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1"/>
  </p:notesMasterIdLst>
  <p:sldIdLst>
    <p:sldId id="266" r:id="rId2"/>
    <p:sldId id="257" r:id="rId3"/>
    <p:sldId id="310" r:id="rId4"/>
    <p:sldId id="262" r:id="rId5"/>
    <p:sldId id="271" r:id="rId6"/>
    <p:sldId id="311" r:id="rId7"/>
    <p:sldId id="318" r:id="rId8"/>
    <p:sldId id="265" r:id="rId9"/>
    <p:sldId id="261" r:id="rId10"/>
    <p:sldId id="286" r:id="rId11"/>
    <p:sldId id="287" r:id="rId12"/>
    <p:sldId id="274" r:id="rId13"/>
    <p:sldId id="312" r:id="rId14"/>
    <p:sldId id="285" r:id="rId15"/>
    <p:sldId id="259" r:id="rId16"/>
    <p:sldId id="258" r:id="rId17"/>
    <p:sldId id="298" r:id="rId18"/>
    <p:sldId id="303" r:id="rId19"/>
    <p:sldId id="322" r:id="rId20"/>
    <p:sldId id="315" r:id="rId21"/>
    <p:sldId id="323" r:id="rId22"/>
    <p:sldId id="316" r:id="rId23"/>
    <p:sldId id="319" r:id="rId24"/>
    <p:sldId id="273" r:id="rId25"/>
    <p:sldId id="260" r:id="rId26"/>
    <p:sldId id="313" r:id="rId27"/>
    <p:sldId id="321" r:id="rId28"/>
    <p:sldId id="291" r:id="rId29"/>
    <p:sldId id="284" r:id="rId30"/>
    <p:sldId id="275" r:id="rId31"/>
    <p:sldId id="277" r:id="rId32"/>
    <p:sldId id="296" r:id="rId33"/>
    <p:sldId id="304" r:id="rId34"/>
    <p:sldId id="290" r:id="rId35"/>
    <p:sldId id="278" r:id="rId36"/>
    <p:sldId id="292" r:id="rId37"/>
    <p:sldId id="305" r:id="rId38"/>
    <p:sldId id="276" r:id="rId39"/>
    <p:sldId id="280" r:id="rId40"/>
    <p:sldId id="269" r:id="rId41"/>
    <p:sldId id="270" r:id="rId42"/>
    <p:sldId id="294" r:id="rId43"/>
    <p:sldId id="268" r:id="rId44"/>
    <p:sldId id="279" r:id="rId45"/>
    <p:sldId id="293" r:id="rId46"/>
    <p:sldId id="263" r:id="rId47"/>
    <p:sldId id="264" r:id="rId48"/>
    <p:sldId id="308" r:id="rId49"/>
    <p:sldId id="306" r:id="rId50"/>
  </p:sldIdLst>
  <p:sldSz cx="29260800" cy="1645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id="{E5856E7E-B695-4068-940E-930C35B81128}">
          <p14:sldIdLst/>
        </p14:section>
        <p14:section name="Intro" id="{FE1B2161-7D52-4B66-BD9E-F56C6C9AD45C}">
          <p14:sldIdLst>
            <p14:sldId id="266"/>
            <p14:sldId id="257"/>
            <p14:sldId id="310"/>
          </p14:sldIdLst>
        </p14:section>
        <p14:section name="About Us" id="{3735D820-C767-475B-A481-B8C39BBB4E26}">
          <p14:sldIdLst>
            <p14:sldId id="262"/>
            <p14:sldId id="271"/>
            <p14:sldId id="311"/>
            <p14:sldId id="318"/>
          </p14:sldIdLst>
        </p14:section>
        <p14:section name="Full Screen" id="{6570AE6D-ED5A-48D3-AF47-D489A436CBD4}">
          <p14:sldIdLst>
            <p14:sldId id="265"/>
            <p14:sldId id="261"/>
            <p14:sldId id="286"/>
            <p14:sldId id="287"/>
            <p14:sldId id="274"/>
            <p14:sldId id="312"/>
          </p14:sldIdLst>
        </p14:section>
        <p14:section name="Portfolio" id="{840A57A5-49EB-4680-95CD-C5D182775B99}">
          <p14:sldIdLst>
            <p14:sldId id="285"/>
            <p14:sldId id="259"/>
            <p14:sldId id="258"/>
            <p14:sldId id="298"/>
            <p14:sldId id="303"/>
            <p14:sldId id="322"/>
            <p14:sldId id="315"/>
            <p14:sldId id="323"/>
            <p14:sldId id="316"/>
            <p14:sldId id="319"/>
          </p14:sldIdLst>
        </p14:section>
        <p14:section name="Team Slides" id="{90CB5D72-76A4-4045-BE0F-5301C790B08C}">
          <p14:sldIdLst>
            <p14:sldId id="273"/>
            <p14:sldId id="260"/>
            <p14:sldId id="313"/>
            <p14:sldId id="321"/>
          </p14:sldIdLst>
        </p14:section>
        <p14:section name="Infographics" id="{8B9E40E0-7477-424B-8E78-E6A77043300E}">
          <p14:sldIdLst>
            <p14:sldId id="291"/>
            <p14:sldId id="284"/>
            <p14:sldId id="275"/>
            <p14:sldId id="277"/>
            <p14:sldId id="296"/>
            <p14:sldId id="304"/>
            <p14:sldId id="290"/>
            <p14:sldId id="278"/>
            <p14:sldId id="292"/>
            <p14:sldId id="305"/>
            <p14:sldId id="276"/>
            <p14:sldId id="280"/>
          </p14:sldIdLst>
        </p14:section>
        <p14:section name="Financials" id="{FF1BD21B-F4EB-4DB6-A1F1-42F54F8ECDDF}">
          <p14:sldIdLst>
            <p14:sldId id="269"/>
            <p14:sldId id="270"/>
            <p14:sldId id="294"/>
          </p14:sldIdLst>
        </p14:section>
        <p14:section name="Maps" id="{EB06F3DA-5099-4AB3-84A3-753B69843B3A}">
          <p14:sldIdLst>
            <p14:sldId id="268"/>
            <p14:sldId id="279"/>
            <p14:sldId id="293"/>
          </p14:sldIdLst>
        </p14:section>
        <p14:section name="Contact" id="{8FF7C6DE-B95E-4EAB-9149-0B6C6AEC7FD2}">
          <p14:sldIdLst>
            <p14:sldId id="263"/>
            <p14:sldId id="264"/>
          </p14:sldIdLst>
        </p14:section>
        <p14:section name="Icons" id="{EC5FC31F-6479-4602-9712-1CC6A4976D4E}">
          <p14:sldIdLst>
            <p14:sldId id="308"/>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5968"/>
    <a:srgbClr val="B469FF"/>
    <a:srgbClr val="C489FF"/>
    <a:srgbClr val="F6554D"/>
    <a:srgbClr val="F8A428"/>
    <a:srgbClr val="FABB5A"/>
    <a:srgbClr val="FFA605"/>
    <a:srgbClr val="142F64"/>
    <a:srgbClr val="213242"/>
    <a:srgbClr val="42F4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83" autoAdjust="0"/>
    <p:restoredTop sz="94660"/>
  </p:normalViewPr>
  <p:slideViewPr>
    <p:cSldViewPr snapToGrid="0">
      <p:cViewPr varScale="1">
        <p:scale>
          <a:sx n="68" d="100"/>
          <a:sy n="68" d="100"/>
        </p:scale>
        <p:origin x="328" y="80"/>
      </p:cViewPr>
      <p:guideLst/>
    </p:cSldViewPr>
  </p:slideViewPr>
  <p:notesTextViewPr>
    <p:cViewPr>
      <p:scale>
        <a:sx n="1" d="1"/>
        <a:sy n="1" d="1"/>
      </p:scale>
      <p:origin x="0" y="0"/>
    </p:cViewPr>
  </p:notesTextViewPr>
  <p:sorterViewPr>
    <p:cViewPr>
      <p:scale>
        <a:sx n="46" d="100"/>
        <a:sy n="46" d="100"/>
      </p:scale>
      <p:origin x="0" y="-244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4247647256827819E-2"/>
          <c:y val="4.6472367965478184E-2"/>
          <c:w val="0.94318503903920847"/>
          <c:h val="0.81265697333178033"/>
        </c:manualLayout>
      </c:layout>
      <c:barChart>
        <c:barDir val="col"/>
        <c:grouping val="stacked"/>
        <c:varyColors val="0"/>
        <c:ser>
          <c:idx val="0"/>
          <c:order val="0"/>
          <c:tx>
            <c:strRef>
              <c:f>Sheet1!$A$2</c:f>
              <c:strCache>
                <c:ptCount val="1"/>
                <c:pt idx="0">
                  <c:v>Region 1</c:v>
                </c:pt>
              </c:strCache>
            </c:strRef>
          </c:tx>
          <c:spPr>
            <a:solidFill>
              <a:schemeClr val="accent4"/>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Sheet1!$B$2:$I$2</c:f>
              <c:numCache>
                <c:formatCode>General</c:formatCode>
                <c:ptCount val="8"/>
                <c:pt idx="0">
                  <c:v>27</c:v>
                </c:pt>
                <c:pt idx="1">
                  <c:v>36</c:v>
                </c:pt>
                <c:pt idx="2">
                  <c:v>63</c:v>
                </c:pt>
                <c:pt idx="3">
                  <c:v>86</c:v>
                </c:pt>
                <c:pt idx="4">
                  <c:v>56</c:v>
                </c:pt>
                <c:pt idx="5">
                  <c:v>90</c:v>
                </c:pt>
                <c:pt idx="6">
                  <c:v>60</c:v>
                </c:pt>
                <c:pt idx="7">
                  <c:v>143</c:v>
                </c:pt>
              </c:numCache>
            </c:numRef>
          </c:val>
          <c:extLst>
            <c:ext xmlns:c16="http://schemas.microsoft.com/office/drawing/2014/chart" uri="{C3380CC4-5D6E-409C-BE32-E72D297353CC}">
              <c16:uniqueId val="{00000000-ED24-476D-9C30-1A56F3B6F2D2}"/>
            </c:ext>
          </c:extLst>
        </c:ser>
        <c:ser>
          <c:idx val="1"/>
          <c:order val="1"/>
          <c:tx>
            <c:strRef>
              <c:f>Sheet1!$A$3</c:f>
              <c:strCache>
                <c:ptCount val="1"/>
                <c:pt idx="0">
                  <c:v>Region 2</c:v>
                </c:pt>
              </c:strCache>
            </c:strRef>
          </c:tx>
          <c:spPr>
            <a:solidFill>
              <a:schemeClr val="accent5"/>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Sheet1!$B$3:$I$3</c:f>
              <c:numCache>
                <c:formatCode>General</c:formatCode>
                <c:ptCount val="8"/>
                <c:pt idx="0">
                  <c:v>55</c:v>
                </c:pt>
                <c:pt idx="1">
                  <c:v>43</c:v>
                </c:pt>
                <c:pt idx="2">
                  <c:v>80</c:v>
                </c:pt>
                <c:pt idx="3">
                  <c:v>23</c:v>
                </c:pt>
                <c:pt idx="4">
                  <c:v>76</c:v>
                </c:pt>
                <c:pt idx="5">
                  <c:v>70</c:v>
                </c:pt>
                <c:pt idx="6">
                  <c:v>90</c:v>
                </c:pt>
                <c:pt idx="7">
                  <c:v>48</c:v>
                </c:pt>
              </c:numCache>
            </c:numRef>
          </c:val>
          <c:extLst>
            <c:ext xmlns:c16="http://schemas.microsoft.com/office/drawing/2014/chart" uri="{C3380CC4-5D6E-409C-BE32-E72D297353CC}">
              <c16:uniqueId val="{00000001-ED24-476D-9C30-1A56F3B6F2D2}"/>
            </c:ext>
          </c:extLst>
        </c:ser>
        <c:dLbls>
          <c:showLegendKey val="0"/>
          <c:showVal val="0"/>
          <c:showCatName val="0"/>
          <c:showSerName val="0"/>
          <c:showPercent val="0"/>
          <c:showBubbleSize val="0"/>
        </c:dLbls>
        <c:gapWidth val="116"/>
        <c:overlap val="100"/>
        <c:axId val="1819767552"/>
        <c:axId val="1819769328"/>
      </c:barChart>
      <c:catAx>
        <c:axId val="1819767552"/>
        <c:scaling>
          <c:orientation val="minMax"/>
        </c:scaling>
        <c:delete val="0"/>
        <c:axPos val="b"/>
        <c:numFmt formatCode="General" sourceLinked="0"/>
        <c:majorTickMark val="none"/>
        <c:minorTickMark val="none"/>
        <c:tickLblPos val="low"/>
        <c:spPr>
          <a:ln w="6350" cap="flat">
            <a:solidFill>
              <a:srgbClr val="DCDEE0"/>
            </a:solidFill>
            <a:prstDash val="solid"/>
            <a:miter lim="400000"/>
          </a:ln>
        </c:spPr>
        <c:txPr>
          <a:bodyPr rot="-2700000"/>
          <a:lstStyle/>
          <a:p>
            <a:pPr>
              <a:defRPr b="0">
                <a:solidFill>
                  <a:schemeClr val="tx1">
                    <a:lumMod val="75000"/>
                    <a:lumOff val="25000"/>
                  </a:schemeClr>
                </a:solidFill>
              </a:defRPr>
            </a:pPr>
            <a:endParaRPr lang="en-US"/>
          </a:p>
        </c:txPr>
        <c:crossAx val="1819769328"/>
        <c:crosses val="autoZero"/>
        <c:auto val="1"/>
        <c:lblAlgn val="ctr"/>
        <c:lblOffset val="100"/>
        <c:noMultiLvlLbl val="1"/>
      </c:catAx>
      <c:valAx>
        <c:axId val="1819769328"/>
        <c:scaling>
          <c:orientation val="minMax"/>
        </c:scaling>
        <c:delete val="0"/>
        <c:axPos val="l"/>
        <c:majorGridlines>
          <c:spPr>
            <a:ln w="6350" cap="flat">
              <a:solidFill>
                <a:srgbClr val="DCDEE0"/>
              </a:solidFill>
              <a:prstDash val="solid"/>
              <a:miter lim="400000"/>
            </a:ln>
          </c:spPr>
        </c:majorGridlines>
        <c:numFmt formatCode="#,##0" sourceLinked="0"/>
        <c:majorTickMark val="none"/>
        <c:minorTickMark val="none"/>
        <c:tickLblPos val="nextTo"/>
        <c:spPr>
          <a:ln w="12700" cap="flat">
            <a:noFill/>
            <a:prstDash val="solid"/>
            <a:miter lim="400000"/>
          </a:ln>
        </c:spPr>
        <c:txPr>
          <a:bodyPr rot="-2700000"/>
          <a:lstStyle/>
          <a:p>
            <a:pPr>
              <a:defRPr b="0" i="1">
                <a:solidFill>
                  <a:schemeClr val="tx1">
                    <a:lumMod val="75000"/>
                    <a:lumOff val="25000"/>
                  </a:schemeClr>
                </a:solidFill>
              </a:defRPr>
            </a:pPr>
            <a:endParaRPr lang="en-US"/>
          </a:p>
        </c:txPr>
        <c:crossAx val="1819767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txPr>
    <a:bodyPr/>
    <a:lstStyle/>
    <a:p>
      <a:pPr>
        <a:defRPr sz="3600" b="1"/>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EEFBE-4328-4E3F-9F6F-50B4C2B60DC3}" type="datetimeFigureOut">
              <a:rPr lang="en-US" smtClean="0"/>
              <a:t>10/15/2019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945AB-BD36-42F0-A6FD-1419E59F2FCB}" type="slidenum">
              <a:rPr lang="en-US" smtClean="0"/>
              <a:t>‹#›</a:t>
            </a:fld>
            <a:endParaRPr lang="en-US" dirty="0"/>
          </a:p>
        </p:txBody>
      </p:sp>
    </p:spTree>
    <p:extLst>
      <p:ext uri="{BB962C8B-B14F-4D97-AF65-F5344CB8AC3E}">
        <p14:creationId xmlns:p14="http://schemas.microsoft.com/office/powerpoint/2010/main" val="410342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Tree>
    <p:extLst>
      <p:ext uri="{BB962C8B-B14F-4D97-AF65-F5344CB8AC3E}">
        <p14:creationId xmlns:p14="http://schemas.microsoft.com/office/powerpoint/2010/main" val="331477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5" name="Picture Placeholder 4">
            <a:extLst>
              <a:ext uri="{FF2B5EF4-FFF2-40B4-BE49-F238E27FC236}">
                <a16:creationId xmlns:a16="http://schemas.microsoft.com/office/drawing/2014/main" id="{47776C1D-CE0D-495F-A3D5-DB5BB0702D65}"/>
              </a:ext>
            </a:extLst>
          </p:cNvPr>
          <p:cNvSpPr>
            <a:spLocks noGrp="1"/>
          </p:cNvSpPr>
          <p:nvPr>
            <p:ph type="pic" sz="quarter" idx="10"/>
          </p:nvPr>
        </p:nvSpPr>
        <p:spPr>
          <a:xfrm>
            <a:off x="1031820" y="4000500"/>
            <a:ext cx="14031921" cy="9867900"/>
          </a:xfrm>
          <a:prstGeom prst="rect">
            <a:avLst/>
          </a:prstGeom>
        </p:spPr>
        <p:txBody>
          <a:bodyPr anchor="ctr"/>
          <a:lstStyle>
            <a:lvl1pPr marL="0" indent="0" algn="ctr">
              <a:buNone/>
              <a:defRPr sz="3200"/>
            </a:lvl1pPr>
          </a:lstStyle>
          <a:p>
            <a:endParaRPr lang="en-US" dirty="0"/>
          </a:p>
        </p:txBody>
      </p:sp>
      <p:sp>
        <p:nvSpPr>
          <p:cNvPr id="7" name="Picture Placeholder 4">
            <a:extLst>
              <a:ext uri="{FF2B5EF4-FFF2-40B4-BE49-F238E27FC236}">
                <a16:creationId xmlns:a16="http://schemas.microsoft.com/office/drawing/2014/main" id="{BF3C0329-888F-4F6E-9265-6D180A32B7EF}"/>
              </a:ext>
            </a:extLst>
          </p:cNvPr>
          <p:cNvSpPr>
            <a:spLocks noGrp="1"/>
          </p:cNvSpPr>
          <p:nvPr>
            <p:ph type="pic" sz="quarter" idx="12"/>
          </p:nvPr>
        </p:nvSpPr>
        <p:spPr>
          <a:xfrm>
            <a:off x="21895699" y="4000500"/>
            <a:ext cx="6333279" cy="9867900"/>
          </a:xfrm>
          <a:prstGeom prst="rect">
            <a:avLst/>
          </a:prstGeom>
        </p:spPr>
        <p:txBody>
          <a:bodyPr anchor="ctr"/>
          <a:lstStyle>
            <a:lvl1pPr marL="0" indent="0" algn="ctr">
              <a:buNone/>
              <a:defRPr sz="3200"/>
            </a:lvl1pPr>
          </a:lstStyle>
          <a:p>
            <a:endParaRPr lang="en-US" dirty="0"/>
          </a:p>
        </p:txBody>
      </p:sp>
      <p:sp>
        <p:nvSpPr>
          <p:cNvPr id="9" name="Picture Placeholder 4">
            <a:extLst>
              <a:ext uri="{FF2B5EF4-FFF2-40B4-BE49-F238E27FC236}">
                <a16:creationId xmlns:a16="http://schemas.microsoft.com/office/drawing/2014/main" id="{2776C72B-8DCE-4FB5-A6DB-F285C7CCDADB}"/>
              </a:ext>
            </a:extLst>
          </p:cNvPr>
          <p:cNvSpPr>
            <a:spLocks noGrp="1"/>
          </p:cNvSpPr>
          <p:nvPr>
            <p:ph type="pic" sz="quarter" idx="14"/>
          </p:nvPr>
        </p:nvSpPr>
        <p:spPr>
          <a:xfrm>
            <a:off x="15313081" y="4000500"/>
            <a:ext cx="6333279" cy="9867900"/>
          </a:xfrm>
          <a:prstGeom prst="rect">
            <a:avLst/>
          </a:prstGeom>
        </p:spPr>
        <p:txBody>
          <a:bodyPr anchor="ctr"/>
          <a:lstStyle>
            <a:lvl1pPr marL="0" indent="0" algn="ctr">
              <a:buNone/>
              <a:defRPr sz="3200"/>
            </a:lvl1pPr>
          </a:lstStyle>
          <a:p>
            <a:endParaRPr lang="en-US" dirty="0"/>
          </a:p>
        </p:txBody>
      </p:sp>
    </p:spTree>
    <p:extLst>
      <p:ext uri="{BB962C8B-B14F-4D97-AF65-F5344CB8AC3E}">
        <p14:creationId xmlns:p14="http://schemas.microsoft.com/office/powerpoint/2010/main" val="1266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6" name="Picture Placeholder 4">
            <a:extLst>
              <a:ext uri="{FF2B5EF4-FFF2-40B4-BE49-F238E27FC236}">
                <a16:creationId xmlns:a16="http://schemas.microsoft.com/office/drawing/2014/main" id="{2B347662-8641-4BD8-A88B-A95D58F4A4C8}"/>
              </a:ext>
            </a:extLst>
          </p:cNvPr>
          <p:cNvSpPr>
            <a:spLocks noGrp="1"/>
          </p:cNvSpPr>
          <p:nvPr>
            <p:ph type="pic" sz="quarter" idx="11"/>
          </p:nvPr>
        </p:nvSpPr>
        <p:spPr>
          <a:xfrm>
            <a:off x="21895699" y="4000500"/>
            <a:ext cx="6333279" cy="4838700"/>
          </a:xfrm>
          <a:prstGeom prst="rect">
            <a:avLst/>
          </a:prstGeom>
        </p:spPr>
        <p:txBody>
          <a:bodyPr anchor="ctr"/>
          <a:lstStyle>
            <a:lvl1pPr marL="0" indent="0" algn="ctr">
              <a:buNone/>
              <a:defRPr sz="3200"/>
            </a:lvl1pPr>
          </a:lstStyle>
          <a:p>
            <a:endParaRPr lang="en-US" dirty="0"/>
          </a:p>
        </p:txBody>
      </p:sp>
      <p:sp>
        <p:nvSpPr>
          <p:cNvPr id="7" name="Picture Placeholder 4">
            <a:extLst>
              <a:ext uri="{FF2B5EF4-FFF2-40B4-BE49-F238E27FC236}">
                <a16:creationId xmlns:a16="http://schemas.microsoft.com/office/drawing/2014/main" id="{BF3C0329-888F-4F6E-9265-6D180A32B7EF}"/>
              </a:ext>
            </a:extLst>
          </p:cNvPr>
          <p:cNvSpPr>
            <a:spLocks noGrp="1"/>
          </p:cNvSpPr>
          <p:nvPr>
            <p:ph type="pic" sz="quarter" idx="12"/>
          </p:nvPr>
        </p:nvSpPr>
        <p:spPr>
          <a:xfrm>
            <a:off x="21895699" y="9029700"/>
            <a:ext cx="6333279" cy="4838700"/>
          </a:xfrm>
          <a:prstGeom prst="rect">
            <a:avLst/>
          </a:prstGeom>
        </p:spPr>
        <p:txBody>
          <a:bodyPr anchor="ctr"/>
          <a:lstStyle>
            <a:lvl1pPr marL="0" indent="0" algn="ctr">
              <a:buNone/>
              <a:defRPr sz="3200"/>
            </a:lvl1pPr>
          </a:lstStyle>
          <a:p>
            <a:endParaRPr lang="en-US" dirty="0"/>
          </a:p>
        </p:txBody>
      </p:sp>
      <p:sp>
        <p:nvSpPr>
          <p:cNvPr id="9" name="Picture Placeholder 4">
            <a:extLst>
              <a:ext uri="{FF2B5EF4-FFF2-40B4-BE49-F238E27FC236}">
                <a16:creationId xmlns:a16="http://schemas.microsoft.com/office/drawing/2014/main" id="{2776C72B-8DCE-4FB5-A6DB-F285C7CCDADB}"/>
              </a:ext>
            </a:extLst>
          </p:cNvPr>
          <p:cNvSpPr>
            <a:spLocks noGrp="1"/>
          </p:cNvSpPr>
          <p:nvPr>
            <p:ph type="pic" sz="quarter" idx="14"/>
          </p:nvPr>
        </p:nvSpPr>
        <p:spPr>
          <a:xfrm>
            <a:off x="15313081" y="9029700"/>
            <a:ext cx="6333279" cy="4838700"/>
          </a:xfrm>
          <a:prstGeom prst="rect">
            <a:avLst/>
          </a:prstGeom>
        </p:spPr>
        <p:txBody>
          <a:bodyPr anchor="ctr"/>
          <a:lstStyle>
            <a:lvl1pPr marL="0" indent="0" algn="ctr">
              <a:buNone/>
              <a:defRPr sz="3200"/>
            </a:lvl1pPr>
          </a:lstStyle>
          <a:p>
            <a:endParaRPr lang="en-US" dirty="0"/>
          </a:p>
        </p:txBody>
      </p:sp>
      <p:sp>
        <p:nvSpPr>
          <p:cNvPr id="8" name="Picture Placeholder 4">
            <a:extLst>
              <a:ext uri="{FF2B5EF4-FFF2-40B4-BE49-F238E27FC236}">
                <a16:creationId xmlns:a16="http://schemas.microsoft.com/office/drawing/2014/main" id="{E0720A93-1BF3-48FF-AB9F-B78B6E3AF904}"/>
              </a:ext>
            </a:extLst>
          </p:cNvPr>
          <p:cNvSpPr>
            <a:spLocks noGrp="1"/>
          </p:cNvSpPr>
          <p:nvPr>
            <p:ph type="pic" sz="quarter" idx="15"/>
          </p:nvPr>
        </p:nvSpPr>
        <p:spPr>
          <a:xfrm>
            <a:off x="15313080" y="4000500"/>
            <a:ext cx="6333279" cy="4838700"/>
          </a:xfrm>
          <a:prstGeom prst="rect">
            <a:avLst/>
          </a:prstGeom>
        </p:spPr>
        <p:txBody>
          <a:bodyPr anchor="ctr"/>
          <a:lstStyle>
            <a:lvl1pPr marL="0" indent="0" algn="ctr">
              <a:buNone/>
              <a:defRPr sz="3200"/>
            </a:lvl1pPr>
          </a:lstStyle>
          <a:p>
            <a:endParaRPr lang="en-US" dirty="0"/>
          </a:p>
        </p:txBody>
      </p:sp>
    </p:spTree>
    <p:extLst>
      <p:ext uri="{BB962C8B-B14F-4D97-AF65-F5344CB8AC3E}">
        <p14:creationId xmlns:p14="http://schemas.microsoft.com/office/powerpoint/2010/main" val="2972192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5" name="Picture Placeholder 4">
            <a:extLst>
              <a:ext uri="{FF2B5EF4-FFF2-40B4-BE49-F238E27FC236}">
                <a16:creationId xmlns:a16="http://schemas.microsoft.com/office/drawing/2014/main" id="{47776C1D-CE0D-495F-A3D5-DB5BB0702D65}"/>
              </a:ext>
            </a:extLst>
          </p:cNvPr>
          <p:cNvSpPr>
            <a:spLocks noGrp="1"/>
          </p:cNvSpPr>
          <p:nvPr>
            <p:ph type="pic" sz="quarter" idx="10"/>
          </p:nvPr>
        </p:nvSpPr>
        <p:spPr>
          <a:xfrm>
            <a:off x="1159972" y="4000500"/>
            <a:ext cx="13172195" cy="9867900"/>
          </a:xfrm>
          <a:prstGeom prst="rect">
            <a:avLst/>
          </a:prstGeom>
        </p:spPr>
        <p:txBody>
          <a:bodyPr anchor="ctr"/>
          <a:lstStyle>
            <a:lvl1pPr marL="0" indent="0" algn="ctr">
              <a:buNone/>
              <a:defRPr sz="3200"/>
            </a:lvl1pPr>
          </a:lstStyle>
          <a:p>
            <a:endParaRPr lang="en-US" dirty="0"/>
          </a:p>
        </p:txBody>
      </p:sp>
      <p:sp>
        <p:nvSpPr>
          <p:cNvPr id="8" name="Picture Placeholder 4">
            <a:extLst>
              <a:ext uri="{FF2B5EF4-FFF2-40B4-BE49-F238E27FC236}">
                <a16:creationId xmlns:a16="http://schemas.microsoft.com/office/drawing/2014/main" id="{B2D5245B-A068-4008-892E-535C9C26005F}"/>
              </a:ext>
            </a:extLst>
          </p:cNvPr>
          <p:cNvSpPr>
            <a:spLocks noGrp="1"/>
          </p:cNvSpPr>
          <p:nvPr>
            <p:ph type="pic" sz="quarter" idx="15"/>
          </p:nvPr>
        </p:nvSpPr>
        <p:spPr>
          <a:xfrm>
            <a:off x="14897104" y="4000500"/>
            <a:ext cx="13331874" cy="9867900"/>
          </a:xfrm>
          <a:prstGeom prst="rect">
            <a:avLst/>
          </a:prstGeom>
        </p:spPr>
        <p:txBody>
          <a:bodyPr anchor="ctr"/>
          <a:lstStyle>
            <a:lvl1pPr marL="0" indent="0" algn="ctr">
              <a:buNone/>
              <a:defRPr sz="3200"/>
            </a:lvl1pPr>
          </a:lstStyle>
          <a:p>
            <a:endParaRPr lang="en-US" dirty="0"/>
          </a:p>
        </p:txBody>
      </p:sp>
    </p:spTree>
    <p:extLst>
      <p:ext uri="{BB962C8B-B14F-4D97-AF65-F5344CB8AC3E}">
        <p14:creationId xmlns:p14="http://schemas.microsoft.com/office/powerpoint/2010/main" val="102206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292608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Tree>
    <p:extLst>
      <p:ext uri="{BB962C8B-B14F-4D97-AF65-F5344CB8AC3E}">
        <p14:creationId xmlns:p14="http://schemas.microsoft.com/office/powerpoint/2010/main" val="2682942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Blank Slide">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Tree>
    <p:extLst>
      <p:ext uri="{BB962C8B-B14F-4D97-AF65-F5344CB8AC3E}">
        <p14:creationId xmlns:p14="http://schemas.microsoft.com/office/powerpoint/2010/main" val="2931691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7_Blank Slide">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
        <p:nvSpPr>
          <p:cNvPr id="10" name="Picture Placeholder 9">
            <a:extLst>
              <a:ext uri="{FF2B5EF4-FFF2-40B4-BE49-F238E27FC236}">
                <a16:creationId xmlns:a16="http://schemas.microsoft.com/office/drawing/2014/main" id="{B3A46261-EBB8-441B-A088-4CBB049D4822}"/>
              </a:ext>
            </a:extLst>
          </p:cNvPr>
          <p:cNvSpPr>
            <a:spLocks noGrp="1"/>
          </p:cNvSpPr>
          <p:nvPr>
            <p:ph type="pic" sz="quarter" idx="10"/>
          </p:nvPr>
        </p:nvSpPr>
        <p:spPr>
          <a:xfrm>
            <a:off x="13630221" y="0"/>
            <a:ext cx="15630579" cy="16459200"/>
          </a:xfrm>
          <a:custGeom>
            <a:avLst/>
            <a:gdLst>
              <a:gd name="connsiteX0" fmla="*/ 0 w 15630579"/>
              <a:gd name="connsiteY0" fmla="*/ 0 h 16459200"/>
              <a:gd name="connsiteX1" fmla="*/ 15630579 w 15630579"/>
              <a:gd name="connsiteY1" fmla="*/ 0 h 16459200"/>
              <a:gd name="connsiteX2" fmla="*/ 15630579 w 15630579"/>
              <a:gd name="connsiteY2" fmla="*/ 16459200 h 16459200"/>
              <a:gd name="connsiteX3" fmla="*/ 0 w 15630579"/>
              <a:gd name="connsiteY3" fmla="*/ 16459200 h 16459200"/>
            </a:gdLst>
            <a:ahLst/>
            <a:cxnLst>
              <a:cxn ang="0">
                <a:pos x="connsiteX0" y="connsiteY0"/>
              </a:cxn>
              <a:cxn ang="0">
                <a:pos x="connsiteX1" y="connsiteY1"/>
              </a:cxn>
              <a:cxn ang="0">
                <a:pos x="connsiteX2" y="connsiteY2"/>
              </a:cxn>
              <a:cxn ang="0">
                <a:pos x="connsiteX3" y="connsiteY3"/>
              </a:cxn>
            </a:cxnLst>
            <a:rect l="l" t="t" r="r" b="b"/>
            <a:pathLst>
              <a:path w="15630579" h="16459200">
                <a:moveTo>
                  <a:pt x="0" y="0"/>
                </a:moveTo>
                <a:lnTo>
                  <a:pt x="15630579" y="0"/>
                </a:lnTo>
                <a:lnTo>
                  <a:pt x="15630579" y="16459200"/>
                </a:lnTo>
                <a:lnTo>
                  <a:pt x="0" y="164592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710950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292608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Tree>
    <p:extLst>
      <p:ext uri="{BB962C8B-B14F-4D97-AF65-F5344CB8AC3E}">
        <p14:creationId xmlns:p14="http://schemas.microsoft.com/office/powerpoint/2010/main" val="35425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292608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
        <p:nvSpPr>
          <p:cNvPr id="6" name="Picture Placeholder 5">
            <a:extLst>
              <a:ext uri="{FF2B5EF4-FFF2-40B4-BE49-F238E27FC236}">
                <a16:creationId xmlns:a16="http://schemas.microsoft.com/office/drawing/2014/main" id="{AAD695FD-33B0-481C-BC6A-6171E155286F}"/>
              </a:ext>
            </a:extLst>
          </p:cNvPr>
          <p:cNvSpPr>
            <a:spLocks noGrp="1"/>
          </p:cNvSpPr>
          <p:nvPr>
            <p:ph type="pic" sz="quarter" idx="11"/>
          </p:nvPr>
        </p:nvSpPr>
        <p:spPr>
          <a:xfrm>
            <a:off x="11791950" y="2362200"/>
            <a:ext cx="5676900" cy="5676900"/>
          </a:xfrm>
          <a:prstGeom prst="ellipse">
            <a:avLst/>
          </a:prstGeom>
          <a:ln w="57150">
            <a:solidFill>
              <a:schemeClr val="bg1"/>
            </a:solidFill>
          </a:ln>
        </p:spPr>
        <p:txBody>
          <a:bodyPr anchor="ctr"/>
          <a:lstStyle>
            <a:lvl1pPr marL="0" indent="0" algn="ctr">
              <a:buNone/>
              <a:defRPr sz="2800"/>
            </a:lvl1pPr>
          </a:lstStyle>
          <a:p>
            <a:endParaRPr lang="en-US" dirty="0"/>
          </a:p>
        </p:txBody>
      </p:sp>
    </p:spTree>
    <p:extLst>
      <p:ext uri="{BB962C8B-B14F-4D97-AF65-F5344CB8AC3E}">
        <p14:creationId xmlns:p14="http://schemas.microsoft.com/office/powerpoint/2010/main" val="212946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Blank Slide">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
        <p:nvSpPr>
          <p:cNvPr id="6" name="Picture Placeholder 5">
            <a:extLst>
              <a:ext uri="{FF2B5EF4-FFF2-40B4-BE49-F238E27FC236}">
                <a16:creationId xmlns:a16="http://schemas.microsoft.com/office/drawing/2014/main" id="{AAD695FD-33B0-481C-BC6A-6171E155286F}"/>
              </a:ext>
            </a:extLst>
          </p:cNvPr>
          <p:cNvSpPr>
            <a:spLocks noGrp="1"/>
          </p:cNvSpPr>
          <p:nvPr>
            <p:ph type="pic" sz="quarter" idx="11"/>
          </p:nvPr>
        </p:nvSpPr>
        <p:spPr>
          <a:xfrm>
            <a:off x="2647950" y="2552700"/>
            <a:ext cx="5676900" cy="5676900"/>
          </a:xfrm>
          <a:prstGeom prst="ellipse">
            <a:avLst/>
          </a:prstGeom>
          <a:ln w="57150">
            <a:solidFill>
              <a:schemeClr val="bg1"/>
            </a:solidFill>
          </a:ln>
        </p:spPr>
        <p:txBody>
          <a:bodyPr anchor="ctr"/>
          <a:lstStyle>
            <a:lvl1pPr marL="0" indent="0" algn="ctr">
              <a:buNone/>
              <a:defRPr sz="2800"/>
            </a:lvl1pPr>
          </a:lstStyle>
          <a:p>
            <a:endParaRPr lang="en-US" dirty="0"/>
          </a:p>
        </p:txBody>
      </p:sp>
    </p:spTree>
    <p:extLst>
      <p:ext uri="{BB962C8B-B14F-4D97-AF65-F5344CB8AC3E}">
        <p14:creationId xmlns:p14="http://schemas.microsoft.com/office/powerpoint/2010/main" val="2332568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10906071"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Tree>
    <p:extLst>
      <p:ext uri="{BB962C8B-B14F-4D97-AF65-F5344CB8AC3E}">
        <p14:creationId xmlns:p14="http://schemas.microsoft.com/office/powerpoint/2010/main" val="2144020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0_Blank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E9B9B65-6272-4128-B112-93A1357A2942}"/>
              </a:ext>
            </a:extLst>
          </p:cNvPr>
          <p:cNvSpPr>
            <a:spLocks noGrp="1"/>
          </p:cNvSpPr>
          <p:nvPr>
            <p:ph type="pic" sz="quarter" idx="11"/>
          </p:nvPr>
        </p:nvSpPr>
        <p:spPr>
          <a:xfrm>
            <a:off x="8032402" y="4270062"/>
            <a:ext cx="6579156" cy="10066444"/>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BA916AC3-DD5C-48D3-A8A2-6D965B66D5C1}"/>
              </a:ext>
            </a:extLst>
          </p:cNvPr>
          <p:cNvSpPr>
            <a:spLocks noGrp="1"/>
          </p:cNvSpPr>
          <p:nvPr>
            <p:ph type="pic" sz="quarter" idx="12"/>
          </p:nvPr>
        </p:nvSpPr>
        <p:spPr>
          <a:xfrm>
            <a:off x="14860163" y="4270062"/>
            <a:ext cx="6579156" cy="10066444"/>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1F0E5E8E-24D4-4A6F-BA03-C7BDEAD95131}"/>
              </a:ext>
            </a:extLst>
          </p:cNvPr>
          <p:cNvSpPr>
            <a:spLocks noGrp="1"/>
          </p:cNvSpPr>
          <p:nvPr>
            <p:ph type="pic" sz="quarter" idx="13"/>
          </p:nvPr>
        </p:nvSpPr>
        <p:spPr>
          <a:xfrm>
            <a:off x="21687924" y="4270062"/>
            <a:ext cx="6579156" cy="10066444"/>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10" name="Picture Placeholder 9">
            <a:extLst>
              <a:ext uri="{FF2B5EF4-FFF2-40B4-BE49-F238E27FC236}">
                <a16:creationId xmlns:a16="http://schemas.microsoft.com/office/drawing/2014/main" id="{1E48AFD5-2872-4923-BC15-E65EB0D10068}"/>
              </a:ext>
            </a:extLst>
          </p:cNvPr>
          <p:cNvSpPr>
            <a:spLocks noGrp="1"/>
          </p:cNvSpPr>
          <p:nvPr>
            <p:ph type="pic" sz="quarter" idx="10"/>
          </p:nvPr>
        </p:nvSpPr>
        <p:spPr>
          <a:xfrm>
            <a:off x="1204641" y="4270062"/>
            <a:ext cx="6579156" cy="10066444"/>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Tree>
    <p:extLst>
      <p:ext uri="{BB962C8B-B14F-4D97-AF65-F5344CB8AC3E}">
        <p14:creationId xmlns:p14="http://schemas.microsoft.com/office/powerpoint/2010/main" val="2211430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lank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8C8D95A-43D1-4E6F-8B9D-8DDB552CB757}"/>
              </a:ext>
            </a:extLst>
          </p:cNvPr>
          <p:cNvSpPr>
            <a:spLocks noGrp="1"/>
          </p:cNvSpPr>
          <p:nvPr>
            <p:ph type="pic" sz="quarter" idx="11"/>
          </p:nvPr>
        </p:nvSpPr>
        <p:spPr>
          <a:xfrm>
            <a:off x="0" y="8229600"/>
            <a:ext cx="29260800" cy="82296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29260800" cy="82296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Tree>
    <p:extLst>
      <p:ext uri="{BB962C8B-B14F-4D97-AF65-F5344CB8AC3E}">
        <p14:creationId xmlns:p14="http://schemas.microsoft.com/office/powerpoint/2010/main" val="2986751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12001500" y="0"/>
            <a:ext cx="172593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Tree>
    <p:extLst>
      <p:ext uri="{BB962C8B-B14F-4D97-AF65-F5344CB8AC3E}">
        <p14:creationId xmlns:p14="http://schemas.microsoft.com/office/powerpoint/2010/main" val="4216083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7346730"/>
            <a:ext cx="29260800" cy="9112469"/>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Tree>
    <p:extLst>
      <p:ext uri="{BB962C8B-B14F-4D97-AF65-F5344CB8AC3E}">
        <p14:creationId xmlns:p14="http://schemas.microsoft.com/office/powerpoint/2010/main" val="2286384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12001500" y="0"/>
            <a:ext cx="17259300" cy="82296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
        <p:nvSpPr>
          <p:cNvPr id="6" name="Picture Placeholder 2">
            <a:extLst>
              <a:ext uri="{FF2B5EF4-FFF2-40B4-BE49-F238E27FC236}">
                <a16:creationId xmlns:a16="http://schemas.microsoft.com/office/drawing/2014/main" id="{A2D7D7C4-5588-48D5-9C1C-6BDB84944B4E}"/>
              </a:ext>
            </a:extLst>
          </p:cNvPr>
          <p:cNvSpPr>
            <a:spLocks noGrp="1"/>
          </p:cNvSpPr>
          <p:nvPr>
            <p:ph type="pic" sz="quarter" idx="11"/>
          </p:nvPr>
        </p:nvSpPr>
        <p:spPr>
          <a:xfrm>
            <a:off x="12001500" y="8229600"/>
            <a:ext cx="17259300" cy="8229600"/>
          </a:xfrm>
          <a:prstGeom prst="rect">
            <a:avLst/>
          </a:prstGeom>
          <a:solidFill>
            <a:schemeClr val="bg1">
              <a:lumMod val="95000"/>
            </a:schemeClr>
          </a:solidFill>
        </p:spPr>
        <p:txBody>
          <a:bodyPr anchor="ctr"/>
          <a:lstStyle>
            <a:lvl1pPr marL="0" indent="0" algn="ctr">
              <a:buNone/>
              <a:defRPr sz="4800"/>
            </a:lvl1pPr>
          </a:lstStyle>
          <a:p>
            <a:endParaRPr lang="en-US" dirty="0"/>
          </a:p>
        </p:txBody>
      </p:sp>
    </p:spTree>
    <p:extLst>
      <p:ext uri="{BB962C8B-B14F-4D97-AF65-F5344CB8AC3E}">
        <p14:creationId xmlns:p14="http://schemas.microsoft.com/office/powerpoint/2010/main" val="4208461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20650200" y="0"/>
            <a:ext cx="8610600" cy="82296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
        <p:nvSpPr>
          <p:cNvPr id="6" name="Picture Placeholder 2">
            <a:extLst>
              <a:ext uri="{FF2B5EF4-FFF2-40B4-BE49-F238E27FC236}">
                <a16:creationId xmlns:a16="http://schemas.microsoft.com/office/drawing/2014/main" id="{A2D7D7C4-5588-48D5-9C1C-6BDB84944B4E}"/>
              </a:ext>
            </a:extLst>
          </p:cNvPr>
          <p:cNvSpPr>
            <a:spLocks noGrp="1"/>
          </p:cNvSpPr>
          <p:nvPr>
            <p:ph type="pic" sz="quarter" idx="11"/>
          </p:nvPr>
        </p:nvSpPr>
        <p:spPr>
          <a:xfrm>
            <a:off x="20650200" y="8229600"/>
            <a:ext cx="8610600" cy="82296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7" name="Picture Placeholder 2">
            <a:extLst>
              <a:ext uri="{FF2B5EF4-FFF2-40B4-BE49-F238E27FC236}">
                <a16:creationId xmlns:a16="http://schemas.microsoft.com/office/drawing/2014/main" id="{5B5B381E-C3A0-4D3A-9A4E-AFAFF23A5031}"/>
              </a:ext>
            </a:extLst>
          </p:cNvPr>
          <p:cNvSpPr>
            <a:spLocks noGrp="1"/>
          </p:cNvSpPr>
          <p:nvPr>
            <p:ph type="pic" sz="quarter" idx="12"/>
          </p:nvPr>
        </p:nvSpPr>
        <p:spPr>
          <a:xfrm>
            <a:off x="1" y="0"/>
            <a:ext cx="6172199"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Tree>
    <p:extLst>
      <p:ext uri="{BB962C8B-B14F-4D97-AF65-F5344CB8AC3E}">
        <p14:creationId xmlns:p14="http://schemas.microsoft.com/office/powerpoint/2010/main" val="1572386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12230100" y="0"/>
            <a:ext cx="56769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dirty="0"/>
              <a:t>BUILD.COM</a:t>
            </a:r>
          </a:p>
        </p:txBody>
      </p:sp>
      <p:sp>
        <p:nvSpPr>
          <p:cNvPr id="6" name="Picture Placeholder 2">
            <a:extLst>
              <a:ext uri="{FF2B5EF4-FFF2-40B4-BE49-F238E27FC236}">
                <a16:creationId xmlns:a16="http://schemas.microsoft.com/office/drawing/2014/main" id="{5604C2A5-723C-4ECE-9656-42C072F7F2C7}"/>
              </a:ext>
            </a:extLst>
          </p:cNvPr>
          <p:cNvSpPr>
            <a:spLocks noGrp="1"/>
          </p:cNvSpPr>
          <p:nvPr>
            <p:ph type="pic" sz="quarter" idx="11"/>
          </p:nvPr>
        </p:nvSpPr>
        <p:spPr>
          <a:xfrm>
            <a:off x="17907000" y="0"/>
            <a:ext cx="56769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7" name="Picture Placeholder 2">
            <a:extLst>
              <a:ext uri="{FF2B5EF4-FFF2-40B4-BE49-F238E27FC236}">
                <a16:creationId xmlns:a16="http://schemas.microsoft.com/office/drawing/2014/main" id="{947E4E63-1B9C-48B3-BEA6-BE524BC786CE}"/>
              </a:ext>
            </a:extLst>
          </p:cNvPr>
          <p:cNvSpPr>
            <a:spLocks noGrp="1"/>
          </p:cNvSpPr>
          <p:nvPr>
            <p:ph type="pic" sz="quarter" idx="12"/>
          </p:nvPr>
        </p:nvSpPr>
        <p:spPr>
          <a:xfrm>
            <a:off x="23583900" y="0"/>
            <a:ext cx="56769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Tree>
    <p:extLst>
      <p:ext uri="{BB962C8B-B14F-4D97-AF65-F5344CB8AC3E}">
        <p14:creationId xmlns:p14="http://schemas.microsoft.com/office/powerpoint/2010/main" val="4238548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18" name="Picture Placeholder 17">
            <a:extLst>
              <a:ext uri="{FF2B5EF4-FFF2-40B4-BE49-F238E27FC236}">
                <a16:creationId xmlns:a16="http://schemas.microsoft.com/office/drawing/2014/main" id="{C30E5F53-8890-476B-B7EC-B623E9F7586D}"/>
              </a:ext>
            </a:extLst>
          </p:cNvPr>
          <p:cNvSpPr>
            <a:spLocks noGrp="1"/>
          </p:cNvSpPr>
          <p:nvPr>
            <p:ph type="pic" sz="quarter" idx="10"/>
          </p:nvPr>
        </p:nvSpPr>
        <p:spPr>
          <a:xfrm>
            <a:off x="1146976" y="3929864"/>
            <a:ext cx="8685946" cy="5404636"/>
          </a:xfrm>
          <a:custGeom>
            <a:avLst/>
            <a:gdLst>
              <a:gd name="connsiteX0" fmla="*/ 239645 w 8685946"/>
              <a:gd name="connsiteY0" fmla="*/ 0 h 5404636"/>
              <a:gd name="connsiteX1" fmla="*/ 8446301 w 8685946"/>
              <a:gd name="connsiteY1" fmla="*/ 0 h 5404636"/>
              <a:gd name="connsiteX2" fmla="*/ 8685946 w 8685946"/>
              <a:gd name="connsiteY2" fmla="*/ 239645 h 5404636"/>
              <a:gd name="connsiteX3" fmla="*/ 8685946 w 8685946"/>
              <a:gd name="connsiteY3" fmla="*/ 5404636 h 5404636"/>
              <a:gd name="connsiteX4" fmla="*/ 0 w 8685946"/>
              <a:gd name="connsiteY4" fmla="*/ 5404636 h 5404636"/>
              <a:gd name="connsiteX5" fmla="*/ 0 w 8685946"/>
              <a:gd name="connsiteY5" fmla="*/ 239645 h 5404636"/>
              <a:gd name="connsiteX6" fmla="*/ 239645 w 8685946"/>
              <a:gd name="connsiteY6" fmla="*/ 0 h 540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5946" h="5404636">
                <a:moveTo>
                  <a:pt x="239645" y="0"/>
                </a:moveTo>
                <a:lnTo>
                  <a:pt x="8446301" y="0"/>
                </a:lnTo>
                <a:cubicBezTo>
                  <a:pt x="8578653" y="0"/>
                  <a:pt x="8685946" y="107293"/>
                  <a:pt x="8685946" y="239645"/>
                </a:cubicBezTo>
                <a:lnTo>
                  <a:pt x="8685946" y="5404636"/>
                </a:lnTo>
                <a:lnTo>
                  <a:pt x="0" y="5404636"/>
                </a:lnTo>
                <a:lnTo>
                  <a:pt x="0" y="239645"/>
                </a:lnTo>
                <a:cubicBezTo>
                  <a:pt x="0" y="107293"/>
                  <a:pt x="107293" y="0"/>
                  <a:pt x="239645" y="0"/>
                </a:cubicBezTo>
                <a:close/>
              </a:path>
            </a:pathLst>
          </a:custGeom>
          <a:solidFill>
            <a:schemeClr val="bg1">
              <a:lumMod val="95000"/>
            </a:schemeClr>
          </a:solidFill>
          <a:ln>
            <a:noFill/>
          </a:ln>
        </p:spPr>
        <p:txBody>
          <a:bodyPr wrap="square" anchor="ctr">
            <a:noAutofit/>
          </a:bodyPr>
          <a:lstStyle>
            <a:lvl1pPr marL="0" indent="0" algn="ctr">
              <a:buNone/>
              <a:defRPr sz="3600"/>
            </a:lvl1pPr>
          </a:lstStyle>
          <a:p>
            <a:endParaRPr lang="en-US" dirty="0"/>
          </a:p>
        </p:txBody>
      </p:sp>
      <p:sp>
        <p:nvSpPr>
          <p:cNvPr id="22" name="Picture Placeholder 21">
            <a:extLst>
              <a:ext uri="{FF2B5EF4-FFF2-40B4-BE49-F238E27FC236}">
                <a16:creationId xmlns:a16="http://schemas.microsoft.com/office/drawing/2014/main" id="{C61E6BC0-088C-4D68-90F3-F287ADD7EA2A}"/>
              </a:ext>
            </a:extLst>
          </p:cNvPr>
          <p:cNvSpPr>
            <a:spLocks noGrp="1"/>
          </p:cNvSpPr>
          <p:nvPr>
            <p:ph type="pic" sz="quarter" idx="11"/>
          </p:nvPr>
        </p:nvSpPr>
        <p:spPr>
          <a:xfrm>
            <a:off x="10345005" y="3929864"/>
            <a:ext cx="8685947" cy="5404636"/>
          </a:xfrm>
          <a:custGeom>
            <a:avLst/>
            <a:gdLst>
              <a:gd name="connsiteX0" fmla="*/ 239645 w 8685947"/>
              <a:gd name="connsiteY0" fmla="*/ 0 h 5404636"/>
              <a:gd name="connsiteX1" fmla="*/ 8446301 w 8685947"/>
              <a:gd name="connsiteY1" fmla="*/ 0 h 5404636"/>
              <a:gd name="connsiteX2" fmla="*/ 8685947 w 8685947"/>
              <a:gd name="connsiteY2" fmla="*/ 239645 h 5404636"/>
              <a:gd name="connsiteX3" fmla="*/ 8685947 w 8685947"/>
              <a:gd name="connsiteY3" fmla="*/ 5404636 h 5404636"/>
              <a:gd name="connsiteX4" fmla="*/ 0 w 8685947"/>
              <a:gd name="connsiteY4" fmla="*/ 5404636 h 5404636"/>
              <a:gd name="connsiteX5" fmla="*/ 0 w 8685947"/>
              <a:gd name="connsiteY5" fmla="*/ 239645 h 5404636"/>
              <a:gd name="connsiteX6" fmla="*/ 239645 w 8685947"/>
              <a:gd name="connsiteY6" fmla="*/ 0 h 540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5947" h="5404636">
                <a:moveTo>
                  <a:pt x="239645" y="0"/>
                </a:moveTo>
                <a:lnTo>
                  <a:pt x="8446301" y="0"/>
                </a:lnTo>
                <a:cubicBezTo>
                  <a:pt x="8578653" y="0"/>
                  <a:pt x="8685947" y="107293"/>
                  <a:pt x="8685947" y="239645"/>
                </a:cubicBezTo>
                <a:lnTo>
                  <a:pt x="8685947" y="5404636"/>
                </a:lnTo>
                <a:lnTo>
                  <a:pt x="0" y="5404636"/>
                </a:lnTo>
                <a:lnTo>
                  <a:pt x="0" y="239645"/>
                </a:lnTo>
                <a:cubicBezTo>
                  <a:pt x="0" y="107293"/>
                  <a:pt x="107293" y="0"/>
                  <a:pt x="239645" y="0"/>
                </a:cubicBezTo>
                <a:close/>
              </a:path>
            </a:pathLst>
          </a:custGeom>
          <a:solidFill>
            <a:schemeClr val="bg1">
              <a:lumMod val="95000"/>
            </a:schemeClr>
          </a:solidFill>
          <a:ln>
            <a:noFill/>
          </a:ln>
        </p:spPr>
        <p:txBody>
          <a:bodyPr wrap="square" anchor="ctr">
            <a:noAutofit/>
          </a:bodyPr>
          <a:lstStyle>
            <a:lvl1pPr marL="0" indent="0" algn="ctr">
              <a:buNone/>
              <a:defRPr sz="3600"/>
            </a:lvl1pPr>
          </a:lstStyle>
          <a:p>
            <a:endParaRPr lang="en-US" dirty="0"/>
          </a:p>
        </p:txBody>
      </p:sp>
      <p:sp>
        <p:nvSpPr>
          <p:cNvPr id="25" name="Picture Placeholder 24">
            <a:extLst>
              <a:ext uri="{FF2B5EF4-FFF2-40B4-BE49-F238E27FC236}">
                <a16:creationId xmlns:a16="http://schemas.microsoft.com/office/drawing/2014/main" id="{65CAB0B6-0929-4E49-B1E7-09F0CC483B04}"/>
              </a:ext>
            </a:extLst>
          </p:cNvPr>
          <p:cNvSpPr>
            <a:spLocks noGrp="1"/>
          </p:cNvSpPr>
          <p:nvPr>
            <p:ph type="pic" sz="quarter" idx="12"/>
          </p:nvPr>
        </p:nvSpPr>
        <p:spPr>
          <a:xfrm>
            <a:off x="19543032" y="3929864"/>
            <a:ext cx="8685948" cy="5404636"/>
          </a:xfrm>
          <a:custGeom>
            <a:avLst/>
            <a:gdLst>
              <a:gd name="connsiteX0" fmla="*/ 239646 w 8685948"/>
              <a:gd name="connsiteY0" fmla="*/ 0 h 5404636"/>
              <a:gd name="connsiteX1" fmla="*/ 8446302 w 8685948"/>
              <a:gd name="connsiteY1" fmla="*/ 0 h 5404636"/>
              <a:gd name="connsiteX2" fmla="*/ 8685948 w 8685948"/>
              <a:gd name="connsiteY2" fmla="*/ 239645 h 5404636"/>
              <a:gd name="connsiteX3" fmla="*/ 8685948 w 8685948"/>
              <a:gd name="connsiteY3" fmla="*/ 5404636 h 5404636"/>
              <a:gd name="connsiteX4" fmla="*/ 0 w 8685948"/>
              <a:gd name="connsiteY4" fmla="*/ 5404636 h 5404636"/>
              <a:gd name="connsiteX5" fmla="*/ 0 w 8685948"/>
              <a:gd name="connsiteY5" fmla="*/ 239645 h 5404636"/>
              <a:gd name="connsiteX6" fmla="*/ 239646 w 8685948"/>
              <a:gd name="connsiteY6" fmla="*/ 0 h 540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5948" h="5404636">
                <a:moveTo>
                  <a:pt x="239646" y="0"/>
                </a:moveTo>
                <a:lnTo>
                  <a:pt x="8446302" y="0"/>
                </a:lnTo>
                <a:cubicBezTo>
                  <a:pt x="8578654" y="0"/>
                  <a:pt x="8685948" y="107293"/>
                  <a:pt x="8685948" y="239645"/>
                </a:cubicBezTo>
                <a:lnTo>
                  <a:pt x="8685948" y="5404636"/>
                </a:lnTo>
                <a:lnTo>
                  <a:pt x="0" y="5404636"/>
                </a:lnTo>
                <a:lnTo>
                  <a:pt x="0" y="239645"/>
                </a:lnTo>
                <a:cubicBezTo>
                  <a:pt x="0" y="107293"/>
                  <a:pt x="107294" y="0"/>
                  <a:pt x="239646" y="0"/>
                </a:cubicBezTo>
                <a:close/>
              </a:path>
            </a:pathLst>
          </a:custGeom>
          <a:solidFill>
            <a:schemeClr val="bg1">
              <a:lumMod val="95000"/>
            </a:schemeClr>
          </a:solidFill>
          <a:ln>
            <a:noFill/>
          </a:ln>
        </p:spPr>
        <p:txBody>
          <a:bodyPr wrap="square" anchor="ctr">
            <a:noAutofit/>
          </a:bodyPr>
          <a:lstStyle>
            <a:lvl1pPr marL="0" indent="0" algn="ctr">
              <a:buNone/>
              <a:defRPr sz="3600"/>
            </a:lvl1pPr>
          </a:lstStyle>
          <a:p>
            <a:endParaRPr lang="en-US" dirty="0"/>
          </a:p>
        </p:txBody>
      </p:sp>
    </p:spTree>
    <p:extLst>
      <p:ext uri="{BB962C8B-B14F-4D97-AF65-F5344CB8AC3E}">
        <p14:creationId xmlns:p14="http://schemas.microsoft.com/office/powerpoint/2010/main" val="3230360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8" name="Picture Placeholder 7">
            <a:extLst>
              <a:ext uri="{FF2B5EF4-FFF2-40B4-BE49-F238E27FC236}">
                <a16:creationId xmlns:a16="http://schemas.microsoft.com/office/drawing/2014/main" id="{BE3B0FF7-1AF5-46B9-8D4E-9BFD81D55CAC}"/>
              </a:ext>
            </a:extLst>
          </p:cNvPr>
          <p:cNvSpPr>
            <a:spLocks noGrp="1"/>
          </p:cNvSpPr>
          <p:nvPr>
            <p:ph type="pic" sz="quarter" idx="11"/>
          </p:nvPr>
        </p:nvSpPr>
        <p:spPr>
          <a:xfrm>
            <a:off x="1146975" y="7162800"/>
            <a:ext cx="27082004" cy="7162800"/>
          </a:xfrm>
          <a:prstGeom prst="roundRect">
            <a:avLst>
              <a:gd name="adj" fmla="val 3676"/>
            </a:avLst>
          </a:prstGeom>
          <a:solidFill>
            <a:schemeClr val="bg1">
              <a:lumMod val="95000"/>
            </a:schemeClr>
          </a:solidFill>
          <a:ln>
            <a:noFill/>
          </a:ln>
        </p:spPr>
        <p:txBody>
          <a:bodyPr wrap="square" anchor="ctr">
            <a:noAutofit/>
          </a:bodyPr>
          <a:lstStyle>
            <a:lvl1pPr marL="0" indent="0" algn="ctr">
              <a:buNone/>
              <a:defRPr sz="3600"/>
            </a:lvl1pPr>
          </a:lstStyle>
          <a:p>
            <a:endParaRPr lang="en-US" dirty="0"/>
          </a:p>
        </p:txBody>
      </p:sp>
    </p:spTree>
    <p:extLst>
      <p:ext uri="{BB962C8B-B14F-4D97-AF65-F5344CB8AC3E}">
        <p14:creationId xmlns:p14="http://schemas.microsoft.com/office/powerpoint/2010/main" val="1986554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8" name="Picture Placeholder 7">
            <a:extLst>
              <a:ext uri="{FF2B5EF4-FFF2-40B4-BE49-F238E27FC236}">
                <a16:creationId xmlns:a16="http://schemas.microsoft.com/office/drawing/2014/main" id="{BE3B0FF7-1AF5-46B9-8D4E-9BFD81D55CAC}"/>
              </a:ext>
            </a:extLst>
          </p:cNvPr>
          <p:cNvSpPr>
            <a:spLocks noGrp="1"/>
          </p:cNvSpPr>
          <p:nvPr>
            <p:ph type="pic" sz="quarter" idx="11"/>
          </p:nvPr>
        </p:nvSpPr>
        <p:spPr>
          <a:xfrm>
            <a:off x="1104900" y="3238500"/>
            <a:ext cx="16954500" cy="11353800"/>
          </a:xfrm>
          <a:prstGeom prst="rect">
            <a:avLst/>
          </a:prstGeom>
          <a:solidFill>
            <a:schemeClr val="bg1">
              <a:lumMod val="95000"/>
            </a:schemeClr>
          </a:solidFill>
          <a:ln>
            <a:noFill/>
          </a:ln>
        </p:spPr>
        <p:txBody>
          <a:bodyPr wrap="square" anchor="ctr">
            <a:noAutofit/>
          </a:bodyPr>
          <a:lstStyle>
            <a:lvl1pPr marL="0" indent="0" algn="ctr">
              <a:buNone/>
              <a:defRPr sz="3600"/>
            </a:lvl1pPr>
          </a:lstStyle>
          <a:p>
            <a:endParaRPr lang="en-US" dirty="0"/>
          </a:p>
        </p:txBody>
      </p:sp>
    </p:spTree>
    <p:extLst>
      <p:ext uri="{BB962C8B-B14F-4D97-AF65-F5344CB8AC3E}">
        <p14:creationId xmlns:p14="http://schemas.microsoft.com/office/powerpoint/2010/main" val="1446515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8" name="Picture Placeholder 7">
            <a:extLst>
              <a:ext uri="{FF2B5EF4-FFF2-40B4-BE49-F238E27FC236}">
                <a16:creationId xmlns:a16="http://schemas.microsoft.com/office/drawing/2014/main" id="{BE3B0FF7-1AF5-46B9-8D4E-9BFD81D55CAC}"/>
              </a:ext>
            </a:extLst>
          </p:cNvPr>
          <p:cNvSpPr>
            <a:spLocks noGrp="1"/>
          </p:cNvSpPr>
          <p:nvPr>
            <p:ph type="pic" sz="quarter" idx="11"/>
          </p:nvPr>
        </p:nvSpPr>
        <p:spPr>
          <a:xfrm>
            <a:off x="17414821" y="0"/>
            <a:ext cx="11845979" cy="16459200"/>
          </a:xfrm>
          <a:prstGeom prst="rect">
            <a:avLst/>
          </a:prstGeom>
          <a:solidFill>
            <a:schemeClr val="bg1">
              <a:lumMod val="95000"/>
            </a:schemeClr>
          </a:solidFill>
          <a:ln>
            <a:noFill/>
          </a:ln>
        </p:spPr>
        <p:txBody>
          <a:bodyPr wrap="square" anchor="ctr">
            <a:noAutofit/>
          </a:bodyPr>
          <a:lstStyle>
            <a:lvl1pPr marL="0" indent="0" algn="ctr">
              <a:buNone/>
              <a:defRPr sz="3600"/>
            </a:lvl1pPr>
          </a:lstStyle>
          <a:p>
            <a:endParaRPr lang="en-US" dirty="0"/>
          </a:p>
        </p:txBody>
      </p:sp>
    </p:spTree>
    <p:extLst>
      <p:ext uri="{BB962C8B-B14F-4D97-AF65-F5344CB8AC3E}">
        <p14:creationId xmlns:p14="http://schemas.microsoft.com/office/powerpoint/2010/main" val="276408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2_Blank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E9B9B65-6272-4128-B112-93A1357A2942}"/>
              </a:ext>
            </a:extLst>
          </p:cNvPr>
          <p:cNvSpPr>
            <a:spLocks noGrp="1"/>
          </p:cNvSpPr>
          <p:nvPr>
            <p:ph type="pic" sz="quarter" idx="11"/>
          </p:nvPr>
        </p:nvSpPr>
        <p:spPr>
          <a:xfrm>
            <a:off x="8032402"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BA916AC3-DD5C-48D3-A8A2-6D965B66D5C1}"/>
              </a:ext>
            </a:extLst>
          </p:cNvPr>
          <p:cNvSpPr>
            <a:spLocks noGrp="1"/>
          </p:cNvSpPr>
          <p:nvPr>
            <p:ph type="pic" sz="quarter" idx="12"/>
          </p:nvPr>
        </p:nvSpPr>
        <p:spPr>
          <a:xfrm>
            <a:off x="14860163"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1F0E5E8E-24D4-4A6F-BA03-C7BDEAD95131}"/>
              </a:ext>
            </a:extLst>
          </p:cNvPr>
          <p:cNvSpPr>
            <a:spLocks noGrp="1"/>
          </p:cNvSpPr>
          <p:nvPr>
            <p:ph type="pic" sz="quarter" idx="13"/>
          </p:nvPr>
        </p:nvSpPr>
        <p:spPr>
          <a:xfrm>
            <a:off x="21687924"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10" name="Picture Placeholder 9">
            <a:extLst>
              <a:ext uri="{FF2B5EF4-FFF2-40B4-BE49-F238E27FC236}">
                <a16:creationId xmlns:a16="http://schemas.microsoft.com/office/drawing/2014/main" id="{1E48AFD5-2872-4923-BC15-E65EB0D10068}"/>
              </a:ext>
            </a:extLst>
          </p:cNvPr>
          <p:cNvSpPr>
            <a:spLocks noGrp="1"/>
          </p:cNvSpPr>
          <p:nvPr>
            <p:ph type="pic" sz="quarter" idx="10"/>
          </p:nvPr>
        </p:nvSpPr>
        <p:spPr>
          <a:xfrm>
            <a:off x="1204641"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dirty="0"/>
          </a:p>
        </p:txBody>
      </p:sp>
      <p:sp>
        <p:nvSpPr>
          <p:cNvPr id="8" name="Picture Placeholder 7">
            <a:extLst>
              <a:ext uri="{FF2B5EF4-FFF2-40B4-BE49-F238E27FC236}">
                <a16:creationId xmlns:a16="http://schemas.microsoft.com/office/drawing/2014/main" id="{33A790BC-FE6F-425D-9DB3-7066703173A2}"/>
              </a:ext>
            </a:extLst>
          </p:cNvPr>
          <p:cNvSpPr>
            <a:spLocks noGrp="1"/>
          </p:cNvSpPr>
          <p:nvPr>
            <p:ph type="pic" sz="quarter" idx="14"/>
          </p:nvPr>
        </p:nvSpPr>
        <p:spPr>
          <a:xfrm>
            <a:off x="8032402"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B3F451FE-8A79-4979-9278-BDBB005C8EF3}"/>
              </a:ext>
            </a:extLst>
          </p:cNvPr>
          <p:cNvSpPr>
            <a:spLocks noGrp="1"/>
          </p:cNvSpPr>
          <p:nvPr>
            <p:ph type="pic" sz="quarter" idx="15"/>
          </p:nvPr>
        </p:nvSpPr>
        <p:spPr>
          <a:xfrm>
            <a:off x="14860163"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712B5F94-57CE-41C7-AF52-2AF3C69CFA66}"/>
              </a:ext>
            </a:extLst>
          </p:cNvPr>
          <p:cNvSpPr>
            <a:spLocks noGrp="1"/>
          </p:cNvSpPr>
          <p:nvPr>
            <p:ph type="pic" sz="quarter" idx="16"/>
          </p:nvPr>
        </p:nvSpPr>
        <p:spPr>
          <a:xfrm>
            <a:off x="21687924"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5CACE511-2285-4461-AED0-DD724F4FABCB}"/>
              </a:ext>
            </a:extLst>
          </p:cNvPr>
          <p:cNvSpPr>
            <a:spLocks noGrp="1"/>
          </p:cNvSpPr>
          <p:nvPr>
            <p:ph type="pic" sz="quarter" idx="17"/>
          </p:nvPr>
        </p:nvSpPr>
        <p:spPr>
          <a:xfrm>
            <a:off x="1204641"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Tree>
    <p:extLst>
      <p:ext uri="{BB962C8B-B14F-4D97-AF65-F5344CB8AC3E}">
        <p14:creationId xmlns:p14="http://schemas.microsoft.com/office/powerpoint/2010/main" val="2518810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CBB28355-21F5-4841-9104-E98DB9C6C03F}"/>
              </a:ext>
            </a:extLst>
          </p:cNvPr>
          <p:cNvSpPr/>
          <p:nvPr userDrawn="1"/>
        </p:nvSpPr>
        <p:spPr>
          <a:xfrm>
            <a:off x="1146975"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bg1"/>
              </a:solidFill>
            </a:endParaRPr>
          </a:p>
        </p:txBody>
      </p:sp>
      <p:sp>
        <p:nvSpPr>
          <p:cNvPr id="24" name="Rectangle: Rounded Corners 23">
            <a:extLst>
              <a:ext uri="{FF2B5EF4-FFF2-40B4-BE49-F238E27FC236}">
                <a16:creationId xmlns:a16="http://schemas.microsoft.com/office/drawing/2014/main" id="{E0C2198E-6355-4ECB-9C23-66D42E20D737}"/>
              </a:ext>
            </a:extLst>
          </p:cNvPr>
          <p:cNvSpPr/>
          <p:nvPr userDrawn="1"/>
        </p:nvSpPr>
        <p:spPr>
          <a:xfrm>
            <a:off x="10325449"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bg1"/>
              </a:solidFill>
            </a:endParaRPr>
          </a:p>
        </p:txBody>
      </p:sp>
      <p:sp>
        <p:nvSpPr>
          <p:cNvPr id="25" name="Rectangle: Rounded Corners 24">
            <a:extLst>
              <a:ext uri="{FF2B5EF4-FFF2-40B4-BE49-F238E27FC236}">
                <a16:creationId xmlns:a16="http://schemas.microsoft.com/office/drawing/2014/main" id="{3F133F29-6689-4E8E-BA3B-3B5882AE2654}"/>
              </a:ext>
            </a:extLst>
          </p:cNvPr>
          <p:cNvSpPr/>
          <p:nvPr userDrawn="1"/>
        </p:nvSpPr>
        <p:spPr>
          <a:xfrm>
            <a:off x="19503922"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bg1"/>
              </a:solidFill>
            </a:endParaRPr>
          </a:p>
        </p:txBody>
      </p:sp>
      <p:sp>
        <p:nvSpPr>
          <p:cNvPr id="22" name="Freeform: Shape 21">
            <a:extLst>
              <a:ext uri="{FF2B5EF4-FFF2-40B4-BE49-F238E27FC236}">
                <a16:creationId xmlns:a16="http://schemas.microsoft.com/office/drawing/2014/main" id="{EF4A8F78-2341-4B91-A680-2DCDC0AB894E}"/>
              </a:ext>
            </a:extLst>
          </p:cNvPr>
          <p:cNvSpPr/>
          <p:nvPr userDrawn="1"/>
        </p:nvSpPr>
        <p:spPr>
          <a:xfrm>
            <a:off x="1146975" y="3929864"/>
            <a:ext cx="8667480" cy="3271036"/>
          </a:xfrm>
          <a:custGeom>
            <a:avLst/>
            <a:gdLst>
              <a:gd name="connsiteX0" fmla="*/ 239136 w 8667480"/>
              <a:gd name="connsiteY0" fmla="*/ 0 h 3271036"/>
              <a:gd name="connsiteX1" fmla="*/ 8428344 w 8667480"/>
              <a:gd name="connsiteY1" fmla="*/ 0 h 3271036"/>
              <a:gd name="connsiteX2" fmla="*/ 8667480 w 8667480"/>
              <a:gd name="connsiteY2" fmla="*/ 239136 h 3271036"/>
              <a:gd name="connsiteX3" fmla="*/ 8667480 w 8667480"/>
              <a:gd name="connsiteY3" fmla="*/ 3271036 h 3271036"/>
              <a:gd name="connsiteX4" fmla="*/ 0 w 8667480"/>
              <a:gd name="connsiteY4" fmla="*/ 3271036 h 3271036"/>
              <a:gd name="connsiteX5" fmla="*/ 0 w 8667480"/>
              <a:gd name="connsiteY5" fmla="*/ 239136 h 3271036"/>
              <a:gd name="connsiteX6" fmla="*/ 239136 w 8667480"/>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80" h="3271036">
                <a:moveTo>
                  <a:pt x="239136" y="0"/>
                </a:moveTo>
                <a:lnTo>
                  <a:pt x="8428344" y="0"/>
                </a:lnTo>
                <a:cubicBezTo>
                  <a:pt x="8560415" y="0"/>
                  <a:pt x="8667480" y="107065"/>
                  <a:pt x="8667480" y="239136"/>
                </a:cubicBezTo>
                <a:lnTo>
                  <a:pt x="8667480" y="3271036"/>
                </a:lnTo>
                <a:lnTo>
                  <a:pt x="0" y="3271036"/>
                </a:lnTo>
                <a:lnTo>
                  <a:pt x="0" y="239136"/>
                </a:lnTo>
                <a:cubicBezTo>
                  <a:pt x="0" y="107065"/>
                  <a:pt x="107065" y="0"/>
                  <a:pt x="239136" y="0"/>
                </a:cubicBezTo>
                <a:close/>
              </a:path>
            </a:pathLst>
          </a:custGeom>
          <a:gradFill flip="none" rotWithShape="1">
            <a:gsLst>
              <a:gs pos="0">
                <a:schemeClr val="accent4"/>
              </a:gs>
              <a:gs pos="100000">
                <a:schemeClr val="accent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A63A0A04-48B7-4409-BFED-55EEEDCA7179}"/>
              </a:ext>
            </a:extLst>
          </p:cNvPr>
          <p:cNvSpPr/>
          <p:nvPr userDrawn="1"/>
        </p:nvSpPr>
        <p:spPr>
          <a:xfrm>
            <a:off x="10325450" y="3929864"/>
            <a:ext cx="8667479" cy="3271036"/>
          </a:xfrm>
          <a:custGeom>
            <a:avLst/>
            <a:gdLst>
              <a:gd name="connsiteX0" fmla="*/ 239136 w 8667479"/>
              <a:gd name="connsiteY0" fmla="*/ 0 h 3271036"/>
              <a:gd name="connsiteX1" fmla="*/ 8428343 w 8667479"/>
              <a:gd name="connsiteY1" fmla="*/ 0 h 3271036"/>
              <a:gd name="connsiteX2" fmla="*/ 8667479 w 8667479"/>
              <a:gd name="connsiteY2" fmla="*/ 239136 h 3271036"/>
              <a:gd name="connsiteX3" fmla="*/ 8667479 w 8667479"/>
              <a:gd name="connsiteY3" fmla="*/ 3271036 h 3271036"/>
              <a:gd name="connsiteX4" fmla="*/ 0 w 8667479"/>
              <a:gd name="connsiteY4" fmla="*/ 3271036 h 3271036"/>
              <a:gd name="connsiteX5" fmla="*/ 0 w 8667479"/>
              <a:gd name="connsiteY5" fmla="*/ 239136 h 3271036"/>
              <a:gd name="connsiteX6" fmla="*/ 239136 w 8667479"/>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79" h="3271036">
                <a:moveTo>
                  <a:pt x="239136" y="0"/>
                </a:moveTo>
                <a:lnTo>
                  <a:pt x="8428343" y="0"/>
                </a:lnTo>
                <a:cubicBezTo>
                  <a:pt x="8560415" y="0"/>
                  <a:pt x="8667479" y="107065"/>
                  <a:pt x="8667479" y="239136"/>
                </a:cubicBezTo>
                <a:lnTo>
                  <a:pt x="8667479" y="3271036"/>
                </a:lnTo>
                <a:lnTo>
                  <a:pt x="0" y="3271036"/>
                </a:lnTo>
                <a:lnTo>
                  <a:pt x="0" y="239136"/>
                </a:lnTo>
                <a:cubicBezTo>
                  <a:pt x="0" y="107065"/>
                  <a:pt x="107065" y="0"/>
                  <a:pt x="239136" y="0"/>
                </a:cubicBezTo>
                <a:close/>
              </a:path>
            </a:pathLst>
          </a:custGeom>
          <a:gradFill flip="none" rotWithShape="1">
            <a:gsLst>
              <a:gs pos="0">
                <a:schemeClr val="accent4"/>
              </a:gs>
              <a:gs pos="100000">
                <a:schemeClr val="accent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4E40C9-1DF1-4078-8924-94E7572FF5F1}"/>
              </a:ext>
            </a:extLst>
          </p:cNvPr>
          <p:cNvSpPr/>
          <p:nvPr userDrawn="1"/>
        </p:nvSpPr>
        <p:spPr>
          <a:xfrm>
            <a:off x="19503922" y="3929864"/>
            <a:ext cx="8667480" cy="3271036"/>
          </a:xfrm>
          <a:custGeom>
            <a:avLst/>
            <a:gdLst>
              <a:gd name="connsiteX0" fmla="*/ 239136 w 8667480"/>
              <a:gd name="connsiteY0" fmla="*/ 0 h 3271036"/>
              <a:gd name="connsiteX1" fmla="*/ 8428344 w 8667480"/>
              <a:gd name="connsiteY1" fmla="*/ 0 h 3271036"/>
              <a:gd name="connsiteX2" fmla="*/ 8667480 w 8667480"/>
              <a:gd name="connsiteY2" fmla="*/ 239136 h 3271036"/>
              <a:gd name="connsiteX3" fmla="*/ 8667480 w 8667480"/>
              <a:gd name="connsiteY3" fmla="*/ 3271036 h 3271036"/>
              <a:gd name="connsiteX4" fmla="*/ 0 w 8667480"/>
              <a:gd name="connsiteY4" fmla="*/ 3271036 h 3271036"/>
              <a:gd name="connsiteX5" fmla="*/ 0 w 8667480"/>
              <a:gd name="connsiteY5" fmla="*/ 239136 h 3271036"/>
              <a:gd name="connsiteX6" fmla="*/ 239136 w 8667480"/>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80" h="3271036">
                <a:moveTo>
                  <a:pt x="239136" y="0"/>
                </a:moveTo>
                <a:lnTo>
                  <a:pt x="8428344" y="0"/>
                </a:lnTo>
                <a:cubicBezTo>
                  <a:pt x="8560414" y="0"/>
                  <a:pt x="8667480" y="107065"/>
                  <a:pt x="8667480" y="239136"/>
                </a:cubicBezTo>
                <a:lnTo>
                  <a:pt x="8667480" y="3271036"/>
                </a:lnTo>
                <a:lnTo>
                  <a:pt x="0" y="3271036"/>
                </a:lnTo>
                <a:lnTo>
                  <a:pt x="0" y="239136"/>
                </a:lnTo>
                <a:cubicBezTo>
                  <a:pt x="0" y="107065"/>
                  <a:pt x="107066" y="0"/>
                  <a:pt x="239136" y="0"/>
                </a:cubicBezTo>
                <a:close/>
              </a:path>
            </a:pathLst>
          </a:custGeom>
          <a:gradFill flip="none" rotWithShape="1">
            <a:gsLst>
              <a:gs pos="0">
                <a:schemeClr val="accent4"/>
              </a:gs>
              <a:gs pos="100000">
                <a:schemeClr val="accent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D945DF02-41ED-43D8-8917-5A3247E3EE51}"/>
              </a:ext>
            </a:extLst>
          </p:cNvPr>
          <p:cNvSpPr>
            <a:spLocks noGrp="1"/>
          </p:cNvSpPr>
          <p:nvPr>
            <p:ph type="pic" sz="quarter" idx="11"/>
          </p:nvPr>
        </p:nvSpPr>
        <p:spPr>
          <a:xfrm>
            <a:off x="12419362"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
        <p:nvSpPr>
          <p:cNvPr id="11" name="Picture Placeholder 10">
            <a:extLst>
              <a:ext uri="{FF2B5EF4-FFF2-40B4-BE49-F238E27FC236}">
                <a16:creationId xmlns:a16="http://schemas.microsoft.com/office/drawing/2014/main" id="{894A1357-1B60-4FE5-A8B6-10760B74585A}"/>
              </a:ext>
            </a:extLst>
          </p:cNvPr>
          <p:cNvSpPr>
            <a:spLocks noGrp="1"/>
          </p:cNvSpPr>
          <p:nvPr>
            <p:ph type="pic" sz="quarter" idx="12"/>
          </p:nvPr>
        </p:nvSpPr>
        <p:spPr>
          <a:xfrm>
            <a:off x="21597836"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9" name="Picture Placeholder 8">
            <a:extLst>
              <a:ext uri="{FF2B5EF4-FFF2-40B4-BE49-F238E27FC236}">
                <a16:creationId xmlns:a16="http://schemas.microsoft.com/office/drawing/2014/main" id="{8E2B71D2-B714-4837-B16A-9A2D12C59234}"/>
              </a:ext>
            </a:extLst>
          </p:cNvPr>
          <p:cNvSpPr>
            <a:spLocks noGrp="1"/>
          </p:cNvSpPr>
          <p:nvPr>
            <p:ph type="pic" sz="quarter" idx="10"/>
          </p:nvPr>
        </p:nvSpPr>
        <p:spPr>
          <a:xfrm>
            <a:off x="3240888"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Tree>
    <p:extLst>
      <p:ext uri="{BB962C8B-B14F-4D97-AF65-F5344CB8AC3E}">
        <p14:creationId xmlns:p14="http://schemas.microsoft.com/office/powerpoint/2010/main" val="1831679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Blan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45DF02-41ED-43D8-8917-5A3247E3EE51}"/>
              </a:ext>
            </a:extLst>
          </p:cNvPr>
          <p:cNvSpPr>
            <a:spLocks noGrp="1"/>
          </p:cNvSpPr>
          <p:nvPr>
            <p:ph type="pic" sz="quarter" idx="11"/>
          </p:nvPr>
        </p:nvSpPr>
        <p:spPr>
          <a:xfrm>
            <a:off x="9623927" y="3458688"/>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
        <p:nvSpPr>
          <p:cNvPr id="11" name="Picture Placeholder 10">
            <a:extLst>
              <a:ext uri="{FF2B5EF4-FFF2-40B4-BE49-F238E27FC236}">
                <a16:creationId xmlns:a16="http://schemas.microsoft.com/office/drawing/2014/main" id="{894A1357-1B60-4FE5-A8B6-10760B74585A}"/>
              </a:ext>
            </a:extLst>
          </p:cNvPr>
          <p:cNvSpPr>
            <a:spLocks noGrp="1"/>
          </p:cNvSpPr>
          <p:nvPr>
            <p:ph type="pic" sz="quarter" idx="12"/>
          </p:nvPr>
        </p:nvSpPr>
        <p:spPr>
          <a:xfrm>
            <a:off x="16520583" y="3458688"/>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9" name="Picture Placeholder 8">
            <a:extLst>
              <a:ext uri="{FF2B5EF4-FFF2-40B4-BE49-F238E27FC236}">
                <a16:creationId xmlns:a16="http://schemas.microsoft.com/office/drawing/2014/main" id="{8E2B71D2-B714-4837-B16A-9A2D12C59234}"/>
              </a:ext>
            </a:extLst>
          </p:cNvPr>
          <p:cNvSpPr>
            <a:spLocks noGrp="1"/>
          </p:cNvSpPr>
          <p:nvPr>
            <p:ph type="pic" sz="quarter" idx="10"/>
          </p:nvPr>
        </p:nvSpPr>
        <p:spPr>
          <a:xfrm>
            <a:off x="2727271" y="3458688"/>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
        <p:nvSpPr>
          <p:cNvPr id="13" name="Picture Placeholder 10">
            <a:extLst>
              <a:ext uri="{FF2B5EF4-FFF2-40B4-BE49-F238E27FC236}">
                <a16:creationId xmlns:a16="http://schemas.microsoft.com/office/drawing/2014/main" id="{0A32DDD1-6D61-427E-8042-95C6895D23C3}"/>
              </a:ext>
            </a:extLst>
          </p:cNvPr>
          <p:cNvSpPr>
            <a:spLocks noGrp="1"/>
          </p:cNvSpPr>
          <p:nvPr>
            <p:ph type="pic" sz="quarter" idx="13"/>
          </p:nvPr>
        </p:nvSpPr>
        <p:spPr>
          <a:xfrm>
            <a:off x="23417239" y="3458688"/>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
        <p:nvSpPr>
          <p:cNvPr id="14" name="Picture Placeholder 9">
            <a:extLst>
              <a:ext uri="{FF2B5EF4-FFF2-40B4-BE49-F238E27FC236}">
                <a16:creationId xmlns:a16="http://schemas.microsoft.com/office/drawing/2014/main" id="{E166245A-37A4-4022-AA5F-3489C230F926}"/>
              </a:ext>
            </a:extLst>
          </p:cNvPr>
          <p:cNvSpPr>
            <a:spLocks noGrp="1"/>
          </p:cNvSpPr>
          <p:nvPr>
            <p:ph type="pic" sz="quarter" idx="14"/>
          </p:nvPr>
        </p:nvSpPr>
        <p:spPr>
          <a:xfrm>
            <a:off x="9623927" y="8850023"/>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
        <p:nvSpPr>
          <p:cNvPr id="15" name="Picture Placeholder 10">
            <a:extLst>
              <a:ext uri="{FF2B5EF4-FFF2-40B4-BE49-F238E27FC236}">
                <a16:creationId xmlns:a16="http://schemas.microsoft.com/office/drawing/2014/main" id="{0A9828D4-9053-4182-9297-01B383EEDAC8}"/>
              </a:ext>
            </a:extLst>
          </p:cNvPr>
          <p:cNvSpPr>
            <a:spLocks noGrp="1"/>
          </p:cNvSpPr>
          <p:nvPr>
            <p:ph type="pic" sz="quarter" idx="15"/>
          </p:nvPr>
        </p:nvSpPr>
        <p:spPr>
          <a:xfrm>
            <a:off x="16520583" y="8850023"/>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
        <p:nvSpPr>
          <p:cNvPr id="16" name="Picture Placeholder 8">
            <a:extLst>
              <a:ext uri="{FF2B5EF4-FFF2-40B4-BE49-F238E27FC236}">
                <a16:creationId xmlns:a16="http://schemas.microsoft.com/office/drawing/2014/main" id="{899129F3-E8AB-4DF0-A47F-AC0DDB0D2DDF}"/>
              </a:ext>
            </a:extLst>
          </p:cNvPr>
          <p:cNvSpPr>
            <a:spLocks noGrp="1"/>
          </p:cNvSpPr>
          <p:nvPr>
            <p:ph type="pic" sz="quarter" idx="16"/>
          </p:nvPr>
        </p:nvSpPr>
        <p:spPr>
          <a:xfrm>
            <a:off x="2727271" y="8850023"/>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
        <p:nvSpPr>
          <p:cNvPr id="17" name="Picture Placeholder 10">
            <a:extLst>
              <a:ext uri="{FF2B5EF4-FFF2-40B4-BE49-F238E27FC236}">
                <a16:creationId xmlns:a16="http://schemas.microsoft.com/office/drawing/2014/main" id="{DAFB9C62-6234-4A8E-9CB1-63F54AA83D08}"/>
              </a:ext>
            </a:extLst>
          </p:cNvPr>
          <p:cNvSpPr>
            <a:spLocks noGrp="1"/>
          </p:cNvSpPr>
          <p:nvPr>
            <p:ph type="pic" sz="quarter" idx="17"/>
          </p:nvPr>
        </p:nvSpPr>
        <p:spPr>
          <a:xfrm>
            <a:off x="23417239" y="8850023"/>
            <a:ext cx="3157511" cy="3157511"/>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dirty="0"/>
          </a:p>
        </p:txBody>
      </p:sp>
    </p:spTree>
    <p:extLst>
      <p:ext uri="{BB962C8B-B14F-4D97-AF65-F5344CB8AC3E}">
        <p14:creationId xmlns:p14="http://schemas.microsoft.com/office/powerpoint/2010/main" val="1681433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Tree>
    <p:extLst>
      <p:ext uri="{BB962C8B-B14F-4D97-AF65-F5344CB8AC3E}">
        <p14:creationId xmlns:p14="http://schemas.microsoft.com/office/powerpoint/2010/main" val="1492915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Blan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A893D3-3B48-43D2-9350-85D94C636B88}"/>
              </a:ext>
            </a:extLst>
          </p:cNvPr>
          <p:cNvSpPr>
            <a:spLocks noGrp="1"/>
          </p:cNvSpPr>
          <p:nvPr>
            <p:ph type="pic" sz="quarter" idx="11"/>
          </p:nvPr>
        </p:nvSpPr>
        <p:spPr>
          <a:xfrm>
            <a:off x="10439170" y="4076700"/>
            <a:ext cx="8382457" cy="5946380"/>
          </a:xfrm>
          <a:custGeom>
            <a:avLst/>
            <a:gdLst>
              <a:gd name="connsiteX0" fmla="*/ 234644 w 8382457"/>
              <a:gd name="connsiteY0" fmla="*/ 0 h 5946380"/>
              <a:gd name="connsiteX1" fmla="*/ 8147813 w 8382457"/>
              <a:gd name="connsiteY1" fmla="*/ 0 h 5946380"/>
              <a:gd name="connsiteX2" fmla="*/ 8382457 w 8382457"/>
              <a:gd name="connsiteY2" fmla="*/ 234644 h 5946380"/>
              <a:gd name="connsiteX3" fmla="*/ 8382457 w 8382457"/>
              <a:gd name="connsiteY3" fmla="*/ 5711736 h 5946380"/>
              <a:gd name="connsiteX4" fmla="*/ 8147813 w 8382457"/>
              <a:gd name="connsiteY4" fmla="*/ 5946380 h 5946380"/>
              <a:gd name="connsiteX5" fmla="*/ 234644 w 8382457"/>
              <a:gd name="connsiteY5" fmla="*/ 5946380 h 5946380"/>
              <a:gd name="connsiteX6" fmla="*/ 0 w 8382457"/>
              <a:gd name="connsiteY6" fmla="*/ 5711736 h 5946380"/>
              <a:gd name="connsiteX7" fmla="*/ 0 w 8382457"/>
              <a:gd name="connsiteY7" fmla="*/ 234644 h 5946380"/>
              <a:gd name="connsiteX8" fmla="*/ 234644 w 8382457"/>
              <a:gd name="connsiteY8" fmla="*/ 0 h 59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457" h="5946380">
                <a:moveTo>
                  <a:pt x="234644" y="0"/>
                </a:moveTo>
                <a:lnTo>
                  <a:pt x="8147813" y="0"/>
                </a:lnTo>
                <a:cubicBezTo>
                  <a:pt x="8277403" y="0"/>
                  <a:pt x="8382457" y="105054"/>
                  <a:pt x="8382457" y="234644"/>
                </a:cubicBezTo>
                <a:lnTo>
                  <a:pt x="8382457" y="5711736"/>
                </a:lnTo>
                <a:cubicBezTo>
                  <a:pt x="8382457" y="5841326"/>
                  <a:pt x="8277403" y="5946380"/>
                  <a:pt x="8147813" y="5946380"/>
                </a:cubicBezTo>
                <a:lnTo>
                  <a:pt x="234644" y="5946380"/>
                </a:lnTo>
                <a:cubicBezTo>
                  <a:pt x="105054" y="5946380"/>
                  <a:pt x="0" y="5841326"/>
                  <a:pt x="0" y="5711736"/>
                </a:cubicBezTo>
                <a:lnTo>
                  <a:pt x="0" y="234644"/>
                </a:lnTo>
                <a:cubicBezTo>
                  <a:pt x="0" y="105054"/>
                  <a:pt x="105054" y="0"/>
                  <a:pt x="234644"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41518F55-A2D7-4524-8734-E257E7EE144D}"/>
              </a:ext>
            </a:extLst>
          </p:cNvPr>
          <p:cNvSpPr>
            <a:spLocks noGrp="1"/>
          </p:cNvSpPr>
          <p:nvPr>
            <p:ph type="pic" sz="quarter" idx="12"/>
          </p:nvPr>
        </p:nvSpPr>
        <p:spPr>
          <a:xfrm>
            <a:off x="19731365" y="4076700"/>
            <a:ext cx="8382457" cy="5946380"/>
          </a:xfrm>
          <a:custGeom>
            <a:avLst/>
            <a:gdLst>
              <a:gd name="connsiteX0" fmla="*/ 234644 w 8382457"/>
              <a:gd name="connsiteY0" fmla="*/ 0 h 5946380"/>
              <a:gd name="connsiteX1" fmla="*/ 8147813 w 8382457"/>
              <a:gd name="connsiteY1" fmla="*/ 0 h 5946380"/>
              <a:gd name="connsiteX2" fmla="*/ 8382457 w 8382457"/>
              <a:gd name="connsiteY2" fmla="*/ 234644 h 5946380"/>
              <a:gd name="connsiteX3" fmla="*/ 8382457 w 8382457"/>
              <a:gd name="connsiteY3" fmla="*/ 5711736 h 5946380"/>
              <a:gd name="connsiteX4" fmla="*/ 8147813 w 8382457"/>
              <a:gd name="connsiteY4" fmla="*/ 5946380 h 5946380"/>
              <a:gd name="connsiteX5" fmla="*/ 234644 w 8382457"/>
              <a:gd name="connsiteY5" fmla="*/ 5946380 h 5946380"/>
              <a:gd name="connsiteX6" fmla="*/ 0 w 8382457"/>
              <a:gd name="connsiteY6" fmla="*/ 5711736 h 5946380"/>
              <a:gd name="connsiteX7" fmla="*/ 0 w 8382457"/>
              <a:gd name="connsiteY7" fmla="*/ 234644 h 5946380"/>
              <a:gd name="connsiteX8" fmla="*/ 234644 w 8382457"/>
              <a:gd name="connsiteY8" fmla="*/ 0 h 59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457" h="5946380">
                <a:moveTo>
                  <a:pt x="234644" y="0"/>
                </a:moveTo>
                <a:lnTo>
                  <a:pt x="8147813" y="0"/>
                </a:lnTo>
                <a:cubicBezTo>
                  <a:pt x="8277403" y="0"/>
                  <a:pt x="8382457" y="105054"/>
                  <a:pt x="8382457" y="234644"/>
                </a:cubicBezTo>
                <a:lnTo>
                  <a:pt x="8382457" y="5711736"/>
                </a:lnTo>
                <a:cubicBezTo>
                  <a:pt x="8382457" y="5841326"/>
                  <a:pt x="8277403" y="5946380"/>
                  <a:pt x="8147813" y="5946380"/>
                </a:cubicBezTo>
                <a:lnTo>
                  <a:pt x="234644" y="5946380"/>
                </a:lnTo>
                <a:cubicBezTo>
                  <a:pt x="105054" y="5946380"/>
                  <a:pt x="0" y="5841326"/>
                  <a:pt x="0" y="5711736"/>
                </a:cubicBezTo>
                <a:lnTo>
                  <a:pt x="0" y="234644"/>
                </a:lnTo>
                <a:cubicBezTo>
                  <a:pt x="0" y="105054"/>
                  <a:pt x="105054" y="0"/>
                  <a:pt x="234644" y="0"/>
                </a:cubicBezTo>
                <a:close/>
              </a:path>
            </a:pathLst>
          </a:custGeom>
        </p:spPr>
        <p:txBody>
          <a:bodyPr wrap="square">
            <a:noAutofit/>
          </a:bodyPr>
          <a:lstStyle/>
          <a:p>
            <a:endParaRPr lang="en-US" dirty="0"/>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9" name="Picture Placeholder 8">
            <a:extLst>
              <a:ext uri="{FF2B5EF4-FFF2-40B4-BE49-F238E27FC236}">
                <a16:creationId xmlns:a16="http://schemas.microsoft.com/office/drawing/2014/main" id="{F6B9BBAA-6947-45BE-9683-8A2988F60459}"/>
              </a:ext>
            </a:extLst>
          </p:cNvPr>
          <p:cNvSpPr>
            <a:spLocks noGrp="1"/>
          </p:cNvSpPr>
          <p:nvPr>
            <p:ph type="pic" sz="quarter" idx="10"/>
          </p:nvPr>
        </p:nvSpPr>
        <p:spPr>
          <a:xfrm>
            <a:off x="1146975" y="4076700"/>
            <a:ext cx="8382457" cy="5946380"/>
          </a:xfrm>
          <a:custGeom>
            <a:avLst/>
            <a:gdLst>
              <a:gd name="connsiteX0" fmla="*/ 234644 w 8382457"/>
              <a:gd name="connsiteY0" fmla="*/ 0 h 5946380"/>
              <a:gd name="connsiteX1" fmla="*/ 8147813 w 8382457"/>
              <a:gd name="connsiteY1" fmla="*/ 0 h 5946380"/>
              <a:gd name="connsiteX2" fmla="*/ 8382457 w 8382457"/>
              <a:gd name="connsiteY2" fmla="*/ 234644 h 5946380"/>
              <a:gd name="connsiteX3" fmla="*/ 8382457 w 8382457"/>
              <a:gd name="connsiteY3" fmla="*/ 5711736 h 5946380"/>
              <a:gd name="connsiteX4" fmla="*/ 8147813 w 8382457"/>
              <a:gd name="connsiteY4" fmla="*/ 5946380 h 5946380"/>
              <a:gd name="connsiteX5" fmla="*/ 234644 w 8382457"/>
              <a:gd name="connsiteY5" fmla="*/ 5946380 h 5946380"/>
              <a:gd name="connsiteX6" fmla="*/ 0 w 8382457"/>
              <a:gd name="connsiteY6" fmla="*/ 5711736 h 5946380"/>
              <a:gd name="connsiteX7" fmla="*/ 0 w 8382457"/>
              <a:gd name="connsiteY7" fmla="*/ 234644 h 5946380"/>
              <a:gd name="connsiteX8" fmla="*/ 234644 w 8382457"/>
              <a:gd name="connsiteY8" fmla="*/ 0 h 59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457" h="5946380">
                <a:moveTo>
                  <a:pt x="234644" y="0"/>
                </a:moveTo>
                <a:lnTo>
                  <a:pt x="8147813" y="0"/>
                </a:lnTo>
                <a:cubicBezTo>
                  <a:pt x="8277403" y="0"/>
                  <a:pt x="8382457" y="105054"/>
                  <a:pt x="8382457" y="234644"/>
                </a:cubicBezTo>
                <a:lnTo>
                  <a:pt x="8382457" y="5711736"/>
                </a:lnTo>
                <a:cubicBezTo>
                  <a:pt x="8382457" y="5841326"/>
                  <a:pt x="8277403" y="5946380"/>
                  <a:pt x="8147813" y="5946380"/>
                </a:cubicBezTo>
                <a:lnTo>
                  <a:pt x="234644" y="5946380"/>
                </a:lnTo>
                <a:cubicBezTo>
                  <a:pt x="105054" y="5946380"/>
                  <a:pt x="0" y="5841326"/>
                  <a:pt x="0" y="5711736"/>
                </a:cubicBezTo>
                <a:lnTo>
                  <a:pt x="0" y="234644"/>
                </a:lnTo>
                <a:cubicBezTo>
                  <a:pt x="0" y="105054"/>
                  <a:pt x="105054" y="0"/>
                  <a:pt x="234644"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3868629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5" name="Picture Placeholder 4">
            <a:extLst>
              <a:ext uri="{FF2B5EF4-FFF2-40B4-BE49-F238E27FC236}">
                <a16:creationId xmlns:a16="http://schemas.microsoft.com/office/drawing/2014/main" id="{DB20E588-BD25-40EF-9B46-483A0906747E}"/>
              </a:ext>
            </a:extLst>
          </p:cNvPr>
          <p:cNvSpPr>
            <a:spLocks noGrp="1"/>
          </p:cNvSpPr>
          <p:nvPr>
            <p:ph type="pic" sz="quarter" idx="10"/>
          </p:nvPr>
        </p:nvSpPr>
        <p:spPr>
          <a:xfrm>
            <a:off x="-1"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
        <p:nvSpPr>
          <p:cNvPr id="6" name="Picture Placeholder 4">
            <a:extLst>
              <a:ext uri="{FF2B5EF4-FFF2-40B4-BE49-F238E27FC236}">
                <a16:creationId xmlns:a16="http://schemas.microsoft.com/office/drawing/2014/main" id="{8D851D96-E907-4076-90A8-8C5A1E7F775A}"/>
              </a:ext>
            </a:extLst>
          </p:cNvPr>
          <p:cNvSpPr>
            <a:spLocks noGrp="1"/>
          </p:cNvSpPr>
          <p:nvPr>
            <p:ph type="pic" sz="quarter" idx="11"/>
          </p:nvPr>
        </p:nvSpPr>
        <p:spPr>
          <a:xfrm>
            <a:off x="5837675"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
        <p:nvSpPr>
          <p:cNvPr id="7" name="Picture Placeholder 4">
            <a:extLst>
              <a:ext uri="{FF2B5EF4-FFF2-40B4-BE49-F238E27FC236}">
                <a16:creationId xmlns:a16="http://schemas.microsoft.com/office/drawing/2014/main" id="{5D1AB849-692D-4278-AEE0-C9F8C396EE02}"/>
              </a:ext>
            </a:extLst>
          </p:cNvPr>
          <p:cNvSpPr>
            <a:spLocks noGrp="1"/>
          </p:cNvSpPr>
          <p:nvPr>
            <p:ph type="pic" sz="quarter" idx="12"/>
          </p:nvPr>
        </p:nvSpPr>
        <p:spPr>
          <a:xfrm>
            <a:off x="11675351"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
        <p:nvSpPr>
          <p:cNvPr id="8" name="Picture Placeholder 4">
            <a:extLst>
              <a:ext uri="{FF2B5EF4-FFF2-40B4-BE49-F238E27FC236}">
                <a16:creationId xmlns:a16="http://schemas.microsoft.com/office/drawing/2014/main" id="{356CC9FA-8E71-406A-AEFE-72CBABE42117}"/>
              </a:ext>
            </a:extLst>
          </p:cNvPr>
          <p:cNvSpPr>
            <a:spLocks noGrp="1"/>
          </p:cNvSpPr>
          <p:nvPr>
            <p:ph type="pic" sz="quarter" idx="13"/>
          </p:nvPr>
        </p:nvSpPr>
        <p:spPr>
          <a:xfrm>
            <a:off x="17513027"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
        <p:nvSpPr>
          <p:cNvPr id="9" name="Picture Placeholder 4">
            <a:extLst>
              <a:ext uri="{FF2B5EF4-FFF2-40B4-BE49-F238E27FC236}">
                <a16:creationId xmlns:a16="http://schemas.microsoft.com/office/drawing/2014/main" id="{1DADD123-3594-43B5-AE15-91ADA47E8C7E}"/>
              </a:ext>
            </a:extLst>
          </p:cNvPr>
          <p:cNvSpPr>
            <a:spLocks noGrp="1"/>
          </p:cNvSpPr>
          <p:nvPr>
            <p:ph type="pic" sz="quarter" idx="14"/>
          </p:nvPr>
        </p:nvSpPr>
        <p:spPr>
          <a:xfrm>
            <a:off x="23350704"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Tree>
    <p:extLst>
      <p:ext uri="{BB962C8B-B14F-4D97-AF65-F5344CB8AC3E}">
        <p14:creationId xmlns:p14="http://schemas.microsoft.com/office/powerpoint/2010/main" val="148706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5" name="Picture Placeholder 4">
            <a:extLst>
              <a:ext uri="{FF2B5EF4-FFF2-40B4-BE49-F238E27FC236}">
                <a16:creationId xmlns:a16="http://schemas.microsoft.com/office/drawing/2014/main" id="{DB20E588-BD25-40EF-9B46-483A0906747E}"/>
              </a:ext>
            </a:extLst>
          </p:cNvPr>
          <p:cNvSpPr>
            <a:spLocks noGrp="1"/>
          </p:cNvSpPr>
          <p:nvPr>
            <p:ph type="pic" sz="quarter" idx="10"/>
          </p:nvPr>
        </p:nvSpPr>
        <p:spPr>
          <a:xfrm>
            <a:off x="-2" y="0"/>
            <a:ext cx="29260801" cy="9320457"/>
          </a:xfrm>
          <a:prstGeom prst="rect">
            <a:avLst/>
          </a:prstGeom>
          <a:solidFill>
            <a:schemeClr val="bg1">
              <a:lumMod val="95000"/>
            </a:schemeClr>
          </a:solidFill>
        </p:spPr>
        <p:txBody>
          <a:bodyPr anchor="ctr"/>
          <a:lstStyle>
            <a:lvl1pPr marL="0" indent="0" algn="ctr">
              <a:buNone/>
              <a:defRPr sz="2800"/>
            </a:lvl1pPr>
          </a:lstStyle>
          <a:p>
            <a:endParaRPr lang="en-US" dirty="0"/>
          </a:p>
        </p:txBody>
      </p:sp>
    </p:spTree>
    <p:extLst>
      <p:ext uri="{BB962C8B-B14F-4D97-AF65-F5344CB8AC3E}">
        <p14:creationId xmlns:p14="http://schemas.microsoft.com/office/powerpoint/2010/main" val="178611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5" name="Picture Placeholder 4">
            <a:extLst>
              <a:ext uri="{FF2B5EF4-FFF2-40B4-BE49-F238E27FC236}">
                <a16:creationId xmlns:a16="http://schemas.microsoft.com/office/drawing/2014/main" id="{DB20E588-BD25-40EF-9B46-483A0906747E}"/>
              </a:ext>
            </a:extLst>
          </p:cNvPr>
          <p:cNvSpPr>
            <a:spLocks noGrp="1"/>
          </p:cNvSpPr>
          <p:nvPr>
            <p:ph type="pic" sz="quarter" idx="10"/>
          </p:nvPr>
        </p:nvSpPr>
        <p:spPr>
          <a:xfrm>
            <a:off x="-1"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
        <p:nvSpPr>
          <p:cNvPr id="6" name="Picture Placeholder 4">
            <a:extLst>
              <a:ext uri="{FF2B5EF4-FFF2-40B4-BE49-F238E27FC236}">
                <a16:creationId xmlns:a16="http://schemas.microsoft.com/office/drawing/2014/main" id="{8D851D96-E907-4076-90A8-8C5A1E7F775A}"/>
              </a:ext>
            </a:extLst>
          </p:cNvPr>
          <p:cNvSpPr>
            <a:spLocks noGrp="1"/>
          </p:cNvSpPr>
          <p:nvPr>
            <p:ph type="pic" sz="quarter" idx="11"/>
          </p:nvPr>
        </p:nvSpPr>
        <p:spPr>
          <a:xfrm>
            <a:off x="5837675"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
        <p:nvSpPr>
          <p:cNvPr id="7" name="Picture Placeholder 4">
            <a:extLst>
              <a:ext uri="{FF2B5EF4-FFF2-40B4-BE49-F238E27FC236}">
                <a16:creationId xmlns:a16="http://schemas.microsoft.com/office/drawing/2014/main" id="{5D1AB849-692D-4278-AEE0-C9F8C396EE02}"/>
              </a:ext>
            </a:extLst>
          </p:cNvPr>
          <p:cNvSpPr>
            <a:spLocks noGrp="1"/>
          </p:cNvSpPr>
          <p:nvPr>
            <p:ph type="pic" sz="quarter" idx="12"/>
          </p:nvPr>
        </p:nvSpPr>
        <p:spPr>
          <a:xfrm>
            <a:off x="11675351"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
        <p:nvSpPr>
          <p:cNvPr id="8" name="Picture Placeholder 4">
            <a:extLst>
              <a:ext uri="{FF2B5EF4-FFF2-40B4-BE49-F238E27FC236}">
                <a16:creationId xmlns:a16="http://schemas.microsoft.com/office/drawing/2014/main" id="{356CC9FA-8E71-406A-AEFE-72CBABE42117}"/>
              </a:ext>
            </a:extLst>
          </p:cNvPr>
          <p:cNvSpPr>
            <a:spLocks noGrp="1"/>
          </p:cNvSpPr>
          <p:nvPr>
            <p:ph type="pic" sz="quarter" idx="13"/>
          </p:nvPr>
        </p:nvSpPr>
        <p:spPr>
          <a:xfrm>
            <a:off x="17513027"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
        <p:nvSpPr>
          <p:cNvPr id="9" name="Picture Placeholder 4">
            <a:extLst>
              <a:ext uri="{FF2B5EF4-FFF2-40B4-BE49-F238E27FC236}">
                <a16:creationId xmlns:a16="http://schemas.microsoft.com/office/drawing/2014/main" id="{1DADD123-3594-43B5-AE15-91ADA47E8C7E}"/>
              </a:ext>
            </a:extLst>
          </p:cNvPr>
          <p:cNvSpPr>
            <a:spLocks noGrp="1"/>
          </p:cNvSpPr>
          <p:nvPr>
            <p:ph type="pic" sz="quarter" idx="14"/>
          </p:nvPr>
        </p:nvSpPr>
        <p:spPr>
          <a:xfrm>
            <a:off x="23350704" y="3865807"/>
            <a:ext cx="5910096" cy="5454650"/>
          </a:xfrm>
          <a:prstGeom prst="rect">
            <a:avLst/>
          </a:prstGeom>
          <a:solidFill>
            <a:schemeClr val="bg1">
              <a:lumMod val="95000"/>
            </a:schemeClr>
          </a:solidFill>
        </p:spPr>
        <p:txBody>
          <a:bodyPr anchor="ctr"/>
          <a:lstStyle>
            <a:lvl1pPr marL="0" indent="0" algn="ctr">
              <a:buNone/>
              <a:defRPr sz="2800"/>
            </a:lvl1pPr>
          </a:lstStyle>
          <a:p>
            <a:endParaRPr lang="en-US" dirty="0"/>
          </a:p>
        </p:txBody>
      </p:sp>
    </p:spTree>
    <p:extLst>
      <p:ext uri="{BB962C8B-B14F-4D97-AF65-F5344CB8AC3E}">
        <p14:creationId xmlns:p14="http://schemas.microsoft.com/office/powerpoint/2010/main" val="254833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Blank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E9B9B65-6272-4128-B112-93A1357A2942}"/>
              </a:ext>
            </a:extLst>
          </p:cNvPr>
          <p:cNvSpPr>
            <a:spLocks noGrp="1"/>
          </p:cNvSpPr>
          <p:nvPr>
            <p:ph type="pic" sz="quarter" idx="11"/>
          </p:nvPr>
        </p:nvSpPr>
        <p:spPr>
          <a:xfrm>
            <a:off x="8032402"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10" name="Picture Placeholder 9">
            <a:extLst>
              <a:ext uri="{FF2B5EF4-FFF2-40B4-BE49-F238E27FC236}">
                <a16:creationId xmlns:a16="http://schemas.microsoft.com/office/drawing/2014/main" id="{1E48AFD5-2872-4923-BC15-E65EB0D10068}"/>
              </a:ext>
            </a:extLst>
          </p:cNvPr>
          <p:cNvSpPr>
            <a:spLocks noGrp="1"/>
          </p:cNvSpPr>
          <p:nvPr>
            <p:ph type="pic" sz="quarter" idx="10"/>
          </p:nvPr>
        </p:nvSpPr>
        <p:spPr>
          <a:xfrm>
            <a:off x="1204641" y="4556180"/>
            <a:ext cx="6579156"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dirty="0"/>
          </a:p>
        </p:txBody>
      </p:sp>
      <p:sp>
        <p:nvSpPr>
          <p:cNvPr id="8" name="Picture Placeholder 7">
            <a:extLst>
              <a:ext uri="{FF2B5EF4-FFF2-40B4-BE49-F238E27FC236}">
                <a16:creationId xmlns:a16="http://schemas.microsoft.com/office/drawing/2014/main" id="{33A790BC-FE6F-425D-9DB3-7066703173A2}"/>
              </a:ext>
            </a:extLst>
          </p:cNvPr>
          <p:cNvSpPr>
            <a:spLocks noGrp="1"/>
          </p:cNvSpPr>
          <p:nvPr>
            <p:ph type="pic" sz="quarter" idx="14"/>
          </p:nvPr>
        </p:nvSpPr>
        <p:spPr>
          <a:xfrm>
            <a:off x="8032402"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B3F451FE-8A79-4979-9278-BDBB005C8EF3}"/>
              </a:ext>
            </a:extLst>
          </p:cNvPr>
          <p:cNvSpPr>
            <a:spLocks noGrp="1"/>
          </p:cNvSpPr>
          <p:nvPr>
            <p:ph type="pic" sz="quarter" idx="15"/>
          </p:nvPr>
        </p:nvSpPr>
        <p:spPr>
          <a:xfrm>
            <a:off x="14860162" y="4556180"/>
            <a:ext cx="13406917" cy="9780325"/>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Tree>
    <p:extLst>
      <p:ext uri="{BB962C8B-B14F-4D97-AF65-F5344CB8AC3E}">
        <p14:creationId xmlns:p14="http://schemas.microsoft.com/office/powerpoint/2010/main" val="114084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3_Blank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E9B9B65-6272-4128-B112-93A1357A2942}"/>
              </a:ext>
            </a:extLst>
          </p:cNvPr>
          <p:cNvSpPr>
            <a:spLocks noGrp="1"/>
          </p:cNvSpPr>
          <p:nvPr>
            <p:ph type="pic" sz="quarter" idx="11"/>
          </p:nvPr>
        </p:nvSpPr>
        <p:spPr>
          <a:xfrm>
            <a:off x="8032402"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10" name="Picture Placeholder 9">
            <a:extLst>
              <a:ext uri="{FF2B5EF4-FFF2-40B4-BE49-F238E27FC236}">
                <a16:creationId xmlns:a16="http://schemas.microsoft.com/office/drawing/2014/main" id="{1E48AFD5-2872-4923-BC15-E65EB0D10068}"/>
              </a:ext>
            </a:extLst>
          </p:cNvPr>
          <p:cNvSpPr>
            <a:spLocks noGrp="1"/>
          </p:cNvSpPr>
          <p:nvPr>
            <p:ph type="pic" sz="quarter" idx="10"/>
          </p:nvPr>
        </p:nvSpPr>
        <p:spPr>
          <a:xfrm>
            <a:off x="1204641" y="9559158"/>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dirty="0"/>
          </a:p>
        </p:txBody>
      </p:sp>
      <p:sp>
        <p:nvSpPr>
          <p:cNvPr id="9" name="Picture Placeholder 8">
            <a:extLst>
              <a:ext uri="{FF2B5EF4-FFF2-40B4-BE49-F238E27FC236}">
                <a16:creationId xmlns:a16="http://schemas.microsoft.com/office/drawing/2014/main" id="{B3F451FE-8A79-4979-9278-BDBB005C8EF3}"/>
              </a:ext>
            </a:extLst>
          </p:cNvPr>
          <p:cNvSpPr>
            <a:spLocks noGrp="1"/>
          </p:cNvSpPr>
          <p:nvPr>
            <p:ph type="pic" sz="quarter" idx="15"/>
          </p:nvPr>
        </p:nvSpPr>
        <p:spPr>
          <a:xfrm>
            <a:off x="14860163"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712B5F94-57CE-41C7-AF52-2AF3C69CFA66}"/>
              </a:ext>
            </a:extLst>
          </p:cNvPr>
          <p:cNvSpPr>
            <a:spLocks noGrp="1"/>
          </p:cNvSpPr>
          <p:nvPr>
            <p:ph type="pic" sz="quarter" idx="16"/>
          </p:nvPr>
        </p:nvSpPr>
        <p:spPr>
          <a:xfrm>
            <a:off x="21687924"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5CACE511-2285-4461-AED0-DD724F4FABCB}"/>
              </a:ext>
            </a:extLst>
          </p:cNvPr>
          <p:cNvSpPr>
            <a:spLocks noGrp="1"/>
          </p:cNvSpPr>
          <p:nvPr>
            <p:ph type="pic" sz="quarter" idx="17"/>
          </p:nvPr>
        </p:nvSpPr>
        <p:spPr>
          <a:xfrm>
            <a:off x="1204641"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6" name="Freeform: Shape 15">
            <a:extLst>
              <a:ext uri="{FF2B5EF4-FFF2-40B4-BE49-F238E27FC236}">
                <a16:creationId xmlns:a16="http://schemas.microsoft.com/office/drawing/2014/main" id="{2491C3CD-B80A-459F-B6A6-A2E1F5BB5066}"/>
              </a:ext>
            </a:extLst>
          </p:cNvPr>
          <p:cNvSpPr/>
          <p:nvPr userDrawn="1"/>
        </p:nvSpPr>
        <p:spPr>
          <a:xfrm>
            <a:off x="8032401" y="4556180"/>
            <a:ext cx="6579156" cy="4777347"/>
          </a:xfrm>
          <a:custGeom>
            <a:avLst/>
            <a:gdLst>
              <a:gd name="connsiteX0" fmla="*/ 0 w 6579156"/>
              <a:gd name="connsiteY0" fmla="*/ 0 h 4777347"/>
              <a:gd name="connsiteX1" fmla="*/ 6579156 w 6579156"/>
              <a:gd name="connsiteY1" fmla="*/ 0 h 4777347"/>
              <a:gd name="connsiteX2" fmla="*/ 6579156 w 6579156"/>
              <a:gd name="connsiteY2" fmla="*/ 4777347 h 4777347"/>
              <a:gd name="connsiteX3" fmla="*/ 0 w 6579156"/>
              <a:gd name="connsiteY3" fmla="*/ 4777347 h 4777347"/>
            </a:gdLst>
            <a:ahLst/>
            <a:cxnLst>
              <a:cxn ang="0">
                <a:pos x="connsiteX0" y="connsiteY0"/>
              </a:cxn>
              <a:cxn ang="0">
                <a:pos x="connsiteX1" y="connsiteY1"/>
              </a:cxn>
              <a:cxn ang="0">
                <a:pos x="connsiteX2" y="connsiteY2"/>
              </a:cxn>
              <a:cxn ang="0">
                <a:pos x="connsiteX3" y="connsiteY3"/>
              </a:cxn>
            </a:cxnLst>
            <a:rect l="l" t="t" r="r" b="b"/>
            <a:pathLst>
              <a:path w="6579156" h="4777347">
                <a:moveTo>
                  <a:pt x="0" y="0"/>
                </a:moveTo>
                <a:lnTo>
                  <a:pt x="6579156" y="0"/>
                </a:lnTo>
                <a:lnTo>
                  <a:pt x="6579156" y="4777347"/>
                </a:lnTo>
                <a:lnTo>
                  <a:pt x="0" y="4777347"/>
                </a:lnTo>
                <a:close/>
              </a:path>
            </a:pathLst>
          </a:custGeom>
          <a:gradFill>
            <a:gsLst>
              <a:gs pos="0">
                <a:schemeClr val="accent4"/>
              </a:gs>
              <a:gs pos="100000">
                <a:schemeClr val="accent5"/>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795D0FC-76E8-4A60-BB24-9444C0940754}"/>
              </a:ext>
            </a:extLst>
          </p:cNvPr>
          <p:cNvSpPr/>
          <p:nvPr userDrawn="1"/>
        </p:nvSpPr>
        <p:spPr>
          <a:xfrm>
            <a:off x="14860161" y="9559158"/>
            <a:ext cx="13406918" cy="4777347"/>
          </a:xfrm>
          <a:custGeom>
            <a:avLst/>
            <a:gdLst>
              <a:gd name="connsiteX0" fmla="*/ 0 w 13406918"/>
              <a:gd name="connsiteY0" fmla="*/ 0 h 4777347"/>
              <a:gd name="connsiteX1" fmla="*/ 1 w 13406918"/>
              <a:gd name="connsiteY1" fmla="*/ 0 h 4777347"/>
              <a:gd name="connsiteX2" fmla="*/ 6579158 w 13406918"/>
              <a:gd name="connsiteY2" fmla="*/ 0 h 4777347"/>
              <a:gd name="connsiteX3" fmla="*/ 6827762 w 13406918"/>
              <a:gd name="connsiteY3" fmla="*/ 0 h 4777347"/>
              <a:gd name="connsiteX4" fmla="*/ 13406918 w 13406918"/>
              <a:gd name="connsiteY4" fmla="*/ 0 h 4777347"/>
              <a:gd name="connsiteX5" fmla="*/ 13406918 w 13406918"/>
              <a:gd name="connsiteY5" fmla="*/ 4777346 h 4777347"/>
              <a:gd name="connsiteX6" fmla="*/ 13406918 w 13406918"/>
              <a:gd name="connsiteY6" fmla="*/ 4777347 h 4777347"/>
              <a:gd name="connsiteX7" fmla="*/ 6827762 w 13406918"/>
              <a:gd name="connsiteY7" fmla="*/ 4777347 h 4777347"/>
              <a:gd name="connsiteX8" fmla="*/ 6827762 w 13406918"/>
              <a:gd name="connsiteY8" fmla="*/ 4777346 h 4777347"/>
              <a:gd name="connsiteX9" fmla="*/ 6579158 w 13406918"/>
              <a:gd name="connsiteY9" fmla="*/ 4777346 h 4777347"/>
              <a:gd name="connsiteX10" fmla="*/ 6579158 w 13406918"/>
              <a:gd name="connsiteY10" fmla="*/ 4777347 h 4777347"/>
              <a:gd name="connsiteX11" fmla="*/ 1 w 13406918"/>
              <a:gd name="connsiteY11" fmla="*/ 4777347 h 4777347"/>
              <a:gd name="connsiteX12" fmla="*/ 1 w 13406918"/>
              <a:gd name="connsiteY12" fmla="*/ 4777346 h 4777347"/>
              <a:gd name="connsiteX13" fmla="*/ 0 w 13406918"/>
              <a:gd name="connsiteY13" fmla="*/ 4777346 h 477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06918" h="4777347">
                <a:moveTo>
                  <a:pt x="0" y="0"/>
                </a:moveTo>
                <a:lnTo>
                  <a:pt x="1" y="0"/>
                </a:lnTo>
                <a:lnTo>
                  <a:pt x="6579158" y="0"/>
                </a:lnTo>
                <a:lnTo>
                  <a:pt x="6827762" y="0"/>
                </a:lnTo>
                <a:lnTo>
                  <a:pt x="13406918" y="0"/>
                </a:lnTo>
                <a:lnTo>
                  <a:pt x="13406918" y="4777346"/>
                </a:lnTo>
                <a:lnTo>
                  <a:pt x="13406918" y="4777347"/>
                </a:lnTo>
                <a:lnTo>
                  <a:pt x="6827762" y="4777347"/>
                </a:lnTo>
                <a:lnTo>
                  <a:pt x="6827762" y="4777346"/>
                </a:lnTo>
                <a:lnTo>
                  <a:pt x="6579158" y="4777346"/>
                </a:lnTo>
                <a:lnTo>
                  <a:pt x="6579158" y="4777347"/>
                </a:lnTo>
                <a:lnTo>
                  <a:pt x="1" y="4777347"/>
                </a:lnTo>
                <a:lnTo>
                  <a:pt x="1" y="4777346"/>
                </a:lnTo>
                <a:lnTo>
                  <a:pt x="0" y="47773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32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9" name="Picture Placeholder 8">
            <a:extLst>
              <a:ext uri="{FF2B5EF4-FFF2-40B4-BE49-F238E27FC236}">
                <a16:creationId xmlns:a16="http://schemas.microsoft.com/office/drawing/2014/main" id="{B3F451FE-8A79-4979-9278-BDBB005C8EF3}"/>
              </a:ext>
            </a:extLst>
          </p:cNvPr>
          <p:cNvSpPr>
            <a:spLocks noGrp="1"/>
          </p:cNvSpPr>
          <p:nvPr>
            <p:ph type="pic" sz="quarter" idx="15"/>
          </p:nvPr>
        </p:nvSpPr>
        <p:spPr>
          <a:xfrm>
            <a:off x="14860163"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712B5F94-57CE-41C7-AF52-2AF3C69CFA66}"/>
              </a:ext>
            </a:extLst>
          </p:cNvPr>
          <p:cNvSpPr>
            <a:spLocks noGrp="1"/>
          </p:cNvSpPr>
          <p:nvPr>
            <p:ph type="pic" sz="quarter" idx="16"/>
          </p:nvPr>
        </p:nvSpPr>
        <p:spPr>
          <a:xfrm>
            <a:off x="21687924" y="4556180"/>
            <a:ext cx="6579156" cy="4777347"/>
          </a:xfrm>
          <a:custGeom>
            <a:avLst/>
            <a:gdLst>
              <a:gd name="connsiteX0" fmla="*/ 0 w 6579156"/>
              <a:gd name="connsiteY0" fmla="*/ 0 h 10066444"/>
              <a:gd name="connsiteX1" fmla="*/ 6579156 w 6579156"/>
              <a:gd name="connsiteY1" fmla="*/ 0 h 10066444"/>
              <a:gd name="connsiteX2" fmla="*/ 6579156 w 6579156"/>
              <a:gd name="connsiteY2" fmla="*/ 10066444 h 10066444"/>
              <a:gd name="connsiteX3" fmla="*/ 0 w 6579156"/>
              <a:gd name="connsiteY3" fmla="*/ 10066444 h 10066444"/>
            </a:gdLst>
            <a:ahLst/>
            <a:cxnLst>
              <a:cxn ang="0">
                <a:pos x="connsiteX0" y="connsiteY0"/>
              </a:cxn>
              <a:cxn ang="0">
                <a:pos x="connsiteX1" y="connsiteY1"/>
              </a:cxn>
              <a:cxn ang="0">
                <a:pos x="connsiteX2" y="connsiteY2"/>
              </a:cxn>
              <a:cxn ang="0">
                <a:pos x="connsiteX3" y="connsiteY3"/>
              </a:cxn>
            </a:cxnLst>
            <a:rect l="l" t="t" r="r" b="b"/>
            <a:pathLst>
              <a:path w="6579156" h="10066444">
                <a:moveTo>
                  <a:pt x="0" y="0"/>
                </a:moveTo>
                <a:lnTo>
                  <a:pt x="6579156" y="0"/>
                </a:lnTo>
                <a:lnTo>
                  <a:pt x="6579156" y="10066444"/>
                </a:lnTo>
                <a:lnTo>
                  <a:pt x="0" y="10066444"/>
                </a:lnTo>
                <a:close/>
              </a:path>
            </a:pathLst>
          </a:custGeom>
        </p:spPr>
        <p:txBody>
          <a:bodyPr wrap="square">
            <a:noAutofit/>
          </a:bodyPr>
          <a:lstStyle/>
          <a:p>
            <a:endParaRPr lang="en-US"/>
          </a:p>
        </p:txBody>
      </p:sp>
      <p:sp>
        <p:nvSpPr>
          <p:cNvPr id="18" name="Freeform: Shape 17">
            <a:extLst>
              <a:ext uri="{FF2B5EF4-FFF2-40B4-BE49-F238E27FC236}">
                <a16:creationId xmlns:a16="http://schemas.microsoft.com/office/drawing/2014/main" id="{E795D0FC-76E8-4A60-BB24-9444C0940754}"/>
              </a:ext>
            </a:extLst>
          </p:cNvPr>
          <p:cNvSpPr/>
          <p:nvPr userDrawn="1"/>
        </p:nvSpPr>
        <p:spPr>
          <a:xfrm>
            <a:off x="14860161" y="9559158"/>
            <a:ext cx="13406918" cy="4777347"/>
          </a:xfrm>
          <a:custGeom>
            <a:avLst/>
            <a:gdLst>
              <a:gd name="connsiteX0" fmla="*/ 0 w 13406918"/>
              <a:gd name="connsiteY0" fmla="*/ 0 h 4777347"/>
              <a:gd name="connsiteX1" fmla="*/ 1 w 13406918"/>
              <a:gd name="connsiteY1" fmla="*/ 0 h 4777347"/>
              <a:gd name="connsiteX2" fmla="*/ 6579158 w 13406918"/>
              <a:gd name="connsiteY2" fmla="*/ 0 h 4777347"/>
              <a:gd name="connsiteX3" fmla="*/ 6827762 w 13406918"/>
              <a:gd name="connsiteY3" fmla="*/ 0 h 4777347"/>
              <a:gd name="connsiteX4" fmla="*/ 13406918 w 13406918"/>
              <a:gd name="connsiteY4" fmla="*/ 0 h 4777347"/>
              <a:gd name="connsiteX5" fmla="*/ 13406918 w 13406918"/>
              <a:gd name="connsiteY5" fmla="*/ 4777346 h 4777347"/>
              <a:gd name="connsiteX6" fmla="*/ 13406918 w 13406918"/>
              <a:gd name="connsiteY6" fmla="*/ 4777347 h 4777347"/>
              <a:gd name="connsiteX7" fmla="*/ 6827762 w 13406918"/>
              <a:gd name="connsiteY7" fmla="*/ 4777347 h 4777347"/>
              <a:gd name="connsiteX8" fmla="*/ 6827762 w 13406918"/>
              <a:gd name="connsiteY8" fmla="*/ 4777346 h 4777347"/>
              <a:gd name="connsiteX9" fmla="*/ 6579158 w 13406918"/>
              <a:gd name="connsiteY9" fmla="*/ 4777346 h 4777347"/>
              <a:gd name="connsiteX10" fmla="*/ 6579158 w 13406918"/>
              <a:gd name="connsiteY10" fmla="*/ 4777347 h 4777347"/>
              <a:gd name="connsiteX11" fmla="*/ 1 w 13406918"/>
              <a:gd name="connsiteY11" fmla="*/ 4777347 h 4777347"/>
              <a:gd name="connsiteX12" fmla="*/ 1 w 13406918"/>
              <a:gd name="connsiteY12" fmla="*/ 4777346 h 4777347"/>
              <a:gd name="connsiteX13" fmla="*/ 0 w 13406918"/>
              <a:gd name="connsiteY13" fmla="*/ 4777346 h 477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06918" h="4777347">
                <a:moveTo>
                  <a:pt x="0" y="0"/>
                </a:moveTo>
                <a:lnTo>
                  <a:pt x="1" y="0"/>
                </a:lnTo>
                <a:lnTo>
                  <a:pt x="6579158" y="0"/>
                </a:lnTo>
                <a:lnTo>
                  <a:pt x="6827762" y="0"/>
                </a:lnTo>
                <a:lnTo>
                  <a:pt x="13406918" y="0"/>
                </a:lnTo>
                <a:lnTo>
                  <a:pt x="13406918" y="4777346"/>
                </a:lnTo>
                <a:lnTo>
                  <a:pt x="13406918" y="4777347"/>
                </a:lnTo>
                <a:lnTo>
                  <a:pt x="6827762" y="4777347"/>
                </a:lnTo>
                <a:lnTo>
                  <a:pt x="6827762" y="4777346"/>
                </a:lnTo>
                <a:lnTo>
                  <a:pt x="6579158" y="4777346"/>
                </a:lnTo>
                <a:lnTo>
                  <a:pt x="6579158" y="4777347"/>
                </a:lnTo>
                <a:lnTo>
                  <a:pt x="1" y="4777347"/>
                </a:lnTo>
                <a:lnTo>
                  <a:pt x="1" y="4777346"/>
                </a:lnTo>
                <a:lnTo>
                  <a:pt x="0" y="47773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042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5" name="Picture Placeholder 4">
            <a:extLst>
              <a:ext uri="{FF2B5EF4-FFF2-40B4-BE49-F238E27FC236}">
                <a16:creationId xmlns:a16="http://schemas.microsoft.com/office/drawing/2014/main" id="{64B38FDD-C054-4EDD-8A30-9777D4920BD5}"/>
              </a:ext>
            </a:extLst>
          </p:cNvPr>
          <p:cNvSpPr>
            <a:spLocks noGrp="1"/>
          </p:cNvSpPr>
          <p:nvPr>
            <p:ph type="pic" sz="quarter" idx="10"/>
          </p:nvPr>
        </p:nvSpPr>
        <p:spPr>
          <a:xfrm>
            <a:off x="1213451" y="4419600"/>
            <a:ext cx="6473880" cy="10134600"/>
          </a:xfrm>
          <a:prstGeom prst="rect">
            <a:avLst/>
          </a:prstGeom>
        </p:spPr>
        <p:txBody>
          <a:bodyPr anchor="ctr"/>
          <a:lstStyle>
            <a:lvl1pPr marL="0" indent="0" algn="ctr">
              <a:buNone/>
              <a:defRPr sz="3200"/>
            </a:lvl1pPr>
          </a:lstStyle>
          <a:p>
            <a:endParaRPr lang="en-US" dirty="0"/>
          </a:p>
        </p:txBody>
      </p:sp>
      <p:sp>
        <p:nvSpPr>
          <p:cNvPr id="6" name="Picture Placeholder 4">
            <a:extLst>
              <a:ext uri="{FF2B5EF4-FFF2-40B4-BE49-F238E27FC236}">
                <a16:creationId xmlns:a16="http://schemas.microsoft.com/office/drawing/2014/main" id="{9DB26CDC-4A56-43A8-BAD9-D5E49BAFD408}"/>
              </a:ext>
            </a:extLst>
          </p:cNvPr>
          <p:cNvSpPr>
            <a:spLocks noGrp="1"/>
          </p:cNvSpPr>
          <p:nvPr>
            <p:ph type="pic" sz="quarter" idx="11"/>
          </p:nvPr>
        </p:nvSpPr>
        <p:spPr>
          <a:xfrm>
            <a:off x="8050157" y="4419600"/>
            <a:ext cx="6473880" cy="10134600"/>
          </a:xfrm>
          <a:prstGeom prst="rect">
            <a:avLst/>
          </a:prstGeom>
        </p:spPr>
        <p:txBody>
          <a:bodyPr anchor="ctr"/>
          <a:lstStyle>
            <a:lvl1pPr marL="0" indent="0" algn="ctr">
              <a:buNone/>
              <a:defRPr sz="3200"/>
            </a:lvl1pPr>
          </a:lstStyle>
          <a:p>
            <a:endParaRPr lang="en-US" dirty="0"/>
          </a:p>
        </p:txBody>
      </p:sp>
      <p:sp>
        <p:nvSpPr>
          <p:cNvPr id="7" name="Picture Placeholder 4">
            <a:extLst>
              <a:ext uri="{FF2B5EF4-FFF2-40B4-BE49-F238E27FC236}">
                <a16:creationId xmlns:a16="http://schemas.microsoft.com/office/drawing/2014/main" id="{99F37198-214A-4002-BAC9-E7522F2EFBFB}"/>
              </a:ext>
            </a:extLst>
          </p:cNvPr>
          <p:cNvSpPr>
            <a:spLocks noGrp="1"/>
          </p:cNvSpPr>
          <p:nvPr>
            <p:ph type="pic" sz="quarter" idx="12"/>
          </p:nvPr>
        </p:nvSpPr>
        <p:spPr>
          <a:xfrm>
            <a:off x="14886863" y="4419600"/>
            <a:ext cx="6473880" cy="10134600"/>
          </a:xfrm>
          <a:prstGeom prst="rect">
            <a:avLst/>
          </a:prstGeom>
        </p:spPr>
        <p:txBody>
          <a:bodyPr anchor="ctr"/>
          <a:lstStyle>
            <a:lvl1pPr marL="0" indent="0" algn="ctr">
              <a:buNone/>
              <a:defRPr sz="3200"/>
            </a:lvl1pPr>
          </a:lstStyle>
          <a:p>
            <a:endParaRPr lang="en-US" dirty="0"/>
          </a:p>
        </p:txBody>
      </p:sp>
      <p:sp>
        <p:nvSpPr>
          <p:cNvPr id="8" name="Picture Placeholder 4">
            <a:extLst>
              <a:ext uri="{FF2B5EF4-FFF2-40B4-BE49-F238E27FC236}">
                <a16:creationId xmlns:a16="http://schemas.microsoft.com/office/drawing/2014/main" id="{DE07B2FB-DDE8-471C-B5E4-ED2C32F52CC9}"/>
              </a:ext>
            </a:extLst>
          </p:cNvPr>
          <p:cNvSpPr>
            <a:spLocks noGrp="1"/>
          </p:cNvSpPr>
          <p:nvPr>
            <p:ph type="pic" sz="quarter" idx="13"/>
          </p:nvPr>
        </p:nvSpPr>
        <p:spPr>
          <a:xfrm>
            <a:off x="21723568" y="4419600"/>
            <a:ext cx="6473880" cy="10134600"/>
          </a:xfrm>
          <a:prstGeom prst="rect">
            <a:avLst/>
          </a:prstGeom>
        </p:spPr>
        <p:txBody>
          <a:bodyPr anchor="ctr"/>
          <a:lstStyle>
            <a:lvl1pPr marL="0" indent="0" algn="ctr">
              <a:buNone/>
              <a:defRPr sz="3200"/>
            </a:lvl1pPr>
          </a:lstStyle>
          <a:p>
            <a:endParaRPr lang="en-US" dirty="0"/>
          </a:p>
        </p:txBody>
      </p:sp>
    </p:spTree>
    <p:extLst>
      <p:ext uri="{BB962C8B-B14F-4D97-AF65-F5344CB8AC3E}">
        <p14:creationId xmlns:p14="http://schemas.microsoft.com/office/powerpoint/2010/main" val="180419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1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5" name="Picture Placeholder 4">
            <a:extLst>
              <a:ext uri="{FF2B5EF4-FFF2-40B4-BE49-F238E27FC236}">
                <a16:creationId xmlns:a16="http://schemas.microsoft.com/office/drawing/2014/main" id="{64B38FDD-C054-4EDD-8A30-9777D4920BD5}"/>
              </a:ext>
            </a:extLst>
          </p:cNvPr>
          <p:cNvSpPr>
            <a:spLocks noGrp="1"/>
          </p:cNvSpPr>
          <p:nvPr>
            <p:ph type="pic" sz="quarter" idx="10"/>
          </p:nvPr>
        </p:nvSpPr>
        <p:spPr>
          <a:xfrm>
            <a:off x="1213451" y="4419600"/>
            <a:ext cx="6473880" cy="4572000"/>
          </a:xfrm>
          <a:prstGeom prst="rect">
            <a:avLst/>
          </a:prstGeom>
        </p:spPr>
        <p:txBody>
          <a:bodyPr anchor="ctr"/>
          <a:lstStyle>
            <a:lvl1pPr marL="0" indent="0" algn="ctr">
              <a:buNone/>
              <a:defRPr sz="3200"/>
            </a:lvl1pPr>
          </a:lstStyle>
          <a:p>
            <a:endParaRPr lang="en-US" dirty="0"/>
          </a:p>
        </p:txBody>
      </p:sp>
      <p:sp>
        <p:nvSpPr>
          <p:cNvPr id="6" name="Picture Placeholder 4">
            <a:extLst>
              <a:ext uri="{FF2B5EF4-FFF2-40B4-BE49-F238E27FC236}">
                <a16:creationId xmlns:a16="http://schemas.microsoft.com/office/drawing/2014/main" id="{9DB26CDC-4A56-43A8-BAD9-D5E49BAFD408}"/>
              </a:ext>
            </a:extLst>
          </p:cNvPr>
          <p:cNvSpPr>
            <a:spLocks noGrp="1"/>
          </p:cNvSpPr>
          <p:nvPr>
            <p:ph type="pic" sz="quarter" idx="11"/>
          </p:nvPr>
        </p:nvSpPr>
        <p:spPr>
          <a:xfrm>
            <a:off x="8050157" y="4419600"/>
            <a:ext cx="6473880" cy="4572000"/>
          </a:xfrm>
          <a:prstGeom prst="rect">
            <a:avLst/>
          </a:prstGeom>
        </p:spPr>
        <p:txBody>
          <a:bodyPr anchor="ctr"/>
          <a:lstStyle>
            <a:lvl1pPr marL="0" indent="0" algn="ctr">
              <a:buNone/>
              <a:defRPr sz="3200"/>
            </a:lvl1pPr>
          </a:lstStyle>
          <a:p>
            <a:endParaRPr lang="en-US" dirty="0"/>
          </a:p>
        </p:txBody>
      </p:sp>
      <p:sp>
        <p:nvSpPr>
          <p:cNvPr id="7" name="Picture Placeholder 4">
            <a:extLst>
              <a:ext uri="{FF2B5EF4-FFF2-40B4-BE49-F238E27FC236}">
                <a16:creationId xmlns:a16="http://schemas.microsoft.com/office/drawing/2014/main" id="{99F37198-214A-4002-BAC9-E7522F2EFBFB}"/>
              </a:ext>
            </a:extLst>
          </p:cNvPr>
          <p:cNvSpPr>
            <a:spLocks noGrp="1"/>
          </p:cNvSpPr>
          <p:nvPr>
            <p:ph type="pic" sz="quarter" idx="12"/>
          </p:nvPr>
        </p:nvSpPr>
        <p:spPr>
          <a:xfrm>
            <a:off x="14886863" y="4419600"/>
            <a:ext cx="6473880" cy="4572000"/>
          </a:xfrm>
          <a:prstGeom prst="rect">
            <a:avLst/>
          </a:prstGeom>
        </p:spPr>
        <p:txBody>
          <a:bodyPr anchor="ctr"/>
          <a:lstStyle>
            <a:lvl1pPr marL="0" indent="0" algn="ctr">
              <a:buNone/>
              <a:defRPr sz="3200"/>
            </a:lvl1pPr>
          </a:lstStyle>
          <a:p>
            <a:endParaRPr lang="en-US" dirty="0"/>
          </a:p>
        </p:txBody>
      </p:sp>
      <p:sp>
        <p:nvSpPr>
          <p:cNvPr id="8" name="Picture Placeholder 4">
            <a:extLst>
              <a:ext uri="{FF2B5EF4-FFF2-40B4-BE49-F238E27FC236}">
                <a16:creationId xmlns:a16="http://schemas.microsoft.com/office/drawing/2014/main" id="{DE07B2FB-DDE8-471C-B5E4-ED2C32F52CC9}"/>
              </a:ext>
            </a:extLst>
          </p:cNvPr>
          <p:cNvSpPr>
            <a:spLocks noGrp="1"/>
          </p:cNvSpPr>
          <p:nvPr>
            <p:ph type="pic" sz="quarter" idx="13"/>
          </p:nvPr>
        </p:nvSpPr>
        <p:spPr>
          <a:xfrm>
            <a:off x="21723568" y="4419600"/>
            <a:ext cx="6473880" cy="4572000"/>
          </a:xfrm>
          <a:prstGeom prst="rect">
            <a:avLst/>
          </a:prstGeom>
        </p:spPr>
        <p:txBody>
          <a:bodyPr anchor="ctr"/>
          <a:lstStyle>
            <a:lvl1pPr marL="0" indent="0" algn="ctr">
              <a:buNone/>
              <a:defRPr sz="3200"/>
            </a:lvl1pPr>
          </a:lstStyle>
          <a:p>
            <a:endParaRPr lang="en-US" dirty="0"/>
          </a:p>
        </p:txBody>
      </p:sp>
    </p:spTree>
    <p:extLst>
      <p:ext uri="{BB962C8B-B14F-4D97-AF65-F5344CB8AC3E}">
        <p14:creationId xmlns:p14="http://schemas.microsoft.com/office/powerpoint/2010/main" val="357078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solidFill>
              </a:defRPr>
            </a:lvl1pPr>
          </a:lstStyle>
          <a:p>
            <a:r>
              <a:rPr lang="en-US" dirty="0"/>
              <a:t>BUILD.COM</a:t>
            </a:r>
          </a:p>
        </p:txBody>
      </p:sp>
      <p:sp>
        <p:nvSpPr>
          <p:cNvPr id="5" name="Picture Placeholder 4">
            <a:extLst>
              <a:ext uri="{FF2B5EF4-FFF2-40B4-BE49-F238E27FC236}">
                <a16:creationId xmlns:a16="http://schemas.microsoft.com/office/drawing/2014/main" id="{47776C1D-CE0D-495F-A3D5-DB5BB0702D65}"/>
              </a:ext>
            </a:extLst>
          </p:cNvPr>
          <p:cNvSpPr>
            <a:spLocks noGrp="1"/>
          </p:cNvSpPr>
          <p:nvPr>
            <p:ph type="pic" sz="quarter" idx="10"/>
          </p:nvPr>
        </p:nvSpPr>
        <p:spPr>
          <a:xfrm>
            <a:off x="1031820" y="4000500"/>
            <a:ext cx="14031921" cy="9867900"/>
          </a:xfrm>
          <a:prstGeom prst="rect">
            <a:avLst/>
          </a:prstGeom>
        </p:spPr>
        <p:txBody>
          <a:bodyPr anchor="ctr"/>
          <a:lstStyle>
            <a:lvl1pPr marL="0" indent="0" algn="ctr">
              <a:buNone/>
              <a:defRPr sz="3200"/>
            </a:lvl1pPr>
          </a:lstStyle>
          <a:p>
            <a:endParaRPr lang="en-US" dirty="0"/>
          </a:p>
        </p:txBody>
      </p:sp>
      <p:sp>
        <p:nvSpPr>
          <p:cNvPr id="6" name="Picture Placeholder 4">
            <a:extLst>
              <a:ext uri="{FF2B5EF4-FFF2-40B4-BE49-F238E27FC236}">
                <a16:creationId xmlns:a16="http://schemas.microsoft.com/office/drawing/2014/main" id="{2B347662-8641-4BD8-A88B-A95D58F4A4C8}"/>
              </a:ext>
            </a:extLst>
          </p:cNvPr>
          <p:cNvSpPr>
            <a:spLocks noGrp="1"/>
          </p:cNvSpPr>
          <p:nvPr>
            <p:ph type="pic" sz="quarter" idx="11"/>
          </p:nvPr>
        </p:nvSpPr>
        <p:spPr>
          <a:xfrm>
            <a:off x="21895699" y="4000500"/>
            <a:ext cx="6333279" cy="4838700"/>
          </a:xfrm>
          <a:prstGeom prst="rect">
            <a:avLst/>
          </a:prstGeom>
        </p:spPr>
        <p:txBody>
          <a:bodyPr anchor="ctr"/>
          <a:lstStyle>
            <a:lvl1pPr marL="0" indent="0" algn="ctr">
              <a:buNone/>
              <a:defRPr sz="3200"/>
            </a:lvl1pPr>
          </a:lstStyle>
          <a:p>
            <a:endParaRPr lang="en-US" dirty="0"/>
          </a:p>
        </p:txBody>
      </p:sp>
      <p:sp>
        <p:nvSpPr>
          <p:cNvPr id="7" name="Picture Placeholder 4">
            <a:extLst>
              <a:ext uri="{FF2B5EF4-FFF2-40B4-BE49-F238E27FC236}">
                <a16:creationId xmlns:a16="http://schemas.microsoft.com/office/drawing/2014/main" id="{BF3C0329-888F-4F6E-9265-6D180A32B7EF}"/>
              </a:ext>
            </a:extLst>
          </p:cNvPr>
          <p:cNvSpPr>
            <a:spLocks noGrp="1"/>
          </p:cNvSpPr>
          <p:nvPr>
            <p:ph type="pic" sz="quarter" idx="12"/>
          </p:nvPr>
        </p:nvSpPr>
        <p:spPr>
          <a:xfrm>
            <a:off x="21895699" y="9029700"/>
            <a:ext cx="6333279" cy="4838700"/>
          </a:xfrm>
          <a:prstGeom prst="rect">
            <a:avLst/>
          </a:prstGeom>
        </p:spPr>
        <p:txBody>
          <a:bodyPr anchor="ctr"/>
          <a:lstStyle>
            <a:lvl1pPr marL="0" indent="0" algn="ctr">
              <a:buNone/>
              <a:defRPr sz="3200"/>
            </a:lvl1pPr>
          </a:lstStyle>
          <a:p>
            <a:endParaRPr lang="en-US" dirty="0"/>
          </a:p>
        </p:txBody>
      </p:sp>
      <p:sp>
        <p:nvSpPr>
          <p:cNvPr id="9" name="Picture Placeholder 4">
            <a:extLst>
              <a:ext uri="{FF2B5EF4-FFF2-40B4-BE49-F238E27FC236}">
                <a16:creationId xmlns:a16="http://schemas.microsoft.com/office/drawing/2014/main" id="{2776C72B-8DCE-4FB5-A6DB-F285C7CCDADB}"/>
              </a:ext>
            </a:extLst>
          </p:cNvPr>
          <p:cNvSpPr>
            <a:spLocks noGrp="1"/>
          </p:cNvSpPr>
          <p:nvPr>
            <p:ph type="pic" sz="quarter" idx="14"/>
          </p:nvPr>
        </p:nvSpPr>
        <p:spPr>
          <a:xfrm>
            <a:off x="15313081" y="9029700"/>
            <a:ext cx="6333279" cy="4838700"/>
          </a:xfrm>
          <a:prstGeom prst="rect">
            <a:avLst/>
          </a:prstGeom>
        </p:spPr>
        <p:txBody>
          <a:bodyPr anchor="ctr"/>
          <a:lstStyle>
            <a:lvl1pPr marL="0" indent="0" algn="ctr">
              <a:buNone/>
              <a:defRPr sz="3200"/>
            </a:lvl1pPr>
          </a:lstStyle>
          <a:p>
            <a:endParaRPr lang="en-US" dirty="0"/>
          </a:p>
        </p:txBody>
      </p:sp>
    </p:spTree>
    <p:extLst>
      <p:ext uri="{BB962C8B-B14F-4D97-AF65-F5344CB8AC3E}">
        <p14:creationId xmlns:p14="http://schemas.microsoft.com/office/powerpoint/2010/main" val="435455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D20450F-8FF5-4F35-9443-ECE936958461}"/>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dirty="0"/>
          </a:p>
        </p:txBody>
      </p:sp>
      <p:sp>
        <p:nvSpPr>
          <p:cNvPr id="9" name="Footer Placeholder 8">
            <a:extLst>
              <a:ext uri="{FF2B5EF4-FFF2-40B4-BE49-F238E27FC236}">
                <a16:creationId xmlns:a16="http://schemas.microsoft.com/office/drawing/2014/main" id="{6A250FA2-F651-4EB4-99AF-126FD633F1D4}"/>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a:solidFill>
                  <a:schemeClr val="bg1"/>
                </a:solidFill>
              </a:defRPr>
            </a:lvl1pPr>
          </a:lstStyle>
          <a:p>
            <a:r>
              <a:rPr lang="en-US" dirty="0"/>
              <a:t>BUILD.COM</a:t>
            </a:r>
          </a:p>
        </p:txBody>
      </p:sp>
    </p:spTree>
    <p:extLst>
      <p:ext uri="{BB962C8B-B14F-4D97-AF65-F5344CB8AC3E}">
        <p14:creationId xmlns:p14="http://schemas.microsoft.com/office/powerpoint/2010/main" val="1910291561"/>
      </p:ext>
    </p:extLst>
  </p:cSld>
  <p:clrMap bg1="lt1" tx1="dk1" bg2="lt2" tx2="dk2" accent1="accent1" accent2="accent2" accent3="accent3" accent4="accent4" accent5="accent5" accent6="accent6" hlink="hlink" folHlink="folHlink"/>
  <p:sldLayoutIdLst>
    <p:sldLayoutId id="2147483666" r:id="rId1"/>
    <p:sldLayoutId id="2147483692" r:id="rId2"/>
    <p:sldLayoutId id="2147483694" r:id="rId3"/>
    <p:sldLayoutId id="2147483697" r:id="rId4"/>
    <p:sldLayoutId id="2147483695" r:id="rId5"/>
    <p:sldLayoutId id="2147483696" r:id="rId6"/>
    <p:sldLayoutId id="2147483686" r:id="rId7"/>
    <p:sldLayoutId id="2147483693" r:id="rId8"/>
    <p:sldLayoutId id="2147483682" r:id="rId9"/>
    <p:sldLayoutId id="2147483685" r:id="rId10"/>
    <p:sldLayoutId id="2147483684" r:id="rId11"/>
    <p:sldLayoutId id="2147483683" r:id="rId12"/>
    <p:sldLayoutId id="2147483663" r:id="rId13"/>
    <p:sldLayoutId id="2147483688" r:id="rId14"/>
    <p:sldLayoutId id="2147483689" r:id="rId15"/>
    <p:sldLayoutId id="2147483678" r:id="rId16"/>
    <p:sldLayoutId id="2147483679" r:id="rId17"/>
    <p:sldLayoutId id="2147483680" r:id="rId18"/>
    <p:sldLayoutId id="2147483673" r:id="rId19"/>
    <p:sldLayoutId id="2147483669" r:id="rId20"/>
    <p:sldLayoutId id="2147483664" r:id="rId21"/>
    <p:sldLayoutId id="2147483691" r:id="rId22"/>
    <p:sldLayoutId id="2147483675" r:id="rId23"/>
    <p:sldLayoutId id="2147483676" r:id="rId24"/>
    <p:sldLayoutId id="2147483672" r:id="rId25"/>
    <p:sldLayoutId id="2147483662" r:id="rId26"/>
    <p:sldLayoutId id="2147483668" r:id="rId27"/>
    <p:sldLayoutId id="2147483671" r:id="rId28"/>
    <p:sldLayoutId id="2147483690" r:id="rId29"/>
    <p:sldLayoutId id="2147483665" r:id="rId30"/>
    <p:sldLayoutId id="2147483681" r:id="rId31"/>
    <p:sldLayoutId id="2147483667" r:id="rId32"/>
    <p:sldLayoutId id="2147483687" r:id="rId33"/>
    <p:sldLayoutId id="2147483670" r:id="rId34"/>
    <p:sldLayoutId id="2147483677" r:id="rId35"/>
    <p:sldLayoutId id="2147483674" r:id="rId36"/>
  </p:sldLayoutIdLst>
  <p:hf hdr="0" dt="0"/>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7.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1.wdp"/><Relationship Id="rId4" Type="http://schemas.openxmlformats.org/officeDocument/2006/relationships/image" Target="../media/image22.png"/><Relationship Id="rId9"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g"/><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27.jp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6.jpg"/><Relationship Id="rId5" Type="http://schemas.microsoft.com/office/2007/relationships/hdphoto" Target="../media/hdphoto11.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24.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0.wdp"/><Relationship Id="rId7"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3.wdp"/><Relationship Id="rId10"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3.jpg"/><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0.xml"/><Relationship Id="rId6" Type="http://schemas.microsoft.com/office/2007/relationships/hdphoto" Target="../media/hdphoto15.wdp"/><Relationship Id="rId5" Type="http://schemas.openxmlformats.org/officeDocument/2006/relationships/image" Target="../media/image37.png"/><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6.wdp"/><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microsoft.com/office/2007/relationships/hdphoto" Target="../media/hdphoto21.wdp"/><Relationship Id="rId3" Type="http://schemas.microsoft.com/office/2007/relationships/hdphoto" Target="../media/hdphoto19.wdp"/><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8.xml"/><Relationship Id="rId6" Type="http://schemas.microsoft.com/office/2007/relationships/hdphoto" Target="../media/hdphoto20.wdp"/><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F96340EF-996E-4D7B-A1D6-E968F60F4798}"/>
              </a:ext>
            </a:extLst>
          </p:cNvPr>
          <p:cNvPicPr>
            <a:picLocks noGrp="1" noChangeAspect="1"/>
          </p:cNvPicPr>
          <p:nvPr>
            <p:ph type="pic" sz="quarter" idx="10"/>
          </p:nvPr>
        </p:nvPicPr>
        <p:blipFill>
          <a:blip r:embed="rId2" cstate="email">
            <a:grayscl/>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flipH="1">
            <a:off x="0" y="0"/>
            <a:ext cx="29260800" cy="16459200"/>
          </a:xfrm>
          <a:prstGeom prst="rect">
            <a:avLst/>
          </a:prstGeom>
        </p:spPr>
      </p:pic>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t>0</a:t>
            </a:r>
            <a:fld id="{92B485D1-D61A-494D-A8A9-04DC541B8AAB}" type="slidenum">
              <a:rPr lang="en-US" smtClean="0"/>
              <a:pPr/>
              <a:t>1</a:t>
            </a:fld>
            <a:endParaRPr lang="en-US" dirty="0"/>
          </a:p>
        </p:txBody>
      </p:sp>
      <p:sp>
        <p:nvSpPr>
          <p:cNvPr id="45" name="Freeform: Shape 44">
            <a:extLst>
              <a:ext uri="{FF2B5EF4-FFF2-40B4-BE49-F238E27FC236}">
                <a16:creationId xmlns:a16="http://schemas.microsoft.com/office/drawing/2014/main" id="{25F5ABE2-1B3F-4CBB-8C50-D44E85B1EDEA}"/>
              </a:ext>
            </a:extLst>
          </p:cNvPr>
          <p:cNvSpPr/>
          <p:nvPr/>
        </p:nvSpPr>
        <p:spPr>
          <a:xfrm>
            <a:off x="3" y="4236410"/>
            <a:ext cx="15544798" cy="12222789"/>
          </a:xfrm>
          <a:custGeom>
            <a:avLst/>
            <a:gdLst>
              <a:gd name="connsiteX0" fmla="*/ 6286500 w 16725899"/>
              <a:gd name="connsiteY0" fmla="*/ 0 h 13151482"/>
              <a:gd name="connsiteX1" fmla="*/ 16725899 w 16725899"/>
              <a:gd name="connsiteY1" fmla="*/ 10439400 h 13151482"/>
              <a:gd name="connsiteX2" fmla="*/ 16397239 w 16725899"/>
              <a:gd name="connsiteY2" fmla="*/ 13048367 h 13151482"/>
              <a:gd name="connsiteX3" fmla="*/ 16367957 w 16725899"/>
              <a:gd name="connsiteY3" fmla="*/ 13151482 h 13151482"/>
              <a:gd name="connsiteX4" fmla="*/ 0 w 16725899"/>
              <a:gd name="connsiteY4" fmla="*/ 13151482 h 13151482"/>
              <a:gd name="connsiteX5" fmla="*/ 0 w 16725899"/>
              <a:gd name="connsiteY5" fmla="*/ 2105719 h 13151482"/>
              <a:gd name="connsiteX6" fmla="*/ 40440 w 16725899"/>
              <a:gd name="connsiteY6" fmla="*/ 2073940 h 13151482"/>
              <a:gd name="connsiteX7" fmla="*/ 6286500 w 16725899"/>
              <a:gd name="connsiteY7" fmla="*/ 0 h 131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5899" h="13151482">
                <a:moveTo>
                  <a:pt x="6286500" y="0"/>
                </a:moveTo>
                <a:cubicBezTo>
                  <a:pt x="12052020" y="0"/>
                  <a:pt x="16725899" y="4673880"/>
                  <a:pt x="16725899" y="10439400"/>
                </a:cubicBezTo>
                <a:cubicBezTo>
                  <a:pt x="16725899" y="11340262"/>
                  <a:pt x="16611790" y="12214473"/>
                  <a:pt x="16397239" y="13048367"/>
                </a:cubicBezTo>
                <a:lnTo>
                  <a:pt x="16367957" y="13151482"/>
                </a:lnTo>
                <a:lnTo>
                  <a:pt x="0" y="13151482"/>
                </a:lnTo>
                <a:lnTo>
                  <a:pt x="0" y="2105719"/>
                </a:lnTo>
                <a:lnTo>
                  <a:pt x="40440" y="2073940"/>
                </a:lnTo>
                <a:cubicBezTo>
                  <a:pt x="1782178" y="771372"/>
                  <a:pt x="3944257" y="0"/>
                  <a:pt x="6286500" y="0"/>
                </a:cubicBezTo>
                <a:close/>
              </a:path>
            </a:pathLst>
          </a:custGeom>
          <a:gradFill>
            <a:gsLst>
              <a:gs pos="0">
                <a:schemeClr val="accent3">
                  <a:alpha val="85000"/>
                </a:schemeClr>
              </a:gs>
              <a:gs pos="100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a:xfrm>
            <a:off x="1031820" y="15003357"/>
            <a:ext cx="9874250" cy="646332"/>
          </a:xfrm>
        </p:spPr>
        <p:txBody>
          <a:bodyPr/>
          <a:lstStyle/>
          <a:p>
            <a:r>
              <a:rPr lang="en-US" dirty="0"/>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1031820" y="7892126"/>
            <a:ext cx="11990497" cy="6008889"/>
          </a:xfrm>
          <a:prstGeom prst="rect">
            <a:avLst/>
          </a:prstGeom>
        </p:spPr>
        <p:txBody>
          <a:bodyPr wrap="square">
            <a:spAutoFit/>
          </a:bodyPr>
          <a:lstStyle/>
          <a:p>
            <a:pPr>
              <a:lnSpc>
                <a:spcPct val="80000"/>
              </a:lnSpc>
            </a:pPr>
            <a:r>
              <a:rPr lang="en-US" sz="8000" dirty="0">
                <a:solidFill>
                  <a:schemeClr val="bg1"/>
                </a:solidFill>
              </a:rPr>
              <a:t>A DOCTOR CAN </a:t>
            </a:r>
            <a:br>
              <a:rPr lang="en-US" sz="8000" dirty="0">
                <a:solidFill>
                  <a:schemeClr val="bg1"/>
                </a:solidFill>
              </a:rPr>
            </a:br>
            <a:r>
              <a:rPr lang="en-US" sz="8000" dirty="0">
                <a:solidFill>
                  <a:schemeClr val="bg1"/>
                </a:solidFill>
              </a:rPr>
              <a:t>BURY HIS MISTAKES, </a:t>
            </a:r>
            <a:br>
              <a:rPr lang="en-US" sz="8000" dirty="0">
                <a:solidFill>
                  <a:schemeClr val="bg1"/>
                </a:solidFill>
              </a:rPr>
            </a:br>
            <a:r>
              <a:rPr lang="en-US" sz="8000" b="1" dirty="0">
                <a:solidFill>
                  <a:schemeClr val="bg1"/>
                </a:solidFill>
              </a:rPr>
              <a:t>BUT AN ARCHITECT </a:t>
            </a:r>
            <a:br>
              <a:rPr lang="en-US" sz="8000" b="1" dirty="0">
                <a:solidFill>
                  <a:schemeClr val="bg1"/>
                </a:solidFill>
              </a:rPr>
            </a:br>
            <a:r>
              <a:rPr lang="en-US" sz="8000" b="1" dirty="0">
                <a:solidFill>
                  <a:schemeClr val="bg1"/>
                </a:solidFill>
              </a:rPr>
              <a:t>CAN ONLY ADVISE HIS CLIENTS TO PLANT VINES.</a:t>
            </a:r>
          </a:p>
        </p:txBody>
      </p:sp>
      <p:sp>
        <p:nvSpPr>
          <p:cNvPr id="46" name="Freeform: Shape 45">
            <a:extLst>
              <a:ext uri="{FF2B5EF4-FFF2-40B4-BE49-F238E27FC236}">
                <a16:creationId xmlns:a16="http://schemas.microsoft.com/office/drawing/2014/main" id="{EC8530CF-A6BE-4A09-B33F-A9740F0C65A1}"/>
              </a:ext>
            </a:extLst>
          </p:cNvPr>
          <p:cNvSpPr/>
          <p:nvPr/>
        </p:nvSpPr>
        <p:spPr>
          <a:xfrm rot="10800000">
            <a:off x="21640800" y="1"/>
            <a:ext cx="7620000" cy="5991564"/>
          </a:xfrm>
          <a:custGeom>
            <a:avLst/>
            <a:gdLst>
              <a:gd name="connsiteX0" fmla="*/ 6286500 w 16725899"/>
              <a:gd name="connsiteY0" fmla="*/ 0 h 13151482"/>
              <a:gd name="connsiteX1" fmla="*/ 16725899 w 16725899"/>
              <a:gd name="connsiteY1" fmla="*/ 10439400 h 13151482"/>
              <a:gd name="connsiteX2" fmla="*/ 16397239 w 16725899"/>
              <a:gd name="connsiteY2" fmla="*/ 13048367 h 13151482"/>
              <a:gd name="connsiteX3" fmla="*/ 16367957 w 16725899"/>
              <a:gd name="connsiteY3" fmla="*/ 13151482 h 13151482"/>
              <a:gd name="connsiteX4" fmla="*/ 0 w 16725899"/>
              <a:gd name="connsiteY4" fmla="*/ 13151482 h 13151482"/>
              <a:gd name="connsiteX5" fmla="*/ 0 w 16725899"/>
              <a:gd name="connsiteY5" fmla="*/ 2105719 h 13151482"/>
              <a:gd name="connsiteX6" fmla="*/ 40440 w 16725899"/>
              <a:gd name="connsiteY6" fmla="*/ 2073940 h 13151482"/>
              <a:gd name="connsiteX7" fmla="*/ 6286500 w 16725899"/>
              <a:gd name="connsiteY7" fmla="*/ 0 h 131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5899" h="13151482">
                <a:moveTo>
                  <a:pt x="6286500" y="0"/>
                </a:moveTo>
                <a:cubicBezTo>
                  <a:pt x="12052020" y="0"/>
                  <a:pt x="16725899" y="4673880"/>
                  <a:pt x="16725899" y="10439400"/>
                </a:cubicBezTo>
                <a:cubicBezTo>
                  <a:pt x="16725899" y="11340262"/>
                  <a:pt x="16611790" y="12214473"/>
                  <a:pt x="16397239" y="13048367"/>
                </a:cubicBezTo>
                <a:lnTo>
                  <a:pt x="16367957" y="13151482"/>
                </a:lnTo>
                <a:lnTo>
                  <a:pt x="0" y="13151482"/>
                </a:lnTo>
                <a:lnTo>
                  <a:pt x="0" y="2105719"/>
                </a:lnTo>
                <a:lnTo>
                  <a:pt x="40440" y="2073940"/>
                </a:lnTo>
                <a:cubicBezTo>
                  <a:pt x="1782178" y="771372"/>
                  <a:pt x="3944257" y="0"/>
                  <a:pt x="6286500" y="0"/>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4587C90B-450B-4674-9B73-736803D4120B}"/>
              </a:ext>
            </a:extLst>
          </p:cNvPr>
          <p:cNvSpPr/>
          <p:nvPr/>
        </p:nvSpPr>
        <p:spPr>
          <a:xfrm>
            <a:off x="1192753"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360EFCE7-4EB4-41D9-BC05-FF3E2EA87DBE}"/>
              </a:ext>
            </a:extLst>
          </p:cNvPr>
          <p:cNvGrpSpPr/>
          <p:nvPr/>
        </p:nvGrpSpPr>
        <p:grpSpPr>
          <a:xfrm>
            <a:off x="1192753" y="6730148"/>
            <a:ext cx="1253243" cy="229405"/>
            <a:chOff x="1194682" y="3854649"/>
            <a:chExt cx="1850931" cy="338811"/>
          </a:xfrm>
          <a:solidFill>
            <a:schemeClr val="bg1"/>
          </a:solidFill>
        </p:grpSpPr>
        <p:sp>
          <p:nvSpPr>
            <p:cNvPr id="10" name="Rectangle 9">
              <a:extLst>
                <a:ext uri="{FF2B5EF4-FFF2-40B4-BE49-F238E27FC236}">
                  <a16:creationId xmlns:a16="http://schemas.microsoft.com/office/drawing/2014/main" id="{476B7057-7899-4E15-B10B-F9E4E078B7E0}"/>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EA61776-FF56-4061-8F87-66BB7611C571}"/>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3D86FA-5E0E-4E3F-AEDB-67F6A37D5B84}"/>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85BBEDF-226F-4A05-B54C-EF3EF6936A7B}"/>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85159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72739143-2464-4D41-A970-4F8179A579C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8" name="Rectangle 27">
            <a:extLst>
              <a:ext uri="{FF2B5EF4-FFF2-40B4-BE49-F238E27FC236}">
                <a16:creationId xmlns:a16="http://schemas.microsoft.com/office/drawing/2014/main" id="{A1CB4B74-CED1-473B-9EEF-CB9826F3BF37}"/>
              </a:ext>
            </a:extLst>
          </p:cNvPr>
          <p:cNvSpPr/>
          <p:nvPr/>
        </p:nvSpPr>
        <p:spPr>
          <a:xfrm>
            <a:off x="0" y="0"/>
            <a:ext cx="29260800" cy="16459201"/>
          </a:xfrm>
          <a:prstGeom prst="rect">
            <a:avLst/>
          </a:prstGeom>
          <a:gradFill flip="none" rotWithShape="1">
            <a:gsLst>
              <a:gs pos="0">
                <a:schemeClr val="accent2"/>
              </a:gs>
              <a:gs pos="75000">
                <a:schemeClr val="accent5">
                  <a:alpha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C9EF370-0883-4582-B49A-982D08365278}"/>
              </a:ext>
            </a:extLst>
          </p:cNvPr>
          <p:cNvSpPr/>
          <p:nvPr/>
        </p:nvSpPr>
        <p:spPr>
          <a:xfrm>
            <a:off x="0" y="9244547"/>
            <a:ext cx="11277600" cy="7214653"/>
          </a:xfrm>
          <a:custGeom>
            <a:avLst/>
            <a:gdLst>
              <a:gd name="connsiteX0" fmla="*/ 7045462 w 18745197"/>
              <a:gd name="connsiteY0" fmla="*/ 0 h 11991921"/>
              <a:gd name="connsiteX1" fmla="*/ 18745197 w 18745197"/>
              <a:gd name="connsiteY1" fmla="*/ 11699736 h 11991921"/>
              <a:gd name="connsiteX2" fmla="*/ 18735965 w 18745197"/>
              <a:gd name="connsiteY2" fmla="*/ 11991921 h 11991921"/>
              <a:gd name="connsiteX3" fmla="*/ 0 w 18745197"/>
              <a:gd name="connsiteY3" fmla="*/ 11991921 h 11991921"/>
              <a:gd name="connsiteX4" fmla="*/ 0 w 18745197"/>
              <a:gd name="connsiteY4" fmla="*/ 2359940 h 11991921"/>
              <a:gd name="connsiteX5" fmla="*/ 45323 w 18745197"/>
              <a:gd name="connsiteY5" fmla="*/ 2324324 h 11991921"/>
              <a:gd name="connsiteX6" fmla="*/ 7045462 w 18745197"/>
              <a:gd name="connsiteY6" fmla="*/ 0 h 1199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5197" h="11991921">
                <a:moveTo>
                  <a:pt x="7045462" y="0"/>
                </a:moveTo>
                <a:cubicBezTo>
                  <a:pt x="13507046" y="0"/>
                  <a:pt x="18745197" y="5238151"/>
                  <a:pt x="18745197" y="11699736"/>
                </a:cubicBezTo>
                <a:lnTo>
                  <a:pt x="18735965" y="11991921"/>
                </a:lnTo>
                <a:lnTo>
                  <a:pt x="0" y="11991921"/>
                </a:lnTo>
                <a:lnTo>
                  <a:pt x="0" y="2359940"/>
                </a:lnTo>
                <a:lnTo>
                  <a:pt x="45323" y="2324324"/>
                </a:lnTo>
                <a:cubicBezTo>
                  <a:pt x="1997339" y="864498"/>
                  <a:pt x="4420443" y="0"/>
                  <a:pt x="704546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10</a:t>
            </a:fld>
            <a:endParaRPr lang="en-US" dirty="0"/>
          </a:p>
        </p:txBody>
      </p:sp>
      <p:sp>
        <p:nvSpPr>
          <p:cNvPr id="14" name="Freeform: Shape 13">
            <a:extLst>
              <a:ext uri="{FF2B5EF4-FFF2-40B4-BE49-F238E27FC236}">
                <a16:creationId xmlns:a16="http://schemas.microsoft.com/office/drawing/2014/main" id="{4075B780-4739-46A4-B14D-D79F6424B6BC}"/>
              </a:ext>
            </a:extLst>
          </p:cNvPr>
          <p:cNvSpPr/>
          <p:nvPr/>
        </p:nvSpPr>
        <p:spPr>
          <a:xfrm>
            <a:off x="12981929"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Placeholder 11">
            <a:extLst>
              <a:ext uri="{FF2B5EF4-FFF2-40B4-BE49-F238E27FC236}">
                <a16:creationId xmlns:a16="http://schemas.microsoft.com/office/drawing/2014/main" id="{85C90F3A-1226-4368-879A-FDD9BA26845B}"/>
              </a:ext>
            </a:extLst>
          </p:cNvPr>
          <p:cNvPicPr>
            <a:picLocks noGrp="1" noChangeAspect="1"/>
          </p:cNvPicPr>
          <p:nvPr>
            <p:ph type="pic" sz="quarter" idx="11"/>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11791950" y="2362200"/>
            <a:ext cx="5676900" cy="5676900"/>
          </a:xfrm>
        </p:spPr>
      </p:pic>
      <p:sp>
        <p:nvSpPr>
          <p:cNvPr id="5" name="Rectangle 4">
            <a:extLst>
              <a:ext uri="{FF2B5EF4-FFF2-40B4-BE49-F238E27FC236}">
                <a16:creationId xmlns:a16="http://schemas.microsoft.com/office/drawing/2014/main" id="{E1E987E2-E592-4EFC-8B02-DADBC536D181}"/>
              </a:ext>
            </a:extLst>
          </p:cNvPr>
          <p:cNvSpPr/>
          <p:nvPr/>
        </p:nvSpPr>
        <p:spPr>
          <a:xfrm>
            <a:off x="4310056" y="12184217"/>
            <a:ext cx="20640688" cy="2091663"/>
          </a:xfrm>
          <a:prstGeom prst="rect">
            <a:avLst/>
          </a:prstGeom>
        </p:spPr>
        <p:txBody>
          <a:bodyPr wrap="square">
            <a:spAutoFit/>
          </a:bodyPr>
          <a:lstStyle/>
          <a:p>
            <a:pPr algn="ctr">
              <a:lnSpc>
                <a:spcPct val="80000"/>
              </a:lnSpc>
            </a:pPr>
            <a:r>
              <a:rPr lang="en-US" sz="5400" dirty="0">
                <a:solidFill>
                  <a:schemeClr val="bg1"/>
                </a:solidFill>
              </a:rPr>
              <a:t>“Everyone wants a piece of land. It’s the only sure </a:t>
            </a:r>
            <a:r>
              <a:rPr lang="en-US" sz="5400" b="1" dirty="0">
                <a:solidFill>
                  <a:schemeClr val="bg1"/>
                </a:solidFill>
              </a:rPr>
              <a:t>investment. It can never depreciate like a car or washing machine. Land will only double its value in ten years.”</a:t>
            </a:r>
          </a:p>
        </p:txBody>
      </p:sp>
      <p:sp>
        <p:nvSpPr>
          <p:cNvPr id="16" name="Rectangle 15">
            <a:extLst>
              <a:ext uri="{FF2B5EF4-FFF2-40B4-BE49-F238E27FC236}">
                <a16:creationId xmlns:a16="http://schemas.microsoft.com/office/drawing/2014/main" id="{92713DEC-EB94-457E-8738-B52F90814ED5}"/>
              </a:ext>
            </a:extLst>
          </p:cNvPr>
          <p:cNvSpPr/>
          <p:nvPr/>
        </p:nvSpPr>
        <p:spPr>
          <a:xfrm>
            <a:off x="3902596" y="9039050"/>
            <a:ext cx="21455609" cy="1084464"/>
          </a:xfrm>
          <a:prstGeom prst="rect">
            <a:avLst/>
          </a:prstGeom>
        </p:spPr>
        <p:txBody>
          <a:bodyPr wrap="square">
            <a:spAutoFit/>
          </a:bodyPr>
          <a:lstStyle/>
          <a:p>
            <a:pPr algn="ctr">
              <a:lnSpc>
                <a:spcPct val="80000"/>
              </a:lnSpc>
            </a:pPr>
            <a:r>
              <a:rPr lang="en-US" sz="8000" dirty="0">
                <a:solidFill>
                  <a:schemeClr val="bg1"/>
                </a:solidFill>
              </a:rPr>
              <a:t>HOU </a:t>
            </a:r>
            <a:r>
              <a:rPr lang="en-US" sz="8000" b="1" dirty="0">
                <a:solidFill>
                  <a:schemeClr val="bg1"/>
                </a:solidFill>
              </a:rPr>
              <a:t>LIANGPING</a:t>
            </a:r>
          </a:p>
        </p:txBody>
      </p:sp>
      <p:sp>
        <p:nvSpPr>
          <p:cNvPr id="18" name="Rectangle 17">
            <a:extLst>
              <a:ext uri="{FF2B5EF4-FFF2-40B4-BE49-F238E27FC236}">
                <a16:creationId xmlns:a16="http://schemas.microsoft.com/office/drawing/2014/main" id="{891F6798-65DD-411E-A265-DA802AE073FA}"/>
              </a:ext>
            </a:extLst>
          </p:cNvPr>
          <p:cNvSpPr/>
          <p:nvPr/>
        </p:nvSpPr>
        <p:spPr>
          <a:xfrm>
            <a:off x="3902595" y="10160290"/>
            <a:ext cx="21455609" cy="687624"/>
          </a:xfrm>
          <a:prstGeom prst="rect">
            <a:avLst/>
          </a:prstGeom>
        </p:spPr>
        <p:txBody>
          <a:bodyPr wrap="square">
            <a:spAutoFit/>
          </a:bodyPr>
          <a:lstStyle/>
          <a:p>
            <a:pPr algn="ctr">
              <a:lnSpc>
                <a:spcPct val="80000"/>
              </a:lnSpc>
            </a:pPr>
            <a:r>
              <a:rPr lang="en-US" sz="4800" i="1" dirty="0">
                <a:solidFill>
                  <a:schemeClr val="bg1"/>
                </a:solidFill>
              </a:rPr>
              <a:t>FOUNDER</a:t>
            </a:r>
            <a:endParaRPr lang="en-US" sz="4800" b="1" i="1" dirty="0">
              <a:solidFill>
                <a:schemeClr val="bg1"/>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BUILD.COM</a:t>
            </a:r>
            <a:endParaRPr lang="en-US" dirty="0"/>
          </a:p>
        </p:txBody>
      </p:sp>
      <p:grpSp>
        <p:nvGrpSpPr>
          <p:cNvPr id="13" name="Group 12">
            <a:extLst>
              <a:ext uri="{FF2B5EF4-FFF2-40B4-BE49-F238E27FC236}">
                <a16:creationId xmlns:a16="http://schemas.microsoft.com/office/drawing/2014/main" id="{E01003A0-8528-4259-9F55-03845EA64C07}"/>
              </a:ext>
            </a:extLst>
          </p:cNvPr>
          <p:cNvGrpSpPr/>
          <p:nvPr/>
        </p:nvGrpSpPr>
        <p:grpSpPr>
          <a:xfrm>
            <a:off x="14003779" y="11318499"/>
            <a:ext cx="1253243" cy="229405"/>
            <a:chOff x="1194682" y="3854649"/>
            <a:chExt cx="1850931" cy="338811"/>
          </a:xfrm>
          <a:solidFill>
            <a:schemeClr val="bg1"/>
          </a:solidFill>
        </p:grpSpPr>
        <p:sp>
          <p:nvSpPr>
            <p:cNvPr id="15" name="Rectangle 14">
              <a:extLst>
                <a:ext uri="{FF2B5EF4-FFF2-40B4-BE49-F238E27FC236}">
                  <a16:creationId xmlns:a16="http://schemas.microsoft.com/office/drawing/2014/main" id="{FFDB7127-6872-46A5-BBFC-06AAA34C5B93}"/>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F051AA-FF49-4F72-AE41-26EE248EAEA5}"/>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FDB497B-61BE-4FBB-A491-7A126FA19883}"/>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5C45D2-D244-4519-9070-7D6B0BBD853A}"/>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Shape 24">
            <a:extLst>
              <a:ext uri="{FF2B5EF4-FFF2-40B4-BE49-F238E27FC236}">
                <a16:creationId xmlns:a16="http://schemas.microsoft.com/office/drawing/2014/main" id="{DA9BE110-202E-463F-95F1-74C12AA2E356}"/>
              </a:ext>
            </a:extLst>
          </p:cNvPr>
          <p:cNvSpPr/>
          <p:nvPr/>
        </p:nvSpPr>
        <p:spPr>
          <a:xfrm rot="10800000">
            <a:off x="24560654" y="1"/>
            <a:ext cx="4700146" cy="3695699"/>
          </a:xfrm>
          <a:custGeom>
            <a:avLst/>
            <a:gdLst>
              <a:gd name="connsiteX0" fmla="*/ 6286500 w 16725899"/>
              <a:gd name="connsiteY0" fmla="*/ 0 h 13151482"/>
              <a:gd name="connsiteX1" fmla="*/ 16725899 w 16725899"/>
              <a:gd name="connsiteY1" fmla="*/ 10439400 h 13151482"/>
              <a:gd name="connsiteX2" fmla="*/ 16397239 w 16725899"/>
              <a:gd name="connsiteY2" fmla="*/ 13048367 h 13151482"/>
              <a:gd name="connsiteX3" fmla="*/ 16367957 w 16725899"/>
              <a:gd name="connsiteY3" fmla="*/ 13151482 h 13151482"/>
              <a:gd name="connsiteX4" fmla="*/ 0 w 16725899"/>
              <a:gd name="connsiteY4" fmla="*/ 13151482 h 13151482"/>
              <a:gd name="connsiteX5" fmla="*/ 0 w 16725899"/>
              <a:gd name="connsiteY5" fmla="*/ 2105719 h 13151482"/>
              <a:gd name="connsiteX6" fmla="*/ 40440 w 16725899"/>
              <a:gd name="connsiteY6" fmla="*/ 2073940 h 13151482"/>
              <a:gd name="connsiteX7" fmla="*/ 6286500 w 16725899"/>
              <a:gd name="connsiteY7" fmla="*/ 0 h 131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5899" h="13151482">
                <a:moveTo>
                  <a:pt x="6286500" y="0"/>
                </a:moveTo>
                <a:cubicBezTo>
                  <a:pt x="12052020" y="0"/>
                  <a:pt x="16725899" y="4673880"/>
                  <a:pt x="16725899" y="10439400"/>
                </a:cubicBezTo>
                <a:cubicBezTo>
                  <a:pt x="16725899" y="11340262"/>
                  <a:pt x="16611790" y="12214473"/>
                  <a:pt x="16397239" y="13048367"/>
                </a:cubicBezTo>
                <a:lnTo>
                  <a:pt x="16367957" y="13151482"/>
                </a:lnTo>
                <a:lnTo>
                  <a:pt x="0" y="13151482"/>
                </a:lnTo>
                <a:lnTo>
                  <a:pt x="0" y="2105719"/>
                </a:lnTo>
                <a:lnTo>
                  <a:pt x="40440" y="2073940"/>
                </a:lnTo>
                <a:cubicBezTo>
                  <a:pt x="1782178" y="771372"/>
                  <a:pt x="3944257" y="0"/>
                  <a:pt x="6286500" y="0"/>
                </a:cubicBezTo>
                <a:close/>
              </a:path>
            </a:pathLst>
          </a:cu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637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EFAA7DF3-F11C-4825-8DB5-3F4C2322EB3D}"/>
              </a:ext>
            </a:extLst>
          </p:cNvPr>
          <p:cNvSpPr/>
          <p:nvPr/>
        </p:nvSpPr>
        <p:spPr>
          <a:xfrm>
            <a:off x="5486400" y="0"/>
            <a:ext cx="23774400" cy="16459200"/>
          </a:xfrm>
          <a:prstGeom prst="parallelogram">
            <a:avLst>
              <a:gd name="adj" fmla="val 0"/>
            </a:avLst>
          </a:prstGeom>
          <a:solidFill>
            <a:schemeClr val="accent1">
              <a:lumMod val="10000"/>
              <a:lumOff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11</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13211955" y="6570932"/>
            <a:ext cx="15017024" cy="4604915"/>
          </a:xfrm>
          <a:prstGeom prst="rect">
            <a:avLst/>
          </a:prstGeom>
        </p:spPr>
        <p:txBody>
          <a:bodyPr wrap="square">
            <a:spAutoFit/>
          </a:bodyPr>
          <a:lstStyle/>
          <a:p>
            <a:pPr>
              <a:lnSpc>
                <a:spcPct val="150000"/>
              </a:lnSpc>
            </a:pPr>
            <a:r>
              <a:rPr lang="en-US" sz="4000" dirty="0">
                <a:solidFill>
                  <a:schemeClr val="accent1"/>
                </a:solidFill>
              </a:rPr>
              <a:t>Find out where the people are going and buy the land before they get there. To be successful in real estate, you must always and consistently </a:t>
            </a:r>
            <a:r>
              <a:rPr lang="en-US" sz="4000" b="1" dirty="0">
                <a:solidFill>
                  <a:schemeClr val="accent1"/>
                </a:solidFill>
              </a:rPr>
              <a:t>put your clients' best interests first. When you do, your personal needs will be realized beyond your greatest expectations.</a:t>
            </a:r>
          </a:p>
        </p:txBody>
      </p:sp>
      <p:sp>
        <p:nvSpPr>
          <p:cNvPr id="16" name="Rectangle 15">
            <a:extLst>
              <a:ext uri="{FF2B5EF4-FFF2-40B4-BE49-F238E27FC236}">
                <a16:creationId xmlns:a16="http://schemas.microsoft.com/office/drawing/2014/main" id="{92713DEC-EB94-457E-8738-B52F90814ED5}"/>
              </a:ext>
            </a:extLst>
          </p:cNvPr>
          <p:cNvSpPr/>
          <p:nvPr/>
        </p:nvSpPr>
        <p:spPr>
          <a:xfrm>
            <a:off x="2686051" y="9431266"/>
            <a:ext cx="9874250" cy="1282915"/>
          </a:xfrm>
          <a:prstGeom prst="rect">
            <a:avLst/>
          </a:prstGeom>
        </p:spPr>
        <p:txBody>
          <a:bodyPr wrap="square">
            <a:spAutoFit/>
          </a:bodyPr>
          <a:lstStyle/>
          <a:p>
            <a:pPr>
              <a:lnSpc>
                <a:spcPct val="80000"/>
              </a:lnSpc>
            </a:pPr>
            <a:r>
              <a:rPr lang="en-US" sz="9600" dirty="0">
                <a:solidFill>
                  <a:schemeClr val="accent5"/>
                </a:solidFill>
              </a:rPr>
              <a:t>RON </a:t>
            </a:r>
            <a:r>
              <a:rPr lang="en-US" sz="9600" b="1" dirty="0">
                <a:solidFill>
                  <a:schemeClr val="accent5"/>
                </a:solidFill>
              </a:rPr>
              <a:t>STARK</a:t>
            </a:r>
          </a:p>
        </p:txBody>
      </p:sp>
      <p:sp>
        <p:nvSpPr>
          <p:cNvPr id="18" name="Rectangle 17">
            <a:extLst>
              <a:ext uri="{FF2B5EF4-FFF2-40B4-BE49-F238E27FC236}">
                <a16:creationId xmlns:a16="http://schemas.microsoft.com/office/drawing/2014/main" id="{891F6798-65DD-411E-A265-DA802AE073FA}"/>
              </a:ext>
            </a:extLst>
          </p:cNvPr>
          <p:cNvSpPr/>
          <p:nvPr/>
        </p:nvSpPr>
        <p:spPr>
          <a:xfrm>
            <a:off x="2762251" y="10781106"/>
            <a:ext cx="7829549" cy="687624"/>
          </a:xfrm>
          <a:prstGeom prst="rect">
            <a:avLst/>
          </a:prstGeom>
        </p:spPr>
        <p:txBody>
          <a:bodyPr wrap="square">
            <a:spAutoFit/>
          </a:bodyPr>
          <a:lstStyle/>
          <a:p>
            <a:pPr>
              <a:lnSpc>
                <a:spcPct val="80000"/>
              </a:lnSpc>
            </a:pPr>
            <a:r>
              <a:rPr lang="en-US" sz="4800" dirty="0">
                <a:solidFill>
                  <a:schemeClr val="tx1">
                    <a:lumMod val="85000"/>
                    <a:lumOff val="15000"/>
                  </a:schemeClr>
                </a:solidFill>
              </a:rPr>
              <a:t>DIRECTOR</a:t>
            </a:r>
            <a:endParaRPr lang="en-US" sz="4800" b="1" dirty="0">
              <a:solidFill>
                <a:schemeClr val="tx1">
                  <a:lumMod val="85000"/>
                  <a:lumOff val="15000"/>
                </a:schemeClr>
              </a:solidFill>
            </a:endParaRPr>
          </a:p>
        </p:txBody>
      </p:sp>
      <p:sp>
        <p:nvSpPr>
          <p:cNvPr id="23" name="Freeform: Shape 22">
            <a:extLst>
              <a:ext uri="{FF2B5EF4-FFF2-40B4-BE49-F238E27FC236}">
                <a16:creationId xmlns:a16="http://schemas.microsoft.com/office/drawing/2014/main" id="{D90E8582-7516-4073-968C-B57CFA7C5C10}"/>
              </a:ext>
            </a:extLst>
          </p:cNvPr>
          <p:cNvSpPr/>
          <p:nvPr/>
        </p:nvSpPr>
        <p:spPr>
          <a:xfrm>
            <a:off x="13288156" y="3425673"/>
            <a:ext cx="2952752" cy="2208463"/>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F22013C-8AB6-4C90-BD4B-CDF0374C810A}"/>
              </a:ext>
            </a:extLst>
          </p:cNvPr>
          <p:cNvSpPr/>
          <p:nvPr/>
        </p:nvSpPr>
        <p:spPr>
          <a:xfrm flipH="1" flipV="1">
            <a:off x="13288155" y="11980086"/>
            <a:ext cx="1951845" cy="1459851"/>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4" name="Picture Placeholder 13">
            <a:extLst>
              <a:ext uri="{FF2B5EF4-FFF2-40B4-BE49-F238E27FC236}">
                <a16:creationId xmlns:a16="http://schemas.microsoft.com/office/drawing/2014/main" id="{77F97F65-4627-4CFA-BEF5-BE286A2063AB}"/>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2647950" y="2552700"/>
            <a:ext cx="5676900" cy="5676900"/>
          </a:xfrm>
          <a:ln w="76200"/>
        </p:spPr>
      </p:pic>
      <p:sp>
        <p:nvSpPr>
          <p:cNvPr id="19" name="Freeform: Shape 18">
            <a:extLst>
              <a:ext uri="{FF2B5EF4-FFF2-40B4-BE49-F238E27FC236}">
                <a16:creationId xmlns:a16="http://schemas.microsoft.com/office/drawing/2014/main" id="{F0CEF72C-8F31-412A-9C8E-621B16BD3D8A}"/>
              </a:ext>
            </a:extLst>
          </p:cNvPr>
          <p:cNvSpPr/>
          <p:nvPr/>
        </p:nvSpPr>
        <p:spPr>
          <a:xfrm>
            <a:off x="13288155"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568B1338-B7D7-4208-A27D-1981FADC4E34}"/>
              </a:ext>
            </a:extLst>
          </p:cNvPr>
          <p:cNvGrpSpPr/>
          <p:nvPr/>
        </p:nvGrpSpPr>
        <p:grpSpPr>
          <a:xfrm>
            <a:off x="2891548" y="11980086"/>
            <a:ext cx="1253243" cy="229405"/>
            <a:chOff x="1194682" y="3854649"/>
            <a:chExt cx="1850931" cy="338811"/>
          </a:xfrm>
          <a:solidFill>
            <a:schemeClr val="accent5"/>
          </a:solidFill>
        </p:grpSpPr>
        <p:sp>
          <p:nvSpPr>
            <p:cNvPr id="15" name="Rectangle 14">
              <a:extLst>
                <a:ext uri="{FF2B5EF4-FFF2-40B4-BE49-F238E27FC236}">
                  <a16:creationId xmlns:a16="http://schemas.microsoft.com/office/drawing/2014/main" id="{6697CAA0-F953-43D1-BEB3-1128B0D861FB}"/>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550C39-C751-4ADE-B3E1-094CAA87E5D1}"/>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B91677-2BF1-4ED0-9546-D410859CBB41}"/>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CBAE0B0-A27E-48E0-A616-907C876573F0}"/>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9355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5FA6EFA9-F0FA-4070-AC57-879FE3DD88F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28" name="Rectangle 27">
            <a:extLst>
              <a:ext uri="{FF2B5EF4-FFF2-40B4-BE49-F238E27FC236}">
                <a16:creationId xmlns:a16="http://schemas.microsoft.com/office/drawing/2014/main" id="{A1CB4B74-CED1-473B-9EEF-CB9826F3BF37}"/>
              </a:ext>
            </a:extLst>
          </p:cNvPr>
          <p:cNvSpPr/>
          <p:nvPr/>
        </p:nvSpPr>
        <p:spPr>
          <a:xfrm>
            <a:off x="0" y="-1"/>
            <a:ext cx="29260800" cy="8467357"/>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 name="Rectangle 4">
            <a:extLst>
              <a:ext uri="{FF2B5EF4-FFF2-40B4-BE49-F238E27FC236}">
                <a16:creationId xmlns:a16="http://schemas.microsoft.com/office/drawing/2014/main" id="{E1E987E2-E592-4EFC-8B02-DADBC536D181}"/>
              </a:ext>
            </a:extLst>
          </p:cNvPr>
          <p:cNvSpPr/>
          <p:nvPr/>
        </p:nvSpPr>
        <p:spPr>
          <a:xfrm>
            <a:off x="937227" y="3561480"/>
            <a:ext cx="16499435" cy="4433842"/>
          </a:xfrm>
          <a:prstGeom prst="rect">
            <a:avLst/>
          </a:prstGeom>
        </p:spPr>
        <p:txBody>
          <a:bodyPr wrap="square">
            <a:spAutoFit/>
          </a:bodyPr>
          <a:lstStyle/>
          <a:p>
            <a:pPr>
              <a:lnSpc>
                <a:spcPct val="80000"/>
              </a:lnSpc>
            </a:pPr>
            <a:r>
              <a:rPr lang="en-US" sz="8800" dirty="0">
                <a:solidFill>
                  <a:schemeClr val="bg1"/>
                </a:solidFill>
              </a:rPr>
              <a:t>BUYERS DECIDE IN THE </a:t>
            </a:r>
            <a:br>
              <a:rPr lang="en-US" sz="8800" dirty="0">
                <a:solidFill>
                  <a:schemeClr val="bg1"/>
                </a:solidFill>
              </a:rPr>
            </a:br>
            <a:r>
              <a:rPr lang="en-US" sz="8800" dirty="0">
                <a:solidFill>
                  <a:schemeClr val="bg1"/>
                </a:solidFill>
              </a:rPr>
              <a:t>FIRST EIGHT SECONDS OF </a:t>
            </a:r>
            <a:r>
              <a:rPr lang="en-US" sz="8800" b="1" dirty="0">
                <a:solidFill>
                  <a:schemeClr val="bg1"/>
                </a:solidFill>
              </a:rPr>
              <a:t>SEEING A HOME IF THEY’RE INTERESTED IN BUYING IT. </a:t>
            </a:r>
          </a:p>
        </p:txBody>
      </p:sp>
      <p:sp>
        <p:nvSpPr>
          <p:cNvPr id="19" name="Freeform: Shape 18">
            <a:extLst>
              <a:ext uri="{FF2B5EF4-FFF2-40B4-BE49-F238E27FC236}">
                <a16:creationId xmlns:a16="http://schemas.microsoft.com/office/drawing/2014/main" id="{DCD831EF-4C9A-4FC8-9D99-55EBEF0CFE2D}"/>
              </a:ext>
            </a:extLst>
          </p:cNvPr>
          <p:cNvSpPr/>
          <p:nvPr/>
        </p:nvSpPr>
        <p:spPr>
          <a:xfrm>
            <a:off x="1192753"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 name="Rectangle 13">
            <a:extLst>
              <a:ext uri="{FF2B5EF4-FFF2-40B4-BE49-F238E27FC236}">
                <a16:creationId xmlns:a16="http://schemas.microsoft.com/office/drawing/2014/main" id="{169F27F5-F79A-469F-9A19-64B44EF233A0}"/>
              </a:ext>
            </a:extLst>
          </p:cNvPr>
          <p:cNvSpPr/>
          <p:nvPr/>
        </p:nvSpPr>
        <p:spPr>
          <a:xfrm>
            <a:off x="0" y="8467357"/>
            <a:ext cx="29260800" cy="799184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12</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BUILD.COM</a:t>
            </a:r>
            <a:endParaRPr lang="en-US" dirty="0"/>
          </a:p>
        </p:txBody>
      </p:sp>
      <p:sp>
        <p:nvSpPr>
          <p:cNvPr id="11" name="Rectangle 10">
            <a:extLst>
              <a:ext uri="{FF2B5EF4-FFF2-40B4-BE49-F238E27FC236}">
                <a16:creationId xmlns:a16="http://schemas.microsoft.com/office/drawing/2014/main" id="{16EC4AF1-3393-44AA-A066-2ABAB54FEEE5}"/>
              </a:ext>
            </a:extLst>
          </p:cNvPr>
          <p:cNvSpPr/>
          <p:nvPr/>
        </p:nvSpPr>
        <p:spPr>
          <a:xfrm>
            <a:off x="1000289" y="9529115"/>
            <a:ext cx="7350926" cy="1446550"/>
          </a:xfrm>
          <a:prstGeom prst="rect">
            <a:avLst/>
          </a:prstGeom>
        </p:spPr>
        <p:txBody>
          <a:bodyPr wrap="square">
            <a:spAutoFit/>
          </a:bodyPr>
          <a:lstStyle/>
          <a:p>
            <a:r>
              <a:rPr lang="en-US" sz="4400" b="1" dirty="0">
                <a:solidFill>
                  <a:schemeClr val="bg1"/>
                </a:solidFill>
              </a:rPr>
              <a:t>BROKER MAKES </a:t>
            </a:r>
            <a:br>
              <a:rPr lang="en-US" sz="4400" b="1" dirty="0">
                <a:solidFill>
                  <a:schemeClr val="bg1"/>
                </a:solidFill>
              </a:rPr>
            </a:br>
            <a:r>
              <a:rPr lang="en-US" sz="4400" b="1" dirty="0">
                <a:solidFill>
                  <a:schemeClr val="bg1"/>
                </a:solidFill>
              </a:rPr>
              <a:t>ALL THE DIFFERENCE</a:t>
            </a:r>
          </a:p>
        </p:txBody>
      </p:sp>
      <p:sp>
        <p:nvSpPr>
          <p:cNvPr id="12" name="Rectangle 11">
            <a:extLst>
              <a:ext uri="{FF2B5EF4-FFF2-40B4-BE49-F238E27FC236}">
                <a16:creationId xmlns:a16="http://schemas.microsoft.com/office/drawing/2014/main" id="{B5ACC241-2852-4379-8B38-2E6BB4E1A9A2}"/>
              </a:ext>
            </a:extLst>
          </p:cNvPr>
          <p:cNvSpPr/>
          <p:nvPr/>
        </p:nvSpPr>
        <p:spPr>
          <a:xfrm>
            <a:off x="1000289" y="11353107"/>
            <a:ext cx="8284529" cy="2841804"/>
          </a:xfrm>
          <a:prstGeom prst="rect">
            <a:avLst/>
          </a:prstGeom>
        </p:spPr>
        <p:txBody>
          <a:bodyPr wrap="square">
            <a:spAutoFit/>
          </a:bodyPr>
          <a:lstStyle/>
          <a:p>
            <a:pPr algn="just">
              <a:lnSpc>
                <a:spcPct val="130000"/>
              </a:lnSpc>
            </a:pPr>
            <a:r>
              <a:rPr lang="en-US" sz="2800" dirty="0">
                <a:solidFill>
                  <a:schemeClr val="bg1"/>
                </a:solidFill>
              </a:rPr>
              <a:t>Watch this slideshow about fibromyalgia (fibrositis) with pictures about this chronic condition that causes pain and stiffness of the tendons, muscles, and joints. Watch this slideshow about.</a:t>
            </a:r>
          </a:p>
        </p:txBody>
      </p:sp>
      <p:sp>
        <p:nvSpPr>
          <p:cNvPr id="13" name="Rectangle 12">
            <a:extLst>
              <a:ext uri="{FF2B5EF4-FFF2-40B4-BE49-F238E27FC236}">
                <a16:creationId xmlns:a16="http://schemas.microsoft.com/office/drawing/2014/main" id="{DE06B10C-3F43-4884-A118-D294CCF6CCEF}"/>
              </a:ext>
            </a:extLst>
          </p:cNvPr>
          <p:cNvSpPr/>
          <p:nvPr/>
        </p:nvSpPr>
        <p:spPr>
          <a:xfrm>
            <a:off x="10363200" y="9529115"/>
            <a:ext cx="7350926" cy="1446550"/>
          </a:xfrm>
          <a:prstGeom prst="rect">
            <a:avLst/>
          </a:prstGeom>
        </p:spPr>
        <p:txBody>
          <a:bodyPr wrap="square">
            <a:spAutoFit/>
          </a:bodyPr>
          <a:lstStyle/>
          <a:p>
            <a:pPr lvl="0"/>
            <a:r>
              <a:rPr lang="en-US" sz="4400" b="1" dirty="0">
                <a:solidFill>
                  <a:schemeClr val="bg1"/>
                </a:solidFill>
              </a:rPr>
              <a:t>BROKER MAKES </a:t>
            </a:r>
            <a:br>
              <a:rPr lang="en-US" sz="4400" b="1" dirty="0">
                <a:solidFill>
                  <a:schemeClr val="bg1"/>
                </a:solidFill>
              </a:rPr>
            </a:br>
            <a:r>
              <a:rPr lang="en-US" sz="4400" b="1" dirty="0">
                <a:solidFill>
                  <a:schemeClr val="bg1"/>
                </a:solidFill>
              </a:rPr>
              <a:t>ALL THE DIFFERENCE</a:t>
            </a:r>
          </a:p>
        </p:txBody>
      </p:sp>
      <p:sp>
        <p:nvSpPr>
          <p:cNvPr id="15" name="Rectangle 14">
            <a:extLst>
              <a:ext uri="{FF2B5EF4-FFF2-40B4-BE49-F238E27FC236}">
                <a16:creationId xmlns:a16="http://schemas.microsoft.com/office/drawing/2014/main" id="{AD30D938-E790-43B8-8E87-1BCB91154B13}"/>
              </a:ext>
            </a:extLst>
          </p:cNvPr>
          <p:cNvSpPr/>
          <p:nvPr/>
        </p:nvSpPr>
        <p:spPr>
          <a:xfrm>
            <a:off x="10363200" y="11353107"/>
            <a:ext cx="8382747" cy="2841804"/>
          </a:xfrm>
          <a:prstGeom prst="rect">
            <a:avLst/>
          </a:prstGeom>
        </p:spPr>
        <p:txBody>
          <a:bodyPr wrap="square">
            <a:spAutoFit/>
          </a:bodyPr>
          <a:lstStyle/>
          <a:p>
            <a:pPr algn="just">
              <a:lnSpc>
                <a:spcPct val="130000"/>
              </a:lnSpc>
            </a:pPr>
            <a:r>
              <a:rPr lang="en-US" sz="2800" dirty="0">
                <a:solidFill>
                  <a:schemeClr val="bg1"/>
                </a:solidFill>
              </a:rPr>
              <a:t>Watch this slideshow about fibromyalgia (fibrositis) with pictures about this chronic condition that causes pain and stiffness of the tendons, muscles, and joints. Watch this slideshow about.</a:t>
            </a:r>
          </a:p>
        </p:txBody>
      </p:sp>
      <p:sp>
        <p:nvSpPr>
          <p:cNvPr id="16" name="Rectangle 15">
            <a:extLst>
              <a:ext uri="{FF2B5EF4-FFF2-40B4-BE49-F238E27FC236}">
                <a16:creationId xmlns:a16="http://schemas.microsoft.com/office/drawing/2014/main" id="{119C5C6E-557B-4058-A5CE-981F1606AF76}"/>
              </a:ext>
            </a:extLst>
          </p:cNvPr>
          <p:cNvSpPr/>
          <p:nvPr/>
        </p:nvSpPr>
        <p:spPr>
          <a:xfrm>
            <a:off x="19773900" y="9529115"/>
            <a:ext cx="7350926" cy="1446550"/>
          </a:xfrm>
          <a:prstGeom prst="rect">
            <a:avLst/>
          </a:prstGeom>
        </p:spPr>
        <p:txBody>
          <a:bodyPr wrap="square">
            <a:spAutoFit/>
          </a:bodyPr>
          <a:lstStyle/>
          <a:p>
            <a:pPr lvl="0"/>
            <a:r>
              <a:rPr lang="en-US" sz="4400" b="1" dirty="0">
                <a:solidFill>
                  <a:schemeClr val="bg1"/>
                </a:solidFill>
              </a:rPr>
              <a:t>BROKER MAKES </a:t>
            </a:r>
            <a:br>
              <a:rPr lang="en-US" sz="4400" b="1" dirty="0">
                <a:solidFill>
                  <a:schemeClr val="bg1"/>
                </a:solidFill>
              </a:rPr>
            </a:br>
            <a:r>
              <a:rPr lang="en-US" sz="4400" b="1" dirty="0">
                <a:solidFill>
                  <a:schemeClr val="bg1"/>
                </a:solidFill>
              </a:rPr>
              <a:t>ALL THE DIFFERENCE</a:t>
            </a:r>
          </a:p>
        </p:txBody>
      </p:sp>
      <p:sp>
        <p:nvSpPr>
          <p:cNvPr id="17" name="Rectangle 16">
            <a:extLst>
              <a:ext uri="{FF2B5EF4-FFF2-40B4-BE49-F238E27FC236}">
                <a16:creationId xmlns:a16="http://schemas.microsoft.com/office/drawing/2014/main" id="{37E6535A-BA22-4407-B9FE-9F5960E5C4BF}"/>
              </a:ext>
            </a:extLst>
          </p:cNvPr>
          <p:cNvSpPr/>
          <p:nvPr/>
        </p:nvSpPr>
        <p:spPr>
          <a:xfrm>
            <a:off x="19773900" y="11353107"/>
            <a:ext cx="8382747" cy="2841804"/>
          </a:xfrm>
          <a:prstGeom prst="rect">
            <a:avLst/>
          </a:prstGeom>
        </p:spPr>
        <p:txBody>
          <a:bodyPr wrap="square">
            <a:spAutoFit/>
          </a:bodyPr>
          <a:lstStyle/>
          <a:p>
            <a:pPr algn="just">
              <a:lnSpc>
                <a:spcPct val="130000"/>
              </a:lnSpc>
            </a:pPr>
            <a:r>
              <a:rPr lang="en-US" sz="2800" dirty="0">
                <a:solidFill>
                  <a:schemeClr val="bg1"/>
                </a:solidFill>
              </a:rPr>
              <a:t>Watch this slideshow about fibromyalgia (fibrositis) with pictures about this chronic condition that causes pain and stiffness of the tendons, muscles, and joints. Watch this slideshow about.</a:t>
            </a:r>
          </a:p>
        </p:txBody>
      </p:sp>
      <p:sp>
        <p:nvSpPr>
          <p:cNvPr id="20" name="Freeform: Shape 19">
            <a:extLst>
              <a:ext uri="{FF2B5EF4-FFF2-40B4-BE49-F238E27FC236}">
                <a16:creationId xmlns:a16="http://schemas.microsoft.com/office/drawing/2014/main" id="{49138518-D784-4C59-8D74-A49DC12C4B7D}"/>
              </a:ext>
            </a:extLst>
          </p:cNvPr>
          <p:cNvSpPr/>
          <p:nvPr/>
        </p:nvSpPr>
        <p:spPr>
          <a:xfrm>
            <a:off x="21071108" y="0"/>
            <a:ext cx="6311706" cy="2648649"/>
          </a:xfrm>
          <a:custGeom>
            <a:avLst/>
            <a:gdLst>
              <a:gd name="connsiteX0" fmla="*/ 0 w 5292392"/>
              <a:gd name="connsiteY0" fmla="*/ 0 h 2220903"/>
              <a:gd name="connsiteX1" fmla="*/ 949482 w 5292392"/>
              <a:gd name="connsiteY1" fmla="*/ 0 h 2220903"/>
              <a:gd name="connsiteX2" fmla="*/ 967776 w 5292392"/>
              <a:gd name="connsiteY2" fmla="*/ 71154 h 2220903"/>
              <a:gd name="connsiteX3" fmla="*/ 2646196 w 5292392"/>
              <a:gd name="connsiteY3" fmla="*/ 1305978 h 2220903"/>
              <a:gd name="connsiteX4" fmla="*/ 4324616 w 5292392"/>
              <a:gd name="connsiteY4" fmla="*/ 71154 h 2220903"/>
              <a:gd name="connsiteX5" fmla="*/ 4342910 w 5292392"/>
              <a:gd name="connsiteY5" fmla="*/ 0 h 2220903"/>
              <a:gd name="connsiteX6" fmla="*/ 5292392 w 5292392"/>
              <a:gd name="connsiteY6" fmla="*/ 0 h 2220903"/>
              <a:gd name="connsiteX7" fmla="*/ 5281204 w 5292392"/>
              <a:gd name="connsiteY7" fmla="*/ 73310 h 2220903"/>
              <a:gd name="connsiteX8" fmla="*/ 2646196 w 5292392"/>
              <a:gd name="connsiteY8" fmla="*/ 2220903 h 2220903"/>
              <a:gd name="connsiteX9" fmla="*/ 11188 w 5292392"/>
              <a:gd name="connsiteY9" fmla="*/ 73310 h 22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2392" h="2220903">
                <a:moveTo>
                  <a:pt x="0" y="0"/>
                </a:moveTo>
                <a:lnTo>
                  <a:pt x="949482" y="0"/>
                </a:lnTo>
                <a:lnTo>
                  <a:pt x="967776" y="71154"/>
                </a:lnTo>
                <a:cubicBezTo>
                  <a:pt x="1190286" y="786549"/>
                  <a:pt x="1857582" y="1305978"/>
                  <a:pt x="2646196" y="1305978"/>
                </a:cubicBezTo>
                <a:cubicBezTo>
                  <a:pt x="3434810" y="1305978"/>
                  <a:pt x="4102106" y="786549"/>
                  <a:pt x="4324616" y="71154"/>
                </a:cubicBezTo>
                <a:lnTo>
                  <a:pt x="4342910" y="0"/>
                </a:lnTo>
                <a:lnTo>
                  <a:pt x="5292392" y="0"/>
                </a:lnTo>
                <a:lnTo>
                  <a:pt x="5281204" y="73310"/>
                </a:lnTo>
                <a:cubicBezTo>
                  <a:pt x="5030404" y="1298939"/>
                  <a:pt x="3945968" y="2220903"/>
                  <a:pt x="2646196" y="2220903"/>
                </a:cubicBezTo>
                <a:cubicBezTo>
                  <a:pt x="1346424" y="2220903"/>
                  <a:pt x="261988" y="1298939"/>
                  <a:pt x="11188" y="733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oup 20">
            <a:extLst>
              <a:ext uri="{FF2B5EF4-FFF2-40B4-BE49-F238E27FC236}">
                <a16:creationId xmlns:a16="http://schemas.microsoft.com/office/drawing/2014/main" id="{C6FB4C26-A50B-41D8-B175-8C2C0DC0FC88}"/>
              </a:ext>
            </a:extLst>
          </p:cNvPr>
          <p:cNvGrpSpPr/>
          <p:nvPr/>
        </p:nvGrpSpPr>
        <p:grpSpPr>
          <a:xfrm>
            <a:off x="1159973" y="2398748"/>
            <a:ext cx="1253243" cy="229405"/>
            <a:chOff x="1194682" y="3854649"/>
            <a:chExt cx="1850931" cy="338811"/>
          </a:xfrm>
          <a:solidFill>
            <a:schemeClr val="bg1"/>
          </a:solidFill>
        </p:grpSpPr>
        <p:sp>
          <p:nvSpPr>
            <p:cNvPr id="22" name="Rectangle 21">
              <a:extLst>
                <a:ext uri="{FF2B5EF4-FFF2-40B4-BE49-F238E27FC236}">
                  <a16:creationId xmlns:a16="http://schemas.microsoft.com/office/drawing/2014/main" id="{4668CEFF-4171-4DF0-A615-E798E3DAE5F5}"/>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5D5EBA-37FE-4C40-B625-1679D842C42A}"/>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C5F91C3-4FFF-4D8B-B3F4-1692240FF877}"/>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8671AC-390B-401A-999B-855D1547FB0B}"/>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447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C5B36-7DD9-4B64-A630-77733B30A6DC}"/>
              </a:ext>
            </a:extLst>
          </p:cNvPr>
          <p:cNvSpPr/>
          <p:nvPr/>
        </p:nvSpPr>
        <p:spPr>
          <a:xfrm>
            <a:off x="0" y="0"/>
            <a:ext cx="29260800" cy="7315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reeform: Shape 4">
            <a:extLst>
              <a:ext uri="{FF2B5EF4-FFF2-40B4-BE49-F238E27FC236}">
                <a16:creationId xmlns:a16="http://schemas.microsoft.com/office/drawing/2014/main" id="{A7B57DD4-C805-467F-B171-AF86EA4A2D30}"/>
              </a:ext>
            </a:extLst>
          </p:cNvPr>
          <p:cNvSpPr/>
          <p:nvPr/>
        </p:nvSpPr>
        <p:spPr>
          <a:xfrm>
            <a:off x="1192753"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36DD6736-09EF-4733-A6EB-2119D0D97B96}"/>
              </a:ext>
            </a:extLst>
          </p:cNvPr>
          <p:cNvSpPr/>
          <p:nvPr/>
        </p:nvSpPr>
        <p:spPr>
          <a:xfrm>
            <a:off x="993720" y="3694019"/>
            <a:ext cx="12531780" cy="3054234"/>
          </a:xfrm>
          <a:prstGeom prst="rect">
            <a:avLst/>
          </a:prstGeom>
        </p:spPr>
        <p:txBody>
          <a:bodyPr wrap="square">
            <a:spAutoFit/>
          </a:bodyPr>
          <a:lstStyle/>
          <a:p>
            <a:pPr>
              <a:lnSpc>
                <a:spcPct val="80000"/>
              </a:lnSpc>
            </a:pPr>
            <a:r>
              <a:rPr lang="en-US" sz="8000" dirty="0">
                <a:solidFill>
                  <a:schemeClr val="bg1"/>
                </a:solidFill>
              </a:rPr>
              <a:t>THE RIGHT </a:t>
            </a:r>
            <a:br>
              <a:rPr lang="en-US" sz="8000" dirty="0">
                <a:solidFill>
                  <a:schemeClr val="bg1"/>
                </a:solidFill>
              </a:rPr>
            </a:br>
            <a:r>
              <a:rPr lang="en-US" sz="8000" b="1" dirty="0">
                <a:solidFill>
                  <a:schemeClr val="bg1"/>
                </a:solidFill>
              </a:rPr>
              <a:t>BROKER MAKES </a:t>
            </a:r>
            <a:br>
              <a:rPr lang="en-US" sz="8000" b="1" dirty="0">
                <a:solidFill>
                  <a:schemeClr val="bg1"/>
                </a:solidFill>
              </a:rPr>
            </a:br>
            <a:r>
              <a:rPr lang="en-US" sz="8000" b="1" dirty="0">
                <a:solidFill>
                  <a:schemeClr val="bg1"/>
                </a:solidFill>
              </a:rPr>
              <a:t>ALL THE DIFFERENCE</a:t>
            </a:r>
          </a:p>
        </p:txBody>
      </p:sp>
      <p:sp>
        <p:nvSpPr>
          <p:cNvPr id="7" name="Rectangle 6">
            <a:extLst>
              <a:ext uri="{FF2B5EF4-FFF2-40B4-BE49-F238E27FC236}">
                <a16:creationId xmlns:a16="http://schemas.microsoft.com/office/drawing/2014/main" id="{C4296EE7-6606-48C5-AE57-E811FD1B1C67}"/>
              </a:ext>
            </a:extLst>
          </p:cNvPr>
          <p:cNvSpPr/>
          <p:nvPr/>
        </p:nvSpPr>
        <p:spPr>
          <a:xfrm>
            <a:off x="0" y="7315200"/>
            <a:ext cx="29260800" cy="9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576BD6AF-DF7F-4AE7-B8A9-F4289116A4D6}"/>
              </a:ext>
            </a:extLst>
          </p:cNvPr>
          <p:cNvSpPr/>
          <p:nvPr/>
        </p:nvSpPr>
        <p:spPr>
          <a:xfrm>
            <a:off x="993721" y="11314264"/>
            <a:ext cx="10169579" cy="2963696"/>
          </a:xfrm>
          <a:prstGeom prst="rect">
            <a:avLst/>
          </a:prstGeom>
        </p:spPr>
        <p:txBody>
          <a:bodyPr wrap="square">
            <a:spAutoFit/>
          </a:bodyPr>
          <a:lstStyle/>
          <a:p>
            <a:pPr algn="just">
              <a:lnSpc>
                <a:spcPct val="150000"/>
              </a:lnSpc>
            </a:pPr>
            <a:r>
              <a:rPr lang="en-US" sz="3200" dirty="0">
                <a:solidFill>
                  <a:schemeClr val="bg1"/>
                </a:solidFill>
              </a:rPr>
              <a:t>As one of the planet’s premier luxury brands, Sotheby’s International Realty wisely decided to keep one foot in tradition, and one in the future with their real estate slogan.</a:t>
            </a:r>
          </a:p>
        </p:txBody>
      </p:sp>
      <p:sp>
        <p:nvSpPr>
          <p:cNvPr id="9" name="Rectangle 8">
            <a:extLst>
              <a:ext uri="{FF2B5EF4-FFF2-40B4-BE49-F238E27FC236}">
                <a16:creationId xmlns:a16="http://schemas.microsoft.com/office/drawing/2014/main" id="{DD777162-39EE-4396-A84A-691FEDAC3203}"/>
              </a:ext>
            </a:extLst>
          </p:cNvPr>
          <p:cNvSpPr/>
          <p:nvPr/>
        </p:nvSpPr>
        <p:spPr>
          <a:xfrm>
            <a:off x="993721" y="7811938"/>
            <a:ext cx="10169579" cy="2963696"/>
          </a:xfrm>
          <a:prstGeom prst="rect">
            <a:avLst/>
          </a:prstGeom>
        </p:spPr>
        <p:txBody>
          <a:bodyPr wrap="square">
            <a:spAutoFit/>
          </a:bodyPr>
          <a:lstStyle/>
          <a:p>
            <a:pPr algn="just">
              <a:lnSpc>
                <a:spcPct val="150000"/>
              </a:lnSpc>
            </a:pPr>
            <a:r>
              <a:rPr lang="en-US" sz="3200" dirty="0">
                <a:solidFill>
                  <a:schemeClr val="bg1"/>
                </a:solidFill>
              </a:rPr>
              <a:t>As one of the planet’s premier luxury brands, Sotheby’s International Realty wisely decided to keep one foot in tradition, and one in the future with their real estate slogan.</a:t>
            </a:r>
          </a:p>
        </p:txBody>
      </p:sp>
      <p:pic>
        <p:nvPicPr>
          <p:cNvPr id="11" name="Picture 10">
            <a:extLst>
              <a:ext uri="{FF2B5EF4-FFF2-40B4-BE49-F238E27FC236}">
                <a16:creationId xmlns:a16="http://schemas.microsoft.com/office/drawing/2014/main" id="{56FBF738-97D6-4F5A-9022-C22D987A365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19284"/>
          <a:stretch/>
        </p:blipFill>
        <p:spPr>
          <a:xfrm>
            <a:off x="14413021" y="809511"/>
            <a:ext cx="13033158" cy="15649689"/>
          </a:xfrm>
          <a:prstGeom prst="rect">
            <a:avLst/>
          </a:prstGeom>
        </p:spPr>
      </p:pic>
      <p:sp>
        <p:nvSpPr>
          <p:cNvPr id="2" name="Slide Number Placeholder 1">
            <a:extLst>
              <a:ext uri="{FF2B5EF4-FFF2-40B4-BE49-F238E27FC236}">
                <a16:creationId xmlns:a16="http://schemas.microsoft.com/office/drawing/2014/main" id="{0BE70177-3992-48E0-A286-F5EE6318782A}"/>
              </a:ext>
            </a:extLst>
          </p:cNvPr>
          <p:cNvSpPr>
            <a:spLocks noGrp="1"/>
          </p:cNvSpPr>
          <p:nvPr>
            <p:ph type="sldNum" sz="quarter" idx="4"/>
          </p:nvPr>
        </p:nvSpPr>
        <p:spPr/>
        <p:txBody>
          <a:bodyPr/>
          <a:lstStyle/>
          <a:p>
            <a:fld id="{92B485D1-D61A-494D-A8A9-04DC541B8AAB}" type="slidenum">
              <a:rPr lang="en-US" smtClean="0"/>
              <a:pPr/>
              <a:t>13</a:t>
            </a:fld>
            <a:endParaRPr lang="en-US"/>
          </a:p>
        </p:txBody>
      </p:sp>
      <p:sp>
        <p:nvSpPr>
          <p:cNvPr id="3" name="Footer Placeholder 2">
            <a:extLst>
              <a:ext uri="{FF2B5EF4-FFF2-40B4-BE49-F238E27FC236}">
                <a16:creationId xmlns:a16="http://schemas.microsoft.com/office/drawing/2014/main" id="{9CEDA00E-533D-47C1-B1EE-9CB277438DAC}"/>
              </a:ext>
            </a:extLst>
          </p:cNvPr>
          <p:cNvSpPr>
            <a:spLocks noGrp="1"/>
          </p:cNvSpPr>
          <p:nvPr>
            <p:ph type="ftr" sz="quarter" idx="3"/>
          </p:nvPr>
        </p:nvSpPr>
        <p:spPr/>
        <p:txBody>
          <a:bodyPr/>
          <a:lstStyle/>
          <a:p>
            <a:r>
              <a:rPr lang="en-US"/>
              <a:t>BUILD.COM</a:t>
            </a:r>
            <a:endParaRPr lang="en-US" dirty="0"/>
          </a:p>
        </p:txBody>
      </p:sp>
      <p:grpSp>
        <p:nvGrpSpPr>
          <p:cNvPr id="12" name="Group 11">
            <a:extLst>
              <a:ext uri="{FF2B5EF4-FFF2-40B4-BE49-F238E27FC236}">
                <a16:creationId xmlns:a16="http://schemas.microsoft.com/office/drawing/2014/main" id="{8FC889A6-1AB4-4989-889E-C170DF3A5B70}"/>
              </a:ext>
            </a:extLst>
          </p:cNvPr>
          <p:cNvGrpSpPr/>
          <p:nvPr/>
        </p:nvGrpSpPr>
        <p:grpSpPr>
          <a:xfrm>
            <a:off x="1128442" y="2461810"/>
            <a:ext cx="1253243" cy="229405"/>
            <a:chOff x="1194682" y="3854649"/>
            <a:chExt cx="1850931" cy="338811"/>
          </a:xfrm>
          <a:solidFill>
            <a:schemeClr val="bg1"/>
          </a:solidFill>
        </p:grpSpPr>
        <p:sp>
          <p:nvSpPr>
            <p:cNvPr id="13" name="Rectangle 12">
              <a:extLst>
                <a:ext uri="{FF2B5EF4-FFF2-40B4-BE49-F238E27FC236}">
                  <a16:creationId xmlns:a16="http://schemas.microsoft.com/office/drawing/2014/main" id="{3DF3EBED-5942-4EDA-917D-DD99C93E9FDB}"/>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54E674-8E78-4332-B940-EF75915EE2DC}"/>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A4F1F-0A65-4F69-8202-AEC497221004}"/>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E4A2118-335A-4327-94AC-F523FDDD15B6}"/>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7140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3B408723-F6CC-48F6-955B-B75647ABC129}"/>
              </a:ext>
            </a:extLst>
          </p:cNvPr>
          <p:cNvSpPr/>
          <p:nvPr/>
        </p:nvSpPr>
        <p:spPr>
          <a:xfrm flipH="1">
            <a:off x="15190906" y="5905500"/>
            <a:ext cx="7265842" cy="4648199"/>
          </a:xfrm>
          <a:custGeom>
            <a:avLst/>
            <a:gdLst>
              <a:gd name="connsiteX0" fmla="*/ 7045462 w 18745197"/>
              <a:gd name="connsiteY0" fmla="*/ 0 h 11991921"/>
              <a:gd name="connsiteX1" fmla="*/ 18745197 w 18745197"/>
              <a:gd name="connsiteY1" fmla="*/ 11699736 h 11991921"/>
              <a:gd name="connsiteX2" fmla="*/ 18735965 w 18745197"/>
              <a:gd name="connsiteY2" fmla="*/ 11991921 h 11991921"/>
              <a:gd name="connsiteX3" fmla="*/ 0 w 18745197"/>
              <a:gd name="connsiteY3" fmla="*/ 11991921 h 11991921"/>
              <a:gd name="connsiteX4" fmla="*/ 0 w 18745197"/>
              <a:gd name="connsiteY4" fmla="*/ 2359940 h 11991921"/>
              <a:gd name="connsiteX5" fmla="*/ 45323 w 18745197"/>
              <a:gd name="connsiteY5" fmla="*/ 2324324 h 11991921"/>
              <a:gd name="connsiteX6" fmla="*/ 7045462 w 18745197"/>
              <a:gd name="connsiteY6" fmla="*/ 0 h 1199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5197" h="11991921">
                <a:moveTo>
                  <a:pt x="7045462" y="0"/>
                </a:moveTo>
                <a:cubicBezTo>
                  <a:pt x="13507046" y="0"/>
                  <a:pt x="18745197" y="5238151"/>
                  <a:pt x="18745197" y="11699736"/>
                </a:cubicBezTo>
                <a:lnTo>
                  <a:pt x="18735965" y="11991921"/>
                </a:lnTo>
                <a:lnTo>
                  <a:pt x="0" y="11991921"/>
                </a:lnTo>
                <a:lnTo>
                  <a:pt x="0" y="2359940"/>
                </a:lnTo>
                <a:lnTo>
                  <a:pt x="45323" y="2324324"/>
                </a:lnTo>
                <a:cubicBezTo>
                  <a:pt x="1997339" y="864498"/>
                  <a:pt x="4420443" y="0"/>
                  <a:pt x="704546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303DF62D-4B33-40FB-B67A-8E31F02C42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5309101" y="910754"/>
            <a:ext cx="13410719" cy="9642946"/>
          </a:xfrm>
          <a:prstGeom prst="rect">
            <a:avLst/>
          </a:prstGeom>
        </p:spPr>
      </p:pic>
      <p:sp>
        <p:nvSpPr>
          <p:cNvPr id="4" name="Rectangle 3">
            <a:extLst>
              <a:ext uri="{FF2B5EF4-FFF2-40B4-BE49-F238E27FC236}">
                <a16:creationId xmlns:a16="http://schemas.microsoft.com/office/drawing/2014/main" id="{4B86622E-EA57-4A5E-9F02-0A255D176996}"/>
              </a:ext>
            </a:extLst>
          </p:cNvPr>
          <p:cNvSpPr/>
          <p:nvPr/>
        </p:nvSpPr>
        <p:spPr>
          <a:xfrm>
            <a:off x="0" y="10553700"/>
            <a:ext cx="9753600" cy="5905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1A7012-DEBE-4A30-9216-0E42A8CD8E0D}"/>
              </a:ext>
            </a:extLst>
          </p:cNvPr>
          <p:cNvSpPr/>
          <p:nvPr/>
        </p:nvSpPr>
        <p:spPr>
          <a:xfrm>
            <a:off x="9753600" y="10553700"/>
            <a:ext cx="9753600" cy="5905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A2A366-7157-4FDD-982A-45EFC796B577}"/>
              </a:ext>
            </a:extLst>
          </p:cNvPr>
          <p:cNvSpPr/>
          <p:nvPr/>
        </p:nvSpPr>
        <p:spPr>
          <a:xfrm>
            <a:off x="19507200" y="10553700"/>
            <a:ext cx="9753600" cy="5905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D60C7BA-AACE-45A1-B6EB-248D63450AB7}"/>
              </a:ext>
            </a:extLst>
          </p:cNvPr>
          <p:cNvSpPr>
            <a:spLocks noGrp="1"/>
          </p:cNvSpPr>
          <p:nvPr>
            <p:ph type="sldNum" sz="quarter" idx="4"/>
          </p:nvPr>
        </p:nvSpPr>
        <p:spPr/>
        <p:txBody>
          <a:bodyPr/>
          <a:lstStyle/>
          <a:p>
            <a:fld id="{92B485D1-D61A-494D-A8A9-04DC541B8AAB}" type="slidenum">
              <a:rPr lang="en-US" smtClean="0"/>
              <a:pPr/>
              <a:t>14</a:t>
            </a:fld>
            <a:endParaRPr lang="en-US"/>
          </a:p>
        </p:txBody>
      </p:sp>
      <p:sp>
        <p:nvSpPr>
          <p:cNvPr id="3" name="Footer Placeholder 2">
            <a:extLst>
              <a:ext uri="{FF2B5EF4-FFF2-40B4-BE49-F238E27FC236}">
                <a16:creationId xmlns:a16="http://schemas.microsoft.com/office/drawing/2014/main" id="{1BE4383A-794B-44C3-ADEE-0B7439230867}"/>
              </a:ext>
            </a:extLst>
          </p:cNvPr>
          <p:cNvSpPr>
            <a:spLocks noGrp="1"/>
          </p:cNvSpPr>
          <p:nvPr>
            <p:ph type="ftr" sz="quarter" idx="3"/>
          </p:nvPr>
        </p:nvSpPr>
        <p:spPr/>
        <p:txBody>
          <a:bodyPr/>
          <a:lstStyle/>
          <a:p>
            <a:r>
              <a:rPr lang="en-US"/>
              <a:t>BUILD.COM</a:t>
            </a:r>
            <a:endParaRPr lang="en-US" dirty="0"/>
          </a:p>
        </p:txBody>
      </p:sp>
      <p:sp>
        <p:nvSpPr>
          <p:cNvPr id="10" name="Rectangle 9">
            <a:extLst>
              <a:ext uri="{FF2B5EF4-FFF2-40B4-BE49-F238E27FC236}">
                <a16:creationId xmlns:a16="http://schemas.microsoft.com/office/drawing/2014/main" id="{1D6EE726-EC8C-46E8-9730-6803987A952E}"/>
              </a:ext>
            </a:extLst>
          </p:cNvPr>
          <p:cNvSpPr/>
          <p:nvPr/>
        </p:nvSpPr>
        <p:spPr>
          <a:xfrm>
            <a:off x="1042282" y="11385468"/>
            <a:ext cx="7987418" cy="2862322"/>
          </a:xfrm>
          <a:prstGeom prst="rect">
            <a:avLst/>
          </a:prstGeom>
        </p:spPr>
        <p:txBody>
          <a:bodyPr wrap="square">
            <a:spAutoFit/>
          </a:bodyPr>
          <a:lstStyle/>
          <a:p>
            <a:r>
              <a:rPr lang="en-US" sz="6000" dirty="0">
                <a:solidFill>
                  <a:schemeClr val="bg1"/>
                </a:solidFill>
              </a:rPr>
              <a:t>Buy land, they’re not making it anymore.</a:t>
            </a:r>
            <a:endParaRPr lang="en-US" sz="6000" b="1" dirty="0">
              <a:solidFill>
                <a:schemeClr val="bg1"/>
              </a:solidFill>
            </a:endParaRPr>
          </a:p>
        </p:txBody>
      </p:sp>
      <p:sp>
        <p:nvSpPr>
          <p:cNvPr id="13" name="Rectangle 12">
            <a:extLst>
              <a:ext uri="{FF2B5EF4-FFF2-40B4-BE49-F238E27FC236}">
                <a16:creationId xmlns:a16="http://schemas.microsoft.com/office/drawing/2014/main" id="{6C9314A9-89CC-4DF4-BAD6-9F654E6FC1EF}"/>
              </a:ext>
            </a:extLst>
          </p:cNvPr>
          <p:cNvSpPr/>
          <p:nvPr/>
        </p:nvSpPr>
        <p:spPr>
          <a:xfrm>
            <a:off x="993719" y="910754"/>
            <a:ext cx="15617881" cy="2563651"/>
          </a:xfrm>
          <a:prstGeom prst="rect">
            <a:avLst/>
          </a:prstGeom>
        </p:spPr>
        <p:txBody>
          <a:bodyPr wrap="square">
            <a:spAutoFit/>
          </a:bodyPr>
          <a:lstStyle/>
          <a:p>
            <a:pPr>
              <a:lnSpc>
                <a:spcPct val="80000"/>
              </a:lnSpc>
            </a:pPr>
            <a:r>
              <a:rPr lang="en-US" sz="10000" dirty="0">
                <a:solidFill>
                  <a:schemeClr val="accent2"/>
                </a:solidFill>
              </a:rPr>
              <a:t>THEY’RE NOT </a:t>
            </a:r>
            <a:br>
              <a:rPr lang="en-US" sz="10000" dirty="0">
                <a:solidFill>
                  <a:schemeClr val="accent2"/>
                </a:solidFill>
              </a:rPr>
            </a:br>
            <a:r>
              <a:rPr lang="en-US" sz="10000" b="1" dirty="0">
                <a:solidFill>
                  <a:schemeClr val="accent2"/>
                </a:solidFill>
              </a:rPr>
              <a:t>MAKING IT ANYMORE</a:t>
            </a:r>
          </a:p>
        </p:txBody>
      </p:sp>
      <p:sp>
        <p:nvSpPr>
          <p:cNvPr id="15" name="Rectangle 14">
            <a:extLst>
              <a:ext uri="{FF2B5EF4-FFF2-40B4-BE49-F238E27FC236}">
                <a16:creationId xmlns:a16="http://schemas.microsoft.com/office/drawing/2014/main" id="{28596BAC-B1D1-4853-BDE5-99F379AD1E27}"/>
              </a:ext>
            </a:extLst>
          </p:cNvPr>
          <p:cNvSpPr/>
          <p:nvPr/>
        </p:nvSpPr>
        <p:spPr>
          <a:xfrm>
            <a:off x="1042282" y="5303165"/>
            <a:ext cx="13410719" cy="4441024"/>
          </a:xfrm>
          <a:prstGeom prst="rect">
            <a:avLst/>
          </a:prstGeom>
        </p:spPr>
        <p:txBody>
          <a:bodyPr wrap="square">
            <a:spAutoFit/>
          </a:bodyPr>
          <a:lstStyle/>
          <a:p>
            <a:pPr algn="just">
              <a:lnSpc>
                <a:spcPct val="150000"/>
              </a:lnSpc>
            </a:pPr>
            <a:r>
              <a:rPr lang="en-US" sz="32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20" name="Freeform: Shape 19">
            <a:extLst>
              <a:ext uri="{FF2B5EF4-FFF2-40B4-BE49-F238E27FC236}">
                <a16:creationId xmlns:a16="http://schemas.microsoft.com/office/drawing/2014/main" id="{43D53868-7954-4D5B-A4E6-49960404F070}"/>
              </a:ext>
            </a:extLst>
          </p:cNvPr>
          <p:cNvSpPr/>
          <p:nvPr/>
        </p:nvSpPr>
        <p:spPr>
          <a:xfrm>
            <a:off x="24932036"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Rectangle 20">
            <a:extLst>
              <a:ext uri="{FF2B5EF4-FFF2-40B4-BE49-F238E27FC236}">
                <a16:creationId xmlns:a16="http://schemas.microsoft.com/office/drawing/2014/main" id="{B6AFF693-09CD-4683-9644-41EB691F54C1}"/>
              </a:ext>
            </a:extLst>
          </p:cNvPr>
          <p:cNvSpPr/>
          <p:nvPr/>
        </p:nvSpPr>
        <p:spPr>
          <a:xfrm>
            <a:off x="10850976" y="11385468"/>
            <a:ext cx="7987418" cy="2862322"/>
          </a:xfrm>
          <a:prstGeom prst="rect">
            <a:avLst/>
          </a:prstGeom>
        </p:spPr>
        <p:txBody>
          <a:bodyPr wrap="square">
            <a:spAutoFit/>
          </a:bodyPr>
          <a:lstStyle/>
          <a:p>
            <a:r>
              <a:rPr lang="en-US" sz="6000" dirty="0">
                <a:solidFill>
                  <a:schemeClr val="bg1"/>
                </a:solidFill>
              </a:rPr>
              <a:t>Buy land, they’re not making it anymore.</a:t>
            </a:r>
            <a:endParaRPr lang="en-US" sz="6000" b="1" dirty="0">
              <a:solidFill>
                <a:schemeClr val="bg1"/>
              </a:solidFill>
            </a:endParaRPr>
          </a:p>
        </p:txBody>
      </p:sp>
      <p:sp>
        <p:nvSpPr>
          <p:cNvPr id="22" name="Rectangle 21">
            <a:extLst>
              <a:ext uri="{FF2B5EF4-FFF2-40B4-BE49-F238E27FC236}">
                <a16:creationId xmlns:a16="http://schemas.microsoft.com/office/drawing/2014/main" id="{2C6FFC96-D4C8-4CF3-A059-644136E7A2F1}"/>
              </a:ext>
            </a:extLst>
          </p:cNvPr>
          <p:cNvSpPr/>
          <p:nvPr/>
        </p:nvSpPr>
        <p:spPr>
          <a:xfrm>
            <a:off x="20621571" y="11385468"/>
            <a:ext cx="7987418" cy="2862322"/>
          </a:xfrm>
          <a:prstGeom prst="rect">
            <a:avLst/>
          </a:prstGeom>
        </p:spPr>
        <p:txBody>
          <a:bodyPr wrap="square">
            <a:spAutoFit/>
          </a:bodyPr>
          <a:lstStyle/>
          <a:p>
            <a:r>
              <a:rPr lang="en-US" sz="6000" dirty="0">
                <a:solidFill>
                  <a:schemeClr val="bg1"/>
                </a:solidFill>
              </a:rPr>
              <a:t>Buy land, they’re not making it anymore.</a:t>
            </a:r>
            <a:endParaRPr lang="en-US" sz="6000" b="1" dirty="0">
              <a:solidFill>
                <a:schemeClr val="bg1"/>
              </a:solidFill>
            </a:endParaRPr>
          </a:p>
        </p:txBody>
      </p:sp>
      <p:grpSp>
        <p:nvGrpSpPr>
          <p:cNvPr id="11" name="Group 10">
            <a:extLst>
              <a:ext uri="{FF2B5EF4-FFF2-40B4-BE49-F238E27FC236}">
                <a16:creationId xmlns:a16="http://schemas.microsoft.com/office/drawing/2014/main" id="{905CA175-5C7A-4456-B16C-35ED02208739}"/>
              </a:ext>
            </a:extLst>
          </p:cNvPr>
          <p:cNvGrpSpPr/>
          <p:nvPr/>
        </p:nvGrpSpPr>
        <p:grpSpPr>
          <a:xfrm>
            <a:off x="1163151" y="3854649"/>
            <a:ext cx="1253243" cy="229405"/>
            <a:chOff x="1194682" y="3854649"/>
            <a:chExt cx="1850931" cy="338811"/>
          </a:xfrm>
        </p:grpSpPr>
        <p:sp>
          <p:nvSpPr>
            <p:cNvPr id="7" name="Rectangle 6">
              <a:extLst>
                <a:ext uri="{FF2B5EF4-FFF2-40B4-BE49-F238E27FC236}">
                  <a16:creationId xmlns:a16="http://schemas.microsoft.com/office/drawing/2014/main" id="{447F70F5-9ACB-4F1B-94B8-74FE7DAB65D8}"/>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B610526-8083-4496-9C7E-2ECDC5201996}"/>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53DA6FE-DFF7-439E-8547-2843E0699BD9}"/>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DF01C2-90F3-4E59-A1DC-7DB225DB05DB}"/>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018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F513106-1184-4D9B-90B5-EEE9C98E04F3}"/>
              </a:ext>
            </a:extLst>
          </p:cNvPr>
          <p:cNvSpPr/>
          <p:nvPr/>
        </p:nvSpPr>
        <p:spPr>
          <a:xfrm>
            <a:off x="1146976" y="3929864"/>
            <a:ext cx="8685946"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13" name="Rectangle: Rounded Corners 12">
            <a:extLst>
              <a:ext uri="{FF2B5EF4-FFF2-40B4-BE49-F238E27FC236}">
                <a16:creationId xmlns:a16="http://schemas.microsoft.com/office/drawing/2014/main" id="{972B801D-FFF4-4985-A06E-C140C3E9B187}"/>
              </a:ext>
            </a:extLst>
          </p:cNvPr>
          <p:cNvSpPr/>
          <p:nvPr/>
        </p:nvSpPr>
        <p:spPr>
          <a:xfrm>
            <a:off x="10345005" y="3929864"/>
            <a:ext cx="8685946"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14" name="Rectangle: Rounded Corners 13">
            <a:extLst>
              <a:ext uri="{FF2B5EF4-FFF2-40B4-BE49-F238E27FC236}">
                <a16:creationId xmlns:a16="http://schemas.microsoft.com/office/drawing/2014/main" id="{5F6ADE44-B368-4421-BB4A-31ECDEE29922}"/>
              </a:ext>
            </a:extLst>
          </p:cNvPr>
          <p:cNvSpPr/>
          <p:nvPr/>
        </p:nvSpPr>
        <p:spPr>
          <a:xfrm>
            <a:off x="19543033" y="3929864"/>
            <a:ext cx="8685946"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15</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AN </a:t>
            </a:r>
            <a:r>
              <a:rPr lang="en-US" sz="10000" b="1" dirty="0">
                <a:solidFill>
                  <a:schemeClr val="accent2"/>
                </a:solidFill>
              </a:rPr>
              <a:t>IMPERISHABLE ASSET</a:t>
            </a:r>
          </a:p>
        </p:txBody>
      </p:sp>
      <p:sp>
        <p:nvSpPr>
          <p:cNvPr id="24" name="Rectangle 23">
            <a:extLst>
              <a:ext uri="{FF2B5EF4-FFF2-40B4-BE49-F238E27FC236}">
                <a16:creationId xmlns:a16="http://schemas.microsoft.com/office/drawing/2014/main" id="{6898B185-FEC7-4FC0-B498-D3818FFF1CBC}"/>
              </a:ext>
            </a:extLst>
          </p:cNvPr>
          <p:cNvSpPr/>
          <p:nvPr/>
        </p:nvSpPr>
        <p:spPr>
          <a:xfrm>
            <a:off x="2075991" y="9972050"/>
            <a:ext cx="7350926" cy="707886"/>
          </a:xfrm>
          <a:prstGeom prst="rect">
            <a:avLst/>
          </a:prstGeom>
        </p:spPr>
        <p:txBody>
          <a:bodyPr wrap="square">
            <a:spAutoFit/>
          </a:bodyPr>
          <a:lstStyle/>
          <a:p>
            <a:r>
              <a:rPr lang="en-US" sz="4000" b="1" dirty="0">
                <a:solidFill>
                  <a:schemeClr val="accent2"/>
                </a:solidFill>
              </a:rPr>
              <a:t>IMPERISHABLE ASSET</a:t>
            </a:r>
          </a:p>
        </p:txBody>
      </p:sp>
      <p:sp>
        <p:nvSpPr>
          <p:cNvPr id="25" name="Rectangle 24">
            <a:extLst>
              <a:ext uri="{FF2B5EF4-FFF2-40B4-BE49-F238E27FC236}">
                <a16:creationId xmlns:a16="http://schemas.microsoft.com/office/drawing/2014/main" id="{46793032-4C9B-4288-9C21-D0EAA6064731}"/>
              </a:ext>
            </a:extLst>
          </p:cNvPr>
          <p:cNvSpPr/>
          <p:nvPr/>
        </p:nvSpPr>
        <p:spPr>
          <a:xfrm>
            <a:off x="2075991" y="10960541"/>
            <a:ext cx="6725109"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6" name="Rectangle 25">
            <a:extLst>
              <a:ext uri="{FF2B5EF4-FFF2-40B4-BE49-F238E27FC236}">
                <a16:creationId xmlns:a16="http://schemas.microsoft.com/office/drawing/2014/main" id="{8B0F2888-E288-499B-B646-6D31E8432575}"/>
              </a:ext>
            </a:extLst>
          </p:cNvPr>
          <p:cNvSpPr/>
          <p:nvPr/>
        </p:nvSpPr>
        <p:spPr>
          <a:xfrm>
            <a:off x="11296191" y="9972050"/>
            <a:ext cx="7350926" cy="707886"/>
          </a:xfrm>
          <a:prstGeom prst="rect">
            <a:avLst/>
          </a:prstGeom>
        </p:spPr>
        <p:txBody>
          <a:bodyPr wrap="square">
            <a:spAutoFit/>
          </a:bodyPr>
          <a:lstStyle/>
          <a:p>
            <a:r>
              <a:rPr lang="en-US" sz="4000" b="1" dirty="0">
                <a:solidFill>
                  <a:schemeClr val="accent2"/>
                </a:solidFill>
              </a:rPr>
              <a:t>IMPERISHABLE ASSET</a:t>
            </a:r>
          </a:p>
        </p:txBody>
      </p:sp>
      <p:sp>
        <p:nvSpPr>
          <p:cNvPr id="27" name="Rectangle 26">
            <a:extLst>
              <a:ext uri="{FF2B5EF4-FFF2-40B4-BE49-F238E27FC236}">
                <a16:creationId xmlns:a16="http://schemas.microsoft.com/office/drawing/2014/main" id="{BD17EBDE-E747-49B4-8320-D9A311B82685}"/>
              </a:ext>
            </a:extLst>
          </p:cNvPr>
          <p:cNvSpPr/>
          <p:nvPr/>
        </p:nvSpPr>
        <p:spPr>
          <a:xfrm>
            <a:off x="11296191" y="10960541"/>
            <a:ext cx="6725109"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8" name="Rectangle 27">
            <a:extLst>
              <a:ext uri="{FF2B5EF4-FFF2-40B4-BE49-F238E27FC236}">
                <a16:creationId xmlns:a16="http://schemas.microsoft.com/office/drawing/2014/main" id="{22AED6AF-CAE2-458E-A132-6A7FAFF5FEC2}"/>
              </a:ext>
            </a:extLst>
          </p:cNvPr>
          <p:cNvSpPr/>
          <p:nvPr/>
        </p:nvSpPr>
        <p:spPr>
          <a:xfrm>
            <a:off x="20478291" y="9972050"/>
            <a:ext cx="7350926" cy="707886"/>
          </a:xfrm>
          <a:prstGeom prst="rect">
            <a:avLst/>
          </a:prstGeom>
        </p:spPr>
        <p:txBody>
          <a:bodyPr wrap="square">
            <a:spAutoFit/>
          </a:bodyPr>
          <a:lstStyle/>
          <a:p>
            <a:r>
              <a:rPr lang="en-US" sz="4000" b="1" dirty="0">
                <a:solidFill>
                  <a:schemeClr val="accent2"/>
                </a:solidFill>
              </a:rPr>
              <a:t>IMPERISHABLE ASSET</a:t>
            </a:r>
          </a:p>
        </p:txBody>
      </p:sp>
      <p:sp>
        <p:nvSpPr>
          <p:cNvPr id="29" name="Rectangle 28">
            <a:extLst>
              <a:ext uri="{FF2B5EF4-FFF2-40B4-BE49-F238E27FC236}">
                <a16:creationId xmlns:a16="http://schemas.microsoft.com/office/drawing/2014/main" id="{659169B5-2D08-4ED4-B15E-09DA1A6E5D89}"/>
              </a:ext>
            </a:extLst>
          </p:cNvPr>
          <p:cNvSpPr/>
          <p:nvPr/>
        </p:nvSpPr>
        <p:spPr>
          <a:xfrm>
            <a:off x="20478291" y="10960541"/>
            <a:ext cx="6725109"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0" name="Freeform: Shape 19">
            <a:extLst>
              <a:ext uri="{FF2B5EF4-FFF2-40B4-BE49-F238E27FC236}">
                <a16:creationId xmlns:a16="http://schemas.microsoft.com/office/drawing/2014/main" id="{B9740324-E2FE-4E7B-BDC0-9F12A6771A98}"/>
              </a:ext>
            </a:extLst>
          </p:cNvPr>
          <p:cNvSpPr/>
          <p:nvPr/>
        </p:nvSpPr>
        <p:spPr>
          <a:xfrm>
            <a:off x="24932036"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23" name="Picture Placeholder 22">
            <a:extLst>
              <a:ext uri="{FF2B5EF4-FFF2-40B4-BE49-F238E27FC236}">
                <a16:creationId xmlns:a16="http://schemas.microsoft.com/office/drawing/2014/main" id="{C4B36B88-2A70-4427-9831-45CE3CF010C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32" name="Picture Placeholder 31">
            <a:extLst>
              <a:ext uri="{FF2B5EF4-FFF2-40B4-BE49-F238E27FC236}">
                <a16:creationId xmlns:a16="http://schemas.microsoft.com/office/drawing/2014/main" id="{27179198-9B0C-4EF4-984B-E42C020FB2C7}"/>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10345005" y="3929864"/>
            <a:ext cx="8685947" cy="5404636"/>
          </a:xfrm>
        </p:spPr>
      </p:pic>
      <p:pic>
        <p:nvPicPr>
          <p:cNvPr id="34" name="Picture Placeholder 33">
            <a:extLst>
              <a:ext uri="{FF2B5EF4-FFF2-40B4-BE49-F238E27FC236}">
                <a16:creationId xmlns:a16="http://schemas.microsoft.com/office/drawing/2014/main" id="{946AD317-B192-45C8-B755-05BEB2C7AAE0}"/>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p:pic>
      <p:grpSp>
        <p:nvGrpSpPr>
          <p:cNvPr id="42" name="Group 41">
            <a:extLst>
              <a:ext uri="{FF2B5EF4-FFF2-40B4-BE49-F238E27FC236}">
                <a16:creationId xmlns:a16="http://schemas.microsoft.com/office/drawing/2014/main" id="{4BD206B2-A47D-4E14-A5E0-D89A7CFAF49B}"/>
              </a:ext>
            </a:extLst>
          </p:cNvPr>
          <p:cNvGrpSpPr/>
          <p:nvPr/>
        </p:nvGrpSpPr>
        <p:grpSpPr>
          <a:xfrm>
            <a:off x="1096911" y="2777120"/>
            <a:ext cx="1253243" cy="229405"/>
            <a:chOff x="1194682" y="3854649"/>
            <a:chExt cx="1850931" cy="338811"/>
          </a:xfrm>
        </p:grpSpPr>
        <p:sp>
          <p:nvSpPr>
            <p:cNvPr id="43" name="Rectangle 42">
              <a:extLst>
                <a:ext uri="{FF2B5EF4-FFF2-40B4-BE49-F238E27FC236}">
                  <a16:creationId xmlns:a16="http://schemas.microsoft.com/office/drawing/2014/main" id="{FEC5CF59-7343-4F91-8C3E-67BBFD21F58E}"/>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82ECC87-13C8-4C98-B0FD-EC1AC89BEBF7}"/>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3F507B5-EE34-4F5C-BCEC-5A6CA91F3781}"/>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18D3CE2-4CE6-4B42-8404-D578C3E15333}"/>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1322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080D13F-F36B-4A7C-86A1-5B6674BFE37E}"/>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p:pic>
      <p:sp>
        <p:nvSpPr>
          <p:cNvPr id="3" name="Slide Number Placeholder 2">
            <a:extLst>
              <a:ext uri="{FF2B5EF4-FFF2-40B4-BE49-F238E27FC236}">
                <a16:creationId xmlns:a16="http://schemas.microsoft.com/office/drawing/2014/main" id="{298310F2-B29D-4992-80A1-43D7BE5799D4}"/>
              </a:ext>
            </a:extLst>
          </p:cNvPr>
          <p:cNvSpPr>
            <a:spLocks noGrp="1"/>
          </p:cNvSpPr>
          <p:nvPr>
            <p:ph type="sldNum" sz="quarter" idx="4"/>
          </p:nvPr>
        </p:nvSpPr>
        <p:spPr/>
        <p:txBody>
          <a:bodyPr/>
          <a:lstStyle/>
          <a:p>
            <a:fld id="{92B485D1-D61A-494D-A8A9-04DC541B8AAB}" type="slidenum">
              <a:rPr lang="en-US" smtClean="0">
                <a:solidFill>
                  <a:schemeClr val="accent4"/>
                </a:solidFill>
              </a:rPr>
              <a:pPr/>
              <a:t>16</a:t>
            </a:fld>
            <a:endParaRPr lang="en-US" dirty="0">
              <a:solidFill>
                <a:schemeClr val="accent4"/>
              </a:solidFill>
            </a:endParaRPr>
          </a:p>
        </p:txBody>
      </p:sp>
      <p:sp>
        <p:nvSpPr>
          <p:cNvPr id="4" name="Footer Placeholder 3">
            <a:extLst>
              <a:ext uri="{FF2B5EF4-FFF2-40B4-BE49-F238E27FC236}">
                <a16:creationId xmlns:a16="http://schemas.microsoft.com/office/drawing/2014/main" id="{4249621E-BDA6-44B1-9C5D-2AE6BB58138F}"/>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7" name="Rectangle 6">
            <a:extLst>
              <a:ext uri="{FF2B5EF4-FFF2-40B4-BE49-F238E27FC236}">
                <a16:creationId xmlns:a16="http://schemas.microsoft.com/office/drawing/2014/main" id="{02E64D26-0B39-43C1-9A16-3DD4CC3A9CF6}"/>
              </a:ext>
            </a:extLst>
          </p:cNvPr>
          <p:cNvSpPr/>
          <p:nvPr/>
        </p:nvSpPr>
        <p:spPr>
          <a:xfrm>
            <a:off x="993720" y="1125796"/>
            <a:ext cx="9912351" cy="3794757"/>
          </a:xfrm>
          <a:prstGeom prst="rect">
            <a:avLst/>
          </a:prstGeom>
        </p:spPr>
        <p:txBody>
          <a:bodyPr wrap="square">
            <a:spAutoFit/>
          </a:bodyPr>
          <a:lstStyle/>
          <a:p>
            <a:pPr>
              <a:lnSpc>
                <a:spcPct val="80000"/>
              </a:lnSpc>
            </a:pPr>
            <a:r>
              <a:rPr lang="en-US" sz="10000" dirty="0">
                <a:solidFill>
                  <a:schemeClr val="accent2"/>
                </a:solidFill>
              </a:rPr>
              <a:t>YOU’RE</a:t>
            </a:r>
            <a:r>
              <a:rPr lang="en-US" sz="10000" b="1" dirty="0">
                <a:solidFill>
                  <a:schemeClr val="accent2"/>
                </a:solidFill>
              </a:rPr>
              <a:t> HALFWAY THERE</a:t>
            </a:r>
          </a:p>
        </p:txBody>
      </p:sp>
      <p:sp>
        <p:nvSpPr>
          <p:cNvPr id="17" name="Freeform: Shape 16">
            <a:extLst>
              <a:ext uri="{FF2B5EF4-FFF2-40B4-BE49-F238E27FC236}">
                <a16:creationId xmlns:a16="http://schemas.microsoft.com/office/drawing/2014/main" id="{3F1C586A-3E6D-4AF0-8A6B-9992AF2A01E9}"/>
              </a:ext>
            </a:extLst>
          </p:cNvPr>
          <p:cNvSpPr/>
          <p:nvPr/>
        </p:nvSpPr>
        <p:spPr>
          <a:xfrm>
            <a:off x="24932036"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9" name="Group 18">
            <a:extLst>
              <a:ext uri="{FF2B5EF4-FFF2-40B4-BE49-F238E27FC236}">
                <a16:creationId xmlns:a16="http://schemas.microsoft.com/office/drawing/2014/main" id="{C01B9782-D525-4D89-8582-A58ADC30144F}"/>
              </a:ext>
            </a:extLst>
          </p:cNvPr>
          <p:cNvGrpSpPr/>
          <p:nvPr/>
        </p:nvGrpSpPr>
        <p:grpSpPr>
          <a:xfrm>
            <a:off x="1191504" y="5457255"/>
            <a:ext cx="1253243" cy="229405"/>
            <a:chOff x="1194682" y="3854649"/>
            <a:chExt cx="1850931" cy="338811"/>
          </a:xfrm>
        </p:grpSpPr>
        <p:sp>
          <p:nvSpPr>
            <p:cNvPr id="20" name="Rectangle 19">
              <a:extLst>
                <a:ext uri="{FF2B5EF4-FFF2-40B4-BE49-F238E27FC236}">
                  <a16:creationId xmlns:a16="http://schemas.microsoft.com/office/drawing/2014/main" id="{4E2D7E15-0B36-4C43-9EBC-7B4D99CAC978}"/>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77139F-C056-47A9-AA27-7EB636F36612}"/>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C03F9A-5E2B-4C8C-A367-E3357E5C925A}"/>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EB44EE4-40F1-4E54-91B4-9AA7905912E3}"/>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6FB85EB9-1E44-4DC5-B85E-CE7D9E89A868}"/>
              </a:ext>
            </a:extLst>
          </p:cNvPr>
          <p:cNvSpPr/>
          <p:nvPr/>
        </p:nvSpPr>
        <p:spPr>
          <a:xfrm>
            <a:off x="1031821" y="6978077"/>
            <a:ext cx="7350926" cy="707886"/>
          </a:xfrm>
          <a:prstGeom prst="rect">
            <a:avLst/>
          </a:prstGeom>
        </p:spPr>
        <p:txBody>
          <a:bodyPr wrap="square">
            <a:spAutoFit/>
          </a:bodyPr>
          <a:lstStyle/>
          <a:p>
            <a:r>
              <a:rPr lang="en-US" sz="4000" b="1" dirty="0">
                <a:solidFill>
                  <a:schemeClr val="accent2"/>
                </a:solidFill>
              </a:rPr>
              <a:t>IMPERISHABLE ASSET</a:t>
            </a:r>
          </a:p>
        </p:txBody>
      </p:sp>
      <p:sp>
        <p:nvSpPr>
          <p:cNvPr id="25" name="Rectangle 24">
            <a:extLst>
              <a:ext uri="{FF2B5EF4-FFF2-40B4-BE49-F238E27FC236}">
                <a16:creationId xmlns:a16="http://schemas.microsoft.com/office/drawing/2014/main" id="{BE7D8F8D-05C2-4ADE-8A0E-FD3F311CF381}"/>
              </a:ext>
            </a:extLst>
          </p:cNvPr>
          <p:cNvSpPr/>
          <p:nvPr/>
        </p:nvSpPr>
        <p:spPr>
          <a:xfrm>
            <a:off x="1031821" y="7966568"/>
            <a:ext cx="8836079"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6" name="Rectangle 25">
            <a:extLst>
              <a:ext uri="{FF2B5EF4-FFF2-40B4-BE49-F238E27FC236}">
                <a16:creationId xmlns:a16="http://schemas.microsoft.com/office/drawing/2014/main" id="{2D19E858-087A-47E1-82F3-774658FD0CD8}"/>
              </a:ext>
            </a:extLst>
          </p:cNvPr>
          <p:cNvSpPr/>
          <p:nvPr/>
        </p:nvSpPr>
        <p:spPr>
          <a:xfrm>
            <a:off x="1031821" y="10990717"/>
            <a:ext cx="7350926" cy="707886"/>
          </a:xfrm>
          <a:prstGeom prst="rect">
            <a:avLst/>
          </a:prstGeom>
        </p:spPr>
        <p:txBody>
          <a:bodyPr wrap="square">
            <a:spAutoFit/>
          </a:bodyPr>
          <a:lstStyle/>
          <a:p>
            <a:r>
              <a:rPr lang="en-US" sz="4000" b="1" dirty="0">
                <a:solidFill>
                  <a:schemeClr val="accent2"/>
                </a:solidFill>
              </a:rPr>
              <a:t>IMPERISHABLE ASSET</a:t>
            </a:r>
          </a:p>
        </p:txBody>
      </p:sp>
      <p:sp>
        <p:nvSpPr>
          <p:cNvPr id="27" name="Rectangle 26">
            <a:extLst>
              <a:ext uri="{FF2B5EF4-FFF2-40B4-BE49-F238E27FC236}">
                <a16:creationId xmlns:a16="http://schemas.microsoft.com/office/drawing/2014/main" id="{14391AD7-2E54-4277-9CAD-7706A83DCD16}"/>
              </a:ext>
            </a:extLst>
          </p:cNvPr>
          <p:cNvSpPr/>
          <p:nvPr/>
        </p:nvSpPr>
        <p:spPr>
          <a:xfrm>
            <a:off x="1031821" y="11979208"/>
            <a:ext cx="8836079"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8" name="Rectangle 27">
            <a:extLst>
              <a:ext uri="{FF2B5EF4-FFF2-40B4-BE49-F238E27FC236}">
                <a16:creationId xmlns:a16="http://schemas.microsoft.com/office/drawing/2014/main" id="{18D027AF-B79A-4239-98DA-B00D4543B20C}"/>
              </a:ext>
            </a:extLst>
          </p:cNvPr>
          <p:cNvSpPr/>
          <p:nvPr/>
        </p:nvSpPr>
        <p:spPr>
          <a:xfrm>
            <a:off x="12001500" y="9138905"/>
            <a:ext cx="2215342" cy="5086174"/>
          </a:xfrm>
          <a:prstGeom prst="rect">
            <a:avLst/>
          </a:prstGeom>
          <a:gradFill>
            <a:gsLst>
              <a:gs pos="0">
                <a:schemeClr val="accent4"/>
              </a:gs>
              <a:gs pos="100000">
                <a:schemeClr val="accent5"/>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Chevron 9">
            <a:extLst>
              <a:ext uri="{FF2B5EF4-FFF2-40B4-BE49-F238E27FC236}">
                <a16:creationId xmlns:a16="http://schemas.microsoft.com/office/drawing/2014/main" id="{5A4547E2-D9DF-4E68-8E4F-43F3DB3C2C07}"/>
              </a:ext>
            </a:extLst>
          </p:cNvPr>
          <p:cNvSpPr/>
          <p:nvPr/>
        </p:nvSpPr>
        <p:spPr>
          <a:xfrm>
            <a:off x="12832946" y="12675308"/>
            <a:ext cx="552450" cy="900884"/>
          </a:xfrm>
          <a:prstGeom prst="chevron">
            <a:avLst>
              <a:gd name="adj" fmla="val 830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38537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p:txBody>
          <a:bodyPr/>
          <a:lstStyle/>
          <a:p>
            <a:fld id="{92B485D1-D61A-494D-A8A9-04DC541B8AAB}" type="slidenum">
              <a:rPr lang="en-US" smtClean="0"/>
              <a:pPr/>
              <a:t>17</a:t>
            </a:fld>
            <a:endParaRPr lang="en-US"/>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p:txBody>
          <a:bodyPr/>
          <a:lstStyle/>
          <a:p>
            <a:r>
              <a:rPr lang="en-US" dirty="0"/>
              <a:t>BUILD.COM</a:t>
            </a:r>
          </a:p>
        </p:txBody>
      </p:sp>
      <p:pic>
        <p:nvPicPr>
          <p:cNvPr id="30" name="Picture Placeholder 29">
            <a:extLst>
              <a:ext uri="{FF2B5EF4-FFF2-40B4-BE49-F238E27FC236}">
                <a16:creationId xmlns:a16="http://schemas.microsoft.com/office/drawing/2014/main" id="{7D3035DB-641E-4EBF-98B2-9DB2F1C4F71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32" name="Picture Placeholder 31">
            <a:extLst>
              <a:ext uri="{FF2B5EF4-FFF2-40B4-BE49-F238E27FC236}">
                <a16:creationId xmlns:a16="http://schemas.microsoft.com/office/drawing/2014/main" id="{FD567342-C0A8-41A6-9247-63DB16DA2BAE}"/>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25" name="Rectangle 24">
            <a:extLst>
              <a:ext uri="{FF2B5EF4-FFF2-40B4-BE49-F238E27FC236}">
                <a16:creationId xmlns:a16="http://schemas.microsoft.com/office/drawing/2014/main" id="{5A243C0E-2F6C-4AE5-9501-4456B1435DB9}"/>
              </a:ext>
            </a:extLst>
          </p:cNvPr>
          <p:cNvSpPr/>
          <p:nvPr/>
        </p:nvSpPr>
        <p:spPr>
          <a:xfrm rot="10800000">
            <a:off x="1159972" y="9448797"/>
            <a:ext cx="13172195" cy="4419599"/>
          </a:xfrm>
          <a:prstGeom prst="rect">
            <a:avLst/>
          </a:prstGeom>
          <a:gradFill flip="none" rotWithShape="1">
            <a:gsLst>
              <a:gs pos="21000">
                <a:schemeClr val="accent2"/>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6" name="Rectangle 25">
            <a:extLst>
              <a:ext uri="{FF2B5EF4-FFF2-40B4-BE49-F238E27FC236}">
                <a16:creationId xmlns:a16="http://schemas.microsoft.com/office/drawing/2014/main" id="{E65E5F89-33B8-4167-B1F7-6437D69D6566}"/>
              </a:ext>
            </a:extLst>
          </p:cNvPr>
          <p:cNvSpPr/>
          <p:nvPr/>
        </p:nvSpPr>
        <p:spPr>
          <a:xfrm rot="10800000">
            <a:off x="14897104" y="9448797"/>
            <a:ext cx="13331874" cy="4419601"/>
          </a:xfrm>
          <a:prstGeom prst="rect">
            <a:avLst/>
          </a:prstGeom>
          <a:gradFill flip="none" rotWithShape="1">
            <a:gsLst>
              <a:gs pos="21000">
                <a:schemeClr val="accent2"/>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7" name="Rectangle 26">
            <a:extLst>
              <a:ext uri="{FF2B5EF4-FFF2-40B4-BE49-F238E27FC236}">
                <a16:creationId xmlns:a16="http://schemas.microsoft.com/office/drawing/2014/main" id="{59EC13F1-B4E7-417D-98B5-9187BA646BF5}"/>
              </a:ext>
            </a:extLst>
          </p:cNvPr>
          <p:cNvSpPr/>
          <p:nvPr/>
        </p:nvSpPr>
        <p:spPr>
          <a:xfrm>
            <a:off x="1635125" y="11673482"/>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8" name="Rectangle 27">
            <a:extLst>
              <a:ext uri="{FF2B5EF4-FFF2-40B4-BE49-F238E27FC236}">
                <a16:creationId xmlns:a16="http://schemas.microsoft.com/office/drawing/2014/main" id="{329801A1-01DC-4B1C-9991-71A720D854FF}"/>
              </a:ext>
            </a:extLst>
          </p:cNvPr>
          <p:cNvSpPr/>
          <p:nvPr/>
        </p:nvSpPr>
        <p:spPr>
          <a:xfrm>
            <a:off x="15733711" y="11673482"/>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15" name="Freeform: Shape 14">
            <a:extLst>
              <a:ext uri="{FF2B5EF4-FFF2-40B4-BE49-F238E27FC236}">
                <a16:creationId xmlns:a16="http://schemas.microsoft.com/office/drawing/2014/main" id="{233ACFF3-4CCF-414E-91CD-C607E82F7FEE}"/>
              </a:ext>
            </a:extLst>
          </p:cNvPr>
          <p:cNvSpPr/>
          <p:nvPr/>
        </p:nvSpPr>
        <p:spPr>
          <a:xfrm>
            <a:off x="24932036"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7" name="Group 36">
            <a:extLst>
              <a:ext uri="{FF2B5EF4-FFF2-40B4-BE49-F238E27FC236}">
                <a16:creationId xmlns:a16="http://schemas.microsoft.com/office/drawing/2014/main" id="{92B2BC31-3110-4674-9A5A-C11AB51E6697}"/>
              </a:ext>
            </a:extLst>
          </p:cNvPr>
          <p:cNvGrpSpPr/>
          <p:nvPr/>
        </p:nvGrpSpPr>
        <p:grpSpPr>
          <a:xfrm>
            <a:off x="1159973" y="2770950"/>
            <a:ext cx="1253243" cy="229405"/>
            <a:chOff x="1194682" y="3854649"/>
            <a:chExt cx="1850931" cy="338811"/>
          </a:xfrm>
        </p:grpSpPr>
        <p:sp>
          <p:nvSpPr>
            <p:cNvPr id="38" name="Rectangle 37">
              <a:extLst>
                <a:ext uri="{FF2B5EF4-FFF2-40B4-BE49-F238E27FC236}">
                  <a16:creationId xmlns:a16="http://schemas.microsoft.com/office/drawing/2014/main" id="{B2EAE481-D9C1-4964-9CC0-0B922EDCE25B}"/>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E05C9E8-D622-40CA-AB0F-29A1C69C96DD}"/>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3EDF9A1-69D9-4BD4-81EB-11FC78B512A4}"/>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2E58A2D-716D-4C31-A2CC-295C0A568BE4}"/>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9768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Placeholder 77">
            <a:extLst>
              <a:ext uri="{FF2B5EF4-FFF2-40B4-BE49-F238E27FC236}">
                <a16:creationId xmlns:a16="http://schemas.microsoft.com/office/drawing/2014/main" id="{C9C4D981-0510-4D64-A725-734C8BD67EE8}"/>
              </a:ext>
            </a:extLst>
          </p:cNvPr>
          <p:cNvPicPr>
            <a:picLocks noGrp="1" noChangeAspect="1"/>
          </p:cNvPicPr>
          <p:nvPr>
            <p:ph type="pic" sz="quarter" idx="11"/>
          </p:nvPr>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a:ext>
            </a:extLst>
          </a:blip>
          <a:srcRect t="1124" b="1124"/>
          <a:stretch>
            <a:fillRect/>
          </a:stretch>
        </p:blipFill>
        <p:spPr/>
      </p:pic>
      <p:pic>
        <p:nvPicPr>
          <p:cNvPr id="80" name="Picture Placeholder 79">
            <a:extLst>
              <a:ext uri="{FF2B5EF4-FFF2-40B4-BE49-F238E27FC236}">
                <a16:creationId xmlns:a16="http://schemas.microsoft.com/office/drawing/2014/main" id="{EE00C170-C9C6-4379-A8D1-30B46644518D}"/>
              </a:ext>
            </a:extLst>
          </p:cNvPr>
          <p:cNvPicPr>
            <a:picLocks noGrp="1" noChangeAspect="1"/>
          </p:cNvPicPr>
          <p:nvPr>
            <p:ph type="pic" sz="quarter" idx="12"/>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t="1130" b="1130"/>
          <a:stretch>
            <a:fillRect/>
          </a:stretch>
        </p:blipFill>
        <p:spPr/>
      </p:pic>
      <p:pic>
        <p:nvPicPr>
          <p:cNvPr id="82" name="Picture Placeholder 81">
            <a:extLst>
              <a:ext uri="{FF2B5EF4-FFF2-40B4-BE49-F238E27FC236}">
                <a16:creationId xmlns:a16="http://schemas.microsoft.com/office/drawing/2014/main" id="{95EB411F-B6C3-45CF-8005-4E6B8CC0F55A}"/>
              </a:ext>
            </a:extLst>
          </p:cNvPr>
          <p:cNvPicPr>
            <a:picLocks noGrp="1" noChangeAspect="1"/>
          </p:cNvPicPr>
          <p:nvPr>
            <p:ph type="pic" sz="quarter" idx="13"/>
          </p:nvPr>
        </p:nvPicPr>
        <p:blipFill>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t="1170" b="1170"/>
          <a:stretch>
            <a:fillRect/>
          </a:stretch>
        </p:blipFill>
        <p:spPr/>
      </p:pic>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p:txBody>
          <a:bodyPr/>
          <a:lstStyle/>
          <a:p>
            <a:fld id="{92B485D1-D61A-494D-A8A9-04DC541B8AAB}" type="slidenum">
              <a:rPr lang="en-US" smtClean="0">
                <a:solidFill>
                  <a:schemeClr val="accent1"/>
                </a:solidFill>
              </a:rPr>
              <a:pPr/>
              <a:t>18</a:t>
            </a:fld>
            <a:endParaRPr lang="en-US">
              <a:solidFill>
                <a:schemeClr val="accent1"/>
              </a:solidFill>
            </a:endParaRPr>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p:txBody>
          <a:bodyPr/>
          <a:lstStyle/>
          <a:p>
            <a:r>
              <a:rPr lang="en-US">
                <a:solidFill>
                  <a:schemeClr val="accent1"/>
                </a:solidFill>
              </a:rPr>
              <a:t>BUILD.COM</a:t>
            </a:r>
            <a:endParaRPr lang="en-US" dirty="0">
              <a:solidFill>
                <a:schemeClr val="accent1"/>
              </a:solidFill>
            </a:endParaRPr>
          </a:p>
        </p:txBody>
      </p:sp>
      <p:pic>
        <p:nvPicPr>
          <p:cNvPr id="76" name="Picture Placeholder 75">
            <a:extLst>
              <a:ext uri="{FF2B5EF4-FFF2-40B4-BE49-F238E27FC236}">
                <a16:creationId xmlns:a16="http://schemas.microsoft.com/office/drawing/2014/main" id="{77AF4715-05CE-421D-8AF4-AC8E244E390D}"/>
              </a:ext>
            </a:extLst>
          </p:cNvPr>
          <p:cNvPicPr>
            <a:picLocks noGrp="1" noChangeAspect="1"/>
          </p:cNvPicPr>
          <p:nvPr>
            <p:ph type="pic" sz="quarter" idx="10"/>
          </p:nvPr>
        </p:nvPicPr>
        <p:blipFill>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t="1170" b="1170"/>
          <a:stretch>
            <a:fillRect/>
          </a:stretch>
        </p:blipFill>
        <p:spPr/>
      </p:pic>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20" name="Rectangle 19">
            <a:extLst>
              <a:ext uri="{FF2B5EF4-FFF2-40B4-BE49-F238E27FC236}">
                <a16:creationId xmlns:a16="http://schemas.microsoft.com/office/drawing/2014/main" id="{E5BE84EF-D2AA-446D-B636-B23F9BE6D489}"/>
              </a:ext>
            </a:extLst>
          </p:cNvPr>
          <p:cNvSpPr/>
          <p:nvPr/>
        </p:nvSpPr>
        <p:spPr>
          <a:xfrm rot="10800000">
            <a:off x="1223032" y="9116807"/>
            <a:ext cx="6560764" cy="521969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1" name="Rectangle 20">
            <a:extLst>
              <a:ext uri="{FF2B5EF4-FFF2-40B4-BE49-F238E27FC236}">
                <a16:creationId xmlns:a16="http://schemas.microsoft.com/office/drawing/2014/main" id="{8A5D8563-2E7C-4E79-9056-62AB1A3546FA}"/>
              </a:ext>
            </a:extLst>
          </p:cNvPr>
          <p:cNvSpPr/>
          <p:nvPr/>
        </p:nvSpPr>
        <p:spPr>
          <a:xfrm rot="10800000">
            <a:off x="8000248" y="9116807"/>
            <a:ext cx="6611310" cy="521969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2" name="Rectangle 21">
            <a:extLst>
              <a:ext uri="{FF2B5EF4-FFF2-40B4-BE49-F238E27FC236}">
                <a16:creationId xmlns:a16="http://schemas.microsoft.com/office/drawing/2014/main" id="{3984C6F0-9172-4EE3-85EA-749846633D77}"/>
              </a:ext>
            </a:extLst>
          </p:cNvPr>
          <p:cNvSpPr/>
          <p:nvPr/>
        </p:nvSpPr>
        <p:spPr>
          <a:xfrm rot="10800000">
            <a:off x="14828009" y="9116807"/>
            <a:ext cx="6611309" cy="521969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3" name="Rectangle 22">
            <a:extLst>
              <a:ext uri="{FF2B5EF4-FFF2-40B4-BE49-F238E27FC236}">
                <a16:creationId xmlns:a16="http://schemas.microsoft.com/office/drawing/2014/main" id="{D1B664A1-625B-404C-BE0D-6EBC4705D5F9}"/>
              </a:ext>
            </a:extLst>
          </p:cNvPr>
          <p:cNvSpPr/>
          <p:nvPr/>
        </p:nvSpPr>
        <p:spPr>
          <a:xfrm rot="10800000">
            <a:off x="21687921" y="9116808"/>
            <a:ext cx="6579155" cy="521969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4" name="Rectangle 23">
            <a:extLst>
              <a:ext uri="{FF2B5EF4-FFF2-40B4-BE49-F238E27FC236}">
                <a16:creationId xmlns:a16="http://schemas.microsoft.com/office/drawing/2014/main" id="{E299DCC1-7F7C-4EE4-A437-58BF5E3F5613}"/>
              </a:ext>
            </a:extLst>
          </p:cNvPr>
          <p:cNvSpPr/>
          <p:nvPr/>
        </p:nvSpPr>
        <p:spPr>
          <a:xfrm>
            <a:off x="177162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5" name="Rectangle 24">
            <a:extLst>
              <a:ext uri="{FF2B5EF4-FFF2-40B4-BE49-F238E27FC236}">
                <a16:creationId xmlns:a16="http://schemas.microsoft.com/office/drawing/2014/main" id="{201B6EAA-F3DE-4407-B89F-4AD75F2327D1}"/>
              </a:ext>
            </a:extLst>
          </p:cNvPr>
          <p:cNvSpPr/>
          <p:nvPr/>
        </p:nvSpPr>
        <p:spPr>
          <a:xfrm>
            <a:off x="15587143"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6" name="Rectangle 25">
            <a:extLst>
              <a:ext uri="{FF2B5EF4-FFF2-40B4-BE49-F238E27FC236}">
                <a16:creationId xmlns:a16="http://schemas.microsoft.com/office/drawing/2014/main" id="{3A1960ED-2493-4355-93F9-129667ADF71E}"/>
              </a:ext>
            </a:extLst>
          </p:cNvPr>
          <p:cNvSpPr/>
          <p:nvPr/>
        </p:nvSpPr>
        <p:spPr>
          <a:xfrm>
            <a:off x="867938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7" name="Rectangle 26">
            <a:extLst>
              <a:ext uri="{FF2B5EF4-FFF2-40B4-BE49-F238E27FC236}">
                <a16:creationId xmlns:a16="http://schemas.microsoft.com/office/drawing/2014/main" id="{F81E8B0D-C9FD-4D9F-A01A-019F06689674}"/>
              </a:ext>
            </a:extLst>
          </p:cNvPr>
          <p:cNvSpPr/>
          <p:nvPr/>
        </p:nvSpPr>
        <p:spPr>
          <a:xfrm>
            <a:off x="22494904"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8" name="Freeform: Shape 27">
            <a:extLst>
              <a:ext uri="{FF2B5EF4-FFF2-40B4-BE49-F238E27FC236}">
                <a16:creationId xmlns:a16="http://schemas.microsoft.com/office/drawing/2014/main" id="{5B4BE6B0-3316-4424-8C7A-372481AE7BE5}"/>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64" name="Group 63">
            <a:extLst>
              <a:ext uri="{FF2B5EF4-FFF2-40B4-BE49-F238E27FC236}">
                <a16:creationId xmlns:a16="http://schemas.microsoft.com/office/drawing/2014/main" id="{8DE42E06-AC7F-4601-AABB-31E11004FABE}"/>
              </a:ext>
            </a:extLst>
          </p:cNvPr>
          <p:cNvGrpSpPr/>
          <p:nvPr/>
        </p:nvGrpSpPr>
        <p:grpSpPr>
          <a:xfrm>
            <a:off x="1181701" y="2770950"/>
            <a:ext cx="1253243" cy="229405"/>
            <a:chOff x="1194682" y="3854649"/>
            <a:chExt cx="1850931" cy="338811"/>
          </a:xfrm>
        </p:grpSpPr>
        <p:sp>
          <p:nvSpPr>
            <p:cNvPr id="65" name="Rectangle 64">
              <a:extLst>
                <a:ext uri="{FF2B5EF4-FFF2-40B4-BE49-F238E27FC236}">
                  <a16:creationId xmlns:a16="http://schemas.microsoft.com/office/drawing/2014/main" id="{C6C8F163-EABF-479F-BFF0-4493046D2529}"/>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67E095C-39D5-4317-BCC4-4B197AA4B0EC}"/>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6AEB18C-F01F-4726-B1EA-B94AEE662D59}"/>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0C5CA3-1E8D-4AD6-B6E8-2002CE5A7823}"/>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249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Placeholder 77">
            <a:extLst>
              <a:ext uri="{FF2B5EF4-FFF2-40B4-BE49-F238E27FC236}">
                <a16:creationId xmlns:a16="http://schemas.microsoft.com/office/drawing/2014/main" id="{C9C4D981-0510-4D64-A725-734C8BD67EE8}"/>
              </a:ext>
            </a:extLst>
          </p:cNvPr>
          <p:cNvPicPr>
            <a:picLocks noGrp="1" noChangeAspect="1"/>
          </p:cNvPicPr>
          <p:nvPr>
            <p:ph type="pic" sz="quarter" idx="11"/>
          </p:nvPr>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a:ext>
            </a:extLst>
          </a:blip>
          <a:srcRect t="26807" b="26807"/>
          <a:stretch>
            <a:fillRect/>
          </a:stretch>
        </p:blipFill>
        <p:spPr/>
      </p:pic>
      <p:pic>
        <p:nvPicPr>
          <p:cNvPr id="80" name="Picture Placeholder 79">
            <a:extLst>
              <a:ext uri="{FF2B5EF4-FFF2-40B4-BE49-F238E27FC236}">
                <a16:creationId xmlns:a16="http://schemas.microsoft.com/office/drawing/2014/main" id="{EE00C170-C9C6-4379-A8D1-30B46644518D}"/>
              </a:ext>
            </a:extLst>
          </p:cNvPr>
          <p:cNvPicPr>
            <a:picLocks noGrp="1" noChangeAspect="1"/>
          </p:cNvPicPr>
          <p:nvPr>
            <p:ph type="pic" sz="quarter" idx="12"/>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t="26810" b="26810"/>
          <a:stretch>
            <a:fillRect/>
          </a:stretch>
        </p:blipFill>
        <p:spPr/>
      </p:pic>
      <p:pic>
        <p:nvPicPr>
          <p:cNvPr id="82" name="Picture Placeholder 81">
            <a:extLst>
              <a:ext uri="{FF2B5EF4-FFF2-40B4-BE49-F238E27FC236}">
                <a16:creationId xmlns:a16="http://schemas.microsoft.com/office/drawing/2014/main" id="{95EB411F-B6C3-45CF-8005-4E6B8CC0F55A}"/>
              </a:ext>
            </a:extLst>
          </p:cNvPr>
          <p:cNvPicPr>
            <a:picLocks noGrp="1" noChangeAspect="1"/>
          </p:cNvPicPr>
          <p:nvPr>
            <p:ph type="pic" sz="quarter" idx="13"/>
          </p:nvPr>
        </p:nvPicPr>
        <p:blipFill>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t="26828" b="26828"/>
          <a:stretch>
            <a:fillRect/>
          </a:stretch>
        </p:blipFill>
        <p:spPr/>
      </p:pic>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p:txBody>
          <a:bodyPr/>
          <a:lstStyle/>
          <a:p>
            <a:fld id="{92B485D1-D61A-494D-A8A9-04DC541B8AAB}" type="slidenum">
              <a:rPr lang="en-US" smtClean="0">
                <a:solidFill>
                  <a:schemeClr val="accent2"/>
                </a:solidFill>
              </a:rPr>
              <a:pPr/>
              <a:t>19</a:t>
            </a:fld>
            <a:endParaRPr lang="en-US">
              <a:solidFill>
                <a:schemeClr val="accent2"/>
              </a:solidFill>
            </a:endParaRPr>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pic>
        <p:nvPicPr>
          <p:cNvPr id="76" name="Picture Placeholder 75">
            <a:extLst>
              <a:ext uri="{FF2B5EF4-FFF2-40B4-BE49-F238E27FC236}">
                <a16:creationId xmlns:a16="http://schemas.microsoft.com/office/drawing/2014/main" id="{77AF4715-05CE-421D-8AF4-AC8E244E390D}"/>
              </a:ext>
            </a:extLst>
          </p:cNvPr>
          <p:cNvPicPr>
            <a:picLocks noGrp="1" noChangeAspect="1"/>
          </p:cNvPicPr>
          <p:nvPr>
            <p:ph type="pic" sz="quarter" idx="10"/>
          </p:nvPr>
        </p:nvPicPr>
        <p:blipFill>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t="26828" b="26828"/>
          <a:stretch>
            <a:fillRect/>
          </a:stretch>
        </p:blipFill>
        <p:spPr/>
      </p:pic>
      <p:pic>
        <p:nvPicPr>
          <p:cNvPr id="70" name="Picture Placeholder 69">
            <a:extLst>
              <a:ext uri="{FF2B5EF4-FFF2-40B4-BE49-F238E27FC236}">
                <a16:creationId xmlns:a16="http://schemas.microsoft.com/office/drawing/2014/main" id="{532C00D8-1237-468B-A864-D0C0A1BDA2F7}"/>
              </a:ext>
            </a:extLst>
          </p:cNvPr>
          <p:cNvPicPr>
            <a:picLocks noGrp="1" noChangeAspect="1"/>
          </p:cNvPicPr>
          <p:nvPr>
            <p:ph type="pic" sz="quarter" idx="14"/>
          </p:nvPr>
        </p:nvPicPr>
        <p:blipFill>
          <a:blip r:embed="rId10">
            <a:extLst>
              <a:ext uri="{28A0092B-C50C-407E-A947-70E740481C1C}">
                <a14:useLocalDpi xmlns:a14="http://schemas.microsoft.com/office/drawing/2010/main" val="0"/>
              </a:ext>
            </a:extLst>
          </a:blip>
          <a:srcRect t="25796" b="25796"/>
          <a:stretch>
            <a:fillRect/>
          </a:stretch>
        </p:blipFill>
        <p:spPr/>
      </p:pic>
      <p:pic>
        <p:nvPicPr>
          <p:cNvPr id="72" name="Picture Placeholder 71">
            <a:extLst>
              <a:ext uri="{FF2B5EF4-FFF2-40B4-BE49-F238E27FC236}">
                <a16:creationId xmlns:a16="http://schemas.microsoft.com/office/drawing/2014/main" id="{16B96E78-621A-4CAB-9D35-7A8F123717E7}"/>
              </a:ext>
            </a:extLst>
          </p:cNvPr>
          <p:cNvPicPr>
            <a:picLocks noGrp="1" noChangeAspect="1"/>
          </p:cNvPicPr>
          <p:nvPr>
            <p:ph type="pic" sz="quarter" idx="15"/>
          </p:nvPr>
        </p:nvPicPr>
        <p:blipFill>
          <a:blip r:embed="rId11">
            <a:extLst>
              <a:ext uri="{28A0092B-C50C-407E-A947-70E740481C1C}">
                <a14:useLocalDpi xmlns:a14="http://schemas.microsoft.com/office/drawing/2010/main" val="0"/>
              </a:ext>
            </a:extLst>
          </a:blip>
          <a:srcRect t="1593" b="1593"/>
          <a:stretch>
            <a:fillRect/>
          </a:stretch>
        </p:blipFill>
        <p:spPr/>
      </p:pic>
      <p:pic>
        <p:nvPicPr>
          <p:cNvPr id="74" name="Picture Placeholder 73">
            <a:extLst>
              <a:ext uri="{FF2B5EF4-FFF2-40B4-BE49-F238E27FC236}">
                <a16:creationId xmlns:a16="http://schemas.microsoft.com/office/drawing/2014/main" id="{2E2532D5-FC3A-40EB-B7EA-3516CDBCB87C}"/>
              </a:ext>
            </a:extLst>
          </p:cNvPr>
          <p:cNvPicPr>
            <a:picLocks noGrp="1" noChangeAspect="1"/>
          </p:cNvPicPr>
          <p:nvPr>
            <p:ph type="pic" sz="quarter" idx="16"/>
          </p:nvPr>
        </p:nvPicPr>
        <p:blipFill>
          <a:blip r:embed="rId12">
            <a:extLst>
              <a:ext uri="{28A0092B-C50C-407E-A947-70E740481C1C}">
                <a14:useLocalDpi xmlns:a14="http://schemas.microsoft.com/office/drawing/2010/main" val="0"/>
              </a:ext>
            </a:extLst>
          </a:blip>
          <a:srcRect t="13694" b="13694"/>
          <a:stretch>
            <a:fillRect/>
          </a:stretch>
        </p:blipFill>
        <p:spPr/>
      </p:pic>
      <p:pic>
        <p:nvPicPr>
          <p:cNvPr id="77" name="Picture Placeholder 76">
            <a:extLst>
              <a:ext uri="{FF2B5EF4-FFF2-40B4-BE49-F238E27FC236}">
                <a16:creationId xmlns:a16="http://schemas.microsoft.com/office/drawing/2014/main" id="{B2D0C5A5-A055-4728-ACA1-524BEE6D89B3}"/>
              </a:ext>
            </a:extLst>
          </p:cNvPr>
          <p:cNvPicPr>
            <a:picLocks noGrp="1" noChangeAspect="1"/>
          </p:cNvPicPr>
          <p:nvPr>
            <p:ph type="pic" sz="quarter" idx="17"/>
          </p:nvPr>
        </p:nvPicPr>
        <p:blipFill>
          <a:blip r:embed="rId13">
            <a:extLst>
              <a:ext uri="{28A0092B-C50C-407E-A947-70E740481C1C}">
                <a14:useLocalDpi xmlns:a14="http://schemas.microsoft.com/office/drawing/2010/main" val="0"/>
              </a:ext>
            </a:extLst>
          </a:blip>
          <a:srcRect t="20956" b="20956"/>
          <a:stretch>
            <a:fillRect/>
          </a:stretch>
        </p:blipFill>
        <p:spPr/>
      </p:pic>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20" name="Rectangle 19">
            <a:extLst>
              <a:ext uri="{FF2B5EF4-FFF2-40B4-BE49-F238E27FC236}">
                <a16:creationId xmlns:a16="http://schemas.microsoft.com/office/drawing/2014/main" id="{E5BE84EF-D2AA-446D-B636-B23F9BE6D489}"/>
              </a:ext>
            </a:extLst>
          </p:cNvPr>
          <p:cNvSpPr/>
          <p:nvPr/>
        </p:nvSpPr>
        <p:spPr>
          <a:xfrm rot="10800000">
            <a:off x="1204636" y="11225047"/>
            <a:ext cx="6579160"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1" name="Rectangle 20">
            <a:extLst>
              <a:ext uri="{FF2B5EF4-FFF2-40B4-BE49-F238E27FC236}">
                <a16:creationId xmlns:a16="http://schemas.microsoft.com/office/drawing/2014/main" id="{8A5D8563-2E7C-4E79-9056-62AB1A3546FA}"/>
              </a:ext>
            </a:extLst>
          </p:cNvPr>
          <p:cNvSpPr/>
          <p:nvPr/>
        </p:nvSpPr>
        <p:spPr>
          <a:xfrm rot="10800000">
            <a:off x="8030523" y="11225047"/>
            <a:ext cx="6580405"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2" name="Rectangle 21">
            <a:extLst>
              <a:ext uri="{FF2B5EF4-FFF2-40B4-BE49-F238E27FC236}">
                <a16:creationId xmlns:a16="http://schemas.microsoft.com/office/drawing/2014/main" id="{3984C6F0-9172-4EE3-85EA-749846633D77}"/>
              </a:ext>
            </a:extLst>
          </p:cNvPr>
          <p:cNvSpPr/>
          <p:nvPr/>
        </p:nvSpPr>
        <p:spPr>
          <a:xfrm rot="10800000">
            <a:off x="14859534" y="11225047"/>
            <a:ext cx="6579157"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3" name="Rectangle 22">
            <a:extLst>
              <a:ext uri="{FF2B5EF4-FFF2-40B4-BE49-F238E27FC236}">
                <a16:creationId xmlns:a16="http://schemas.microsoft.com/office/drawing/2014/main" id="{D1B664A1-625B-404C-BE0D-6EBC4705D5F9}"/>
              </a:ext>
            </a:extLst>
          </p:cNvPr>
          <p:cNvSpPr/>
          <p:nvPr/>
        </p:nvSpPr>
        <p:spPr>
          <a:xfrm rot="10800000">
            <a:off x="21649820" y="11225048"/>
            <a:ext cx="6579157"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4" name="Rectangle 23">
            <a:extLst>
              <a:ext uri="{FF2B5EF4-FFF2-40B4-BE49-F238E27FC236}">
                <a16:creationId xmlns:a16="http://schemas.microsoft.com/office/drawing/2014/main" id="{E299DCC1-7F7C-4EE4-A437-58BF5E3F5613}"/>
              </a:ext>
            </a:extLst>
          </p:cNvPr>
          <p:cNvSpPr/>
          <p:nvPr/>
        </p:nvSpPr>
        <p:spPr>
          <a:xfrm>
            <a:off x="177162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5" name="Rectangle 24">
            <a:extLst>
              <a:ext uri="{FF2B5EF4-FFF2-40B4-BE49-F238E27FC236}">
                <a16:creationId xmlns:a16="http://schemas.microsoft.com/office/drawing/2014/main" id="{201B6EAA-F3DE-4407-B89F-4AD75F2327D1}"/>
              </a:ext>
            </a:extLst>
          </p:cNvPr>
          <p:cNvSpPr/>
          <p:nvPr/>
        </p:nvSpPr>
        <p:spPr>
          <a:xfrm>
            <a:off x="15587143"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6" name="Rectangle 25">
            <a:extLst>
              <a:ext uri="{FF2B5EF4-FFF2-40B4-BE49-F238E27FC236}">
                <a16:creationId xmlns:a16="http://schemas.microsoft.com/office/drawing/2014/main" id="{3A1960ED-2493-4355-93F9-129667ADF71E}"/>
              </a:ext>
            </a:extLst>
          </p:cNvPr>
          <p:cNvSpPr/>
          <p:nvPr/>
        </p:nvSpPr>
        <p:spPr>
          <a:xfrm>
            <a:off x="867938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7" name="Rectangle 26">
            <a:extLst>
              <a:ext uri="{FF2B5EF4-FFF2-40B4-BE49-F238E27FC236}">
                <a16:creationId xmlns:a16="http://schemas.microsoft.com/office/drawing/2014/main" id="{F81E8B0D-C9FD-4D9F-A01A-019F06689674}"/>
              </a:ext>
            </a:extLst>
          </p:cNvPr>
          <p:cNvSpPr/>
          <p:nvPr/>
        </p:nvSpPr>
        <p:spPr>
          <a:xfrm>
            <a:off x="22494904"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8" name="Freeform: Shape 27">
            <a:extLst>
              <a:ext uri="{FF2B5EF4-FFF2-40B4-BE49-F238E27FC236}">
                <a16:creationId xmlns:a16="http://schemas.microsoft.com/office/drawing/2014/main" id="{5B4BE6B0-3316-4424-8C7A-372481AE7BE5}"/>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64" name="Group 63">
            <a:extLst>
              <a:ext uri="{FF2B5EF4-FFF2-40B4-BE49-F238E27FC236}">
                <a16:creationId xmlns:a16="http://schemas.microsoft.com/office/drawing/2014/main" id="{8DE42E06-AC7F-4601-AABB-31E11004FABE}"/>
              </a:ext>
            </a:extLst>
          </p:cNvPr>
          <p:cNvGrpSpPr/>
          <p:nvPr/>
        </p:nvGrpSpPr>
        <p:grpSpPr>
          <a:xfrm>
            <a:off x="1181701" y="2770950"/>
            <a:ext cx="1253243" cy="229405"/>
            <a:chOff x="1194682" y="3854649"/>
            <a:chExt cx="1850931" cy="338811"/>
          </a:xfrm>
        </p:grpSpPr>
        <p:sp>
          <p:nvSpPr>
            <p:cNvPr id="65" name="Rectangle 64">
              <a:extLst>
                <a:ext uri="{FF2B5EF4-FFF2-40B4-BE49-F238E27FC236}">
                  <a16:creationId xmlns:a16="http://schemas.microsoft.com/office/drawing/2014/main" id="{C6C8F163-EABF-479F-BFF0-4493046D2529}"/>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67E095C-39D5-4317-BCC4-4B197AA4B0EC}"/>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6AEB18C-F01F-4726-B1EA-B94AEE662D59}"/>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0C5CA3-1E8D-4AD6-B6E8-2002CE5A7823}"/>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B5A219FB-E0DE-4A4F-9E5B-72A51C780AF1}"/>
              </a:ext>
            </a:extLst>
          </p:cNvPr>
          <p:cNvSpPr/>
          <p:nvPr/>
        </p:nvSpPr>
        <p:spPr>
          <a:xfrm rot="10800000">
            <a:off x="1204636" y="6222069"/>
            <a:ext cx="6579784"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0" name="Rectangle 49">
            <a:extLst>
              <a:ext uri="{FF2B5EF4-FFF2-40B4-BE49-F238E27FC236}">
                <a16:creationId xmlns:a16="http://schemas.microsoft.com/office/drawing/2014/main" id="{F17A773A-0320-45DB-A2C1-25D7CAFA15C3}"/>
              </a:ext>
            </a:extLst>
          </p:cNvPr>
          <p:cNvSpPr/>
          <p:nvPr/>
        </p:nvSpPr>
        <p:spPr>
          <a:xfrm rot="10800000">
            <a:off x="8031780" y="6222069"/>
            <a:ext cx="6580402"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1" name="Rectangle 50">
            <a:extLst>
              <a:ext uri="{FF2B5EF4-FFF2-40B4-BE49-F238E27FC236}">
                <a16:creationId xmlns:a16="http://schemas.microsoft.com/office/drawing/2014/main" id="{4C23F4C0-50C4-4462-BE33-A5D75E45598D}"/>
              </a:ext>
            </a:extLst>
          </p:cNvPr>
          <p:cNvSpPr/>
          <p:nvPr/>
        </p:nvSpPr>
        <p:spPr>
          <a:xfrm rot="10800000">
            <a:off x="14859536" y="6222069"/>
            <a:ext cx="6579156"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2" name="Rectangle 51">
            <a:extLst>
              <a:ext uri="{FF2B5EF4-FFF2-40B4-BE49-F238E27FC236}">
                <a16:creationId xmlns:a16="http://schemas.microsoft.com/office/drawing/2014/main" id="{3DEBB9B9-231B-497D-8B82-FCCD33C2C916}"/>
              </a:ext>
            </a:extLst>
          </p:cNvPr>
          <p:cNvSpPr/>
          <p:nvPr/>
        </p:nvSpPr>
        <p:spPr>
          <a:xfrm rot="10800000">
            <a:off x="21687293" y="6222070"/>
            <a:ext cx="6541686"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3" name="Rectangle 52">
            <a:extLst>
              <a:ext uri="{FF2B5EF4-FFF2-40B4-BE49-F238E27FC236}">
                <a16:creationId xmlns:a16="http://schemas.microsoft.com/office/drawing/2014/main" id="{335D0A82-089A-4754-9168-6EACB091D093}"/>
              </a:ext>
            </a:extLst>
          </p:cNvPr>
          <p:cNvSpPr/>
          <p:nvPr/>
        </p:nvSpPr>
        <p:spPr>
          <a:xfrm>
            <a:off x="1772246"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4" name="Rectangle 53">
            <a:extLst>
              <a:ext uri="{FF2B5EF4-FFF2-40B4-BE49-F238E27FC236}">
                <a16:creationId xmlns:a16="http://schemas.microsoft.com/office/drawing/2014/main" id="{8C8A9F95-8E76-4EF2-A73D-6C6F90FA1085}"/>
              </a:ext>
            </a:extLst>
          </p:cNvPr>
          <p:cNvSpPr/>
          <p:nvPr/>
        </p:nvSpPr>
        <p:spPr>
          <a:xfrm>
            <a:off x="15587767"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5" name="Rectangle 54">
            <a:extLst>
              <a:ext uri="{FF2B5EF4-FFF2-40B4-BE49-F238E27FC236}">
                <a16:creationId xmlns:a16="http://schemas.microsoft.com/office/drawing/2014/main" id="{AAF74259-B1B4-40E0-B9CD-004BB8F58210}"/>
              </a:ext>
            </a:extLst>
          </p:cNvPr>
          <p:cNvSpPr/>
          <p:nvPr/>
        </p:nvSpPr>
        <p:spPr>
          <a:xfrm>
            <a:off x="8680006"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6" name="Rectangle 55">
            <a:extLst>
              <a:ext uri="{FF2B5EF4-FFF2-40B4-BE49-F238E27FC236}">
                <a16:creationId xmlns:a16="http://schemas.microsoft.com/office/drawing/2014/main" id="{242FDE32-7EF9-421C-8CB2-EFF5C3F87696}"/>
              </a:ext>
            </a:extLst>
          </p:cNvPr>
          <p:cNvSpPr/>
          <p:nvPr/>
        </p:nvSpPr>
        <p:spPr>
          <a:xfrm>
            <a:off x="22495528"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Tree>
    <p:extLst>
      <p:ext uri="{BB962C8B-B14F-4D97-AF65-F5344CB8AC3E}">
        <p14:creationId xmlns:p14="http://schemas.microsoft.com/office/powerpoint/2010/main" val="40546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6479714-D746-4058-8688-754F757B5CCD}"/>
              </a:ext>
            </a:extLst>
          </p:cNvPr>
          <p:cNvPicPr>
            <a:picLocks noGrp="1" noChangeAspect="1"/>
          </p:cNvPicPr>
          <p:nvPr>
            <p:ph type="pic" sz="quarter" idx="10"/>
          </p:nvPr>
        </p:nvPicPr>
        <p:blipFill rotWithShape="1">
          <a:blip r:embed="rId2" cstate="email">
            <a:grayscl/>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0"/>
            <a:ext cx="29260800" cy="16459200"/>
          </a:xfrm>
          <a:prstGeom prst="rect">
            <a:avLst/>
          </a:prstGeom>
        </p:spPr>
      </p:pic>
      <p:sp>
        <p:nvSpPr>
          <p:cNvPr id="33" name="Rectangle 32">
            <a:extLst>
              <a:ext uri="{FF2B5EF4-FFF2-40B4-BE49-F238E27FC236}">
                <a16:creationId xmlns:a16="http://schemas.microsoft.com/office/drawing/2014/main" id="{EAAFAE37-0A22-4BF9-8E12-6E225C6D1D4C}"/>
              </a:ext>
            </a:extLst>
          </p:cNvPr>
          <p:cNvSpPr/>
          <p:nvPr/>
        </p:nvSpPr>
        <p:spPr>
          <a:xfrm>
            <a:off x="0" y="0"/>
            <a:ext cx="29298900" cy="16459200"/>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DA7C72A5-C1B1-46D8-A1E2-59BF138FB677}"/>
              </a:ext>
            </a:extLst>
          </p:cNvPr>
          <p:cNvSpPr/>
          <p:nvPr/>
        </p:nvSpPr>
        <p:spPr>
          <a:xfrm>
            <a:off x="0" y="6896100"/>
            <a:ext cx="29298900" cy="4287710"/>
          </a:xfrm>
          <a:prstGeom prst="rect">
            <a:avLst/>
          </a:prstGeom>
          <a:gradFill>
            <a:gsLst>
              <a:gs pos="0">
                <a:schemeClr val="accent4"/>
              </a:gs>
              <a:gs pos="100000">
                <a:schemeClr val="accent5"/>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ooter Placeholder 71">
            <a:extLst>
              <a:ext uri="{FF2B5EF4-FFF2-40B4-BE49-F238E27FC236}">
                <a16:creationId xmlns:a16="http://schemas.microsoft.com/office/drawing/2014/main" id="{A6F1E2C7-C730-4920-998D-FED049D671A1}"/>
              </a:ext>
            </a:extLst>
          </p:cNvPr>
          <p:cNvSpPr>
            <a:spLocks noGrp="1"/>
          </p:cNvSpPr>
          <p:nvPr>
            <p:ph type="ftr" sz="quarter" idx="3"/>
          </p:nvPr>
        </p:nvSpPr>
        <p:spPr/>
        <p:txBody>
          <a:bodyPr/>
          <a:lstStyle/>
          <a:p>
            <a:r>
              <a:rPr lang="en-US" dirty="0"/>
              <a:t>BUILD.COM</a:t>
            </a:r>
          </a:p>
        </p:txBody>
      </p:sp>
      <p:sp>
        <p:nvSpPr>
          <p:cNvPr id="43" name="Slide Number Placeholder 42">
            <a:extLst>
              <a:ext uri="{FF2B5EF4-FFF2-40B4-BE49-F238E27FC236}">
                <a16:creationId xmlns:a16="http://schemas.microsoft.com/office/drawing/2014/main" id="{D2D5A893-C5A3-4CD9-AA2E-FA8D9097CBA8}"/>
              </a:ext>
            </a:extLst>
          </p:cNvPr>
          <p:cNvSpPr>
            <a:spLocks noGrp="1"/>
          </p:cNvSpPr>
          <p:nvPr>
            <p:ph type="sldNum" sz="quarter" idx="4"/>
          </p:nvPr>
        </p:nvSpPr>
        <p:spPr/>
        <p:txBody>
          <a:bodyPr/>
          <a:lstStyle/>
          <a:p>
            <a:r>
              <a:rPr lang="en-US" dirty="0"/>
              <a:t>0</a:t>
            </a:r>
            <a:fld id="{92B485D1-D61A-494D-A8A9-04DC541B8AAB}" type="slidenum">
              <a:rPr lang="en-US" smtClean="0"/>
              <a:pPr/>
              <a:t>2</a:t>
            </a:fld>
            <a:endParaRPr lang="en-US" dirty="0"/>
          </a:p>
        </p:txBody>
      </p:sp>
      <p:sp>
        <p:nvSpPr>
          <p:cNvPr id="26" name="Rectangle 25">
            <a:extLst>
              <a:ext uri="{FF2B5EF4-FFF2-40B4-BE49-F238E27FC236}">
                <a16:creationId xmlns:a16="http://schemas.microsoft.com/office/drawing/2014/main" id="{940EF0E0-E86A-4663-95BC-747E9D9E9F5E}"/>
              </a:ext>
            </a:extLst>
          </p:cNvPr>
          <p:cNvSpPr/>
          <p:nvPr/>
        </p:nvSpPr>
        <p:spPr>
          <a:xfrm>
            <a:off x="993721" y="7677150"/>
            <a:ext cx="11566580" cy="3054234"/>
          </a:xfrm>
          <a:prstGeom prst="rect">
            <a:avLst/>
          </a:prstGeom>
        </p:spPr>
        <p:txBody>
          <a:bodyPr wrap="square">
            <a:spAutoFit/>
          </a:bodyPr>
          <a:lstStyle/>
          <a:p>
            <a:pPr>
              <a:lnSpc>
                <a:spcPct val="80000"/>
              </a:lnSpc>
            </a:pPr>
            <a:r>
              <a:rPr lang="en-US" sz="8000" dirty="0">
                <a:solidFill>
                  <a:schemeClr val="bg1"/>
                </a:solidFill>
              </a:rPr>
              <a:t>WE ARE</a:t>
            </a:r>
            <a:br>
              <a:rPr lang="en-US" sz="8000" dirty="0">
                <a:solidFill>
                  <a:schemeClr val="bg1"/>
                </a:solidFill>
              </a:rPr>
            </a:br>
            <a:r>
              <a:rPr lang="en-US" sz="8000" b="1" dirty="0">
                <a:solidFill>
                  <a:schemeClr val="bg1"/>
                </a:solidFill>
              </a:rPr>
              <a:t>CLIENT FOCUSED. </a:t>
            </a:r>
            <a:br>
              <a:rPr lang="en-US" sz="8000" b="1" dirty="0">
                <a:solidFill>
                  <a:schemeClr val="bg1"/>
                </a:solidFill>
              </a:rPr>
            </a:br>
            <a:r>
              <a:rPr lang="en-US" sz="8000" b="1" dirty="0">
                <a:solidFill>
                  <a:schemeClr val="bg1"/>
                </a:solidFill>
              </a:rPr>
              <a:t>RESULTS DRIVEN.</a:t>
            </a:r>
          </a:p>
        </p:txBody>
      </p:sp>
      <p:pic>
        <p:nvPicPr>
          <p:cNvPr id="16" name="Picture 15">
            <a:extLst>
              <a:ext uri="{FF2B5EF4-FFF2-40B4-BE49-F238E27FC236}">
                <a16:creationId xmlns:a16="http://schemas.microsoft.com/office/drawing/2014/main" id="{0D99865E-8B05-482F-BE0C-32797FF69F4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b="19284"/>
          <a:stretch/>
        </p:blipFill>
        <p:spPr>
          <a:xfrm>
            <a:off x="14413021" y="809511"/>
            <a:ext cx="13033158" cy="15649689"/>
          </a:xfrm>
          <a:prstGeom prst="rect">
            <a:avLst/>
          </a:prstGeom>
        </p:spPr>
      </p:pic>
      <p:sp>
        <p:nvSpPr>
          <p:cNvPr id="17" name="Rectangle 16">
            <a:extLst>
              <a:ext uri="{FF2B5EF4-FFF2-40B4-BE49-F238E27FC236}">
                <a16:creationId xmlns:a16="http://schemas.microsoft.com/office/drawing/2014/main" id="{561E07F6-6C9B-4078-878D-EB90ECD80E7D}"/>
              </a:ext>
            </a:extLst>
          </p:cNvPr>
          <p:cNvSpPr/>
          <p:nvPr/>
        </p:nvSpPr>
        <p:spPr>
          <a:xfrm>
            <a:off x="993721" y="11816311"/>
            <a:ext cx="11070460" cy="2554545"/>
          </a:xfrm>
          <a:prstGeom prst="rect">
            <a:avLst/>
          </a:prstGeom>
        </p:spPr>
        <p:txBody>
          <a:bodyPr wrap="square">
            <a:spAutoFit/>
          </a:bodyPr>
          <a:lstStyle/>
          <a:p>
            <a:pPr algn="just"/>
            <a:r>
              <a:rPr lang="en-US" sz="3200" dirty="0">
                <a:solidFill>
                  <a:schemeClr val="bg1"/>
                </a:solidFill>
              </a:rPr>
              <a:t>Lorem ipsum dolor sit </a:t>
            </a:r>
            <a:r>
              <a:rPr lang="en-US" sz="3200" dirty="0" err="1">
                <a:solidFill>
                  <a:schemeClr val="bg1"/>
                </a:solidFill>
              </a:rPr>
              <a:t>amet</a:t>
            </a:r>
            <a:r>
              <a:rPr lang="en-US" sz="3200" dirty="0">
                <a:solidFill>
                  <a:schemeClr val="bg1"/>
                </a:solidFill>
              </a:rPr>
              <a:t>, </a:t>
            </a:r>
            <a:r>
              <a:rPr lang="en-US" sz="3200" dirty="0" err="1">
                <a:solidFill>
                  <a:schemeClr val="bg1"/>
                </a:solidFill>
              </a:rPr>
              <a:t>conse</a:t>
            </a:r>
            <a:r>
              <a:rPr lang="en-US" sz="3200" dirty="0">
                <a:solidFill>
                  <a:schemeClr val="bg1"/>
                </a:solidFill>
              </a:rPr>
              <a:t> </a:t>
            </a:r>
            <a:r>
              <a:rPr lang="en-US" sz="3200" dirty="0" err="1">
                <a:solidFill>
                  <a:schemeClr val="bg1"/>
                </a:solidFill>
              </a:rPr>
              <a:t>ctetur</a:t>
            </a:r>
            <a:r>
              <a:rPr lang="en-US" sz="3200" dirty="0">
                <a:solidFill>
                  <a:schemeClr val="bg1"/>
                </a:solidFill>
              </a:rPr>
              <a:t> </a:t>
            </a:r>
            <a:r>
              <a:rPr lang="en-US" sz="3200" dirty="0" err="1">
                <a:solidFill>
                  <a:schemeClr val="bg1"/>
                </a:solidFill>
              </a:rPr>
              <a:t>adipiscing</a:t>
            </a:r>
            <a:r>
              <a:rPr lang="en-US" sz="3200" dirty="0">
                <a:solidFill>
                  <a:schemeClr val="bg1"/>
                </a:solidFill>
              </a:rPr>
              <a:t> </a:t>
            </a:r>
            <a:r>
              <a:rPr lang="en-US" sz="3200" dirty="0" err="1">
                <a:solidFill>
                  <a:schemeClr val="bg1"/>
                </a:solidFill>
              </a:rPr>
              <a:t>elit</a:t>
            </a:r>
            <a:r>
              <a:rPr lang="en-US" sz="3200" dirty="0">
                <a:solidFill>
                  <a:schemeClr val="bg1"/>
                </a:solidFill>
              </a:rPr>
              <a:t>, sed do </a:t>
            </a:r>
            <a:r>
              <a:rPr lang="en-US" sz="3200" dirty="0" err="1">
                <a:solidFill>
                  <a:schemeClr val="bg1"/>
                </a:solidFill>
              </a:rPr>
              <a:t>eiusmod</a:t>
            </a:r>
            <a:r>
              <a:rPr lang="en-US" sz="3200" dirty="0">
                <a:solidFill>
                  <a:schemeClr val="bg1"/>
                </a:solidFill>
              </a:rPr>
              <a:t> </a:t>
            </a:r>
            <a:r>
              <a:rPr lang="en-US" sz="3200" dirty="0" err="1">
                <a:solidFill>
                  <a:schemeClr val="bg1"/>
                </a:solidFill>
              </a:rPr>
              <a:t>tempor</a:t>
            </a:r>
            <a:r>
              <a:rPr lang="en-US" sz="3200" dirty="0">
                <a:solidFill>
                  <a:schemeClr val="bg1"/>
                </a:solidFill>
              </a:rPr>
              <a:t> </a:t>
            </a:r>
            <a:r>
              <a:rPr lang="en-US" sz="3200" dirty="0" err="1">
                <a:solidFill>
                  <a:schemeClr val="bg1"/>
                </a:solidFill>
              </a:rPr>
              <a:t>incididunt</a:t>
            </a:r>
            <a:r>
              <a:rPr lang="en-US" sz="3200" dirty="0">
                <a:solidFill>
                  <a:schemeClr val="bg1"/>
                </a:solidFill>
              </a:rPr>
              <a:t> </a:t>
            </a:r>
            <a:r>
              <a:rPr lang="en-US" sz="3200" dirty="0" err="1">
                <a:solidFill>
                  <a:schemeClr val="bg1"/>
                </a:solidFill>
              </a:rPr>
              <a:t>ut</a:t>
            </a:r>
            <a:r>
              <a:rPr lang="en-US" sz="3200" dirty="0">
                <a:solidFill>
                  <a:schemeClr val="bg1"/>
                </a:solidFill>
              </a:rPr>
              <a:t> </a:t>
            </a:r>
            <a:r>
              <a:rPr lang="en-US" sz="3200" dirty="0" err="1">
                <a:solidFill>
                  <a:schemeClr val="bg1"/>
                </a:solidFill>
              </a:rPr>
              <a:t>labore</a:t>
            </a:r>
            <a:r>
              <a:rPr lang="en-US" sz="3200" dirty="0">
                <a:solidFill>
                  <a:schemeClr val="bg1"/>
                </a:solidFill>
              </a:rPr>
              <a:t> et dolore magna </a:t>
            </a:r>
            <a:r>
              <a:rPr lang="en-US" sz="3200" dirty="0" err="1">
                <a:solidFill>
                  <a:schemeClr val="bg1"/>
                </a:solidFill>
              </a:rPr>
              <a:t>aliqua</a:t>
            </a:r>
            <a:r>
              <a:rPr lang="en-US" sz="3200" dirty="0">
                <a:solidFill>
                  <a:schemeClr val="bg1"/>
                </a:solidFill>
              </a:rPr>
              <a:t>. Ut </a:t>
            </a:r>
            <a:r>
              <a:rPr lang="en-US" sz="3200" dirty="0" err="1">
                <a:solidFill>
                  <a:schemeClr val="bg1"/>
                </a:solidFill>
              </a:rPr>
              <a:t>enim</a:t>
            </a:r>
            <a:r>
              <a:rPr lang="en-US" sz="3200" dirty="0">
                <a:solidFill>
                  <a:schemeClr val="bg1"/>
                </a:solidFill>
              </a:rPr>
              <a:t> ad minim </a:t>
            </a:r>
            <a:r>
              <a:rPr lang="en-US" sz="3200" dirty="0" err="1">
                <a:solidFill>
                  <a:schemeClr val="bg1"/>
                </a:solidFill>
              </a:rPr>
              <a:t>veniam</a:t>
            </a:r>
            <a:r>
              <a:rPr lang="en-US" sz="3200" dirty="0">
                <a:solidFill>
                  <a:schemeClr val="bg1"/>
                </a:solidFill>
              </a:rPr>
              <a:t>, </a:t>
            </a:r>
            <a:r>
              <a:rPr lang="en-US" sz="3200" dirty="0" err="1">
                <a:solidFill>
                  <a:schemeClr val="bg1"/>
                </a:solidFill>
              </a:rPr>
              <a:t>quis</a:t>
            </a:r>
            <a:r>
              <a:rPr lang="en-US" sz="3200" dirty="0">
                <a:solidFill>
                  <a:schemeClr val="bg1"/>
                </a:solidFill>
              </a:rPr>
              <a:t> </a:t>
            </a:r>
            <a:r>
              <a:rPr lang="en-US" sz="3200" dirty="0" err="1">
                <a:solidFill>
                  <a:schemeClr val="bg1"/>
                </a:solidFill>
              </a:rPr>
              <a:t>nostrud</a:t>
            </a:r>
            <a:r>
              <a:rPr lang="en-US" sz="3200" dirty="0">
                <a:solidFill>
                  <a:schemeClr val="bg1"/>
                </a:solidFill>
              </a:rPr>
              <a:t> </a:t>
            </a:r>
            <a:r>
              <a:rPr lang="en-US" sz="3200" dirty="0" err="1">
                <a:solidFill>
                  <a:schemeClr val="bg1"/>
                </a:solidFill>
              </a:rPr>
              <a:t>exerc</a:t>
            </a:r>
            <a:r>
              <a:rPr lang="en-US" sz="3200" dirty="0">
                <a:solidFill>
                  <a:schemeClr val="bg1"/>
                </a:solidFill>
              </a:rPr>
              <a:t> </a:t>
            </a:r>
            <a:r>
              <a:rPr lang="en-US" sz="3200" dirty="0" err="1">
                <a:solidFill>
                  <a:schemeClr val="bg1"/>
                </a:solidFill>
              </a:rPr>
              <a:t>itation</a:t>
            </a:r>
            <a:r>
              <a:rPr lang="en-US" sz="3200" dirty="0">
                <a:solidFill>
                  <a:schemeClr val="bg1"/>
                </a:solidFill>
              </a:rPr>
              <a:t> </a:t>
            </a:r>
            <a:r>
              <a:rPr lang="en-US" sz="3200" dirty="0" err="1">
                <a:solidFill>
                  <a:schemeClr val="bg1"/>
                </a:solidFill>
              </a:rPr>
              <a:t>ullamco</a:t>
            </a:r>
            <a:r>
              <a:rPr lang="en-US" sz="3200" dirty="0">
                <a:solidFill>
                  <a:schemeClr val="bg1"/>
                </a:solidFill>
              </a:rPr>
              <a:t> </a:t>
            </a:r>
            <a:r>
              <a:rPr lang="en-US" sz="3200" dirty="0" err="1">
                <a:solidFill>
                  <a:schemeClr val="bg1"/>
                </a:solidFill>
              </a:rPr>
              <a:t>laboris</a:t>
            </a:r>
            <a:r>
              <a:rPr lang="en-US" sz="3200" dirty="0">
                <a:solidFill>
                  <a:schemeClr val="bg1"/>
                </a:solidFill>
              </a:rPr>
              <a:t> nisi </a:t>
            </a:r>
            <a:r>
              <a:rPr lang="en-US" sz="3200" dirty="0" err="1">
                <a:solidFill>
                  <a:schemeClr val="bg1"/>
                </a:solidFill>
              </a:rPr>
              <a:t>ut</a:t>
            </a:r>
            <a:r>
              <a:rPr lang="en-US" sz="3200" dirty="0">
                <a:solidFill>
                  <a:schemeClr val="bg1"/>
                </a:solidFill>
              </a:rPr>
              <a:t> </a:t>
            </a:r>
            <a:r>
              <a:rPr lang="en-US" sz="3200" dirty="0" err="1">
                <a:solidFill>
                  <a:schemeClr val="bg1"/>
                </a:solidFill>
              </a:rPr>
              <a:t>aliquip</a:t>
            </a:r>
            <a:r>
              <a:rPr lang="en-US" sz="3200" dirty="0">
                <a:solidFill>
                  <a:schemeClr val="bg1"/>
                </a:solidFill>
              </a:rPr>
              <a:t> ex </a:t>
            </a:r>
            <a:r>
              <a:rPr lang="en-US" sz="3200" dirty="0" err="1">
                <a:solidFill>
                  <a:schemeClr val="bg1"/>
                </a:solidFill>
              </a:rPr>
              <a:t>ea</a:t>
            </a:r>
            <a:r>
              <a:rPr lang="en-US" sz="3200" dirty="0">
                <a:solidFill>
                  <a:schemeClr val="bg1"/>
                </a:solidFill>
              </a:rPr>
              <a:t> commo do </a:t>
            </a:r>
            <a:r>
              <a:rPr lang="en-US" sz="3200" dirty="0" err="1">
                <a:solidFill>
                  <a:schemeClr val="bg1"/>
                </a:solidFill>
              </a:rPr>
              <a:t>consequat</a:t>
            </a:r>
            <a:r>
              <a:rPr lang="en-US" sz="3200" dirty="0">
                <a:solidFill>
                  <a:schemeClr val="bg1"/>
                </a:solidFill>
              </a:rPr>
              <a:t>. </a:t>
            </a:r>
          </a:p>
        </p:txBody>
      </p:sp>
      <p:sp>
        <p:nvSpPr>
          <p:cNvPr id="15" name="Freeform: Shape 14">
            <a:extLst>
              <a:ext uri="{FF2B5EF4-FFF2-40B4-BE49-F238E27FC236}">
                <a16:creationId xmlns:a16="http://schemas.microsoft.com/office/drawing/2014/main" id="{1F5F2FA0-B782-421D-B526-8FFD393042AB}"/>
              </a:ext>
            </a:extLst>
          </p:cNvPr>
          <p:cNvSpPr/>
          <p:nvPr/>
        </p:nvSpPr>
        <p:spPr>
          <a:xfrm>
            <a:off x="1192753"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a:extLst>
              <a:ext uri="{FF2B5EF4-FFF2-40B4-BE49-F238E27FC236}">
                <a16:creationId xmlns:a16="http://schemas.microsoft.com/office/drawing/2014/main" id="{D688868E-0407-4795-88E1-99DEBA85FA26}"/>
              </a:ext>
            </a:extLst>
          </p:cNvPr>
          <p:cNvGrpSpPr/>
          <p:nvPr/>
        </p:nvGrpSpPr>
        <p:grpSpPr>
          <a:xfrm>
            <a:off x="1192753" y="5817406"/>
            <a:ext cx="1253243" cy="229405"/>
            <a:chOff x="1194682" y="3854649"/>
            <a:chExt cx="1850931" cy="338811"/>
          </a:xfrm>
          <a:solidFill>
            <a:schemeClr val="bg1"/>
          </a:solidFill>
        </p:grpSpPr>
        <p:sp>
          <p:nvSpPr>
            <p:cNvPr id="12" name="Rectangle 11">
              <a:extLst>
                <a:ext uri="{FF2B5EF4-FFF2-40B4-BE49-F238E27FC236}">
                  <a16:creationId xmlns:a16="http://schemas.microsoft.com/office/drawing/2014/main" id="{06E55F96-2471-4017-890C-9002E3259C5B}"/>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5B8506-2057-419B-9EFA-43A59D5849BE}"/>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D02D36-F40B-40FF-9DB4-A36C1D7915AE}"/>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C606D6-7CE1-484A-83A2-ED4287F8275C}"/>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0866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7A2FA190-E02F-45EC-9A1E-2C449D67D3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770" b="11770"/>
          <a:stretch>
            <a:fillRect/>
          </a:stretch>
        </p:blipFill>
        <p:spPr/>
      </p:pic>
      <p:sp>
        <p:nvSpPr>
          <p:cNvPr id="2" name="Slide Number Placeholder 1">
            <a:extLst>
              <a:ext uri="{FF2B5EF4-FFF2-40B4-BE49-F238E27FC236}">
                <a16:creationId xmlns:a16="http://schemas.microsoft.com/office/drawing/2014/main" id="{5C70FA2A-069F-4C57-B8A2-87230BD4455F}"/>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pPr/>
              <a:t>20</a:t>
            </a:fld>
            <a:endParaRPr lang="en-US"/>
          </a:p>
        </p:txBody>
      </p:sp>
      <p:sp>
        <p:nvSpPr>
          <p:cNvPr id="3" name="Footer Placeholder 2">
            <a:extLst>
              <a:ext uri="{FF2B5EF4-FFF2-40B4-BE49-F238E27FC236}">
                <a16:creationId xmlns:a16="http://schemas.microsoft.com/office/drawing/2014/main" id="{EF6D7B65-89E9-481E-A7FA-253B8BD93116}"/>
              </a:ext>
            </a:extLst>
          </p:cNvPr>
          <p:cNvSpPr>
            <a:spLocks noGrp="1"/>
          </p:cNvSpPr>
          <p:nvPr>
            <p:ph type="ftr" sz="quarter" idx="3"/>
          </p:nvPr>
        </p:nvSpPr>
        <p:spPr>
          <a:xfrm>
            <a:off x="1031821" y="15003357"/>
            <a:ext cx="9874250" cy="646332"/>
          </a:xfrm>
        </p:spPr>
        <p:txBody>
          <a:bodyPr/>
          <a:lstStyle/>
          <a:p>
            <a:r>
              <a:rPr lang="en-US"/>
              <a:t>BUILD.COM</a:t>
            </a:r>
            <a:endParaRPr lang="en-US" dirty="0"/>
          </a:p>
        </p:txBody>
      </p:sp>
      <p:pic>
        <p:nvPicPr>
          <p:cNvPr id="23" name="Picture Placeholder 22">
            <a:extLst>
              <a:ext uri="{FF2B5EF4-FFF2-40B4-BE49-F238E27FC236}">
                <a16:creationId xmlns:a16="http://schemas.microsoft.com/office/drawing/2014/main" id="{83501108-C23A-4985-AAB4-235C95CB037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212" b="2212"/>
          <a:stretch>
            <a:fillRect/>
          </a:stretch>
        </p:blipFill>
        <p:spPr/>
      </p:pic>
      <p:pic>
        <p:nvPicPr>
          <p:cNvPr id="25" name="Picture Placeholder 24">
            <a:extLst>
              <a:ext uri="{FF2B5EF4-FFF2-40B4-BE49-F238E27FC236}">
                <a16:creationId xmlns:a16="http://schemas.microsoft.com/office/drawing/2014/main" id="{2C28D33F-D959-4FAE-894C-222371D9BCC7}"/>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26273" r="47147" b="50154"/>
          <a:stretch/>
        </p:blipFill>
        <p:spPr>
          <a:xfrm>
            <a:off x="1" y="0"/>
            <a:ext cx="6172199" cy="16459200"/>
          </a:xfrm>
        </p:spPr>
      </p:pic>
      <p:sp>
        <p:nvSpPr>
          <p:cNvPr id="4" name="Freeform: Shape 3">
            <a:extLst>
              <a:ext uri="{FF2B5EF4-FFF2-40B4-BE49-F238E27FC236}">
                <a16:creationId xmlns:a16="http://schemas.microsoft.com/office/drawing/2014/main" id="{D659DCD6-A840-4937-84C9-8AFB39EB7607}"/>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Rectangle 25">
            <a:extLst>
              <a:ext uri="{FF2B5EF4-FFF2-40B4-BE49-F238E27FC236}">
                <a16:creationId xmlns:a16="http://schemas.microsoft.com/office/drawing/2014/main" id="{DC1AE214-E712-44EB-ADA7-B50A131EE98D}"/>
              </a:ext>
            </a:extLst>
          </p:cNvPr>
          <p:cNvSpPr/>
          <p:nvPr/>
        </p:nvSpPr>
        <p:spPr>
          <a:xfrm>
            <a:off x="8547539" y="1125796"/>
            <a:ext cx="9096989" cy="2563651"/>
          </a:xfrm>
          <a:prstGeom prst="rect">
            <a:avLst/>
          </a:prstGeom>
        </p:spPr>
        <p:txBody>
          <a:bodyPr wrap="square">
            <a:spAutoFit/>
          </a:bodyPr>
          <a:lstStyle/>
          <a:p>
            <a:pPr>
              <a:lnSpc>
                <a:spcPct val="80000"/>
              </a:lnSpc>
            </a:pPr>
            <a:r>
              <a:rPr lang="en-US" sz="10000" dirty="0">
                <a:solidFill>
                  <a:schemeClr val="accent2"/>
                </a:solidFill>
              </a:rPr>
              <a:t>PROJECT </a:t>
            </a:r>
            <a:br>
              <a:rPr lang="en-US" sz="10000" dirty="0">
                <a:solidFill>
                  <a:schemeClr val="accent2"/>
                </a:solidFill>
              </a:rPr>
            </a:br>
            <a:r>
              <a:rPr lang="en-US" sz="10000" b="1" dirty="0">
                <a:solidFill>
                  <a:schemeClr val="accent2"/>
                </a:solidFill>
              </a:rPr>
              <a:t>PORTFOLIO</a:t>
            </a:r>
          </a:p>
        </p:txBody>
      </p:sp>
      <p:grpSp>
        <p:nvGrpSpPr>
          <p:cNvPr id="27" name="Group 26">
            <a:extLst>
              <a:ext uri="{FF2B5EF4-FFF2-40B4-BE49-F238E27FC236}">
                <a16:creationId xmlns:a16="http://schemas.microsoft.com/office/drawing/2014/main" id="{8260402D-5B88-4CEA-8930-B13CBA4E8253}"/>
              </a:ext>
            </a:extLst>
          </p:cNvPr>
          <p:cNvGrpSpPr/>
          <p:nvPr/>
        </p:nvGrpSpPr>
        <p:grpSpPr>
          <a:xfrm>
            <a:off x="8722382" y="4175238"/>
            <a:ext cx="1253243" cy="229405"/>
            <a:chOff x="1194682" y="3854649"/>
            <a:chExt cx="1850931" cy="338811"/>
          </a:xfrm>
        </p:grpSpPr>
        <p:sp>
          <p:nvSpPr>
            <p:cNvPr id="28" name="Rectangle 27">
              <a:extLst>
                <a:ext uri="{FF2B5EF4-FFF2-40B4-BE49-F238E27FC236}">
                  <a16:creationId xmlns:a16="http://schemas.microsoft.com/office/drawing/2014/main" id="{11392F5F-5678-43B0-9065-C8B8994CD84E}"/>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FB83CF-7F89-46E4-B915-FE18B558B89A}"/>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55B8D09-B66C-4C8A-9854-1EA5E80CC56C}"/>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C811278-8826-4818-A0D9-7B7C5AFA6FD6}"/>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6A70B265-897A-49D4-B70B-18BA7F5AA08A}"/>
              </a:ext>
            </a:extLst>
          </p:cNvPr>
          <p:cNvSpPr/>
          <p:nvPr/>
        </p:nvSpPr>
        <p:spPr>
          <a:xfrm>
            <a:off x="8610601" y="11832646"/>
            <a:ext cx="6854880" cy="707886"/>
          </a:xfrm>
          <a:prstGeom prst="rect">
            <a:avLst/>
          </a:prstGeom>
        </p:spPr>
        <p:txBody>
          <a:bodyPr wrap="square">
            <a:spAutoFit/>
          </a:bodyPr>
          <a:lstStyle/>
          <a:p>
            <a:r>
              <a:rPr lang="en-US" sz="4000" b="1" dirty="0">
                <a:solidFill>
                  <a:schemeClr val="accent2"/>
                </a:solidFill>
              </a:rPr>
              <a:t>SAFETY AND INCOME</a:t>
            </a:r>
          </a:p>
        </p:txBody>
      </p:sp>
      <p:sp>
        <p:nvSpPr>
          <p:cNvPr id="33" name="Rectangle 32">
            <a:extLst>
              <a:ext uri="{FF2B5EF4-FFF2-40B4-BE49-F238E27FC236}">
                <a16:creationId xmlns:a16="http://schemas.microsoft.com/office/drawing/2014/main" id="{42A8898E-C17A-4E71-8D88-C8FC2457C21C}"/>
              </a:ext>
            </a:extLst>
          </p:cNvPr>
          <p:cNvSpPr/>
          <p:nvPr/>
        </p:nvSpPr>
        <p:spPr>
          <a:xfrm>
            <a:off x="8610601" y="12769469"/>
            <a:ext cx="9156742" cy="2245871"/>
          </a:xfrm>
          <a:prstGeom prst="rect">
            <a:avLst/>
          </a:prstGeom>
        </p:spPr>
        <p:txBody>
          <a:bodyPr wrap="square">
            <a:spAutoFit/>
          </a:bodyPr>
          <a:lstStyle/>
          <a:p>
            <a:pPr lvl="0" algn="just">
              <a:lnSpc>
                <a:spcPct val="150000"/>
              </a:lnSpc>
            </a:pPr>
            <a:r>
              <a:rPr lang="en-US" sz="2400" dirty="0">
                <a:solidFill>
                  <a:prstClr val="black">
                    <a:lumMod val="85000"/>
                    <a:lumOff val="15000"/>
                  </a:prstClr>
                </a:solidFill>
              </a:rPr>
              <a:t>Watch this slideshow about fibromyalgia (fibrositis) with pictures about this chronic condition that causes pain and stiffness of the tendons, muscles, and joints. Watch this slideshow about.</a:t>
            </a:r>
          </a:p>
        </p:txBody>
      </p:sp>
      <p:sp>
        <p:nvSpPr>
          <p:cNvPr id="34" name="Shape 3845">
            <a:extLst>
              <a:ext uri="{FF2B5EF4-FFF2-40B4-BE49-F238E27FC236}">
                <a16:creationId xmlns:a16="http://schemas.microsoft.com/office/drawing/2014/main" id="{2895749D-66AA-44DA-A1B4-314225D8099A}"/>
              </a:ext>
            </a:extLst>
          </p:cNvPr>
          <p:cNvSpPr/>
          <p:nvPr/>
        </p:nvSpPr>
        <p:spPr>
          <a:xfrm>
            <a:off x="8765055" y="10546476"/>
            <a:ext cx="879211" cy="875080"/>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5" name="Shape 3789">
            <a:extLst>
              <a:ext uri="{FF2B5EF4-FFF2-40B4-BE49-F238E27FC236}">
                <a16:creationId xmlns:a16="http://schemas.microsoft.com/office/drawing/2014/main" id="{862993D0-10C1-4B71-BB88-DB5568837593}"/>
              </a:ext>
            </a:extLst>
          </p:cNvPr>
          <p:cNvSpPr/>
          <p:nvPr/>
        </p:nvSpPr>
        <p:spPr>
          <a:xfrm>
            <a:off x="8791886" y="5521353"/>
            <a:ext cx="825549" cy="825549"/>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6" name="Rectangle 35">
            <a:extLst>
              <a:ext uri="{FF2B5EF4-FFF2-40B4-BE49-F238E27FC236}">
                <a16:creationId xmlns:a16="http://schemas.microsoft.com/office/drawing/2014/main" id="{E3028021-5AF1-4655-97F5-7577CDAB3231}"/>
              </a:ext>
            </a:extLst>
          </p:cNvPr>
          <p:cNvSpPr/>
          <p:nvPr/>
        </p:nvSpPr>
        <p:spPr>
          <a:xfrm>
            <a:off x="8692593" y="6760257"/>
            <a:ext cx="8402688" cy="707886"/>
          </a:xfrm>
          <a:prstGeom prst="rect">
            <a:avLst/>
          </a:prstGeom>
        </p:spPr>
        <p:txBody>
          <a:bodyPr wrap="square">
            <a:spAutoFit/>
          </a:bodyPr>
          <a:lstStyle/>
          <a:p>
            <a:r>
              <a:rPr lang="en-US" sz="4000" b="1" dirty="0">
                <a:solidFill>
                  <a:schemeClr val="accent2"/>
                </a:solidFill>
              </a:rPr>
              <a:t>IMPERISHABLE ASSET</a:t>
            </a:r>
          </a:p>
        </p:txBody>
      </p:sp>
      <p:sp>
        <p:nvSpPr>
          <p:cNvPr id="37" name="Rectangle 36">
            <a:extLst>
              <a:ext uri="{FF2B5EF4-FFF2-40B4-BE49-F238E27FC236}">
                <a16:creationId xmlns:a16="http://schemas.microsoft.com/office/drawing/2014/main" id="{A409A980-B314-4683-935B-182CC7CFAE3B}"/>
              </a:ext>
            </a:extLst>
          </p:cNvPr>
          <p:cNvSpPr/>
          <p:nvPr/>
        </p:nvSpPr>
        <p:spPr>
          <a:xfrm>
            <a:off x="8692592" y="7622624"/>
            <a:ext cx="9096989"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1806381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Placeholder 77">
            <a:extLst>
              <a:ext uri="{FF2B5EF4-FFF2-40B4-BE49-F238E27FC236}">
                <a16:creationId xmlns:a16="http://schemas.microsoft.com/office/drawing/2014/main" id="{C9C4D981-0510-4D64-A725-734C8BD67EE8}"/>
              </a:ext>
            </a:extLst>
          </p:cNvPr>
          <p:cNvPicPr>
            <a:picLocks noGrp="1" noChangeAspect="1"/>
          </p:cNvPicPr>
          <p:nvPr>
            <p:ph type="pic" sz="quarter" idx="11"/>
          </p:nvPr>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a:ext>
            </a:extLst>
          </a:blip>
          <a:srcRect t="26807" b="26807"/>
          <a:stretch>
            <a:fillRect/>
          </a:stretch>
        </p:blipFill>
        <p:spPr/>
      </p:pic>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p:txBody>
          <a:bodyPr/>
          <a:lstStyle/>
          <a:p>
            <a:fld id="{92B485D1-D61A-494D-A8A9-04DC541B8AAB}" type="slidenum">
              <a:rPr lang="en-US" smtClean="0">
                <a:solidFill>
                  <a:schemeClr val="accent2"/>
                </a:solidFill>
              </a:rPr>
              <a:pPr/>
              <a:t>21</a:t>
            </a:fld>
            <a:endParaRPr lang="en-US">
              <a:solidFill>
                <a:schemeClr val="accent2"/>
              </a:solidFill>
            </a:endParaRPr>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pic>
        <p:nvPicPr>
          <p:cNvPr id="76" name="Picture Placeholder 75">
            <a:extLst>
              <a:ext uri="{FF2B5EF4-FFF2-40B4-BE49-F238E27FC236}">
                <a16:creationId xmlns:a16="http://schemas.microsoft.com/office/drawing/2014/main" id="{77AF4715-05CE-421D-8AF4-AC8E244E390D}"/>
              </a:ext>
            </a:extLst>
          </p:cNvPr>
          <p:cNvPicPr>
            <a:picLocks noGrp="1" noChangeAspect="1"/>
          </p:cNvPicPr>
          <p:nvPr>
            <p:ph type="pic" sz="quarter" idx="10"/>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t="26828" b="26828"/>
          <a:stretch>
            <a:fillRect/>
          </a:stretch>
        </p:blipFill>
        <p:spPr/>
      </p:pic>
      <p:pic>
        <p:nvPicPr>
          <p:cNvPr id="80" name="Picture Placeholder 79">
            <a:extLst>
              <a:ext uri="{FF2B5EF4-FFF2-40B4-BE49-F238E27FC236}">
                <a16:creationId xmlns:a16="http://schemas.microsoft.com/office/drawing/2014/main" id="{EE00C170-C9C6-4379-A8D1-30B46644518D}"/>
              </a:ext>
            </a:extLst>
          </p:cNvPr>
          <p:cNvPicPr>
            <a:picLocks noGrp="1" noChangeAspect="1"/>
          </p:cNvPicPr>
          <p:nvPr>
            <p:ph type="pic" sz="quarter" idx="15"/>
          </p:nvPr>
        </p:nvPicPr>
        <p:blipFill>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t="26810" b="26810"/>
          <a:stretch>
            <a:fillRect/>
          </a:stretch>
        </p:blipFill>
        <p:spPr/>
      </p:pic>
      <p:pic>
        <p:nvPicPr>
          <p:cNvPr id="82" name="Picture Placeholder 81">
            <a:extLst>
              <a:ext uri="{FF2B5EF4-FFF2-40B4-BE49-F238E27FC236}">
                <a16:creationId xmlns:a16="http://schemas.microsoft.com/office/drawing/2014/main" id="{95EB411F-B6C3-45CF-8005-4E6B8CC0F55A}"/>
              </a:ext>
            </a:extLst>
          </p:cNvPr>
          <p:cNvPicPr>
            <a:picLocks noGrp="1" noChangeAspect="1"/>
          </p:cNvPicPr>
          <p:nvPr>
            <p:ph type="pic" sz="quarter" idx="16"/>
          </p:nvPr>
        </p:nvPicPr>
        <p:blipFill>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t="26828" b="26828"/>
          <a:stretch>
            <a:fillRect/>
          </a:stretch>
        </p:blipFill>
        <p:spPr/>
      </p:pic>
      <p:pic>
        <p:nvPicPr>
          <p:cNvPr id="70" name="Picture Placeholder 69">
            <a:extLst>
              <a:ext uri="{FF2B5EF4-FFF2-40B4-BE49-F238E27FC236}">
                <a16:creationId xmlns:a16="http://schemas.microsoft.com/office/drawing/2014/main" id="{532C00D8-1237-468B-A864-D0C0A1BDA2F7}"/>
              </a:ext>
            </a:extLst>
          </p:cNvPr>
          <p:cNvPicPr>
            <a:picLocks noGrp="1" noChangeAspect="1"/>
          </p:cNvPicPr>
          <p:nvPr>
            <p:ph type="pic" sz="quarter" idx="17"/>
          </p:nvPr>
        </p:nvPicPr>
        <p:blipFill>
          <a:blip r:embed="rId10">
            <a:extLst>
              <a:ext uri="{28A0092B-C50C-407E-A947-70E740481C1C}">
                <a14:useLocalDpi xmlns:a14="http://schemas.microsoft.com/office/drawing/2010/main" val="0"/>
              </a:ext>
            </a:extLst>
          </a:blip>
          <a:srcRect t="25791" b="25791"/>
          <a:stretch>
            <a:fillRect/>
          </a:stretch>
        </p:blipFill>
        <p:spPr/>
      </p:pic>
      <p:sp>
        <p:nvSpPr>
          <p:cNvPr id="4" name="Rectangle 3">
            <a:extLst>
              <a:ext uri="{FF2B5EF4-FFF2-40B4-BE49-F238E27FC236}">
                <a16:creationId xmlns:a16="http://schemas.microsoft.com/office/drawing/2014/main" id="{F3AA7CC9-25B3-4651-9418-A1D4D5C63C33}"/>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sp>
        <p:nvSpPr>
          <p:cNvPr id="20" name="Rectangle 19">
            <a:extLst>
              <a:ext uri="{FF2B5EF4-FFF2-40B4-BE49-F238E27FC236}">
                <a16:creationId xmlns:a16="http://schemas.microsoft.com/office/drawing/2014/main" id="{E5BE84EF-D2AA-446D-B636-B23F9BE6D489}"/>
              </a:ext>
            </a:extLst>
          </p:cNvPr>
          <p:cNvSpPr/>
          <p:nvPr/>
        </p:nvSpPr>
        <p:spPr>
          <a:xfrm rot="10800000">
            <a:off x="1204636" y="11225047"/>
            <a:ext cx="6579160"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1" name="Rectangle 20">
            <a:extLst>
              <a:ext uri="{FF2B5EF4-FFF2-40B4-BE49-F238E27FC236}">
                <a16:creationId xmlns:a16="http://schemas.microsoft.com/office/drawing/2014/main" id="{8A5D8563-2E7C-4E79-9056-62AB1A3546FA}"/>
              </a:ext>
            </a:extLst>
          </p:cNvPr>
          <p:cNvSpPr/>
          <p:nvPr/>
        </p:nvSpPr>
        <p:spPr>
          <a:xfrm rot="10800000">
            <a:off x="8030523" y="11225047"/>
            <a:ext cx="6580405"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4" name="Rectangle 23">
            <a:extLst>
              <a:ext uri="{FF2B5EF4-FFF2-40B4-BE49-F238E27FC236}">
                <a16:creationId xmlns:a16="http://schemas.microsoft.com/office/drawing/2014/main" id="{E299DCC1-7F7C-4EE4-A437-58BF5E3F5613}"/>
              </a:ext>
            </a:extLst>
          </p:cNvPr>
          <p:cNvSpPr/>
          <p:nvPr/>
        </p:nvSpPr>
        <p:spPr>
          <a:xfrm>
            <a:off x="177162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5" name="Rectangle 24">
            <a:extLst>
              <a:ext uri="{FF2B5EF4-FFF2-40B4-BE49-F238E27FC236}">
                <a16:creationId xmlns:a16="http://schemas.microsoft.com/office/drawing/2014/main" id="{201B6EAA-F3DE-4407-B89F-4AD75F2327D1}"/>
              </a:ext>
            </a:extLst>
          </p:cNvPr>
          <p:cNvSpPr/>
          <p:nvPr/>
        </p:nvSpPr>
        <p:spPr>
          <a:xfrm>
            <a:off x="15587143" y="10424337"/>
            <a:ext cx="11902035" cy="3046988"/>
          </a:xfrm>
          <a:prstGeom prst="rect">
            <a:avLst/>
          </a:prstGeom>
        </p:spPr>
        <p:txBody>
          <a:bodyPr wrap="square">
            <a:spAutoFit/>
          </a:bodyPr>
          <a:lstStyle/>
          <a:p>
            <a:r>
              <a:rPr lang="en-US" sz="4800" dirty="0">
                <a:solidFill>
                  <a:schemeClr val="bg1"/>
                </a:solidFill>
              </a:rPr>
              <a:t>Real estate investing, even on a very small scale, remains a tried and true </a:t>
            </a:r>
            <a:r>
              <a:rPr lang="en-US" sz="4800" b="1" dirty="0">
                <a:solidFill>
                  <a:schemeClr val="bg1"/>
                </a:solidFill>
              </a:rPr>
              <a:t>means of building an individual's cash flow and wealth. </a:t>
            </a:r>
          </a:p>
        </p:txBody>
      </p:sp>
      <p:sp>
        <p:nvSpPr>
          <p:cNvPr id="26" name="Rectangle 25">
            <a:extLst>
              <a:ext uri="{FF2B5EF4-FFF2-40B4-BE49-F238E27FC236}">
                <a16:creationId xmlns:a16="http://schemas.microsoft.com/office/drawing/2014/main" id="{3A1960ED-2493-4355-93F9-129667ADF71E}"/>
              </a:ext>
            </a:extLst>
          </p:cNvPr>
          <p:cNvSpPr/>
          <p:nvPr/>
        </p:nvSpPr>
        <p:spPr>
          <a:xfrm>
            <a:off x="8679382" y="12027289"/>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28" name="Freeform: Shape 27">
            <a:extLst>
              <a:ext uri="{FF2B5EF4-FFF2-40B4-BE49-F238E27FC236}">
                <a16:creationId xmlns:a16="http://schemas.microsoft.com/office/drawing/2014/main" id="{5B4BE6B0-3316-4424-8C7A-372481AE7BE5}"/>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64" name="Group 63">
            <a:extLst>
              <a:ext uri="{FF2B5EF4-FFF2-40B4-BE49-F238E27FC236}">
                <a16:creationId xmlns:a16="http://schemas.microsoft.com/office/drawing/2014/main" id="{8DE42E06-AC7F-4601-AABB-31E11004FABE}"/>
              </a:ext>
            </a:extLst>
          </p:cNvPr>
          <p:cNvGrpSpPr/>
          <p:nvPr/>
        </p:nvGrpSpPr>
        <p:grpSpPr>
          <a:xfrm>
            <a:off x="1181701" y="2770950"/>
            <a:ext cx="1253243" cy="229405"/>
            <a:chOff x="1194682" y="3854649"/>
            <a:chExt cx="1850931" cy="338811"/>
          </a:xfrm>
        </p:grpSpPr>
        <p:sp>
          <p:nvSpPr>
            <p:cNvPr id="65" name="Rectangle 64">
              <a:extLst>
                <a:ext uri="{FF2B5EF4-FFF2-40B4-BE49-F238E27FC236}">
                  <a16:creationId xmlns:a16="http://schemas.microsoft.com/office/drawing/2014/main" id="{C6C8F163-EABF-479F-BFF0-4493046D2529}"/>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67E095C-39D5-4317-BCC4-4B197AA4B0EC}"/>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6AEB18C-F01F-4726-B1EA-B94AEE662D59}"/>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0C5CA3-1E8D-4AD6-B6E8-2002CE5A7823}"/>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B5A219FB-E0DE-4A4F-9E5B-72A51C780AF1}"/>
              </a:ext>
            </a:extLst>
          </p:cNvPr>
          <p:cNvSpPr/>
          <p:nvPr/>
        </p:nvSpPr>
        <p:spPr>
          <a:xfrm rot="10800000">
            <a:off x="1204636" y="6222069"/>
            <a:ext cx="6579784"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1" name="Rectangle 50">
            <a:extLst>
              <a:ext uri="{FF2B5EF4-FFF2-40B4-BE49-F238E27FC236}">
                <a16:creationId xmlns:a16="http://schemas.microsoft.com/office/drawing/2014/main" id="{4C23F4C0-50C4-4462-BE33-A5D75E45598D}"/>
              </a:ext>
            </a:extLst>
          </p:cNvPr>
          <p:cNvSpPr/>
          <p:nvPr/>
        </p:nvSpPr>
        <p:spPr>
          <a:xfrm rot="10800000">
            <a:off x="14859536" y="6222069"/>
            <a:ext cx="6579156"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2" name="Rectangle 51">
            <a:extLst>
              <a:ext uri="{FF2B5EF4-FFF2-40B4-BE49-F238E27FC236}">
                <a16:creationId xmlns:a16="http://schemas.microsoft.com/office/drawing/2014/main" id="{3DEBB9B9-231B-497D-8B82-FCCD33C2C916}"/>
              </a:ext>
            </a:extLst>
          </p:cNvPr>
          <p:cNvSpPr/>
          <p:nvPr/>
        </p:nvSpPr>
        <p:spPr>
          <a:xfrm rot="10800000">
            <a:off x="21687293" y="6222070"/>
            <a:ext cx="6541686" cy="3111458"/>
          </a:xfrm>
          <a:prstGeom prst="rect">
            <a:avLst/>
          </a:prstGeom>
          <a:gradFill flip="none" rotWithShape="1">
            <a:gsLst>
              <a:gs pos="35000">
                <a:schemeClr val="accent2">
                  <a:alpha val="90000"/>
                </a:schemeClr>
              </a:gs>
              <a:gs pos="0">
                <a:schemeClr val="accent2">
                  <a:alpha val="95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3" name="Rectangle 52">
            <a:extLst>
              <a:ext uri="{FF2B5EF4-FFF2-40B4-BE49-F238E27FC236}">
                <a16:creationId xmlns:a16="http://schemas.microsoft.com/office/drawing/2014/main" id="{335D0A82-089A-4754-9168-6EACB091D093}"/>
              </a:ext>
            </a:extLst>
          </p:cNvPr>
          <p:cNvSpPr/>
          <p:nvPr/>
        </p:nvSpPr>
        <p:spPr>
          <a:xfrm>
            <a:off x="1772246"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4" name="Rectangle 53">
            <a:extLst>
              <a:ext uri="{FF2B5EF4-FFF2-40B4-BE49-F238E27FC236}">
                <a16:creationId xmlns:a16="http://schemas.microsoft.com/office/drawing/2014/main" id="{8C8A9F95-8E76-4EF2-A73D-6C6F90FA1085}"/>
              </a:ext>
            </a:extLst>
          </p:cNvPr>
          <p:cNvSpPr/>
          <p:nvPr/>
        </p:nvSpPr>
        <p:spPr>
          <a:xfrm>
            <a:off x="15587767"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
        <p:nvSpPr>
          <p:cNvPr id="55" name="Rectangle 54">
            <a:extLst>
              <a:ext uri="{FF2B5EF4-FFF2-40B4-BE49-F238E27FC236}">
                <a16:creationId xmlns:a16="http://schemas.microsoft.com/office/drawing/2014/main" id="{AAF74259-B1B4-40E0-B9CD-004BB8F58210}"/>
              </a:ext>
            </a:extLst>
          </p:cNvPr>
          <p:cNvSpPr/>
          <p:nvPr/>
        </p:nvSpPr>
        <p:spPr>
          <a:xfrm>
            <a:off x="8680006" y="7024311"/>
            <a:ext cx="4994275" cy="1754326"/>
          </a:xfrm>
          <a:prstGeom prst="rect">
            <a:avLst/>
          </a:prstGeom>
        </p:spPr>
        <p:txBody>
          <a:bodyPr wrap="square">
            <a:spAutoFit/>
          </a:bodyPr>
          <a:lstStyle/>
          <a:p>
            <a:r>
              <a:rPr lang="en-US" sz="5400" dirty="0">
                <a:solidFill>
                  <a:schemeClr val="bg1"/>
                </a:solidFill>
              </a:rPr>
              <a:t>REAL ESTATE </a:t>
            </a:r>
            <a:r>
              <a:rPr lang="en-US" sz="5400" b="1" dirty="0">
                <a:solidFill>
                  <a:schemeClr val="bg1"/>
                </a:solidFill>
              </a:rPr>
              <a:t>INVESTING</a:t>
            </a:r>
          </a:p>
        </p:txBody>
      </p:sp>
      <p:sp>
        <p:nvSpPr>
          <p:cNvPr id="56" name="Rectangle 55">
            <a:extLst>
              <a:ext uri="{FF2B5EF4-FFF2-40B4-BE49-F238E27FC236}">
                <a16:creationId xmlns:a16="http://schemas.microsoft.com/office/drawing/2014/main" id="{242FDE32-7EF9-421C-8CB2-EFF5C3F87696}"/>
              </a:ext>
            </a:extLst>
          </p:cNvPr>
          <p:cNvSpPr/>
          <p:nvPr/>
        </p:nvSpPr>
        <p:spPr>
          <a:xfrm>
            <a:off x="22495528" y="7024311"/>
            <a:ext cx="4994275" cy="1754326"/>
          </a:xfrm>
          <a:prstGeom prst="rect">
            <a:avLst/>
          </a:prstGeom>
        </p:spPr>
        <p:txBody>
          <a:bodyPr wrap="square">
            <a:spAutoFit/>
          </a:bodyPr>
          <a:lstStyle/>
          <a:p>
            <a:r>
              <a:rPr lang="en-US" sz="5400" dirty="0">
                <a:solidFill>
                  <a:schemeClr val="bg1"/>
                </a:solidFill>
              </a:rPr>
              <a:t>PROJECT </a:t>
            </a:r>
            <a:r>
              <a:rPr lang="en-US" sz="5400" b="1" dirty="0">
                <a:solidFill>
                  <a:schemeClr val="bg1"/>
                </a:solidFill>
              </a:rPr>
              <a:t>PORTFOLIO</a:t>
            </a:r>
          </a:p>
        </p:txBody>
      </p:sp>
    </p:spTree>
    <p:extLst>
      <p:ext uri="{BB962C8B-B14F-4D97-AF65-F5344CB8AC3E}">
        <p14:creationId xmlns:p14="http://schemas.microsoft.com/office/powerpoint/2010/main" val="83712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70FA2A-069F-4C57-B8A2-87230BD4455F}"/>
              </a:ext>
            </a:extLst>
          </p:cNvPr>
          <p:cNvSpPr>
            <a:spLocks noGrp="1"/>
          </p:cNvSpPr>
          <p:nvPr>
            <p:ph type="sldNum" sz="quarter" idx="4"/>
          </p:nvPr>
        </p:nvSpPr>
        <p:spPr/>
        <p:txBody>
          <a:bodyPr/>
          <a:lstStyle/>
          <a:p>
            <a:fld id="{92B485D1-D61A-494D-A8A9-04DC541B8AAB}" type="slidenum">
              <a:rPr lang="en-US" smtClean="0">
                <a:solidFill>
                  <a:schemeClr val="accent2"/>
                </a:solidFill>
              </a:rPr>
              <a:pPr/>
              <a:t>22</a:t>
            </a:fld>
            <a:endParaRPr lang="en-US">
              <a:solidFill>
                <a:schemeClr val="accent2"/>
              </a:solidFill>
            </a:endParaRPr>
          </a:p>
        </p:txBody>
      </p:sp>
      <p:sp>
        <p:nvSpPr>
          <p:cNvPr id="3" name="Footer Placeholder 2">
            <a:extLst>
              <a:ext uri="{FF2B5EF4-FFF2-40B4-BE49-F238E27FC236}">
                <a16:creationId xmlns:a16="http://schemas.microsoft.com/office/drawing/2014/main" id="{EF6D7B65-89E9-481E-A7FA-253B8BD9311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pic>
        <p:nvPicPr>
          <p:cNvPr id="26" name="Picture Placeholder 25">
            <a:extLst>
              <a:ext uri="{FF2B5EF4-FFF2-40B4-BE49-F238E27FC236}">
                <a16:creationId xmlns:a16="http://schemas.microsoft.com/office/drawing/2014/main" id="{8ADA9F9B-76EA-4DFE-997C-DEA7921AA70D}"/>
              </a:ext>
            </a:extLst>
          </p:cNvPr>
          <p:cNvPicPr>
            <a:picLocks noGrp="1" noChangeAspect="1"/>
          </p:cNvPicPr>
          <p:nvPr>
            <p:ph type="pic" sz="quarter" idx="15"/>
          </p:nvPr>
        </p:nvPicPr>
        <p:blipFill>
          <a:blip r:embed="rId2"/>
          <a:srcRect t="20956" b="20956"/>
          <a:stretch>
            <a:fillRect/>
          </a:stretch>
        </p:blipFill>
        <p:spPr>
          <a:prstGeom prst="rect">
            <a:avLst/>
          </a:prstGeom>
        </p:spPr>
      </p:pic>
      <p:pic>
        <p:nvPicPr>
          <p:cNvPr id="27" name="Picture Placeholder 26">
            <a:extLst>
              <a:ext uri="{FF2B5EF4-FFF2-40B4-BE49-F238E27FC236}">
                <a16:creationId xmlns:a16="http://schemas.microsoft.com/office/drawing/2014/main" id="{3C160DCD-914F-4C52-B91D-B3E09C488278}"/>
              </a:ext>
            </a:extLst>
          </p:cNvPr>
          <p:cNvPicPr>
            <a:picLocks noGrp="1" noChangeAspect="1"/>
          </p:cNvPicPr>
          <p:nvPr>
            <p:ph type="pic" sz="quarter" idx="16"/>
          </p:nvPr>
        </p:nvPicPr>
        <p:blipFill>
          <a:blip r:embed="rId3"/>
          <a:srcRect l="11248" r="11248"/>
          <a:stretch>
            <a:fillRect/>
          </a:stretch>
        </p:blipFill>
        <p:spPr>
          <a:prstGeom prst="rect">
            <a:avLst/>
          </a:prstGeom>
        </p:spPr>
      </p:pic>
      <p:sp>
        <p:nvSpPr>
          <p:cNvPr id="4" name="Freeform: Shape 3">
            <a:extLst>
              <a:ext uri="{FF2B5EF4-FFF2-40B4-BE49-F238E27FC236}">
                <a16:creationId xmlns:a16="http://schemas.microsoft.com/office/drawing/2014/main" id="{95B78252-E557-45B7-89BF-BD475F0CABBD}"/>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3" name="Rectangle 12">
            <a:extLst>
              <a:ext uri="{FF2B5EF4-FFF2-40B4-BE49-F238E27FC236}">
                <a16:creationId xmlns:a16="http://schemas.microsoft.com/office/drawing/2014/main" id="{48F2CD7B-609E-4872-A4B0-DC6731DBF39B}"/>
              </a:ext>
            </a:extLst>
          </p:cNvPr>
          <p:cNvSpPr/>
          <p:nvPr/>
        </p:nvSpPr>
        <p:spPr>
          <a:xfrm>
            <a:off x="930658"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grpSp>
        <p:nvGrpSpPr>
          <p:cNvPr id="15" name="Group 14">
            <a:extLst>
              <a:ext uri="{FF2B5EF4-FFF2-40B4-BE49-F238E27FC236}">
                <a16:creationId xmlns:a16="http://schemas.microsoft.com/office/drawing/2014/main" id="{E9A615AB-A4DE-4763-9426-3AD2FC19ABF1}"/>
              </a:ext>
            </a:extLst>
          </p:cNvPr>
          <p:cNvGrpSpPr/>
          <p:nvPr/>
        </p:nvGrpSpPr>
        <p:grpSpPr>
          <a:xfrm>
            <a:off x="1181701" y="2770950"/>
            <a:ext cx="1253243" cy="229405"/>
            <a:chOff x="1194682" y="3854649"/>
            <a:chExt cx="1850931" cy="338811"/>
          </a:xfrm>
        </p:grpSpPr>
        <p:sp>
          <p:nvSpPr>
            <p:cNvPr id="16" name="Rectangle 15">
              <a:extLst>
                <a:ext uri="{FF2B5EF4-FFF2-40B4-BE49-F238E27FC236}">
                  <a16:creationId xmlns:a16="http://schemas.microsoft.com/office/drawing/2014/main" id="{13239470-D8F8-4575-9ED3-0908CEE9E0E4}"/>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7F26173-3B20-40DF-8805-10D19D5195DE}"/>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F0598-2F14-4F03-B08F-895D6BD59FDA}"/>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C2B9442-F46D-45DC-99DF-FE4158AAE32C}"/>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7ECC3007-4588-4062-BC27-37553CFEB196}"/>
              </a:ext>
            </a:extLst>
          </p:cNvPr>
          <p:cNvSpPr/>
          <p:nvPr/>
        </p:nvSpPr>
        <p:spPr>
          <a:xfrm>
            <a:off x="993720" y="11832646"/>
            <a:ext cx="6854880" cy="707886"/>
          </a:xfrm>
          <a:prstGeom prst="rect">
            <a:avLst/>
          </a:prstGeom>
        </p:spPr>
        <p:txBody>
          <a:bodyPr wrap="square">
            <a:spAutoFit/>
          </a:bodyPr>
          <a:lstStyle/>
          <a:p>
            <a:r>
              <a:rPr lang="en-US" sz="4000" b="1" dirty="0">
                <a:solidFill>
                  <a:schemeClr val="accent2"/>
                </a:solidFill>
              </a:rPr>
              <a:t>SAFETY AND INCOME</a:t>
            </a:r>
          </a:p>
        </p:txBody>
      </p:sp>
      <p:sp>
        <p:nvSpPr>
          <p:cNvPr id="21" name="Rectangle 20">
            <a:extLst>
              <a:ext uri="{FF2B5EF4-FFF2-40B4-BE49-F238E27FC236}">
                <a16:creationId xmlns:a16="http://schemas.microsoft.com/office/drawing/2014/main" id="{E6CD7DC1-68F3-4D6E-941E-C67E85131568}"/>
              </a:ext>
            </a:extLst>
          </p:cNvPr>
          <p:cNvSpPr/>
          <p:nvPr/>
        </p:nvSpPr>
        <p:spPr>
          <a:xfrm>
            <a:off x="993720" y="12769469"/>
            <a:ext cx="12564624" cy="1691873"/>
          </a:xfrm>
          <a:prstGeom prst="rect">
            <a:avLst/>
          </a:prstGeom>
        </p:spPr>
        <p:txBody>
          <a:bodyPr wrap="square">
            <a:spAutoFit/>
          </a:bodyPr>
          <a:lstStyle/>
          <a:p>
            <a:pPr lvl="0" algn="just">
              <a:lnSpc>
                <a:spcPct val="150000"/>
              </a:lnSpc>
            </a:pPr>
            <a:r>
              <a:rPr lang="en-US" sz="2400" dirty="0">
                <a:solidFill>
                  <a:prstClr val="black">
                    <a:lumMod val="85000"/>
                    <a:lumOff val="15000"/>
                  </a:prstClr>
                </a:solidFill>
              </a:rPr>
              <a:t>Watch this slideshow about fibromyalgia (fibrositis) with pictures about this chronic condition that causes pain and stiffness of the tendons, muscles, and joints. Watch this slideshow about.</a:t>
            </a:r>
          </a:p>
        </p:txBody>
      </p:sp>
      <p:sp>
        <p:nvSpPr>
          <p:cNvPr id="22" name="Shape 3845">
            <a:extLst>
              <a:ext uri="{FF2B5EF4-FFF2-40B4-BE49-F238E27FC236}">
                <a16:creationId xmlns:a16="http://schemas.microsoft.com/office/drawing/2014/main" id="{A57FE2C4-D6CA-42CC-8C37-349EB9AC5482}"/>
              </a:ext>
            </a:extLst>
          </p:cNvPr>
          <p:cNvSpPr/>
          <p:nvPr/>
        </p:nvSpPr>
        <p:spPr>
          <a:xfrm>
            <a:off x="1148174" y="10546476"/>
            <a:ext cx="879211" cy="875080"/>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23" name="Shape 3789">
            <a:extLst>
              <a:ext uri="{FF2B5EF4-FFF2-40B4-BE49-F238E27FC236}">
                <a16:creationId xmlns:a16="http://schemas.microsoft.com/office/drawing/2014/main" id="{F21B411A-9F5F-4D86-BD55-F7CC7DC8D935}"/>
              </a:ext>
            </a:extLst>
          </p:cNvPr>
          <p:cNvSpPr/>
          <p:nvPr/>
        </p:nvSpPr>
        <p:spPr>
          <a:xfrm>
            <a:off x="1175005" y="5521353"/>
            <a:ext cx="825549" cy="825549"/>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24" name="Rectangle 23">
            <a:extLst>
              <a:ext uri="{FF2B5EF4-FFF2-40B4-BE49-F238E27FC236}">
                <a16:creationId xmlns:a16="http://schemas.microsoft.com/office/drawing/2014/main" id="{0AC5B388-F10B-4C7F-AABD-D09751DBD058}"/>
              </a:ext>
            </a:extLst>
          </p:cNvPr>
          <p:cNvSpPr/>
          <p:nvPr/>
        </p:nvSpPr>
        <p:spPr>
          <a:xfrm>
            <a:off x="1075712" y="6760257"/>
            <a:ext cx="8402688" cy="707886"/>
          </a:xfrm>
          <a:prstGeom prst="rect">
            <a:avLst/>
          </a:prstGeom>
        </p:spPr>
        <p:txBody>
          <a:bodyPr wrap="square">
            <a:spAutoFit/>
          </a:bodyPr>
          <a:lstStyle/>
          <a:p>
            <a:r>
              <a:rPr lang="en-US" sz="4000" b="1" dirty="0">
                <a:solidFill>
                  <a:schemeClr val="accent2"/>
                </a:solidFill>
              </a:rPr>
              <a:t>IMPERISHABLE ASSET</a:t>
            </a:r>
          </a:p>
        </p:txBody>
      </p:sp>
      <p:sp>
        <p:nvSpPr>
          <p:cNvPr id="25" name="Rectangle 24">
            <a:extLst>
              <a:ext uri="{FF2B5EF4-FFF2-40B4-BE49-F238E27FC236}">
                <a16:creationId xmlns:a16="http://schemas.microsoft.com/office/drawing/2014/main" id="{90DA2D00-A0EC-480A-9E5F-14014168AE14}"/>
              </a:ext>
            </a:extLst>
          </p:cNvPr>
          <p:cNvSpPr/>
          <p:nvPr/>
        </p:nvSpPr>
        <p:spPr>
          <a:xfrm>
            <a:off x="1075711" y="7622624"/>
            <a:ext cx="12482633"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8" name="Rectangle 27">
            <a:extLst>
              <a:ext uri="{FF2B5EF4-FFF2-40B4-BE49-F238E27FC236}">
                <a16:creationId xmlns:a16="http://schemas.microsoft.com/office/drawing/2014/main" id="{BB2CAFCE-B6F3-4370-A41A-FDEA022C6278}"/>
              </a:ext>
            </a:extLst>
          </p:cNvPr>
          <p:cNvSpPr/>
          <p:nvPr/>
        </p:nvSpPr>
        <p:spPr>
          <a:xfrm>
            <a:off x="15702458" y="10574113"/>
            <a:ext cx="11855666" cy="1754326"/>
          </a:xfrm>
          <a:prstGeom prst="rect">
            <a:avLst/>
          </a:prstGeom>
        </p:spPr>
        <p:txBody>
          <a:bodyPr wrap="square">
            <a:spAutoFit/>
          </a:bodyPr>
          <a:lstStyle/>
          <a:p>
            <a:r>
              <a:rPr lang="en-US" sz="5400" dirty="0">
                <a:solidFill>
                  <a:schemeClr val="bg1"/>
                </a:solidFill>
              </a:rPr>
              <a:t>RISK COMES FROM NOT </a:t>
            </a:r>
            <a:r>
              <a:rPr lang="en-US" sz="5400" b="1" dirty="0">
                <a:solidFill>
                  <a:schemeClr val="bg1"/>
                </a:solidFill>
              </a:rPr>
              <a:t>KNOWING WHAT YOUR DOING.</a:t>
            </a:r>
          </a:p>
        </p:txBody>
      </p:sp>
      <p:sp>
        <p:nvSpPr>
          <p:cNvPr id="29" name="Rectangle 28">
            <a:extLst>
              <a:ext uri="{FF2B5EF4-FFF2-40B4-BE49-F238E27FC236}">
                <a16:creationId xmlns:a16="http://schemas.microsoft.com/office/drawing/2014/main" id="{4BDD68BA-9A8B-4E00-8261-D2601B4E6C81}"/>
              </a:ext>
            </a:extLst>
          </p:cNvPr>
          <p:cNvSpPr/>
          <p:nvPr/>
        </p:nvSpPr>
        <p:spPr>
          <a:xfrm>
            <a:off x="15702458" y="12507859"/>
            <a:ext cx="4142481" cy="584775"/>
          </a:xfrm>
          <a:prstGeom prst="rect">
            <a:avLst/>
          </a:prstGeom>
        </p:spPr>
        <p:txBody>
          <a:bodyPr wrap="none">
            <a:spAutoFit/>
          </a:bodyPr>
          <a:lstStyle/>
          <a:p>
            <a:r>
              <a:rPr lang="en-US" sz="3200" i="1" dirty="0">
                <a:solidFill>
                  <a:schemeClr val="bg1"/>
                </a:solidFill>
              </a:rPr>
              <a:t>WARREN BUFFETT</a:t>
            </a:r>
          </a:p>
        </p:txBody>
      </p:sp>
    </p:spTree>
    <p:extLst>
      <p:ext uri="{BB962C8B-B14F-4D97-AF65-F5344CB8AC3E}">
        <p14:creationId xmlns:p14="http://schemas.microsoft.com/office/powerpoint/2010/main" val="1470355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F4C2E43-6ECE-458C-9EAE-AB431081D69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500" b="9500"/>
          <a:stretch>
            <a:fillRect/>
          </a:stretch>
        </p:blipFill>
        <p:spPr/>
      </p:pic>
      <p:sp>
        <p:nvSpPr>
          <p:cNvPr id="2" name="Slide Number Placeholder 1">
            <a:extLst>
              <a:ext uri="{FF2B5EF4-FFF2-40B4-BE49-F238E27FC236}">
                <a16:creationId xmlns:a16="http://schemas.microsoft.com/office/drawing/2014/main" id="{5C70FA2A-069F-4C57-B8A2-87230BD4455F}"/>
              </a:ext>
            </a:extLst>
          </p:cNvPr>
          <p:cNvSpPr>
            <a:spLocks noGrp="1"/>
          </p:cNvSpPr>
          <p:nvPr>
            <p:ph type="sldNum" sz="quarter" idx="4"/>
          </p:nvPr>
        </p:nvSpPr>
        <p:spPr/>
        <p:txBody>
          <a:bodyPr/>
          <a:lstStyle/>
          <a:p>
            <a:fld id="{92B485D1-D61A-494D-A8A9-04DC541B8AAB}" type="slidenum">
              <a:rPr lang="en-US" smtClean="0">
                <a:solidFill>
                  <a:schemeClr val="accent1"/>
                </a:solidFill>
              </a:rPr>
              <a:pPr/>
              <a:t>23</a:t>
            </a:fld>
            <a:endParaRPr lang="en-US">
              <a:solidFill>
                <a:schemeClr val="accent1"/>
              </a:solidFill>
            </a:endParaRPr>
          </a:p>
        </p:txBody>
      </p:sp>
      <p:sp>
        <p:nvSpPr>
          <p:cNvPr id="3" name="Footer Placeholder 2">
            <a:extLst>
              <a:ext uri="{FF2B5EF4-FFF2-40B4-BE49-F238E27FC236}">
                <a16:creationId xmlns:a16="http://schemas.microsoft.com/office/drawing/2014/main" id="{EF6D7B65-89E9-481E-A7FA-253B8BD93116}"/>
              </a:ext>
            </a:extLst>
          </p:cNvPr>
          <p:cNvSpPr>
            <a:spLocks noGrp="1"/>
          </p:cNvSpPr>
          <p:nvPr>
            <p:ph type="ftr" sz="quarter" idx="3"/>
          </p:nvPr>
        </p:nvSpPr>
        <p:spPr/>
        <p:txBody>
          <a:bodyPr/>
          <a:lstStyle/>
          <a:p>
            <a:r>
              <a:rPr lang="en-US">
                <a:solidFill>
                  <a:schemeClr val="accent1"/>
                </a:solidFill>
              </a:rPr>
              <a:t>BUILD.COM</a:t>
            </a:r>
            <a:endParaRPr lang="en-US" dirty="0">
              <a:solidFill>
                <a:schemeClr val="accent1"/>
              </a:solidFill>
            </a:endParaRPr>
          </a:p>
        </p:txBody>
      </p:sp>
      <p:pic>
        <p:nvPicPr>
          <p:cNvPr id="10" name="Picture Placeholder 9">
            <a:extLst>
              <a:ext uri="{FF2B5EF4-FFF2-40B4-BE49-F238E27FC236}">
                <a16:creationId xmlns:a16="http://schemas.microsoft.com/office/drawing/2014/main" id="{71667146-5934-423A-8B38-0FE39457D11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961" r="7961"/>
          <a:stretch>
            <a:fillRect/>
          </a:stretch>
        </p:blipFill>
        <p:spPr/>
      </p:pic>
      <p:pic>
        <p:nvPicPr>
          <p:cNvPr id="14" name="Picture Placeholder 13">
            <a:extLst>
              <a:ext uri="{FF2B5EF4-FFF2-40B4-BE49-F238E27FC236}">
                <a16:creationId xmlns:a16="http://schemas.microsoft.com/office/drawing/2014/main" id="{008279D5-BF23-4D6E-A308-8B7625CA74EF}"/>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3694" b="13694"/>
          <a:stretch>
            <a:fillRect/>
          </a:stretch>
        </p:blipFill>
        <p:spPr/>
      </p:pic>
      <p:pic>
        <p:nvPicPr>
          <p:cNvPr id="16" name="Picture Placeholder 15">
            <a:extLst>
              <a:ext uri="{FF2B5EF4-FFF2-40B4-BE49-F238E27FC236}">
                <a16:creationId xmlns:a16="http://schemas.microsoft.com/office/drawing/2014/main" id="{0C805C85-72CE-4CFA-8B30-2C23BBB0A3FD}"/>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20818" b="20818"/>
          <a:stretch>
            <a:fillRect/>
          </a:stretch>
        </p:blipFill>
        <p:spPr/>
      </p:pic>
      <p:sp>
        <p:nvSpPr>
          <p:cNvPr id="4" name="Freeform: Shape 3">
            <a:extLst>
              <a:ext uri="{FF2B5EF4-FFF2-40B4-BE49-F238E27FC236}">
                <a16:creationId xmlns:a16="http://schemas.microsoft.com/office/drawing/2014/main" id="{7B693542-5A9A-4A00-B4C4-AF77DB6FD710}"/>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Rectangle 16">
            <a:extLst>
              <a:ext uri="{FF2B5EF4-FFF2-40B4-BE49-F238E27FC236}">
                <a16:creationId xmlns:a16="http://schemas.microsoft.com/office/drawing/2014/main" id="{814BB525-CCF5-4333-9EA3-3E7FD4C11B23}"/>
              </a:ext>
            </a:extLst>
          </p:cNvPr>
          <p:cNvSpPr/>
          <p:nvPr/>
        </p:nvSpPr>
        <p:spPr>
          <a:xfrm>
            <a:off x="930658"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PORTFOLIO</a:t>
            </a:r>
          </a:p>
        </p:txBody>
      </p:sp>
      <p:grpSp>
        <p:nvGrpSpPr>
          <p:cNvPr id="18" name="Group 17">
            <a:extLst>
              <a:ext uri="{FF2B5EF4-FFF2-40B4-BE49-F238E27FC236}">
                <a16:creationId xmlns:a16="http://schemas.microsoft.com/office/drawing/2014/main" id="{AA9346CE-702A-4080-83E4-419165E9E96A}"/>
              </a:ext>
            </a:extLst>
          </p:cNvPr>
          <p:cNvGrpSpPr/>
          <p:nvPr/>
        </p:nvGrpSpPr>
        <p:grpSpPr>
          <a:xfrm>
            <a:off x="1181701" y="2770950"/>
            <a:ext cx="1253243" cy="229405"/>
            <a:chOff x="1194682" y="3854649"/>
            <a:chExt cx="1850931" cy="338811"/>
          </a:xfrm>
        </p:grpSpPr>
        <p:sp>
          <p:nvSpPr>
            <p:cNvPr id="19" name="Rectangle 18">
              <a:extLst>
                <a:ext uri="{FF2B5EF4-FFF2-40B4-BE49-F238E27FC236}">
                  <a16:creationId xmlns:a16="http://schemas.microsoft.com/office/drawing/2014/main" id="{923A9D51-8D6C-46CA-A8F7-5DAAE44AEC3E}"/>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250049-6C38-4E63-B668-370ED327A149}"/>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F1BE49-277B-4BEB-BA5C-81AE028E4A62}"/>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0C32329-E6A9-465D-8B3F-420B08F65649}"/>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1661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274A3032-48A9-4E88-8942-CEE0E5CD0044}"/>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10906071" cy="16459200"/>
          </a:xfrm>
        </p:spPr>
      </p:pic>
      <p:grpSp>
        <p:nvGrpSpPr>
          <p:cNvPr id="30" name="Group 29">
            <a:extLst>
              <a:ext uri="{FF2B5EF4-FFF2-40B4-BE49-F238E27FC236}">
                <a16:creationId xmlns:a16="http://schemas.microsoft.com/office/drawing/2014/main" id="{DAED8774-2FAE-4ACF-93AD-0F023529F180}"/>
              </a:ext>
            </a:extLst>
          </p:cNvPr>
          <p:cNvGrpSpPr/>
          <p:nvPr/>
        </p:nvGrpSpPr>
        <p:grpSpPr>
          <a:xfrm>
            <a:off x="12240637" y="8831658"/>
            <a:ext cx="15862217" cy="5767411"/>
            <a:chOff x="12272169" y="8831658"/>
            <a:chExt cx="15956805" cy="5767411"/>
          </a:xfrm>
        </p:grpSpPr>
        <p:sp>
          <p:nvSpPr>
            <p:cNvPr id="12" name="Rectangle 11">
              <a:extLst>
                <a:ext uri="{FF2B5EF4-FFF2-40B4-BE49-F238E27FC236}">
                  <a16:creationId xmlns:a16="http://schemas.microsoft.com/office/drawing/2014/main" id="{FB8556ED-845D-41FD-9B04-E408D41CF8F2}"/>
                </a:ext>
              </a:extLst>
            </p:cNvPr>
            <p:cNvSpPr/>
            <p:nvPr/>
          </p:nvSpPr>
          <p:spPr>
            <a:xfrm>
              <a:off x="12272169" y="8831658"/>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3" name="Rectangle 12">
              <a:extLst>
                <a:ext uri="{FF2B5EF4-FFF2-40B4-BE49-F238E27FC236}">
                  <a16:creationId xmlns:a16="http://schemas.microsoft.com/office/drawing/2014/main" id="{D4CAB455-AF22-4F0A-A94F-6A71C0FE7F4E}"/>
                </a:ext>
              </a:extLst>
            </p:cNvPr>
            <p:cNvSpPr/>
            <p:nvPr/>
          </p:nvSpPr>
          <p:spPr>
            <a:xfrm>
              <a:off x="12272169" y="12501624"/>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4" name="Rectangle 13">
              <a:extLst>
                <a:ext uri="{FF2B5EF4-FFF2-40B4-BE49-F238E27FC236}">
                  <a16:creationId xmlns:a16="http://schemas.microsoft.com/office/drawing/2014/main" id="{98C7835A-07B2-4FD2-B7FA-9BA7D06D9EC5}"/>
                </a:ext>
              </a:extLst>
            </p:cNvPr>
            <p:cNvSpPr/>
            <p:nvPr/>
          </p:nvSpPr>
          <p:spPr>
            <a:xfrm>
              <a:off x="12272169" y="10666641"/>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7" name="Rectangle 26">
              <a:extLst>
                <a:ext uri="{FF2B5EF4-FFF2-40B4-BE49-F238E27FC236}">
                  <a16:creationId xmlns:a16="http://schemas.microsoft.com/office/drawing/2014/main" id="{8A88F98A-9979-49F0-92BD-8AF145672470}"/>
                </a:ext>
              </a:extLst>
            </p:cNvPr>
            <p:cNvSpPr/>
            <p:nvPr/>
          </p:nvSpPr>
          <p:spPr>
            <a:xfrm>
              <a:off x="12272169" y="14315960"/>
              <a:ext cx="15956805" cy="28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
        <p:nvSpPr>
          <p:cNvPr id="3" name="Slide Number Placeholder 2">
            <a:extLst>
              <a:ext uri="{FF2B5EF4-FFF2-40B4-BE49-F238E27FC236}">
                <a16:creationId xmlns:a16="http://schemas.microsoft.com/office/drawing/2014/main" id="{E18747E2-C114-4AB8-BB81-4D456D4CA3D8}"/>
              </a:ext>
            </a:extLst>
          </p:cNvPr>
          <p:cNvSpPr>
            <a:spLocks noGrp="1"/>
          </p:cNvSpPr>
          <p:nvPr>
            <p:ph type="sldNum" sz="quarter" idx="4"/>
          </p:nvPr>
        </p:nvSpPr>
        <p:spPr/>
        <p:txBody>
          <a:bodyPr/>
          <a:lstStyle/>
          <a:p>
            <a:fld id="{92B485D1-D61A-494D-A8A9-04DC541B8AAB}" type="slidenum">
              <a:rPr lang="en-US" smtClean="0">
                <a:solidFill>
                  <a:schemeClr val="accent2"/>
                </a:solidFill>
              </a:rPr>
              <a:pPr/>
              <a:t>24</a:t>
            </a:fld>
            <a:endParaRPr lang="en-US">
              <a:solidFill>
                <a:schemeClr val="accent2"/>
              </a:solidFill>
            </a:endParaRPr>
          </a:p>
        </p:txBody>
      </p:sp>
      <p:sp>
        <p:nvSpPr>
          <p:cNvPr id="4" name="Footer Placeholder 3">
            <a:extLst>
              <a:ext uri="{FF2B5EF4-FFF2-40B4-BE49-F238E27FC236}">
                <a16:creationId xmlns:a16="http://schemas.microsoft.com/office/drawing/2014/main" id="{49ABCD02-1615-422E-A5F7-9C81F7688DBF}"/>
              </a:ext>
            </a:extLst>
          </p:cNvPr>
          <p:cNvSpPr>
            <a:spLocks noGrp="1"/>
          </p:cNvSpPr>
          <p:nvPr>
            <p:ph type="ftr" sz="quarter" idx="3"/>
          </p:nvPr>
        </p:nvSpPr>
        <p:spPr/>
        <p:txBody>
          <a:bodyPr/>
          <a:lstStyle/>
          <a:p>
            <a:r>
              <a:rPr lang="en-US" dirty="0">
                <a:solidFill>
                  <a:schemeClr val="accent4"/>
                </a:solidFill>
              </a:rPr>
              <a:t>BUILD.COM</a:t>
            </a:r>
          </a:p>
        </p:txBody>
      </p:sp>
      <p:sp>
        <p:nvSpPr>
          <p:cNvPr id="5" name="Rectangle 4">
            <a:extLst>
              <a:ext uri="{FF2B5EF4-FFF2-40B4-BE49-F238E27FC236}">
                <a16:creationId xmlns:a16="http://schemas.microsoft.com/office/drawing/2014/main" id="{5A0BA729-7CBD-4ADF-BBA3-0FC2B6011BAF}"/>
              </a:ext>
            </a:extLst>
          </p:cNvPr>
          <p:cNvSpPr/>
          <p:nvPr/>
        </p:nvSpPr>
        <p:spPr>
          <a:xfrm>
            <a:off x="12024327" y="1125796"/>
            <a:ext cx="16110059" cy="1332544"/>
          </a:xfrm>
          <a:prstGeom prst="rect">
            <a:avLst/>
          </a:prstGeom>
        </p:spPr>
        <p:txBody>
          <a:bodyPr wrap="square">
            <a:spAutoFit/>
          </a:bodyPr>
          <a:lstStyle/>
          <a:p>
            <a:pPr>
              <a:lnSpc>
                <a:spcPct val="80000"/>
              </a:lnSpc>
            </a:pPr>
            <a:r>
              <a:rPr lang="en-US" sz="10000" dirty="0">
                <a:solidFill>
                  <a:schemeClr val="accent2"/>
                </a:solidFill>
              </a:rPr>
              <a:t>MR. </a:t>
            </a:r>
            <a:r>
              <a:rPr lang="en-US" sz="10000" b="1" dirty="0">
                <a:solidFill>
                  <a:schemeClr val="accent2"/>
                </a:solidFill>
              </a:rPr>
              <a:t>WALTON</a:t>
            </a:r>
          </a:p>
        </p:txBody>
      </p:sp>
      <p:sp>
        <p:nvSpPr>
          <p:cNvPr id="10" name="Rectangle 9">
            <a:extLst>
              <a:ext uri="{FF2B5EF4-FFF2-40B4-BE49-F238E27FC236}">
                <a16:creationId xmlns:a16="http://schemas.microsoft.com/office/drawing/2014/main" id="{561451C9-0815-4168-A48A-DDFD5851566F}"/>
              </a:ext>
            </a:extLst>
          </p:cNvPr>
          <p:cNvSpPr/>
          <p:nvPr/>
        </p:nvSpPr>
        <p:spPr>
          <a:xfrm>
            <a:off x="12118920" y="3658745"/>
            <a:ext cx="16110059" cy="687624"/>
          </a:xfrm>
          <a:prstGeom prst="rect">
            <a:avLst/>
          </a:prstGeom>
        </p:spPr>
        <p:txBody>
          <a:bodyPr wrap="square">
            <a:spAutoFit/>
          </a:bodyPr>
          <a:lstStyle/>
          <a:p>
            <a:pPr>
              <a:lnSpc>
                <a:spcPct val="80000"/>
              </a:lnSpc>
            </a:pPr>
            <a:r>
              <a:rPr lang="en-US" sz="4800" i="1" dirty="0">
                <a:solidFill>
                  <a:schemeClr val="tx1">
                    <a:lumMod val="85000"/>
                    <a:lumOff val="15000"/>
                  </a:schemeClr>
                </a:solidFill>
              </a:rPr>
              <a:t>CEO of </a:t>
            </a:r>
            <a:r>
              <a:rPr lang="en-US" sz="4800" b="1" i="1" dirty="0">
                <a:solidFill>
                  <a:schemeClr val="tx1">
                    <a:lumMod val="85000"/>
                    <a:lumOff val="15000"/>
                  </a:schemeClr>
                </a:solidFill>
              </a:rPr>
              <a:t>BUILD</a:t>
            </a:r>
          </a:p>
        </p:txBody>
      </p:sp>
      <p:sp>
        <p:nvSpPr>
          <p:cNvPr id="11" name="Rectangle 10">
            <a:extLst>
              <a:ext uri="{FF2B5EF4-FFF2-40B4-BE49-F238E27FC236}">
                <a16:creationId xmlns:a16="http://schemas.microsoft.com/office/drawing/2014/main" id="{37AA32C4-7BE1-4F67-8CCD-9CC279D95374}"/>
              </a:ext>
            </a:extLst>
          </p:cNvPr>
          <p:cNvSpPr/>
          <p:nvPr/>
        </p:nvSpPr>
        <p:spPr>
          <a:xfrm>
            <a:off x="12157447" y="4757496"/>
            <a:ext cx="1607153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Watch this slideshow about fibromyalgia (fibrositis) with pictures about this chronic condition.</a:t>
            </a:r>
          </a:p>
        </p:txBody>
      </p:sp>
      <p:sp>
        <p:nvSpPr>
          <p:cNvPr id="17" name="Rectangle 16">
            <a:extLst>
              <a:ext uri="{FF2B5EF4-FFF2-40B4-BE49-F238E27FC236}">
                <a16:creationId xmlns:a16="http://schemas.microsoft.com/office/drawing/2014/main" id="{20D685EA-1DAE-4B14-9B7B-7D1519D2398C}"/>
              </a:ext>
            </a:extLst>
          </p:cNvPr>
          <p:cNvSpPr/>
          <p:nvPr/>
        </p:nvSpPr>
        <p:spPr>
          <a:xfrm>
            <a:off x="12272168" y="8831658"/>
            <a:ext cx="14645481" cy="2831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8" name="Rectangle 17">
            <a:extLst>
              <a:ext uri="{FF2B5EF4-FFF2-40B4-BE49-F238E27FC236}">
                <a16:creationId xmlns:a16="http://schemas.microsoft.com/office/drawing/2014/main" id="{EA7FF746-8715-4DD8-B5FC-DA1AA49B1255}"/>
              </a:ext>
            </a:extLst>
          </p:cNvPr>
          <p:cNvSpPr/>
          <p:nvPr/>
        </p:nvSpPr>
        <p:spPr>
          <a:xfrm>
            <a:off x="12272168" y="12501624"/>
            <a:ext cx="13887291" cy="2831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19" name="Rectangle 18">
            <a:extLst>
              <a:ext uri="{FF2B5EF4-FFF2-40B4-BE49-F238E27FC236}">
                <a16:creationId xmlns:a16="http://schemas.microsoft.com/office/drawing/2014/main" id="{87CB373A-A795-4D44-A884-0D63FFC3D80B}"/>
              </a:ext>
            </a:extLst>
          </p:cNvPr>
          <p:cNvSpPr/>
          <p:nvPr/>
        </p:nvSpPr>
        <p:spPr>
          <a:xfrm>
            <a:off x="12272169" y="10666641"/>
            <a:ext cx="13001650" cy="283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4" name="Rectangle 23">
            <a:extLst>
              <a:ext uri="{FF2B5EF4-FFF2-40B4-BE49-F238E27FC236}">
                <a16:creationId xmlns:a16="http://schemas.microsoft.com/office/drawing/2014/main" id="{85AE4E67-0A62-4837-A0F1-A0A3662FEA18}"/>
              </a:ext>
            </a:extLst>
          </p:cNvPr>
          <p:cNvSpPr/>
          <p:nvPr/>
        </p:nvSpPr>
        <p:spPr>
          <a:xfrm>
            <a:off x="12118920" y="7978496"/>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Experience</a:t>
            </a:r>
          </a:p>
        </p:txBody>
      </p:sp>
      <p:sp>
        <p:nvSpPr>
          <p:cNvPr id="25" name="Rectangle 24">
            <a:extLst>
              <a:ext uri="{FF2B5EF4-FFF2-40B4-BE49-F238E27FC236}">
                <a16:creationId xmlns:a16="http://schemas.microsoft.com/office/drawing/2014/main" id="{F443D97B-0B27-4FE6-B07E-4C3D0B7914D0}"/>
              </a:ext>
            </a:extLst>
          </p:cNvPr>
          <p:cNvSpPr/>
          <p:nvPr/>
        </p:nvSpPr>
        <p:spPr>
          <a:xfrm>
            <a:off x="12118920" y="9827721"/>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Expertise</a:t>
            </a:r>
          </a:p>
        </p:txBody>
      </p:sp>
      <p:sp>
        <p:nvSpPr>
          <p:cNvPr id="26" name="Rectangle 25">
            <a:extLst>
              <a:ext uri="{FF2B5EF4-FFF2-40B4-BE49-F238E27FC236}">
                <a16:creationId xmlns:a16="http://schemas.microsoft.com/office/drawing/2014/main" id="{2A488B93-F92B-4195-98DF-65E45E2EA750}"/>
              </a:ext>
            </a:extLst>
          </p:cNvPr>
          <p:cNvSpPr/>
          <p:nvPr/>
        </p:nvSpPr>
        <p:spPr>
          <a:xfrm>
            <a:off x="12118920" y="11676947"/>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Education</a:t>
            </a:r>
          </a:p>
        </p:txBody>
      </p:sp>
      <p:sp>
        <p:nvSpPr>
          <p:cNvPr id="28" name="Rectangle 27">
            <a:extLst>
              <a:ext uri="{FF2B5EF4-FFF2-40B4-BE49-F238E27FC236}">
                <a16:creationId xmlns:a16="http://schemas.microsoft.com/office/drawing/2014/main" id="{D53FB97E-ED46-43CA-BF87-FA9B43E7BA7B}"/>
              </a:ext>
            </a:extLst>
          </p:cNvPr>
          <p:cNvSpPr/>
          <p:nvPr/>
        </p:nvSpPr>
        <p:spPr>
          <a:xfrm>
            <a:off x="12272169" y="14315960"/>
            <a:ext cx="12178506" cy="2831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sp>
        <p:nvSpPr>
          <p:cNvPr id="29" name="Rectangle 28">
            <a:extLst>
              <a:ext uri="{FF2B5EF4-FFF2-40B4-BE49-F238E27FC236}">
                <a16:creationId xmlns:a16="http://schemas.microsoft.com/office/drawing/2014/main" id="{10AC28F1-FF28-46D2-8641-3DAFE07B9C95}"/>
              </a:ext>
            </a:extLst>
          </p:cNvPr>
          <p:cNvSpPr/>
          <p:nvPr/>
        </p:nvSpPr>
        <p:spPr>
          <a:xfrm>
            <a:off x="12118920" y="13491283"/>
            <a:ext cx="6702495" cy="588431"/>
          </a:xfrm>
          <a:prstGeom prst="rect">
            <a:avLst/>
          </a:prstGeom>
        </p:spPr>
        <p:txBody>
          <a:bodyPr wrap="square">
            <a:spAutoFit/>
          </a:bodyPr>
          <a:lstStyle/>
          <a:p>
            <a:pPr>
              <a:lnSpc>
                <a:spcPct val="80000"/>
              </a:lnSpc>
            </a:pPr>
            <a:r>
              <a:rPr lang="en-US" sz="4000" dirty="0">
                <a:solidFill>
                  <a:schemeClr val="tx1">
                    <a:lumMod val="85000"/>
                    <a:lumOff val="15000"/>
                  </a:schemeClr>
                </a:solidFill>
              </a:rPr>
              <a:t>Success Rate</a:t>
            </a:r>
          </a:p>
        </p:txBody>
      </p:sp>
      <p:sp>
        <p:nvSpPr>
          <p:cNvPr id="31" name="Freeform: Shape 30">
            <a:extLst>
              <a:ext uri="{FF2B5EF4-FFF2-40B4-BE49-F238E27FC236}">
                <a16:creationId xmlns:a16="http://schemas.microsoft.com/office/drawing/2014/main" id="{4B2F2676-559B-47A0-A1AF-3E899851182C}"/>
              </a:ext>
            </a:extLst>
          </p:cNvPr>
          <p:cNvSpPr/>
          <p:nvPr/>
        </p:nvSpPr>
        <p:spPr>
          <a:xfrm>
            <a:off x="1031821"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2" name="Group 31">
            <a:extLst>
              <a:ext uri="{FF2B5EF4-FFF2-40B4-BE49-F238E27FC236}">
                <a16:creationId xmlns:a16="http://schemas.microsoft.com/office/drawing/2014/main" id="{A8EDB116-A239-4480-A2B0-56DC5C6E08FB}"/>
              </a:ext>
            </a:extLst>
          </p:cNvPr>
          <p:cNvGrpSpPr/>
          <p:nvPr/>
        </p:nvGrpSpPr>
        <p:grpSpPr>
          <a:xfrm>
            <a:off x="12272168" y="2770950"/>
            <a:ext cx="1253243" cy="229405"/>
            <a:chOff x="1194682" y="3854649"/>
            <a:chExt cx="1850931" cy="338811"/>
          </a:xfrm>
        </p:grpSpPr>
        <p:sp>
          <p:nvSpPr>
            <p:cNvPr id="33" name="Rectangle 32">
              <a:extLst>
                <a:ext uri="{FF2B5EF4-FFF2-40B4-BE49-F238E27FC236}">
                  <a16:creationId xmlns:a16="http://schemas.microsoft.com/office/drawing/2014/main" id="{28ADEDD1-EBC0-4364-9F95-49B9F56B797A}"/>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58A0EB6-F52F-496C-ABA1-E94F1FDB4B39}"/>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A26C2FC-8A4C-4BF0-B76E-407B9B450FF1}"/>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777DB3C-48A2-4298-B01A-B62BE845176A}"/>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6226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C07B8AF7-D6F2-490A-9D7F-1C1AC07B41C6}"/>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12419362" y="4861202"/>
            <a:ext cx="4479654" cy="4479654"/>
          </a:xfrm>
        </p:spPr>
      </p:pic>
      <p:pic>
        <p:nvPicPr>
          <p:cNvPr id="30" name="Picture Placeholder 29">
            <a:extLst>
              <a:ext uri="{FF2B5EF4-FFF2-40B4-BE49-F238E27FC236}">
                <a16:creationId xmlns:a16="http://schemas.microsoft.com/office/drawing/2014/main" id="{54131974-745B-4124-8DEB-748375B8E07B}"/>
              </a:ext>
            </a:extLst>
          </p:cNvPr>
          <p:cNvPicPr>
            <a:picLocks noGrp="1" noChangeAspect="1"/>
          </p:cNvPicPr>
          <p:nvPr>
            <p:ph type="pic" sz="quarter" idx="12"/>
          </p:nvPr>
        </p:nvPicPr>
        <p:blipFill rotWithShape="1">
          <a:blip r:embed="rId3" cstate="email">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1597836" y="4861202"/>
            <a:ext cx="4479654" cy="4479654"/>
          </a:xfrm>
        </p:spPr>
      </p:pic>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25</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BUILD.COM</a:t>
            </a:r>
            <a:endParaRPr lang="en-US" dirty="0"/>
          </a:p>
        </p:txBody>
      </p:sp>
      <p:pic>
        <p:nvPicPr>
          <p:cNvPr id="15" name="Picture Placeholder 14">
            <a:extLst>
              <a:ext uri="{FF2B5EF4-FFF2-40B4-BE49-F238E27FC236}">
                <a16:creationId xmlns:a16="http://schemas.microsoft.com/office/drawing/2014/main" id="{8E93B23D-AB2A-4B6F-AB35-97C55DC7DC6F}"/>
              </a:ext>
            </a:extLst>
          </p:cNvPr>
          <p:cNvPicPr>
            <a:picLocks noGrp="1" noChangeAspect="1"/>
          </p:cNvPicPr>
          <p:nvPr>
            <p:ph type="pic" sz="quarter" idx="10"/>
          </p:nvPr>
        </p:nvPicPr>
        <p:blipFill rotWithShape="1">
          <a:blip r:embed="rId5" cstate="email">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3240888" y="4861202"/>
            <a:ext cx="4479654" cy="4479654"/>
          </a:xfrm>
        </p:spPr>
      </p:pic>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TEAM</a:t>
            </a:r>
          </a:p>
        </p:txBody>
      </p:sp>
      <p:sp>
        <p:nvSpPr>
          <p:cNvPr id="45" name="Rectangle 44">
            <a:extLst>
              <a:ext uri="{FF2B5EF4-FFF2-40B4-BE49-F238E27FC236}">
                <a16:creationId xmlns:a16="http://schemas.microsoft.com/office/drawing/2014/main" id="{31009FA2-0FB6-4037-8AFD-C13595CBF327}"/>
              </a:ext>
            </a:extLst>
          </p:cNvPr>
          <p:cNvSpPr/>
          <p:nvPr/>
        </p:nvSpPr>
        <p:spPr>
          <a:xfrm>
            <a:off x="1915739" y="9819930"/>
            <a:ext cx="7350926" cy="769441"/>
          </a:xfrm>
          <a:prstGeom prst="rect">
            <a:avLst/>
          </a:prstGeom>
        </p:spPr>
        <p:txBody>
          <a:bodyPr wrap="square">
            <a:spAutoFit/>
          </a:bodyPr>
          <a:lstStyle/>
          <a:p>
            <a:pPr algn="ctr"/>
            <a:r>
              <a:rPr lang="en-US" sz="4400" dirty="0">
                <a:solidFill>
                  <a:schemeClr val="accent2"/>
                </a:solidFill>
              </a:rPr>
              <a:t>LOUIS </a:t>
            </a:r>
            <a:r>
              <a:rPr lang="en-US" sz="4400" b="1" dirty="0">
                <a:solidFill>
                  <a:schemeClr val="accent2"/>
                </a:solidFill>
              </a:rPr>
              <a:t>GLICKMAN</a:t>
            </a:r>
            <a:endParaRPr lang="en-US" sz="4400" b="1" dirty="0">
              <a:solidFill>
                <a:schemeClr val="accent4"/>
              </a:solidFill>
            </a:endParaRPr>
          </a:p>
        </p:txBody>
      </p:sp>
      <p:sp>
        <p:nvSpPr>
          <p:cNvPr id="46" name="Rectangle 45">
            <a:extLst>
              <a:ext uri="{FF2B5EF4-FFF2-40B4-BE49-F238E27FC236}">
                <a16:creationId xmlns:a16="http://schemas.microsoft.com/office/drawing/2014/main" id="{39B1F3EE-E7C7-4131-A1FD-E6F4D9F1C23B}"/>
              </a:ext>
            </a:extLst>
          </p:cNvPr>
          <p:cNvSpPr/>
          <p:nvPr/>
        </p:nvSpPr>
        <p:spPr>
          <a:xfrm>
            <a:off x="2253948" y="11408048"/>
            <a:ext cx="6453534" cy="2245871"/>
          </a:xfrm>
          <a:prstGeom prst="rect">
            <a:avLst/>
          </a:prstGeom>
        </p:spPr>
        <p:txBody>
          <a:bodyPr wrap="square">
            <a:spAutoFit/>
          </a:bodyPr>
          <a:lstStyle/>
          <a:p>
            <a:pPr algn="ctr">
              <a:lnSpc>
                <a:spcPct val="150000"/>
              </a:lnSpc>
            </a:pPr>
            <a:r>
              <a:rPr lang="en-US" sz="2400" i="1"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47" name="Rectangle 46">
            <a:extLst>
              <a:ext uri="{FF2B5EF4-FFF2-40B4-BE49-F238E27FC236}">
                <a16:creationId xmlns:a16="http://schemas.microsoft.com/office/drawing/2014/main" id="{FC4353F6-BA4B-4261-8DFA-52020BDFC4E7}"/>
              </a:ext>
            </a:extLst>
          </p:cNvPr>
          <p:cNvSpPr/>
          <p:nvPr/>
        </p:nvSpPr>
        <p:spPr>
          <a:xfrm>
            <a:off x="11038970" y="9819930"/>
            <a:ext cx="7350926" cy="769441"/>
          </a:xfrm>
          <a:prstGeom prst="rect">
            <a:avLst/>
          </a:prstGeom>
        </p:spPr>
        <p:txBody>
          <a:bodyPr wrap="square">
            <a:spAutoFit/>
          </a:bodyPr>
          <a:lstStyle/>
          <a:p>
            <a:pPr algn="ctr"/>
            <a:r>
              <a:rPr lang="en-US" sz="4400" dirty="0">
                <a:solidFill>
                  <a:schemeClr val="accent2"/>
                </a:solidFill>
              </a:rPr>
              <a:t>ANDREW </a:t>
            </a:r>
            <a:r>
              <a:rPr lang="en-US" sz="4400" b="1" dirty="0">
                <a:solidFill>
                  <a:schemeClr val="accent2"/>
                </a:solidFill>
              </a:rPr>
              <a:t>CARNEGIE</a:t>
            </a:r>
          </a:p>
        </p:txBody>
      </p:sp>
      <p:sp>
        <p:nvSpPr>
          <p:cNvPr id="48" name="Rectangle 47">
            <a:extLst>
              <a:ext uri="{FF2B5EF4-FFF2-40B4-BE49-F238E27FC236}">
                <a16:creationId xmlns:a16="http://schemas.microsoft.com/office/drawing/2014/main" id="{BA0BBC36-9BD4-4C12-9658-C51B8CAE1122}"/>
              </a:ext>
            </a:extLst>
          </p:cNvPr>
          <p:cNvSpPr/>
          <p:nvPr/>
        </p:nvSpPr>
        <p:spPr>
          <a:xfrm>
            <a:off x="20162200" y="9819930"/>
            <a:ext cx="7350926" cy="769441"/>
          </a:xfrm>
          <a:prstGeom prst="rect">
            <a:avLst/>
          </a:prstGeom>
        </p:spPr>
        <p:txBody>
          <a:bodyPr wrap="square">
            <a:spAutoFit/>
          </a:bodyPr>
          <a:lstStyle/>
          <a:p>
            <a:pPr algn="ctr"/>
            <a:r>
              <a:rPr lang="en-US" sz="4400" dirty="0">
                <a:solidFill>
                  <a:schemeClr val="accent2"/>
                </a:solidFill>
              </a:rPr>
              <a:t>ROBERT </a:t>
            </a:r>
            <a:r>
              <a:rPr lang="en-US" sz="4400" b="1" dirty="0">
                <a:solidFill>
                  <a:schemeClr val="accent2"/>
                </a:solidFill>
              </a:rPr>
              <a:t>KIYOSAKI</a:t>
            </a:r>
          </a:p>
        </p:txBody>
      </p:sp>
      <p:sp>
        <p:nvSpPr>
          <p:cNvPr id="49" name="Rectangle 48">
            <a:extLst>
              <a:ext uri="{FF2B5EF4-FFF2-40B4-BE49-F238E27FC236}">
                <a16:creationId xmlns:a16="http://schemas.microsoft.com/office/drawing/2014/main" id="{4FE8CF4B-15C4-43C1-8A1A-01B016AD0243}"/>
              </a:ext>
            </a:extLst>
          </p:cNvPr>
          <p:cNvSpPr/>
          <p:nvPr/>
        </p:nvSpPr>
        <p:spPr>
          <a:xfrm>
            <a:off x="1915739" y="10567994"/>
            <a:ext cx="7350926" cy="523220"/>
          </a:xfrm>
          <a:prstGeom prst="rect">
            <a:avLst/>
          </a:prstGeom>
        </p:spPr>
        <p:txBody>
          <a:bodyPr wrap="square">
            <a:spAutoFit/>
          </a:bodyPr>
          <a:lstStyle/>
          <a:p>
            <a:pPr algn="ctr"/>
            <a:r>
              <a:rPr lang="en-US" sz="2800" b="1" dirty="0">
                <a:solidFill>
                  <a:schemeClr val="tx1">
                    <a:lumMod val="85000"/>
                    <a:lumOff val="15000"/>
                  </a:schemeClr>
                </a:solidFill>
              </a:rPr>
              <a:t>CO-FOUNDER</a:t>
            </a:r>
          </a:p>
        </p:txBody>
      </p:sp>
      <p:sp>
        <p:nvSpPr>
          <p:cNvPr id="50" name="Rectangle 49">
            <a:extLst>
              <a:ext uri="{FF2B5EF4-FFF2-40B4-BE49-F238E27FC236}">
                <a16:creationId xmlns:a16="http://schemas.microsoft.com/office/drawing/2014/main" id="{62BF5D6A-0395-4CFD-901F-E8FC9175F4C1}"/>
              </a:ext>
            </a:extLst>
          </p:cNvPr>
          <p:cNvSpPr/>
          <p:nvPr/>
        </p:nvSpPr>
        <p:spPr>
          <a:xfrm>
            <a:off x="11038970" y="10567994"/>
            <a:ext cx="7350926" cy="523220"/>
          </a:xfrm>
          <a:prstGeom prst="rect">
            <a:avLst/>
          </a:prstGeom>
        </p:spPr>
        <p:txBody>
          <a:bodyPr wrap="square">
            <a:spAutoFit/>
          </a:bodyPr>
          <a:lstStyle/>
          <a:p>
            <a:pPr algn="ctr"/>
            <a:r>
              <a:rPr lang="en-US" sz="2800" b="1" dirty="0">
                <a:solidFill>
                  <a:schemeClr val="tx1">
                    <a:lumMod val="85000"/>
                    <a:lumOff val="15000"/>
                  </a:schemeClr>
                </a:solidFill>
              </a:rPr>
              <a:t>CO-FOUNDER</a:t>
            </a:r>
          </a:p>
        </p:txBody>
      </p:sp>
      <p:sp>
        <p:nvSpPr>
          <p:cNvPr id="51" name="Rectangle 50">
            <a:extLst>
              <a:ext uri="{FF2B5EF4-FFF2-40B4-BE49-F238E27FC236}">
                <a16:creationId xmlns:a16="http://schemas.microsoft.com/office/drawing/2014/main" id="{EFCEDCDC-8293-4B16-B2C8-3D81C3B28C85}"/>
              </a:ext>
            </a:extLst>
          </p:cNvPr>
          <p:cNvSpPr/>
          <p:nvPr/>
        </p:nvSpPr>
        <p:spPr>
          <a:xfrm>
            <a:off x="20162200" y="10567994"/>
            <a:ext cx="7350926" cy="523220"/>
          </a:xfrm>
          <a:prstGeom prst="rect">
            <a:avLst/>
          </a:prstGeom>
        </p:spPr>
        <p:txBody>
          <a:bodyPr wrap="square">
            <a:spAutoFit/>
          </a:bodyPr>
          <a:lstStyle/>
          <a:p>
            <a:pPr algn="ctr"/>
            <a:r>
              <a:rPr lang="en-US" sz="2800" b="1" dirty="0">
                <a:solidFill>
                  <a:schemeClr val="tx1">
                    <a:lumMod val="85000"/>
                    <a:lumOff val="15000"/>
                  </a:schemeClr>
                </a:solidFill>
              </a:rPr>
              <a:t>CO-FOUNDER</a:t>
            </a:r>
          </a:p>
        </p:txBody>
      </p:sp>
      <p:sp>
        <p:nvSpPr>
          <p:cNvPr id="52" name="Rectangle 51">
            <a:extLst>
              <a:ext uri="{FF2B5EF4-FFF2-40B4-BE49-F238E27FC236}">
                <a16:creationId xmlns:a16="http://schemas.microsoft.com/office/drawing/2014/main" id="{1FBDBB80-6216-4FE5-A55A-9908C170B3A9}"/>
              </a:ext>
            </a:extLst>
          </p:cNvPr>
          <p:cNvSpPr/>
          <p:nvPr/>
        </p:nvSpPr>
        <p:spPr>
          <a:xfrm>
            <a:off x="11487666" y="11386184"/>
            <a:ext cx="6453534" cy="2245871"/>
          </a:xfrm>
          <a:prstGeom prst="rect">
            <a:avLst/>
          </a:prstGeom>
        </p:spPr>
        <p:txBody>
          <a:bodyPr wrap="square">
            <a:spAutoFit/>
          </a:bodyPr>
          <a:lstStyle/>
          <a:p>
            <a:pPr algn="ctr">
              <a:lnSpc>
                <a:spcPct val="150000"/>
              </a:lnSpc>
            </a:pPr>
            <a:r>
              <a:rPr lang="en-US" sz="2400" i="1"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53" name="Rectangle 52">
            <a:extLst>
              <a:ext uri="{FF2B5EF4-FFF2-40B4-BE49-F238E27FC236}">
                <a16:creationId xmlns:a16="http://schemas.microsoft.com/office/drawing/2014/main" id="{123AA77F-9259-4334-B38A-0CF33D036699}"/>
              </a:ext>
            </a:extLst>
          </p:cNvPr>
          <p:cNvSpPr/>
          <p:nvPr/>
        </p:nvSpPr>
        <p:spPr>
          <a:xfrm>
            <a:off x="20721384" y="11364320"/>
            <a:ext cx="6453534" cy="2245871"/>
          </a:xfrm>
          <a:prstGeom prst="rect">
            <a:avLst/>
          </a:prstGeom>
        </p:spPr>
        <p:txBody>
          <a:bodyPr wrap="square">
            <a:spAutoFit/>
          </a:bodyPr>
          <a:lstStyle/>
          <a:p>
            <a:pPr algn="ctr">
              <a:lnSpc>
                <a:spcPct val="150000"/>
              </a:lnSpc>
            </a:pPr>
            <a:r>
              <a:rPr lang="en-US" sz="2400" i="1"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21" name="Freeform: Shape 20">
            <a:extLst>
              <a:ext uri="{FF2B5EF4-FFF2-40B4-BE49-F238E27FC236}">
                <a16:creationId xmlns:a16="http://schemas.microsoft.com/office/drawing/2014/main" id="{3EC7B91B-CA4A-4746-A79C-C811D2817BA2}"/>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2" name="Group 41">
            <a:extLst>
              <a:ext uri="{FF2B5EF4-FFF2-40B4-BE49-F238E27FC236}">
                <a16:creationId xmlns:a16="http://schemas.microsoft.com/office/drawing/2014/main" id="{B350FC77-2BD6-4C4E-A35A-FFECD2AA42CA}"/>
              </a:ext>
            </a:extLst>
          </p:cNvPr>
          <p:cNvGrpSpPr/>
          <p:nvPr/>
        </p:nvGrpSpPr>
        <p:grpSpPr>
          <a:xfrm>
            <a:off x="1204642" y="2895786"/>
            <a:ext cx="1253243" cy="229405"/>
            <a:chOff x="1194682" y="3854649"/>
            <a:chExt cx="1850931" cy="338811"/>
          </a:xfrm>
        </p:grpSpPr>
        <p:sp>
          <p:nvSpPr>
            <p:cNvPr id="43" name="Rectangle 42">
              <a:extLst>
                <a:ext uri="{FF2B5EF4-FFF2-40B4-BE49-F238E27FC236}">
                  <a16:creationId xmlns:a16="http://schemas.microsoft.com/office/drawing/2014/main" id="{524CD025-A7D1-4AEC-88DB-8FD6E184A798}"/>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0E66F58-B53E-48DE-9A39-F1A04DB231B3}"/>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C0A2C1C-26B2-4A38-B4AA-CB0FD0675062}"/>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7EECA9E-C74B-4434-81E0-7192938269E4}"/>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5241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FBEE49-9A04-4F21-87A3-45544DB82189}"/>
              </a:ext>
            </a:extLst>
          </p:cNvPr>
          <p:cNvSpPr>
            <a:spLocks noGrp="1"/>
          </p:cNvSpPr>
          <p:nvPr>
            <p:ph type="sldNum" sz="quarter" idx="4"/>
          </p:nvPr>
        </p:nvSpPr>
        <p:spPr/>
        <p:txBody>
          <a:bodyPr/>
          <a:lstStyle/>
          <a:p>
            <a:fld id="{92B485D1-D61A-494D-A8A9-04DC541B8AAB}" type="slidenum">
              <a:rPr lang="en-US" smtClean="0">
                <a:solidFill>
                  <a:schemeClr val="accent2"/>
                </a:solidFill>
              </a:rPr>
              <a:pPr/>
              <a:t>26</a:t>
            </a:fld>
            <a:endParaRPr lang="en-US">
              <a:solidFill>
                <a:schemeClr val="accent2"/>
              </a:solidFill>
            </a:endParaRPr>
          </a:p>
        </p:txBody>
      </p:sp>
      <p:sp>
        <p:nvSpPr>
          <p:cNvPr id="3" name="Footer Placeholder 2">
            <a:extLst>
              <a:ext uri="{FF2B5EF4-FFF2-40B4-BE49-F238E27FC236}">
                <a16:creationId xmlns:a16="http://schemas.microsoft.com/office/drawing/2014/main" id="{103FF29B-4D3D-4F76-A11F-FCE6199306B7}"/>
              </a:ext>
            </a:extLst>
          </p:cNvPr>
          <p:cNvSpPr>
            <a:spLocks noGrp="1"/>
          </p:cNvSpPr>
          <p:nvPr>
            <p:ph type="ftr" sz="quarter" idx="3"/>
          </p:nvPr>
        </p:nvSpPr>
        <p:spPr>
          <a:xfrm>
            <a:off x="1031821" y="15003357"/>
            <a:ext cx="9874250" cy="646332"/>
          </a:xfrm>
        </p:spPr>
        <p:txBody>
          <a:bodyPr/>
          <a:lstStyle/>
          <a:p>
            <a:r>
              <a:rPr lang="en-US">
                <a:solidFill>
                  <a:schemeClr val="accent2"/>
                </a:solidFill>
              </a:rPr>
              <a:t>BUILD.COM</a:t>
            </a:r>
            <a:endParaRPr lang="en-US" dirty="0">
              <a:solidFill>
                <a:schemeClr val="accent2"/>
              </a:solidFill>
            </a:endParaRPr>
          </a:p>
        </p:txBody>
      </p:sp>
      <p:pic>
        <p:nvPicPr>
          <p:cNvPr id="39" name="Picture Placeholder 38">
            <a:extLst>
              <a:ext uri="{FF2B5EF4-FFF2-40B4-BE49-F238E27FC236}">
                <a16:creationId xmlns:a16="http://schemas.microsoft.com/office/drawing/2014/main" id="{3DFB2AE7-F4BD-4AD5-8E3C-9B92AFD2BBE1}"/>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13451" y="4419600"/>
            <a:ext cx="6473880" cy="10134600"/>
          </a:xfrm>
          <a:prstGeom prst="rect">
            <a:avLst/>
          </a:prstGeom>
        </p:spPr>
      </p:pic>
      <p:pic>
        <p:nvPicPr>
          <p:cNvPr id="38" name="Picture Placeholder 37">
            <a:extLst>
              <a:ext uri="{FF2B5EF4-FFF2-40B4-BE49-F238E27FC236}">
                <a16:creationId xmlns:a16="http://schemas.microsoft.com/office/drawing/2014/main" id="{00E04412-8F13-4597-85C7-5C35C8B5B387}"/>
              </a:ext>
            </a:extLst>
          </p:cNvPr>
          <p:cNvPicPr>
            <a:picLocks noGrp="1" noChangeAspect="1"/>
          </p:cNvPicPr>
          <p:nvPr>
            <p:ph type="pic" sz="quarter" idx="11"/>
          </p:nvPr>
        </p:nvPicPr>
        <p:blipFill rotWithShape="1">
          <a:blip r:embed="rId4" cstate="email">
            <a:extLst>
              <a:ext uri="{28A0092B-C50C-407E-A947-70E740481C1C}">
                <a14:useLocalDpi xmlns:a14="http://schemas.microsoft.com/office/drawing/2010/main"/>
              </a:ext>
            </a:extLst>
          </a:blip>
          <a:srcRect/>
          <a:stretch/>
        </p:blipFill>
        <p:spPr>
          <a:xfrm>
            <a:off x="8050157" y="4419600"/>
            <a:ext cx="6473880" cy="10134600"/>
          </a:xfrm>
          <a:prstGeom prst="rect">
            <a:avLst/>
          </a:prstGeom>
        </p:spPr>
      </p:pic>
      <p:pic>
        <p:nvPicPr>
          <p:cNvPr id="40" name="Picture Placeholder 39">
            <a:extLst>
              <a:ext uri="{FF2B5EF4-FFF2-40B4-BE49-F238E27FC236}">
                <a16:creationId xmlns:a16="http://schemas.microsoft.com/office/drawing/2014/main" id="{8431AB89-F0AB-4161-8AB5-5DEBD0CCDB5A}"/>
              </a:ext>
            </a:extLst>
          </p:cNvPr>
          <p:cNvPicPr>
            <a:picLocks noGrp="1" noChangeAspect="1"/>
          </p:cNvPicPr>
          <p:nvPr>
            <p:ph type="pic" sz="quarter" idx="12"/>
          </p:nvPr>
        </p:nvPicPr>
        <p:blipFill rotWithShape="1">
          <a:blip r:embed="rId5" cstate="email">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4886863" y="4419600"/>
            <a:ext cx="6473880" cy="10134600"/>
          </a:xfrm>
          <a:prstGeom prst="rect">
            <a:avLst/>
          </a:prstGeom>
        </p:spPr>
      </p:pic>
      <p:pic>
        <p:nvPicPr>
          <p:cNvPr id="41" name="Picture Placeholder 40">
            <a:extLst>
              <a:ext uri="{FF2B5EF4-FFF2-40B4-BE49-F238E27FC236}">
                <a16:creationId xmlns:a16="http://schemas.microsoft.com/office/drawing/2014/main" id="{91F323DC-5326-4F50-B4C2-7D0745B3A957}"/>
              </a:ext>
            </a:extLst>
          </p:cNvPr>
          <p:cNvPicPr>
            <a:picLocks noGrp="1" noChangeAspect="1"/>
          </p:cNvPicPr>
          <p:nvPr>
            <p:ph type="pic" sz="quarter" idx="13"/>
          </p:nvPr>
        </p:nvPicPr>
        <p:blipFill rotWithShape="1">
          <a:blip r:embed="rId7" cstate="email">
            <a:extLst>
              <a:ext uri="{BEBA8EAE-BF5A-486C-A8C5-ECC9F3942E4B}">
                <a14:imgProps xmlns:a14="http://schemas.microsoft.com/office/drawing/2010/main">
                  <a14:imgLayer r:embed="rId8">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1723568" y="4419600"/>
            <a:ext cx="6473880" cy="10134600"/>
          </a:xfrm>
          <a:prstGeom prst="rect">
            <a:avLst/>
          </a:prstGeom>
        </p:spPr>
      </p:pic>
      <p:sp>
        <p:nvSpPr>
          <p:cNvPr id="4" name="Freeform: Shape 3">
            <a:extLst>
              <a:ext uri="{FF2B5EF4-FFF2-40B4-BE49-F238E27FC236}">
                <a16:creationId xmlns:a16="http://schemas.microsoft.com/office/drawing/2014/main" id="{577CE8F0-FD84-4771-A057-BCB08837EA4F}"/>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5" name="Group 4">
            <a:extLst>
              <a:ext uri="{FF2B5EF4-FFF2-40B4-BE49-F238E27FC236}">
                <a16:creationId xmlns:a16="http://schemas.microsoft.com/office/drawing/2014/main" id="{22C1C4CC-7E05-40D6-89E6-DE1DAA3E9E72}"/>
              </a:ext>
            </a:extLst>
          </p:cNvPr>
          <p:cNvGrpSpPr/>
          <p:nvPr/>
        </p:nvGrpSpPr>
        <p:grpSpPr>
          <a:xfrm>
            <a:off x="1204642" y="2895786"/>
            <a:ext cx="1253243" cy="229405"/>
            <a:chOff x="1194682" y="3854649"/>
            <a:chExt cx="1850931" cy="338811"/>
          </a:xfrm>
        </p:grpSpPr>
        <p:sp>
          <p:nvSpPr>
            <p:cNvPr id="6" name="Rectangle 5">
              <a:extLst>
                <a:ext uri="{FF2B5EF4-FFF2-40B4-BE49-F238E27FC236}">
                  <a16:creationId xmlns:a16="http://schemas.microsoft.com/office/drawing/2014/main" id="{F527DA07-DFFE-4998-9C15-C58672EEAC35}"/>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3DCACA-9E82-451F-9B64-13CB153975CF}"/>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559045-4316-4C80-9355-9442560C4877}"/>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A5A97B-5264-48B6-9333-FF4CBFC518E8}"/>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99049E2B-3FEE-419B-823C-AF05A769CCA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TEAM</a:t>
            </a:r>
          </a:p>
        </p:txBody>
      </p:sp>
      <p:sp>
        <p:nvSpPr>
          <p:cNvPr id="42" name="Rectangle 41">
            <a:extLst>
              <a:ext uri="{FF2B5EF4-FFF2-40B4-BE49-F238E27FC236}">
                <a16:creationId xmlns:a16="http://schemas.microsoft.com/office/drawing/2014/main" id="{2877A22E-E5BC-4792-B39A-90F3C741D6FC}"/>
              </a:ext>
            </a:extLst>
          </p:cNvPr>
          <p:cNvSpPr/>
          <p:nvPr/>
        </p:nvSpPr>
        <p:spPr>
          <a:xfrm>
            <a:off x="1213451" y="12001500"/>
            <a:ext cx="6479653" cy="255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3" name="Rectangle 42">
            <a:extLst>
              <a:ext uri="{FF2B5EF4-FFF2-40B4-BE49-F238E27FC236}">
                <a16:creationId xmlns:a16="http://schemas.microsoft.com/office/drawing/2014/main" id="{33618AA6-EBF5-4166-B7F6-576FF632F789}"/>
              </a:ext>
            </a:extLst>
          </p:cNvPr>
          <p:cNvSpPr/>
          <p:nvPr/>
        </p:nvSpPr>
        <p:spPr>
          <a:xfrm>
            <a:off x="8044383" y="12001500"/>
            <a:ext cx="6479654" cy="2552700"/>
          </a:xfrm>
          <a:prstGeom prst="rect">
            <a:avLst/>
          </a:prstGeom>
          <a:gradFill flip="none" rotWithShape="1">
            <a:gsLst>
              <a:gs pos="0">
                <a:schemeClr val="accent4"/>
              </a:gs>
              <a:gs pos="100000">
                <a:schemeClr val="accent5"/>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4" name="Rectangle 43">
            <a:extLst>
              <a:ext uri="{FF2B5EF4-FFF2-40B4-BE49-F238E27FC236}">
                <a16:creationId xmlns:a16="http://schemas.microsoft.com/office/drawing/2014/main" id="{ED52FE0A-0E8E-47A2-BF3B-D1A4A947EA68}"/>
              </a:ext>
            </a:extLst>
          </p:cNvPr>
          <p:cNvSpPr/>
          <p:nvPr/>
        </p:nvSpPr>
        <p:spPr>
          <a:xfrm>
            <a:off x="14886862" y="12001500"/>
            <a:ext cx="6479653" cy="255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5" name="Rectangle 44">
            <a:extLst>
              <a:ext uri="{FF2B5EF4-FFF2-40B4-BE49-F238E27FC236}">
                <a16:creationId xmlns:a16="http://schemas.microsoft.com/office/drawing/2014/main" id="{A0FDEF5C-B755-4E02-B27F-3A9ECEE04FAD}"/>
              </a:ext>
            </a:extLst>
          </p:cNvPr>
          <p:cNvSpPr/>
          <p:nvPr/>
        </p:nvSpPr>
        <p:spPr>
          <a:xfrm>
            <a:off x="21734366" y="12001500"/>
            <a:ext cx="6494613" cy="255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2" name="Rectangle 51">
            <a:extLst>
              <a:ext uri="{FF2B5EF4-FFF2-40B4-BE49-F238E27FC236}">
                <a16:creationId xmlns:a16="http://schemas.microsoft.com/office/drawing/2014/main" id="{AEEC06AE-C9E0-4153-A5E4-404010F43794}"/>
              </a:ext>
            </a:extLst>
          </p:cNvPr>
          <p:cNvSpPr/>
          <p:nvPr/>
        </p:nvSpPr>
        <p:spPr>
          <a:xfrm>
            <a:off x="1727552" y="12630251"/>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3" name="Rectangle 52">
            <a:extLst>
              <a:ext uri="{FF2B5EF4-FFF2-40B4-BE49-F238E27FC236}">
                <a16:creationId xmlns:a16="http://schemas.microsoft.com/office/drawing/2014/main" id="{FC742EB3-863C-4971-A892-FAA1852424EE}"/>
              </a:ext>
            </a:extLst>
          </p:cNvPr>
          <p:cNvSpPr/>
          <p:nvPr/>
        </p:nvSpPr>
        <p:spPr>
          <a:xfrm>
            <a:off x="1727552" y="13443945"/>
            <a:ext cx="5663848" cy="523220"/>
          </a:xfrm>
          <a:prstGeom prst="rect">
            <a:avLst/>
          </a:prstGeom>
        </p:spPr>
        <p:txBody>
          <a:bodyPr wrap="square">
            <a:spAutoFit/>
          </a:bodyPr>
          <a:lstStyle/>
          <a:p>
            <a:r>
              <a:rPr lang="en-US" sz="2800" b="1" dirty="0">
                <a:solidFill>
                  <a:schemeClr val="bg1"/>
                </a:solidFill>
              </a:rPr>
              <a:t>CO-FOUNDER</a:t>
            </a:r>
          </a:p>
        </p:txBody>
      </p:sp>
      <p:sp>
        <p:nvSpPr>
          <p:cNvPr id="54" name="Rectangle 53">
            <a:extLst>
              <a:ext uri="{FF2B5EF4-FFF2-40B4-BE49-F238E27FC236}">
                <a16:creationId xmlns:a16="http://schemas.microsoft.com/office/drawing/2014/main" id="{2507F232-54DD-4B5A-80C2-2D5C3B273067}"/>
              </a:ext>
            </a:extLst>
          </p:cNvPr>
          <p:cNvSpPr/>
          <p:nvPr/>
        </p:nvSpPr>
        <p:spPr>
          <a:xfrm>
            <a:off x="8623652" y="12630251"/>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5" name="Rectangle 54">
            <a:extLst>
              <a:ext uri="{FF2B5EF4-FFF2-40B4-BE49-F238E27FC236}">
                <a16:creationId xmlns:a16="http://schemas.microsoft.com/office/drawing/2014/main" id="{43EC328A-38FD-435E-A67C-347331F8D506}"/>
              </a:ext>
            </a:extLst>
          </p:cNvPr>
          <p:cNvSpPr/>
          <p:nvPr/>
        </p:nvSpPr>
        <p:spPr>
          <a:xfrm>
            <a:off x="8623652" y="13443945"/>
            <a:ext cx="5663848" cy="523220"/>
          </a:xfrm>
          <a:prstGeom prst="rect">
            <a:avLst/>
          </a:prstGeom>
        </p:spPr>
        <p:txBody>
          <a:bodyPr wrap="square">
            <a:spAutoFit/>
          </a:bodyPr>
          <a:lstStyle/>
          <a:p>
            <a:r>
              <a:rPr lang="en-US" sz="2800" b="1" dirty="0">
                <a:solidFill>
                  <a:schemeClr val="bg1"/>
                </a:solidFill>
              </a:rPr>
              <a:t>CO-FOUNDER</a:t>
            </a:r>
          </a:p>
        </p:txBody>
      </p:sp>
      <p:sp>
        <p:nvSpPr>
          <p:cNvPr id="56" name="Rectangle 55">
            <a:extLst>
              <a:ext uri="{FF2B5EF4-FFF2-40B4-BE49-F238E27FC236}">
                <a16:creationId xmlns:a16="http://schemas.microsoft.com/office/drawing/2014/main" id="{A28C16C3-AEBA-4F05-8596-1302A743FFF9}"/>
              </a:ext>
            </a:extLst>
          </p:cNvPr>
          <p:cNvSpPr/>
          <p:nvPr/>
        </p:nvSpPr>
        <p:spPr>
          <a:xfrm>
            <a:off x="15519752" y="12630251"/>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7" name="Rectangle 56">
            <a:extLst>
              <a:ext uri="{FF2B5EF4-FFF2-40B4-BE49-F238E27FC236}">
                <a16:creationId xmlns:a16="http://schemas.microsoft.com/office/drawing/2014/main" id="{1AE48D48-F6C6-48AE-8C26-BA53A5023FBC}"/>
              </a:ext>
            </a:extLst>
          </p:cNvPr>
          <p:cNvSpPr/>
          <p:nvPr/>
        </p:nvSpPr>
        <p:spPr>
          <a:xfrm>
            <a:off x="15519752" y="13443945"/>
            <a:ext cx="5663848" cy="523220"/>
          </a:xfrm>
          <a:prstGeom prst="rect">
            <a:avLst/>
          </a:prstGeom>
        </p:spPr>
        <p:txBody>
          <a:bodyPr wrap="square">
            <a:spAutoFit/>
          </a:bodyPr>
          <a:lstStyle/>
          <a:p>
            <a:r>
              <a:rPr lang="en-US" sz="2800" b="1" dirty="0">
                <a:solidFill>
                  <a:schemeClr val="bg1"/>
                </a:solidFill>
              </a:rPr>
              <a:t>CO-FOUNDER</a:t>
            </a:r>
          </a:p>
        </p:txBody>
      </p:sp>
      <p:sp>
        <p:nvSpPr>
          <p:cNvPr id="58" name="Rectangle 57">
            <a:extLst>
              <a:ext uri="{FF2B5EF4-FFF2-40B4-BE49-F238E27FC236}">
                <a16:creationId xmlns:a16="http://schemas.microsoft.com/office/drawing/2014/main" id="{3129400A-EC12-4FDB-896C-9C202394B4BC}"/>
              </a:ext>
            </a:extLst>
          </p:cNvPr>
          <p:cNvSpPr/>
          <p:nvPr/>
        </p:nvSpPr>
        <p:spPr>
          <a:xfrm>
            <a:off x="22301552" y="12630251"/>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9" name="Rectangle 58">
            <a:extLst>
              <a:ext uri="{FF2B5EF4-FFF2-40B4-BE49-F238E27FC236}">
                <a16:creationId xmlns:a16="http://schemas.microsoft.com/office/drawing/2014/main" id="{0BA3AFE6-8932-4009-8127-AC95B70F7F4E}"/>
              </a:ext>
            </a:extLst>
          </p:cNvPr>
          <p:cNvSpPr/>
          <p:nvPr/>
        </p:nvSpPr>
        <p:spPr>
          <a:xfrm>
            <a:off x="22301552" y="13443945"/>
            <a:ext cx="5663848" cy="523220"/>
          </a:xfrm>
          <a:prstGeom prst="rect">
            <a:avLst/>
          </a:prstGeom>
        </p:spPr>
        <p:txBody>
          <a:bodyPr wrap="square">
            <a:spAutoFit/>
          </a:bodyPr>
          <a:lstStyle/>
          <a:p>
            <a:r>
              <a:rPr lang="en-US" sz="2800" b="1" dirty="0">
                <a:solidFill>
                  <a:schemeClr val="bg1"/>
                </a:solidFill>
              </a:rPr>
              <a:t>CO-FOUNDER</a:t>
            </a:r>
          </a:p>
        </p:txBody>
      </p:sp>
    </p:spTree>
    <p:extLst>
      <p:ext uri="{BB962C8B-B14F-4D97-AF65-F5344CB8AC3E}">
        <p14:creationId xmlns:p14="http://schemas.microsoft.com/office/powerpoint/2010/main" val="4192716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FBEE49-9A04-4F21-87A3-45544DB82189}"/>
              </a:ext>
            </a:extLst>
          </p:cNvPr>
          <p:cNvSpPr>
            <a:spLocks noGrp="1"/>
          </p:cNvSpPr>
          <p:nvPr>
            <p:ph type="sldNum" sz="quarter" idx="4"/>
          </p:nvPr>
        </p:nvSpPr>
        <p:spPr/>
        <p:txBody>
          <a:bodyPr/>
          <a:lstStyle/>
          <a:p>
            <a:fld id="{92B485D1-D61A-494D-A8A9-04DC541B8AAB}" type="slidenum">
              <a:rPr lang="en-US" smtClean="0">
                <a:solidFill>
                  <a:schemeClr val="accent2"/>
                </a:solidFill>
              </a:rPr>
              <a:pPr/>
              <a:t>27</a:t>
            </a:fld>
            <a:endParaRPr lang="en-US">
              <a:solidFill>
                <a:schemeClr val="accent2"/>
              </a:solidFill>
            </a:endParaRPr>
          </a:p>
        </p:txBody>
      </p:sp>
      <p:sp>
        <p:nvSpPr>
          <p:cNvPr id="3" name="Footer Placeholder 2">
            <a:extLst>
              <a:ext uri="{FF2B5EF4-FFF2-40B4-BE49-F238E27FC236}">
                <a16:creationId xmlns:a16="http://schemas.microsoft.com/office/drawing/2014/main" id="{103FF29B-4D3D-4F76-A11F-FCE6199306B7}"/>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pic>
        <p:nvPicPr>
          <p:cNvPr id="39" name="Picture Placeholder 38">
            <a:extLst>
              <a:ext uri="{FF2B5EF4-FFF2-40B4-BE49-F238E27FC236}">
                <a16:creationId xmlns:a16="http://schemas.microsoft.com/office/drawing/2014/main" id="{3DFB2AE7-F4BD-4AD5-8E3C-9B92AFD2BBE1}"/>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prstGeom prst="rect">
            <a:avLst/>
          </a:prstGeom>
        </p:spPr>
      </p:pic>
      <p:pic>
        <p:nvPicPr>
          <p:cNvPr id="38" name="Picture Placeholder 37">
            <a:extLst>
              <a:ext uri="{FF2B5EF4-FFF2-40B4-BE49-F238E27FC236}">
                <a16:creationId xmlns:a16="http://schemas.microsoft.com/office/drawing/2014/main" id="{00E04412-8F13-4597-85C7-5C35C8B5B387}"/>
              </a:ext>
            </a:extLst>
          </p:cNvPr>
          <p:cNvPicPr>
            <a:picLocks noGrp="1" noChangeAspect="1"/>
          </p:cNvPicPr>
          <p:nvPr>
            <p:ph type="pic" sz="quarter" idx="11"/>
          </p:nvPr>
        </p:nvPicPr>
        <p:blipFill rotWithShape="1">
          <a:blip r:embed="rId4" cstate="email">
            <a:extLst>
              <a:ext uri="{28A0092B-C50C-407E-A947-70E740481C1C}">
                <a14:useLocalDpi xmlns:a14="http://schemas.microsoft.com/office/drawing/2010/main"/>
              </a:ext>
            </a:extLst>
          </a:blip>
          <a:srcRect/>
          <a:stretch/>
        </p:blipFill>
        <p:spPr>
          <a:prstGeom prst="rect">
            <a:avLst/>
          </a:prstGeom>
        </p:spPr>
      </p:pic>
      <p:pic>
        <p:nvPicPr>
          <p:cNvPr id="40" name="Picture Placeholder 39">
            <a:extLst>
              <a:ext uri="{FF2B5EF4-FFF2-40B4-BE49-F238E27FC236}">
                <a16:creationId xmlns:a16="http://schemas.microsoft.com/office/drawing/2014/main" id="{8431AB89-F0AB-4161-8AB5-5DEBD0CCDB5A}"/>
              </a:ext>
            </a:extLst>
          </p:cNvPr>
          <p:cNvPicPr>
            <a:picLocks noGrp="1" noChangeAspect="1"/>
          </p:cNvPicPr>
          <p:nvPr>
            <p:ph type="pic" sz="quarter" idx="12"/>
          </p:nvPr>
        </p:nvPicPr>
        <p:blipFill rotWithShape="1">
          <a:blip r:embed="rId5" cstate="email">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prstGeom prst="rect">
            <a:avLst/>
          </a:prstGeom>
        </p:spPr>
      </p:pic>
      <p:pic>
        <p:nvPicPr>
          <p:cNvPr id="41" name="Picture Placeholder 40">
            <a:extLst>
              <a:ext uri="{FF2B5EF4-FFF2-40B4-BE49-F238E27FC236}">
                <a16:creationId xmlns:a16="http://schemas.microsoft.com/office/drawing/2014/main" id="{91F323DC-5326-4F50-B4C2-7D0745B3A957}"/>
              </a:ext>
            </a:extLst>
          </p:cNvPr>
          <p:cNvPicPr>
            <a:picLocks noGrp="1" noChangeAspect="1"/>
          </p:cNvPicPr>
          <p:nvPr>
            <p:ph type="pic" sz="quarter" idx="13"/>
          </p:nvPr>
        </p:nvPicPr>
        <p:blipFill rotWithShape="1">
          <a:blip r:embed="rId7" cstate="email">
            <a:extLst>
              <a:ext uri="{BEBA8EAE-BF5A-486C-A8C5-ECC9F3942E4B}">
                <a14:imgProps xmlns:a14="http://schemas.microsoft.com/office/drawing/2010/main">
                  <a14:imgLayer r:embed="rId8">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1723568" y="4419600"/>
            <a:ext cx="6473880" cy="4572000"/>
          </a:xfrm>
          <a:prstGeom prst="rect">
            <a:avLst/>
          </a:prstGeom>
        </p:spPr>
      </p:pic>
      <p:sp>
        <p:nvSpPr>
          <p:cNvPr id="4" name="Freeform: Shape 3">
            <a:extLst>
              <a:ext uri="{FF2B5EF4-FFF2-40B4-BE49-F238E27FC236}">
                <a16:creationId xmlns:a16="http://schemas.microsoft.com/office/drawing/2014/main" id="{577CE8F0-FD84-4771-A057-BCB08837EA4F}"/>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5" name="Group 4">
            <a:extLst>
              <a:ext uri="{FF2B5EF4-FFF2-40B4-BE49-F238E27FC236}">
                <a16:creationId xmlns:a16="http://schemas.microsoft.com/office/drawing/2014/main" id="{22C1C4CC-7E05-40D6-89E6-DE1DAA3E9E72}"/>
              </a:ext>
            </a:extLst>
          </p:cNvPr>
          <p:cNvGrpSpPr/>
          <p:nvPr/>
        </p:nvGrpSpPr>
        <p:grpSpPr>
          <a:xfrm>
            <a:off x="1204642" y="2895786"/>
            <a:ext cx="1253243" cy="229405"/>
            <a:chOff x="1194682" y="3854649"/>
            <a:chExt cx="1850931" cy="338811"/>
          </a:xfrm>
        </p:grpSpPr>
        <p:sp>
          <p:nvSpPr>
            <p:cNvPr id="6" name="Rectangle 5">
              <a:extLst>
                <a:ext uri="{FF2B5EF4-FFF2-40B4-BE49-F238E27FC236}">
                  <a16:creationId xmlns:a16="http://schemas.microsoft.com/office/drawing/2014/main" id="{F527DA07-DFFE-4998-9C15-C58672EEAC35}"/>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3DCACA-9E82-451F-9B64-13CB153975CF}"/>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559045-4316-4C80-9355-9442560C4877}"/>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A5A97B-5264-48B6-9333-FF4CBFC518E8}"/>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99049E2B-3FEE-419B-823C-AF05A769CCA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PROJECT </a:t>
            </a:r>
            <a:r>
              <a:rPr lang="en-US" sz="10000" b="1" dirty="0">
                <a:solidFill>
                  <a:schemeClr val="accent2"/>
                </a:solidFill>
              </a:rPr>
              <a:t>TEAM</a:t>
            </a:r>
          </a:p>
        </p:txBody>
      </p:sp>
      <p:sp>
        <p:nvSpPr>
          <p:cNvPr id="42" name="Rectangle 41">
            <a:extLst>
              <a:ext uri="{FF2B5EF4-FFF2-40B4-BE49-F238E27FC236}">
                <a16:creationId xmlns:a16="http://schemas.microsoft.com/office/drawing/2014/main" id="{2877A22E-E5BC-4792-B39A-90F3C741D6FC}"/>
              </a:ext>
            </a:extLst>
          </p:cNvPr>
          <p:cNvSpPr/>
          <p:nvPr/>
        </p:nvSpPr>
        <p:spPr>
          <a:xfrm>
            <a:off x="1213451" y="8991599"/>
            <a:ext cx="6479653" cy="522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3" name="Rectangle 42">
            <a:extLst>
              <a:ext uri="{FF2B5EF4-FFF2-40B4-BE49-F238E27FC236}">
                <a16:creationId xmlns:a16="http://schemas.microsoft.com/office/drawing/2014/main" id="{33618AA6-EBF5-4166-B7F6-576FF632F789}"/>
              </a:ext>
            </a:extLst>
          </p:cNvPr>
          <p:cNvSpPr/>
          <p:nvPr/>
        </p:nvSpPr>
        <p:spPr>
          <a:xfrm>
            <a:off x="8044383" y="8991599"/>
            <a:ext cx="6473879" cy="5228897"/>
          </a:xfrm>
          <a:prstGeom prst="rect">
            <a:avLst/>
          </a:prstGeom>
          <a:gradFill flip="none" rotWithShape="1">
            <a:gsLst>
              <a:gs pos="0">
                <a:schemeClr val="accent4"/>
              </a:gs>
              <a:gs pos="100000">
                <a:schemeClr val="accent5"/>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4" name="Rectangle 43">
            <a:extLst>
              <a:ext uri="{FF2B5EF4-FFF2-40B4-BE49-F238E27FC236}">
                <a16:creationId xmlns:a16="http://schemas.microsoft.com/office/drawing/2014/main" id="{ED52FE0A-0E8E-47A2-BF3B-D1A4A947EA68}"/>
              </a:ext>
            </a:extLst>
          </p:cNvPr>
          <p:cNvSpPr/>
          <p:nvPr/>
        </p:nvSpPr>
        <p:spPr>
          <a:xfrm>
            <a:off x="14886862" y="8991599"/>
            <a:ext cx="6479653" cy="522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5" name="Rectangle 44">
            <a:extLst>
              <a:ext uri="{FF2B5EF4-FFF2-40B4-BE49-F238E27FC236}">
                <a16:creationId xmlns:a16="http://schemas.microsoft.com/office/drawing/2014/main" id="{A0FDEF5C-B755-4E02-B27F-3A9ECEE04FAD}"/>
              </a:ext>
            </a:extLst>
          </p:cNvPr>
          <p:cNvSpPr/>
          <p:nvPr/>
        </p:nvSpPr>
        <p:spPr>
          <a:xfrm>
            <a:off x="21734366" y="8991599"/>
            <a:ext cx="6494613" cy="522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2" name="Rectangle 51">
            <a:extLst>
              <a:ext uri="{FF2B5EF4-FFF2-40B4-BE49-F238E27FC236}">
                <a16:creationId xmlns:a16="http://schemas.microsoft.com/office/drawing/2014/main" id="{AEEC06AE-C9E0-4153-A5E4-404010F43794}"/>
              </a:ext>
            </a:extLst>
          </p:cNvPr>
          <p:cNvSpPr/>
          <p:nvPr/>
        </p:nvSpPr>
        <p:spPr>
          <a:xfrm>
            <a:off x="1664490" y="9620351"/>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3" name="Rectangle 52">
            <a:extLst>
              <a:ext uri="{FF2B5EF4-FFF2-40B4-BE49-F238E27FC236}">
                <a16:creationId xmlns:a16="http://schemas.microsoft.com/office/drawing/2014/main" id="{FC742EB3-863C-4971-A892-FAA1852424EE}"/>
              </a:ext>
            </a:extLst>
          </p:cNvPr>
          <p:cNvSpPr/>
          <p:nvPr/>
        </p:nvSpPr>
        <p:spPr>
          <a:xfrm>
            <a:off x="1664490" y="10434045"/>
            <a:ext cx="5663848" cy="523220"/>
          </a:xfrm>
          <a:prstGeom prst="rect">
            <a:avLst/>
          </a:prstGeom>
        </p:spPr>
        <p:txBody>
          <a:bodyPr wrap="square">
            <a:spAutoFit/>
          </a:bodyPr>
          <a:lstStyle/>
          <a:p>
            <a:r>
              <a:rPr lang="en-US" sz="2800" b="1" dirty="0">
                <a:solidFill>
                  <a:schemeClr val="bg1"/>
                </a:solidFill>
              </a:rPr>
              <a:t>CO-FOUNDER</a:t>
            </a:r>
          </a:p>
        </p:txBody>
      </p:sp>
      <p:sp>
        <p:nvSpPr>
          <p:cNvPr id="54" name="Rectangle 53">
            <a:extLst>
              <a:ext uri="{FF2B5EF4-FFF2-40B4-BE49-F238E27FC236}">
                <a16:creationId xmlns:a16="http://schemas.microsoft.com/office/drawing/2014/main" id="{2507F232-54DD-4B5A-80C2-2D5C3B273067}"/>
              </a:ext>
            </a:extLst>
          </p:cNvPr>
          <p:cNvSpPr/>
          <p:nvPr/>
        </p:nvSpPr>
        <p:spPr>
          <a:xfrm>
            <a:off x="8497528" y="9620351"/>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5" name="Rectangle 54">
            <a:extLst>
              <a:ext uri="{FF2B5EF4-FFF2-40B4-BE49-F238E27FC236}">
                <a16:creationId xmlns:a16="http://schemas.microsoft.com/office/drawing/2014/main" id="{43EC328A-38FD-435E-A67C-347331F8D506}"/>
              </a:ext>
            </a:extLst>
          </p:cNvPr>
          <p:cNvSpPr/>
          <p:nvPr/>
        </p:nvSpPr>
        <p:spPr>
          <a:xfrm>
            <a:off x="8497528" y="10434045"/>
            <a:ext cx="5663848" cy="523220"/>
          </a:xfrm>
          <a:prstGeom prst="rect">
            <a:avLst/>
          </a:prstGeom>
        </p:spPr>
        <p:txBody>
          <a:bodyPr wrap="square">
            <a:spAutoFit/>
          </a:bodyPr>
          <a:lstStyle/>
          <a:p>
            <a:r>
              <a:rPr lang="en-US" sz="2800" b="1" dirty="0">
                <a:solidFill>
                  <a:schemeClr val="bg1"/>
                </a:solidFill>
              </a:rPr>
              <a:t>CO-FOUNDER</a:t>
            </a:r>
          </a:p>
        </p:txBody>
      </p:sp>
      <p:sp>
        <p:nvSpPr>
          <p:cNvPr id="56" name="Rectangle 55">
            <a:extLst>
              <a:ext uri="{FF2B5EF4-FFF2-40B4-BE49-F238E27FC236}">
                <a16:creationId xmlns:a16="http://schemas.microsoft.com/office/drawing/2014/main" id="{A28C16C3-AEBA-4F05-8596-1302A743FFF9}"/>
              </a:ext>
            </a:extLst>
          </p:cNvPr>
          <p:cNvSpPr/>
          <p:nvPr/>
        </p:nvSpPr>
        <p:spPr>
          <a:xfrm>
            <a:off x="15393628" y="9620351"/>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7" name="Rectangle 56">
            <a:extLst>
              <a:ext uri="{FF2B5EF4-FFF2-40B4-BE49-F238E27FC236}">
                <a16:creationId xmlns:a16="http://schemas.microsoft.com/office/drawing/2014/main" id="{1AE48D48-F6C6-48AE-8C26-BA53A5023FBC}"/>
              </a:ext>
            </a:extLst>
          </p:cNvPr>
          <p:cNvSpPr/>
          <p:nvPr/>
        </p:nvSpPr>
        <p:spPr>
          <a:xfrm>
            <a:off x="15393628" y="10434045"/>
            <a:ext cx="5663848" cy="523220"/>
          </a:xfrm>
          <a:prstGeom prst="rect">
            <a:avLst/>
          </a:prstGeom>
        </p:spPr>
        <p:txBody>
          <a:bodyPr wrap="square">
            <a:spAutoFit/>
          </a:bodyPr>
          <a:lstStyle/>
          <a:p>
            <a:r>
              <a:rPr lang="en-US" sz="2800" b="1" dirty="0">
                <a:solidFill>
                  <a:schemeClr val="bg1"/>
                </a:solidFill>
              </a:rPr>
              <a:t>CO-FOUNDER</a:t>
            </a:r>
          </a:p>
        </p:txBody>
      </p:sp>
      <p:sp>
        <p:nvSpPr>
          <p:cNvPr id="58" name="Rectangle 57">
            <a:extLst>
              <a:ext uri="{FF2B5EF4-FFF2-40B4-BE49-F238E27FC236}">
                <a16:creationId xmlns:a16="http://schemas.microsoft.com/office/drawing/2014/main" id="{3129400A-EC12-4FDB-896C-9C202394B4BC}"/>
              </a:ext>
            </a:extLst>
          </p:cNvPr>
          <p:cNvSpPr/>
          <p:nvPr/>
        </p:nvSpPr>
        <p:spPr>
          <a:xfrm>
            <a:off x="22301552" y="9620351"/>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9" name="Rectangle 58">
            <a:extLst>
              <a:ext uri="{FF2B5EF4-FFF2-40B4-BE49-F238E27FC236}">
                <a16:creationId xmlns:a16="http://schemas.microsoft.com/office/drawing/2014/main" id="{0BA3AFE6-8932-4009-8127-AC95B70F7F4E}"/>
              </a:ext>
            </a:extLst>
          </p:cNvPr>
          <p:cNvSpPr/>
          <p:nvPr/>
        </p:nvSpPr>
        <p:spPr>
          <a:xfrm>
            <a:off x="22301552" y="10434045"/>
            <a:ext cx="5663848" cy="523220"/>
          </a:xfrm>
          <a:prstGeom prst="rect">
            <a:avLst/>
          </a:prstGeom>
        </p:spPr>
        <p:txBody>
          <a:bodyPr wrap="square">
            <a:spAutoFit/>
          </a:bodyPr>
          <a:lstStyle/>
          <a:p>
            <a:r>
              <a:rPr lang="en-US" sz="2800" b="1" dirty="0">
                <a:solidFill>
                  <a:schemeClr val="bg1"/>
                </a:solidFill>
              </a:rPr>
              <a:t>CO-FOUNDER</a:t>
            </a:r>
          </a:p>
        </p:txBody>
      </p:sp>
      <p:sp>
        <p:nvSpPr>
          <p:cNvPr id="27" name="Rectangle 26">
            <a:extLst>
              <a:ext uri="{FF2B5EF4-FFF2-40B4-BE49-F238E27FC236}">
                <a16:creationId xmlns:a16="http://schemas.microsoft.com/office/drawing/2014/main" id="{176AEF35-23DD-47D3-BA2A-EE7882BD849D}"/>
              </a:ext>
            </a:extLst>
          </p:cNvPr>
          <p:cNvSpPr/>
          <p:nvPr/>
        </p:nvSpPr>
        <p:spPr>
          <a:xfrm>
            <a:off x="1664490" y="11243120"/>
            <a:ext cx="5663848" cy="2245871"/>
          </a:xfrm>
          <a:prstGeom prst="rect">
            <a:avLst/>
          </a:prstGeom>
        </p:spPr>
        <p:txBody>
          <a:bodyPr wrap="square">
            <a:spAutoFit/>
          </a:bodyPr>
          <a:lstStyle/>
          <a:p>
            <a:pPr>
              <a:lnSpc>
                <a:spcPct val="150000"/>
              </a:lnSpc>
            </a:pPr>
            <a:r>
              <a:rPr lang="en-US" sz="2400" i="1" dirty="0">
                <a:solidFill>
                  <a:schemeClr val="bg1"/>
                </a:solidFill>
              </a:rPr>
              <a:t>Watch this slideshow fibromyalgia (fibrositis) with pictures about this chronic condition that causes pain and stiffness of the tendons.</a:t>
            </a:r>
          </a:p>
        </p:txBody>
      </p:sp>
      <p:sp>
        <p:nvSpPr>
          <p:cNvPr id="28" name="Rectangle 27">
            <a:extLst>
              <a:ext uri="{FF2B5EF4-FFF2-40B4-BE49-F238E27FC236}">
                <a16:creationId xmlns:a16="http://schemas.microsoft.com/office/drawing/2014/main" id="{20869133-9FF8-4A61-9EBE-CB4E3EDD8CE0}"/>
              </a:ext>
            </a:extLst>
          </p:cNvPr>
          <p:cNvSpPr/>
          <p:nvPr/>
        </p:nvSpPr>
        <p:spPr>
          <a:xfrm>
            <a:off x="8497528" y="11243120"/>
            <a:ext cx="5663848" cy="2245871"/>
          </a:xfrm>
          <a:prstGeom prst="rect">
            <a:avLst/>
          </a:prstGeom>
        </p:spPr>
        <p:txBody>
          <a:bodyPr wrap="square">
            <a:spAutoFit/>
          </a:bodyPr>
          <a:lstStyle/>
          <a:p>
            <a:pPr>
              <a:lnSpc>
                <a:spcPct val="150000"/>
              </a:lnSpc>
            </a:pPr>
            <a:r>
              <a:rPr lang="en-US" sz="2400" i="1" dirty="0">
                <a:solidFill>
                  <a:schemeClr val="bg1"/>
                </a:solidFill>
              </a:rPr>
              <a:t>Watch this slideshow fibromyalgia (fibrositis) with pictures about this chronic condition that causes pain and stiffness of the tendons.</a:t>
            </a:r>
          </a:p>
        </p:txBody>
      </p:sp>
      <p:sp>
        <p:nvSpPr>
          <p:cNvPr id="29" name="Rectangle 28">
            <a:extLst>
              <a:ext uri="{FF2B5EF4-FFF2-40B4-BE49-F238E27FC236}">
                <a16:creationId xmlns:a16="http://schemas.microsoft.com/office/drawing/2014/main" id="{E8511395-CE4F-4A5E-AEEB-94A876332045}"/>
              </a:ext>
            </a:extLst>
          </p:cNvPr>
          <p:cNvSpPr/>
          <p:nvPr/>
        </p:nvSpPr>
        <p:spPr>
          <a:xfrm>
            <a:off x="15393628" y="11243120"/>
            <a:ext cx="5663848" cy="2245871"/>
          </a:xfrm>
          <a:prstGeom prst="rect">
            <a:avLst/>
          </a:prstGeom>
        </p:spPr>
        <p:txBody>
          <a:bodyPr wrap="square">
            <a:spAutoFit/>
          </a:bodyPr>
          <a:lstStyle/>
          <a:p>
            <a:pPr>
              <a:lnSpc>
                <a:spcPct val="150000"/>
              </a:lnSpc>
            </a:pPr>
            <a:r>
              <a:rPr lang="en-US" sz="2400" i="1" dirty="0">
                <a:solidFill>
                  <a:schemeClr val="bg1"/>
                </a:solidFill>
              </a:rPr>
              <a:t>Watch this slideshow fibromyalgia (fibrositis) with pictures about this chronic condition that causes pain and stiffness of the tendons.</a:t>
            </a:r>
          </a:p>
        </p:txBody>
      </p:sp>
      <p:sp>
        <p:nvSpPr>
          <p:cNvPr id="30" name="Rectangle 29">
            <a:extLst>
              <a:ext uri="{FF2B5EF4-FFF2-40B4-BE49-F238E27FC236}">
                <a16:creationId xmlns:a16="http://schemas.microsoft.com/office/drawing/2014/main" id="{0C4E8949-6385-4F45-B558-2E27DEA19384}"/>
              </a:ext>
            </a:extLst>
          </p:cNvPr>
          <p:cNvSpPr/>
          <p:nvPr/>
        </p:nvSpPr>
        <p:spPr>
          <a:xfrm>
            <a:off x="22301552" y="11243120"/>
            <a:ext cx="5663848" cy="2245871"/>
          </a:xfrm>
          <a:prstGeom prst="rect">
            <a:avLst/>
          </a:prstGeom>
        </p:spPr>
        <p:txBody>
          <a:bodyPr wrap="square">
            <a:spAutoFit/>
          </a:bodyPr>
          <a:lstStyle/>
          <a:p>
            <a:pPr>
              <a:lnSpc>
                <a:spcPct val="150000"/>
              </a:lnSpc>
            </a:pPr>
            <a:r>
              <a:rPr lang="en-US" sz="2400" i="1" dirty="0">
                <a:solidFill>
                  <a:schemeClr val="bg1"/>
                </a:solidFill>
              </a:rPr>
              <a:t>Watch this slideshow fibromyalgia (fibrositis) with pictures about this chronic condition that causes pain and stiffness of the tendons.</a:t>
            </a:r>
          </a:p>
        </p:txBody>
      </p:sp>
    </p:spTree>
    <p:extLst>
      <p:ext uri="{BB962C8B-B14F-4D97-AF65-F5344CB8AC3E}">
        <p14:creationId xmlns:p14="http://schemas.microsoft.com/office/powerpoint/2010/main" val="1203112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28</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REAL ESTATE </a:t>
            </a:r>
            <a:r>
              <a:rPr lang="en-US" sz="10000" b="1" dirty="0">
                <a:solidFill>
                  <a:schemeClr val="accent2"/>
                </a:solidFill>
              </a:rPr>
              <a:t>INDUSTRY </a:t>
            </a:r>
          </a:p>
        </p:txBody>
      </p:sp>
      <p:sp>
        <p:nvSpPr>
          <p:cNvPr id="15" name="Freeform: Shape 14">
            <a:extLst>
              <a:ext uri="{FF2B5EF4-FFF2-40B4-BE49-F238E27FC236}">
                <a16:creationId xmlns:a16="http://schemas.microsoft.com/office/drawing/2014/main" id="{CFFF7D78-FF25-4235-8318-A0D778917EAF}"/>
              </a:ext>
            </a:extLst>
          </p:cNvPr>
          <p:cNvSpPr/>
          <p:nvPr/>
        </p:nvSpPr>
        <p:spPr>
          <a:xfrm>
            <a:off x="13253106" y="5359351"/>
            <a:ext cx="3816646" cy="1614735"/>
          </a:xfrm>
          <a:custGeom>
            <a:avLst/>
            <a:gdLst>
              <a:gd name="connsiteX0" fmla="*/ 3362561 w 3816646"/>
              <a:gd name="connsiteY0" fmla="*/ 1615152 h 1614734"/>
              <a:gd name="connsiteX1" fmla="*/ 350346 w 3816646"/>
              <a:gd name="connsiteY1" fmla="*/ 1615152 h 1614734"/>
              <a:gd name="connsiteX2" fmla="*/ 293464 w 3816646"/>
              <a:gd name="connsiteY2" fmla="*/ 994947 h 1614734"/>
              <a:gd name="connsiteX3" fmla="*/ 1002479 w 3816646"/>
              <a:gd name="connsiteY3" fmla="*/ 1132566 h 1614734"/>
              <a:gd name="connsiteX4" fmla="*/ 2148574 w 3816646"/>
              <a:gd name="connsiteY4" fmla="*/ 12160 h 1614734"/>
              <a:gd name="connsiteX5" fmla="*/ 2918509 w 3816646"/>
              <a:gd name="connsiteY5" fmla="*/ 945771 h 1614734"/>
              <a:gd name="connsiteX6" fmla="*/ 3527704 w 3816646"/>
              <a:gd name="connsiteY6" fmla="*/ 736956 h 1614734"/>
              <a:gd name="connsiteX7" fmla="*/ 3362561 w 3816646"/>
              <a:gd name="connsiteY7" fmla="*/ 1615152 h 161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6646" h="1614734">
                <a:moveTo>
                  <a:pt x="3362561" y="1615152"/>
                </a:moveTo>
                <a:cubicBezTo>
                  <a:pt x="3362561" y="1615152"/>
                  <a:pt x="804674" y="1615152"/>
                  <a:pt x="350346" y="1615152"/>
                </a:cubicBezTo>
                <a:cubicBezTo>
                  <a:pt x="-103981" y="1615152"/>
                  <a:pt x="-109486" y="1098804"/>
                  <a:pt x="293464" y="994947"/>
                </a:cubicBezTo>
                <a:cubicBezTo>
                  <a:pt x="708157" y="888154"/>
                  <a:pt x="1002479" y="1132566"/>
                  <a:pt x="1002479" y="1132566"/>
                </a:cubicBezTo>
                <a:cubicBezTo>
                  <a:pt x="1002479" y="1132566"/>
                  <a:pt x="1111841" y="-136836"/>
                  <a:pt x="2148574" y="12160"/>
                </a:cubicBezTo>
                <a:cubicBezTo>
                  <a:pt x="2965850" y="129595"/>
                  <a:pt x="2918509" y="945771"/>
                  <a:pt x="2918509" y="945771"/>
                </a:cubicBezTo>
                <a:cubicBezTo>
                  <a:pt x="2918509" y="945771"/>
                  <a:pt x="3086588" y="609979"/>
                  <a:pt x="3527704" y="736956"/>
                </a:cubicBezTo>
                <a:cubicBezTo>
                  <a:pt x="3988271" y="869071"/>
                  <a:pt x="3938361" y="1615152"/>
                  <a:pt x="3362561" y="1615152"/>
                </a:cubicBezTo>
                <a:close/>
              </a:path>
            </a:pathLst>
          </a:custGeom>
          <a:solidFill>
            <a:srgbClr val="FFF7F5"/>
          </a:solidFill>
          <a:ln w="3669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90099E2-6416-4B6F-9461-5790989EEAB3}"/>
              </a:ext>
            </a:extLst>
          </p:cNvPr>
          <p:cNvSpPr/>
          <p:nvPr/>
        </p:nvSpPr>
        <p:spPr>
          <a:xfrm>
            <a:off x="22065897" y="2763989"/>
            <a:ext cx="3596455" cy="1504639"/>
          </a:xfrm>
          <a:custGeom>
            <a:avLst/>
            <a:gdLst>
              <a:gd name="connsiteX0" fmla="*/ 448690 w 3596454"/>
              <a:gd name="connsiteY0" fmla="*/ 1524181 h 1504639"/>
              <a:gd name="connsiteX1" fmla="*/ 3290991 w 3596454"/>
              <a:gd name="connsiteY1" fmla="*/ 1524181 h 1504639"/>
              <a:gd name="connsiteX2" fmla="*/ 3344571 w 3596454"/>
              <a:gd name="connsiteY2" fmla="*/ 938840 h 1504639"/>
              <a:gd name="connsiteX3" fmla="*/ 2675556 w 3596454"/>
              <a:gd name="connsiteY3" fmla="*/ 1068753 h 1504639"/>
              <a:gd name="connsiteX4" fmla="*/ 1594051 w 3596454"/>
              <a:gd name="connsiteY4" fmla="*/ 11468 h 1504639"/>
              <a:gd name="connsiteX5" fmla="*/ 867420 w 3596454"/>
              <a:gd name="connsiteY5" fmla="*/ 892233 h 1504639"/>
              <a:gd name="connsiteX6" fmla="*/ 292721 w 3596454"/>
              <a:gd name="connsiteY6" fmla="*/ 695162 h 1504639"/>
              <a:gd name="connsiteX7" fmla="*/ 448690 w 3596454"/>
              <a:gd name="connsiteY7" fmla="*/ 1524181 h 150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6454" h="1504639">
                <a:moveTo>
                  <a:pt x="448690" y="1524181"/>
                </a:moveTo>
                <a:cubicBezTo>
                  <a:pt x="448690" y="1524181"/>
                  <a:pt x="2862352" y="1524181"/>
                  <a:pt x="3290991" y="1524181"/>
                </a:cubicBezTo>
                <a:cubicBezTo>
                  <a:pt x="3719630" y="1524181"/>
                  <a:pt x="3725134" y="1036825"/>
                  <a:pt x="3344571" y="938840"/>
                </a:cubicBezTo>
                <a:cubicBezTo>
                  <a:pt x="2953364" y="837919"/>
                  <a:pt x="2675556" y="1068753"/>
                  <a:pt x="2675556" y="1068753"/>
                </a:cubicBezTo>
                <a:cubicBezTo>
                  <a:pt x="2675556" y="1068753"/>
                  <a:pt x="2572433" y="-129087"/>
                  <a:pt x="1594051" y="11468"/>
                </a:cubicBezTo>
                <a:cubicBezTo>
                  <a:pt x="822648" y="122298"/>
                  <a:pt x="867420" y="892233"/>
                  <a:pt x="867420" y="892233"/>
                </a:cubicBezTo>
                <a:cubicBezTo>
                  <a:pt x="867420" y="892233"/>
                  <a:pt x="708515" y="575158"/>
                  <a:pt x="292721" y="695162"/>
                </a:cubicBezTo>
                <a:cubicBezTo>
                  <a:pt x="-141789" y="820304"/>
                  <a:pt x="-94815" y="1524181"/>
                  <a:pt x="448690" y="1524181"/>
                </a:cubicBezTo>
                <a:close/>
              </a:path>
            </a:pathLst>
          </a:custGeom>
          <a:solidFill>
            <a:srgbClr val="FFF7F5"/>
          </a:solidFill>
          <a:ln w="3669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9330E98-BC51-47D9-918C-B0A470FFC5DA}"/>
              </a:ext>
            </a:extLst>
          </p:cNvPr>
          <p:cNvSpPr/>
          <p:nvPr/>
        </p:nvSpPr>
        <p:spPr>
          <a:xfrm>
            <a:off x="25533584" y="8141266"/>
            <a:ext cx="660573" cy="6165351"/>
          </a:xfrm>
          <a:custGeom>
            <a:avLst/>
            <a:gdLst>
              <a:gd name="connsiteX0" fmla="*/ 625900 w 660573"/>
              <a:gd name="connsiteY0" fmla="*/ 6184317 h 6165351"/>
              <a:gd name="connsiteX1" fmla="*/ 582962 w 660573"/>
              <a:gd name="connsiteY1" fmla="*/ 6145417 h 6165351"/>
              <a:gd name="connsiteX2" fmla="*/ 189 w 660573"/>
              <a:gd name="connsiteY2" fmla="*/ 47223 h 6165351"/>
              <a:gd name="connsiteX3" fmla="*/ 39090 w 660573"/>
              <a:gd name="connsiteY3" fmla="*/ 249 h 6165351"/>
              <a:gd name="connsiteX4" fmla="*/ 86064 w 660573"/>
              <a:gd name="connsiteY4" fmla="*/ 39149 h 6165351"/>
              <a:gd name="connsiteX5" fmla="*/ 668836 w 660573"/>
              <a:gd name="connsiteY5" fmla="*/ 6137343 h 6165351"/>
              <a:gd name="connsiteX6" fmla="*/ 629936 w 660573"/>
              <a:gd name="connsiteY6" fmla="*/ 6184317 h 6165351"/>
              <a:gd name="connsiteX7" fmla="*/ 625900 w 660573"/>
              <a:gd name="connsiteY7" fmla="*/ 6184317 h 616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0573" h="6165351">
                <a:moveTo>
                  <a:pt x="625900" y="6184317"/>
                </a:moveTo>
                <a:cubicBezTo>
                  <a:pt x="603880" y="6184317"/>
                  <a:pt x="585164" y="6167802"/>
                  <a:pt x="582962" y="6145417"/>
                </a:cubicBezTo>
                <a:lnTo>
                  <a:pt x="189" y="47223"/>
                </a:lnTo>
                <a:cubicBezTo>
                  <a:pt x="-2012" y="23369"/>
                  <a:pt x="15236" y="2451"/>
                  <a:pt x="39090" y="249"/>
                </a:cubicBezTo>
                <a:cubicBezTo>
                  <a:pt x="62577" y="-2320"/>
                  <a:pt x="83862" y="15295"/>
                  <a:pt x="86064" y="39149"/>
                </a:cubicBezTo>
                <a:lnTo>
                  <a:pt x="668836" y="6137343"/>
                </a:lnTo>
                <a:cubicBezTo>
                  <a:pt x="671038" y="6160829"/>
                  <a:pt x="653790" y="6182115"/>
                  <a:pt x="629936" y="6184317"/>
                </a:cubicBezTo>
                <a:cubicBezTo>
                  <a:pt x="628469" y="6184317"/>
                  <a:pt x="627001" y="6184317"/>
                  <a:pt x="625900" y="6184317"/>
                </a:cubicBezTo>
                <a:close/>
              </a:path>
            </a:pathLst>
          </a:custGeom>
          <a:solidFill>
            <a:srgbClr val="F2B9A7"/>
          </a:solidFill>
          <a:ln w="3669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CD06DD3-2DC7-40F1-A085-D371BEA43D38}"/>
              </a:ext>
            </a:extLst>
          </p:cNvPr>
          <p:cNvSpPr/>
          <p:nvPr/>
        </p:nvSpPr>
        <p:spPr>
          <a:xfrm>
            <a:off x="23792607" y="8140962"/>
            <a:ext cx="660573" cy="6165351"/>
          </a:xfrm>
          <a:custGeom>
            <a:avLst/>
            <a:gdLst>
              <a:gd name="connsiteX0" fmla="*/ 43127 w 660573"/>
              <a:gd name="connsiteY0" fmla="*/ 6184621 h 6165351"/>
              <a:gd name="connsiteX1" fmla="*/ 39091 w 660573"/>
              <a:gd name="connsiteY1" fmla="*/ 6184253 h 6165351"/>
              <a:gd name="connsiteX2" fmla="*/ 189 w 660573"/>
              <a:gd name="connsiteY2" fmla="*/ 6137279 h 6165351"/>
              <a:gd name="connsiteX3" fmla="*/ 582962 w 660573"/>
              <a:gd name="connsiteY3" fmla="*/ 39086 h 6165351"/>
              <a:gd name="connsiteX4" fmla="*/ 629936 w 660573"/>
              <a:gd name="connsiteY4" fmla="*/ 186 h 6165351"/>
              <a:gd name="connsiteX5" fmla="*/ 668836 w 660573"/>
              <a:gd name="connsiteY5" fmla="*/ 47160 h 6165351"/>
              <a:gd name="connsiteX6" fmla="*/ 86065 w 660573"/>
              <a:gd name="connsiteY6" fmla="*/ 6145353 h 6165351"/>
              <a:gd name="connsiteX7" fmla="*/ 43127 w 660573"/>
              <a:gd name="connsiteY7" fmla="*/ 6184621 h 616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0573" h="6165351">
                <a:moveTo>
                  <a:pt x="43127" y="6184621"/>
                </a:moveTo>
                <a:cubicBezTo>
                  <a:pt x="41659" y="6184621"/>
                  <a:pt x="40558" y="6184621"/>
                  <a:pt x="39091" y="6184253"/>
                </a:cubicBezTo>
                <a:cubicBezTo>
                  <a:pt x="15236" y="6182052"/>
                  <a:pt x="-2012" y="6161133"/>
                  <a:pt x="189" y="6137279"/>
                </a:cubicBezTo>
                <a:lnTo>
                  <a:pt x="582962" y="39086"/>
                </a:lnTo>
                <a:cubicBezTo>
                  <a:pt x="585164" y="15599"/>
                  <a:pt x="606816" y="-2016"/>
                  <a:pt x="629936" y="186"/>
                </a:cubicBezTo>
                <a:cubicBezTo>
                  <a:pt x="653791" y="2388"/>
                  <a:pt x="671038" y="23306"/>
                  <a:pt x="668836" y="47160"/>
                </a:cubicBezTo>
                <a:lnTo>
                  <a:pt x="86065" y="6145353"/>
                </a:lnTo>
                <a:cubicBezTo>
                  <a:pt x="83862" y="6168106"/>
                  <a:pt x="65146" y="6184621"/>
                  <a:pt x="43127" y="6184621"/>
                </a:cubicBezTo>
                <a:close/>
              </a:path>
            </a:pathLst>
          </a:custGeom>
          <a:solidFill>
            <a:srgbClr val="F2B9A7"/>
          </a:solidFill>
          <a:ln w="3669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F6B24D1-62D0-4B1E-9CE6-1FF63708C5A0}"/>
              </a:ext>
            </a:extLst>
          </p:cNvPr>
          <p:cNvSpPr/>
          <p:nvPr/>
        </p:nvSpPr>
        <p:spPr>
          <a:xfrm>
            <a:off x="24372266" y="8627404"/>
            <a:ext cx="1247750" cy="73397"/>
          </a:xfrm>
          <a:custGeom>
            <a:avLst/>
            <a:gdLst>
              <a:gd name="connsiteX0" fmla="*/ 0 w 1247749"/>
              <a:gd name="connsiteY0" fmla="*/ 0 h 73397"/>
              <a:gd name="connsiteX1" fmla="*/ 1251052 w 1247749"/>
              <a:gd name="connsiteY1" fmla="*/ 0 h 73397"/>
              <a:gd name="connsiteX2" fmla="*/ 1251052 w 1247749"/>
              <a:gd name="connsiteY2" fmla="*/ 86242 h 73397"/>
              <a:gd name="connsiteX3" fmla="*/ 0 w 1247749"/>
              <a:gd name="connsiteY3" fmla="*/ 86242 h 73397"/>
            </a:gdLst>
            <a:ahLst/>
            <a:cxnLst>
              <a:cxn ang="0">
                <a:pos x="connsiteX0" y="connsiteY0"/>
              </a:cxn>
              <a:cxn ang="0">
                <a:pos x="connsiteX1" y="connsiteY1"/>
              </a:cxn>
              <a:cxn ang="0">
                <a:pos x="connsiteX2" y="connsiteY2"/>
              </a:cxn>
              <a:cxn ang="0">
                <a:pos x="connsiteX3" y="connsiteY3"/>
              </a:cxn>
            </a:cxnLst>
            <a:rect l="l" t="t" r="r" b="b"/>
            <a:pathLst>
              <a:path w="1247749" h="73397">
                <a:moveTo>
                  <a:pt x="0" y="0"/>
                </a:moveTo>
                <a:lnTo>
                  <a:pt x="1251052" y="0"/>
                </a:lnTo>
                <a:lnTo>
                  <a:pt x="1251052" y="86242"/>
                </a:lnTo>
                <a:lnTo>
                  <a:pt x="0" y="86242"/>
                </a:lnTo>
                <a:close/>
              </a:path>
            </a:pathLst>
          </a:custGeom>
          <a:solidFill>
            <a:srgbClr val="F2B9A7"/>
          </a:solidFill>
          <a:ln w="3669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030F602-BC2A-4D6A-80BA-252DAEF7A396}"/>
              </a:ext>
            </a:extLst>
          </p:cNvPr>
          <p:cNvSpPr/>
          <p:nvPr/>
        </p:nvSpPr>
        <p:spPr>
          <a:xfrm>
            <a:off x="24302172" y="9359539"/>
            <a:ext cx="1357845" cy="73397"/>
          </a:xfrm>
          <a:custGeom>
            <a:avLst/>
            <a:gdLst>
              <a:gd name="connsiteX0" fmla="*/ 0 w 1357845"/>
              <a:gd name="connsiteY0" fmla="*/ 0 h 73397"/>
              <a:gd name="connsiteX1" fmla="*/ 1390873 w 1357845"/>
              <a:gd name="connsiteY1" fmla="*/ 0 h 73397"/>
              <a:gd name="connsiteX2" fmla="*/ 1390873 w 1357845"/>
              <a:gd name="connsiteY2" fmla="*/ 86242 h 73397"/>
              <a:gd name="connsiteX3" fmla="*/ 0 w 1357845"/>
              <a:gd name="connsiteY3" fmla="*/ 86242 h 73397"/>
            </a:gdLst>
            <a:ahLst/>
            <a:cxnLst>
              <a:cxn ang="0">
                <a:pos x="connsiteX0" y="connsiteY0"/>
              </a:cxn>
              <a:cxn ang="0">
                <a:pos x="connsiteX1" y="connsiteY1"/>
              </a:cxn>
              <a:cxn ang="0">
                <a:pos x="connsiteX2" y="connsiteY2"/>
              </a:cxn>
              <a:cxn ang="0">
                <a:pos x="connsiteX3" y="connsiteY3"/>
              </a:cxn>
            </a:cxnLst>
            <a:rect l="l" t="t" r="r" b="b"/>
            <a:pathLst>
              <a:path w="1357845" h="73397">
                <a:moveTo>
                  <a:pt x="0" y="0"/>
                </a:moveTo>
                <a:lnTo>
                  <a:pt x="1390873" y="0"/>
                </a:lnTo>
                <a:lnTo>
                  <a:pt x="1390873" y="86242"/>
                </a:lnTo>
                <a:lnTo>
                  <a:pt x="0" y="86242"/>
                </a:lnTo>
                <a:close/>
              </a:path>
            </a:pathLst>
          </a:custGeom>
          <a:solidFill>
            <a:srgbClr val="F2B9A7"/>
          </a:solidFill>
          <a:ln w="3669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0E97CF2-7FFE-4C60-9CDE-2C75DDA5073D}"/>
              </a:ext>
            </a:extLst>
          </p:cNvPr>
          <p:cNvSpPr/>
          <p:nvPr/>
        </p:nvSpPr>
        <p:spPr>
          <a:xfrm>
            <a:off x="24232078" y="10091308"/>
            <a:ext cx="1504639" cy="73397"/>
          </a:xfrm>
          <a:custGeom>
            <a:avLst/>
            <a:gdLst>
              <a:gd name="connsiteX0" fmla="*/ 0 w 1504639"/>
              <a:gd name="connsiteY0" fmla="*/ 0 h 73397"/>
              <a:gd name="connsiteX1" fmla="*/ 1530695 w 1504639"/>
              <a:gd name="connsiteY1" fmla="*/ 0 h 73397"/>
              <a:gd name="connsiteX2" fmla="*/ 1530695 w 1504639"/>
              <a:gd name="connsiteY2" fmla="*/ 86242 h 73397"/>
              <a:gd name="connsiteX3" fmla="*/ 0 w 1504639"/>
              <a:gd name="connsiteY3" fmla="*/ 86242 h 73397"/>
            </a:gdLst>
            <a:ahLst/>
            <a:cxnLst>
              <a:cxn ang="0">
                <a:pos x="connsiteX0" y="connsiteY0"/>
              </a:cxn>
              <a:cxn ang="0">
                <a:pos x="connsiteX1" y="connsiteY1"/>
              </a:cxn>
              <a:cxn ang="0">
                <a:pos x="connsiteX2" y="connsiteY2"/>
              </a:cxn>
              <a:cxn ang="0">
                <a:pos x="connsiteX3" y="connsiteY3"/>
              </a:cxn>
            </a:cxnLst>
            <a:rect l="l" t="t" r="r" b="b"/>
            <a:pathLst>
              <a:path w="1504639" h="73397">
                <a:moveTo>
                  <a:pt x="0" y="0"/>
                </a:moveTo>
                <a:lnTo>
                  <a:pt x="1530695" y="0"/>
                </a:lnTo>
                <a:lnTo>
                  <a:pt x="1530695" y="86242"/>
                </a:lnTo>
                <a:lnTo>
                  <a:pt x="0" y="86242"/>
                </a:lnTo>
                <a:close/>
              </a:path>
            </a:pathLst>
          </a:custGeom>
          <a:solidFill>
            <a:srgbClr val="F2B9A7"/>
          </a:solidFill>
          <a:ln w="3669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419B93B-2BBF-4114-9D77-930DDC407736}"/>
              </a:ext>
            </a:extLst>
          </p:cNvPr>
          <p:cNvSpPr/>
          <p:nvPr/>
        </p:nvSpPr>
        <p:spPr>
          <a:xfrm>
            <a:off x="24162351" y="10823443"/>
            <a:ext cx="1651433" cy="73397"/>
          </a:xfrm>
          <a:custGeom>
            <a:avLst/>
            <a:gdLst>
              <a:gd name="connsiteX0" fmla="*/ 0 w 1651433"/>
              <a:gd name="connsiteY0" fmla="*/ 0 h 73397"/>
              <a:gd name="connsiteX1" fmla="*/ 1670516 w 1651433"/>
              <a:gd name="connsiteY1" fmla="*/ 0 h 73397"/>
              <a:gd name="connsiteX2" fmla="*/ 1670516 w 1651433"/>
              <a:gd name="connsiteY2" fmla="*/ 86242 h 73397"/>
              <a:gd name="connsiteX3" fmla="*/ 0 w 1651433"/>
              <a:gd name="connsiteY3" fmla="*/ 86242 h 73397"/>
            </a:gdLst>
            <a:ahLst/>
            <a:cxnLst>
              <a:cxn ang="0">
                <a:pos x="connsiteX0" y="connsiteY0"/>
              </a:cxn>
              <a:cxn ang="0">
                <a:pos x="connsiteX1" y="connsiteY1"/>
              </a:cxn>
              <a:cxn ang="0">
                <a:pos x="connsiteX2" y="connsiteY2"/>
              </a:cxn>
              <a:cxn ang="0">
                <a:pos x="connsiteX3" y="connsiteY3"/>
              </a:cxn>
            </a:cxnLst>
            <a:rect l="l" t="t" r="r" b="b"/>
            <a:pathLst>
              <a:path w="1651433" h="73397">
                <a:moveTo>
                  <a:pt x="0" y="0"/>
                </a:moveTo>
                <a:lnTo>
                  <a:pt x="1670516" y="0"/>
                </a:lnTo>
                <a:lnTo>
                  <a:pt x="1670516" y="86242"/>
                </a:lnTo>
                <a:lnTo>
                  <a:pt x="0" y="86242"/>
                </a:lnTo>
                <a:close/>
              </a:path>
            </a:pathLst>
          </a:custGeom>
          <a:solidFill>
            <a:srgbClr val="F2B9A7"/>
          </a:solidFill>
          <a:ln w="3669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C5634B9-076E-43AF-B54D-E1C78D0C6D4E}"/>
              </a:ext>
            </a:extLst>
          </p:cNvPr>
          <p:cNvSpPr/>
          <p:nvPr/>
        </p:nvSpPr>
        <p:spPr>
          <a:xfrm>
            <a:off x="24094825" y="11555211"/>
            <a:ext cx="1798227" cy="73397"/>
          </a:xfrm>
          <a:custGeom>
            <a:avLst/>
            <a:gdLst>
              <a:gd name="connsiteX0" fmla="*/ 0 w 1798227"/>
              <a:gd name="connsiteY0" fmla="*/ 0 h 73397"/>
              <a:gd name="connsiteX1" fmla="*/ 1808136 w 1798227"/>
              <a:gd name="connsiteY1" fmla="*/ 0 h 73397"/>
              <a:gd name="connsiteX2" fmla="*/ 1808136 w 1798227"/>
              <a:gd name="connsiteY2" fmla="*/ 86241 h 73397"/>
              <a:gd name="connsiteX3" fmla="*/ 0 w 1798227"/>
              <a:gd name="connsiteY3" fmla="*/ 86241 h 73397"/>
            </a:gdLst>
            <a:ahLst/>
            <a:cxnLst>
              <a:cxn ang="0">
                <a:pos x="connsiteX0" y="connsiteY0"/>
              </a:cxn>
              <a:cxn ang="0">
                <a:pos x="connsiteX1" y="connsiteY1"/>
              </a:cxn>
              <a:cxn ang="0">
                <a:pos x="connsiteX2" y="connsiteY2"/>
              </a:cxn>
              <a:cxn ang="0">
                <a:pos x="connsiteX3" y="connsiteY3"/>
              </a:cxn>
            </a:cxnLst>
            <a:rect l="l" t="t" r="r" b="b"/>
            <a:pathLst>
              <a:path w="1798227" h="73397">
                <a:moveTo>
                  <a:pt x="0" y="0"/>
                </a:moveTo>
                <a:lnTo>
                  <a:pt x="1808136" y="0"/>
                </a:lnTo>
                <a:lnTo>
                  <a:pt x="1808136" y="86241"/>
                </a:lnTo>
                <a:lnTo>
                  <a:pt x="0" y="86241"/>
                </a:lnTo>
                <a:close/>
              </a:path>
            </a:pathLst>
          </a:custGeom>
          <a:solidFill>
            <a:srgbClr val="F2B9A7"/>
          </a:solidFill>
          <a:ln w="3669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D2F70CB-6AF6-4225-933C-EB8D23875EC6}"/>
              </a:ext>
            </a:extLst>
          </p:cNvPr>
          <p:cNvSpPr/>
          <p:nvPr/>
        </p:nvSpPr>
        <p:spPr>
          <a:xfrm>
            <a:off x="24024364" y="12286980"/>
            <a:ext cx="1945022" cy="73397"/>
          </a:xfrm>
          <a:custGeom>
            <a:avLst/>
            <a:gdLst>
              <a:gd name="connsiteX0" fmla="*/ 1 w 1945021"/>
              <a:gd name="connsiteY0" fmla="*/ 0 h 73397"/>
              <a:gd name="connsiteX1" fmla="*/ 1948325 w 1945021"/>
              <a:gd name="connsiteY1" fmla="*/ 0 h 73397"/>
              <a:gd name="connsiteX2" fmla="*/ 1948325 w 1945021"/>
              <a:gd name="connsiteY2" fmla="*/ 86241 h 73397"/>
              <a:gd name="connsiteX3" fmla="*/ 1 w 1945021"/>
              <a:gd name="connsiteY3" fmla="*/ 86241 h 73397"/>
            </a:gdLst>
            <a:ahLst/>
            <a:cxnLst>
              <a:cxn ang="0">
                <a:pos x="connsiteX0" y="connsiteY0"/>
              </a:cxn>
              <a:cxn ang="0">
                <a:pos x="connsiteX1" y="connsiteY1"/>
              </a:cxn>
              <a:cxn ang="0">
                <a:pos x="connsiteX2" y="connsiteY2"/>
              </a:cxn>
              <a:cxn ang="0">
                <a:pos x="connsiteX3" y="connsiteY3"/>
              </a:cxn>
            </a:cxnLst>
            <a:rect l="l" t="t" r="r" b="b"/>
            <a:pathLst>
              <a:path w="1945021" h="73397">
                <a:moveTo>
                  <a:pt x="1" y="0"/>
                </a:moveTo>
                <a:lnTo>
                  <a:pt x="1948325" y="0"/>
                </a:lnTo>
                <a:lnTo>
                  <a:pt x="1948325" y="86241"/>
                </a:lnTo>
                <a:lnTo>
                  <a:pt x="1" y="86241"/>
                </a:lnTo>
                <a:close/>
              </a:path>
            </a:pathLst>
          </a:custGeom>
          <a:solidFill>
            <a:srgbClr val="F2B9A7"/>
          </a:solidFill>
          <a:ln w="3669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673DD5-CEDD-4952-89FA-D59DDF99180D}"/>
              </a:ext>
            </a:extLst>
          </p:cNvPr>
          <p:cNvSpPr/>
          <p:nvPr/>
        </p:nvSpPr>
        <p:spPr>
          <a:xfrm>
            <a:off x="23952802" y="13019115"/>
            <a:ext cx="2055117" cy="73397"/>
          </a:xfrm>
          <a:custGeom>
            <a:avLst/>
            <a:gdLst>
              <a:gd name="connsiteX0" fmla="*/ 0 w 2055117"/>
              <a:gd name="connsiteY0" fmla="*/ 0 h 73397"/>
              <a:gd name="connsiteX1" fmla="*/ 2089981 w 2055117"/>
              <a:gd name="connsiteY1" fmla="*/ 0 h 73397"/>
              <a:gd name="connsiteX2" fmla="*/ 2089981 w 2055117"/>
              <a:gd name="connsiteY2" fmla="*/ 86242 h 73397"/>
              <a:gd name="connsiteX3" fmla="*/ 0 w 2055117"/>
              <a:gd name="connsiteY3" fmla="*/ 86242 h 73397"/>
            </a:gdLst>
            <a:ahLst/>
            <a:cxnLst>
              <a:cxn ang="0">
                <a:pos x="connsiteX0" y="connsiteY0"/>
              </a:cxn>
              <a:cxn ang="0">
                <a:pos x="connsiteX1" y="connsiteY1"/>
              </a:cxn>
              <a:cxn ang="0">
                <a:pos x="connsiteX2" y="connsiteY2"/>
              </a:cxn>
              <a:cxn ang="0">
                <a:pos x="connsiteX3" y="connsiteY3"/>
              </a:cxn>
            </a:cxnLst>
            <a:rect l="l" t="t" r="r" b="b"/>
            <a:pathLst>
              <a:path w="2055117" h="73397">
                <a:moveTo>
                  <a:pt x="0" y="0"/>
                </a:moveTo>
                <a:lnTo>
                  <a:pt x="2089981" y="0"/>
                </a:lnTo>
                <a:lnTo>
                  <a:pt x="2089981" y="86242"/>
                </a:lnTo>
                <a:lnTo>
                  <a:pt x="0" y="86242"/>
                </a:lnTo>
                <a:close/>
              </a:path>
            </a:pathLst>
          </a:custGeom>
          <a:solidFill>
            <a:srgbClr val="F2B9A7"/>
          </a:solidFill>
          <a:ln w="3669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44FC453-760B-437B-B0D8-8F643A828DD4}"/>
              </a:ext>
            </a:extLst>
          </p:cNvPr>
          <p:cNvSpPr/>
          <p:nvPr/>
        </p:nvSpPr>
        <p:spPr>
          <a:xfrm>
            <a:off x="23905828" y="13750884"/>
            <a:ext cx="2201911" cy="73397"/>
          </a:xfrm>
          <a:custGeom>
            <a:avLst/>
            <a:gdLst>
              <a:gd name="connsiteX0" fmla="*/ 0 w 2201911"/>
              <a:gd name="connsiteY0" fmla="*/ 0 h 73397"/>
              <a:gd name="connsiteX1" fmla="*/ 2207050 w 2201911"/>
              <a:gd name="connsiteY1" fmla="*/ 0 h 73397"/>
              <a:gd name="connsiteX2" fmla="*/ 2207050 w 2201911"/>
              <a:gd name="connsiteY2" fmla="*/ 86242 h 73397"/>
              <a:gd name="connsiteX3" fmla="*/ 0 w 2201911"/>
              <a:gd name="connsiteY3" fmla="*/ 86242 h 73397"/>
            </a:gdLst>
            <a:ahLst/>
            <a:cxnLst>
              <a:cxn ang="0">
                <a:pos x="connsiteX0" y="connsiteY0"/>
              </a:cxn>
              <a:cxn ang="0">
                <a:pos x="connsiteX1" y="connsiteY1"/>
              </a:cxn>
              <a:cxn ang="0">
                <a:pos x="connsiteX2" y="connsiteY2"/>
              </a:cxn>
              <a:cxn ang="0">
                <a:pos x="connsiteX3" y="connsiteY3"/>
              </a:cxn>
            </a:cxnLst>
            <a:rect l="l" t="t" r="r" b="b"/>
            <a:pathLst>
              <a:path w="2201911" h="73397">
                <a:moveTo>
                  <a:pt x="0" y="0"/>
                </a:moveTo>
                <a:lnTo>
                  <a:pt x="2207050" y="0"/>
                </a:lnTo>
                <a:lnTo>
                  <a:pt x="2207050" y="86242"/>
                </a:lnTo>
                <a:lnTo>
                  <a:pt x="0" y="86242"/>
                </a:lnTo>
                <a:close/>
              </a:path>
            </a:pathLst>
          </a:custGeom>
          <a:solidFill>
            <a:srgbClr val="F2B9A7"/>
          </a:solidFill>
          <a:ln w="3669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BB72628-2070-4407-8719-0B433508CFD7}"/>
              </a:ext>
            </a:extLst>
          </p:cNvPr>
          <p:cNvSpPr/>
          <p:nvPr/>
        </p:nvSpPr>
        <p:spPr>
          <a:xfrm>
            <a:off x="24267309" y="8069953"/>
            <a:ext cx="1431242" cy="146794"/>
          </a:xfrm>
          <a:custGeom>
            <a:avLst/>
            <a:gdLst>
              <a:gd name="connsiteX0" fmla="*/ 75599 w 1431242"/>
              <a:gd name="connsiteY0" fmla="*/ 151198 h 146794"/>
              <a:gd name="connsiteX1" fmla="*/ 1385002 w 1431242"/>
              <a:gd name="connsiteY1" fmla="*/ 151198 h 146794"/>
              <a:gd name="connsiteX2" fmla="*/ 1460601 w 1431242"/>
              <a:gd name="connsiteY2" fmla="*/ 75599 h 146794"/>
              <a:gd name="connsiteX3" fmla="*/ 1460601 w 1431242"/>
              <a:gd name="connsiteY3" fmla="*/ 75599 h 146794"/>
              <a:gd name="connsiteX4" fmla="*/ 1385002 w 1431242"/>
              <a:gd name="connsiteY4" fmla="*/ 0 h 146794"/>
              <a:gd name="connsiteX5" fmla="*/ 75599 w 1431242"/>
              <a:gd name="connsiteY5" fmla="*/ 0 h 146794"/>
              <a:gd name="connsiteX6" fmla="*/ 0 w 1431242"/>
              <a:gd name="connsiteY6" fmla="*/ 75599 h 146794"/>
              <a:gd name="connsiteX7" fmla="*/ 0 w 1431242"/>
              <a:gd name="connsiteY7" fmla="*/ 75599 h 146794"/>
              <a:gd name="connsiteX8" fmla="*/ 75599 w 1431242"/>
              <a:gd name="connsiteY8" fmla="*/ 151198 h 14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42" h="146794">
                <a:moveTo>
                  <a:pt x="75599" y="151198"/>
                </a:moveTo>
                <a:lnTo>
                  <a:pt x="1385002" y="151198"/>
                </a:lnTo>
                <a:cubicBezTo>
                  <a:pt x="1426839" y="151198"/>
                  <a:pt x="1460601" y="117435"/>
                  <a:pt x="1460601" y="75599"/>
                </a:cubicBezTo>
                <a:lnTo>
                  <a:pt x="1460601" y="75599"/>
                </a:lnTo>
                <a:cubicBezTo>
                  <a:pt x="1460601" y="33763"/>
                  <a:pt x="1426839" y="0"/>
                  <a:pt x="1385002" y="0"/>
                </a:cubicBezTo>
                <a:lnTo>
                  <a:pt x="75599" y="0"/>
                </a:lnTo>
                <a:cubicBezTo>
                  <a:pt x="33762" y="0"/>
                  <a:pt x="0" y="33763"/>
                  <a:pt x="0" y="75599"/>
                </a:cubicBezTo>
                <a:lnTo>
                  <a:pt x="0" y="75599"/>
                </a:lnTo>
                <a:cubicBezTo>
                  <a:pt x="0" y="117068"/>
                  <a:pt x="33762" y="151198"/>
                  <a:pt x="75599" y="151198"/>
                </a:cubicBezTo>
                <a:close/>
              </a:path>
            </a:pathLst>
          </a:custGeom>
          <a:solidFill>
            <a:srgbClr val="F2B9A7"/>
          </a:solidFill>
          <a:ln w="3669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2FD7381-277B-4EF5-B0DD-0BC1120310A8}"/>
              </a:ext>
            </a:extLst>
          </p:cNvPr>
          <p:cNvSpPr/>
          <p:nvPr/>
        </p:nvSpPr>
        <p:spPr>
          <a:xfrm>
            <a:off x="23252961" y="4976268"/>
            <a:ext cx="1761529" cy="1688132"/>
          </a:xfrm>
          <a:custGeom>
            <a:avLst/>
            <a:gdLst>
              <a:gd name="connsiteX0" fmla="*/ 949391 w 1761528"/>
              <a:gd name="connsiteY0" fmla="*/ 0 h 1688131"/>
              <a:gd name="connsiteX1" fmla="*/ 1246281 w 1761528"/>
              <a:gd name="connsiteY1" fmla="*/ 306066 h 1688131"/>
              <a:gd name="connsiteX2" fmla="*/ 1785017 w 1761528"/>
              <a:gd name="connsiteY2" fmla="*/ 1553081 h 1688131"/>
              <a:gd name="connsiteX3" fmla="*/ 572497 w 1761528"/>
              <a:gd name="connsiteY3" fmla="*/ 1722995 h 1688131"/>
              <a:gd name="connsiteX4" fmla="*/ 63489 w 1761528"/>
              <a:gd name="connsiteY4" fmla="*/ 510109 h 1688131"/>
              <a:gd name="connsiteX5" fmla="*/ 0 w 1761528"/>
              <a:gd name="connsiteY5" fmla="*/ 352306 h 1688131"/>
              <a:gd name="connsiteX6" fmla="*/ 131748 w 1761528"/>
              <a:gd name="connsiteY6" fmla="*/ 197805 h 1688131"/>
              <a:gd name="connsiteX7" fmla="*/ 949391 w 1761528"/>
              <a:gd name="connsiteY7" fmla="*/ 0 h 16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528" h="1688131">
                <a:moveTo>
                  <a:pt x="949391" y="0"/>
                </a:moveTo>
                <a:cubicBezTo>
                  <a:pt x="949391" y="0"/>
                  <a:pt x="1071964" y="40001"/>
                  <a:pt x="1246281" y="306066"/>
                </a:cubicBezTo>
                <a:cubicBezTo>
                  <a:pt x="1420599" y="572497"/>
                  <a:pt x="1785017" y="1553081"/>
                  <a:pt x="1785017" y="1553081"/>
                </a:cubicBezTo>
                <a:lnTo>
                  <a:pt x="572497" y="1722995"/>
                </a:lnTo>
                <a:cubicBezTo>
                  <a:pt x="572497" y="1722995"/>
                  <a:pt x="97251" y="558918"/>
                  <a:pt x="63489" y="510109"/>
                </a:cubicBezTo>
                <a:cubicBezTo>
                  <a:pt x="10276" y="433042"/>
                  <a:pt x="0" y="352306"/>
                  <a:pt x="0" y="352306"/>
                </a:cubicBezTo>
                <a:lnTo>
                  <a:pt x="131748" y="197805"/>
                </a:lnTo>
                <a:lnTo>
                  <a:pt x="949391" y="0"/>
                </a:lnTo>
                <a:close/>
              </a:path>
            </a:pathLst>
          </a:custGeom>
          <a:solidFill>
            <a:srgbClr val="FFB41D"/>
          </a:solidFill>
          <a:ln w="3669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9226A2A-817B-427D-8278-055E0F773FD6}"/>
              </a:ext>
            </a:extLst>
          </p:cNvPr>
          <p:cNvSpPr/>
          <p:nvPr/>
        </p:nvSpPr>
        <p:spPr>
          <a:xfrm>
            <a:off x="24195013" y="5465704"/>
            <a:ext cx="477081" cy="697272"/>
          </a:xfrm>
          <a:custGeom>
            <a:avLst/>
            <a:gdLst>
              <a:gd name="connsiteX0" fmla="*/ 0 w 477080"/>
              <a:gd name="connsiteY0" fmla="*/ 294444 h 697271"/>
              <a:gd name="connsiteX1" fmla="*/ 24221 w 477080"/>
              <a:gd name="connsiteY1" fmla="*/ 243066 h 697271"/>
              <a:gd name="connsiteX2" fmla="*/ 73397 w 477080"/>
              <a:gd name="connsiteY2" fmla="*/ 122 h 697271"/>
              <a:gd name="connsiteX3" fmla="*/ 511944 w 477080"/>
              <a:gd name="connsiteY3" fmla="*/ 701063 h 697271"/>
              <a:gd name="connsiteX4" fmla="*/ 333589 w 477080"/>
              <a:gd name="connsiteY4" fmla="*/ 538856 h 697271"/>
              <a:gd name="connsiteX5" fmla="*/ 128445 w 477080"/>
              <a:gd name="connsiteY5" fmla="*/ 419953 h 697271"/>
              <a:gd name="connsiteX6" fmla="*/ 21285 w 477080"/>
              <a:gd name="connsiteY6" fmla="*/ 363070 h 69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080" h="697271">
                <a:moveTo>
                  <a:pt x="0" y="294444"/>
                </a:moveTo>
                <a:cubicBezTo>
                  <a:pt x="8074" y="277196"/>
                  <a:pt x="16147" y="260314"/>
                  <a:pt x="24221" y="243066"/>
                </a:cubicBezTo>
                <a:cubicBezTo>
                  <a:pt x="54313" y="178844"/>
                  <a:pt x="8074" y="11865"/>
                  <a:pt x="73397" y="122"/>
                </a:cubicBezTo>
                <a:cubicBezTo>
                  <a:pt x="132848" y="-10521"/>
                  <a:pt x="533229" y="680512"/>
                  <a:pt x="511944" y="701063"/>
                </a:cubicBezTo>
                <a:cubicBezTo>
                  <a:pt x="503136" y="709871"/>
                  <a:pt x="345333" y="534452"/>
                  <a:pt x="333589" y="538856"/>
                </a:cubicBezTo>
                <a:cubicBezTo>
                  <a:pt x="271569" y="562343"/>
                  <a:pt x="194502" y="426925"/>
                  <a:pt x="128445" y="419953"/>
                </a:cubicBezTo>
                <a:cubicBezTo>
                  <a:pt x="86242" y="415549"/>
                  <a:pt x="40001" y="400869"/>
                  <a:pt x="21285" y="363070"/>
                </a:cubicBezTo>
              </a:path>
            </a:pathLst>
          </a:custGeom>
          <a:solidFill>
            <a:srgbClr val="F9D8CD"/>
          </a:solidFill>
          <a:ln w="3669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7A298FF8-2AD1-496B-850B-4BC21CE3EFF3}"/>
              </a:ext>
            </a:extLst>
          </p:cNvPr>
          <p:cNvSpPr/>
          <p:nvPr/>
        </p:nvSpPr>
        <p:spPr>
          <a:xfrm>
            <a:off x="24418506" y="6731925"/>
            <a:ext cx="880764" cy="1981720"/>
          </a:xfrm>
          <a:custGeom>
            <a:avLst/>
            <a:gdLst>
              <a:gd name="connsiteX0" fmla="*/ 684795 w 880764"/>
              <a:gd name="connsiteY0" fmla="*/ 0 h 1981720"/>
              <a:gd name="connsiteX1" fmla="*/ 699841 w 880764"/>
              <a:gd name="connsiteY1" fmla="*/ 557818 h 1981720"/>
              <a:gd name="connsiteX2" fmla="*/ 683694 w 880764"/>
              <a:gd name="connsiteY2" fmla="*/ 1011778 h 1981720"/>
              <a:gd name="connsiteX3" fmla="*/ 698005 w 880764"/>
              <a:gd name="connsiteY3" fmla="*/ 1092148 h 1981720"/>
              <a:gd name="connsiteX4" fmla="*/ 698005 w 880764"/>
              <a:gd name="connsiteY4" fmla="*/ 1092148 h 1981720"/>
              <a:gd name="connsiteX5" fmla="*/ 832690 w 880764"/>
              <a:gd name="connsiteY5" fmla="*/ 1510878 h 1981720"/>
              <a:gd name="connsiteX6" fmla="*/ 896912 w 880764"/>
              <a:gd name="connsiteY6" fmla="*/ 1929975 h 1981720"/>
              <a:gd name="connsiteX7" fmla="*/ 381664 w 880764"/>
              <a:gd name="connsiteY7" fmla="*/ 1997500 h 1981720"/>
              <a:gd name="connsiteX8" fmla="*/ 0 w 880764"/>
              <a:gd name="connsiteY8" fmla="*/ 751953 h 1981720"/>
              <a:gd name="connsiteX9" fmla="*/ 167713 w 880764"/>
              <a:gd name="connsiteY9" fmla="*/ 246247 h 1981720"/>
              <a:gd name="connsiteX10" fmla="*/ 684795 w 880764"/>
              <a:gd name="connsiteY10" fmla="*/ 0 h 198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0764" h="1981720">
                <a:moveTo>
                  <a:pt x="684795" y="0"/>
                </a:moveTo>
                <a:cubicBezTo>
                  <a:pt x="684795" y="0"/>
                  <a:pt x="703144" y="406987"/>
                  <a:pt x="699841" y="557818"/>
                </a:cubicBezTo>
                <a:cubicBezTo>
                  <a:pt x="697639" y="665344"/>
                  <a:pt x="696905" y="898013"/>
                  <a:pt x="683694" y="1011778"/>
                </a:cubicBezTo>
                <a:cubicBezTo>
                  <a:pt x="680391" y="1039302"/>
                  <a:pt x="685528" y="1067193"/>
                  <a:pt x="698005" y="1092148"/>
                </a:cubicBezTo>
                <a:lnTo>
                  <a:pt x="698005" y="1092148"/>
                </a:lnTo>
                <a:cubicBezTo>
                  <a:pt x="764797" y="1223529"/>
                  <a:pt x="810303" y="1365185"/>
                  <a:pt x="832690" y="1510878"/>
                </a:cubicBezTo>
                <a:lnTo>
                  <a:pt x="896912" y="1929975"/>
                </a:lnTo>
                <a:lnTo>
                  <a:pt x="381664" y="1997500"/>
                </a:lnTo>
                <a:lnTo>
                  <a:pt x="0" y="751953"/>
                </a:lnTo>
                <a:cubicBezTo>
                  <a:pt x="0" y="751953"/>
                  <a:pt x="127344" y="249183"/>
                  <a:pt x="167713" y="246247"/>
                </a:cubicBezTo>
                <a:cubicBezTo>
                  <a:pt x="207714" y="243311"/>
                  <a:pt x="684795" y="0"/>
                  <a:pt x="684795" y="0"/>
                </a:cubicBezTo>
                <a:close/>
              </a:path>
            </a:pathLst>
          </a:custGeom>
          <a:solidFill>
            <a:srgbClr val="FFB41D"/>
          </a:solidFill>
          <a:ln w="3669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2A7D675-614E-4D03-9603-BA35AE06B2E9}"/>
              </a:ext>
            </a:extLst>
          </p:cNvPr>
          <p:cNvSpPr/>
          <p:nvPr/>
        </p:nvSpPr>
        <p:spPr>
          <a:xfrm>
            <a:off x="16451992" y="4632403"/>
            <a:ext cx="9615012" cy="9615012"/>
          </a:xfrm>
          <a:custGeom>
            <a:avLst/>
            <a:gdLst>
              <a:gd name="connsiteX0" fmla="*/ 9484365 w 9615012"/>
              <a:gd name="connsiteY0" fmla="*/ 5913233 h 9615012"/>
              <a:gd name="connsiteX1" fmla="*/ 9627490 w 9615012"/>
              <a:gd name="connsiteY1" fmla="*/ 4820351 h 9615012"/>
              <a:gd name="connsiteX2" fmla="*/ 9503815 w 9615012"/>
              <a:gd name="connsiteY2" fmla="*/ 3802334 h 9615012"/>
              <a:gd name="connsiteX3" fmla="*/ 8730211 w 9615012"/>
              <a:gd name="connsiteY3" fmla="*/ 3888208 h 9615012"/>
              <a:gd name="connsiteX4" fmla="*/ 8279186 w 9615012"/>
              <a:gd name="connsiteY4" fmla="*/ 2779179 h 9615012"/>
              <a:gd name="connsiteX5" fmla="*/ 8893886 w 9615012"/>
              <a:gd name="connsiteY5" fmla="*/ 2287786 h 9615012"/>
              <a:gd name="connsiteX6" fmla="*/ 8222304 w 9615012"/>
              <a:gd name="connsiteY6" fmla="*/ 1415095 h 9615012"/>
              <a:gd name="connsiteX7" fmla="*/ 7898255 w 9615012"/>
              <a:gd name="connsiteY7" fmla="*/ 1122608 h 9615012"/>
              <a:gd name="connsiteX8" fmla="*/ 7809445 w 9615012"/>
              <a:gd name="connsiteY8" fmla="*/ 1051780 h 9615012"/>
              <a:gd name="connsiteX9" fmla="*/ 7414569 w 9615012"/>
              <a:gd name="connsiteY9" fmla="*/ 782045 h 9615012"/>
              <a:gd name="connsiteX10" fmla="*/ 6923910 w 9615012"/>
              <a:gd name="connsiteY10" fmla="*/ 1396379 h 9615012"/>
              <a:gd name="connsiteX11" fmla="*/ 6806108 w 9615012"/>
              <a:gd name="connsiteY11" fmla="*/ 1325917 h 9615012"/>
              <a:gd name="connsiteX12" fmla="*/ 6670690 w 9615012"/>
              <a:gd name="connsiteY12" fmla="*/ 1251420 h 9615012"/>
              <a:gd name="connsiteX13" fmla="*/ 5825524 w 9615012"/>
              <a:gd name="connsiteY13" fmla="*/ 923335 h 9615012"/>
              <a:gd name="connsiteX14" fmla="*/ 5912866 w 9615012"/>
              <a:gd name="connsiteY14" fmla="*/ 142757 h 9615012"/>
              <a:gd name="connsiteX15" fmla="*/ 4820718 w 9615012"/>
              <a:gd name="connsiteY15" fmla="*/ 0 h 9615012"/>
              <a:gd name="connsiteX16" fmla="*/ 3802334 w 9615012"/>
              <a:gd name="connsiteY16" fmla="*/ 123674 h 9615012"/>
              <a:gd name="connsiteX17" fmla="*/ 3889309 w 9615012"/>
              <a:gd name="connsiteY17" fmla="*/ 900582 h 9615012"/>
              <a:gd name="connsiteX18" fmla="*/ 2778078 w 9615012"/>
              <a:gd name="connsiteY18" fmla="*/ 1346102 h 9615012"/>
              <a:gd name="connsiteX19" fmla="*/ 2288520 w 9615012"/>
              <a:gd name="connsiteY19" fmla="*/ 733603 h 9615012"/>
              <a:gd name="connsiteX20" fmla="*/ 1415095 w 9615012"/>
              <a:gd name="connsiteY20" fmla="*/ 1404452 h 9615012"/>
              <a:gd name="connsiteX21" fmla="*/ 782779 w 9615012"/>
              <a:gd name="connsiteY21" fmla="*/ 2212187 h 9615012"/>
              <a:gd name="connsiteX22" fmla="*/ 1391975 w 9615012"/>
              <a:gd name="connsiteY22" fmla="*/ 2699176 h 9615012"/>
              <a:gd name="connsiteX23" fmla="*/ 918564 w 9615012"/>
              <a:gd name="connsiteY23" fmla="*/ 3800866 h 9615012"/>
              <a:gd name="connsiteX24" fmla="*/ 143124 w 9615012"/>
              <a:gd name="connsiteY24" fmla="*/ 3713890 h 9615012"/>
              <a:gd name="connsiteX25" fmla="*/ 0 w 9615012"/>
              <a:gd name="connsiteY25" fmla="*/ 4806039 h 9615012"/>
              <a:gd name="connsiteX26" fmla="*/ 123674 w 9615012"/>
              <a:gd name="connsiteY26" fmla="*/ 5824422 h 9615012"/>
              <a:gd name="connsiteX27" fmla="*/ 895077 w 9615012"/>
              <a:gd name="connsiteY27" fmla="*/ 5738548 h 9615012"/>
              <a:gd name="connsiteX28" fmla="*/ 1343166 w 9615012"/>
              <a:gd name="connsiteY28" fmla="*/ 6851247 h 9615012"/>
              <a:gd name="connsiteX29" fmla="*/ 733603 w 9615012"/>
              <a:gd name="connsiteY29" fmla="*/ 7338236 h 9615012"/>
              <a:gd name="connsiteX30" fmla="*/ 1405186 w 9615012"/>
              <a:gd name="connsiteY30" fmla="*/ 8211661 h 9615012"/>
              <a:gd name="connsiteX31" fmla="*/ 2212921 w 9615012"/>
              <a:gd name="connsiteY31" fmla="*/ 8844343 h 9615012"/>
              <a:gd name="connsiteX32" fmla="*/ 2697708 w 9615012"/>
              <a:gd name="connsiteY32" fmla="*/ 8238450 h 9615012"/>
              <a:gd name="connsiteX33" fmla="*/ 3800499 w 9615012"/>
              <a:gd name="connsiteY33" fmla="*/ 8713696 h 9615012"/>
              <a:gd name="connsiteX34" fmla="*/ 3714991 w 9615012"/>
              <a:gd name="connsiteY34" fmla="*/ 9483632 h 9615012"/>
              <a:gd name="connsiteX35" fmla="*/ 4807139 w 9615012"/>
              <a:gd name="connsiteY35" fmla="*/ 9626756 h 9615012"/>
              <a:gd name="connsiteX36" fmla="*/ 5825156 w 9615012"/>
              <a:gd name="connsiteY36" fmla="*/ 9503082 h 9615012"/>
              <a:gd name="connsiteX37" fmla="*/ 5740015 w 9615012"/>
              <a:gd name="connsiteY37" fmla="*/ 8737183 h 9615012"/>
              <a:gd name="connsiteX38" fmla="*/ 6856017 w 9615012"/>
              <a:gd name="connsiteY38" fmla="*/ 8288361 h 9615012"/>
              <a:gd name="connsiteX39" fmla="*/ 7339704 w 9615012"/>
              <a:gd name="connsiteY39" fmla="*/ 8893152 h 9615012"/>
              <a:gd name="connsiteX40" fmla="*/ 8213129 w 9615012"/>
              <a:gd name="connsiteY40" fmla="*/ 8221937 h 9615012"/>
              <a:gd name="connsiteX41" fmla="*/ 8845444 w 9615012"/>
              <a:gd name="connsiteY41" fmla="*/ 7414202 h 9615012"/>
              <a:gd name="connsiteX42" fmla="*/ 8241019 w 9615012"/>
              <a:gd name="connsiteY42" fmla="*/ 6931249 h 9615012"/>
              <a:gd name="connsiteX43" fmla="*/ 8712229 w 9615012"/>
              <a:gd name="connsiteY43" fmla="*/ 5826257 h 9615012"/>
              <a:gd name="connsiteX44" fmla="*/ 9484365 w 9615012"/>
              <a:gd name="connsiteY44" fmla="*/ 5913233 h 9615012"/>
              <a:gd name="connsiteX45" fmla="*/ 7286124 w 9615012"/>
              <a:gd name="connsiteY45" fmla="*/ 4900353 h 9615012"/>
              <a:gd name="connsiteX46" fmla="*/ 4894482 w 9615012"/>
              <a:gd name="connsiteY46" fmla="*/ 7291996 h 9615012"/>
              <a:gd name="connsiteX47" fmla="*/ 2340998 w 9615012"/>
              <a:gd name="connsiteY47" fmla="*/ 4738513 h 9615012"/>
              <a:gd name="connsiteX48" fmla="*/ 4732641 w 9615012"/>
              <a:gd name="connsiteY48" fmla="*/ 2346870 h 9615012"/>
              <a:gd name="connsiteX49" fmla="*/ 7286124 w 9615012"/>
              <a:gd name="connsiteY49" fmla="*/ 4900353 h 961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615012" h="9615012">
                <a:moveTo>
                  <a:pt x="9484365" y="5913233"/>
                </a:moveTo>
                <a:cubicBezTo>
                  <a:pt x="9577580" y="5564597"/>
                  <a:pt x="9627490" y="5198345"/>
                  <a:pt x="9627490" y="4820351"/>
                </a:cubicBezTo>
                <a:cubicBezTo>
                  <a:pt x="9627490" y="4469146"/>
                  <a:pt x="9584185" y="4128217"/>
                  <a:pt x="9503815" y="3802334"/>
                </a:cubicBezTo>
                <a:lnTo>
                  <a:pt x="8730211" y="3888208"/>
                </a:lnTo>
                <a:cubicBezTo>
                  <a:pt x="8635162" y="3492965"/>
                  <a:pt x="8482129" y="3120108"/>
                  <a:pt x="8279186" y="2779179"/>
                </a:cubicBezTo>
                <a:lnTo>
                  <a:pt x="8893886" y="2287786"/>
                </a:lnTo>
                <a:cubicBezTo>
                  <a:pt x="8713330" y="1975848"/>
                  <a:pt x="8489469" y="1682260"/>
                  <a:pt x="8222304" y="1415095"/>
                </a:cubicBezTo>
                <a:cubicBezTo>
                  <a:pt x="8118080" y="1310871"/>
                  <a:pt x="8009819" y="1213253"/>
                  <a:pt x="7898255" y="1122608"/>
                </a:cubicBezTo>
                <a:cubicBezTo>
                  <a:pt x="7869264" y="1098387"/>
                  <a:pt x="7839171" y="1075267"/>
                  <a:pt x="7809445" y="1051780"/>
                </a:cubicBezTo>
                <a:cubicBezTo>
                  <a:pt x="7682101" y="953428"/>
                  <a:pt x="7550354" y="863516"/>
                  <a:pt x="7414569" y="782045"/>
                </a:cubicBezTo>
                <a:lnTo>
                  <a:pt x="6923910" y="1396379"/>
                </a:lnTo>
                <a:cubicBezTo>
                  <a:pt x="6885010" y="1372525"/>
                  <a:pt x="6845742" y="1348671"/>
                  <a:pt x="6806108" y="1325917"/>
                </a:cubicBezTo>
                <a:cubicBezTo>
                  <a:pt x="6761702" y="1299862"/>
                  <a:pt x="6716564" y="1275274"/>
                  <a:pt x="6670690" y="1251420"/>
                </a:cubicBezTo>
                <a:cubicBezTo>
                  <a:pt x="6404626" y="1111598"/>
                  <a:pt x="6121680" y="1001136"/>
                  <a:pt x="5825524" y="923335"/>
                </a:cubicBezTo>
                <a:lnTo>
                  <a:pt x="5912866" y="142757"/>
                </a:lnTo>
                <a:cubicBezTo>
                  <a:pt x="5564596" y="49543"/>
                  <a:pt x="5197979" y="0"/>
                  <a:pt x="4820718" y="0"/>
                </a:cubicBezTo>
                <a:cubicBezTo>
                  <a:pt x="4469880" y="0"/>
                  <a:pt x="4128584" y="42570"/>
                  <a:pt x="3802334" y="123674"/>
                </a:cubicBezTo>
                <a:lnTo>
                  <a:pt x="3889309" y="900582"/>
                </a:lnTo>
                <a:cubicBezTo>
                  <a:pt x="3492965" y="993796"/>
                  <a:pt x="3119374" y="1145361"/>
                  <a:pt x="2778078" y="1346102"/>
                </a:cubicBezTo>
                <a:lnTo>
                  <a:pt x="2288520" y="733603"/>
                </a:lnTo>
                <a:cubicBezTo>
                  <a:pt x="1976215" y="913793"/>
                  <a:pt x="1681893" y="1137654"/>
                  <a:pt x="1415095" y="1404452"/>
                </a:cubicBezTo>
                <a:cubicBezTo>
                  <a:pt x="1167013" y="1652901"/>
                  <a:pt x="956363" y="1924470"/>
                  <a:pt x="782779" y="2212187"/>
                </a:cubicBezTo>
                <a:lnTo>
                  <a:pt x="1391975" y="2699176"/>
                </a:lnTo>
                <a:cubicBezTo>
                  <a:pt x="1182059" y="3036436"/>
                  <a:pt x="1021687" y="3407091"/>
                  <a:pt x="918564" y="3800866"/>
                </a:cubicBezTo>
                <a:lnTo>
                  <a:pt x="143124" y="3713890"/>
                </a:lnTo>
                <a:cubicBezTo>
                  <a:pt x="49910" y="4062526"/>
                  <a:pt x="0" y="4428777"/>
                  <a:pt x="0" y="4806039"/>
                </a:cubicBezTo>
                <a:cubicBezTo>
                  <a:pt x="0" y="5157243"/>
                  <a:pt x="43304" y="5498539"/>
                  <a:pt x="123674" y="5824422"/>
                </a:cubicBezTo>
                <a:lnTo>
                  <a:pt x="895077" y="5738548"/>
                </a:lnTo>
                <a:cubicBezTo>
                  <a:pt x="988658" y="6134892"/>
                  <a:pt x="1141324" y="6509216"/>
                  <a:pt x="1343166" y="6851247"/>
                </a:cubicBezTo>
                <a:lnTo>
                  <a:pt x="733603" y="7338236"/>
                </a:lnTo>
                <a:cubicBezTo>
                  <a:pt x="914160" y="7650908"/>
                  <a:pt x="1138021" y="7944862"/>
                  <a:pt x="1405186" y="8211661"/>
                </a:cubicBezTo>
                <a:cubicBezTo>
                  <a:pt x="1653268" y="8459742"/>
                  <a:pt x="1924837" y="8670759"/>
                  <a:pt x="2212921" y="8844343"/>
                </a:cubicBezTo>
                <a:lnTo>
                  <a:pt x="2697708" y="8238450"/>
                </a:lnTo>
                <a:cubicBezTo>
                  <a:pt x="3035334" y="8448733"/>
                  <a:pt x="3406356" y="8610574"/>
                  <a:pt x="3800499" y="8713696"/>
                </a:cubicBezTo>
                <a:lnTo>
                  <a:pt x="3714991" y="9483632"/>
                </a:lnTo>
                <a:cubicBezTo>
                  <a:pt x="4063260" y="9576845"/>
                  <a:pt x="4429145" y="9626756"/>
                  <a:pt x="4807139" y="9626756"/>
                </a:cubicBezTo>
                <a:cubicBezTo>
                  <a:pt x="5157977" y="9626756"/>
                  <a:pt x="5498906" y="9583818"/>
                  <a:pt x="5825156" y="9503082"/>
                </a:cubicBezTo>
                <a:lnTo>
                  <a:pt x="5740015" y="8737183"/>
                </a:lnTo>
                <a:cubicBezTo>
                  <a:pt x="6137827" y="8643235"/>
                  <a:pt x="6512886" y="8490569"/>
                  <a:pt x="6856017" y="8288361"/>
                </a:cubicBezTo>
                <a:lnTo>
                  <a:pt x="7339704" y="8893152"/>
                </a:lnTo>
                <a:cubicBezTo>
                  <a:pt x="7651641" y="8712963"/>
                  <a:pt x="7946330" y="8489102"/>
                  <a:pt x="8213129" y="8221937"/>
                </a:cubicBezTo>
                <a:cubicBezTo>
                  <a:pt x="8461210" y="7973854"/>
                  <a:pt x="8671860" y="7702286"/>
                  <a:pt x="8845444" y="7414202"/>
                </a:cubicBezTo>
                <a:lnTo>
                  <a:pt x="8241019" y="6931249"/>
                </a:lnTo>
                <a:cubicBezTo>
                  <a:pt x="8449834" y="6592889"/>
                  <a:pt x="8610207" y="6221500"/>
                  <a:pt x="8712229" y="5826257"/>
                </a:cubicBezTo>
                <a:lnTo>
                  <a:pt x="9484365" y="5913233"/>
                </a:lnTo>
                <a:close/>
                <a:moveTo>
                  <a:pt x="7286124" y="4900353"/>
                </a:moveTo>
                <a:cubicBezTo>
                  <a:pt x="7245022" y="6195811"/>
                  <a:pt x="6189940" y="7250893"/>
                  <a:pt x="4894482" y="7291996"/>
                </a:cubicBezTo>
                <a:cubicBezTo>
                  <a:pt x="3464708" y="7337502"/>
                  <a:pt x="2295125" y="6168654"/>
                  <a:pt x="2340998" y="4738513"/>
                </a:cubicBezTo>
                <a:cubicBezTo>
                  <a:pt x="2382101" y="3443055"/>
                  <a:pt x="3437184" y="2387973"/>
                  <a:pt x="4732641" y="2346870"/>
                </a:cubicBezTo>
                <a:cubicBezTo>
                  <a:pt x="6162783" y="2301365"/>
                  <a:pt x="7331630" y="3470212"/>
                  <a:pt x="7286124" y="4900353"/>
                </a:cubicBezTo>
                <a:close/>
              </a:path>
            </a:pathLst>
          </a:custGeom>
          <a:solidFill>
            <a:schemeClr val="accent5"/>
          </a:solidFill>
          <a:ln w="3669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10407BA-06AF-4775-B4FF-7AE11E291815}"/>
              </a:ext>
            </a:extLst>
          </p:cNvPr>
          <p:cNvSpPr/>
          <p:nvPr/>
        </p:nvSpPr>
        <p:spPr>
          <a:xfrm>
            <a:off x="18192835" y="6374265"/>
            <a:ext cx="6128653" cy="6128653"/>
          </a:xfrm>
          <a:custGeom>
            <a:avLst/>
            <a:gdLst>
              <a:gd name="connsiteX0" fmla="*/ 3071066 w 6128652"/>
              <a:gd name="connsiteY0" fmla="*/ 6144649 h 6128652"/>
              <a:gd name="connsiteX1" fmla="*/ 899982 w 6128652"/>
              <a:gd name="connsiteY1" fmla="*/ 5244802 h 6128652"/>
              <a:gd name="connsiteX2" fmla="*/ 1602 w 6128652"/>
              <a:gd name="connsiteY2" fmla="*/ 2972062 h 6128652"/>
              <a:gd name="connsiteX3" fmla="*/ 2971980 w 6128652"/>
              <a:gd name="connsiteY3" fmla="*/ 1684 h 6128652"/>
              <a:gd name="connsiteX4" fmla="*/ 5244719 w 6128652"/>
              <a:gd name="connsiteY4" fmla="*/ 900064 h 6128652"/>
              <a:gd name="connsiteX5" fmla="*/ 6143100 w 6128652"/>
              <a:gd name="connsiteY5" fmla="*/ 3173538 h 6128652"/>
              <a:gd name="connsiteX6" fmla="*/ 6115943 w 6128652"/>
              <a:gd name="connsiteY6" fmla="*/ 3172803 h 6128652"/>
              <a:gd name="connsiteX7" fmla="*/ 6143100 w 6128652"/>
              <a:gd name="connsiteY7" fmla="*/ 3173538 h 6128652"/>
              <a:gd name="connsiteX8" fmla="*/ 3173088 w 6128652"/>
              <a:gd name="connsiteY8" fmla="*/ 6143549 h 6128652"/>
              <a:gd name="connsiteX9" fmla="*/ 3071066 w 6128652"/>
              <a:gd name="connsiteY9" fmla="*/ 6144649 h 6128652"/>
              <a:gd name="connsiteX10" fmla="*/ 3074369 w 6128652"/>
              <a:gd name="connsiteY10" fmla="*/ 54163 h 6128652"/>
              <a:gd name="connsiteX11" fmla="*/ 2974182 w 6128652"/>
              <a:gd name="connsiteY11" fmla="*/ 55631 h 6128652"/>
              <a:gd name="connsiteX12" fmla="*/ 56283 w 6128652"/>
              <a:gd name="connsiteY12" fmla="*/ 2973531 h 6128652"/>
              <a:gd name="connsiteX13" fmla="*/ 938515 w 6128652"/>
              <a:gd name="connsiteY13" fmla="*/ 5205902 h 6128652"/>
              <a:gd name="connsiteX14" fmla="*/ 3171620 w 6128652"/>
              <a:gd name="connsiteY14" fmla="*/ 6088501 h 6128652"/>
              <a:gd name="connsiteX15" fmla="*/ 6088785 w 6128652"/>
              <a:gd name="connsiteY15" fmla="*/ 3171336 h 6128652"/>
              <a:gd name="connsiteX16" fmla="*/ 5206186 w 6128652"/>
              <a:gd name="connsiteY16" fmla="*/ 938231 h 6128652"/>
              <a:gd name="connsiteX17" fmla="*/ 3074369 w 6128652"/>
              <a:gd name="connsiteY17" fmla="*/ 54163 h 61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28652" h="6128652">
                <a:moveTo>
                  <a:pt x="3071066" y="6144649"/>
                </a:moveTo>
                <a:cubicBezTo>
                  <a:pt x="2250120" y="6144649"/>
                  <a:pt x="1482387" y="5827208"/>
                  <a:pt x="899982" y="5244802"/>
                </a:cubicBezTo>
                <a:cubicBezTo>
                  <a:pt x="293355" y="4638176"/>
                  <a:pt x="-25555" y="3831175"/>
                  <a:pt x="1602" y="2972062"/>
                </a:cubicBezTo>
                <a:cubicBezTo>
                  <a:pt x="52980" y="1358062"/>
                  <a:pt x="1357979" y="53062"/>
                  <a:pt x="2971980" y="1684"/>
                </a:cubicBezTo>
                <a:cubicBezTo>
                  <a:pt x="3829992" y="-26207"/>
                  <a:pt x="4638093" y="293070"/>
                  <a:pt x="5244719" y="900064"/>
                </a:cubicBezTo>
                <a:cubicBezTo>
                  <a:pt x="5851346" y="1506691"/>
                  <a:pt x="6170624" y="2314058"/>
                  <a:pt x="6143100" y="3173538"/>
                </a:cubicBezTo>
                <a:lnTo>
                  <a:pt x="6115943" y="3172803"/>
                </a:lnTo>
                <a:lnTo>
                  <a:pt x="6143100" y="3173538"/>
                </a:lnTo>
                <a:cubicBezTo>
                  <a:pt x="6091722" y="4787538"/>
                  <a:pt x="4787089" y="6091804"/>
                  <a:pt x="3173088" y="6143549"/>
                </a:cubicBezTo>
                <a:cubicBezTo>
                  <a:pt x="3139325" y="6143916"/>
                  <a:pt x="3105196" y="6144649"/>
                  <a:pt x="3071066" y="6144649"/>
                </a:cubicBezTo>
                <a:close/>
                <a:moveTo>
                  <a:pt x="3074369" y="54163"/>
                </a:moveTo>
                <a:cubicBezTo>
                  <a:pt x="3040974" y="54163"/>
                  <a:pt x="3007578" y="54530"/>
                  <a:pt x="2974182" y="55631"/>
                </a:cubicBezTo>
                <a:cubicBezTo>
                  <a:pt x="1388806" y="106275"/>
                  <a:pt x="106926" y="1387787"/>
                  <a:pt x="56283" y="2973531"/>
                </a:cubicBezTo>
                <a:cubicBezTo>
                  <a:pt x="29493" y="3817229"/>
                  <a:pt x="342531" y="4610284"/>
                  <a:pt x="938515" y="5205902"/>
                </a:cubicBezTo>
                <a:cubicBezTo>
                  <a:pt x="1534499" y="5801885"/>
                  <a:pt x="2327554" y="6115291"/>
                  <a:pt x="3171620" y="6088501"/>
                </a:cubicBezTo>
                <a:cubicBezTo>
                  <a:pt x="4756996" y="6037857"/>
                  <a:pt x="6038509" y="4756345"/>
                  <a:pt x="6088785" y="3171336"/>
                </a:cubicBezTo>
                <a:cubicBezTo>
                  <a:pt x="6115943" y="2327270"/>
                  <a:pt x="5802537" y="1534215"/>
                  <a:pt x="5206186" y="938231"/>
                </a:cubicBezTo>
                <a:cubicBezTo>
                  <a:pt x="4634423" y="365734"/>
                  <a:pt x="3880636" y="54163"/>
                  <a:pt x="3074369" y="54163"/>
                </a:cubicBezTo>
                <a:close/>
              </a:path>
            </a:pathLst>
          </a:custGeom>
          <a:solidFill>
            <a:srgbClr val="F9D8CA"/>
          </a:solidFill>
          <a:ln w="3669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546E40DA-7111-47E2-AB3D-0F8F1005BA8F}"/>
              </a:ext>
            </a:extLst>
          </p:cNvPr>
          <p:cNvSpPr/>
          <p:nvPr/>
        </p:nvSpPr>
        <p:spPr>
          <a:xfrm>
            <a:off x="12971871" y="10296819"/>
            <a:ext cx="4073536" cy="4073536"/>
          </a:xfrm>
          <a:custGeom>
            <a:avLst/>
            <a:gdLst>
              <a:gd name="connsiteX0" fmla="*/ 4017387 w 4073535"/>
              <a:gd name="connsiteY0" fmla="*/ 2504307 h 4073535"/>
              <a:gd name="connsiteX1" fmla="*/ 4077940 w 4073535"/>
              <a:gd name="connsiteY1" fmla="*/ 2041539 h 4073535"/>
              <a:gd name="connsiteX2" fmla="*/ 4025461 w 4073535"/>
              <a:gd name="connsiteY2" fmla="*/ 1610331 h 4073535"/>
              <a:gd name="connsiteX3" fmla="*/ 3697743 w 4073535"/>
              <a:gd name="connsiteY3" fmla="*/ 1647030 h 4073535"/>
              <a:gd name="connsiteX4" fmla="*/ 3506911 w 4073535"/>
              <a:gd name="connsiteY4" fmla="*/ 1177288 h 4073535"/>
              <a:gd name="connsiteX5" fmla="*/ 3767103 w 4073535"/>
              <a:gd name="connsiteY5" fmla="*/ 969207 h 4073535"/>
              <a:gd name="connsiteX6" fmla="*/ 3482690 w 4073535"/>
              <a:gd name="connsiteY6" fmla="*/ 599286 h 4073535"/>
              <a:gd name="connsiteX7" fmla="*/ 3140660 w 4073535"/>
              <a:gd name="connsiteY7" fmla="*/ 331388 h 4073535"/>
              <a:gd name="connsiteX8" fmla="*/ 2932946 w 4073535"/>
              <a:gd name="connsiteY8" fmla="*/ 591213 h 4073535"/>
              <a:gd name="connsiteX9" fmla="*/ 2467609 w 4073535"/>
              <a:gd name="connsiteY9" fmla="*/ 391206 h 4073535"/>
              <a:gd name="connsiteX10" fmla="*/ 2504307 w 4073535"/>
              <a:gd name="connsiteY10" fmla="*/ 60552 h 4073535"/>
              <a:gd name="connsiteX11" fmla="*/ 2041539 w 4073535"/>
              <a:gd name="connsiteY11" fmla="*/ 0 h 4073535"/>
              <a:gd name="connsiteX12" fmla="*/ 1610331 w 4073535"/>
              <a:gd name="connsiteY12" fmla="*/ 52479 h 4073535"/>
              <a:gd name="connsiteX13" fmla="*/ 1647030 w 4073535"/>
              <a:gd name="connsiteY13" fmla="*/ 381664 h 4073535"/>
              <a:gd name="connsiteX14" fmla="*/ 1176555 w 4073535"/>
              <a:gd name="connsiteY14" fmla="*/ 570295 h 4073535"/>
              <a:gd name="connsiteX15" fmla="*/ 969208 w 4073535"/>
              <a:gd name="connsiteY15" fmla="*/ 310837 h 4073535"/>
              <a:gd name="connsiteX16" fmla="*/ 599287 w 4073535"/>
              <a:gd name="connsiteY16" fmla="*/ 595250 h 4073535"/>
              <a:gd name="connsiteX17" fmla="*/ 331388 w 4073535"/>
              <a:gd name="connsiteY17" fmla="*/ 937280 h 4073535"/>
              <a:gd name="connsiteX18" fmla="*/ 589378 w 4073535"/>
              <a:gd name="connsiteY18" fmla="*/ 1143525 h 4073535"/>
              <a:gd name="connsiteX19" fmla="*/ 389004 w 4073535"/>
              <a:gd name="connsiteY19" fmla="*/ 1609964 h 4073535"/>
              <a:gd name="connsiteX20" fmla="*/ 60553 w 4073535"/>
              <a:gd name="connsiteY20" fmla="*/ 1573265 h 4073535"/>
              <a:gd name="connsiteX21" fmla="*/ 0 w 4073535"/>
              <a:gd name="connsiteY21" fmla="*/ 2036033 h 4073535"/>
              <a:gd name="connsiteX22" fmla="*/ 52479 w 4073535"/>
              <a:gd name="connsiteY22" fmla="*/ 2467241 h 4073535"/>
              <a:gd name="connsiteX23" fmla="*/ 379096 w 4073535"/>
              <a:gd name="connsiteY23" fmla="*/ 2430910 h 4073535"/>
              <a:gd name="connsiteX24" fmla="*/ 568827 w 4073535"/>
              <a:gd name="connsiteY24" fmla="*/ 2902119 h 4073535"/>
              <a:gd name="connsiteX25" fmla="*/ 310469 w 4073535"/>
              <a:gd name="connsiteY25" fmla="*/ 3108364 h 4073535"/>
              <a:gd name="connsiteX26" fmla="*/ 594883 w 4073535"/>
              <a:gd name="connsiteY26" fmla="*/ 3478286 h 4073535"/>
              <a:gd name="connsiteX27" fmla="*/ 936913 w 4073535"/>
              <a:gd name="connsiteY27" fmla="*/ 3746184 h 4073535"/>
              <a:gd name="connsiteX28" fmla="*/ 1142058 w 4073535"/>
              <a:gd name="connsiteY28" fmla="*/ 3489295 h 4073535"/>
              <a:gd name="connsiteX29" fmla="*/ 1609230 w 4073535"/>
              <a:gd name="connsiteY29" fmla="*/ 3690770 h 4073535"/>
              <a:gd name="connsiteX30" fmla="*/ 1572899 w 4073535"/>
              <a:gd name="connsiteY30" fmla="*/ 4017020 h 4073535"/>
              <a:gd name="connsiteX31" fmla="*/ 2035667 w 4073535"/>
              <a:gd name="connsiteY31" fmla="*/ 4077572 h 4073535"/>
              <a:gd name="connsiteX32" fmla="*/ 2466875 w 4073535"/>
              <a:gd name="connsiteY32" fmla="*/ 4025093 h 4073535"/>
              <a:gd name="connsiteX33" fmla="*/ 2430543 w 4073535"/>
              <a:gd name="connsiteY33" fmla="*/ 3700679 h 4073535"/>
              <a:gd name="connsiteX34" fmla="*/ 2903220 w 4073535"/>
              <a:gd name="connsiteY34" fmla="*/ 3510581 h 4073535"/>
              <a:gd name="connsiteX35" fmla="*/ 3107998 w 4073535"/>
              <a:gd name="connsiteY35" fmla="*/ 3766736 h 4073535"/>
              <a:gd name="connsiteX36" fmla="*/ 3477919 w 4073535"/>
              <a:gd name="connsiteY36" fmla="*/ 3482322 h 4073535"/>
              <a:gd name="connsiteX37" fmla="*/ 3745818 w 4073535"/>
              <a:gd name="connsiteY37" fmla="*/ 3140293 h 4073535"/>
              <a:gd name="connsiteX38" fmla="*/ 3489662 w 4073535"/>
              <a:gd name="connsiteY38" fmla="*/ 2935514 h 4073535"/>
              <a:gd name="connsiteX39" fmla="*/ 3689302 w 4073535"/>
              <a:gd name="connsiteY39" fmla="*/ 2467608 h 4073535"/>
              <a:gd name="connsiteX40" fmla="*/ 4017387 w 4073535"/>
              <a:gd name="connsiteY40" fmla="*/ 2504307 h 4073535"/>
              <a:gd name="connsiteX41" fmla="*/ 3086346 w 4073535"/>
              <a:gd name="connsiteY41" fmla="*/ 2075301 h 4073535"/>
              <a:gd name="connsiteX42" fmla="*/ 2073466 w 4073535"/>
              <a:gd name="connsiteY42" fmla="*/ 3088180 h 4073535"/>
              <a:gd name="connsiteX43" fmla="*/ 991961 w 4073535"/>
              <a:gd name="connsiteY43" fmla="*/ 2006675 h 4073535"/>
              <a:gd name="connsiteX44" fmla="*/ 2004840 w 4073535"/>
              <a:gd name="connsiteY44" fmla="*/ 993795 h 4073535"/>
              <a:gd name="connsiteX45" fmla="*/ 3086346 w 4073535"/>
              <a:gd name="connsiteY45" fmla="*/ 2075301 h 407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73535" h="4073535">
                <a:moveTo>
                  <a:pt x="4017387" y="2504307"/>
                </a:moveTo>
                <a:cubicBezTo>
                  <a:pt x="4056655" y="2356779"/>
                  <a:pt x="4077940" y="2201544"/>
                  <a:pt x="4077940" y="2041539"/>
                </a:cubicBezTo>
                <a:cubicBezTo>
                  <a:pt x="4077940" y="1892909"/>
                  <a:pt x="4059957" y="1748317"/>
                  <a:pt x="4025461" y="1610331"/>
                </a:cubicBezTo>
                <a:lnTo>
                  <a:pt x="3697743" y="1647030"/>
                </a:lnTo>
                <a:cubicBezTo>
                  <a:pt x="3657742" y="1479685"/>
                  <a:pt x="3592785" y="1321513"/>
                  <a:pt x="3506911" y="1177288"/>
                </a:cubicBezTo>
                <a:lnTo>
                  <a:pt x="3767103" y="969207"/>
                </a:lnTo>
                <a:cubicBezTo>
                  <a:pt x="3690770" y="837093"/>
                  <a:pt x="3595721" y="712318"/>
                  <a:pt x="3482690" y="599286"/>
                </a:cubicBezTo>
                <a:cubicBezTo>
                  <a:pt x="3377732" y="494329"/>
                  <a:pt x="3262499" y="404785"/>
                  <a:pt x="3140660" y="331388"/>
                </a:cubicBezTo>
                <a:lnTo>
                  <a:pt x="2932946" y="591213"/>
                </a:lnTo>
                <a:cubicBezTo>
                  <a:pt x="2790189" y="502770"/>
                  <a:pt x="2633853" y="434510"/>
                  <a:pt x="2467609" y="391206"/>
                </a:cubicBezTo>
                <a:lnTo>
                  <a:pt x="2504307" y="60552"/>
                </a:lnTo>
                <a:cubicBezTo>
                  <a:pt x="2356779" y="21285"/>
                  <a:pt x="2201544" y="0"/>
                  <a:pt x="2041539" y="0"/>
                </a:cubicBezTo>
                <a:cubicBezTo>
                  <a:pt x="1892910" y="0"/>
                  <a:pt x="1748318" y="17982"/>
                  <a:pt x="1610331" y="52479"/>
                </a:cubicBezTo>
                <a:lnTo>
                  <a:pt x="1647030" y="381664"/>
                </a:lnTo>
                <a:cubicBezTo>
                  <a:pt x="1479317" y="421299"/>
                  <a:pt x="1321147" y="485521"/>
                  <a:pt x="1176555" y="570295"/>
                </a:cubicBezTo>
                <a:lnTo>
                  <a:pt x="969208" y="310837"/>
                </a:lnTo>
                <a:cubicBezTo>
                  <a:pt x="837093" y="387169"/>
                  <a:pt x="712318" y="482219"/>
                  <a:pt x="599287" y="595250"/>
                </a:cubicBezTo>
                <a:cubicBezTo>
                  <a:pt x="494329" y="700207"/>
                  <a:pt x="404785" y="815441"/>
                  <a:pt x="331388" y="937280"/>
                </a:cubicBezTo>
                <a:lnTo>
                  <a:pt x="589378" y="1143525"/>
                </a:lnTo>
                <a:cubicBezTo>
                  <a:pt x="500568" y="1286283"/>
                  <a:pt x="432676" y="1443352"/>
                  <a:pt x="389004" y="1609964"/>
                </a:cubicBezTo>
                <a:lnTo>
                  <a:pt x="60553" y="1573265"/>
                </a:lnTo>
                <a:cubicBezTo>
                  <a:pt x="21285" y="1720793"/>
                  <a:pt x="0" y="1876028"/>
                  <a:pt x="0" y="2036033"/>
                </a:cubicBezTo>
                <a:cubicBezTo>
                  <a:pt x="0" y="2184663"/>
                  <a:pt x="17982" y="2329255"/>
                  <a:pt x="52479" y="2467241"/>
                </a:cubicBezTo>
                <a:lnTo>
                  <a:pt x="379096" y="2430910"/>
                </a:lnTo>
                <a:cubicBezTo>
                  <a:pt x="418730" y="2598622"/>
                  <a:pt x="483319" y="2757160"/>
                  <a:pt x="568827" y="2902119"/>
                </a:cubicBezTo>
                <a:lnTo>
                  <a:pt x="310469" y="3108364"/>
                </a:lnTo>
                <a:cubicBezTo>
                  <a:pt x="386802" y="3240479"/>
                  <a:pt x="481852" y="3365254"/>
                  <a:pt x="594883" y="3478286"/>
                </a:cubicBezTo>
                <a:cubicBezTo>
                  <a:pt x="699841" y="3583243"/>
                  <a:pt x="815074" y="3672787"/>
                  <a:pt x="936913" y="3746184"/>
                </a:cubicBezTo>
                <a:lnTo>
                  <a:pt x="1142058" y="3489295"/>
                </a:lnTo>
                <a:cubicBezTo>
                  <a:pt x="1285182" y="3578472"/>
                  <a:pt x="1442252" y="3647099"/>
                  <a:pt x="1609230" y="3690770"/>
                </a:cubicBezTo>
                <a:lnTo>
                  <a:pt x="1572899" y="4017020"/>
                </a:lnTo>
                <a:cubicBezTo>
                  <a:pt x="1720427" y="4056287"/>
                  <a:pt x="1875661" y="4077572"/>
                  <a:pt x="2035667" y="4077572"/>
                </a:cubicBezTo>
                <a:cubicBezTo>
                  <a:pt x="2184296" y="4077572"/>
                  <a:pt x="2328888" y="4059590"/>
                  <a:pt x="2466875" y="4025093"/>
                </a:cubicBezTo>
                <a:lnTo>
                  <a:pt x="2430543" y="3700679"/>
                </a:lnTo>
                <a:cubicBezTo>
                  <a:pt x="2598989" y="3661044"/>
                  <a:pt x="2757894" y="3596455"/>
                  <a:pt x="2903220" y="3510581"/>
                </a:cubicBezTo>
                <a:lnTo>
                  <a:pt x="3107998" y="3766736"/>
                </a:lnTo>
                <a:cubicBezTo>
                  <a:pt x="3240113" y="3690403"/>
                  <a:pt x="3364888" y="3595354"/>
                  <a:pt x="3477919" y="3482322"/>
                </a:cubicBezTo>
                <a:cubicBezTo>
                  <a:pt x="3582877" y="3376997"/>
                  <a:pt x="3672421" y="3262131"/>
                  <a:pt x="3745818" y="3140293"/>
                </a:cubicBezTo>
                <a:lnTo>
                  <a:pt x="3489662" y="2935514"/>
                </a:lnTo>
                <a:cubicBezTo>
                  <a:pt x="3578106" y="2792390"/>
                  <a:pt x="3645998" y="2634953"/>
                  <a:pt x="3689302" y="2467608"/>
                </a:cubicBezTo>
                <a:lnTo>
                  <a:pt x="4017387" y="2504307"/>
                </a:lnTo>
                <a:close/>
                <a:moveTo>
                  <a:pt x="3086346" y="2075301"/>
                </a:moveTo>
                <a:cubicBezTo>
                  <a:pt x="3068730" y="2623944"/>
                  <a:pt x="2622109" y="3070565"/>
                  <a:pt x="2073466" y="3088180"/>
                </a:cubicBezTo>
                <a:cubicBezTo>
                  <a:pt x="1467574" y="3107630"/>
                  <a:pt x="972511" y="2612568"/>
                  <a:pt x="991961" y="2006675"/>
                </a:cubicBezTo>
                <a:cubicBezTo>
                  <a:pt x="1009576" y="1458032"/>
                  <a:pt x="1456197" y="1011044"/>
                  <a:pt x="2004840" y="993795"/>
                </a:cubicBezTo>
                <a:cubicBezTo>
                  <a:pt x="2610733" y="974345"/>
                  <a:pt x="3105796" y="1469775"/>
                  <a:pt x="3086346" y="2075301"/>
                </a:cubicBezTo>
                <a:close/>
              </a:path>
            </a:pathLst>
          </a:custGeom>
          <a:solidFill>
            <a:schemeClr val="accent5">
              <a:lumMod val="60000"/>
              <a:lumOff val="40000"/>
            </a:schemeClr>
          </a:solidFill>
          <a:ln w="3669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6691342C-1902-45AA-834F-11019D577219}"/>
              </a:ext>
            </a:extLst>
          </p:cNvPr>
          <p:cNvSpPr/>
          <p:nvPr/>
        </p:nvSpPr>
        <p:spPr>
          <a:xfrm>
            <a:off x="13709581" y="11034122"/>
            <a:ext cx="2568896" cy="2568896"/>
          </a:xfrm>
          <a:custGeom>
            <a:avLst/>
            <a:gdLst>
              <a:gd name="connsiteX0" fmla="*/ 1300893 w 2568896"/>
              <a:gd name="connsiteY0" fmla="*/ 2602629 h 2568896"/>
              <a:gd name="connsiteX1" fmla="*/ 381228 w 2568896"/>
              <a:gd name="connsiteY1" fmla="*/ 2221332 h 2568896"/>
              <a:gd name="connsiteX2" fmla="*/ 664 w 2568896"/>
              <a:gd name="connsiteY2" fmla="*/ 1258729 h 2568896"/>
              <a:gd name="connsiteX3" fmla="*/ 1258690 w 2568896"/>
              <a:gd name="connsiteY3" fmla="*/ 705 h 2568896"/>
              <a:gd name="connsiteX4" fmla="*/ 2221292 w 2568896"/>
              <a:gd name="connsiteY4" fmla="*/ 381268 h 2568896"/>
              <a:gd name="connsiteX5" fmla="*/ 2601856 w 2568896"/>
              <a:gd name="connsiteY5" fmla="*/ 1344237 h 2568896"/>
              <a:gd name="connsiteX6" fmla="*/ 2590479 w 2568896"/>
              <a:gd name="connsiteY6" fmla="*/ 1343870 h 2568896"/>
              <a:gd name="connsiteX7" fmla="*/ 2601856 w 2568896"/>
              <a:gd name="connsiteY7" fmla="*/ 1344237 h 2568896"/>
              <a:gd name="connsiteX8" fmla="*/ 1343830 w 2568896"/>
              <a:gd name="connsiteY8" fmla="*/ 2602263 h 2568896"/>
              <a:gd name="connsiteX9" fmla="*/ 1300893 w 2568896"/>
              <a:gd name="connsiteY9" fmla="*/ 2602629 h 2568896"/>
              <a:gd name="connsiteX10" fmla="*/ 1301994 w 2568896"/>
              <a:gd name="connsiteY10" fmla="*/ 23091 h 2568896"/>
              <a:gd name="connsiteX11" fmla="*/ 1259424 w 2568896"/>
              <a:gd name="connsiteY11" fmla="*/ 23824 h 2568896"/>
              <a:gd name="connsiteX12" fmla="*/ 23784 w 2568896"/>
              <a:gd name="connsiteY12" fmla="*/ 1259464 h 2568896"/>
              <a:gd name="connsiteX13" fmla="*/ 397375 w 2568896"/>
              <a:gd name="connsiteY13" fmla="*/ 2205184 h 2568896"/>
              <a:gd name="connsiteX14" fmla="*/ 1343096 w 2568896"/>
              <a:gd name="connsiteY14" fmla="*/ 2578775 h 2568896"/>
              <a:gd name="connsiteX15" fmla="*/ 2578735 w 2568896"/>
              <a:gd name="connsiteY15" fmla="*/ 1343136 h 2568896"/>
              <a:gd name="connsiteX16" fmla="*/ 2205145 w 2568896"/>
              <a:gd name="connsiteY16" fmla="*/ 397415 h 2568896"/>
              <a:gd name="connsiteX17" fmla="*/ 1301994 w 2568896"/>
              <a:gd name="connsiteY17" fmla="*/ 23091 h 25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896" h="2568896">
                <a:moveTo>
                  <a:pt x="1300893" y="2602629"/>
                </a:moveTo>
                <a:cubicBezTo>
                  <a:pt x="953358" y="2602629"/>
                  <a:pt x="628209" y="2468313"/>
                  <a:pt x="381228" y="2221332"/>
                </a:cubicBezTo>
                <a:cubicBezTo>
                  <a:pt x="124338" y="1964442"/>
                  <a:pt x="-10712" y="1622412"/>
                  <a:pt x="664" y="1258729"/>
                </a:cubicBezTo>
                <a:cubicBezTo>
                  <a:pt x="22316" y="575036"/>
                  <a:pt x="574996" y="22357"/>
                  <a:pt x="1258690" y="705"/>
                </a:cubicBezTo>
                <a:cubicBezTo>
                  <a:pt x="1622005" y="-11039"/>
                  <a:pt x="1964402" y="124378"/>
                  <a:pt x="2221292" y="381268"/>
                </a:cubicBezTo>
                <a:cubicBezTo>
                  <a:pt x="2478182" y="638157"/>
                  <a:pt x="2613232" y="980188"/>
                  <a:pt x="2601856" y="1344237"/>
                </a:cubicBezTo>
                <a:lnTo>
                  <a:pt x="2590479" y="1343870"/>
                </a:lnTo>
                <a:lnTo>
                  <a:pt x="2601856" y="1344237"/>
                </a:lnTo>
                <a:cubicBezTo>
                  <a:pt x="2579837" y="2027931"/>
                  <a:pt x="2027524" y="2580243"/>
                  <a:pt x="1343830" y="2602263"/>
                </a:cubicBezTo>
                <a:cubicBezTo>
                  <a:pt x="1329518" y="2602263"/>
                  <a:pt x="1315206" y="2602629"/>
                  <a:pt x="1300893" y="2602629"/>
                </a:cubicBezTo>
                <a:close/>
                <a:moveTo>
                  <a:pt x="1301994" y="23091"/>
                </a:moveTo>
                <a:cubicBezTo>
                  <a:pt x="1288048" y="23091"/>
                  <a:pt x="1273736" y="23457"/>
                  <a:pt x="1259424" y="23824"/>
                </a:cubicBezTo>
                <a:cubicBezTo>
                  <a:pt x="587841" y="45109"/>
                  <a:pt x="45070" y="588248"/>
                  <a:pt x="23784" y="1259464"/>
                </a:cubicBezTo>
                <a:cubicBezTo>
                  <a:pt x="12408" y="1616907"/>
                  <a:pt x="145256" y="1952698"/>
                  <a:pt x="397375" y="2205184"/>
                </a:cubicBezTo>
                <a:cubicBezTo>
                  <a:pt x="649861" y="2457670"/>
                  <a:pt x="985653" y="2590519"/>
                  <a:pt x="1343096" y="2578775"/>
                </a:cubicBezTo>
                <a:cubicBezTo>
                  <a:pt x="2014679" y="2557490"/>
                  <a:pt x="2557083" y="2014719"/>
                  <a:pt x="2578735" y="1343136"/>
                </a:cubicBezTo>
                <a:cubicBezTo>
                  <a:pt x="2590112" y="985692"/>
                  <a:pt x="2457263" y="649901"/>
                  <a:pt x="2205145" y="397415"/>
                </a:cubicBezTo>
                <a:cubicBezTo>
                  <a:pt x="1962934" y="155205"/>
                  <a:pt x="1643657" y="23091"/>
                  <a:pt x="1301994" y="23091"/>
                </a:cubicBezTo>
                <a:close/>
              </a:path>
            </a:pathLst>
          </a:custGeom>
          <a:solidFill>
            <a:srgbClr val="F9D8CA"/>
          </a:solidFill>
          <a:ln w="3669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FC6B49EE-CD2E-4195-8BD2-F8B4E1500A51}"/>
              </a:ext>
            </a:extLst>
          </p:cNvPr>
          <p:cNvSpPr/>
          <p:nvPr/>
        </p:nvSpPr>
        <p:spPr>
          <a:xfrm>
            <a:off x="14297054" y="14425769"/>
            <a:ext cx="2312007" cy="183493"/>
          </a:xfrm>
          <a:custGeom>
            <a:avLst/>
            <a:gdLst>
              <a:gd name="connsiteX0" fmla="*/ 2342834 w 2312006"/>
              <a:gd name="connsiteY0" fmla="*/ 103124 h 183492"/>
              <a:gd name="connsiteX1" fmla="*/ 1171417 w 2312006"/>
              <a:gd name="connsiteY1" fmla="*/ 206247 h 183492"/>
              <a:gd name="connsiteX2" fmla="*/ 0 w 2312006"/>
              <a:gd name="connsiteY2" fmla="*/ 103124 h 183492"/>
              <a:gd name="connsiteX3" fmla="*/ 1171417 w 2312006"/>
              <a:gd name="connsiteY3" fmla="*/ 0 h 183492"/>
              <a:gd name="connsiteX4" fmla="*/ 2342834 w 2312006"/>
              <a:gd name="connsiteY4" fmla="*/ 103124 h 18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006" h="183492">
                <a:moveTo>
                  <a:pt x="2342834" y="103124"/>
                </a:moveTo>
                <a:cubicBezTo>
                  <a:pt x="2342834" y="160006"/>
                  <a:pt x="1818412" y="206247"/>
                  <a:pt x="1171417" y="206247"/>
                </a:cubicBezTo>
                <a:cubicBezTo>
                  <a:pt x="524422" y="206247"/>
                  <a:pt x="0" y="160006"/>
                  <a:pt x="0" y="103124"/>
                </a:cubicBezTo>
                <a:cubicBezTo>
                  <a:pt x="0" y="46240"/>
                  <a:pt x="524422" y="0"/>
                  <a:pt x="1171417" y="0"/>
                </a:cubicBezTo>
                <a:cubicBezTo>
                  <a:pt x="1818412" y="0"/>
                  <a:pt x="2342834" y="46240"/>
                  <a:pt x="2342834" y="103124"/>
                </a:cubicBezTo>
                <a:close/>
              </a:path>
            </a:pathLst>
          </a:custGeom>
          <a:solidFill>
            <a:srgbClr val="FCF2EB"/>
          </a:solidFill>
          <a:ln w="3669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DBFBEE0-A0AF-4554-9A9A-0C966D81F1E8}"/>
              </a:ext>
            </a:extLst>
          </p:cNvPr>
          <p:cNvSpPr/>
          <p:nvPr/>
        </p:nvSpPr>
        <p:spPr>
          <a:xfrm>
            <a:off x="16814940" y="9272279"/>
            <a:ext cx="513779" cy="440382"/>
          </a:xfrm>
          <a:custGeom>
            <a:avLst/>
            <a:gdLst>
              <a:gd name="connsiteX0" fmla="*/ 0 w 513779"/>
              <a:gd name="connsiteY0" fmla="*/ 326168 h 440382"/>
              <a:gd name="connsiteX1" fmla="*/ 88810 w 513779"/>
              <a:gd name="connsiteY1" fmla="*/ 232587 h 440382"/>
              <a:gd name="connsiteX2" fmla="*/ 139087 w 513779"/>
              <a:gd name="connsiteY2" fmla="*/ 133868 h 440382"/>
              <a:gd name="connsiteX3" fmla="*/ 193034 w 513779"/>
              <a:gd name="connsiteY3" fmla="*/ 50929 h 440382"/>
              <a:gd name="connsiteX4" fmla="*/ 242210 w 513779"/>
              <a:gd name="connsiteY4" fmla="*/ 2120 h 440382"/>
              <a:gd name="connsiteX5" fmla="*/ 224595 w 513779"/>
              <a:gd name="connsiteY5" fmla="*/ 89095 h 440382"/>
              <a:gd name="connsiteX6" fmla="*/ 213218 w 513779"/>
              <a:gd name="connsiteY6" fmla="*/ 119922 h 440382"/>
              <a:gd name="connsiteX7" fmla="*/ 220191 w 513779"/>
              <a:gd name="connsiteY7" fmla="*/ 147446 h 440382"/>
              <a:gd name="connsiteX8" fmla="*/ 255422 w 513779"/>
              <a:gd name="connsiteY8" fmla="*/ 151483 h 440382"/>
              <a:gd name="connsiteX9" fmla="*/ 383132 w 513779"/>
              <a:gd name="connsiteY9" fmla="*/ 124693 h 440382"/>
              <a:gd name="connsiteX10" fmla="*/ 467172 w 513779"/>
              <a:gd name="connsiteY10" fmla="*/ 77719 h 440382"/>
              <a:gd name="connsiteX11" fmla="*/ 499100 w 513779"/>
              <a:gd name="connsiteY11" fmla="*/ 59370 h 440382"/>
              <a:gd name="connsiteX12" fmla="*/ 518550 w 513779"/>
              <a:gd name="connsiteY12" fmla="*/ 68544 h 440382"/>
              <a:gd name="connsiteX13" fmla="*/ 480750 w 513779"/>
              <a:gd name="connsiteY13" fmla="*/ 112582 h 440382"/>
              <a:gd name="connsiteX14" fmla="*/ 456163 w 513779"/>
              <a:gd name="connsiteY14" fmla="*/ 137904 h 440382"/>
              <a:gd name="connsiteX15" fmla="*/ 447355 w 513779"/>
              <a:gd name="connsiteY15" fmla="*/ 150382 h 440382"/>
              <a:gd name="connsiteX16" fmla="*/ 449557 w 513779"/>
              <a:gd name="connsiteY16" fmla="*/ 163227 h 440382"/>
              <a:gd name="connsiteX17" fmla="*/ 440749 w 513779"/>
              <a:gd name="connsiteY17" fmla="*/ 184512 h 440382"/>
              <a:gd name="connsiteX18" fmla="*/ 413225 w 513779"/>
              <a:gd name="connsiteY18" fmla="*/ 215705 h 440382"/>
              <a:gd name="connsiteX19" fmla="*/ 397445 w 513779"/>
              <a:gd name="connsiteY19" fmla="*/ 251670 h 440382"/>
              <a:gd name="connsiteX20" fmla="*/ 319277 w 513779"/>
              <a:gd name="connsiteY20" fmla="*/ 294607 h 440382"/>
              <a:gd name="connsiteX21" fmla="*/ 276707 w 513779"/>
              <a:gd name="connsiteY21" fmla="*/ 323232 h 440382"/>
              <a:gd name="connsiteX22" fmla="*/ 218356 w 513779"/>
              <a:gd name="connsiteY22" fmla="*/ 343416 h 440382"/>
              <a:gd name="connsiteX23" fmla="*/ 96150 w 513779"/>
              <a:gd name="connsiteY23" fmla="*/ 440667 h 44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779" h="440382">
                <a:moveTo>
                  <a:pt x="0" y="326168"/>
                </a:moveTo>
                <a:cubicBezTo>
                  <a:pt x="25322" y="307451"/>
                  <a:pt x="80003" y="262312"/>
                  <a:pt x="88810" y="232587"/>
                </a:cubicBezTo>
                <a:cubicBezTo>
                  <a:pt x="92847" y="218641"/>
                  <a:pt x="117802" y="174970"/>
                  <a:pt x="139087" y="133868"/>
                </a:cubicBezTo>
                <a:cubicBezTo>
                  <a:pt x="151565" y="109646"/>
                  <a:pt x="184594" y="61205"/>
                  <a:pt x="193034" y="50929"/>
                </a:cubicBezTo>
                <a:cubicBezTo>
                  <a:pt x="207713" y="32947"/>
                  <a:pt x="227164" y="-9991"/>
                  <a:pt x="242210" y="2120"/>
                </a:cubicBezTo>
                <a:cubicBezTo>
                  <a:pt x="260927" y="17533"/>
                  <a:pt x="237439" y="61938"/>
                  <a:pt x="224595" y="89095"/>
                </a:cubicBezTo>
                <a:cubicBezTo>
                  <a:pt x="219824" y="99004"/>
                  <a:pt x="214686" y="108912"/>
                  <a:pt x="213218" y="119922"/>
                </a:cubicBezTo>
                <a:cubicBezTo>
                  <a:pt x="211750" y="130932"/>
                  <a:pt x="212851" y="138639"/>
                  <a:pt x="220191" y="147446"/>
                </a:cubicBezTo>
                <a:cubicBezTo>
                  <a:pt x="224228" y="152217"/>
                  <a:pt x="247715" y="152217"/>
                  <a:pt x="255422" y="151483"/>
                </a:cubicBezTo>
                <a:cubicBezTo>
                  <a:pt x="314506" y="143776"/>
                  <a:pt x="340562" y="144877"/>
                  <a:pt x="383132" y="124693"/>
                </a:cubicBezTo>
                <a:cubicBezTo>
                  <a:pt x="426070" y="104509"/>
                  <a:pt x="427538" y="103408"/>
                  <a:pt x="467172" y="77719"/>
                </a:cubicBezTo>
                <a:cubicBezTo>
                  <a:pt x="474145" y="73315"/>
                  <a:pt x="482953" y="62306"/>
                  <a:pt x="499100" y="59370"/>
                </a:cubicBezTo>
                <a:cubicBezTo>
                  <a:pt x="507173" y="57901"/>
                  <a:pt x="518917" y="60471"/>
                  <a:pt x="518550" y="68544"/>
                </a:cubicBezTo>
                <a:cubicBezTo>
                  <a:pt x="518550" y="74783"/>
                  <a:pt x="485521" y="108546"/>
                  <a:pt x="480750" y="112582"/>
                </a:cubicBezTo>
                <a:cubicBezTo>
                  <a:pt x="454695" y="134602"/>
                  <a:pt x="481852" y="115885"/>
                  <a:pt x="456163" y="137904"/>
                </a:cubicBezTo>
                <a:cubicBezTo>
                  <a:pt x="452126" y="141207"/>
                  <a:pt x="447722" y="145244"/>
                  <a:pt x="447355" y="150382"/>
                </a:cubicBezTo>
                <a:cubicBezTo>
                  <a:pt x="446988" y="154785"/>
                  <a:pt x="449190" y="159190"/>
                  <a:pt x="449557" y="163227"/>
                </a:cubicBezTo>
                <a:cubicBezTo>
                  <a:pt x="450291" y="170933"/>
                  <a:pt x="445520" y="178272"/>
                  <a:pt x="440749" y="184512"/>
                </a:cubicBezTo>
                <a:cubicBezTo>
                  <a:pt x="432309" y="195521"/>
                  <a:pt x="423134" y="205796"/>
                  <a:pt x="413225" y="215705"/>
                </a:cubicBezTo>
                <a:cubicBezTo>
                  <a:pt x="399647" y="229651"/>
                  <a:pt x="412491" y="239192"/>
                  <a:pt x="397445" y="251670"/>
                </a:cubicBezTo>
                <a:cubicBezTo>
                  <a:pt x="380931" y="265248"/>
                  <a:pt x="336158" y="281763"/>
                  <a:pt x="319277" y="294607"/>
                </a:cubicBezTo>
                <a:cubicBezTo>
                  <a:pt x="305698" y="304883"/>
                  <a:pt x="291753" y="315525"/>
                  <a:pt x="276707" y="323232"/>
                </a:cubicBezTo>
                <a:cubicBezTo>
                  <a:pt x="258358" y="332407"/>
                  <a:pt x="238173" y="337544"/>
                  <a:pt x="218356" y="343416"/>
                </a:cubicBezTo>
                <a:cubicBezTo>
                  <a:pt x="164409" y="359563"/>
                  <a:pt x="139821" y="403969"/>
                  <a:pt x="96150" y="440667"/>
                </a:cubicBezTo>
              </a:path>
            </a:pathLst>
          </a:custGeom>
          <a:solidFill>
            <a:srgbClr val="FEAF84"/>
          </a:solidFill>
          <a:ln w="3669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22A80A09-9434-4569-B472-F08F67C3D747}"/>
              </a:ext>
            </a:extLst>
          </p:cNvPr>
          <p:cNvSpPr/>
          <p:nvPr/>
        </p:nvSpPr>
        <p:spPr>
          <a:xfrm>
            <a:off x="17065591" y="9439725"/>
            <a:ext cx="256890" cy="146794"/>
          </a:xfrm>
          <a:custGeom>
            <a:avLst/>
            <a:gdLst>
              <a:gd name="connsiteX0" fmla="*/ 0 w 256889"/>
              <a:gd name="connsiteY0" fmla="*/ 166061 h 146794"/>
              <a:gd name="connsiteX1" fmla="*/ 121105 w 256889"/>
              <a:gd name="connsiteY1" fmla="*/ 120921 h 146794"/>
              <a:gd name="connsiteX2" fmla="*/ 274505 w 256889"/>
              <a:gd name="connsiteY2" fmla="*/ 19267 h 146794"/>
              <a:gd name="connsiteX3" fmla="*/ 278175 w 256889"/>
              <a:gd name="connsiteY3" fmla="*/ 3119 h 146794"/>
              <a:gd name="connsiteX4" fmla="*/ 239274 w 256889"/>
              <a:gd name="connsiteY4" fmla="*/ 5688 h 146794"/>
              <a:gd name="connsiteX5" fmla="*/ 144959 w 256889"/>
              <a:gd name="connsiteY5" fmla="*/ 53396 h 14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89" h="146794">
                <a:moveTo>
                  <a:pt x="0" y="166061"/>
                </a:moveTo>
                <a:cubicBezTo>
                  <a:pt x="0" y="166061"/>
                  <a:pt x="68259" y="151381"/>
                  <a:pt x="121105" y="120921"/>
                </a:cubicBezTo>
                <a:cubicBezTo>
                  <a:pt x="173951" y="90462"/>
                  <a:pt x="241109" y="60736"/>
                  <a:pt x="274505" y="19267"/>
                </a:cubicBezTo>
                <a:cubicBezTo>
                  <a:pt x="277074" y="15964"/>
                  <a:pt x="279643" y="6422"/>
                  <a:pt x="278175" y="3119"/>
                </a:cubicBezTo>
                <a:cubicBezTo>
                  <a:pt x="276340" y="-183"/>
                  <a:pt x="255422" y="-2752"/>
                  <a:pt x="239274" y="5688"/>
                </a:cubicBezTo>
                <a:cubicBezTo>
                  <a:pt x="223127" y="14496"/>
                  <a:pt x="144959" y="53396"/>
                  <a:pt x="144959" y="53396"/>
                </a:cubicBezTo>
              </a:path>
            </a:pathLst>
          </a:custGeom>
          <a:solidFill>
            <a:srgbClr val="FEAF84"/>
          </a:solidFill>
          <a:ln w="3669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1244EE54-2926-4746-845C-AA58E4036CFC}"/>
              </a:ext>
            </a:extLst>
          </p:cNvPr>
          <p:cNvSpPr/>
          <p:nvPr/>
        </p:nvSpPr>
        <p:spPr>
          <a:xfrm>
            <a:off x="17049810" y="9394953"/>
            <a:ext cx="293588" cy="183493"/>
          </a:xfrm>
          <a:custGeom>
            <a:avLst/>
            <a:gdLst>
              <a:gd name="connsiteX0" fmla="*/ 0 w 293588"/>
              <a:gd name="connsiteY0" fmla="*/ 188814 h 183492"/>
              <a:gd name="connsiteX1" fmla="*/ 138721 w 293588"/>
              <a:gd name="connsiteY1" fmla="*/ 132665 h 183492"/>
              <a:gd name="connsiteX2" fmla="*/ 311937 w 293588"/>
              <a:gd name="connsiteY2" fmla="*/ 17065 h 183492"/>
              <a:gd name="connsiteX3" fmla="*/ 313038 w 293588"/>
              <a:gd name="connsiteY3" fmla="*/ 3119 h 183492"/>
              <a:gd name="connsiteX4" fmla="*/ 274138 w 293588"/>
              <a:gd name="connsiteY4" fmla="*/ 5688 h 183492"/>
              <a:gd name="connsiteX5" fmla="*/ 162208 w 293588"/>
              <a:gd name="connsiteY5" fmla="*/ 65507 h 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88" h="183492">
                <a:moveTo>
                  <a:pt x="0" y="188814"/>
                </a:moveTo>
                <a:cubicBezTo>
                  <a:pt x="0" y="188814"/>
                  <a:pt x="85875" y="163125"/>
                  <a:pt x="138721" y="132665"/>
                </a:cubicBezTo>
                <a:cubicBezTo>
                  <a:pt x="191566" y="102205"/>
                  <a:pt x="281478" y="61470"/>
                  <a:pt x="311937" y="17065"/>
                </a:cubicBezTo>
                <a:cubicBezTo>
                  <a:pt x="313772" y="14129"/>
                  <a:pt x="314873" y="6055"/>
                  <a:pt x="313038" y="3119"/>
                </a:cubicBezTo>
                <a:cubicBezTo>
                  <a:pt x="311204" y="-183"/>
                  <a:pt x="290285" y="-2752"/>
                  <a:pt x="274138" y="5688"/>
                </a:cubicBezTo>
                <a:cubicBezTo>
                  <a:pt x="257991" y="14496"/>
                  <a:pt x="162208" y="65507"/>
                  <a:pt x="162208" y="65507"/>
                </a:cubicBezTo>
              </a:path>
            </a:pathLst>
          </a:custGeom>
          <a:solidFill>
            <a:srgbClr val="FEAF84"/>
          </a:solidFill>
          <a:ln w="3669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7121C4F-7143-44AF-937B-A1EFC74E76B9}"/>
              </a:ext>
            </a:extLst>
          </p:cNvPr>
          <p:cNvSpPr/>
          <p:nvPr/>
        </p:nvSpPr>
        <p:spPr>
          <a:xfrm>
            <a:off x="17072931" y="9353851"/>
            <a:ext cx="293588" cy="146794"/>
          </a:xfrm>
          <a:custGeom>
            <a:avLst/>
            <a:gdLst>
              <a:gd name="connsiteX0" fmla="*/ 0 w 293588"/>
              <a:gd name="connsiteY0" fmla="*/ 177070 h 146794"/>
              <a:gd name="connsiteX1" fmla="*/ 138720 w 293588"/>
              <a:gd name="connsiteY1" fmla="*/ 120922 h 146794"/>
              <a:gd name="connsiteX2" fmla="*/ 294322 w 293588"/>
              <a:gd name="connsiteY2" fmla="*/ 18533 h 146794"/>
              <a:gd name="connsiteX3" fmla="*/ 295423 w 293588"/>
              <a:gd name="connsiteY3" fmla="*/ 3120 h 146794"/>
              <a:gd name="connsiteX4" fmla="*/ 256523 w 293588"/>
              <a:gd name="connsiteY4" fmla="*/ 5688 h 146794"/>
              <a:gd name="connsiteX5" fmla="*/ 162207 w 293588"/>
              <a:gd name="connsiteY5" fmla="*/ 53396 h 14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88" h="146794">
                <a:moveTo>
                  <a:pt x="0" y="177070"/>
                </a:moveTo>
                <a:cubicBezTo>
                  <a:pt x="0" y="177070"/>
                  <a:pt x="85874" y="151381"/>
                  <a:pt x="138720" y="120922"/>
                </a:cubicBezTo>
                <a:cubicBezTo>
                  <a:pt x="191566" y="90462"/>
                  <a:pt x="261293" y="55598"/>
                  <a:pt x="294322" y="18533"/>
                </a:cubicBezTo>
                <a:cubicBezTo>
                  <a:pt x="299093" y="13028"/>
                  <a:pt x="297258" y="6422"/>
                  <a:pt x="295423" y="3120"/>
                </a:cubicBezTo>
                <a:cubicBezTo>
                  <a:pt x="293588" y="-184"/>
                  <a:pt x="272670" y="-2752"/>
                  <a:pt x="256523" y="5688"/>
                </a:cubicBezTo>
                <a:cubicBezTo>
                  <a:pt x="240375" y="14496"/>
                  <a:pt x="162207" y="53396"/>
                  <a:pt x="162207" y="53396"/>
                </a:cubicBezTo>
              </a:path>
            </a:pathLst>
          </a:custGeom>
          <a:solidFill>
            <a:srgbClr val="FEAF84"/>
          </a:solidFill>
          <a:ln w="3669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EC410E81-8394-4B33-BDC8-4D5DE4EA5A14}"/>
              </a:ext>
            </a:extLst>
          </p:cNvPr>
          <p:cNvSpPr/>
          <p:nvPr/>
        </p:nvSpPr>
        <p:spPr>
          <a:xfrm>
            <a:off x="15543565" y="9049222"/>
            <a:ext cx="1431242" cy="1247750"/>
          </a:xfrm>
          <a:custGeom>
            <a:avLst/>
            <a:gdLst>
              <a:gd name="connsiteX0" fmla="*/ 1457436 w 1431242"/>
              <a:gd name="connsiteY0" fmla="*/ 622622 h 1247749"/>
              <a:gd name="connsiteX1" fmla="*/ 1437986 w 1431242"/>
              <a:gd name="connsiteY1" fmla="*/ 582253 h 1247749"/>
              <a:gd name="connsiteX2" fmla="*/ 1328257 w 1431242"/>
              <a:gd name="connsiteY2" fmla="*/ 474360 h 1247749"/>
              <a:gd name="connsiteX3" fmla="*/ 964942 w 1431242"/>
              <a:gd name="connsiteY3" fmla="*/ 726478 h 1247749"/>
              <a:gd name="connsiteX4" fmla="*/ 934849 w 1431242"/>
              <a:gd name="connsiteY4" fmla="*/ 742626 h 1247749"/>
              <a:gd name="connsiteX5" fmla="*/ 927510 w 1431242"/>
              <a:gd name="connsiteY5" fmla="*/ 746663 h 1247749"/>
              <a:gd name="connsiteX6" fmla="*/ 630619 w 1431242"/>
              <a:gd name="connsiteY6" fmla="*/ 902631 h 1247749"/>
              <a:gd name="connsiteX7" fmla="*/ 275010 w 1431242"/>
              <a:gd name="connsiteY7" fmla="*/ 32876 h 1247749"/>
              <a:gd name="connsiteX8" fmla="*/ 274643 w 1431242"/>
              <a:gd name="connsiteY8" fmla="*/ 32510 h 1247749"/>
              <a:gd name="connsiteX9" fmla="*/ 139959 w 1431242"/>
              <a:gd name="connsiteY9" fmla="*/ 12325 h 1247749"/>
              <a:gd name="connsiteX10" fmla="*/ 56654 w 1431242"/>
              <a:gd name="connsiteY10" fmla="*/ 601704 h 1247749"/>
              <a:gd name="connsiteX11" fmla="*/ 268771 w 1431242"/>
              <a:gd name="connsiteY11" fmla="*/ 965386 h 1247749"/>
              <a:gd name="connsiteX12" fmla="*/ 493733 w 1431242"/>
              <a:gd name="connsiteY12" fmla="*/ 1190715 h 1247749"/>
              <a:gd name="connsiteX13" fmla="*/ 493733 w 1431242"/>
              <a:gd name="connsiteY13" fmla="*/ 1190715 h 1247749"/>
              <a:gd name="connsiteX14" fmla="*/ 646399 w 1431242"/>
              <a:gd name="connsiteY14" fmla="*/ 1263378 h 1247749"/>
              <a:gd name="connsiteX15" fmla="*/ 795028 w 1431242"/>
              <a:gd name="connsiteY15" fmla="*/ 1193284 h 1247749"/>
              <a:gd name="connsiteX16" fmla="*/ 795028 w 1431242"/>
              <a:gd name="connsiteY16" fmla="*/ 1193284 h 1247749"/>
              <a:gd name="connsiteX17" fmla="*/ 1457436 w 1431242"/>
              <a:gd name="connsiteY17" fmla="*/ 622622 h 12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1242" h="1247749">
                <a:moveTo>
                  <a:pt x="1457436" y="622622"/>
                </a:moveTo>
                <a:cubicBezTo>
                  <a:pt x="1457436" y="622622"/>
                  <a:pt x="1451197" y="605374"/>
                  <a:pt x="1437986" y="582253"/>
                </a:cubicBezTo>
                <a:cubicBezTo>
                  <a:pt x="1417802" y="546656"/>
                  <a:pt x="1381837" y="497480"/>
                  <a:pt x="1328257" y="474360"/>
                </a:cubicBezTo>
                <a:cubicBezTo>
                  <a:pt x="1328257" y="474360"/>
                  <a:pt x="1072102" y="666293"/>
                  <a:pt x="964942" y="726478"/>
                </a:cubicBezTo>
                <a:cubicBezTo>
                  <a:pt x="955401" y="731616"/>
                  <a:pt x="945125" y="737121"/>
                  <a:pt x="934849" y="742626"/>
                </a:cubicBezTo>
                <a:cubicBezTo>
                  <a:pt x="934849" y="742626"/>
                  <a:pt x="932280" y="744094"/>
                  <a:pt x="927510" y="746663"/>
                </a:cubicBezTo>
                <a:cubicBezTo>
                  <a:pt x="841635" y="789967"/>
                  <a:pt x="726035" y="836941"/>
                  <a:pt x="630619" y="902631"/>
                </a:cubicBezTo>
                <a:cubicBezTo>
                  <a:pt x="555754" y="661522"/>
                  <a:pt x="440887" y="164257"/>
                  <a:pt x="275010" y="32876"/>
                </a:cubicBezTo>
                <a:lnTo>
                  <a:pt x="274643" y="32510"/>
                </a:lnTo>
                <a:cubicBezTo>
                  <a:pt x="232807" y="-519"/>
                  <a:pt x="188401" y="-10428"/>
                  <a:pt x="139959" y="12325"/>
                </a:cubicBezTo>
                <a:cubicBezTo>
                  <a:pt x="139959" y="12325"/>
                  <a:pt x="-108490" y="181138"/>
                  <a:pt x="56654" y="601704"/>
                </a:cubicBezTo>
                <a:cubicBezTo>
                  <a:pt x="114270" y="748498"/>
                  <a:pt x="192071" y="869970"/>
                  <a:pt x="268771" y="965386"/>
                </a:cubicBezTo>
                <a:cubicBezTo>
                  <a:pt x="355013" y="1072912"/>
                  <a:pt x="439419" y="1147778"/>
                  <a:pt x="493733" y="1190715"/>
                </a:cubicBezTo>
                <a:lnTo>
                  <a:pt x="493733" y="1190715"/>
                </a:lnTo>
                <a:cubicBezTo>
                  <a:pt x="493733" y="1190715"/>
                  <a:pt x="571901" y="1269250"/>
                  <a:pt x="646399" y="1263378"/>
                </a:cubicBezTo>
                <a:cubicBezTo>
                  <a:pt x="720897" y="1257506"/>
                  <a:pt x="795028" y="1193284"/>
                  <a:pt x="795028" y="1193284"/>
                </a:cubicBezTo>
                <a:lnTo>
                  <a:pt x="795028" y="1193284"/>
                </a:lnTo>
                <a:cubicBezTo>
                  <a:pt x="1001274" y="1054563"/>
                  <a:pt x="1457436" y="622622"/>
                  <a:pt x="1457436" y="622622"/>
                </a:cubicBezTo>
                <a:close/>
              </a:path>
            </a:pathLst>
          </a:custGeom>
          <a:solidFill>
            <a:srgbClr val="7E3838"/>
          </a:solidFill>
          <a:ln w="3669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BC65E92B-D3C0-43A9-9415-450AC9E573F5}"/>
              </a:ext>
            </a:extLst>
          </p:cNvPr>
          <p:cNvSpPr/>
          <p:nvPr/>
        </p:nvSpPr>
        <p:spPr>
          <a:xfrm>
            <a:off x="15811969" y="9526517"/>
            <a:ext cx="1174353" cy="770669"/>
          </a:xfrm>
          <a:custGeom>
            <a:avLst/>
            <a:gdLst>
              <a:gd name="connsiteX0" fmla="*/ 1189032 w 1174352"/>
              <a:gd name="connsiteY0" fmla="*/ 145326 h 770668"/>
              <a:gd name="connsiteX1" fmla="*/ 1169582 w 1174352"/>
              <a:gd name="connsiteY1" fmla="*/ 105325 h 770668"/>
              <a:gd name="connsiteX2" fmla="*/ 568460 w 1174352"/>
              <a:gd name="connsiteY2" fmla="*/ 625710 h 770668"/>
              <a:gd name="connsiteX3" fmla="*/ 318176 w 1174352"/>
              <a:gd name="connsiteY3" fmla="*/ 730300 h 770668"/>
              <a:gd name="connsiteX4" fmla="*/ 285147 w 1174352"/>
              <a:gd name="connsiteY4" fmla="*/ 710850 h 770668"/>
              <a:gd name="connsiteX5" fmla="*/ 187162 w 1174352"/>
              <a:gd name="connsiteY5" fmla="*/ 507907 h 770668"/>
              <a:gd name="connsiteX6" fmla="*/ 156703 w 1174352"/>
              <a:gd name="connsiteY6" fmla="*/ 0 h 770668"/>
              <a:gd name="connsiteX7" fmla="*/ 0 w 1174352"/>
              <a:gd name="connsiteY7" fmla="*/ 488090 h 770668"/>
              <a:gd name="connsiteX8" fmla="*/ 224962 w 1174352"/>
              <a:gd name="connsiteY8" fmla="*/ 713419 h 770668"/>
              <a:gd name="connsiteX9" fmla="*/ 224962 w 1174352"/>
              <a:gd name="connsiteY9" fmla="*/ 713419 h 770668"/>
              <a:gd name="connsiteX10" fmla="*/ 377628 w 1174352"/>
              <a:gd name="connsiteY10" fmla="*/ 786082 h 770668"/>
              <a:gd name="connsiteX11" fmla="*/ 526257 w 1174352"/>
              <a:gd name="connsiteY11" fmla="*/ 715988 h 770668"/>
              <a:gd name="connsiteX12" fmla="*/ 525890 w 1174352"/>
              <a:gd name="connsiteY12" fmla="*/ 715988 h 770668"/>
              <a:gd name="connsiteX13" fmla="*/ 1189032 w 1174352"/>
              <a:gd name="connsiteY13" fmla="*/ 145326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4352" h="770668">
                <a:moveTo>
                  <a:pt x="1189032" y="145326"/>
                </a:moveTo>
                <a:cubicBezTo>
                  <a:pt x="1189032" y="145326"/>
                  <a:pt x="1182793" y="128078"/>
                  <a:pt x="1169582" y="105325"/>
                </a:cubicBezTo>
                <a:cubicBezTo>
                  <a:pt x="1086276" y="188997"/>
                  <a:pt x="743879" y="495797"/>
                  <a:pt x="568460" y="625710"/>
                </a:cubicBezTo>
                <a:cubicBezTo>
                  <a:pt x="376894" y="767733"/>
                  <a:pt x="318176" y="730300"/>
                  <a:pt x="318176" y="730300"/>
                </a:cubicBezTo>
                <a:cubicBezTo>
                  <a:pt x="307167" y="725163"/>
                  <a:pt x="295790" y="718557"/>
                  <a:pt x="285147" y="710850"/>
                </a:cubicBezTo>
                <a:cubicBezTo>
                  <a:pt x="220925" y="664610"/>
                  <a:pt x="186795" y="587176"/>
                  <a:pt x="187162" y="507907"/>
                </a:cubicBezTo>
                <a:cubicBezTo>
                  <a:pt x="189731" y="240742"/>
                  <a:pt x="156703" y="0"/>
                  <a:pt x="156703" y="0"/>
                </a:cubicBezTo>
                <a:cubicBezTo>
                  <a:pt x="156703" y="0"/>
                  <a:pt x="57250" y="305699"/>
                  <a:pt x="0" y="488090"/>
                </a:cubicBezTo>
                <a:cubicBezTo>
                  <a:pt x="86241" y="595617"/>
                  <a:pt x="170648" y="670482"/>
                  <a:pt x="224962" y="713419"/>
                </a:cubicBezTo>
                <a:lnTo>
                  <a:pt x="224962" y="713419"/>
                </a:lnTo>
                <a:cubicBezTo>
                  <a:pt x="224962" y="713419"/>
                  <a:pt x="303130" y="791954"/>
                  <a:pt x="377628" y="786082"/>
                </a:cubicBezTo>
                <a:cubicBezTo>
                  <a:pt x="452126" y="780210"/>
                  <a:pt x="526257" y="715988"/>
                  <a:pt x="526257" y="715988"/>
                </a:cubicBezTo>
                <a:lnTo>
                  <a:pt x="525890" y="715988"/>
                </a:lnTo>
                <a:cubicBezTo>
                  <a:pt x="732502" y="577635"/>
                  <a:pt x="1189032" y="145326"/>
                  <a:pt x="1189032" y="145326"/>
                </a:cubicBezTo>
                <a:close/>
              </a:path>
            </a:pathLst>
          </a:custGeom>
          <a:solidFill>
            <a:srgbClr val="000000">
              <a:alpha val="8000"/>
            </a:srgbClr>
          </a:solidFill>
          <a:ln w="3669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9DF84A96-6C97-47E0-A558-71CC5F55960A}"/>
              </a:ext>
            </a:extLst>
          </p:cNvPr>
          <p:cNvSpPr/>
          <p:nvPr/>
        </p:nvSpPr>
        <p:spPr>
          <a:xfrm>
            <a:off x="15584805" y="8174544"/>
            <a:ext cx="183493" cy="220191"/>
          </a:xfrm>
          <a:custGeom>
            <a:avLst/>
            <a:gdLst>
              <a:gd name="connsiteX0" fmla="*/ 176887 w 183492"/>
              <a:gd name="connsiteY0" fmla="*/ 0 h 220191"/>
              <a:gd name="connsiteX1" fmla="*/ 167712 w 183492"/>
              <a:gd name="connsiteY1" fmla="*/ 225696 h 220191"/>
              <a:gd name="connsiteX2" fmla="*/ 0 w 183492"/>
              <a:gd name="connsiteY2" fmla="*/ 72663 h 220191"/>
              <a:gd name="connsiteX3" fmla="*/ 176887 w 183492"/>
              <a:gd name="connsiteY3" fmla="*/ 0 h 220191"/>
            </a:gdLst>
            <a:ahLst/>
            <a:cxnLst>
              <a:cxn ang="0">
                <a:pos x="connsiteX0" y="connsiteY0"/>
              </a:cxn>
              <a:cxn ang="0">
                <a:pos x="connsiteX1" y="connsiteY1"/>
              </a:cxn>
              <a:cxn ang="0">
                <a:pos x="connsiteX2" y="connsiteY2"/>
              </a:cxn>
              <a:cxn ang="0">
                <a:pos x="connsiteX3" y="connsiteY3"/>
              </a:cxn>
            </a:cxnLst>
            <a:rect l="l" t="t" r="r" b="b"/>
            <a:pathLst>
              <a:path w="183492" h="220191">
                <a:moveTo>
                  <a:pt x="176887" y="0"/>
                </a:moveTo>
                <a:cubicBezTo>
                  <a:pt x="176887" y="0"/>
                  <a:pt x="252853" y="127711"/>
                  <a:pt x="167712" y="225696"/>
                </a:cubicBezTo>
                <a:cubicBezTo>
                  <a:pt x="82572" y="323681"/>
                  <a:pt x="0" y="72663"/>
                  <a:pt x="0" y="72663"/>
                </a:cubicBezTo>
                <a:lnTo>
                  <a:pt x="176887" y="0"/>
                </a:lnTo>
                <a:close/>
              </a:path>
            </a:pathLst>
          </a:custGeom>
          <a:solidFill>
            <a:srgbClr val="301B2C"/>
          </a:solidFill>
          <a:ln w="3669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21389EDE-F3EA-48E6-9E4B-ADA96A6CF8C1}"/>
              </a:ext>
            </a:extLst>
          </p:cNvPr>
          <p:cNvSpPr/>
          <p:nvPr/>
        </p:nvSpPr>
        <p:spPr>
          <a:xfrm>
            <a:off x="14839793" y="8956416"/>
            <a:ext cx="1100956" cy="1945022"/>
          </a:xfrm>
          <a:custGeom>
            <a:avLst/>
            <a:gdLst>
              <a:gd name="connsiteX0" fmla="*/ 32 w 1100955"/>
              <a:gd name="connsiteY0" fmla="*/ 342938 h 1945021"/>
              <a:gd name="connsiteX1" fmla="*/ 24987 w 1100955"/>
              <a:gd name="connsiteY1" fmla="*/ 555055 h 1945021"/>
              <a:gd name="connsiteX2" fmla="*/ 217654 w 1100955"/>
              <a:gd name="connsiteY2" fmla="*/ 1194343 h 1945021"/>
              <a:gd name="connsiteX3" fmla="*/ 240774 w 1100955"/>
              <a:gd name="connsiteY3" fmla="*/ 1492702 h 1945021"/>
              <a:gd name="connsiteX4" fmla="*/ 246646 w 1100955"/>
              <a:gd name="connsiteY4" fmla="*/ 1703719 h 1945021"/>
              <a:gd name="connsiteX5" fmla="*/ 737672 w 1100955"/>
              <a:gd name="connsiteY5" fmla="*/ 1943360 h 1945021"/>
              <a:gd name="connsiteX6" fmla="*/ 1025756 w 1100955"/>
              <a:gd name="connsiteY6" fmla="*/ 1860422 h 1945021"/>
              <a:gd name="connsiteX7" fmla="*/ 1028692 w 1100955"/>
              <a:gd name="connsiteY7" fmla="*/ 1839871 h 1945021"/>
              <a:gd name="connsiteX8" fmla="*/ 1051078 w 1100955"/>
              <a:gd name="connsiteY8" fmla="*/ 1796566 h 1945021"/>
              <a:gd name="connsiteX9" fmla="*/ 1048142 w 1100955"/>
              <a:gd name="connsiteY9" fmla="*/ 1774547 h 1945021"/>
              <a:gd name="connsiteX10" fmla="*/ 1044105 w 1100955"/>
              <a:gd name="connsiteY10" fmla="*/ 1734545 h 1945021"/>
              <a:gd name="connsiteX11" fmla="*/ 1123741 w 1100955"/>
              <a:gd name="connsiteY11" fmla="*/ 914701 h 1945021"/>
              <a:gd name="connsiteX12" fmla="*/ 996764 w 1100955"/>
              <a:gd name="connsiteY12" fmla="*/ 142931 h 1945021"/>
              <a:gd name="connsiteX13" fmla="*/ 722259 w 1100955"/>
              <a:gd name="connsiteY13" fmla="*/ 6412 h 1945021"/>
              <a:gd name="connsiteX14" fmla="*/ 306832 w 1100955"/>
              <a:gd name="connsiteY14" fmla="*/ 54487 h 1945021"/>
              <a:gd name="connsiteX15" fmla="*/ 32 w 1100955"/>
              <a:gd name="connsiteY15" fmla="*/ 342938 h 19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0955" h="1945021">
                <a:moveTo>
                  <a:pt x="32" y="342938"/>
                </a:moveTo>
                <a:cubicBezTo>
                  <a:pt x="766" y="400555"/>
                  <a:pt x="9941" y="469915"/>
                  <a:pt x="24987" y="555055"/>
                </a:cubicBezTo>
                <a:cubicBezTo>
                  <a:pt x="63520" y="771943"/>
                  <a:pt x="155267" y="1032503"/>
                  <a:pt x="217654" y="1194343"/>
                </a:cubicBezTo>
                <a:cubicBezTo>
                  <a:pt x="254353" y="1289393"/>
                  <a:pt x="263161" y="1392882"/>
                  <a:pt x="240774" y="1492702"/>
                </a:cubicBezTo>
                <a:cubicBezTo>
                  <a:pt x="196736" y="1690874"/>
                  <a:pt x="246646" y="1703719"/>
                  <a:pt x="246646" y="1703719"/>
                </a:cubicBezTo>
                <a:cubicBezTo>
                  <a:pt x="246646" y="1703719"/>
                  <a:pt x="514912" y="1874000"/>
                  <a:pt x="737672" y="1943360"/>
                </a:cubicBezTo>
                <a:cubicBezTo>
                  <a:pt x="879695" y="1987766"/>
                  <a:pt x="1003370" y="1985931"/>
                  <a:pt x="1025756" y="1860422"/>
                </a:cubicBezTo>
                <a:cubicBezTo>
                  <a:pt x="1027224" y="1854183"/>
                  <a:pt x="1027958" y="1847210"/>
                  <a:pt x="1028692" y="1839871"/>
                </a:cubicBezTo>
                <a:cubicBezTo>
                  <a:pt x="1055115" y="1834733"/>
                  <a:pt x="1053280" y="1807576"/>
                  <a:pt x="1051078" y="1796566"/>
                </a:cubicBezTo>
                <a:cubicBezTo>
                  <a:pt x="1050344" y="1792896"/>
                  <a:pt x="1049243" y="1784089"/>
                  <a:pt x="1048142" y="1774547"/>
                </a:cubicBezTo>
                <a:cubicBezTo>
                  <a:pt x="1045940" y="1759133"/>
                  <a:pt x="1044105" y="1740417"/>
                  <a:pt x="1044105" y="1734545"/>
                </a:cubicBezTo>
                <a:cubicBezTo>
                  <a:pt x="1036398" y="1338201"/>
                  <a:pt x="1103190" y="1358753"/>
                  <a:pt x="1123741" y="914701"/>
                </a:cubicBezTo>
                <a:cubicBezTo>
                  <a:pt x="1145026" y="459272"/>
                  <a:pt x="1115667" y="254861"/>
                  <a:pt x="996764" y="142931"/>
                </a:cubicBezTo>
                <a:cubicBezTo>
                  <a:pt x="911990" y="62928"/>
                  <a:pt x="845199" y="27331"/>
                  <a:pt x="722259" y="6412"/>
                </a:cubicBezTo>
                <a:cubicBezTo>
                  <a:pt x="602622" y="-14139"/>
                  <a:pt x="459865" y="18156"/>
                  <a:pt x="306832" y="54487"/>
                </a:cubicBezTo>
                <a:cubicBezTo>
                  <a:pt x="74897" y="109168"/>
                  <a:pt x="-1803" y="170821"/>
                  <a:pt x="32" y="342938"/>
                </a:cubicBezTo>
                <a:close/>
              </a:path>
            </a:pathLst>
          </a:custGeom>
          <a:solidFill>
            <a:srgbClr val="7E3838"/>
          </a:solidFill>
          <a:ln w="3669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8B623F1D-269B-44CF-91F4-138A8DA08B65}"/>
              </a:ext>
            </a:extLst>
          </p:cNvPr>
          <p:cNvSpPr/>
          <p:nvPr/>
        </p:nvSpPr>
        <p:spPr>
          <a:xfrm>
            <a:off x="14839825" y="9265224"/>
            <a:ext cx="1027559" cy="1614735"/>
          </a:xfrm>
          <a:custGeom>
            <a:avLst/>
            <a:gdLst>
              <a:gd name="connsiteX0" fmla="*/ 0 w 1027558"/>
              <a:gd name="connsiteY0" fmla="*/ 34129 h 1614734"/>
              <a:gd name="connsiteX1" fmla="*/ 24955 w 1027558"/>
              <a:gd name="connsiteY1" fmla="*/ 246247 h 1614734"/>
              <a:gd name="connsiteX2" fmla="*/ 217622 w 1027558"/>
              <a:gd name="connsiteY2" fmla="*/ 885535 h 1614734"/>
              <a:gd name="connsiteX3" fmla="*/ 240742 w 1027558"/>
              <a:gd name="connsiteY3" fmla="*/ 1183894 h 1614734"/>
              <a:gd name="connsiteX4" fmla="*/ 246614 w 1027558"/>
              <a:gd name="connsiteY4" fmla="*/ 1394911 h 1614734"/>
              <a:gd name="connsiteX5" fmla="*/ 737640 w 1027558"/>
              <a:gd name="connsiteY5" fmla="*/ 1634552 h 1614734"/>
              <a:gd name="connsiteX6" fmla="*/ 945721 w 1027558"/>
              <a:gd name="connsiteY6" fmla="*/ 1614735 h 1614734"/>
              <a:gd name="connsiteX7" fmla="*/ 1025724 w 1027558"/>
              <a:gd name="connsiteY7" fmla="*/ 1551613 h 1614734"/>
              <a:gd name="connsiteX8" fmla="*/ 1028660 w 1027558"/>
              <a:gd name="connsiteY8" fmla="*/ 1531062 h 1614734"/>
              <a:gd name="connsiteX9" fmla="*/ 405886 w 1027558"/>
              <a:gd name="connsiteY9" fmla="*/ 1380598 h 1614734"/>
              <a:gd name="connsiteX10" fmla="*/ 330287 w 1027558"/>
              <a:gd name="connsiteY10" fmla="*/ 1246649 h 1614734"/>
              <a:gd name="connsiteX11" fmla="*/ 359279 w 1027558"/>
              <a:gd name="connsiteY11" fmla="*/ 970308 h 1614734"/>
              <a:gd name="connsiteX12" fmla="*/ 284780 w 1027558"/>
              <a:gd name="connsiteY12" fmla="*/ 629013 h 1614734"/>
              <a:gd name="connsiteX13" fmla="*/ 256890 w 1027558"/>
              <a:gd name="connsiteY13" fmla="*/ 376893 h 1614734"/>
              <a:gd name="connsiteX14" fmla="*/ 256890 w 1027558"/>
              <a:gd name="connsiteY14" fmla="*/ 89544 h 1614734"/>
              <a:gd name="connsiteX15" fmla="*/ 91746 w 1027558"/>
              <a:gd name="connsiteY15" fmla="*/ 0 h 1614734"/>
              <a:gd name="connsiteX16" fmla="*/ 0 w 1027558"/>
              <a:gd name="connsiteY16" fmla="*/ 34129 h 161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7558" h="1614734">
                <a:moveTo>
                  <a:pt x="0" y="34129"/>
                </a:moveTo>
                <a:cubicBezTo>
                  <a:pt x="734" y="91746"/>
                  <a:pt x="9909" y="161106"/>
                  <a:pt x="24955" y="246247"/>
                </a:cubicBezTo>
                <a:cubicBezTo>
                  <a:pt x="63488" y="463135"/>
                  <a:pt x="155235" y="723695"/>
                  <a:pt x="217622" y="885535"/>
                </a:cubicBezTo>
                <a:cubicBezTo>
                  <a:pt x="254321" y="980585"/>
                  <a:pt x="263128" y="1084074"/>
                  <a:pt x="240742" y="1183894"/>
                </a:cubicBezTo>
                <a:cubicBezTo>
                  <a:pt x="196704" y="1382066"/>
                  <a:pt x="246614" y="1394911"/>
                  <a:pt x="246614" y="1394911"/>
                </a:cubicBezTo>
                <a:cubicBezTo>
                  <a:pt x="246614" y="1394911"/>
                  <a:pt x="514880" y="1565192"/>
                  <a:pt x="737640" y="1634552"/>
                </a:cubicBezTo>
                <a:lnTo>
                  <a:pt x="945721" y="1614735"/>
                </a:lnTo>
                <a:lnTo>
                  <a:pt x="1025724" y="1551613"/>
                </a:lnTo>
                <a:cubicBezTo>
                  <a:pt x="1027192" y="1545375"/>
                  <a:pt x="1027926" y="1538402"/>
                  <a:pt x="1028660" y="1531062"/>
                </a:cubicBezTo>
                <a:cubicBezTo>
                  <a:pt x="847002" y="1539503"/>
                  <a:pt x="480017" y="1408856"/>
                  <a:pt x="405886" y="1380598"/>
                </a:cubicBezTo>
                <a:cubicBezTo>
                  <a:pt x="351572" y="1359680"/>
                  <a:pt x="320011" y="1303898"/>
                  <a:pt x="330287" y="1246649"/>
                </a:cubicBezTo>
                <a:cubicBezTo>
                  <a:pt x="343498" y="1168848"/>
                  <a:pt x="359645" y="1056917"/>
                  <a:pt x="359279" y="970308"/>
                </a:cubicBezTo>
                <a:cubicBezTo>
                  <a:pt x="358545" y="882966"/>
                  <a:pt x="318176" y="735438"/>
                  <a:pt x="284780" y="629013"/>
                </a:cubicBezTo>
                <a:cubicBezTo>
                  <a:pt x="259825" y="547175"/>
                  <a:pt x="251018" y="462034"/>
                  <a:pt x="256890" y="376893"/>
                </a:cubicBezTo>
                <a:cubicBezTo>
                  <a:pt x="267532" y="229733"/>
                  <a:pt x="256890" y="89544"/>
                  <a:pt x="256890" y="89544"/>
                </a:cubicBezTo>
                <a:lnTo>
                  <a:pt x="91746" y="0"/>
                </a:lnTo>
                <a:lnTo>
                  <a:pt x="0" y="34129"/>
                </a:lnTo>
                <a:close/>
              </a:path>
            </a:pathLst>
          </a:custGeom>
          <a:solidFill>
            <a:srgbClr val="000000">
              <a:alpha val="8000"/>
            </a:srgbClr>
          </a:solidFill>
          <a:ln w="3669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988DBD3D-156B-4FF6-871E-9CBD928D5C7C}"/>
              </a:ext>
            </a:extLst>
          </p:cNvPr>
          <p:cNvSpPr/>
          <p:nvPr/>
        </p:nvSpPr>
        <p:spPr>
          <a:xfrm>
            <a:off x="14986253" y="10847299"/>
            <a:ext cx="146794" cy="110096"/>
          </a:xfrm>
          <a:custGeom>
            <a:avLst/>
            <a:gdLst>
              <a:gd name="connsiteX0" fmla="*/ 67892 w 146794"/>
              <a:gd name="connsiteY0" fmla="*/ 144957 h 110095"/>
              <a:gd name="connsiteX1" fmla="*/ 0 w 146794"/>
              <a:gd name="connsiteY1" fmla="*/ 62385 h 110095"/>
              <a:gd name="connsiteX2" fmla="*/ 20551 w 146794"/>
              <a:gd name="connsiteY2" fmla="*/ 35228 h 110095"/>
              <a:gd name="connsiteX3" fmla="*/ 66791 w 146794"/>
              <a:gd name="connsiteY3" fmla="*/ 2933 h 110095"/>
              <a:gd name="connsiteX4" fmla="*/ 70094 w 146794"/>
              <a:gd name="connsiteY4" fmla="*/ 1832 h 110095"/>
              <a:gd name="connsiteX5" fmla="*/ 114132 w 146794"/>
              <a:gd name="connsiteY5" fmla="*/ 16879 h 110095"/>
              <a:gd name="connsiteX6" fmla="*/ 175052 w 146794"/>
              <a:gd name="connsiteY6" fmla="*/ 60550 h 110095"/>
              <a:gd name="connsiteX7" fmla="*/ 175419 w 146794"/>
              <a:gd name="connsiteY7" fmla="*/ 60550 h 110095"/>
              <a:gd name="connsiteX8" fmla="*/ 177988 w 146794"/>
              <a:gd name="connsiteY8" fmla="*/ 60917 h 110095"/>
              <a:gd name="connsiteX9" fmla="*/ 67892 w 146794"/>
              <a:gd name="connsiteY9" fmla="*/ 144957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794" h="110095">
                <a:moveTo>
                  <a:pt x="67892" y="144957"/>
                </a:moveTo>
                <a:cubicBezTo>
                  <a:pt x="48809" y="147893"/>
                  <a:pt x="0" y="62385"/>
                  <a:pt x="0" y="62385"/>
                </a:cubicBezTo>
                <a:lnTo>
                  <a:pt x="20551" y="35228"/>
                </a:lnTo>
                <a:cubicBezTo>
                  <a:pt x="32295" y="19815"/>
                  <a:pt x="48075" y="8438"/>
                  <a:pt x="66791" y="2933"/>
                </a:cubicBezTo>
                <a:lnTo>
                  <a:pt x="70094" y="1832"/>
                </a:lnTo>
                <a:cubicBezTo>
                  <a:pt x="86609" y="-3306"/>
                  <a:pt x="104591" y="2566"/>
                  <a:pt x="114132" y="16879"/>
                </a:cubicBezTo>
                <a:cubicBezTo>
                  <a:pt x="128078" y="37797"/>
                  <a:pt x="149730" y="61284"/>
                  <a:pt x="175052" y="60550"/>
                </a:cubicBezTo>
                <a:lnTo>
                  <a:pt x="175419" y="60550"/>
                </a:lnTo>
                <a:cubicBezTo>
                  <a:pt x="176153" y="60917"/>
                  <a:pt x="177254" y="60917"/>
                  <a:pt x="177988" y="60917"/>
                </a:cubicBezTo>
                <a:cubicBezTo>
                  <a:pt x="200007" y="61651"/>
                  <a:pt x="86976" y="141654"/>
                  <a:pt x="67892" y="144957"/>
                </a:cubicBezTo>
                <a:close/>
              </a:path>
            </a:pathLst>
          </a:custGeom>
          <a:solidFill>
            <a:srgbClr val="F4D5B5"/>
          </a:solidFill>
          <a:ln w="3669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8E7A9D6-5C9B-477F-800F-00CB6E0A86C1}"/>
              </a:ext>
            </a:extLst>
          </p:cNvPr>
          <p:cNvSpPr/>
          <p:nvPr/>
        </p:nvSpPr>
        <p:spPr>
          <a:xfrm>
            <a:off x="15146258" y="8054910"/>
            <a:ext cx="623875" cy="1027559"/>
          </a:xfrm>
          <a:custGeom>
            <a:avLst/>
            <a:gdLst>
              <a:gd name="connsiteX0" fmla="*/ 572130 w 623874"/>
              <a:gd name="connsiteY0" fmla="*/ 835255 h 1027558"/>
              <a:gd name="connsiteX1" fmla="*/ 426070 w 623874"/>
              <a:gd name="connsiteY1" fmla="*/ 837824 h 1027558"/>
              <a:gd name="connsiteX2" fmla="*/ 429006 w 623874"/>
              <a:gd name="connsiteY2" fmla="*/ 886999 h 1027558"/>
              <a:gd name="connsiteX3" fmla="*/ 429740 w 623874"/>
              <a:gd name="connsiteY3" fmla="*/ 895073 h 1027558"/>
              <a:gd name="connsiteX4" fmla="*/ 433042 w 623874"/>
              <a:gd name="connsiteY4" fmla="*/ 935809 h 1027558"/>
              <a:gd name="connsiteX5" fmla="*/ 416895 w 623874"/>
              <a:gd name="connsiteY5" fmla="*/ 1057281 h 1027558"/>
              <a:gd name="connsiteX6" fmla="*/ 313772 w 623874"/>
              <a:gd name="connsiteY6" fmla="*/ 1011041 h 1027558"/>
              <a:gd name="connsiteX7" fmla="*/ 160739 w 623874"/>
              <a:gd name="connsiteY7" fmla="*/ 966636 h 1027558"/>
              <a:gd name="connsiteX8" fmla="*/ 150464 w 623874"/>
              <a:gd name="connsiteY8" fmla="*/ 805162 h 1027558"/>
              <a:gd name="connsiteX9" fmla="*/ 147161 w 623874"/>
              <a:gd name="connsiteY9" fmla="*/ 782776 h 1027558"/>
              <a:gd name="connsiteX10" fmla="*/ 44038 w 623874"/>
              <a:gd name="connsiteY10" fmla="*/ 555245 h 1027558"/>
              <a:gd name="connsiteX11" fmla="*/ 1101 w 623874"/>
              <a:gd name="connsiteY11" fmla="*/ 408818 h 1027558"/>
              <a:gd name="connsiteX12" fmla="*/ 0 w 623874"/>
              <a:gd name="connsiteY12" fmla="*/ 392671 h 1027558"/>
              <a:gd name="connsiteX13" fmla="*/ 1835 w 623874"/>
              <a:gd name="connsiteY13" fmla="*/ 306796 h 1027558"/>
              <a:gd name="connsiteX14" fmla="*/ 72296 w 623874"/>
              <a:gd name="connsiteY14" fmla="*/ 108257 h 1027558"/>
              <a:gd name="connsiteX15" fmla="*/ 619838 w 623874"/>
              <a:gd name="connsiteY15" fmla="*/ 193031 h 1027558"/>
              <a:gd name="connsiteX16" fmla="*/ 619838 w 623874"/>
              <a:gd name="connsiteY16" fmla="*/ 194499 h 1027558"/>
              <a:gd name="connsiteX17" fmla="*/ 627545 w 623874"/>
              <a:gd name="connsiteY17" fmla="*/ 263492 h 1027558"/>
              <a:gd name="connsiteX18" fmla="*/ 636719 w 623874"/>
              <a:gd name="connsiteY18" fmla="*/ 371018 h 1027558"/>
              <a:gd name="connsiteX19" fmla="*/ 572130 w 623874"/>
              <a:gd name="connsiteY19" fmla="*/ 835255 h 102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3874" h="1027558">
                <a:moveTo>
                  <a:pt x="572130" y="835255"/>
                </a:moveTo>
                <a:cubicBezTo>
                  <a:pt x="518917" y="847732"/>
                  <a:pt x="444419" y="838558"/>
                  <a:pt x="426070" y="837824"/>
                </a:cubicBezTo>
                <a:cubicBezTo>
                  <a:pt x="425703" y="842595"/>
                  <a:pt x="427171" y="864981"/>
                  <a:pt x="429006" y="886999"/>
                </a:cubicBezTo>
                <a:cubicBezTo>
                  <a:pt x="429373" y="889569"/>
                  <a:pt x="429373" y="892138"/>
                  <a:pt x="429740" y="895073"/>
                </a:cubicBezTo>
                <a:cubicBezTo>
                  <a:pt x="431208" y="916726"/>
                  <a:pt x="433042" y="935809"/>
                  <a:pt x="433042" y="935809"/>
                </a:cubicBezTo>
                <a:lnTo>
                  <a:pt x="416895" y="1057281"/>
                </a:lnTo>
                <a:lnTo>
                  <a:pt x="313772" y="1011041"/>
                </a:lnTo>
                <a:lnTo>
                  <a:pt x="160739" y="966636"/>
                </a:lnTo>
                <a:cubicBezTo>
                  <a:pt x="160739" y="966636"/>
                  <a:pt x="155969" y="856173"/>
                  <a:pt x="150464" y="805162"/>
                </a:cubicBezTo>
                <a:cubicBezTo>
                  <a:pt x="149363" y="794886"/>
                  <a:pt x="148262" y="786813"/>
                  <a:pt x="147161" y="782776"/>
                </a:cubicBezTo>
                <a:cubicBezTo>
                  <a:pt x="143124" y="767729"/>
                  <a:pt x="85874" y="660203"/>
                  <a:pt x="44038" y="555245"/>
                </a:cubicBezTo>
                <a:cubicBezTo>
                  <a:pt x="22386" y="501298"/>
                  <a:pt x="5505" y="448452"/>
                  <a:pt x="1101" y="408818"/>
                </a:cubicBezTo>
                <a:cubicBezTo>
                  <a:pt x="367" y="403313"/>
                  <a:pt x="0" y="397809"/>
                  <a:pt x="0" y="392671"/>
                </a:cubicBezTo>
                <a:cubicBezTo>
                  <a:pt x="0" y="364046"/>
                  <a:pt x="367" y="334687"/>
                  <a:pt x="1835" y="306796"/>
                </a:cubicBezTo>
                <a:cubicBezTo>
                  <a:pt x="6239" y="225325"/>
                  <a:pt x="21652" y="150460"/>
                  <a:pt x="72296" y="108257"/>
                </a:cubicBezTo>
                <a:cubicBezTo>
                  <a:pt x="140555" y="51007"/>
                  <a:pt x="606627" y="-144229"/>
                  <a:pt x="619838" y="193031"/>
                </a:cubicBezTo>
                <a:lnTo>
                  <a:pt x="619838" y="194499"/>
                </a:lnTo>
                <a:cubicBezTo>
                  <a:pt x="619838" y="194499"/>
                  <a:pt x="623141" y="220922"/>
                  <a:pt x="627545" y="263492"/>
                </a:cubicBezTo>
                <a:cubicBezTo>
                  <a:pt x="630481" y="292851"/>
                  <a:pt x="634150" y="330283"/>
                  <a:pt x="636719" y="371018"/>
                </a:cubicBezTo>
                <a:cubicBezTo>
                  <a:pt x="649931" y="554511"/>
                  <a:pt x="653601" y="816906"/>
                  <a:pt x="572130" y="835255"/>
                </a:cubicBezTo>
                <a:close/>
              </a:path>
            </a:pathLst>
          </a:custGeom>
          <a:solidFill>
            <a:srgbClr val="FEAF84"/>
          </a:solidFill>
          <a:ln w="3669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94E02FB9-4FF1-451C-96BD-59E3FC0789CF}"/>
              </a:ext>
            </a:extLst>
          </p:cNvPr>
          <p:cNvSpPr/>
          <p:nvPr/>
        </p:nvSpPr>
        <p:spPr>
          <a:xfrm>
            <a:off x="15405717" y="8866311"/>
            <a:ext cx="146794" cy="73397"/>
          </a:xfrm>
          <a:custGeom>
            <a:avLst/>
            <a:gdLst>
              <a:gd name="connsiteX0" fmla="*/ 170281 w 146794"/>
              <a:gd name="connsiteY0" fmla="*/ 83673 h 73397"/>
              <a:gd name="connsiteX1" fmla="*/ 0 w 146794"/>
              <a:gd name="connsiteY1" fmla="*/ 0 h 73397"/>
              <a:gd name="connsiteX2" fmla="*/ 166244 w 146794"/>
              <a:gd name="connsiteY2" fmla="*/ 26790 h 73397"/>
              <a:gd name="connsiteX3" fmla="*/ 169547 w 146794"/>
              <a:gd name="connsiteY3" fmla="*/ 75966 h 73397"/>
              <a:gd name="connsiteX4" fmla="*/ 170281 w 146794"/>
              <a:gd name="connsiteY4" fmla="*/ 83673 h 73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94" h="73397">
                <a:moveTo>
                  <a:pt x="170281" y="83673"/>
                </a:moveTo>
                <a:cubicBezTo>
                  <a:pt x="68626" y="52479"/>
                  <a:pt x="0" y="0"/>
                  <a:pt x="0" y="0"/>
                </a:cubicBezTo>
                <a:cubicBezTo>
                  <a:pt x="112297" y="27524"/>
                  <a:pt x="166244" y="26790"/>
                  <a:pt x="166244" y="26790"/>
                </a:cubicBezTo>
                <a:cubicBezTo>
                  <a:pt x="165877" y="31928"/>
                  <a:pt x="167345" y="53947"/>
                  <a:pt x="169547" y="75966"/>
                </a:cubicBezTo>
                <a:cubicBezTo>
                  <a:pt x="169914" y="78168"/>
                  <a:pt x="169914" y="81104"/>
                  <a:pt x="170281" y="83673"/>
                </a:cubicBezTo>
                <a:close/>
              </a:path>
            </a:pathLst>
          </a:custGeom>
          <a:solidFill>
            <a:srgbClr val="F29D77"/>
          </a:solidFill>
          <a:ln w="3669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80630C3C-0B9F-442E-AFF0-007D17CF6688}"/>
              </a:ext>
            </a:extLst>
          </p:cNvPr>
          <p:cNvSpPr/>
          <p:nvPr/>
        </p:nvSpPr>
        <p:spPr>
          <a:xfrm>
            <a:off x="15555080" y="9188157"/>
            <a:ext cx="183493" cy="1321147"/>
          </a:xfrm>
          <a:custGeom>
            <a:avLst/>
            <a:gdLst>
              <a:gd name="connsiteX0" fmla="*/ 0 w 183492"/>
              <a:gd name="connsiteY0" fmla="*/ 7707 h 1321146"/>
              <a:gd name="connsiteX1" fmla="*/ 8074 w 183492"/>
              <a:gd name="connsiteY1" fmla="*/ 1155269 h 1321146"/>
              <a:gd name="connsiteX2" fmla="*/ 107527 w 183492"/>
              <a:gd name="connsiteY2" fmla="*/ 1331056 h 1321146"/>
              <a:gd name="connsiteX3" fmla="*/ 213218 w 183492"/>
              <a:gd name="connsiteY3" fmla="*/ 1144994 h 1321146"/>
              <a:gd name="connsiteX4" fmla="*/ 73030 w 183492"/>
              <a:gd name="connsiteY4" fmla="*/ 0 h 1321146"/>
              <a:gd name="connsiteX5" fmla="*/ 0 w 183492"/>
              <a:gd name="connsiteY5" fmla="*/ 7707 h 132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92" h="1321146">
                <a:moveTo>
                  <a:pt x="0" y="7707"/>
                </a:moveTo>
                <a:cubicBezTo>
                  <a:pt x="0" y="7707"/>
                  <a:pt x="54314" y="854342"/>
                  <a:pt x="8074" y="1155269"/>
                </a:cubicBezTo>
                <a:cubicBezTo>
                  <a:pt x="8074" y="1155269"/>
                  <a:pt x="68259" y="1317477"/>
                  <a:pt x="107527" y="1331056"/>
                </a:cubicBezTo>
                <a:cubicBezTo>
                  <a:pt x="146427" y="1345001"/>
                  <a:pt x="175052" y="1248851"/>
                  <a:pt x="213218" y="1144994"/>
                </a:cubicBezTo>
                <a:cubicBezTo>
                  <a:pt x="251385" y="1041137"/>
                  <a:pt x="73030" y="0"/>
                  <a:pt x="73030" y="0"/>
                </a:cubicBezTo>
                <a:lnTo>
                  <a:pt x="0" y="7707"/>
                </a:lnTo>
                <a:close/>
              </a:path>
            </a:pathLst>
          </a:custGeom>
          <a:solidFill>
            <a:srgbClr val="FFB41D"/>
          </a:solidFill>
          <a:ln w="3669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5D5F0E6F-7C1C-4ECF-BB75-3F0E157AA6F7}"/>
              </a:ext>
            </a:extLst>
          </p:cNvPr>
          <p:cNvSpPr/>
          <p:nvPr/>
        </p:nvSpPr>
        <p:spPr>
          <a:xfrm>
            <a:off x="15509940" y="9069930"/>
            <a:ext cx="110096" cy="110096"/>
          </a:xfrm>
          <a:custGeom>
            <a:avLst/>
            <a:gdLst>
              <a:gd name="connsiteX0" fmla="*/ 0 w 110095"/>
              <a:gd name="connsiteY0" fmla="*/ 72354 h 110095"/>
              <a:gd name="connsiteX1" fmla="*/ 45139 w 110095"/>
              <a:gd name="connsiteY1" fmla="*/ 125566 h 110095"/>
              <a:gd name="connsiteX2" fmla="*/ 118169 w 110095"/>
              <a:gd name="connsiteY2" fmla="*/ 118227 h 110095"/>
              <a:gd name="connsiteX3" fmla="*/ 123307 w 110095"/>
              <a:gd name="connsiteY3" fmla="*/ 25746 h 110095"/>
              <a:gd name="connsiteX4" fmla="*/ 53213 w 110095"/>
              <a:gd name="connsiteY4" fmla="*/ 57 h 110095"/>
              <a:gd name="connsiteX5" fmla="*/ 0 w 110095"/>
              <a:gd name="connsiteY5" fmla="*/ 72354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95" h="110095">
                <a:moveTo>
                  <a:pt x="0" y="72354"/>
                </a:moveTo>
                <a:lnTo>
                  <a:pt x="45139" y="125566"/>
                </a:lnTo>
                <a:lnTo>
                  <a:pt x="118169" y="118227"/>
                </a:lnTo>
                <a:cubicBezTo>
                  <a:pt x="118169" y="118227"/>
                  <a:pt x="122206" y="92538"/>
                  <a:pt x="123307" y="25746"/>
                </a:cubicBezTo>
                <a:cubicBezTo>
                  <a:pt x="123307" y="25746"/>
                  <a:pt x="80370" y="-1410"/>
                  <a:pt x="53213" y="57"/>
                </a:cubicBezTo>
                <a:lnTo>
                  <a:pt x="0" y="72354"/>
                </a:lnTo>
                <a:close/>
              </a:path>
            </a:pathLst>
          </a:custGeom>
          <a:solidFill>
            <a:srgbClr val="FFB41D"/>
          </a:solidFill>
          <a:ln w="3669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33EAFE2-C63A-45E6-88E3-2A256AFC8C25}"/>
              </a:ext>
            </a:extLst>
          </p:cNvPr>
          <p:cNvSpPr/>
          <p:nvPr/>
        </p:nvSpPr>
        <p:spPr>
          <a:xfrm>
            <a:off x="15236537" y="8926496"/>
            <a:ext cx="293588" cy="220191"/>
          </a:xfrm>
          <a:custGeom>
            <a:avLst/>
            <a:gdLst>
              <a:gd name="connsiteX0" fmla="*/ 65323 w 293588"/>
              <a:gd name="connsiteY0" fmla="*/ 0 h 220191"/>
              <a:gd name="connsiteX1" fmla="*/ 0 w 293588"/>
              <a:gd name="connsiteY1" fmla="*/ 64590 h 220191"/>
              <a:gd name="connsiteX2" fmla="*/ 80370 w 293588"/>
              <a:gd name="connsiteY2" fmla="*/ 106426 h 220191"/>
              <a:gd name="connsiteX3" fmla="*/ 278542 w 293588"/>
              <a:gd name="connsiteY3" fmla="*/ 242945 h 220191"/>
              <a:gd name="connsiteX4" fmla="*/ 326617 w 293588"/>
              <a:gd name="connsiteY4" fmla="*/ 143858 h 220191"/>
              <a:gd name="connsiteX5" fmla="*/ 65323 w 293588"/>
              <a:gd name="connsiteY5" fmla="*/ 0 h 22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88" h="220191">
                <a:moveTo>
                  <a:pt x="65323" y="0"/>
                </a:moveTo>
                <a:cubicBezTo>
                  <a:pt x="65323" y="0"/>
                  <a:pt x="31194" y="17616"/>
                  <a:pt x="0" y="64590"/>
                </a:cubicBezTo>
                <a:cubicBezTo>
                  <a:pt x="0" y="64590"/>
                  <a:pt x="42937" y="83673"/>
                  <a:pt x="80370" y="106426"/>
                </a:cubicBezTo>
                <a:cubicBezTo>
                  <a:pt x="114499" y="127344"/>
                  <a:pt x="278542" y="242945"/>
                  <a:pt x="278542" y="242945"/>
                </a:cubicBezTo>
                <a:lnTo>
                  <a:pt x="326617" y="143858"/>
                </a:lnTo>
                <a:cubicBezTo>
                  <a:pt x="326617" y="143858"/>
                  <a:pt x="158171" y="25689"/>
                  <a:pt x="65323" y="0"/>
                </a:cubicBezTo>
                <a:close/>
              </a:path>
            </a:pathLst>
          </a:custGeom>
          <a:solidFill>
            <a:srgbClr val="6B2E2E"/>
          </a:solidFill>
          <a:ln w="3669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2A2716C-FE7B-43DC-B5BB-A8BF1187377A}"/>
              </a:ext>
            </a:extLst>
          </p:cNvPr>
          <p:cNvSpPr/>
          <p:nvPr/>
        </p:nvSpPr>
        <p:spPr>
          <a:xfrm>
            <a:off x="15563153" y="8937139"/>
            <a:ext cx="73397" cy="183493"/>
          </a:xfrm>
          <a:custGeom>
            <a:avLst/>
            <a:gdLst>
              <a:gd name="connsiteX0" fmla="*/ 0 w 73397"/>
              <a:gd name="connsiteY0" fmla="*/ 133215 h 183492"/>
              <a:gd name="connsiteX1" fmla="*/ 74865 w 73397"/>
              <a:gd name="connsiteY1" fmla="*/ 195603 h 183492"/>
              <a:gd name="connsiteX2" fmla="*/ 66791 w 73397"/>
              <a:gd name="connsiteY2" fmla="*/ 39267 h 183492"/>
              <a:gd name="connsiteX3" fmla="*/ 11744 w 73397"/>
              <a:gd name="connsiteY3" fmla="*/ 0 h 183492"/>
              <a:gd name="connsiteX4" fmla="*/ 0 w 73397"/>
              <a:gd name="connsiteY4" fmla="*/ 133215 h 18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7" h="183492">
                <a:moveTo>
                  <a:pt x="0" y="133215"/>
                </a:moveTo>
                <a:cubicBezTo>
                  <a:pt x="0" y="133215"/>
                  <a:pt x="57250" y="152666"/>
                  <a:pt x="74865" y="195603"/>
                </a:cubicBezTo>
                <a:cubicBezTo>
                  <a:pt x="74865" y="195603"/>
                  <a:pt x="104224" y="139454"/>
                  <a:pt x="66791" y="39267"/>
                </a:cubicBezTo>
                <a:cubicBezTo>
                  <a:pt x="66791" y="39267"/>
                  <a:pt x="35964" y="10642"/>
                  <a:pt x="11744" y="0"/>
                </a:cubicBezTo>
                <a:lnTo>
                  <a:pt x="0" y="133215"/>
                </a:lnTo>
                <a:close/>
              </a:path>
            </a:pathLst>
          </a:custGeom>
          <a:solidFill>
            <a:srgbClr val="6B2E2E"/>
          </a:solidFill>
          <a:ln w="3669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CDD64CC7-B439-4EAD-AC0A-FB5E5642572B}"/>
              </a:ext>
            </a:extLst>
          </p:cNvPr>
          <p:cNvSpPr/>
          <p:nvPr/>
        </p:nvSpPr>
        <p:spPr>
          <a:xfrm>
            <a:off x="15106991" y="10850471"/>
            <a:ext cx="36699" cy="36699"/>
          </a:xfrm>
          <a:custGeom>
            <a:avLst/>
            <a:gdLst>
              <a:gd name="connsiteX0" fmla="*/ 0 w 36698"/>
              <a:gd name="connsiteY0" fmla="*/ 1964 h 36698"/>
              <a:gd name="connsiteX1" fmla="*/ 39634 w 36698"/>
              <a:gd name="connsiteY1" fmla="*/ 45268 h 36698"/>
              <a:gd name="connsiteX2" fmla="*/ 46607 w 36698"/>
              <a:gd name="connsiteY2" fmla="*/ 32057 h 36698"/>
              <a:gd name="connsiteX3" fmla="*/ 0 w 36698"/>
              <a:gd name="connsiteY3" fmla="*/ 1964 h 36698"/>
            </a:gdLst>
            <a:ahLst/>
            <a:cxnLst>
              <a:cxn ang="0">
                <a:pos x="connsiteX0" y="connsiteY0"/>
              </a:cxn>
              <a:cxn ang="0">
                <a:pos x="connsiteX1" y="connsiteY1"/>
              </a:cxn>
              <a:cxn ang="0">
                <a:pos x="connsiteX2" y="connsiteY2"/>
              </a:cxn>
              <a:cxn ang="0">
                <a:pos x="connsiteX3" y="connsiteY3"/>
              </a:cxn>
            </a:cxnLst>
            <a:rect l="l" t="t" r="r" b="b"/>
            <a:pathLst>
              <a:path w="36698" h="36698">
                <a:moveTo>
                  <a:pt x="0" y="1964"/>
                </a:moveTo>
                <a:cubicBezTo>
                  <a:pt x="0" y="1964"/>
                  <a:pt x="30460" y="40130"/>
                  <a:pt x="39634" y="45268"/>
                </a:cubicBezTo>
                <a:cubicBezTo>
                  <a:pt x="48809" y="50406"/>
                  <a:pt x="50277" y="39764"/>
                  <a:pt x="46607" y="32057"/>
                </a:cubicBezTo>
                <a:cubicBezTo>
                  <a:pt x="43304" y="24717"/>
                  <a:pt x="1468" y="-8311"/>
                  <a:pt x="0" y="1964"/>
                </a:cubicBezTo>
                <a:close/>
              </a:path>
            </a:pathLst>
          </a:custGeom>
          <a:solidFill>
            <a:srgbClr val="E5BB98"/>
          </a:solidFill>
          <a:ln w="3669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4B87C7AD-28E3-492B-8772-DB022515BCBF}"/>
              </a:ext>
            </a:extLst>
          </p:cNvPr>
          <p:cNvSpPr/>
          <p:nvPr/>
        </p:nvSpPr>
        <p:spPr>
          <a:xfrm>
            <a:off x="14964600" y="14029793"/>
            <a:ext cx="183493" cy="293588"/>
          </a:xfrm>
          <a:custGeom>
            <a:avLst/>
            <a:gdLst>
              <a:gd name="connsiteX0" fmla="*/ 0 w 183492"/>
              <a:gd name="connsiteY0" fmla="*/ 47708 h 293588"/>
              <a:gd name="connsiteX1" fmla="*/ 12478 w 183492"/>
              <a:gd name="connsiteY1" fmla="*/ 297258 h 293588"/>
              <a:gd name="connsiteX2" fmla="*/ 170648 w 183492"/>
              <a:gd name="connsiteY2" fmla="*/ 297258 h 293588"/>
              <a:gd name="connsiteX3" fmla="*/ 202576 w 183492"/>
              <a:gd name="connsiteY3" fmla="*/ 0 h 293588"/>
            </a:gdLst>
            <a:ahLst/>
            <a:cxnLst>
              <a:cxn ang="0">
                <a:pos x="connsiteX0" y="connsiteY0"/>
              </a:cxn>
              <a:cxn ang="0">
                <a:pos x="connsiteX1" y="connsiteY1"/>
              </a:cxn>
              <a:cxn ang="0">
                <a:pos x="connsiteX2" y="connsiteY2"/>
              </a:cxn>
              <a:cxn ang="0">
                <a:pos x="connsiteX3" y="connsiteY3"/>
              </a:cxn>
            </a:cxnLst>
            <a:rect l="l" t="t" r="r" b="b"/>
            <a:pathLst>
              <a:path w="183492" h="293588">
                <a:moveTo>
                  <a:pt x="0" y="47708"/>
                </a:moveTo>
                <a:cubicBezTo>
                  <a:pt x="0" y="47708"/>
                  <a:pt x="12478" y="268266"/>
                  <a:pt x="12478" y="297258"/>
                </a:cubicBezTo>
                <a:cubicBezTo>
                  <a:pt x="12478" y="313772"/>
                  <a:pt x="120738" y="331754"/>
                  <a:pt x="170648" y="297258"/>
                </a:cubicBezTo>
                <a:cubicBezTo>
                  <a:pt x="175419" y="216154"/>
                  <a:pt x="201108" y="48075"/>
                  <a:pt x="202576" y="0"/>
                </a:cubicBezTo>
              </a:path>
            </a:pathLst>
          </a:custGeom>
          <a:solidFill>
            <a:srgbClr val="FFBE9D"/>
          </a:solidFill>
          <a:ln w="3669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35509A5-0787-4506-9DA3-193F9757AA67}"/>
              </a:ext>
            </a:extLst>
          </p:cNvPr>
          <p:cNvSpPr/>
          <p:nvPr/>
        </p:nvSpPr>
        <p:spPr>
          <a:xfrm>
            <a:off x="14870303" y="10660135"/>
            <a:ext cx="1027559" cy="1027559"/>
          </a:xfrm>
          <a:custGeom>
            <a:avLst/>
            <a:gdLst>
              <a:gd name="connsiteX0" fmla="*/ 108610 w 1027558"/>
              <a:gd name="connsiteY0" fmla="*/ 981318 h 1027558"/>
              <a:gd name="connsiteX1" fmla="*/ 216504 w 1027558"/>
              <a:gd name="connsiteY1" fmla="*/ 0 h 1027558"/>
              <a:gd name="connsiteX2" fmla="*/ 728448 w 1027558"/>
              <a:gd name="connsiteY2" fmla="*/ 142757 h 1027558"/>
              <a:gd name="connsiteX3" fmla="*/ 998916 w 1027558"/>
              <a:gd name="connsiteY3" fmla="*/ 136152 h 1027558"/>
              <a:gd name="connsiteX4" fmla="*/ 1060203 w 1027558"/>
              <a:gd name="connsiteY4" fmla="*/ 1029760 h 1027558"/>
              <a:gd name="connsiteX5" fmla="*/ 108610 w 1027558"/>
              <a:gd name="connsiteY5" fmla="*/ 981318 h 102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558" h="1027558">
                <a:moveTo>
                  <a:pt x="108610" y="981318"/>
                </a:moveTo>
                <a:cubicBezTo>
                  <a:pt x="108610" y="981318"/>
                  <a:pt x="-196722" y="460199"/>
                  <a:pt x="216504" y="0"/>
                </a:cubicBezTo>
                <a:cubicBezTo>
                  <a:pt x="216504" y="0"/>
                  <a:pt x="500917" y="127344"/>
                  <a:pt x="728448" y="142757"/>
                </a:cubicBezTo>
                <a:cubicBezTo>
                  <a:pt x="907537" y="154868"/>
                  <a:pt x="998916" y="136152"/>
                  <a:pt x="998916" y="136152"/>
                </a:cubicBezTo>
                <a:cubicBezTo>
                  <a:pt x="998916" y="136152"/>
                  <a:pt x="1074515" y="528458"/>
                  <a:pt x="1060203" y="1029760"/>
                </a:cubicBezTo>
                <a:lnTo>
                  <a:pt x="108610" y="981318"/>
                </a:lnTo>
                <a:close/>
              </a:path>
            </a:pathLst>
          </a:custGeom>
          <a:solidFill>
            <a:srgbClr val="3E2739"/>
          </a:solidFill>
          <a:ln w="3669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EE555FB9-6E9D-41C7-B318-BD1D864C496A}"/>
              </a:ext>
            </a:extLst>
          </p:cNvPr>
          <p:cNvSpPr/>
          <p:nvPr/>
        </p:nvSpPr>
        <p:spPr>
          <a:xfrm>
            <a:off x="15625541" y="14002635"/>
            <a:ext cx="183493" cy="330287"/>
          </a:xfrm>
          <a:custGeom>
            <a:avLst/>
            <a:gdLst>
              <a:gd name="connsiteX0" fmla="*/ 0 w 183492"/>
              <a:gd name="connsiteY0" fmla="*/ 0 h 330286"/>
              <a:gd name="connsiteX1" fmla="*/ 26790 w 183492"/>
              <a:gd name="connsiteY1" fmla="*/ 325517 h 330286"/>
              <a:gd name="connsiteX2" fmla="*/ 110096 w 183492"/>
              <a:gd name="connsiteY2" fmla="*/ 361481 h 330286"/>
              <a:gd name="connsiteX3" fmla="*/ 184594 w 183492"/>
              <a:gd name="connsiteY3" fmla="*/ 324416 h 330286"/>
              <a:gd name="connsiteX4" fmla="*/ 196704 w 183492"/>
              <a:gd name="connsiteY4" fmla="*/ 35231 h 3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92" h="330286">
                <a:moveTo>
                  <a:pt x="0" y="0"/>
                </a:moveTo>
                <a:lnTo>
                  <a:pt x="26790" y="325517"/>
                </a:lnTo>
                <a:lnTo>
                  <a:pt x="110096" y="361481"/>
                </a:lnTo>
                <a:lnTo>
                  <a:pt x="184594" y="324416"/>
                </a:lnTo>
                <a:lnTo>
                  <a:pt x="196704" y="35231"/>
                </a:lnTo>
              </a:path>
            </a:pathLst>
          </a:custGeom>
          <a:solidFill>
            <a:srgbClr val="FFBE9D"/>
          </a:solidFill>
          <a:ln w="3669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C93201FA-3F15-4692-96D1-C601FF244902}"/>
              </a:ext>
            </a:extLst>
          </p:cNvPr>
          <p:cNvSpPr/>
          <p:nvPr/>
        </p:nvSpPr>
        <p:spPr>
          <a:xfrm>
            <a:off x="15355073" y="11118997"/>
            <a:ext cx="550478" cy="3082676"/>
          </a:xfrm>
          <a:custGeom>
            <a:avLst/>
            <a:gdLst>
              <a:gd name="connsiteX0" fmla="*/ 578002 w 550477"/>
              <a:gd name="connsiteY0" fmla="*/ 1694973 h 3082675"/>
              <a:gd name="connsiteX1" fmla="*/ 486622 w 550477"/>
              <a:gd name="connsiteY1" fmla="*/ 3086214 h 3082675"/>
              <a:gd name="connsiteX2" fmla="*/ 270101 w 550477"/>
              <a:gd name="connsiteY2" fmla="*/ 3093554 h 3082675"/>
              <a:gd name="connsiteX3" fmla="*/ 221292 w 550477"/>
              <a:gd name="connsiteY3" fmla="*/ 1661210 h 3082675"/>
              <a:gd name="connsiteX4" fmla="*/ 2202 w 550477"/>
              <a:gd name="connsiteY4" fmla="*/ 614569 h 3082675"/>
              <a:gd name="connsiteX5" fmla="*/ 0 w 550477"/>
              <a:gd name="connsiteY5" fmla="*/ 600623 h 3082675"/>
              <a:gd name="connsiteX6" fmla="*/ 39267 w 550477"/>
              <a:gd name="connsiteY6" fmla="*/ 484656 h 3082675"/>
              <a:gd name="connsiteX7" fmla="*/ 448456 w 550477"/>
              <a:gd name="connsiteY7" fmla="*/ 16016 h 3082675"/>
              <a:gd name="connsiteX8" fmla="*/ 572497 w 550477"/>
              <a:gd name="connsiteY8" fmla="*/ 265566 h 3082675"/>
              <a:gd name="connsiteX9" fmla="*/ 575800 w 550477"/>
              <a:gd name="connsiteY9" fmla="*/ 1557354 h 3082675"/>
              <a:gd name="connsiteX10" fmla="*/ 577268 w 550477"/>
              <a:gd name="connsiteY10" fmla="*/ 1645798 h 3082675"/>
              <a:gd name="connsiteX11" fmla="*/ 578002 w 550477"/>
              <a:gd name="connsiteY11" fmla="*/ 1694973 h 308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477" h="3082675">
                <a:moveTo>
                  <a:pt x="578002" y="1694973"/>
                </a:moveTo>
                <a:cubicBezTo>
                  <a:pt x="565891" y="1976450"/>
                  <a:pt x="486255" y="2511516"/>
                  <a:pt x="486622" y="3086214"/>
                </a:cubicBezTo>
                <a:cubicBezTo>
                  <a:pt x="408087" y="3133189"/>
                  <a:pt x="308267" y="3122546"/>
                  <a:pt x="270101" y="3093554"/>
                </a:cubicBezTo>
                <a:cubicBezTo>
                  <a:pt x="210649" y="2597390"/>
                  <a:pt x="49176" y="2086913"/>
                  <a:pt x="221292" y="1661210"/>
                </a:cubicBezTo>
                <a:cubicBezTo>
                  <a:pt x="153400" y="1406156"/>
                  <a:pt x="45139" y="864853"/>
                  <a:pt x="2202" y="614569"/>
                </a:cubicBezTo>
                <a:cubicBezTo>
                  <a:pt x="1835" y="609798"/>
                  <a:pt x="734" y="605027"/>
                  <a:pt x="0" y="600623"/>
                </a:cubicBezTo>
                <a:lnTo>
                  <a:pt x="39267" y="484656"/>
                </a:lnTo>
                <a:cubicBezTo>
                  <a:pt x="28258" y="167948"/>
                  <a:pt x="234870" y="-64354"/>
                  <a:pt x="448456" y="16016"/>
                </a:cubicBezTo>
                <a:cubicBezTo>
                  <a:pt x="495430" y="33631"/>
                  <a:pt x="565524" y="168682"/>
                  <a:pt x="572497" y="265566"/>
                </a:cubicBezTo>
                <a:cubicBezTo>
                  <a:pt x="578002" y="342633"/>
                  <a:pt x="573965" y="1529097"/>
                  <a:pt x="575800" y="1557354"/>
                </a:cubicBezTo>
                <a:cubicBezTo>
                  <a:pt x="578369" y="1590750"/>
                  <a:pt x="578369" y="1619375"/>
                  <a:pt x="577268" y="1645798"/>
                </a:cubicBezTo>
                <a:cubicBezTo>
                  <a:pt x="578002" y="1661210"/>
                  <a:pt x="578736" y="1677725"/>
                  <a:pt x="578002" y="1694973"/>
                </a:cubicBezTo>
                <a:close/>
              </a:path>
            </a:pathLst>
          </a:custGeom>
          <a:solidFill>
            <a:srgbClr val="3E2739"/>
          </a:solidFill>
          <a:ln w="3669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CEFA3F00-E013-468A-A056-F4D3547C76B5}"/>
              </a:ext>
            </a:extLst>
          </p:cNvPr>
          <p:cNvSpPr/>
          <p:nvPr/>
        </p:nvSpPr>
        <p:spPr>
          <a:xfrm>
            <a:off x="15356908" y="11272103"/>
            <a:ext cx="293588" cy="2935882"/>
          </a:xfrm>
          <a:custGeom>
            <a:avLst/>
            <a:gdLst>
              <a:gd name="connsiteX0" fmla="*/ 231935 w 293588"/>
              <a:gd name="connsiteY0" fmla="*/ 2483919 h 2935881"/>
              <a:gd name="connsiteX1" fmla="*/ 268266 w 293588"/>
              <a:gd name="connsiteY1" fmla="*/ 2940816 h 2935881"/>
              <a:gd name="connsiteX2" fmla="*/ 194502 w 293588"/>
              <a:gd name="connsiteY2" fmla="*/ 1580401 h 2935881"/>
              <a:gd name="connsiteX3" fmla="*/ 198906 w 293588"/>
              <a:gd name="connsiteY3" fmla="*/ 1428470 h 2935881"/>
              <a:gd name="connsiteX4" fmla="*/ 0 w 293588"/>
              <a:gd name="connsiteY4" fmla="*/ 461831 h 2935881"/>
              <a:gd name="connsiteX5" fmla="*/ 56883 w 293588"/>
              <a:gd name="connsiteY5" fmla="*/ 415958 h 2935881"/>
              <a:gd name="connsiteX6" fmla="*/ 171015 w 293588"/>
              <a:gd name="connsiteY6" fmla="*/ 897 h 2935881"/>
              <a:gd name="connsiteX7" fmla="*/ 153400 w 293588"/>
              <a:gd name="connsiteY7" fmla="*/ 323477 h 2935881"/>
              <a:gd name="connsiteX8" fmla="*/ 155969 w 293588"/>
              <a:gd name="connsiteY8" fmla="*/ 845697 h 2935881"/>
              <a:gd name="connsiteX9" fmla="*/ 304965 w 293588"/>
              <a:gd name="connsiteY9" fmla="*/ 1497830 h 2935881"/>
              <a:gd name="connsiteX10" fmla="*/ 231935 w 293588"/>
              <a:gd name="connsiteY10" fmla="*/ 2483919 h 293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588" h="2935881">
                <a:moveTo>
                  <a:pt x="231935" y="2483919"/>
                </a:moveTo>
                <a:cubicBezTo>
                  <a:pt x="271569" y="2903016"/>
                  <a:pt x="268266" y="2940816"/>
                  <a:pt x="268266" y="2940816"/>
                </a:cubicBezTo>
                <a:cubicBezTo>
                  <a:pt x="212117" y="2471441"/>
                  <a:pt x="66791" y="2023353"/>
                  <a:pt x="194502" y="1580401"/>
                </a:cubicBezTo>
                <a:cubicBezTo>
                  <a:pt x="208815" y="1530492"/>
                  <a:pt x="211384" y="1478747"/>
                  <a:pt x="198906" y="1428470"/>
                </a:cubicBezTo>
                <a:cubicBezTo>
                  <a:pt x="131381" y="1153231"/>
                  <a:pt x="38900" y="688260"/>
                  <a:pt x="0" y="461831"/>
                </a:cubicBezTo>
                <a:lnTo>
                  <a:pt x="56883" y="415958"/>
                </a:lnTo>
                <a:cubicBezTo>
                  <a:pt x="56883" y="415958"/>
                  <a:pt x="149363" y="14476"/>
                  <a:pt x="171015" y="897"/>
                </a:cubicBezTo>
                <a:cubicBezTo>
                  <a:pt x="193034" y="-13048"/>
                  <a:pt x="166978" y="137416"/>
                  <a:pt x="153400" y="323477"/>
                </a:cubicBezTo>
                <a:cubicBezTo>
                  <a:pt x="139454" y="509539"/>
                  <a:pt x="109729" y="623304"/>
                  <a:pt x="155969" y="845697"/>
                </a:cubicBezTo>
                <a:cubicBezTo>
                  <a:pt x="202209" y="1068458"/>
                  <a:pt x="287717" y="1372688"/>
                  <a:pt x="304965" y="1497830"/>
                </a:cubicBezTo>
                <a:cubicBezTo>
                  <a:pt x="239275" y="1691598"/>
                  <a:pt x="191933" y="2064455"/>
                  <a:pt x="231935" y="2483919"/>
                </a:cubicBezTo>
                <a:close/>
              </a:path>
            </a:pathLst>
          </a:custGeom>
          <a:solidFill>
            <a:srgbClr val="301B2C"/>
          </a:solidFill>
          <a:ln w="3669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CDC93D55-DD2D-4C33-98C3-D76E973011AF}"/>
              </a:ext>
            </a:extLst>
          </p:cNvPr>
          <p:cNvSpPr/>
          <p:nvPr/>
        </p:nvSpPr>
        <p:spPr>
          <a:xfrm>
            <a:off x="14903045" y="12551946"/>
            <a:ext cx="440382" cy="1651433"/>
          </a:xfrm>
          <a:custGeom>
            <a:avLst/>
            <a:gdLst>
              <a:gd name="connsiteX0" fmla="*/ 439183 w 440382"/>
              <a:gd name="connsiteY0" fmla="*/ 230831 h 1651433"/>
              <a:gd name="connsiteX1" fmla="*/ 262664 w 440382"/>
              <a:gd name="connsiteY1" fmla="*/ 1642991 h 1651433"/>
              <a:gd name="connsiteX2" fmla="*/ 44674 w 440382"/>
              <a:gd name="connsiteY2" fmla="*/ 1662441 h 1651433"/>
              <a:gd name="connsiteX3" fmla="*/ 42840 w 440382"/>
              <a:gd name="connsiteY3" fmla="*/ 1563354 h 1651433"/>
              <a:gd name="connsiteX4" fmla="*/ 88346 w 440382"/>
              <a:gd name="connsiteY4" fmla="*/ 154131 h 1651433"/>
              <a:gd name="connsiteX5" fmla="*/ 439183 w 440382"/>
              <a:gd name="connsiteY5" fmla="*/ 230831 h 165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82" h="1651433">
                <a:moveTo>
                  <a:pt x="439183" y="230831"/>
                </a:moveTo>
                <a:cubicBezTo>
                  <a:pt x="388172" y="509740"/>
                  <a:pt x="281013" y="1321144"/>
                  <a:pt x="262664" y="1642991"/>
                </a:cubicBezTo>
                <a:cubicBezTo>
                  <a:pt x="254223" y="1696937"/>
                  <a:pt x="76602" y="1687028"/>
                  <a:pt x="44674" y="1662441"/>
                </a:cubicBezTo>
                <a:cubicBezTo>
                  <a:pt x="43573" y="1659138"/>
                  <a:pt x="43206" y="1567392"/>
                  <a:pt x="42840" y="1563354"/>
                </a:cubicBezTo>
                <a:cubicBezTo>
                  <a:pt x="35500" y="1186461"/>
                  <a:pt x="-73862" y="501666"/>
                  <a:pt x="88346" y="154131"/>
                </a:cubicBezTo>
                <a:cubicBezTo>
                  <a:pt x="187065" y="-57253"/>
                  <a:pt x="494598" y="-68995"/>
                  <a:pt x="439183" y="230831"/>
                </a:cubicBezTo>
                <a:close/>
              </a:path>
            </a:pathLst>
          </a:custGeom>
          <a:solidFill>
            <a:srgbClr val="3E2739"/>
          </a:solidFill>
          <a:ln w="3669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BF5A27E-1AFC-49D8-877F-432FC4AB3449}"/>
              </a:ext>
            </a:extLst>
          </p:cNvPr>
          <p:cNvSpPr/>
          <p:nvPr/>
        </p:nvSpPr>
        <p:spPr>
          <a:xfrm>
            <a:off x="14884880" y="11131557"/>
            <a:ext cx="550478" cy="1834926"/>
          </a:xfrm>
          <a:custGeom>
            <a:avLst/>
            <a:gdLst>
              <a:gd name="connsiteX0" fmla="*/ 560838 w 550477"/>
              <a:gd name="connsiteY0" fmla="*/ 532648 h 1834925"/>
              <a:gd name="connsiteX1" fmla="*/ 173301 w 550477"/>
              <a:gd name="connsiteY1" fmla="*/ 40155 h 1834925"/>
              <a:gd name="connsiteX2" fmla="*/ 1919 w 550477"/>
              <a:gd name="connsiteY2" fmla="*/ 246034 h 1834925"/>
              <a:gd name="connsiteX3" fmla="*/ 102473 w 550477"/>
              <a:gd name="connsiteY3" fmla="*/ 1587365 h 1834925"/>
              <a:gd name="connsiteX4" fmla="*/ 446338 w 550477"/>
              <a:gd name="connsiteY4" fmla="*/ 1729020 h 1834925"/>
              <a:gd name="connsiteX5" fmla="*/ 560838 w 550477"/>
              <a:gd name="connsiteY5" fmla="*/ 532648 h 183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77" h="1834925">
                <a:moveTo>
                  <a:pt x="560838" y="532648"/>
                </a:moveTo>
                <a:cubicBezTo>
                  <a:pt x="550195" y="163462"/>
                  <a:pt x="378446" y="-105172"/>
                  <a:pt x="173301" y="40155"/>
                </a:cubicBezTo>
                <a:cubicBezTo>
                  <a:pt x="87060" y="101441"/>
                  <a:pt x="-15329" y="150250"/>
                  <a:pt x="1919" y="246034"/>
                </a:cubicBezTo>
                <a:cubicBezTo>
                  <a:pt x="31645" y="412645"/>
                  <a:pt x="106143" y="1404606"/>
                  <a:pt x="102473" y="1587365"/>
                </a:cubicBezTo>
                <a:cubicBezTo>
                  <a:pt x="94767" y="1999122"/>
                  <a:pt x="425420" y="1844988"/>
                  <a:pt x="446338" y="1729020"/>
                </a:cubicBezTo>
                <a:cubicBezTo>
                  <a:pt x="499184" y="1435432"/>
                  <a:pt x="566710" y="734124"/>
                  <a:pt x="560838" y="532648"/>
                </a:cubicBezTo>
                <a:close/>
              </a:path>
            </a:pathLst>
          </a:custGeom>
          <a:solidFill>
            <a:srgbClr val="3E2739"/>
          </a:solidFill>
          <a:ln w="3669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19E4BD09-FD5D-42AB-B0B6-3A149D4E2748}"/>
              </a:ext>
            </a:extLst>
          </p:cNvPr>
          <p:cNvSpPr/>
          <p:nvPr/>
        </p:nvSpPr>
        <p:spPr>
          <a:xfrm>
            <a:off x="15612023" y="14327051"/>
            <a:ext cx="550478" cy="183493"/>
          </a:xfrm>
          <a:custGeom>
            <a:avLst/>
            <a:gdLst>
              <a:gd name="connsiteX0" fmla="*/ 13518 w 550477"/>
              <a:gd name="connsiteY0" fmla="*/ 193033 h 183492"/>
              <a:gd name="connsiteX1" fmla="*/ 26363 w 550477"/>
              <a:gd name="connsiteY1" fmla="*/ 201842 h 183492"/>
              <a:gd name="connsiteX2" fmla="*/ 140862 w 550477"/>
              <a:gd name="connsiteY2" fmla="*/ 201842 h 183492"/>
              <a:gd name="connsiteX3" fmla="*/ 330961 w 550477"/>
              <a:gd name="connsiteY3" fmla="*/ 201842 h 183492"/>
              <a:gd name="connsiteX4" fmla="*/ 512251 w 550477"/>
              <a:gd name="connsiteY4" fmla="*/ 201842 h 183492"/>
              <a:gd name="connsiteX5" fmla="*/ 560693 w 550477"/>
              <a:gd name="connsiteY5" fmla="*/ 179088 h 183492"/>
              <a:gd name="connsiteX6" fmla="*/ 532802 w 550477"/>
              <a:gd name="connsiteY6" fmla="*/ 145693 h 183492"/>
              <a:gd name="connsiteX7" fmla="*/ 261967 w 550477"/>
              <a:gd name="connsiteY7" fmla="*/ 30459 h 183492"/>
              <a:gd name="connsiteX8" fmla="*/ 198112 w 550477"/>
              <a:gd name="connsiteY8" fmla="*/ 0 h 183492"/>
              <a:gd name="connsiteX9" fmla="*/ 115907 w 550477"/>
              <a:gd name="connsiteY9" fmla="*/ 11376 h 183492"/>
              <a:gd name="connsiteX10" fmla="*/ 40308 w 550477"/>
              <a:gd name="connsiteY10" fmla="*/ 1467 h 183492"/>
              <a:gd name="connsiteX11" fmla="*/ 13518 w 550477"/>
              <a:gd name="connsiteY11" fmla="*/ 193033 h 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477" h="183492">
                <a:moveTo>
                  <a:pt x="13518" y="193033"/>
                </a:moveTo>
                <a:cubicBezTo>
                  <a:pt x="15353" y="198538"/>
                  <a:pt x="20491" y="201842"/>
                  <a:pt x="26363" y="201842"/>
                </a:cubicBezTo>
                <a:lnTo>
                  <a:pt x="140862" y="201842"/>
                </a:lnTo>
                <a:cubicBezTo>
                  <a:pt x="140862" y="201842"/>
                  <a:pt x="278849" y="201842"/>
                  <a:pt x="330961" y="201842"/>
                </a:cubicBezTo>
                <a:lnTo>
                  <a:pt x="512251" y="201842"/>
                </a:lnTo>
                <a:cubicBezTo>
                  <a:pt x="541243" y="203309"/>
                  <a:pt x="558858" y="192300"/>
                  <a:pt x="560693" y="179088"/>
                </a:cubicBezTo>
                <a:cubicBezTo>
                  <a:pt x="563629" y="157803"/>
                  <a:pt x="543445" y="149729"/>
                  <a:pt x="532802" y="145693"/>
                </a:cubicBezTo>
                <a:cubicBezTo>
                  <a:pt x="532802" y="145693"/>
                  <a:pt x="274812" y="36331"/>
                  <a:pt x="261967" y="30459"/>
                </a:cubicBezTo>
                <a:lnTo>
                  <a:pt x="198112" y="0"/>
                </a:lnTo>
                <a:cubicBezTo>
                  <a:pt x="198112" y="0"/>
                  <a:pt x="150771" y="12477"/>
                  <a:pt x="115907" y="11376"/>
                </a:cubicBezTo>
                <a:cubicBezTo>
                  <a:pt x="82512" y="10642"/>
                  <a:pt x="40308" y="1467"/>
                  <a:pt x="40308" y="1467"/>
                </a:cubicBezTo>
                <a:cubicBezTo>
                  <a:pt x="40308" y="1467"/>
                  <a:pt x="-28318" y="82572"/>
                  <a:pt x="13518" y="193033"/>
                </a:cubicBezTo>
                <a:close/>
              </a:path>
            </a:pathLst>
          </a:custGeom>
          <a:solidFill>
            <a:srgbClr val="001118"/>
          </a:solidFill>
          <a:ln w="3669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78B9EB10-59DB-4F54-963E-B3223FD081B7}"/>
              </a:ext>
            </a:extLst>
          </p:cNvPr>
          <p:cNvSpPr/>
          <p:nvPr/>
        </p:nvSpPr>
        <p:spPr>
          <a:xfrm>
            <a:off x="14936770" y="14327051"/>
            <a:ext cx="550478" cy="183493"/>
          </a:xfrm>
          <a:custGeom>
            <a:avLst/>
            <a:gdLst>
              <a:gd name="connsiteX0" fmla="*/ 13518 w 550477"/>
              <a:gd name="connsiteY0" fmla="*/ 193033 h 183492"/>
              <a:gd name="connsiteX1" fmla="*/ 26363 w 550477"/>
              <a:gd name="connsiteY1" fmla="*/ 201842 h 183492"/>
              <a:gd name="connsiteX2" fmla="*/ 140862 w 550477"/>
              <a:gd name="connsiteY2" fmla="*/ 201842 h 183492"/>
              <a:gd name="connsiteX3" fmla="*/ 330960 w 550477"/>
              <a:gd name="connsiteY3" fmla="*/ 201842 h 183492"/>
              <a:gd name="connsiteX4" fmla="*/ 512251 w 550477"/>
              <a:gd name="connsiteY4" fmla="*/ 201842 h 183492"/>
              <a:gd name="connsiteX5" fmla="*/ 560693 w 550477"/>
              <a:gd name="connsiteY5" fmla="*/ 179088 h 183492"/>
              <a:gd name="connsiteX6" fmla="*/ 532802 w 550477"/>
              <a:gd name="connsiteY6" fmla="*/ 145693 h 183492"/>
              <a:gd name="connsiteX7" fmla="*/ 261967 w 550477"/>
              <a:gd name="connsiteY7" fmla="*/ 30459 h 183492"/>
              <a:gd name="connsiteX8" fmla="*/ 198112 w 550477"/>
              <a:gd name="connsiteY8" fmla="*/ 0 h 183492"/>
              <a:gd name="connsiteX9" fmla="*/ 115907 w 550477"/>
              <a:gd name="connsiteY9" fmla="*/ 11376 h 183492"/>
              <a:gd name="connsiteX10" fmla="*/ 40308 w 550477"/>
              <a:gd name="connsiteY10" fmla="*/ 1467 h 183492"/>
              <a:gd name="connsiteX11" fmla="*/ 13518 w 550477"/>
              <a:gd name="connsiteY11" fmla="*/ 193033 h 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477" h="183492">
                <a:moveTo>
                  <a:pt x="13518" y="193033"/>
                </a:moveTo>
                <a:cubicBezTo>
                  <a:pt x="15353" y="198538"/>
                  <a:pt x="20491" y="201842"/>
                  <a:pt x="26363" y="201842"/>
                </a:cubicBezTo>
                <a:lnTo>
                  <a:pt x="140862" y="201842"/>
                </a:lnTo>
                <a:cubicBezTo>
                  <a:pt x="140862" y="201842"/>
                  <a:pt x="278849" y="201842"/>
                  <a:pt x="330960" y="201842"/>
                </a:cubicBezTo>
                <a:lnTo>
                  <a:pt x="512251" y="201842"/>
                </a:lnTo>
                <a:cubicBezTo>
                  <a:pt x="541243" y="203309"/>
                  <a:pt x="558858" y="192300"/>
                  <a:pt x="560693" y="179088"/>
                </a:cubicBezTo>
                <a:cubicBezTo>
                  <a:pt x="563629" y="157803"/>
                  <a:pt x="543445" y="149729"/>
                  <a:pt x="532802" y="145693"/>
                </a:cubicBezTo>
                <a:cubicBezTo>
                  <a:pt x="532802" y="145693"/>
                  <a:pt x="274812" y="36331"/>
                  <a:pt x="261967" y="30459"/>
                </a:cubicBezTo>
                <a:lnTo>
                  <a:pt x="198112" y="0"/>
                </a:lnTo>
                <a:cubicBezTo>
                  <a:pt x="198112" y="0"/>
                  <a:pt x="150771" y="12477"/>
                  <a:pt x="115907" y="11376"/>
                </a:cubicBezTo>
                <a:cubicBezTo>
                  <a:pt x="82512" y="10642"/>
                  <a:pt x="40308" y="1467"/>
                  <a:pt x="40308" y="1467"/>
                </a:cubicBezTo>
                <a:cubicBezTo>
                  <a:pt x="40308" y="1467"/>
                  <a:pt x="-28318" y="82572"/>
                  <a:pt x="13518" y="193033"/>
                </a:cubicBezTo>
                <a:close/>
              </a:path>
            </a:pathLst>
          </a:custGeom>
          <a:solidFill>
            <a:srgbClr val="001118"/>
          </a:solidFill>
          <a:ln w="3669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90DF56F7-BB4C-4435-A699-8BEF9F6B6A0C}"/>
              </a:ext>
            </a:extLst>
          </p:cNvPr>
          <p:cNvSpPr/>
          <p:nvPr/>
        </p:nvSpPr>
        <p:spPr>
          <a:xfrm>
            <a:off x="15081663" y="7990432"/>
            <a:ext cx="697272" cy="844066"/>
          </a:xfrm>
          <a:custGeom>
            <a:avLst/>
            <a:gdLst>
              <a:gd name="connsiteX0" fmla="*/ 684801 w 697271"/>
              <a:gd name="connsiteY0" fmla="*/ 257876 h 844065"/>
              <a:gd name="connsiteX1" fmla="*/ 619844 w 697271"/>
              <a:gd name="connsiteY1" fmla="*/ 303383 h 844065"/>
              <a:gd name="connsiteX2" fmla="*/ 619477 w 697271"/>
              <a:gd name="connsiteY2" fmla="*/ 303383 h 844065"/>
              <a:gd name="connsiteX3" fmla="*/ 303136 w 697271"/>
              <a:gd name="connsiteY3" fmla="*/ 355861 h 844065"/>
              <a:gd name="connsiteX4" fmla="*/ 280016 w 697271"/>
              <a:gd name="connsiteY4" fmla="*/ 429992 h 844065"/>
              <a:gd name="connsiteX5" fmla="*/ 284420 w 697271"/>
              <a:gd name="connsiteY5" fmla="*/ 454580 h 844065"/>
              <a:gd name="connsiteX6" fmla="*/ 292860 w 697271"/>
              <a:gd name="connsiteY6" fmla="*/ 615687 h 844065"/>
              <a:gd name="connsiteX7" fmla="*/ 154874 w 697271"/>
              <a:gd name="connsiteY7" fmla="*/ 490178 h 844065"/>
              <a:gd name="connsiteX8" fmla="*/ 142029 w 697271"/>
              <a:gd name="connsiteY8" fmla="*/ 582658 h 844065"/>
              <a:gd name="connsiteX9" fmla="*/ 170654 w 697271"/>
              <a:gd name="connsiteY9" fmla="*/ 670368 h 844065"/>
              <a:gd name="connsiteX10" fmla="*/ 226069 w 697271"/>
              <a:gd name="connsiteY10" fmla="*/ 852760 h 844065"/>
              <a:gd name="connsiteX11" fmla="*/ 215059 w 697271"/>
              <a:gd name="connsiteY11" fmla="*/ 869641 h 844065"/>
              <a:gd name="connsiteX12" fmla="*/ 200380 w 697271"/>
              <a:gd name="connsiteY12" fmla="*/ 868540 h 844065"/>
              <a:gd name="connsiteX13" fmla="*/ 154874 w 697271"/>
              <a:gd name="connsiteY13" fmla="*/ 785601 h 844065"/>
              <a:gd name="connsiteX14" fmla="*/ 43677 w 697271"/>
              <a:gd name="connsiteY14" fmla="*/ 540455 h 844065"/>
              <a:gd name="connsiteX15" fmla="*/ 23860 w 697271"/>
              <a:gd name="connsiteY15" fmla="*/ 480637 h 844065"/>
              <a:gd name="connsiteX16" fmla="*/ 11383 w 697271"/>
              <a:gd name="connsiteY16" fmla="*/ 432928 h 844065"/>
              <a:gd name="connsiteX17" fmla="*/ 11383 w 697271"/>
              <a:gd name="connsiteY17" fmla="*/ 432561 h 844065"/>
              <a:gd name="connsiteX18" fmla="*/ 154874 w 697271"/>
              <a:gd name="connsiteY18" fmla="*/ 72916 h 844065"/>
              <a:gd name="connsiteX19" fmla="*/ 618376 w 697271"/>
              <a:gd name="connsiteY19" fmla="*/ 42456 h 844065"/>
              <a:gd name="connsiteX20" fmla="*/ 684801 w 697271"/>
              <a:gd name="connsiteY20" fmla="*/ 257876 h 84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7271" h="844065">
                <a:moveTo>
                  <a:pt x="684801" y="257876"/>
                </a:moveTo>
                <a:cubicBezTo>
                  <a:pt x="670855" y="274024"/>
                  <a:pt x="649937" y="289804"/>
                  <a:pt x="619844" y="303383"/>
                </a:cubicBezTo>
                <a:lnTo>
                  <a:pt x="619477" y="303383"/>
                </a:lnTo>
                <a:cubicBezTo>
                  <a:pt x="558191" y="330907"/>
                  <a:pt x="458371" y="351091"/>
                  <a:pt x="303136" y="355861"/>
                </a:cubicBezTo>
                <a:cubicBezTo>
                  <a:pt x="303136" y="355861"/>
                  <a:pt x="271942" y="366137"/>
                  <a:pt x="280016" y="429992"/>
                </a:cubicBezTo>
                <a:cubicBezTo>
                  <a:pt x="281117" y="437699"/>
                  <a:pt x="282585" y="445773"/>
                  <a:pt x="284420" y="454580"/>
                </a:cubicBezTo>
                <a:cubicBezTo>
                  <a:pt x="304604" y="540822"/>
                  <a:pt x="332495" y="620825"/>
                  <a:pt x="292860" y="615687"/>
                </a:cubicBezTo>
                <a:cubicBezTo>
                  <a:pt x="245886" y="610182"/>
                  <a:pt x="225702" y="429626"/>
                  <a:pt x="154874" y="490178"/>
                </a:cubicBezTo>
                <a:cubicBezTo>
                  <a:pt x="129919" y="511830"/>
                  <a:pt x="135057" y="550364"/>
                  <a:pt x="142029" y="582658"/>
                </a:cubicBezTo>
                <a:cubicBezTo>
                  <a:pt x="147167" y="606145"/>
                  <a:pt x="155608" y="636972"/>
                  <a:pt x="170654" y="670368"/>
                </a:cubicBezTo>
                <a:cubicBezTo>
                  <a:pt x="204417" y="744866"/>
                  <a:pt x="227904" y="805418"/>
                  <a:pt x="226069" y="852760"/>
                </a:cubicBezTo>
                <a:cubicBezTo>
                  <a:pt x="225335" y="864503"/>
                  <a:pt x="220564" y="868540"/>
                  <a:pt x="215059" y="869641"/>
                </a:cubicBezTo>
                <a:cubicBezTo>
                  <a:pt x="209922" y="871109"/>
                  <a:pt x="203683" y="869641"/>
                  <a:pt x="200380" y="868540"/>
                </a:cubicBezTo>
                <a:cubicBezTo>
                  <a:pt x="189371" y="865237"/>
                  <a:pt x="177260" y="825602"/>
                  <a:pt x="154874" y="785601"/>
                </a:cubicBezTo>
                <a:cubicBezTo>
                  <a:pt x="120377" y="725048"/>
                  <a:pt x="81110" y="645046"/>
                  <a:pt x="43677" y="540455"/>
                </a:cubicBezTo>
                <a:cubicBezTo>
                  <a:pt x="36338" y="520270"/>
                  <a:pt x="29732" y="500454"/>
                  <a:pt x="23860" y="480637"/>
                </a:cubicBezTo>
                <a:cubicBezTo>
                  <a:pt x="19089" y="464856"/>
                  <a:pt x="14686" y="448708"/>
                  <a:pt x="11383" y="432928"/>
                </a:cubicBezTo>
                <a:lnTo>
                  <a:pt x="11383" y="432561"/>
                </a:lnTo>
                <a:cubicBezTo>
                  <a:pt x="-17242" y="305218"/>
                  <a:pt x="373" y="185213"/>
                  <a:pt x="154874" y="72916"/>
                </a:cubicBezTo>
                <a:cubicBezTo>
                  <a:pt x="352312" y="-70942"/>
                  <a:pt x="618376" y="42456"/>
                  <a:pt x="618376" y="42456"/>
                </a:cubicBezTo>
                <a:cubicBezTo>
                  <a:pt x="618376" y="42456"/>
                  <a:pt x="762968" y="165763"/>
                  <a:pt x="684801" y="257876"/>
                </a:cubicBezTo>
                <a:close/>
              </a:path>
            </a:pathLst>
          </a:custGeom>
          <a:solidFill>
            <a:srgbClr val="301B2C"/>
          </a:solidFill>
          <a:ln w="3669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AEE91F7C-EDD8-42A5-9B40-8974D0553D0D}"/>
              </a:ext>
            </a:extLst>
          </p:cNvPr>
          <p:cNvSpPr/>
          <p:nvPr/>
        </p:nvSpPr>
        <p:spPr>
          <a:xfrm>
            <a:off x="14467703" y="10187091"/>
            <a:ext cx="1321147" cy="1357845"/>
          </a:xfrm>
          <a:custGeom>
            <a:avLst/>
            <a:gdLst>
              <a:gd name="connsiteX0" fmla="*/ 461300 w 1321146"/>
              <a:gd name="connsiteY0" fmla="*/ 1373259 h 1357845"/>
              <a:gd name="connsiteX1" fmla="*/ 0 w 1321146"/>
              <a:gd name="connsiteY1" fmla="*/ 695070 h 1357845"/>
              <a:gd name="connsiteX2" fmla="*/ 892875 w 1321146"/>
              <a:gd name="connsiteY2" fmla="*/ 0 h 1357845"/>
              <a:gd name="connsiteX3" fmla="*/ 1354175 w 1321146"/>
              <a:gd name="connsiteY3" fmla="*/ 677822 h 1357845"/>
            </a:gdLst>
            <a:ahLst/>
            <a:cxnLst>
              <a:cxn ang="0">
                <a:pos x="connsiteX0" y="connsiteY0"/>
              </a:cxn>
              <a:cxn ang="0">
                <a:pos x="connsiteX1" y="connsiteY1"/>
              </a:cxn>
              <a:cxn ang="0">
                <a:pos x="connsiteX2" y="connsiteY2"/>
              </a:cxn>
              <a:cxn ang="0">
                <a:pos x="connsiteX3" y="connsiteY3"/>
              </a:cxn>
            </a:cxnLst>
            <a:rect l="l" t="t" r="r" b="b"/>
            <a:pathLst>
              <a:path w="1321146" h="1357845">
                <a:moveTo>
                  <a:pt x="461300" y="1373259"/>
                </a:moveTo>
                <a:lnTo>
                  <a:pt x="0" y="695070"/>
                </a:lnTo>
                <a:lnTo>
                  <a:pt x="892875" y="0"/>
                </a:lnTo>
                <a:lnTo>
                  <a:pt x="1354175" y="677822"/>
                </a:lnTo>
                <a:close/>
              </a:path>
            </a:pathLst>
          </a:custGeom>
          <a:solidFill>
            <a:srgbClr val="C98455"/>
          </a:solidFill>
          <a:ln w="3669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75CDB6A-2B95-4CCF-A446-F5EF75CFBF79}"/>
              </a:ext>
            </a:extLst>
          </p:cNvPr>
          <p:cNvSpPr/>
          <p:nvPr/>
        </p:nvSpPr>
        <p:spPr>
          <a:xfrm>
            <a:off x="14410820" y="10199935"/>
            <a:ext cx="1394544" cy="1357845"/>
          </a:xfrm>
          <a:custGeom>
            <a:avLst/>
            <a:gdLst>
              <a:gd name="connsiteX0" fmla="*/ 1411058 w 1394543"/>
              <a:gd name="connsiteY0" fmla="*/ 664977 h 1357845"/>
              <a:gd name="connsiteX1" fmla="*/ 858011 w 1394543"/>
              <a:gd name="connsiteY1" fmla="*/ 1095818 h 1357845"/>
              <a:gd name="connsiteX2" fmla="*/ 845534 w 1394543"/>
              <a:gd name="connsiteY2" fmla="*/ 1105726 h 1357845"/>
              <a:gd name="connsiteX3" fmla="*/ 518183 w 1394543"/>
              <a:gd name="connsiteY3" fmla="*/ 1360414 h 1357845"/>
              <a:gd name="connsiteX4" fmla="*/ 0 w 1394543"/>
              <a:gd name="connsiteY4" fmla="*/ 695070 h 1357845"/>
              <a:gd name="connsiteX5" fmla="*/ 342397 w 1394543"/>
              <a:gd name="connsiteY5" fmla="*/ 428638 h 1357845"/>
              <a:gd name="connsiteX6" fmla="*/ 417996 w 1394543"/>
              <a:gd name="connsiteY6" fmla="*/ 369921 h 1357845"/>
              <a:gd name="connsiteX7" fmla="*/ 892875 w 1394543"/>
              <a:gd name="connsiteY7" fmla="*/ 0 h 13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543" h="1357845">
                <a:moveTo>
                  <a:pt x="1411058" y="664977"/>
                </a:moveTo>
                <a:lnTo>
                  <a:pt x="858011" y="1095818"/>
                </a:lnTo>
                <a:lnTo>
                  <a:pt x="845534" y="1105726"/>
                </a:lnTo>
                <a:lnTo>
                  <a:pt x="518183" y="1360414"/>
                </a:lnTo>
                <a:lnTo>
                  <a:pt x="0" y="695070"/>
                </a:lnTo>
                <a:lnTo>
                  <a:pt x="342397" y="428638"/>
                </a:lnTo>
                <a:lnTo>
                  <a:pt x="417996" y="369921"/>
                </a:lnTo>
                <a:lnTo>
                  <a:pt x="892875" y="0"/>
                </a:lnTo>
                <a:close/>
              </a:path>
            </a:pathLst>
          </a:custGeom>
          <a:solidFill>
            <a:srgbClr val="E59A67"/>
          </a:solidFill>
          <a:ln w="3669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9FA022DE-431E-4935-9947-F34AF118CFE9}"/>
              </a:ext>
            </a:extLst>
          </p:cNvPr>
          <p:cNvSpPr/>
          <p:nvPr/>
        </p:nvSpPr>
        <p:spPr>
          <a:xfrm>
            <a:off x="14753217" y="10570223"/>
            <a:ext cx="513779" cy="733970"/>
          </a:xfrm>
          <a:custGeom>
            <a:avLst/>
            <a:gdLst>
              <a:gd name="connsiteX0" fmla="*/ 515614 w 513779"/>
              <a:gd name="connsiteY0" fmla="*/ 725530 h 733970"/>
              <a:gd name="connsiteX1" fmla="*/ 503137 w 513779"/>
              <a:gd name="connsiteY1" fmla="*/ 735438 h 733970"/>
              <a:gd name="connsiteX2" fmla="*/ 459833 w 513779"/>
              <a:gd name="connsiteY2" fmla="*/ 671583 h 733970"/>
              <a:gd name="connsiteX3" fmla="*/ 441850 w 513779"/>
              <a:gd name="connsiteY3" fmla="*/ 611030 h 733970"/>
              <a:gd name="connsiteX4" fmla="*/ 419097 w 513779"/>
              <a:gd name="connsiteY4" fmla="*/ 588277 h 733970"/>
              <a:gd name="connsiteX5" fmla="*/ 402216 w 513779"/>
              <a:gd name="connsiteY5" fmla="*/ 588277 h 733970"/>
              <a:gd name="connsiteX6" fmla="*/ 242577 w 513779"/>
              <a:gd name="connsiteY6" fmla="*/ 410289 h 733970"/>
              <a:gd name="connsiteX7" fmla="*/ 0 w 513779"/>
              <a:gd name="connsiteY7" fmla="*/ 58717 h 733970"/>
              <a:gd name="connsiteX8" fmla="*/ 75599 w 513779"/>
              <a:gd name="connsiteY8" fmla="*/ 0 h 733970"/>
              <a:gd name="connsiteX9" fmla="*/ 353774 w 513779"/>
              <a:gd name="connsiteY9" fmla="*/ 282579 h 733970"/>
              <a:gd name="connsiteX10" fmla="*/ 515614 w 513779"/>
              <a:gd name="connsiteY10" fmla="*/ 725530 h 73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779" h="733970">
                <a:moveTo>
                  <a:pt x="515614" y="725530"/>
                </a:moveTo>
                <a:lnTo>
                  <a:pt x="503137" y="735438"/>
                </a:lnTo>
                <a:cubicBezTo>
                  <a:pt x="503137" y="735438"/>
                  <a:pt x="474145" y="697272"/>
                  <a:pt x="459833" y="671583"/>
                </a:cubicBezTo>
                <a:cubicBezTo>
                  <a:pt x="445887" y="646261"/>
                  <a:pt x="441850" y="611030"/>
                  <a:pt x="441850" y="611030"/>
                </a:cubicBezTo>
                <a:lnTo>
                  <a:pt x="419097" y="588277"/>
                </a:lnTo>
                <a:lnTo>
                  <a:pt x="402216" y="588277"/>
                </a:lnTo>
                <a:cubicBezTo>
                  <a:pt x="402216" y="588277"/>
                  <a:pt x="368086" y="565891"/>
                  <a:pt x="242577" y="410289"/>
                </a:cubicBezTo>
                <a:cubicBezTo>
                  <a:pt x="144959" y="289551"/>
                  <a:pt x="41469" y="125876"/>
                  <a:pt x="0" y="58717"/>
                </a:cubicBezTo>
                <a:lnTo>
                  <a:pt x="75599" y="0"/>
                </a:lnTo>
                <a:lnTo>
                  <a:pt x="353774" y="282579"/>
                </a:lnTo>
                <a:lnTo>
                  <a:pt x="515614" y="725530"/>
                </a:lnTo>
                <a:close/>
              </a:path>
            </a:pathLst>
          </a:custGeom>
          <a:solidFill>
            <a:srgbClr val="D38E5F"/>
          </a:solidFill>
          <a:ln w="3669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3B10178C-F02A-4360-AABC-9C5460396A02}"/>
              </a:ext>
            </a:extLst>
          </p:cNvPr>
          <p:cNvSpPr/>
          <p:nvPr/>
        </p:nvSpPr>
        <p:spPr>
          <a:xfrm>
            <a:off x="15172314" y="11032992"/>
            <a:ext cx="146794" cy="183493"/>
          </a:xfrm>
          <a:custGeom>
            <a:avLst/>
            <a:gdLst>
              <a:gd name="connsiteX0" fmla="*/ 0 w 146794"/>
              <a:gd name="connsiteY0" fmla="*/ 81103 h 183492"/>
              <a:gd name="connsiteX1" fmla="*/ 59085 w 146794"/>
              <a:gd name="connsiteY1" fmla="*/ 181658 h 183492"/>
              <a:gd name="connsiteX2" fmla="*/ 149730 w 146794"/>
              <a:gd name="connsiteY2" fmla="*/ 93214 h 183492"/>
              <a:gd name="connsiteX3" fmla="*/ 88077 w 146794"/>
              <a:gd name="connsiteY3" fmla="*/ 0 h 183492"/>
            </a:gdLst>
            <a:ahLst/>
            <a:cxnLst>
              <a:cxn ang="0">
                <a:pos x="connsiteX0" y="connsiteY0"/>
              </a:cxn>
              <a:cxn ang="0">
                <a:pos x="connsiteX1" y="connsiteY1"/>
              </a:cxn>
              <a:cxn ang="0">
                <a:pos x="connsiteX2" y="connsiteY2"/>
              </a:cxn>
              <a:cxn ang="0">
                <a:pos x="connsiteX3" y="connsiteY3"/>
              </a:cxn>
            </a:cxnLst>
            <a:rect l="l" t="t" r="r" b="b"/>
            <a:pathLst>
              <a:path w="146794" h="183492">
                <a:moveTo>
                  <a:pt x="0" y="81103"/>
                </a:moveTo>
                <a:cubicBezTo>
                  <a:pt x="0" y="81103"/>
                  <a:pt x="46974" y="135418"/>
                  <a:pt x="59085" y="181658"/>
                </a:cubicBezTo>
                <a:cubicBezTo>
                  <a:pt x="66424" y="210282"/>
                  <a:pt x="149730" y="93214"/>
                  <a:pt x="149730" y="93214"/>
                </a:cubicBezTo>
                <a:lnTo>
                  <a:pt x="88077" y="0"/>
                </a:lnTo>
              </a:path>
            </a:pathLst>
          </a:custGeom>
          <a:solidFill>
            <a:srgbClr val="FEAF84"/>
          </a:solidFill>
          <a:ln w="3669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4B3140AC-D557-4475-BB3B-66BFB757E846}"/>
              </a:ext>
            </a:extLst>
          </p:cNvPr>
          <p:cNvSpPr/>
          <p:nvPr/>
        </p:nvSpPr>
        <p:spPr>
          <a:xfrm>
            <a:off x="14574862" y="9085303"/>
            <a:ext cx="513779" cy="1284448"/>
          </a:xfrm>
          <a:custGeom>
            <a:avLst/>
            <a:gdLst>
              <a:gd name="connsiteX0" fmla="*/ 365884 w 513779"/>
              <a:gd name="connsiteY0" fmla="*/ 3400 h 1284448"/>
              <a:gd name="connsiteX1" fmla="*/ 0 w 513779"/>
              <a:gd name="connsiteY1" fmla="*/ 1170781 h 1284448"/>
              <a:gd name="connsiteX2" fmla="*/ 265330 w 513779"/>
              <a:gd name="connsiteY2" fmla="*/ 1297390 h 1284448"/>
              <a:gd name="connsiteX3" fmla="*/ 528092 w 513779"/>
              <a:gd name="connsiteY3" fmla="*/ 240473 h 1284448"/>
              <a:gd name="connsiteX4" fmla="*/ 365884 w 513779"/>
              <a:gd name="connsiteY4" fmla="*/ 3400 h 128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779" h="1284448">
                <a:moveTo>
                  <a:pt x="365884" y="3400"/>
                </a:moveTo>
                <a:cubicBezTo>
                  <a:pt x="365884" y="3400"/>
                  <a:pt x="126610" y="52209"/>
                  <a:pt x="0" y="1170781"/>
                </a:cubicBezTo>
                <a:lnTo>
                  <a:pt x="265330" y="1297390"/>
                </a:lnTo>
                <a:cubicBezTo>
                  <a:pt x="265330" y="1297390"/>
                  <a:pt x="557450" y="410387"/>
                  <a:pt x="528092" y="240473"/>
                </a:cubicBezTo>
                <a:cubicBezTo>
                  <a:pt x="498366" y="70192"/>
                  <a:pt x="492127" y="-18985"/>
                  <a:pt x="365884" y="3400"/>
                </a:cubicBezTo>
                <a:close/>
              </a:path>
            </a:pathLst>
          </a:custGeom>
          <a:solidFill>
            <a:srgbClr val="7E3838"/>
          </a:solidFill>
          <a:ln w="3669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B7720710-0843-42EB-8694-8A027C748A00}"/>
              </a:ext>
            </a:extLst>
          </p:cNvPr>
          <p:cNvSpPr/>
          <p:nvPr/>
        </p:nvSpPr>
        <p:spPr>
          <a:xfrm>
            <a:off x="14574495" y="10041793"/>
            <a:ext cx="697272" cy="1064257"/>
          </a:xfrm>
          <a:custGeom>
            <a:avLst/>
            <a:gdLst>
              <a:gd name="connsiteX0" fmla="*/ 0 w 697271"/>
              <a:gd name="connsiteY0" fmla="*/ 212822 h 1064257"/>
              <a:gd name="connsiteX1" fmla="*/ 597819 w 697271"/>
              <a:gd name="connsiteY1" fmla="*/ 1092853 h 1064257"/>
              <a:gd name="connsiteX2" fmla="*/ 708282 w 697271"/>
              <a:gd name="connsiteY2" fmla="*/ 1016520 h 1064257"/>
              <a:gd name="connsiteX3" fmla="*/ 251018 w 697271"/>
              <a:gd name="connsiteY3" fmla="*/ 124746 h 1064257"/>
              <a:gd name="connsiteX4" fmla="*/ 0 w 697271"/>
              <a:gd name="connsiteY4" fmla="*/ 212822 h 10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1" h="1064257">
                <a:moveTo>
                  <a:pt x="0" y="212822"/>
                </a:moveTo>
                <a:cubicBezTo>
                  <a:pt x="0" y="212822"/>
                  <a:pt x="262761" y="773209"/>
                  <a:pt x="597819" y="1092853"/>
                </a:cubicBezTo>
                <a:lnTo>
                  <a:pt x="708282" y="1016520"/>
                </a:lnTo>
                <a:cubicBezTo>
                  <a:pt x="708282" y="1016520"/>
                  <a:pt x="500935" y="449161"/>
                  <a:pt x="251018" y="124746"/>
                </a:cubicBezTo>
                <a:cubicBezTo>
                  <a:pt x="1101" y="-200403"/>
                  <a:pt x="0" y="212822"/>
                  <a:pt x="0" y="212822"/>
                </a:cubicBezTo>
                <a:close/>
              </a:path>
            </a:pathLst>
          </a:custGeom>
          <a:solidFill>
            <a:srgbClr val="7E3838"/>
          </a:solidFill>
          <a:ln w="3669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2EE8181E-6B22-4204-92CD-DCAB5D604838}"/>
              </a:ext>
            </a:extLst>
          </p:cNvPr>
          <p:cNvSpPr/>
          <p:nvPr/>
        </p:nvSpPr>
        <p:spPr>
          <a:xfrm>
            <a:off x="15213205" y="11080332"/>
            <a:ext cx="220191" cy="220191"/>
          </a:xfrm>
          <a:custGeom>
            <a:avLst/>
            <a:gdLst>
              <a:gd name="connsiteX0" fmla="*/ 207558 w 220191"/>
              <a:gd name="connsiteY0" fmla="*/ 90645 h 220191"/>
              <a:gd name="connsiteX1" fmla="*/ 191778 w 220191"/>
              <a:gd name="connsiteY1" fmla="*/ 103123 h 220191"/>
              <a:gd name="connsiteX2" fmla="*/ 99298 w 220191"/>
              <a:gd name="connsiteY2" fmla="*/ 46607 h 220191"/>
              <a:gd name="connsiteX3" fmla="*/ 89756 w 220191"/>
              <a:gd name="connsiteY3" fmla="*/ 37799 h 220191"/>
              <a:gd name="connsiteX4" fmla="*/ 112509 w 220191"/>
              <a:gd name="connsiteY4" fmla="*/ 16514 h 220191"/>
              <a:gd name="connsiteX5" fmla="*/ 73609 w 220191"/>
              <a:gd name="connsiteY5" fmla="*/ 0 h 220191"/>
              <a:gd name="connsiteX6" fmla="*/ 44984 w 220191"/>
              <a:gd name="connsiteY6" fmla="*/ 14312 h 220191"/>
              <a:gd name="connsiteX7" fmla="*/ 65535 w 220191"/>
              <a:gd name="connsiteY7" fmla="*/ 35964 h 220191"/>
              <a:gd name="connsiteX8" fmla="*/ 9387 w 220191"/>
              <a:gd name="connsiteY8" fmla="*/ 83673 h 220191"/>
              <a:gd name="connsiteX9" fmla="*/ 579 w 220191"/>
              <a:gd name="connsiteY9" fmla="*/ 71929 h 220191"/>
              <a:gd name="connsiteX10" fmla="*/ 6451 w 220191"/>
              <a:gd name="connsiteY10" fmla="*/ 133583 h 220191"/>
              <a:gd name="connsiteX11" fmla="*/ 45351 w 220191"/>
              <a:gd name="connsiteY11" fmla="*/ 215053 h 220191"/>
              <a:gd name="connsiteX12" fmla="*/ 45351 w 220191"/>
              <a:gd name="connsiteY12" fmla="*/ 214687 h 220191"/>
              <a:gd name="connsiteX13" fmla="*/ 84251 w 220191"/>
              <a:gd name="connsiteY13" fmla="*/ 245880 h 220191"/>
              <a:gd name="connsiteX14" fmla="*/ 107739 w 220191"/>
              <a:gd name="connsiteY14" fmla="*/ 231935 h 220191"/>
              <a:gd name="connsiteX15" fmla="*/ 128290 w 220191"/>
              <a:gd name="connsiteY15" fmla="*/ 224228 h 220191"/>
              <a:gd name="connsiteX16" fmla="*/ 147006 w 220191"/>
              <a:gd name="connsiteY16" fmla="*/ 201108 h 220191"/>
              <a:gd name="connsiteX17" fmla="*/ 175264 w 220191"/>
              <a:gd name="connsiteY17" fmla="*/ 193768 h 220191"/>
              <a:gd name="connsiteX18" fmla="*/ 193613 w 220191"/>
              <a:gd name="connsiteY18" fmla="*/ 171382 h 220191"/>
              <a:gd name="connsiteX19" fmla="*/ 224440 w 220191"/>
              <a:gd name="connsiteY19" fmla="*/ 149363 h 220191"/>
              <a:gd name="connsiteX20" fmla="*/ 207558 w 220191"/>
              <a:gd name="connsiteY20" fmla="*/ 90645 h 22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0191" h="220191">
                <a:moveTo>
                  <a:pt x="207558" y="90645"/>
                </a:moveTo>
                <a:lnTo>
                  <a:pt x="191778" y="103123"/>
                </a:lnTo>
                <a:cubicBezTo>
                  <a:pt x="191778" y="103123"/>
                  <a:pt x="152878" y="70094"/>
                  <a:pt x="99298" y="46607"/>
                </a:cubicBezTo>
                <a:cubicBezTo>
                  <a:pt x="96362" y="42570"/>
                  <a:pt x="93059" y="40001"/>
                  <a:pt x="89756" y="37799"/>
                </a:cubicBezTo>
                <a:cubicBezTo>
                  <a:pt x="108105" y="29726"/>
                  <a:pt x="133060" y="16882"/>
                  <a:pt x="112509" y="16514"/>
                </a:cubicBezTo>
                <a:cubicBezTo>
                  <a:pt x="81682" y="15781"/>
                  <a:pt x="73609" y="0"/>
                  <a:pt x="73609" y="0"/>
                </a:cubicBezTo>
                <a:lnTo>
                  <a:pt x="44984" y="14312"/>
                </a:lnTo>
                <a:lnTo>
                  <a:pt x="65535" y="35964"/>
                </a:lnTo>
                <a:cubicBezTo>
                  <a:pt x="42048" y="44038"/>
                  <a:pt x="17827" y="73030"/>
                  <a:pt x="9387" y="83673"/>
                </a:cubicBezTo>
                <a:lnTo>
                  <a:pt x="579" y="71929"/>
                </a:lnTo>
                <a:cubicBezTo>
                  <a:pt x="579" y="71929"/>
                  <a:pt x="-2724" y="101288"/>
                  <a:pt x="6451" y="133583"/>
                </a:cubicBezTo>
                <a:cubicBezTo>
                  <a:pt x="15625" y="165877"/>
                  <a:pt x="45351" y="215053"/>
                  <a:pt x="45351" y="215053"/>
                </a:cubicBezTo>
                <a:lnTo>
                  <a:pt x="45351" y="214687"/>
                </a:lnTo>
                <a:cubicBezTo>
                  <a:pt x="49021" y="222026"/>
                  <a:pt x="69939" y="245880"/>
                  <a:pt x="84251" y="245880"/>
                </a:cubicBezTo>
                <a:cubicBezTo>
                  <a:pt x="98564" y="245880"/>
                  <a:pt x="103702" y="235604"/>
                  <a:pt x="107739" y="231935"/>
                </a:cubicBezTo>
                <a:cubicBezTo>
                  <a:pt x="113610" y="226430"/>
                  <a:pt x="118748" y="230467"/>
                  <a:pt x="128290" y="224228"/>
                </a:cubicBezTo>
                <a:cubicBezTo>
                  <a:pt x="138198" y="217989"/>
                  <a:pt x="137464" y="209181"/>
                  <a:pt x="147006" y="201108"/>
                </a:cubicBezTo>
                <a:cubicBezTo>
                  <a:pt x="151777" y="197071"/>
                  <a:pt x="165355" y="198539"/>
                  <a:pt x="175264" y="193768"/>
                </a:cubicBezTo>
                <a:cubicBezTo>
                  <a:pt x="185172" y="189365"/>
                  <a:pt x="187741" y="175786"/>
                  <a:pt x="193613" y="171382"/>
                </a:cubicBezTo>
                <a:cubicBezTo>
                  <a:pt x="205357" y="162575"/>
                  <a:pt x="216366" y="165511"/>
                  <a:pt x="224440" y="149363"/>
                </a:cubicBezTo>
                <a:cubicBezTo>
                  <a:pt x="232513" y="133583"/>
                  <a:pt x="207558" y="90645"/>
                  <a:pt x="207558" y="90645"/>
                </a:cubicBezTo>
                <a:close/>
              </a:path>
            </a:pathLst>
          </a:custGeom>
          <a:solidFill>
            <a:srgbClr val="FEAF84"/>
          </a:solidFill>
          <a:ln w="3669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B5F90F97-AD2F-4833-8C0E-F0279262B13C}"/>
              </a:ext>
            </a:extLst>
          </p:cNvPr>
          <p:cNvSpPr/>
          <p:nvPr/>
        </p:nvSpPr>
        <p:spPr>
          <a:xfrm>
            <a:off x="15268831" y="11083199"/>
            <a:ext cx="183493" cy="110096"/>
          </a:xfrm>
          <a:custGeom>
            <a:avLst/>
            <a:gdLst>
              <a:gd name="connsiteX0" fmla="*/ 0 w 183492"/>
              <a:gd name="connsiteY0" fmla="*/ 1905 h 110095"/>
              <a:gd name="connsiteX1" fmla="*/ 27891 w 183492"/>
              <a:gd name="connsiteY1" fmla="*/ 4107 h 110095"/>
              <a:gd name="connsiteX2" fmla="*/ 92847 w 183492"/>
              <a:gd name="connsiteY2" fmla="*/ 26493 h 110095"/>
              <a:gd name="connsiteX3" fmla="*/ 185328 w 183492"/>
              <a:gd name="connsiteY3" fmla="*/ 92183 h 110095"/>
              <a:gd name="connsiteX4" fmla="*/ 150831 w 183492"/>
              <a:gd name="connsiteY4" fmla="*/ 113836 h 110095"/>
              <a:gd name="connsiteX5" fmla="*/ 10276 w 183492"/>
              <a:gd name="connsiteY5" fmla="*/ 54384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92" h="110095">
                <a:moveTo>
                  <a:pt x="0" y="1905"/>
                </a:moveTo>
                <a:cubicBezTo>
                  <a:pt x="0" y="1905"/>
                  <a:pt x="11010" y="-3600"/>
                  <a:pt x="27891" y="4107"/>
                </a:cubicBezTo>
                <a:cubicBezTo>
                  <a:pt x="46607" y="12547"/>
                  <a:pt x="68626" y="10713"/>
                  <a:pt x="92847" y="26493"/>
                </a:cubicBezTo>
                <a:cubicBezTo>
                  <a:pt x="117068" y="42273"/>
                  <a:pt x="179823" y="83008"/>
                  <a:pt x="185328" y="92183"/>
                </a:cubicBezTo>
                <a:cubicBezTo>
                  <a:pt x="190465" y="101358"/>
                  <a:pt x="180190" y="114569"/>
                  <a:pt x="150831" y="113836"/>
                </a:cubicBezTo>
                <a:cubicBezTo>
                  <a:pt x="121472" y="113101"/>
                  <a:pt x="10276" y="54384"/>
                  <a:pt x="10276" y="54384"/>
                </a:cubicBezTo>
              </a:path>
            </a:pathLst>
          </a:custGeom>
          <a:solidFill>
            <a:srgbClr val="FEAF84"/>
          </a:solidFill>
          <a:ln w="3669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4665C2E2-A6DB-43D0-B9E5-E1E6EA8F12E2}"/>
              </a:ext>
            </a:extLst>
          </p:cNvPr>
          <p:cNvSpPr/>
          <p:nvPr/>
        </p:nvSpPr>
        <p:spPr>
          <a:xfrm>
            <a:off x="15093412" y="8223353"/>
            <a:ext cx="660573" cy="220191"/>
          </a:xfrm>
          <a:custGeom>
            <a:avLst/>
            <a:gdLst>
              <a:gd name="connsiteX0" fmla="*/ 689932 w 660573"/>
              <a:gd name="connsiteY0" fmla="*/ 202943 h 220191"/>
              <a:gd name="connsiteX1" fmla="*/ 295423 w 660573"/>
              <a:gd name="connsiteY1" fmla="*/ 190465 h 220191"/>
              <a:gd name="connsiteX2" fmla="*/ 268633 w 660573"/>
              <a:gd name="connsiteY2" fmla="*/ 197438 h 220191"/>
              <a:gd name="connsiteX3" fmla="*/ 54681 w 660573"/>
              <a:gd name="connsiteY3" fmla="*/ 241109 h 220191"/>
              <a:gd name="connsiteX4" fmla="*/ 12478 w 660573"/>
              <a:gd name="connsiteY4" fmla="*/ 248816 h 220191"/>
              <a:gd name="connsiteX5" fmla="*/ 0 w 660573"/>
              <a:gd name="connsiteY5" fmla="*/ 201108 h 220191"/>
              <a:gd name="connsiteX6" fmla="*/ 0 w 660573"/>
              <a:gd name="connsiteY6" fmla="*/ 200741 h 220191"/>
              <a:gd name="connsiteX7" fmla="*/ 11376 w 660573"/>
              <a:gd name="connsiteY7" fmla="*/ 171749 h 220191"/>
              <a:gd name="connsiteX8" fmla="*/ 55415 w 660573"/>
              <a:gd name="connsiteY8" fmla="*/ 139087 h 220191"/>
              <a:gd name="connsiteX9" fmla="*/ 110463 w 660573"/>
              <a:gd name="connsiteY9" fmla="*/ 101654 h 220191"/>
              <a:gd name="connsiteX10" fmla="*/ 397812 w 660573"/>
              <a:gd name="connsiteY10" fmla="*/ 0 h 220191"/>
              <a:gd name="connsiteX11" fmla="*/ 608094 w 660573"/>
              <a:gd name="connsiteY11" fmla="*/ 70828 h 220191"/>
              <a:gd name="connsiteX12" fmla="*/ 608462 w 660573"/>
              <a:gd name="connsiteY12" fmla="*/ 70828 h 220191"/>
              <a:gd name="connsiteX13" fmla="*/ 681124 w 660573"/>
              <a:gd name="connsiteY13" fmla="*/ 95783 h 220191"/>
              <a:gd name="connsiteX14" fmla="*/ 689932 w 660573"/>
              <a:gd name="connsiteY14" fmla="*/ 202943 h 22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0573" h="220191">
                <a:moveTo>
                  <a:pt x="689932" y="202943"/>
                </a:moveTo>
                <a:cubicBezTo>
                  <a:pt x="469741" y="250650"/>
                  <a:pt x="295423" y="190465"/>
                  <a:pt x="295423" y="190465"/>
                </a:cubicBezTo>
                <a:cubicBezTo>
                  <a:pt x="286982" y="192667"/>
                  <a:pt x="278175" y="194869"/>
                  <a:pt x="268633" y="197438"/>
                </a:cubicBezTo>
                <a:cubicBezTo>
                  <a:pt x="201842" y="213585"/>
                  <a:pt x="111196" y="230833"/>
                  <a:pt x="54681" y="241109"/>
                </a:cubicBezTo>
                <a:cubicBezTo>
                  <a:pt x="36331" y="244412"/>
                  <a:pt x="21652" y="247348"/>
                  <a:pt x="12478" y="248816"/>
                </a:cubicBezTo>
                <a:cubicBezTo>
                  <a:pt x="7707" y="233035"/>
                  <a:pt x="3303" y="216888"/>
                  <a:pt x="0" y="201108"/>
                </a:cubicBezTo>
                <a:lnTo>
                  <a:pt x="0" y="200741"/>
                </a:lnTo>
                <a:cubicBezTo>
                  <a:pt x="5138" y="187529"/>
                  <a:pt x="11010" y="174318"/>
                  <a:pt x="11376" y="171749"/>
                </a:cubicBezTo>
                <a:cubicBezTo>
                  <a:pt x="11744" y="169547"/>
                  <a:pt x="33029" y="154868"/>
                  <a:pt x="55415" y="139087"/>
                </a:cubicBezTo>
                <a:cubicBezTo>
                  <a:pt x="78535" y="123307"/>
                  <a:pt x="103490" y="106425"/>
                  <a:pt x="110463" y="101654"/>
                </a:cubicBezTo>
                <a:cubicBezTo>
                  <a:pt x="123307" y="91379"/>
                  <a:pt x="393408" y="0"/>
                  <a:pt x="397812" y="0"/>
                </a:cubicBezTo>
                <a:cubicBezTo>
                  <a:pt x="400748" y="0"/>
                  <a:pt x="520752" y="41102"/>
                  <a:pt x="608094" y="70828"/>
                </a:cubicBezTo>
                <a:lnTo>
                  <a:pt x="608462" y="70828"/>
                </a:lnTo>
                <a:cubicBezTo>
                  <a:pt x="639288" y="81471"/>
                  <a:pt x="665344" y="91012"/>
                  <a:pt x="681124" y="95783"/>
                </a:cubicBezTo>
                <a:cubicBezTo>
                  <a:pt x="683694" y="125142"/>
                  <a:pt x="686996" y="162207"/>
                  <a:pt x="689932" y="202943"/>
                </a:cubicBezTo>
                <a:close/>
              </a:path>
            </a:pathLst>
          </a:custGeom>
          <a:solidFill>
            <a:srgbClr val="FEAF84">
              <a:alpha val="43000"/>
            </a:srgbClr>
          </a:solidFill>
          <a:ln w="3669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3C20EC8-1B4C-4A20-9B68-6A9263A39E5D}"/>
              </a:ext>
            </a:extLst>
          </p:cNvPr>
          <p:cNvSpPr/>
          <p:nvPr/>
        </p:nvSpPr>
        <p:spPr>
          <a:xfrm>
            <a:off x="15057509" y="7913474"/>
            <a:ext cx="733970" cy="513779"/>
          </a:xfrm>
          <a:custGeom>
            <a:avLst/>
            <a:gdLst>
              <a:gd name="connsiteX0" fmla="*/ 757029 w 733970"/>
              <a:gd name="connsiteY0" fmla="*/ 304742 h 513779"/>
              <a:gd name="connsiteX1" fmla="*/ 757029 w 733970"/>
              <a:gd name="connsiteY1" fmla="*/ 304742 h 513779"/>
              <a:gd name="connsiteX2" fmla="*/ 390411 w 733970"/>
              <a:gd name="connsiteY2" fmla="*/ 1611 h 513779"/>
              <a:gd name="connsiteX3" fmla="*/ 21590 w 733970"/>
              <a:gd name="connsiteY3" fmla="*/ 505482 h 513779"/>
              <a:gd name="connsiteX4" fmla="*/ 21590 w 733970"/>
              <a:gd name="connsiteY4" fmla="*/ 505482 h 513779"/>
              <a:gd name="connsiteX5" fmla="*/ 8746 w 733970"/>
              <a:gd name="connsiteY5" fmla="*/ 536309 h 513779"/>
              <a:gd name="connsiteX6" fmla="*/ 34068 w 733970"/>
              <a:gd name="connsiteY6" fmla="*/ 549521 h 513779"/>
              <a:gd name="connsiteX7" fmla="*/ 136824 w 733970"/>
              <a:gd name="connsiteY7" fmla="*/ 530070 h 513779"/>
              <a:gd name="connsiteX8" fmla="*/ 746753 w 733970"/>
              <a:gd name="connsiteY8" fmla="*/ 343275 h 513779"/>
              <a:gd name="connsiteX9" fmla="*/ 761800 w 733970"/>
              <a:gd name="connsiteY9" fmla="*/ 335201 h 513779"/>
              <a:gd name="connsiteX10" fmla="*/ 757029 w 733970"/>
              <a:gd name="connsiteY10" fmla="*/ 304742 h 51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70" h="513779">
                <a:moveTo>
                  <a:pt x="757029" y="304742"/>
                </a:moveTo>
                <a:lnTo>
                  <a:pt x="757029" y="304742"/>
                </a:lnTo>
                <a:cubicBezTo>
                  <a:pt x="739781" y="217766"/>
                  <a:pt x="667118" y="-21876"/>
                  <a:pt x="390411" y="1611"/>
                </a:cubicBezTo>
                <a:cubicBezTo>
                  <a:pt x="-19879" y="36842"/>
                  <a:pt x="-29420" y="305842"/>
                  <a:pt x="21590" y="505482"/>
                </a:cubicBezTo>
                <a:lnTo>
                  <a:pt x="21590" y="505482"/>
                </a:lnTo>
                <a:cubicBezTo>
                  <a:pt x="21590" y="505482"/>
                  <a:pt x="3608" y="516859"/>
                  <a:pt x="8746" y="536309"/>
                </a:cubicBezTo>
                <a:cubicBezTo>
                  <a:pt x="8746" y="536309"/>
                  <a:pt x="15719" y="552089"/>
                  <a:pt x="34068" y="549521"/>
                </a:cubicBezTo>
                <a:cubicBezTo>
                  <a:pt x="34068" y="549521"/>
                  <a:pt x="81042" y="545116"/>
                  <a:pt x="136824" y="530070"/>
                </a:cubicBezTo>
                <a:cubicBezTo>
                  <a:pt x="290224" y="498876"/>
                  <a:pt x="578307" y="432085"/>
                  <a:pt x="746753" y="343275"/>
                </a:cubicBezTo>
                <a:cubicBezTo>
                  <a:pt x="751157" y="343642"/>
                  <a:pt x="756295" y="341807"/>
                  <a:pt x="761800" y="335201"/>
                </a:cubicBezTo>
                <a:cubicBezTo>
                  <a:pt x="781617" y="312815"/>
                  <a:pt x="757029" y="304742"/>
                  <a:pt x="757029" y="304742"/>
                </a:cubicBezTo>
                <a:close/>
              </a:path>
            </a:pathLst>
          </a:custGeom>
          <a:solidFill>
            <a:srgbClr val="FFB41D"/>
          </a:solidFill>
          <a:ln w="3669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7A03CB89-4387-4517-8CD7-06F119C44BF9}"/>
              </a:ext>
            </a:extLst>
          </p:cNvPr>
          <p:cNvSpPr/>
          <p:nvPr/>
        </p:nvSpPr>
        <p:spPr>
          <a:xfrm>
            <a:off x="15229564" y="7905700"/>
            <a:ext cx="513779" cy="403684"/>
          </a:xfrm>
          <a:custGeom>
            <a:avLst/>
            <a:gdLst>
              <a:gd name="connsiteX0" fmla="*/ 0 w 513779"/>
              <a:gd name="connsiteY0" fmla="*/ 64800 h 403683"/>
              <a:gd name="connsiteX1" fmla="*/ 419464 w 513779"/>
              <a:gd name="connsiteY1" fmla="*/ 417473 h 403683"/>
              <a:gd name="connsiteX2" fmla="*/ 542771 w 513779"/>
              <a:gd name="connsiteY2" fmla="*/ 369398 h 403683"/>
              <a:gd name="connsiteX3" fmla="*/ 218723 w 513779"/>
              <a:gd name="connsiteY3" fmla="*/ 9753 h 403683"/>
              <a:gd name="connsiteX4" fmla="*/ 0 w 513779"/>
              <a:gd name="connsiteY4" fmla="*/ 64800 h 403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779" h="403683">
                <a:moveTo>
                  <a:pt x="0" y="64800"/>
                </a:moveTo>
                <a:cubicBezTo>
                  <a:pt x="0" y="64800"/>
                  <a:pt x="310469" y="-12267"/>
                  <a:pt x="419464" y="417473"/>
                </a:cubicBezTo>
                <a:cubicBezTo>
                  <a:pt x="419464" y="417473"/>
                  <a:pt x="471576" y="403894"/>
                  <a:pt x="542771" y="369398"/>
                </a:cubicBezTo>
                <a:cubicBezTo>
                  <a:pt x="542771" y="369398"/>
                  <a:pt x="476714" y="36542"/>
                  <a:pt x="218723" y="9753"/>
                </a:cubicBezTo>
                <a:cubicBezTo>
                  <a:pt x="218356" y="9753"/>
                  <a:pt x="86241" y="-34286"/>
                  <a:pt x="0" y="64800"/>
                </a:cubicBezTo>
                <a:close/>
              </a:path>
            </a:pathLst>
          </a:custGeom>
          <a:solidFill>
            <a:srgbClr val="FFBF4D"/>
          </a:solidFill>
          <a:ln w="3669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DAC4A435-2996-4AD2-9C90-5D1E2176D39C}"/>
              </a:ext>
            </a:extLst>
          </p:cNvPr>
          <p:cNvSpPr/>
          <p:nvPr/>
        </p:nvSpPr>
        <p:spPr>
          <a:xfrm>
            <a:off x="15359477" y="8249042"/>
            <a:ext cx="513779" cy="146794"/>
          </a:xfrm>
          <a:custGeom>
            <a:avLst/>
            <a:gdLst>
              <a:gd name="connsiteX0" fmla="*/ 0 w 513779"/>
              <a:gd name="connsiteY0" fmla="*/ 142023 h 146794"/>
              <a:gd name="connsiteX1" fmla="*/ 457998 w 513779"/>
              <a:gd name="connsiteY1" fmla="*/ 141289 h 146794"/>
              <a:gd name="connsiteX2" fmla="*/ 459832 w 513779"/>
              <a:gd name="connsiteY2" fmla="*/ 0 h 146794"/>
              <a:gd name="connsiteX3" fmla="*/ 0 w 513779"/>
              <a:gd name="connsiteY3" fmla="*/ 142023 h 146794"/>
            </a:gdLst>
            <a:ahLst/>
            <a:cxnLst>
              <a:cxn ang="0">
                <a:pos x="connsiteX0" y="connsiteY0"/>
              </a:cxn>
              <a:cxn ang="0">
                <a:pos x="connsiteX1" y="connsiteY1"/>
              </a:cxn>
              <a:cxn ang="0">
                <a:pos x="connsiteX2" y="connsiteY2"/>
              </a:cxn>
              <a:cxn ang="0">
                <a:pos x="connsiteX3" y="connsiteY3"/>
              </a:cxn>
            </a:cxnLst>
            <a:rect l="l" t="t" r="r" b="b"/>
            <a:pathLst>
              <a:path w="513779" h="146794">
                <a:moveTo>
                  <a:pt x="0" y="142023"/>
                </a:moveTo>
                <a:cubicBezTo>
                  <a:pt x="0" y="142023"/>
                  <a:pt x="220191" y="214686"/>
                  <a:pt x="457998" y="141289"/>
                </a:cubicBezTo>
                <a:cubicBezTo>
                  <a:pt x="457998" y="141289"/>
                  <a:pt x="631949" y="89177"/>
                  <a:pt x="459832" y="0"/>
                </a:cubicBezTo>
                <a:lnTo>
                  <a:pt x="0" y="142023"/>
                </a:lnTo>
                <a:close/>
              </a:path>
            </a:pathLst>
          </a:custGeom>
          <a:solidFill>
            <a:srgbClr val="FFB41D"/>
          </a:solidFill>
          <a:ln w="3669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DC6FFF4E-532E-41C9-AF1A-489676C32183}"/>
              </a:ext>
            </a:extLst>
          </p:cNvPr>
          <p:cNvSpPr/>
          <p:nvPr/>
        </p:nvSpPr>
        <p:spPr>
          <a:xfrm>
            <a:off x="17200274" y="14425769"/>
            <a:ext cx="2312007" cy="183493"/>
          </a:xfrm>
          <a:custGeom>
            <a:avLst/>
            <a:gdLst>
              <a:gd name="connsiteX0" fmla="*/ 2342834 w 2312006"/>
              <a:gd name="connsiteY0" fmla="*/ 103124 h 183492"/>
              <a:gd name="connsiteX1" fmla="*/ 1171417 w 2312006"/>
              <a:gd name="connsiteY1" fmla="*/ 206247 h 183492"/>
              <a:gd name="connsiteX2" fmla="*/ 0 w 2312006"/>
              <a:gd name="connsiteY2" fmla="*/ 103124 h 183492"/>
              <a:gd name="connsiteX3" fmla="*/ 1171417 w 2312006"/>
              <a:gd name="connsiteY3" fmla="*/ 0 h 183492"/>
              <a:gd name="connsiteX4" fmla="*/ 2342834 w 2312006"/>
              <a:gd name="connsiteY4" fmla="*/ 103124 h 18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006" h="183492">
                <a:moveTo>
                  <a:pt x="2342834" y="103124"/>
                </a:moveTo>
                <a:cubicBezTo>
                  <a:pt x="2342834" y="160006"/>
                  <a:pt x="1818412" y="206247"/>
                  <a:pt x="1171417" y="206247"/>
                </a:cubicBezTo>
                <a:cubicBezTo>
                  <a:pt x="524422" y="206247"/>
                  <a:pt x="0" y="160006"/>
                  <a:pt x="0" y="103124"/>
                </a:cubicBezTo>
                <a:cubicBezTo>
                  <a:pt x="0" y="46240"/>
                  <a:pt x="524422" y="0"/>
                  <a:pt x="1171417" y="0"/>
                </a:cubicBezTo>
                <a:cubicBezTo>
                  <a:pt x="1818412" y="0"/>
                  <a:pt x="2342834" y="46240"/>
                  <a:pt x="2342834" y="103124"/>
                </a:cubicBezTo>
                <a:close/>
              </a:path>
            </a:pathLst>
          </a:custGeom>
          <a:solidFill>
            <a:srgbClr val="FCF2EB"/>
          </a:solidFill>
          <a:ln w="3669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BD3A639F-9734-49C0-B514-07EB8E5278BC}"/>
              </a:ext>
            </a:extLst>
          </p:cNvPr>
          <p:cNvSpPr/>
          <p:nvPr/>
        </p:nvSpPr>
        <p:spPr>
          <a:xfrm>
            <a:off x="16604859" y="9763590"/>
            <a:ext cx="1431242" cy="587176"/>
          </a:xfrm>
          <a:custGeom>
            <a:avLst/>
            <a:gdLst>
              <a:gd name="connsiteX0" fmla="*/ 516880 w 1431242"/>
              <a:gd name="connsiteY0" fmla="*/ 429373 h 587176"/>
              <a:gd name="connsiteX1" fmla="*/ 298891 w 1431242"/>
              <a:gd name="connsiteY1" fmla="*/ 351939 h 587176"/>
              <a:gd name="connsiteX2" fmla="*/ 197603 w 1431242"/>
              <a:gd name="connsiteY2" fmla="*/ 372857 h 587176"/>
              <a:gd name="connsiteX3" fmla="*/ 8973 w 1431242"/>
              <a:gd name="connsiteY3" fmla="*/ 422400 h 587176"/>
              <a:gd name="connsiteX4" fmla="*/ 189529 w 1431242"/>
              <a:gd name="connsiteY4" fmla="*/ 443318 h 587176"/>
              <a:gd name="connsiteX5" fmla="*/ 181823 w 1431242"/>
              <a:gd name="connsiteY5" fmla="*/ 521852 h 587176"/>
              <a:gd name="connsiteX6" fmla="*/ 300726 w 1431242"/>
              <a:gd name="connsiteY6" fmla="*/ 601489 h 587176"/>
              <a:gd name="connsiteX7" fmla="*/ 441281 w 1431242"/>
              <a:gd name="connsiteY7" fmla="*/ 561120 h 587176"/>
              <a:gd name="connsiteX8" fmla="*/ 560551 w 1431242"/>
              <a:gd name="connsiteY8" fmla="*/ 563689 h 587176"/>
              <a:gd name="connsiteX9" fmla="*/ 1281677 w 1431242"/>
              <a:gd name="connsiteY9" fmla="*/ 613966 h 587176"/>
              <a:gd name="connsiteX10" fmla="*/ 1432875 w 1431242"/>
              <a:gd name="connsiteY10" fmla="*/ 22019 h 587176"/>
              <a:gd name="connsiteX11" fmla="*/ 1162407 w 1431242"/>
              <a:gd name="connsiteY11" fmla="*/ 0 h 587176"/>
              <a:gd name="connsiteX12" fmla="*/ 1093414 w 1431242"/>
              <a:gd name="connsiteY12" fmla="*/ 384233 h 587176"/>
              <a:gd name="connsiteX13" fmla="*/ 516880 w 1431242"/>
              <a:gd name="connsiteY13" fmla="*/ 429373 h 58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1242" h="587176">
                <a:moveTo>
                  <a:pt x="516880" y="429373"/>
                </a:moveTo>
                <a:cubicBezTo>
                  <a:pt x="416326" y="417629"/>
                  <a:pt x="357609" y="373224"/>
                  <a:pt x="298891" y="351939"/>
                </a:cubicBezTo>
                <a:cubicBezTo>
                  <a:pt x="240173" y="330653"/>
                  <a:pt x="237605" y="377628"/>
                  <a:pt x="197603" y="372857"/>
                </a:cubicBezTo>
                <a:cubicBezTo>
                  <a:pt x="157602" y="368453"/>
                  <a:pt x="-44607" y="398179"/>
                  <a:pt x="8973" y="422400"/>
                </a:cubicBezTo>
                <a:cubicBezTo>
                  <a:pt x="62552" y="446621"/>
                  <a:pt x="184025" y="420198"/>
                  <a:pt x="189529" y="443318"/>
                </a:cubicBezTo>
                <a:cubicBezTo>
                  <a:pt x="195034" y="466438"/>
                  <a:pt x="197603" y="466071"/>
                  <a:pt x="181823" y="521852"/>
                </a:cubicBezTo>
                <a:cubicBezTo>
                  <a:pt x="166042" y="577634"/>
                  <a:pt x="248614" y="586442"/>
                  <a:pt x="300726" y="601489"/>
                </a:cubicBezTo>
                <a:cubicBezTo>
                  <a:pt x="352838" y="616902"/>
                  <a:pt x="411188" y="557450"/>
                  <a:pt x="441281" y="561120"/>
                </a:cubicBezTo>
                <a:cubicBezTo>
                  <a:pt x="471741" y="564790"/>
                  <a:pt x="560551" y="563689"/>
                  <a:pt x="560551" y="563689"/>
                </a:cubicBezTo>
                <a:cubicBezTo>
                  <a:pt x="560551" y="563689"/>
                  <a:pt x="1186261" y="635618"/>
                  <a:pt x="1281677" y="613966"/>
                </a:cubicBezTo>
                <a:cubicBezTo>
                  <a:pt x="1377094" y="592314"/>
                  <a:pt x="1432875" y="22019"/>
                  <a:pt x="1432875" y="22019"/>
                </a:cubicBezTo>
                <a:lnTo>
                  <a:pt x="1162407" y="0"/>
                </a:lnTo>
                <a:cubicBezTo>
                  <a:pt x="1162407" y="0"/>
                  <a:pt x="1106258" y="369921"/>
                  <a:pt x="1093414" y="384233"/>
                </a:cubicBezTo>
                <a:cubicBezTo>
                  <a:pt x="965703" y="382031"/>
                  <a:pt x="516880" y="429373"/>
                  <a:pt x="516880" y="429373"/>
                </a:cubicBezTo>
                <a:close/>
              </a:path>
            </a:pathLst>
          </a:custGeom>
          <a:solidFill>
            <a:srgbClr val="FFCCB0"/>
          </a:solidFill>
          <a:ln w="3669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CAB8E5CB-32F1-4E49-9189-9E3E23914285}"/>
              </a:ext>
            </a:extLst>
          </p:cNvPr>
          <p:cNvSpPr/>
          <p:nvPr/>
        </p:nvSpPr>
        <p:spPr>
          <a:xfrm>
            <a:off x="17744146" y="9083933"/>
            <a:ext cx="256890" cy="770669"/>
          </a:xfrm>
          <a:custGeom>
            <a:avLst/>
            <a:gdLst>
              <a:gd name="connsiteX0" fmla="*/ 221292 w 256889"/>
              <a:gd name="connsiteY0" fmla="*/ 0 h 770668"/>
              <a:gd name="connsiteX1" fmla="*/ 59085 w 256889"/>
              <a:gd name="connsiteY1" fmla="*/ 363315 h 770668"/>
              <a:gd name="connsiteX2" fmla="*/ 0 w 256889"/>
              <a:gd name="connsiteY2" fmla="*/ 744246 h 770668"/>
              <a:gd name="connsiteX3" fmla="*/ 269734 w 256889"/>
              <a:gd name="connsiteY3" fmla="*/ 795991 h 770668"/>
            </a:gdLst>
            <a:ahLst/>
            <a:cxnLst>
              <a:cxn ang="0">
                <a:pos x="connsiteX0" y="connsiteY0"/>
              </a:cxn>
              <a:cxn ang="0">
                <a:pos x="connsiteX1" y="connsiteY1"/>
              </a:cxn>
              <a:cxn ang="0">
                <a:pos x="connsiteX2" y="connsiteY2"/>
              </a:cxn>
              <a:cxn ang="0">
                <a:pos x="connsiteX3" y="connsiteY3"/>
              </a:cxn>
            </a:cxnLst>
            <a:rect l="l" t="t" r="r" b="b"/>
            <a:pathLst>
              <a:path w="256889" h="770668">
                <a:moveTo>
                  <a:pt x="221292" y="0"/>
                </a:moveTo>
                <a:cubicBezTo>
                  <a:pt x="221292" y="0"/>
                  <a:pt x="112298" y="55415"/>
                  <a:pt x="59085" y="363315"/>
                </a:cubicBezTo>
                <a:lnTo>
                  <a:pt x="0" y="744246"/>
                </a:lnTo>
                <a:cubicBezTo>
                  <a:pt x="0" y="744246"/>
                  <a:pt x="30827" y="793422"/>
                  <a:pt x="269734" y="795991"/>
                </a:cubicBezTo>
              </a:path>
            </a:pathLst>
          </a:custGeom>
          <a:solidFill>
            <a:srgbClr val="7E3838"/>
          </a:solidFill>
          <a:ln w="3669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1CE9192D-DA93-4E63-B97A-D74D23665B7B}"/>
              </a:ext>
            </a:extLst>
          </p:cNvPr>
          <p:cNvSpPr/>
          <p:nvPr/>
        </p:nvSpPr>
        <p:spPr>
          <a:xfrm>
            <a:off x="19248052" y="14212918"/>
            <a:ext cx="36699" cy="36699"/>
          </a:xfrm>
          <a:custGeom>
            <a:avLst/>
            <a:gdLst>
              <a:gd name="connsiteX0" fmla="*/ 367 w 0"/>
              <a:gd name="connsiteY0" fmla="*/ 0 h 0"/>
              <a:gd name="connsiteX1" fmla="*/ 0 w 0"/>
              <a:gd name="connsiteY1" fmla="*/ 367 h 0"/>
              <a:gd name="connsiteX2" fmla="*/ 367 w 0"/>
              <a:gd name="connsiteY2" fmla="*/ 367 h 0"/>
              <a:gd name="connsiteX3" fmla="*/ 367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67" y="0"/>
                </a:moveTo>
                <a:cubicBezTo>
                  <a:pt x="0" y="367"/>
                  <a:pt x="0" y="367"/>
                  <a:pt x="0" y="367"/>
                </a:cubicBezTo>
                <a:cubicBezTo>
                  <a:pt x="0" y="367"/>
                  <a:pt x="0" y="367"/>
                  <a:pt x="367" y="367"/>
                </a:cubicBezTo>
                <a:lnTo>
                  <a:pt x="367" y="0"/>
                </a:lnTo>
                <a:close/>
              </a:path>
            </a:pathLst>
          </a:custGeom>
          <a:solidFill>
            <a:srgbClr val="65B0C4"/>
          </a:solidFill>
          <a:ln w="3669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770B4672-1886-4924-B144-ED9DBCFB056B}"/>
              </a:ext>
            </a:extLst>
          </p:cNvPr>
          <p:cNvSpPr/>
          <p:nvPr/>
        </p:nvSpPr>
        <p:spPr>
          <a:xfrm>
            <a:off x="17932287" y="8979109"/>
            <a:ext cx="1100956" cy="1945022"/>
          </a:xfrm>
          <a:custGeom>
            <a:avLst/>
            <a:gdLst>
              <a:gd name="connsiteX0" fmla="*/ 1127869 w 1100955"/>
              <a:gd name="connsiteY0" fmla="*/ 336758 h 1945021"/>
              <a:gd name="connsiteX1" fmla="*/ 1102914 w 1100955"/>
              <a:gd name="connsiteY1" fmla="*/ 548876 h 1945021"/>
              <a:gd name="connsiteX2" fmla="*/ 910247 w 1100955"/>
              <a:gd name="connsiteY2" fmla="*/ 1188164 h 1945021"/>
              <a:gd name="connsiteX3" fmla="*/ 887126 w 1100955"/>
              <a:gd name="connsiteY3" fmla="*/ 1486523 h 1945021"/>
              <a:gd name="connsiteX4" fmla="*/ 881254 w 1100955"/>
              <a:gd name="connsiteY4" fmla="*/ 1697539 h 1945021"/>
              <a:gd name="connsiteX5" fmla="*/ 390229 w 1100955"/>
              <a:gd name="connsiteY5" fmla="*/ 1937181 h 1945021"/>
              <a:gd name="connsiteX6" fmla="*/ 102145 w 1100955"/>
              <a:gd name="connsiteY6" fmla="*/ 1854242 h 1945021"/>
              <a:gd name="connsiteX7" fmla="*/ 99209 w 1100955"/>
              <a:gd name="connsiteY7" fmla="*/ 1833691 h 1945021"/>
              <a:gd name="connsiteX8" fmla="*/ 76823 w 1100955"/>
              <a:gd name="connsiteY8" fmla="*/ 1790387 h 1945021"/>
              <a:gd name="connsiteX9" fmla="*/ 79759 w 1100955"/>
              <a:gd name="connsiteY9" fmla="*/ 1768368 h 1945021"/>
              <a:gd name="connsiteX10" fmla="*/ 83796 w 1100955"/>
              <a:gd name="connsiteY10" fmla="*/ 1728366 h 1945021"/>
              <a:gd name="connsiteX11" fmla="*/ 4160 w 1100955"/>
              <a:gd name="connsiteY11" fmla="*/ 908521 h 1945021"/>
              <a:gd name="connsiteX12" fmla="*/ 60309 w 1100955"/>
              <a:gd name="connsiteY12" fmla="*/ 98585 h 1945021"/>
              <a:gd name="connsiteX13" fmla="*/ 390962 w 1100955"/>
              <a:gd name="connsiteY13" fmla="*/ 10508 h 1945021"/>
              <a:gd name="connsiteX14" fmla="*/ 663999 w 1100955"/>
              <a:gd name="connsiteY14" fmla="*/ 13444 h 1945021"/>
              <a:gd name="connsiteX15" fmla="*/ 821069 w 1100955"/>
              <a:gd name="connsiteY15" fmla="*/ 47941 h 1945021"/>
              <a:gd name="connsiteX16" fmla="*/ 1127869 w 1100955"/>
              <a:gd name="connsiteY16" fmla="*/ 336758 h 19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0955" h="1945021">
                <a:moveTo>
                  <a:pt x="1127869" y="336758"/>
                </a:moveTo>
                <a:cubicBezTo>
                  <a:pt x="1127135" y="394008"/>
                  <a:pt x="1117960" y="463735"/>
                  <a:pt x="1102914" y="548876"/>
                </a:cubicBezTo>
                <a:cubicBezTo>
                  <a:pt x="1064380" y="765764"/>
                  <a:pt x="972634" y="1026324"/>
                  <a:pt x="910247" y="1188164"/>
                </a:cubicBezTo>
                <a:cubicBezTo>
                  <a:pt x="873548" y="1283213"/>
                  <a:pt x="864740" y="1386703"/>
                  <a:pt x="887126" y="1486523"/>
                </a:cubicBezTo>
                <a:cubicBezTo>
                  <a:pt x="931164" y="1684695"/>
                  <a:pt x="881254" y="1697539"/>
                  <a:pt x="881254" y="1697539"/>
                </a:cubicBezTo>
                <a:cubicBezTo>
                  <a:pt x="881254" y="1697539"/>
                  <a:pt x="612988" y="1867821"/>
                  <a:pt x="390229" y="1937181"/>
                </a:cubicBezTo>
                <a:cubicBezTo>
                  <a:pt x="248205" y="1981586"/>
                  <a:pt x="124531" y="1979751"/>
                  <a:pt x="102145" y="1854242"/>
                </a:cubicBezTo>
                <a:cubicBezTo>
                  <a:pt x="100677" y="1848004"/>
                  <a:pt x="99943" y="1841031"/>
                  <a:pt x="99209" y="1833691"/>
                </a:cubicBezTo>
                <a:cubicBezTo>
                  <a:pt x="72786" y="1828553"/>
                  <a:pt x="74621" y="1801396"/>
                  <a:pt x="76823" y="1790387"/>
                </a:cubicBezTo>
                <a:cubicBezTo>
                  <a:pt x="77557" y="1786717"/>
                  <a:pt x="78658" y="1777909"/>
                  <a:pt x="79759" y="1768368"/>
                </a:cubicBezTo>
                <a:cubicBezTo>
                  <a:pt x="81961" y="1752955"/>
                  <a:pt x="83796" y="1734238"/>
                  <a:pt x="83796" y="1728366"/>
                </a:cubicBezTo>
                <a:cubicBezTo>
                  <a:pt x="91503" y="1332023"/>
                  <a:pt x="24711" y="1352574"/>
                  <a:pt x="4160" y="908521"/>
                </a:cubicBezTo>
                <a:cubicBezTo>
                  <a:pt x="-17125" y="453092"/>
                  <a:pt x="49666" y="231067"/>
                  <a:pt x="60309" y="98585"/>
                </a:cubicBezTo>
                <a:cubicBezTo>
                  <a:pt x="177377" y="55648"/>
                  <a:pt x="268022" y="31794"/>
                  <a:pt x="390962" y="10508"/>
                </a:cubicBezTo>
                <a:cubicBezTo>
                  <a:pt x="470231" y="-3070"/>
                  <a:pt x="568216" y="-4905"/>
                  <a:pt x="663999" y="13444"/>
                </a:cubicBezTo>
                <a:cubicBezTo>
                  <a:pt x="712808" y="22986"/>
                  <a:pt x="769324" y="35830"/>
                  <a:pt x="821069" y="47941"/>
                </a:cubicBezTo>
                <a:cubicBezTo>
                  <a:pt x="1053004" y="102622"/>
                  <a:pt x="1129337" y="164275"/>
                  <a:pt x="1127869" y="336758"/>
                </a:cubicBezTo>
                <a:close/>
              </a:path>
            </a:pathLst>
          </a:custGeom>
          <a:solidFill>
            <a:srgbClr val="7E3838"/>
          </a:solidFill>
          <a:ln w="3669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B1EE54D-F1BA-480C-AA3D-32C7BB4E7F88}"/>
              </a:ext>
            </a:extLst>
          </p:cNvPr>
          <p:cNvSpPr/>
          <p:nvPr/>
        </p:nvSpPr>
        <p:spPr>
          <a:xfrm>
            <a:off x="18732828" y="10863447"/>
            <a:ext cx="146794" cy="110096"/>
          </a:xfrm>
          <a:custGeom>
            <a:avLst/>
            <a:gdLst>
              <a:gd name="connsiteX0" fmla="*/ 113008 w 146794"/>
              <a:gd name="connsiteY0" fmla="*/ 144957 h 110095"/>
              <a:gd name="connsiteX1" fmla="*/ 180901 w 146794"/>
              <a:gd name="connsiteY1" fmla="*/ 62385 h 110095"/>
              <a:gd name="connsiteX2" fmla="*/ 160350 w 146794"/>
              <a:gd name="connsiteY2" fmla="*/ 35228 h 110095"/>
              <a:gd name="connsiteX3" fmla="*/ 114109 w 146794"/>
              <a:gd name="connsiteY3" fmla="*/ 2933 h 110095"/>
              <a:gd name="connsiteX4" fmla="*/ 110806 w 146794"/>
              <a:gd name="connsiteY4" fmla="*/ 1832 h 110095"/>
              <a:gd name="connsiteX5" fmla="*/ 66768 w 146794"/>
              <a:gd name="connsiteY5" fmla="*/ 16879 h 110095"/>
              <a:gd name="connsiteX6" fmla="*/ 5849 w 146794"/>
              <a:gd name="connsiteY6" fmla="*/ 60550 h 110095"/>
              <a:gd name="connsiteX7" fmla="*/ 5482 w 146794"/>
              <a:gd name="connsiteY7" fmla="*/ 60550 h 110095"/>
              <a:gd name="connsiteX8" fmla="*/ 2913 w 146794"/>
              <a:gd name="connsiteY8" fmla="*/ 60917 h 110095"/>
              <a:gd name="connsiteX9" fmla="*/ 113008 w 146794"/>
              <a:gd name="connsiteY9" fmla="*/ 144957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794" h="110095">
                <a:moveTo>
                  <a:pt x="113008" y="144957"/>
                </a:moveTo>
                <a:cubicBezTo>
                  <a:pt x="132092" y="147893"/>
                  <a:pt x="180901" y="62385"/>
                  <a:pt x="180901" y="62385"/>
                </a:cubicBezTo>
                <a:lnTo>
                  <a:pt x="160350" y="35228"/>
                </a:lnTo>
                <a:cubicBezTo>
                  <a:pt x="148606" y="19815"/>
                  <a:pt x="132826" y="8438"/>
                  <a:pt x="114109" y="2933"/>
                </a:cubicBezTo>
                <a:lnTo>
                  <a:pt x="110806" y="1832"/>
                </a:lnTo>
                <a:cubicBezTo>
                  <a:pt x="94292" y="-3306"/>
                  <a:pt x="76310" y="2566"/>
                  <a:pt x="66768" y="16879"/>
                </a:cubicBezTo>
                <a:cubicBezTo>
                  <a:pt x="52823" y="37797"/>
                  <a:pt x="31171" y="61284"/>
                  <a:pt x="5849" y="60550"/>
                </a:cubicBezTo>
                <a:lnTo>
                  <a:pt x="5482" y="60550"/>
                </a:lnTo>
                <a:cubicBezTo>
                  <a:pt x="4748" y="60917"/>
                  <a:pt x="3647" y="60917"/>
                  <a:pt x="2913" y="60917"/>
                </a:cubicBezTo>
                <a:cubicBezTo>
                  <a:pt x="-19473" y="61651"/>
                  <a:pt x="93925" y="142021"/>
                  <a:pt x="113008" y="144957"/>
                </a:cubicBezTo>
                <a:close/>
              </a:path>
            </a:pathLst>
          </a:custGeom>
          <a:solidFill>
            <a:srgbClr val="F4D5B5"/>
          </a:solidFill>
          <a:ln w="3669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1A10BCB1-7034-44A3-B13F-F5E539C160FB}"/>
              </a:ext>
            </a:extLst>
          </p:cNvPr>
          <p:cNvSpPr/>
          <p:nvPr/>
        </p:nvSpPr>
        <p:spPr>
          <a:xfrm>
            <a:off x="18744154" y="10866727"/>
            <a:ext cx="36699" cy="36699"/>
          </a:xfrm>
          <a:custGeom>
            <a:avLst/>
            <a:gdLst>
              <a:gd name="connsiteX0" fmla="*/ 48469 w 36698"/>
              <a:gd name="connsiteY0" fmla="*/ 1855 h 36698"/>
              <a:gd name="connsiteX1" fmla="*/ 8835 w 36698"/>
              <a:gd name="connsiteY1" fmla="*/ 45160 h 36698"/>
              <a:gd name="connsiteX2" fmla="*/ 1862 w 36698"/>
              <a:gd name="connsiteY2" fmla="*/ 31948 h 36698"/>
              <a:gd name="connsiteX3" fmla="*/ 48469 w 36698"/>
              <a:gd name="connsiteY3" fmla="*/ 1855 h 36698"/>
            </a:gdLst>
            <a:ahLst/>
            <a:cxnLst>
              <a:cxn ang="0">
                <a:pos x="connsiteX0" y="connsiteY0"/>
              </a:cxn>
              <a:cxn ang="0">
                <a:pos x="connsiteX1" y="connsiteY1"/>
              </a:cxn>
              <a:cxn ang="0">
                <a:pos x="connsiteX2" y="connsiteY2"/>
              </a:cxn>
              <a:cxn ang="0">
                <a:pos x="connsiteX3" y="connsiteY3"/>
              </a:cxn>
            </a:cxnLst>
            <a:rect l="l" t="t" r="r" b="b"/>
            <a:pathLst>
              <a:path w="36698" h="36698">
                <a:moveTo>
                  <a:pt x="48469" y="1855"/>
                </a:moveTo>
                <a:cubicBezTo>
                  <a:pt x="48469" y="1855"/>
                  <a:pt x="18010" y="40022"/>
                  <a:pt x="8835" y="45160"/>
                </a:cubicBezTo>
                <a:cubicBezTo>
                  <a:pt x="-340" y="50297"/>
                  <a:pt x="-1807" y="39655"/>
                  <a:pt x="1862" y="31948"/>
                </a:cubicBezTo>
                <a:cubicBezTo>
                  <a:pt x="5165" y="24609"/>
                  <a:pt x="47001" y="-8053"/>
                  <a:pt x="48469" y="1855"/>
                </a:cubicBezTo>
                <a:close/>
              </a:path>
            </a:pathLst>
          </a:custGeom>
          <a:solidFill>
            <a:srgbClr val="E5BB98"/>
          </a:solidFill>
          <a:ln w="3669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C15ADC60-D425-407F-B901-8AF3250C03F0}"/>
              </a:ext>
            </a:extLst>
          </p:cNvPr>
          <p:cNvSpPr/>
          <p:nvPr/>
        </p:nvSpPr>
        <p:spPr>
          <a:xfrm>
            <a:off x="18905287" y="14042638"/>
            <a:ext cx="183493" cy="293588"/>
          </a:xfrm>
          <a:custGeom>
            <a:avLst/>
            <a:gdLst>
              <a:gd name="connsiteX0" fmla="*/ 202576 w 183492"/>
              <a:gd name="connsiteY0" fmla="*/ 47708 h 293588"/>
              <a:gd name="connsiteX1" fmla="*/ 190099 w 183492"/>
              <a:gd name="connsiteY1" fmla="*/ 297257 h 293588"/>
              <a:gd name="connsiteX2" fmla="*/ 31928 w 183492"/>
              <a:gd name="connsiteY2" fmla="*/ 297257 h 293588"/>
              <a:gd name="connsiteX3" fmla="*/ 0 w 183492"/>
              <a:gd name="connsiteY3" fmla="*/ 0 h 293588"/>
            </a:gdLst>
            <a:ahLst/>
            <a:cxnLst>
              <a:cxn ang="0">
                <a:pos x="connsiteX0" y="connsiteY0"/>
              </a:cxn>
              <a:cxn ang="0">
                <a:pos x="connsiteX1" y="connsiteY1"/>
              </a:cxn>
              <a:cxn ang="0">
                <a:pos x="connsiteX2" y="connsiteY2"/>
              </a:cxn>
              <a:cxn ang="0">
                <a:pos x="connsiteX3" y="connsiteY3"/>
              </a:cxn>
            </a:cxnLst>
            <a:rect l="l" t="t" r="r" b="b"/>
            <a:pathLst>
              <a:path w="183492" h="293588">
                <a:moveTo>
                  <a:pt x="202576" y="47708"/>
                </a:moveTo>
                <a:cubicBezTo>
                  <a:pt x="202576" y="47708"/>
                  <a:pt x="190099" y="268266"/>
                  <a:pt x="190099" y="297257"/>
                </a:cubicBezTo>
                <a:cubicBezTo>
                  <a:pt x="190099" y="313772"/>
                  <a:pt x="81838" y="331754"/>
                  <a:pt x="31928" y="297257"/>
                </a:cubicBezTo>
                <a:cubicBezTo>
                  <a:pt x="27157" y="216154"/>
                  <a:pt x="1468" y="48075"/>
                  <a:pt x="0" y="0"/>
                </a:cubicBezTo>
              </a:path>
            </a:pathLst>
          </a:custGeom>
          <a:solidFill>
            <a:srgbClr val="FFBE9D"/>
          </a:solidFill>
          <a:ln w="3669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33C24AC7-8026-4FF2-9451-8C53BFDD727A}"/>
              </a:ext>
            </a:extLst>
          </p:cNvPr>
          <p:cNvSpPr/>
          <p:nvPr/>
        </p:nvSpPr>
        <p:spPr>
          <a:xfrm>
            <a:off x="17929506" y="10676282"/>
            <a:ext cx="1027559" cy="1027559"/>
          </a:xfrm>
          <a:custGeom>
            <a:avLst/>
            <a:gdLst>
              <a:gd name="connsiteX0" fmla="*/ 953395 w 1027558"/>
              <a:gd name="connsiteY0" fmla="*/ 981318 h 1027558"/>
              <a:gd name="connsiteX1" fmla="*/ 845502 w 1027558"/>
              <a:gd name="connsiteY1" fmla="*/ 0 h 1027558"/>
              <a:gd name="connsiteX2" fmla="*/ 333557 w 1027558"/>
              <a:gd name="connsiteY2" fmla="*/ 142757 h 1027558"/>
              <a:gd name="connsiteX3" fmla="*/ 63089 w 1027558"/>
              <a:gd name="connsiteY3" fmla="*/ 136151 h 1027558"/>
              <a:gd name="connsiteX4" fmla="*/ 1803 w 1027558"/>
              <a:gd name="connsiteY4" fmla="*/ 1029760 h 1027558"/>
              <a:gd name="connsiteX5" fmla="*/ 953395 w 1027558"/>
              <a:gd name="connsiteY5" fmla="*/ 981318 h 102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558" h="1027558">
                <a:moveTo>
                  <a:pt x="953395" y="981318"/>
                </a:moveTo>
                <a:cubicBezTo>
                  <a:pt x="953395" y="981318"/>
                  <a:pt x="1258727" y="460199"/>
                  <a:pt x="845502" y="0"/>
                </a:cubicBezTo>
                <a:cubicBezTo>
                  <a:pt x="845502" y="0"/>
                  <a:pt x="561089" y="127344"/>
                  <a:pt x="333557" y="142757"/>
                </a:cubicBezTo>
                <a:cubicBezTo>
                  <a:pt x="154469" y="154868"/>
                  <a:pt x="63089" y="136151"/>
                  <a:pt x="63089" y="136151"/>
                </a:cubicBezTo>
                <a:cubicBezTo>
                  <a:pt x="63089" y="136151"/>
                  <a:pt x="-12509" y="528458"/>
                  <a:pt x="1803" y="1029760"/>
                </a:cubicBezTo>
                <a:lnTo>
                  <a:pt x="953395" y="981318"/>
                </a:lnTo>
                <a:close/>
              </a:path>
            </a:pathLst>
          </a:custGeom>
          <a:solidFill>
            <a:srgbClr val="FFB41D"/>
          </a:solidFill>
          <a:ln w="3669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06422C82-7DE2-462D-84F4-95AABDCA5011}"/>
              </a:ext>
            </a:extLst>
          </p:cNvPr>
          <p:cNvSpPr/>
          <p:nvPr/>
        </p:nvSpPr>
        <p:spPr>
          <a:xfrm>
            <a:off x="17995531" y="14015480"/>
            <a:ext cx="183493" cy="330287"/>
          </a:xfrm>
          <a:custGeom>
            <a:avLst/>
            <a:gdLst>
              <a:gd name="connsiteX0" fmla="*/ 196704 w 183492"/>
              <a:gd name="connsiteY0" fmla="*/ 0 h 330286"/>
              <a:gd name="connsiteX1" fmla="*/ 169914 w 183492"/>
              <a:gd name="connsiteY1" fmla="*/ 325883 h 330286"/>
              <a:gd name="connsiteX2" fmla="*/ 86609 w 183492"/>
              <a:gd name="connsiteY2" fmla="*/ 361848 h 330286"/>
              <a:gd name="connsiteX3" fmla="*/ 12111 w 183492"/>
              <a:gd name="connsiteY3" fmla="*/ 324415 h 330286"/>
              <a:gd name="connsiteX4" fmla="*/ 0 w 183492"/>
              <a:gd name="connsiteY4" fmla="*/ 35231 h 3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92" h="330286">
                <a:moveTo>
                  <a:pt x="196704" y="0"/>
                </a:moveTo>
                <a:lnTo>
                  <a:pt x="169914" y="325883"/>
                </a:lnTo>
                <a:lnTo>
                  <a:pt x="86609" y="361848"/>
                </a:lnTo>
                <a:lnTo>
                  <a:pt x="12111" y="324415"/>
                </a:lnTo>
                <a:lnTo>
                  <a:pt x="0" y="35231"/>
                </a:lnTo>
              </a:path>
            </a:pathLst>
          </a:custGeom>
          <a:solidFill>
            <a:srgbClr val="FFBE9D"/>
          </a:solidFill>
          <a:ln w="3669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44776C96-B360-457C-A165-3ABA3B0CE158}"/>
              </a:ext>
            </a:extLst>
          </p:cNvPr>
          <p:cNvSpPr/>
          <p:nvPr/>
        </p:nvSpPr>
        <p:spPr>
          <a:xfrm>
            <a:off x="17896680" y="9017509"/>
            <a:ext cx="1211051" cy="5211190"/>
          </a:xfrm>
          <a:custGeom>
            <a:avLst/>
            <a:gdLst>
              <a:gd name="connsiteX0" fmla="*/ 1221459 w 1211051"/>
              <a:gd name="connsiteY0" fmla="*/ 5100360 h 5211189"/>
              <a:gd name="connsiteX1" fmla="*/ 1060720 w 1211051"/>
              <a:gd name="connsiteY1" fmla="*/ 3614804 h 5211189"/>
              <a:gd name="connsiteX2" fmla="*/ 1060353 w 1211051"/>
              <a:gd name="connsiteY2" fmla="*/ 3614070 h 5211189"/>
              <a:gd name="connsiteX3" fmla="*/ 1058151 w 1211051"/>
              <a:gd name="connsiteY3" fmla="*/ 3593886 h 5211189"/>
              <a:gd name="connsiteX4" fmla="*/ 1079069 w 1211051"/>
              <a:gd name="connsiteY4" fmla="*/ 2374394 h 5211189"/>
              <a:gd name="connsiteX5" fmla="*/ 968974 w 1211051"/>
              <a:gd name="connsiteY5" fmla="*/ 2219526 h 5211189"/>
              <a:gd name="connsiteX6" fmla="*/ 1095216 w 1211051"/>
              <a:gd name="connsiteY6" fmla="*/ 2153102 h 5211189"/>
              <a:gd name="connsiteX7" fmla="*/ 982552 w 1211051"/>
              <a:gd name="connsiteY7" fmla="*/ 1564458 h 5211189"/>
              <a:gd name="connsiteX8" fmla="*/ 1102923 w 1211051"/>
              <a:gd name="connsiteY8" fmla="*/ 671950 h 5211189"/>
              <a:gd name="connsiteX9" fmla="*/ 896310 w 1211051"/>
              <a:gd name="connsiteY9" fmla="*/ 604057 h 5211189"/>
              <a:gd name="connsiteX10" fmla="*/ 929706 w 1211051"/>
              <a:gd name="connsiteY10" fmla="*/ 26423 h 5211189"/>
              <a:gd name="connsiteX11" fmla="*/ 826216 w 1211051"/>
              <a:gd name="connsiteY11" fmla="*/ 0 h 5211189"/>
              <a:gd name="connsiteX12" fmla="*/ 707680 w 1211051"/>
              <a:gd name="connsiteY12" fmla="*/ 428638 h 5211189"/>
              <a:gd name="connsiteX13" fmla="*/ 136284 w 1211051"/>
              <a:gd name="connsiteY13" fmla="*/ 419097 h 5211189"/>
              <a:gd name="connsiteX14" fmla="*/ 144358 w 1211051"/>
              <a:gd name="connsiteY14" fmla="*/ 40735 h 5211189"/>
              <a:gd name="connsiteX15" fmla="*/ 62887 w 1211051"/>
              <a:gd name="connsiteY15" fmla="*/ 64956 h 5211189"/>
              <a:gd name="connsiteX16" fmla="*/ 30592 w 1211051"/>
              <a:gd name="connsiteY16" fmla="*/ 451759 h 5211189"/>
              <a:gd name="connsiteX17" fmla="*/ 34262 w 1211051"/>
              <a:gd name="connsiteY17" fmla="*/ 1434545 h 5211189"/>
              <a:gd name="connsiteX18" fmla="*/ 9674 w 1211051"/>
              <a:gd name="connsiteY18" fmla="*/ 2358614 h 5211189"/>
              <a:gd name="connsiteX19" fmla="*/ 6371 w 1211051"/>
              <a:gd name="connsiteY19" fmla="*/ 2383569 h 5211189"/>
              <a:gd name="connsiteX20" fmla="*/ 4169 w 1211051"/>
              <a:gd name="connsiteY20" fmla="*/ 2516785 h 5211189"/>
              <a:gd name="connsiteX21" fmla="*/ 4169 w 1211051"/>
              <a:gd name="connsiteY21" fmla="*/ 2516785 h 5211189"/>
              <a:gd name="connsiteX22" fmla="*/ 4169 w 1211051"/>
              <a:gd name="connsiteY22" fmla="*/ 2516785 h 5211189"/>
              <a:gd name="connsiteX23" fmla="*/ 3068 w 1211051"/>
              <a:gd name="connsiteY23" fmla="*/ 3563059 h 5211189"/>
              <a:gd name="connsiteX24" fmla="*/ 1601 w 1211051"/>
              <a:gd name="connsiteY24" fmla="*/ 3651502 h 5211189"/>
              <a:gd name="connsiteX25" fmla="*/ 132 w 1211051"/>
              <a:gd name="connsiteY25" fmla="*/ 3700678 h 5211189"/>
              <a:gd name="connsiteX26" fmla="*/ 78667 w 1211051"/>
              <a:gd name="connsiteY26" fmla="*/ 5200548 h 5211189"/>
              <a:gd name="connsiteX27" fmla="*/ 295189 w 1211051"/>
              <a:gd name="connsiteY27" fmla="*/ 5207887 h 5211189"/>
              <a:gd name="connsiteX28" fmla="*/ 357209 w 1211051"/>
              <a:gd name="connsiteY28" fmla="*/ 3666916 h 5211189"/>
              <a:gd name="connsiteX29" fmla="*/ 546206 w 1211051"/>
              <a:gd name="connsiteY29" fmla="*/ 2888541 h 5211189"/>
              <a:gd name="connsiteX30" fmla="*/ 712817 w 1211051"/>
              <a:gd name="connsiteY30" fmla="*/ 3706917 h 5211189"/>
              <a:gd name="connsiteX31" fmla="*/ 713185 w 1211051"/>
              <a:gd name="connsiteY31" fmla="*/ 3709119 h 5211189"/>
              <a:gd name="connsiteX32" fmla="*/ 1004938 w 1211051"/>
              <a:gd name="connsiteY32" fmla="*/ 5191006 h 5211189"/>
              <a:gd name="connsiteX33" fmla="*/ 1223661 w 1211051"/>
              <a:gd name="connsiteY33" fmla="*/ 5199447 h 5211189"/>
              <a:gd name="connsiteX34" fmla="*/ 1221459 w 1211051"/>
              <a:gd name="connsiteY34" fmla="*/ 5100360 h 5211189"/>
              <a:gd name="connsiteX35" fmla="*/ 525288 w 1211051"/>
              <a:gd name="connsiteY35" fmla="*/ 2438617 h 5211189"/>
              <a:gd name="connsiteX36" fmla="*/ 520150 w 1211051"/>
              <a:gd name="connsiteY36" fmla="*/ 2418432 h 5211189"/>
              <a:gd name="connsiteX37" fmla="*/ 528958 w 1211051"/>
              <a:gd name="connsiteY37" fmla="*/ 2415130 h 5211189"/>
              <a:gd name="connsiteX38" fmla="*/ 525288 w 1211051"/>
              <a:gd name="connsiteY38" fmla="*/ 2438617 h 521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1051" h="5211189">
                <a:moveTo>
                  <a:pt x="1221459" y="5100360"/>
                </a:moveTo>
                <a:cubicBezTo>
                  <a:pt x="1209716" y="4723467"/>
                  <a:pt x="1240176" y="3953531"/>
                  <a:pt x="1060720" y="3614804"/>
                </a:cubicBezTo>
                <a:cubicBezTo>
                  <a:pt x="1060720" y="3614437"/>
                  <a:pt x="1060353" y="3614437"/>
                  <a:pt x="1060353" y="3614070"/>
                </a:cubicBezTo>
                <a:cubicBezTo>
                  <a:pt x="1059618" y="3607465"/>
                  <a:pt x="1059252" y="3600858"/>
                  <a:pt x="1058151" y="3593886"/>
                </a:cubicBezTo>
                <a:cubicBezTo>
                  <a:pt x="1034297" y="3412962"/>
                  <a:pt x="1068059" y="2543207"/>
                  <a:pt x="1079069" y="2374394"/>
                </a:cubicBezTo>
                <a:cubicBezTo>
                  <a:pt x="1083105" y="2315310"/>
                  <a:pt x="1030994" y="2262830"/>
                  <a:pt x="968974" y="2219526"/>
                </a:cubicBezTo>
                <a:cubicBezTo>
                  <a:pt x="1046774" y="2180259"/>
                  <a:pt x="1095216" y="2153102"/>
                  <a:pt x="1095216" y="2153102"/>
                </a:cubicBezTo>
                <a:cubicBezTo>
                  <a:pt x="1063289" y="1890707"/>
                  <a:pt x="1008607" y="1780612"/>
                  <a:pt x="982552" y="1564458"/>
                </a:cubicBezTo>
                <a:cubicBezTo>
                  <a:pt x="956496" y="1348303"/>
                  <a:pt x="1086776" y="912692"/>
                  <a:pt x="1102923" y="671950"/>
                </a:cubicBezTo>
                <a:cubicBezTo>
                  <a:pt x="1074298" y="726630"/>
                  <a:pt x="952092" y="799294"/>
                  <a:pt x="896310" y="604057"/>
                </a:cubicBezTo>
                <a:cubicBezTo>
                  <a:pt x="840529" y="408821"/>
                  <a:pt x="929706" y="26423"/>
                  <a:pt x="929706" y="26423"/>
                </a:cubicBezTo>
                <a:cubicBezTo>
                  <a:pt x="887135" y="8441"/>
                  <a:pt x="826216" y="0"/>
                  <a:pt x="826216" y="0"/>
                </a:cubicBezTo>
                <a:cubicBezTo>
                  <a:pt x="761260" y="150097"/>
                  <a:pt x="707680" y="428638"/>
                  <a:pt x="707680" y="428638"/>
                </a:cubicBezTo>
                <a:cubicBezTo>
                  <a:pt x="329685" y="381664"/>
                  <a:pt x="139220" y="418730"/>
                  <a:pt x="136284" y="419097"/>
                </a:cubicBezTo>
                <a:cubicBezTo>
                  <a:pt x="128210" y="255421"/>
                  <a:pt x="138486" y="46240"/>
                  <a:pt x="144358" y="40735"/>
                </a:cubicBezTo>
                <a:cubicBezTo>
                  <a:pt x="95915" y="46607"/>
                  <a:pt x="62887" y="64956"/>
                  <a:pt x="62887" y="64956"/>
                </a:cubicBezTo>
                <a:cubicBezTo>
                  <a:pt x="48941" y="127711"/>
                  <a:pt x="36831" y="330287"/>
                  <a:pt x="30592" y="451759"/>
                </a:cubicBezTo>
                <a:cubicBezTo>
                  <a:pt x="11509" y="637086"/>
                  <a:pt x="34262" y="1175820"/>
                  <a:pt x="34262" y="1434545"/>
                </a:cubicBezTo>
                <a:cubicBezTo>
                  <a:pt x="34262" y="1600423"/>
                  <a:pt x="18482" y="2100256"/>
                  <a:pt x="9674" y="2358614"/>
                </a:cubicBezTo>
                <a:cubicBezTo>
                  <a:pt x="8206" y="2367055"/>
                  <a:pt x="7105" y="2375495"/>
                  <a:pt x="6371" y="2383569"/>
                </a:cubicBezTo>
                <a:cubicBezTo>
                  <a:pt x="5270" y="2397881"/>
                  <a:pt x="4536" y="2446690"/>
                  <a:pt x="4169" y="2516785"/>
                </a:cubicBezTo>
                <a:lnTo>
                  <a:pt x="4169" y="2516785"/>
                </a:lnTo>
                <a:lnTo>
                  <a:pt x="4169" y="2516785"/>
                </a:lnTo>
                <a:cubicBezTo>
                  <a:pt x="1967" y="2823951"/>
                  <a:pt x="4536" y="3540306"/>
                  <a:pt x="3068" y="3563059"/>
                </a:cubicBezTo>
                <a:cubicBezTo>
                  <a:pt x="499" y="3596454"/>
                  <a:pt x="499" y="3625079"/>
                  <a:pt x="1601" y="3651502"/>
                </a:cubicBezTo>
                <a:cubicBezTo>
                  <a:pt x="132" y="3666916"/>
                  <a:pt x="-235" y="3683064"/>
                  <a:pt x="132" y="3700678"/>
                </a:cubicBezTo>
                <a:cubicBezTo>
                  <a:pt x="12243" y="3982156"/>
                  <a:pt x="79034" y="4625481"/>
                  <a:pt x="78667" y="5200548"/>
                </a:cubicBezTo>
                <a:cubicBezTo>
                  <a:pt x="157202" y="5247522"/>
                  <a:pt x="257022" y="5236879"/>
                  <a:pt x="295189" y="5207887"/>
                </a:cubicBezTo>
                <a:cubicBezTo>
                  <a:pt x="354640" y="4711723"/>
                  <a:pt x="528958" y="4092619"/>
                  <a:pt x="357209" y="3666916"/>
                </a:cubicBezTo>
                <a:cubicBezTo>
                  <a:pt x="412257" y="3459202"/>
                  <a:pt x="494461" y="3136256"/>
                  <a:pt x="546206" y="2888541"/>
                </a:cubicBezTo>
                <a:cubicBezTo>
                  <a:pt x="584373" y="3131851"/>
                  <a:pt x="652632" y="3482323"/>
                  <a:pt x="712817" y="3706917"/>
                </a:cubicBezTo>
                <a:cubicBezTo>
                  <a:pt x="712817" y="3707651"/>
                  <a:pt x="713185" y="3708386"/>
                  <a:pt x="713185" y="3709119"/>
                </a:cubicBezTo>
                <a:cubicBezTo>
                  <a:pt x="778508" y="3985092"/>
                  <a:pt x="970441" y="4870627"/>
                  <a:pt x="1004938" y="5191006"/>
                </a:cubicBezTo>
                <a:cubicBezTo>
                  <a:pt x="1016314" y="5244219"/>
                  <a:pt x="1193201" y="5225502"/>
                  <a:pt x="1223661" y="5199447"/>
                </a:cubicBezTo>
                <a:cubicBezTo>
                  <a:pt x="1225496" y="5196143"/>
                  <a:pt x="1221459" y="5104764"/>
                  <a:pt x="1221459" y="5100360"/>
                </a:cubicBezTo>
                <a:close/>
                <a:moveTo>
                  <a:pt x="525288" y="2438617"/>
                </a:moveTo>
                <a:cubicBezTo>
                  <a:pt x="523820" y="2431644"/>
                  <a:pt x="521985" y="2425038"/>
                  <a:pt x="520150" y="2418432"/>
                </a:cubicBezTo>
                <a:cubicBezTo>
                  <a:pt x="523086" y="2417331"/>
                  <a:pt x="526022" y="2416230"/>
                  <a:pt x="528958" y="2415130"/>
                </a:cubicBezTo>
                <a:cubicBezTo>
                  <a:pt x="527490" y="2422836"/>
                  <a:pt x="526389" y="2430910"/>
                  <a:pt x="525288" y="2438617"/>
                </a:cubicBezTo>
                <a:close/>
              </a:path>
            </a:pathLst>
          </a:custGeom>
          <a:solidFill>
            <a:srgbClr val="FFB41D"/>
          </a:solidFill>
          <a:ln w="3669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43CF1A1A-8754-4389-8C3E-4B2028560FD9}"/>
              </a:ext>
            </a:extLst>
          </p:cNvPr>
          <p:cNvSpPr/>
          <p:nvPr/>
        </p:nvSpPr>
        <p:spPr>
          <a:xfrm>
            <a:off x="18168748" y="11288984"/>
            <a:ext cx="293588" cy="2935882"/>
          </a:xfrm>
          <a:custGeom>
            <a:avLst/>
            <a:gdLst>
              <a:gd name="connsiteX0" fmla="*/ 73030 w 293588"/>
              <a:gd name="connsiteY0" fmla="*/ 2483552 h 2935881"/>
              <a:gd name="connsiteX1" fmla="*/ 23854 w 293588"/>
              <a:gd name="connsiteY1" fmla="*/ 2937146 h 2935881"/>
              <a:gd name="connsiteX2" fmla="*/ 110462 w 293588"/>
              <a:gd name="connsiteY2" fmla="*/ 1468471 h 2935881"/>
              <a:gd name="connsiteX3" fmla="*/ 106059 w 293588"/>
              <a:gd name="connsiteY3" fmla="*/ 1316539 h 2935881"/>
              <a:gd name="connsiteX4" fmla="*/ 304965 w 293588"/>
              <a:gd name="connsiteY4" fmla="*/ 461831 h 2935881"/>
              <a:gd name="connsiteX5" fmla="*/ 248082 w 293588"/>
              <a:gd name="connsiteY5" fmla="*/ 415957 h 2935881"/>
              <a:gd name="connsiteX6" fmla="*/ 133949 w 293588"/>
              <a:gd name="connsiteY6" fmla="*/ 897 h 2935881"/>
              <a:gd name="connsiteX7" fmla="*/ 151565 w 293588"/>
              <a:gd name="connsiteY7" fmla="*/ 323478 h 2935881"/>
              <a:gd name="connsiteX8" fmla="*/ 148996 w 293588"/>
              <a:gd name="connsiteY8" fmla="*/ 845697 h 2935881"/>
              <a:gd name="connsiteX9" fmla="*/ 0 w 293588"/>
              <a:gd name="connsiteY9" fmla="*/ 1385899 h 2935881"/>
              <a:gd name="connsiteX10" fmla="*/ 73030 w 293588"/>
              <a:gd name="connsiteY10" fmla="*/ 2483552 h 293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588" h="2935881">
                <a:moveTo>
                  <a:pt x="73030" y="2483552"/>
                </a:moveTo>
                <a:cubicBezTo>
                  <a:pt x="33396" y="2902650"/>
                  <a:pt x="23854" y="2937146"/>
                  <a:pt x="23854" y="2937146"/>
                </a:cubicBezTo>
                <a:cubicBezTo>
                  <a:pt x="80003" y="2467772"/>
                  <a:pt x="238540" y="1911055"/>
                  <a:pt x="110462" y="1468471"/>
                </a:cubicBezTo>
                <a:cubicBezTo>
                  <a:pt x="96150" y="1418561"/>
                  <a:pt x="93581" y="1366816"/>
                  <a:pt x="106059" y="1316539"/>
                </a:cubicBezTo>
                <a:cubicBezTo>
                  <a:pt x="173584" y="1041301"/>
                  <a:pt x="266064" y="688261"/>
                  <a:pt x="304965" y="461831"/>
                </a:cubicBezTo>
                <a:lnTo>
                  <a:pt x="248082" y="415957"/>
                </a:lnTo>
                <a:cubicBezTo>
                  <a:pt x="248082" y="415957"/>
                  <a:pt x="155602" y="14476"/>
                  <a:pt x="133949" y="897"/>
                </a:cubicBezTo>
                <a:cubicBezTo>
                  <a:pt x="111931" y="-13048"/>
                  <a:pt x="137986" y="137416"/>
                  <a:pt x="151565" y="323478"/>
                </a:cubicBezTo>
                <a:cubicBezTo>
                  <a:pt x="165510" y="509538"/>
                  <a:pt x="195236" y="623304"/>
                  <a:pt x="148996" y="845697"/>
                </a:cubicBezTo>
                <a:cubicBezTo>
                  <a:pt x="102756" y="1068457"/>
                  <a:pt x="17248" y="1260757"/>
                  <a:pt x="0" y="1385899"/>
                </a:cubicBezTo>
                <a:cubicBezTo>
                  <a:pt x="66057" y="1579301"/>
                  <a:pt x="113398" y="2063721"/>
                  <a:pt x="73030" y="2483552"/>
                </a:cubicBezTo>
                <a:close/>
              </a:path>
            </a:pathLst>
          </a:custGeom>
          <a:solidFill>
            <a:srgbClr val="E89C13"/>
          </a:solidFill>
          <a:ln w="3669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E82B101C-A9D9-440E-BB57-9C1CC54EBCAE}"/>
              </a:ext>
            </a:extLst>
          </p:cNvPr>
          <p:cNvSpPr/>
          <p:nvPr/>
        </p:nvSpPr>
        <p:spPr>
          <a:xfrm>
            <a:off x="17644772" y="14340262"/>
            <a:ext cx="550478" cy="183493"/>
          </a:xfrm>
          <a:custGeom>
            <a:avLst/>
            <a:gdLst>
              <a:gd name="connsiteX0" fmla="*/ 547464 w 550477"/>
              <a:gd name="connsiteY0" fmla="*/ 193035 h 183492"/>
              <a:gd name="connsiteX1" fmla="*/ 534619 w 550477"/>
              <a:gd name="connsiteY1" fmla="*/ 201842 h 183492"/>
              <a:gd name="connsiteX2" fmla="*/ 420120 w 550477"/>
              <a:gd name="connsiteY2" fmla="*/ 201842 h 183492"/>
              <a:gd name="connsiteX3" fmla="*/ 230022 w 550477"/>
              <a:gd name="connsiteY3" fmla="*/ 201842 h 183492"/>
              <a:gd name="connsiteX4" fmla="*/ 48731 w 550477"/>
              <a:gd name="connsiteY4" fmla="*/ 201842 h 183492"/>
              <a:gd name="connsiteX5" fmla="*/ 289 w 550477"/>
              <a:gd name="connsiteY5" fmla="*/ 179089 h 183492"/>
              <a:gd name="connsiteX6" fmla="*/ 28180 w 550477"/>
              <a:gd name="connsiteY6" fmla="*/ 145693 h 183492"/>
              <a:gd name="connsiteX7" fmla="*/ 299015 w 550477"/>
              <a:gd name="connsiteY7" fmla="*/ 30459 h 183492"/>
              <a:gd name="connsiteX8" fmla="*/ 362870 w 550477"/>
              <a:gd name="connsiteY8" fmla="*/ 0 h 183492"/>
              <a:gd name="connsiteX9" fmla="*/ 445074 w 550477"/>
              <a:gd name="connsiteY9" fmla="*/ 11376 h 183492"/>
              <a:gd name="connsiteX10" fmla="*/ 520674 w 550477"/>
              <a:gd name="connsiteY10" fmla="*/ 1468 h 183492"/>
              <a:gd name="connsiteX11" fmla="*/ 547464 w 550477"/>
              <a:gd name="connsiteY11" fmla="*/ 193035 h 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477" h="183492">
                <a:moveTo>
                  <a:pt x="547464" y="193035"/>
                </a:moveTo>
                <a:cubicBezTo>
                  <a:pt x="545629" y="198539"/>
                  <a:pt x="540491" y="201842"/>
                  <a:pt x="534619" y="201842"/>
                </a:cubicBezTo>
                <a:lnTo>
                  <a:pt x="420120" y="201842"/>
                </a:lnTo>
                <a:cubicBezTo>
                  <a:pt x="420120" y="201842"/>
                  <a:pt x="282134" y="201842"/>
                  <a:pt x="230022" y="201842"/>
                </a:cubicBezTo>
                <a:lnTo>
                  <a:pt x="48731" y="201842"/>
                </a:lnTo>
                <a:cubicBezTo>
                  <a:pt x="19739" y="203310"/>
                  <a:pt x="2124" y="192300"/>
                  <a:pt x="289" y="179089"/>
                </a:cubicBezTo>
                <a:cubicBezTo>
                  <a:pt x="-2647" y="157803"/>
                  <a:pt x="17537" y="149729"/>
                  <a:pt x="28180" y="145693"/>
                </a:cubicBezTo>
                <a:cubicBezTo>
                  <a:pt x="28180" y="145693"/>
                  <a:pt x="286170" y="36331"/>
                  <a:pt x="299015" y="30459"/>
                </a:cubicBezTo>
                <a:lnTo>
                  <a:pt x="362870" y="0"/>
                </a:lnTo>
                <a:cubicBezTo>
                  <a:pt x="362870" y="0"/>
                  <a:pt x="410211" y="12477"/>
                  <a:pt x="445074" y="11376"/>
                </a:cubicBezTo>
                <a:cubicBezTo>
                  <a:pt x="478470" y="10643"/>
                  <a:pt x="520674" y="1468"/>
                  <a:pt x="520674" y="1468"/>
                </a:cubicBezTo>
                <a:cubicBezTo>
                  <a:pt x="520674" y="1468"/>
                  <a:pt x="589300" y="82204"/>
                  <a:pt x="547464" y="193035"/>
                </a:cubicBezTo>
                <a:close/>
              </a:path>
            </a:pathLst>
          </a:custGeom>
          <a:solidFill>
            <a:srgbClr val="001118"/>
          </a:solidFill>
          <a:ln w="3669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3A5A3AF6-7882-4B81-9115-4B1BC9EA0279}"/>
              </a:ext>
            </a:extLst>
          </p:cNvPr>
          <p:cNvSpPr/>
          <p:nvPr/>
        </p:nvSpPr>
        <p:spPr>
          <a:xfrm>
            <a:off x="18574345" y="14340262"/>
            <a:ext cx="550478" cy="183493"/>
          </a:xfrm>
          <a:custGeom>
            <a:avLst/>
            <a:gdLst>
              <a:gd name="connsiteX0" fmla="*/ 547464 w 550477"/>
              <a:gd name="connsiteY0" fmla="*/ 193035 h 183492"/>
              <a:gd name="connsiteX1" fmla="*/ 534619 w 550477"/>
              <a:gd name="connsiteY1" fmla="*/ 201842 h 183492"/>
              <a:gd name="connsiteX2" fmla="*/ 420120 w 550477"/>
              <a:gd name="connsiteY2" fmla="*/ 201842 h 183492"/>
              <a:gd name="connsiteX3" fmla="*/ 230021 w 550477"/>
              <a:gd name="connsiteY3" fmla="*/ 201842 h 183492"/>
              <a:gd name="connsiteX4" fmla="*/ 48731 w 550477"/>
              <a:gd name="connsiteY4" fmla="*/ 201842 h 183492"/>
              <a:gd name="connsiteX5" fmla="*/ 289 w 550477"/>
              <a:gd name="connsiteY5" fmla="*/ 179089 h 183492"/>
              <a:gd name="connsiteX6" fmla="*/ 28179 w 550477"/>
              <a:gd name="connsiteY6" fmla="*/ 145693 h 183492"/>
              <a:gd name="connsiteX7" fmla="*/ 299015 w 550477"/>
              <a:gd name="connsiteY7" fmla="*/ 30459 h 183492"/>
              <a:gd name="connsiteX8" fmla="*/ 362870 w 550477"/>
              <a:gd name="connsiteY8" fmla="*/ 0 h 183492"/>
              <a:gd name="connsiteX9" fmla="*/ 445074 w 550477"/>
              <a:gd name="connsiteY9" fmla="*/ 11376 h 183492"/>
              <a:gd name="connsiteX10" fmla="*/ 520674 w 550477"/>
              <a:gd name="connsiteY10" fmla="*/ 1468 h 183492"/>
              <a:gd name="connsiteX11" fmla="*/ 547464 w 550477"/>
              <a:gd name="connsiteY11" fmla="*/ 193035 h 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477" h="183492">
                <a:moveTo>
                  <a:pt x="547464" y="193035"/>
                </a:moveTo>
                <a:cubicBezTo>
                  <a:pt x="545629" y="198539"/>
                  <a:pt x="540491" y="201842"/>
                  <a:pt x="534619" y="201842"/>
                </a:cubicBezTo>
                <a:lnTo>
                  <a:pt x="420120" y="201842"/>
                </a:lnTo>
                <a:cubicBezTo>
                  <a:pt x="420120" y="201842"/>
                  <a:pt x="282134" y="201842"/>
                  <a:pt x="230021" y="201842"/>
                </a:cubicBezTo>
                <a:lnTo>
                  <a:pt x="48731" y="201842"/>
                </a:lnTo>
                <a:cubicBezTo>
                  <a:pt x="19739" y="203310"/>
                  <a:pt x="2124" y="192300"/>
                  <a:pt x="289" y="179089"/>
                </a:cubicBezTo>
                <a:cubicBezTo>
                  <a:pt x="-2647" y="157803"/>
                  <a:pt x="17537" y="149729"/>
                  <a:pt x="28179" y="145693"/>
                </a:cubicBezTo>
                <a:cubicBezTo>
                  <a:pt x="28179" y="145693"/>
                  <a:pt x="286170" y="36331"/>
                  <a:pt x="299015" y="30459"/>
                </a:cubicBezTo>
                <a:lnTo>
                  <a:pt x="362870" y="0"/>
                </a:lnTo>
                <a:cubicBezTo>
                  <a:pt x="362870" y="0"/>
                  <a:pt x="410211" y="12477"/>
                  <a:pt x="445074" y="11376"/>
                </a:cubicBezTo>
                <a:cubicBezTo>
                  <a:pt x="478470" y="10643"/>
                  <a:pt x="520674" y="1468"/>
                  <a:pt x="520674" y="1468"/>
                </a:cubicBezTo>
                <a:cubicBezTo>
                  <a:pt x="520674" y="1468"/>
                  <a:pt x="589300" y="82204"/>
                  <a:pt x="547464" y="193035"/>
                </a:cubicBezTo>
                <a:close/>
              </a:path>
            </a:pathLst>
          </a:custGeom>
          <a:solidFill>
            <a:srgbClr val="001118"/>
          </a:solidFill>
          <a:ln w="3669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0D2F0A5B-475D-4561-98DB-F1A944F06A15}"/>
              </a:ext>
            </a:extLst>
          </p:cNvPr>
          <p:cNvSpPr/>
          <p:nvPr/>
        </p:nvSpPr>
        <p:spPr>
          <a:xfrm>
            <a:off x="18350039" y="11364746"/>
            <a:ext cx="660573" cy="183493"/>
          </a:xfrm>
          <a:custGeom>
            <a:avLst/>
            <a:gdLst>
              <a:gd name="connsiteX0" fmla="*/ 75966 w 660573"/>
              <a:gd name="connsiteY0" fmla="*/ 0 h 183492"/>
              <a:gd name="connsiteX1" fmla="*/ 0 w 660573"/>
              <a:gd name="connsiteY1" fmla="*/ 75966 h 183492"/>
              <a:gd name="connsiteX2" fmla="*/ 0 w 660573"/>
              <a:gd name="connsiteY2" fmla="*/ 197805 h 183492"/>
              <a:gd name="connsiteX3" fmla="*/ 46240 w 660573"/>
              <a:gd name="connsiteY3" fmla="*/ 197805 h 183492"/>
              <a:gd name="connsiteX4" fmla="*/ 46240 w 660573"/>
              <a:gd name="connsiteY4" fmla="*/ 81838 h 183492"/>
              <a:gd name="connsiteX5" fmla="*/ 82204 w 660573"/>
              <a:gd name="connsiteY5" fmla="*/ 45873 h 183492"/>
              <a:gd name="connsiteX6" fmla="*/ 614333 w 660573"/>
              <a:gd name="connsiteY6" fmla="*/ 45873 h 183492"/>
              <a:gd name="connsiteX7" fmla="*/ 650298 w 660573"/>
              <a:gd name="connsiteY7" fmla="*/ 81838 h 183492"/>
              <a:gd name="connsiteX8" fmla="*/ 650298 w 660573"/>
              <a:gd name="connsiteY8" fmla="*/ 197805 h 183492"/>
              <a:gd name="connsiteX9" fmla="*/ 696538 w 660573"/>
              <a:gd name="connsiteY9" fmla="*/ 197805 h 183492"/>
              <a:gd name="connsiteX10" fmla="*/ 696538 w 660573"/>
              <a:gd name="connsiteY10" fmla="*/ 75966 h 183492"/>
              <a:gd name="connsiteX11" fmla="*/ 620572 w 660573"/>
              <a:gd name="connsiteY11" fmla="*/ 0 h 183492"/>
              <a:gd name="connsiteX12" fmla="*/ 75966 w 660573"/>
              <a:gd name="connsiteY12" fmla="*/ 0 h 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573" h="183492">
                <a:moveTo>
                  <a:pt x="75966" y="0"/>
                </a:moveTo>
                <a:cubicBezTo>
                  <a:pt x="33763" y="0"/>
                  <a:pt x="0" y="34130"/>
                  <a:pt x="0" y="75966"/>
                </a:cubicBezTo>
                <a:lnTo>
                  <a:pt x="0" y="197805"/>
                </a:lnTo>
                <a:lnTo>
                  <a:pt x="46240" y="197805"/>
                </a:lnTo>
                <a:lnTo>
                  <a:pt x="46240" y="81838"/>
                </a:lnTo>
                <a:cubicBezTo>
                  <a:pt x="46240" y="62021"/>
                  <a:pt x="62387" y="45873"/>
                  <a:pt x="82204" y="45873"/>
                </a:cubicBezTo>
                <a:lnTo>
                  <a:pt x="614333" y="45873"/>
                </a:lnTo>
                <a:cubicBezTo>
                  <a:pt x="634150" y="45873"/>
                  <a:pt x="650298" y="62021"/>
                  <a:pt x="650298" y="81838"/>
                </a:cubicBezTo>
                <a:lnTo>
                  <a:pt x="650298" y="197805"/>
                </a:lnTo>
                <a:lnTo>
                  <a:pt x="696538" y="197805"/>
                </a:lnTo>
                <a:lnTo>
                  <a:pt x="696538" y="75966"/>
                </a:lnTo>
                <a:cubicBezTo>
                  <a:pt x="696538" y="33763"/>
                  <a:pt x="662408" y="0"/>
                  <a:pt x="620572" y="0"/>
                </a:cubicBezTo>
                <a:lnTo>
                  <a:pt x="75966" y="0"/>
                </a:lnTo>
                <a:close/>
              </a:path>
            </a:pathLst>
          </a:custGeom>
          <a:solidFill>
            <a:srgbClr val="7E3838"/>
          </a:solidFill>
          <a:ln w="3669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9B012BFC-CF45-4EEE-886C-13D80321353E}"/>
              </a:ext>
            </a:extLst>
          </p:cNvPr>
          <p:cNvSpPr/>
          <p:nvPr/>
        </p:nvSpPr>
        <p:spPr>
          <a:xfrm>
            <a:off x="18529073" y="11094278"/>
            <a:ext cx="366985" cy="403684"/>
          </a:xfrm>
          <a:custGeom>
            <a:avLst/>
            <a:gdLst>
              <a:gd name="connsiteX0" fmla="*/ 225751 w 366985"/>
              <a:gd name="connsiteY0" fmla="*/ 0 h 403683"/>
              <a:gd name="connsiteX1" fmla="*/ 151986 w 366985"/>
              <a:gd name="connsiteY1" fmla="*/ 112297 h 403683"/>
              <a:gd name="connsiteX2" fmla="*/ 43726 w 366985"/>
              <a:gd name="connsiteY2" fmla="*/ 191933 h 403683"/>
              <a:gd name="connsiteX3" fmla="*/ 54 w 366985"/>
              <a:gd name="connsiteY3" fmla="*/ 285881 h 403683"/>
              <a:gd name="connsiteX4" fmla="*/ 29047 w 366985"/>
              <a:gd name="connsiteY4" fmla="*/ 360379 h 403683"/>
              <a:gd name="connsiteX5" fmla="*/ 36753 w 366985"/>
              <a:gd name="connsiteY5" fmla="*/ 415060 h 403683"/>
              <a:gd name="connsiteX6" fmla="*/ 90700 w 366985"/>
              <a:gd name="connsiteY6" fmla="*/ 420565 h 403683"/>
              <a:gd name="connsiteX7" fmla="*/ 138041 w 366985"/>
              <a:gd name="connsiteY7" fmla="*/ 422767 h 403683"/>
              <a:gd name="connsiteX8" fmla="*/ 170703 w 366985"/>
              <a:gd name="connsiteY8" fmla="*/ 406252 h 403683"/>
              <a:gd name="connsiteX9" fmla="*/ 210704 w 366985"/>
              <a:gd name="connsiteY9" fmla="*/ 407721 h 403683"/>
              <a:gd name="connsiteX10" fmla="*/ 240430 w 366985"/>
              <a:gd name="connsiteY10" fmla="*/ 384600 h 403683"/>
              <a:gd name="connsiteX11" fmla="*/ 272358 w 366985"/>
              <a:gd name="connsiteY11" fmla="*/ 370655 h 403683"/>
              <a:gd name="connsiteX12" fmla="*/ 313827 w 366985"/>
              <a:gd name="connsiteY12" fmla="*/ 297258 h 403683"/>
              <a:gd name="connsiteX13" fmla="*/ 328873 w 366985"/>
              <a:gd name="connsiteY13" fmla="*/ 185328 h 403683"/>
              <a:gd name="connsiteX14" fmla="*/ 379518 w 366985"/>
              <a:gd name="connsiteY14" fmla="*/ 30827 h 403683"/>
              <a:gd name="connsiteX15" fmla="*/ 225751 w 366985"/>
              <a:gd name="connsiteY15" fmla="*/ 0 h 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985" h="403683">
                <a:moveTo>
                  <a:pt x="225751" y="0"/>
                </a:moveTo>
                <a:cubicBezTo>
                  <a:pt x="225751" y="0"/>
                  <a:pt x="196025" y="82572"/>
                  <a:pt x="151986" y="112297"/>
                </a:cubicBezTo>
                <a:cubicBezTo>
                  <a:pt x="135472" y="123674"/>
                  <a:pt x="52534" y="172483"/>
                  <a:pt x="43726" y="191933"/>
                </a:cubicBezTo>
                <a:cubicBezTo>
                  <a:pt x="34919" y="211383"/>
                  <a:pt x="1155" y="267899"/>
                  <a:pt x="54" y="285881"/>
                </a:cubicBezTo>
                <a:cubicBezTo>
                  <a:pt x="-1046" y="303864"/>
                  <a:pt x="14734" y="355609"/>
                  <a:pt x="29047" y="360379"/>
                </a:cubicBezTo>
                <a:cubicBezTo>
                  <a:pt x="43359" y="364783"/>
                  <a:pt x="21707" y="401115"/>
                  <a:pt x="36753" y="415060"/>
                </a:cubicBezTo>
                <a:cubicBezTo>
                  <a:pt x="52167" y="429006"/>
                  <a:pt x="76021" y="432309"/>
                  <a:pt x="90700" y="420565"/>
                </a:cubicBezTo>
                <a:cubicBezTo>
                  <a:pt x="105380" y="409188"/>
                  <a:pt x="124830" y="428638"/>
                  <a:pt x="138041" y="422767"/>
                </a:cubicBezTo>
                <a:cubicBezTo>
                  <a:pt x="150885" y="417262"/>
                  <a:pt x="159327" y="408455"/>
                  <a:pt x="170703" y="406252"/>
                </a:cubicBezTo>
                <a:cubicBezTo>
                  <a:pt x="182079" y="404051"/>
                  <a:pt x="187217" y="419097"/>
                  <a:pt x="210704" y="407721"/>
                </a:cubicBezTo>
                <a:cubicBezTo>
                  <a:pt x="232356" y="397445"/>
                  <a:pt x="229788" y="390839"/>
                  <a:pt x="240430" y="384600"/>
                </a:cubicBezTo>
                <a:cubicBezTo>
                  <a:pt x="251073" y="378728"/>
                  <a:pt x="256211" y="387536"/>
                  <a:pt x="272358" y="370655"/>
                </a:cubicBezTo>
                <a:cubicBezTo>
                  <a:pt x="288138" y="354141"/>
                  <a:pt x="302084" y="323681"/>
                  <a:pt x="313827" y="297258"/>
                </a:cubicBezTo>
                <a:cubicBezTo>
                  <a:pt x="325571" y="270835"/>
                  <a:pt x="333644" y="228999"/>
                  <a:pt x="328873" y="185328"/>
                </a:cubicBezTo>
                <a:cubicBezTo>
                  <a:pt x="326304" y="164042"/>
                  <a:pt x="346122" y="82938"/>
                  <a:pt x="379518" y="30827"/>
                </a:cubicBezTo>
                <a:lnTo>
                  <a:pt x="225751" y="0"/>
                </a:lnTo>
                <a:close/>
              </a:path>
            </a:pathLst>
          </a:custGeom>
          <a:solidFill>
            <a:srgbClr val="FFCCB0"/>
          </a:solidFill>
          <a:ln w="3669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7366E428-7574-41D8-AC48-B22239EC05FB}"/>
              </a:ext>
            </a:extLst>
          </p:cNvPr>
          <p:cNvSpPr/>
          <p:nvPr/>
        </p:nvSpPr>
        <p:spPr>
          <a:xfrm>
            <a:off x="18570943" y="11333185"/>
            <a:ext cx="36699" cy="110096"/>
          </a:xfrm>
          <a:custGeom>
            <a:avLst/>
            <a:gdLst>
              <a:gd name="connsiteX0" fmla="*/ 388 w 0"/>
              <a:gd name="connsiteY0" fmla="*/ 116334 h 110095"/>
              <a:gd name="connsiteX1" fmla="*/ 11398 w 0"/>
              <a:gd name="connsiteY1" fmla="*/ 41470 h 110095"/>
              <a:gd name="connsiteX2" fmla="*/ 21673 w 0"/>
              <a:gd name="connsiteY2" fmla="*/ 0 h 110095"/>
              <a:gd name="connsiteX3" fmla="*/ 22407 w 0"/>
              <a:gd name="connsiteY3" fmla="*/ 68627 h 110095"/>
              <a:gd name="connsiteX4" fmla="*/ 9930 w 0"/>
              <a:gd name="connsiteY4" fmla="*/ 121839 h 110095"/>
              <a:gd name="connsiteX5" fmla="*/ 388 w 0"/>
              <a:gd name="connsiteY5" fmla="*/ 116334 h 110095"/>
              <a:gd name="connsiteX6" fmla="*/ 388 w 0"/>
              <a:gd name="connsiteY6" fmla="*/ 116334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h="110095">
                <a:moveTo>
                  <a:pt x="388" y="116334"/>
                </a:moveTo>
                <a:cubicBezTo>
                  <a:pt x="13600" y="85508"/>
                  <a:pt x="9195" y="64957"/>
                  <a:pt x="11398" y="41470"/>
                </a:cubicBezTo>
                <a:cubicBezTo>
                  <a:pt x="13232" y="23120"/>
                  <a:pt x="20572" y="19450"/>
                  <a:pt x="21673" y="0"/>
                </a:cubicBezTo>
                <a:cubicBezTo>
                  <a:pt x="35986" y="21652"/>
                  <a:pt x="21306" y="27524"/>
                  <a:pt x="22407" y="68627"/>
                </a:cubicBezTo>
                <a:cubicBezTo>
                  <a:pt x="23141" y="87709"/>
                  <a:pt x="23141" y="107894"/>
                  <a:pt x="9930" y="121839"/>
                </a:cubicBezTo>
                <a:cubicBezTo>
                  <a:pt x="5893" y="126610"/>
                  <a:pt x="-1814" y="122940"/>
                  <a:pt x="388" y="116334"/>
                </a:cubicBezTo>
                <a:lnTo>
                  <a:pt x="388" y="116334"/>
                </a:lnTo>
                <a:close/>
              </a:path>
            </a:pathLst>
          </a:custGeom>
          <a:solidFill>
            <a:srgbClr val="F2A181"/>
          </a:solidFill>
          <a:ln w="3669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49D8D51F-0E19-42EE-9B34-CE75D949FB97}"/>
              </a:ext>
            </a:extLst>
          </p:cNvPr>
          <p:cNvSpPr/>
          <p:nvPr/>
        </p:nvSpPr>
        <p:spPr>
          <a:xfrm>
            <a:off x="18349672" y="11364746"/>
            <a:ext cx="220191" cy="183493"/>
          </a:xfrm>
          <a:custGeom>
            <a:avLst/>
            <a:gdLst>
              <a:gd name="connsiteX0" fmla="*/ 76333 w 220191"/>
              <a:gd name="connsiteY0" fmla="*/ 0 h 183492"/>
              <a:gd name="connsiteX1" fmla="*/ 234504 w 220191"/>
              <a:gd name="connsiteY1" fmla="*/ 0 h 183492"/>
              <a:gd name="connsiteX2" fmla="*/ 232669 w 220191"/>
              <a:gd name="connsiteY2" fmla="*/ 9909 h 183492"/>
              <a:gd name="connsiteX3" fmla="*/ 231201 w 220191"/>
              <a:gd name="connsiteY3" fmla="*/ 46240 h 183492"/>
              <a:gd name="connsiteX4" fmla="*/ 82205 w 220191"/>
              <a:gd name="connsiteY4" fmla="*/ 46240 h 183492"/>
              <a:gd name="connsiteX5" fmla="*/ 46240 w 220191"/>
              <a:gd name="connsiteY5" fmla="*/ 82205 h 183492"/>
              <a:gd name="connsiteX6" fmla="*/ 46240 w 220191"/>
              <a:gd name="connsiteY6" fmla="*/ 198172 h 183492"/>
              <a:gd name="connsiteX7" fmla="*/ 0 w 220191"/>
              <a:gd name="connsiteY7" fmla="*/ 198172 h 183492"/>
              <a:gd name="connsiteX8" fmla="*/ 0 w 220191"/>
              <a:gd name="connsiteY8" fmla="*/ 76333 h 183492"/>
              <a:gd name="connsiteX9" fmla="*/ 76333 w 220191"/>
              <a:gd name="connsiteY9" fmla="*/ 0 h 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191" h="183492">
                <a:moveTo>
                  <a:pt x="76333" y="0"/>
                </a:moveTo>
                <a:lnTo>
                  <a:pt x="234504" y="0"/>
                </a:lnTo>
                <a:cubicBezTo>
                  <a:pt x="233770" y="2569"/>
                  <a:pt x="233036" y="5872"/>
                  <a:pt x="232669" y="9909"/>
                </a:cubicBezTo>
                <a:cubicBezTo>
                  <a:pt x="231568" y="22386"/>
                  <a:pt x="231935" y="33763"/>
                  <a:pt x="231201" y="46240"/>
                </a:cubicBezTo>
                <a:lnTo>
                  <a:pt x="82205" y="46240"/>
                </a:lnTo>
                <a:cubicBezTo>
                  <a:pt x="62388" y="46240"/>
                  <a:pt x="46240" y="62387"/>
                  <a:pt x="46240" y="82205"/>
                </a:cubicBezTo>
                <a:lnTo>
                  <a:pt x="46240" y="198172"/>
                </a:lnTo>
                <a:lnTo>
                  <a:pt x="0" y="198172"/>
                </a:lnTo>
                <a:lnTo>
                  <a:pt x="0" y="76333"/>
                </a:lnTo>
                <a:cubicBezTo>
                  <a:pt x="0" y="34130"/>
                  <a:pt x="34130" y="0"/>
                  <a:pt x="76333" y="0"/>
                </a:cubicBezTo>
                <a:close/>
              </a:path>
            </a:pathLst>
          </a:custGeom>
          <a:solidFill>
            <a:srgbClr val="7E3838"/>
          </a:solidFill>
          <a:ln w="3669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5DF295A6-1A3A-4B18-BDEC-DF263D18B1E2}"/>
              </a:ext>
            </a:extLst>
          </p:cNvPr>
          <p:cNvSpPr/>
          <p:nvPr/>
        </p:nvSpPr>
        <p:spPr>
          <a:xfrm>
            <a:off x="18721795" y="10363244"/>
            <a:ext cx="477081" cy="880764"/>
          </a:xfrm>
          <a:custGeom>
            <a:avLst/>
            <a:gdLst>
              <a:gd name="connsiteX0" fmla="*/ 274505 w 477080"/>
              <a:gd name="connsiteY0" fmla="*/ 73397 h 880764"/>
              <a:gd name="connsiteX1" fmla="*/ 188630 w 477080"/>
              <a:gd name="connsiteY1" fmla="*/ 277441 h 880764"/>
              <a:gd name="connsiteX2" fmla="*/ 0 w 477080"/>
              <a:gd name="connsiteY2" fmla="*/ 822781 h 880764"/>
              <a:gd name="connsiteX3" fmla="*/ 104224 w 477080"/>
              <a:gd name="connsiteY3" fmla="*/ 904252 h 880764"/>
              <a:gd name="connsiteX4" fmla="*/ 482219 w 477080"/>
              <a:gd name="connsiteY4" fmla="*/ 191566 h 880764"/>
              <a:gd name="connsiteX5" fmla="*/ 397445 w 477080"/>
              <a:gd name="connsiteY5" fmla="*/ 0 h 880764"/>
              <a:gd name="connsiteX6" fmla="*/ 274505 w 477080"/>
              <a:gd name="connsiteY6" fmla="*/ 73397 h 88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080" h="880764">
                <a:moveTo>
                  <a:pt x="274505" y="73397"/>
                </a:moveTo>
                <a:cubicBezTo>
                  <a:pt x="274505" y="73397"/>
                  <a:pt x="208448" y="195236"/>
                  <a:pt x="188630" y="277441"/>
                </a:cubicBezTo>
                <a:cubicBezTo>
                  <a:pt x="168813" y="359646"/>
                  <a:pt x="0" y="822781"/>
                  <a:pt x="0" y="822781"/>
                </a:cubicBezTo>
                <a:lnTo>
                  <a:pt x="104224" y="904252"/>
                </a:lnTo>
                <a:cubicBezTo>
                  <a:pt x="104224" y="904252"/>
                  <a:pt x="453594" y="371756"/>
                  <a:pt x="482219" y="191566"/>
                </a:cubicBezTo>
                <a:cubicBezTo>
                  <a:pt x="490292" y="139821"/>
                  <a:pt x="397445" y="0"/>
                  <a:pt x="397445" y="0"/>
                </a:cubicBezTo>
                <a:lnTo>
                  <a:pt x="274505" y="73397"/>
                </a:lnTo>
                <a:close/>
              </a:path>
            </a:pathLst>
          </a:custGeom>
          <a:solidFill>
            <a:srgbClr val="FFCCB0"/>
          </a:solidFill>
          <a:ln w="3669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D954822F-6170-4C0C-B19E-E4041D12A094}"/>
              </a:ext>
            </a:extLst>
          </p:cNvPr>
          <p:cNvSpPr/>
          <p:nvPr/>
        </p:nvSpPr>
        <p:spPr>
          <a:xfrm>
            <a:off x="18894645" y="9947449"/>
            <a:ext cx="330287" cy="587176"/>
          </a:xfrm>
          <a:custGeom>
            <a:avLst/>
            <a:gdLst>
              <a:gd name="connsiteX0" fmla="*/ 0 w 330286"/>
              <a:gd name="connsiteY0" fmla="*/ 13211 h 587176"/>
              <a:gd name="connsiteX1" fmla="*/ 101655 w 330286"/>
              <a:gd name="connsiteY1" fmla="*/ 489191 h 587176"/>
              <a:gd name="connsiteX2" fmla="*/ 309368 w 330286"/>
              <a:gd name="connsiteY2" fmla="*/ 607361 h 587176"/>
              <a:gd name="connsiteX3" fmla="*/ 317075 w 330286"/>
              <a:gd name="connsiteY3" fmla="*/ 0 h 587176"/>
            </a:gdLst>
            <a:ahLst/>
            <a:cxnLst>
              <a:cxn ang="0">
                <a:pos x="connsiteX0" y="connsiteY0"/>
              </a:cxn>
              <a:cxn ang="0">
                <a:pos x="connsiteX1" y="connsiteY1"/>
              </a:cxn>
              <a:cxn ang="0">
                <a:pos x="connsiteX2" y="connsiteY2"/>
              </a:cxn>
              <a:cxn ang="0">
                <a:pos x="connsiteX3" y="connsiteY3"/>
              </a:cxn>
            </a:cxnLst>
            <a:rect l="l" t="t" r="r" b="b"/>
            <a:pathLst>
              <a:path w="330286" h="587176">
                <a:moveTo>
                  <a:pt x="0" y="13211"/>
                </a:moveTo>
                <a:cubicBezTo>
                  <a:pt x="0" y="13211"/>
                  <a:pt x="56515" y="389371"/>
                  <a:pt x="101655" y="489191"/>
                </a:cubicBezTo>
                <a:cubicBezTo>
                  <a:pt x="146794" y="588644"/>
                  <a:pt x="309368" y="607361"/>
                  <a:pt x="309368" y="607361"/>
                </a:cubicBezTo>
                <a:cubicBezTo>
                  <a:pt x="309368" y="607361"/>
                  <a:pt x="351939" y="299827"/>
                  <a:pt x="317075" y="0"/>
                </a:cubicBezTo>
              </a:path>
            </a:pathLst>
          </a:custGeom>
          <a:solidFill>
            <a:srgbClr val="FFCCB0"/>
          </a:solidFill>
          <a:ln w="3669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AAF55ABC-8757-4B17-AA4F-E4F840C3F30F}"/>
              </a:ext>
            </a:extLst>
          </p:cNvPr>
          <p:cNvSpPr/>
          <p:nvPr/>
        </p:nvSpPr>
        <p:spPr>
          <a:xfrm>
            <a:off x="18781872" y="9073753"/>
            <a:ext cx="440382" cy="917463"/>
          </a:xfrm>
          <a:custGeom>
            <a:avLst/>
            <a:gdLst>
              <a:gd name="connsiteX0" fmla="*/ 441592 w 440382"/>
              <a:gd name="connsiteY0" fmla="*/ 931680 h 917462"/>
              <a:gd name="connsiteX1" fmla="*/ 116810 w 440382"/>
              <a:gd name="connsiteY1" fmla="*/ 939754 h 917462"/>
              <a:gd name="connsiteX2" fmla="*/ 3044 w 440382"/>
              <a:gd name="connsiteY2" fmla="*/ 252390 h 917462"/>
              <a:gd name="connsiteX3" fmla="*/ 145068 w 440382"/>
              <a:gd name="connsiteY3" fmla="*/ 9813 h 917462"/>
              <a:gd name="connsiteX4" fmla="*/ 441592 w 440382"/>
              <a:gd name="connsiteY4" fmla="*/ 931680 h 917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2" h="917462">
                <a:moveTo>
                  <a:pt x="441592" y="931680"/>
                </a:moveTo>
                <a:cubicBezTo>
                  <a:pt x="264338" y="950763"/>
                  <a:pt x="179197" y="945259"/>
                  <a:pt x="116810" y="939754"/>
                </a:cubicBezTo>
                <a:cubicBezTo>
                  <a:pt x="39009" y="675892"/>
                  <a:pt x="-13470" y="348174"/>
                  <a:pt x="3044" y="252390"/>
                </a:cubicBezTo>
                <a:cubicBezTo>
                  <a:pt x="32403" y="82477"/>
                  <a:pt x="29100" y="-35693"/>
                  <a:pt x="145068" y="9813"/>
                </a:cubicBezTo>
                <a:cubicBezTo>
                  <a:pt x="145435" y="9813"/>
                  <a:pt x="479024" y="119542"/>
                  <a:pt x="441592" y="931680"/>
                </a:cubicBezTo>
                <a:close/>
              </a:path>
            </a:pathLst>
          </a:custGeom>
          <a:solidFill>
            <a:srgbClr val="7E3838"/>
          </a:solidFill>
          <a:ln w="3669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586CAD2F-633D-4DE8-BAF6-89C0EB161379}"/>
              </a:ext>
            </a:extLst>
          </p:cNvPr>
          <p:cNvSpPr/>
          <p:nvPr/>
        </p:nvSpPr>
        <p:spPr>
          <a:xfrm>
            <a:off x="18151133" y="11562918"/>
            <a:ext cx="1064257" cy="110096"/>
          </a:xfrm>
          <a:custGeom>
            <a:avLst/>
            <a:gdLst>
              <a:gd name="connsiteX0" fmla="*/ 1093983 w 1064257"/>
              <a:gd name="connsiteY0" fmla="*/ 132481 h 110095"/>
              <a:gd name="connsiteX1" fmla="*/ 0 w 1064257"/>
              <a:gd name="connsiteY1" fmla="*/ 132481 h 110095"/>
              <a:gd name="connsiteX2" fmla="*/ 0 w 1064257"/>
              <a:gd name="connsiteY2" fmla="*/ 45506 h 110095"/>
              <a:gd name="connsiteX3" fmla="*/ 45506 w 1064257"/>
              <a:gd name="connsiteY3" fmla="*/ 0 h 110095"/>
              <a:gd name="connsiteX4" fmla="*/ 1048476 w 1064257"/>
              <a:gd name="connsiteY4" fmla="*/ 0 h 110095"/>
              <a:gd name="connsiteX5" fmla="*/ 1093983 w 1064257"/>
              <a:gd name="connsiteY5" fmla="*/ 45506 h 110095"/>
              <a:gd name="connsiteX6" fmla="*/ 1093983 w 1064257"/>
              <a:gd name="connsiteY6" fmla="*/ 132481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257" h="110095">
                <a:moveTo>
                  <a:pt x="1093983" y="132481"/>
                </a:moveTo>
                <a:lnTo>
                  <a:pt x="0" y="132481"/>
                </a:lnTo>
                <a:lnTo>
                  <a:pt x="0" y="45506"/>
                </a:lnTo>
                <a:cubicBezTo>
                  <a:pt x="0" y="20551"/>
                  <a:pt x="20184" y="0"/>
                  <a:pt x="45506" y="0"/>
                </a:cubicBezTo>
                <a:lnTo>
                  <a:pt x="1048476" y="0"/>
                </a:lnTo>
                <a:cubicBezTo>
                  <a:pt x="1073432" y="0"/>
                  <a:pt x="1093983" y="20184"/>
                  <a:pt x="1093983" y="45506"/>
                </a:cubicBezTo>
                <a:lnTo>
                  <a:pt x="1093983" y="132481"/>
                </a:lnTo>
                <a:close/>
              </a:path>
            </a:pathLst>
          </a:custGeom>
          <a:solidFill>
            <a:srgbClr val="605C5A"/>
          </a:solidFill>
          <a:ln w="3669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98F785B0-2E9D-412A-877D-81FE08429C42}"/>
              </a:ext>
            </a:extLst>
          </p:cNvPr>
          <p:cNvSpPr/>
          <p:nvPr/>
        </p:nvSpPr>
        <p:spPr>
          <a:xfrm>
            <a:off x="18161409" y="11695399"/>
            <a:ext cx="1064257" cy="366985"/>
          </a:xfrm>
          <a:custGeom>
            <a:avLst/>
            <a:gdLst>
              <a:gd name="connsiteX0" fmla="*/ 1055816 w 1064257"/>
              <a:gd name="connsiteY0" fmla="*/ 398547 h 366985"/>
              <a:gd name="connsiteX1" fmla="*/ 17615 w 1064257"/>
              <a:gd name="connsiteY1" fmla="*/ 398547 h 366985"/>
              <a:gd name="connsiteX2" fmla="*/ 0 w 1064257"/>
              <a:gd name="connsiteY2" fmla="*/ 380931 h 366985"/>
              <a:gd name="connsiteX3" fmla="*/ 0 w 1064257"/>
              <a:gd name="connsiteY3" fmla="*/ 0 h 366985"/>
              <a:gd name="connsiteX4" fmla="*/ 1073432 w 1064257"/>
              <a:gd name="connsiteY4" fmla="*/ 0 h 366985"/>
              <a:gd name="connsiteX5" fmla="*/ 1073432 w 1064257"/>
              <a:gd name="connsiteY5" fmla="*/ 380931 h 366985"/>
              <a:gd name="connsiteX6" fmla="*/ 1055816 w 1064257"/>
              <a:gd name="connsiteY6" fmla="*/ 398547 h 3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257" h="366985">
                <a:moveTo>
                  <a:pt x="1055816" y="398547"/>
                </a:moveTo>
                <a:lnTo>
                  <a:pt x="17615" y="398547"/>
                </a:lnTo>
                <a:cubicBezTo>
                  <a:pt x="8074" y="398547"/>
                  <a:pt x="0" y="390839"/>
                  <a:pt x="0" y="380931"/>
                </a:cubicBezTo>
                <a:lnTo>
                  <a:pt x="0" y="0"/>
                </a:lnTo>
                <a:lnTo>
                  <a:pt x="1073432" y="0"/>
                </a:lnTo>
                <a:lnTo>
                  <a:pt x="1073432" y="380931"/>
                </a:lnTo>
                <a:cubicBezTo>
                  <a:pt x="1073064" y="390473"/>
                  <a:pt x="1065358" y="398547"/>
                  <a:pt x="1055816" y="398547"/>
                </a:cubicBezTo>
                <a:close/>
              </a:path>
            </a:pathLst>
          </a:custGeom>
          <a:solidFill>
            <a:srgbClr val="605C5A"/>
          </a:solidFill>
          <a:ln w="3669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1CF44D3A-333F-4343-A1B9-34D2E1E30473}"/>
              </a:ext>
            </a:extLst>
          </p:cNvPr>
          <p:cNvSpPr/>
          <p:nvPr/>
        </p:nvSpPr>
        <p:spPr>
          <a:xfrm>
            <a:off x="18161409" y="11695400"/>
            <a:ext cx="1064257" cy="36699"/>
          </a:xfrm>
          <a:custGeom>
            <a:avLst/>
            <a:gdLst>
              <a:gd name="connsiteX0" fmla="*/ 0 w 1064257"/>
              <a:gd name="connsiteY0" fmla="*/ 0 h 0"/>
              <a:gd name="connsiteX1" fmla="*/ 1073432 w 1064257"/>
              <a:gd name="connsiteY1" fmla="*/ 0 h 0"/>
              <a:gd name="connsiteX2" fmla="*/ 1073432 w 1064257"/>
              <a:gd name="connsiteY2" fmla="*/ 16881 h 0"/>
              <a:gd name="connsiteX3" fmla="*/ 0 w 1064257"/>
              <a:gd name="connsiteY3" fmla="*/ 16881 h 0"/>
            </a:gdLst>
            <a:ahLst/>
            <a:cxnLst>
              <a:cxn ang="0">
                <a:pos x="connsiteX0" y="connsiteY0"/>
              </a:cxn>
              <a:cxn ang="0">
                <a:pos x="connsiteX1" y="connsiteY1"/>
              </a:cxn>
              <a:cxn ang="0">
                <a:pos x="connsiteX2" y="connsiteY2"/>
              </a:cxn>
              <a:cxn ang="0">
                <a:pos x="connsiteX3" y="connsiteY3"/>
              </a:cxn>
            </a:cxnLst>
            <a:rect l="l" t="t" r="r" b="b"/>
            <a:pathLst>
              <a:path w="1064257">
                <a:moveTo>
                  <a:pt x="0" y="0"/>
                </a:moveTo>
                <a:lnTo>
                  <a:pt x="1073432" y="0"/>
                </a:lnTo>
                <a:lnTo>
                  <a:pt x="1073432" y="16881"/>
                </a:lnTo>
                <a:lnTo>
                  <a:pt x="0" y="16881"/>
                </a:lnTo>
                <a:close/>
              </a:path>
            </a:pathLst>
          </a:custGeom>
          <a:solidFill>
            <a:srgbClr val="474341"/>
          </a:solidFill>
          <a:ln w="3669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7E0F1286-18C3-4F05-B2C7-83258B9AF95C}"/>
              </a:ext>
            </a:extLst>
          </p:cNvPr>
          <p:cNvSpPr/>
          <p:nvPr/>
        </p:nvSpPr>
        <p:spPr>
          <a:xfrm>
            <a:off x="18285817" y="11644389"/>
            <a:ext cx="110096" cy="73397"/>
          </a:xfrm>
          <a:custGeom>
            <a:avLst/>
            <a:gdLst>
              <a:gd name="connsiteX0" fmla="*/ 98352 w 110095"/>
              <a:gd name="connsiteY0" fmla="*/ 101287 h 73397"/>
              <a:gd name="connsiteX1" fmla="*/ 12111 w 110095"/>
              <a:gd name="connsiteY1" fmla="*/ 101287 h 73397"/>
              <a:gd name="connsiteX2" fmla="*/ 0 w 110095"/>
              <a:gd name="connsiteY2" fmla="*/ 89177 h 73397"/>
              <a:gd name="connsiteX3" fmla="*/ 0 w 110095"/>
              <a:gd name="connsiteY3" fmla="*/ 12110 h 73397"/>
              <a:gd name="connsiteX4" fmla="*/ 12111 w 110095"/>
              <a:gd name="connsiteY4" fmla="*/ 0 h 73397"/>
              <a:gd name="connsiteX5" fmla="*/ 98352 w 110095"/>
              <a:gd name="connsiteY5" fmla="*/ 0 h 73397"/>
              <a:gd name="connsiteX6" fmla="*/ 110462 w 110095"/>
              <a:gd name="connsiteY6" fmla="*/ 12110 h 73397"/>
              <a:gd name="connsiteX7" fmla="*/ 110462 w 110095"/>
              <a:gd name="connsiteY7" fmla="*/ 89177 h 73397"/>
              <a:gd name="connsiteX8" fmla="*/ 98352 w 110095"/>
              <a:gd name="connsiteY8" fmla="*/ 101287 h 7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95" h="73397">
                <a:moveTo>
                  <a:pt x="98352" y="101287"/>
                </a:moveTo>
                <a:lnTo>
                  <a:pt x="12111" y="101287"/>
                </a:lnTo>
                <a:cubicBezTo>
                  <a:pt x="5505" y="101287"/>
                  <a:pt x="0" y="95783"/>
                  <a:pt x="0" y="89177"/>
                </a:cubicBezTo>
                <a:lnTo>
                  <a:pt x="0" y="12110"/>
                </a:lnTo>
                <a:cubicBezTo>
                  <a:pt x="0" y="5505"/>
                  <a:pt x="5505" y="0"/>
                  <a:pt x="12111" y="0"/>
                </a:cubicBezTo>
                <a:lnTo>
                  <a:pt x="98352" y="0"/>
                </a:lnTo>
                <a:cubicBezTo>
                  <a:pt x="104958" y="0"/>
                  <a:pt x="110462" y="5505"/>
                  <a:pt x="110462" y="12110"/>
                </a:cubicBezTo>
                <a:lnTo>
                  <a:pt x="110462" y="89177"/>
                </a:lnTo>
                <a:cubicBezTo>
                  <a:pt x="110462" y="96150"/>
                  <a:pt x="104958" y="101287"/>
                  <a:pt x="98352" y="101287"/>
                </a:cubicBezTo>
                <a:close/>
              </a:path>
            </a:pathLst>
          </a:custGeom>
          <a:solidFill>
            <a:srgbClr val="FFB41D"/>
          </a:solidFill>
          <a:ln w="3669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AC10A556-6D23-46B3-91E0-B127AAA90865}"/>
              </a:ext>
            </a:extLst>
          </p:cNvPr>
          <p:cNvSpPr/>
          <p:nvPr/>
        </p:nvSpPr>
        <p:spPr>
          <a:xfrm>
            <a:off x="18999236" y="11644389"/>
            <a:ext cx="110096" cy="73397"/>
          </a:xfrm>
          <a:custGeom>
            <a:avLst/>
            <a:gdLst>
              <a:gd name="connsiteX0" fmla="*/ 98352 w 110095"/>
              <a:gd name="connsiteY0" fmla="*/ 101287 h 73397"/>
              <a:gd name="connsiteX1" fmla="*/ 12110 w 110095"/>
              <a:gd name="connsiteY1" fmla="*/ 101287 h 73397"/>
              <a:gd name="connsiteX2" fmla="*/ 0 w 110095"/>
              <a:gd name="connsiteY2" fmla="*/ 89177 h 73397"/>
              <a:gd name="connsiteX3" fmla="*/ 0 w 110095"/>
              <a:gd name="connsiteY3" fmla="*/ 12110 h 73397"/>
              <a:gd name="connsiteX4" fmla="*/ 12110 w 110095"/>
              <a:gd name="connsiteY4" fmla="*/ 0 h 73397"/>
              <a:gd name="connsiteX5" fmla="*/ 98352 w 110095"/>
              <a:gd name="connsiteY5" fmla="*/ 0 h 73397"/>
              <a:gd name="connsiteX6" fmla="*/ 110462 w 110095"/>
              <a:gd name="connsiteY6" fmla="*/ 12110 h 73397"/>
              <a:gd name="connsiteX7" fmla="*/ 110462 w 110095"/>
              <a:gd name="connsiteY7" fmla="*/ 89177 h 73397"/>
              <a:gd name="connsiteX8" fmla="*/ 98352 w 110095"/>
              <a:gd name="connsiteY8" fmla="*/ 101287 h 7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95" h="73397">
                <a:moveTo>
                  <a:pt x="98352" y="101287"/>
                </a:moveTo>
                <a:lnTo>
                  <a:pt x="12110" y="101287"/>
                </a:lnTo>
                <a:cubicBezTo>
                  <a:pt x="5505" y="101287"/>
                  <a:pt x="0" y="95783"/>
                  <a:pt x="0" y="89177"/>
                </a:cubicBezTo>
                <a:lnTo>
                  <a:pt x="0" y="12110"/>
                </a:lnTo>
                <a:cubicBezTo>
                  <a:pt x="0" y="5505"/>
                  <a:pt x="5505" y="0"/>
                  <a:pt x="12110" y="0"/>
                </a:cubicBezTo>
                <a:lnTo>
                  <a:pt x="98352" y="0"/>
                </a:lnTo>
                <a:cubicBezTo>
                  <a:pt x="104958" y="0"/>
                  <a:pt x="110462" y="5505"/>
                  <a:pt x="110462" y="12110"/>
                </a:cubicBezTo>
                <a:lnTo>
                  <a:pt x="110462" y="89177"/>
                </a:lnTo>
                <a:cubicBezTo>
                  <a:pt x="110462" y="96150"/>
                  <a:pt x="105325" y="101287"/>
                  <a:pt x="98352" y="101287"/>
                </a:cubicBezTo>
                <a:close/>
              </a:path>
            </a:pathLst>
          </a:custGeom>
          <a:solidFill>
            <a:srgbClr val="FFB41D"/>
          </a:solidFill>
          <a:ln w="3669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4FADE8E4-E013-4B5C-BF4C-CBC792A3B77E}"/>
              </a:ext>
            </a:extLst>
          </p:cNvPr>
          <p:cNvSpPr/>
          <p:nvPr/>
        </p:nvSpPr>
        <p:spPr>
          <a:xfrm>
            <a:off x="18072625" y="8424927"/>
            <a:ext cx="73397" cy="146794"/>
          </a:xfrm>
          <a:custGeom>
            <a:avLst/>
            <a:gdLst>
              <a:gd name="connsiteX0" fmla="*/ 77407 w 73397"/>
              <a:gd name="connsiteY0" fmla="*/ 29626 h 146794"/>
              <a:gd name="connsiteX1" fmla="*/ 16120 w 73397"/>
              <a:gd name="connsiteY1" fmla="*/ 19718 h 146794"/>
              <a:gd name="connsiteX2" fmla="*/ 2175 w 73397"/>
              <a:gd name="connsiteY2" fmla="*/ 132382 h 146794"/>
              <a:gd name="connsiteX3" fmla="*/ 68599 w 73397"/>
              <a:gd name="connsiteY3" fmla="*/ 180824 h 146794"/>
            </a:gdLst>
            <a:ahLst/>
            <a:cxnLst>
              <a:cxn ang="0">
                <a:pos x="connsiteX0" y="connsiteY0"/>
              </a:cxn>
              <a:cxn ang="0">
                <a:pos x="connsiteX1" y="connsiteY1"/>
              </a:cxn>
              <a:cxn ang="0">
                <a:pos x="connsiteX2" y="connsiteY2"/>
              </a:cxn>
              <a:cxn ang="0">
                <a:pos x="connsiteX3" y="connsiteY3"/>
              </a:cxn>
            </a:cxnLst>
            <a:rect l="l" t="t" r="r" b="b"/>
            <a:pathLst>
              <a:path w="73397" h="146794">
                <a:moveTo>
                  <a:pt x="77407" y="29626"/>
                </a:moveTo>
                <a:cubicBezTo>
                  <a:pt x="72269" y="268"/>
                  <a:pt x="38506" y="-14412"/>
                  <a:pt x="16120" y="19718"/>
                </a:cubicBezTo>
                <a:cubicBezTo>
                  <a:pt x="-2596" y="47975"/>
                  <a:pt x="-1495" y="96785"/>
                  <a:pt x="2175" y="132382"/>
                </a:cubicBezTo>
                <a:cubicBezTo>
                  <a:pt x="6579" y="174953"/>
                  <a:pt x="40709" y="178623"/>
                  <a:pt x="68599" y="180824"/>
                </a:cubicBezTo>
              </a:path>
            </a:pathLst>
          </a:custGeom>
          <a:solidFill>
            <a:srgbClr val="FFCCB0"/>
          </a:solidFill>
          <a:ln w="3669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BC15D6E9-CAC6-4437-A039-BA8AE223CE8E}"/>
              </a:ext>
            </a:extLst>
          </p:cNvPr>
          <p:cNvSpPr/>
          <p:nvPr/>
        </p:nvSpPr>
        <p:spPr>
          <a:xfrm>
            <a:off x="18205447" y="8674744"/>
            <a:ext cx="366985" cy="440382"/>
          </a:xfrm>
          <a:custGeom>
            <a:avLst/>
            <a:gdLst>
              <a:gd name="connsiteX0" fmla="*/ 37065 w 366985"/>
              <a:gd name="connsiteY0" fmla="*/ 158538 h 440382"/>
              <a:gd name="connsiteX1" fmla="*/ 55782 w 366985"/>
              <a:gd name="connsiteY1" fmla="*/ 306800 h 440382"/>
              <a:gd name="connsiteX2" fmla="*/ 0 w 366985"/>
              <a:gd name="connsiteY2" fmla="*/ 342397 h 440382"/>
              <a:gd name="connsiteX3" fmla="*/ 125142 w 366985"/>
              <a:gd name="connsiteY3" fmla="*/ 462402 h 440382"/>
              <a:gd name="connsiteX4" fmla="*/ 387536 w 366985"/>
              <a:gd name="connsiteY4" fmla="*/ 320745 h 440382"/>
              <a:gd name="connsiteX5" fmla="*/ 337260 w 366985"/>
              <a:gd name="connsiteY5" fmla="*/ 289551 h 440382"/>
              <a:gd name="connsiteX6" fmla="*/ 331388 w 366985"/>
              <a:gd name="connsiteY6" fmla="*/ 0 h 44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985" h="440382">
                <a:moveTo>
                  <a:pt x="37065" y="158538"/>
                </a:moveTo>
                <a:cubicBezTo>
                  <a:pt x="37065" y="158538"/>
                  <a:pt x="61286" y="297992"/>
                  <a:pt x="55782" y="306800"/>
                </a:cubicBezTo>
                <a:cubicBezTo>
                  <a:pt x="44405" y="325883"/>
                  <a:pt x="0" y="342397"/>
                  <a:pt x="0" y="342397"/>
                </a:cubicBezTo>
                <a:cubicBezTo>
                  <a:pt x="0" y="342397"/>
                  <a:pt x="3303" y="456530"/>
                  <a:pt x="125142" y="462402"/>
                </a:cubicBezTo>
                <a:cubicBezTo>
                  <a:pt x="340195" y="473044"/>
                  <a:pt x="387536" y="320745"/>
                  <a:pt x="387536" y="320745"/>
                </a:cubicBezTo>
                <a:cubicBezTo>
                  <a:pt x="387536" y="320745"/>
                  <a:pt x="339461" y="304231"/>
                  <a:pt x="337260" y="289551"/>
                </a:cubicBezTo>
                <a:cubicBezTo>
                  <a:pt x="335058" y="274872"/>
                  <a:pt x="331388" y="0"/>
                  <a:pt x="331388" y="0"/>
                </a:cubicBezTo>
              </a:path>
            </a:pathLst>
          </a:custGeom>
          <a:solidFill>
            <a:srgbClr val="FFCCB0"/>
          </a:solidFill>
          <a:ln w="3669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7B1277DC-5D99-48B1-85D4-6C8E2D1F91A3}"/>
              </a:ext>
            </a:extLst>
          </p:cNvPr>
          <p:cNvSpPr/>
          <p:nvPr/>
        </p:nvSpPr>
        <p:spPr>
          <a:xfrm>
            <a:off x="18099093" y="8150323"/>
            <a:ext cx="513779" cy="697272"/>
          </a:xfrm>
          <a:custGeom>
            <a:avLst/>
            <a:gdLst>
              <a:gd name="connsiteX0" fmla="*/ 230028 w 513779"/>
              <a:gd name="connsiteY0" fmla="*/ 0 h 697271"/>
              <a:gd name="connsiteX1" fmla="*/ 68921 w 513779"/>
              <a:gd name="connsiteY1" fmla="*/ 54681 h 697271"/>
              <a:gd name="connsiteX2" fmla="*/ 31122 w 513779"/>
              <a:gd name="connsiteY2" fmla="*/ 232302 h 697271"/>
              <a:gd name="connsiteX3" fmla="*/ 6534 w 513779"/>
              <a:gd name="connsiteY3" fmla="*/ 409556 h 697271"/>
              <a:gd name="connsiteX4" fmla="*/ 65985 w 513779"/>
              <a:gd name="connsiteY4" fmla="*/ 677088 h 697271"/>
              <a:gd name="connsiteX5" fmla="*/ 125804 w 513779"/>
              <a:gd name="connsiteY5" fmla="*/ 697272 h 697271"/>
              <a:gd name="connsiteX6" fmla="*/ 230762 w 513779"/>
              <a:gd name="connsiteY6" fmla="*/ 702043 h 697271"/>
              <a:gd name="connsiteX7" fmla="*/ 395538 w 513779"/>
              <a:gd name="connsiteY7" fmla="*/ 682225 h 697271"/>
              <a:gd name="connsiteX8" fmla="*/ 495725 w 513779"/>
              <a:gd name="connsiteY8" fmla="*/ 478916 h 697271"/>
              <a:gd name="connsiteX9" fmla="*/ 545268 w 513779"/>
              <a:gd name="connsiteY9" fmla="*/ 88444 h 697271"/>
              <a:gd name="connsiteX10" fmla="*/ 230028 w 513779"/>
              <a:gd name="connsiteY10" fmla="*/ 0 h 69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779" h="697271">
                <a:moveTo>
                  <a:pt x="230028" y="0"/>
                </a:moveTo>
                <a:cubicBezTo>
                  <a:pt x="193697" y="15780"/>
                  <a:pt x="90573" y="9541"/>
                  <a:pt x="68921" y="54681"/>
                </a:cubicBezTo>
                <a:cubicBezTo>
                  <a:pt x="47269" y="99820"/>
                  <a:pt x="37361" y="203310"/>
                  <a:pt x="31122" y="232302"/>
                </a:cubicBezTo>
                <a:cubicBezTo>
                  <a:pt x="18277" y="290285"/>
                  <a:pt x="13507" y="350838"/>
                  <a:pt x="6534" y="409556"/>
                </a:cubicBezTo>
                <a:cubicBezTo>
                  <a:pt x="-2274" y="486255"/>
                  <a:pt x="-15118" y="625710"/>
                  <a:pt x="65985" y="677088"/>
                </a:cubicBezTo>
                <a:cubicBezTo>
                  <a:pt x="89106" y="691767"/>
                  <a:pt x="99381" y="696538"/>
                  <a:pt x="125804" y="697272"/>
                </a:cubicBezTo>
                <a:cubicBezTo>
                  <a:pt x="160668" y="698740"/>
                  <a:pt x="195898" y="700575"/>
                  <a:pt x="230762" y="702043"/>
                </a:cubicBezTo>
                <a:cubicBezTo>
                  <a:pt x="285076" y="703877"/>
                  <a:pt x="345261" y="706813"/>
                  <a:pt x="395538" y="682225"/>
                </a:cubicBezTo>
                <a:cubicBezTo>
                  <a:pt x="462696" y="649197"/>
                  <a:pt x="487285" y="547175"/>
                  <a:pt x="495725" y="478916"/>
                </a:cubicBezTo>
                <a:lnTo>
                  <a:pt x="545268" y="88444"/>
                </a:lnTo>
                <a:lnTo>
                  <a:pt x="230028" y="0"/>
                </a:lnTo>
                <a:close/>
              </a:path>
            </a:pathLst>
          </a:custGeom>
          <a:solidFill>
            <a:srgbClr val="FFCCB0"/>
          </a:solidFill>
          <a:ln w="3669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DE45AB6B-DCF9-467F-A744-5EBFA3AD055D}"/>
              </a:ext>
            </a:extLst>
          </p:cNvPr>
          <p:cNvSpPr/>
          <p:nvPr/>
        </p:nvSpPr>
        <p:spPr>
          <a:xfrm>
            <a:off x="18109902" y="8060371"/>
            <a:ext cx="697272" cy="697272"/>
          </a:xfrm>
          <a:custGeom>
            <a:avLst/>
            <a:gdLst>
              <a:gd name="connsiteX0" fmla="*/ 514276 w 697271"/>
              <a:gd name="connsiteY0" fmla="*/ 498406 h 697271"/>
              <a:gd name="connsiteX1" fmla="*/ 455925 w 697271"/>
              <a:gd name="connsiteY1" fmla="*/ 500975 h 697271"/>
              <a:gd name="connsiteX2" fmla="*/ 433538 w 697271"/>
              <a:gd name="connsiteY2" fmla="*/ 538041 h 697271"/>
              <a:gd name="connsiteX3" fmla="*/ 398308 w 697271"/>
              <a:gd name="connsiteY3" fmla="*/ 520058 h 697271"/>
              <a:gd name="connsiteX4" fmla="*/ 397574 w 697271"/>
              <a:gd name="connsiteY4" fmla="*/ 476387 h 697271"/>
              <a:gd name="connsiteX5" fmla="*/ 412987 w 697271"/>
              <a:gd name="connsiteY5" fmla="*/ 379870 h 697271"/>
              <a:gd name="connsiteX6" fmla="*/ 406382 w 697271"/>
              <a:gd name="connsiteY6" fmla="*/ 286289 h 697271"/>
              <a:gd name="connsiteX7" fmla="*/ 371885 w 697271"/>
              <a:gd name="connsiteY7" fmla="*/ 252893 h 697271"/>
              <a:gd name="connsiteX8" fmla="*/ 221421 w 697271"/>
              <a:gd name="connsiteY8" fmla="*/ 212525 h 697271"/>
              <a:gd name="connsiteX9" fmla="*/ 63985 w 697271"/>
              <a:gd name="connsiteY9" fmla="*/ 202983 h 697271"/>
              <a:gd name="connsiteX10" fmla="*/ 1597 w 697271"/>
              <a:gd name="connsiteY10" fmla="*/ 182065 h 697271"/>
              <a:gd name="connsiteX11" fmla="*/ 462164 w 697271"/>
              <a:gd name="connsiteY11" fmla="*/ 2242 h 697271"/>
              <a:gd name="connsiteX12" fmla="*/ 582535 w 697271"/>
              <a:gd name="connsiteY12" fmla="*/ 121146 h 697271"/>
              <a:gd name="connsiteX13" fmla="*/ 595746 w 697271"/>
              <a:gd name="connsiteY13" fmla="*/ 133990 h 697271"/>
              <a:gd name="connsiteX14" fmla="*/ 712081 w 697271"/>
              <a:gd name="connsiteY14" fmla="*/ 284087 h 697271"/>
              <a:gd name="connsiteX15" fmla="*/ 633178 w 697271"/>
              <a:gd name="connsiteY15" fmla="*/ 618410 h 697271"/>
              <a:gd name="connsiteX16" fmla="*/ 597581 w 697271"/>
              <a:gd name="connsiteY16" fmla="*/ 676027 h 697271"/>
              <a:gd name="connsiteX17" fmla="*/ 519046 w 697271"/>
              <a:gd name="connsiteY17" fmla="*/ 705753 h 697271"/>
              <a:gd name="connsiteX18" fmla="*/ 439778 w 697271"/>
              <a:gd name="connsiteY18" fmla="*/ 688138 h 697271"/>
              <a:gd name="connsiteX19" fmla="*/ 480146 w 697271"/>
              <a:gd name="connsiteY19" fmla="*/ 615474 h 69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271" h="697271">
                <a:moveTo>
                  <a:pt x="514276" y="498406"/>
                </a:moveTo>
                <a:cubicBezTo>
                  <a:pt x="488586" y="487764"/>
                  <a:pt x="468035" y="475653"/>
                  <a:pt x="455925" y="500975"/>
                </a:cubicBezTo>
                <a:cubicBezTo>
                  <a:pt x="449319" y="514187"/>
                  <a:pt x="446750" y="531802"/>
                  <a:pt x="433538" y="538041"/>
                </a:cubicBezTo>
                <a:cubicBezTo>
                  <a:pt x="419960" y="544280"/>
                  <a:pt x="403813" y="533637"/>
                  <a:pt x="398308" y="520058"/>
                </a:cubicBezTo>
                <a:cubicBezTo>
                  <a:pt x="392803" y="506480"/>
                  <a:pt x="395005" y="491066"/>
                  <a:pt x="397574" y="476387"/>
                </a:cubicBezTo>
                <a:cubicBezTo>
                  <a:pt x="402712" y="444092"/>
                  <a:pt x="407850" y="412165"/>
                  <a:pt x="412987" y="379870"/>
                </a:cubicBezTo>
                <a:cubicBezTo>
                  <a:pt x="418125" y="348309"/>
                  <a:pt x="422529" y="313813"/>
                  <a:pt x="406382" y="286289"/>
                </a:cubicBezTo>
                <a:cubicBezTo>
                  <a:pt x="398308" y="272343"/>
                  <a:pt x="385463" y="261701"/>
                  <a:pt x="371885" y="252893"/>
                </a:cubicBezTo>
                <a:cubicBezTo>
                  <a:pt x="327480" y="224635"/>
                  <a:pt x="273900" y="215461"/>
                  <a:pt x="221421" y="212525"/>
                </a:cubicBezTo>
                <a:cubicBezTo>
                  <a:pt x="168942" y="209222"/>
                  <a:pt x="116096" y="211424"/>
                  <a:pt x="63985" y="202983"/>
                </a:cubicBezTo>
                <a:cubicBezTo>
                  <a:pt x="42333" y="199313"/>
                  <a:pt x="20313" y="193809"/>
                  <a:pt x="1597" y="182065"/>
                </a:cubicBezTo>
                <a:cubicBezTo>
                  <a:pt x="-28496" y="162982"/>
                  <a:pt x="375555" y="-22346"/>
                  <a:pt x="462164" y="2242"/>
                </a:cubicBezTo>
                <a:cubicBezTo>
                  <a:pt x="522349" y="19491"/>
                  <a:pt x="571158" y="29399"/>
                  <a:pt x="582535" y="121146"/>
                </a:cubicBezTo>
                <a:cubicBezTo>
                  <a:pt x="585104" y="127017"/>
                  <a:pt x="590609" y="130687"/>
                  <a:pt x="595746" y="133990"/>
                </a:cubicBezTo>
                <a:cubicBezTo>
                  <a:pt x="652262" y="172890"/>
                  <a:pt x="708044" y="200047"/>
                  <a:pt x="712081" y="284087"/>
                </a:cubicBezTo>
                <a:cubicBezTo>
                  <a:pt x="717218" y="385008"/>
                  <a:pt x="679052" y="526664"/>
                  <a:pt x="633178" y="618410"/>
                </a:cubicBezTo>
                <a:cubicBezTo>
                  <a:pt x="621802" y="641530"/>
                  <a:pt x="615563" y="657678"/>
                  <a:pt x="597581" y="676027"/>
                </a:cubicBezTo>
                <a:cubicBezTo>
                  <a:pt x="579599" y="694376"/>
                  <a:pt x="545102" y="707221"/>
                  <a:pt x="519046" y="705753"/>
                </a:cubicBezTo>
                <a:cubicBezTo>
                  <a:pt x="493357" y="704652"/>
                  <a:pt x="444181" y="713827"/>
                  <a:pt x="439778" y="688138"/>
                </a:cubicBezTo>
                <a:cubicBezTo>
                  <a:pt x="436842" y="669788"/>
                  <a:pt x="471338" y="631622"/>
                  <a:pt x="480146" y="615474"/>
                </a:cubicBezTo>
              </a:path>
            </a:pathLst>
          </a:custGeom>
          <a:solidFill>
            <a:srgbClr val="7C4E50"/>
          </a:solidFill>
          <a:ln w="3669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69C42E13-1595-4FD7-933C-0CEA76B54E42}"/>
              </a:ext>
            </a:extLst>
          </p:cNvPr>
          <p:cNvSpPr/>
          <p:nvPr/>
        </p:nvSpPr>
        <p:spPr>
          <a:xfrm>
            <a:off x="18546653" y="8529167"/>
            <a:ext cx="110096" cy="146794"/>
          </a:xfrm>
          <a:custGeom>
            <a:avLst/>
            <a:gdLst>
              <a:gd name="connsiteX0" fmla="*/ 91 w 110095"/>
              <a:gd name="connsiteY0" fmla="*/ 138605 h 146794"/>
              <a:gd name="connsiteX1" fmla="*/ 11100 w 110095"/>
              <a:gd name="connsiteY1" fmla="*/ 167964 h 146794"/>
              <a:gd name="connsiteX2" fmla="*/ 53303 w 110095"/>
              <a:gd name="connsiteY2" fmla="*/ 167964 h 146794"/>
              <a:gd name="connsiteX3" fmla="*/ 110553 w 110095"/>
              <a:gd name="connsiteY3" fmla="*/ 72548 h 146794"/>
              <a:gd name="connsiteX4" fmla="*/ 44129 w 110095"/>
              <a:gd name="connsiteY4" fmla="*/ 3921 h 146794"/>
              <a:gd name="connsiteX5" fmla="*/ 14403 w 110095"/>
              <a:gd name="connsiteY5" fmla="*/ 67043 h 14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95" h="146794">
                <a:moveTo>
                  <a:pt x="91" y="138605"/>
                </a:moveTo>
                <a:cubicBezTo>
                  <a:pt x="91" y="138605"/>
                  <a:pt x="-1744" y="156220"/>
                  <a:pt x="11100" y="167964"/>
                </a:cubicBezTo>
                <a:cubicBezTo>
                  <a:pt x="22109" y="178239"/>
                  <a:pt x="40826" y="173836"/>
                  <a:pt x="53303" y="167964"/>
                </a:cubicBezTo>
                <a:cubicBezTo>
                  <a:pt x="88534" y="150715"/>
                  <a:pt x="109085" y="111081"/>
                  <a:pt x="110553" y="72548"/>
                </a:cubicBezTo>
                <a:cubicBezTo>
                  <a:pt x="112388" y="27408"/>
                  <a:pt x="82662" y="-12960"/>
                  <a:pt x="44129" y="3921"/>
                </a:cubicBezTo>
                <a:cubicBezTo>
                  <a:pt x="21743" y="13830"/>
                  <a:pt x="10733" y="42822"/>
                  <a:pt x="14403" y="67043"/>
                </a:cubicBezTo>
              </a:path>
            </a:pathLst>
          </a:custGeom>
          <a:solidFill>
            <a:srgbClr val="FFCCB0"/>
          </a:solidFill>
          <a:ln w="3669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3739A54C-69E3-40F1-8919-371FFF19C677}"/>
              </a:ext>
            </a:extLst>
          </p:cNvPr>
          <p:cNvSpPr/>
          <p:nvPr/>
        </p:nvSpPr>
        <p:spPr>
          <a:xfrm>
            <a:off x="18244714" y="8848696"/>
            <a:ext cx="110096" cy="36699"/>
          </a:xfrm>
          <a:custGeom>
            <a:avLst/>
            <a:gdLst>
              <a:gd name="connsiteX0" fmla="*/ 0 w 110095"/>
              <a:gd name="connsiteY0" fmla="*/ 0 h 36698"/>
              <a:gd name="connsiteX1" fmla="*/ 114867 w 110095"/>
              <a:gd name="connsiteY1" fmla="*/ 4404 h 36698"/>
              <a:gd name="connsiteX2" fmla="*/ 11377 w 110095"/>
              <a:gd name="connsiteY2" fmla="*/ 71562 h 36698"/>
            </a:gdLst>
            <a:ahLst/>
            <a:cxnLst>
              <a:cxn ang="0">
                <a:pos x="connsiteX0" y="connsiteY0"/>
              </a:cxn>
              <a:cxn ang="0">
                <a:pos x="connsiteX1" y="connsiteY1"/>
              </a:cxn>
              <a:cxn ang="0">
                <a:pos x="connsiteX2" y="connsiteY2"/>
              </a:cxn>
            </a:cxnLst>
            <a:rect l="l" t="t" r="r" b="b"/>
            <a:pathLst>
              <a:path w="110095" h="36698">
                <a:moveTo>
                  <a:pt x="0" y="0"/>
                </a:moveTo>
                <a:lnTo>
                  <a:pt x="114867" y="4404"/>
                </a:lnTo>
                <a:cubicBezTo>
                  <a:pt x="114867" y="4404"/>
                  <a:pt x="87343" y="60552"/>
                  <a:pt x="11377" y="71562"/>
                </a:cubicBezTo>
              </a:path>
            </a:pathLst>
          </a:custGeom>
          <a:solidFill>
            <a:srgbClr val="F2A181"/>
          </a:solidFill>
          <a:ln w="3669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DCE60A0C-16F6-423C-9281-C5CC63CA22EE}"/>
              </a:ext>
            </a:extLst>
          </p:cNvPr>
          <p:cNvSpPr/>
          <p:nvPr/>
        </p:nvSpPr>
        <p:spPr>
          <a:xfrm>
            <a:off x="18048090" y="8282438"/>
            <a:ext cx="477081" cy="110096"/>
          </a:xfrm>
          <a:custGeom>
            <a:avLst/>
            <a:gdLst>
              <a:gd name="connsiteX0" fmla="*/ 509295 w 477080"/>
              <a:gd name="connsiteY0" fmla="*/ 89544 h 110095"/>
              <a:gd name="connsiteX1" fmla="*/ 50931 w 477080"/>
              <a:gd name="connsiteY1" fmla="*/ 103490 h 110095"/>
              <a:gd name="connsiteX2" fmla="*/ 50931 w 477080"/>
              <a:gd name="connsiteY2" fmla="*/ 0 h 110095"/>
              <a:gd name="connsiteX3" fmla="*/ 509295 w 477080"/>
              <a:gd name="connsiteY3" fmla="*/ 89544 h 110095"/>
            </a:gdLst>
            <a:ahLst/>
            <a:cxnLst>
              <a:cxn ang="0">
                <a:pos x="connsiteX0" y="connsiteY0"/>
              </a:cxn>
              <a:cxn ang="0">
                <a:pos x="connsiteX1" y="connsiteY1"/>
              </a:cxn>
              <a:cxn ang="0">
                <a:pos x="connsiteX2" y="connsiteY2"/>
              </a:cxn>
              <a:cxn ang="0">
                <a:pos x="connsiteX3" y="connsiteY3"/>
              </a:cxn>
            </a:cxnLst>
            <a:rect l="l" t="t" r="r" b="b"/>
            <a:pathLst>
              <a:path w="477080" h="110095">
                <a:moveTo>
                  <a:pt x="509295" y="89544"/>
                </a:moveTo>
                <a:cubicBezTo>
                  <a:pt x="509295" y="89544"/>
                  <a:pt x="379750" y="199273"/>
                  <a:pt x="50931" y="103490"/>
                </a:cubicBezTo>
                <a:cubicBezTo>
                  <a:pt x="25976" y="96150"/>
                  <a:pt x="-49990" y="44038"/>
                  <a:pt x="50931" y="0"/>
                </a:cubicBezTo>
                <a:lnTo>
                  <a:pt x="509295" y="89544"/>
                </a:lnTo>
                <a:close/>
              </a:path>
            </a:pathLst>
          </a:custGeom>
          <a:solidFill>
            <a:srgbClr val="FFB41D"/>
          </a:solidFill>
          <a:ln w="3669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1D50F7CD-A235-4CE8-90EF-63E0ACD24E2F}"/>
              </a:ext>
            </a:extLst>
          </p:cNvPr>
          <p:cNvSpPr/>
          <p:nvPr/>
        </p:nvSpPr>
        <p:spPr>
          <a:xfrm>
            <a:off x="18089927" y="7921857"/>
            <a:ext cx="733970" cy="477081"/>
          </a:xfrm>
          <a:custGeom>
            <a:avLst/>
            <a:gdLst>
              <a:gd name="connsiteX0" fmla="*/ 10562 w 733970"/>
              <a:gd name="connsiteY0" fmla="*/ 330488 h 477080"/>
              <a:gd name="connsiteX1" fmla="*/ 10562 w 733970"/>
              <a:gd name="connsiteY1" fmla="*/ 330488 h 477080"/>
              <a:gd name="connsiteX2" fmla="*/ 332775 w 733970"/>
              <a:gd name="connsiteY2" fmla="*/ 201 h 477080"/>
              <a:gd name="connsiteX3" fmla="*/ 740862 w 733970"/>
              <a:gd name="connsiteY3" fmla="*/ 448290 h 477080"/>
              <a:gd name="connsiteX4" fmla="*/ 740862 w 733970"/>
              <a:gd name="connsiteY4" fmla="*/ 448290 h 477080"/>
              <a:gd name="connsiteX5" fmla="*/ 756276 w 733970"/>
              <a:gd name="connsiteY5" fmla="*/ 476915 h 477080"/>
              <a:gd name="connsiteX6" fmla="*/ 733523 w 733970"/>
              <a:gd name="connsiteY6" fmla="*/ 492329 h 477080"/>
              <a:gd name="connsiteX7" fmla="*/ 632235 w 733970"/>
              <a:gd name="connsiteY7" fmla="*/ 483888 h 477080"/>
              <a:gd name="connsiteX8" fmla="*/ 24508 w 733970"/>
              <a:gd name="connsiteY8" fmla="*/ 366452 h 477080"/>
              <a:gd name="connsiteX9" fmla="*/ 9094 w 733970"/>
              <a:gd name="connsiteY9" fmla="*/ 360214 h 477080"/>
              <a:gd name="connsiteX10" fmla="*/ 10562 w 733970"/>
              <a:gd name="connsiteY10" fmla="*/ 330488 h 47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70" h="477080">
                <a:moveTo>
                  <a:pt x="10562" y="330488"/>
                </a:moveTo>
                <a:lnTo>
                  <a:pt x="10562" y="330488"/>
                </a:lnTo>
                <a:cubicBezTo>
                  <a:pt x="18268" y="244980"/>
                  <a:pt x="63408" y="6073"/>
                  <a:pt x="332775" y="201"/>
                </a:cubicBezTo>
                <a:cubicBezTo>
                  <a:pt x="732422" y="-8239"/>
                  <a:pt x="769120" y="250485"/>
                  <a:pt x="740862" y="448290"/>
                </a:cubicBezTo>
                <a:lnTo>
                  <a:pt x="740862" y="448290"/>
                </a:lnTo>
                <a:cubicBezTo>
                  <a:pt x="740862" y="448290"/>
                  <a:pt x="759579" y="457465"/>
                  <a:pt x="756276" y="476915"/>
                </a:cubicBezTo>
                <a:cubicBezTo>
                  <a:pt x="756276" y="476915"/>
                  <a:pt x="751138" y="492695"/>
                  <a:pt x="733523" y="492329"/>
                </a:cubicBezTo>
                <a:cubicBezTo>
                  <a:pt x="733523" y="492329"/>
                  <a:pt x="687650" y="492695"/>
                  <a:pt x="632235" y="483888"/>
                </a:cubicBezTo>
                <a:cubicBezTo>
                  <a:pt x="481037" y="469575"/>
                  <a:pt x="196256" y="435079"/>
                  <a:pt x="24508" y="366452"/>
                </a:cubicBezTo>
                <a:cubicBezTo>
                  <a:pt x="20103" y="367187"/>
                  <a:pt x="14966" y="365719"/>
                  <a:pt x="9094" y="360214"/>
                </a:cubicBezTo>
                <a:cubicBezTo>
                  <a:pt x="-12191" y="340764"/>
                  <a:pt x="10562" y="330488"/>
                  <a:pt x="10562" y="330488"/>
                </a:cubicBezTo>
                <a:close/>
              </a:path>
            </a:pathLst>
          </a:custGeom>
          <a:solidFill>
            <a:srgbClr val="FFB41D"/>
          </a:solidFill>
          <a:ln w="3669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97629575-9BAD-4130-99AF-92157B3D08E4}"/>
              </a:ext>
            </a:extLst>
          </p:cNvPr>
          <p:cNvSpPr/>
          <p:nvPr/>
        </p:nvSpPr>
        <p:spPr>
          <a:xfrm>
            <a:off x="18147463" y="7904283"/>
            <a:ext cx="477081" cy="403684"/>
          </a:xfrm>
          <a:custGeom>
            <a:avLst/>
            <a:gdLst>
              <a:gd name="connsiteX0" fmla="*/ 492127 w 477080"/>
              <a:gd name="connsiteY0" fmla="*/ 48235 h 403683"/>
              <a:gd name="connsiteX1" fmla="*/ 123674 w 477080"/>
              <a:gd name="connsiteY1" fmla="*/ 431734 h 403683"/>
              <a:gd name="connsiteX2" fmla="*/ 0 w 477080"/>
              <a:gd name="connsiteY2" fmla="*/ 397972 h 403683"/>
              <a:gd name="connsiteX3" fmla="*/ 275606 w 477080"/>
              <a:gd name="connsiteY3" fmla="*/ 17408 h 403683"/>
              <a:gd name="connsiteX4" fmla="*/ 492127 w 477080"/>
              <a:gd name="connsiteY4" fmla="*/ 48235 h 403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80" h="403683">
                <a:moveTo>
                  <a:pt x="492127" y="48235"/>
                </a:moveTo>
                <a:cubicBezTo>
                  <a:pt x="492127" y="48235"/>
                  <a:pt x="184594" y="5664"/>
                  <a:pt x="123674" y="431734"/>
                </a:cubicBezTo>
                <a:cubicBezTo>
                  <a:pt x="123674" y="431734"/>
                  <a:pt x="71929" y="424028"/>
                  <a:pt x="0" y="397972"/>
                </a:cubicBezTo>
                <a:cubicBezTo>
                  <a:pt x="0" y="397972"/>
                  <a:pt x="29359" y="69887"/>
                  <a:pt x="275606" y="17408"/>
                </a:cubicBezTo>
                <a:cubicBezTo>
                  <a:pt x="275606" y="17775"/>
                  <a:pt x="398546" y="-38007"/>
                  <a:pt x="492127" y="48235"/>
                </a:cubicBezTo>
                <a:close/>
              </a:path>
            </a:pathLst>
          </a:custGeom>
          <a:solidFill>
            <a:srgbClr val="FFBF4D"/>
          </a:solidFill>
          <a:ln w="3669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1E559333-606A-4216-A33B-C9FF42A531D4}"/>
              </a:ext>
            </a:extLst>
          </p:cNvPr>
          <p:cNvSpPr/>
          <p:nvPr/>
        </p:nvSpPr>
        <p:spPr>
          <a:xfrm>
            <a:off x="25929751" y="14425769"/>
            <a:ext cx="2312007" cy="183493"/>
          </a:xfrm>
          <a:custGeom>
            <a:avLst/>
            <a:gdLst>
              <a:gd name="connsiteX0" fmla="*/ 2342834 w 2312006"/>
              <a:gd name="connsiteY0" fmla="*/ 103124 h 183492"/>
              <a:gd name="connsiteX1" fmla="*/ 1171417 w 2312006"/>
              <a:gd name="connsiteY1" fmla="*/ 206247 h 183492"/>
              <a:gd name="connsiteX2" fmla="*/ 0 w 2312006"/>
              <a:gd name="connsiteY2" fmla="*/ 103124 h 183492"/>
              <a:gd name="connsiteX3" fmla="*/ 1171417 w 2312006"/>
              <a:gd name="connsiteY3" fmla="*/ 0 h 183492"/>
              <a:gd name="connsiteX4" fmla="*/ 2342834 w 2312006"/>
              <a:gd name="connsiteY4" fmla="*/ 103124 h 18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006" h="183492">
                <a:moveTo>
                  <a:pt x="2342834" y="103124"/>
                </a:moveTo>
                <a:cubicBezTo>
                  <a:pt x="2342834" y="160006"/>
                  <a:pt x="1818411" y="206247"/>
                  <a:pt x="1171417" y="206247"/>
                </a:cubicBezTo>
                <a:cubicBezTo>
                  <a:pt x="524422" y="206247"/>
                  <a:pt x="0" y="160006"/>
                  <a:pt x="0" y="103124"/>
                </a:cubicBezTo>
                <a:cubicBezTo>
                  <a:pt x="0" y="46240"/>
                  <a:pt x="524422" y="0"/>
                  <a:pt x="1171417" y="0"/>
                </a:cubicBezTo>
                <a:cubicBezTo>
                  <a:pt x="1818045" y="0"/>
                  <a:pt x="2342834" y="46240"/>
                  <a:pt x="2342834" y="103124"/>
                </a:cubicBezTo>
                <a:close/>
              </a:path>
            </a:pathLst>
          </a:custGeom>
          <a:solidFill>
            <a:srgbClr val="FCF2EB"/>
          </a:solidFill>
          <a:ln w="3669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72BB0B28-DF9D-4CFF-AB9A-CB108853A607}"/>
              </a:ext>
            </a:extLst>
          </p:cNvPr>
          <p:cNvSpPr/>
          <p:nvPr/>
        </p:nvSpPr>
        <p:spPr>
          <a:xfrm>
            <a:off x="25079080" y="8522446"/>
            <a:ext cx="2275308" cy="2165213"/>
          </a:xfrm>
          <a:custGeom>
            <a:avLst/>
            <a:gdLst>
              <a:gd name="connsiteX0" fmla="*/ 0 w 2275308"/>
              <a:gd name="connsiteY0" fmla="*/ 136152 h 2165212"/>
              <a:gd name="connsiteX1" fmla="*/ 662408 w 2275308"/>
              <a:gd name="connsiteY1" fmla="*/ 2173286 h 2165212"/>
              <a:gd name="connsiteX2" fmla="*/ 1594917 w 2275308"/>
              <a:gd name="connsiteY2" fmla="*/ 2138790 h 2165212"/>
              <a:gd name="connsiteX3" fmla="*/ 2295859 w 2275308"/>
              <a:gd name="connsiteY3" fmla="*/ 1882267 h 2165212"/>
              <a:gd name="connsiteX4" fmla="*/ 1750886 w 2275308"/>
              <a:gd name="connsiteY4" fmla="*/ 0 h 2165212"/>
              <a:gd name="connsiteX5" fmla="*/ 1016916 w 2275308"/>
              <a:gd name="connsiteY5" fmla="*/ 150464 h 2165212"/>
              <a:gd name="connsiteX6" fmla="*/ 0 w 2275308"/>
              <a:gd name="connsiteY6" fmla="*/ 136152 h 216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308" h="2165212">
                <a:moveTo>
                  <a:pt x="0" y="136152"/>
                </a:moveTo>
                <a:lnTo>
                  <a:pt x="662408" y="2173286"/>
                </a:lnTo>
                <a:cubicBezTo>
                  <a:pt x="662408" y="2173286"/>
                  <a:pt x="1105359" y="2215490"/>
                  <a:pt x="1594917" y="2138790"/>
                </a:cubicBezTo>
                <a:cubicBezTo>
                  <a:pt x="1951627" y="2083008"/>
                  <a:pt x="2295859" y="1882267"/>
                  <a:pt x="2295859" y="1882267"/>
                </a:cubicBezTo>
                <a:lnTo>
                  <a:pt x="1750886" y="0"/>
                </a:lnTo>
                <a:cubicBezTo>
                  <a:pt x="1750886" y="0"/>
                  <a:pt x="1328120" y="113766"/>
                  <a:pt x="1016916" y="150464"/>
                </a:cubicBezTo>
                <a:cubicBezTo>
                  <a:pt x="484787" y="212852"/>
                  <a:pt x="0" y="136152"/>
                  <a:pt x="0" y="136152"/>
                </a:cubicBezTo>
                <a:close/>
              </a:path>
            </a:pathLst>
          </a:custGeom>
          <a:solidFill>
            <a:srgbClr val="E59A67"/>
          </a:solidFill>
          <a:ln w="3669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E93E6D83-45FE-44E6-AE81-0557749A46C3}"/>
              </a:ext>
            </a:extLst>
          </p:cNvPr>
          <p:cNvSpPr/>
          <p:nvPr/>
        </p:nvSpPr>
        <p:spPr>
          <a:xfrm>
            <a:off x="25720203" y="9546702"/>
            <a:ext cx="844066" cy="844066"/>
          </a:xfrm>
          <a:custGeom>
            <a:avLst/>
            <a:gdLst>
              <a:gd name="connsiteX0" fmla="*/ 836360 w 844065"/>
              <a:gd name="connsiteY0" fmla="*/ 521486 h 844065"/>
              <a:gd name="connsiteX1" fmla="*/ 848837 w 844065"/>
              <a:gd name="connsiteY1" fmla="*/ 425336 h 844065"/>
              <a:gd name="connsiteX2" fmla="*/ 837827 w 844065"/>
              <a:gd name="connsiteY2" fmla="*/ 335424 h 844065"/>
              <a:gd name="connsiteX3" fmla="*/ 769568 w 844065"/>
              <a:gd name="connsiteY3" fmla="*/ 343131 h 844065"/>
              <a:gd name="connsiteX4" fmla="*/ 729933 w 844065"/>
              <a:gd name="connsiteY4" fmla="*/ 245146 h 844065"/>
              <a:gd name="connsiteX5" fmla="*/ 784247 w 844065"/>
              <a:gd name="connsiteY5" fmla="*/ 201842 h 844065"/>
              <a:gd name="connsiteX6" fmla="*/ 725162 w 844065"/>
              <a:gd name="connsiteY6" fmla="*/ 124775 h 844065"/>
              <a:gd name="connsiteX7" fmla="*/ 653968 w 844065"/>
              <a:gd name="connsiteY7" fmla="*/ 68993 h 844065"/>
              <a:gd name="connsiteX8" fmla="*/ 610663 w 844065"/>
              <a:gd name="connsiteY8" fmla="*/ 122940 h 844065"/>
              <a:gd name="connsiteX9" fmla="*/ 513779 w 844065"/>
              <a:gd name="connsiteY9" fmla="*/ 81471 h 844065"/>
              <a:gd name="connsiteX10" fmla="*/ 521486 w 844065"/>
              <a:gd name="connsiteY10" fmla="*/ 12477 h 844065"/>
              <a:gd name="connsiteX11" fmla="*/ 425336 w 844065"/>
              <a:gd name="connsiteY11" fmla="*/ 0 h 844065"/>
              <a:gd name="connsiteX12" fmla="*/ 335424 w 844065"/>
              <a:gd name="connsiteY12" fmla="*/ 11010 h 844065"/>
              <a:gd name="connsiteX13" fmla="*/ 343131 w 844065"/>
              <a:gd name="connsiteY13" fmla="*/ 79636 h 844065"/>
              <a:gd name="connsiteX14" fmla="*/ 245146 w 844065"/>
              <a:gd name="connsiteY14" fmla="*/ 118903 h 844065"/>
              <a:gd name="connsiteX15" fmla="*/ 201842 w 844065"/>
              <a:gd name="connsiteY15" fmla="*/ 64956 h 844065"/>
              <a:gd name="connsiteX16" fmla="*/ 124775 w 844065"/>
              <a:gd name="connsiteY16" fmla="*/ 124041 h 844065"/>
              <a:gd name="connsiteX17" fmla="*/ 68993 w 844065"/>
              <a:gd name="connsiteY17" fmla="*/ 195236 h 844065"/>
              <a:gd name="connsiteX18" fmla="*/ 122573 w 844065"/>
              <a:gd name="connsiteY18" fmla="*/ 238173 h 844065"/>
              <a:gd name="connsiteX19" fmla="*/ 80736 w 844065"/>
              <a:gd name="connsiteY19" fmla="*/ 335424 h 844065"/>
              <a:gd name="connsiteX20" fmla="*/ 12477 w 844065"/>
              <a:gd name="connsiteY20" fmla="*/ 327718 h 844065"/>
              <a:gd name="connsiteX21" fmla="*/ 0 w 844065"/>
              <a:gd name="connsiteY21" fmla="*/ 423868 h 844065"/>
              <a:gd name="connsiteX22" fmla="*/ 11009 w 844065"/>
              <a:gd name="connsiteY22" fmla="*/ 513779 h 844065"/>
              <a:gd name="connsiteX23" fmla="*/ 78902 w 844065"/>
              <a:gd name="connsiteY23" fmla="*/ 506072 h 844065"/>
              <a:gd name="connsiteX24" fmla="*/ 118536 w 844065"/>
              <a:gd name="connsiteY24" fmla="*/ 604057 h 844065"/>
              <a:gd name="connsiteX25" fmla="*/ 64956 w 844065"/>
              <a:gd name="connsiteY25" fmla="*/ 646995 h 844065"/>
              <a:gd name="connsiteX26" fmla="*/ 124041 w 844065"/>
              <a:gd name="connsiteY26" fmla="*/ 724062 h 844065"/>
              <a:gd name="connsiteX27" fmla="*/ 195236 w 844065"/>
              <a:gd name="connsiteY27" fmla="*/ 779844 h 844065"/>
              <a:gd name="connsiteX28" fmla="*/ 237806 w 844065"/>
              <a:gd name="connsiteY28" fmla="*/ 726263 h 844065"/>
              <a:gd name="connsiteX29" fmla="*/ 335058 w 844065"/>
              <a:gd name="connsiteY29" fmla="*/ 768100 h 844065"/>
              <a:gd name="connsiteX30" fmla="*/ 327350 w 844065"/>
              <a:gd name="connsiteY30" fmla="*/ 835992 h 844065"/>
              <a:gd name="connsiteX31" fmla="*/ 423501 w 844065"/>
              <a:gd name="connsiteY31" fmla="*/ 848470 h 844065"/>
              <a:gd name="connsiteX32" fmla="*/ 513412 w 844065"/>
              <a:gd name="connsiteY32" fmla="*/ 837460 h 844065"/>
              <a:gd name="connsiteX33" fmla="*/ 505706 w 844065"/>
              <a:gd name="connsiteY33" fmla="*/ 769935 h 844065"/>
              <a:gd name="connsiteX34" fmla="*/ 604057 w 844065"/>
              <a:gd name="connsiteY34" fmla="*/ 730300 h 844065"/>
              <a:gd name="connsiteX35" fmla="*/ 646628 w 844065"/>
              <a:gd name="connsiteY35" fmla="*/ 783513 h 844065"/>
              <a:gd name="connsiteX36" fmla="*/ 723695 w 844065"/>
              <a:gd name="connsiteY36" fmla="*/ 724428 h 844065"/>
              <a:gd name="connsiteX37" fmla="*/ 779476 w 844065"/>
              <a:gd name="connsiteY37" fmla="*/ 653234 h 844065"/>
              <a:gd name="connsiteX38" fmla="*/ 726264 w 844065"/>
              <a:gd name="connsiteY38" fmla="*/ 610663 h 844065"/>
              <a:gd name="connsiteX39" fmla="*/ 767732 w 844065"/>
              <a:gd name="connsiteY39" fmla="*/ 513412 h 844065"/>
              <a:gd name="connsiteX40" fmla="*/ 836360 w 844065"/>
              <a:gd name="connsiteY40" fmla="*/ 521486 h 844065"/>
              <a:gd name="connsiteX41" fmla="*/ 642224 w 844065"/>
              <a:gd name="connsiteY41" fmla="*/ 432309 h 844065"/>
              <a:gd name="connsiteX42" fmla="*/ 431574 w 844065"/>
              <a:gd name="connsiteY42" fmla="*/ 642958 h 844065"/>
              <a:gd name="connsiteX43" fmla="*/ 206613 w 844065"/>
              <a:gd name="connsiteY43" fmla="*/ 417996 h 844065"/>
              <a:gd name="connsiteX44" fmla="*/ 417629 w 844065"/>
              <a:gd name="connsiteY44" fmla="*/ 206980 h 844065"/>
              <a:gd name="connsiteX45" fmla="*/ 642224 w 844065"/>
              <a:gd name="connsiteY45" fmla="*/ 432309 h 84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4065" h="844065">
                <a:moveTo>
                  <a:pt x="836360" y="521486"/>
                </a:moveTo>
                <a:cubicBezTo>
                  <a:pt x="844432" y="490659"/>
                  <a:pt x="848837" y="458364"/>
                  <a:pt x="848837" y="425336"/>
                </a:cubicBezTo>
                <a:cubicBezTo>
                  <a:pt x="848837" y="394509"/>
                  <a:pt x="845167" y="364416"/>
                  <a:pt x="837827" y="335424"/>
                </a:cubicBezTo>
                <a:lnTo>
                  <a:pt x="769568" y="343131"/>
                </a:lnTo>
                <a:cubicBezTo>
                  <a:pt x="761127" y="308267"/>
                  <a:pt x="747549" y="275239"/>
                  <a:pt x="729933" y="245146"/>
                </a:cubicBezTo>
                <a:lnTo>
                  <a:pt x="784247" y="201842"/>
                </a:lnTo>
                <a:cubicBezTo>
                  <a:pt x="768467" y="174318"/>
                  <a:pt x="748650" y="148262"/>
                  <a:pt x="725162" y="124775"/>
                </a:cubicBezTo>
                <a:cubicBezTo>
                  <a:pt x="703144" y="102756"/>
                  <a:pt x="679289" y="84407"/>
                  <a:pt x="653968" y="68993"/>
                </a:cubicBezTo>
                <a:lnTo>
                  <a:pt x="610663" y="122940"/>
                </a:lnTo>
                <a:cubicBezTo>
                  <a:pt x="580937" y="104590"/>
                  <a:pt x="548276" y="90278"/>
                  <a:pt x="513779" y="81471"/>
                </a:cubicBezTo>
                <a:lnTo>
                  <a:pt x="521486" y="12477"/>
                </a:lnTo>
                <a:cubicBezTo>
                  <a:pt x="490659" y="4404"/>
                  <a:pt x="458364" y="0"/>
                  <a:pt x="425336" y="0"/>
                </a:cubicBezTo>
                <a:cubicBezTo>
                  <a:pt x="394509" y="0"/>
                  <a:pt x="364416" y="3670"/>
                  <a:pt x="335424" y="11010"/>
                </a:cubicBezTo>
                <a:lnTo>
                  <a:pt x="343131" y="79636"/>
                </a:lnTo>
                <a:cubicBezTo>
                  <a:pt x="308267" y="87709"/>
                  <a:pt x="275239" y="101288"/>
                  <a:pt x="245146" y="118903"/>
                </a:cubicBezTo>
                <a:lnTo>
                  <a:pt x="201842" y="64956"/>
                </a:lnTo>
                <a:cubicBezTo>
                  <a:pt x="174318" y="80737"/>
                  <a:pt x="148262" y="100554"/>
                  <a:pt x="124775" y="124041"/>
                </a:cubicBezTo>
                <a:cubicBezTo>
                  <a:pt x="102755" y="146060"/>
                  <a:pt x="84406" y="169914"/>
                  <a:pt x="68993" y="195236"/>
                </a:cubicBezTo>
                <a:lnTo>
                  <a:pt x="122573" y="238173"/>
                </a:lnTo>
                <a:cubicBezTo>
                  <a:pt x="104224" y="267899"/>
                  <a:pt x="89911" y="300561"/>
                  <a:pt x="80736" y="335424"/>
                </a:cubicBezTo>
                <a:lnTo>
                  <a:pt x="12477" y="327718"/>
                </a:lnTo>
                <a:cubicBezTo>
                  <a:pt x="4404" y="358544"/>
                  <a:pt x="0" y="390839"/>
                  <a:pt x="0" y="423868"/>
                </a:cubicBezTo>
                <a:cubicBezTo>
                  <a:pt x="0" y="454695"/>
                  <a:pt x="3670" y="484787"/>
                  <a:pt x="11009" y="513779"/>
                </a:cubicBezTo>
                <a:lnTo>
                  <a:pt x="78902" y="506072"/>
                </a:lnTo>
                <a:cubicBezTo>
                  <a:pt x="86975" y="540936"/>
                  <a:pt x="100554" y="573965"/>
                  <a:pt x="118536" y="604057"/>
                </a:cubicBezTo>
                <a:lnTo>
                  <a:pt x="64956" y="646995"/>
                </a:lnTo>
                <a:cubicBezTo>
                  <a:pt x="80736" y="674518"/>
                  <a:pt x="100554" y="700575"/>
                  <a:pt x="124041" y="724062"/>
                </a:cubicBezTo>
                <a:cubicBezTo>
                  <a:pt x="146059" y="746081"/>
                  <a:pt x="169914" y="764430"/>
                  <a:pt x="195236" y="779844"/>
                </a:cubicBezTo>
                <a:lnTo>
                  <a:pt x="237806" y="726263"/>
                </a:lnTo>
                <a:cubicBezTo>
                  <a:pt x="267533" y="744980"/>
                  <a:pt x="300194" y="758925"/>
                  <a:pt x="335058" y="768100"/>
                </a:cubicBezTo>
                <a:lnTo>
                  <a:pt x="327350" y="835992"/>
                </a:lnTo>
                <a:cubicBezTo>
                  <a:pt x="358177" y="844066"/>
                  <a:pt x="390472" y="848470"/>
                  <a:pt x="423501" y="848470"/>
                </a:cubicBezTo>
                <a:cubicBezTo>
                  <a:pt x="454328" y="848470"/>
                  <a:pt x="484420" y="844800"/>
                  <a:pt x="513412" y="837460"/>
                </a:cubicBezTo>
                <a:lnTo>
                  <a:pt x="505706" y="769935"/>
                </a:lnTo>
                <a:cubicBezTo>
                  <a:pt x="540936" y="761494"/>
                  <a:pt x="573964" y="748283"/>
                  <a:pt x="604057" y="730300"/>
                </a:cubicBezTo>
                <a:lnTo>
                  <a:pt x="646628" y="783513"/>
                </a:lnTo>
                <a:cubicBezTo>
                  <a:pt x="674152" y="767733"/>
                  <a:pt x="700207" y="747915"/>
                  <a:pt x="723695" y="724428"/>
                </a:cubicBezTo>
                <a:cubicBezTo>
                  <a:pt x="745714" y="702410"/>
                  <a:pt x="764063" y="678555"/>
                  <a:pt x="779476" y="653234"/>
                </a:cubicBezTo>
                <a:lnTo>
                  <a:pt x="726264" y="610663"/>
                </a:lnTo>
                <a:cubicBezTo>
                  <a:pt x="744613" y="580938"/>
                  <a:pt x="758925" y="547909"/>
                  <a:pt x="767732" y="513412"/>
                </a:cubicBezTo>
                <a:lnTo>
                  <a:pt x="836360" y="521486"/>
                </a:lnTo>
                <a:close/>
                <a:moveTo>
                  <a:pt x="642224" y="432309"/>
                </a:moveTo>
                <a:cubicBezTo>
                  <a:pt x="638554" y="546441"/>
                  <a:pt x="545707" y="639288"/>
                  <a:pt x="431574" y="642958"/>
                </a:cubicBezTo>
                <a:cubicBezTo>
                  <a:pt x="305332" y="646995"/>
                  <a:pt x="202575" y="543872"/>
                  <a:pt x="206613" y="417996"/>
                </a:cubicBezTo>
                <a:cubicBezTo>
                  <a:pt x="210282" y="303864"/>
                  <a:pt x="303129" y="210649"/>
                  <a:pt x="417629" y="206980"/>
                </a:cubicBezTo>
                <a:cubicBezTo>
                  <a:pt x="543505" y="203310"/>
                  <a:pt x="646260" y="306432"/>
                  <a:pt x="642224" y="432309"/>
                </a:cubicBezTo>
                <a:close/>
              </a:path>
            </a:pathLst>
          </a:custGeom>
          <a:noFill/>
          <a:ln w="19775" cap="flat">
            <a:solidFill>
              <a:srgbClr val="C0621C">
                <a:alpha val="20000"/>
              </a:srgbClr>
            </a:solid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6BFEC77A-9A21-4943-858D-FDBCF875E895}"/>
              </a:ext>
            </a:extLst>
          </p:cNvPr>
          <p:cNvSpPr/>
          <p:nvPr/>
        </p:nvSpPr>
        <p:spPr>
          <a:xfrm>
            <a:off x="26299306" y="9013839"/>
            <a:ext cx="587176" cy="587176"/>
          </a:xfrm>
          <a:custGeom>
            <a:avLst/>
            <a:gdLst>
              <a:gd name="connsiteX0" fmla="*/ 582038 w 587176"/>
              <a:gd name="connsiteY0" fmla="*/ 363315 h 587176"/>
              <a:gd name="connsiteX1" fmla="*/ 590846 w 587176"/>
              <a:gd name="connsiteY1" fmla="*/ 296157 h 587176"/>
              <a:gd name="connsiteX2" fmla="*/ 583139 w 587176"/>
              <a:gd name="connsiteY2" fmla="*/ 233769 h 587176"/>
              <a:gd name="connsiteX3" fmla="*/ 535799 w 587176"/>
              <a:gd name="connsiteY3" fmla="*/ 238907 h 587176"/>
              <a:gd name="connsiteX4" fmla="*/ 508275 w 587176"/>
              <a:gd name="connsiteY4" fmla="*/ 170648 h 587176"/>
              <a:gd name="connsiteX5" fmla="*/ 546074 w 587176"/>
              <a:gd name="connsiteY5" fmla="*/ 140555 h 587176"/>
              <a:gd name="connsiteX6" fmla="*/ 504972 w 587176"/>
              <a:gd name="connsiteY6" fmla="*/ 86975 h 587176"/>
              <a:gd name="connsiteX7" fmla="*/ 455429 w 587176"/>
              <a:gd name="connsiteY7" fmla="*/ 48075 h 587176"/>
              <a:gd name="connsiteX8" fmla="*/ 425336 w 587176"/>
              <a:gd name="connsiteY8" fmla="*/ 85874 h 587176"/>
              <a:gd name="connsiteX9" fmla="*/ 357811 w 587176"/>
              <a:gd name="connsiteY9" fmla="*/ 56883 h 587176"/>
              <a:gd name="connsiteX10" fmla="*/ 363315 w 587176"/>
              <a:gd name="connsiteY10" fmla="*/ 8808 h 587176"/>
              <a:gd name="connsiteX11" fmla="*/ 296157 w 587176"/>
              <a:gd name="connsiteY11" fmla="*/ 0 h 587176"/>
              <a:gd name="connsiteX12" fmla="*/ 233769 w 587176"/>
              <a:gd name="connsiteY12" fmla="*/ 7707 h 587176"/>
              <a:gd name="connsiteX13" fmla="*/ 238908 w 587176"/>
              <a:gd name="connsiteY13" fmla="*/ 55415 h 587176"/>
              <a:gd name="connsiteX14" fmla="*/ 170648 w 587176"/>
              <a:gd name="connsiteY14" fmla="*/ 82938 h 587176"/>
              <a:gd name="connsiteX15" fmla="*/ 140555 w 587176"/>
              <a:gd name="connsiteY15" fmla="*/ 45506 h 587176"/>
              <a:gd name="connsiteX16" fmla="*/ 86975 w 587176"/>
              <a:gd name="connsiteY16" fmla="*/ 86609 h 587176"/>
              <a:gd name="connsiteX17" fmla="*/ 48075 w 587176"/>
              <a:gd name="connsiteY17" fmla="*/ 136152 h 587176"/>
              <a:gd name="connsiteX18" fmla="*/ 85507 w 587176"/>
              <a:gd name="connsiteY18" fmla="*/ 165877 h 587176"/>
              <a:gd name="connsiteX19" fmla="*/ 56516 w 587176"/>
              <a:gd name="connsiteY19" fmla="*/ 233403 h 587176"/>
              <a:gd name="connsiteX20" fmla="*/ 8807 w 587176"/>
              <a:gd name="connsiteY20" fmla="*/ 228265 h 587176"/>
              <a:gd name="connsiteX21" fmla="*/ 0 w 587176"/>
              <a:gd name="connsiteY21" fmla="*/ 295423 h 587176"/>
              <a:gd name="connsiteX22" fmla="*/ 7706 w 587176"/>
              <a:gd name="connsiteY22" fmla="*/ 357811 h 587176"/>
              <a:gd name="connsiteX23" fmla="*/ 55048 w 587176"/>
              <a:gd name="connsiteY23" fmla="*/ 352673 h 587176"/>
              <a:gd name="connsiteX24" fmla="*/ 82572 w 587176"/>
              <a:gd name="connsiteY24" fmla="*/ 420932 h 587176"/>
              <a:gd name="connsiteX25" fmla="*/ 45138 w 587176"/>
              <a:gd name="connsiteY25" fmla="*/ 451025 h 587176"/>
              <a:gd name="connsiteX26" fmla="*/ 86242 w 587176"/>
              <a:gd name="connsiteY26" fmla="*/ 504605 h 587176"/>
              <a:gd name="connsiteX27" fmla="*/ 135784 w 587176"/>
              <a:gd name="connsiteY27" fmla="*/ 543505 h 587176"/>
              <a:gd name="connsiteX28" fmla="*/ 165511 w 587176"/>
              <a:gd name="connsiteY28" fmla="*/ 506440 h 587176"/>
              <a:gd name="connsiteX29" fmla="*/ 233402 w 587176"/>
              <a:gd name="connsiteY29" fmla="*/ 535799 h 587176"/>
              <a:gd name="connsiteX30" fmla="*/ 228265 w 587176"/>
              <a:gd name="connsiteY30" fmla="*/ 583139 h 587176"/>
              <a:gd name="connsiteX31" fmla="*/ 295423 w 587176"/>
              <a:gd name="connsiteY31" fmla="*/ 591947 h 587176"/>
              <a:gd name="connsiteX32" fmla="*/ 357811 w 587176"/>
              <a:gd name="connsiteY32" fmla="*/ 584240 h 587176"/>
              <a:gd name="connsiteX33" fmla="*/ 352672 w 587176"/>
              <a:gd name="connsiteY33" fmla="*/ 537266 h 587176"/>
              <a:gd name="connsiteX34" fmla="*/ 421298 w 587176"/>
              <a:gd name="connsiteY34" fmla="*/ 509742 h 587176"/>
              <a:gd name="connsiteX35" fmla="*/ 451025 w 587176"/>
              <a:gd name="connsiteY35" fmla="*/ 546808 h 587176"/>
              <a:gd name="connsiteX36" fmla="*/ 504605 w 587176"/>
              <a:gd name="connsiteY36" fmla="*/ 505706 h 587176"/>
              <a:gd name="connsiteX37" fmla="*/ 543505 w 587176"/>
              <a:gd name="connsiteY37" fmla="*/ 456163 h 587176"/>
              <a:gd name="connsiteX38" fmla="*/ 506439 w 587176"/>
              <a:gd name="connsiteY38" fmla="*/ 426437 h 587176"/>
              <a:gd name="connsiteX39" fmla="*/ 535431 w 587176"/>
              <a:gd name="connsiteY39" fmla="*/ 358545 h 587176"/>
              <a:gd name="connsiteX40" fmla="*/ 582038 w 587176"/>
              <a:gd name="connsiteY40" fmla="*/ 363315 h 587176"/>
              <a:gd name="connsiteX41" fmla="*/ 446988 w 587176"/>
              <a:gd name="connsiteY41" fmla="*/ 301295 h 587176"/>
              <a:gd name="connsiteX42" fmla="*/ 300194 w 587176"/>
              <a:gd name="connsiteY42" fmla="*/ 448089 h 587176"/>
              <a:gd name="connsiteX43" fmla="*/ 143491 w 587176"/>
              <a:gd name="connsiteY43" fmla="*/ 291386 h 587176"/>
              <a:gd name="connsiteX44" fmla="*/ 290285 w 587176"/>
              <a:gd name="connsiteY44" fmla="*/ 144592 h 587176"/>
              <a:gd name="connsiteX45" fmla="*/ 446988 w 587176"/>
              <a:gd name="connsiteY45" fmla="*/ 301295 h 58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7176" h="587176">
                <a:moveTo>
                  <a:pt x="582038" y="363315"/>
                </a:moveTo>
                <a:cubicBezTo>
                  <a:pt x="587910" y="342030"/>
                  <a:pt x="590846" y="319277"/>
                  <a:pt x="590846" y="296157"/>
                </a:cubicBezTo>
                <a:cubicBezTo>
                  <a:pt x="590846" y="274505"/>
                  <a:pt x="588277" y="253587"/>
                  <a:pt x="583139" y="233769"/>
                </a:cubicBezTo>
                <a:lnTo>
                  <a:pt x="535799" y="238907"/>
                </a:lnTo>
                <a:cubicBezTo>
                  <a:pt x="529927" y="214687"/>
                  <a:pt x="520385" y="191566"/>
                  <a:pt x="508275" y="170648"/>
                </a:cubicBezTo>
                <a:lnTo>
                  <a:pt x="546074" y="140555"/>
                </a:lnTo>
                <a:cubicBezTo>
                  <a:pt x="535064" y="121472"/>
                  <a:pt x="521118" y="103490"/>
                  <a:pt x="504972" y="86975"/>
                </a:cubicBezTo>
                <a:cubicBezTo>
                  <a:pt x="489558" y="71562"/>
                  <a:pt x="473043" y="58718"/>
                  <a:pt x="455429" y="48075"/>
                </a:cubicBezTo>
                <a:lnTo>
                  <a:pt x="425336" y="85874"/>
                </a:lnTo>
                <a:cubicBezTo>
                  <a:pt x="404785" y="73030"/>
                  <a:pt x="382032" y="63121"/>
                  <a:pt x="357811" y="56883"/>
                </a:cubicBezTo>
                <a:lnTo>
                  <a:pt x="363315" y="8808"/>
                </a:lnTo>
                <a:cubicBezTo>
                  <a:pt x="342030" y="2936"/>
                  <a:pt x="319276" y="0"/>
                  <a:pt x="296157" y="0"/>
                </a:cubicBezTo>
                <a:cubicBezTo>
                  <a:pt x="274504" y="0"/>
                  <a:pt x="253587" y="2569"/>
                  <a:pt x="233769" y="7707"/>
                </a:cubicBezTo>
                <a:lnTo>
                  <a:pt x="238908" y="55415"/>
                </a:lnTo>
                <a:cubicBezTo>
                  <a:pt x="214687" y="61286"/>
                  <a:pt x="191566" y="70461"/>
                  <a:pt x="170648" y="82938"/>
                </a:cubicBezTo>
                <a:lnTo>
                  <a:pt x="140555" y="45506"/>
                </a:lnTo>
                <a:cubicBezTo>
                  <a:pt x="121472" y="56515"/>
                  <a:pt x="103490" y="70461"/>
                  <a:pt x="86975" y="86609"/>
                </a:cubicBezTo>
                <a:cubicBezTo>
                  <a:pt x="71561" y="102022"/>
                  <a:pt x="58718" y="118536"/>
                  <a:pt x="48075" y="136152"/>
                </a:cubicBezTo>
                <a:lnTo>
                  <a:pt x="85507" y="165877"/>
                </a:lnTo>
                <a:cubicBezTo>
                  <a:pt x="72662" y="186429"/>
                  <a:pt x="62754" y="209181"/>
                  <a:pt x="56516" y="233403"/>
                </a:cubicBezTo>
                <a:lnTo>
                  <a:pt x="8807" y="228265"/>
                </a:lnTo>
                <a:cubicBezTo>
                  <a:pt x="2935" y="249550"/>
                  <a:pt x="0" y="272303"/>
                  <a:pt x="0" y="295423"/>
                </a:cubicBezTo>
                <a:cubicBezTo>
                  <a:pt x="0" y="317075"/>
                  <a:pt x="2569" y="337994"/>
                  <a:pt x="7706" y="357811"/>
                </a:cubicBezTo>
                <a:lnTo>
                  <a:pt x="55048" y="352673"/>
                </a:lnTo>
                <a:cubicBezTo>
                  <a:pt x="60920" y="376894"/>
                  <a:pt x="70094" y="400014"/>
                  <a:pt x="82572" y="420932"/>
                </a:cubicBezTo>
                <a:lnTo>
                  <a:pt x="45138" y="451025"/>
                </a:lnTo>
                <a:cubicBezTo>
                  <a:pt x="56149" y="470108"/>
                  <a:pt x="70094" y="488090"/>
                  <a:pt x="86242" y="504605"/>
                </a:cubicBezTo>
                <a:cubicBezTo>
                  <a:pt x="101655" y="520018"/>
                  <a:pt x="118169" y="532863"/>
                  <a:pt x="135784" y="543505"/>
                </a:cubicBezTo>
                <a:lnTo>
                  <a:pt x="165511" y="506440"/>
                </a:lnTo>
                <a:cubicBezTo>
                  <a:pt x="186428" y="519284"/>
                  <a:pt x="209181" y="529193"/>
                  <a:pt x="233402" y="535799"/>
                </a:cubicBezTo>
                <a:lnTo>
                  <a:pt x="228265" y="583139"/>
                </a:lnTo>
                <a:cubicBezTo>
                  <a:pt x="249549" y="589011"/>
                  <a:pt x="272302" y="591947"/>
                  <a:pt x="295423" y="591947"/>
                </a:cubicBezTo>
                <a:cubicBezTo>
                  <a:pt x="317075" y="591947"/>
                  <a:pt x="337993" y="589378"/>
                  <a:pt x="357811" y="584240"/>
                </a:cubicBezTo>
                <a:lnTo>
                  <a:pt x="352672" y="537266"/>
                </a:lnTo>
                <a:cubicBezTo>
                  <a:pt x="377261" y="531394"/>
                  <a:pt x="400014" y="522220"/>
                  <a:pt x="421298" y="509742"/>
                </a:cubicBezTo>
                <a:lnTo>
                  <a:pt x="451025" y="546808"/>
                </a:lnTo>
                <a:cubicBezTo>
                  <a:pt x="470108" y="535799"/>
                  <a:pt x="488090" y="521853"/>
                  <a:pt x="504605" y="505706"/>
                </a:cubicBezTo>
                <a:cubicBezTo>
                  <a:pt x="520017" y="490292"/>
                  <a:pt x="532862" y="473778"/>
                  <a:pt x="543505" y="456163"/>
                </a:cubicBezTo>
                <a:lnTo>
                  <a:pt x="506439" y="426437"/>
                </a:lnTo>
                <a:cubicBezTo>
                  <a:pt x="519284" y="405519"/>
                  <a:pt x="529192" y="382766"/>
                  <a:pt x="535431" y="358545"/>
                </a:cubicBezTo>
                <a:lnTo>
                  <a:pt x="582038" y="363315"/>
                </a:lnTo>
                <a:close/>
                <a:moveTo>
                  <a:pt x="446988" y="301295"/>
                </a:moveTo>
                <a:cubicBezTo>
                  <a:pt x="444419" y="380931"/>
                  <a:pt x="379830" y="445520"/>
                  <a:pt x="300194" y="448089"/>
                </a:cubicBezTo>
                <a:cubicBezTo>
                  <a:pt x="212485" y="451025"/>
                  <a:pt x="140555" y="379096"/>
                  <a:pt x="143491" y="291386"/>
                </a:cubicBezTo>
                <a:cubicBezTo>
                  <a:pt x="146059" y="211751"/>
                  <a:pt x="210649" y="147161"/>
                  <a:pt x="290285" y="144592"/>
                </a:cubicBezTo>
                <a:cubicBezTo>
                  <a:pt x="378362" y="141656"/>
                  <a:pt x="449924" y="213586"/>
                  <a:pt x="446988" y="301295"/>
                </a:cubicBezTo>
                <a:close/>
              </a:path>
            </a:pathLst>
          </a:custGeom>
          <a:solidFill>
            <a:srgbClr val="C0621C">
              <a:alpha val="20000"/>
            </a:srgbClr>
          </a:solidFill>
          <a:ln w="3669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0DA9CC5B-CD37-4FDB-96F8-7C231EC7936C}"/>
              </a:ext>
            </a:extLst>
          </p:cNvPr>
          <p:cNvSpPr/>
          <p:nvPr/>
        </p:nvSpPr>
        <p:spPr>
          <a:xfrm>
            <a:off x="25562766" y="8856403"/>
            <a:ext cx="697272" cy="697272"/>
          </a:xfrm>
          <a:custGeom>
            <a:avLst/>
            <a:gdLst>
              <a:gd name="connsiteX0" fmla="*/ 693602 w 697271"/>
              <a:gd name="connsiteY0" fmla="*/ 431941 h 697271"/>
              <a:gd name="connsiteX1" fmla="*/ 703877 w 697271"/>
              <a:gd name="connsiteY1" fmla="*/ 352305 h 697271"/>
              <a:gd name="connsiteX2" fmla="*/ 694703 w 697271"/>
              <a:gd name="connsiteY2" fmla="*/ 277808 h 697271"/>
              <a:gd name="connsiteX3" fmla="*/ 638188 w 697271"/>
              <a:gd name="connsiteY3" fmla="*/ 284046 h 697271"/>
              <a:gd name="connsiteX4" fmla="*/ 605158 w 697271"/>
              <a:gd name="connsiteY4" fmla="*/ 202943 h 697271"/>
              <a:gd name="connsiteX5" fmla="*/ 649931 w 697271"/>
              <a:gd name="connsiteY5" fmla="*/ 166978 h 697271"/>
              <a:gd name="connsiteX6" fmla="*/ 600755 w 697271"/>
              <a:gd name="connsiteY6" fmla="*/ 103123 h 697271"/>
              <a:gd name="connsiteX7" fmla="*/ 541671 w 697271"/>
              <a:gd name="connsiteY7" fmla="*/ 56882 h 697271"/>
              <a:gd name="connsiteX8" fmla="*/ 505706 w 697271"/>
              <a:gd name="connsiteY8" fmla="*/ 101654 h 697271"/>
              <a:gd name="connsiteX9" fmla="*/ 425336 w 697271"/>
              <a:gd name="connsiteY9" fmla="*/ 67158 h 697271"/>
              <a:gd name="connsiteX10" fmla="*/ 431575 w 697271"/>
              <a:gd name="connsiteY10" fmla="*/ 10276 h 697271"/>
              <a:gd name="connsiteX11" fmla="*/ 351939 w 697271"/>
              <a:gd name="connsiteY11" fmla="*/ 0 h 697271"/>
              <a:gd name="connsiteX12" fmla="*/ 277441 w 697271"/>
              <a:gd name="connsiteY12" fmla="*/ 9175 h 697271"/>
              <a:gd name="connsiteX13" fmla="*/ 283680 w 697271"/>
              <a:gd name="connsiteY13" fmla="*/ 66057 h 697271"/>
              <a:gd name="connsiteX14" fmla="*/ 202575 w 697271"/>
              <a:gd name="connsiteY14" fmla="*/ 98719 h 697271"/>
              <a:gd name="connsiteX15" fmla="*/ 166978 w 697271"/>
              <a:gd name="connsiteY15" fmla="*/ 53947 h 697271"/>
              <a:gd name="connsiteX16" fmla="*/ 103123 w 697271"/>
              <a:gd name="connsiteY16" fmla="*/ 103123 h 697271"/>
              <a:gd name="connsiteX17" fmla="*/ 56882 w 697271"/>
              <a:gd name="connsiteY17" fmla="*/ 162207 h 697271"/>
              <a:gd name="connsiteX18" fmla="*/ 101288 w 697271"/>
              <a:gd name="connsiteY18" fmla="*/ 197805 h 697271"/>
              <a:gd name="connsiteX19" fmla="*/ 66792 w 697271"/>
              <a:gd name="connsiteY19" fmla="*/ 278174 h 697271"/>
              <a:gd name="connsiteX20" fmla="*/ 10276 w 697271"/>
              <a:gd name="connsiteY20" fmla="*/ 271936 h 697271"/>
              <a:gd name="connsiteX21" fmla="*/ 0 w 697271"/>
              <a:gd name="connsiteY21" fmla="*/ 351571 h 697271"/>
              <a:gd name="connsiteX22" fmla="*/ 9175 w 697271"/>
              <a:gd name="connsiteY22" fmla="*/ 426070 h 697271"/>
              <a:gd name="connsiteX23" fmla="*/ 65691 w 697271"/>
              <a:gd name="connsiteY23" fmla="*/ 419831 h 697271"/>
              <a:gd name="connsiteX24" fmla="*/ 98352 w 697271"/>
              <a:gd name="connsiteY24" fmla="*/ 500935 h 697271"/>
              <a:gd name="connsiteX25" fmla="*/ 53947 w 697271"/>
              <a:gd name="connsiteY25" fmla="*/ 536532 h 697271"/>
              <a:gd name="connsiteX26" fmla="*/ 103123 w 697271"/>
              <a:gd name="connsiteY26" fmla="*/ 600388 h 697271"/>
              <a:gd name="connsiteX27" fmla="*/ 162208 w 697271"/>
              <a:gd name="connsiteY27" fmla="*/ 646628 h 697271"/>
              <a:gd name="connsiteX28" fmla="*/ 197438 w 697271"/>
              <a:gd name="connsiteY28" fmla="*/ 602222 h 697271"/>
              <a:gd name="connsiteX29" fmla="*/ 278175 w 697271"/>
              <a:gd name="connsiteY29" fmla="*/ 637086 h 697271"/>
              <a:gd name="connsiteX30" fmla="*/ 271936 w 697271"/>
              <a:gd name="connsiteY30" fmla="*/ 693235 h 697271"/>
              <a:gd name="connsiteX31" fmla="*/ 351572 w 697271"/>
              <a:gd name="connsiteY31" fmla="*/ 703511 h 697271"/>
              <a:gd name="connsiteX32" fmla="*/ 426070 w 697271"/>
              <a:gd name="connsiteY32" fmla="*/ 694336 h 697271"/>
              <a:gd name="connsiteX33" fmla="*/ 419831 w 697271"/>
              <a:gd name="connsiteY33" fmla="*/ 638554 h 697271"/>
              <a:gd name="connsiteX34" fmla="*/ 501302 w 697271"/>
              <a:gd name="connsiteY34" fmla="*/ 605892 h 697271"/>
              <a:gd name="connsiteX35" fmla="*/ 536532 w 697271"/>
              <a:gd name="connsiteY35" fmla="*/ 649930 h 697271"/>
              <a:gd name="connsiteX36" fmla="*/ 600388 w 697271"/>
              <a:gd name="connsiteY36" fmla="*/ 600755 h 697271"/>
              <a:gd name="connsiteX37" fmla="*/ 646628 w 697271"/>
              <a:gd name="connsiteY37" fmla="*/ 541670 h 697271"/>
              <a:gd name="connsiteX38" fmla="*/ 602590 w 697271"/>
              <a:gd name="connsiteY38" fmla="*/ 506439 h 697271"/>
              <a:gd name="connsiteX39" fmla="*/ 637087 w 697271"/>
              <a:gd name="connsiteY39" fmla="*/ 425703 h 697271"/>
              <a:gd name="connsiteX40" fmla="*/ 693602 w 697271"/>
              <a:gd name="connsiteY40" fmla="*/ 431941 h 697271"/>
              <a:gd name="connsiteX41" fmla="*/ 533229 w 697271"/>
              <a:gd name="connsiteY41" fmla="*/ 358177 h 697271"/>
              <a:gd name="connsiteX42" fmla="*/ 358544 w 697271"/>
              <a:gd name="connsiteY42" fmla="*/ 532862 h 697271"/>
              <a:gd name="connsiteX43" fmla="*/ 172116 w 697271"/>
              <a:gd name="connsiteY43" fmla="*/ 346434 h 697271"/>
              <a:gd name="connsiteX44" fmla="*/ 346801 w 697271"/>
              <a:gd name="connsiteY44" fmla="*/ 171749 h 697271"/>
              <a:gd name="connsiteX45" fmla="*/ 533229 w 697271"/>
              <a:gd name="connsiteY45" fmla="*/ 358177 h 69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97271" h="697271">
                <a:moveTo>
                  <a:pt x="693602" y="431941"/>
                </a:moveTo>
                <a:cubicBezTo>
                  <a:pt x="700575" y="406619"/>
                  <a:pt x="703877" y="379829"/>
                  <a:pt x="703877" y="352305"/>
                </a:cubicBezTo>
                <a:cubicBezTo>
                  <a:pt x="703877" y="326617"/>
                  <a:pt x="700575" y="301662"/>
                  <a:pt x="694703" y="277808"/>
                </a:cubicBezTo>
                <a:lnTo>
                  <a:pt x="638188" y="284046"/>
                </a:lnTo>
                <a:cubicBezTo>
                  <a:pt x="631215" y="255055"/>
                  <a:pt x="620205" y="227897"/>
                  <a:pt x="605158" y="202943"/>
                </a:cubicBezTo>
                <a:lnTo>
                  <a:pt x="649931" y="166978"/>
                </a:lnTo>
                <a:cubicBezTo>
                  <a:pt x="636720" y="144225"/>
                  <a:pt x="620572" y="122573"/>
                  <a:pt x="600755" y="103123"/>
                </a:cubicBezTo>
                <a:cubicBezTo>
                  <a:pt x="582773" y="85140"/>
                  <a:pt x="562955" y="69727"/>
                  <a:pt x="541671" y="56882"/>
                </a:cubicBezTo>
                <a:lnTo>
                  <a:pt x="505706" y="101654"/>
                </a:lnTo>
                <a:cubicBezTo>
                  <a:pt x="481118" y="86241"/>
                  <a:pt x="453961" y="74498"/>
                  <a:pt x="425336" y="67158"/>
                </a:cubicBezTo>
                <a:lnTo>
                  <a:pt x="431575" y="10276"/>
                </a:lnTo>
                <a:cubicBezTo>
                  <a:pt x="406253" y="3303"/>
                  <a:pt x="379463" y="0"/>
                  <a:pt x="351939" y="0"/>
                </a:cubicBezTo>
                <a:cubicBezTo>
                  <a:pt x="326250" y="0"/>
                  <a:pt x="301295" y="3303"/>
                  <a:pt x="277441" y="9175"/>
                </a:cubicBezTo>
                <a:lnTo>
                  <a:pt x="283680" y="66057"/>
                </a:lnTo>
                <a:cubicBezTo>
                  <a:pt x="254688" y="73030"/>
                  <a:pt x="227531" y="84039"/>
                  <a:pt x="202575" y="98719"/>
                </a:cubicBezTo>
                <a:lnTo>
                  <a:pt x="166978" y="53947"/>
                </a:lnTo>
                <a:cubicBezTo>
                  <a:pt x="144225" y="67158"/>
                  <a:pt x="122573" y="83305"/>
                  <a:pt x="103123" y="103123"/>
                </a:cubicBezTo>
                <a:cubicBezTo>
                  <a:pt x="85141" y="121105"/>
                  <a:pt x="69727" y="140922"/>
                  <a:pt x="56882" y="162207"/>
                </a:cubicBezTo>
                <a:lnTo>
                  <a:pt x="101288" y="197805"/>
                </a:lnTo>
                <a:cubicBezTo>
                  <a:pt x="85874" y="222393"/>
                  <a:pt x="74131" y="249549"/>
                  <a:pt x="66792" y="278174"/>
                </a:cubicBezTo>
                <a:lnTo>
                  <a:pt x="10276" y="271936"/>
                </a:lnTo>
                <a:cubicBezTo>
                  <a:pt x="3303" y="297258"/>
                  <a:pt x="0" y="324047"/>
                  <a:pt x="0" y="351571"/>
                </a:cubicBezTo>
                <a:cubicBezTo>
                  <a:pt x="0" y="377261"/>
                  <a:pt x="3303" y="402215"/>
                  <a:pt x="9175" y="426070"/>
                </a:cubicBezTo>
                <a:lnTo>
                  <a:pt x="65691" y="419831"/>
                </a:lnTo>
                <a:cubicBezTo>
                  <a:pt x="72663" y="448823"/>
                  <a:pt x="83673" y="475980"/>
                  <a:pt x="98352" y="500935"/>
                </a:cubicBezTo>
                <a:lnTo>
                  <a:pt x="53947" y="536532"/>
                </a:lnTo>
                <a:cubicBezTo>
                  <a:pt x="67159" y="559285"/>
                  <a:pt x="83305" y="580937"/>
                  <a:pt x="103123" y="600388"/>
                </a:cubicBezTo>
                <a:cubicBezTo>
                  <a:pt x="121105" y="618370"/>
                  <a:pt x="140922" y="633783"/>
                  <a:pt x="162208" y="646628"/>
                </a:cubicBezTo>
                <a:lnTo>
                  <a:pt x="197438" y="602222"/>
                </a:lnTo>
                <a:cubicBezTo>
                  <a:pt x="222026" y="617636"/>
                  <a:pt x="249183" y="629379"/>
                  <a:pt x="278175" y="637086"/>
                </a:cubicBezTo>
                <a:lnTo>
                  <a:pt x="271936" y="693235"/>
                </a:lnTo>
                <a:cubicBezTo>
                  <a:pt x="297258" y="700207"/>
                  <a:pt x="324049" y="703511"/>
                  <a:pt x="351572" y="703511"/>
                </a:cubicBezTo>
                <a:cubicBezTo>
                  <a:pt x="377261" y="703511"/>
                  <a:pt x="402215" y="700207"/>
                  <a:pt x="426070" y="694336"/>
                </a:cubicBezTo>
                <a:lnTo>
                  <a:pt x="419831" y="638554"/>
                </a:lnTo>
                <a:cubicBezTo>
                  <a:pt x="448823" y="631581"/>
                  <a:pt x="476347" y="620572"/>
                  <a:pt x="501302" y="605892"/>
                </a:cubicBezTo>
                <a:lnTo>
                  <a:pt x="536532" y="649930"/>
                </a:lnTo>
                <a:cubicBezTo>
                  <a:pt x="559285" y="636719"/>
                  <a:pt x="580938" y="620572"/>
                  <a:pt x="600388" y="600755"/>
                </a:cubicBezTo>
                <a:cubicBezTo>
                  <a:pt x="618370" y="582772"/>
                  <a:pt x="633783" y="562955"/>
                  <a:pt x="646628" y="541670"/>
                </a:cubicBezTo>
                <a:lnTo>
                  <a:pt x="602590" y="506439"/>
                </a:lnTo>
                <a:cubicBezTo>
                  <a:pt x="618003" y="481851"/>
                  <a:pt x="629379" y="454695"/>
                  <a:pt x="637087" y="425703"/>
                </a:cubicBezTo>
                <a:lnTo>
                  <a:pt x="693602" y="431941"/>
                </a:lnTo>
                <a:close/>
                <a:moveTo>
                  <a:pt x="533229" y="358177"/>
                </a:moveTo>
                <a:cubicBezTo>
                  <a:pt x="530294" y="452860"/>
                  <a:pt x="453227" y="529926"/>
                  <a:pt x="358544" y="532862"/>
                </a:cubicBezTo>
                <a:cubicBezTo>
                  <a:pt x="253954" y="536165"/>
                  <a:pt x="168813" y="451025"/>
                  <a:pt x="172116" y="346434"/>
                </a:cubicBezTo>
                <a:cubicBezTo>
                  <a:pt x="175052" y="251752"/>
                  <a:pt x="252119" y="174685"/>
                  <a:pt x="346801" y="171749"/>
                </a:cubicBezTo>
                <a:cubicBezTo>
                  <a:pt x="451025" y="168446"/>
                  <a:pt x="536532" y="253586"/>
                  <a:pt x="533229" y="358177"/>
                </a:cubicBezTo>
                <a:close/>
              </a:path>
            </a:pathLst>
          </a:custGeom>
          <a:solidFill>
            <a:srgbClr val="C0621C">
              <a:alpha val="20000"/>
            </a:srgbClr>
          </a:solidFill>
          <a:ln w="3669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A7D7D8B3-5863-4334-B156-8F067ECFCB2B}"/>
              </a:ext>
            </a:extLst>
          </p:cNvPr>
          <p:cNvSpPr/>
          <p:nvPr/>
        </p:nvSpPr>
        <p:spPr>
          <a:xfrm>
            <a:off x="26670699" y="8108487"/>
            <a:ext cx="146794" cy="440382"/>
          </a:xfrm>
          <a:custGeom>
            <a:avLst/>
            <a:gdLst>
              <a:gd name="connsiteX0" fmla="*/ 181654 w 146794"/>
              <a:gd name="connsiteY0" fmla="*/ 0 h 440382"/>
              <a:gd name="connsiteX1" fmla="*/ 38529 w 146794"/>
              <a:gd name="connsiteY1" fmla="*/ 355976 h 440382"/>
              <a:gd name="connsiteX2" fmla="*/ 181654 w 146794"/>
              <a:gd name="connsiteY2" fmla="*/ 0 h 440382"/>
            </a:gdLst>
            <a:ahLst/>
            <a:cxnLst>
              <a:cxn ang="0">
                <a:pos x="connsiteX0" y="connsiteY0"/>
              </a:cxn>
              <a:cxn ang="0">
                <a:pos x="connsiteX1" y="connsiteY1"/>
              </a:cxn>
              <a:cxn ang="0">
                <a:pos x="connsiteX2" y="connsiteY2"/>
              </a:cxn>
            </a:cxnLst>
            <a:rect l="l" t="t" r="r" b="b"/>
            <a:pathLst>
              <a:path w="146794" h="440382">
                <a:moveTo>
                  <a:pt x="181654" y="0"/>
                </a:moveTo>
                <a:cubicBezTo>
                  <a:pt x="181654" y="0"/>
                  <a:pt x="-100558" y="56883"/>
                  <a:pt x="38529" y="355976"/>
                </a:cubicBezTo>
                <a:cubicBezTo>
                  <a:pt x="200003" y="703511"/>
                  <a:pt x="181654" y="0"/>
                  <a:pt x="181654" y="0"/>
                </a:cubicBezTo>
                <a:close/>
              </a:path>
            </a:pathLst>
          </a:custGeom>
          <a:solidFill>
            <a:srgbClr val="7C4E50"/>
          </a:solidFill>
          <a:ln w="3669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C3F9C52D-62FC-4CBA-ABC1-252F90B3978B}"/>
              </a:ext>
            </a:extLst>
          </p:cNvPr>
          <p:cNvSpPr/>
          <p:nvPr/>
        </p:nvSpPr>
        <p:spPr>
          <a:xfrm>
            <a:off x="26647535" y="8189862"/>
            <a:ext cx="697272" cy="733970"/>
          </a:xfrm>
          <a:custGeom>
            <a:avLst/>
            <a:gdLst>
              <a:gd name="connsiteX0" fmla="*/ 120044 w 697271"/>
              <a:gd name="connsiteY0" fmla="*/ 45234 h 733970"/>
              <a:gd name="connsiteX1" fmla="*/ 39307 w 697271"/>
              <a:gd name="connsiteY1" fmla="*/ 367447 h 733970"/>
              <a:gd name="connsiteX2" fmla="*/ 2976 w 697271"/>
              <a:gd name="connsiteY2" fmla="*/ 466533 h 733970"/>
              <a:gd name="connsiteX3" fmla="*/ 45545 w 697271"/>
              <a:gd name="connsiteY3" fmla="*/ 520847 h 733970"/>
              <a:gd name="connsiteX4" fmla="*/ 116007 w 697271"/>
              <a:gd name="connsiteY4" fmla="*/ 740304 h 733970"/>
              <a:gd name="connsiteX5" fmla="*/ 534004 w 697271"/>
              <a:gd name="connsiteY5" fmla="*/ 637182 h 733970"/>
              <a:gd name="connsiteX6" fmla="*/ 672724 w 697271"/>
              <a:gd name="connsiteY6" fmla="*/ 200836 h 733970"/>
              <a:gd name="connsiteX7" fmla="*/ 120044 w 697271"/>
              <a:gd name="connsiteY7" fmla="*/ 45234 h 73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271" h="733970">
                <a:moveTo>
                  <a:pt x="120044" y="45234"/>
                </a:moveTo>
                <a:cubicBezTo>
                  <a:pt x="120044" y="45234"/>
                  <a:pt x="38206" y="95511"/>
                  <a:pt x="39307" y="367447"/>
                </a:cubicBezTo>
                <a:cubicBezTo>
                  <a:pt x="39307" y="376989"/>
                  <a:pt x="5911" y="456992"/>
                  <a:pt x="2976" y="466533"/>
                </a:cubicBezTo>
                <a:cubicBezTo>
                  <a:pt x="-8401" y="502865"/>
                  <a:pt x="14352" y="505434"/>
                  <a:pt x="45545" y="520847"/>
                </a:cubicBezTo>
                <a:cubicBezTo>
                  <a:pt x="58024" y="725992"/>
                  <a:pt x="88850" y="722322"/>
                  <a:pt x="116007" y="740304"/>
                </a:cubicBezTo>
                <a:cubicBezTo>
                  <a:pt x="146833" y="760855"/>
                  <a:pt x="382438" y="712414"/>
                  <a:pt x="534004" y="637182"/>
                </a:cubicBezTo>
                <a:cubicBezTo>
                  <a:pt x="685201" y="562316"/>
                  <a:pt x="736946" y="338088"/>
                  <a:pt x="672724" y="200836"/>
                </a:cubicBezTo>
                <a:cubicBezTo>
                  <a:pt x="608868" y="63217"/>
                  <a:pt x="297298" y="-73302"/>
                  <a:pt x="120044" y="45234"/>
                </a:cubicBezTo>
                <a:close/>
              </a:path>
            </a:pathLst>
          </a:custGeom>
          <a:solidFill>
            <a:srgbClr val="FFC8B0"/>
          </a:solidFill>
          <a:ln w="3669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C8AF9FC4-FA33-492D-8727-61C77D48C8CD}"/>
              </a:ext>
            </a:extLst>
          </p:cNvPr>
          <p:cNvSpPr/>
          <p:nvPr/>
        </p:nvSpPr>
        <p:spPr>
          <a:xfrm>
            <a:off x="26734411" y="8048357"/>
            <a:ext cx="697272" cy="770669"/>
          </a:xfrm>
          <a:custGeom>
            <a:avLst/>
            <a:gdLst>
              <a:gd name="connsiteX0" fmla="*/ 714658 w 697271"/>
              <a:gd name="connsiteY0" fmla="*/ 378672 h 770668"/>
              <a:gd name="connsiteX1" fmla="*/ 423272 w 697271"/>
              <a:gd name="connsiteY1" fmla="*/ 789696 h 770668"/>
              <a:gd name="connsiteX2" fmla="*/ 384739 w 697271"/>
              <a:gd name="connsiteY2" fmla="*/ 635562 h 770668"/>
              <a:gd name="connsiteX3" fmla="*/ 61425 w 697271"/>
              <a:gd name="connsiteY3" fmla="*/ 388948 h 770668"/>
              <a:gd name="connsiteX4" fmla="*/ 48580 w 697271"/>
              <a:gd name="connsiteY4" fmla="*/ 376470 h 770668"/>
              <a:gd name="connsiteX5" fmla="*/ 46378 w 697271"/>
              <a:gd name="connsiteY5" fmla="*/ 123251 h 770668"/>
              <a:gd name="connsiteX6" fmla="*/ 419603 w 697271"/>
              <a:gd name="connsiteY6" fmla="*/ 23064 h 770668"/>
              <a:gd name="connsiteX7" fmla="*/ 714658 w 697271"/>
              <a:gd name="connsiteY7" fmla="*/ 378672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271" h="770668">
                <a:moveTo>
                  <a:pt x="714658" y="378672"/>
                </a:moveTo>
                <a:cubicBezTo>
                  <a:pt x="738879" y="507484"/>
                  <a:pt x="675758" y="704555"/>
                  <a:pt x="423272" y="789696"/>
                </a:cubicBezTo>
                <a:cubicBezTo>
                  <a:pt x="423272" y="789696"/>
                  <a:pt x="400886" y="711895"/>
                  <a:pt x="384739" y="635562"/>
                </a:cubicBezTo>
                <a:cubicBezTo>
                  <a:pt x="368591" y="559229"/>
                  <a:pt x="154272" y="471887"/>
                  <a:pt x="61425" y="388948"/>
                </a:cubicBezTo>
                <a:cubicBezTo>
                  <a:pt x="56654" y="384911"/>
                  <a:pt x="52618" y="380507"/>
                  <a:pt x="48580" y="376470"/>
                </a:cubicBezTo>
                <a:cubicBezTo>
                  <a:pt x="-17477" y="306743"/>
                  <a:pt x="-14174" y="197749"/>
                  <a:pt x="46378" y="123251"/>
                </a:cubicBezTo>
                <a:cubicBezTo>
                  <a:pt x="98491" y="59028"/>
                  <a:pt x="213356" y="-47030"/>
                  <a:pt x="419603" y="23064"/>
                </a:cubicBezTo>
                <a:cubicBezTo>
                  <a:pt x="603462" y="85084"/>
                  <a:pt x="684932" y="219768"/>
                  <a:pt x="714658" y="378672"/>
                </a:cubicBezTo>
                <a:close/>
              </a:path>
            </a:pathLst>
          </a:custGeom>
          <a:solidFill>
            <a:srgbClr val="7C4E50"/>
          </a:solidFill>
          <a:ln w="3669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578B33D0-88DB-4294-8CB2-FC31F169067E}"/>
              </a:ext>
            </a:extLst>
          </p:cNvPr>
          <p:cNvSpPr/>
          <p:nvPr/>
        </p:nvSpPr>
        <p:spPr>
          <a:xfrm>
            <a:off x="26826293" y="8687534"/>
            <a:ext cx="330287" cy="403684"/>
          </a:xfrm>
          <a:custGeom>
            <a:avLst/>
            <a:gdLst>
              <a:gd name="connsiteX0" fmla="*/ 13949 w 330286"/>
              <a:gd name="connsiteY0" fmla="*/ 26478 h 403683"/>
              <a:gd name="connsiteX1" fmla="*/ 57987 w 330286"/>
              <a:gd name="connsiteY1" fmla="*/ 239696 h 403683"/>
              <a:gd name="connsiteX2" fmla="*/ 55418 w 330286"/>
              <a:gd name="connsiteY2" fmla="*/ 281899 h 403683"/>
              <a:gd name="connsiteX3" fmla="*/ 32665 w 330286"/>
              <a:gd name="connsiteY3" fmla="*/ 438235 h 403683"/>
              <a:gd name="connsiteX4" fmla="*/ 324052 w 330286"/>
              <a:gd name="connsiteY4" fmla="*/ 430896 h 403683"/>
              <a:gd name="connsiteX5" fmla="*/ 331391 w 330286"/>
              <a:gd name="connsiteY5" fmla="*/ 150152 h 403683"/>
              <a:gd name="connsiteX6" fmla="*/ 13949 w 330286"/>
              <a:gd name="connsiteY6" fmla="*/ 26478 h 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86" h="403683">
                <a:moveTo>
                  <a:pt x="13949" y="26478"/>
                </a:moveTo>
                <a:cubicBezTo>
                  <a:pt x="53584" y="69415"/>
                  <a:pt x="61290" y="156758"/>
                  <a:pt x="57987" y="239696"/>
                </a:cubicBezTo>
                <a:cubicBezTo>
                  <a:pt x="57253" y="254009"/>
                  <a:pt x="56152" y="267954"/>
                  <a:pt x="55418" y="281899"/>
                </a:cubicBezTo>
                <a:cubicBezTo>
                  <a:pt x="48445" y="367407"/>
                  <a:pt x="32665" y="438235"/>
                  <a:pt x="32665" y="438235"/>
                </a:cubicBezTo>
                <a:lnTo>
                  <a:pt x="324052" y="430896"/>
                </a:lnTo>
                <a:cubicBezTo>
                  <a:pt x="313041" y="325571"/>
                  <a:pt x="331391" y="150152"/>
                  <a:pt x="331391" y="150152"/>
                </a:cubicBezTo>
                <a:cubicBezTo>
                  <a:pt x="331391" y="150152"/>
                  <a:pt x="-79999" y="-75544"/>
                  <a:pt x="13949" y="26478"/>
                </a:cubicBezTo>
                <a:close/>
              </a:path>
            </a:pathLst>
          </a:custGeom>
          <a:solidFill>
            <a:srgbClr val="FFC8B0"/>
          </a:solidFill>
          <a:ln w="3669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A69D7ACD-ECA4-4435-B31B-90FA3EB0C0D8}"/>
              </a:ext>
            </a:extLst>
          </p:cNvPr>
          <p:cNvSpPr/>
          <p:nvPr/>
        </p:nvSpPr>
        <p:spPr>
          <a:xfrm>
            <a:off x="26881711" y="8871082"/>
            <a:ext cx="183493" cy="73397"/>
          </a:xfrm>
          <a:custGeom>
            <a:avLst/>
            <a:gdLst>
              <a:gd name="connsiteX0" fmla="*/ 0 w 183492"/>
              <a:gd name="connsiteY0" fmla="*/ 97985 h 73397"/>
              <a:gd name="connsiteX1" fmla="*/ 193401 w 183492"/>
              <a:gd name="connsiteY1" fmla="*/ 0 h 73397"/>
              <a:gd name="connsiteX2" fmla="*/ 2935 w 183492"/>
              <a:gd name="connsiteY2" fmla="*/ 55782 h 73397"/>
              <a:gd name="connsiteX3" fmla="*/ 0 w 183492"/>
              <a:gd name="connsiteY3" fmla="*/ 97985 h 73397"/>
            </a:gdLst>
            <a:ahLst/>
            <a:cxnLst>
              <a:cxn ang="0">
                <a:pos x="connsiteX0" y="connsiteY0"/>
              </a:cxn>
              <a:cxn ang="0">
                <a:pos x="connsiteX1" y="connsiteY1"/>
              </a:cxn>
              <a:cxn ang="0">
                <a:pos x="connsiteX2" y="connsiteY2"/>
              </a:cxn>
              <a:cxn ang="0">
                <a:pos x="connsiteX3" y="connsiteY3"/>
              </a:cxn>
            </a:cxnLst>
            <a:rect l="l" t="t" r="r" b="b"/>
            <a:pathLst>
              <a:path w="183492" h="73397">
                <a:moveTo>
                  <a:pt x="0" y="97985"/>
                </a:moveTo>
                <a:cubicBezTo>
                  <a:pt x="107526" y="60920"/>
                  <a:pt x="193401" y="0"/>
                  <a:pt x="193401" y="0"/>
                </a:cubicBezTo>
                <a:cubicBezTo>
                  <a:pt x="111930" y="26423"/>
                  <a:pt x="2935" y="55782"/>
                  <a:pt x="2935" y="55782"/>
                </a:cubicBezTo>
                <a:cubicBezTo>
                  <a:pt x="1834" y="70094"/>
                  <a:pt x="734" y="84407"/>
                  <a:pt x="0" y="97985"/>
                </a:cubicBezTo>
                <a:close/>
              </a:path>
            </a:pathLst>
          </a:custGeom>
          <a:solidFill>
            <a:srgbClr val="F2A181"/>
          </a:solidFill>
          <a:ln w="3669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7DA3F9F6-CBB0-4AAB-9835-4FF1DD1B2177}"/>
              </a:ext>
            </a:extLst>
          </p:cNvPr>
          <p:cNvSpPr/>
          <p:nvPr/>
        </p:nvSpPr>
        <p:spPr>
          <a:xfrm>
            <a:off x="26673997" y="10544167"/>
            <a:ext cx="954162" cy="3706550"/>
          </a:xfrm>
          <a:custGeom>
            <a:avLst/>
            <a:gdLst>
              <a:gd name="connsiteX0" fmla="*/ 0 w 954161"/>
              <a:gd name="connsiteY0" fmla="*/ 491026 h 3706550"/>
              <a:gd name="connsiteX1" fmla="*/ 455796 w 954161"/>
              <a:gd name="connsiteY1" fmla="*/ 0 h 3706550"/>
              <a:gd name="connsiteX2" fmla="*/ 680391 w 954161"/>
              <a:gd name="connsiteY2" fmla="*/ 612132 h 3706550"/>
              <a:gd name="connsiteX3" fmla="*/ 594517 w 954161"/>
              <a:gd name="connsiteY3" fmla="*/ 927005 h 3706550"/>
              <a:gd name="connsiteX4" fmla="*/ 564791 w 954161"/>
              <a:gd name="connsiteY4" fmla="*/ 2039337 h 3706550"/>
              <a:gd name="connsiteX5" fmla="*/ 747549 w 954161"/>
              <a:gd name="connsiteY5" fmla="*/ 2494766 h 3706550"/>
              <a:gd name="connsiteX6" fmla="*/ 940216 w 954161"/>
              <a:gd name="connsiteY6" fmla="*/ 3298463 h 3706550"/>
              <a:gd name="connsiteX7" fmla="*/ 884802 w 954161"/>
              <a:gd name="connsiteY7" fmla="*/ 3717561 h 3706550"/>
              <a:gd name="connsiteX8" fmla="*/ 203310 w 954161"/>
              <a:gd name="connsiteY8" fmla="*/ 2110165 h 3706550"/>
              <a:gd name="connsiteX9" fmla="*/ 0 w 954161"/>
              <a:gd name="connsiteY9" fmla="*/ 491026 h 37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161" h="3706550">
                <a:moveTo>
                  <a:pt x="0" y="491026"/>
                </a:moveTo>
                <a:lnTo>
                  <a:pt x="455796" y="0"/>
                </a:lnTo>
                <a:cubicBezTo>
                  <a:pt x="455796" y="0"/>
                  <a:pt x="731769" y="291753"/>
                  <a:pt x="680391" y="612132"/>
                </a:cubicBezTo>
                <a:cubicBezTo>
                  <a:pt x="655069" y="769568"/>
                  <a:pt x="609563" y="851773"/>
                  <a:pt x="594517" y="927005"/>
                </a:cubicBezTo>
                <a:cubicBezTo>
                  <a:pt x="580571" y="997099"/>
                  <a:pt x="544606" y="1970711"/>
                  <a:pt x="564791" y="2039337"/>
                </a:cubicBezTo>
                <a:cubicBezTo>
                  <a:pt x="584607" y="2107596"/>
                  <a:pt x="691034" y="2292924"/>
                  <a:pt x="747549" y="2494766"/>
                </a:cubicBezTo>
                <a:cubicBezTo>
                  <a:pt x="815441" y="2737343"/>
                  <a:pt x="884802" y="3088548"/>
                  <a:pt x="940216" y="3298463"/>
                </a:cubicBezTo>
                <a:cubicBezTo>
                  <a:pt x="995631" y="3508379"/>
                  <a:pt x="904618" y="3788389"/>
                  <a:pt x="884802" y="3717561"/>
                </a:cubicBezTo>
                <a:cubicBezTo>
                  <a:pt x="716355" y="3111668"/>
                  <a:pt x="275239" y="2414763"/>
                  <a:pt x="203310" y="2110165"/>
                </a:cubicBezTo>
                <a:cubicBezTo>
                  <a:pt x="131014" y="1805568"/>
                  <a:pt x="75599" y="1238942"/>
                  <a:pt x="0" y="491026"/>
                </a:cubicBezTo>
                <a:close/>
              </a:path>
            </a:pathLst>
          </a:custGeom>
          <a:solidFill>
            <a:srgbClr val="FFBE9D"/>
          </a:solidFill>
          <a:ln w="3669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922F4304-A26E-48B8-9B64-810C3604FE8E}"/>
              </a:ext>
            </a:extLst>
          </p:cNvPr>
          <p:cNvSpPr/>
          <p:nvPr/>
        </p:nvSpPr>
        <p:spPr>
          <a:xfrm>
            <a:off x="27420079" y="13821346"/>
            <a:ext cx="330287" cy="660573"/>
          </a:xfrm>
          <a:custGeom>
            <a:avLst/>
            <a:gdLst>
              <a:gd name="connsiteX0" fmla="*/ 0 w 330286"/>
              <a:gd name="connsiteY0" fmla="*/ 0 h 660573"/>
              <a:gd name="connsiteX1" fmla="*/ 128445 w 330286"/>
              <a:gd name="connsiteY1" fmla="*/ 446620 h 660573"/>
              <a:gd name="connsiteX2" fmla="*/ 83673 w 330286"/>
              <a:gd name="connsiteY2" fmla="*/ 595616 h 660573"/>
              <a:gd name="connsiteX3" fmla="*/ 47340 w 330286"/>
              <a:gd name="connsiteY3" fmla="*/ 679289 h 660573"/>
              <a:gd name="connsiteX4" fmla="*/ 291753 w 330286"/>
              <a:gd name="connsiteY4" fmla="*/ 455061 h 660573"/>
              <a:gd name="connsiteX5" fmla="*/ 337626 w 330286"/>
              <a:gd name="connsiteY5" fmla="*/ 353040 h 660573"/>
              <a:gd name="connsiteX6" fmla="*/ 252852 w 330286"/>
              <a:gd name="connsiteY6" fmla="*/ 202943 h 660573"/>
              <a:gd name="connsiteX7" fmla="*/ 198538 w 330286"/>
              <a:gd name="connsiteY7" fmla="*/ 39267 h 660573"/>
              <a:gd name="connsiteX8" fmla="*/ 0 w 330286"/>
              <a:gd name="connsiteY8" fmla="*/ 0 h 6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86" h="660573">
                <a:moveTo>
                  <a:pt x="0" y="0"/>
                </a:moveTo>
                <a:cubicBezTo>
                  <a:pt x="0" y="0"/>
                  <a:pt x="139454" y="396344"/>
                  <a:pt x="128445" y="446620"/>
                </a:cubicBezTo>
                <a:cubicBezTo>
                  <a:pt x="121472" y="477447"/>
                  <a:pt x="90645" y="580937"/>
                  <a:pt x="83673" y="595616"/>
                </a:cubicBezTo>
                <a:cubicBezTo>
                  <a:pt x="80736" y="601488"/>
                  <a:pt x="-19084" y="681124"/>
                  <a:pt x="47340" y="679289"/>
                </a:cubicBezTo>
                <a:cubicBezTo>
                  <a:pt x="113031" y="677454"/>
                  <a:pt x="268632" y="470842"/>
                  <a:pt x="291753" y="455061"/>
                </a:cubicBezTo>
                <a:cubicBezTo>
                  <a:pt x="330287" y="429005"/>
                  <a:pt x="345699" y="388637"/>
                  <a:pt x="337626" y="353040"/>
                </a:cubicBezTo>
                <a:cubicBezTo>
                  <a:pt x="324047" y="292120"/>
                  <a:pt x="282945" y="245512"/>
                  <a:pt x="252852" y="202943"/>
                </a:cubicBezTo>
                <a:cubicBezTo>
                  <a:pt x="222759" y="160372"/>
                  <a:pt x="198538" y="39267"/>
                  <a:pt x="198538" y="39267"/>
                </a:cubicBezTo>
                <a:lnTo>
                  <a:pt x="0" y="0"/>
                </a:lnTo>
                <a:close/>
              </a:path>
            </a:pathLst>
          </a:custGeom>
          <a:solidFill>
            <a:srgbClr val="FFBE9D"/>
          </a:solidFill>
          <a:ln w="3669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7A7E038B-A394-44DB-ABD9-A0646F495DD7}"/>
              </a:ext>
            </a:extLst>
          </p:cNvPr>
          <p:cNvSpPr/>
          <p:nvPr/>
        </p:nvSpPr>
        <p:spPr>
          <a:xfrm>
            <a:off x="27366899" y="14072320"/>
            <a:ext cx="550478" cy="477081"/>
          </a:xfrm>
          <a:custGeom>
            <a:avLst/>
            <a:gdLst>
              <a:gd name="connsiteX0" fmla="*/ 11710 w 550477"/>
              <a:gd name="connsiteY0" fmla="*/ 446297 h 477080"/>
              <a:gd name="connsiteX1" fmla="*/ 119237 w 550477"/>
              <a:gd name="connsiteY1" fmla="*/ 360422 h 477080"/>
              <a:gd name="connsiteX2" fmla="*/ 119237 w 550477"/>
              <a:gd name="connsiteY2" fmla="*/ 360422 h 477080"/>
              <a:gd name="connsiteX3" fmla="*/ 136485 w 550477"/>
              <a:gd name="connsiteY3" fmla="*/ 344642 h 477080"/>
              <a:gd name="connsiteX4" fmla="*/ 194102 w 550477"/>
              <a:gd name="connsiteY4" fmla="*/ 352348 h 477080"/>
              <a:gd name="connsiteX5" fmla="*/ 329886 w 550477"/>
              <a:gd name="connsiteY5" fmla="*/ 156378 h 477080"/>
              <a:gd name="connsiteX6" fmla="*/ 340161 w 550477"/>
              <a:gd name="connsiteY6" fmla="*/ 43 h 477080"/>
              <a:gd name="connsiteX7" fmla="*/ 449891 w 550477"/>
              <a:gd name="connsiteY7" fmla="*/ 49219 h 477080"/>
              <a:gd name="connsiteX8" fmla="*/ 508241 w 550477"/>
              <a:gd name="connsiteY8" fmla="*/ 114175 h 477080"/>
              <a:gd name="connsiteX9" fmla="*/ 560352 w 550477"/>
              <a:gd name="connsiteY9" fmla="*/ 233445 h 477080"/>
              <a:gd name="connsiteX10" fmla="*/ 488056 w 550477"/>
              <a:gd name="connsiteY10" fmla="*/ 291062 h 477080"/>
              <a:gd name="connsiteX11" fmla="*/ 417962 w 550477"/>
              <a:gd name="connsiteY11" fmla="*/ 227573 h 477080"/>
              <a:gd name="connsiteX12" fmla="*/ 398512 w 550477"/>
              <a:gd name="connsiteY12" fmla="*/ 248124 h 477080"/>
              <a:gd name="connsiteX13" fmla="*/ 361447 w 550477"/>
              <a:gd name="connsiteY13" fmla="*/ 324458 h 477080"/>
              <a:gd name="connsiteX14" fmla="*/ 343098 w 550477"/>
              <a:gd name="connsiteY14" fmla="*/ 380973 h 477080"/>
              <a:gd name="connsiteX15" fmla="*/ 289884 w 550477"/>
              <a:gd name="connsiteY15" fmla="*/ 455105 h 477080"/>
              <a:gd name="connsiteX16" fmla="*/ 259058 w 550477"/>
              <a:gd name="connsiteY16" fmla="*/ 480427 h 477080"/>
              <a:gd name="connsiteX17" fmla="*/ 177220 w 550477"/>
              <a:gd name="connsiteY17" fmla="*/ 509785 h 477080"/>
              <a:gd name="connsiteX18" fmla="*/ 52812 w 550477"/>
              <a:gd name="connsiteY18" fmla="*/ 509785 h 477080"/>
              <a:gd name="connsiteX19" fmla="*/ 52812 w 550477"/>
              <a:gd name="connsiteY19" fmla="*/ 509785 h 477080"/>
              <a:gd name="connsiteX20" fmla="*/ 33730 w 550477"/>
              <a:gd name="connsiteY20" fmla="*/ 509785 h 477080"/>
              <a:gd name="connsiteX21" fmla="*/ 334 w 550477"/>
              <a:gd name="connsiteY21" fmla="*/ 473821 h 477080"/>
              <a:gd name="connsiteX22" fmla="*/ 11710 w 550477"/>
              <a:gd name="connsiteY22" fmla="*/ 446297 h 47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0477" h="477080">
                <a:moveTo>
                  <a:pt x="11710" y="446297"/>
                </a:moveTo>
                <a:cubicBezTo>
                  <a:pt x="37398" y="406662"/>
                  <a:pt x="119237" y="360422"/>
                  <a:pt x="119237" y="360422"/>
                </a:cubicBezTo>
                <a:lnTo>
                  <a:pt x="119237" y="360422"/>
                </a:lnTo>
                <a:cubicBezTo>
                  <a:pt x="131714" y="344642"/>
                  <a:pt x="141622" y="334734"/>
                  <a:pt x="136485" y="344642"/>
                </a:cubicBezTo>
                <a:cubicBezTo>
                  <a:pt x="128044" y="361523"/>
                  <a:pt x="172450" y="369964"/>
                  <a:pt x="194102" y="352348"/>
                </a:cubicBezTo>
                <a:cubicBezTo>
                  <a:pt x="270434" y="291062"/>
                  <a:pt x="292086" y="199683"/>
                  <a:pt x="329886" y="156378"/>
                </a:cubicBezTo>
                <a:cubicBezTo>
                  <a:pt x="383466" y="94725"/>
                  <a:pt x="346033" y="13621"/>
                  <a:pt x="340161" y="43"/>
                </a:cubicBezTo>
                <a:cubicBezTo>
                  <a:pt x="357777" y="-1425"/>
                  <a:pt x="430440" y="34906"/>
                  <a:pt x="449891" y="49219"/>
                </a:cubicBezTo>
                <a:cubicBezTo>
                  <a:pt x="467505" y="62064"/>
                  <a:pt x="500167" y="93257"/>
                  <a:pt x="508241" y="114175"/>
                </a:cubicBezTo>
                <a:cubicBezTo>
                  <a:pt x="513378" y="128488"/>
                  <a:pt x="540902" y="201885"/>
                  <a:pt x="560352" y="233445"/>
                </a:cubicBezTo>
                <a:lnTo>
                  <a:pt x="488056" y="291062"/>
                </a:lnTo>
                <a:lnTo>
                  <a:pt x="417962" y="227573"/>
                </a:lnTo>
                <a:cubicBezTo>
                  <a:pt x="417962" y="227573"/>
                  <a:pt x="417962" y="227573"/>
                  <a:pt x="398512" y="248124"/>
                </a:cubicBezTo>
                <a:cubicBezTo>
                  <a:pt x="379062" y="268676"/>
                  <a:pt x="364382" y="303540"/>
                  <a:pt x="361447" y="324458"/>
                </a:cubicBezTo>
                <a:cubicBezTo>
                  <a:pt x="359979" y="333265"/>
                  <a:pt x="352272" y="357854"/>
                  <a:pt x="343098" y="380973"/>
                </a:cubicBezTo>
                <a:cubicBezTo>
                  <a:pt x="332455" y="409965"/>
                  <a:pt x="313738" y="435287"/>
                  <a:pt x="289884" y="455105"/>
                </a:cubicBezTo>
                <a:cubicBezTo>
                  <a:pt x="289884" y="455105"/>
                  <a:pt x="274838" y="467582"/>
                  <a:pt x="259058" y="480427"/>
                </a:cubicBezTo>
                <a:cubicBezTo>
                  <a:pt x="235938" y="499142"/>
                  <a:pt x="207313" y="509785"/>
                  <a:pt x="177220" y="509785"/>
                </a:cubicBezTo>
                <a:lnTo>
                  <a:pt x="52812" y="509785"/>
                </a:lnTo>
                <a:cubicBezTo>
                  <a:pt x="52812" y="509785"/>
                  <a:pt x="52812" y="509785"/>
                  <a:pt x="52812" y="509785"/>
                </a:cubicBezTo>
                <a:lnTo>
                  <a:pt x="33730" y="509785"/>
                </a:lnTo>
                <a:cubicBezTo>
                  <a:pt x="14278" y="509785"/>
                  <a:pt x="-2603" y="492904"/>
                  <a:pt x="334" y="473821"/>
                </a:cubicBezTo>
                <a:cubicBezTo>
                  <a:pt x="1801" y="465013"/>
                  <a:pt x="5104" y="456206"/>
                  <a:pt x="11710" y="446297"/>
                </a:cubicBezTo>
                <a:close/>
              </a:path>
            </a:pathLst>
          </a:custGeom>
          <a:solidFill>
            <a:srgbClr val="001118"/>
          </a:solidFill>
          <a:ln w="3669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5CDAA196-C252-42BA-92A6-4B805DD48C23}"/>
              </a:ext>
            </a:extLst>
          </p:cNvPr>
          <p:cNvSpPr/>
          <p:nvPr/>
        </p:nvSpPr>
        <p:spPr>
          <a:xfrm>
            <a:off x="26318265" y="10489853"/>
            <a:ext cx="880764" cy="4036837"/>
          </a:xfrm>
          <a:custGeom>
            <a:avLst/>
            <a:gdLst>
              <a:gd name="connsiteX0" fmla="*/ 7463 w 880764"/>
              <a:gd name="connsiteY0" fmla="*/ 3967844 h 4036837"/>
              <a:gd name="connsiteX1" fmla="*/ 186919 w 880764"/>
              <a:gd name="connsiteY1" fmla="*/ 3896649 h 4036837"/>
              <a:gd name="connsiteX2" fmla="*/ 305088 w 880764"/>
              <a:gd name="connsiteY2" fmla="*/ 3761965 h 4036837"/>
              <a:gd name="connsiteX3" fmla="*/ 290776 w 880764"/>
              <a:gd name="connsiteY3" fmla="*/ 3514617 h 4036837"/>
              <a:gd name="connsiteX4" fmla="*/ 49666 w 880764"/>
              <a:gd name="connsiteY4" fmla="*/ 2201911 h 4036837"/>
              <a:gd name="connsiteX5" fmla="*/ 113155 w 880764"/>
              <a:gd name="connsiteY5" fmla="*/ 551212 h 4036837"/>
              <a:gd name="connsiteX6" fmla="*/ 711341 w 880764"/>
              <a:gd name="connsiteY6" fmla="*/ 0 h 4036837"/>
              <a:gd name="connsiteX7" fmla="*/ 890062 w 880764"/>
              <a:gd name="connsiteY7" fmla="*/ 643692 h 4036837"/>
              <a:gd name="connsiteX8" fmla="*/ 701065 w 880764"/>
              <a:gd name="connsiteY8" fmla="*/ 949391 h 4036837"/>
              <a:gd name="connsiteX9" fmla="*/ 397569 w 880764"/>
              <a:gd name="connsiteY9" fmla="*/ 2221728 h 4036837"/>
              <a:gd name="connsiteX10" fmla="*/ 524913 w 880764"/>
              <a:gd name="connsiteY10" fmla="*/ 2741379 h 4036837"/>
              <a:gd name="connsiteX11" fmla="*/ 488580 w 880764"/>
              <a:gd name="connsiteY11" fmla="*/ 3512782 h 4036837"/>
              <a:gd name="connsiteX12" fmla="*/ 512434 w 880764"/>
              <a:gd name="connsiteY12" fmla="*/ 3731872 h 4036837"/>
              <a:gd name="connsiteX13" fmla="*/ 592804 w 880764"/>
              <a:gd name="connsiteY13" fmla="*/ 3895548 h 4036837"/>
              <a:gd name="connsiteX14" fmla="*/ 527481 w 880764"/>
              <a:gd name="connsiteY14" fmla="*/ 3986560 h 4036837"/>
              <a:gd name="connsiteX15" fmla="*/ 439772 w 880764"/>
              <a:gd name="connsiteY15" fmla="*/ 3981423 h 4036837"/>
              <a:gd name="connsiteX16" fmla="*/ 172973 w 880764"/>
              <a:gd name="connsiteY16" fmla="*/ 4064361 h 4036837"/>
              <a:gd name="connsiteX17" fmla="*/ 11867 w 880764"/>
              <a:gd name="connsiteY17" fmla="*/ 4013718 h 4036837"/>
              <a:gd name="connsiteX18" fmla="*/ 7463 w 880764"/>
              <a:gd name="connsiteY18" fmla="*/ 3967844 h 403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0764" h="4036837">
                <a:moveTo>
                  <a:pt x="7463" y="3967844"/>
                </a:moveTo>
                <a:cubicBezTo>
                  <a:pt x="17372" y="3954632"/>
                  <a:pt x="133706" y="3924907"/>
                  <a:pt x="186919" y="3896649"/>
                </a:cubicBezTo>
                <a:cubicBezTo>
                  <a:pt x="237563" y="3869859"/>
                  <a:pt x="295180" y="3793159"/>
                  <a:pt x="305088" y="3761965"/>
                </a:cubicBezTo>
                <a:cubicBezTo>
                  <a:pt x="314997" y="3730771"/>
                  <a:pt x="298115" y="3578473"/>
                  <a:pt x="290776" y="3514617"/>
                </a:cubicBezTo>
                <a:cubicBezTo>
                  <a:pt x="240132" y="3074603"/>
                  <a:pt x="84531" y="2458800"/>
                  <a:pt x="49666" y="2201911"/>
                </a:cubicBezTo>
                <a:cubicBezTo>
                  <a:pt x="-11253" y="1755290"/>
                  <a:pt x="5262" y="1287017"/>
                  <a:pt x="113155" y="551212"/>
                </a:cubicBezTo>
                <a:lnTo>
                  <a:pt x="711341" y="0"/>
                </a:lnTo>
                <a:cubicBezTo>
                  <a:pt x="711341" y="0"/>
                  <a:pt x="921624" y="318543"/>
                  <a:pt x="890062" y="643692"/>
                </a:cubicBezTo>
                <a:cubicBezTo>
                  <a:pt x="871713" y="832322"/>
                  <a:pt x="720515" y="874893"/>
                  <a:pt x="701065" y="949391"/>
                </a:cubicBezTo>
                <a:cubicBezTo>
                  <a:pt x="681615" y="1023888"/>
                  <a:pt x="397569" y="2221728"/>
                  <a:pt x="397569" y="2221728"/>
                </a:cubicBezTo>
                <a:cubicBezTo>
                  <a:pt x="397569" y="2221728"/>
                  <a:pt x="495921" y="2466508"/>
                  <a:pt x="524913" y="2741379"/>
                </a:cubicBezTo>
                <a:cubicBezTo>
                  <a:pt x="549867" y="2976250"/>
                  <a:pt x="484177" y="3240479"/>
                  <a:pt x="488580" y="3512782"/>
                </a:cubicBezTo>
                <a:cubicBezTo>
                  <a:pt x="491150" y="3565628"/>
                  <a:pt x="493351" y="3692972"/>
                  <a:pt x="512434" y="3731872"/>
                </a:cubicBezTo>
                <a:cubicBezTo>
                  <a:pt x="535922" y="3779581"/>
                  <a:pt x="589869" y="3833160"/>
                  <a:pt x="592804" y="3895548"/>
                </a:cubicBezTo>
                <a:cubicBezTo>
                  <a:pt x="594640" y="3931879"/>
                  <a:pt x="571519" y="3968578"/>
                  <a:pt x="527481" y="3986560"/>
                </a:cubicBezTo>
                <a:cubicBezTo>
                  <a:pt x="483076" y="4004909"/>
                  <a:pt x="455552" y="3980688"/>
                  <a:pt x="439772" y="3981423"/>
                </a:cubicBezTo>
                <a:cubicBezTo>
                  <a:pt x="348759" y="3985826"/>
                  <a:pt x="329309" y="4050416"/>
                  <a:pt x="172973" y="4064361"/>
                </a:cubicBezTo>
                <a:cubicBezTo>
                  <a:pt x="124898" y="4068765"/>
                  <a:pt x="52236" y="4048214"/>
                  <a:pt x="11867" y="4013718"/>
                </a:cubicBezTo>
                <a:cubicBezTo>
                  <a:pt x="-3913" y="4000873"/>
                  <a:pt x="-2446" y="3981055"/>
                  <a:pt x="7463" y="3967844"/>
                </a:cubicBezTo>
                <a:close/>
              </a:path>
            </a:pathLst>
          </a:custGeom>
          <a:solidFill>
            <a:srgbClr val="FFBE9D"/>
          </a:solidFill>
          <a:ln w="3669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7F1D7A2D-05D4-4F82-9D15-083C82132355}"/>
              </a:ext>
            </a:extLst>
          </p:cNvPr>
          <p:cNvSpPr/>
          <p:nvPr/>
        </p:nvSpPr>
        <p:spPr>
          <a:xfrm>
            <a:off x="26308970" y="14260993"/>
            <a:ext cx="587176" cy="293588"/>
          </a:xfrm>
          <a:custGeom>
            <a:avLst/>
            <a:gdLst>
              <a:gd name="connsiteX0" fmla="*/ 8318 w 587176"/>
              <a:gd name="connsiteY0" fmla="*/ 253220 h 293588"/>
              <a:gd name="connsiteX1" fmla="*/ 40613 w 587176"/>
              <a:gd name="connsiteY1" fmla="*/ 289185 h 293588"/>
              <a:gd name="connsiteX2" fmla="*/ 141166 w 587176"/>
              <a:gd name="connsiteY2" fmla="*/ 320745 h 293588"/>
              <a:gd name="connsiteX3" fmla="*/ 217866 w 587176"/>
              <a:gd name="connsiteY3" fmla="*/ 320745 h 293588"/>
              <a:gd name="connsiteX4" fmla="*/ 306310 w 587176"/>
              <a:gd name="connsiteY4" fmla="*/ 296891 h 293588"/>
              <a:gd name="connsiteX5" fmla="*/ 355853 w 587176"/>
              <a:gd name="connsiteY5" fmla="*/ 264596 h 293588"/>
              <a:gd name="connsiteX6" fmla="*/ 433287 w 587176"/>
              <a:gd name="connsiteY6" fmla="*/ 228998 h 293588"/>
              <a:gd name="connsiteX7" fmla="*/ 482829 w 587176"/>
              <a:gd name="connsiteY7" fmla="*/ 227897 h 293588"/>
              <a:gd name="connsiteX8" fmla="*/ 488335 w 587176"/>
              <a:gd name="connsiteY8" fmla="*/ 320378 h 293588"/>
              <a:gd name="connsiteX9" fmla="*/ 594026 w 587176"/>
              <a:gd name="connsiteY9" fmla="*/ 320378 h 293588"/>
              <a:gd name="connsiteX10" fmla="*/ 620816 w 587176"/>
              <a:gd name="connsiteY10" fmla="*/ 188264 h 293588"/>
              <a:gd name="connsiteX11" fmla="*/ 613476 w 587176"/>
              <a:gd name="connsiteY11" fmla="*/ 107160 h 293588"/>
              <a:gd name="connsiteX12" fmla="*/ 545585 w 587176"/>
              <a:gd name="connsiteY12" fmla="*/ 0 h 293588"/>
              <a:gd name="connsiteX13" fmla="*/ 438057 w 587176"/>
              <a:gd name="connsiteY13" fmla="*/ 114499 h 293588"/>
              <a:gd name="connsiteX14" fmla="*/ 209426 w 587176"/>
              <a:gd name="connsiteY14" fmla="*/ 180190 h 293588"/>
              <a:gd name="connsiteX15" fmla="*/ 169425 w 587176"/>
              <a:gd name="connsiteY15" fmla="*/ 137987 h 293588"/>
              <a:gd name="connsiteX16" fmla="*/ 107404 w 587176"/>
              <a:gd name="connsiteY16" fmla="*/ 150097 h 293588"/>
              <a:gd name="connsiteX17" fmla="*/ 7950 w 587176"/>
              <a:gd name="connsiteY17" fmla="*/ 199273 h 293588"/>
              <a:gd name="connsiteX18" fmla="*/ 8318 w 587176"/>
              <a:gd name="connsiteY18" fmla="*/ 253220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176" h="293588">
                <a:moveTo>
                  <a:pt x="8318" y="253220"/>
                </a:moveTo>
                <a:cubicBezTo>
                  <a:pt x="14190" y="264230"/>
                  <a:pt x="24833" y="277075"/>
                  <a:pt x="40613" y="289185"/>
                </a:cubicBezTo>
                <a:cubicBezTo>
                  <a:pt x="69237" y="311204"/>
                  <a:pt x="105202" y="320745"/>
                  <a:pt x="141166" y="320745"/>
                </a:cubicBezTo>
                <a:lnTo>
                  <a:pt x="217866" y="320745"/>
                </a:lnTo>
                <a:cubicBezTo>
                  <a:pt x="249060" y="320745"/>
                  <a:pt x="279520" y="312672"/>
                  <a:pt x="306310" y="296891"/>
                </a:cubicBezTo>
                <a:cubicBezTo>
                  <a:pt x="327962" y="284414"/>
                  <a:pt x="349615" y="270835"/>
                  <a:pt x="355853" y="264596"/>
                </a:cubicBezTo>
                <a:cubicBezTo>
                  <a:pt x="371633" y="250284"/>
                  <a:pt x="405396" y="232668"/>
                  <a:pt x="433287" y="228998"/>
                </a:cubicBezTo>
                <a:cubicBezTo>
                  <a:pt x="461177" y="225329"/>
                  <a:pt x="482829" y="227897"/>
                  <a:pt x="482829" y="227897"/>
                </a:cubicBezTo>
                <a:lnTo>
                  <a:pt x="488335" y="320378"/>
                </a:lnTo>
                <a:lnTo>
                  <a:pt x="594026" y="320378"/>
                </a:lnTo>
                <a:cubicBezTo>
                  <a:pt x="590723" y="288451"/>
                  <a:pt x="616045" y="202577"/>
                  <a:pt x="620816" y="188264"/>
                </a:cubicBezTo>
                <a:cubicBezTo>
                  <a:pt x="628156" y="166979"/>
                  <a:pt x="618614" y="128445"/>
                  <a:pt x="613476" y="107160"/>
                </a:cubicBezTo>
                <a:cubicBezTo>
                  <a:pt x="607238" y="84040"/>
                  <a:pt x="560264" y="10276"/>
                  <a:pt x="545585" y="0"/>
                </a:cubicBezTo>
                <a:cubicBezTo>
                  <a:pt x="541181" y="14313"/>
                  <a:pt x="519162" y="100921"/>
                  <a:pt x="438057" y="114499"/>
                </a:cubicBezTo>
                <a:cubicBezTo>
                  <a:pt x="381908" y="124041"/>
                  <a:pt x="307044" y="180923"/>
                  <a:pt x="209426" y="180190"/>
                </a:cubicBezTo>
                <a:cubicBezTo>
                  <a:pt x="181167" y="180190"/>
                  <a:pt x="152176" y="145326"/>
                  <a:pt x="169425" y="137987"/>
                </a:cubicBezTo>
                <a:cubicBezTo>
                  <a:pt x="186673" y="130647"/>
                  <a:pt x="138231" y="139088"/>
                  <a:pt x="107404" y="150097"/>
                </a:cubicBezTo>
                <a:cubicBezTo>
                  <a:pt x="76578" y="161107"/>
                  <a:pt x="23364" y="190465"/>
                  <a:pt x="7950" y="199273"/>
                </a:cubicBezTo>
                <a:cubicBezTo>
                  <a:pt x="-3426" y="205512"/>
                  <a:pt x="-1958" y="233769"/>
                  <a:pt x="8318" y="253220"/>
                </a:cubicBezTo>
                <a:close/>
              </a:path>
            </a:pathLst>
          </a:custGeom>
          <a:solidFill>
            <a:srgbClr val="001118"/>
          </a:solidFill>
          <a:ln w="3669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6F0189E2-E47D-4B7F-B122-4F8823C36484}"/>
              </a:ext>
            </a:extLst>
          </p:cNvPr>
          <p:cNvSpPr/>
          <p:nvPr/>
        </p:nvSpPr>
        <p:spPr>
          <a:xfrm>
            <a:off x="26782258" y="9624136"/>
            <a:ext cx="807367" cy="917463"/>
          </a:xfrm>
          <a:custGeom>
            <a:avLst/>
            <a:gdLst>
              <a:gd name="connsiteX0" fmla="*/ 839662 w 807367"/>
              <a:gd name="connsiteY0" fmla="*/ 243311 h 917462"/>
              <a:gd name="connsiteX1" fmla="*/ 789752 w 807367"/>
              <a:gd name="connsiteY1" fmla="*/ 466071 h 917462"/>
              <a:gd name="connsiteX2" fmla="*/ 584975 w 807367"/>
              <a:gd name="connsiteY2" fmla="*/ 936179 h 917462"/>
              <a:gd name="connsiteX3" fmla="*/ 0 w 807367"/>
              <a:gd name="connsiteY3" fmla="*/ 515981 h 917462"/>
              <a:gd name="connsiteX4" fmla="*/ 70094 w 807367"/>
              <a:gd name="connsiteY4" fmla="*/ 375792 h 917462"/>
              <a:gd name="connsiteX5" fmla="*/ 505706 w 807367"/>
              <a:gd name="connsiteY5" fmla="*/ 583506 h 917462"/>
              <a:gd name="connsiteX6" fmla="*/ 579469 w 807367"/>
              <a:gd name="connsiteY6" fmla="*/ 0 h 917462"/>
              <a:gd name="connsiteX7" fmla="*/ 839662 w 807367"/>
              <a:gd name="connsiteY7" fmla="*/ 243311 h 9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367" h="917462">
                <a:moveTo>
                  <a:pt x="839662" y="243311"/>
                </a:moveTo>
                <a:cubicBezTo>
                  <a:pt x="839662" y="243311"/>
                  <a:pt x="808835" y="400748"/>
                  <a:pt x="789752" y="466071"/>
                </a:cubicBezTo>
                <a:cubicBezTo>
                  <a:pt x="770302" y="531028"/>
                  <a:pt x="675253" y="943519"/>
                  <a:pt x="584975" y="936179"/>
                </a:cubicBezTo>
                <a:cubicBezTo>
                  <a:pt x="494695" y="928839"/>
                  <a:pt x="0" y="515981"/>
                  <a:pt x="0" y="515981"/>
                </a:cubicBezTo>
                <a:lnTo>
                  <a:pt x="70094" y="375792"/>
                </a:lnTo>
                <a:lnTo>
                  <a:pt x="505706" y="583506"/>
                </a:lnTo>
                <a:cubicBezTo>
                  <a:pt x="505706" y="583506"/>
                  <a:pt x="544973" y="111931"/>
                  <a:pt x="579469" y="0"/>
                </a:cubicBezTo>
                <a:lnTo>
                  <a:pt x="839662" y="243311"/>
                </a:lnTo>
                <a:close/>
              </a:path>
            </a:pathLst>
          </a:custGeom>
          <a:solidFill>
            <a:srgbClr val="FFC8B0"/>
          </a:solidFill>
          <a:ln w="3669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5444DDF1-44D7-4D1F-97C8-073D99CCB7FD}"/>
              </a:ext>
            </a:extLst>
          </p:cNvPr>
          <p:cNvSpPr/>
          <p:nvPr/>
        </p:nvSpPr>
        <p:spPr>
          <a:xfrm>
            <a:off x="27019330" y="9805059"/>
            <a:ext cx="440382" cy="550478"/>
          </a:xfrm>
          <a:custGeom>
            <a:avLst/>
            <a:gdLst>
              <a:gd name="connsiteX0" fmla="*/ 476713 w 440382"/>
              <a:gd name="connsiteY0" fmla="*/ 79636 h 550477"/>
              <a:gd name="connsiteX1" fmla="*/ 329553 w 440382"/>
              <a:gd name="connsiteY1" fmla="*/ 565158 h 550477"/>
              <a:gd name="connsiteX2" fmla="*/ 0 w 440382"/>
              <a:gd name="connsiteY2" fmla="*/ 343131 h 550477"/>
              <a:gd name="connsiteX3" fmla="*/ 302763 w 440382"/>
              <a:gd name="connsiteY3" fmla="*/ 0 h 550477"/>
              <a:gd name="connsiteX4" fmla="*/ 476713 w 440382"/>
              <a:gd name="connsiteY4" fmla="*/ 79636 h 55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2" h="550477">
                <a:moveTo>
                  <a:pt x="476713" y="79636"/>
                </a:moveTo>
                <a:cubicBezTo>
                  <a:pt x="430474" y="242577"/>
                  <a:pt x="363315" y="518183"/>
                  <a:pt x="329553" y="565158"/>
                </a:cubicBezTo>
                <a:cubicBezTo>
                  <a:pt x="314507" y="586442"/>
                  <a:pt x="734" y="456163"/>
                  <a:pt x="0" y="343131"/>
                </a:cubicBezTo>
                <a:lnTo>
                  <a:pt x="302763" y="0"/>
                </a:lnTo>
                <a:lnTo>
                  <a:pt x="476713" y="79636"/>
                </a:lnTo>
                <a:close/>
              </a:path>
            </a:pathLst>
          </a:custGeom>
          <a:solidFill>
            <a:srgbClr val="F2A181"/>
          </a:solidFill>
          <a:ln w="3669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97BA3C3A-0284-4EE9-8906-FD21FAE566FE}"/>
              </a:ext>
            </a:extLst>
          </p:cNvPr>
          <p:cNvSpPr/>
          <p:nvPr/>
        </p:nvSpPr>
        <p:spPr>
          <a:xfrm>
            <a:off x="27221172" y="9126870"/>
            <a:ext cx="403684" cy="770669"/>
          </a:xfrm>
          <a:custGeom>
            <a:avLst/>
            <a:gdLst>
              <a:gd name="connsiteX0" fmla="*/ 0 w 403683"/>
              <a:gd name="connsiteY0" fmla="*/ 0 h 770668"/>
              <a:gd name="connsiteX1" fmla="*/ 264596 w 403683"/>
              <a:gd name="connsiteY1" fmla="*/ 89544 h 770668"/>
              <a:gd name="connsiteX2" fmla="*/ 408455 w 403683"/>
              <a:gd name="connsiteY2" fmla="*/ 759659 h 770668"/>
              <a:gd name="connsiteX3" fmla="*/ 292487 w 403683"/>
              <a:gd name="connsiteY3" fmla="*/ 780210 h 770668"/>
              <a:gd name="connsiteX4" fmla="*/ 66792 w 403683"/>
              <a:gd name="connsiteY4" fmla="*/ 737640 h 770668"/>
              <a:gd name="connsiteX5" fmla="*/ 103123 w 403683"/>
              <a:gd name="connsiteY5" fmla="*/ 312672 h 770668"/>
              <a:gd name="connsiteX6" fmla="*/ 0 w 403683"/>
              <a:gd name="connsiteY6" fmla="*/ 0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83" h="770668">
                <a:moveTo>
                  <a:pt x="0" y="0"/>
                </a:moveTo>
                <a:cubicBezTo>
                  <a:pt x="0" y="0"/>
                  <a:pt x="150464" y="4771"/>
                  <a:pt x="264596" y="89544"/>
                </a:cubicBezTo>
                <a:cubicBezTo>
                  <a:pt x="453227" y="229733"/>
                  <a:pt x="408455" y="759659"/>
                  <a:pt x="408455" y="759659"/>
                </a:cubicBezTo>
                <a:cubicBezTo>
                  <a:pt x="408455" y="759659"/>
                  <a:pt x="417629" y="787183"/>
                  <a:pt x="292487" y="780210"/>
                </a:cubicBezTo>
                <a:cubicBezTo>
                  <a:pt x="166978" y="773238"/>
                  <a:pt x="66792" y="737640"/>
                  <a:pt x="66792" y="737640"/>
                </a:cubicBezTo>
                <a:lnTo>
                  <a:pt x="103123" y="312672"/>
                </a:lnTo>
                <a:lnTo>
                  <a:pt x="0" y="0"/>
                </a:lnTo>
                <a:close/>
              </a:path>
            </a:pathLst>
          </a:custGeom>
          <a:solidFill>
            <a:srgbClr val="7E3838"/>
          </a:solidFill>
          <a:ln w="3669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983E7716-8807-48AB-BD1E-E147348EB312}"/>
              </a:ext>
            </a:extLst>
          </p:cNvPr>
          <p:cNvSpPr/>
          <p:nvPr/>
        </p:nvSpPr>
        <p:spPr>
          <a:xfrm>
            <a:off x="27393288" y="9447616"/>
            <a:ext cx="110096" cy="440382"/>
          </a:xfrm>
          <a:custGeom>
            <a:avLst/>
            <a:gdLst>
              <a:gd name="connsiteX0" fmla="*/ 141656 w 110095"/>
              <a:gd name="connsiteY0" fmla="*/ 0 h 440382"/>
              <a:gd name="connsiteX1" fmla="*/ 102389 w 110095"/>
              <a:gd name="connsiteY1" fmla="*/ 458732 h 440382"/>
              <a:gd name="connsiteX2" fmla="*/ 0 w 110095"/>
              <a:gd name="connsiteY2" fmla="*/ 445153 h 440382"/>
              <a:gd name="connsiteX3" fmla="*/ 141656 w 110095"/>
              <a:gd name="connsiteY3" fmla="*/ 0 h 440382"/>
            </a:gdLst>
            <a:ahLst/>
            <a:cxnLst>
              <a:cxn ang="0">
                <a:pos x="connsiteX0" y="connsiteY0"/>
              </a:cxn>
              <a:cxn ang="0">
                <a:pos x="connsiteX1" y="connsiteY1"/>
              </a:cxn>
              <a:cxn ang="0">
                <a:pos x="connsiteX2" y="connsiteY2"/>
              </a:cxn>
              <a:cxn ang="0">
                <a:pos x="connsiteX3" y="connsiteY3"/>
              </a:cxn>
            </a:cxnLst>
            <a:rect l="l" t="t" r="r" b="b"/>
            <a:pathLst>
              <a:path w="110095" h="440382">
                <a:moveTo>
                  <a:pt x="141656" y="0"/>
                </a:moveTo>
                <a:cubicBezTo>
                  <a:pt x="141656" y="0"/>
                  <a:pt x="157437" y="304965"/>
                  <a:pt x="102389" y="458732"/>
                </a:cubicBezTo>
                <a:cubicBezTo>
                  <a:pt x="47708" y="457630"/>
                  <a:pt x="0" y="445153"/>
                  <a:pt x="0" y="445153"/>
                </a:cubicBezTo>
                <a:lnTo>
                  <a:pt x="141656" y="0"/>
                </a:lnTo>
                <a:close/>
              </a:path>
            </a:pathLst>
          </a:custGeom>
          <a:solidFill>
            <a:srgbClr val="6D2B2B"/>
          </a:solidFill>
          <a:ln w="3669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0664A241-A89D-490B-8FC8-69167316709E}"/>
              </a:ext>
            </a:extLst>
          </p:cNvPr>
          <p:cNvSpPr/>
          <p:nvPr/>
        </p:nvSpPr>
        <p:spPr>
          <a:xfrm>
            <a:off x="26729412" y="9046608"/>
            <a:ext cx="477081" cy="146794"/>
          </a:xfrm>
          <a:custGeom>
            <a:avLst/>
            <a:gdLst>
              <a:gd name="connsiteX0" fmla="*/ 497632 w 477080"/>
              <a:gd name="connsiteY0" fmla="*/ 108887 h 146794"/>
              <a:gd name="connsiteX1" fmla="*/ 451025 w 477080"/>
              <a:gd name="connsiteY1" fmla="*/ 20443 h 146794"/>
              <a:gd name="connsiteX2" fmla="*/ 422767 w 477080"/>
              <a:gd name="connsiteY2" fmla="*/ 14571 h 146794"/>
              <a:gd name="connsiteX3" fmla="*/ 236705 w 477080"/>
              <a:gd name="connsiteY3" fmla="*/ 259 h 146794"/>
              <a:gd name="connsiteX4" fmla="*/ 116701 w 477080"/>
              <a:gd name="connsiteY4" fmla="*/ 21177 h 146794"/>
              <a:gd name="connsiteX5" fmla="*/ 0 w 477080"/>
              <a:gd name="connsiteY5" fmla="*/ 169807 h 146794"/>
              <a:gd name="connsiteX6" fmla="*/ 497632 w 477080"/>
              <a:gd name="connsiteY6" fmla="*/ 108887 h 14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080" h="146794">
                <a:moveTo>
                  <a:pt x="497632" y="108887"/>
                </a:moveTo>
                <a:cubicBezTo>
                  <a:pt x="492494" y="74390"/>
                  <a:pt x="483319" y="34022"/>
                  <a:pt x="451025" y="20443"/>
                </a:cubicBezTo>
                <a:cubicBezTo>
                  <a:pt x="442217" y="16774"/>
                  <a:pt x="432309" y="15673"/>
                  <a:pt x="422767" y="14571"/>
                </a:cubicBezTo>
                <a:cubicBezTo>
                  <a:pt x="324415" y="3562"/>
                  <a:pt x="335791" y="-1209"/>
                  <a:pt x="236705" y="259"/>
                </a:cubicBezTo>
                <a:cubicBezTo>
                  <a:pt x="195603" y="993"/>
                  <a:pt x="153400" y="2828"/>
                  <a:pt x="116701" y="21177"/>
                </a:cubicBezTo>
                <a:cubicBezTo>
                  <a:pt x="59084" y="49802"/>
                  <a:pt x="27524" y="111823"/>
                  <a:pt x="0" y="169807"/>
                </a:cubicBezTo>
                <a:lnTo>
                  <a:pt x="497632" y="108887"/>
                </a:lnTo>
                <a:close/>
              </a:path>
            </a:pathLst>
          </a:custGeom>
          <a:solidFill>
            <a:srgbClr val="6D2B2B"/>
          </a:solidFill>
          <a:ln w="3669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F985B493-6E62-4C40-BDC4-FBE64466F8DB}"/>
              </a:ext>
            </a:extLst>
          </p:cNvPr>
          <p:cNvSpPr/>
          <p:nvPr/>
        </p:nvSpPr>
        <p:spPr>
          <a:xfrm>
            <a:off x="26308800" y="10477376"/>
            <a:ext cx="1357845" cy="3706550"/>
          </a:xfrm>
          <a:custGeom>
            <a:avLst/>
            <a:gdLst>
              <a:gd name="connsiteX0" fmla="*/ 1307982 w 1357845"/>
              <a:gd name="connsiteY0" fmla="*/ 3315711 h 3706550"/>
              <a:gd name="connsiteX1" fmla="*/ 1100636 w 1357845"/>
              <a:gd name="connsiteY1" fmla="*/ 2522657 h 3706550"/>
              <a:gd name="connsiteX2" fmla="*/ 929621 w 1357845"/>
              <a:gd name="connsiteY2" fmla="*/ 2106128 h 3706550"/>
              <a:gd name="connsiteX3" fmla="*/ 960815 w 1357845"/>
              <a:gd name="connsiteY3" fmla="*/ 1832357 h 3706550"/>
              <a:gd name="connsiteX4" fmla="*/ 962282 w 1357845"/>
              <a:gd name="connsiteY4" fmla="*/ 1828320 h 3706550"/>
              <a:gd name="connsiteX5" fmla="*/ 1098800 w 1357845"/>
              <a:gd name="connsiteY5" fmla="*/ 917830 h 3706550"/>
              <a:gd name="connsiteX6" fmla="*/ 1160821 w 1357845"/>
              <a:gd name="connsiteY6" fmla="*/ 522587 h 3706550"/>
              <a:gd name="connsiteX7" fmla="*/ 934758 w 1357845"/>
              <a:gd name="connsiteY7" fmla="*/ 12844 h 3706550"/>
              <a:gd name="connsiteX8" fmla="*/ 156383 w 1357845"/>
              <a:gd name="connsiteY8" fmla="*/ 0 h 3706550"/>
              <a:gd name="connsiteX9" fmla="*/ 9222 w 1357845"/>
              <a:gd name="connsiteY9" fmla="*/ 513412 h 3706550"/>
              <a:gd name="connsiteX10" fmla="*/ 23534 w 1357845"/>
              <a:gd name="connsiteY10" fmla="*/ 1797861 h 3706550"/>
              <a:gd name="connsiteX11" fmla="*/ 25369 w 1357845"/>
              <a:gd name="connsiteY11" fmla="*/ 1798594 h 3706550"/>
              <a:gd name="connsiteX12" fmla="*/ 49590 w 1357845"/>
              <a:gd name="connsiteY12" fmla="*/ 2137688 h 3706550"/>
              <a:gd name="connsiteX13" fmla="*/ 311618 w 1357845"/>
              <a:gd name="connsiteY13" fmla="*/ 3711321 h 3706550"/>
              <a:gd name="connsiteX14" fmla="*/ 523735 w 1357845"/>
              <a:gd name="connsiteY14" fmla="*/ 3687835 h 3706550"/>
              <a:gd name="connsiteX15" fmla="*/ 521900 w 1357845"/>
              <a:gd name="connsiteY15" fmla="*/ 3657741 h 3706550"/>
              <a:gd name="connsiteX16" fmla="*/ 521900 w 1357845"/>
              <a:gd name="connsiteY16" fmla="*/ 2621742 h 3706550"/>
              <a:gd name="connsiteX17" fmla="*/ 427218 w 1357845"/>
              <a:gd name="connsiteY17" fmla="*/ 2221728 h 3706550"/>
              <a:gd name="connsiteX18" fmla="*/ 501348 w 1357845"/>
              <a:gd name="connsiteY18" fmla="*/ 1862449 h 3706550"/>
              <a:gd name="connsiteX19" fmla="*/ 506119 w 1357845"/>
              <a:gd name="connsiteY19" fmla="*/ 1841898 h 3706550"/>
              <a:gd name="connsiteX20" fmla="*/ 558965 w 1357845"/>
              <a:gd name="connsiteY20" fmla="*/ 2185763 h 3706550"/>
              <a:gd name="connsiteX21" fmla="*/ 1069442 w 1357845"/>
              <a:gd name="connsiteY21" fmla="*/ 3373695 h 3706550"/>
              <a:gd name="connsiteX22" fmla="*/ 1157152 w 1357845"/>
              <a:gd name="connsiteY22" fmla="*/ 3604528 h 3706550"/>
              <a:gd name="connsiteX23" fmla="*/ 1365232 w 1357845"/>
              <a:gd name="connsiteY23" fmla="*/ 3514617 h 3706550"/>
              <a:gd name="connsiteX24" fmla="*/ 1307982 w 1357845"/>
              <a:gd name="connsiteY24" fmla="*/ 3315711 h 37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57845" h="3706550">
                <a:moveTo>
                  <a:pt x="1307982" y="3315711"/>
                </a:moveTo>
                <a:cubicBezTo>
                  <a:pt x="1269449" y="3146164"/>
                  <a:pt x="1171097" y="2708351"/>
                  <a:pt x="1100636" y="2522657"/>
                </a:cubicBezTo>
                <a:cubicBezTo>
                  <a:pt x="1030542" y="2336595"/>
                  <a:pt x="933291" y="2136587"/>
                  <a:pt x="929621" y="2106128"/>
                </a:cubicBezTo>
                <a:cubicBezTo>
                  <a:pt x="926685" y="2080806"/>
                  <a:pt x="952374" y="1892910"/>
                  <a:pt x="960815" y="1832357"/>
                </a:cubicBezTo>
                <a:cubicBezTo>
                  <a:pt x="961916" y="1830889"/>
                  <a:pt x="962282" y="1829421"/>
                  <a:pt x="962282" y="1828320"/>
                </a:cubicBezTo>
                <a:cubicBezTo>
                  <a:pt x="961548" y="1807402"/>
                  <a:pt x="1064671" y="1035265"/>
                  <a:pt x="1098800" y="917830"/>
                </a:cubicBezTo>
                <a:cubicBezTo>
                  <a:pt x="1111645" y="874893"/>
                  <a:pt x="1172197" y="734337"/>
                  <a:pt x="1160821" y="522587"/>
                </a:cubicBezTo>
                <a:cubicBezTo>
                  <a:pt x="1149078" y="311203"/>
                  <a:pt x="980631" y="58717"/>
                  <a:pt x="934758" y="12844"/>
                </a:cubicBezTo>
                <a:lnTo>
                  <a:pt x="156383" y="0"/>
                </a:lnTo>
                <a:cubicBezTo>
                  <a:pt x="156383" y="0"/>
                  <a:pt x="22066" y="317442"/>
                  <a:pt x="9222" y="513412"/>
                </a:cubicBezTo>
                <a:cubicBezTo>
                  <a:pt x="-17935" y="927004"/>
                  <a:pt x="23534" y="1797861"/>
                  <a:pt x="23534" y="1797861"/>
                </a:cubicBezTo>
                <a:cubicBezTo>
                  <a:pt x="23534" y="1797861"/>
                  <a:pt x="24268" y="1798227"/>
                  <a:pt x="25369" y="1798594"/>
                </a:cubicBezTo>
                <a:cubicBezTo>
                  <a:pt x="26837" y="1859147"/>
                  <a:pt x="31608" y="2005574"/>
                  <a:pt x="49590" y="2137688"/>
                </a:cubicBezTo>
                <a:cubicBezTo>
                  <a:pt x="73077" y="2309438"/>
                  <a:pt x="311618" y="3711321"/>
                  <a:pt x="311618" y="3711321"/>
                </a:cubicBezTo>
                <a:cubicBezTo>
                  <a:pt x="311618" y="3711321"/>
                  <a:pt x="429787" y="3730038"/>
                  <a:pt x="523735" y="3687835"/>
                </a:cubicBezTo>
                <a:cubicBezTo>
                  <a:pt x="523735" y="3687835"/>
                  <a:pt x="521166" y="3672788"/>
                  <a:pt x="521900" y="3657741"/>
                </a:cubicBezTo>
                <a:cubicBezTo>
                  <a:pt x="513092" y="3488928"/>
                  <a:pt x="589426" y="2950928"/>
                  <a:pt x="521900" y="2621742"/>
                </a:cubicBezTo>
                <a:cubicBezTo>
                  <a:pt x="454008" y="2292556"/>
                  <a:pt x="427218" y="2221728"/>
                  <a:pt x="427218" y="2221728"/>
                </a:cubicBezTo>
                <a:lnTo>
                  <a:pt x="501348" y="1862449"/>
                </a:lnTo>
                <a:cubicBezTo>
                  <a:pt x="502449" y="1856211"/>
                  <a:pt x="503918" y="1841532"/>
                  <a:pt x="506119" y="1841898"/>
                </a:cubicBezTo>
                <a:cubicBezTo>
                  <a:pt x="514928" y="1926672"/>
                  <a:pt x="534744" y="2095853"/>
                  <a:pt x="558965" y="2185763"/>
                </a:cubicBezTo>
                <a:cubicBezTo>
                  <a:pt x="594563" y="2317145"/>
                  <a:pt x="934392" y="3055886"/>
                  <a:pt x="1069442" y="3373695"/>
                </a:cubicBezTo>
                <a:cubicBezTo>
                  <a:pt x="1115683" y="3482690"/>
                  <a:pt x="1157152" y="3604528"/>
                  <a:pt x="1157152" y="3604528"/>
                </a:cubicBezTo>
                <a:cubicBezTo>
                  <a:pt x="1157152" y="3604528"/>
                  <a:pt x="1319359" y="3585813"/>
                  <a:pt x="1365232" y="3514617"/>
                </a:cubicBezTo>
                <a:cubicBezTo>
                  <a:pt x="1365599" y="3514617"/>
                  <a:pt x="1342479" y="3467276"/>
                  <a:pt x="1307982" y="3315711"/>
                </a:cubicBezTo>
                <a:close/>
              </a:path>
            </a:pathLst>
          </a:custGeom>
          <a:solidFill>
            <a:srgbClr val="3E2739"/>
          </a:solidFill>
          <a:ln w="3669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521A6596-A451-480C-8ADF-D136FF42D2EF}"/>
              </a:ext>
            </a:extLst>
          </p:cNvPr>
          <p:cNvSpPr/>
          <p:nvPr/>
        </p:nvSpPr>
        <p:spPr>
          <a:xfrm>
            <a:off x="26420993" y="9104377"/>
            <a:ext cx="1100956" cy="1504639"/>
          </a:xfrm>
          <a:custGeom>
            <a:avLst/>
            <a:gdLst>
              <a:gd name="connsiteX0" fmla="*/ 55566 w 1100955"/>
              <a:gd name="connsiteY0" fmla="*/ 1249325 h 1504639"/>
              <a:gd name="connsiteX1" fmla="*/ 97402 w 1100955"/>
              <a:gd name="connsiteY1" fmla="*/ 911698 h 1504639"/>
              <a:gd name="connsiteX2" fmla="*/ 7858 w 1100955"/>
              <a:gd name="connsiteY2" fmla="*/ 678663 h 1504639"/>
              <a:gd name="connsiteX3" fmla="*/ 89696 w 1100955"/>
              <a:gd name="connsiteY3" fmla="*/ 303971 h 1504639"/>
              <a:gd name="connsiteX4" fmla="*/ 242728 w 1100955"/>
              <a:gd name="connsiteY4" fmla="*/ 45614 h 1504639"/>
              <a:gd name="connsiteX5" fmla="*/ 684211 w 1100955"/>
              <a:gd name="connsiteY5" fmla="*/ 14420 h 1504639"/>
              <a:gd name="connsiteX6" fmla="*/ 894127 w 1100955"/>
              <a:gd name="connsiteY6" fmla="*/ 38641 h 1504639"/>
              <a:gd name="connsiteX7" fmla="*/ 1103309 w 1100955"/>
              <a:gd name="connsiteY7" fmla="*/ 204885 h 1504639"/>
              <a:gd name="connsiteX8" fmla="*/ 1052298 w 1100955"/>
              <a:gd name="connsiteY8" fmla="*/ 744720 h 1504639"/>
              <a:gd name="connsiteX9" fmla="*/ 897797 w 1100955"/>
              <a:gd name="connsiteY9" fmla="*/ 1405661 h 1504639"/>
              <a:gd name="connsiteX10" fmla="*/ 652651 w 1100955"/>
              <a:gd name="connsiteY10" fmla="*/ 1520527 h 1504639"/>
              <a:gd name="connsiteX11" fmla="*/ 280528 w 1100955"/>
              <a:gd name="connsiteY11" fmla="*/ 1518325 h 1504639"/>
              <a:gd name="connsiteX12" fmla="*/ 55566 w 1100955"/>
              <a:gd name="connsiteY12" fmla="*/ 1249325 h 150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0955" h="1504639">
                <a:moveTo>
                  <a:pt x="55566" y="1249325"/>
                </a:moveTo>
                <a:cubicBezTo>
                  <a:pt x="82723" y="1195745"/>
                  <a:pt x="106943" y="969315"/>
                  <a:pt x="97402" y="911698"/>
                </a:cubicBezTo>
                <a:cubicBezTo>
                  <a:pt x="87493" y="849678"/>
                  <a:pt x="32445" y="816283"/>
                  <a:pt x="7858" y="678663"/>
                </a:cubicBezTo>
                <a:cubicBezTo>
                  <a:pt x="-24070" y="501042"/>
                  <a:pt x="48960" y="363056"/>
                  <a:pt x="89696" y="303971"/>
                </a:cubicBezTo>
                <a:cubicBezTo>
                  <a:pt x="147312" y="220298"/>
                  <a:pt x="226213" y="50751"/>
                  <a:pt x="242728" y="45614"/>
                </a:cubicBezTo>
                <a:cubicBezTo>
                  <a:pt x="483103" y="-27417"/>
                  <a:pt x="522371" y="7447"/>
                  <a:pt x="684211" y="14420"/>
                </a:cubicBezTo>
                <a:cubicBezTo>
                  <a:pt x="764214" y="18090"/>
                  <a:pt x="815593" y="21393"/>
                  <a:pt x="894127" y="38641"/>
                </a:cubicBezTo>
                <a:cubicBezTo>
                  <a:pt x="981102" y="57724"/>
                  <a:pt x="1085326" y="86716"/>
                  <a:pt x="1103309" y="204885"/>
                </a:cubicBezTo>
                <a:cubicBezTo>
                  <a:pt x="1130833" y="387277"/>
                  <a:pt x="1107713" y="571870"/>
                  <a:pt x="1052298" y="744720"/>
                </a:cubicBezTo>
                <a:cubicBezTo>
                  <a:pt x="1015599" y="859587"/>
                  <a:pt x="894127" y="1384009"/>
                  <a:pt x="897797" y="1405661"/>
                </a:cubicBezTo>
                <a:cubicBezTo>
                  <a:pt x="911375" y="1486031"/>
                  <a:pt x="781830" y="1505481"/>
                  <a:pt x="652651" y="1520527"/>
                </a:cubicBezTo>
                <a:cubicBezTo>
                  <a:pt x="534848" y="1534106"/>
                  <a:pt x="413010" y="1527133"/>
                  <a:pt x="280528" y="1518325"/>
                </a:cubicBezTo>
                <a:cubicBezTo>
                  <a:pt x="-85724" y="1493370"/>
                  <a:pt x="43823" y="1271711"/>
                  <a:pt x="55566" y="1249325"/>
                </a:cubicBezTo>
                <a:close/>
              </a:path>
            </a:pathLst>
          </a:custGeom>
          <a:solidFill>
            <a:srgbClr val="7E3838"/>
          </a:solidFill>
          <a:ln w="3669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3F300AE5-FBF2-4972-8BE8-C6032D7FA95D}"/>
              </a:ext>
            </a:extLst>
          </p:cNvPr>
          <p:cNvSpPr/>
          <p:nvPr/>
        </p:nvSpPr>
        <p:spPr>
          <a:xfrm>
            <a:off x="25464414" y="9517343"/>
            <a:ext cx="1100956" cy="770669"/>
          </a:xfrm>
          <a:custGeom>
            <a:avLst/>
            <a:gdLst>
              <a:gd name="connsiteX0" fmla="*/ 1121139 w 1100955"/>
              <a:gd name="connsiteY0" fmla="*/ 212117 h 770668"/>
              <a:gd name="connsiteX1" fmla="*/ 615434 w 1100955"/>
              <a:gd name="connsiteY1" fmla="*/ 803331 h 770668"/>
              <a:gd name="connsiteX2" fmla="*/ 0 w 1100955"/>
              <a:gd name="connsiteY2" fmla="*/ 179823 h 770668"/>
              <a:gd name="connsiteX3" fmla="*/ 176887 w 1100955"/>
              <a:gd name="connsiteY3" fmla="*/ 132482 h 770668"/>
              <a:gd name="connsiteX4" fmla="*/ 603690 w 1100955"/>
              <a:gd name="connsiteY4" fmla="*/ 426437 h 770668"/>
              <a:gd name="connsiteX5" fmla="*/ 862783 w 1100955"/>
              <a:gd name="connsiteY5" fmla="*/ 0 h 770668"/>
              <a:gd name="connsiteX6" fmla="*/ 1121139 w 1100955"/>
              <a:gd name="connsiteY6" fmla="*/ 212117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955" h="770668">
                <a:moveTo>
                  <a:pt x="1121139" y="212117"/>
                </a:moveTo>
                <a:cubicBezTo>
                  <a:pt x="1121139" y="212117"/>
                  <a:pt x="778375" y="803331"/>
                  <a:pt x="615434" y="803331"/>
                </a:cubicBezTo>
                <a:cubicBezTo>
                  <a:pt x="522219" y="803331"/>
                  <a:pt x="0" y="179823"/>
                  <a:pt x="0" y="179823"/>
                </a:cubicBezTo>
                <a:lnTo>
                  <a:pt x="176887" y="132482"/>
                </a:lnTo>
                <a:lnTo>
                  <a:pt x="603690" y="426437"/>
                </a:lnTo>
                <a:lnTo>
                  <a:pt x="862783" y="0"/>
                </a:lnTo>
                <a:lnTo>
                  <a:pt x="1121139" y="212117"/>
                </a:lnTo>
                <a:close/>
              </a:path>
            </a:pathLst>
          </a:custGeom>
          <a:solidFill>
            <a:srgbClr val="FFC8B0"/>
          </a:solidFill>
          <a:ln w="3669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B7BCCD26-05C2-400E-A742-E6F3266AB1E4}"/>
              </a:ext>
            </a:extLst>
          </p:cNvPr>
          <p:cNvSpPr/>
          <p:nvPr/>
        </p:nvSpPr>
        <p:spPr>
          <a:xfrm>
            <a:off x="25217551" y="9194644"/>
            <a:ext cx="403684" cy="513779"/>
          </a:xfrm>
          <a:custGeom>
            <a:avLst/>
            <a:gdLst>
              <a:gd name="connsiteX0" fmla="*/ 39883 w 403683"/>
              <a:gd name="connsiteY0" fmla="*/ 285266 h 513779"/>
              <a:gd name="connsiteX1" fmla="*/ 38416 w 403683"/>
              <a:gd name="connsiteY1" fmla="*/ 252605 h 513779"/>
              <a:gd name="connsiteX2" fmla="*/ 13094 w 403683"/>
              <a:gd name="connsiteY2" fmla="*/ 185814 h 513779"/>
              <a:gd name="connsiteX3" fmla="*/ 9791 w 403683"/>
              <a:gd name="connsiteY3" fmla="*/ 130032 h 513779"/>
              <a:gd name="connsiteX4" fmla="*/ 12726 w 403683"/>
              <a:gd name="connsiteY4" fmla="*/ 70580 h 513779"/>
              <a:gd name="connsiteX5" fmla="*/ 983 w 403683"/>
              <a:gd name="connsiteY5" fmla="*/ 28377 h 513779"/>
              <a:gd name="connsiteX6" fmla="*/ 11258 w 403683"/>
              <a:gd name="connsiteY6" fmla="*/ 119 h 513779"/>
              <a:gd name="connsiteX7" fmla="*/ 59700 w 403683"/>
              <a:gd name="connsiteY7" fmla="*/ 36818 h 513779"/>
              <a:gd name="connsiteX8" fmla="*/ 110712 w 403683"/>
              <a:gd name="connsiteY8" fmla="*/ 105444 h 513779"/>
              <a:gd name="connsiteX9" fmla="*/ 175668 w 403683"/>
              <a:gd name="connsiteY9" fmla="*/ 156821 h 513779"/>
              <a:gd name="connsiteX10" fmla="*/ 173466 w 403683"/>
              <a:gd name="connsiteY10" fmla="*/ 134435 h 513779"/>
              <a:gd name="connsiteX11" fmla="*/ 250899 w 403683"/>
              <a:gd name="connsiteY11" fmla="*/ 148748 h 513779"/>
              <a:gd name="connsiteX12" fmla="*/ 328700 w 403683"/>
              <a:gd name="connsiteY12" fmla="*/ 221778 h 513779"/>
              <a:gd name="connsiteX13" fmla="*/ 361730 w 403683"/>
              <a:gd name="connsiteY13" fmla="*/ 354260 h 513779"/>
              <a:gd name="connsiteX14" fmla="*/ 438796 w 403683"/>
              <a:gd name="connsiteY14" fmla="*/ 466924 h 513779"/>
              <a:gd name="connsiteX15" fmla="*/ 286864 w 403683"/>
              <a:gd name="connsiteY15" fmla="*/ 541789 h 513779"/>
              <a:gd name="connsiteX16" fmla="*/ 264478 w 403683"/>
              <a:gd name="connsiteY16" fmla="*/ 519036 h 513779"/>
              <a:gd name="connsiteX17" fmla="*/ 230348 w 403683"/>
              <a:gd name="connsiteY17" fmla="*/ 491145 h 513779"/>
              <a:gd name="connsiteX18" fmla="*/ 74013 w 403683"/>
              <a:gd name="connsiteY18" fmla="*/ 370040 h 513779"/>
              <a:gd name="connsiteX19" fmla="*/ 40618 w 403683"/>
              <a:gd name="connsiteY19" fmla="*/ 286000 h 513779"/>
              <a:gd name="connsiteX20" fmla="*/ 39883 w 403683"/>
              <a:gd name="connsiteY20" fmla="*/ 285266 h 51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683" h="513779">
                <a:moveTo>
                  <a:pt x="39883" y="285266"/>
                </a:moveTo>
                <a:cubicBezTo>
                  <a:pt x="39517" y="274257"/>
                  <a:pt x="40250" y="263247"/>
                  <a:pt x="38416" y="252605"/>
                </a:cubicBezTo>
                <a:cubicBezTo>
                  <a:pt x="34378" y="229118"/>
                  <a:pt x="18598" y="208933"/>
                  <a:pt x="13094" y="185814"/>
                </a:cubicBezTo>
                <a:cubicBezTo>
                  <a:pt x="8690" y="167464"/>
                  <a:pt x="10892" y="148748"/>
                  <a:pt x="9791" y="130032"/>
                </a:cubicBezTo>
                <a:cubicBezTo>
                  <a:pt x="8323" y="108746"/>
                  <a:pt x="-4522" y="73516"/>
                  <a:pt x="12726" y="70580"/>
                </a:cubicBezTo>
                <a:cubicBezTo>
                  <a:pt x="9424" y="57001"/>
                  <a:pt x="3919" y="41955"/>
                  <a:pt x="983" y="28377"/>
                </a:cubicBezTo>
                <a:cubicBezTo>
                  <a:pt x="-1219" y="18101"/>
                  <a:pt x="-485" y="-1716"/>
                  <a:pt x="11258" y="119"/>
                </a:cubicBezTo>
                <a:cubicBezTo>
                  <a:pt x="28874" y="2688"/>
                  <a:pt x="48324" y="26175"/>
                  <a:pt x="59700" y="36818"/>
                </a:cubicBezTo>
                <a:cubicBezTo>
                  <a:pt x="74747" y="51497"/>
                  <a:pt x="97500" y="89663"/>
                  <a:pt x="110712" y="105444"/>
                </a:cubicBezTo>
                <a:cubicBezTo>
                  <a:pt x="140804" y="141775"/>
                  <a:pt x="175668" y="156821"/>
                  <a:pt x="175668" y="156821"/>
                </a:cubicBezTo>
                <a:cubicBezTo>
                  <a:pt x="175668" y="156821"/>
                  <a:pt x="167227" y="141775"/>
                  <a:pt x="173466" y="134435"/>
                </a:cubicBezTo>
                <a:cubicBezTo>
                  <a:pt x="183374" y="122692"/>
                  <a:pt x="215669" y="143610"/>
                  <a:pt x="250899" y="148748"/>
                </a:cubicBezTo>
                <a:cubicBezTo>
                  <a:pt x="269249" y="151317"/>
                  <a:pt x="313655" y="205997"/>
                  <a:pt x="328700" y="221778"/>
                </a:cubicBezTo>
                <a:cubicBezTo>
                  <a:pt x="343380" y="237558"/>
                  <a:pt x="357692" y="334442"/>
                  <a:pt x="361730" y="354260"/>
                </a:cubicBezTo>
                <a:cubicBezTo>
                  <a:pt x="372371" y="406738"/>
                  <a:pt x="438796" y="466924"/>
                  <a:pt x="438796" y="466924"/>
                </a:cubicBezTo>
                <a:cubicBezTo>
                  <a:pt x="438796" y="466924"/>
                  <a:pt x="287598" y="541422"/>
                  <a:pt x="286864" y="541789"/>
                </a:cubicBezTo>
                <a:cubicBezTo>
                  <a:pt x="283194" y="543624"/>
                  <a:pt x="266681" y="521605"/>
                  <a:pt x="264478" y="519036"/>
                </a:cubicBezTo>
                <a:cubicBezTo>
                  <a:pt x="255303" y="508393"/>
                  <a:pt x="243560" y="496650"/>
                  <a:pt x="230348" y="491145"/>
                </a:cubicBezTo>
                <a:cubicBezTo>
                  <a:pt x="183374" y="445272"/>
                  <a:pt x="114015" y="423253"/>
                  <a:pt x="74013" y="370040"/>
                </a:cubicBezTo>
                <a:cubicBezTo>
                  <a:pt x="55664" y="345819"/>
                  <a:pt x="42452" y="316827"/>
                  <a:pt x="40618" y="286000"/>
                </a:cubicBezTo>
                <a:cubicBezTo>
                  <a:pt x="40250" y="286367"/>
                  <a:pt x="39883" y="285634"/>
                  <a:pt x="39883" y="285266"/>
                </a:cubicBezTo>
                <a:close/>
              </a:path>
            </a:pathLst>
          </a:custGeom>
          <a:solidFill>
            <a:srgbClr val="FFC8B0"/>
          </a:solidFill>
          <a:ln w="3669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F3CC9449-CF35-4145-868F-836A3DC6A167}"/>
              </a:ext>
            </a:extLst>
          </p:cNvPr>
          <p:cNvSpPr/>
          <p:nvPr/>
        </p:nvSpPr>
        <p:spPr>
          <a:xfrm>
            <a:off x="25383105" y="9350289"/>
            <a:ext cx="110096" cy="36699"/>
          </a:xfrm>
          <a:custGeom>
            <a:avLst/>
            <a:gdLst>
              <a:gd name="connsiteX0" fmla="*/ 10114 w 110095"/>
              <a:gd name="connsiteY0" fmla="*/ 1543 h 36698"/>
              <a:gd name="connsiteX1" fmla="*/ 76171 w 110095"/>
              <a:gd name="connsiteY1" fmla="*/ 40810 h 36698"/>
              <a:gd name="connsiteX2" fmla="*/ 111035 w 110095"/>
              <a:gd name="connsiteY2" fmla="*/ 66499 h 36698"/>
              <a:gd name="connsiteX3" fmla="*/ 46079 w 110095"/>
              <a:gd name="connsiteY3" fmla="*/ 40810 h 36698"/>
              <a:gd name="connsiteX4" fmla="*/ 572 w 110095"/>
              <a:gd name="connsiteY4" fmla="*/ 8515 h 36698"/>
              <a:gd name="connsiteX5" fmla="*/ 10114 w 110095"/>
              <a:gd name="connsiteY5" fmla="*/ 1543 h 36698"/>
              <a:gd name="connsiteX6" fmla="*/ 10114 w 110095"/>
              <a:gd name="connsiteY6" fmla="*/ 1543 h 3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95" h="36698">
                <a:moveTo>
                  <a:pt x="10114" y="1543"/>
                </a:moveTo>
                <a:cubicBezTo>
                  <a:pt x="33967" y="25764"/>
                  <a:pt x="55253" y="29801"/>
                  <a:pt x="76171" y="40810"/>
                </a:cubicBezTo>
                <a:cubicBezTo>
                  <a:pt x="92685" y="49618"/>
                  <a:pt x="93053" y="58059"/>
                  <a:pt x="111035" y="66499"/>
                </a:cubicBezTo>
                <a:cubicBezTo>
                  <a:pt x="85345" y="71637"/>
                  <a:pt x="85345" y="55490"/>
                  <a:pt x="46079" y="40810"/>
                </a:cubicBezTo>
                <a:cubicBezTo>
                  <a:pt x="27729" y="34205"/>
                  <a:pt x="9013" y="26498"/>
                  <a:pt x="572" y="8515"/>
                </a:cubicBezTo>
                <a:cubicBezTo>
                  <a:pt x="-1997" y="3011"/>
                  <a:pt x="4609" y="-2861"/>
                  <a:pt x="10114" y="1543"/>
                </a:cubicBezTo>
                <a:lnTo>
                  <a:pt x="10114" y="1543"/>
                </a:lnTo>
                <a:close/>
              </a:path>
            </a:pathLst>
          </a:custGeom>
          <a:solidFill>
            <a:srgbClr val="F2A181"/>
          </a:solidFill>
          <a:ln w="3669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CE61E3FC-8EFC-47F6-A96E-4291867D4FE4}"/>
              </a:ext>
            </a:extLst>
          </p:cNvPr>
          <p:cNvSpPr/>
          <p:nvPr/>
        </p:nvSpPr>
        <p:spPr>
          <a:xfrm>
            <a:off x="26191044" y="9104484"/>
            <a:ext cx="660573" cy="807367"/>
          </a:xfrm>
          <a:custGeom>
            <a:avLst/>
            <a:gdLst>
              <a:gd name="connsiteX0" fmla="*/ 695805 w 660573"/>
              <a:gd name="connsiteY0" fmla="*/ 0 h 807367"/>
              <a:gd name="connsiteX1" fmla="*/ 219825 w 660573"/>
              <a:gd name="connsiteY1" fmla="*/ 243678 h 807367"/>
              <a:gd name="connsiteX2" fmla="*/ 0 w 660573"/>
              <a:gd name="connsiteY2" fmla="*/ 631214 h 807367"/>
              <a:gd name="connsiteX3" fmla="*/ 269367 w 660573"/>
              <a:gd name="connsiteY3" fmla="*/ 838561 h 807367"/>
              <a:gd name="connsiteX4" fmla="*/ 520752 w 660573"/>
              <a:gd name="connsiteY4" fmla="*/ 488090 h 807367"/>
              <a:gd name="connsiteX5" fmla="*/ 695805 w 660573"/>
              <a:gd name="connsiteY5" fmla="*/ 0 h 80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73" h="807367">
                <a:moveTo>
                  <a:pt x="695805" y="0"/>
                </a:moveTo>
                <a:cubicBezTo>
                  <a:pt x="618738" y="4037"/>
                  <a:pt x="371756" y="20918"/>
                  <a:pt x="219825" y="243678"/>
                </a:cubicBezTo>
                <a:cubicBezTo>
                  <a:pt x="134684" y="368453"/>
                  <a:pt x="41837" y="515247"/>
                  <a:pt x="0" y="631214"/>
                </a:cubicBezTo>
                <a:cubicBezTo>
                  <a:pt x="20185" y="700208"/>
                  <a:pt x="150097" y="840029"/>
                  <a:pt x="269367" y="838561"/>
                </a:cubicBezTo>
                <a:cubicBezTo>
                  <a:pt x="275239" y="834157"/>
                  <a:pt x="486990" y="663876"/>
                  <a:pt x="520752" y="488090"/>
                </a:cubicBezTo>
                <a:lnTo>
                  <a:pt x="695805" y="0"/>
                </a:lnTo>
                <a:close/>
              </a:path>
            </a:pathLst>
          </a:custGeom>
          <a:solidFill>
            <a:srgbClr val="7E3838"/>
          </a:solidFill>
          <a:ln w="3669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EF5FA00E-8676-4F96-B252-AC86E9CB8025}"/>
              </a:ext>
            </a:extLst>
          </p:cNvPr>
          <p:cNvSpPr/>
          <p:nvPr/>
        </p:nvSpPr>
        <p:spPr>
          <a:xfrm>
            <a:off x="26351051" y="9100662"/>
            <a:ext cx="1174353" cy="1724830"/>
          </a:xfrm>
          <a:custGeom>
            <a:avLst/>
            <a:gdLst>
              <a:gd name="connsiteX0" fmla="*/ 991226 w 1174352"/>
              <a:gd name="connsiteY0" fmla="*/ 1314327 h 1724830"/>
              <a:gd name="connsiteX1" fmla="*/ 987190 w 1174352"/>
              <a:gd name="connsiteY1" fmla="*/ 1390292 h 1724830"/>
              <a:gd name="connsiteX2" fmla="*/ 991594 w 1174352"/>
              <a:gd name="connsiteY2" fmla="*/ 1445340 h 1724830"/>
              <a:gd name="connsiteX3" fmla="*/ 1005539 w 1174352"/>
              <a:gd name="connsiteY3" fmla="*/ 1512132 h 1724830"/>
              <a:gd name="connsiteX4" fmla="*/ 1076735 w 1174352"/>
              <a:gd name="connsiteY4" fmla="*/ 1670302 h 1724830"/>
              <a:gd name="connsiteX5" fmla="*/ 0 w 1174352"/>
              <a:gd name="connsiteY5" fmla="*/ 1646815 h 1724830"/>
              <a:gd name="connsiteX6" fmla="*/ 46607 w 1174352"/>
              <a:gd name="connsiteY6" fmla="*/ 1484241 h 1724830"/>
              <a:gd name="connsiteX7" fmla="*/ 67158 w 1174352"/>
              <a:gd name="connsiteY7" fmla="*/ 1409743 h 1724830"/>
              <a:gd name="connsiteX8" fmla="*/ 84406 w 1174352"/>
              <a:gd name="connsiteY8" fmla="*/ 1345887 h 1724830"/>
              <a:gd name="connsiteX9" fmla="*/ 104957 w 1174352"/>
              <a:gd name="connsiteY9" fmla="*/ 1269187 h 1724830"/>
              <a:gd name="connsiteX10" fmla="*/ 145693 w 1174352"/>
              <a:gd name="connsiteY10" fmla="*/ 1100374 h 1724830"/>
              <a:gd name="connsiteX11" fmla="*/ 132481 w 1174352"/>
              <a:gd name="connsiteY11" fmla="*/ 842384 h 1724830"/>
              <a:gd name="connsiteX12" fmla="*/ 377994 w 1174352"/>
              <a:gd name="connsiteY12" fmla="*/ 24373 h 1724830"/>
              <a:gd name="connsiteX13" fmla="*/ 658372 w 1174352"/>
              <a:gd name="connsiteY13" fmla="*/ 3088 h 1724830"/>
              <a:gd name="connsiteX14" fmla="*/ 1155269 w 1174352"/>
              <a:gd name="connsiteY14" fmla="*/ 133735 h 1724830"/>
              <a:gd name="connsiteX15" fmla="*/ 1150499 w 1174352"/>
              <a:gd name="connsiteY15" fmla="*/ 681277 h 1724830"/>
              <a:gd name="connsiteX16" fmla="*/ 991226 w 1174352"/>
              <a:gd name="connsiteY16" fmla="*/ 1314327 h 172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4352" h="1724830">
                <a:moveTo>
                  <a:pt x="991226" y="1314327"/>
                </a:moveTo>
                <a:cubicBezTo>
                  <a:pt x="987557" y="1340382"/>
                  <a:pt x="986456" y="1366071"/>
                  <a:pt x="987190" y="1390292"/>
                </a:cubicBezTo>
                <a:cubicBezTo>
                  <a:pt x="987557" y="1409376"/>
                  <a:pt x="989024" y="1427725"/>
                  <a:pt x="991594" y="1445340"/>
                </a:cubicBezTo>
                <a:cubicBezTo>
                  <a:pt x="994896" y="1469194"/>
                  <a:pt x="999667" y="1491580"/>
                  <a:pt x="1005539" y="1512132"/>
                </a:cubicBezTo>
                <a:cubicBezTo>
                  <a:pt x="1031595" y="1609016"/>
                  <a:pt x="1076735" y="1670302"/>
                  <a:pt x="1076735" y="1670302"/>
                </a:cubicBezTo>
                <a:cubicBezTo>
                  <a:pt x="622039" y="1818931"/>
                  <a:pt x="0" y="1646815"/>
                  <a:pt x="0" y="1646815"/>
                </a:cubicBezTo>
                <a:cubicBezTo>
                  <a:pt x="0" y="1646815"/>
                  <a:pt x="20551" y="1576721"/>
                  <a:pt x="46607" y="1484241"/>
                </a:cubicBezTo>
                <a:cubicBezTo>
                  <a:pt x="52846" y="1460387"/>
                  <a:pt x="60185" y="1435431"/>
                  <a:pt x="67158" y="1409743"/>
                </a:cubicBezTo>
                <a:cubicBezTo>
                  <a:pt x="72662" y="1388825"/>
                  <a:pt x="78534" y="1367540"/>
                  <a:pt x="84406" y="1345887"/>
                </a:cubicBezTo>
                <a:cubicBezTo>
                  <a:pt x="91379" y="1320198"/>
                  <a:pt x="98352" y="1294142"/>
                  <a:pt x="104957" y="1269187"/>
                </a:cubicBezTo>
                <a:cubicBezTo>
                  <a:pt x="122206" y="1202763"/>
                  <a:pt x="137252" y="1141843"/>
                  <a:pt x="145693" y="1100374"/>
                </a:cubicBezTo>
                <a:cubicBezTo>
                  <a:pt x="175419" y="952112"/>
                  <a:pt x="132481" y="842384"/>
                  <a:pt x="132481" y="842384"/>
                </a:cubicBezTo>
                <a:cubicBezTo>
                  <a:pt x="578735" y="557603"/>
                  <a:pt x="377994" y="24373"/>
                  <a:pt x="377994" y="24373"/>
                </a:cubicBezTo>
                <a:cubicBezTo>
                  <a:pt x="487723" y="-11958"/>
                  <a:pt x="658372" y="3088"/>
                  <a:pt x="658372" y="3088"/>
                </a:cubicBezTo>
                <a:cubicBezTo>
                  <a:pt x="1051412" y="1253"/>
                  <a:pt x="1155269" y="133735"/>
                  <a:pt x="1155269" y="133735"/>
                </a:cubicBezTo>
                <a:cubicBezTo>
                  <a:pt x="1213253" y="308053"/>
                  <a:pt x="1196372" y="539621"/>
                  <a:pt x="1150499" y="681277"/>
                </a:cubicBezTo>
                <a:cubicBezTo>
                  <a:pt x="1125543" y="758344"/>
                  <a:pt x="1018384" y="1111751"/>
                  <a:pt x="991226" y="1314327"/>
                </a:cubicBezTo>
                <a:close/>
              </a:path>
            </a:pathLst>
          </a:custGeom>
          <a:solidFill>
            <a:srgbClr val="FF9100"/>
          </a:solidFill>
          <a:ln w="3669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B7659E38-E32B-4C0C-8DAD-8A4AF12792D9}"/>
              </a:ext>
            </a:extLst>
          </p:cNvPr>
          <p:cNvSpPr/>
          <p:nvPr/>
        </p:nvSpPr>
        <p:spPr>
          <a:xfrm>
            <a:off x="26829232" y="8066283"/>
            <a:ext cx="623875" cy="1394544"/>
          </a:xfrm>
          <a:custGeom>
            <a:avLst/>
            <a:gdLst>
              <a:gd name="connsiteX0" fmla="*/ 659472 w 623874"/>
              <a:gd name="connsiteY0" fmla="*/ 1335092 h 1394543"/>
              <a:gd name="connsiteX1" fmla="*/ 232668 w 623874"/>
              <a:gd name="connsiteY1" fmla="*/ 1386103 h 1394543"/>
              <a:gd name="connsiteX2" fmla="*/ 230099 w 623874"/>
              <a:gd name="connsiteY2" fmla="*/ 1099121 h 1394543"/>
              <a:gd name="connsiteX3" fmla="*/ 191199 w 623874"/>
              <a:gd name="connsiteY3" fmla="*/ 1377295 h 1394543"/>
              <a:gd name="connsiteX4" fmla="*/ 89544 w 623874"/>
              <a:gd name="connsiteY4" fmla="*/ 1347202 h 1394543"/>
              <a:gd name="connsiteX5" fmla="*/ 182392 w 623874"/>
              <a:gd name="connsiteY5" fmla="*/ 689565 h 1394543"/>
              <a:gd name="connsiteX6" fmla="*/ 0 w 623874"/>
              <a:gd name="connsiteY6" fmla="*/ 398179 h 1394543"/>
              <a:gd name="connsiteX7" fmla="*/ 307900 w 623874"/>
              <a:gd name="connsiteY7" fmla="*/ 0 h 1394543"/>
              <a:gd name="connsiteX8" fmla="*/ 619104 w 623874"/>
              <a:gd name="connsiteY8" fmla="*/ 361113 h 1394543"/>
              <a:gd name="connsiteX9" fmla="*/ 659472 w 623874"/>
              <a:gd name="connsiteY9" fmla="*/ 1335092 h 139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874" h="1394543">
                <a:moveTo>
                  <a:pt x="659472" y="1335092"/>
                </a:moveTo>
                <a:cubicBezTo>
                  <a:pt x="521118" y="1418031"/>
                  <a:pt x="350838" y="1408489"/>
                  <a:pt x="232668" y="1386103"/>
                </a:cubicBezTo>
                <a:cubicBezTo>
                  <a:pt x="238173" y="1291788"/>
                  <a:pt x="230099" y="1099121"/>
                  <a:pt x="230099" y="1099121"/>
                </a:cubicBezTo>
                <a:cubicBezTo>
                  <a:pt x="228998" y="1168113"/>
                  <a:pt x="199273" y="1335459"/>
                  <a:pt x="191199" y="1377295"/>
                </a:cubicBezTo>
                <a:cubicBezTo>
                  <a:pt x="129546" y="1362983"/>
                  <a:pt x="89544" y="1347202"/>
                  <a:pt x="89544" y="1347202"/>
                </a:cubicBezTo>
                <a:cubicBezTo>
                  <a:pt x="89544" y="1347202"/>
                  <a:pt x="182392" y="890306"/>
                  <a:pt x="182392" y="689565"/>
                </a:cubicBezTo>
                <a:cubicBezTo>
                  <a:pt x="182024" y="516715"/>
                  <a:pt x="0" y="398179"/>
                  <a:pt x="0" y="398179"/>
                </a:cubicBezTo>
                <a:lnTo>
                  <a:pt x="307900" y="0"/>
                </a:lnTo>
                <a:cubicBezTo>
                  <a:pt x="307900" y="0"/>
                  <a:pt x="550844" y="68993"/>
                  <a:pt x="619104" y="361113"/>
                </a:cubicBezTo>
                <a:cubicBezTo>
                  <a:pt x="654334" y="506806"/>
                  <a:pt x="659472" y="1335092"/>
                  <a:pt x="659472" y="1335092"/>
                </a:cubicBezTo>
                <a:close/>
              </a:path>
            </a:pathLst>
          </a:custGeom>
          <a:solidFill>
            <a:srgbClr val="7C4E50"/>
          </a:solidFill>
          <a:ln w="3669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66C26A58-E9C2-4DB1-9E72-AFD68BC292F7}"/>
              </a:ext>
            </a:extLst>
          </p:cNvPr>
          <p:cNvSpPr/>
          <p:nvPr/>
        </p:nvSpPr>
        <p:spPr>
          <a:xfrm>
            <a:off x="26814553" y="11183823"/>
            <a:ext cx="366985" cy="1211051"/>
          </a:xfrm>
          <a:custGeom>
            <a:avLst/>
            <a:gdLst>
              <a:gd name="connsiteX0" fmla="*/ 385334 w 366985"/>
              <a:gd name="connsiteY0" fmla="*/ 0 h 1211051"/>
              <a:gd name="connsiteX1" fmla="*/ 273403 w 366985"/>
              <a:gd name="connsiteY1" fmla="*/ 238540 h 1211051"/>
              <a:gd name="connsiteX2" fmla="*/ 10276 w 366985"/>
              <a:gd name="connsiteY2" fmla="*/ 1225731 h 1211051"/>
              <a:gd name="connsiteX3" fmla="*/ 0 w 366985"/>
              <a:gd name="connsiteY3" fmla="*/ 1135819 h 1211051"/>
              <a:gd name="connsiteX4" fmla="*/ 204044 w 366985"/>
              <a:gd name="connsiteY4" fmla="*/ 255789 h 1211051"/>
              <a:gd name="connsiteX5" fmla="*/ 385334 w 366985"/>
              <a:gd name="connsiteY5" fmla="*/ 0 h 12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985" h="1211051">
                <a:moveTo>
                  <a:pt x="385334" y="0"/>
                </a:moveTo>
                <a:cubicBezTo>
                  <a:pt x="376526" y="39634"/>
                  <a:pt x="347901" y="140188"/>
                  <a:pt x="273403" y="238540"/>
                </a:cubicBezTo>
                <a:lnTo>
                  <a:pt x="10276" y="1225731"/>
                </a:lnTo>
                <a:cubicBezTo>
                  <a:pt x="10276" y="1225731"/>
                  <a:pt x="5505" y="1184261"/>
                  <a:pt x="0" y="1135819"/>
                </a:cubicBezTo>
                <a:cubicBezTo>
                  <a:pt x="85140" y="776540"/>
                  <a:pt x="191566" y="303130"/>
                  <a:pt x="204044" y="255789"/>
                </a:cubicBezTo>
                <a:cubicBezTo>
                  <a:pt x="222393" y="188263"/>
                  <a:pt x="348269" y="147161"/>
                  <a:pt x="385334" y="0"/>
                </a:cubicBezTo>
                <a:close/>
              </a:path>
            </a:pathLst>
          </a:custGeom>
          <a:solidFill>
            <a:srgbClr val="5275A0">
              <a:alpha val="35000"/>
            </a:srgbClr>
          </a:solidFill>
          <a:ln w="3669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17DDB990-FB75-49D1-BE93-91CD308C842F}"/>
              </a:ext>
            </a:extLst>
          </p:cNvPr>
          <p:cNvSpPr/>
          <p:nvPr/>
        </p:nvSpPr>
        <p:spPr>
          <a:xfrm>
            <a:off x="26435457" y="10370216"/>
            <a:ext cx="880764" cy="146794"/>
          </a:xfrm>
          <a:custGeom>
            <a:avLst/>
            <a:gdLst>
              <a:gd name="connsiteX0" fmla="*/ 906820 w 880764"/>
              <a:gd name="connsiteY0" fmla="*/ 44772 h 146794"/>
              <a:gd name="connsiteX1" fmla="*/ 902784 w 880764"/>
              <a:gd name="connsiteY1" fmla="*/ 120738 h 146794"/>
              <a:gd name="connsiteX2" fmla="*/ 0 w 880764"/>
              <a:gd name="connsiteY2" fmla="*/ 76700 h 146794"/>
              <a:gd name="connsiteX3" fmla="*/ 20551 w 880764"/>
              <a:gd name="connsiteY3" fmla="*/ 0 h 146794"/>
              <a:gd name="connsiteX4" fmla="*/ 906820 w 880764"/>
              <a:gd name="connsiteY4" fmla="*/ 44772 h 1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64" h="146794">
                <a:moveTo>
                  <a:pt x="906820" y="44772"/>
                </a:moveTo>
                <a:cubicBezTo>
                  <a:pt x="903151" y="70828"/>
                  <a:pt x="902050" y="96517"/>
                  <a:pt x="902784" y="120738"/>
                </a:cubicBezTo>
                <a:cubicBezTo>
                  <a:pt x="858379" y="131013"/>
                  <a:pt x="458732" y="214319"/>
                  <a:pt x="0" y="76700"/>
                </a:cubicBezTo>
                <a:cubicBezTo>
                  <a:pt x="6973" y="51011"/>
                  <a:pt x="13946" y="24955"/>
                  <a:pt x="20551" y="0"/>
                </a:cubicBezTo>
                <a:cubicBezTo>
                  <a:pt x="20551" y="0"/>
                  <a:pt x="275239" y="120004"/>
                  <a:pt x="906820" y="44772"/>
                </a:cubicBezTo>
                <a:close/>
              </a:path>
            </a:pathLst>
          </a:custGeom>
          <a:solidFill>
            <a:srgbClr val="FF5B00"/>
          </a:solidFill>
          <a:ln w="3669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E1051037-5EE9-42B6-A5DA-766556AC7E59}"/>
              </a:ext>
            </a:extLst>
          </p:cNvPr>
          <p:cNvSpPr/>
          <p:nvPr/>
        </p:nvSpPr>
        <p:spPr>
          <a:xfrm>
            <a:off x="26397290" y="10510771"/>
            <a:ext cx="954162" cy="146794"/>
          </a:xfrm>
          <a:custGeom>
            <a:avLst/>
            <a:gdLst>
              <a:gd name="connsiteX0" fmla="*/ 958933 w 954161"/>
              <a:gd name="connsiteY0" fmla="*/ 102022 h 146794"/>
              <a:gd name="connsiteX1" fmla="*/ 908656 w 954161"/>
              <a:gd name="connsiteY1" fmla="*/ 115601 h 146794"/>
              <a:gd name="connsiteX2" fmla="*/ 0 w 954161"/>
              <a:gd name="connsiteY2" fmla="*/ 74499 h 146794"/>
              <a:gd name="connsiteX3" fmla="*/ 20551 w 954161"/>
              <a:gd name="connsiteY3" fmla="*/ 0 h 146794"/>
              <a:gd name="connsiteX4" fmla="*/ 889939 w 954161"/>
              <a:gd name="connsiteY4" fmla="*/ 49543 h 146794"/>
              <a:gd name="connsiteX5" fmla="*/ 944987 w 954161"/>
              <a:gd name="connsiteY5" fmla="*/ 35231 h 146794"/>
              <a:gd name="connsiteX6" fmla="*/ 958933 w 954161"/>
              <a:gd name="connsiteY6" fmla="*/ 102022 h 14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161" h="146794">
                <a:moveTo>
                  <a:pt x="958933" y="102022"/>
                </a:moveTo>
                <a:cubicBezTo>
                  <a:pt x="928839" y="110463"/>
                  <a:pt x="908656" y="115601"/>
                  <a:pt x="908656" y="115601"/>
                </a:cubicBezTo>
                <a:cubicBezTo>
                  <a:pt x="908656" y="115601"/>
                  <a:pt x="487724" y="216888"/>
                  <a:pt x="0" y="74499"/>
                </a:cubicBezTo>
                <a:cubicBezTo>
                  <a:pt x="6239" y="50644"/>
                  <a:pt x="13579" y="25689"/>
                  <a:pt x="20551" y="0"/>
                </a:cubicBezTo>
                <a:cubicBezTo>
                  <a:pt x="62021" y="23120"/>
                  <a:pt x="321847" y="121839"/>
                  <a:pt x="889939" y="49543"/>
                </a:cubicBezTo>
                <a:cubicBezTo>
                  <a:pt x="902784" y="48076"/>
                  <a:pt x="933610" y="37066"/>
                  <a:pt x="944987" y="35231"/>
                </a:cubicBezTo>
                <a:cubicBezTo>
                  <a:pt x="948291" y="58718"/>
                  <a:pt x="953061" y="81471"/>
                  <a:pt x="958933" y="102022"/>
                </a:cubicBezTo>
                <a:close/>
              </a:path>
            </a:pathLst>
          </a:custGeom>
          <a:solidFill>
            <a:srgbClr val="FF5B00"/>
          </a:solidFill>
          <a:ln w="3669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38D1B0B9-531E-455A-92CD-3DB70B76351D}"/>
              </a:ext>
            </a:extLst>
          </p:cNvPr>
          <p:cNvSpPr/>
          <p:nvPr/>
        </p:nvSpPr>
        <p:spPr>
          <a:xfrm>
            <a:off x="26540261" y="7995363"/>
            <a:ext cx="954162" cy="550478"/>
          </a:xfrm>
          <a:custGeom>
            <a:avLst/>
            <a:gdLst>
              <a:gd name="connsiteX0" fmla="*/ 954316 w 954161"/>
              <a:gd name="connsiteY0" fmla="*/ 527817 h 550477"/>
              <a:gd name="connsiteX1" fmla="*/ 924956 w 954161"/>
              <a:gd name="connsiteY1" fmla="*/ 546166 h 550477"/>
              <a:gd name="connsiteX2" fmla="*/ 560908 w 954161"/>
              <a:gd name="connsiteY2" fmla="*/ 540294 h 550477"/>
              <a:gd name="connsiteX3" fmla="*/ 513934 w 954161"/>
              <a:gd name="connsiteY3" fmla="*/ 538459 h 550477"/>
              <a:gd name="connsiteX4" fmla="*/ 457050 w 954161"/>
              <a:gd name="connsiteY4" fmla="*/ 536257 h 550477"/>
              <a:gd name="connsiteX5" fmla="*/ 452279 w 954161"/>
              <a:gd name="connsiteY5" fmla="*/ 536257 h 550477"/>
              <a:gd name="connsiteX6" fmla="*/ 7127 w 954161"/>
              <a:gd name="connsiteY6" fmla="*/ 490384 h 550477"/>
              <a:gd name="connsiteX7" fmla="*/ 116121 w 954161"/>
              <a:gd name="connsiteY7" fmla="*/ 418088 h 550477"/>
              <a:gd name="connsiteX8" fmla="*/ 116488 w 954161"/>
              <a:gd name="connsiteY8" fmla="*/ 418088 h 550477"/>
              <a:gd name="connsiteX9" fmla="*/ 519438 w 954161"/>
              <a:gd name="connsiteY9" fmla="*/ 92 h 550477"/>
              <a:gd name="connsiteX10" fmla="*/ 593569 w 954161"/>
              <a:gd name="connsiteY10" fmla="*/ 2294 h 550477"/>
              <a:gd name="connsiteX11" fmla="*/ 593936 w 954161"/>
              <a:gd name="connsiteY11" fmla="*/ 2294 h 550477"/>
              <a:gd name="connsiteX12" fmla="*/ 594304 w 954161"/>
              <a:gd name="connsiteY12" fmla="*/ 2661 h 550477"/>
              <a:gd name="connsiteX13" fmla="*/ 934131 w 954161"/>
              <a:gd name="connsiteY13" fmla="*/ 494054 h 550477"/>
              <a:gd name="connsiteX14" fmla="*/ 954316 w 954161"/>
              <a:gd name="connsiteY14" fmla="*/ 527817 h 5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4161" h="550477">
                <a:moveTo>
                  <a:pt x="954316" y="527817"/>
                </a:moveTo>
                <a:cubicBezTo>
                  <a:pt x="952848" y="546166"/>
                  <a:pt x="924956" y="546166"/>
                  <a:pt x="924956" y="546166"/>
                </a:cubicBezTo>
                <a:cubicBezTo>
                  <a:pt x="802384" y="554973"/>
                  <a:pt x="676141" y="550570"/>
                  <a:pt x="560908" y="540294"/>
                </a:cubicBezTo>
                <a:cubicBezTo>
                  <a:pt x="557971" y="540294"/>
                  <a:pt x="540723" y="539560"/>
                  <a:pt x="513934" y="538459"/>
                </a:cubicBezTo>
                <a:cubicBezTo>
                  <a:pt x="495584" y="538092"/>
                  <a:pt x="476868" y="537358"/>
                  <a:pt x="457050" y="536257"/>
                </a:cubicBezTo>
                <a:cubicBezTo>
                  <a:pt x="455582" y="536257"/>
                  <a:pt x="453748" y="535890"/>
                  <a:pt x="452279" y="536257"/>
                </a:cubicBezTo>
                <a:cubicBezTo>
                  <a:pt x="299247" y="529284"/>
                  <a:pt x="36118" y="513871"/>
                  <a:pt x="7127" y="490384"/>
                </a:cubicBezTo>
                <a:cubicBezTo>
                  <a:pt x="-33976" y="457722"/>
                  <a:pt x="116121" y="418088"/>
                  <a:pt x="116121" y="418088"/>
                </a:cubicBezTo>
                <a:lnTo>
                  <a:pt x="116488" y="418088"/>
                </a:lnTo>
                <a:cubicBezTo>
                  <a:pt x="112084" y="295515"/>
                  <a:pt x="141810" y="7799"/>
                  <a:pt x="519438" y="92"/>
                </a:cubicBezTo>
                <a:cubicBezTo>
                  <a:pt x="545494" y="-275"/>
                  <a:pt x="570082" y="458"/>
                  <a:pt x="593569" y="2294"/>
                </a:cubicBezTo>
                <a:cubicBezTo>
                  <a:pt x="593569" y="2294"/>
                  <a:pt x="593569" y="2294"/>
                  <a:pt x="593936" y="2294"/>
                </a:cubicBezTo>
                <a:lnTo>
                  <a:pt x="594304" y="2661"/>
                </a:lnTo>
                <a:cubicBezTo>
                  <a:pt x="960554" y="33487"/>
                  <a:pt x="951747" y="363407"/>
                  <a:pt x="934131" y="494054"/>
                </a:cubicBezTo>
                <a:cubicBezTo>
                  <a:pt x="934498" y="493320"/>
                  <a:pt x="956518" y="500293"/>
                  <a:pt x="954316" y="527817"/>
                </a:cubicBezTo>
                <a:close/>
              </a:path>
            </a:pathLst>
          </a:custGeom>
          <a:solidFill>
            <a:srgbClr val="FFB41D"/>
          </a:solidFill>
          <a:ln w="36695"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1ACB69AE-3409-4BBC-8E0C-F2E10F1FBD21}"/>
              </a:ext>
            </a:extLst>
          </p:cNvPr>
          <p:cNvSpPr/>
          <p:nvPr/>
        </p:nvSpPr>
        <p:spPr>
          <a:xfrm>
            <a:off x="27054194" y="7998024"/>
            <a:ext cx="440382" cy="513779"/>
          </a:xfrm>
          <a:custGeom>
            <a:avLst/>
            <a:gdLst>
              <a:gd name="connsiteX0" fmla="*/ 440382 w 440382"/>
              <a:gd name="connsiteY0" fmla="*/ 525156 h 513779"/>
              <a:gd name="connsiteX1" fmla="*/ 411023 w 440382"/>
              <a:gd name="connsiteY1" fmla="*/ 543505 h 513779"/>
              <a:gd name="connsiteX2" fmla="*/ 46974 w 440382"/>
              <a:gd name="connsiteY2" fmla="*/ 537633 h 513779"/>
              <a:gd name="connsiteX3" fmla="*/ 0 w 440382"/>
              <a:gd name="connsiteY3" fmla="*/ 535798 h 513779"/>
              <a:gd name="connsiteX4" fmla="*/ 320745 w 440382"/>
              <a:gd name="connsiteY4" fmla="*/ 487723 h 513779"/>
              <a:gd name="connsiteX5" fmla="*/ 80736 w 440382"/>
              <a:gd name="connsiteY5" fmla="*/ 0 h 513779"/>
              <a:gd name="connsiteX6" fmla="*/ 420565 w 440382"/>
              <a:gd name="connsiteY6" fmla="*/ 491393 h 513779"/>
              <a:gd name="connsiteX7" fmla="*/ 440382 w 440382"/>
              <a:gd name="connsiteY7" fmla="*/ 525156 h 51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382" h="513779">
                <a:moveTo>
                  <a:pt x="440382" y="525156"/>
                </a:moveTo>
                <a:cubicBezTo>
                  <a:pt x="438914" y="543505"/>
                  <a:pt x="411023" y="543505"/>
                  <a:pt x="411023" y="543505"/>
                </a:cubicBezTo>
                <a:cubicBezTo>
                  <a:pt x="288450" y="552312"/>
                  <a:pt x="162207" y="547909"/>
                  <a:pt x="46974" y="537633"/>
                </a:cubicBezTo>
                <a:cubicBezTo>
                  <a:pt x="44038" y="537633"/>
                  <a:pt x="26789" y="536899"/>
                  <a:pt x="0" y="535798"/>
                </a:cubicBezTo>
                <a:cubicBezTo>
                  <a:pt x="222026" y="540569"/>
                  <a:pt x="320745" y="487723"/>
                  <a:pt x="320745" y="487723"/>
                </a:cubicBezTo>
                <a:cubicBezTo>
                  <a:pt x="350103" y="42937"/>
                  <a:pt x="95783" y="5138"/>
                  <a:pt x="80736" y="0"/>
                </a:cubicBezTo>
                <a:cubicBezTo>
                  <a:pt x="446988" y="30827"/>
                  <a:pt x="438180" y="360746"/>
                  <a:pt x="420565" y="491393"/>
                </a:cubicBezTo>
                <a:cubicBezTo>
                  <a:pt x="420565" y="490659"/>
                  <a:pt x="442584" y="497632"/>
                  <a:pt x="440382" y="525156"/>
                </a:cubicBezTo>
                <a:close/>
              </a:path>
            </a:pathLst>
          </a:custGeom>
          <a:solidFill>
            <a:srgbClr val="FFA515"/>
          </a:solidFill>
          <a:ln w="3669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527A3FE8-9E19-463D-8155-3E76B74D5377}"/>
              </a:ext>
            </a:extLst>
          </p:cNvPr>
          <p:cNvSpPr/>
          <p:nvPr/>
        </p:nvSpPr>
        <p:spPr>
          <a:xfrm>
            <a:off x="24474655" y="13225820"/>
            <a:ext cx="1027559" cy="1247750"/>
          </a:xfrm>
          <a:custGeom>
            <a:avLst/>
            <a:gdLst>
              <a:gd name="connsiteX0" fmla="*/ 1045541 w 1027558"/>
              <a:gd name="connsiteY0" fmla="*/ 1281053 h 1247749"/>
              <a:gd name="connsiteX1" fmla="*/ 0 w 1027558"/>
              <a:gd name="connsiteY1" fmla="*/ 1281053 h 1247749"/>
              <a:gd name="connsiteX2" fmla="*/ 9542 w 1027558"/>
              <a:gd name="connsiteY2" fmla="*/ 1248759 h 1247749"/>
              <a:gd name="connsiteX3" fmla="*/ 185694 w 1027558"/>
              <a:gd name="connsiteY3" fmla="*/ 650206 h 1247749"/>
              <a:gd name="connsiteX4" fmla="*/ 219090 w 1027558"/>
              <a:gd name="connsiteY4" fmla="*/ 537541 h 1247749"/>
              <a:gd name="connsiteX5" fmla="*/ 238540 w 1027558"/>
              <a:gd name="connsiteY5" fmla="*/ 471484 h 1247749"/>
              <a:gd name="connsiteX6" fmla="*/ 271936 w 1027558"/>
              <a:gd name="connsiteY6" fmla="*/ 358819 h 1247749"/>
              <a:gd name="connsiteX7" fmla="*/ 336159 w 1027558"/>
              <a:gd name="connsiteY7" fmla="*/ 140097 h 1247749"/>
              <a:gd name="connsiteX8" fmla="*/ 710483 w 1027558"/>
              <a:gd name="connsiteY8" fmla="*/ 140097 h 1247749"/>
              <a:gd name="connsiteX9" fmla="*/ 774705 w 1027558"/>
              <a:gd name="connsiteY9" fmla="*/ 358819 h 1247749"/>
              <a:gd name="connsiteX10" fmla="*/ 808101 w 1027558"/>
              <a:gd name="connsiteY10" fmla="*/ 471484 h 1247749"/>
              <a:gd name="connsiteX11" fmla="*/ 827551 w 1027558"/>
              <a:gd name="connsiteY11" fmla="*/ 537541 h 1247749"/>
              <a:gd name="connsiteX12" fmla="*/ 860947 w 1027558"/>
              <a:gd name="connsiteY12" fmla="*/ 650206 h 1247749"/>
              <a:gd name="connsiteX13" fmla="*/ 1037101 w 1027558"/>
              <a:gd name="connsiteY13" fmla="*/ 1248759 h 1247749"/>
              <a:gd name="connsiteX14" fmla="*/ 1045541 w 1027558"/>
              <a:gd name="connsiteY14" fmla="*/ 1281053 h 12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7558" h="1247749">
                <a:moveTo>
                  <a:pt x="1045541" y="1281053"/>
                </a:moveTo>
                <a:lnTo>
                  <a:pt x="0" y="1281053"/>
                </a:lnTo>
                <a:lnTo>
                  <a:pt x="9542" y="1248759"/>
                </a:lnTo>
                <a:lnTo>
                  <a:pt x="185694" y="650206"/>
                </a:lnTo>
                <a:lnTo>
                  <a:pt x="219090" y="537541"/>
                </a:lnTo>
                <a:lnTo>
                  <a:pt x="238540" y="471484"/>
                </a:lnTo>
                <a:lnTo>
                  <a:pt x="271936" y="358819"/>
                </a:lnTo>
                <a:lnTo>
                  <a:pt x="336159" y="140097"/>
                </a:lnTo>
                <a:cubicBezTo>
                  <a:pt x="391206" y="-46699"/>
                  <a:pt x="655435" y="-46699"/>
                  <a:pt x="710483" y="140097"/>
                </a:cubicBezTo>
                <a:lnTo>
                  <a:pt x="774705" y="358819"/>
                </a:lnTo>
                <a:lnTo>
                  <a:pt x="808101" y="471484"/>
                </a:lnTo>
                <a:lnTo>
                  <a:pt x="827551" y="537541"/>
                </a:lnTo>
                <a:lnTo>
                  <a:pt x="860947" y="650206"/>
                </a:lnTo>
                <a:lnTo>
                  <a:pt x="1037101" y="1248759"/>
                </a:lnTo>
                <a:lnTo>
                  <a:pt x="1045541" y="1281053"/>
                </a:lnTo>
                <a:close/>
              </a:path>
            </a:pathLst>
          </a:custGeom>
          <a:solidFill>
            <a:srgbClr val="FFB41D"/>
          </a:solidFill>
          <a:ln w="3669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0F6788AC-73A7-4FE8-97CC-EFC241A68C0B}"/>
              </a:ext>
            </a:extLst>
          </p:cNvPr>
          <p:cNvSpPr/>
          <p:nvPr/>
        </p:nvSpPr>
        <p:spPr>
          <a:xfrm>
            <a:off x="24314649" y="14507240"/>
            <a:ext cx="1357845" cy="73397"/>
          </a:xfrm>
          <a:custGeom>
            <a:avLst/>
            <a:gdLst>
              <a:gd name="connsiteX0" fmla="*/ 1325552 w 1357845"/>
              <a:gd name="connsiteY0" fmla="*/ 80737 h 73397"/>
              <a:gd name="connsiteX1" fmla="*/ 40369 w 1357845"/>
              <a:gd name="connsiteY1" fmla="*/ 80737 h 73397"/>
              <a:gd name="connsiteX2" fmla="*/ 0 w 1357845"/>
              <a:gd name="connsiteY2" fmla="*/ 40369 h 73397"/>
              <a:gd name="connsiteX3" fmla="*/ 0 w 1357845"/>
              <a:gd name="connsiteY3" fmla="*/ 40369 h 73397"/>
              <a:gd name="connsiteX4" fmla="*/ 40369 w 1357845"/>
              <a:gd name="connsiteY4" fmla="*/ 0 h 73397"/>
              <a:gd name="connsiteX5" fmla="*/ 1325918 w 1357845"/>
              <a:gd name="connsiteY5" fmla="*/ 0 h 73397"/>
              <a:gd name="connsiteX6" fmla="*/ 1366286 w 1357845"/>
              <a:gd name="connsiteY6" fmla="*/ 40369 h 73397"/>
              <a:gd name="connsiteX7" fmla="*/ 1366286 w 1357845"/>
              <a:gd name="connsiteY7" fmla="*/ 40369 h 73397"/>
              <a:gd name="connsiteX8" fmla="*/ 1325552 w 1357845"/>
              <a:gd name="connsiteY8" fmla="*/ 80737 h 7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7845" h="73397">
                <a:moveTo>
                  <a:pt x="1325552" y="80737"/>
                </a:moveTo>
                <a:lnTo>
                  <a:pt x="40369" y="80737"/>
                </a:lnTo>
                <a:cubicBezTo>
                  <a:pt x="17983" y="80737"/>
                  <a:pt x="0" y="62755"/>
                  <a:pt x="0" y="40369"/>
                </a:cubicBezTo>
                <a:lnTo>
                  <a:pt x="0" y="40369"/>
                </a:lnTo>
                <a:cubicBezTo>
                  <a:pt x="0" y="17983"/>
                  <a:pt x="17983" y="0"/>
                  <a:pt x="40369" y="0"/>
                </a:cubicBezTo>
                <a:lnTo>
                  <a:pt x="1325918" y="0"/>
                </a:lnTo>
                <a:cubicBezTo>
                  <a:pt x="1348304" y="0"/>
                  <a:pt x="1366286" y="17983"/>
                  <a:pt x="1366286" y="40369"/>
                </a:cubicBezTo>
                <a:lnTo>
                  <a:pt x="1366286" y="40369"/>
                </a:lnTo>
                <a:cubicBezTo>
                  <a:pt x="1366286" y="62755"/>
                  <a:pt x="1347937" y="80737"/>
                  <a:pt x="1325552" y="80737"/>
                </a:cubicBezTo>
                <a:close/>
              </a:path>
            </a:pathLst>
          </a:custGeom>
          <a:solidFill>
            <a:srgbClr val="FFB41D"/>
          </a:solidFill>
          <a:ln w="3669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8298570D-D0E0-4144-9EBA-415592837888}"/>
              </a:ext>
            </a:extLst>
          </p:cNvPr>
          <p:cNvSpPr/>
          <p:nvPr/>
        </p:nvSpPr>
        <p:spPr>
          <a:xfrm>
            <a:off x="24712828" y="13584640"/>
            <a:ext cx="550478" cy="110096"/>
          </a:xfrm>
          <a:custGeom>
            <a:avLst/>
            <a:gdLst>
              <a:gd name="connsiteX0" fmla="*/ 569562 w 550477"/>
              <a:gd name="connsiteY0" fmla="*/ 112665 h 110095"/>
              <a:gd name="connsiteX1" fmla="*/ 0 w 550477"/>
              <a:gd name="connsiteY1" fmla="*/ 112665 h 110095"/>
              <a:gd name="connsiteX2" fmla="*/ 33396 w 550477"/>
              <a:gd name="connsiteY2" fmla="*/ 0 h 110095"/>
              <a:gd name="connsiteX3" fmla="*/ 536166 w 550477"/>
              <a:gd name="connsiteY3" fmla="*/ 0 h 110095"/>
            </a:gdLst>
            <a:ahLst/>
            <a:cxnLst>
              <a:cxn ang="0">
                <a:pos x="connsiteX0" y="connsiteY0"/>
              </a:cxn>
              <a:cxn ang="0">
                <a:pos x="connsiteX1" y="connsiteY1"/>
              </a:cxn>
              <a:cxn ang="0">
                <a:pos x="connsiteX2" y="connsiteY2"/>
              </a:cxn>
              <a:cxn ang="0">
                <a:pos x="connsiteX3" y="connsiteY3"/>
              </a:cxn>
            </a:cxnLst>
            <a:rect l="l" t="t" r="r" b="b"/>
            <a:pathLst>
              <a:path w="550477" h="110095">
                <a:moveTo>
                  <a:pt x="569562" y="112665"/>
                </a:moveTo>
                <a:lnTo>
                  <a:pt x="0" y="112665"/>
                </a:lnTo>
                <a:lnTo>
                  <a:pt x="33396" y="0"/>
                </a:lnTo>
                <a:lnTo>
                  <a:pt x="536166" y="0"/>
                </a:lnTo>
                <a:close/>
              </a:path>
            </a:pathLst>
          </a:custGeom>
          <a:solidFill>
            <a:srgbClr val="FFC969"/>
          </a:solidFill>
          <a:ln w="3669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EE7EEEB0-A594-4F1D-B7C8-E4DF514C24B9}"/>
              </a:ext>
            </a:extLst>
          </p:cNvPr>
          <p:cNvSpPr/>
          <p:nvPr/>
        </p:nvSpPr>
        <p:spPr>
          <a:xfrm>
            <a:off x="24660350" y="13763361"/>
            <a:ext cx="660573" cy="110096"/>
          </a:xfrm>
          <a:custGeom>
            <a:avLst/>
            <a:gdLst>
              <a:gd name="connsiteX0" fmla="*/ 674519 w 660573"/>
              <a:gd name="connsiteY0" fmla="*/ 112665 h 110095"/>
              <a:gd name="connsiteX1" fmla="*/ 0 w 660573"/>
              <a:gd name="connsiteY1" fmla="*/ 112665 h 110095"/>
              <a:gd name="connsiteX2" fmla="*/ 33396 w 660573"/>
              <a:gd name="connsiteY2" fmla="*/ 0 h 110095"/>
              <a:gd name="connsiteX3" fmla="*/ 641123 w 660573"/>
              <a:gd name="connsiteY3" fmla="*/ 0 h 110095"/>
            </a:gdLst>
            <a:ahLst/>
            <a:cxnLst>
              <a:cxn ang="0">
                <a:pos x="connsiteX0" y="connsiteY0"/>
              </a:cxn>
              <a:cxn ang="0">
                <a:pos x="connsiteX1" y="connsiteY1"/>
              </a:cxn>
              <a:cxn ang="0">
                <a:pos x="connsiteX2" y="connsiteY2"/>
              </a:cxn>
              <a:cxn ang="0">
                <a:pos x="connsiteX3" y="connsiteY3"/>
              </a:cxn>
            </a:cxnLst>
            <a:rect l="l" t="t" r="r" b="b"/>
            <a:pathLst>
              <a:path w="660573" h="110095">
                <a:moveTo>
                  <a:pt x="674519" y="112665"/>
                </a:moveTo>
                <a:lnTo>
                  <a:pt x="0" y="112665"/>
                </a:lnTo>
                <a:lnTo>
                  <a:pt x="33396" y="0"/>
                </a:lnTo>
                <a:lnTo>
                  <a:pt x="641123" y="0"/>
                </a:lnTo>
                <a:close/>
              </a:path>
            </a:pathLst>
          </a:custGeom>
          <a:solidFill>
            <a:srgbClr val="FFC969"/>
          </a:solidFill>
          <a:ln w="3669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46F3A9D3-46FD-4384-BC36-D89A1E8220A4}"/>
              </a:ext>
            </a:extLst>
          </p:cNvPr>
          <p:cNvSpPr/>
          <p:nvPr/>
        </p:nvSpPr>
        <p:spPr>
          <a:xfrm>
            <a:off x="24474655" y="14474579"/>
            <a:ext cx="1027559" cy="36699"/>
          </a:xfrm>
          <a:custGeom>
            <a:avLst/>
            <a:gdLst>
              <a:gd name="connsiteX0" fmla="*/ 1045541 w 1027558"/>
              <a:gd name="connsiteY0" fmla="*/ 32295 h 0"/>
              <a:gd name="connsiteX1" fmla="*/ 0 w 1027558"/>
              <a:gd name="connsiteY1" fmla="*/ 32295 h 0"/>
              <a:gd name="connsiteX2" fmla="*/ 9542 w 1027558"/>
              <a:gd name="connsiteY2" fmla="*/ 0 h 0"/>
              <a:gd name="connsiteX3" fmla="*/ 1036366 w 1027558"/>
              <a:gd name="connsiteY3" fmla="*/ 0 h 0"/>
            </a:gdLst>
            <a:ahLst/>
            <a:cxnLst>
              <a:cxn ang="0">
                <a:pos x="connsiteX0" y="connsiteY0"/>
              </a:cxn>
              <a:cxn ang="0">
                <a:pos x="connsiteX1" y="connsiteY1"/>
              </a:cxn>
              <a:cxn ang="0">
                <a:pos x="connsiteX2" y="connsiteY2"/>
              </a:cxn>
              <a:cxn ang="0">
                <a:pos x="connsiteX3" y="connsiteY3"/>
              </a:cxn>
            </a:cxnLst>
            <a:rect l="l" t="t" r="r" b="b"/>
            <a:pathLst>
              <a:path w="1027558">
                <a:moveTo>
                  <a:pt x="1045541" y="32295"/>
                </a:moveTo>
                <a:lnTo>
                  <a:pt x="0" y="32295"/>
                </a:lnTo>
                <a:lnTo>
                  <a:pt x="9542" y="0"/>
                </a:lnTo>
                <a:lnTo>
                  <a:pt x="1036366" y="0"/>
                </a:lnTo>
                <a:close/>
              </a:path>
            </a:pathLst>
          </a:custGeom>
          <a:solidFill>
            <a:srgbClr val="FF8F1F"/>
          </a:solidFill>
          <a:ln w="3669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0BB3A7E9-F94A-46E6-93E8-16D1C50EA12E}"/>
              </a:ext>
            </a:extLst>
          </p:cNvPr>
          <p:cNvSpPr/>
          <p:nvPr/>
        </p:nvSpPr>
        <p:spPr>
          <a:xfrm>
            <a:off x="12757185" y="13225820"/>
            <a:ext cx="1027559" cy="1247750"/>
          </a:xfrm>
          <a:custGeom>
            <a:avLst/>
            <a:gdLst>
              <a:gd name="connsiteX0" fmla="*/ 1045541 w 1027558"/>
              <a:gd name="connsiteY0" fmla="*/ 1281053 h 1247749"/>
              <a:gd name="connsiteX1" fmla="*/ 0 w 1027558"/>
              <a:gd name="connsiteY1" fmla="*/ 1281053 h 1247749"/>
              <a:gd name="connsiteX2" fmla="*/ 9542 w 1027558"/>
              <a:gd name="connsiteY2" fmla="*/ 1248759 h 1247749"/>
              <a:gd name="connsiteX3" fmla="*/ 185695 w 1027558"/>
              <a:gd name="connsiteY3" fmla="*/ 650206 h 1247749"/>
              <a:gd name="connsiteX4" fmla="*/ 219090 w 1027558"/>
              <a:gd name="connsiteY4" fmla="*/ 537541 h 1247749"/>
              <a:gd name="connsiteX5" fmla="*/ 238540 w 1027558"/>
              <a:gd name="connsiteY5" fmla="*/ 471484 h 1247749"/>
              <a:gd name="connsiteX6" fmla="*/ 271936 w 1027558"/>
              <a:gd name="connsiteY6" fmla="*/ 358819 h 1247749"/>
              <a:gd name="connsiteX7" fmla="*/ 336158 w 1027558"/>
              <a:gd name="connsiteY7" fmla="*/ 140097 h 1247749"/>
              <a:gd name="connsiteX8" fmla="*/ 710483 w 1027558"/>
              <a:gd name="connsiteY8" fmla="*/ 140097 h 1247749"/>
              <a:gd name="connsiteX9" fmla="*/ 774706 w 1027558"/>
              <a:gd name="connsiteY9" fmla="*/ 358819 h 1247749"/>
              <a:gd name="connsiteX10" fmla="*/ 808101 w 1027558"/>
              <a:gd name="connsiteY10" fmla="*/ 471484 h 1247749"/>
              <a:gd name="connsiteX11" fmla="*/ 827552 w 1027558"/>
              <a:gd name="connsiteY11" fmla="*/ 537541 h 1247749"/>
              <a:gd name="connsiteX12" fmla="*/ 860947 w 1027558"/>
              <a:gd name="connsiteY12" fmla="*/ 650206 h 1247749"/>
              <a:gd name="connsiteX13" fmla="*/ 1037100 w 1027558"/>
              <a:gd name="connsiteY13" fmla="*/ 1248759 h 1247749"/>
              <a:gd name="connsiteX14" fmla="*/ 1045541 w 1027558"/>
              <a:gd name="connsiteY14" fmla="*/ 1281053 h 12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7558" h="1247749">
                <a:moveTo>
                  <a:pt x="1045541" y="1281053"/>
                </a:moveTo>
                <a:lnTo>
                  <a:pt x="0" y="1281053"/>
                </a:lnTo>
                <a:lnTo>
                  <a:pt x="9542" y="1248759"/>
                </a:lnTo>
                <a:lnTo>
                  <a:pt x="185695" y="650206"/>
                </a:lnTo>
                <a:lnTo>
                  <a:pt x="219090" y="537541"/>
                </a:lnTo>
                <a:lnTo>
                  <a:pt x="238540" y="471484"/>
                </a:lnTo>
                <a:lnTo>
                  <a:pt x="271936" y="358819"/>
                </a:lnTo>
                <a:lnTo>
                  <a:pt x="336158" y="140097"/>
                </a:lnTo>
                <a:cubicBezTo>
                  <a:pt x="391206" y="-46699"/>
                  <a:pt x="655436" y="-46699"/>
                  <a:pt x="710483" y="140097"/>
                </a:cubicBezTo>
                <a:lnTo>
                  <a:pt x="774706" y="358819"/>
                </a:lnTo>
                <a:lnTo>
                  <a:pt x="808101" y="471484"/>
                </a:lnTo>
                <a:lnTo>
                  <a:pt x="827552" y="537541"/>
                </a:lnTo>
                <a:lnTo>
                  <a:pt x="860947" y="650206"/>
                </a:lnTo>
                <a:lnTo>
                  <a:pt x="1037100" y="1248759"/>
                </a:lnTo>
                <a:lnTo>
                  <a:pt x="1045541" y="1281053"/>
                </a:lnTo>
                <a:close/>
              </a:path>
            </a:pathLst>
          </a:custGeom>
          <a:solidFill>
            <a:srgbClr val="FFB41D"/>
          </a:solidFill>
          <a:ln w="3669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CA84732D-3E6B-48D4-8F2E-A82ABCF85BE2}"/>
              </a:ext>
            </a:extLst>
          </p:cNvPr>
          <p:cNvSpPr/>
          <p:nvPr/>
        </p:nvSpPr>
        <p:spPr>
          <a:xfrm>
            <a:off x="12596812" y="14507240"/>
            <a:ext cx="1357845" cy="73397"/>
          </a:xfrm>
          <a:custGeom>
            <a:avLst/>
            <a:gdLst>
              <a:gd name="connsiteX0" fmla="*/ 1325918 w 1357845"/>
              <a:gd name="connsiteY0" fmla="*/ 80737 h 73397"/>
              <a:gd name="connsiteX1" fmla="*/ 40368 w 1357845"/>
              <a:gd name="connsiteY1" fmla="*/ 80737 h 73397"/>
              <a:gd name="connsiteX2" fmla="*/ 0 w 1357845"/>
              <a:gd name="connsiteY2" fmla="*/ 40369 h 73397"/>
              <a:gd name="connsiteX3" fmla="*/ 0 w 1357845"/>
              <a:gd name="connsiteY3" fmla="*/ 40369 h 73397"/>
              <a:gd name="connsiteX4" fmla="*/ 40368 w 1357845"/>
              <a:gd name="connsiteY4" fmla="*/ 0 h 73397"/>
              <a:gd name="connsiteX5" fmla="*/ 1325918 w 1357845"/>
              <a:gd name="connsiteY5" fmla="*/ 0 h 73397"/>
              <a:gd name="connsiteX6" fmla="*/ 1366286 w 1357845"/>
              <a:gd name="connsiteY6" fmla="*/ 40369 h 73397"/>
              <a:gd name="connsiteX7" fmla="*/ 1366286 w 1357845"/>
              <a:gd name="connsiteY7" fmla="*/ 40369 h 73397"/>
              <a:gd name="connsiteX8" fmla="*/ 1325918 w 1357845"/>
              <a:gd name="connsiteY8" fmla="*/ 80737 h 7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7845" h="73397">
                <a:moveTo>
                  <a:pt x="1325918" y="80737"/>
                </a:moveTo>
                <a:lnTo>
                  <a:pt x="40368" y="80737"/>
                </a:lnTo>
                <a:cubicBezTo>
                  <a:pt x="17982" y="80737"/>
                  <a:pt x="0" y="62755"/>
                  <a:pt x="0" y="40369"/>
                </a:cubicBezTo>
                <a:lnTo>
                  <a:pt x="0" y="40369"/>
                </a:lnTo>
                <a:cubicBezTo>
                  <a:pt x="0" y="17983"/>
                  <a:pt x="17982" y="0"/>
                  <a:pt x="40368" y="0"/>
                </a:cubicBezTo>
                <a:lnTo>
                  <a:pt x="1325918" y="0"/>
                </a:lnTo>
                <a:cubicBezTo>
                  <a:pt x="1348304" y="0"/>
                  <a:pt x="1366286" y="17983"/>
                  <a:pt x="1366286" y="40369"/>
                </a:cubicBezTo>
                <a:lnTo>
                  <a:pt x="1366286" y="40369"/>
                </a:lnTo>
                <a:cubicBezTo>
                  <a:pt x="1366286" y="62755"/>
                  <a:pt x="1348304" y="80737"/>
                  <a:pt x="1325918" y="80737"/>
                </a:cubicBezTo>
                <a:close/>
              </a:path>
            </a:pathLst>
          </a:custGeom>
          <a:solidFill>
            <a:srgbClr val="FFB41D"/>
          </a:solidFill>
          <a:ln w="3669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A3598651-E895-49DD-97B2-2E86ECEB5B99}"/>
              </a:ext>
            </a:extLst>
          </p:cNvPr>
          <p:cNvSpPr/>
          <p:nvPr/>
        </p:nvSpPr>
        <p:spPr>
          <a:xfrm>
            <a:off x="12995358" y="13584640"/>
            <a:ext cx="550478" cy="110096"/>
          </a:xfrm>
          <a:custGeom>
            <a:avLst/>
            <a:gdLst>
              <a:gd name="connsiteX0" fmla="*/ 569194 w 550477"/>
              <a:gd name="connsiteY0" fmla="*/ 112665 h 110095"/>
              <a:gd name="connsiteX1" fmla="*/ 0 w 550477"/>
              <a:gd name="connsiteY1" fmla="*/ 112665 h 110095"/>
              <a:gd name="connsiteX2" fmla="*/ 33396 w 550477"/>
              <a:gd name="connsiteY2" fmla="*/ 0 h 110095"/>
              <a:gd name="connsiteX3" fmla="*/ 536165 w 550477"/>
              <a:gd name="connsiteY3" fmla="*/ 0 h 110095"/>
            </a:gdLst>
            <a:ahLst/>
            <a:cxnLst>
              <a:cxn ang="0">
                <a:pos x="connsiteX0" y="connsiteY0"/>
              </a:cxn>
              <a:cxn ang="0">
                <a:pos x="connsiteX1" y="connsiteY1"/>
              </a:cxn>
              <a:cxn ang="0">
                <a:pos x="connsiteX2" y="connsiteY2"/>
              </a:cxn>
              <a:cxn ang="0">
                <a:pos x="connsiteX3" y="connsiteY3"/>
              </a:cxn>
            </a:cxnLst>
            <a:rect l="l" t="t" r="r" b="b"/>
            <a:pathLst>
              <a:path w="550477" h="110095">
                <a:moveTo>
                  <a:pt x="569194" y="112665"/>
                </a:moveTo>
                <a:lnTo>
                  <a:pt x="0" y="112665"/>
                </a:lnTo>
                <a:lnTo>
                  <a:pt x="33396" y="0"/>
                </a:lnTo>
                <a:lnTo>
                  <a:pt x="536165" y="0"/>
                </a:lnTo>
                <a:close/>
              </a:path>
            </a:pathLst>
          </a:custGeom>
          <a:solidFill>
            <a:srgbClr val="FFC969"/>
          </a:solidFill>
          <a:ln w="3669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6DFB53F9-5B78-4034-BE23-1D37B9EBFE45}"/>
              </a:ext>
            </a:extLst>
          </p:cNvPr>
          <p:cNvSpPr/>
          <p:nvPr/>
        </p:nvSpPr>
        <p:spPr>
          <a:xfrm>
            <a:off x="12942879" y="13763361"/>
            <a:ext cx="660573" cy="110096"/>
          </a:xfrm>
          <a:custGeom>
            <a:avLst/>
            <a:gdLst>
              <a:gd name="connsiteX0" fmla="*/ 674519 w 660573"/>
              <a:gd name="connsiteY0" fmla="*/ 112665 h 110095"/>
              <a:gd name="connsiteX1" fmla="*/ 0 w 660573"/>
              <a:gd name="connsiteY1" fmla="*/ 112665 h 110095"/>
              <a:gd name="connsiteX2" fmla="*/ 33029 w 660573"/>
              <a:gd name="connsiteY2" fmla="*/ 0 h 110095"/>
              <a:gd name="connsiteX3" fmla="*/ 641123 w 660573"/>
              <a:gd name="connsiteY3" fmla="*/ 0 h 110095"/>
            </a:gdLst>
            <a:ahLst/>
            <a:cxnLst>
              <a:cxn ang="0">
                <a:pos x="connsiteX0" y="connsiteY0"/>
              </a:cxn>
              <a:cxn ang="0">
                <a:pos x="connsiteX1" y="connsiteY1"/>
              </a:cxn>
              <a:cxn ang="0">
                <a:pos x="connsiteX2" y="connsiteY2"/>
              </a:cxn>
              <a:cxn ang="0">
                <a:pos x="connsiteX3" y="connsiteY3"/>
              </a:cxn>
            </a:cxnLst>
            <a:rect l="l" t="t" r="r" b="b"/>
            <a:pathLst>
              <a:path w="660573" h="110095">
                <a:moveTo>
                  <a:pt x="674519" y="112665"/>
                </a:moveTo>
                <a:lnTo>
                  <a:pt x="0" y="112665"/>
                </a:lnTo>
                <a:lnTo>
                  <a:pt x="33029" y="0"/>
                </a:lnTo>
                <a:lnTo>
                  <a:pt x="641123" y="0"/>
                </a:lnTo>
                <a:close/>
              </a:path>
            </a:pathLst>
          </a:custGeom>
          <a:solidFill>
            <a:srgbClr val="FFC969"/>
          </a:solidFill>
          <a:ln w="3669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670B8486-C478-47E3-B852-0E5BF3D4A651}"/>
              </a:ext>
            </a:extLst>
          </p:cNvPr>
          <p:cNvSpPr/>
          <p:nvPr/>
        </p:nvSpPr>
        <p:spPr>
          <a:xfrm>
            <a:off x="12757185" y="14474579"/>
            <a:ext cx="1027559" cy="36699"/>
          </a:xfrm>
          <a:custGeom>
            <a:avLst/>
            <a:gdLst>
              <a:gd name="connsiteX0" fmla="*/ 1045541 w 1027558"/>
              <a:gd name="connsiteY0" fmla="*/ 32295 h 0"/>
              <a:gd name="connsiteX1" fmla="*/ 0 w 1027558"/>
              <a:gd name="connsiteY1" fmla="*/ 32295 h 0"/>
              <a:gd name="connsiteX2" fmla="*/ 9542 w 1027558"/>
              <a:gd name="connsiteY2" fmla="*/ 0 h 0"/>
              <a:gd name="connsiteX3" fmla="*/ 1035999 w 1027558"/>
              <a:gd name="connsiteY3" fmla="*/ 0 h 0"/>
            </a:gdLst>
            <a:ahLst/>
            <a:cxnLst>
              <a:cxn ang="0">
                <a:pos x="connsiteX0" y="connsiteY0"/>
              </a:cxn>
              <a:cxn ang="0">
                <a:pos x="connsiteX1" y="connsiteY1"/>
              </a:cxn>
              <a:cxn ang="0">
                <a:pos x="connsiteX2" y="connsiteY2"/>
              </a:cxn>
              <a:cxn ang="0">
                <a:pos x="connsiteX3" y="connsiteY3"/>
              </a:cxn>
            </a:cxnLst>
            <a:rect l="l" t="t" r="r" b="b"/>
            <a:pathLst>
              <a:path w="1027558">
                <a:moveTo>
                  <a:pt x="1045541" y="32295"/>
                </a:moveTo>
                <a:lnTo>
                  <a:pt x="0" y="32295"/>
                </a:lnTo>
                <a:lnTo>
                  <a:pt x="9542" y="0"/>
                </a:lnTo>
                <a:lnTo>
                  <a:pt x="1035999" y="0"/>
                </a:lnTo>
                <a:close/>
              </a:path>
            </a:pathLst>
          </a:custGeom>
          <a:solidFill>
            <a:srgbClr val="FF8F1F"/>
          </a:solidFill>
          <a:ln w="36695"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C2DCFDEB-5112-4B7B-97CC-8BB0A6AEF88F}"/>
              </a:ext>
            </a:extLst>
          </p:cNvPr>
          <p:cNvSpPr/>
          <p:nvPr/>
        </p:nvSpPr>
        <p:spPr>
          <a:xfrm>
            <a:off x="17641023" y="2702061"/>
            <a:ext cx="2715690" cy="2715690"/>
          </a:xfrm>
          <a:custGeom>
            <a:avLst/>
            <a:gdLst>
              <a:gd name="connsiteX0" fmla="*/ 2746517 w 2715690"/>
              <a:gd name="connsiteY0" fmla="*/ 1274907 h 2715690"/>
              <a:gd name="connsiteX1" fmla="*/ 2640092 w 2715690"/>
              <a:gd name="connsiteY1" fmla="*/ 834891 h 2715690"/>
              <a:gd name="connsiteX2" fmla="*/ 2455865 w 2715690"/>
              <a:gd name="connsiteY2" fmla="*/ 879297 h 2715690"/>
              <a:gd name="connsiteX3" fmla="*/ 2175856 w 2715690"/>
              <a:gd name="connsiteY3" fmla="*/ 493962 h 2715690"/>
              <a:gd name="connsiteX4" fmla="*/ 2274574 w 2715690"/>
              <a:gd name="connsiteY4" fmla="*/ 332489 h 2715690"/>
              <a:gd name="connsiteX5" fmla="*/ 1888139 w 2715690"/>
              <a:gd name="connsiteY5" fmla="*/ 96517 h 2715690"/>
              <a:gd name="connsiteX6" fmla="*/ 1789787 w 2715690"/>
              <a:gd name="connsiteY6" fmla="*/ 257624 h 2715690"/>
              <a:gd name="connsiteX7" fmla="*/ 1318945 w 2715690"/>
              <a:gd name="connsiteY7" fmla="*/ 183860 h 2715690"/>
              <a:gd name="connsiteX8" fmla="*/ 1274540 w 2715690"/>
              <a:gd name="connsiteY8" fmla="*/ 0 h 2715690"/>
              <a:gd name="connsiteX9" fmla="*/ 834525 w 2715690"/>
              <a:gd name="connsiteY9" fmla="*/ 106426 h 2715690"/>
              <a:gd name="connsiteX10" fmla="*/ 878929 w 2715690"/>
              <a:gd name="connsiteY10" fmla="*/ 290285 h 2715690"/>
              <a:gd name="connsiteX11" fmla="*/ 493595 w 2715690"/>
              <a:gd name="connsiteY11" fmla="*/ 570662 h 2715690"/>
              <a:gd name="connsiteX12" fmla="*/ 332489 w 2715690"/>
              <a:gd name="connsiteY12" fmla="*/ 472310 h 2715690"/>
              <a:gd name="connsiteX13" fmla="*/ 96517 w 2715690"/>
              <a:gd name="connsiteY13" fmla="*/ 858745 h 2715690"/>
              <a:gd name="connsiteX14" fmla="*/ 257624 w 2715690"/>
              <a:gd name="connsiteY14" fmla="*/ 957097 h 2715690"/>
              <a:gd name="connsiteX15" fmla="*/ 184227 w 2715690"/>
              <a:gd name="connsiteY15" fmla="*/ 1427572 h 2715690"/>
              <a:gd name="connsiteX16" fmla="*/ 0 w 2715690"/>
              <a:gd name="connsiteY16" fmla="*/ 1471978 h 2715690"/>
              <a:gd name="connsiteX17" fmla="*/ 106426 w 2715690"/>
              <a:gd name="connsiteY17" fmla="*/ 1911993 h 2715690"/>
              <a:gd name="connsiteX18" fmla="*/ 290652 w 2715690"/>
              <a:gd name="connsiteY18" fmla="*/ 1867588 h 2715690"/>
              <a:gd name="connsiteX19" fmla="*/ 570662 w 2715690"/>
              <a:gd name="connsiteY19" fmla="*/ 2252922 h 2715690"/>
              <a:gd name="connsiteX20" fmla="*/ 471943 w 2715690"/>
              <a:gd name="connsiteY20" fmla="*/ 2414396 h 2715690"/>
              <a:gd name="connsiteX21" fmla="*/ 858378 w 2715690"/>
              <a:gd name="connsiteY21" fmla="*/ 2650367 h 2715690"/>
              <a:gd name="connsiteX22" fmla="*/ 957097 w 2715690"/>
              <a:gd name="connsiteY22" fmla="*/ 2488894 h 2715690"/>
              <a:gd name="connsiteX23" fmla="*/ 1427573 w 2715690"/>
              <a:gd name="connsiteY23" fmla="*/ 2562291 h 2715690"/>
              <a:gd name="connsiteX24" fmla="*/ 1471978 w 2715690"/>
              <a:gd name="connsiteY24" fmla="*/ 2746884 h 2715690"/>
              <a:gd name="connsiteX25" fmla="*/ 1911993 w 2715690"/>
              <a:gd name="connsiteY25" fmla="*/ 2640459 h 2715690"/>
              <a:gd name="connsiteX26" fmla="*/ 1867588 w 2715690"/>
              <a:gd name="connsiteY26" fmla="*/ 2455865 h 2715690"/>
              <a:gd name="connsiteX27" fmla="*/ 2252922 w 2715690"/>
              <a:gd name="connsiteY27" fmla="*/ 2175855 h 2715690"/>
              <a:gd name="connsiteX28" fmla="*/ 2414396 w 2715690"/>
              <a:gd name="connsiteY28" fmla="*/ 2274574 h 2715690"/>
              <a:gd name="connsiteX29" fmla="*/ 2650367 w 2715690"/>
              <a:gd name="connsiteY29" fmla="*/ 1888139 h 2715690"/>
              <a:gd name="connsiteX30" fmla="*/ 2488894 w 2715690"/>
              <a:gd name="connsiteY30" fmla="*/ 1789420 h 2715690"/>
              <a:gd name="connsiteX31" fmla="*/ 2562291 w 2715690"/>
              <a:gd name="connsiteY31" fmla="*/ 1318945 h 2715690"/>
              <a:gd name="connsiteX32" fmla="*/ 2746517 w 2715690"/>
              <a:gd name="connsiteY32" fmla="*/ 1274907 h 2715690"/>
              <a:gd name="connsiteX33" fmla="*/ 1575100 w 2715690"/>
              <a:gd name="connsiteY33" fmla="*/ 2210352 h 2715690"/>
              <a:gd name="connsiteX34" fmla="*/ 537266 w 2715690"/>
              <a:gd name="connsiteY34" fmla="*/ 1575468 h 2715690"/>
              <a:gd name="connsiteX35" fmla="*/ 1171417 w 2715690"/>
              <a:gd name="connsiteY35" fmla="*/ 537633 h 2715690"/>
              <a:gd name="connsiteX36" fmla="*/ 2209251 w 2715690"/>
              <a:gd name="connsiteY36" fmla="*/ 1171784 h 2715690"/>
              <a:gd name="connsiteX37" fmla="*/ 1575100 w 2715690"/>
              <a:gd name="connsiteY37" fmla="*/ 2210352 h 27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15690" h="2715690">
                <a:moveTo>
                  <a:pt x="2746517" y="1274907"/>
                </a:moveTo>
                <a:lnTo>
                  <a:pt x="2640092" y="834891"/>
                </a:lnTo>
                <a:lnTo>
                  <a:pt x="2455865" y="879297"/>
                </a:lnTo>
                <a:cubicBezTo>
                  <a:pt x="2388340" y="730668"/>
                  <a:pt x="2292190" y="600388"/>
                  <a:pt x="2175856" y="493962"/>
                </a:cubicBezTo>
                <a:lnTo>
                  <a:pt x="2274574" y="332489"/>
                </a:lnTo>
                <a:lnTo>
                  <a:pt x="1888139" y="96517"/>
                </a:lnTo>
                <a:lnTo>
                  <a:pt x="1789787" y="257624"/>
                </a:lnTo>
                <a:cubicBezTo>
                  <a:pt x="1642259" y="202209"/>
                  <a:pt x="1482253" y="176520"/>
                  <a:pt x="1318945" y="183860"/>
                </a:cubicBezTo>
                <a:lnTo>
                  <a:pt x="1274540" y="0"/>
                </a:lnTo>
                <a:lnTo>
                  <a:pt x="834525" y="106426"/>
                </a:lnTo>
                <a:lnTo>
                  <a:pt x="878929" y="290285"/>
                </a:lnTo>
                <a:cubicBezTo>
                  <a:pt x="730301" y="358178"/>
                  <a:pt x="599654" y="453961"/>
                  <a:pt x="493595" y="570662"/>
                </a:cubicBezTo>
                <a:lnTo>
                  <a:pt x="332489" y="472310"/>
                </a:lnTo>
                <a:lnTo>
                  <a:pt x="96517" y="858745"/>
                </a:lnTo>
                <a:lnTo>
                  <a:pt x="257624" y="957097"/>
                </a:lnTo>
                <a:cubicBezTo>
                  <a:pt x="202209" y="1104626"/>
                  <a:pt x="176520" y="1264631"/>
                  <a:pt x="184227" y="1427572"/>
                </a:cubicBezTo>
                <a:lnTo>
                  <a:pt x="0" y="1471978"/>
                </a:lnTo>
                <a:lnTo>
                  <a:pt x="106426" y="1911993"/>
                </a:lnTo>
                <a:lnTo>
                  <a:pt x="290652" y="1867588"/>
                </a:lnTo>
                <a:cubicBezTo>
                  <a:pt x="358545" y="2016217"/>
                  <a:pt x="454328" y="2146497"/>
                  <a:pt x="570662" y="2252922"/>
                </a:cubicBezTo>
                <a:lnTo>
                  <a:pt x="471943" y="2414396"/>
                </a:lnTo>
                <a:lnTo>
                  <a:pt x="858378" y="2650367"/>
                </a:lnTo>
                <a:lnTo>
                  <a:pt x="957097" y="2488894"/>
                </a:lnTo>
                <a:cubicBezTo>
                  <a:pt x="1104626" y="2543942"/>
                  <a:pt x="1264264" y="2569997"/>
                  <a:pt x="1427573" y="2562291"/>
                </a:cubicBezTo>
                <a:lnTo>
                  <a:pt x="1471978" y="2746884"/>
                </a:lnTo>
                <a:lnTo>
                  <a:pt x="1911993" y="2640459"/>
                </a:lnTo>
                <a:lnTo>
                  <a:pt x="1867588" y="2455865"/>
                </a:lnTo>
                <a:cubicBezTo>
                  <a:pt x="2016217" y="2388340"/>
                  <a:pt x="2146497" y="2292557"/>
                  <a:pt x="2252922" y="2175855"/>
                </a:cubicBezTo>
                <a:lnTo>
                  <a:pt x="2414396" y="2274574"/>
                </a:lnTo>
                <a:lnTo>
                  <a:pt x="2650367" y="1888139"/>
                </a:lnTo>
                <a:lnTo>
                  <a:pt x="2488894" y="1789420"/>
                </a:lnTo>
                <a:cubicBezTo>
                  <a:pt x="2544309" y="1641892"/>
                  <a:pt x="2569997" y="1482253"/>
                  <a:pt x="2562291" y="1318945"/>
                </a:cubicBezTo>
                <a:lnTo>
                  <a:pt x="2746517" y="1274907"/>
                </a:lnTo>
                <a:close/>
                <a:moveTo>
                  <a:pt x="1575100" y="2210352"/>
                </a:moveTo>
                <a:cubicBezTo>
                  <a:pt x="1113066" y="2321915"/>
                  <a:pt x="648830" y="2037502"/>
                  <a:pt x="537266" y="1575468"/>
                </a:cubicBezTo>
                <a:cubicBezTo>
                  <a:pt x="426070" y="1114167"/>
                  <a:pt x="709382" y="649197"/>
                  <a:pt x="1171417" y="537633"/>
                </a:cubicBezTo>
                <a:cubicBezTo>
                  <a:pt x="1633452" y="426070"/>
                  <a:pt x="2098054" y="710483"/>
                  <a:pt x="2209251" y="1171784"/>
                </a:cubicBezTo>
                <a:cubicBezTo>
                  <a:pt x="2320815" y="1633818"/>
                  <a:pt x="2037135" y="2098788"/>
                  <a:pt x="1575100" y="2210352"/>
                </a:cubicBezTo>
                <a:close/>
              </a:path>
            </a:pathLst>
          </a:custGeom>
          <a:solidFill>
            <a:schemeClr val="accent5">
              <a:lumMod val="60000"/>
              <a:lumOff val="40000"/>
            </a:schemeClr>
          </a:solidFill>
          <a:ln w="3669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9257102C-8556-425E-9E23-0419F2B83B90}"/>
              </a:ext>
            </a:extLst>
          </p:cNvPr>
          <p:cNvSpPr/>
          <p:nvPr/>
        </p:nvSpPr>
        <p:spPr>
          <a:xfrm>
            <a:off x="18464849" y="3526273"/>
            <a:ext cx="1064257" cy="1064257"/>
          </a:xfrm>
          <a:custGeom>
            <a:avLst/>
            <a:gdLst>
              <a:gd name="connsiteX0" fmla="*/ 678612 w 1064257"/>
              <a:gd name="connsiteY0" fmla="*/ 1084111 h 1064257"/>
              <a:gd name="connsiteX1" fmla="*/ 15470 w 1064257"/>
              <a:gd name="connsiteY1" fmla="*/ 678592 h 1064257"/>
              <a:gd name="connsiteX2" fmla="*/ 420621 w 1064257"/>
              <a:gd name="connsiteY2" fmla="*/ 15450 h 1064257"/>
              <a:gd name="connsiteX3" fmla="*/ 1083763 w 1064257"/>
              <a:gd name="connsiteY3" fmla="*/ 420601 h 1064257"/>
              <a:gd name="connsiteX4" fmla="*/ 678612 w 1064257"/>
              <a:gd name="connsiteY4" fmla="*/ 1084111 h 10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257" h="1064257">
                <a:moveTo>
                  <a:pt x="678612" y="1084111"/>
                </a:moveTo>
                <a:cubicBezTo>
                  <a:pt x="383556" y="1155306"/>
                  <a:pt x="86664" y="973648"/>
                  <a:pt x="15470" y="678592"/>
                </a:cubicBezTo>
                <a:cubicBezTo>
                  <a:pt x="-55725" y="383903"/>
                  <a:pt x="125565" y="86645"/>
                  <a:pt x="420621" y="15450"/>
                </a:cubicBezTo>
                <a:cubicBezTo>
                  <a:pt x="715677" y="-55746"/>
                  <a:pt x="1012569" y="125912"/>
                  <a:pt x="1083763" y="420601"/>
                </a:cubicBezTo>
                <a:cubicBezTo>
                  <a:pt x="1154958" y="715657"/>
                  <a:pt x="973668" y="1012915"/>
                  <a:pt x="678612" y="1084111"/>
                </a:cubicBezTo>
                <a:close/>
              </a:path>
            </a:pathLst>
          </a:custGeom>
          <a:solidFill>
            <a:schemeClr val="accent5">
              <a:lumMod val="60000"/>
              <a:lumOff val="40000"/>
            </a:schemeClr>
          </a:solidFill>
          <a:ln w="3669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61F413D8-8EBB-4ADB-9CEA-E77C406FA6C0}"/>
              </a:ext>
            </a:extLst>
          </p:cNvPr>
          <p:cNvSpPr/>
          <p:nvPr/>
        </p:nvSpPr>
        <p:spPr>
          <a:xfrm>
            <a:off x="24997242" y="4845988"/>
            <a:ext cx="1871625" cy="1871624"/>
          </a:xfrm>
          <a:custGeom>
            <a:avLst/>
            <a:gdLst>
              <a:gd name="connsiteX0" fmla="*/ 1885938 w 1871624"/>
              <a:gd name="connsiteY0" fmla="*/ 875260 h 1871624"/>
              <a:gd name="connsiteX1" fmla="*/ 1812907 w 1871624"/>
              <a:gd name="connsiteY1" fmla="*/ 573231 h 1871624"/>
              <a:gd name="connsiteX2" fmla="*/ 1686298 w 1871624"/>
              <a:gd name="connsiteY2" fmla="*/ 603691 h 1871624"/>
              <a:gd name="connsiteX3" fmla="*/ 1493996 w 1871624"/>
              <a:gd name="connsiteY3" fmla="*/ 339094 h 1871624"/>
              <a:gd name="connsiteX4" fmla="*/ 1561523 w 1871624"/>
              <a:gd name="connsiteY4" fmla="*/ 228265 h 1871624"/>
              <a:gd name="connsiteX5" fmla="*/ 1296192 w 1871624"/>
              <a:gd name="connsiteY5" fmla="*/ 66057 h 1871624"/>
              <a:gd name="connsiteX6" fmla="*/ 1228667 w 1871624"/>
              <a:gd name="connsiteY6" fmla="*/ 176887 h 1871624"/>
              <a:gd name="connsiteX7" fmla="*/ 905353 w 1871624"/>
              <a:gd name="connsiteY7" fmla="*/ 126243 h 1871624"/>
              <a:gd name="connsiteX8" fmla="*/ 874893 w 1871624"/>
              <a:gd name="connsiteY8" fmla="*/ 0 h 1871624"/>
              <a:gd name="connsiteX9" fmla="*/ 572865 w 1871624"/>
              <a:gd name="connsiteY9" fmla="*/ 73030 h 1871624"/>
              <a:gd name="connsiteX10" fmla="*/ 603324 w 1871624"/>
              <a:gd name="connsiteY10" fmla="*/ 199273 h 1871624"/>
              <a:gd name="connsiteX11" fmla="*/ 338728 w 1871624"/>
              <a:gd name="connsiteY11" fmla="*/ 391573 h 1871624"/>
              <a:gd name="connsiteX12" fmla="*/ 228265 w 1871624"/>
              <a:gd name="connsiteY12" fmla="*/ 324048 h 1871624"/>
              <a:gd name="connsiteX13" fmla="*/ 66058 w 1871624"/>
              <a:gd name="connsiteY13" fmla="*/ 589378 h 1871624"/>
              <a:gd name="connsiteX14" fmla="*/ 176887 w 1871624"/>
              <a:gd name="connsiteY14" fmla="*/ 656904 h 1871624"/>
              <a:gd name="connsiteX15" fmla="*/ 126610 w 1871624"/>
              <a:gd name="connsiteY15" fmla="*/ 979850 h 1871624"/>
              <a:gd name="connsiteX16" fmla="*/ 0 w 1871624"/>
              <a:gd name="connsiteY16" fmla="*/ 1010310 h 1871624"/>
              <a:gd name="connsiteX17" fmla="*/ 73031 w 1871624"/>
              <a:gd name="connsiteY17" fmla="*/ 1312339 h 1871624"/>
              <a:gd name="connsiteX18" fmla="*/ 199640 w 1871624"/>
              <a:gd name="connsiteY18" fmla="*/ 1281879 h 1871624"/>
              <a:gd name="connsiteX19" fmla="*/ 391940 w 1871624"/>
              <a:gd name="connsiteY19" fmla="*/ 1546476 h 1871624"/>
              <a:gd name="connsiteX20" fmla="*/ 324415 w 1871624"/>
              <a:gd name="connsiteY20" fmla="*/ 1657305 h 1871624"/>
              <a:gd name="connsiteX21" fmla="*/ 589746 w 1871624"/>
              <a:gd name="connsiteY21" fmla="*/ 1819513 h 1871624"/>
              <a:gd name="connsiteX22" fmla="*/ 657271 w 1871624"/>
              <a:gd name="connsiteY22" fmla="*/ 1708683 h 1871624"/>
              <a:gd name="connsiteX23" fmla="*/ 980217 w 1871624"/>
              <a:gd name="connsiteY23" fmla="*/ 1758960 h 1871624"/>
              <a:gd name="connsiteX24" fmla="*/ 1010678 w 1871624"/>
              <a:gd name="connsiteY24" fmla="*/ 1885570 h 1871624"/>
              <a:gd name="connsiteX25" fmla="*/ 1312707 w 1871624"/>
              <a:gd name="connsiteY25" fmla="*/ 1812540 h 1871624"/>
              <a:gd name="connsiteX26" fmla="*/ 1282246 w 1871624"/>
              <a:gd name="connsiteY26" fmla="*/ 1685930 h 1871624"/>
              <a:gd name="connsiteX27" fmla="*/ 1546842 w 1871624"/>
              <a:gd name="connsiteY27" fmla="*/ 1493630 h 1871624"/>
              <a:gd name="connsiteX28" fmla="*/ 1657673 w 1871624"/>
              <a:gd name="connsiteY28" fmla="*/ 1561522 h 1871624"/>
              <a:gd name="connsiteX29" fmla="*/ 1819513 w 1871624"/>
              <a:gd name="connsiteY29" fmla="*/ 1296192 h 1871624"/>
              <a:gd name="connsiteX30" fmla="*/ 1708683 w 1871624"/>
              <a:gd name="connsiteY30" fmla="*/ 1228667 h 1871624"/>
              <a:gd name="connsiteX31" fmla="*/ 1758960 w 1871624"/>
              <a:gd name="connsiteY31" fmla="*/ 905719 h 1871624"/>
              <a:gd name="connsiteX32" fmla="*/ 1885938 w 1871624"/>
              <a:gd name="connsiteY32" fmla="*/ 875260 h 1871624"/>
              <a:gd name="connsiteX33" fmla="*/ 1081873 w 1871624"/>
              <a:gd name="connsiteY33" fmla="*/ 1517484 h 1871624"/>
              <a:gd name="connsiteX34" fmla="*/ 369187 w 1871624"/>
              <a:gd name="connsiteY34" fmla="*/ 1081505 h 1871624"/>
              <a:gd name="connsiteX35" fmla="*/ 804432 w 1871624"/>
              <a:gd name="connsiteY35" fmla="*/ 368820 h 1871624"/>
              <a:gd name="connsiteX36" fmla="*/ 1517117 w 1871624"/>
              <a:gd name="connsiteY36" fmla="*/ 804065 h 1871624"/>
              <a:gd name="connsiteX37" fmla="*/ 1081873 w 1871624"/>
              <a:gd name="connsiteY37" fmla="*/ 1517484 h 187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71624" h="1871624">
                <a:moveTo>
                  <a:pt x="1885938" y="875260"/>
                </a:moveTo>
                <a:lnTo>
                  <a:pt x="1812907" y="573231"/>
                </a:lnTo>
                <a:lnTo>
                  <a:pt x="1686298" y="603691"/>
                </a:lnTo>
                <a:cubicBezTo>
                  <a:pt x="1639690" y="501669"/>
                  <a:pt x="1574000" y="412125"/>
                  <a:pt x="1493996" y="339094"/>
                </a:cubicBezTo>
                <a:lnTo>
                  <a:pt x="1561523" y="228265"/>
                </a:lnTo>
                <a:lnTo>
                  <a:pt x="1296192" y="66057"/>
                </a:lnTo>
                <a:lnTo>
                  <a:pt x="1228667" y="176887"/>
                </a:lnTo>
                <a:cubicBezTo>
                  <a:pt x="1127379" y="139087"/>
                  <a:pt x="1017650" y="121105"/>
                  <a:pt x="905353" y="126243"/>
                </a:cubicBezTo>
                <a:lnTo>
                  <a:pt x="874893" y="0"/>
                </a:lnTo>
                <a:lnTo>
                  <a:pt x="572865" y="73030"/>
                </a:lnTo>
                <a:lnTo>
                  <a:pt x="603324" y="199273"/>
                </a:lnTo>
                <a:cubicBezTo>
                  <a:pt x="501302" y="245880"/>
                  <a:pt x="411757" y="311570"/>
                  <a:pt x="338728" y="391573"/>
                </a:cubicBezTo>
                <a:lnTo>
                  <a:pt x="228265" y="324048"/>
                </a:lnTo>
                <a:lnTo>
                  <a:pt x="66058" y="589378"/>
                </a:lnTo>
                <a:lnTo>
                  <a:pt x="176887" y="656904"/>
                </a:lnTo>
                <a:cubicBezTo>
                  <a:pt x="139088" y="758192"/>
                  <a:pt x="121106" y="867920"/>
                  <a:pt x="126610" y="979850"/>
                </a:cubicBezTo>
                <a:lnTo>
                  <a:pt x="0" y="1010310"/>
                </a:lnTo>
                <a:lnTo>
                  <a:pt x="73031" y="1312339"/>
                </a:lnTo>
                <a:lnTo>
                  <a:pt x="199640" y="1281879"/>
                </a:lnTo>
                <a:cubicBezTo>
                  <a:pt x="246247" y="1383901"/>
                  <a:pt x="311937" y="1473446"/>
                  <a:pt x="391940" y="1546476"/>
                </a:cubicBezTo>
                <a:lnTo>
                  <a:pt x="324415" y="1657305"/>
                </a:lnTo>
                <a:lnTo>
                  <a:pt x="589746" y="1819513"/>
                </a:lnTo>
                <a:lnTo>
                  <a:pt x="657271" y="1708683"/>
                </a:lnTo>
                <a:cubicBezTo>
                  <a:pt x="758559" y="1746483"/>
                  <a:pt x="868287" y="1764098"/>
                  <a:pt x="980217" y="1758960"/>
                </a:cubicBezTo>
                <a:lnTo>
                  <a:pt x="1010678" y="1885570"/>
                </a:lnTo>
                <a:lnTo>
                  <a:pt x="1312707" y="1812540"/>
                </a:lnTo>
                <a:lnTo>
                  <a:pt x="1282246" y="1685930"/>
                </a:lnTo>
                <a:cubicBezTo>
                  <a:pt x="1384268" y="1639323"/>
                  <a:pt x="1473813" y="1573632"/>
                  <a:pt x="1546842" y="1493630"/>
                </a:cubicBezTo>
                <a:lnTo>
                  <a:pt x="1657673" y="1561522"/>
                </a:lnTo>
                <a:lnTo>
                  <a:pt x="1819513" y="1296192"/>
                </a:lnTo>
                <a:lnTo>
                  <a:pt x="1708683" y="1228667"/>
                </a:lnTo>
                <a:cubicBezTo>
                  <a:pt x="1746482" y="1127379"/>
                  <a:pt x="1764466" y="1017650"/>
                  <a:pt x="1758960" y="905719"/>
                </a:cubicBezTo>
                <a:lnTo>
                  <a:pt x="1885938" y="875260"/>
                </a:lnTo>
                <a:close/>
                <a:moveTo>
                  <a:pt x="1081873" y="1517484"/>
                </a:moveTo>
                <a:cubicBezTo>
                  <a:pt x="764797" y="1594184"/>
                  <a:pt x="445887" y="1398948"/>
                  <a:pt x="369187" y="1081505"/>
                </a:cubicBezTo>
                <a:cubicBezTo>
                  <a:pt x="292855" y="764797"/>
                  <a:pt x="487356" y="445520"/>
                  <a:pt x="804432" y="368820"/>
                </a:cubicBezTo>
                <a:cubicBezTo>
                  <a:pt x="1121507" y="292120"/>
                  <a:pt x="1440417" y="487356"/>
                  <a:pt x="1517117" y="804065"/>
                </a:cubicBezTo>
                <a:cubicBezTo>
                  <a:pt x="1593450" y="1121507"/>
                  <a:pt x="1398947" y="1440784"/>
                  <a:pt x="1081873" y="1517484"/>
                </a:cubicBezTo>
                <a:close/>
              </a:path>
            </a:pathLst>
          </a:custGeom>
          <a:solidFill>
            <a:schemeClr val="accent5">
              <a:lumMod val="60000"/>
              <a:lumOff val="40000"/>
            </a:schemeClr>
          </a:solidFill>
          <a:ln w="3669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09AEC420-EE3F-417A-8885-C7A9AB11FC82}"/>
              </a:ext>
            </a:extLst>
          </p:cNvPr>
          <p:cNvSpPr/>
          <p:nvPr/>
        </p:nvSpPr>
        <p:spPr>
          <a:xfrm>
            <a:off x="25562811" y="5411577"/>
            <a:ext cx="733970" cy="733970"/>
          </a:xfrm>
          <a:custGeom>
            <a:avLst/>
            <a:gdLst>
              <a:gd name="connsiteX0" fmla="*/ 466027 w 733970"/>
              <a:gd name="connsiteY0" fmla="*/ 744548 h 733970"/>
              <a:gd name="connsiteX1" fmla="*/ 10598 w 733970"/>
              <a:gd name="connsiteY1" fmla="*/ 466006 h 733970"/>
              <a:gd name="connsiteX2" fmla="*/ 288772 w 733970"/>
              <a:gd name="connsiteY2" fmla="*/ 10577 h 733970"/>
              <a:gd name="connsiteX3" fmla="*/ 744201 w 733970"/>
              <a:gd name="connsiteY3" fmla="*/ 288752 h 733970"/>
              <a:gd name="connsiteX4" fmla="*/ 466027 w 733970"/>
              <a:gd name="connsiteY4" fmla="*/ 744548 h 73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70" h="733970">
                <a:moveTo>
                  <a:pt x="466027" y="744548"/>
                </a:moveTo>
                <a:cubicBezTo>
                  <a:pt x="263450" y="793357"/>
                  <a:pt x="59774" y="668582"/>
                  <a:pt x="10598" y="466006"/>
                </a:cubicBezTo>
                <a:cubicBezTo>
                  <a:pt x="-38212" y="263797"/>
                  <a:pt x="86197" y="59753"/>
                  <a:pt x="288772" y="10577"/>
                </a:cubicBezTo>
                <a:cubicBezTo>
                  <a:pt x="491349" y="-38232"/>
                  <a:pt x="695025" y="86543"/>
                  <a:pt x="744201" y="288752"/>
                </a:cubicBezTo>
                <a:cubicBezTo>
                  <a:pt x="793011" y="491695"/>
                  <a:pt x="668602" y="695739"/>
                  <a:pt x="466027" y="744548"/>
                </a:cubicBezTo>
                <a:close/>
              </a:path>
            </a:pathLst>
          </a:custGeom>
          <a:solidFill>
            <a:schemeClr val="accent5">
              <a:lumMod val="60000"/>
              <a:lumOff val="40000"/>
            </a:schemeClr>
          </a:solidFill>
          <a:ln w="36695"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79B5D182-6D1A-487B-A71F-FE06348BF48A}"/>
              </a:ext>
            </a:extLst>
          </p:cNvPr>
          <p:cNvSpPr/>
          <p:nvPr/>
        </p:nvSpPr>
        <p:spPr>
          <a:xfrm>
            <a:off x="19399616" y="14425769"/>
            <a:ext cx="2312007" cy="183493"/>
          </a:xfrm>
          <a:custGeom>
            <a:avLst/>
            <a:gdLst>
              <a:gd name="connsiteX0" fmla="*/ 2342834 w 2312006"/>
              <a:gd name="connsiteY0" fmla="*/ 103124 h 183492"/>
              <a:gd name="connsiteX1" fmla="*/ 1171417 w 2312006"/>
              <a:gd name="connsiteY1" fmla="*/ 206247 h 183492"/>
              <a:gd name="connsiteX2" fmla="*/ 0 w 2312006"/>
              <a:gd name="connsiteY2" fmla="*/ 103124 h 183492"/>
              <a:gd name="connsiteX3" fmla="*/ 1171417 w 2312006"/>
              <a:gd name="connsiteY3" fmla="*/ 0 h 183492"/>
              <a:gd name="connsiteX4" fmla="*/ 2342834 w 2312006"/>
              <a:gd name="connsiteY4" fmla="*/ 103124 h 18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006" h="183492">
                <a:moveTo>
                  <a:pt x="2342834" y="103124"/>
                </a:moveTo>
                <a:cubicBezTo>
                  <a:pt x="2342834" y="160006"/>
                  <a:pt x="1818412" y="206247"/>
                  <a:pt x="1171417" y="206247"/>
                </a:cubicBezTo>
                <a:cubicBezTo>
                  <a:pt x="524422" y="206247"/>
                  <a:pt x="0" y="160006"/>
                  <a:pt x="0" y="103124"/>
                </a:cubicBezTo>
                <a:cubicBezTo>
                  <a:pt x="0" y="46240"/>
                  <a:pt x="524422" y="0"/>
                  <a:pt x="1171417" y="0"/>
                </a:cubicBezTo>
                <a:cubicBezTo>
                  <a:pt x="1818412" y="0"/>
                  <a:pt x="2342834" y="46240"/>
                  <a:pt x="2342834" y="103124"/>
                </a:cubicBezTo>
                <a:close/>
              </a:path>
            </a:pathLst>
          </a:custGeom>
          <a:solidFill>
            <a:srgbClr val="FCF2EB"/>
          </a:solidFill>
          <a:ln w="3669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F44E8AAD-25E8-406A-905B-17D717B1C456}"/>
              </a:ext>
            </a:extLst>
          </p:cNvPr>
          <p:cNvSpPr/>
          <p:nvPr/>
        </p:nvSpPr>
        <p:spPr>
          <a:xfrm>
            <a:off x="20633054" y="8210142"/>
            <a:ext cx="256890" cy="330287"/>
          </a:xfrm>
          <a:custGeom>
            <a:avLst/>
            <a:gdLst>
              <a:gd name="connsiteX0" fmla="*/ 152299 w 256889"/>
              <a:gd name="connsiteY0" fmla="*/ 0 h 330286"/>
              <a:gd name="connsiteX1" fmla="*/ 252486 w 256889"/>
              <a:gd name="connsiteY1" fmla="*/ 142757 h 330286"/>
              <a:gd name="connsiteX2" fmla="*/ 238540 w 256889"/>
              <a:gd name="connsiteY2" fmla="*/ 311570 h 330286"/>
              <a:gd name="connsiteX3" fmla="*/ 159639 w 256889"/>
              <a:gd name="connsiteY3" fmla="*/ 349370 h 330286"/>
              <a:gd name="connsiteX4" fmla="*/ 137253 w 256889"/>
              <a:gd name="connsiteY4" fmla="*/ 338360 h 330286"/>
              <a:gd name="connsiteX5" fmla="*/ 0 w 256889"/>
              <a:gd name="connsiteY5" fmla="*/ 123674 h 33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89" h="330286">
                <a:moveTo>
                  <a:pt x="152299" y="0"/>
                </a:moveTo>
                <a:cubicBezTo>
                  <a:pt x="193768" y="41469"/>
                  <a:pt x="232302" y="87709"/>
                  <a:pt x="252486" y="142757"/>
                </a:cubicBezTo>
                <a:cubicBezTo>
                  <a:pt x="272670" y="197805"/>
                  <a:pt x="271936" y="263128"/>
                  <a:pt x="238540" y="311570"/>
                </a:cubicBezTo>
                <a:cubicBezTo>
                  <a:pt x="220925" y="337259"/>
                  <a:pt x="189365" y="357811"/>
                  <a:pt x="159639" y="349370"/>
                </a:cubicBezTo>
                <a:cubicBezTo>
                  <a:pt x="151565" y="347168"/>
                  <a:pt x="144225" y="342764"/>
                  <a:pt x="137253" y="338360"/>
                </a:cubicBezTo>
                <a:cubicBezTo>
                  <a:pt x="62755" y="291753"/>
                  <a:pt x="11010" y="210649"/>
                  <a:pt x="0" y="123674"/>
                </a:cubicBezTo>
              </a:path>
            </a:pathLst>
          </a:custGeom>
          <a:solidFill>
            <a:srgbClr val="7C4E50"/>
          </a:solidFill>
          <a:ln w="3669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5254DCDC-6086-4F00-9EB4-47E66E9151D2}"/>
              </a:ext>
            </a:extLst>
          </p:cNvPr>
          <p:cNvSpPr/>
          <p:nvPr/>
        </p:nvSpPr>
        <p:spPr>
          <a:xfrm>
            <a:off x="19675362" y="14054014"/>
            <a:ext cx="183493" cy="220191"/>
          </a:xfrm>
          <a:custGeom>
            <a:avLst/>
            <a:gdLst>
              <a:gd name="connsiteX0" fmla="*/ 202436 w 183492"/>
              <a:gd name="connsiteY0" fmla="*/ 37799 h 220191"/>
              <a:gd name="connsiteX1" fmla="*/ 134911 w 183492"/>
              <a:gd name="connsiteY1" fmla="*/ 227530 h 220191"/>
              <a:gd name="connsiteX2" fmla="*/ 594 w 183492"/>
              <a:gd name="connsiteY2" fmla="*/ 205878 h 220191"/>
              <a:gd name="connsiteX3" fmla="*/ 44633 w 183492"/>
              <a:gd name="connsiteY3" fmla="*/ 0 h 220191"/>
            </a:gdLst>
            <a:ahLst/>
            <a:cxnLst>
              <a:cxn ang="0">
                <a:pos x="connsiteX0" y="connsiteY0"/>
              </a:cxn>
              <a:cxn ang="0">
                <a:pos x="connsiteX1" y="connsiteY1"/>
              </a:cxn>
              <a:cxn ang="0">
                <a:pos x="connsiteX2" y="connsiteY2"/>
              </a:cxn>
              <a:cxn ang="0">
                <a:pos x="connsiteX3" y="connsiteY3"/>
              </a:cxn>
            </a:cxnLst>
            <a:rect l="l" t="t" r="r" b="b"/>
            <a:pathLst>
              <a:path w="183492" h="220191">
                <a:moveTo>
                  <a:pt x="202436" y="37799"/>
                </a:moveTo>
                <a:cubicBezTo>
                  <a:pt x="202436" y="37799"/>
                  <a:pt x="150324" y="189731"/>
                  <a:pt x="134911" y="227530"/>
                </a:cubicBezTo>
                <a:cubicBezTo>
                  <a:pt x="119864" y="265697"/>
                  <a:pt x="7200" y="230467"/>
                  <a:pt x="594" y="205878"/>
                </a:cubicBezTo>
                <a:cubicBezTo>
                  <a:pt x="-6011" y="181291"/>
                  <a:pt x="44633" y="0"/>
                  <a:pt x="44633" y="0"/>
                </a:cubicBezTo>
              </a:path>
            </a:pathLst>
          </a:custGeom>
          <a:solidFill>
            <a:srgbClr val="FCB6AC"/>
          </a:solidFill>
          <a:ln w="3669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3BAAA739-90CA-4E30-8E5B-19E6A231865B}"/>
              </a:ext>
            </a:extLst>
          </p:cNvPr>
          <p:cNvSpPr/>
          <p:nvPr/>
        </p:nvSpPr>
        <p:spPr>
          <a:xfrm>
            <a:off x="19608487" y="14215476"/>
            <a:ext cx="440382" cy="293588"/>
          </a:xfrm>
          <a:custGeom>
            <a:avLst/>
            <a:gdLst>
              <a:gd name="connsiteX0" fmla="*/ 34440 w 440382"/>
              <a:gd name="connsiteY0" fmla="*/ 48454 h 293588"/>
              <a:gd name="connsiteX1" fmla="*/ 678 w 440382"/>
              <a:gd name="connsiteY1" fmla="*/ 166623 h 293588"/>
              <a:gd name="connsiteX2" fmla="*/ 180868 w 440382"/>
              <a:gd name="connsiteY2" fmla="*/ 267176 h 293588"/>
              <a:gd name="connsiteX3" fmla="*/ 284357 w 440382"/>
              <a:gd name="connsiteY3" fmla="*/ 306444 h 293588"/>
              <a:gd name="connsiteX4" fmla="*/ 459409 w 440382"/>
              <a:gd name="connsiteY4" fmla="*/ 292131 h 293588"/>
              <a:gd name="connsiteX5" fmla="*/ 221236 w 440382"/>
              <a:gd name="connsiteY5" fmla="*/ 15791 h 293588"/>
              <a:gd name="connsiteX6" fmla="*/ 192244 w 440382"/>
              <a:gd name="connsiteY6" fmla="*/ 29003 h 293588"/>
              <a:gd name="connsiteX7" fmla="*/ 111874 w 440382"/>
              <a:gd name="connsiteY7" fmla="*/ 45150 h 293588"/>
              <a:gd name="connsiteX8" fmla="*/ 72240 w 440382"/>
              <a:gd name="connsiteY8" fmla="*/ 11 h 293588"/>
              <a:gd name="connsiteX9" fmla="*/ 34440 w 440382"/>
              <a:gd name="connsiteY9" fmla="*/ 48454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82" h="293588">
                <a:moveTo>
                  <a:pt x="34440" y="48454"/>
                </a:moveTo>
                <a:cubicBezTo>
                  <a:pt x="20862" y="88821"/>
                  <a:pt x="-4460" y="146438"/>
                  <a:pt x="678" y="166623"/>
                </a:cubicBezTo>
                <a:cubicBezTo>
                  <a:pt x="6182" y="186807"/>
                  <a:pt x="148940" y="247726"/>
                  <a:pt x="180868" y="267176"/>
                </a:cubicBezTo>
                <a:cubicBezTo>
                  <a:pt x="204721" y="281488"/>
                  <a:pt x="257201" y="301673"/>
                  <a:pt x="284357" y="306444"/>
                </a:cubicBezTo>
                <a:cubicBezTo>
                  <a:pt x="379406" y="323325"/>
                  <a:pt x="452436" y="306810"/>
                  <a:pt x="459409" y="292131"/>
                </a:cubicBezTo>
                <a:cubicBezTo>
                  <a:pt x="489502" y="230478"/>
                  <a:pt x="301239" y="189376"/>
                  <a:pt x="221236" y="15791"/>
                </a:cubicBezTo>
                <a:cubicBezTo>
                  <a:pt x="221236" y="15791"/>
                  <a:pt x="206923" y="14323"/>
                  <a:pt x="192244" y="29003"/>
                </a:cubicBezTo>
                <a:cubicBezTo>
                  <a:pt x="169491" y="51756"/>
                  <a:pt x="137563" y="60564"/>
                  <a:pt x="111874" y="45150"/>
                </a:cubicBezTo>
                <a:cubicBezTo>
                  <a:pt x="97195" y="36342"/>
                  <a:pt x="79213" y="17260"/>
                  <a:pt x="72240" y="11"/>
                </a:cubicBezTo>
                <a:cubicBezTo>
                  <a:pt x="72607" y="-356"/>
                  <a:pt x="48386" y="8085"/>
                  <a:pt x="34440" y="48454"/>
                </a:cubicBezTo>
                <a:close/>
              </a:path>
            </a:pathLst>
          </a:custGeom>
          <a:solidFill>
            <a:srgbClr val="001118"/>
          </a:solidFill>
          <a:ln w="3669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2E829D65-7E48-4349-B527-3915CCA39D2A}"/>
              </a:ext>
            </a:extLst>
          </p:cNvPr>
          <p:cNvSpPr/>
          <p:nvPr/>
        </p:nvSpPr>
        <p:spPr>
          <a:xfrm>
            <a:off x="20973616" y="14154568"/>
            <a:ext cx="146794" cy="220191"/>
          </a:xfrm>
          <a:custGeom>
            <a:avLst/>
            <a:gdLst>
              <a:gd name="connsiteX0" fmla="*/ 161474 w 146794"/>
              <a:gd name="connsiteY0" fmla="*/ 0 h 220191"/>
              <a:gd name="connsiteX1" fmla="*/ 154868 w 146794"/>
              <a:gd name="connsiteY1" fmla="*/ 201475 h 220191"/>
              <a:gd name="connsiteX2" fmla="*/ 20552 w 146794"/>
              <a:gd name="connsiteY2" fmla="*/ 221659 h 220191"/>
              <a:gd name="connsiteX3" fmla="*/ 0 w 146794"/>
              <a:gd name="connsiteY3" fmla="*/ 12110 h 220191"/>
            </a:gdLst>
            <a:ahLst/>
            <a:cxnLst>
              <a:cxn ang="0">
                <a:pos x="connsiteX0" y="connsiteY0"/>
              </a:cxn>
              <a:cxn ang="0">
                <a:pos x="connsiteX1" y="connsiteY1"/>
              </a:cxn>
              <a:cxn ang="0">
                <a:pos x="connsiteX2" y="connsiteY2"/>
              </a:cxn>
              <a:cxn ang="0">
                <a:pos x="connsiteX3" y="connsiteY3"/>
              </a:cxn>
            </a:cxnLst>
            <a:rect l="l" t="t" r="r" b="b"/>
            <a:pathLst>
              <a:path w="146794" h="220191">
                <a:moveTo>
                  <a:pt x="161474" y="0"/>
                </a:moveTo>
                <a:cubicBezTo>
                  <a:pt x="161474" y="0"/>
                  <a:pt x="157804" y="160372"/>
                  <a:pt x="154868" y="201475"/>
                </a:cubicBezTo>
                <a:cubicBezTo>
                  <a:pt x="151932" y="242210"/>
                  <a:pt x="34130" y="243311"/>
                  <a:pt x="20552" y="221659"/>
                </a:cubicBezTo>
                <a:cubicBezTo>
                  <a:pt x="6973" y="200007"/>
                  <a:pt x="0" y="12110"/>
                  <a:pt x="0" y="12110"/>
                </a:cubicBezTo>
              </a:path>
            </a:pathLst>
          </a:custGeom>
          <a:solidFill>
            <a:srgbClr val="FCB6AC"/>
          </a:solidFill>
          <a:ln w="36695"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EF4D1B64-C531-496D-AB71-357A0FB03780}"/>
              </a:ext>
            </a:extLst>
          </p:cNvPr>
          <p:cNvSpPr/>
          <p:nvPr/>
        </p:nvSpPr>
        <p:spPr>
          <a:xfrm>
            <a:off x="20961075" y="14301729"/>
            <a:ext cx="477081" cy="256890"/>
          </a:xfrm>
          <a:custGeom>
            <a:avLst/>
            <a:gdLst>
              <a:gd name="connsiteX0" fmla="*/ 2633 w 477080"/>
              <a:gd name="connsiteY0" fmla="*/ 88076 h 256889"/>
              <a:gd name="connsiteX1" fmla="*/ 6303 w 477080"/>
              <a:gd name="connsiteY1" fmla="*/ 211016 h 256889"/>
              <a:gd name="connsiteX2" fmla="*/ 208512 w 477080"/>
              <a:gd name="connsiteY2" fmla="*/ 251751 h 256889"/>
              <a:gd name="connsiteX3" fmla="*/ 318974 w 477080"/>
              <a:gd name="connsiteY3" fmla="*/ 257623 h 256889"/>
              <a:gd name="connsiteX4" fmla="*/ 481548 w 477080"/>
              <a:gd name="connsiteY4" fmla="*/ 190832 h 256889"/>
              <a:gd name="connsiteX5" fmla="*/ 170712 w 477080"/>
              <a:gd name="connsiteY5" fmla="*/ 0 h 256889"/>
              <a:gd name="connsiteX6" fmla="*/ 146858 w 477080"/>
              <a:gd name="connsiteY6" fmla="*/ 21285 h 256889"/>
              <a:gd name="connsiteX7" fmla="*/ 75296 w 477080"/>
              <a:gd name="connsiteY7" fmla="*/ 61286 h 256889"/>
              <a:gd name="connsiteX8" fmla="*/ 23918 w 477080"/>
              <a:gd name="connsiteY8" fmla="*/ 30092 h 256889"/>
              <a:gd name="connsiteX9" fmla="*/ 2633 w 477080"/>
              <a:gd name="connsiteY9" fmla="*/ 88076 h 25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080" h="256889">
                <a:moveTo>
                  <a:pt x="2633" y="88076"/>
                </a:moveTo>
                <a:cubicBezTo>
                  <a:pt x="1899" y="130647"/>
                  <a:pt x="-4707" y="193401"/>
                  <a:pt x="6303" y="211016"/>
                </a:cubicBezTo>
                <a:cubicBezTo>
                  <a:pt x="17679" y="228631"/>
                  <a:pt x="172180" y="242944"/>
                  <a:pt x="208512" y="251751"/>
                </a:cubicBezTo>
                <a:cubicBezTo>
                  <a:pt x="235668" y="258357"/>
                  <a:pt x="291450" y="261293"/>
                  <a:pt x="318974" y="257623"/>
                </a:cubicBezTo>
                <a:cubicBezTo>
                  <a:pt x="414757" y="244779"/>
                  <a:pt x="478980" y="206979"/>
                  <a:pt x="481548" y="190832"/>
                </a:cubicBezTo>
                <a:cubicBezTo>
                  <a:pt x="491824" y="122939"/>
                  <a:pt x="299891" y="141288"/>
                  <a:pt x="170712" y="0"/>
                </a:cubicBezTo>
                <a:cubicBezTo>
                  <a:pt x="170712" y="0"/>
                  <a:pt x="156767" y="2935"/>
                  <a:pt x="146858" y="21285"/>
                </a:cubicBezTo>
                <a:cubicBezTo>
                  <a:pt x="132179" y="49542"/>
                  <a:pt x="104655" y="67891"/>
                  <a:pt x="75296" y="61286"/>
                </a:cubicBezTo>
                <a:cubicBezTo>
                  <a:pt x="58414" y="57250"/>
                  <a:pt x="35662" y="44772"/>
                  <a:pt x="23918" y="30092"/>
                </a:cubicBezTo>
                <a:cubicBezTo>
                  <a:pt x="23918" y="30092"/>
                  <a:pt x="3367" y="45506"/>
                  <a:pt x="2633" y="88076"/>
                </a:cubicBezTo>
                <a:close/>
              </a:path>
            </a:pathLst>
          </a:custGeom>
          <a:solidFill>
            <a:srgbClr val="001118"/>
          </a:solidFill>
          <a:ln w="36695"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5996B13F-A419-4896-8214-92ECBDAA730B}"/>
              </a:ext>
            </a:extLst>
          </p:cNvPr>
          <p:cNvSpPr/>
          <p:nvPr/>
        </p:nvSpPr>
        <p:spPr>
          <a:xfrm>
            <a:off x="22104298" y="7811958"/>
            <a:ext cx="293588" cy="477081"/>
          </a:xfrm>
          <a:custGeom>
            <a:avLst/>
            <a:gdLst>
              <a:gd name="connsiteX0" fmla="*/ 329919 w 293588"/>
              <a:gd name="connsiteY0" fmla="*/ 78540 h 477080"/>
              <a:gd name="connsiteX1" fmla="*/ 299460 w 293588"/>
              <a:gd name="connsiteY1" fmla="*/ 81842 h 477080"/>
              <a:gd name="connsiteX2" fmla="*/ 295423 w 293588"/>
              <a:gd name="connsiteY2" fmla="*/ 93953 h 477080"/>
              <a:gd name="connsiteX3" fmla="*/ 302395 w 293588"/>
              <a:gd name="connsiteY3" fmla="*/ 36703 h 477080"/>
              <a:gd name="connsiteX4" fmla="*/ 272670 w 293588"/>
              <a:gd name="connsiteY4" fmla="*/ 37070 h 477080"/>
              <a:gd name="connsiteX5" fmla="*/ 274872 w 293588"/>
              <a:gd name="connsiteY5" fmla="*/ 13216 h 477080"/>
              <a:gd name="connsiteX6" fmla="*/ 244412 w 293588"/>
              <a:gd name="connsiteY6" fmla="*/ 16152 h 477080"/>
              <a:gd name="connsiteX7" fmla="*/ 237072 w 293588"/>
              <a:gd name="connsiteY7" fmla="*/ 45144 h 477080"/>
              <a:gd name="connsiteX8" fmla="*/ 238540 w 293588"/>
              <a:gd name="connsiteY8" fmla="*/ 28997 h 477080"/>
              <a:gd name="connsiteX9" fmla="*/ 211016 w 293588"/>
              <a:gd name="connsiteY9" fmla="*/ 28263 h 477080"/>
              <a:gd name="connsiteX10" fmla="*/ 202575 w 293588"/>
              <a:gd name="connsiteY10" fmla="*/ 61291 h 477080"/>
              <a:gd name="connsiteX11" fmla="*/ 188630 w 293588"/>
              <a:gd name="connsiteY11" fmla="*/ 114137 h 477080"/>
              <a:gd name="connsiteX12" fmla="*/ 122573 w 293588"/>
              <a:gd name="connsiteY12" fmla="*/ 208085 h 477080"/>
              <a:gd name="connsiteX13" fmla="*/ 70461 w 293588"/>
              <a:gd name="connsiteY13" fmla="*/ 93953 h 477080"/>
              <a:gd name="connsiteX14" fmla="*/ 34129 w 293588"/>
              <a:gd name="connsiteY14" fmla="*/ 205150 h 477080"/>
              <a:gd name="connsiteX15" fmla="*/ 29358 w 293588"/>
              <a:gd name="connsiteY15" fmla="*/ 296162 h 477080"/>
              <a:gd name="connsiteX16" fmla="*/ 38533 w 293588"/>
              <a:gd name="connsiteY16" fmla="*/ 374697 h 477080"/>
              <a:gd name="connsiteX17" fmla="*/ 0 w 293588"/>
              <a:gd name="connsiteY17" fmla="*/ 448094 h 477080"/>
              <a:gd name="connsiteX18" fmla="*/ 141290 w 293588"/>
              <a:gd name="connsiteY18" fmla="*/ 492866 h 477080"/>
              <a:gd name="connsiteX19" fmla="*/ 200741 w 293588"/>
              <a:gd name="connsiteY19" fmla="*/ 399652 h 477080"/>
              <a:gd name="connsiteX20" fmla="*/ 300561 w 293588"/>
              <a:gd name="connsiteY20" fmla="*/ 252858 h 477080"/>
              <a:gd name="connsiteX21" fmla="*/ 326617 w 293588"/>
              <a:gd name="connsiteY21" fmla="*/ 137624 h 477080"/>
              <a:gd name="connsiteX22" fmla="*/ 329919 w 293588"/>
              <a:gd name="connsiteY22" fmla="*/ 78540 h 47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588" h="477080">
                <a:moveTo>
                  <a:pt x="329919" y="78540"/>
                </a:moveTo>
                <a:cubicBezTo>
                  <a:pt x="329186" y="60925"/>
                  <a:pt x="306433" y="67897"/>
                  <a:pt x="299460" y="81842"/>
                </a:cubicBezTo>
                <a:cubicBezTo>
                  <a:pt x="298725" y="83678"/>
                  <a:pt x="297258" y="88081"/>
                  <a:pt x="295423" y="93953"/>
                </a:cubicBezTo>
                <a:cubicBezTo>
                  <a:pt x="299460" y="65695"/>
                  <a:pt x="302763" y="42208"/>
                  <a:pt x="302395" y="36703"/>
                </a:cubicBezTo>
                <a:cubicBezTo>
                  <a:pt x="302028" y="20189"/>
                  <a:pt x="280743" y="24593"/>
                  <a:pt x="272670" y="37070"/>
                </a:cubicBezTo>
                <a:cubicBezTo>
                  <a:pt x="274138" y="25694"/>
                  <a:pt x="274872" y="16886"/>
                  <a:pt x="274872" y="13216"/>
                </a:cubicBezTo>
                <a:cubicBezTo>
                  <a:pt x="274504" y="-8069"/>
                  <a:pt x="251385" y="-1096"/>
                  <a:pt x="244412" y="16152"/>
                </a:cubicBezTo>
                <a:cubicBezTo>
                  <a:pt x="242944" y="19822"/>
                  <a:pt x="240375" y="30832"/>
                  <a:pt x="237072" y="45144"/>
                </a:cubicBezTo>
                <a:cubicBezTo>
                  <a:pt x="237806" y="37438"/>
                  <a:pt x="238540" y="31932"/>
                  <a:pt x="238540" y="28997"/>
                </a:cubicBezTo>
                <a:cubicBezTo>
                  <a:pt x="237806" y="11381"/>
                  <a:pt x="217622" y="14317"/>
                  <a:pt x="211016" y="28263"/>
                </a:cubicBezTo>
                <a:cubicBezTo>
                  <a:pt x="208815" y="32667"/>
                  <a:pt x="206979" y="41107"/>
                  <a:pt x="202575" y="61291"/>
                </a:cubicBezTo>
                <a:cubicBezTo>
                  <a:pt x="198539" y="78540"/>
                  <a:pt x="192300" y="96889"/>
                  <a:pt x="188630" y="114137"/>
                </a:cubicBezTo>
                <a:cubicBezTo>
                  <a:pt x="185327" y="129917"/>
                  <a:pt x="160372" y="203314"/>
                  <a:pt x="122573" y="208085"/>
                </a:cubicBezTo>
                <a:cubicBezTo>
                  <a:pt x="64589" y="215425"/>
                  <a:pt x="108995" y="119642"/>
                  <a:pt x="70461" y="93953"/>
                </a:cubicBezTo>
                <a:cubicBezTo>
                  <a:pt x="58351" y="85879"/>
                  <a:pt x="38533" y="161846"/>
                  <a:pt x="34129" y="205150"/>
                </a:cubicBezTo>
                <a:cubicBezTo>
                  <a:pt x="29726" y="248454"/>
                  <a:pt x="27524" y="270106"/>
                  <a:pt x="29358" y="296162"/>
                </a:cubicBezTo>
                <a:cubicBezTo>
                  <a:pt x="30827" y="322218"/>
                  <a:pt x="41836" y="359283"/>
                  <a:pt x="38533" y="374697"/>
                </a:cubicBezTo>
                <a:cubicBezTo>
                  <a:pt x="33396" y="399285"/>
                  <a:pt x="0" y="448094"/>
                  <a:pt x="0" y="448094"/>
                </a:cubicBezTo>
                <a:lnTo>
                  <a:pt x="141290" y="492866"/>
                </a:lnTo>
                <a:cubicBezTo>
                  <a:pt x="141290" y="492866"/>
                  <a:pt x="181657" y="416533"/>
                  <a:pt x="200741" y="399652"/>
                </a:cubicBezTo>
                <a:cubicBezTo>
                  <a:pt x="248081" y="359651"/>
                  <a:pt x="279643" y="311942"/>
                  <a:pt x="300561" y="252858"/>
                </a:cubicBezTo>
                <a:cubicBezTo>
                  <a:pt x="313772" y="215792"/>
                  <a:pt x="320377" y="176525"/>
                  <a:pt x="326617" y="137624"/>
                </a:cubicBezTo>
                <a:cubicBezTo>
                  <a:pt x="326617" y="137624"/>
                  <a:pt x="330287" y="84412"/>
                  <a:pt x="329919" y="78540"/>
                </a:cubicBezTo>
                <a:close/>
              </a:path>
            </a:pathLst>
          </a:custGeom>
          <a:solidFill>
            <a:srgbClr val="FCB6AC"/>
          </a:solidFill>
          <a:ln w="36695"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1E3025B0-2AA6-4F6F-A83B-5AF1ADB74BEA}"/>
              </a:ext>
            </a:extLst>
          </p:cNvPr>
          <p:cNvSpPr/>
          <p:nvPr/>
        </p:nvSpPr>
        <p:spPr>
          <a:xfrm>
            <a:off x="20969201" y="8179682"/>
            <a:ext cx="1284448" cy="1137654"/>
          </a:xfrm>
          <a:custGeom>
            <a:avLst/>
            <a:gdLst>
              <a:gd name="connsiteX0" fmla="*/ 12856 w 1284448"/>
              <a:gd name="connsiteY0" fmla="*/ 801862 h 1137654"/>
              <a:gd name="connsiteX1" fmla="*/ 740220 w 1284448"/>
              <a:gd name="connsiteY1" fmla="*/ 578368 h 1137654"/>
              <a:gd name="connsiteX2" fmla="*/ 1193447 w 1284448"/>
              <a:gd name="connsiteY2" fmla="*/ 0 h 1137654"/>
              <a:gd name="connsiteX3" fmla="*/ 1311617 w 1284448"/>
              <a:gd name="connsiteY3" fmla="*/ 63121 h 1137654"/>
              <a:gd name="connsiteX4" fmla="*/ 889584 w 1284448"/>
              <a:gd name="connsiteY4" fmla="*/ 750851 h 1137654"/>
              <a:gd name="connsiteX5" fmla="*/ 126988 w 1284448"/>
              <a:gd name="connsiteY5" fmla="*/ 1151232 h 1137654"/>
              <a:gd name="connsiteX6" fmla="*/ 12856 w 1284448"/>
              <a:gd name="connsiteY6" fmla="*/ 801862 h 113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4448" h="1137654">
                <a:moveTo>
                  <a:pt x="12856" y="801862"/>
                </a:moveTo>
                <a:cubicBezTo>
                  <a:pt x="12856" y="801862"/>
                  <a:pt x="469385" y="835625"/>
                  <a:pt x="740220" y="578368"/>
                </a:cubicBezTo>
                <a:cubicBezTo>
                  <a:pt x="960779" y="317809"/>
                  <a:pt x="1176933" y="27157"/>
                  <a:pt x="1193447" y="0"/>
                </a:cubicBezTo>
                <a:cubicBezTo>
                  <a:pt x="1231247" y="17982"/>
                  <a:pt x="1311617" y="63121"/>
                  <a:pt x="1311617" y="63121"/>
                </a:cubicBezTo>
                <a:cubicBezTo>
                  <a:pt x="1311617" y="63121"/>
                  <a:pt x="1002248" y="625710"/>
                  <a:pt x="889584" y="750851"/>
                </a:cubicBezTo>
                <a:cubicBezTo>
                  <a:pt x="776919" y="875994"/>
                  <a:pt x="558563" y="1077835"/>
                  <a:pt x="126988" y="1151232"/>
                </a:cubicBezTo>
                <a:cubicBezTo>
                  <a:pt x="-56504" y="902050"/>
                  <a:pt x="12856" y="801862"/>
                  <a:pt x="12856" y="801862"/>
                </a:cubicBezTo>
                <a:close/>
              </a:path>
            </a:pathLst>
          </a:custGeom>
          <a:solidFill>
            <a:srgbClr val="FCB6AC"/>
          </a:solidFill>
          <a:ln w="36695"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7EC26CFA-CE07-4608-BF02-12FAAECD08F7}"/>
              </a:ext>
            </a:extLst>
          </p:cNvPr>
          <p:cNvSpPr/>
          <p:nvPr/>
        </p:nvSpPr>
        <p:spPr>
          <a:xfrm>
            <a:off x="20579683" y="10993140"/>
            <a:ext cx="697272" cy="3229470"/>
          </a:xfrm>
          <a:custGeom>
            <a:avLst/>
            <a:gdLst>
              <a:gd name="connsiteX0" fmla="*/ 711008 w 697271"/>
              <a:gd name="connsiteY0" fmla="*/ 1648714 h 3229469"/>
              <a:gd name="connsiteX1" fmla="*/ 606417 w 697271"/>
              <a:gd name="connsiteY1" fmla="*/ 129396 h 3229469"/>
              <a:gd name="connsiteX2" fmla="*/ 479440 w 697271"/>
              <a:gd name="connsiteY2" fmla="*/ 9392 h 3229469"/>
              <a:gd name="connsiteX3" fmla="*/ 13002 w 697271"/>
              <a:gd name="connsiteY3" fmla="*/ 668864 h 3229469"/>
              <a:gd name="connsiteX4" fmla="*/ 17039 w 697271"/>
              <a:gd name="connsiteY4" fmla="*/ 686479 h 3229469"/>
              <a:gd name="connsiteX5" fmla="*/ 309893 w 697271"/>
              <a:gd name="connsiteY5" fmla="*/ 1721378 h 3229469"/>
              <a:gd name="connsiteX6" fmla="*/ 378887 w 697271"/>
              <a:gd name="connsiteY6" fmla="*/ 3264550 h 3229469"/>
              <a:gd name="connsiteX7" fmla="*/ 396502 w 697271"/>
              <a:gd name="connsiteY7" fmla="*/ 3264183 h 3229469"/>
              <a:gd name="connsiteX8" fmla="*/ 591371 w 697271"/>
              <a:gd name="connsiteY8" fmla="*/ 3242898 h 3229469"/>
              <a:gd name="connsiteX9" fmla="*/ 711008 w 697271"/>
              <a:gd name="connsiteY9" fmla="*/ 1648714 h 3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7271" h="3229469">
                <a:moveTo>
                  <a:pt x="711008" y="1648714"/>
                </a:moveTo>
                <a:cubicBezTo>
                  <a:pt x="737431" y="1303749"/>
                  <a:pt x="618160" y="222243"/>
                  <a:pt x="606417" y="129396"/>
                </a:cubicBezTo>
                <a:cubicBezTo>
                  <a:pt x="595408" y="36181"/>
                  <a:pt x="529350" y="24438"/>
                  <a:pt x="479440" y="9392"/>
                </a:cubicBezTo>
                <a:cubicBezTo>
                  <a:pt x="229890" y="-65474"/>
                  <a:pt x="-65900" y="321329"/>
                  <a:pt x="13002" y="668864"/>
                </a:cubicBezTo>
                <a:cubicBezTo>
                  <a:pt x="14103" y="674369"/>
                  <a:pt x="15571" y="680607"/>
                  <a:pt x="17039" y="686479"/>
                </a:cubicBezTo>
                <a:cubicBezTo>
                  <a:pt x="64013" y="887588"/>
                  <a:pt x="328609" y="1534583"/>
                  <a:pt x="309893" y="1721378"/>
                </a:cubicBezTo>
                <a:cubicBezTo>
                  <a:pt x="164934" y="2112584"/>
                  <a:pt x="329343" y="2923255"/>
                  <a:pt x="378887" y="3264550"/>
                </a:cubicBezTo>
                <a:cubicBezTo>
                  <a:pt x="385125" y="3264918"/>
                  <a:pt x="390997" y="3264550"/>
                  <a:pt x="396502" y="3264183"/>
                </a:cubicBezTo>
                <a:cubicBezTo>
                  <a:pt x="520910" y="3260514"/>
                  <a:pt x="591371" y="3242898"/>
                  <a:pt x="591371" y="3242898"/>
                </a:cubicBezTo>
                <a:cubicBezTo>
                  <a:pt x="591371" y="3242898"/>
                  <a:pt x="684585" y="1993314"/>
                  <a:pt x="711008" y="1648714"/>
                </a:cubicBezTo>
                <a:close/>
              </a:path>
            </a:pathLst>
          </a:custGeom>
          <a:solidFill>
            <a:srgbClr val="FFB41D"/>
          </a:solidFill>
          <a:ln w="36695"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A114267A-95BE-4A9F-B11B-7C7BDCA6FF6E}"/>
              </a:ext>
            </a:extLst>
          </p:cNvPr>
          <p:cNvSpPr/>
          <p:nvPr/>
        </p:nvSpPr>
        <p:spPr>
          <a:xfrm>
            <a:off x="20665715" y="11583334"/>
            <a:ext cx="293588" cy="2055117"/>
          </a:xfrm>
          <a:custGeom>
            <a:avLst/>
            <a:gdLst>
              <a:gd name="connsiteX0" fmla="*/ 308268 w 293588"/>
              <a:gd name="connsiteY0" fmla="*/ 1126413 h 2055117"/>
              <a:gd name="connsiteX1" fmla="*/ 156703 w 293588"/>
              <a:gd name="connsiteY1" fmla="*/ 135 h 2055117"/>
              <a:gd name="connsiteX2" fmla="*/ 133583 w 293588"/>
              <a:gd name="connsiteY2" fmla="*/ 25457 h 2055117"/>
              <a:gd name="connsiteX3" fmla="*/ 59085 w 293588"/>
              <a:gd name="connsiteY3" fmla="*/ 165646 h 2055117"/>
              <a:gd name="connsiteX4" fmla="*/ 0 w 293588"/>
              <a:gd name="connsiteY4" fmla="*/ 318311 h 2055117"/>
              <a:gd name="connsiteX5" fmla="*/ 223861 w 293588"/>
              <a:gd name="connsiteY5" fmla="*/ 1130449 h 2055117"/>
              <a:gd name="connsiteX6" fmla="*/ 204044 w 293588"/>
              <a:gd name="connsiteY6" fmla="*/ 2083144 h 2055117"/>
              <a:gd name="connsiteX7" fmla="*/ 308268 w 293588"/>
              <a:gd name="connsiteY7" fmla="*/ 1126413 h 20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588" h="2055117">
                <a:moveTo>
                  <a:pt x="308268" y="1126413"/>
                </a:moveTo>
                <a:cubicBezTo>
                  <a:pt x="317443" y="999069"/>
                  <a:pt x="188630" y="-13443"/>
                  <a:pt x="156703" y="135"/>
                </a:cubicBezTo>
                <a:cubicBezTo>
                  <a:pt x="146061" y="4906"/>
                  <a:pt x="139454" y="15182"/>
                  <a:pt x="133583" y="25457"/>
                </a:cubicBezTo>
                <a:cubicBezTo>
                  <a:pt x="106793" y="71331"/>
                  <a:pt x="81471" y="117570"/>
                  <a:pt x="59085" y="165646"/>
                </a:cubicBezTo>
                <a:cubicBezTo>
                  <a:pt x="35965" y="215188"/>
                  <a:pt x="16515" y="266567"/>
                  <a:pt x="0" y="318311"/>
                </a:cubicBezTo>
                <a:cubicBezTo>
                  <a:pt x="93215" y="593917"/>
                  <a:pt x="237807" y="990628"/>
                  <a:pt x="223861" y="1130449"/>
                </a:cubicBezTo>
                <a:cubicBezTo>
                  <a:pt x="137987" y="1362384"/>
                  <a:pt x="160740" y="1741847"/>
                  <a:pt x="204044" y="2083144"/>
                </a:cubicBezTo>
                <a:cubicBezTo>
                  <a:pt x="187163" y="1634320"/>
                  <a:pt x="300928" y="1228068"/>
                  <a:pt x="308268" y="1126413"/>
                </a:cubicBezTo>
                <a:close/>
              </a:path>
            </a:pathLst>
          </a:custGeom>
          <a:solidFill>
            <a:srgbClr val="E89C13"/>
          </a:solidFill>
          <a:ln w="36695"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2A818988-6159-4CAB-911F-CE37B281921C}"/>
              </a:ext>
            </a:extLst>
          </p:cNvPr>
          <p:cNvSpPr/>
          <p:nvPr/>
        </p:nvSpPr>
        <p:spPr>
          <a:xfrm>
            <a:off x="19692471" y="10644721"/>
            <a:ext cx="1504639" cy="3523058"/>
          </a:xfrm>
          <a:custGeom>
            <a:avLst/>
            <a:gdLst>
              <a:gd name="connsiteX0" fmla="*/ 1453628 w 1504639"/>
              <a:gd name="connsiteY0" fmla="*/ 109361 h 3523057"/>
              <a:gd name="connsiteX1" fmla="*/ 1169948 w 1504639"/>
              <a:gd name="connsiteY1" fmla="*/ 127711 h 3523057"/>
              <a:gd name="connsiteX2" fmla="*/ 626077 w 1504639"/>
              <a:gd name="connsiteY2" fmla="*/ 0 h 3523057"/>
              <a:gd name="connsiteX3" fmla="*/ 477814 w 1504639"/>
              <a:gd name="connsiteY3" fmla="*/ 845901 h 3523057"/>
              <a:gd name="connsiteX4" fmla="*/ 444786 w 1504639"/>
              <a:gd name="connsiteY4" fmla="*/ 1879698 h 3523057"/>
              <a:gd name="connsiteX5" fmla="*/ 419097 w 1504639"/>
              <a:gd name="connsiteY5" fmla="*/ 1956399 h 3523057"/>
              <a:gd name="connsiteX6" fmla="*/ 3303 w 1504639"/>
              <a:gd name="connsiteY6" fmla="*/ 3451863 h 3523057"/>
              <a:gd name="connsiteX7" fmla="*/ 0 w 1504639"/>
              <a:gd name="connsiteY7" fmla="*/ 3466175 h 3523057"/>
              <a:gd name="connsiteX8" fmla="*/ 205879 w 1504639"/>
              <a:gd name="connsiteY8" fmla="*/ 3523425 h 3523057"/>
              <a:gd name="connsiteX9" fmla="*/ 217989 w 1504639"/>
              <a:gd name="connsiteY9" fmla="*/ 3489295 h 3523057"/>
              <a:gd name="connsiteX10" fmla="*/ 842965 w 1504639"/>
              <a:gd name="connsiteY10" fmla="*/ 2096220 h 3523057"/>
              <a:gd name="connsiteX11" fmla="*/ 1192702 w 1504639"/>
              <a:gd name="connsiteY11" fmla="*/ 951226 h 3523057"/>
              <a:gd name="connsiteX12" fmla="*/ 1509777 w 1504639"/>
              <a:gd name="connsiteY12" fmla="*/ 1005540 h 3523057"/>
              <a:gd name="connsiteX13" fmla="*/ 1453628 w 1504639"/>
              <a:gd name="connsiteY13" fmla="*/ 109361 h 352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4639" h="3523057">
                <a:moveTo>
                  <a:pt x="1453628" y="109361"/>
                </a:moveTo>
                <a:cubicBezTo>
                  <a:pt x="1453628" y="109361"/>
                  <a:pt x="1358946" y="132848"/>
                  <a:pt x="1169948" y="127711"/>
                </a:cubicBezTo>
                <a:cubicBezTo>
                  <a:pt x="930307" y="121472"/>
                  <a:pt x="626077" y="0"/>
                  <a:pt x="626077" y="0"/>
                </a:cubicBezTo>
                <a:cubicBezTo>
                  <a:pt x="320378" y="331021"/>
                  <a:pt x="488457" y="718557"/>
                  <a:pt x="477814" y="845901"/>
                </a:cubicBezTo>
                <a:cubicBezTo>
                  <a:pt x="467539" y="967740"/>
                  <a:pt x="468640" y="1535099"/>
                  <a:pt x="444786" y="1879698"/>
                </a:cubicBezTo>
                <a:cubicBezTo>
                  <a:pt x="442951" y="1907222"/>
                  <a:pt x="434877" y="1934012"/>
                  <a:pt x="419097" y="1956399"/>
                </a:cubicBezTo>
                <a:cubicBezTo>
                  <a:pt x="192300" y="2279345"/>
                  <a:pt x="91012" y="3040472"/>
                  <a:pt x="3303" y="3451863"/>
                </a:cubicBezTo>
                <a:cubicBezTo>
                  <a:pt x="2202" y="3456633"/>
                  <a:pt x="1101" y="3461404"/>
                  <a:pt x="0" y="3466175"/>
                </a:cubicBezTo>
                <a:cubicBezTo>
                  <a:pt x="127344" y="3513149"/>
                  <a:pt x="205879" y="3523425"/>
                  <a:pt x="205879" y="3523425"/>
                </a:cubicBezTo>
                <a:lnTo>
                  <a:pt x="217989" y="3489295"/>
                </a:lnTo>
                <a:cubicBezTo>
                  <a:pt x="310469" y="3210019"/>
                  <a:pt x="736906" y="2409258"/>
                  <a:pt x="842965" y="2096220"/>
                </a:cubicBezTo>
                <a:cubicBezTo>
                  <a:pt x="939115" y="1812173"/>
                  <a:pt x="1187931" y="950492"/>
                  <a:pt x="1192702" y="951226"/>
                </a:cubicBezTo>
                <a:lnTo>
                  <a:pt x="1509777" y="1005540"/>
                </a:lnTo>
                <a:cubicBezTo>
                  <a:pt x="1510144" y="457263"/>
                  <a:pt x="1453628" y="109361"/>
                  <a:pt x="1453628" y="109361"/>
                </a:cubicBezTo>
                <a:close/>
              </a:path>
            </a:pathLst>
          </a:custGeom>
          <a:solidFill>
            <a:srgbClr val="FFB41D"/>
          </a:solidFill>
          <a:ln w="3669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E0F9F03F-0B4A-47D8-8867-E79E803C21E2}"/>
              </a:ext>
            </a:extLst>
          </p:cNvPr>
          <p:cNvSpPr/>
          <p:nvPr/>
        </p:nvSpPr>
        <p:spPr>
          <a:xfrm>
            <a:off x="20274267" y="8205667"/>
            <a:ext cx="660573" cy="1027559"/>
          </a:xfrm>
          <a:custGeom>
            <a:avLst/>
            <a:gdLst>
              <a:gd name="connsiteX0" fmla="*/ 21161 w 660573"/>
              <a:gd name="connsiteY0" fmla="*/ 368891 h 1027558"/>
              <a:gd name="connsiteX1" fmla="*/ 93090 w 660573"/>
              <a:gd name="connsiteY1" fmla="*/ 501373 h 1027558"/>
              <a:gd name="connsiteX2" fmla="*/ 234012 w 660573"/>
              <a:gd name="connsiteY2" fmla="*/ 679727 h 1027558"/>
              <a:gd name="connsiteX3" fmla="*/ 213094 w 660573"/>
              <a:gd name="connsiteY3" fmla="*/ 852210 h 1027558"/>
              <a:gd name="connsiteX4" fmla="*/ 376770 w 660573"/>
              <a:gd name="connsiteY4" fmla="*/ 1001574 h 1027558"/>
              <a:gd name="connsiteX5" fmla="*/ 427046 w 660573"/>
              <a:gd name="connsiteY5" fmla="*/ 1047813 h 1027558"/>
              <a:gd name="connsiteX6" fmla="*/ 460442 w 660573"/>
              <a:gd name="connsiteY6" fmla="*/ 1014418 h 1027558"/>
              <a:gd name="connsiteX7" fmla="*/ 562831 w 660573"/>
              <a:gd name="connsiteY7" fmla="*/ 912396 h 1027558"/>
              <a:gd name="connsiteX8" fmla="*/ 567602 w 660573"/>
              <a:gd name="connsiteY8" fmla="*/ 793493 h 1027558"/>
              <a:gd name="connsiteX9" fmla="*/ 521362 w 660573"/>
              <a:gd name="connsiteY9" fmla="*/ 723399 h 1027558"/>
              <a:gd name="connsiteX10" fmla="*/ 516958 w 660573"/>
              <a:gd name="connsiteY10" fmla="*/ 709820 h 1027558"/>
              <a:gd name="connsiteX11" fmla="*/ 509251 w 660573"/>
              <a:gd name="connsiteY11" fmla="*/ 681929 h 1027558"/>
              <a:gd name="connsiteX12" fmla="*/ 600998 w 660573"/>
              <a:gd name="connsiteY12" fmla="*/ 636056 h 1027558"/>
              <a:gd name="connsiteX13" fmla="*/ 656045 w 660573"/>
              <a:gd name="connsiteY13" fmla="*/ 475684 h 1027558"/>
              <a:gd name="connsiteX14" fmla="*/ 566134 w 660573"/>
              <a:gd name="connsiteY14" fmla="*/ 173655 h 1027558"/>
              <a:gd name="connsiteX15" fmla="*/ 35840 w 660573"/>
              <a:gd name="connsiteY15" fmla="*/ 113102 h 1027558"/>
              <a:gd name="connsiteX16" fmla="*/ 21161 w 660573"/>
              <a:gd name="connsiteY16" fmla="*/ 368891 h 102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0573" h="1027558">
                <a:moveTo>
                  <a:pt x="21161" y="368891"/>
                </a:moveTo>
                <a:cubicBezTo>
                  <a:pt x="28868" y="403388"/>
                  <a:pt x="58226" y="452563"/>
                  <a:pt x="93090" y="501373"/>
                </a:cubicBezTo>
                <a:cubicBezTo>
                  <a:pt x="152542" y="584678"/>
                  <a:pt x="227040" y="667250"/>
                  <a:pt x="234012" y="679727"/>
                </a:cubicBezTo>
                <a:cubicBezTo>
                  <a:pt x="280620" y="768905"/>
                  <a:pt x="213094" y="852210"/>
                  <a:pt x="213094" y="852210"/>
                </a:cubicBezTo>
                <a:lnTo>
                  <a:pt x="376770" y="1001574"/>
                </a:lnTo>
                <a:lnTo>
                  <a:pt x="427046" y="1047813"/>
                </a:lnTo>
                <a:lnTo>
                  <a:pt x="460442" y="1014418"/>
                </a:lnTo>
                <a:lnTo>
                  <a:pt x="562831" y="912396"/>
                </a:lnTo>
                <a:lnTo>
                  <a:pt x="567602" y="793493"/>
                </a:lnTo>
                <a:cubicBezTo>
                  <a:pt x="567602" y="793493"/>
                  <a:pt x="534573" y="764868"/>
                  <a:pt x="521362" y="723399"/>
                </a:cubicBezTo>
                <a:cubicBezTo>
                  <a:pt x="519894" y="718628"/>
                  <a:pt x="518426" y="714224"/>
                  <a:pt x="516958" y="709820"/>
                </a:cubicBezTo>
                <a:cubicBezTo>
                  <a:pt x="512921" y="696609"/>
                  <a:pt x="509618" y="684865"/>
                  <a:pt x="509251" y="681929"/>
                </a:cubicBezTo>
                <a:cubicBezTo>
                  <a:pt x="520628" y="676425"/>
                  <a:pt x="549619" y="664681"/>
                  <a:pt x="600998" y="636056"/>
                </a:cubicBezTo>
                <a:cubicBezTo>
                  <a:pt x="655679" y="605964"/>
                  <a:pt x="669991" y="539172"/>
                  <a:pt x="656045" y="475684"/>
                </a:cubicBezTo>
                <a:cubicBezTo>
                  <a:pt x="645036" y="425407"/>
                  <a:pt x="566134" y="173655"/>
                  <a:pt x="566134" y="173655"/>
                </a:cubicBezTo>
                <a:cubicBezTo>
                  <a:pt x="494939" y="-138282"/>
                  <a:pt x="90154" y="53284"/>
                  <a:pt x="35840" y="113102"/>
                </a:cubicBezTo>
                <a:cubicBezTo>
                  <a:pt x="-18474" y="172921"/>
                  <a:pt x="-491" y="273475"/>
                  <a:pt x="21161" y="368891"/>
                </a:cubicBezTo>
                <a:close/>
              </a:path>
            </a:pathLst>
          </a:custGeom>
          <a:solidFill>
            <a:srgbClr val="FCB6AC"/>
          </a:solidFill>
          <a:ln w="3669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4AFDA311-9F35-4FFE-BB37-B5F7F7F57375}"/>
              </a:ext>
            </a:extLst>
          </p:cNvPr>
          <p:cNvSpPr/>
          <p:nvPr/>
        </p:nvSpPr>
        <p:spPr>
          <a:xfrm>
            <a:off x="20935817" y="8916221"/>
            <a:ext cx="587176" cy="550478"/>
          </a:xfrm>
          <a:custGeom>
            <a:avLst/>
            <a:gdLst>
              <a:gd name="connsiteX0" fmla="*/ 0 w 587176"/>
              <a:gd name="connsiteY0" fmla="*/ 60186 h 550477"/>
              <a:gd name="connsiteX1" fmla="*/ 442217 w 587176"/>
              <a:gd name="connsiteY1" fmla="*/ 0 h 550477"/>
              <a:gd name="connsiteX2" fmla="*/ 608095 w 587176"/>
              <a:gd name="connsiteY2" fmla="*/ 361847 h 550477"/>
              <a:gd name="connsiteX3" fmla="*/ 114132 w 587176"/>
              <a:gd name="connsiteY3" fmla="*/ 560753 h 550477"/>
              <a:gd name="connsiteX4" fmla="*/ 0 w 587176"/>
              <a:gd name="connsiteY4" fmla="*/ 60186 h 55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76" h="550477">
                <a:moveTo>
                  <a:pt x="0" y="60186"/>
                </a:moveTo>
                <a:cubicBezTo>
                  <a:pt x="0" y="60186"/>
                  <a:pt x="230834" y="93581"/>
                  <a:pt x="442217" y="0"/>
                </a:cubicBezTo>
                <a:cubicBezTo>
                  <a:pt x="560387" y="138720"/>
                  <a:pt x="608095" y="361847"/>
                  <a:pt x="608095" y="361847"/>
                </a:cubicBezTo>
                <a:cubicBezTo>
                  <a:pt x="608095" y="361847"/>
                  <a:pt x="322580" y="543138"/>
                  <a:pt x="114132" y="560753"/>
                </a:cubicBezTo>
                <a:cubicBezTo>
                  <a:pt x="69360" y="256156"/>
                  <a:pt x="0" y="60186"/>
                  <a:pt x="0" y="60186"/>
                </a:cubicBezTo>
                <a:close/>
              </a:path>
            </a:pathLst>
          </a:custGeom>
          <a:solidFill>
            <a:srgbClr val="7E3838"/>
          </a:solidFill>
          <a:ln w="3669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C1A8E435-94E1-4A59-8C0D-06FB47D704E0}"/>
              </a:ext>
            </a:extLst>
          </p:cNvPr>
          <p:cNvSpPr/>
          <p:nvPr/>
        </p:nvSpPr>
        <p:spPr>
          <a:xfrm>
            <a:off x="20975818" y="9019711"/>
            <a:ext cx="550478" cy="403684"/>
          </a:xfrm>
          <a:custGeom>
            <a:avLst/>
            <a:gdLst>
              <a:gd name="connsiteX0" fmla="*/ 0 w 550477"/>
              <a:gd name="connsiteY0" fmla="*/ 0 h 403683"/>
              <a:gd name="connsiteX1" fmla="*/ 170648 w 550477"/>
              <a:gd name="connsiteY1" fmla="*/ 439281 h 403683"/>
              <a:gd name="connsiteX2" fmla="*/ 568093 w 550477"/>
              <a:gd name="connsiteY2" fmla="*/ 257991 h 403683"/>
              <a:gd name="connsiteX3" fmla="*/ 197438 w 550477"/>
              <a:gd name="connsiteY3" fmla="*/ 295790 h 403683"/>
              <a:gd name="connsiteX4" fmla="*/ 0 w 550477"/>
              <a:gd name="connsiteY4" fmla="*/ 0 h 403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477" h="403683">
                <a:moveTo>
                  <a:pt x="0" y="0"/>
                </a:moveTo>
                <a:cubicBezTo>
                  <a:pt x="0" y="0"/>
                  <a:pt x="128445" y="162574"/>
                  <a:pt x="170648" y="439281"/>
                </a:cubicBezTo>
                <a:cubicBezTo>
                  <a:pt x="314506" y="411390"/>
                  <a:pt x="539468" y="286982"/>
                  <a:pt x="568093" y="257991"/>
                </a:cubicBezTo>
                <a:cubicBezTo>
                  <a:pt x="504605" y="278542"/>
                  <a:pt x="234504" y="379096"/>
                  <a:pt x="197438" y="295790"/>
                </a:cubicBezTo>
                <a:cubicBezTo>
                  <a:pt x="128445" y="140922"/>
                  <a:pt x="0" y="0"/>
                  <a:pt x="0" y="0"/>
                </a:cubicBezTo>
                <a:close/>
              </a:path>
            </a:pathLst>
          </a:custGeom>
          <a:solidFill>
            <a:srgbClr val="682A2A"/>
          </a:solidFill>
          <a:ln w="3669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4002C224-718C-4185-A18C-765A424F07ED}"/>
              </a:ext>
            </a:extLst>
          </p:cNvPr>
          <p:cNvSpPr/>
          <p:nvPr/>
        </p:nvSpPr>
        <p:spPr>
          <a:xfrm>
            <a:off x="20133954" y="8972895"/>
            <a:ext cx="1064257" cy="2201911"/>
          </a:xfrm>
          <a:custGeom>
            <a:avLst/>
            <a:gdLst>
              <a:gd name="connsiteX0" fmla="*/ 1052147 w 1064257"/>
              <a:gd name="connsiteY0" fmla="*/ 2149641 h 2201911"/>
              <a:gd name="connsiteX1" fmla="*/ 148262 w 1064257"/>
              <a:gd name="connsiteY1" fmla="*/ 2179734 h 2201911"/>
              <a:gd name="connsiteX2" fmla="*/ 0 w 1064257"/>
              <a:gd name="connsiteY2" fmla="*/ 2158082 h 2201911"/>
              <a:gd name="connsiteX3" fmla="*/ 62754 w 1064257"/>
              <a:gd name="connsiteY3" fmla="*/ 1162084 h 2201911"/>
              <a:gd name="connsiteX4" fmla="*/ 74131 w 1064257"/>
              <a:gd name="connsiteY4" fmla="*/ 540778 h 2201911"/>
              <a:gd name="connsiteX5" fmla="*/ 95049 w 1064257"/>
              <a:gd name="connsiteY5" fmla="*/ 263704 h 2201911"/>
              <a:gd name="connsiteX6" fmla="*/ 121839 w 1064257"/>
              <a:gd name="connsiteY6" fmla="*/ 199115 h 2201911"/>
              <a:gd name="connsiteX7" fmla="*/ 253586 w 1064257"/>
              <a:gd name="connsiteY7" fmla="*/ 100396 h 2201911"/>
              <a:gd name="connsiteX8" fmla="*/ 491393 w 1064257"/>
              <a:gd name="connsiteY8" fmla="*/ 233978 h 2201911"/>
              <a:gd name="connsiteX9" fmla="*/ 544606 w 1064257"/>
              <a:gd name="connsiteY9" fmla="*/ 428480 h 2201911"/>
              <a:gd name="connsiteX10" fmla="*/ 535798 w 1064257"/>
              <a:gd name="connsiteY10" fmla="*/ 547384 h 2201911"/>
              <a:gd name="connsiteX11" fmla="*/ 890306 w 1064257"/>
              <a:gd name="connsiteY11" fmla="*/ 452335 h 2201911"/>
              <a:gd name="connsiteX12" fmla="*/ 890306 w 1064257"/>
              <a:gd name="connsiteY12" fmla="*/ 380039 h 2201911"/>
              <a:gd name="connsiteX13" fmla="*/ 790119 w 1064257"/>
              <a:gd name="connsiteY13" fmla="*/ 1310 h 2201911"/>
              <a:gd name="connsiteX14" fmla="*/ 883700 w 1064257"/>
              <a:gd name="connsiteY14" fmla="*/ 9750 h 2201911"/>
              <a:gd name="connsiteX15" fmla="*/ 938748 w 1064257"/>
              <a:gd name="connsiteY15" fmla="*/ 141865 h 2201911"/>
              <a:gd name="connsiteX16" fmla="*/ 992695 w 1064257"/>
              <a:gd name="connsiteY16" fmla="*/ 379671 h 2201911"/>
              <a:gd name="connsiteX17" fmla="*/ 1009943 w 1064257"/>
              <a:gd name="connsiteY17" fmla="*/ 483161 h 2201911"/>
              <a:gd name="connsiteX18" fmla="*/ 1052147 w 1064257"/>
              <a:gd name="connsiteY18" fmla="*/ 2149641 h 220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4257" h="2201911">
                <a:moveTo>
                  <a:pt x="1052147" y="2149641"/>
                </a:moveTo>
                <a:cubicBezTo>
                  <a:pt x="1052147" y="2149641"/>
                  <a:pt x="686996" y="2246892"/>
                  <a:pt x="148262" y="2179734"/>
                </a:cubicBezTo>
                <a:cubicBezTo>
                  <a:pt x="91379" y="2173129"/>
                  <a:pt x="59818" y="2169092"/>
                  <a:pt x="0" y="2158082"/>
                </a:cubicBezTo>
                <a:cubicBezTo>
                  <a:pt x="80737" y="1888715"/>
                  <a:pt x="55048" y="1381908"/>
                  <a:pt x="62754" y="1162084"/>
                </a:cubicBezTo>
                <a:cubicBezTo>
                  <a:pt x="62754" y="1162084"/>
                  <a:pt x="70828" y="714729"/>
                  <a:pt x="74131" y="540778"/>
                </a:cubicBezTo>
                <a:cubicBezTo>
                  <a:pt x="75599" y="435453"/>
                  <a:pt x="81471" y="330129"/>
                  <a:pt x="95049" y="263704"/>
                </a:cubicBezTo>
                <a:cubicBezTo>
                  <a:pt x="102022" y="231776"/>
                  <a:pt x="110829" y="208657"/>
                  <a:pt x="121839" y="199115"/>
                </a:cubicBezTo>
                <a:cubicBezTo>
                  <a:pt x="162942" y="164985"/>
                  <a:pt x="206612" y="131223"/>
                  <a:pt x="253586" y="100396"/>
                </a:cubicBezTo>
                <a:cubicBezTo>
                  <a:pt x="311570" y="107368"/>
                  <a:pt x="418363" y="133791"/>
                  <a:pt x="491393" y="233978"/>
                </a:cubicBezTo>
                <a:cubicBezTo>
                  <a:pt x="521486" y="282787"/>
                  <a:pt x="542771" y="345909"/>
                  <a:pt x="544606" y="428480"/>
                </a:cubicBezTo>
                <a:cubicBezTo>
                  <a:pt x="545707" y="464445"/>
                  <a:pt x="543138" y="503713"/>
                  <a:pt x="535798" y="547384"/>
                </a:cubicBezTo>
                <a:lnTo>
                  <a:pt x="890306" y="452335"/>
                </a:lnTo>
                <a:cubicBezTo>
                  <a:pt x="890306" y="452335"/>
                  <a:pt x="891774" y="424444"/>
                  <a:pt x="890306" y="380039"/>
                </a:cubicBezTo>
                <a:cubicBezTo>
                  <a:pt x="887370" y="286457"/>
                  <a:pt x="869755" y="120947"/>
                  <a:pt x="790119" y="1310"/>
                </a:cubicBezTo>
                <a:cubicBezTo>
                  <a:pt x="822781" y="209"/>
                  <a:pt x="847736" y="-3461"/>
                  <a:pt x="883700" y="9750"/>
                </a:cubicBezTo>
                <a:cubicBezTo>
                  <a:pt x="904985" y="31770"/>
                  <a:pt x="925904" y="97460"/>
                  <a:pt x="938748" y="141865"/>
                </a:cubicBezTo>
                <a:cubicBezTo>
                  <a:pt x="959666" y="214895"/>
                  <a:pt x="977649" y="295265"/>
                  <a:pt x="992695" y="379671"/>
                </a:cubicBezTo>
                <a:cubicBezTo>
                  <a:pt x="998934" y="413434"/>
                  <a:pt x="1004438" y="448298"/>
                  <a:pt x="1009943" y="483161"/>
                </a:cubicBezTo>
                <a:cubicBezTo>
                  <a:pt x="1115268" y="1195113"/>
                  <a:pt x="1052147" y="2149641"/>
                  <a:pt x="1052147" y="2149641"/>
                </a:cubicBezTo>
                <a:close/>
              </a:path>
            </a:pathLst>
          </a:custGeom>
          <a:solidFill>
            <a:srgbClr val="FFB41D"/>
          </a:solidFill>
          <a:ln w="3669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D42919D9-D556-48F9-A2DC-8A33F0E36E8D}"/>
              </a:ext>
            </a:extLst>
          </p:cNvPr>
          <p:cNvSpPr/>
          <p:nvPr/>
        </p:nvSpPr>
        <p:spPr>
          <a:xfrm>
            <a:off x="20387174" y="8973082"/>
            <a:ext cx="623875" cy="513779"/>
          </a:xfrm>
          <a:custGeom>
            <a:avLst/>
            <a:gdLst>
              <a:gd name="connsiteX0" fmla="*/ 282212 w 623874"/>
              <a:gd name="connsiteY0" fmla="*/ 546463 h 513779"/>
              <a:gd name="connsiteX1" fmla="*/ 636720 w 623874"/>
              <a:gd name="connsiteY1" fmla="*/ 451414 h 513779"/>
              <a:gd name="connsiteX2" fmla="*/ 536900 w 623874"/>
              <a:gd name="connsiteY2" fmla="*/ 389 h 513779"/>
              <a:gd name="connsiteX3" fmla="*/ 438915 w 623874"/>
              <a:gd name="connsiteY3" fmla="*/ 9563 h 513779"/>
              <a:gd name="connsiteX4" fmla="*/ 406253 w 623874"/>
              <a:gd name="connsiteY4" fmla="*/ 109017 h 513779"/>
              <a:gd name="connsiteX5" fmla="*/ 123307 w 623874"/>
              <a:gd name="connsiteY5" fmla="*/ 36720 h 513779"/>
              <a:gd name="connsiteX6" fmla="*/ 0 w 623874"/>
              <a:gd name="connsiteY6" fmla="*/ 99475 h 513779"/>
              <a:gd name="connsiteX7" fmla="*/ 282212 w 623874"/>
              <a:gd name="connsiteY7" fmla="*/ 546463 h 51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874" h="513779">
                <a:moveTo>
                  <a:pt x="282212" y="546463"/>
                </a:moveTo>
                <a:lnTo>
                  <a:pt x="636720" y="451414"/>
                </a:lnTo>
                <a:cubicBezTo>
                  <a:pt x="636720" y="451414"/>
                  <a:pt x="653601" y="176175"/>
                  <a:pt x="536900" y="389"/>
                </a:cubicBezTo>
                <a:cubicBezTo>
                  <a:pt x="514146" y="-1813"/>
                  <a:pt x="470475" y="5894"/>
                  <a:pt x="438915" y="9563"/>
                </a:cubicBezTo>
                <a:cubicBezTo>
                  <a:pt x="462034" y="56905"/>
                  <a:pt x="444052" y="97640"/>
                  <a:pt x="406253" y="109017"/>
                </a:cubicBezTo>
                <a:cubicBezTo>
                  <a:pt x="299827" y="141311"/>
                  <a:pt x="123307" y="36720"/>
                  <a:pt x="123307" y="36720"/>
                </a:cubicBezTo>
                <a:cubicBezTo>
                  <a:pt x="89911" y="46629"/>
                  <a:pt x="27524" y="81860"/>
                  <a:pt x="0" y="99475"/>
                </a:cubicBezTo>
                <a:cubicBezTo>
                  <a:pt x="13946" y="102411"/>
                  <a:pt x="347902" y="153055"/>
                  <a:pt x="282212" y="546463"/>
                </a:cubicBezTo>
                <a:close/>
              </a:path>
            </a:pathLst>
          </a:custGeom>
          <a:solidFill>
            <a:srgbClr val="7E3838"/>
          </a:solidFill>
          <a:ln w="3669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8483B06C-8E3D-4CA7-83FC-A59828FB50D6}"/>
              </a:ext>
            </a:extLst>
          </p:cNvPr>
          <p:cNvSpPr/>
          <p:nvPr/>
        </p:nvSpPr>
        <p:spPr>
          <a:xfrm>
            <a:off x="21142796" y="6885325"/>
            <a:ext cx="2018419" cy="2018419"/>
          </a:xfrm>
          <a:custGeom>
            <a:avLst/>
            <a:gdLst>
              <a:gd name="connsiteX0" fmla="*/ 1884102 w 2018418"/>
              <a:gd name="connsiteY0" fmla="*/ 970309 h 2018418"/>
              <a:gd name="connsiteX1" fmla="*/ 2019520 w 2018418"/>
              <a:gd name="connsiteY1" fmla="*/ 937647 h 2018418"/>
              <a:gd name="connsiteX2" fmla="*/ 1941352 w 2018418"/>
              <a:gd name="connsiteY2" fmla="*/ 613966 h 2018418"/>
              <a:gd name="connsiteX3" fmla="*/ 1805934 w 2018418"/>
              <a:gd name="connsiteY3" fmla="*/ 646628 h 2018418"/>
              <a:gd name="connsiteX4" fmla="*/ 1600056 w 2018418"/>
              <a:gd name="connsiteY4" fmla="*/ 363315 h 2018418"/>
              <a:gd name="connsiteX5" fmla="*/ 1672719 w 2018418"/>
              <a:gd name="connsiteY5" fmla="*/ 244779 h 2018418"/>
              <a:gd name="connsiteX6" fmla="*/ 1388672 w 2018418"/>
              <a:gd name="connsiteY6" fmla="*/ 71195 h 2018418"/>
              <a:gd name="connsiteX7" fmla="*/ 1316376 w 2018418"/>
              <a:gd name="connsiteY7" fmla="*/ 189731 h 2018418"/>
              <a:gd name="connsiteX8" fmla="*/ 969942 w 2018418"/>
              <a:gd name="connsiteY8" fmla="*/ 135418 h 2018418"/>
              <a:gd name="connsiteX9" fmla="*/ 937281 w 2018418"/>
              <a:gd name="connsiteY9" fmla="*/ 0 h 2018418"/>
              <a:gd name="connsiteX10" fmla="*/ 613599 w 2018418"/>
              <a:gd name="connsiteY10" fmla="*/ 78168 h 2018418"/>
              <a:gd name="connsiteX11" fmla="*/ 646261 w 2018418"/>
              <a:gd name="connsiteY11" fmla="*/ 213586 h 2018418"/>
              <a:gd name="connsiteX12" fmla="*/ 362948 w 2018418"/>
              <a:gd name="connsiteY12" fmla="*/ 419831 h 2018418"/>
              <a:gd name="connsiteX13" fmla="*/ 244412 w 2018418"/>
              <a:gd name="connsiteY13" fmla="*/ 347535 h 2018418"/>
              <a:gd name="connsiteX14" fmla="*/ 70828 w 2018418"/>
              <a:gd name="connsiteY14" fmla="*/ 631582 h 2018418"/>
              <a:gd name="connsiteX15" fmla="*/ 189365 w 2018418"/>
              <a:gd name="connsiteY15" fmla="*/ 703878 h 2018418"/>
              <a:gd name="connsiteX16" fmla="*/ 135418 w 2018418"/>
              <a:gd name="connsiteY16" fmla="*/ 1049945 h 2018418"/>
              <a:gd name="connsiteX17" fmla="*/ 0 w 2018418"/>
              <a:gd name="connsiteY17" fmla="*/ 1082606 h 2018418"/>
              <a:gd name="connsiteX18" fmla="*/ 78168 w 2018418"/>
              <a:gd name="connsiteY18" fmla="*/ 1406288 h 2018418"/>
              <a:gd name="connsiteX19" fmla="*/ 213586 w 2018418"/>
              <a:gd name="connsiteY19" fmla="*/ 1373626 h 2018418"/>
              <a:gd name="connsiteX20" fmla="*/ 419464 w 2018418"/>
              <a:gd name="connsiteY20" fmla="*/ 1656938 h 2018418"/>
              <a:gd name="connsiteX21" fmla="*/ 346801 w 2018418"/>
              <a:gd name="connsiteY21" fmla="*/ 1775475 h 2018418"/>
              <a:gd name="connsiteX22" fmla="*/ 630848 w 2018418"/>
              <a:gd name="connsiteY22" fmla="*/ 1949058 h 2018418"/>
              <a:gd name="connsiteX23" fmla="*/ 703511 w 2018418"/>
              <a:gd name="connsiteY23" fmla="*/ 1830155 h 2018418"/>
              <a:gd name="connsiteX24" fmla="*/ 1049578 w 2018418"/>
              <a:gd name="connsiteY24" fmla="*/ 1884102 h 2018418"/>
              <a:gd name="connsiteX25" fmla="*/ 1082239 w 2018418"/>
              <a:gd name="connsiteY25" fmla="*/ 2019886 h 2018418"/>
              <a:gd name="connsiteX26" fmla="*/ 1405920 w 2018418"/>
              <a:gd name="connsiteY26" fmla="*/ 1941719 h 2018418"/>
              <a:gd name="connsiteX27" fmla="*/ 1373259 w 2018418"/>
              <a:gd name="connsiteY27" fmla="*/ 1805934 h 2018418"/>
              <a:gd name="connsiteX28" fmla="*/ 1656572 w 2018418"/>
              <a:gd name="connsiteY28" fmla="*/ 1600056 h 2018418"/>
              <a:gd name="connsiteX29" fmla="*/ 1775475 w 2018418"/>
              <a:gd name="connsiteY29" fmla="*/ 1672719 h 2018418"/>
              <a:gd name="connsiteX30" fmla="*/ 1949059 w 2018418"/>
              <a:gd name="connsiteY30" fmla="*/ 1388672 h 2018418"/>
              <a:gd name="connsiteX31" fmla="*/ 1830155 w 2018418"/>
              <a:gd name="connsiteY31" fmla="*/ 1316009 h 2018418"/>
              <a:gd name="connsiteX32" fmla="*/ 1884102 w 2018418"/>
              <a:gd name="connsiteY32" fmla="*/ 970309 h 201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18418" h="2018418">
                <a:moveTo>
                  <a:pt x="1884102" y="970309"/>
                </a:moveTo>
                <a:lnTo>
                  <a:pt x="2019520" y="937647"/>
                </a:lnTo>
                <a:lnTo>
                  <a:pt x="1941352" y="613966"/>
                </a:lnTo>
                <a:lnTo>
                  <a:pt x="1805934" y="646628"/>
                </a:lnTo>
                <a:cubicBezTo>
                  <a:pt x="1756024" y="537266"/>
                  <a:pt x="1685563" y="441483"/>
                  <a:pt x="1600056" y="363315"/>
                </a:cubicBezTo>
                <a:lnTo>
                  <a:pt x="1672719" y="244779"/>
                </a:lnTo>
                <a:lnTo>
                  <a:pt x="1388672" y="71195"/>
                </a:lnTo>
                <a:lnTo>
                  <a:pt x="1316376" y="189731"/>
                </a:lnTo>
                <a:cubicBezTo>
                  <a:pt x="1207748" y="148996"/>
                  <a:pt x="1090313" y="129913"/>
                  <a:pt x="969942" y="135418"/>
                </a:cubicBezTo>
                <a:lnTo>
                  <a:pt x="937281" y="0"/>
                </a:lnTo>
                <a:lnTo>
                  <a:pt x="613599" y="78168"/>
                </a:lnTo>
                <a:lnTo>
                  <a:pt x="646261" y="213586"/>
                </a:lnTo>
                <a:cubicBezTo>
                  <a:pt x="536900" y="263496"/>
                  <a:pt x="440750" y="333957"/>
                  <a:pt x="362948" y="419831"/>
                </a:cubicBezTo>
                <a:lnTo>
                  <a:pt x="244412" y="347535"/>
                </a:lnTo>
                <a:lnTo>
                  <a:pt x="70828" y="631582"/>
                </a:lnTo>
                <a:lnTo>
                  <a:pt x="189365" y="703878"/>
                </a:lnTo>
                <a:cubicBezTo>
                  <a:pt x="148629" y="812505"/>
                  <a:pt x="129546" y="929940"/>
                  <a:pt x="135418" y="1049945"/>
                </a:cubicBezTo>
                <a:lnTo>
                  <a:pt x="0" y="1082606"/>
                </a:lnTo>
                <a:lnTo>
                  <a:pt x="78168" y="1406288"/>
                </a:lnTo>
                <a:lnTo>
                  <a:pt x="213586" y="1373626"/>
                </a:lnTo>
                <a:cubicBezTo>
                  <a:pt x="263496" y="1482987"/>
                  <a:pt x="333957" y="1578771"/>
                  <a:pt x="419464" y="1656938"/>
                </a:cubicBezTo>
                <a:lnTo>
                  <a:pt x="346801" y="1775475"/>
                </a:lnTo>
                <a:lnTo>
                  <a:pt x="630848" y="1949058"/>
                </a:lnTo>
                <a:lnTo>
                  <a:pt x="703511" y="1830155"/>
                </a:lnTo>
                <a:cubicBezTo>
                  <a:pt x="812138" y="1870890"/>
                  <a:pt x="929574" y="1889607"/>
                  <a:pt x="1049578" y="1884102"/>
                </a:cubicBezTo>
                <a:lnTo>
                  <a:pt x="1082239" y="2019886"/>
                </a:lnTo>
                <a:lnTo>
                  <a:pt x="1405920" y="1941719"/>
                </a:lnTo>
                <a:lnTo>
                  <a:pt x="1373259" y="1805934"/>
                </a:lnTo>
                <a:cubicBezTo>
                  <a:pt x="1482620" y="1756024"/>
                  <a:pt x="1578404" y="1685563"/>
                  <a:pt x="1656572" y="1600056"/>
                </a:cubicBezTo>
                <a:lnTo>
                  <a:pt x="1775475" y="1672719"/>
                </a:lnTo>
                <a:lnTo>
                  <a:pt x="1949059" y="1388672"/>
                </a:lnTo>
                <a:lnTo>
                  <a:pt x="1830155" y="1316009"/>
                </a:lnTo>
                <a:cubicBezTo>
                  <a:pt x="1870891" y="1207748"/>
                  <a:pt x="1889974" y="1090313"/>
                  <a:pt x="1884102" y="970309"/>
                </a:cubicBezTo>
                <a:close/>
              </a:path>
            </a:pathLst>
          </a:custGeom>
          <a:solidFill>
            <a:schemeClr val="accent5">
              <a:lumMod val="60000"/>
              <a:lumOff val="40000"/>
            </a:schemeClr>
          </a:solidFill>
          <a:ln w="36695"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093136AF-738B-4D7B-B811-F01D76047FCE}"/>
              </a:ext>
            </a:extLst>
          </p:cNvPr>
          <p:cNvSpPr/>
          <p:nvPr/>
        </p:nvSpPr>
        <p:spPr>
          <a:xfrm>
            <a:off x="20169919" y="9430000"/>
            <a:ext cx="366985" cy="440382"/>
          </a:xfrm>
          <a:custGeom>
            <a:avLst/>
            <a:gdLst>
              <a:gd name="connsiteX0" fmla="*/ 0 w 366985"/>
              <a:gd name="connsiteY0" fmla="*/ 0 h 440382"/>
              <a:gd name="connsiteX1" fmla="*/ 217622 w 366985"/>
              <a:gd name="connsiteY1" fmla="*/ 476714 h 440382"/>
              <a:gd name="connsiteX2" fmla="*/ 395610 w 366985"/>
              <a:gd name="connsiteY2" fmla="*/ 128812 h 440382"/>
              <a:gd name="connsiteX3" fmla="*/ 0 w 366985"/>
              <a:gd name="connsiteY3" fmla="*/ 0 h 440382"/>
            </a:gdLst>
            <a:ahLst/>
            <a:cxnLst>
              <a:cxn ang="0">
                <a:pos x="connsiteX0" y="connsiteY0"/>
              </a:cxn>
              <a:cxn ang="0">
                <a:pos x="connsiteX1" y="connsiteY1"/>
              </a:cxn>
              <a:cxn ang="0">
                <a:pos x="connsiteX2" y="connsiteY2"/>
              </a:cxn>
              <a:cxn ang="0">
                <a:pos x="connsiteX3" y="connsiteY3"/>
              </a:cxn>
            </a:cxnLst>
            <a:rect l="l" t="t" r="r" b="b"/>
            <a:pathLst>
              <a:path w="366985" h="440382">
                <a:moveTo>
                  <a:pt x="0" y="0"/>
                </a:moveTo>
                <a:cubicBezTo>
                  <a:pt x="0" y="0"/>
                  <a:pt x="0" y="462402"/>
                  <a:pt x="217622" y="476714"/>
                </a:cubicBezTo>
                <a:cubicBezTo>
                  <a:pt x="373224" y="486990"/>
                  <a:pt x="395610" y="128812"/>
                  <a:pt x="395610" y="128812"/>
                </a:cubicBezTo>
                <a:lnTo>
                  <a:pt x="0" y="0"/>
                </a:lnTo>
                <a:close/>
              </a:path>
            </a:pathLst>
          </a:custGeom>
          <a:solidFill>
            <a:srgbClr val="7E3838"/>
          </a:solidFill>
          <a:ln w="36695"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65AD22FF-CFAD-43BA-BD53-1855D5AD03A8}"/>
              </a:ext>
            </a:extLst>
          </p:cNvPr>
          <p:cNvSpPr/>
          <p:nvPr/>
        </p:nvSpPr>
        <p:spPr>
          <a:xfrm>
            <a:off x="20255059" y="9344492"/>
            <a:ext cx="880764" cy="366985"/>
          </a:xfrm>
          <a:custGeom>
            <a:avLst/>
            <a:gdLst>
              <a:gd name="connsiteX0" fmla="*/ 613233 w 880764"/>
              <a:gd name="connsiteY0" fmla="*/ 262762 h 366985"/>
              <a:gd name="connsiteX1" fmla="*/ 613233 w 880764"/>
              <a:gd name="connsiteY1" fmla="*/ 324415 h 366985"/>
              <a:gd name="connsiteX2" fmla="*/ 0 w 880764"/>
              <a:gd name="connsiteY2" fmla="*/ 275239 h 366985"/>
              <a:gd name="connsiteX3" fmla="*/ 363316 w 880764"/>
              <a:gd name="connsiteY3" fmla="*/ 64590 h 366985"/>
              <a:gd name="connsiteX4" fmla="*/ 423134 w 880764"/>
              <a:gd name="connsiteY4" fmla="*/ 56516 h 366985"/>
              <a:gd name="connsiteX5" fmla="*/ 768834 w 880764"/>
              <a:gd name="connsiteY5" fmla="*/ 7707 h 366985"/>
              <a:gd name="connsiteX6" fmla="*/ 825717 w 880764"/>
              <a:gd name="connsiteY6" fmla="*/ 0 h 366985"/>
              <a:gd name="connsiteX7" fmla="*/ 871223 w 880764"/>
              <a:gd name="connsiteY7" fmla="*/ 7340 h 366985"/>
              <a:gd name="connsiteX8" fmla="*/ 888471 w 880764"/>
              <a:gd name="connsiteY8" fmla="*/ 110830 h 366985"/>
              <a:gd name="connsiteX9" fmla="*/ 613233 w 880764"/>
              <a:gd name="connsiteY9" fmla="*/ 262762 h 3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0764" h="366985">
                <a:moveTo>
                  <a:pt x="613233" y="262762"/>
                </a:moveTo>
                <a:cubicBezTo>
                  <a:pt x="619471" y="314507"/>
                  <a:pt x="613233" y="324415"/>
                  <a:pt x="613233" y="324415"/>
                </a:cubicBezTo>
                <a:cubicBezTo>
                  <a:pt x="183493" y="447722"/>
                  <a:pt x="0" y="275239"/>
                  <a:pt x="0" y="275239"/>
                </a:cubicBezTo>
                <a:lnTo>
                  <a:pt x="363316" y="64590"/>
                </a:lnTo>
                <a:lnTo>
                  <a:pt x="423134" y="56516"/>
                </a:lnTo>
                <a:lnTo>
                  <a:pt x="768834" y="7707"/>
                </a:lnTo>
                <a:lnTo>
                  <a:pt x="825717" y="0"/>
                </a:lnTo>
                <a:cubicBezTo>
                  <a:pt x="825717" y="0"/>
                  <a:pt x="846635" y="1835"/>
                  <a:pt x="871223" y="7340"/>
                </a:cubicBezTo>
                <a:cubicBezTo>
                  <a:pt x="877462" y="41103"/>
                  <a:pt x="882967" y="75966"/>
                  <a:pt x="888471" y="110830"/>
                </a:cubicBezTo>
                <a:cubicBezTo>
                  <a:pt x="792322" y="178722"/>
                  <a:pt x="613233" y="262762"/>
                  <a:pt x="613233" y="262762"/>
                </a:cubicBezTo>
                <a:close/>
              </a:path>
            </a:pathLst>
          </a:custGeom>
          <a:solidFill>
            <a:srgbClr val="F29B75">
              <a:alpha val="49000"/>
            </a:srgbClr>
          </a:solidFill>
          <a:ln w="3669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90362F3B-B2A3-4799-83B6-894811B65D7E}"/>
              </a:ext>
            </a:extLst>
          </p:cNvPr>
          <p:cNvSpPr/>
          <p:nvPr/>
        </p:nvSpPr>
        <p:spPr>
          <a:xfrm>
            <a:off x="20499838" y="8311429"/>
            <a:ext cx="807367" cy="1321147"/>
          </a:xfrm>
          <a:custGeom>
            <a:avLst/>
            <a:gdLst>
              <a:gd name="connsiteX0" fmla="*/ 133949 w 807367"/>
              <a:gd name="connsiteY0" fmla="*/ 1342799 h 1321146"/>
              <a:gd name="connsiteX1" fmla="*/ 656169 w 807367"/>
              <a:gd name="connsiteY1" fmla="*/ 1101322 h 1321146"/>
              <a:gd name="connsiteX2" fmla="*/ 812138 w 807367"/>
              <a:gd name="connsiteY2" fmla="*/ 875260 h 1321146"/>
              <a:gd name="connsiteX3" fmla="*/ 738007 w 807367"/>
              <a:gd name="connsiteY3" fmla="*/ 0 h 1321146"/>
              <a:gd name="connsiteX4" fmla="*/ 601856 w 807367"/>
              <a:gd name="connsiteY4" fmla="*/ 31194 h 1321146"/>
              <a:gd name="connsiteX5" fmla="*/ 571762 w 807367"/>
              <a:gd name="connsiteY5" fmla="*/ 812872 h 1321146"/>
              <a:gd name="connsiteX6" fmla="*/ 0 w 807367"/>
              <a:gd name="connsiteY6" fmla="*/ 969208 h 132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367" h="1321146">
                <a:moveTo>
                  <a:pt x="133949" y="1342799"/>
                </a:moveTo>
                <a:cubicBezTo>
                  <a:pt x="133949" y="1342799"/>
                  <a:pt x="419464" y="1272338"/>
                  <a:pt x="656169" y="1101322"/>
                </a:cubicBezTo>
                <a:cubicBezTo>
                  <a:pt x="725529" y="1051046"/>
                  <a:pt x="797092" y="959666"/>
                  <a:pt x="812138" y="875260"/>
                </a:cubicBezTo>
                <a:cubicBezTo>
                  <a:pt x="857277" y="622774"/>
                  <a:pt x="776908" y="166978"/>
                  <a:pt x="738007" y="0"/>
                </a:cubicBezTo>
                <a:cubicBezTo>
                  <a:pt x="624976" y="7340"/>
                  <a:pt x="601856" y="31194"/>
                  <a:pt x="601856" y="31194"/>
                </a:cubicBezTo>
                <a:cubicBezTo>
                  <a:pt x="601856" y="31194"/>
                  <a:pt x="567359" y="522954"/>
                  <a:pt x="571762" y="812872"/>
                </a:cubicBezTo>
                <a:cubicBezTo>
                  <a:pt x="571762" y="812872"/>
                  <a:pt x="294689" y="986823"/>
                  <a:pt x="0" y="969208"/>
                </a:cubicBezTo>
              </a:path>
            </a:pathLst>
          </a:custGeom>
          <a:solidFill>
            <a:srgbClr val="FCB6AC"/>
          </a:solidFill>
          <a:ln w="36695"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1C770948-F443-421B-8385-6268E29C76DE}"/>
              </a:ext>
            </a:extLst>
          </p:cNvPr>
          <p:cNvSpPr/>
          <p:nvPr/>
        </p:nvSpPr>
        <p:spPr>
          <a:xfrm>
            <a:off x="20993063" y="7895375"/>
            <a:ext cx="256890" cy="440382"/>
          </a:xfrm>
          <a:custGeom>
            <a:avLst/>
            <a:gdLst>
              <a:gd name="connsiteX0" fmla="*/ 108998 w 256889"/>
              <a:gd name="connsiteY0" fmla="*/ 461193 h 440382"/>
              <a:gd name="connsiteX1" fmla="*/ 82208 w 256889"/>
              <a:gd name="connsiteY1" fmla="*/ 329079 h 440382"/>
              <a:gd name="connsiteX2" fmla="*/ 3307 w 256889"/>
              <a:gd name="connsiteY2" fmla="*/ 145219 h 440382"/>
              <a:gd name="connsiteX3" fmla="*/ 127348 w 256889"/>
              <a:gd name="connsiteY3" fmla="*/ 29619 h 440382"/>
              <a:gd name="connsiteX4" fmla="*/ 287720 w 256889"/>
              <a:gd name="connsiteY4" fmla="*/ 21912 h 440382"/>
              <a:gd name="connsiteX5" fmla="*/ 235609 w 256889"/>
              <a:gd name="connsiteY5" fmla="*/ 141550 h 440382"/>
              <a:gd name="connsiteX6" fmla="*/ 282583 w 256889"/>
              <a:gd name="connsiteY6" fmla="*/ 245407 h 440382"/>
              <a:gd name="connsiteX7" fmla="*/ 245884 w 256889"/>
              <a:gd name="connsiteY7" fmla="*/ 422293 h 440382"/>
              <a:gd name="connsiteX8" fmla="*/ 108998 w 256889"/>
              <a:gd name="connsiteY8" fmla="*/ 461193 h 44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89" h="440382">
                <a:moveTo>
                  <a:pt x="108998" y="461193"/>
                </a:moveTo>
                <a:cubicBezTo>
                  <a:pt x="108998" y="461193"/>
                  <a:pt x="108998" y="376420"/>
                  <a:pt x="82208" y="329079"/>
                </a:cubicBezTo>
                <a:cubicBezTo>
                  <a:pt x="55419" y="281371"/>
                  <a:pt x="-16143" y="214947"/>
                  <a:pt x="3307" y="145219"/>
                </a:cubicBezTo>
                <a:cubicBezTo>
                  <a:pt x="10646" y="119164"/>
                  <a:pt x="54685" y="59345"/>
                  <a:pt x="127348" y="29619"/>
                </a:cubicBezTo>
                <a:cubicBezTo>
                  <a:pt x="235609" y="-14786"/>
                  <a:pt x="280380" y="-2308"/>
                  <a:pt x="287720" y="21912"/>
                </a:cubicBezTo>
                <a:cubicBezTo>
                  <a:pt x="295427" y="46133"/>
                  <a:pt x="231572" y="95309"/>
                  <a:pt x="235609" y="141550"/>
                </a:cubicBezTo>
                <a:cubicBezTo>
                  <a:pt x="239645" y="187790"/>
                  <a:pt x="263132" y="203937"/>
                  <a:pt x="282583" y="245407"/>
                </a:cubicBezTo>
                <a:cubicBezTo>
                  <a:pt x="311574" y="307794"/>
                  <a:pt x="245884" y="382659"/>
                  <a:pt x="245884" y="422293"/>
                </a:cubicBezTo>
                <a:cubicBezTo>
                  <a:pt x="246251" y="450551"/>
                  <a:pt x="108998" y="461193"/>
                  <a:pt x="108998" y="461193"/>
                </a:cubicBezTo>
                <a:close/>
              </a:path>
            </a:pathLst>
          </a:custGeom>
          <a:solidFill>
            <a:srgbClr val="FCB6AC"/>
          </a:solidFill>
          <a:ln w="36695"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878C8036-27B9-4E35-A586-1044788CA725}"/>
              </a:ext>
            </a:extLst>
          </p:cNvPr>
          <p:cNvSpPr/>
          <p:nvPr/>
        </p:nvSpPr>
        <p:spPr>
          <a:xfrm>
            <a:off x="20169637" y="9145459"/>
            <a:ext cx="660573" cy="513779"/>
          </a:xfrm>
          <a:custGeom>
            <a:avLst/>
            <a:gdLst>
              <a:gd name="connsiteX0" fmla="*/ 386717 w 660573"/>
              <a:gd name="connsiteY0" fmla="*/ 117930 h 513779"/>
              <a:gd name="connsiteX1" fmla="*/ 589293 w 660573"/>
              <a:gd name="connsiteY1" fmla="*/ 101416 h 513779"/>
              <a:gd name="connsiteX2" fmla="*/ 681773 w 660573"/>
              <a:gd name="connsiteY2" fmla="*/ 461795 h 513779"/>
              <a:gd name="connsiteX3" fmla="*/ 152947 w 660573"/>
              <a:gd name="connsiteY3" fmla="*/ 510238 h 513779"/>
              <a:gd name="connsiteX4" fmla="*/ 281 w 660573"/>
              <a:gd name="connsiteY4" fmla="*/ 298487 h 513779"/>
              <a:gd name="connsiteX5" fmla="*/ 105606 w 660573"/>
              <a:gd name="connsiteY5" fmla="*/ 10037 h 513779"/>
              <a:gd name="connsiteX6" fmla="*/ 386717 w 660573"/>
              <a:gd name="connsiteY6" fmla="*/ 117930 h 51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573" h="513779">
                <a:moveTo>
                  <a:pt x="386717" y="117930"/>
                </a:moveTo>
                <a:cubicBezTo>
                  <a:pt x="386717" y="117930"/>
                  <a:pt x="478096" y="106921"/>
                  <a:pt x="589293" y="101416"/>
                </a:cubicBezTo>
                <a:cubicBezTo>
                  <a:pt x="589293" y="101416"/>
                  <a:pt x="655350" y="242705"/>
                  <a:pt x="681773" y="461795"/>
                </a:cubicBezTo>
                <a:cubicBezTo>
                  <a:pt x="681773" y="461795"/>
                  <a:pt x="471858" y="612626"/>
                  <a:pt x="152947" y="510238"/>
                </a:cubicBezTo>
                <a:cubicBezTo>
                  <a:pt x="61568" y="480879"/>
                  <a:pt x="3217" y="394637"/>
                  <a:pt x="281" y="298487"/>
                </a:cubicBezTo>
                <a:cubicBezTo>
                  <a:pt x="-6325" y="75360"/>
                  <a:pt x="105606" y="10037"/>
                  <a:pt x="105606" y="10037"/>
                </a:cubicBezTo>
                <a:cubicBezTo>
                  <a:pt x="105606" y="10037"/>
                  <a:pt x="290567" y="-48681"/>
                  <a:pt x="386717" y="117930"/>
                </a:cubicBezTo>
                <a:close/>
              </a:path>
            </a:pathLst>
          </a:custGeom>
          <a:solidFill>
            <a:srgbClr val="7E3838"/>
          </a:solidFill>
          <a:ln w="3669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ACA4DCE9-44F4-4086-B9A1-2CE1A455789B}"/>
              </a:ext>
            </a:extLst>
          </p:cNvPr>
          <p:cNvSpPr/>
          <p:nvPr/>
        </p:nvSpPr>
        <p:spPr>
          <a:xfrm>
            <a:off x="20196310" y="8099952"/>
            <a:ext cx="587176" cy="770669"/>
          </a:xfrm>
          <a:custGeom>
            <a:avLst/>
            <a:gdLst>
              <a:gd name="connsiteX0" fmla="*/ 496563 w 587176"/>
              <a:gd name="connsiteY0" fmla="*/ 181384 h 770668"/>
              <a:gd name="connsiteX1" fmla="*/ 585373 w 587176"/>
              <a:gd name="connsiteY1" fmla="*/ 26150 h 770668"/>
              <a:gd name="connsiteX2" fmla="*/ 141321 w 587176"/>
              <a:gd name="connsiteY2" fmla="*/ 87069 h 770668"/>
              <a:gd name="connsiteX3" fmla="*/ 16179 w 587176"/>
              <a:gd name="connsiteY3" fmla="*/ 461394 h 770668"/>
              <a:gd name="connsiteX4" fmla="*/ 337292 w 587176"/>
              <a:gd name="connsiteY4" fmla="*/ 780304 h 770668"/>
              <a:gd name="connsiteX5" fmla="*/ 313437 w 587176"/>
              <a:gd name="connsiteY5" fmla="*/ 638648 h 770668"/>
              <a:gd name="connsiteX6" fmla="*/ 196736 w 587176"/>
              <a:gd name="connsiteY6" fmla="*/ 552774 h 770668"/>
              <a:gd name="connsiteX7" fmla="*/ 239307 w 587176"/>
              <a:gd name="connsiteY7" fmla="*/ 490019 h 770668"/>
              <a:gd name="connsiteX8" fmla="*/ 288849 w 587176"/>
              <a:gd name="connsiteY8" fmla="*/ 524516 h 770668"/>
              <a:gd name="connsiteX9" fmla="*/ 278207 w 587176"/>
              <a:gd name="connsiteY9" fmla="*/ 407815 h 770668"/>
              <a:gd name="connsiteX10" fmla="*/ 245178 w 587176"/>
              <a:gd name="connsiteY10" fmla="*/ 356436 h 770668"/>
              <a:gd name="connsiteX11" fmla="*/ 496563 w 587176"/>
              <a:gd name="connsiteY11" fmla="*/ 181384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176" h="770668">
                <a:moveTo>
                  <a:pt x="496563" y="181384"/>
                </a:moveTo>
                <a:cubicBezTo>
                  <a:pt x="586842" y="153127"/>
                  <a:pt x="638219" y="157164"/>
                  <a:pt x="585373" y="26150"/>
                </a:cubicBezTo>
                <a:cubicBezTo>
                  <a:pt x="554547" y="-50550"/>
                  <a:pt x="180956" y="63582"/>
                  <a:pt x="141321" y="87069"/>
                </a:cubicBezTo>
                <a:cubicBezTo>
                  <a:pt x="-4005" y="172577"/>
                  <a:pt x="-19418" y="316435"/>
                  <a:pt x="16179" y="461394"/>
                </a:cubicBezTo>
                <a:cubicBezTo>
                  <a:pt x="16179" y="461394"/>
                  <a:pt x="104990" y="768928"/>
                  <a:pt x="337292" y="780304"/>
                </a:cubicBezTo>
                <a:cubicBezTo>
                  <a:pt x="337292" y="780304"/>
                  <a:pt x="335823" y="719018"/>
                  <a:pt x="313437" y="638648"/>
                </a:cubicBezTo>
                <a:cubicBezTo>
                  <a:pt x="313437" y="638648"/>
                  <a:pt x="213617" y="608922"/>
                  <a:pt x="196736" y="552774"/>
                </a:cubicBezTo>
                <a:cubicBezTo>
                  <a:pt x="186827" y="519378"/>
                  <a:pt x="218388" y="490386"/>
                  <a:pt x="239307" y="490019"/>
                </a:cubicBezTo>
                <a:cubicBezTo>
                  <a:pt x="267197" y="489285"/>
                  <a:pt x="288849" y="524516"/>
                  <a:pt x="288849" y="524516"/>
                </a:cubicBezTo>
                <a:cubicBezTo>
                  <a:pt x="288849" y="524516"/>
                  <a:pt x="289950" y="462862"/>
                  <a:pt x="278207" y="407815"/>
                </a:cubicBezTo>
                <a:cubicBezTo>
                  <a:pt x="273803" y="387263"/>
                  <a:pt x="261325" y="370382"/>
                  <a:pt x="245178" y="356436"/>
                </a:cubicBezTo>
                <a:cubicBezTo>
                  <a:pt x="248848" y="348363"/>
                  <a:pt x="295088" y="244139"/>
                  <a:pt x="496563" y="181384"/>
                </a:cubicBezTo>
                <a:close/>
              </a:path>
            </a:pathLst>
          </a:custGeom>
          <a:solidFill>
            <a:srgbClr val="7C4E50"/>
          </a:solidFill>
          <a:ln w="36695"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74C08112-DD24-449E-8C77-277C7E68CFE9}"/>
              </a:ext>
            </a:extLst>
          </p:cNvPr>
          <p:cNvSpPr/>
          <p:nvPr/>
        </p:nvSpPr>
        <p:spPr>
          <a:xfrm>
            <a:off x="20642962" y="8887229"/>
            <a:ext cx="146794" cy="36699"/>
          </a:xfrm>
          <a:custGeom>
            <a:avLst/>
            <a:gdLst>
              <a:gd name="connsiteX0" fmla="*/ 0 w 146794"/>
              <a:gd name="connsiteY0" fmla="*/ 4771 h 0"/>
              <a:gd name="connsiteX1" fmla="*/ 148629 w 146794"/>
              <a:gd name="connsiteY1" fmla="*/ 27891 h 0"/>
              <a:gd name="connsiteX2" fmla="*/ 140922 w 146794"/>
              <a:gd name="connsiteY2" fmla="*/ 0 h 0"/>
              <a:gd name="connsiteX3" fmla="*/ 0 w 146794"/>
              <a:gd name="connsiteY3" fmla="*/ 4771 h 0"/>
            </a:gdLst>
            <a:ahLst/>
            <a:cxnLst>
              <a:cxn ang="0">
                <a:pos x="connsiteX0" y="connsiteY0"/>
              </a:cxn>
              <a:cxn ang="0">
                <a:pos x="connsiteX1" y="connsiteY1"/>
              </a:cxn>
              <a:cxn ang="0">
                <a:pos x="connsiteX2" y="connsiteY2"/>
              </a:cxn>
              <a:cxn ang="0">
                <a:pos x="connsiteX3" y="connsiteY3"/>
              </a:cxn>
            </a:cxnLst>
            <a:rect l="l" t="t" r="r" b="b"/>
            <a:pathLst>
              <a:path w="146794">
                <a:moveTo>
                  <a:pt x="0" y="4771"/>
                </a:moveTo>
                <a:cubicBezTo>
                  <a:pt x="0" y="4771"/>
                  <a:pt x="47708" y="42203"/>
                  <a:pt x="148629" y="27891"/>
                </a:cubicBezTo>
                <a:cubicBezTo>
                  <a:pt x="144592" y="14679"/>
                  <a:pt x="141290" y="2936"/>
                  <a:pt x="140922" y="0"/>
                </a:cubicBezTo>
                <a:cubicBezTo>
                  <a:pt x="140922" y="0"/>
                  <a:pt x="52112" y="14312"/>
                  <a:pt x="0" y="4771"/>
                </a:cubicBezTo>
                <a:close/>
              </a:path>
            </a:pathLst>
          </a:custGeom>
          <a:solidFill>
            <a:srgbClr val="F2A49C"/>
          </a:solidFill>
          <a:ln w="36695"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27AEC2D1-EE18-4D33-B1E9-6FF14CD19A1A}"/>
              </a:ext>
            </a:extLst>
          </p:cNvPr>
          <p:cNvSpPr/>
          <p:nvPr/>
        </p:nvSpPr>
        <p:spPr>
          <a:xfrm>
            <a:off x="20133407" y="10831883"/>
            <a:ext cx="1064257" cy="256890"/>
          </a:xfrm>
          <a:custGeom>
            <a:avLst/>
            <a:gdLst>
              <a:gd name="connsiteX0" fmla="*/ 35778 w 1064257"/>
              <a:gd name="connsiteY0" fmla="*/ 0 h 256889"/>
              <a:gd name="connsiteX1" fmla="*/ 1068474 w 1064257"/>
              <a:gd name="connsiteY1" fmla="*/ 46607 h 256889"/>
              <a:gd name="connsiteX2" fmla="*/ 1068474 w 1064257"/>
              <a:gd name="connsiteY2" fmla="*/ 242210 h 256889"/>
              <a:gd name="connsiteX3" fmla="*/ 180 w 1064257"/>
              <a:gd name="connsiteY3" fmla="*/ 192667 h 256889"/>
              <a:gd name="connsiteX4" fmla="*/ 35778 w 1064257"/>
              <a:gd name="connsiteY4" fmla="*/ 0 h 256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257" h="256889">
                <a:moveTo>
                  <a:pt x="35778" y="0"/>
                </a:moveTo>
                <a:cubicBezTo>
                  <a:pt x="35778" y="0"/>
                  <a:pt x="720205" y="100187"/>
                  <a:pt x="1068474" y="46607"/>
                </a:cubicBezTo>
                <a:cubicBezTo>
                  <a:pt x="1068474" y="46607"/>
                  <a:pt x="1068474" y="157070"/>
                  <a:pt x="1068474" y="242210"/>
                </a:cubicBezTo>
                <a:cubicBezTo>
                  <a:pt x="1068474" y="242210"/>
                  <a:pt x="578916" y="328819"/>
                  <a:pt x="180" y="192667"/>
                </a:cubicBezTo>
                <a:cubicBezTo>
                  <a:pt x="547" y="192667"/>
                  <a:pt x="-6059" y="66057"/>
                  <a:pt x="35778" y="0"/>
                </a:cubicBezTo>
                <a:close/>
              </a:path>
            </a:pathLst>
          </a:custGeom>
          <a:solidFill>
            <a:srgbClr val="FF9100"/>
          </a:solidFill>
          <a:ln w="36695"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3CE46A24-5000-45BE-A8CD-1C7CC46646B9}"/>
              </a:ext>
            </a:extLst>
          </p:cNvPr>
          <p:cNvSpPr/>
          <p:nvPr/>
        </p:nvSpPr>
        <p:spPr>
          <a:xfrm>
            <a:off x="21062060" y="11016110"/>
            <a:ext cx="36699" cy="110096"/>
          </a:xfrm>
          <a:custGeom>
            <a:avLst/>
            <a:gdLst>
              <a:gd name="connsiteX0" fmla="*/ 9909 w 0"/>
              <a:gd name="connsiteY0" fmla="*/ 118169 h 110095"/>
              <a:gd name="connsiteX1" fmla="*/ 9909 w 0"/>
              <a:gd name="connsiteY1" fmla="*/ 118169 h 110095"/>
              <a:gd name="connsiteX2" fmla="*/ 0 w 0"/>
              <a:gd name="connsiteY2" fmla="*/ 108261 h 110095"/>
              <a:gd name="connsiteX3" fmla="*/ 0 w 0"/>
              <a:gd name="connsiteY3" fmla="*/ 9909 h 110095"/>
              <a:gd name="connsiteX4" fmla="*/ 9909 w 0"/>
              <a:gd name="connsiteY4" fmla="*/ 0 h 110095"/>
              <a:gd name="connsiteX5" fmla="*/ 9909 w 0"/>
              <a:gd name="connsiteY5" fmla="*/ 0 h 110095"/>
              <a:gd name="connsiteX6" fmla="*/ 19818 w 0"/>
              <a:gd name="connsiteY6" fmla="*/ 9909 h 110095"/>
              <a:gd name="connsiteX7" fmla="*/ 19818 w 0"/>
              <a:gd name="connsiteY7" fmla="*/ 108261 h 110095"/>
              <a:gd name="connsiteX8" fmla="*/ 9909 w 0"/>
              <a:gd name="connsiteY8" fmla="*/ 118169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h="110095">
                <a:moveTo>
                  <a:pt x="9909" y="118169"/>
                </a:moveTo>
                <a:lnTo>
                  <a:pt x="9909" y="118169"/>
                </a:lnTo>
                <a:cubicBezTo>
                  <a:pt x="4404" y="118169"/>
                  <a:pt x="0" y="113766"/>
                  <a:pt x="0" y="108261"/>
                </a:cubicBezTo>
                <a:lnTo>
                  <a:pt x="0" y="9909"/>
                </a:lnTo>
                <a:cubicBezTo>
                  <a:pt x="0" y="4404"/>
                  <a:pt x="4404" y="0"/>
                  <a:pt x="9909" y="0"/>
                </a:cubicBezTo>
                <a:lnTo>
                  <a:pt x="9909" y="0"/>
                </a:lnTo>
                <a:cubicBezTo>
                  <a:pt x="15413" y="0"/>
                  <a:pt x="19818" y="4404"/>
                  <a:pt x="19818" y="9909"/>
                </a:cubicBezTo>
                <a:lnTo>
                  <a:pt x="19818" y="108261"/>
                </a:lnTo>
                <a:cubicBezTo>
                  <a:pt x="19818" y="113766"/>
                  <a:pt x="15413" y="118169"/>
                  <a:pt x="9909" y="118169"/>
                </a:cubicBezTo>
                <a:close/>
              </a:path>
            </a:pathLst>
          </a:custGeom>
          <a:solidFill>
            <a:srgbClr val="E2E2E2"/>
          </a:solidFill>
          <a:ln w="3669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0C4CFB60-E20D-4003-8DD0-5178E59E2BB6}"/>
              </a:ext>
            </a:extLst>
          </p:cNvPr>
          <p:cNvSpPr/>
          <p:nvPr/>
        </p:nvSpPr>
        <p:spPr>
          <a:xfrm>
            <a:off x="21100593" y="11012441"/>
            <a:ext cx="36699" cy="110096"/>
          </a:xfrm>
          <a:custGeom>
            <a:avLst/>
            <a:gdLst>
              <a:gd name="connsiteX0" fmla="*/ 9909 w 0"/>
              <a:gd name="connsiteY0" fmla="*/ 118169 h 110095"/>
              <a:gd name="connsiteX1" fmla="*/ 9909 w 0"/>
              <a:gd name="connsiteY1" fmla="*/ 118169 h 110095"/>
              <a:gd name="connsiteX2" fmla="*/ 0 w 0"/>
              <a:gd name="connsiteY2" fmla="*/ 108261 h 110095"/>
              <a:gd name="connsiteX3" fmla="*/ 0 w 0"/>
              <a:gd name="connsiteY3" fmla="*/ 9908 h 110095"/>
              <a:gd name="connsiteX4" fmla="*/ 9909 w 0"/>
              <a:gd name="connsiteY4" fmla="*/ 0 h 110095"/>
              <a:gd name="connsiteX5" fmla="*/ 9909 w 0"/>
              <a:gd name="connsiteY5" fmla="*/ 0 h 110095"/>
              <a:gd name="connsiteX6" fmla="*/ 19817 w 0"/>
              <a:gd name="connsiteY6" fmla="*/ 9908 h 110095"/>
              <a:gd name="connsiteX7" fmla="*/ 19817 w 0"/>
              <a:gd name="connsiteY7" fmla="*/ 108261 h 110095"/>
              <a:gd name="connsiteX8" fmla="*/ 9909 w 0"/>
              <a:gd name="connsiteY8" fmla="*/ 118169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h="110095">
                <a:moveTo>
                  <a:pt x="9909" y="118169"/>
                </a:moveTo>
                <a:lnTo>
                  <a:pt x="9909" y="118169"/>
                </a:lnTo>
                <a:cubicBezTo>
                  <a:pt x="4404" y="118169"/>
                  <a:pt x="0" y="113765"/>
                  <a:pt x="0" y="108261"/>
                </a:cubicBezTo>
                <a:lnTo>
                  <a:pt x="0" y="9908"/>
                </a:lnTo>
                <a:cubicBezTo>
                  <a:pt x="0" y="4404"/>
                  <a:pt x="4404" y="0"/>
                  <a:pt x="9909" y="0"/>
                </a:cubicBezTo>
                <a:lnTo>
                  <a:pt x="9909" y="0"/>
                </a:lnTo>
                <a:cubicBezTo>
                  <a:pt x="15413" y="0"/>
                  <a:pt x="19817" y="4404"/>
                  <a:pt x="19817" y="9908"/>
                </a:cubicBezTo>
                <a:lnTo>
                  <a:pt x="19817" y="108261"/>
                </a:lnTo>
                <a:cubicBezTo>
                  <a:pt x="19817" y="113765"/>
                  <a:pt x="15413" y="118169"/>
                  <a:pt x="9909" y="118169"/>
                </a:cubicBezTo>
                <a:close/>
              </a:path>
            </a:pathLst>
          </a:custGeom>
          <a:solidFill>
            <a:srgbClr val="E2E2E2"/>
          </a:solidFill>
          <a:ln w="36695"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0AD92FA8-6CDD-4683-895F-B4BA9C278645}"/>
              </a:ext>
            </a:extLst>
          </p:cNvPr>
          <p:cNvSpPr/>
          <p:nvPr/>
        </p:nvSpPr>
        <p:spPr>
          <a:xfrm>
            <a:off x="21140962" y="11012441"/>
            <a:ext cx="36699" cy="110096"/>
          </a:xfrm>
          <a:custGeom>
            <a:avLst/>
            <a:gdLst>
              <a:gd name="connsiteX0" fmla="*/ 9908 w 0"/>
              <a:gd name="connsiteY0" fmla="*/ 118169 h 110095"/>
              <a:gd name="connsiteX1" fmla="*/ 9908 w 0"/>
              <a:gd name="connsiteY1" fmla="*/ 118169 h 110095"/>
              <a:gd name="connsiteX2" fmla="*/ 0 w 0"/>
              <a:gd name="connsiteY2" fmla="*/ 108261 h 110095"/>
              <a:gd name="connsiteX3" fmla="*/ 0 w 0"/>
              <a:gd name="connsiteY3" fmla="*/ 9908 h 110095"/>
              <a:gd name="connsiteX4" fmla="*/ 9908 w 0"/>
              <a:gd name="connsiteY4" fmla="*/ 0 h 110095"/>
              <a:gd name="connsiteX5" fmla="*/ 9908 w 0"/>
              <a:gd name="connsiteY5" fmla="*/ 0 h 110095"/>
              <a:gd name="connsiteX6" fmla="*/ 19817 w 0"/>
              <a:gd name="connsiteY6" fmla="*/ 9908 h 110095"/>
              <a:gd name="connsiteX7" fmla="*/ 19817 w 0"/>
              <a:gd name="connsiteY7" fmla="*/ 108261 h 110095"/>
              <a:gd name="connsiteX8" fmla="*/ 9908 w 0"/>
              <a:gd name="connsiteY8" fmla="*/ 118169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h="110095">
                <a:moveTo>
                  <a:pt x="9908" y="118169"/>
                </a:moveTo>
                <a:lnTo>
                  <a:pt x="9908" y="118169"/>
                </a:lnTo>
                <a:cubicBezTo>
                  <a:pt x="4404" y="118169"/>
                  <a:pt x="0" y="113765"/>
                  <a:pt x="0" y="108261"/>
                </a:cubicBezTo>
                <a:lnTo>
                  <a:pt x="0" y="9908"/>
                </a:lnTo>
                <a:cubicBezTo>
                  <a:pt x="0" y="4404"/>
                  <a:pt x="4404" y="0"/>
                  <a:pt x="9908" y="0"/>
                </a:cubicBezTo>
                <a:lnTo>
                  <a:pt x="9908" y="0"/>
                </a:lnTo>
                <a:cubicBezTo>
                  <a:pt x="15413" y="0"/>
                  <a:pt x="19817" y="4404"/>
                  <a:pt x="19817" y="9908"/>
                </a:cubicBezTo>
                <a:lnTo>
                  <a:pt x="19817" y="108261"/>
                </a:lnTo>
                <a:cubicBezTo>
                  <a:pt x="19817" y="113765"/>
                  <a:pt x="15413" y="118169"/>
                  <a:pt x="9908" y="118169"/>
                </a:cubicBezTo>
                <a:close/>
              </a:path>
            </a:pathLst>
          </a:custGeom>
          <a:solidFill>
            <a:srgbClr val="E2E2E2"/>
          </a:solidFill>
          <a:ln w="3669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CEA82167-9065-4DC2-9ABF-68BE80CD22E0}"/>
              </a:ext>
            </a:extLst>
          </p:cNvPr>
          <p:cNvSpPr/>
          <p:nvPr/>
        </p:nvSpPr>
        <p:spPr>
          <a:xfrm>
            <a:off x="21177660" y="11009505"/>
            <a:ext cx="36699" cy="110096"/>
          </a:xfrm>
          <a:custGeom>
            <a:avLst/>
            <a:gdLst>
              <a:gd name="connsiteX0" fmla="*/ 9908 w 0"/>
              <a:gd name="connsiteY0" fmla="*/ 118169 h 110095"/>
              <a:gd name="connsiteX1" fmla="*/ 9908 w 0"/>
              <a:gd name="connsiteY1" fmla="*/ 118169 h 110095"/>
              <a:gd name="connsiteX2" fmla="*/ 0 w 0"/>
              <a:gd name="connsiteY2" fmla="*/ 108261 h 110095"/>
              <a:gd name="connsiteX3" fmla="*/ 0 w 0"/>
              <a:gd name="connsiteY3" fmla="*/ 9908 h 110095"/>
              <a:gd name="connsiteX4" fmla="*/ 9908 w 0"/>
              <a:gd name="connsiteY4" fmla="*/ 0 h 110095"/>
              <a:gd name="connsiteX5" fmla="*/ 9908 w 0"/>
              <a:gd name="connsiteY5" fmla="*/ 0 h 110095"/>
              <a:gd name="connsiteX6" fmla="*/ 19817 w 0"/>
              <a:gd name="connsiteY6" fmla="*/ 9908 h 110095"/>
              <a:gd name="connsiteX7" fmla="*/ 19817 w 0"/>
              <a:gd name="connsiteY7" fmla="*/ 108261 h 110095"/>
              <a:gd name="connsiteX8" fmla="*/ 9908 w 0"/>
              <a:gd name="connsiteY8" fmla="*/ 118169 h 1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h="110095">
                <a:moveTo>
                  <a:pt x="9908" y="118169"/>
                </a:moveTo>
                <a:lnTo>
                  <a:pt x="9908" y="118169"/>
                </a:lnTo>
                <a:cubicBezTo>
                  <a:pt x="4404" y="118169"/>
                  <a:pt x="0" y="113765"/>
                  <a:pt x="0" y="108261"/>
                </a:cubicBezTo>
                <a:lnTo>
                  <a:pt x="0" y="9908"/>
                </a:lnTo>
                <a:cubicBezTo>
                  <a:pt x="0" y="4404"/>
                  <a:pt x="4404" y="0"/>
                  <a:pt x="9908" y="0"/>
                </a:cubicBezTo>
                <a:lnTo>
                  <a:pt x="9908" y="0"/>
                </a:lnTo>
                <a:cubicBezTo>
                  <a:pt x="15413" y="0"/>
                  <a:pt x="19817" y="4404"/>
                  <a:pt x="19817" y="9908"/>
                </a:cubicBezTo>
                <a:lnTo>
                  <a:pt x="19817" y="108261"/>
                </a:lnTo>
                <a:cubicBezTo>
                  <a:pt x="19450" y="113765"/>
                  <a:pt x="15413" y="118169"/>
                  <a:pt x="9908" y="118169"/>
                </a:cubicBezTo>
                <a:close/>
              </a:path>
            </a:pathLst>
          </a:custGeom>
          <a:solidFill>
            <a:srgbClr val="E2E2E2"/>
          </a:solidFill>
          <a:ln w="3669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165685D9-2CFE-4A5A-8C04-B8FD577585C7}"/>
              </a:ext>
            </a:extLst>
          </p:cNvPr>
          <p:cNvSpPr/>
          <p:nvPr/>
        </p:nvSpPr>
        <p:spPr>
          <a:xfrm>
            <a:off x="21036212" y="11057946"/>
            <a:ext cx="146794" cy="110096"/>
          </a:xfrm>
          <a:custGeom>
            <a:avLst/>
            <a:gdLst>
              <a:gd name="connsiteX0" fmla="*/ 3462 w 146794"/>
              <a:gd name="connsiteY0" fmla="*/ 4771 h 110095"/>
              <a:gd name="connsiteX1" fmla="*/ 9701 w 146794"/>
              <a:gd name="connsiteY1" fmla="*/ 118169 h 110095"/>
              <a:gd name="connsiteX2" fmla="*/ 162000 w 146794"/>
              <a:gd name="connsiteY2" fmla="*/ 109362 h 110095"/>
              <a:gd name="connsiteX3" fmla="*/ 166037 w 146794"/>
              <a:gd name="connsiteY3" fmla="*/ 0 h 110095"/>
              <a:gd name="connsiteX4" fmla="*/ 3462 w 146794"/>
              <a:gd name="connsiteY4" fmla="*/ 4771 h 110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94" h="110095">
                <a:moveTo>
                  <a:pt x="3462" y="4771"/>
                </a:moveTo>
                <a:cubicBezTo>
                  <a:pt x="3462" y="4771"/>
                  <a:pt x="-7548" y="107894"/>
                  <a:pt x="9701" y="118169"/>
                </a:cubicBezTo>
                <a:cubicBezTo>
                  <a:pt x="26582" y="128812"/>
                  <a:pt x="150990" y="120004"/>
                  <a:pt x="162000" y="109362"/>
                </a:cubicBezTo>
                <a:cubicBezTo>
                  <a:pt x="173009" y="98352"/>
                  <a:pt x="166037" y="0"/>
                  <a:pt x="166037" y="0"/>
                </a:cubicBezTo>
                <a:lnTo>
                  <a:pt x="3462" y="4771"/>
                </a:lnTo>
                <a:close/>
              </a:path>
            </a:pathLst>
          </a:custGeom>
          <a:solidFill>
            <a:srgbClr val="FF9100"/>
          </a:solidFill>
          <a:ln w="3669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C1BB6A6D-C04D-4497-84D0-9DF0586BD033}"/>
              </a:ext>
            </a:extLst>
          </p:cNvPr>
          <p:cNvSpPr/>
          <p:nvPr/>
        </p:nvSpPr>
        <p:spPr>
          <a:xfrm>
            <a:off x="20190774" y="10567181"/>
            <a:ext cx="256890" cy="770669"/>
          </a:xfrm>
          <a:custGeom>
            <a:avLst/>
            <a:gdLst>
              <a:gd name="connsiteX0" fmla="*/ 3733 w 256889"/>
              <a:gd name="connsiteY0" fmla="*/ 30199 h 770668"/>
              <a:gd name="connsiteX1" fmla="*/ 62 w 256889"/>
              <a:gd name="connsiteY1" fmla="*/ 91853 h 770668"/>
              <a:gd name="connsiteX2" fmla="*/ 30522 w 256889"/>
              <a:gd name="connsiteY2" fmla="*/ 125982 h 770668"/>
              <a:gd name="connsiteX3" fmla="*/ 91442 w 256889"/>
              <a:gd name="connsiteY3" fmla="*/ 129652 h 770668"/>
              <a:gd name="connsiteX4" fmla="*/ 53643 w 256889"/>
              <a:gd name="connsiteY4" fmla="*/ 781051 h 770668"/>
              <a:gd name="connsiteX5" fmla="*/ 67221 w 256889"/>
              <a:gd name="connsiteY5" fmla="*/ 796464 h 770668"/>
              <a:gd name="connsiteX6" fmla="*/ 112360 w 256889"/>
              <a:gd name="connsiteY6" fmla="*/ 799033 h 770668"/>
              <a:gd name="connsiteX7" fmla="*/ 127774 w 256889"/>
              <a:gd name="connsiteY7" fmla="*/ 785454 h 770668"/>
              <a:gd name="connsiteX8" fmla="*/ 165573 w 256889"/>
              <a:gd name="connsiteY8" fmla="*/ 134423 h 770668"/>
              <a:gd name="connsiteX9" fmla="*/ 230530 w 256889"/>
              <a:gd name="connsiteY9" fmla="*/ 138092 h 770668"/>
              <a:gd name="connsiteX10" fmla="*/ 264659 w 256889"/>
              <a:gd name="connsiteY10" fmla="*/ 107633 h 770668"/>
              <a:gd name="connsiteX11" fmla="*/ 268329 w 256889"/>
              <a:gd name="connsiteY11" fmla="*/ 45979 h 770668"/>
              <a:gd name="connsiteX12" fmla="*/ 237869 w 256889"/>
              <a:gd name="connsiteY12" fmla="*/ 11849 h 770668"/>
              <a:gd name="connsiteX13" fmla="*/ 37862 w 256889"/>
              <a:gd name="connsiteY13" fmla="*/ 106 h 770668"/>
              <a:gd name="connsiteX14" fmla="*/ 3733 w 256889"/>
              <a:gd name="connsiteY14" fmla="*/ 30199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889" h="770668">
                <a:moveTo>
                  <a:pt x="3733" y="30199"/>
                </a:moveTo>
                <a:lnTo>
                  <a:pt x="62" y="91853"/>
                </a:lnTo>
                <a:cubicBezTo>
                  <a:pt x="-1038" y="109835"/>
                  <a:pt x="12540" y="125248"/>
                  <a:pt x="30522" y="125982"/>
                </a:cubicBezTo>
                <a:lnTo>
                  <a:pt x="91442" y="129652"/>
                </a:lnTo>
                <a:lnTo>
                  <a:pt x="53643" y="781051"/>
                </a:lnTo>
                <a:cubicBezTo>
                  <a:pt x="53276" y="789124"/>
                  <a:pt x="59147" y="795730"/>
                  <a:pt x="67221" y="796464"/>
                </a:cubicBezTo>
                <a:lnTo>
                  <a:pt x="112360" y="799033"/>
                </a:lnTo>
                <a:cubicBezTo>
                  <a:pt x="120434" y="799400"/>
                  <a:pt x="127040" y="793528"/>
                  <a:pt x="127774" y="785454"/>
                </a:cubicBezTo>
                <a:lnTo>
                  <a:pt x="165573" y="134423"/>
                </a:lnTo>
                <a:lnTo>
                  <a:pt x="230530" y="138092"/>
                </a:lnTo>
                <a:cubicBezTo>
                  <a:pt x="248512" y="139193"/>
                  <a:pt x="263925" y="125615"/>
                  <a:pt x="264659" y="107633"/>
                </a:cubicBezTo>
                <a:lnTo>
                  <a:pt x="268329" y="45979"/>
                </a:lnTo>
                <a:cubicBezTo>
                  <a:pt x="269430" y="27997"/>
                  <a:pt x="255851" y="12584"/>
                  <a:pt x="237869" y="11849"/>
                </a:cubicBezTo>
                <a:lnTo>
                  <a:pt x="37862" y="106"/>
                </a:lnTo>
                <a:cubicBezTo>
                  <a:pt x="19880" y="-1362"/>
                  <a:pt x="4467" y="12584"/>
                  <a:pt x="3733" y="30199"/>
                </a:cubicBezTo>
                <a:close/>
              </a:path>
            </a:pathLst>
          </a:custGeom>
          <a:solidFill>
            <a:srgbClr val="E2E2E2"/>
          </a:solidFill>
          <a:ln w="36695"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4E3F3D0D-90D7-45C0-A5D6-A5EC14D1A7B4}"/>
              </a:ext>
            </a:extLst>
          </p:cNvPr>
          <p:cNvSpPr/>
          <p:nvPr/>
        </p:nvSpPr>
        <p:spPr>
          <a:xfrm>
            <a:off x="20193772" y="10675548"/>
            <a:ext cx="73397" cy="36699"/>
          </a:xfrm>
          <a:custGeom>
            <a:avLst/>
            <a:gdLst>
              <a:gd name="connsiteX0" fmla="*/ 88444 w 73397"/>
              <a:gd name="connsiteY0" fmla="*/ 21285 h 0"/>
              <a:gd name="connsiteX1" fmla="*/ 27524 w 73397"/>
              <a:gd name="connsiteY1" fmla="*/ 17982 h 0"/>
              <a:gd name="connsiteX2" fmla="*/ 0 w 73397"/>
              <a:gd name="connsiteY2" fmla="*/ 0 h 0"/>
              <a:gd name="connsiteX3" fmla="*/ 4404 w 73397"/>
              <a:gd name="connsiteY3" fmla="*/ 367 h 0"/>
              <a:gd name="connsiteX4" fmla="*/ 89178 w 73397"/>
              <a:gd name="connsiteY4" fmla="*/ 5505 h 0"/>
              <a:gd name="connsiteX5" fmla="*/ 88444 w 73397"/>
              <a:gd name="connsiteY5" fmla="*/ 2128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97">
                <a:moveTo>
                  <a:pt x="88444" y="21285"/>
                </a:moveTo>
                <a:lnTo>
                  <a:pt x="27524" y="17982"/>
                </a:lnTo>
                <a:cubicBezTo>
                  <a:pt x="15413" y="17615"/>
                  <a:pt x="5138" y="10276"/>
                  <a:pt x="0" y="0"/>
                </a:cubicBezTo>
                <a:cubicBezTo>
                  <a:pt x="1101" y="0"/>
                  <a:pt x="2936" y="367"/>
                  <a:pt x="4404" y="367"/>
                </a:cubicBezTo>
                <a:lnTo>
                  <a:pt x="89178" y="5505"/>
                </a:lnTo>
                <a:lnTo>
                  <a:pt x="88444" y="21285"/>
                </a:lnTo>
                <a:close/>
              </a:path>
            </a:pathLst>
          </a:custGeom>
          <a:solidFill>
            <a:srgbClr val="CECECE"/>
          </a:solidFill>
          <a:ln w="36695"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8BF0DC86-B0DC-4D12-826E-1DEB39A6C124}"/>
              </a:ext>
            </a:extLst>
          </p:cNvPr>
          <p:cNvSpPr/>
          <p:nvPr/>
        </p:nvSpPr>
        <p:spPr>
          <a:xfrm>
            <a:off x="20244400" y="10579765"/>
            <a:ext cx="183493" cy="770669"/>
          </a:xfrm>
          <a:custGeom>
            <a:avLst/>
            <a:gdLst>
              <a:gd name="connsiteX0" fmla="*/ 214703 w 183492"/>
              <a:gd name="connsiteY0" fmla="*/ 33029 h 770668"/>
              <a:gd name="connsiteX1" fmla="*/ 211033 w 183492"/>
              <a:gd name="connsiteY1" fmla="*/ 95049 h 770668"/>
              <a:gd name="connsiteX2" fmla="*/ 176903 w 183492"/>
              <a:gd name="connsiteY2" fmla="*/ 125509 h 770668"/>
              <a:gd name="connsiteX3" fmla="*/ 111947 w 183492"/>
              <a:gd name="connsiteY3" fmla="*/ 121839 h 770668"/>
              <a:gd name="connsiteX4" fmla="*/ 74147 w 183492"/>
              <a:gd name="connsiteY4" fmla="*/ 773238 h 770668"/>
              <a:gd name="connsiteX5" fmla="*/ 58734 w 183492"/>
              <a:gd name="connsiteY5" fmla="*/ 786816 h 770668"/>
              <a:gd name="connsiteX6" fmla="*/ 13228 w 183492"/>
              <a:gd name="connsiteY6" fmla="*/ 784247 h 770668"/>
              <a:gd name="connsiteX7" fmla="*/ 16 w 183492"/>
              <a:gd name="connsiteY7" fmla="*/ 768834 h 770668"/>
              <a:gd name="connsiteX8" fmla="*/ 16 w 183492"/>
              <a:gd name="connsiteY8" fmla="*/ 766999 h 770668"/>
              <a:gd name="connsiteX9" fmla="*/ 35981 w 183492"/>
              <a:gd name="connsiteY9" fmla="*/ 769201 h 770668"/>
              <a:gd name="connsiteX10" fmla="*/ 51027 w 183492"/>
              <a:gd name="connsiteY10" fmla="*/ 755990 h 770668"/>
              <a:gd name="connsiteX11" fmla="*/ 89194 w 183492"/>
              <a:gd name="connsiteY11" fmla="*/ 104958 h 770668"/>
              <a:gd name="connsiteX12" fmla="*/ 154150 w 183492"/>
              <a:gd name="connsiteY12" fmla="*/ 108261 h 770668"/>
              <a:gd name="connsiteX13" fmla="*/ 188280 w 183492"/>
              <a:gd name="connsiteY13" fmla="*/ 77801 h 770668"/>
              <a:gd name="connsiteX14" fmla="*/ 191949 w 183492"/>
              <a:gd name="connsiteY14" fmla="*/ 16147 h 770668"/>
              <a:gd name="connsiteX15" fmla="*/ 188647 w 183492"/>
              <a:gd name="connsiteY15" fmla="*/ 0 h 770668"/>
              <a:gd name="connsiteX16" fmla="*/ 214703 w 183492"/>
              <a:gd name="connsiteY16" fmla="*/ 33029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492" h="770668">
                <a:moveTo>
                  <a:pt x="214703" y="33029"/>
                </a:moveTo>
                <a:lnTo>
                  <a:pt x="211033" y="95049"/>
                </a:lnTo>
                <a:cubicBezTo>
                  <a:pt x="210299" y="113032"/>
                  <a:pt x="194885" y="126610"/>
                  <a:pt x="176903" y="125509"/>
                </a:cubicBezTo>
                <a:lnTo>
                  <a:pt x="111947" y="121839"/>
                </a:lnTo>
                <a:lnTo>
                  <a:pt x="74147" y="773238"/>
                </a:lnTo>
                <a:cubicBezTo>
                  <a:pt x="73413" y="781312"/>
                  <a:pt x="66808" y="787183"/>
                  <a:pt x="58734" y="786816"/>
                </a:cubicBezTo>
                <a:lnTo>
                  <a:pt x="13228" y="784247"/>
                </a:lnTo>
                <a:cubicBezTo>
                  <a:pt x="5521" y="783880"/>
                  <a:pt x="-350" y="776908"/>
                  <a:pt x="16" y="768834"/>
                </a:cubicBezTo>
                <a:lnTo>
                  <a:pt x="16" y="766999"/>
                </a:lnTo>
                <a:lnTo>
                  <a:pt x="35981" y="769201"/>
                </a:lnTo>
                <a:cubicBezTo>
                  <a:pt x="43688" y="769568"/>
                  <a:pt x="50660" y="763696"/>
                  <a:pt x="51027" y="755990"/>
                </a:cubicBezTo>
                <a:lnTo>
                  <a:pt x="89194" y="104958"/>
                </a:lnTo>
                <a:lnTo>
                  <a:pt x="154150" y="108261"/>
                </a:lnTo>
                <a:cubicBezTo>
                  <a:pt x="172132" y="109361"/>
                  <a:pt x="187546" y="95783"/>
                  <a:pt x="188280" y="77801"/>
                </a:cubicBezTo>
                <a:lnTo>
                  <a:pt x="191949" y="16147"/>
                </a:lnTo>
                <a:cubicBezTo>
                  <a:pt x="192317" y="10276"/>
                  <a:pt x="191216" y="4771"/>
                  <a:pt x="188647" y="0"/>
                </a:cubicBezTo>
                <a:cubicBezTo>
                  <a:pt x="204060" y="2569"/>
                  <a:pt x="215804" y="17248"/>
                  <a:pt x="214703" y="33029"/>
                </a:cubicBezTo>
                <a:close/>
              </a:path>
            </a:pathLst>
          </a:custGeom>
          <a:solidFill>
            <a:srgbClr val="CECECE"/>
          </a:solidFill>
          <a:ln w="3669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5D8D46CC-5565-4651-96BF-BEB13156CBF6}"/>
              </a:ext>
            </a:extLst>
          </p:cNvPr>
          <p:cNvSpPr/>
          <p:nvPr/>
        </p:nvSpPr>
        <p:spPr>
          <a:xfrm>
            <a:off x="20484006" y="10593343"/>
            <a:ext cx="146794" cy="770669"/>
          </a:xfrm>
          <a:custGeom>
            <a:avLst/>
            <a:gdLst>
              <a:gd name="connsiteX0" fmla="*/ 98404 w 146794"/>
              <a:gd name="connsiteY0" fmla="*/ 667914 h 770668"/>
              <a:gd name="connsiteX1" fmla="*/ 117487 w 146794"/>
              <a:gd name="connsiteY1" fmla="*/ 122573 h 770668"/>
              <a:gd name="connsiteX2" fmla="*/ 162259 w 146794"/>
              <a:gd name="connsiteY2" fmla="*/ 60553 h 770668"/>
              <a:gd name="connsiteX3" fmla="*/ 131065 w 146794"/>
              <a:gd name="connsiteY3" fmla="*/ 0 h 770668"/>
              <a:gd name="connsiteX4" fmla="*/ 132533 w 146794"/>
              <a:gd name="connsiteY4" fmla="*/ 67526 h 770668"/>
              <a:gd name="connsiteX5" fmla="*/ 94367 w 146794"/>
              <a:gd name="connsiteY5" fmla="*/ 88811 h 770668"/>
              <a:gd name="connsiteX6" fmla="*/ 52531 w 146794"/>
              <a:gd name="connsiteY6" fmla="*/ 72663 h 770668"/>
              <a:gd name="connsiteX7" fmla="*/ 44457 w 146794"/>
              <a:gd name="connsiteY7" fmla="*/ 8074 h 770668"/>
              <a:gd name="connsiteX8" fmla="*/ 23539 w 146794"/>
              <a:gd name="connsiteY8" fmla="*/ 55415 h 770668"/>
              <a:gd name="connsiteX9" fmla="*/ 63540 w 146794"/>
              <a:gd name="connsiteY9" fmla="*/ 120372 h 770668"/>
              <a:gd name="connsiteX10" fmla="*/ 44457 w 146794"/>
              <a:gd name="connsiteY10" fmla="*/ 665712 h 770668"/>
              <a:gd name="connsiteX11" fmla="*/ 51 w 146794"/>
              <a:gd name="connsiteY11" fmla="*/ 727732 h 770668"/>
              <a:gd name="connsiteX12" fmla="*/ 66476 w 146794"/>
              <a:gd name="connsiteY12" fmla="*/ 799661 h 770668"/>
              <a:gd name="connsiteX13" fmla="*/ 138405 w 146794"/>
              <a:gd name="connsiteY13" fmla="*/ 732503 h 770668"/>
              <a:gd name="connsiteX14" fmla="*/ 98404 w 146794"/>
              <a:gd name="connsiteY14" fmla="*/ 667914 h 770668"/>
              <a:gd name="connsiteX15" fmla="*/ 90330 w 146794"/>
              <a:gd name="connsiteY15" fmla="*/ 769935 h 770668"/>
              <a:gd name="connsiteX16" fmla="*/ 45925 w 146794"/>
              <a:gd name="connsiteY16" fmla="*/ 768467 h 770668"/>
              <a:gd name="connsiteX17" fmla="*/ 25007 w 146794"/>
              <a:gd name="connsiteY17" fmla="*/ 729200 h 770668"/>
              <a:gd name="connsiteX18" fmla="*/ 48861 w 146794"/>
              <a:gd name="connsiteY18" fmla="*/ 691401 h 770668"/>
              <a:gd name="connsiteX19" fmla="*/ 93266 w 146794"/>
              <a:gd name="connsiteY19" fmla="*/ 692868 h 770668"/>
              <a:gd name="connsiteX20" fmla="*/ 113817 w 146794"/>
              <a:gd name="connsiteY20" fmla="*/ 732136 h 770668"/>
              <a:gd name="connsiteX21" fmla="*/ 90330 w 146794"/>
              <a:gd name="connsiteY21" fmla="*/ 769935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6794" h="770668">
                <a:moveTo>
                  <a:pt x="98404" y="667914"/>
                </a:moveTo>
                <a:lnTo>
                  <a:pt x="117487" y="122573"/>
                </a:lnTo>
                <a:cubicBezTo>
                  <a:pt x="142809" y="113032"/>
                  <a:pt x="161158" y="89178"/>
                  <a:pt x="162259" y="60553"/>
                </a:cubicBezTo>
                <a:cubicBezTo>
                  <a:pt x="162993" y="35598"/>
                  <a:pt x="150516" y="12845"/>
                  <a:pt x="131065" y="0"/>
                </a:cubicBezTo>
                <a:lnTo>
                  <a:pt x="132533" y="67526"/>
                </a:lnTo>
                <a:lnTo>
                  <a:pt x="94367" y="88811"/>
                </a:lnTo>
                <a:lnTo>
                  <a:pt x="52531" y="72663"/>
                </a:lnTo>
                <a:lnTo>
                  <a:pt x="44457" y="8074"/>
                </a:lnTo>
                <a:cubicBezTo>
                  <a:pt x="32346" y="19818"/>
                  <a:pt x="24273" y="36332"/>
                  <a:pt x="23539" y="55415"/>
                </a:cubicBezTo>
                <a:cubicBezTo>
                  <a:pt x="22438" y="84040"/>
                  <a:pt x="39319" y="109362"/>
                  <a:pt x="63540" y="120372"/>
                </a:cubicBezTo>
                <a:lnTo>
                  <a:pt x="44457" y="665712"/>
                </a:lnTo>
                <a:cubicBezTo>
                  <a:pt x="19135" y="675253"/>
                  <a:pt x="786" y="699107"/>
                  <a:pt x="51" y="727732"/>
                </a:cubicBezTo>
                <a:cubicBezTo>
                  <a:pt x="-1416" y="766265"/>
                  <a:pt x="28676" y="798193"/>
                  <a:pt x="66476" y="799661"/>
                </a:cubicBezTo>
                <a:cubicBezTo>
                  <a:pt x="105009" y="801129"/>
                  <a:pt x="136937" y="771036"/>
                  <a:pt x="138405" y="732503"/>
                </a:cubicBezTo>
                <a:cubicBezTo>
                  <a:pt x="139873" y="704612"/>
                  <a:pt x="122992" y="679290"/>
                  <a:pt x="98404" y="667914"/>
                </a:cubicBezTo>
                <a:close/>
                <a:moveTo>
                  <a:pt x="90330" y="769935"/>
                </a:moveTo>
                <a:lnTo>
                  <a:pt x="45925" y="768467"/>
                </a:lnTo>
                <a:lnTo>
                  <a:pt x="25007" y="729200"/>
                </a:lnTo>
                <a:lnTo>
                  <a:pt x="48861" y="691401"/>
                </a:lnTo>
                <a:lnTo>
                  <a:pt x="93266" y="692868"/>
                </a:lnTo>
                <a:lnTo>
                  <a:pt x="113817" y="732136"/>
                </a:lnTo>
                <a:lnTo>
                  <a:pt x="90330" y="769935"/>
                </a:lnTo>
                <a:close/>
              </a:path>
            </a:pathLst>
          </a:custGeom>
          <a:solidFill>
            <a:srgbClr val="CECECE"/>
          </a:solidFill>
          <a:ln w="36695"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A37B39FB-44D2-4B64-AD43-CE276C169043}"/>
              </a:ext>
            </a:extLst>
          </p:cNvPr>
          <p:cNvSpPr/>
          <p:nvPr/>
        </p:nvSpPr>
        <p:spPr>
          <a:xfrm>
            <a:off x="20484380" y="10593343"/>
            <a:ext cx="146794" cy="770669"/>
          </a:xfrm>
          <a:custGeom>
            <a:avLst/>
            <a:gdLst>
              <a:gd name="connsiteX0" fmla="*/ 108305 w 146794"/>
              <a:gd name="connsiteY0" fmla="*/ 674152 h 770668"/>
              <a:gd name="connsiteX1" fmla="*/ 106470 w 146794"/>
              <a:gd name="connsiteY1" fmla="*/ 672684 h 770668"/>
              <a:gd name="connsiteX2" fmla="*/ 98030 w 146794"/>
              <a:gd name="connsiteY2" fmla="*/ 667914 h 770668"/>
              <a:gd name="connsiteX3" fmla="*/ 98030 w 146794"/>
              <a:gd name="connsiteY3" fmla="*/ 665712 h 770668"/>
              <a:gd name="connsiteX4" fmla="*/ 117480 w 146794"/>
              <a:gd name="connsiteY4" fmla="*/ 122573 h 770668"/>
              <a:gd name="connsiteX5" fmla="*/ 161885 w 146794"/>
              <a:gd name="connsiteY5" fmla="*/ 60186 h 770668"/>
              <a:gd name="connsiteX6" fmla="*/ 130691 w 146794"/>
              <a:gd name="connsiteY6" fmla="*/ 0 h 770668"/>
              <a:gd name="connsiteX7" fmla="*/ 130691 w 146794"/>
              <a:gd name="connsiteY7" fmla="*/ 367 h 770668"/>
              <a:gd name="connsiteX8" fmla="*/ 132159 w 146794"/>
              <a:gd name="connsiteY8" fmla="*/ 67526 h 770668"/>
              <a:gd name="connsiteX9" fmla="*/ 94360 w 146794"/>
              <a:gd name="connsiteY9" fmla="*/ 89178 h 770668"/>
              <a:gd name="connsiteX10" fmla="*/ 52523 w 146794"/>
              <a:gd name="connsiteY10" fmla="*/ 73397 h 770668"/>
              <a:gd name="connsiteX11" fmla="*/ 52157 w 146794"/>
              <a:gd name="connsiteY11" fmla="*/ 68993 h 770668"/>
              <a:gd name="connsiteX12" fmla="*/ 44816 w 146794"/>
              <a:gd name="connsiteY12" fmla="*/ 8808 h 770668"/>
              <a:gd name="connsiteX13" fmla="*/ 36743 w 146794"/>
              <a:gd name="connsiteY13" fmla="*/ 17982 h 770668"/>
              <a:gd name="connsiteX14" fmla="*/ 23899 w 146794"/>
              <a:gd name="connsiteY14" fmla="*/ 55782 h 770668"/>
              <a:gd name="connsiteX15" fmla="*/ 43716 w 146794"/>
              <a:gd name="connsiteY15" fmla="*/ 106793 h 770668"/>
              <a:gd name="connsiteX16" fmla="*/ 53991 w 146794"/>
              <a:gd name="connsiteY16" fmla="*/ 115601 h 770668"/>
              <a:gd name="connsiteX17" fmla="*/ 63900 w 146794"/>
              <a:gd name="connsiteY17" fmla="*/ 121105 h 770668"/>
              <a:gd name="connsiteX18" fmla="*/ 44816 w 146794"/>
              <a:gd name="connsiteY18" fmla="*/ 666445 h 770668"/>
              <a:gd name="connsiteX19" fmla="*/ 44 w 146794"/>
              <a:gd name="connsiteY19" fmla="*/ 728466 h 770668"/>
              <a:gd name="connsiteX20" fmla="*/ 22064 w 146794"/>
              <a:gd name="connsiteY20" fmla="*/ 781679 h 770668"/>
              <a:gd name="connsiteX21" fmla="*/ 66836 w 146794"/>
              <a:gd name="connsiteY21" fmla="*/ 800762 h 770668"/>
              <a:gd name="connsiteX22" fmla="*/ 138765 w 146794"/>
              <a:gd name="connsiteY22" fmla="*/ 733970 h 770668"/>
              <a:gd name="connsiteX23" fmla="*/ 108305 w 146794"/>
              <a:gd name="connsiteY23" fmla="*/ 674152 h 770668"/>
              <a:gd name="connsiteX24" fmla="*/ 92525 w 146794"/>
              <a:gd name="connsiteY24" fmla="*/ 693236 h 770668"/>
              <a:gd name="connsiteX25" fmla="*/ 113076 w 146794"/>
              <a:gd name="connsiteY25" fmla="*/ 732503 h 770668"/>
              <a:gd name="connsiteX26" fmla="*/ 89956 w 146794"/>
              <a:gd name="connsiteY26" fmla="*/ 769935 h 770668"/>
              <a:gd name="connsiteX27" fmla="*/ 45551 w 146794"/>
              <a:gd name="connsiteY27" fmla="*/ 768100 h 770668"/>
              <a:gd name="connsiteX28" fmla="*/ 41147 w 146794"/>
              <a:gd name="connsiteY28" fmla="*/ 760393 h 770668"/>
              <a:gd name="connsiteX29" fmla="*/ 24633 w 146794"/>
              <a:gd name="connsiteY29" fmla="*/ 728833 h 770668"/>
              <a:gd name="connsiteX30" fmla="*/ 48487 w 146794"/>
              <a:gd name="connsiteY30" fmla="*/ 691401 h 770668"/>
              <a:gd name="connsiteX31" fmla="*/ 87020 w 146794"/>
              <a:gd name="connsiteY31" fmla="*/ 692868 h 770668"/>
              <a:gd name="connsiteX32" fmla="*/ 92525 w 146794"/>
              <a:gd name="connsiteY32" fmla="*/ 693236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794" h="770668">
                <a:moveTo>
                  <a:pt x="108305" y="674152"/>
                </a:moveTo>
                <a:cubicBezTo>
                  <a:pt x="107938" y="673785"/>
                  <a:pt x="106837" y="672684"/>
                  <a:pt x="106470" y="672684"/>
                </a:cubicBezTo>
                <a:cubicBezTo>
                  <a:pt x="103901" y="670849"/>
                  <a:pt x="100965" y="669381"/>
                  <a:pt x="98030" y="667914"/>
                </a:cubicBezTo>
                <a:lnTo>
                  <a:pt x="98030" y="665712"/>
                </a:lnTo>
                <a:lnTo>
                  <a:pt x="117480" y="122573"/>
                </a:lnTo>
                <a:cubicBezTo>
                  <a:pt x="142435" y="112665"/>
                  <a:pt x="161151" y="88811"/>
                  <a:pt x="161885" y="60186"/>
                </a:cubicBezTo>
                <a:cubicBezTo>
                  <a:pt x="162619" y="35231"/>
                  <a:pt x="150142" y="12845"/>
                  <a:pt x="130691" y="0"/>
                </a:cubicBezTo>
                <a:lnTo>
                  <a:pt x="130691" y="367"/>
                </a:lnTo>
                <a:lnTo>
                  <a:pt x="132159" y="67526"/>
                </a:lnTo>
                <a:lnTo>
                  <a:pt x="94360" y="89178"/>
                </a:lnTo>
                <a:lnTo>
                  <a:pt x="52523" y="73397"/>
                </a:lnTo>
                <a:lnTo>
                  <a:pt x="52157" y="68993"/>
                </a:lnTo>
                <a:lnTo>
                  <a:pt x="44816" y="8808"/>
                </a:lnTo>
                <a:cubicBezTo>
                  <a:pt x="41881" y="11377"/>
                  <a:pt x="39312" y="14680"/>
                  <a:pt x="36743" y="17982"/>
                </a:cubicBezTo>
                <a:cubicBezTo>
                  <a:pt x="29036" y="28625"/>
                  <a:pt x="24633" y="41837"/>
                  <a:pt x="23899" y="55782"/>
                </a:cubicBezTo>
                <a:cubicBezTo>
                  <a:pt x="23532" y="75232"/>
                  <a:pt x="31238" y="93215"/>
                  <a:pt x="43716" y="106793"/>
                </a:cubicBezTo>
                <a:cubicBezTo>
                  <a:pt x="46651" y="109729"/>
                  <a:pt x="50322" y="112665"/>
                  <a:pt x="53991" y="115601"/>
                </a:cubicBezTo>
                <a:cubicBezTo>
                  <a:pt x="56927" y="117802"/>
                  <a:pt x="60597" y="119638"/>
                  <a:pt x="63900" y="121105"/>
                </a:cubicBezTo>
                <a:lnTo>
                  <a:pt x="44816" y="666445"/>
                </a:lnTo>
                <a:cubicBezTo>
                  <a:pt x="19495" y="675987"/>
                  <a:pt x="1146" y="700208"/>
                  <a:pt x="44" y="728466"/>
                </a:cubicBezTo>
                <a:cubicBezTo>
                  <a:pt x="-689" y="749017"/>
                  <a:pt x="7751" y="768100"/>
                  <a:pt x="22064" y="781679"/>
                </a:cubicBezTo>
                <a:cubicBezTo>
                  <a:pt x="33807" y="793055"/>
                  <a:pt x="49587" y="800395"/>
                  <a:pt x="66836" y="800762"/>
                </a:cubicBezTo>
                <a:cubicBezTo>
                  <a:pt x="105369" y="802230"/>
                  <a:pt x="137297" y="772137"/>
                  <a:pt x="138765" y="733970"/>
                </a:cubicBezTo>
                <a:cubicBezTo>
                  <a:pt x="139499" y="708649"/>
                  <a:pt x="127388" y="686630"/>
                  <a:pt x="108305" y="674152"/>
                </a:cubicBezTo>
                <a:close/>
                <a:moveTo>
                  <a:pt x="92525" y="693236"/>
                </a:moveTo>
                <a:lnTo>
                  <a:pt x="113076" y="732503"/>
                </a:lnTo>
                <a:lnTo>
                  <a:pt x="89956" y="769935"/>
                </a:lnTo>
                <a:lnTo>
                  <a:pt x="45551" y="768100"/>
                </a:lnTo>
                <a:lnTo>
                  <a:pt x="41147" y="760393"/>
                </a:lnTo>
                <a:lnTo>
                  <a:pt x="24633" y="728833"/>
                </a:lnTo>
                <a:lnTo>
                  <a:pt x="48487" y="691401"/>
                </a:lnTo>
                <a:lnTo>
                  <a:pt x="87020" y="692868"/>
                </a:lnTo>
                <a:lnTo>
                  <a:pt x="92525" y="693236"/>
                </a:lnTo>
                <a:close/>
              </a:path>
            </a:pathLst>
          </a:custGeom>
          <a:solidFill>
            <a:srgbClr val="CECECE"/>
          </a:solidFill>
          <a:ln w="36695"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94A8763C-7F7D-4B09-90D6-37727C45379D}"/>
              </a:ext>
            </a:extLst>
          </p:cNvPr>
          <p:cNvSpPr/>
          <p:nvPr/>
        </p:nvSpPr>
        <p:spPr>
          <a:xfrm>
            <a:off x="20484380" y="10593710"/>
            <a:ext cx="146794" cy="770669"/>
          </a:xfrm>
          <a:custGeom>
            <a:avLst/>
            <a:gdLst>
              <a:gd name="connsiteX0" fmla="*/ 106470 w 146794"/>
              <a:gd name="connsiteY0" fmla="*/ 672317 h 770668"/>
              <a:gd name="connsiteX1" fmla="*/ 98030 w 146794"/>
              <a:gd name="connsiteY1" fmla="*/ 667546 h 770668"/>
              <a:gd name="connsiteX2" fmla="*/ 98030 w 146794"/>
              <a:gd name="connsiteY2" fmla="*/ 665344 h 770668"/>
              <a:gd name="connsiteX3" fmla="*/ 87754 w 146794"/>
              <a:gd name="connsiteY3" fmla="*/ 659472 h 770668"/>
              <a:gd name="connsiteX4" fmla="*/ 107204 w 146794"/>
              <a:gd name="connsiteY4" fmla="*/ 114132 h 770668"/>
              <a:gd name="connsiteX5" fmla="*/ 151977 w 146794"/>
              <a:gd name="connsiteY5" fmla="*/ 52112 h 770668"/>
              <a:gd name="connsiteX6" fmla="*/ 130691 w 146794"/>
              <a:gd name="connsiteY6" fmla="*/ 0 h 770668"/>
              <a:gd name="connsiteX7" fmla="*/ 132159 w 146794"/>
              <a:gd name="connsiteY7" fmla="*/ 67158 h 770668"/>
              <a:gd name="connsiteX8" fmla="*/ 94360 w 146794"/>
              <a:gd name="connsiteY8" fmla="*/ 88810 h 770668"/>
              <a:gd name="connsiteX9" fmla="*/ 52523 w 146794"/>
              <a:gd name="connsiteY9" fmla="*/ 73030 h 770668"/>
              <a:gd name="connsiteX10" fmla="*/ 52157 w 146794"/>
              <a:gd name="connsiteY10" fmla="*/ 68626 h 770668"/>
              <a:gd name="connsiteX11" fmla="*/ 42248 w 146794"/>
              <a:gd name="connsiteY11" fmla="*/ 64589 h 770668"/>
              <a:gd name="connsiteX12" fmla="*/ 36743 w 146794"/>
              <a:gd name="connsiteY12" fmla="*/ 17248 h 770668"/>
              <a:gd name="connsiteX13" fmla="*/ 23899 w 146794"/>
              <a:gd name="connsiteY13" fmla="*/ 55048 h 770668"/>
              <a:gd name="connsiteX14" fmla="*/ 43716 w 146794"/>
              <a:gd name="connsiteY14" fmla="*/ 106059 h 770668"/>
              <a:gd name="connsiteX15" fmla="*/ 53991 w 146794"/>
              <a:gd name="connsiteY15" fmla="*/ 111931 h 770668"/>
              <a:gd name="connsiteX16" fmla="*/ 53991 w 146794"/>
              <a:gd name="connsiteY16" fmla="*/ 114499 h 770668"/>
              <a:gd name="connsiteX17" fmla="*/ 63900 w 146794"/>
              <a:gd name="connsiteY17" fmla="*/ 120004 h 770668"/>
              <a:gd name="connsiteX18" fmla="*/ 44816 w 146794"/>
              <a:gd name="connsiteY18" fmla="*/ 665344 h 770668"/>
              <a:gd name="connsiteX19" fmla="*/ 44 w 146794"/>
              <a:gd name="connsiteY19" fmla="*/ 727364 h 770668"/>
              <a:gd name="connsiteX20" fmla="*/ 22064 w 146794"/>
              <a:gd name="connsiteY20" fmla="*/ 780578 h 770668"/>
              <a:gd name="connsiteX21" fmla="*/ 56560 w 146794"/>
              <a:gd name="connsiteY21" fmla="*/ 791220 h 770668"/>
              <a:gd name="connsiteX22" fmla="*/ 128489 w 146794"/>
              <a:gd name="connsiteY22" fmla="*/ 724428 h 770668"/>
              <a:gd name="connsiteX23" fmla="*/ 108672 w 146794"/>
              <a:gd name="connsiteY23" fmla="*/ 673418 h 770668"/>
              <a:gd name="connsiteX24" fmla="*/ 106470 w 146794"/>
              <a:gd name="connsiteY24" fmla="*/ 672317 h 770668"/>
              <a:gd name="connsiteX25" fmla="*/ 89956 w 146794"/>
              <a:gd name="connsiteY25" fmla="*/ 769568 h 770668"/>
              <a:gd name="connsiteX26" fmla="*/ 45551 w 146794"/>
              <a:gd name="connsiteY26" fmla="*/ 767733 h 770668"/>
              <a:gd name="connsiteX27" fmla="*/ 41147 w 146794"/>
              <a:gd name="connsiteY27" fmla="*/ 760026 h 770668"/>
              <a:gd name="connsiteX28" fmla="*/ 35642 w 146794"/>
              <a:gd name="connsiteY28" fmla="*/ 759659 h 770668"/>
              <a:gd name="connsiteX29" fmla="*/ 14357 w 146794"/>
              <a:gd name="connsiteY29" fmla="*/ 720759 h 770668"/>
              <a:gd name="connsiteX30" fmla="*/ 38211 w 146794"/>
              <a:gd name="connsiteY30" fmla="*/ 682959 h 770668"/>
              <a:gd name="connsiteX31" fmla="*/ 82616 w 146794"/>
              <a:gd name="connsiteY31" fmla="*/ 684795 h 770668"/>
              <a:gd name="connsiteX32" fmla="*/ 87020 w 146794"/>
              <a:gd name="connsiteY32" fmla="*/ 692501 h 770668"/>
              <a:gd name="connsiteX33" fmla="*/ 92525 w 146794"/>
              <a:gd name="connsiteY33" fmla="*/ 692868 h 770668"/>
              <a:gd name="connsiteX34" fmla="*/ 113076 w 146794"/>
              <a:gd name="connsiteY34" fmla="*/ 732135 h 770668"/>
              <a:gd name="connsiteX35" fmla="*/ 89956 w 146794"/>
              <a:gd name="connsiteY35" fmla="*/ 769568 h 77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6794" h="770668">
                <a:moveTo>
                  <a:pt x="106470" y="672317"/>
                </a:moveTo>
                <a:cubicBezTo>
                  <a:pt x="103901" y="670482"/>
                  <a:pt x="100965" y="669014"/>
                  <a:pt x="98030" y="667546"/>
                </a:cubicBezTo>
                <a:lnTo>
                  <a:pt x="98030" y="665344"/>
                </a:lnTo>
                <a:cubicBezTo>
                  <a:pt x="95094" y="662775"/>
                  <a:pt x="91424" y="660940"/>
                  <a:pt x="87754" y="659472"/>
                </a:cubicBezTo>
                <a:lnTo>
                  <a:pt x="107204" y="114132"/>
                </a:lnTo>
                <a:cubicBezTo>
                  <a:pt x="132526" y="104590"/>
                  <a:pt x="150875" y="80370"/>
                  <a:pt x="151977" y="52112"/>
                </a:cubicBezTo>
                <a:cubicBezTo>
                  <a:pt x="152710" y="31561"/>
                  <a:pt x="144636" y="12844"/>
                  <a:pt x="130691" y="0"/>
                </a:cubicBezTo>
                <a:lnTo>
                  <a:pt x="132159" y="67158"/>
                </a:lnTo>
                <a:lnTo>
                  <a:pt x="94360" y="88810"/>
                </a:lnTo>
                <a:lnTo>
                  <a:pt x="52523" y="73030"/>
                </a:lnTo>
                <a:lnTo>
                  <a:pt x="52157" y="68626"/>
                </a:lnTo>
                <a:lnTo>
                  <a:pt x="42248" y="64589"/>
                </a:lnTo>
                <a:lnTo>
                  <a:pt x="36743" y="17248"/>
                </a:lnTo>
                <a:cubicBezTo>
                  <a:pt x="29036" y="27891"/>
                  <a:pt x="24633" y="41102"/>
                  <a:pt x="23899" y="55048"/>
                </a:cubicBezTo>
                <a:cubicBezTo>
                  <a:pt x="23532" y="74498"/>
                  <a:pt x="31238" y="92480"/>
                  <a:pt x="43716" y="106059"/>
                </a:cubicBezTo>
                <a:cubicBezTo>
                  <a:pt x="47019" y="108627"/>
                  <a:pt x="50688" y="110462"/>
                  <a:pt x="53991" y="111931"/>
                </a:cubicBezTo>
                <a:lnTo>
                  <a:pt x="53991" y="114499"/>
                </a:lnTo>
                <a:cubicBezTo>
                  <a:pt x="56927" y="116701"/>
                  <a:pt x="60597" y="118536"/>
                  <a:pt x="63900" y="120004"/>
                </a:cubicBezTo>
                <a:lnTo>
                  <a:pt x="44816" y="665344"/>
                </a:lnTo>
                <a:cubicBezTo>
                  <a:pt x="19495" y="674886"/>
                  <a:pt x="1146" y="699107"/>
                  <a:pt x="44" y="727364"/>
                </a:cubicBezTo>
                <a:cubicBezTo>
                  <a:pt x="-689" y="747916"/>
                  <a:pt x="7751" y="766999"/>
                  <a:pt x="22064" y="780578"/>
                </a:cubicBezTo>
                <a:cubicBezTo>
                  <a:pt x="31972" y="787183"/>
                  <a:pt x="44083" y="790853"/>
                  <a:pt x="56560" y="791220"/>
                </a:cubicBezTo>
                <a:cubicBezTo>
                  <a:pt x="95094" y="792688"/>
                  <a:pt x="127388" y="762595"/>
                  <a:pt x="128489" y="724428"/>
                </a:cubicBezTo>
                <a:cubicBezTo>
                  <a:pt x="128856" y="704611"/>
                  <a:pt x="121517" y="686629"/>
                  <a:pt x="108672" y="673418"/>
                </a:cubicBezTo>
                <a:cubicBezTo>
                  <a:pt x="107938" y="673418"/>
                  <a:pt x="107204" y="672317"/>
                  <a:pt x="106470" y="672317"/>
                </a:cubicBezTo>
                <a:close/>
                <a:moveTo>
                  <a:pt x="89956" y="769568"/>
                </a:moveTo>
                <a:lnTo>
                  <a:pt x="45551" y="767733"/>
                </a:lnTo>
                <a:lnTo>
                  <a:pt x="41147" y="760026"/>
                </a:lnTo>
                <a:lnTo>
                  <a:pt x="35642" y="759659"/>
                </a:lnTo>
                <a:lnTo>
                  <a:pt x="14357" y="720759"/>
                </a:lnTo>
                <a:lnTo>
                  <a:pt x="38211" y="682959"/>
                </a:lnTo>
                <a:lnTo>
                  <a:pt x="82616" y="684795"/>
                </a:lnTo>
                <a:lnTo>
                  <a:pt x="87020" y="692501"/>
                </a:lnTo>
                <a:lnTo>
                  <a:pt x="92525" y="692868"/>
                </a:lnTo>
                <a:lnTo>
                  <a:pt x="113076" y="732135"/>
                </a:lnTo>
                <a:lnTo>
                  <a:pt x="89956" y="769568"/>
                </a:lnTo>
                <a:close/>
              </a:path>
            </a:pathLst>
          </a:custGeom>
          <a:solidFill>
            <a:srgbClr val="E2E2E2"/>
          </a:solidFill>
          <a:ln w="3669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B1B5D0A6-1579-4920-88F0-AC4ECA8FC06D}"/>
              </a:ext>
            </a:extLst>
          </p:cNvPr>
          <p:cNvSpPr/>
          <p:nvPr/>
        </p:nvSpPr>
        <p:spPr>
          <a:xfrm>
            <a:off x="20255059" y="10857573"/>
            <a:ext cx="73397" cy="183493"/>
          </a:xfrm>
          <a:custGeom>
            <a:avLst/>
            <a:gdLst>
              <a:gd name="connsiteX0" fmla="*/ 10643 w 73397"/>
              <a:gd name="connsiteY0" fmla="*/ 0 h 183492"/>
              <a:gd name="connsiteX1" fmla="*/ 103123 w 73397"/>
              <a:gd name="connsiteY1" fmla="*/ 11376 h 183492"/>
              <a:gd name="connsiteX2" fmla="*/ 94315 w 73397"/>
              <a:gd name="connsiteY2" fmla="*/ 193034 h 183492"/>
              <a:gd name="connsiteX3" fmla="*/ 0 w 73397"/>
              <a:gd name="connsiteY3" fmla="*/ 177621 h 183492"/>
              <a:gd name="connsiteX4" fmla="*/ 10643 w 73397"/>
              <a:gd name="connsiteY4" fmla="*/ 0 h 18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7" h="183492">
                <a:moveTo>
                  <a:pt x="10643" y="0"/>
                </a:moveTo>
                <a:cubicBezTo>
                  <a:pt x="10643" y="0"/>
                  <a:pt x="51745" y="5138"/>
                  <a:pt x="103123" y="11376"/>
                </a:cubicBezTo>
                <a:lnTo>
                  <a:pt x="94315" y="193034"/>
                </a:lnTo>
                <a:cubicBezTo>
                  <a:pt x="94315" y="193034"/>
                  <a:pt x="37066" y="187896"/>
                  <a:pt x="0" y="177621"/>
                </a:cubicBezTo>
                <a:lnTo>
                  <a:pt x="10643" y="0"/>
                </a:lnTo>
                <a:close/>
              </a:path>
            </a:pathLst>
          </a:custGeom>
          <a:solidFill>
            <a:srgbClr val="FF9100"/>
          </a:solidFill>
          <a:ln w="36695"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2BC916BD-7F2D-4F65-96B2-3B6E63BD81E3}"/>
              </a:ext>
            </a:extLst>
          </p:cNvPr>
          <p:cNvSpPr/>
          <p:nvPr/>
        </p:nvSpPr>
        <p:spPr>
          <a:xfrm>
            <a:off x="20508279" y="10887298"/>
            <a:ext cx="73397" cy="183493"/>
          </a:xfrm>
          <a:custGeom>
            <a:avLst/>
            <a:gdLst>
              <a:gd name="connsiteX0" fmla="*/ 13211 w 73397"/>
              <a:gd name="connsiteY0" fmla="*/ 0 h 183492"/>
              <a:gd name="connsiteX1" fmla="*/ 105692 w 73397"/>
              <a:gd name="connsiteY1" fmla="*/ 6239 h 183492"/>
              <a:gd name="connsiteX2" fmla="*/ 96884 w 73397"/>
              <a:gd name="connsiteY2" fmla="*/ 193034 h 183492"/>
              <a:gd name="connsiteX3" fmla="*/ 0 w 73397"/>
              <a:gd name="connsiteY3" fmla="*/ 181291 h 183492"/>
              <a:gd name="connsiteX4" fmla="*/ 13211 w 73397"/>
              <a:gd name="connsiteY4" fmla="*/ 0 h 18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7" h="183492">
                <a:moveTo>
                  <a:pt x="13211" y="0"/>
                </a:moveTo>
                <a:cubicBezTo>
                  <a:pt x="13211" y="0"/>
                  <a:pt x="47341" y="5505"/>
                  <a:pt x="105692" y="6239"/>
                </a:cubicBezTo>
                <a:lnTo>
                  <a:pt x="96884" y="193034"/>
                </a:lnTo>
                <a:cubicBezTo>
                  <a:pt x="96884" y="193034"/>
                  <a:pt x="36332" y="190465"/>
                  <a:pt x="0" y="181291"/>
                </a:cubicBezTo>
                <a:lnTo>
                  <a:pt x="13211" y="0"/>
                </a:lnTo>
                <a:close/>
              </a:path>
            </a:pathLst>
          </a:custGeom>
          <a:solidFill>
            <a:srgbClr val="FF9100"/>
          </a:solidFill>
          <a:ln w="3669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94ACE1C3-B428-4ECD-92C4-421BF82FB9F2}"/>
              </a:ext>
            </a:extLst>
          </p:cNvPr>
          <p:cNvSpPr/>
          <p:nvPr/>
        </p:nvSpPr>
        <p:spPr>
          <a:xfrm>
            <a:off x="20826686" y="10866517"/>
            <a:ext cx="183493" cy="256890"/>
          </a:xfrm>
          <a:custGeom>
            <a:avLst/>
            <a:gdLst>
              <a:gd name="connsiteX0" fmla="*/ 196840 w 183492"/>
              <a:gd name="connsiteY0" fmla="*/ 227027 h 256889"/>
              <a:gd name="connsiteX1" fmla="*/ 195372 w 183492"/>
              <a:gd name="connsiteY1" fmla="*/ 234366 h 256889"/>
              <a:gd name="connsiteX2" fmla="*/ 187665 w 183492"/>
              <a:gd name="connsiteY2" fmla="*/ 253083 h 256889"/>
              <a:gd name="connsiteX3" fmla="*/ 6742 w 183492"/>
              <a:gd name="connsiteY3" fmla="*/ 253817 h 256889"/>
              <a:gd name="connsiteX4" fmla="*/ 6742 w 183492"/>
              <a:gd name="connsiteY4" fmla="*/ 6469 h 256889"/>
              <a:gd name="connsiteX5" fmla="*/ 194271 w 183492"/>
              <a:gd name="connsiteY5" fmla="*/ 6469 h 256889"/>
              <a:gd name="connsiteX6" fmla="*/ 197207 w 183492"/>
              <a:gd name="connsiteY6" fmla="*/ 17111 h 256889"/>
              <a:gd name="connsiteX7" fmla="*/ 196473 w 183492"/>
              <a:gd name="connsiteY7" fmla="*/ 26286 h 256889"/>
              <a:gd name="connsiteX8" fmla="*/ 44541 w 183492"/>
              <a:gd name="connsiteY8" fmla="*/ 28121 h 256889"/>
              <a:gd name="connsiteX9" fmla="*/ 39770 w 183492"/>
              <a:gd name="connsiteY9" fmla="*/ 232165 h 256889"/>
              <a:gd name="connsiteX10" fmla="*/ 196840 w 183492"/>
              <a:gd name="connsiteY10" fmla="*/ 227027 h 25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492" h="256889">
                <a:moveTo>
                  <a:pt x="196840" y="227027"/>
                </a:moveTo>
                <a:cubicBezTo>
                  <a:pt x="196840" y="227027"/>
                  <a:pt x="196473" y="229963"/>
                  <a:pt x="195372" y="234366"/>
                </a:cubicBezTo>
                <a:cubicBezTo>
                  <a:pt x="194271" y="240605"/>
                  <a:pt x="191335" y="249046"/>
                  <a:pt x="187665" y="253083"/>
                </a:cubicBezTo>
                <a:cubicBezTo>
                  <a:pt x="181060" y="259688"/>
                  <a:pt x="19953" y="266294"/>
                  <a:pt x="6742" y="253817"/>
                </a:cubicBezTo>
                <a:cubicBezTo>
                  <a:pt x="-6837" y="240972"/>
                  <a:pt x="3806" y="15276"/>
                  <a:pt x="6742" y="6469"/>
                </a:cubicBezTo>
                <a:cubicBezTo>
                  <a:pt x="9310" y="-1972"/>
                  <a:pt x="188399" y="-2339"/>
                  <a:pt x="194271" y="6469"/>
                </a:cubicBezTo>
                <a:cubicBezTo>
                  <a:pt x="196473" y="9405"/>
                  <a:pt x="197207" y="13442"/>
                  <a:pt x="197207" y="17111"/>
                </a:cubicBezTo>
                <a:cubicBezTo>
                  <a:pt x="197574" y="22249"/>
                  <a:pt x="196473" y="26286"/>
                  <a:pt x="196473" y="26286"/>
                </a:cubicBezTo>
                <a:lnTo>
                  <a:pt x="44541" y="28121"/>
                </a:lnTo>
                <a:cubicBezTo>
                  <a:pt x="42706" y="47204"/>
                  <a:pt x="39770" y="232165"/>
                  <a:pt x="39770" y="232165"/>
                </a:cubicBezTo>
                <a:cubicBezTo>
                  <a:pt x="71698" y="234366"/>
                  <a:pt x="196840" y="227027"/>
                  <a:pt x="196840" y="227027"/>
                </a:cubicBezTo>
                <a:close/>
              </a:path>
            </a:pathLst>
          </a:custGeom>
          <a:solidFill>
            <a:srgbClr val="E2E2E2"/>
          </a:solidFill>
          <a:ln w="3669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AE38ACA9-3741-4412-9E53-5B52A362156F}"/>
              </a:ext>
            </a:extLst>
          </p:cNvPr>
          <p:cNvSpPr/>
          <p:nvPr/>
        </p:nvSpPr>
        <p:spPr>
          <a:xfrm>
            <a:off x="20859457" y="10882784"/>
            <a:ext cx="146794" cy="220191"/>
          </a:xfrm>
          <a:custGeom>
            <a:avLst/>
            <a:gdLst>
              <a:gd name="connsiteX0" fmla="*/ 164069 w 146794"/>
              <a:gd name="connsiteY0" fmla="*/ 210760 h 220191"/>
              <a:gd name="connsiteX1" fmla="*/ 162601 w 146794"/>
              <a:gd name="connsiteY1" fmla="*/ 218100 h 220191"/>
              <a:gd name="connsiteX2" fmla="*/ 3330 w 146794"/>
              <a:gd name="connsiteY2" fmla="*/ 222504 h 220191"/>
              <a:gd name="connsiteX3" fmla="*/ 3330 w 146794"/>
              <a:gd name="connsiteY3" fmla="*/ 4514 h 220191"/>
              <a:gd name="connsiteX4" fmla="*/ 164436 w 146794"/>
              <a:gd name="connsiteY4" fmla="*/ 844 h 220191"/>
              <a:gd name="connsiteX5" fmla="*/ 163702 w 146794"/>
              <a:gd name="connsiteY5" fmla="*/ 10019 h 220191"/>
              <a:gd name="connsiteX6" fmla="*/ 11770 w 146794"/>
              <a:gd name="connsiteY6" fmla="*/ 11854 h 220191"/>
              <a:gd name="connsiteX7" fmla="*/ 6999 w 146794"/>
              <a:gd name="connsiteY7" fmla="*/ 215898 h 220191"/>
              <a:gd name="connsiteX8" fmla="*/ 164069 w 146794"/>
              <a:gd name="connsiteY8" fmla="*/ 210760 h 22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94" h="220191">
                <a:moveTo>
                  <a:pt x="164069" y="210760"/>
                </a:moveTo>
                <a:cubicBezTo>
                  <a:pt x="164069" y="210760"/>
                  <a:pt x="163702" y="213696"/>
                  <a:pt x="162601" y="218100"/>
                </a:cubicBezTo>
                <a:cubicBezTo>
                  <a:pt x="144986" y="220302"/>
                  <a:pt x="9568" y="225806"/>
                  <a:pt x="3330" y="222504"/>
                </a:cubicBezTo>
                <a:cubicBezTo>
                  <a:pt x="-2909" y="218467"/>
                  <a:pt x="1127" y="16992"/>
                  <a:pt x="3330" y="4514"/>
                </a:cubicBezTo>
                <a:cubicBezTo>
                  <a:pt x="20945" y="-623"/>
                  <a:pt x="136178" y="-623"/>
                  <a:pt x="164436" y="844"/>
                </a:cubicBezTo>
                <a:cubicBezTo>
                  <a:pt x="164803" y="5982"/>
                  <a:pt x="163702" y="10019"/>
                  <a:pt x="163702" y="10019"/>
                </a:cubicBezTo>
                <a:lnTo>
                  <a:pt x="11770" y="11854"/>
                </a:lnTo>
                <a:cubicBezTo>
                  <a:pt x="9935" y="30937"/>
                  <a:pt x="6999" y="215898"/>
                  <a:pt x="6999" y="215898"/>
                </a:cubicBezTo>
                <a:cubicBezTo>
                  <a:pt x="38927" y="218100"/>
                  <a:pt x="164069" y="210760"/>
                  <a:pt x="164069" y="210760"/>
                </a:cubicBezTo>
                <a:close/>
              </a:path>
            </a:pathLst>
          </a:custGeom>
          <a:solidFill>
            <a:srgbClr val="CECECE"/>
          </a:solidFill>
          <a:ln w="3669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2AD843D-9B7D-483A-9469-CF604DB88B59}"/>
              </a:ext>
            </a:extLst>
          </p:cNvPr>
          <p:cNvSpPr/>
          <p:nvPr/>
        </p:nvSpPr>
        <p:spPr>
          <a:xfrm>
            <a:off x="20817280" y="10977944"/>
            <a:ext cx="146794" cy="36699"/>
          </a:xfrm>
          <a:custGeom>
            <a:avLst/>
            <a:gdLst>
              <a:gd name="connsiteX0" fmla="*/ 159271 w 146794"/>
              <a:gd name="connsiteY0" fmla="*/ 31928 h 36698"/>
              <a:gd name="connsiteX1" fmla="*/ 156703 w 146794"/>
              <a:gd name="connsiteY1" fmla="*/ 39634 h 36698"/>
              <a:gd name="connsiteX2" fmla="*/ 0 w 146794"/>
              <a:gd name="connsiteY2" fmla="*/ 33763 h 36698"/>
              <a:gd name="connsiteX3" fmla="*/ 0 w 146794"/>
              <a:gd name="connsiteY3" fmla="*/ 14312 h 36698"/>
              <a:gd name="connsiteX4" fmla="*/ 154501 w 146794"/>
              <a:gd name="connsiteY4" fmla="*/ 0 h 36698"/>
              <a:gd name="connsiteX5" fmla="*/ 159271 w 146794"/>
              <a:gd name="connsiteY5" fmla="*/ 31928 h 3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94" h="36698">
                <a:moveTo>
                  <a:pt x="159271" y="31928"/>
                </a:moveTo>
                <a:cubicBezTo>
                  <a:pt x="158538" y="34497"/>
                  <a:pt x="157804" y="37432"/>
                  <a:pt x="156703" y="39634"/>
                </a:cubicBezTo>
                <a:cubicBezTo>
                  <a:pt x="150097" y="53947"/>
                  <a:pt x="20184" y="50277"/>
                  <a:pt x="0" y="33763"/>
                </a:cubicBezTo>
                <a:lnTo>
                  <a:pt x="0" y="14312"/>
                </a:lnTo>
                <a:cubicBezTo>
                  <a:pt x="0" y="14312"/>
                  <a:pt x="72296" y="7706"/>
                  <a:pt x="154501" y="0"/>
                </a:cubicBezTo>
                <a:cubicBezTo>
                  <a:pt x="161106" y="5138"/>
                  <a:pt x="162942" y="19083"/>
                  <a:pt x="159271" y="31928"/>
                </a:cubicBezTo>
                <a:close/>
              </a:path>
            </a:pathLst>
          </a:custGeom>
          <a:solidFill>
            <a:srgbClr val="E2E2E2"/>
          </a:solidFill>
          <a:ln w="3669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B444C1A-AEDD-41AA-ACF0-A613E72A1D69}"/>
              </a:ext>
            </a:extLst>
          </p:cNvPr>
          <p:cNvSpPr/>
          <p:nvPr/>
        </p:nvSpPr>
        <p:spPr>
          <a:xfrm>
            <a:off x="20817280" y="11006569"/>
            <a:ext cx="146794" cy="36699"/>
          </a:xfrm>
          <a:custGeom>
            <a:avLst/>
            <a:gdLst>
              <a:gd name="connsiteX0" fmla="*/ 159271 w 146794"/>
              <a:gd name="connsiteY0" fmla="*/ 3303 h 0"/>
              <a:gd name="connsiteX1" fmla="*/ 156703 w 146794"/>
              <a:gd name="connsiteY1" fmla="*/ 11010 h 0"/>
              <a:gd name="connsiteX2" fmla="*/ 0 w 146794"/>
              <a:gd name="connsiteY2" fmla="*/ 5138 h 0"/>
              <a:gd name="connsiteX3" fmla="*/ 0 w 146794"/>
              <a:gd name="connsiteY3" fmla="*/ 0 h 0"/>
              <a:gd name="connsiteX4" fmla="*/ 71929 w 146794"/>
              <a:gd name="connsiteY4" fmla="*/ 10276 h 0"/>
              <a:gd name="connsiteX5" fmla="*/ 159271 w 146794"/>
              <a:gd name="connsiteY5" fmla="*/ 330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94">
                <a:moveTo>
                  <a:pt x="159271" y="3303"/>
                </a:moveTo>
                <a:cubicBezTo>
                  <a:pt x="158538" y="5872"/>
                  <a:pt x="157804" y="8807"/>
                  <a:pt x="156703" y="11010"/>
                </a:cubicBezTo>
                <a:cubicBezTo>
                  <a:pt x="150097" y="25322"/>
                  <a:pt x="20184" y="21652"/>
                  <a:pt x="0" y="5138"/>
                </a:cubicBezTo>
                <a:lnTo>
                  <a:pt x="0" y="0"/>
                </a:lnTo>
                <a:cubicBezTo>
                  <a:pt x="9909" y="2936"/>
                  <a:pt x="33763" y="7340"/>
                  <a:pt x="71929" y="10276"/>
                </a:cubicBezTo>
                <a:cubicBezTo>
                  <a:pt x="105692" y="13211"/>
                  <a:pt x="139454" y="7706"/>
                  <a:pt x="159271" y="3303"/>
                </a:cubicBezTo>
                <a:close/>
              </a:path>
            </a:pathLst>
          </a:custGeom>
          <a:solidFill>
            <a:srgbClr val="CECECE"/>
          </a:solidFill>
          <a:ln w="36695"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F5EF97BD-384A-4550-B7DB-D9CBBEF35E2D}"/>
              </a:ext>
            </a:extLst>
          </p:cNvPr>
          <p:cNvSpPr/>
          <p:nvPr/>
        </p:nvSpPr>
        <p:spPr>
          <a:xfrm>
            <a:off x="20116698" y="7979760"/>
            <a:ext cx="733970" cy="623875"/>
          </a:xfrm>
          <a:custGeom>
            <a:avLst/>
            <a:gdLst>
              <a:gd name="connsiteX0" fmla="*/ 187904 w 733970"/>
              <a:gd name="connsiteY0" fmla="*/ 61202 h 623874"/>
              <a:gd name="connsiteX1" fmla="*/ 82580 w 733970"/>
              <a:gd name="connsiteY1" fmla="*/ 610211 h 623874"/>
              <a:gd name="connsiteX2" fmla="*/ 82580 w 733970"/>
              <a:gd name="connsiteY2" fmla="*/ 610211 h 623874"/>
              <a:gd name="connsiteX3" fmla="*/ 117076 w 733970"/>
              <a:gd name="connsiteY3" fmla="*/ 638836 h 623874"/>
              <a:gd name="connsiteX4" fmla="*/ 739116 w 733970"/>
              <a:gd name="connsiteY4" fmla="*/ 298274 h 623874"/>
              <a:gd name="connsiteX5" fmla="*/ 187904 w 733970"/>
              <a:gd name="connsiteY5" fmla="*/ 61202 h 62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970" h="623874">
                <a:moveTo>
                  <a:pt x="187904" y="61202"/>
                </a:moveTo>
                <a:cubicBezTo>
                  <a:pt x="-112657" y="224510"/>
                  <a:pt x="23128" y="511125"/>
                  <a:pt x="82580" y="610211"/>
                </a:cubicBezTo>
                <a:lnTo>
                  <a:pt x="82580" y="610211"/>
                </a:lnTo>
                <a:cubicBezTo>
                  <a:pt x="82580" y="610211"/>
                  <a:pt x="72304" y="654249"/>
                  <a:pt x="117076" y="638836"/>
                </a:cubicBezTo>
                <a:cubicBezTo>
                  <a:pt x="117076" y="638836"/>
                  <a:pt x="310477" y="421581"/>
                  <a:pt x="739116" y="298274"/>
                </a:cubicBezTo>
                <a:cubicBezTo>
                  <a:pt x="767741" y="277356"/>
                  <a:pt x="590487" y="-157155"/>
                  <a:pt x="187904" y="61202"/>
                </a:cubicBezTo>
                <a:close/>
              </a:path>
            </a:pathLst>
          </a:custGeom>
          <a:solidFill>
            <a:srgbClr val="FFB41D"/>
          </a:solidFill>
          <a:ln w="36695"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404CD825-A49E-4AF9-86FB-5F73F0DB4AA0}"/>
              </a:ext>
            </a:extLst>
          </p:cNvPr>
          <p:cNvSpPr/>
          <p:nvPr/>
        </p:nvSpPr>
        <p:spPr>
          <a:xfrm>
            <a:off x="20351943" y="8225188"/>
            <a:ext cx="513779" cy="220191"/>
          </a:xfrm>
          <a:custGeom>
            <a:avLst/>
            <a:gdLst>
              <a:gd name="connsiteX0" fmla="*/ 0 w 513779"/>
              <a:gd name="connsiteY0" fmla="*/ 256156 h 220191"/>
              <a:gd name="connsiteX1" fmla="*/ 450658 w 513779"/>
              <a:gd name="connsiteY1" fmla="*/ 145326 h 220191"/>
              <a:gd name="connsiteX2" fmla="*/ 478548 w 513779"/>
              <a:gd name="connsiteY2" fmla="*/ 0 h 220191"/>
              <a:gd name="connsiteX3" fmla="*/ 262394 w 513779"/>
              <a:gd name="connsiteY3" fmla="*/ 22386 h 220191"/>
              <a:gd name="connsiteX4" fmla="*/ 0 w 513779"/>
              <a:gd name="connsiteY4" fmla="*/ 256156 h 22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779" h="220191">
                <a:moveTo>
                  <a:pt x="0" y="256156"/>
                </a:moveTo>
                <a:cubicBezTo>
                  <a:pt x="0" y="256156"/>
                  <a:pt x="275972" y="242210"/>
                  <a:pt x="450658" y="145326"/>
                </a:cubicBezTo>
                <a:cubicBezTo>
                  <a:pt x="625709" y="48442"/>
                  <a:pt x="478548" y="0"/>
                  <a:pt x="478548" y="0"/>
                </a:cubicBezTo>
                <a:lnTo>
                  <a:pt x="262394" y="22386"/>
                </a:lnTo>
                <a:lnTo>
                  <a:pt x="0" y="256156"/>
                </a:lnTo>
                <a:close/>
              </a:path>
            </a:pathLst>
          </a:custGeom>
          <a:solidFill>
            <a:srgbClr val="FFB41D"/>
          </a:solidFill>
          <a:ln w="3669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4DA8928B-F25F-4DD0-A0BD-E5A74925234C}"/>
              </a:ext>
            </a:extLst>
          </p:cNvPr>
          <p:cNvSpPr/>
          <p:nvPr/>
        </p:nvSpPr>
        <p:spPr>
          <a:xfrm>
            <a:off x="20204782" y="8010029"/>
            <a:ext cx="513779" cy="293588"/>
          </a:xfrm>
          <a:custGeom>
            <a:avLst/>
            <a:gdLst>
              <a:gd name="connsiteX0" fmla="*/ 0 w 513779"/>
              <a:gd name="connsiteY0" fmla="*/ 103963 h 293588"/>
              <a:gd name="connsiteX1" fmla="*/ 438180 w 513779"/>
              <a:gd name="connsiteY1" fmla="*/ 315713 h 293588"/>
              <a:gd name="connsiteX2" fmla="*/ 541303 w 513779"/>
              <a:gd name="connsiteY2" fmla="*/ 265803 h 293588"/>
              <a:gd name="connsiteX3" fmla="*/ 165877 w 513779"/>
              <a:gd name="connsiteY3" fmla="*/ 106 h 293588"/>
              <a:gd name="connsiteX4" fmla="*/ 0 w 513779"/>
              <a:gd name="connsiteY4" fmla="*/ 103963 h 29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779" h="293588">
                <a:moveTo>
                  <a:pt x="0" y="103963"/>
                </a:moveTo>
                <a:cubicBezTo>
                  <a:pt x="0" y="103963"/>
                  <a:pt x="243678" y="-37326"/>
                  <a:pt x="438180" y="315713"/>
                </a:cubicBezTo>
                <a:cubicBezTo>
                  <a:pt x="438180" y="315713"/>
                  <a:pt x="492861" y="277914"/>
                  <a:pt x="541303" y="265803"/>
                </a:cubicBezTo>
                <a:cubicBezTo>
                  <a:pt x="541303" y="265803"/>
                  <a:pt x="477081" y="-6133"/>
                  <a:pt x="165877" y="106"/>
                </a:cubicBezTo>
                <a:cubicBezTo>
                  <a:pt x="165877" y="106"/>
                  <a:pt x="48809" y="106"/>
                  <a:pt x="0" y="103963"/>
                </a:cubicBezTo>
                <a:close/>
              </a:path>
            </a:pathLst>
          </a:custGeom>
          <a:solidFill>
            <a:srgbClr val="FFBF4D"/>
          </a:solidFill>
          <a:ln w="36695"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D64E90E8-F007-47B4-9D39-D62D5D95BFD9}"/>
              </a:ext>
            </a:extLst>
          </p:cNvPr>
          <p:cNvSpPr/>
          <p:nvPr/>
        </p:nvSpPr>
        <p:spPr>
          <a:xfrm>
            <a:off x="23593157" y="4787271"/>
            <a:ext cx="220191" cy="220191"/>
          </a:xfrm>
          <a:custGeom>
            <a:avLst/>
            <a:gdLst>
              <a:gd name="connsiteX0" fmla="*/ 206612 w 220191"/>
              <a:gd name="connsiteY0" fmla="*/ 92847 h 220191"/>
              <a:gd name="connsiteX1" fmla="*/ 134683 w 220191"/>
              <a:gd name="connsiteY1" fmla="*/ 92847 h 220191"/>
              <a:gd name="connsiteX2" fmla="*/ 134683 w 220191"/>
              <a:gd name="connsiteY2" fmla="*/ 20918 h 220191"/>
              <a:gd name="connsiteX3" fmla="*/ 113765 w 220191"/>
              <a:gd name="connsiteY3" fmla="*/ 0 h 220191"/>
              <a:gd name="connsiteX4" fmla="*/ 92847 w 220191"/>
              <a:gd name="connsiteY4" fmla="*/ 20918 h 220191"/>
              <a:gd name="connsiteX5" fmla="*/ 92847 w 220191"/>
              <a:gd name="connsiteY5" fmla="*/ 92847 h 220191"/>
              <a:gd name="connsiteX6" fmla="*/ 20917 w 220191"/>
              <a:gd name="connsiteY6" fmla="*/ 92847 h 220191"/>
              <a:gd name="connsiteX7" fmla="*/ 0 w 220191"/>
              <a:gd name="connsiteY7" fmla="*/ 113765 h 220191"/>
              <a:gd name="connsiteX8" fmla="*/ 20917 w 220191"/>
              <a:gd name="connsiteY8" fmla="*/ 134684 h 220191"/>
              <a:gd name="connsiteX9" fmla="*/ 92847 w 220191"/>
              <a:gd name="connsiteY9" fmla="*/ 134684 h 220191"/>
              <a:gd name="connsiteX10" fmla="*/ 92847 w 220191"/>
              <a:gd name="connsiteY10" fmla="*/ 206613 h 220191"/>
              <a:gd name="connsiteX11" fmla="*/ 113765 w 220191"/>
              <a:gd name="connsiteY11" fmla="*/ 227531 h 220191"/>
              <a:gd name="connsiteX12" fmla="*/ 134683 w 220191"/>
              <a:gd name="connsiteY12" fmla="*/ 206613 h 220191"/>
              <a:gd name="connsiteX13" fmla="*/ 134683 w 220191"/>
              <a:gd name="connsiteY13" fmla="*/ 134684 h 220191"/>
              <a:gd name="connsiteX14" fmla="*/ 206612 w 220191"/>
              <a:gd name="connsiteY14" fmla="*/ 134684 h 220191"/>
              <a:gd name="connsiteX15" fmla="*/ 227530 w 220191"/>
              <a:gd name="connsiteY15" fmla="*/ 113765 h 220191"/>
              <a:gd name="connsiteX16" fmla="*/ 206612 w 220191"/>
              <a:gd name="connsiteY16" fmla="*/ 92847 h 22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191" h="220191">
                <a:moveTo>
                  <a:pt x="206612" y="92847"/>
                </a:moveTo>
                <a:lnTo>
                  <a:pt x="134683" y="92847"/>
                </a:lnTo>
                <a:lnTo>
                  <a:pt x="134683" y="20918"/>
                </a:lnTo>
                <a:cubicBezTo>
                  <a:pt x="134683" y="9175"/>
                  <a:pt x="125141" y="0"/>
                  <a:pt x="113765" y="0"/>
                </a:cubicBezTo>
                <a:cubicBezTo>
                  <a:pt x="102022" y="0"/>
                  <a:pt x="92847" y="9542"/>
                  <a:pt x="92847" y="20918"/>
                </a:cubicBezTo>
                <a:lnTo>
                  <a:pt x="92847" y="92847"/>
                </a:lnTo>
                <a:lnTo>
                  <a:pt x="20917" y="92847"/>
                </a:lnTo>
                <a:cubicBezTo>
                  <a:pt x="9175" y="92847"/>
                  <a:pt x="0" y="102389"/>
                  <a:pt x="0" y="113765"/>
                </a:cubicBezTo>
                <a:cubicBezTo>
                  <a:pt x="0" y="125509"/>
                  <a:pt x="9541" y="134684"/>
                  <a:pt x="20917" y="134684"/>
                </a:cubicBezTo>
                <a:lnTo>
                  <a:pt x="92847" y="134684"/>
                </a:lnTo>
                <a:lnTo>
                  <a:pt x="92847" y="206613"/>
                </a:lnTo>
                <a:cubicBezTo>
                  <a:pt x="92847" y="218356"/>
                  <a:pt x="102388" y="227531"/>
                  <a:pt x="113765" y="227531"/>
                </a:cubicBezTo>
                <a:cubicBezTo>
                  <a:pt x="125508" y="227531"/>
                  <a:pt x="134683" y="217989"/>
                  <a:pt x="134683" y="206613"/>
                </a:cubicBezTo>
                <a:lnTo>
                  <a:pt x="134683" y="134684"/>
                </a:lnTo>
                <a:lnTo>
                  <a:pt x="206612" y="134684"/>
                </a:lnTo>
                <a:cubicBezTo>
                  <a:pt x="218356" y="134684"/>
                  <a:pt x="227530" y="125142"/>
                  <a:pt x="227530" y="113765"/>
                </a:cubicBezTo>
                <a:cubicBezTo>
                  <a:pt x="227530" y="102022"/>
                  <a:pt x="218356" y="92847"/>
                  <a:pt x="206612" y="92847"/>
                </a:cubicBezTo>
                <a:close/>
              </a:path>
            </a:pathLst>
          </a:custGeom>
          <a:solidFill>
            <a:srgbClr val="F9C9B7"/>
          </a:solidFill>
          <a:ln w="3669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E1994D85-1710-4CF1-B14B-A9A032053198}"/>
              </a:ext>
            </a:extLst>
          </p:cNvPr>
          <p:cNvSpPr/>
          <p:nvPr/>
        </p:nvSpPr>
        <p:spPr>
          <a:xfrm>
            <a:off x="23199382" y="2584625"/>
            <a:ext cx="220191" cy="220191"/>
          </a:xfrm>
          <a:custGeom>
            <a:avLst/>
            <a:gdLst>
              <a:gd name="connsiteX0" fmla="*/ 206613 w 220191"/>
              <a:gd name="connsiteY0" fmla="*/ 92847 h 220191"/>
              <a:gd name="connsiteX1" fmla="*/ 134683 w 220191"/>
              <a:gd name="connsiteY1" fmla="*/ 92847 h 220191"/>
              <a:gd name="connsiteX2" fmla="*/ 134683 w 220191"/>
              <a:gd name="connsiteY2" fmla="*/ 20918 h 220191"/>
              <a:gd name="connsiteX3" fmla="*/ 113766 w 220191"/>
              <a:gd name="connsiteY3" fmla="*/ 0 h 220191"/>
              <a:gd name="connsiteX4" fmla="*/ 92847 w 220191"/>
              <a:gd name="connsiteY4" fmla="*/ 20918 h 220191"/>
              <a:gd name="connsiteX5" fmla="*/ 92847 w 220191"/>
              <a:gd name="connsiteY5" fmla="*/ 92847 h 220191"/>
              <a:gd name="connsiteX6" fmla="*/ 20918 w 220191"/>
              <a:gd name="connsiteY6" fmla="*/ 92847 h 220191"/>
              <a:gd name="connsiteX7" fmla="*/ 0 w 220191"/>
              <a:gd name="connsiteY7" fmla="*/ 113765 h 220191"/>
              <a:gd name="connsiteX8" fmla="*/ 20918 w 220191"/>
              <a:gd name="connsiteY8" fmla="*/ 134684 h 220191"/>
              <a:gd name="connsiteX9" fmla="*/ 92847 w 220191"/>
              <a:gd name="connsiteY9" fmla="*/ 134684 h 220191"/>
              <a:gd name="connsiteX10" fmla="*/ 92847 w 220191"/>
              <a:gd name="connsiteY10" fmla="*/ 206613 h 220191"/>
              <a:gd name="connsiteX11" fmla="*/ 113766 w 220191"/>
              <a:gd name="connsiteY11" fmla="*/ 227531 h 220191"/>
              <a:gd name="connsiteX12" fmla="*/ 134683 w 220191"/>
              <a:gd name="connsiteY12" fmla="*/ 206613 h 220191"/>
              <a:gd name="connsiteX13" fmla="*/ 134683 w 220191"/>
              <a:gd name="connsiteY13" fmla="*/ 134684 h 220191"/>
              <a:gd name="connsiteX14" fmla="*/ 206613 w 220191"/>
              <a:gd name="connsiteY14" fmla="*/ 134684 h 220191"/>
              <a:gd name="connsiteX15" fmla="*/ 227530 w 220191"/>
              <a:gd name="connsiteY15" fmla="*/ 113765 h 220191"/>
              <a:gd name="connsiteX16" fmla="*/ 206613 w 220191"/>
              <a:gd name="connsiteY16" fmla="*/ 92847 h 22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191" h="220191">
                <a:moveTo>
                  <a:pt x="206613" y="92847"/>
                </a:moveTo>
                <a:lnTo>
                  <a:pt x="134683" y="92847"/>
                </a:lnTo>
                <a:lnTo>
                  <a:pt x="134683" y="20918"/>
                </a:lnTo>
                <a:cubicBezTo>
                  <a:pt x="134683" y="9175"/>
                  <a:pt x="125142" y="0"/>
                  <a:pt x="113766" y="0"/>
                </a:cubicBezTo>
                <a:cubicBezTo>
                  <a:pt x="102022" y="0"/>
                  <a:pt x="92847" y="9542"/>
                  <a:pt x="92847" y="20918"/>
                </a:cubicBezTo>
                <a:lnTo>
                  <a:pt x="92847" y="92847"/>
                </a:lnTo>
                <a:lnTo>
                  <a:pt x="20918" y="92847"/>
                </a:lnTo>
                <a:cubicBezTo>
                  <a:pt x="9175" y="92847"/>
                  <a:pt x="0" y="102389"/>
                  <a:pt x="0" y="113765"/>
                </a:cubicBezTo>
                <a:cubicBezTo>
                  <a:pt x="0" y="125509"/>
                  <a:pt x="9542" y="134684"/>
                  <a:pt x="20918" y="134684"/>
                </a:cubicBezTo>
                <a:lnTo>
                  <a:pt x="92847" y="134684"/>
                </a:lnTo>
                <a:lnTo>
                  <a:pt x="92847" y="206613"/>
                </a:lnTo>
                <a:cubicBezTo>
                  <a:pt x="92847" y="218356"/>
                  <a:pt x="102389" y="227531"/>
                  <a:pt x="113766" y="227531"/>
                </a:cubicBezTo>
                <a:cubicBezTo>
                  <a:pt x="125508" y="227531"/>
                  <a:pt x="134683" y="217989"/>
                  <a:pt x="134683" y="206613"/>
                </a:cubicBezTo>
                <a:lnTo>
                  <a:pt x="134683" y="134684"/>
                </a:lnTo>
                <a:lnTo>
                  <a:pt x="206613" y="134684"/>
                </a:lnTo>
                <a:cubicBezTo>
                  <a:pt x="218356" y="134684"/>
                  <a:pt x="227530" y="125142"/>
                  <a:pt x="227530" y="113765"/>
                </a:cubicBezTo>
                <a:cubicBezTo>
                  <a:pt x="227530" y="102389"/>
                  <a:pt x="218356" y="92847"/>
                  <a:pt x="206613" y="92847"/>
                </a:cubicBezTo>
                <a:close/>
              </a:path>
            </a:pathLst>
          </a:custGeom>
          <a:solidFill>
            <a:srgbClr val="F9C9B7"/>
          </a:solidFill>
          <a:ln w="3669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9884FE36-CD8C-4074-B3B0-71B40505F14E}"/>
              </a:ext>
            </a:extLst>
          </p:cNvPr>
          <p:cNvSpPr/>
          <p:nvPr/>
        </p:nvSpPr>
        <p:spPr>
          <a:xfrm>
            <a:off x="16887603" y="7584432"/>
            <a:ext cx="220191" cy="220191"/>
          </a:xfrm>
          <a:custGeom>
            <a:avLst/>
            <a:gdLst>
              <a:gd name="connsiteX0" fmla="*/ 206613 w 220191"/>
              <a:gd name="connsiteY0" fmla="*/ 92847 h 220191"/>
              <a:gd name="connsiteX1" fmla="*/ 134684 w 220191"/>
              <a:gd name="connsiteY1" fmla="*/ 92847 h 220191"/>
              <a:gd name="connsiteX2" fmla="*/ 134684 w 220191"/>
              <a:gd name="connsiteY2" fmla="*/ 20918 h 220191"/>
              <a:gd name="connsiteX3" fmla="*/ 113765 w 220191"/>
              <a:gd name="connsiteY3" fmla="*/ 0 h 220191"/>
              <a:gd name="connsiteX4" fmla="*/ 92847 w 220191"/>
              <a:gd name="connsiteY4" fmla="*/ 20918 h 220191"/>
              <a:gd name="connsiteX5" fmla="*/ 92847 w 220191"/>
              <a:gd name="connsiteY5" fmla="*/ 92847 h 220191"/>
              <a:gd name="connsiteX6" fmla="*/ 20918 w 220191"/>
              <a:gd name="connsiteY6" fmla="*/ 92847 h 220191"/>
              <a:gd name="connsiteX7" fmla="*/ 0 w 220191"/>
              <a:gd name="connsiteY7" fmla="*/ 113765 h 220191"/>
              <a:gd name="connsiteX8" fmla="*/ 20918 w 220191"/>
              <a:gd name="connsiteY8" fmla="*/ 134684 h 220191"/>
              <a:gd name="connsiteX9" fmla="*/ 92847 w 220191"/>
              <a:gd name="connsiteY9" fmla="*/ 134684 h 220191"/>
              <a:gd name="connsiteX10" fmla="*/ 92847 w 220191"/>
              <a:gd name="connsiteY10" fmla="*/ 206613 h 220191"/>
              <a:gd name="connsiteX11" fmla="*/ 113765 w 220191"/>
              <a:gd name="connsiteY11" fmla="*/ 227531 h 220191"/>
              <a:gd name="connsiteX12" fmla="*/ 134684 w 220191"/>
              <a:gd name="connsiteY12" fmla="*/ 206613 h 220191"/>
              <a:gd name="connsiteX13" fmla="*/ 134684 w 220191"/>
              <a:gd name="connsiteY13" fmla="*/ 134684 h 220191"/>
              <a:gd name="connsiteX14" fmla="*/ 206613 w 220191"/>
              <a:gd name="connsiteY14" fmla="*/ 134684 h 220191"/>
              <a:gd name="connsiteX15" fmla="*/ 227531 w 220191"/>
              <a:gd name="connsiteY15" fmla="*/ 113765 h 220191"/>
              <a:gd name="connsiteX16" fmla="*/ 206613 w 220191"/>
              <a:gd name="connsiteY16" fmla="*/ 92847 h 22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191" h="220191">
                <a:moveTo>
                  <a:pt x="206613" y="92847"/>
                </a:moveTo>
                <a:lnTo>
                  <a:pt x="134684" y="92847"/>
                </a:lnTo>
                <a:lnTo>
                  <a:pt x="134684" y="20918"/>
                </a:lnTo>
                <a:cubicBezTo>
                  <a:pt x="134684" y="9175"/>
                  <a:pt x="125142" y="0"/>
                  <a:pt x="113765" y="0"/>
                </a:cubicBezTo>
                <a:cubicBezTo>
                  <a:pt x="102022" y="0"/>
                  <a:pt x="92847" y="9541"/>
                  <a:pt x="92847" y="20918"/>
                </a:cubicBezTo>
                <a:lnTo>
                  <a:pt x="92847" y="92847"/>
                </a:lnTo>
                <a:lnTo>
                  <a:pt x="20918" y="92847"/>
                </a:lnTo>
                <a:cubicBezTo>
                  <a:pt x="9175" y="92847"/>
                  <a:pt x="0" y="102389"/>
                  <a:pt x="0" y="113765"/>
                </a:cubicBezTo>
                <a:cubicBezTo>
                  <a:pt x="0" y="125509"/>
                  <a:pt x="9542" y="134684"/>
                  <a:pt x="20918" y="134684"/>
                </a:cubicBezTo>
                <a:lnTo>
                  <a:pt x="92847" y="134684"/>
                </a:lnTo>
                <a:lnTo>
                  <a:pt x="92847" y="206613"/>
                </a:lnTo>
                <a:cubicBezTo>
                  <a:pt x="92847" y="218356"/>
                  <a:pt x="102389" y="227531"/>
                  <a:pt x="113765" y="227531"/>
                </a:cubicBezTo>
                <a:cubicBezTo>
                  <a:pt x="125509" y="227531"/>
                  <a:pt x="134684" y="217989"/>
                  <a:pt x="134684" y="206613"/>
                </a:cubicBezTo>
                <a:lnTo>
                  <a:pt x="134684" y="134684"/>
                </a:lnTo>
                <a:lnTo>
                  <a:pt x="206613" y="134684"/>
                </a:lnTo>
                <a:cubicBezTo>
                  <a:pt x="218356" y="134684"/>
                  <a:pt x="227531" y="125142"/>
                  <a:pt x="227531" y="113765"/>
                </a:cubicBezTo>
                <a:cubicBezTo>
                  <a:pt x="227531" y="102389"/>
                  <a:pt x="217989" y="92847"/>
                  <a:pt x="206613" y="92847"/>
                </a:cubicBezTo>
                <a:close/>
              </a:path>
            </a:pathLst>
          </a:custGeom>
          <a:solidFill>
            <a:srgbClr val="F9C9B7"/>
          </a:solidFill>
          <a:ln w="3669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E6CE0171-357F-4E04-8CA7-02141ECCB6AB}"/>
              </a:ext>
            </a:extLst>
          </p:cNvPr>
          <p:cNvSpPr/>
          <p:nvPr/>
        </p:nvSpPr>
        <p:spPr>
          <a:xfrm>
            <a:off x="26360591" y="7211208"/>
            <a:ext cx="220191" cy="220191"/>
          </a:xfrm>
          <a:custGeom>
            <a:avLst/>
            <a:gdLst>
              <a:gd name="connsiteX0" fmla="*/ 206613 w 220191"/>
              <a:gd name="connsiteY0" fmla="*/ 92847 h 220191"/>
              <a:gd name="connsiteX1" fmla="*/ 134684 w 220191"/>
              <a:gd name="connsiteY1" fmla="*/ 92847 h 220191"/>
              <a:gd name="connsiteX2" fmla="*/ 134684 w 220191"/>
              <a:gd name="connsiteY2" fmla="*/ 20918 h 220191"/>
              <a:gd name="connsiteX3" fmla="*/ 113766 w 220191"/>
              <a:gd name="connsiteY3" fmla="*/ 0 h 220191"/>
              <a:gd name="connsiteX4" fmla="*/ 92847 w 220191"/>
              <a:gd name="connsiteY4" fmla="*/ 20918 h 220191"/>
              <a:gd name="connsiteX5" fmla="*/ 92847 w 220191"/>
              <a:gd name="connsiteY5" fmla="*/ 92847 h 220191"/>
              <a:gd name="connsiteX6" fmla="*/ 20918 w 220191"/>
              <a:gd name="connsiteY6" fmla="*/ 92847 h 220191"/>
              <a:gd name="connsiteX7" fmla="*/ 0 w 220191"/>
              <a:gd name="connsiteY7" fmla="*/ 113765 h 220191"/>
              <a:gd name="connsiteX8" fmla="*/ 20918 w 220191"/>
              <a:gd name="connsiteY8" fmla="*/ 134684 h 220191"/>
              <a:gd name="connsiteX9" fmla="*/ 92847 w 220191"/>
              <a:gd name="connsiteY9" fmla="*/ 134684 h 220191"/>
              <a:gd name="connsiteX10" fmla="*/ 92847 w 220191"/>
              <a:gd name="connsiteY10" fmla="*/ 206612 h 220191"/>
              <a:gd name="connsiteX11" fmla="*/ 113766 w 220191"/>
              <a:gd name="connsiteY11" fmla="*/ 227531 h 220191"/>
              <a:gd name="connsiteX12" fmla="*/ 134684 w 220191"/>
              <a:gd name="connsiteY12" fmla="*/ 206612 h 220191"/>
              <a:gd name="connsiteX13" fmla="*/ 134684 w 220191"/>
              <a:gd name="connsiteY13" fmla="*/ 134684 h 220191"/>
              <a:gd name="connsiteX14" fmla="*/ 206613 w 220191"/>
              <a:gd name="connsiteY14" fmla="*/ 134684 h 220191"/>
              <a:gd name="connsiteX15" fmla="*/ 227531 w 220191"/>
              <a:gd name="connsiteY15" fmla="*/ 113765 h 220191"/>
              <a:gd name="connsiteX16" fmla="*/ 206613 w 220191"/>
              <a:gd name="connsiteY16" fmla="*/ 92847 h 22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191" h="220191">
                <a:moveTo>
                  <a:pt x="206613" y="92847"/>
                </a:moveTo>
                <a:lnTo>
                  <a:pt x="134684" y="92847"/>
                </a:lnTo>
                <a:lnTo>
                  <a:pt x="134684" y="20918"/>
                </a:lnTo>
                <a:cubicBezTo>
                  <a:pt x="134684" y="9175"/>
                  <a:pt x="125142" y="0"/>
                  <a:pt x="113766" y="0"/>
                </a:cubicBezTo>
                <a:cubicBezTo>
                  <a:pt x="102022" y="0"/>
                  <a:pt x="92847" y="9541"/>
                  <a:pt x="92847" y="20918"/>
                </a:cubicBezTo>
                <a:lnTo>
                  <a:pt x="92847" y="92847"/>
                </a:lnTo>
                <a:lnTo>
                  <a:pt x="20918" y="92847"/>
                </a:lnTo>
                <a:cubicBezTo>
                  <a:pt x="9175" y="92847"/>
                  <a:pt x="0" y="102389"/>
                  <a:pt x="0" y="113765"/>
                </a:cubicBezTo>
                <a:cubicBezTo>
                  <a:pt x="0" y="125509"/>
                  <a:pt x="9542" y="134684"/>
                  <a:pt x="20918" y="134684"/>
                </a:cubicBezTo>
                <a:lnTo>
                  <a:pt x="92847" y="134684"/>
                </a:lnTo>
                <a:lnTo>
                  <a:pt x="92847" y="206612"/>
                </a:lnTo>
                <a:cubicBezTo>
                  <a:pt x="92847" y="218356"/>
                  <a:pt x="102389" y="227531"/>
                  <a:pt x="113766" y="227531"/>
                </a:cubicBezTo>
                <a:cubicBezTo>
                  <a:pt x="125509" y="227531"/>
                  <a:pt x="134684" y="217989"/>
                  <a:pt x="134684" y="206612"/>
                </a:cubicBezTo>
                <a:lnTo>
                  <a:pt x="134684" y="134684"/>
                </a:lnTo>
                <a:lnTo>
                  <a:pt x="206613" y="134684"/>
                </a:lnTo>
                <a:cubicBezTo>
                  <a:pt x="218357" y="134684"/>
                  <a:pt x="227531" y="125142"/>
                  <a:pt x="227531" y="113765"/>
                </a:cubicBezTo>
                <a:cubicBezTo>
                  <a:pt x="227531" y="102389"/>
                  <a:pt x="218357" y="92847"/>
                  <a:pt x="206613" y="92847"/>
                </a:cubicBezTo>
                <a:close/>
              </a:path>
            </a:pathLst>
          </a:custGeom>
          <a:solidFill>
            <a:srgbClr val="F9C9B7"/>
          </a:solidFill>
          <a:ln w="3669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7BAFBC5F-FE76-43ED-99E7-B9C55262C3DF}"/>
              </a:ext>
            </a:extLst>
          </p:cNvPr>
          <p:cNvSpPr/>
          <p:nvPr/>
        </p:nvSpPr>
        <p:spPr>
          <a:xfrm>
            <a:off x="15634715" y="3344652"/>
            <a:ext cx="220191" cy="220191"/>
          </a:xfrm>
          <a:custGeom>
            <a:avLst/>
            <a:gdLst>
              <a:gd name="connsiteX0" fmla="*/ 206613 w 220191"/>
              <a:gd name="connsiteY0" fmla="*/ 92847 h 220191"/>
              <a:gd name="connsiteX1" fmla="*/ 134684 w 220191"/>
              <a:gd name="connsiteY1" fmla="*/ 92847 h 220191"/>
              <a:gd name="connsiteX2" fmla="*/ 134684 w 220191"/>
              <a:gd name="connsiteY2" fmla="*/ 20918 h 220191"/>
              <a:gd name="connsiteX3" fmla="*/ 113765 w 220191"/>
              <a:gd name="connsiteY3" fmla="*/ 0 h 220191"/>
              <a:gd name="connsiteX4" fmla="*/ 92847 w 220191"/>
              <a:gd name="connsiteY4" fmla="*/ 20918 h 220191"/>
              <a:gd name="connsiteX5" fmla="*/ 92847 w 220191"/>
              <a:gd name="connsiteY5" fmla="*/ 92847 h 220191"/>
              <a:gd name="connsiteX6" fmla="*/ 20918 w 220191"/>
              <a:gd name="connsiteY6" fmla="*/ 92847 h 220191"/>
              <a:gd name="connsiteX7" fmla="*/ 0 w 220191"/>
              <a:gd name="connsiteY7" fmla="*/ 113765 h 220191"/>
              <a:gd name="connsiteX8" fmla="*/ 20918 w 220191"/>
              <a:gd name="connsiteY8" fmla="*/ 134684 h 220191"/>
              <a:gd name="connsiteX9" fmla="*/ 92847 w 220191"/>
              <a:gd name="connsiteY9" fmla="*/ 134684 h 220191"/>
              <a:gd name="connsiteX10" fmla="*/ 92847 w 220191"/>
              <a:gd name="connsiteY10" fmla="*/ 206613 h 220191"/>
              <a:gd name="connsiteX11" fmla="*/ 113765 w 220191"/>
              <a:gd name="connsiteY11" fmla="*/ 227531 h 220191"/>
              <a:gd name="connsiteX12" fmla="*/ 134684 w 220191"/>
              <a:gd name="connsiteY12" fmla="*/ 206613 h 220191"/>
              <a:gd name="connsiteX13" fmla="*/ 134684 w 220191"/>
              <a:gd name="connsiteY13" fmla="*/ 134684 h 220191"/>
              <a:gd name="connsiteX14" fmla="*/ 206613 w 220191"/>
              <a:gd name="connsiteY14" fmla="*/ 134684 h 220191"/>
              <a:gd name="connsiteX15" fmla="*/ 227531 w 220191"/>
              <a:gd name="connsiteY15" fmla="*/ 113765 h 220191"/>
              <a:gd name="connsiteX16" fmla="*/ 206613 w 220191"/>
              <a:gd name="connsiteY16" fmla="*/ 92847 h 22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191" h="220191">
                <a:moveTo>
                  <a:pt x="206613" y="92847"/>
                </a:moveTo>
                <a:lnTo>
                  <a:pt x="134684" y="92847"/>
                </a:lnTo>
                <a:lnTo>
                  <a:pt x="134684" y="20918"/>
                </a:lnTo>
                <a:cubicBezTo>
                  <a:pt x="134684" y="9175"/>
                  <a:pt x="125142" y="0"/>
                  <a:pt x="113765" y="0"/>
                </a:cubicBezTo>
                <a:cubicBezTo>
                  <a:pt x="102389" y="0"/>
                  <a:pt x="92847" y="9542"/>
                  <a:pt x="92847" y="20918"/>
                </a:cubicBezTo>
                <a:lnTo>
                  <a:pt x="92847" y="92847"/>
                </a:lnTo>
                <a:lnTo>
                  <a:pt x="20918" y="92847"/>
                </a:lnTo>
                <a:cubicBezTo>
                  <a:pt x="9175" y="92847"/>
                  <a:pt x="0" y="102389"/>
                  <a:pt x="0" y="113765"/>
                </a:cubicBezTo>
                <a:cubicBezTo>
                  <a:pt x="0" y="125509"/>
                  <a:pt x="9542" y="134684"/>
                  <a:pt x="20918" y="134684"/>
                </a:cubicBezTo>
                <a:lnTo>
                  <a:pt x="92847" y="134684"/>
                </a:lnTo>
                <a:lnTo>
                  <a:pt x="92847" y="206613"/>
                </a:lnTo>
                <a:cubicBezTo>
                  <a:pt x="92847" y="218356"/>
                  <a:pt x="102389" y="227531"/>
                  <a:pt x="113765" y="227531"/>
                </a:cubicBezTo>
                <a:cubicBezTo>
                  <a:pt x="125142" y="227531"/>
                  <a:pt x="134684" y="217989"/>
                  <a:pt x="134684" y="206613"/>
                </a:cubicBezTo>
                <a:lnTo>
                  <a:pt x="134684" y="134684"/>
                </a:lnTo>
                <a:lnTo>
                  <a:pt x="206613" y="134684"/>
                </a:lnTo>
                <a:cubicBezTo>
                  <a:pt x="218356" y="134684"/>
                  <a:pt x="227531" y="125142"/>
                  <a:pt x="227531" y="113765"/>
                </a:cubicBezTo>
                <a:cubicBezTo>
                  <a:pt x="227898" y="102022"/>
                  <a:pt x="218356" y="92847"/>
                  <a:pt x="206613" y="92847"/>
                </a:cubicBezTo>
                <a:close/>
              </a:path>
            </a:pathLst>
          </a:custGeom>
          <a:solidFill>
            <a:srgbClr val="F9C9B7"/>
          </a:solidFill>
          <a:ln w="3669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48D27E02-231E-4C7A-87BE-18D11407A555}"/>
              </a:ext>
            </a:extLst>
          </p:cNvPr>
          <p:cNvSpPr/>
          <p:nvPr/>
        </p:nvSpPr>
        <p:spPr>
          <a:xfrm>
            <a:off x="17695704" y="5158293"/>
            <a:ext cx="146794" cy="146794"/>
          </a:xfrm>
          <a:custGeom>
            <a:avLst/>
            <a:gdLst>
              <a:gd name="connsiteX0" fmla="*/ 148996 w 146794"/>
              <a:gd name="connsiteY0" fmla="*/ 74498 h 146794"/>
              <a:gd name="connsiteX1" fmla="*/ 74498 w 146794"/>
              <a:gd name="connsiteY1" fmla="*/ 148996 h 146794"/>
              <a:gd name="connsiteX2" fmla="*/ 0 w 146794"/>
              <a:gd name="connsiteY2" fmla="*/ 74498 h 146794"/>
              <a:gd name="connsiteX3" fmla="*/ 74498 w 146794"/>
              <a:gd name="connsiteY3" fmla="*/ 0 h 146794"/>
              <a:gd name="connsiteX4" fmla="*/ 148996 w 146794"/>
              <a:gd name="connsiteY4" fmla="*/ 74498 h 1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94" h="146794">
                <a:moveTo>
                  <a:pt x="148996" y="74498"/>
                </a:moveTo>
                <a:cubicBezTo>
                  <a:pt x="148996" y="115642"/>
                  <a:pt x="115642" y="148996"/>
                  <a:pt x="74498" y="148996"/>
                </a:cubicBezTo>
                <a:cubicBezTo>
                  <a:pt x="33354" y="148996"/>
                  <a:pt x="0" y="115642"/>
                  <a:pt x="0" y="74498"/>
                </a:cubicBezTo>
                <a:cubicBezTo>
                  <a:pt x="0" y="33354"/>
                  <a:pt x="33354" y="0"/>
                  <a:pt x="74498" y="0"/>
                </a:cubicBezTo>
                <a:cubicBezTo>
                  <a:pt x="115642" y="0"/>
                  <a:pt x="148996" y="33354"/>
                  <a:pt x="148996" y="74498"/>
                </a:cubicBezTo>
                <a:close/>
              </a:path>
            </a:pathLst>
          </a:custGeom>
          <a:solidFill>
            <a:srgbClr val="F9C9B7"/>
          </a:solidFill>
          <a:ln w="36695"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83B29F1B-4016-4BF6-A167-CAC195C9D462}"/>
              </a:ext>
            </a:extLst>
          </p:cNvPr>
          <p:cNvSpPr/>
          <p:nvPr/>
        </p:nvSpPr>
        <p:spPr>
          <a:xfrm>
            <a:off x="22703952" y="9944147"/>
            <a:ext cx="146794" cy="146794"/>
          </a:xfrm>
          <a:custGeom>
            <a:avLst/>
            <a:gdLst>
              <a:gd name="connsiteX0" fmla="*/ 148996 w 146794"/>
              <a:gd name="connsiteY0" fmla="*/ 74498 h 146794"/>
              <a:gd name="connsiteX1" fmla="*/ 74498 w 146794"/>
              <a:gd name="connsiteY1" fmla="*/ 148996 h 146794"/>
              <a:gd name="connsiteX2" fmla="*/ 0 w 146794"/>
              <a:gd name="connsiteY2" fmla="*/ 74498 h 146794"/>
              <a:gd name="connsiteX3" fmla="*/ 74498 w 146794"/>
              <a:gd name="connsiteY3" fmla="*/ 0 h 146794"/>
              <a:gd name="connsiteX4" fmla="*/ 148996 w 146794"/>
              <a:gd name="connsiteY4" fmla="*/ 74498 h 1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94" h="146794">
                <a:moveTo>
                  <a:pt x="148996" y="74498"/>
                </a:moveTo>
                <a:cubicBezTo>
                  <a:pt x="148996" y="115600"/>
                  <a:pt x="115600" y="148996"/>
                  <a:pt x="74498" y="148996"/>
                </a:cubicBezTo>
                <a:cubicBezTo>
                  <a:pt x="33396" y="148996"/>
                  <a:pt x="0" y="115600"/>
                  <a:pt x="0" y="74498"/>
                </a:cubicBezTo>
                <a:cubicBezTo>
                  <a:pt x="0" y="33395"/>
                  <a:pt x="33396" y="0"/>
                  <a:pt x="74498" y="0"/>
                </a:cubicBezTo>
                <a:cubicBezTo>
                  <a:pt x="115600" y="0"/>
                  <a:pt x="148996" y="33395"/>
                  <a:pt x="148996" y="74498"/>
                </a:cubicBezTo>
                <a:close/>
              </a:path>
            </a:pathLst>
          </a:custGeom>
          <a:solidFill>
            <a:srgbClr val="F9C9B7"/>
          </a:solidFill>
          <a:ln w="36695"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18755BF5-C79E-4ABD-8A81-3E318F4CD120}"/>
              </a:ext>
            </a:extLst>
          </p:cNvPr>
          <p:cNvSpPr/>
          <p:nvPr/>
        </p:nvSpPr>
        <p:spPr>
          <a:xfrm>
            <a:off x="14193932" y="8069953"/>
            <a:ext cx="146794" cy="146794"/>
          </a:xfrm>
          <a:custGeom>
            <a:avLst/>
            <a:gdLst>
              <a:gd name="connsiteX0" fmla="*/ 148996 w 146794"/>
              <a:gd name="connsiteY0" fmla="*/ 74498 h 146794"/>
              <a:gd name="connsiteX1" fmla="*/ 74498 w 146794"/>
              <a:gd name="connsiteY1" fmla="*/ 148996 h 146794"/>
              <a:gd name="connsiteX2" fmla="*/ 0 w 146794"/>
              <a:gd name="connsiteY2" fmla="*/ 74498 h 146794"/>
              <a:gd name="connsiteX3" fmla="*/ 74498 w 146794"/>
              <a:gd name="connsiteY3" fmla="*/ 0 h 146794"/>
              <a:gd name="connsiteX4" fmla="*/ 148996 w 146794"/>
              <a:gd name="connsiteY4" fmla="*/ 74498 h 1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94" h="146794">
                <a:moveTo>
                  <a:pt x="148996" y="74498"/>
                </a:moveTo>
                <a:cubicBezTo>
                  <a:pt x="148996" y="115601"/>
                  <a:pt x="115600" y="148996"/>
                  <a:pt x="74498" y="148996"/>
                </a:cubicBezTo>
                <a:cubicBezTo>
                  <a:pt x="33396" y="148996"/>
                  <a:pt x="0" y="115601"/>
                  <a:pt x="0" y="74498"/>
                </a:cubicBezTo>
                <a:cubicBezTo>
                  <a:pt x="0" y="33396"/>
                  <a:pt x="33396" y="0"/>
                  <a:pt x="74498" y="0"/>
                </a:cubicBezTo>
                <a:cubicBezTo>
                  <a:pt x="115600" y="0"/>
                  <a:pt x="148996" y="33396"/>
                  <a:pt x="148996" y="74498"/>
                </a:cubicBezTo>
                <a:close/>
              </a:path>
            </a:pathLst>
          </a:custGeom>
          <a:solidFill>
            <a:srgbClr val="F9C9B7"/>
          </a:solidFill>
          <a:ln w="36695"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7D5F8021-6FF4-499A-A302-5E00DB18AB1B}"/>
              </a:ext>
            </a:extLst>
          </p:cNvPr>
          <p:cNvSpPr/>
          <p:nvPr/>
        </p:nvSpPr>
        <p:spPr>
          <a:xfrm>
            <a:off x="19365120" y="2173602"/>
            <a:ext cx="146794" cy="146794"/>
          </a:xfrm>
          <a:custGeom>
            <a:avLst/>
            <a:gdLst>
              <a:gd name="connsiteX0" fmla="*/ 148996 w 146794"/>
              <a:gd name="connsiteY0" fmla="*/ 74498 h 146794"/>
              <a:gd name="connsiteX1" fmla="*/ 74498 w 146794"/>
              <a:gd name="connsiteY1" fmla="*/ 148996 h 146794"/>
              <a:gd name="connsiteX2" fmla="*/ 0 w 146794"/>
              <a:gd name="connsiteY2" fmla="*/ 74498 h 146794"/>
              <a:gd name="connsiteX3" fmla="*/ 74498 w 146794"/>
              <a:gd name="connsiteY3" fmla="*/ 0 h 146794"/>
              <a:gd name="connsiteX4" fmla="*/ 148996 w 146794"/>
              <a:gd name="connsiteY4" fmla="*/ 74498 h 1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94" h="146794">
                <a:moveTo>
                  <a:pt x="148996" y="74498"/>
                </a:moveTo>
                <a:cubicBezTo>
                  <a:pt x="148996" y="115642"/>
                  <a:pt x="115642" y="148996"/>
                  <a:pt x="74498" y="148996"/>
                </a:cubicBezTo>
                <a:cubicBezTo>
                  <a:pt x="33354" y="148996"/>
                  <a:pt x="0" y="115642"/>
                  <a:pt x="0" y="74498"/>
                </a:cubicBezTo>
                <a:cubicBezTo>
                  <a:pt x="0" y="33354"/>
                  <a:pt x="33354" y="0"/>
                  <a:pt x="74498" y="0"/>
                </a:cubicBezTo>
                <a:cubicBezTo>
                  <a:pt x="115642" y="0"/>
                  <a:pt x="148996" y="33354"/>
                  <a:pt x="148996" y="74498"/>
                </a:cubicBezTo>
                <a:close/>
              </a:path>
            </a:pathLst>
          </a:custGeom>
          <a:solidFill>
            <a:srgbClr val="F9C9B7"/>
          </a:solidFill>
          <a:ln w="3669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DE86983F-82AE-4DFA-8BB5-4CE61C15F958}"/>
              </a:ext>
            </a:extLst>
          </p:cNvPr>
          <p:cNvSpPr/>
          <p:nvPr/>
        </p:nvSpPr>
        <p:spPr>
          <a:xfrm>
            <a:off x="25761672" y="7616727"/>
            <a:ext cx="146794" cy="146794"/>
          </a:xfrm>
          <a:custGeom>
            <a:avLst/>
            <a:gdLst>
              <a:gd name="connsiteX0" fmla="*/ 148996 w 146794"/>
              <a:gd name="connsiteY0" fmla="*/ 74498 h 146794"/>
              <a:gd name="connsiteX1" fmla="*/ 74498 w 146794"/>
              <a:gd name="connsiteY1" fmla="*/ 148996 h 146794"/>
              <a:gd name="connsiteX2" fmla="*/ 0 w 146794"/>
              <a:gd name="connsiteY2" fmla="*/ 74498 h 146794"/>
              <a:gd name="connsiteX3" fmla="*/ 74498 w 146794"/>
              <a:gd name="connsiteY3" fmla="*/ 0 h 146794"/>
              <a:gd name="connsiteX4" fmla="*/ 148996 w 146794"/>
              <a:gd name="connsiteY4" fmla="*/ 74498 h 1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94" h="146794">
                <a:moveTo>
                  <a:pt x="148996" y="74498"/>
                </a:moveTo>
                <a:cubicBezTo>
                  <a:pt x="148996" y="115600"/>
                  <a:pt x="115600" y="148996"/>
                  <a:pt x="74498" y="148996"/>
                </a:cubicBezTo>
                <a:cubicBezTo>
                  <a:pt x="33396" y="148996"/>
                  <a:pt x="0" y="115600"/>
                  <a:pt x="0" y="74498"/>
                </a:cubicBezTo>
                <a:cubicBezTo>
                  <a:pt x="0" y="33395"/>
                  <a:pt x="33396" y="0"/>
                  <a:pt x="74498" y="0"/>
                </a:cubicBezTo>
                <a:cubicBezTo>
                  <a:pt x="115600" y="0"/>
                  <a:pt x="148996" y="33395"/>
                  <a:pt x="148996" y="74498"/>
                </a:cubicBezTo>
                <a:close/>
              </a:path>
            </a:pathLst>
          </a:custGeom>
          <a:solidFill>
            <a:srgbClr val="F9C9B7"/>
          </a:solidFill>
          <a:ln w="36695"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FE8571C5-B9A7-4FFC-9A6D-E630ACFA3AA1}"/>
              </a:ext>
            </a:extLst>
          </p:cNvPr>
          <p:cNvSpPr/>
          <p:nvPr/>
        </p:nvSpPr>
        <p:spPr>
          <a:xfrm>
            <a:off x="22269074" y="5884556"/>
            <a:ext cx="954162" cy="844066"/>
          </a:xfrm>
          <a:custGeom>
            <a:avLst/>
            <a:gdLst>
              <a:gd name="connsiteX0" fmla="*/ 989026 w 954161"/>
              <a:gd name="connsiteY0" fmla="*/ 74131 h 844065"/>
              <a:gd name="connsiteX1" fmla="*/ 529193 w 954161"/>
              <a:gd name="connsiteY1" fmla="*/ 464970 h 844065"/>
              <a:gd name="connsiteX2" fmla="*/ 165511 w 954161"/>
              <a:gd name="connsiteY2" fmla="*/ 691033 h 844065"/>
              <a:gd name="connsiteX3" fmla="*/ 156702 w 954161"/>
              <a:gd name="connsiteY3" fmla="*/ 677821 h 844065"/>
              <a:gd name="connsiteX4" fmla="*/ 95784 w 954161"/>
              <a:gd name="connsiteY4" fmla="*/ 749017 h 844065"/>
              <a:gd name="connsiteX5" fmla="*/ 25689 w 954161"/>
              <a:gd name="connsiteY5" fmla="*/ 851406 h 844065"/>
              <a:gd name="connsiteX6" fmla="*/ 0 w 954161"/>
              <a:gd name="connsiteY6" fmla="*/ 738374 h 844065"/>
              <a:gd name="connsiteX7" fmla="*/ 59451 w 954161"/>
              <a:gd name="connsiteY7" fmla="*/ 652500 h 844065"/>
              <a:gd name="connsiteX8" fmla="*/ 204411 w 954161"/>
              <a:gd name="connsiteY8" fmla="*/ 544239 h 844065"/>
              <a:gd name="connsiteX9" fmla="*/ 853241 w 954161"/>
              <a:gd name="connsiteY9" fmla="*/ 0 h 844065"/>
              <a:gd name="connsiteX10" fmla="*/ 989026 w 954161"/>
              <a:gd name="connsiteY10" fmla="*/ 74131 h 84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4161" h="844065">
                <a:moveTo>
                  <a:pt x="989026" y="74131"/>
                </a:moveTo>
                <a:cubicBezTo>
                  <a:pt x="895077" y="172483"/>
                  <a:pt x="640390" y="391573"/>
                  <a:pt x="529193" y="464970"/>
                </a:cubicBezTo>
                <a:cubicBezTo>
                  <a:pt x="407721" y="544973"/>
                  <a:pt x="165511" y="691033"/>
                  <a:pt x="165511" y="691033"/>
                </a:cubicBezTo>
                <a:lnTo>
                  <a:pt x="156702" y="677821"/>
                </a:lnTo>
                <a:cubicBezTo>
                  <a:pt x="156702" y="677821"/>
                  <a:pt x="117068" y="698740"/>
                  <a:pt x="95784" y="749017"/>
                </a:cubicBezTo>
                <a:cubicBezTo>
                  <a:pt x="74865" y="799294"/>
                  <a:pt x="25689" y="851406"/>
                  <a:pt x="25689" y="851406"/>
                </a:cubicBezTo>
                <a:lnTo>
                  <a:pt x="0" y="738374"/>
                </a:lnTo>
                <a:lnTo>
                  <a:pt x="59451" y="652500"/>
                </a:lnTo>
                <a:lnTo>
                  <a:pt x="204411" y="544239"/>
                </a:lnTo>
                <a:lnTo>
                  <a:pt x="853241" y="0"/>
                </a:lnTo>
                <a:cubicBezTo>
                  <a:pt x="899481" y="23487"/>
                  <a:pt x="944620" y="48075"/>
                  <a:pt x="989026" y="74131"/>
                </a:cubicBezTo>
                <a:close/>
              </a:path>
            </a:pathLst>
          </a:custGeom>
          <a:solidFill>
            <a:srgbClr val="F9D8CD"/>
          </a:solidFill>
          <a:ln w="36695"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DAC3573D-1AEE-4392-88BF-38138025AB30}"/>
              </a:ext>
            </a:extLst>
          </p:cNvPr>
          <p:cNvSpPr/>
          <p:nvPr/>
        </p:nvSpPr>
        <p:spPr>
          <a:xfrm>
            <a:off x="22055618" y="6363472"/>
            <a:ext cx="403684" cy="440382"/>
          </a:xfrm>
          <a:custGeom>
            <a:avLst/>
            <a:gdLst>
              <a:gd name="connsiteX0" fmla="*/ 417867 w 403683"/>
              <a:gd name="connsiteY0" fmla="*/ 136519 h 440382"/>
              <a:gd name="connsiteX1" fmla="*/ 308872 w 403683"/>
              <a:gd name="connsiteY1" fmla="*/ 219824 h 440382"/>
              <a:gd name="connsiteX2" fmla="*/ 272907 w 403683"/>
              <a:gd name="connsiteY2" fmla="*/ 312672 h 440382"/>
              <a:gd name="connsiteX3" fmla="*/ 198409 w 403683"/>
              <a:gd name="connsiteY3" fmla="*/ 412492 h 440382"/>
              <a:gd name="connsiteX4" fmla="*/ 180060 w 403683"/>
              <a:gd name="connsiteY4" fmla="*/ 384601 h 440382"/>
              <a:gd name="connsiteX5" fmla="*/ 207217 w 403683"/>
              <a:gd name="connsiteY5" fmla="*/ 307534 h 440382"/>
              <a:gd name="connsiteX6" fmla="*/ 166482 w 403683"/>
              <a:gd name="connsiteY6" fmla="*/ 307901 h 440382"/>
              <a:gd name="connsiteX7" fmla="*/ 83176 w 403683"/>
              <a:gd name="connsiteY7" fmla="*/ 372857 h 440382"/>
              <a:gd name="connsiteX8" fmla="*/ 21522 w 403683"/>
              <a:gd name="connsiteY8" fmla="*/ 452493 h 440382"/>
              <a:gd name="connsiteX9" fmla="*/ 3173 w 403683"/>
              <a:gd name="connsiteY9" fmla="*/ 426070 h 440382"/>
              <a:gd name="connsiteX10" fmla="*/ 34367 w 403683"/>
              <a:gd name="connsiteY10" fmla="*/ 340929 h 440382"/>
              <a:gd name="connsiteX11" fmla="*/ 54184 w 403683"/>
              <a:gd name="connsiteY11" fmla="*/ 235238 h 440382"/>
              <a:gd name="connsiteX12" fmla="*/ 86845 w 403683"/>
              <a:gd name="connsiteY12" fmla="*/ 177621 h 440382"/>
              <a:gd name="connsiteX13" fmla="*/ 89414 w 403683"/>
              <a:gd name="connsiteY13" fmla="*/ 165877 h 440382"/>
              <a:gd name="connsiteX14" fmla="*/ 210520 w 403683"/>
              <a:gd name="connsiteY14" fmla="*/ 112298 h 440382"/>
              <a:gd name="connsiteX15" fmla="*/ 321349 w 403683"/>
              <a:gd name="connsiteY15" fmla="*/ 0 h 440382"/>
              <a:gd name="connsiteX16" fmla="*/ 417867 w 403683"/>
              <a:gd name="connsiteY16" fmla="*/ 136519 h 44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3683" h="440382">
                <a:moveTo>
                  <a:pt x="417867" y="136519"/>
                </a:moveTo>
                <a:cubicBezTo>
                  <a:pt x="417867" y="136519"/>
                  <a:pt x="333827" y="186796"/>
                  <a:pt x="308872" y="219824"/>
                </a:cubicBezTo>
                <a:cubicBezTo>
                  <a:pt x="283917" y="252853"/>
                  <a:pt x="284283" y="266431"/>
                  <a:pt x="272907" y="312672"/>
                </a:cubicBezTo>
                <a:cubicBezTo>
                  <a:pt x="261531" y="358911"/>
                  <a:pt x="214557" y="398913"/>
                  <a:pt x="198409" y="412492"/>
                </a:cubicBezTo>
                <a:cubicBezTo>
                  <a:pt x="182262" y="426070"/>
                  <a:pt x="174555" y="412858"/>
                  <a:pt x="180060" y="384601"/>
                </a:cubicBezTo>
                <a:cubicBezTo>
                  <a:pt x="185564" y="356343"/>
                  <a:pt x="207584" y="319644"/>
                  <a:pt x="207217" y="307534"/>
                </a:cubicBezTo>
                <a:cubicBezTo>
                  <a:pt x="207217" y="295790"/>
                  <a:pt x="192537" y="295790"/>
                  <a:pt x="166482" y="307901"/>
                </a:cubicBezTo>
                <a:cubicBezTo>
                  <a:pt x="140426" y="320011"/>
                  <a:pt x="97488" y="353407"/>
                  <a:pt x="83176" y="372857"/>
                </a:cubicBezTo>
                <a:cubicBezTo>
                  <a:pt x="68496" y="392307"/>
                  <a:pt x="39505" y="446254"/>
                  <a:pt x="21522" y="452493"/>
                </a:cubicBezTo>
                <a:cubicBezTo>
                  <a:pt x="3907" y="458732"/>
                  <a:pt x="-5267" y="454328"/>
                  <a:pt x="3173" y="426070"/>
                </a:cubicBezTo>
                <a:cubicBezTo>
                  <a:pt x="11614" y="397812"/>
                  <a:pt x="17118" y="375426"/>
                  <a:pt x="34367" y="340929"/>
                </a:cubicBezTo>
                <a:cubicBezTo>
                  <a:pt x="43909" y="322580"/>
                  <a:pt x="25927" y="301295"/>
                  <a:pt x="54184" y="235238"/>
                </a:cubicBezTo>
                <a:cubicBezTo>
                  <a:pt x="60056" y="221659"/>
                  <a:pt x="79874" y="187529"/>
                  <a:pt x="86845" y="177621"/>
                </a:cubicBezTo>
                <a:cubicBezTo>
                  <a:pt x="87580" y="173584"/>
                  <a:pt x="87947" y="169547"/>
                  <a:pt x="89414" y="165877"/>
                </a:cubicBezTo>
                <a:cubicBezTo>
                  <a:pt x="99324" y="140555"/>
                  <a:pt x="187033" y="125876"/>
                  <a:pt x="210520" y="112298"/>
                </a:cubicBezTo>
                <a:cubicBezTo>
                  <a:pt x="234007" y="98719"/>
                  <a:pt x="321349" y="0"/>
                  <a:pt x="321349" y="0"/>
                </a:cubicBezTo>
                <a:lnTo>
                  <a:pt x="417867" y="136519"/>
                </a:lnTo>
                <a:close/>
              </a:path>
            </a:pathLst>
          </a:custGeom>
          <a:solidFill>
            <a:srgbClr val="FCB6AC"/>
          </a:solidFill>
          <a:ln w="36695"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40D1030E-2D12-4D98-8752-3F22B9A9E270}"/>
              </a:ext>
            </a:extLst>
          </p:cNvPr>
          <p:cNvSpPr/>
          <p:nvPr/>
        </p:nvSpPr>
        <p:spPr>
          <a:xfrm>
            <a:off x="23252395" y="4882687"/>
            <a:ext cx="1284448" cy="550478"/>
          </a:xfrm>
          <a:custGeom>
            <a:avLst/>
            <a:gdLst>
              <a:gd name="connsiteX0" fmla="*/ 1291253 w 1284448"/>
              <a:gd name="connsiteY0" fmla="*/ 474879 h 550477"/>
              <a:gd name="connsiteX1" fmla="*/ 744078 w 1284448"/>
              <a:gd name="connsiteY1" fmla="*/ 502036 h 550477"/>
              <a:gd name="connsiteX2" fmla="*/ 51210 w 1284448"/>
              <a:gd name="connsiteY2" fmla="*/ 583139 h 550477"/>
              <a:gd name="connsiteX3" fmla="*/ 377093 w 1284448"/>
              <a:gd name="connsiteY3" fmla="*/ 36699 h 550477"/>
              <a:gd name="connsiteX4" fmla="*/ 620037 w 1284448"/>
              <a:gd name="connsiteY4" fmla="*/ 0 h 550477"/>
              <a:gd name="connsiteX5" fmla="*/ 989592 w 1284448"/>
              <a:gd name="connsiteY5" fmla="*/ 112664 h 550477"/>
              <a:gd name="connsiteX6" fmla="*/ 1291253 w 1284448"/>
              <a:gd name="connsiteY6" fmla="*/ 474879 h 5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4448" h="550477">
                <a:moveTo>
                  <a:pt x="1291253" y="474879"/>
                </a:moveTo>
                <a:lnTo>
                  <a:pt x="744078" y="502036"/>
                </a:lnTo>
                <a:lnTo>
                  <a:pt x="51210" y="583139"/>
                </a:lnTo>
                <a:cubicBezTo>
                  <a:pt x="-148063" y="237439"/>
                  <a:pt x="292686" y="45506"/>
                  <a:pt x="377093" y="36699"/>
                </a:cubicBezTo>
                <a:lnTo>
                  <a:pt x="620037" y="0"/>
                </a:lnTo>
                <a:cubicBezTo>
                  <a:pt x="620037" y="0"/>
                  <a:pt x="798391" y="14312"/>
                  <a:pt x="989592" y="112664"/>
                </a:cubicBezTo>
                <a:cubicBezTo>
                  <a:pt x="1092714" y="165877"/>
                  <a:pt x="1209783" y="300928"/>
                  <a:pt x="1291253" y="474879"/>
                </a:cubicBezTo>
                <a:close/>
              </a:path>
            </a:pathLst>
          </a:custGeom>
          <a:solidFill>
            <a:srgbClr val="7E3838"/>
          </a:solidFill>
          <a:ln w="3669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0322F3C7-2248-4B5C-BDAF-0CA0FFDF4F65}"/>
              </a:ext>
            </a:extLst>
          </p:cNvPr>
          <p:cNvSpPr/>
          <p:nvPr/>
        </p:nvSpPr>
        <p:spPr>
          <a:xfrm>
            <a:off x="23577010" y="4634972"/>
            <a:ext cx="293588" cy="403684"/>
          </a:xfrm>
          <a:custGeom>
            <a:avLst/>
            <a:gdLst>
              <a:gd name="connsiteX0" fmla="*/ 0 w 293588"/>
              <a:gd name="connsiteY0" fmla="*/ 207347 h 403683"/>
              <a:gd name="connsiteX1" fmla="*/ 26789 w 293588"/>
              <a:gd name="connsiteY1" fmla="*/ 337259 h 403683"/>
              <a:gd name="connsiteX2" fmla="*/ 106792 w 293588"/>
              <a:gd name="connsiteY2" fmla="*/ 404051 h 403683"/>
              <a:gd name="connsiteX3" fmla="*/ 313405 w 293588"/>
              <a:gd name="connsiteY3" fmla="*/ 269734 h 403683"/>
              <a:gd name="connsiteX4" fmla="*/ 257256 w 293588"/>
              <a:gd name="connsiteY4" fmla="*/ 0 h 403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88" h="403683">
                <a:moveTo>
                  <a:pt x="0" y="207347"/>
                </a:moveTo>
                <a:cubicBezTo>
                  <a:pt x="0" y="207347"/>
                  <a:pt x="21652" y="309001"/>
                  <a:pt x="26789" y="337259"/>
                </a:cubicBezTo>
                <a:cubicBezTo>
                  <a:pt x="33762" y="375793"/>
                  <a:pt x="67525" y="404051"/>
                  <a:pt x="106792" y="404051"/>
                </a:cubicBezTo>
                <a:cubicBezTo>
                  <a:pt x="320377" y="403684"/>
                  <a:pt x="313405" y="269734"/>
                  <a:pt x="313405" y="269734"/>
                </a:cubicBezTo>
                <a:cubicBezTo>
                  <a:pt x="273037" y="200374"/>
                  <a:pt x="257256" y="0"/>
                  <a:pt x="257256" y="0"/>
                </a:cubicBezTo>
              </a:path>
            </a:pathLst>
          </a:custGeom>
          <a:solidFill>
            <a:srgbClr val="FCB6AC"/>
          </a:solidFill>
          <a:ln w="36695"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D60F0DF9-B5D6-4B1A-BC5E-E7E4AE804EA3}"/>
              </a:ext>
            </a:extLst>
          </p:cNvPr>
          <p:cNvSpPr/>
          <p:nvPr/>
        </p:nvSpPr>
        <p:spPr>
          <a:xfrm>
            <a:off x="22921378" y="5666171"/>
            <a:ext cx="1394544" cy="1357845"/>
          </a:xfrm>
          <a:custGeom>
            <a:avLst/>
            <a:gdLst>
              <a:gd name="connsiteX0" fmla="*/ 1428869 w 1394543"/>
              <a:gd name="connsiteY0" fmla="*/ 89206 h 1357845"/>
              <a:gd name="connsiteX1" fmla="*/ 1191063 w 1394543"/>
              <a:gd name="connsiteY1" fmla="*/ 502432 h 1357845"/>
              <a:gd name="connsiteX2" fmla="*/ 417457 w 1394543"/>
              <a:gd name="connsiteY2" fmla="*/ 1117499 h 1357845"/>
              <a:gd name="connsiteX3" fmla="*/ 410485 w 1394543"/>
              <a:gd name="connsiteY3" fmla="*/ 1110526 h 1357845"/>
              <a:gd name="connsiteX4" fmla="*/ 351033 w 1394543"/>
              <a:gd name="connsiteY4" fmla="*/ 1167776 h 1357845"/>
              <a:gd name="connsiteX5" fmla="*/ 292315 w 1394543"/>
              <a:gd name="connsiteY5" fmla="*/ 1286679 h 1357845"/>
              <a:gd name="connsiteX6" fmla="*/ 280205 w 1394543"/>
              <a:gd name="connsiteY6" fmla="*/ 1289248 h 1357845"/>
              <a:gd name="connsiteX7" fmla="*/ 242773 w 1394543"/>
              <a:gd name="connsiteY7" fmla="*/ 1303193 h 1357845"/>
              <a:gd name="connsiteX8" fmla="*/ 164238 w 1394543"/>
              <a:gd name="connsiteY8" fmla="*/ 1290716 h 1357845"/>
              <a:gd name="connsiteX9" fmla="*/ 126806 w 1394543"/>
              <a:gd name="connsiteY9" fmla="*/ 1316772 h 1357845"/>
              <a:gd name="connsiteX10" fmla="*/ 28820 w 1394543"/>
              <a:gd name="connsiteY10" fmla="*/ 1362278 h 1357845"/>
              <a:gd name="connsiteX11" fmla="*/ 3132 w 1394543"/>
              <a:gd name="connsiteY11" fmla="*/ 1343562 h 1357845"/>
              <a:gd name="connsiteX12" fmla="*/ 85336 w 1394543"/>
              <a:gd name="connsiteY12" fmla="*/ 1284844 h 1357845"/>
              <a:gd name="connsiteX13" fmla="*/ 153595 w 1394543"/>
              <a:gd name="connsiteY13" fmla="*/ 1204107 h 1357845"/>
              <a:gd name="connsiteX14" fmla="*/ 156164 w 1394543"/>
              <a:gd name="connsiteY14" fmla="*/ 1163372 h 1357845"/>
              <a:gd name="connsiteX15" fmla="*/ 77996 w 1394543"/>
              <a:gd name="connsiteY15" fmla="*/ 1187593 h 1357845"/>
              <a:gd name="connsiteX16" fmla="*/ 51207 w 1394543"/>
              <a:gd name="connsiteY16" fmla="*/ 1168143 h 1357845"/>
              <a:gd name="connsiteX17" fmla="*/ 153595 w 1394543"/>
              <a:gd name="connsiteY17" fmla="*/ 1097315 h 1357845"/>
              <a:gd name="connsiteX18" fmla="*/ 247910 w 1394543"/>
              <a:gd name="connsiteY18" fmla="*/ 1065020 h 1357845"/>
              <a:gd name="connsiteX19" fmla="*/ 302958 w 1394543"/>
              <a:gd name="connsiteY19" fmla="*/ 1005201 h 1357845"/>
              <a:gd name="connsiteX20" fmla="*/ 291949 w 1394543"/>
              <a:gd name="connsiteY20" fmla="*/ 994192 h 1357845"/>
              <a:gd name="connsiteX21" fmla="*/ 868483 w 1394543"/>
              <a:gd name="connsiteY21" fmla="*/ 266093 h 1357845"/>
              <a:gd name="connsiteX22" fmla="*/ 884997 w 1394543"/>
              <a:gd name="connsiteY22" fmla="*/ 246643 h 1357845"/>
              <a:gd name="connsiteX23" fmla="*/ 1084270 w 1394543"/>
              <a:gd name="connsiteY23" fmla="*/ 29 h 1357845"/>
              <a:gd name="connsiteX24" fmla="*/ 1339691 w 1394543"/>
              <a:gd name="connsiteY24" fmla="*/ 17277 h 1357845"/>
              <a:gd name="connsiteX25" fmla="*/ 1428869 w 1394543"/>
              <a:gd name="connsiteY25" fmla="*/ 89206 h 13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94543" h="1357845">
                <a:moveTo>
                  <a:pt x="1428869" y="89206"/>
                </a:moveTo>
                <a:cubicBezTo>
                  <a:pt x="1389235" y="186090"/>
                  <a:pt x="1304094" y="373620"/>
                  <a:pt x="1191063" y="502432"/>
                </a:cubicBezTo>
                <a:cubicBezTo>
                  <a:pt x="1039130" y="676750"/>
                  <a:pt x="417457" y="1117499"/>
                  <a:pt x="417457" y="1117499"/>
                </a:cubicBezTo>
                <a:lnTo>
                  <a:pt x="410485" y="1110526"/>
                </a:lnTo>
                <a:cubicBezTo>
                  <a:pt x="384429" y="1132912"/>
                  <a:pt x="358373" y="1157500"/>
                  <a:pt x="351033" y="1167776"/>
                </a:cubicBezTo>
                <a:cubicBezTo>
                  <a:pt x="336354" y="1190896"/>
                  <a:pt x="318005" y="1278238"/>
                  <a:pt x="292315" y="1286679"/>
                </a:cubicBezTo>
                <a:cubicBezTo>
                  <a:pt x="289013" y="1287780"/>
                  <a:pt x="284609" y="1288147"/>
                  <a:pt x="280205" y="1289248"/>
                </a:cubicBezTo>
                <a:cubicBezTo>
                  <a:pt x="270663" y="1295853"/>
                  <a:pt x="257452" y="1302092"/>
                  <a:pt x="242773" y="1303193"/>
                </a:cubicBezTo>
                <a:cubicBezTo>
                  <a:pt x="214148" y="1306129"/>
                  <a:pt x="174881" y="1294386"/>
                  <a:pt x="164238" y="1290716"/>
                </a:cubicBezTo>
                <a:cubicBezTo>
                  <a:pt x="155063" y="1298055"/>
                  <a:pt x="145889" y="1308331"/>
                  <a:pt x="126806" y="1316772"/>
                </a:cubicBezTo>
                <a:cubicBezTo>
                  <a:pt x="91574" y="1332919"/>
                  <a:pt x="57812" y="1354571"/>
                  <a:pt x="28820" y="1362278"/>
                </a:cubicBezTo>
                <a:cubicBezTo>
                  <a:pt x="195" y="1369985"/>
                  <a:pt x="-4208" y="1360810"/>
                  <a:pt x="3132" y="1343562"/>
                </a:cubicBezTo>
                <a:cubicBezTo>
                  <a:pt x="10104" y="1325579"/>
                  <a:pt x="65519" y="1299157"/>
                  <a:pt x="85336" y="1284844"/>
                </a:cubicBezTo>
                <a:cubicBezTo>
                  <a:pt x="105154" y="1271265"/>
                  <a:pt x="140384" y="1229429"/>
                  <a:pt x="153595" y="1204107"/>
                </a:cubicBezTo>
                <a:cubicBezTo>
                  <a:pt x="166807" y="1178418"/>
                  <a:pt x="167541" y="1164473"/>
                  <a:pt x="156164" y="1163372"/>
                </a:cubicBezTo>
                <a:cubicBezTo>
                  <a:pt x="144054" y="1163005"/>
                  <a:pt x="106255" y="1183189"/>
                  <a:pt x="77996" y="1187593"/>
                </a:cubicBezTo>
                <a:cubicBezTo>
                  <a:pt x="49371" y="1191997"/>
                  <a:pt x="36160" y="1183923"/>
                  <a:pt x="51207" y="1168143"/>
                </a:cubicBezTo>
                <a:cubicBezTo>
                  <a:pt x="65151" y="1152362"/>
                  <a:pt x="107356" y="1106856"/>
                  <a:pt x="153595" y="1097315"/>
                </a:cubicBezTo>
                <a:cubicBezTo>
                  <a:pt x="200569" y="1088140"/>
                  <a:pt x="213781" y="1088507"/>
                  <a:pt x="247910" y="1065020"/>
                </a:cubicBezTo>
                <a:cubicBezTo>
                  <a:pt x="264791" y="1053643"/>
                  <a:pt x="286077" y="1027954"/>
                  <a:pt x="302958" y="1005201"/>
                </a:cubicBezTo>
                <a:lnTo>
                  <a:pt x="291949" y="994192"/>
                </a:lnTo>
                <a:cubicBezTo>
                  <a:pt x="291949" y="994192"/>
                  <a:pt x="621501" y="583902"/>
                  <a:pt x="868483" y="266093"/>
                </a:cubicBezTo>
                <a:cubicBezTo>
                  <a:pt x="873987" y="259120"/>
                  <a:pt x="879492" y="253616"/>
                  <a:pt x="884997" y="246643"/>
                </a:cubicBezTo>
                <a:cubicBezTo>
                  <a:pt x="1028855" y="-8045"/>
                  <a:pt x="1084270" y="29"/>
                  <a:pt x="1084270" y="29"/>
                </a:cubicBezTo>
                <a:lnTo>
                  <a:pt x="1339691" y="17277"/>
                </a:lnTo>
                <a:cubicBezTo>
                  <a:pt x="1369785" y="41131"/>
                  <a:pt x="1399510" y="64618"/>
                  <a:pt x="1428869" y="89206"/>
                </a:cubicBezTo>
                <a:close/>
              </a:path>
            </a:pathLst>
          </a:custGeom>
          <a:solidFill>
            <a:srgbClr val="F9D8CD"/>
          </a:solidFill>
          <a:ln w="36695"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13D59FF5-8FE8-4F3F-AC88-564003D75116}"/>
              </a:ext>
            </a:extLst>
          </p:cNvPr>
          <p:cNvSpPr/>
          <p:nvPr/>
        </p:nvSpPr>
        <p:spPr>
          <a:xfrm>
            <a:off x="22866489" y="6645317"/>
            <a:ext cx="440382" cy="403684"/>
          </a:xfrm>
          <a:custGeom>
            <a:avLst/>
            <a:gdLst>
              <a:gd name="connsiteX0" fmla="*/ 335828 w 440382"/>
              <a:gd name="connsiteY0" fmla="*/ 0 h 403683"/>
              <a:gd name="connsiteX1" fmla="*/ 248119 w 440382"/>
              <a:gd name="connsiteY1" fmla="*/ 105692 h 403683"/>
              <a:gd name="connsiteX2" fmla="*/ 153803 w 440382"/>
              <a:gd name="connsiteY2" fmla="*/ 137987 h 403683"/>
              <a:gd name="connsiteX3" fmla="*/ 50681 w 440382"/>
              <a:gd name="connsiteY3" fmla="*/ 208448 h 403683"/>
              <a:gd name="connsiteX4" fmla="*/ 77837 w 440382"/>
              <a:gd name="connsiteY4" fmla="*/ 227898 h 403683"/>
              <a:gd name="connsiteX5" fmla="*/ 156005 w 440382"/>
              <a:gd name="connsiteY5" fmla="*/ 203677 h 403683"/>
              <a:gd name="connsiteX6" fmla="*/ 153803 w 440382"/>
              <a:gd name="connsiteY6" fmla="*/ 244412 h 403683"/>
              <a:gd name="connsiteX7" fmla="*/ 85177 w 440382"/>
              <a:gd name="connsiteY7" fmla="*/ 325149 h 403683"/>
              <a:gd name="connsiteX8" fmla="*/ 2973 w 440382"/>
              <a:gd name="connsiteY8" fmla="*/ 383132 h 403683"/>
              <a:gd name="connsiteX9" fmla="*/ 28661 w 440382"/>
              <a:gd name="connsiteY9" fmla="*/ 402583 h 403683"/>
              <a:gd name="connsiteX10" fmla="*/ 114903 w 440382"/>
              <a:gd name="connsiteY10" fmla="*/ 375059 h 403683"/>
              <a:gd name="connsiteX11" fmla="*/ 221329 w 440382"/>
              <a:gd name="connsiteY11" fmla="*/ 359645 h 403683"/>
              <a:gd name="connsiteX12" fmla="*/ 280414 w 440382"/>
              <a:gd name="connsiteY12" fmla="*/ 329553 h 403683"/>
              <a:gd name="connsiteX13" fmla="*/ 292156 w 440382"/>
              <a:gd name="connsiteY13" fmla="*/ 327351 h 403683"/>
              <a:gd name="connsiteX14" fmla="*/ 350874 w 440382"/>
              <a:gd name="connsiteY14" fmla="*/ 208448 h 403683"/>
              <a:gd name="connsiteX15" fmla="*/ 467575 w 440382"/>
              <a:gd name="connsiteY15" fmla="*/ 102389 h 403683"/>
              <a:gd name="connsiteX16" fmla="*/ 335828 w 440382"/>
              <a:gd name="connsiteY16" fmla="*/ 0 h 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0382" h="403683">
                <a:moveTo>
                  <a:pt x="335828" y="0"/>
                </a:moveTo>
                <a:cubicBezTo>
                  <a:pt x="335828" y="0"/>
                  <a:pt x="282248" y="82205"/>
                  <a:pt x="248119" y="105692"/>
                </a:cubicBezTo>
                <a:cubicBezTo>
                  <a:pt x="213990" y="129179"/>
                  <a:pt x="200778" y="128445"/>
                  <a:pt x="153803" y="137987"/>
                </a:cubicBezTo>
                <a:cubicBezTo>
                  <a:pt x="107197" y="147528"/>
                  <a:pt x="64993" y="192667"/>
                  <a:pt x="50681" y="208448"/>
                </a:cubicBezTo>
                <a:cubicBezTo>
                  <a:pt x="36368" y="224228"/>
                  <a:pt x="49212" y="232301"/>
                  <a:pt x="77837" y="227898"/>
                </a:cubicBezTo>
                <a:cubicBezTo>
                  <a:pt x="106462" y="223494"/>
                  <a:pt x="143895" y="203310"/>
                  <a:pt x="156005" y="203677"/>
                </a:cubicBezTo>
                <a:cubicBezTo>
                  <a:pt x="167749" y="204411"/>
                  <a:pt x="167016" y="218723"/>
                  <a:pt x="153803" y="244412"/>
                </a:cubicBezTo>
                <a:cubicBezTo>
                  <a:pt x="140593" y="270101"/>
                  <a:pt x="105361" y="311204"/>
                  <a:pt x="85177" y="325149"/>
                </a:cubicBezTo>
                <a:cubicBezTo>
                  <a:pt x="64993" y="339094"/>
                  <a:pt x="9945" y="365885"/>
                  <a:pt x="2973" y="383132"/>
                </a:cubicBezTo>
                <a:cubicBezTo>
                  <a:pt x="-4000" y="400748"/>
                  <a:pt x="37" y="409923"/>
                  <a:pt x="28661" y="402583"/>
                </a:cubicBezTo>
                <a:cubicBezTo>
                  <a:pt x="57286" y="395243"/>
                  <a:pt x="79673" y="390839"/>
                  <a:pt x="114903" y="375059"/>
                </a:cubicBezTo>
                <a:cubicBezTo>
                  <a:pt x="133620" y="366618"/>
                  <a:pt x="154171" y="385335"/>
                  <a:pt x="221329" y="359645"/>
                </a:cubicBezTo>
                <a:cubicBezTo>
                  <a:pt x="234907" y="354508"/>
                  <a:pt x="270138" y="335792"/>
                  <a:pt x="280414" y="329553"/>
                </a:cubicBezTo>
                <a:cubicBezTo>
                  <a:pt x="284450" y="328819"/>
                  <a:pt x="288488" y="328819"/>
                  <a:pt x="292156" y="327351"/>
                </a:cubicBezTo>
                <a:cubicBezTo>
                  <a:pt x="317846" y="318543"/>
                  <a:pt x="336195" y="231568"/>
                  <a:pt x="350874" y="208448"/>
                </a:cubicBezTo>
                <a:cubicBezTo>
                  <a:pt x="365554" y="185328"/>
                  <a:pt x="467575" y="102389"/>
                  <a:pt x="467575" y="102389"/>
                </a:cubicBezTo>
                <a:lnTo>
                  <a:pt x="335828" y="0"/>
                </a:lnTo>
                <a:close/>
              </a:path>
            </a:pathLst>
          </a:custGeom>
          <a:solidFill>
            <a:srgbClr val="FCB6AC"/>
          </a:solidFill>
          <a:ln w="36695"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31D2AA4D-7883-418F-AC21-05A5CE8047E6}"/>
              </a:ext>
            </a:extLst>
          </p:cNvPr>
          <p:cNvSpPr/>
          <p:nvPr/>
        </p:nvSpPr>
        <p:spPr>
          <a:xfrm>
            <a:off x="23181766" y="5187651"/>
            <a:ext cx="1211051" cy="1578036"/>
          </a:xfrm>
          <a:custGeom>
            <a:avLst/>
            <a:gdLst>
              <a:gd name="connsiteX0" fmla="*/ 1204078 w 1211051"/>
              <a:gd name="connsiteY0" fmla="*/ 295423 h 1578036"/>
              <a:gd name="connsiteX1" fmla="*/ 1033798 w 1211051"/>
              <a:gd name="connsiteY1" fmla="*/ 32662 h 1578036"/>
              <a:gd name="connsiteX2" fmla="*/ 936913 w 1211051"/>
              <a:gd name="connsiteY2" fmla="*/ 72663 h 1578036"/>
              <a:gd name="connsiteX3" fmla="*/ 779844 w 1211051"/>
              <a:gd name="connsiteY3" fmla="*/ 0 h 1578036"/>
              <a:gd name="connsiteX4" fmla="*/ 727732 w 1211051"/>
              <a:gd name="connsiteY4" fmla="*/ 142023 h 1578036"/>
              <a:gd name="connsiteX5" fmla="*/ 733604 w 1211051"/>
              <a:gd name="connsiteY5" fmla="*/ 208815 h 1578036"/>
              <a:gd name="connsiteX6" fmla="*/ 576535 w 1211051"/>
              <a:gd name="connsiteY6" fmla="*/ 744246 h 1578036"/>
              <a:gd name="connsiteX7" fmla="*/ 0 w 1211051"/>
              <a:gd name="connsiteY7" fmla="*/ 1471978 h 1578036"/>
              <a:gd name="connsiteX8" fmla="*/ 53947 w 1211051"/>
              <a:gd name="connsiteY8" fmla="*/ 1544641 h 1578036"/>
              <a:gd name="connsiteX9" fmla="*/ 124775 w 1211051"/>
              <a:gd name="connsiteY9" fmla="*/ 1594551 h 1578036"/>
              <a:gd name="connsiteX10" fmla="*/ 787917 w 1211051"/>
              <a:gd name="connsiteY10" fmla="*/ 1006274 h 1578036"/>
              <a:gd name="connsiteX11" fmla="*/ 1204078 w 1211051"/>
              <a:gd name="connsiteY11" fmla="*/ 295423 h 157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051" h="1578036">
                <a:moveTo>
                  <a:pt x="1204078" y="295423"/>
                </a:moveTo>
                <a:cubicBezTo>
                  <a:pt x="1282614" y="175052"/>
                  <a:pt x="1033798" y="32662"/>
                  <a:pt x="1033798" y="32662"/>
                </a:cubicBezTo>
                <a:lnTo>
                  <a:pt x="936913" y="72663"/>
                </a:lnTo>
                <a:cubicBezTo>
                  <a:pt x="879297" y="43671"/>
                  <a:pt x="779844" y="0"/>
                  <a:pt x="779844" y="0"/>
                </a:cubicBezTo>
                <a:lnTo>
                  <a:pt x="727732" y="142023"/>
                </a:lnTo>
                <a:cubicBezTo>
                  <a:pt x="727732" y="142023"/>
                  <a:pt x="719659" y="178722"/>
                  <a:pt x="733604" y="208815"/>
                </a:cubicBezTo>
                <a:cubicBezTo>
                  <a:pt x="730300" y="290285"/>
                  <a:pt x="582773" y="737640"/>
                  <a:pt x="576535" y="744246"/>
                </a:cubicBezTo>
                <a:cubicBezTo>
                  <a:pt x="273037" y="1061321"/>
                  <a:pt x="0" y="1471978"/>
                  <a:pt x="0" y="1471978"/>
                </a:cubicBezTo>
                <a:cubicBezTo>
                  <a:pt x="0" y="1471978"/>
                  <a:pt x="13946" y="1507942"/>
                  <a:pt x="53947" y="1544641"/>
                </a:cubicBezTo>
                <a:cubicBezTo>
                  <a:pt x="88811" y="1576935"/>
                  <a:pt x="124775" y="1594551"/>
                  <a:pt x="124775" y="1594551"/>
                </a:cubicBezTo>
                <a:cubicBezTo>
                  <a:pt x="124775" y="1594551"/>
                  <a:pt x="580938" y="1223896"/>
                  <a:pt x="787917" y="1006274"/>
                </a:cubicBezTo>
                <a:cubicBezTo>
                  <a:pt x="980585" y="802964"/>
                  <a:pt x="1125544" y="415794"/>
                  <a:pt x="1204078" y="295423"/>
                </a:cubicBezTo>
                <a:close/>
              </a:path>
            </a:pathLst>
          </a:custGeom>
          <a:solidFill>
            <a:srgbClr val="7E3838"/>
          </a:solidFill>
          <a:ln w="3669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3617E0C1-D3FC-4368-B459-006B706599A4}"/>
              </a:ext>
            </a:extLst>
          </p:cNvPr>
          <p:cNvSpPr/>
          <p:nvPr/>
        </p:nvSpPr>
        <p:spPr>
          <a:xfrm>
            <a:off x="23253269" y="4269206"/>
            <a:ext cx="587176" cy="623875"/>
          </a:xfrm>
          <a:custGeom>
            <a:avLst/>
            <a:gdLst>
              <a:gd name="connsiteX0" fmla="*/ 62080 w 587176"/>
              <a:gd name="connsiteY0" fmla="*/ 471825 h 623874"/>
              <a:gd name="connsiteX1" fmla="*/ 197864 w 587176"/>
              <a:gd name="connsiteY1" fmla="*/ 612380 h 623874"/>
              <a:gd name="connsiteX2" fmla="*/ 402642 w 587176"/>
              <a:gd name="connsiteY2" fmla="*/ 606875 h 623874"/>
              <a:gd name="connsiteX3" fmla="*/ 592007 w 587176"/>
              <a:gd name="connsiteY3" fmla="*/ 312186 h 623874"/>
              <a:gd name="connsiteX4" fmla="*/ 395302 w 587176"/>
              <a:gd name="connsiteY4" fmla="*/ 22268 h 623874"/>
              <a:gd name="connsiteX5" fmla="*/ 42996 w 587176"/>
              <a:gd name="connsiteY5" fmla="*/ 88325 h 623874"/>
              <a:gd name="connsiteX6" fmla="*/ 62080 w 587176"/>
              <a:gd name="connsiteY6" fmla="*/ 471825 h 62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176" h="623874">
                <a:moveTo>
                  <a:pt x="62080" y="471825"/>
                </a:moveTo>
                <a:cubicBezTo>
                  <a:pt x="92539" y="530910"/>
                  <a:pt x="137312" y="585590"/>
                  <a:pt x="197864" y="612380"/>
                </a:cubicBezTo>
                <a:cubicBezTo>
                  <a:pt x="262086" y="641005"/>
                  <a:pt x="338420" y="635133"/>
                  <a:pt x="402642" y="606875"/>
                </a:cubicBezTo>
                <a:cubicBezTo>
                  <a:pt x="515673" y="556965"/>
                  <a:pt x="593841" y="435860"/>
                  <a:pt x="592007" y="312186"/>
                </a:cubicBezTo>
                <a:cubicBezTo>
                  <a:pt x="590538" y="188512"/>
                  <a:pt x="509801" y="69242"/>
                  <a:pt x="395302" y="22268"/>
                </a:cubicBezTo>
                <a:cubicBezTo>
                  <a:pt x="289610" y="-21403"/>
                  <a:pt x="123366" y="-1586"/>
                  <a:pt x="42996" y="88325"/>
                </a:cubicBezTo>
                <a:cubicBezTo>
                  <a:pt x="-38841" y="180072"/>
                  <a:pt x="12537" y="376776"/>
                  <a:pt x="62080" y="471825"/>
                </a:cubicBezTo>
                <a:close/>
              </a:path>
            </a:pathLst>
          </a:custGeom>
          <a:solidFill>
            <a:srgbClr val="FCB6AC"/>
          </a:solidFill>
          <a:ln w="36695"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EC83316D-5199-426F-837F-86386FE00746}"/>
              </a:ext>
            </a:extLst>
          </p:cNvPr>
          <p:cNvSpPr/>
          <p:nvPr/>
        </p:nvSpPr>
        <p:spPr>
          <a:xfrm>
            <a:off x="23470950" y="4269075"/>
            <a:ext cx="366985" cy="623875"/>
          </a:xfrm>
          <a:custGeom>
            <a:avLst/>
            <a:gdLst>
              <a:gd name="connsiteX0" fmla="*/ 374325 w 366985"/>
              <a:gd name="connsiteY0" fmla="*/ 312317 h 623874"/>
              <a:gd name="connsiteX1" fmla="*/ 184961 w 366985"/>
              <a:gd name="connsiteY1" fmla="*/ 607006 h 623874"/>
              <a:gd name="connsiteX2" fmla="*/ 0 w 366985"/>
              <a:gd name="connsiteY2" fmla="*/ 620218 h 623874"/>
              <a:gd name="connsiteX3" fmla="*/ 118537 w 366985"/>
              <a:gd name="connsiteY3" fmla="*/ 598199 h 623874"/>
              <a:gd name="connsiteX4" fmla="*/ 313406 w 366985"/>
              <a:gd name="connsiteY4" fmla="*/ 303142 h 623874"/>
              <a:gd name="connsiteX5" fmla="*/ 89177 w 366985"/>
              <a:gd name="connsiteY5" fmla="*/ 11756 h 623874"/>
              <a:gd name="connsiteX6" fmla="*/ 52112 w 366985"/>
              <a:gd name="connsiteY6" fmla="*/ 13 h 623874"/>
              <a:gd name="connsiteX7" fmla="*/ 177254 w 366985"/>
              <a:gd name="connsiteY7" fmla="*/ 22399 h 623874"/>
              <a:gd name="connsiteX8" fmla="*/ 374325 w 366985"/>
              <a:gd name="connsiteY8" fmla="*/ 312317 h 62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985" h="623874">
                <a:moveTo>
                  <a:pt x="374325" y="312317"/>
                </a:moveTo>
                <a:cubicBezTo>
                  <a:pt x="376160" y="435991"/>
                  <a:pt x="297992" y="557096"/>
                  <a:pt x="184961" y="607006"/>
                </a:cubicBezTo>
                <a:cubicBezTo>
                  <a:pt x="127344" y="632328"/>
                  <a:pt x="59819" y="639668"/>
                  <a:pt x="0" y="620218"/>
                </a:cubicBezTo>
                <a:cubicBezTo>
                  <a:pt x="38900" y="616548"/>
                  <a:pt x="88076" y="611410"/>
                  <a:pt x="118537" y="598199"/>
                </a:cubicBezTo>
                <a:cubicBezTo>
                  <a:pt x="231568" y="548289"/>
                  <a:pt x="315240" y="427183"/>
                  <a:pt x="313406" y="303142"/>
                </a:cubicBezTo>
                <a:cubicBezTo>
                  <a:pt x="311937" y="179468"/>
                  <a:pt x="204044" y="59097"/>
                  <a:pt x="89177" y="11756"/>
                </a:cubicBezTo>
                <a:cubicBezTo>
                  <a:pt x="77434" y="6985"/>
                  <a:pt x="64956" y="2948"/>
                  <a:pt x="52112" y="13"/>
                </a:cubicBezTo>
                <a:cubicBezTo>
                  <a:pt x="97251" y="-354"/>
                  <a:pt x="140556" y="7352"/>
                  <a:pt x="177254" y="22399"/>
                </a:cubicBezTo>
                <a:cubicBezTo>
                  <a:pt x="291754" y="69373"/>
                  <a:pt x="372857" y="188643"/>
                  <a:pt x="374325" y="312317"/>
                </a:cubicBezTo>
                <a:close/>
              </a:path>
            </a:pathLst>
          </a:custGeom>
          <a:solidFill>
            <a:srgbClr val="F2A49C"/>
          </a:solidFill>
          <a:ln w="3669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524D4555-427D-433A-92B1-5BC9150605A9}"/>
              </a:ext>
            </a:extLst>
          </p:cNvPr>
          <p:cNvSpPr/>
          <p:nvPr/>
        </p:nvSpPr>
        <p:spPr>
          <a:xfrm>
            <a:off x="23174280" y="3967397"/>
            <a:ext cx="807367" cy="697272"/>
          </a:xfrm>
          <a:custGeom>
            <a:avLst/>
            <a:gdLst>
              <a:gd name="connsiteX0" fmla="*/ 95562 w 807367"/>
              <a:gd name="connsiteY0" fmla="*/ 518945 h 697271"/>
              <a:gd name="connsiteX1" fmla="*/ 287495 w 807367"/>
              <a:gd name="connsiteY1" fmla="*/ 382060 h 697271"/>
              <a:gd name="connsiteX2" fmla="*/ 482364 w 807367"/>
              <a:gd name="connsiteY2" fmla="*/ 444814 h 697271"/>
              <a:gd name="connsiteX3" fmla="*/ 618883 w 807367"/>
              <a:gd name="connsiteY3" fmla="*/ 605187 h 697271"/>
              <a:gd name="connsiteX4" fmla="*/ 658884 w 807367"/>
              <a:gd name="connsiteY4" fmla="*/ 702071 h 697271"/>
              <a:gd name="connsiteX5" fmla="*/ 754668 w 807367"/>
              <a:gd name="connsiteY5" fmla="*/ 640784 h 697271"/>
              <a:gd name="connsiteX6" fmla="*/ 728245 w 807367"/>
              <a:gd name="connsiteY6" fmla="*/ 523716 h 697271"/>
              <a:gd name="connsiteX7" fmla="*/ 802376 w 807367"/>
              <a:gd name="connsiteY7" fmla="*/ 254716 h 697271"/>
              <a:gd name="connsiteX8" fmla="*/ 547688 w 807367"/>
              <a:gd name="connsiteY8" fmla="*/ 140951 h 697271"/>
              <a:gd name="connsiteX9" fmla="*/ 354287 w 807367"/>
              <a:gd name="connsiteY9" fmla="*/ 28 h 697271"/>
              <a:gd name="connsiteX10" fmla="*/ 155748 w 807367"/>
              <a:gd name="connsiteY10" fmla="*/ 133978 h 697271"/>
              <a:gd name="connsiteX11" fmla="*/ 91158 w 807367"/>
              <a:gd name="connsiteY11" fmla="*/ 130308 h 697271"/>
              <a:gd name="connsiteX12" fmla="*/ 17395 w 807367"/>
              <a:gd name="connsiteY12" fmla="*/ 149024 h 697271"/>
              <a:gd name="connsiteX13" fmla="*/ 95562 w 807367"/>
              <a:gd name="connsiteY13" fmla="*/ 518945 h 69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7367" h="697271">
                <a:moveTo>
                  <a:pt x="95562" y="518945"/>
                </a:moveTo>
                <a:cubicBezTo>
                  <a:pt x="177032" y="510505"/>
                  <a:pt x="249696" y="454723"/>
                  <a:pt x="287495" y="382060"/>
                </a:cubicBezTo>
                <a:cubicBezTo>
                  <a:pt x="308414" y="460228"/>
                  <a:pt x="419610" y="496192"/>
                  <a:pt x="482364" y="444814"/>
                </a:cubicBezTo>
                <a:cubicBezTo>
                  <a:pt x="476126" y="522615"/>
                  <a:pt x="541082" y="599315"/>
                  <a:pt x="618883" y="605187"/>
                </a:cubicBezTo>
                <a:cubicBezTo>
                  <a:pt x="593195" y="638215"/>
                  <a:pt x="618516" y="692896"/>
                  <a:pt x="658884" y="702071"/>
                </a:cubicBezTo>
                <a:cubicBezTo>
                  <a:pt x="699620" y="711246"/>
                  <a:pt x="742191" y="680419"/>
                  <a:pt x="754668" y="640784"/>
                </a:cubicBezTo>
                <a:cubicBezTo>
                  <a:pt x="767145" y="601150"/>
                  <a:pt x="753567" y="556745"/>
                  <a:pt x="728245" y="523716"/>
                </a:cubicBezTo>
                <a:cubicBezTo>
                  <a:pt x="812284" y="467200"/>
                  <a:pt x="845680" y="346462"/>
                  <a:pt x="802376" y="254716"/>
                </a:cubicBezTo>
                <a:cubicBezTo>
                  <a:pt x="759072" y="162970"/>
                  <a:pt x="644572" y="111959"/>
                  <a:pt x="547688" y="140951"/>
                </a:cubicBezTo>
                <a:cubicBezTo>
                  <a:pt x="520164" y="60581"/>
                  <a:pt x="439428" y="1496"/>
                  <a:pt x="354287" y="28"/>
                </a:cubicBezTo>
                <a:cubicBezTo>
                  <a:pt x="269146" y="-1440"/>
                  <a:pt x="186207" y="54342"/>
                  <a:pt x="155748" y="133978"/>
                </a:cubicBezTo>
                <a:cubicBezTo>
                  <a:pt x="158317" y="127005"/>
                  <a:pt x="95929" y="129941"/>
                  <a:pt x="91158" y="130308"/>
                </a:cubicBezTo>
                <a:cubicBezTo>
                  <a:pt x="65836" y="132143"/>
                  <a:pt x="40148" y="137281"/>
                  <a:pt x="17395" y="149024"/>
                </a:cubicBezTo>
                <a:cubicBezTo>
                  <a:pt x="-25910" y="170676"/>
                  <a:pt x="15927" y="527019"/>
                  <a:pt x="95562" y="518945"/>
                </a:cubicBezTo>
                <a:close/>
              </a:path>
            </a:pathLst>
          </a:custGeom>
          <a:solidFill>
            <a:srgbClr val="301B2C"/>
          </a:solidFill>
          <a:ln w="3669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8D57246F-57D2-4712-9C8B-C6412DAC18CA}"/>
              </a:ext>
            </a:extLst>
          </p:cNvPr>
          <p:cNvSpPr/>
          <p:nvPr/>
        </p:nvSpPr>
        <p:spPr>
          <a:xfrm>
            <a:off x="23709705" y="4482247"/>
            <a:ext cx="110096" cy="146794"/>
          </a:xfrm>
          <a:custGeom>
            <a:avLst/>
            <a:gdLst>
              <a:gd name="connsiteX0" fmla="*/ 130800 w 110095"/>
              <a:gd name="connsiteY0" fmla="*/ 109787 h 146794"/>
              <a:gd name="connsiteX1" fmla="*/ 77954 w 110095"/>
              <a:gd name="connsiteY1" fmla="*/ 2260 h 146794"/>
              <a:gd name="connsiteX2" fmla="*/ 1254 w 110095"/>
              <a:gd name="connsiteY2" fmla="*/ 49968 h 146794"/>
              <a:gd name="connsiteX3" fmla="*/ 53365 w 110095"/>
              <a:gd name="connsiteY3" fmla="*/ 169238 h 146794"/>
              <a:gd name="connsiteX4" fmla="*/ 130800 w 110095"/>
              <a:gd name="connsiteY4" fmla="*/ 109787 h 1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95" h="146794">
                <a:moveTo>
                  <a:pt x="130800" y="109787"/>
                </a:moveTo>
                <a:cubicBezTo>
                  <a:pt x="137773" y="68685"/>
                  <a:pt x="113919" y="10701"/>
                  <a:pt x="77954" y="2260"/>
                </a:cubicBezTo>
                <a:cubicBezTo>
                  <a:pt x="41989" y="-6180"/>
                  <a:pt x="7860" y="8866"/>
                  <a:pt x="1254" y="49968"/>
                </a:cubicBezTo>
                <a:cubicBezTo>
                  <a:pt x="-5719" y="91071"/>
                  <a:pt x="17034" y="160798"/>
                  <a:pt x="53365" y="169238"/>
                </a:cubicBezTo>
                <a:cubicBezTo>
                  <a:pt x="88963" y="177312"/>
                  <a:pt x="123827" y="150889"/>
                  <a:pt x="130800" y="109787"/>
                </a:cubicBezTo>
                <a:close/>
              </a:path>
            </a:pathLst>
          </a:custGeom>
          <a:solidFill>
            <a:srgbClr val="FCB6AC"/>
          </a:solidFill>
          <a:ln w="3669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8FE0BBE8-F59B-40EF-9A8F-0A13076CB9CE}"/>
              </a:ext>
            </a:extLst>
          </p:cNvPr>
          <p:cNvSpPr/>
          <p:nvPr/>
        </p:nvSpPr>
        <p:spPr>
          <a:xfrm>
            <a:off x="22903224" y="5150586"/>
            <a:ext cx="513779" cy="844066"/>
          </a:xfrm>
          <a:custGeom>
            <a:avLst/>
            <a:gdLst>
              <a:gd name="connsiteX0" fmla="*/ 389372 w 513779"/>
              <a:gd name="connsiteY0" fmla="*/ 0 h 844065"/>
              <a:gd name="connsiteX1" fmla="*/ 0 w 513779"/>
              <a:gd name="connsiteY1" fmla="*/ 655069 h 844065"/>
              <a:gd name="connsiteX2" fmla="*/ 201108 w 513779"/>
              <a:gd name="connsiteY2" fmla="*/ 862782 h 844065"/>
              <a:gd name="connsiteX3" fmla="*/ 390105 w 513779"/>
              <a:gd name="connsiteY3" fmla="*/ 673418 h 844065"/>
              <a:gd name="connsiteX4" fmla="*/ 481118 w 513779"/>
              <a:gd name="connsiteY4" fmla="*/ 565524 h 844065"/>
              <a:gd name="connsiteX5" fmla="*/ 544240 w 513779"/>
              <a:gd name="connsiteY5" fmla="*/ 316341 h 844065"/>
              <a:gd name="connsiteX6" fmla="*/ 505338 w 513779"/>
              <a:gd name="connsiteY6" fmla="*/ 164776 h 844065"/>
              <a:gd name="connsiteX7" fmla="*/ 389372 w 513779"/>
              <a:gd name="connsiteY7" fmla="*/ 0 h 84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79" h="844065">
                <a:moveTo>
                  <a:pt x="389372" y="0"/>
                </a:moveTo>
                <a:lnTo>
                  <a:pt x="0" y="655069"/>
                </a:lnTo>
                <a:lnTo>
                  <a:pt x="201108" y="862782"/>
                </a:lnTo>
                <a:cubicBezTo>
                  <a:pt x="201108" y="862782"/>
                  <a:pt x="314507" y="759659"/>
                  <a:pt x="390105" y="673418"/>
                </a:cubicBezTo>
                <a:cubicBezTo>
                  <a:pt x="422400" y="636719"/>
                  <a:pt x="453961" y="598920"/>
                  <a:pt x="481118" y="565524"/>
                </a:cubicBezTo>
                <a:cubicBezTo>
                  <a:pt x="538000" y="495797"/>
                  <a:pt x="561121" y="404785"/>
                  <a:pt x="544240" y="316341"/>
                </a:cubicBezTo>
                <a:cubicBezTo>
                  <a:pt x="532862" y="257256"/>
                  <a:pt x="520385" y="194869"/>
                  <a:pt x="505338" y="164776"/>
                </a:cubicBezTo>
                <a:cubicBezTo>
                  <a:pt x="429739" y="15780"/>
                  <a:pt x="389372" y="0"/>
                  <a:pt x="389372" y="0"/>
                </a:cubicBezTo>
                <a:close/>
              </a:path>
            </a:pathLst>
          </a:custGeom>
          <a:solidFill>
            <a:srgbClr val="7E3838"/>
          </a:solidFill>
          <a:ln w="3669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AF5473EE-F4B4-42CE-BB93-ABDA7A1D520F}"/>
              </a:ext>
            </a:extLst>
          </p:cNvPr>
          <p:cNvSpPr/>
          <p:nvPr/>
        </p:nvSpPr>
        <p:spPr>
          <a:xfrm>
            <a:off x="22328893" y="5765602"/>
            <a:ext cx="880764" cy="770669"/>
          </a:xfrm>
          <a:custGeom>
            <a:avLst/>
            <a:gdLst>
              <a:gd name="connsiteX0" fmla="*/ 573964 w 880764"/>
              <a:gd name="connsiteY0" fmla="*/ 40052 h 770668"/>
              <a:gd name="connsiteX1" fmla="*/ 0 w 880764"/>
              <a:gd name="connsiteY1" fmla="*/ 640807 h 770668"/>
              <a:gd name="connsiteX2" fmla="*/ 98719 w 880764"/>
              <a:gd name="connsiteY2" fmla="*/ 771454 h 770668"/>
              <a:gd name="connsiteX3" fmla="*/ 867552 w 880764"/>
              <a:gd name="connsiteY3" fmla="*/ 131799 h 770668"/>
              <a:gd name="connsiteX4" fmla="*/ 573964 w 880764"/>
              <a:gd name="connsiteY4" fmla="*/ 40052 h 77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64" h="770668">
                <a:moveTo>
                  <a:pt x="573964" y="40052"/>
                </a:moveTo>
                <a:cubicBezTo>
                  <a:pt x="573964" y="40052"/>
                  <a:pt x="170648" y="438598"/>
                  <a:pt x="0" y="640807"/>
                </a:cubicBezTo>
                <a:lnTo>
                  <a:pt x="98719" y="771454"/>
                </a:lnTo>
                <a:cubicBezTo>
                  <a:pt x="98719" y="771454"/>
                  <a:pt x="654334" y="447773"/>
                  <a:pt x="867552" y="131799"/>
                </a:cubicBezTo>
                <a:cubicBezTo>
                  <a:pt x="1020218" y="-95365"/>
                  <a:pt x="573964" y="40052"/>
                  <a:pt x="573964" y="40052"/>
                </a:cubicBezTo>
                <a:close/>
              </a:path>
            </a:pathLst>
          </a:custGeom>
          <a:solidFill>
            <a:srgbClr val="7E3838"/>
          </a:solidFill>
          <a:ln w="3669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ED916619-F900-4C88-94EC-D019D237AF9B}"/>
              </a:ext>
            </a:extLst>
          </p:cNvPr>
          <p:cNvSpPr/>
          <p:nvPr/>
        </p:nvSpPr>
        <p:spPr>
          <a:xfrm>
            <a:off x="24234646" y="5225084"/>
            <a:ext cx="293588" cy="366985"/>
          </a:xfrm>
          <a:custGeom>
            <a:avLst/>
            <a:gdLst>
              <a:gd name="connsiteX0" fmla="*/ 0 w 293588"/>
              <a:gd name="connsiteY0" fmla="*/ 147161 h 366985"/>
              <a:gd name="connsiteX1" fmla="*/ 257624 w 293588"/>
              <a:gd name="connsiteY1" fmla="*/ 388270 h 366985"/>
              <a:gd name="connsiteX2" fmla="*/ 308635 w 293588"/>
              <a:gd name="connsiteY2" fmla="*/ 132848 h 366985"/>
              <a:gd name="connsiteX3" fmla="*/ 161473 w 293588"/>
              <a:gd name="connsiteY3" fmla="*/ 0 h 366985"/>
              <a:gd name="connsiteX4" fmla="*/ 0 w 293588"/>
              <a:gd name="connsiteY4" fmla="*/ 147161 h 36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88" h="366985">
                <a:moveTo>
                  <a:pt x="0" y="147161"/>
                </a:moveTo>
                <a:cubicBezTo>
                  <a:pt x="0" y="147161"/>
                  <a:pt x="125509" y="423134"/>
                  <a:pt x="257624" y="388270"/>
                </a:cubicBezTo>
                <a:cubicBezTo>
                  <a:pt x="365884" y="359279"/>
                  <a:pt x="308635" y="132848"/>
                  <a:pt x="308635" y="132848"/>
                </a:cubicBezTo>
                <a:lnTo>
                  <a:pt x="161473" y="0"/>
                </a:lnTo>
                <a:lnTo>
                  <a:pt x="0" y="147161"/>
                </a:lnTo>
                <a:close/>
              </a:path>
            </a:pathLst>
          </a:custGeom>
          <a:solidFill>
            <a:srgbClr val="7E3838"/>
          </a:solidFill>
          <a:ln w="36695"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A4DF918E-7B61-4BB1-8B1D-A74786D2B3D7}"/>
              </a:ext>
            </a:extLst>
          </p:cNvPr>
          <p:cNvSpPr/>
          <p:nvPr/>
        </p:nvSpPr>
        <p:spPr>
          <a:xfrm>
            <a:off x="23328380" y="4983608"/>
            <a:ext cx="110096" cy="733970"/>
          </a:xfrm>
          <a:custGeom>
            <a:avLst/>
            <a:gdLst>
              <a:gd name="connsiteX0" fmla="*/ 4951 w 110095"/>
              <a:gd name="connsiteY0" fmla="*/ 172483 h 733970"/>
              <a:gd name="connsiteX1" fmla="*/ 101101 w 110095"/>
              <a:gd name="connsiteY1" fmla="*/ 758558 h 733970"/>
              <a:gd name="connsiteX2" fmla="*/ 142571 w 110095"/>
              <a:gd name="connsiteY2" fmla="*/ 462768 h 733970"/>
              <a:gd name="connsiteX3" fmla="*/ 142571 w 110095"/>
              <a:gd name="connsiteY3" fmla="*/ 0 h 733970"/>
              <a:gd name="connsiteX4" fmla="*/ 92661 w 110095"/>
              <a:gd name="connsiteY4" fmla="*/ 21285 h 733970"/>
              <a:gd name="connsiteX5" fmla="*/ 4951 w 110095"/>
              <a:gd name="connsiteY5" fmla="*/ 172483 h 73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95" h="733970">
                <a:moveTo>
                  <a:pt x="4951" y="172483"/>
                </a:moveTo>
                <a:cubicBezTo>
                  <a:pt x="-5692" y="281478"/>
                  <a:pt x="-8994" y="514513"/>
                  <a:pt x="101101" y="758558"/>
                </a:cubicBezTo>
                <a:lnTo>
                  <a:pt x="142571" y="462768"/>
                </a:lnTo>
                <a:cubicBezTo>
                  <a:pt x="142571" y="462768"/>
                  <a:pt x="86422" y="221292"/>
                  <a:pt x="142571" y="0"/>
                </a:cubicBezTo>
                <a:cubicBezTo>
                  <a:pt x="142571" y="0"/>
                  <a:pt x="120551" y="5138"/>
                  <a:pt x="92661" y="21285"/>
                </a:cubicBezTo>
                <a:cubicBezTo>
                  <a:pt x="37614" y="53213"/>
                  <a:pt x="12291" y="96150"/>
                  <a:pt x="4951" y="172483"/>
                </a:cubicBezTo>
                <a:close/>
              </a:path>
            </a:pathLst>
          </a:custGeom>
          <a:solidFill>
            <a:srgbClr val="FFB41D"/>
          </a:solidFill>
          <a:ln w="3669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2B2B19A3-CD27-4503-9F61-B4E386DD3775}"/>
              </a:ext>
            </a:extLst>
          </p:cNvPr>
          <p:cNvSpPr/>
          <p:nvPr/>
        </p:nvSpPr>
        <p:spPr>
          <a:xfrm>
            <a:off x="23796833" y="4929291"/>
            <a:ext cx="366985" cy="477081"/>
          </a:xfrm>
          <a:custGeom>
            <a:avLst/>
            <a:gdLst>
              <a:gd name="connsiteX0" fmla="*/ 0 w 366985"/>
              <a:gd name="connsiteY0" fmla="*/ 493598 h 477080"/>
              <a:gd name="connsiteX1" fmla="*/ 285514 w 366985"/>
              <a:gd name="connsiteY1" fmla="*/ 3 h 477080"/>
              <a:gd name="connsiteX2" fmla="*/ 384601 w 366985"/>
              <a:gd name="connsiteY2" fmla="*/ 37803 h 477080"/>
              <a:gd name="connsiteX3" fmla="*/ 117068 w 366985"/>
              <a:gd name="connsiteY3" fmla="*/ 482589 h 477080"/>
              <a:gd name="connsiteX4" fmla="*/ 0 w 366985"/>
              <a:gd name="connsiteY4" fmla="*/ 493598 h 477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985" h="477080">
                <a:moveTo>
                  <a:pt x="0" y="493598"/>
                </a:moveTo>
                <a:cubicBezTo>
                  <a:pt x="0" y="493598"/>
                  <a:pt x="20184" y="22022"/>
                  <a:pt x="285514" y="3"/>
                </a:cubicBezTo>
                <a:cubicBezTo>
                  <a:pt x="285514" y="3"/>
                  <a:pt x="346067" y="-1098"/>
                  <a:pt x="384601" y="37803"/>
                </a:cubicBezTo>
                <a:cubicBezTo>
                  <a:pt x="384601" y="37803"/>
                  <a:pt x="154868" y="105328"/>
                  <a:pt x="117068" y="482589"/>
                </a:cubicBezTo>
                <a:lnTo>
                  <a:pt x="0" y="493598"/>
                </a:lnTo>
                <a:close/>
              </a:path>
            </a:pathLst>
          </a:custGeom>
          <a:solidFill>
            <a:srgbClr val="FFB41D"/>
          </a:solidFill>
          <a:ln w="36695"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BEA3E125-F154-4E85-BDB3-B2EEAF9E2B48}"/>
              </a:ext>
            </a:extLst>
          </p:cNvPr>
          <p:cNvSpPr/>
          <p:nvPr/>
        </p:nvSpPr>
        <p:spPr>
          <a:xfrm>
            <a:off x="23154902" y="4351659"/>
            <a:ext cx="513779" cy="183493"/>
          </a:xfrm>
          <a:custGeom>
            <a:avLst/>
            <a:gdLst>
              <a:gd name="connsiteX0" fmla="*/ 547983 w 513779"/>
              <a:gd name="connsiteY0" fmla="*/ 0 h 183492"/>
              <a:gd name="connsiteX1" fmla="*/ 77508 w 513779"/>
              <a:gd name="connsiteY1" fmla="*/ 206980 h 183492"/>
              <a:gd name="connsiteX2" fmla="*/ 34204 w 513779"/>
              <a:gd name="connsiteY2" fmla="*/ 99453 h 183492"/>
              <a:gd name="connsiteX3" fmla="*/ 547983 w 513779"/>
              <a:gd name="connsiteY3" fmla="*/ 0 h 183492"/>
            </a:gdLst>
            <a:ahLst/>
            <a:cxnLst>
              <a:cxn ang="0">
                <a:pos x="connsiteX0" y="connsiteY0"/>
              </a:cxn>
              <a:cxn ang="0">
                <a:pos x="connsiteX1" y="connsiteY1"/>
              </a:cxn>
              <a:cxn ang="0">
                <a:pos x="connsiteX2" y="connsiteY2"/>
              </a:cxn>
              <a:cxn ang="0">
                <a:pos x="connsiteX3" y="connsiteY3"/>
              </a:cxn>
            </a:cxnLst>
            <a:rect l="l" t="t" r="r" b="b"/>
            <a:pathLst>
              <a:path w="513779" h="183492">
                <a:moveTo>
                  <a:pt x="547983" y="0"/>
                </a:moveTo>
                <a:cubicBezTo>
                  <a:pt x="547983" y="0"/>
                  <a:pt x="459172" y="168446"/>
                  <a:pt x="77508" y="206980"/>
                </a:cubicBezTo>
                <a:cubicBezTo>
                  <a:pt x="48516" y="209916"/>
                  <a:pt x="-52038" y="187529"/>
                  <a:pt x="34204" y="99453"/>
                </a:cubicBezTo>
                <a:lnTo>
                  <a:pt x="547983" y="0"/>
                </a:lnTo>
                <a:close/>
              </a:path>
            </a:pathLst>
          </a:custGeom>
          <a:solidFill>
            <a:srgbClr val="FFB41D"/>
          </a:solidFill>
          <a:ln w="36695"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C268021E-91A3-47DA-8678-6D7ED136D848}"/>
              </a:ext>
            </a:extLst>
          </p:cNvPr>
          <p:cNvSpPr/>
          <p:nvPr/>
        </p:nvSpPr>
        <p:spPr>
          <a:xfrm>
            <a:off x="23154737" y="3881394"/>
            <a:ext cx="844066" cy="550478"/>
          </a:xfrm>
          <a:custGeom>
            <a:avLst/>
            <a:gdLst>
              <a:gd name="connsiteX0" fmla="*/ 23359 w 844065"/>
              <a:gd name="connsiteY0" fmla="*/ 537424 h 550477"/>
              <a:gd name="connsiteX1" fmla="*/ 23359 w 844065"/>
              <a:gd name="connsiteY1" fmla="*/ 537424 h 550477"/>
              <a:gd name="connsiteX2" fmla="*/ 219696 w 844065"/>
              <a:gd name="connsiteY2" fmla="*/ 59242 h 550477"/>
              <a:gd name="connsiteX3" fmla="*/ 831827 w 844065"/>
              <a:gd name="connsiteY3" fmla="*/ 353564 h 550477"/>
              <a:gd name="connsiteX4" fmla="*/ 831827 w 844065"/>
              <a:gd name="connsiteY4" fmla="*/ 353564 h 550477"/>
              <a:gd name="connsiteX5" fmla="*/ 859718 w 844065"/>
              <a:gd name="connsiteY5" fmla="*/ 376684 h 550477"/>
              <a:gd name="connsiteX6" fmla="*/ 842470 w 844065"/>
              <a:gd name="connsiteY6" fmla="*/ 402373 h 550477"/>
              <a:gd name="connsiteX7" fmla="*/ 733842 w 844065"/>
              <a:gd name="connsiteY7" fmla="*/ 436136 h 550477"/>
              <a:gd name="connsiteX8" fmla="*/ 53085 w 844065"/>
              <a:gd name="connsiteY8" fmla="*/ 569351 h 550477"/>
              <a:gd name="connsiteX9" fmla="*/ 34736 w 844065"/>
              <a:gd name="connsiteY9" fmla="*/ 569351 h 550477"/>
              <a:gd name="connsiteX10" fmla="*/ 23359 w 844065"/>
              <a:gd name="connsiteY10" fmla="*/ 537424 h 55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4065" h="550477">
                <a:moveTo>
                  <a:pt x="23359" y="537424"/>
                </a:moveTo>
                <a:lnTo>
                  <a:pt x="23359" y="537424"/>
                </a:lnTo>
                <a:cubicBezTo>
                  <a:pt x="-4532" y="445310"/>
                  <a:pt x="-57745" y="178145"/>
                  <a:pt x="219696" y="59242"/>
                </a:cubicBezTo>
                <a:cubicBezTo>
                  <a:pt x="631453" y="-117278"/>
                  <a:pt x="778247" y="136309"/>
                  <a:pt x="831827" y="353564"/>
                </a:cubicBezTo>
                <a:lnTo>
                  <a:pt x="831827" y="353564"/>
                </a:lnTo>
                <a:cubicBezTo>
                  <a:pt x="831827" y="353564"/>
                  <a:pt x="854947" y="355399"/>
                  <a:pt x="859718" y="376684"/>
                </a:cubicBezTo>
                <a:cubicBezTo>
                  <a:pt x="859718" y="376684"/>
                  <a:pt x="861186" y="395400"/>
                  <a:pt x="842470" y="402373"/>
                </a:cubicBezTo>
                <a:cubicBezTo>
                  <a:pt x="842470" y="402373"/>
                  <a:pt x="795128" y="421823"/>
                  <a:pt x="733842" y="436136"/>
                </a:cubicBezTo>
                <a:cubicBezTo>
                  <a:pt x="570901" y="484945"/>
                  <a:pt x="260064" y="568250"/>
                  <a:pt x="53085" y="569351"/>
                </a:cubicBezTo>
                <a:cubicBezTo>
                  <a:pt x="48681" y="571920"/>
                  <a:pt x="43176" y="572654"/>
                  <a:pt x="34736" y="569351"/>
                </a:cubicBezTo>
                <a:cubicBezTo>
                  <a:pt x="3908" y="557975"/>
                  <a:pt x="23359" y="537424"/>
                  <a:pt x="23359" y="537424"/>
                </a:cubicBezTo>
                <a:close/>
              </a:path>
            </a:pathLst>
          </a:custGeom>
          <a:solidFill>
            <a:srgbClr val="FFB41D"/>
          </a:solidFill>
          <a:ln w="36695"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5C6244D0-A7A8-4960-84F8-B0E094E60703}"/>
              </a:ext>
            </a:extLst>
          </p:cNvPr>
          <p:cNvSpPr/>
          <p:nvPr/>
        </p:nvSpPr>
        <p:spPr>
          <a:xfrm>
            <a:off x="23223309" y="3868195"/>
            <a:ext cx="366985" cy="550478"/>
          </a:xfrm>
          <a:custGeom>
            <a:avLst/>
            <a:gdLst>
              <a:gd name="connsiteX0" fmla="*/ 388931 w 366985"/>
              <a:gd name="connsiteY0" fmla="*/ 13356 h 550477"/>
              <a:gd name="connsiteX1" fmla="*/ 167272 w 366985"/>
              <a:gd name="connsiteY1" fmla="*/ 566403 h 550477"/>
              <a:gd name="connsiteX2" fmla="*/ 24515 w 366985"/>
              <a:gd name="connsiteY2" fmla="*/ 583284 h 550477"/>
              <a:gd name="connsiteX3" fmla="*/ 151124 w 366985"/>
              <a:gd name="connsiteY3" fmla="*/ 72073 h 550477"/>
              <a:gd name="connsiteX4" fmla="*/ 388931 w 366985"/>
              <a:gd name="connsiteY4" fmla="*/ 13356 h 55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985" h="550477">
                <a:moveTo>
                  <a:pt x="388931" y="13356"/>
                </a:moveTo>
                <a:cubicBezTo>
                  <a:pt x="388931" y="13356"/>
                  <a:pt x="51671" y="98496"/>
                  <a:pt x="167272" y="566403"/>
                </a:cubicBezTo>
                <a:cubicBezTo>
                  <a:pt x="167272" y="566403"/>
                  <a:pt x="110389" y="580348"/>
                  <a:pt x="24515" y="583284"/>
                </a:cubicBezTo>
                <a:cubicBezTo>
                  <a:pt x="24515" y="583284"/>
                  <a:pt x="-82645" y="230244"/>
                  <a:pt x="151124" y="72073"/>
                </a:cubicBezTo>
                <a:cubicBezTo>
                  <a:pt x="151124" y="72440"/>
                  <a:pt x="255348" y="-37288"/>
                  <a:pt x="388931" y="13356"/>
                </a:cubicBezTo>
                <a:close/>
              </a:path>
            </a:pathLst>
          </a:custGeom>
          <a:solidFill>
            <a:srgbClr val="FFBF4D"/>
          </a:solidFill>
          <a:ln w="3669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E3AE5198-94A4-40B5-A586-A90F0D446CF8}"/>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29" name="Group 228">
            <a:extLst>
              <a:ext uri="{FF2B5EF4-FFF2-40B4-BE49-F238E27FC236}">
                <a16:creationId xmlns:a16="http://schemas.microsoft.com/office/drawing/2014/main" id="{B0EF0E2A-523E-4DC1-8BAE-4167517DF242}"/>
              </a:ext>
            </a:extLst>
          </p:cNvPr>
          <p:cNvGrpSpPr/>
          <p:nvPr/>
        </p:nvGrpSpPr>
        <p:grpSpPr>
          <a:xfrm>
            <a:off x="1204642" y="2895786"/>
            <a:ext cx="1253243" cy="229405"/>
            <a:chOff x="1194682" y="3854649"/>
            <a:chExt cx="1850931" cy="338811"/>
          </a:xfrm>
        </p:grpSpPr>
        <p:sp>
          <p:nvSpPr>
            <p:cNvPr id="230" name="Rectangle 229">
              <a:extLst>
                <a:ext uri="{FF2B5EF4-FFF2-40B4-BE49-F238E27FC236}">
                  <a16:creationId xmlns:a16="http://schemas.microsoft.com/office/drawing/2014/main" id="{E85AC7D7-F262-4A09-AD54-61F342D2EAFA}"/>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DBCEEDFB-E6AF-4CB4-8CB6-C655E512A0F2}"/>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09A50F10-951F-4573-A080-749EF5B080C2}"/>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52C48FF4-1855-491C-8E19-EB3B89BE7405}"/>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Shape 3789">
            <a:extLst>
              <a:ext uri="{FF2B5EF4-FFF2-40B4-BE49-F238E27FC236}">
                <a16:creationId xmlns:a16="http://schemas.microsoft.com/office/drawing/2014/main" id="{C85CC1A0-0B7A-4222-9621-B9709B624DF1}"/>
              </a:ext>
            </a:extLst>
          </p:cNvPr>
          <p:cNvSpPr/>
          <p:nvPr/>
        </p:nvSpPr>
        <p:spPr>
          <a:xfrm>
            <a:off x="1201836" y="5108727"/>
            <a:ext cx="825549" cy="825549"/>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5"/>
          </a:solidFill>
          <a:ln w="12700">
            <a:miter lim="400000"/>
          </a:ln>
        </p:spPr>
        <p:txBody>
          <a:bodyPr lIns="22860" rIns="22860" anchor="ctr"/>
          <a:lstStyle/>
          <a:p>
            <a:pPr>
              <a:lnSpc>
                <a:spcPct val="100000"/>
              </a:lnSpc>
              <a:defRPr sz="3000">
                <a:solidFill>
                  <a:srgbClr val="FFFFFF"/>
                </a:solidFill>
              </a:defRPr>
            </a:pPr>
            <a:endParaRPr sz="1500" dirty="0"/>
          </a:p>
        </p:txBody>
      </p:sp>
      <p:sp>
        <p:nvSpPr>
          <p:cNvPr id="236" name="Shape 3845">
            <a:extLst>
              <a:ext uri="{FF2B5EF4-FFF2-40B4-BE49-F238E27FC236}">
                <a16:creationId xmlns:a16="http://schemas.microsoft.com/office/drawing/2014/main" id="{1040BCF4-6C08-4BA0-AF65-FBEB24A81D35}"/>
              </a:ext>
            </a:extLst>
          </p:cNvPr>
          <p:cNvSpPr/>
          <p:nvPr/>
        </p:nvSpPr>
        <p:spPr>
          <a:xfrm>
            <a:off x="1201836" y="9697443"/>
            <a:ext cx="879211" cy="875080"/>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5"/>
          </a:solidFill>
          <a:ln w="12700">
            <a:miter lim="400000"/>
          </a:ln>
        </p:spPr>
        <p:txBody>
          <a:bodyPr lIns="22860" rIns="22860" anchor="ctr"/>
          <a:lstStyle/>
          <a:p>
            <a:pPr>
              <a:lnSpc>
                <a:spcPct val="100000"/>
              </a:lnSpc>
              <a:defRPr sz="3000">
                <a:solidFill>
                  <a:srgbClr val="FFFFFF"/>
                </a:solidFill>
              </a:defRPr>
            </a:pPr>
            <a:endParaRPr sz="1500" dirty="0"/>
          </a:p>
        </p:txBody>
      </p:sp>
      <p:sp>
        <p:nvSpPr>
          <p:cNvPr id="237" name="Rectangle 236">
            <a:extLst>
              <a:ext uri="{FF2B5EF4-FFF2-40B4-BE49-F238E27FC236}">
                <a16:creationId xmlns:a16="http://schemas.microsoft.com/office/drawing/2014/main" id="{64D1EE56-CA28-4954-B9E1-B4C8BAF8D186}"/>
              </a:ext>
            </a:extLst>
          </p:cNvPr>
          <p:cNvSpPr/>
          <p:nvPr/>
        </p:nvSpPr>
        <p:spPr>
          <a:xfrm>
            <a:off x="1075712" y="6347631"/>
            <a:ext cx="8402688" cy="707886"/>
          </a:xfrm>
          <a:prstGeom prst="rect">
            <a:avLst/>
          </a:prstGeom>
        </p:spPr>
        <p:txBody>
          <a:bodyPr wrap="square">
            <a:spAutoFit/>
          </a:bodyPr>
          <a:lstStyle/>
          <a:p>
            <a:r>
              <a:rPr lang="en-US" sz="4000" b="1" dirty="0">
                <a:solidFill>
                  <a:schemeClr val="accent2"/>
                </a:solidFill>
              </a:rPr>
              <a:t>IMPERISHABLE ASSET</a:t>
            </a:r>
          </a:p>
        </p:txBody>
      </p:sp>
      <p:sp>
        <p:nvSpPr>
          <p:cNvPr id="238" name="Rectangle 237">
            <a:extLst>
              <a:ext uri="{FF2B5EF4-FFF2-40B4-BE49-F238E27FC236}">
                <a16:creationId xmlns:a16="http://schemas.microsoft.com/office/drawing/2014/main" id="{97D5F431-175C-410C-BC28-B69E47CA82E3}"/>
              </a:ext>
            </a:extLst>
          </p:cNvPr>
          <p:cNvSpPr/>
          <p:nvPr/>
        </p:nvSpPr>
        <p:spPr>
          <a:xfrm>
            <a:off x="1075712" y="7209998"/>
            <a:ext cx="1011821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39" name="Rectangle 238">
            <a:extLst>
              <a:ext uri="{FF2B5EF4-FFF2-40B4-BE49-F238E27FC236}">
                <a16:creationId xmlns:a16="http://schemas.microsoft.com/office/drawing/2014/main" id="{90253D8F-ACE0-4BEC-B2B4-9F8B5EB63226}"/>
              </a:ext>
            </a:extLst>
          </p:cNvPr>
          <p:cNvSpPr/>
          <p:nvPr/>
        </p:nvSpPr>
        <p:spPr>
          <a:xfrm>
            <a:off x="1075712" y="10975673"/>
            <a:ext cx="8402688" cy="707886"/>
          </a:xfrm>
          <a:prstGeom prst="rect">
            <a:avLst/>
          </a:prstGeom>
        </p:spPr>
        <p:txBody>
          <a:bodyPr wrap="square">
            <a:spAutoFit/>
          </a:bodyPr>
          <a:lstStyle/>
          <a:p>
            <a:r>
              <a:rPr lang="en-US" sz="4000" b="1" dirty="0">
                <a:solidFill>
                  <a:schemeClr val="accent2"/>
                </a:solidFill>
              </a:rPr>
              <a:t>IMPERISHABLE ASSET</a:t>
            </a:r>
          </a:p>
        </p:txBody>
      </p:sp>
      <p:sp>
        <p:nvSpPr>
          <p:cNvPr id="241" name="Rectangle 240">
            <a:extLst>
              <a:ext uri="{FF2B5EF4-FFF2-40B4-BE49-F238E27FC236}">
                <a16:creationId xmlns:a16="http://schemas.microsoft.com/office/drawing/2014/main" id="{0731187B-4669-47BA-9620-858690A2AB7A}"/>
              </a:ext>
            </a:extLst>
          </p:cNvPr>
          <p:cNvSpPr/>
          <p:nvPr/>
        </p:nvSpPr>
        <p:spPr>
          <a:xfrm>
            <a:off x="1075712" y="11838040"/>
            <a:ext cx="1011821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3988660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C466F6C-4EBA-4620-9050-096B9B39C91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2" y="0"/>
            <a:ext cx="29260801" cy="9320457"/>
          </a:xfrm>
        </p:spPr>
      </p:pic>
      <p:sp>
        <p:nvSpPr>
          <p:cNvPr id="33" name="Rectangle 32">
            <a:extLst>
              <a:ext uri="{FF2B5EF4-FFF2-40B4-BE49-F238E27FC236}">
                <a16:creationId xmlns:a16="http://schemas.microsoft.com/office/drawing/2014/main" id="{5F31F0B8-9146-40C8-BBAE-3D2628C10709}"/>
              </a:ext>
            </a:extLst>
          </p:cNvPr>
          <p:cNvSpPr/>
          <p:nvPr/>
        </p:nvSpPr>
        <p:spPr>
          <a:xfrm>
            <a:off x="0" y="-1"/>
            <a:ext cx="29260800" cy="9320457"/>
          </a:xfrm>
          <a:prstGeom prst="rect">
            <a:avLst/>
          </a:prstGeom>
          <a:gradFill>
            <a:gsLst>
              <a:gs pos="0">
                <a:schemeClr val="accent4">
                  <a:alpha val="85000"/>
                </a:schemeClr>
              </a:gs>
              <a:gs pos="100000">
                <a:schemeClr val="accent5">
                  <a:alpha val="9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29</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lvl="0">
              <a:lnSpc>
                <a:spcPct val="80000"/>
              </a:lnSpc>
            </a:pPr>
            <a:r>
              <a:rPr lang="en-US" sz="10000" dirty="0">
                <a:solidFill>
                  <a:schemeClr val="bg1"/>
                </a:solidFill>
              </a:rPr>
              <a:t>REAL ESTATE </a:t>
            </a:r>
            <a:r>
              <a:rPr lang="en-US" sz="10000" b="1" dirty="0">
                <a:solidFill>
                  <a:schemeClr val="bg1"/>
                </a:solidFill>
              </a:rPr>
              <a:t>INDUSTRY </a:t>
            </a:r>
          </a:p>
        </p:txBody>
      </p:sp>
      <p:sp>
        <p:nvSpPr>
          <p:cNvPr id="34" name="Rectangle: Top Corners Rounded 33">
            <a:extLst>
              <a:ext uri="{FF2B5EF4-FFF2-40B4-BE49-F238E27FC236}">
                <a16:creationId xmlns:a16="http://schemas.microsoft.com/office/drawing/2014/main" id="{7B3A7451-411F-44C8-92D9-3763D439BEF8}"/>
              </a:ext>
            </a:extLst>
          </p:cNvPr>
          <p:cNvSpPr/>
          <p:nvPr/>
        </p:nvSpPr>
        <p:spPr>
          <a:xfrm>
            <a:off x="1146975" y="3949388"/>
            <a:ext cx="6494613" cy="5371067"/>
          </a:xfrm>
          <a:prstGeom prst="round2SameRect">
            <a:avLst>
              <a:gd name="adj1" fmla="val 389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5" name="Rectangle: Top Corners Rounded 34">
            <a:extLst>
              <a:ext uri="{FF2B5EF4-FFF2-40B4-BE49-F238E27FC236}">
                <a16:creationId xmlns:a16="http://schemas.microsoft.com/office/drawing/2014/main" id="{65BEEA7E-B6E5-4820-A62A-CE7088D27749}"/>
              </a:ext>
            </a:extLst>
          </p:cNvPr>
          <p:cNvSpPr/>
          <p:nvPr/>
        </p:nvSpPr>
        <p:spPr>
          <a:xfrm>
            <a:off x="8009439" y="3949388"/>
            <a:ext cx="6494613" cy="5371067"/>
          </a:xfrm>
          <a:prstGeom prst="round2SameRect">
            <a:avLst>
              <a:gd name="adj1" fmla="val 389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6" name="Rectangle: Top Corners Rounded 35">
            <a:extLst>
              <a:ext uri="{FF2B5EF4-FFF2-40B4-BE49-F238E27FC236}">
                <a16:creationId xmlns:a16="http://schemas.microsoft.com/office/drawing/2014/main" id="{1512C928-A741-4420-AC9F-D3FB027C6A22}"/>
              </a:ext>
            </a:extLst>
          </p:cNvPr>
          <p:cNvSpPr/>
          <p:nvPr/>
        </p:nvSpPr>
        <p:spPr>
          <a:xfrm>
            <a:off x="14871902" y="3949388"/>
            <a:ext cx="6494613" cy="5371067"/>
          </a:xfrm>
          <a:prstGeom prst="round2SameRect">
            <a:avLst>
              <a:gd name="adj1" fmla="val 4608"/>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7" name="Rectangle: Top Corners Rounded 36">
            <a:extLst>
              <a:ext uri="{FF2B5EF4-FFF2-40B4-BE49-F238E27FC236}">
                <a16:creationId xmlns:a16="http://schemas.microsoft.com/office/drawing/2014/main" id="{8AFD7773-68B0-4FD8-B1F6-5AD8907BB36C}"/>
              </a:ext>
            </a:extLst>
          </p:cNvPr>
          <p:cNvSpPr/>
          <p:nvPr/>
        </p:nvSpPr>
        <p:spPr>
          <a:xfrm>
            <a:off x="21734366" y="3949388"/>
            <a:ext cx="6494613" cy="5371067"/>
          </a:xfrm>
          <a:prstGeom prst="round2SameRect">
            <a:avLst>
              <a:gd name="adj1" fmla="val 389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9" name="Rectangle 38">
            <a:extLst>
              <a:ext uri="{FF2B5EF4-FFF2-40B4-BE49-F238E27FC236}">
                <a16:creationId xmlns:a16="http://schemas.microsoft.com/office/drawing/2014/main" id="{1ECF8F1C-FBFF-45D6-ADFB-C819999FF802}"/>
              </a:ext>
            </a:extLst>
          </p:cNvPr>
          <p:cNvSpPr/>
          <p:nvPr/>
        </p:nvSpPr>
        <p:spPr>
          <a:xfrm>
            <a:off x="1146975"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0" name="Rectangle 39">
            <a:extLst>
              <a:ext uri="{FF2B5EF4-FFF2-40B4-BE49-F238E27FC236}">
                <a16:creationId xmlns:a16="http://schemas.microsoft.com/office/drawing/2014/main" id="{0B2BBFEE-A816-42EC-9309-E81AC403FFA5}"/>
              </a:ext>
            </a:extLst>
          </p:cNvPr>
          <p:cNvSpPr/>
          <p:nvPr/>
        </p:nvSpPr>
        <p:spPr>
          <a:xfrm>
            <a:off x="8009439"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1" name="Rectangle 40">
            <a:extLst>
              <a:ext uri="{FF2B5EF4-FFF2-40B4-BE49-F238E27FC236}">
                <a16:creationId xmlns:a16="http://schemas.microsoft.com/office/drawing/2014/main" id="{FF8813E2-FADD-4E63-B77B-5E48CFDB313E}"/>
              </a:ext>
            </a:extLst>
          </p:cNvPr>
          <p:cNvSpPr/>
          <p:nvPr/>
        </p:nvSpPr>
        <p:spPr>
          <a:xfrm>
            <a:off x="14871902"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Rectangle 41">
            <a:extLst>
              <a:ext uri="{FF2B5EF4-FFF2-40B4-BE49-F238E27FC236}">
                <a16:creationId xmlns:a16="http://schemas.microsoft.com/office/drawing/2014/main" id="{E804234D-6B10-411E-9F5A-699B89AF927F}"/>
              </a:ext>
            </a:extLst>
          </p:cNvPr>
          <p:cNvSpPr/>
          <p:nvPr/>
        </p:nvSpPr>
        <p:spPr>
          <a:xfrm>
            <a:off x="21734366" y="93204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8" name="Rectangle 47">
            <a:extLst>
              <a:ext uri="{FF2B5EF4-FFF2-40B4-BE49-F238E27FC236}">
                <a16:creationId xmlns:a16="http://schemas.microsoft.com/office/drawing/2014/main" id="{71C7EDBB-55E3-441B-837A-124469AD8FA1}"/>
              </a:ext>
            </a:extLst>
          </p:cNvPr>
          <p:cNvSpPr/>
          <p:nvPr/>
        </p:nvSpPr>
        <p:spPr>
          <a:xfrm>
            <a:off x="1732009" y="9966481"/>
            <a:ext cx="5245609" cy="1323439"/>
          </a:xfrm>
          <a:prstGeom prst="rect">
            <a:avLst/>
          </a:prstGeom>
        </p:spPr>
        <p:txBody>
          <a:bodyPr wrap="square">
            <a:spAutoFit/>
          </a:bodyPr>
          <a:lstStyle/>
          <a:p>
            <a:r>
              <a:rPr lang="en-US" sz="4000" dirty="0">
                <a:solidFill>
                  <a:schemeClr val="accent2"/>
                </a:solidFill>
              </a:rPr>
              <a:t>IMPERISHABLE </a:t>
            </a:r>
            <a:r>
              <a:rPr lang="en-US" sz="4000" b="1" dirty="0">
                <a:solidFill>
                  <a:schemeClr val="accent2"/>
                </a:solidFill>
              </a:rPr>
              <a:t>ASSET</a:t>
            </a:r>
          </a:p>
        </p:txBody>
      </p:sp>
      <p:sp>
        <p:nvSpPr>
          <p:cNvPr id="49" name="Rectangle 48">
            <a:extLst>
              <a:ext uri="{FF2B5EF4-FFF2-40B4-BE49-F238E27FC236}">
                <a16:creationId xmlns:a16="http://schemas.microsoft.com/office/drawing/2014/main" id="{DBBC0889-B994-4B2E-9F23-FBBF9A239312}"/>
              </a:ext>
            </a:extLst>
          </p:cNvPr>
          <p:cNvSpPr/>
          <p:nvPr/>
        </p:nvSpPr>
        <p:spPr>
          <a:xfrm>
            <a:off x="1732009" y="115577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0" name="Rectangle 49">
            <a:extLst>
              <a:ext uri="{FF2B5EF4-FFF2-40B4-BE49-F238E27FC236}">
                <a16:creationId xmlns:a16="http://schemas.microsoft.com/office/drawing/2014/main" id="{36DA4E41-3EA6-4865-BAE6-CA0085DCA6C5}"/>
              </a:ext>
            </a:extLst>
          </p:cNvPr>
          <p:cNvSpPr/>
          <p:nvPr/>
        </p:nvSpPr>
        <p:spPr>
          <a:xfrm>
            <a:off x="8594472" y="9966481"/>
            <a:ext cx="5245609" cy="1323439"/>
          </a:xfrm>
          <a:prstGeom prst="rect">
            <a:avLst/>
          </a:prstGeom>
        </p:spPr>
        <p:txBody>
          <a:bodyPr wrap="square">
            <a:spAutoFit/>
          </a:bodyPr>
          <a:lstStyle/>
          <a:p>
            <a:r>
              <a:rPr lang="en-US" sz="4000" dirty="0">
                <a:solidFill>
                  <a:schemeClr val="accent2"/>
                </a:solidFill>
              </a:rPr>
              <a:t>IMPERISHABLE </a:t>
            </a:r>
            <a:r>
              <a:rPr lang="en-US" sz="4000" b="1" dirty="0">
                <a:solidFill>
                  <a:schemeClr val="accent2"/>
                </a:solidFill>
              </a:rPr>
              <a:t>ASSET</a:t>
            </a:r>
          </a:p>
        </p:txBody>
      </p:sp>
      <p:sp>
        <p:nvSpPr>
          <p:cNvPr id="51" name="Rectangle 50">
            <a:extLst>
              <a:ext uri="{FF2B5EF4-FFF2-40B4-BE49-F238E27FC236}">
                <a16:creationId xmlns:a16="http://schemas.microsoft.com/office/drawing/2014/main" id="{B6F826E3-EB98-4A4C-B337-65E217DF99FB}"/>
              </a:ext>
            </a:extLst>
          </p:cNvPr>
          <p:cNvSpPr/>
          <p:nvPr/>
        </p:nvSpPr>
        <p:spPr>
          <a:xfrm>
            <a:off x="8594472" y="115577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2" name="Rectangle 51">
            <a:extLst>
              <a:ext uri="{FF2B5EF4-FFF2-40B4-BE49-F238E27FC236}">
                <a16:creationId xmlns:a16="http://schemas.microsoft.com/office/drawing/2014/main" id="{66675161-1AF6-4D79-AD43-488AFA0993E1}"/>
              </a:ext>
            </a:extLst>
          </p:cNvPr>
          <p:cNvSpPr/>
          <p:nvPr/>
        </p:nvSpPr>
        <p:spPr>
          <a:xfrm>
            <a:off x="15497497" y="9966481"/>
            <a:ext cx="5245609" cy="1323439"/>
          </a:xfrm>
          <a:prstGeom prst="rect">
            <a:avLst/>
          </a:prstGeom>
        </p:spPr>
        <p:txBody>
          <a:bodyPr wrap="square">
            <a:spAutoFit/>
          </a:bodyPr>
          <a:lstStyle/>
          <a:p>
            <a:pPr lvl="0"/>
            <a:r>
              <a:rPr lang="en-US" sz="4000" dirty="0">
                <a:solidFill>
                  <a:srgbClr val="142F64"/>
                </a:solidFill>
              </a:rPr>
              <a:t>IMPERISHABLE </a:t>
            </a:r>
            <a:r>
              <a:rPr lang="en-US" sz="4000" b="1" dirty="0">
                <a:solidFill>
                  <a:srgbClr val="142F64"/>
                </a:solidFill>
              </a:rPr>
              <a:t>ASSET</a:t>
            </a:r>
          </a:p>
        </p:txBody>
      </p:sp>
      <p:sp>
        <p:nvSpPr>
          <p:cNvPr id="53" name="Rectangle 52">
            <a:extLst>
              <a:ext uri="{FF2B5EF4-FFF2-40B4-BE49-F238E27FC236}">
                <a16:creationId xmlns:a16="http://schemas.microsoft.com/office/drawing/2014/main" id="{8000E798-17ED-4850-A6CF-45EF9073538E}"/>
              </a:ext>
            </a:extLst>
          </p:cNvPr>
          <p:cNvSpPr/>
          <p:nvPr/>
        </p:nvSpPr>
        <p:spPr>
          <a:xfrm>
            <a:off x="15497497" y="115577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4" name="Rectangle 53">
            <a:extLst>
              <a:ext uri="{FF2B5EF4-FFF2-40B4-BE49-F238E27FC236}">
                <a16:creationId xmlns:a16="http://schemas.microsoft.com/office/drawing/2014/main" id="{650D6426-404B-4495-B80F-B50CB58B437C}"/>
              </a:ext>
            </a:extLst>
          </p:cNvPr>
          <p:cNvSpPr/>
          <p:nvPr/>
        </p:nvSpPr>
        <p:spPr>
          <a:xfrm>
            <a:off x="22339730" y="9966481"/>
            <a:ext cx="5245609" cy="1323439"/>
          </a:xfrm>
          <a:prstGeom prst="rect">
            <a:avLst/>
          </a:prstGeom>
        </p:spPr>
        <p:txBody>
          <a:bodyPr wrap="square">
            <a:spAutoFit/>
          </a:bodyPr>
          <a:lstStyle/>
          <a:p>
            <a:pPr lvl="0"/>
            <a:r>
              <a:rPr lang="en-US" sz="4000" dirty="0">
                <a:solidFill>
                  <a:srgbClr val="142F64"/>
                </a:solidFill>
              </a:rPr>
              <a:t>IMPERISHABLE </a:t>
            </a:r>
            <a:r>
              <a:rPr lang="en-US" sz="4000" b="1" dirty="0">
                <a:solidFill>
                  <a:srgbClr val="142F64"/>
                </a:solidFill>
              </a:rPr>
              <a:t>ASSET</a:t>
            </a:r>
          </a:p>
        </p:txBody>
      </p:sp>
      <p:sp>
        <p:nvSpPr>
          <p:cNvPr id="55" name="Rectangle 54">
            <a:extLst>
              <a:ext uri="{FF2B5EF4-FFF2-40B4-BE49-F238E27FC236}">
                <a16:creationId xmlns:a16="http://schemas.microsoft.com/office/drawing/2014/main" id="{6DC15435-CA3F-440E-AE6A-463426520728}"/>
              </a:ext>
            </a:extLst>
          </p:cNvPr>
          <p:cNvSpPr/>
          <p:nvPr/>
        </p:nvSpPr>
        <p:spPr>
          <a:xfrm>
            <a:off x="22339730" y="115577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30" name="Freeform: Shape 29">
            <a:extLst>
              <a:ext uri="{FF2B5EF4-FFF2-40B4-BE49-F238E27FC236}">
                <a16:creationId xmlns:a16="http://schemas.microsoft.com/office/drawing/2014/main" id="{B5D4661F-C0DB-44A7-A080-FECDD3163278}"/>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8" name="Group 27">
            <a:extLst>
              <a:ext uri="{FF2B5EF4-FFF2-40B4-BE49-F238E27FC236}">
                <a16:creationId xmlns:a16="http://schemas.microsoft.com/office/drawing/2014/main" id="{1EC08227-7E1E-4799-8EED-B328D13AF7E9}"/>
              </a:ext>
            </a:extLst>
          </p:cNvPr>
          <p:cNvGrpSpPr/>
          <p:nvPr/>
        </p:nvGrpSpPr>
        <p:grpSpPr>
          <a:xfrm>
            <a:off x="1204642" y="2895786"/>
            <a:ext cx="1253243" cy="229405"/>
            <a:chOff x="1194682" y="3854649"/>
            <a:chExt cx="1850931" cy="338811"/>
          </a:xfrm>
          <a:solidFill>
            <a:schemeClr val="bg1">
              <a:lumMod val="95000"/>
            </a:schemeClr>
          </a:solidFill>
        </p:grpSpPr>
        <p:sp>
          <p:nvSpPr>
            <p:cNvPr id="29" name="Rectangle 28">
              <a:extLst>
                <a:ext uri="{FF2B5EF4-FFF2-40B4-BE49-F238E27FC236}">
                  <a16:creationId xmlns:a16="http://schemas.microsoft.com/office/drawing/2014/main" id="{111E25C0-635D-4776-9F20-E127CA21024B}"/>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D7F4374-0313-4EAC-BB4E-4A4C3744D9A6}"/>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F362BEC-BBA4-41B4-89B0-DF36FBB6CBC0}"/>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19DF66B-4D8C-4B75-8A05-3B340F4C53B1}"/>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Shape 3783">
            <a:extLst>
              <a:ext uri="{FF2B5EF4-FFF2-40B4-BE49-F238E27FC236}">
                <a16:creationId xmlns:a16="http://schemas.microsoft.com/office/drawing/2014/main" id="{F3C1D751-4862-4781-BC4E-87415B3F7D7E}"/>
              </a:ext>
            </a:extLst>
          </p:cNvPr>
          <p:cNvSpPr/>
          <p:nvPr/>
        </p:nvSpPr>
        <p:spPr>
          <a:xfrm>
            <a:off x="23748278" y="5395481"/>
            <a:ext cx="2466789" cy="2478881"/>
          </a:xfrm>
          <a:custGeom>
            <a:avLst/>
            <a:gdLst/>
            <a:ahLst/>
            <a:cxnLst>
              <a:cxn ang="0">
                <a:pos x="wd2" y="hd2"/>
              </a:cxn>
              <a:cxn ang="5400000">
                <a:pos x="wd2" y="hd2"/>
              </a:cxn>
              <a:cxn ang="10800000">
                <a:pos x="wd2" y="hd2"/>
              </a:cxn>
              <a:cxn ang="16200000">
                <a:pos x="wd2" y="hd2"/>
              </a:cxn>
            </a:cxnLst>
            <a:rect l="0" t="0" r="r" b="b"/>
            <a:pathLst>
              <a:path w="21600" h="21600" extrusionOk="0">
                <a:moveTo>
                  <a:pt x="21600" y="10660"/>
                </a:moveTo>
                <a:cubicBezTo>
                  <a:pt x="21600" y="11501"/>
                  <a:pt x="21479" y="12303"/>
                  <a:pt x="21317" y="13064"/>
                </a:cubicBezTo>
                <a:cubicBezTo>
                  <a:pt x="21155" y="13826"/>
                  <a:pt x="20872" y="14547"/>
                  <a:pt x="20548" y="15228"/>
                </a:cubicBezTo>
                <a:cubicBezTo>
                  <a:pt x="20225" y="15950"/>
                  <a:pt x="19820" y="16591"/>
                  <a:pt x="19335" y="17192"/>
                </a:cubicBezTo>
                <a:cubicBezTo>
                  <a:pt x="18890" y="17753"/>
                  <a:pt x="18364" y="18314"/>
                  <a:pt x="17798" y="18795"/>
                </a:cubicBezTo>
                <a:cubicBezTo>
                  <a:pt x="19578" y="21079"/>
                  <a:pt x="19578" y="21079"/>
                  <a:pt x="19578" y="21079"/>
                </a:cubicBezTo>
                <a:cubicBezTo>
                  <a:pt x="18890" y="21600"/>
                  <a:pt x="18890" y="21600"/>
                  <a:pt x="18890" y="21600"/>
                </a:cubicBezTo>
                <a:cubicBezTo>
                  <a:pt x="17070" y="19356"/>
                  <a:pt x="17070" y="19356"/>
                  <a:pt x="17070" y="19356"/>
                </a:cubicBezTo>
                <a:cubicBezTo>
                  <a:pt x="16584" y="19676"/>
                  <a:pt x="16139" y="19957"/>
                  <a:pt x="15654" y="20197"/>
                </a:cubicBezTo>
                <a:cubicBezTo>
                  <a:pt x="15169" y="20438"/>
                  <a:pt x="14683" y="20638"/>
                  <a:pt x="14157" y="20839"/>
                </a:cubicBezTo>
                <a:cubicBezTo>
                  <a:pt x="13631" y="20999"/>
                  <a:pt x="13106" y="21119"/>
                  <a:pt x="12539" y="21199"/>
                </a:cubicBezTo>
                <a:cubicBezTo>
                  <a:pt x="11973" y="21319"/>
                  <a:pt x="11366" y="21360"/>
                  <a:pt x="10800" y="21360"/>
                </a:cubicBezTo>
                <a:cubicBezTo>
                  <a:pt x="10193" y="21360"/>
                  <a:pt x="9627" y="21319"/>
                  <a:pt x="9061" y="21199"/>
                </a:cubicBezTo>
                <a:cubicBezTo>
                  <a:pt x="8494" y="21119"/>
                  <a:pt x="7928" y="20999"/>
                  <a:pt x="7402" y="20839"/>
                </a:cubicBezTo>
                <a:cubicBezTo>
                  <a:pt x="6876" y="20638"/>
                  <a:pt x="6391" y="20438"/>
                  <a:pt x="5906" y="20197"/>
                </a:cubicBezTo>
                <a:cubicBezTo>
                  <a:pt x="5380" y="19957"/>
                  <a:pt x="4935" y="19676"/>
                  <a:pt x="4449" y="19356"/>
                </a:cubicBezTo>
                <a:cubicBezTo>
                  <a:pt x="2629" y="21600"/>
                  <a:pt x="2629" y="21600"/>
                  <a:pt x="2629" y="21600"/>
                </a:cubicBezTo>
                <a:cubicBezTo>
                  <a:pt x="1942" y="21079"/>
                  <a:pt x="1942" y="21079"/>
                  <a:pt x="1942" y="21079"/>
                </a:cubicBezTo>
                <a:cubicBezTo>
                  <a:pt x="3762" y="18795"/>
                  <a:pt x="3762" y="18795"/>
                  <a:pt x="3762" y="18795"/>
                </a:cubicBezTo>
                <a:cubicBezTo>
                  <a:pt x="3236" y="18314"/>
                  <a:pt x="2710" y="17753"/>
                  <a:pt x="2225" y="17152"/>
                </a:cubicBezTo>
                <a:cubicBezTo>
                  <a:pt x="1739" y="16551"/>
                  <a:pt x="1375" y="15869"/>
                  <a:pt x="1052" y="15188"/>
                </a:cubicBezTo>
                <a:cubicBezTo>
                  <a:pt x="688" y="14547"/>
                  <a:pt x="445" y="13826"/>
                  <a:pt x="243" y="13064"/>
                </a:cubicBezTo>
                <a:cubicBezTo>
                  <a:pt x="81" y="12303"/>
                  <a:pt x="0" y="11501"/>
                  <a:pt x="0" y="10660"/>
                </a:cubicBezTo>
                <a:cubicBezTo>
                  <a:pt x="0" y="9177"/>
                  <a:pt x="283" y="7814"/>
                  <a:pt x="849" y="6492"/>
                </a:cubicBezTo>
                <a:cubicBezTo>
                  <a:pt x="1375" y="5210"/>
                  <a:pt x="2184" y="4088"/>
                  <a:pt x="3155" y="3126"/>
                </a:cubicBezTo>
                <a:cubicBezTo>
                  <a:pt x="4126" y="2164"/>
                  <a:pt x="5299" y="1403"/>
                  <a:pt x="6593" y="842"/>
                </a:cubicBezTo>
                <a:cubicBezTo>
                  <a:pt x="7928" y="281"/>
                  <a:pt x="9303" y="0"/>
                  <a:pt x="10800" y="0"/>
                </a:cubicBezTo>
                <a:cubicBezTo>
                  <a:pt x="12256" y="0"/>
                  <a:pt x="13672" y="281"/>
                  <a:pt x="14966" y="842"/>
                </a:cubicBezTo>
                <a:cubicBezTo>
                  <a:pt x="16301" y="1403"/>
                  <a:pt x="17434" y="2164"/>
                  <a:pt x="18404" y="3126"/>
                </a:cubicBezTo>
                <a:cubicBezTo>
                  <a:pt x="19416" y="4088"/>
                  <a:pt x="20184" y="5210"/>
                  <a:pt x="20751" y="6492"/>
                </a:cubicBezTo>
                <a:cubicBezTo>
                  <a:pt x="21317" y="7814"/>
                  <a:pt x="21600" y="9177"/>
                  <a:pt x="21600" y="10660"/>
                </a:cubicBezTo>
                <a:close/>
                <a:moveTo>
                  <a:pt x="890" y="10660"/>
                </a:moveTo>
                <a:cubicBezTo>
                  <a:pt x="890" y="12022"/>
                  <a:pt x="1133" y="13265"/>
                  <a:pt x="1658" y="14467"/>
                </a:cubicBezTo>
                <a:cubicBezTo>
                  <a:pt x="2184" y="15629"/>
                  <a:pt x="2912" y="16671"/>
                  <a:pt x="3762" y="17593"/>
                </a:cubicBezTo>
                <a:cubicBezTo>
                  <a:pt x="4692" y="18474"/>
                  <a:pt x="5744" y="19155"/>
                  <a:pt x="6957" y="19676"/>
                </a:cubicBezTo>
                <a:cubicBezTo>
                  <a:pt x="8130" y="20197"/>
                  <a:pt x="9425" y="20478"/>
                  <a:pt x="10800" y="20478"/>
                </a:cubicBezTo>
                <a:cubicBezTo>
                  <a:pt x="12175" y="20478"/>
                  <a:pt x="13429" y="20197"/>
                  <a:pt x="14643" y="19676"/>
                </a:cubicBezTo>
                <a:cubicBezTo>
                  <a:pt x="15816" y="19155"/>
                  <a:pt x="16867" y="18474"/>
                  <a:pt x="17798" y="17593"/>
                </a:cubicBezTo>
                <a:cubicBezTo>
                  <a:pt x="18688" y="16671"/>
                  <a:pt x="19375" y="15629"/>
                  <a:pt x="19901" y="14467"/>
                </a:cubicBezTo>
                <a:cubicBezTo>
                  <a:pt x="20427" y="13265"/>
                  <a:pt x="20670" y="12022"/>
                  <a:pt x="20670" y="10660"/>
                </a:cubicBezTo>
                <a:cubicBezTo>
                  <a:pt x="20670" y="9337"/>
                  <a:pt x="20427" y="8055"/>
                  <a:pt x="19901" y="6853"/>
                </a:cubicBezTo>
                <a:cubicBezTo>
                  <a:pt x="19375" y="5650"/>
                  <a:pt x="18688" y="4649"/>
                  <a:pt x="17798" y="3767"/>
                </a:cubicBezTo>
                <a:cubicBezTo>
                  <a:pt x="16867" y="2845"/>
                  <a:pt x="15816" y="2164"/>
                  <a:pt x="14643" y="1643"/>
                </a:cubicBezTo>
                <a:cubicBezTo>
                  <a:pt x="13429" y="1162"/>
                  <a:pt x="12175" y="882"/>
                  <a:pt x="10800" y="882"/>
                </a:cubicBezTo>
                <a:cubicBezTo>
                  <a:pt x="9425" y="882"/>
                  <a:pt x="8130" y="1162"/>
                  <a:pt x="6957" y="1643"/>
                </a:cubicBezTo>
                <a:cubicBezTo>
                  <a:pt x="5744" y="2164"/>
                  <a:pt x="4692" y="2845"/>
                  <a:pt x="3762" y="3767"/>
                </a:cubicBezTo>
                <a:cubicBezTo>
                  <a:pt x="2912" y="4649"/>
                  <a:pt x="2184" y="5650"/>
                  <a:pt x="1658" y="6853"/>
                </a:cubicBezTo>
                <a:cubicBezTo>
                  <a:pt x="1133" y="8055"/>
                  <a:pt x="890" y="9337"/>
                  <a:pt x="890" y="10660"/>
                </a:cubicBezTo>
                <a:close/>
                <a:moveTo>
                  <a:pt x="10840" y="3567"/>
                </a:moveTo>
                <a:cubicBezTo>
                  <a:pt x="11811" y="3567"/>
                  <a:pt x="12742" y="3727"/>
                  <a:pt x="13631" y="4088"/>
                </a:cubicBezTo>
                <a:cubicBezTo>
                  <a:pt x="14521" y="4448"/>
                  <a:pt x="15249" y="4969"/>
                  <a:pt x="15897" y="5650"/>
                </a:cubicBezTo>
                <a:cubicBezTo>
                  <a:pt x="16544" y="6252"/>
                  <a:pt x="17070" y="7013"/>
                  <a:pt x="17434" y="7895"/>
                </a:cubicBezTo>
                <a:cubicBezTo>
                  <a:pt x="17798" y="8736"/>
                  <a:pt x="18000" y="9658"/>
                  <a:pt x="18000" y="10660"/>
                </a:cubicBezTo>
                <a:cubicBezTo>
                  <a:pt x="18000" y="11662"/>
                  <a:pt x="17798" y="12583"/>
                  <a:pt x="17434" y="13425"/>
                </a:cubicBezTo>
                <a:cubicBezTo>
                  <a:pt x="17070" y="14306"/>
                  <a:pt x="16544" y="15068"/>
                  <a:pt x="15897" y="15709"/>
                </a:cubicBezTo>
                <a:cubicBezTo>
                  <a:pt x="15249" y="16350"/>
                  <a:pt x="14521" y="16831"/>
                  <a:pt x="13631" y="17232"/>
                </a:cubicBezTo>
                <a:cubicBezTo>
                  <a:pt x="12742" y="17593"/>
                  <a:pt x="11811" y="17793"/>
                  <a:pt x="10840" y="17793"/>
                </a:cubicBezTo>
                <a:cubicBezTo>
                  <a:pt x="9870" y="17793"/>
                  <a:pt x="8939" y="17593"/>
                  <a:pt x="8049" y="17232"/>
                </a:cubicBezTo>
                <a:cubicBezTo>
                  <a:pt x="7160" y="16831"/>
                  <a:pt x="6391" y="16350"/>
                  <a:pt x="5744" y="15709"/>
                </a:cubicBezTo>
                <a:cubicBezTo>
                  <a:pt x="5097" y="15068"/>
                  <a:pt x="4571" y="14306"/>
                  <a:pt x="4207" y="13425"/>
                </a:cubicBezTo>
                <a:cubicBezTo>
                  <a:pt x="3802" y="12583"/>
                  <a:pt x="3640" y="11662"/>
                  <a:pt x="3640" y="10660"/>
                </a:cubicBezTo>
                <a:cubicBezTo>
                  <a:pt x="3640" y="9658"/>
                  <a:pt x="3802" y="8736"/>
                  <a:pt x="4207" y="7895"/>
                </a:cubicBezTo>
                <a:cubicBezTo>
                  <a:pt x="4571" y="7013"/>
                  <a:pt x="5097" y="6252"/>
                  <a:pt x="5744" y="5650"/>
                </a:cubicBezTo>
                <a:cubicBezTo>
                  <a:pt x="6391" y="4969"/>
                  <a:pt x="7160" y="4448"/>
                  <a:pt x="8049" y="4088"/>
                </a:cubicBezTo>
                <a:cubicBezTo>
                  <a:pt x="8939" y="3727"/>
                  <a:pt x="9870" y="3567"/>
                  <a:pt x="10840" y="3567"/>
                </a:cubicBezTo>
                <a:close/>
                <a:moveTo>
                  <a:pt x="10840" y="16911"/>
                </a:moveTo>
                <a:cubicBezTo>
                  <a:pt x="11730" y="16911"/>
                  <a:pt x="12539" y="16751"/>
                  <a:pt x="13308" y="16430"/>
                </a:cubicBezTo>
                <a:cubicBezTo>
                  <a:pt x="14036" y="16070"/>
                  <a:pt x="14683" y="15629"/>
                  <a:pt x="15249" y="15068"/>
                </a:cubicBezTo>
                <a:cubicBezTo>
                  <a:pt x="15856" y="14547"/>
                  <a:pt x="16301" y="13866"/>
                  <a:pt x="16625" y="13104"/>
                </a:cubicBezTo>
                <a:cubicBezTo>
                  <a:pt x="16948" y="12343"/>
                  <a:pt x="17110" y="11501"/>
                  <a:pt x="17110" y="10660"/>
                </a:cubicBezTo>
                <a:cubicBezTo>
                  <a:pt x="17110" y="9818"/>
                  <a:pt x="16948" y="9017"/>
                  <a:pt x="16625" y="8255"/>
                </a:cubicBezTo>
                <a:cubicBezTo>
                  <a:pt x="16301" y="7494"/>
                  <a:pt x="15856" y="6813"/>
                  <a:pt x="15249" y="6252"/>
                </a:cubicBezTo>
                <a:cubicBezTo>
                  <a:pt x="14683" y="5731"/>
                  <a:pt x="14036" y="5250"/>
                  <a:pt x="13308" y="4929"/>
                </a:cubicBezTo>
                <a:cubicBezTo>
                  <a:pt x="12539" y="4609"/>
                  <a:pt x="11730" y="4448"/>
                  <a:pt x="10840" y="4448"/>
                </a:cubicBezTo>
                <a:cubicBezTo>
                  <a:pt x="9951" y="4448"/>
                  <a:pt x="9142" y="4609"/>
                  <a:pt x="8373" y="4929"/>
                </a:cubicBezTo>
                <a:cubicBezTo>
                  <a:pt x="7645" y="5250"/>
                  <a:pt x="6957" y="5731"/>
                  <a:pt x="6351" y="6252"/>
                </a:cubicBezTo>
                <a:cubicBezTo>
                  <a:pt x="5784" y="6813"/>
                  <a:pt x="5339" y="7494"/>
                  <a:pt x="5016" y="8255"/>
                </a:cubicBezTo>
                <a:cubicBezTo>
                  <a:pt x="4692" y="9017"/>
                  <a:pt x="4530" y="9818"/>
                  <a:pt x="4530" y="10660"/>
                </a:cubicBezTo>
                <a:cubicBezTo>
                  <a:pt x="4530" y="11501"/>
                  <a:pt x="4692" y="12343"/>
                  <a:pt x="5016" y="13104"/>
                </a:cubicBezTo>
                <a:cubicBezTo>
                  <a:pt x="5339" y="13866"/>
                  <a:pt x="5784" y="14547"/>
                  <a:pt x="6351" y="15068"/>
                </a:cubicBezTo>
                <a:cubicBezTo>
                  <a:pt x="6957" y="15629"/>
                  <a:pt x="7645" y="16070"/>
                  <a:pt x="8373" y="16430"/>
                </a:cubicBezTo>
                <a:cubicBezTo>
                  <a:pt x="9142" y="16751"/>
                  <a:pt x="9951" y="16911"/>
                  <a:pt x="10840" y="16911"/>
                </a:cubicBezTo>
                <a:close/>
                <a:moveTo>
                  <a:pt x="10840" y="7093"/>
                </a:moveTo>
                <a:cubicBezTo>
                  <a:pt x="11326" y="7093"/>
                  <a:pt x="11811" y="7213"/>
                  <a:pt x="12216" y="7374"/>
                </a:cubicBezTo>
                <a:cubicBezTo>
                  <a:pt x="12661" y="7574"/>
                  <a:pt x="13065" y="7814"/>
                  <a:pt x="13348" y="8135"/>
                </a:cubicBezTo>
                <a:cubicBezTo>
                  <a:pt x="13672" y="8456"/>
                  <a:pt x="13955" y="8816"/>
                  <a:pt x="14117" y="9257"/>
                </a:cubicBezTo>
                <a:cubicBezTo>
                  <a:pt x="14319" y="9698"/>
                  <a:pt x="14440" y="10179"/>
                  <a:pt x="14440" y="10660"/>
                </a:cubicBezTo>
                <a:cubicBezTo>
                  <a:pt x="14440" y="11141"/>
                  <a:pt x="14319" y="11581"/>
                  <a:pt x="14117" y="12022"/>
                </a:cubicBezTo>
                <a:cubicBezTo>
                  <a:pt x="13955" y="12463"/>
                  <a:pt x="13672" y="12864"/>
                  <a:pt x="13348" y="13224"/>
                </a:cubicBezTo>
                <a:cubicBezTo>
                  <a:pt x="13065" y="13505"/>
                  <a:pt x="12661" y="13786"/>
                  <a:pt x="12216" y="13946"/>
                </a:cubicBezTo>
                <a:cubicBezTo>
                  <a:pt x="11811" y="14146"/>
                  <a:pt x="11326" y="14266"/>
                  <a:pt x="10840" y="14266"/>
                </a:cubicBezTo>
                <a:cubicBezTo>
                  <a:pt x="10355" y="14266"/>
                  <a:pt x="9870" y="14146"/>
                  <a:pt x="9425" y="13946"/>
                </a:cubicBezTo>
                <a:cubicBezTo>
                  <a:pt x="9020" y="13786"/>
                  <a:pt x="8616" y="13505"/>
                  <a:pt x="8292" y="13224"/>
                </a:cubicBezTo>
                <a:cubicBezTo>
                  <a:pt x="7969" y="12864"/>
                  <a:pt x="7685" y="12463"/>
                  <a:pt x="7524" y="12022"/>
                </a:cubicBezTo>
                <a:cubicBezTo>
                  <a:pt x="7362" y="11581"/>
                  <a:pt x="7240" y="11141"/>
                  <a:pt x="7240" y="10660"/>
                </a:cubicBezTo>
                <a:cubicBezTo>
                  <a:pt x="7240" y="10179"/>
                  <a:pt x="7362" y="9698"/>
                  <a:pt x="7524" y="9257"/>
                </a:cubicBezTo>
                <a:cubicBezTo>
                  <a:pt x="7685" y="8816"/>
                  <a:pt x="7969" y="8456"/>
                  <a:pt x="8292" y="8135"/>
                </a:cubicBezTo>
                <a:cubicBezTo>
                  <a:pt x="8616" y="7814"/>
                  <a:pt x="9020" y="7574"/>
                  <a:pt x="9425" y="7374"/>
                </a:cubicBezTo>
                <a:cubicBezTo>
                  <a:pt x="9870" y="7213"/>
                  <a:pt x="10355" y="7093"/>
                  <a:pt x="10840" y="7093"/>
                </a:cubicBezTo>
                <a:close/>
                <a:moveTo>
                  <a:pt x="10840" y="13345"/>
                </a:moveTo>
                <a:cubicBezTo>
                  <a:pt x="11204" y="13345"/>
                  <a:pt x="11528" y="13305"/>
                  <a:pt x="11852" y="13144"/>
                </a:cubicBezTo>
                <a:cubicBezTo>
                  <a:pt x="12216" y="12984"/>
                  <a:pt x="12499" y="12784"/>
                  <a:pt x="12742" y="12583"/>
                </a:cubicBezTo>
                <a:cubicBezTo>
                  <a:pt x="12984" y="12343"/>
                  <a:pt x="13187" y="12062"/>
                  <a:pt x="13308" y="11702"/>
                </a:cubicBezTo>
                <a:cubicBezTo>
                  <a:pt x="13470" y="11381"/>
                  <a:pt x="13510" y="11020"/>
                  <a:pt x="13510" y="10660"/>
                </a:cubicBezTo>
                <a:cubicBezTo>
                  <a:pt x="13510" y="10299"/>
                  <a:pt x="13470" y="9978"/>
                  <a:pt x="13308" y="9618"/>
                </a:cubicBezTo>
                <a:cubicBezTo>
                  <a:pt x="13187" y="9297"/>
                  <a:pt x="12984" y="9017"/>
                  <a:pt x="12742" y="8776"/>
                </a:cubicBezTo>
                <a:cubicBezTo>
                  <a:pt x="12499" y="8536"/>
                  <a:pt x="12216" y="8335"/>
                  <a:pt x="11852" y="8215"/>
                </a:cubicBezTo>
                <a:cubicBezTo>
                  <a:pt x="11528" y="8055"/>
                  <a:pt x="11204" y="7975"/>
                  <a:pt x="10840" y="7975"/>
                </a:cubicBezTo>
                <a:cubicBezTo>
                  <a:pt x="10436" y="7975"/>
                  <a:pt x="10112" y="8055"/>
                  <a:pt x="9789" y="8215"/>
                </a:cubicBezTo>
                <a:cubicBezTo>
                  <a:pt x="9465" y="8335"/>
                  <a:pt x="9182" y="8536"/>
                  <a:pt x="8939" y="8776"/>
                </a:cubicBezTo>
                <a:cubicBezTo>
                  <a:pt x="8697" y="9017"/>
                  <a:pt x="8494" y="9297"/>
                  <a:pt x="8373" y="9618"/>
                </a:cubicBezTo>
                <a:cubicBezTo>
                  <a:pt x="8211" y="9978"/>
                  <a:pt x="8171" y="10299"/>
                  <a:pt x="8171" y="10660"/>
                </a:cubicBezTo>
                <a:cubicBezTo>
                  <a:pt x="8171" y="11020"/>
                  <a:pt x="8211" y="11381"/>
                  <a:pt x="8373" y="11702"/>
                </a:cubicBezTo>
                <a:cubicBezTo>
                  <a:pt x="8494" y="12062"/>
                  <a:pt x="8697" y="12343"/>
                  <a:pt x="8939" y="12583"/>
                </a:cubicBezTo>
                <a:cubicBezTo>
                  <a:pt x="9182" y="12784"/>
                  <a:pt x="9465" y="12984"/>
                  <a:pt x="9789" y="13144"/>
                </a:cubicBezTo>
                <a:cubicBezTo>
                  <a:pt x="10112" y="13305"/>
                  <a:pt x="10436" y="13345"/>
                  <a:pt x="10840" y="13345"/>
                </a:cubicBez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44" name="Shape 3789">
            <a:extLst>
              <a:ext uri="{FF2B5EF4-FFF2-40B4-BE49-F238E27FC236}">
                <a16:creationId xmlns:a16="http://schemas.microsoft.com/office/drawing/2014/main" id="{CC314050-6173-4B40-9B3F-3572F53071DE}"/>
              </a:ext>
            </a:extLst>
          </p:cNvPr>
          <p:cNvSpPr/>
          <p:nvPr/>
        </p:nvSpPr>
        <p:spPr>
          <a:xfrm>
            <a:off x="3185070" y="5425710"/>
            <a:ext cx="2418423" cy="2418423"/>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45" name="Shape 3841">
            <a:extLst>
              <a:ext uri="{FF2B5EF4-FFF2-40B4-BE49-F238E27FC236}">
                <a16:creationId xmlns:a16="http://schemas.microsoft.com/office/drawing/2014/main" id="{55AF5C86-578D-4CB3-8FC4-8ED3CFD7D1F5}"/>
              </a:ext>
            </a:extLst>
          </p:cNvPr>
          <p:cNvSpPr/>
          <p:nvPr/>
        </p:nvSpPr>
        <p:spPr>
          <a:xfrm>
            <a:off x="16740707" y="5480123"/>
            <a:ext cx="2757002" cy="23095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05"/>
                </a:lnTo>
                <a:lnTo>
                  <a:pt x="20084" y="905"/>
                </a:lnTo>
                <a:lnTo>
                  <a:pt x="20084" y="18207"/>
                </a:lnTo>
                <a:lnTo>
                  <a:pt x="11179" y="18207"/>
                </a:lnTo>
                <a:lnTo>
                  <a:pt x="11179" y="20582"/>
                </a:lnTo>
                <a:lnTo>
                  <a:pt x="17621" y="20582"/>
                </a:lnTo>
                <a:lnTo>
                  <a:pt x="17621" y="21600"/>
                </a:lnTo>
                <a:lnTo>
                  <a:pt x="3979" y="21600"/>
                </a:lnTo>
                <a:lnTo>
                  <a:pt x="3979" y="20582"/>
                </a:lnTo>
                <a:lnTo>
                  <a:pt x="10421" y="20582"/>
                </a:lnTo>
                <a:lnTo>
                  <a:pt x="10421" y="18207"/>
                </a:lnTo>
                <a:lnTo>
                  <a:pt x="1516" y="18207"/>
                </a:lnTo>
                <a:lnTo>
                  <a:pt x="1516" y="905"/>
                </a:lnTo>
                <a:lnTo>
                  <a:pt x="0" y="905"/>
                </a:lnTo>
                <a:lnTo>
                  <a:pt x="0" y="0"/>
                </a:lnTo>
                <a:lnTo>
                  <a:pt x="21600" y="0"/>
                </a:lnTo>
                <a:close/>
                <a:moveTo>
                  <a:pt x="19232" y="17190"/>
                </a:moveTo>
                <a:lnTo>
                  <a:pt x="19232" y="905"/>
                </a:lnTo>
                <a:lnTo>
                  <a:pt x="2368" y="905"/>
                </a:lnTo>
                <a:lnTo>
                  <a:pt x="2368" y="17190"/>
                </a:lnTo>
                <a:lnTo>
                  <a:pt x="19232" y="17190"/>
                </a:lnTo>
                <a:close/>
                <a:moveTo>
                  <a:pt x="9568" y="3845"/>
                </a:moveTo>
                <a:lnTo>
                  <a:pt x="9568" y="9613"/>
                </a:lnTo>
                <a:lnTo>
                  <a:pt x="4737" y="9613"/>
                </a:lnTo>
                <a:lnTo>
                  <a:pt x="4737" y="3845"/>
                </a:lnTo>
                <a:lnTo>
                  <a:pt x="9568" y="3845"/>
                </a:lnTo>
                <a:close/>
                <a:moveTo>
                  <a:pt x="4737" y="11535"/>
                </a:moveTo>
                <a:lnTo>
                  <a:pt x="4737" y="12440"/>
                </a:lnTo>
                <a:lnTo>
                  <a:pt x="16863" y="12440"/>
                </a:lnTo>
                <a:lnTo>
                  <a:pt x="16863" y="11535"/>
                </a:lnTo>
                <a:lnTo>
                  <a:pt x="4737" y="11535"/>
                </a:lnTo>
                <a:close/>
                <a:moveTo>
                  <a:pt x="4737" y="14362"/>
                </a:moveTo>
                <a:lnTo>
                  <a:pt x="4737" y="15380"/>
                </a:lnTo>
                <a:lnTo>
                  <a:pt x="16863" y="15380"/>
                </a:lnTo>
                <a:lnTo>
                  <a:pt x="16863" y="14362"/>
                </a:lnTo>
                <a:lnTo>
                  <a:pt x="4737" y="14362"/>
                </a:lnTo>
                <a:close/>
                <a:moveTo>
                  <a:pt x="8811" y="8595"/>
                </a:moveTo>
                <a:lnTo>
                  <a:pt x="8811" y="4750"/>
                </a:lnTo>
                <a:lnTo>
                  <a:pt x="5589" y="4750"/>
                </a:lnTo>
                <a:lnTo>
                  <a:pt x="5589" y="8595"/>
                </a:lnTo>
                <a:lnTo>
                  <a:pt x="8811" y="8595"/>
                </a:lnTo>
                <a:close/>
                <a:moveTo>
                  <a:pt x="11179" y="3845"/>
                </a:moveTo>
                <a:lnTo>
                  <a:pt x="11179" y="4750"/>
                </a:lnTo>
                <a:lnTo>
                  <a:pt x="16863" y="4750"/>
                </a:lnTo>
                <a:lnTo>
                  <a:pt x="16863" y="3845"/>
                </a:lnTo>
                <a:lnTo>
                  <a:pt x="11179" y="3845"/>
                </a:lnTo>
                <a:close/>
                <a:moveTo>
                  <a:pt x="11179" y="6220"/>
                </a:moveTo>
                <a:lnTo>
                  <a:pt x="11179" y="7125"/>
                </a:lnTo>
                <a:lnTo>
                  <a:pt x="16863" y="7125"/>
                </a:lnTo>
                <a:lnTo>
                  <a:pt x="16863" y="6220"/>
                </a:lnTo>
                <a:lnTo>
                  <a:pt x="11179" y="6220"/>
                </a:lnTo>
                <a:close/>
                <a:moveTo>
                  <a:pt x="11179" y="8595"/>
                </a:moveTo>
                <a:lnTo>
                  <a:pt x="11179" y="9613"/>
                </a:lnTo>
                <a:lnTo>
                  <a:pt x="16863" y="9613"/>
                </a:lnTo>
                <a:lnTo>
                  <a:pt x="16863" y="8595"/>
                </a:lnTo>
                <a:lnTo>
                  <a:pt x="11179" y="8595"/>
                </a:ln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46" name="Shape 3851">
            <a:extLst>
              <a:ext uri="{FF2B5EF4-FFF2-40B4-BE49-F238E27FC236}">
                <a16:creationId xmlns:a16="http://schemas.microsoft.com/office/drawing/2014/main" id="{86B01820-C290-4B48-9DFF-5B43B55152A4}"/>
              </a:ext>
            </a:extLst>
          </p:cNvPr>
          <p:cNvSpPr/>
          <p:nvPr/>
        </p:nvSpPr>
        <p:spPr>
          <a:xfrm>
            <a:off x="9974984" y="5353160"/>
            <a:ext cx="2563523" cy="2563523"/>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10819" y="20705"/>
                </a:moveTo>
                <a:cubicBezTo>
                  <a:pt x="12182" y="20705"/>
                  <a:pt x="13466" y="20471"/>
                  <a:pt x="14672" y="19926"/>
                </a:cubicBezTo>
                <a:cubicBezTo>
                  <a:pt x="15879" y="19421"/>
                  <a:pt x="16930" y="18720"/>
                  <a:pt x="17864" y="17825"/>
                </a:cubicBezTo>
                <a:cubicBezTo>
                  <a:pt x="18720" y="16930"/>
                  <a:pt x="19421" y="15879"/>
                  <a:pt x="19965" y="14672"/>
                </a:cubicBezTo>
                <a:cubicBezTo>
                  <a:pt x="20471" y="13466"/>
                  <a:pt x="20744" y="12182"/>
                  <a:pt x="20744" y="10781"/>
                </a:cubicBezTo>
                <a:cubicBezTo>
                  <a:pt x="20744" y="9418"/>
                  <a:pt x="20471" y="8095"/>
                  <a:pt x="19965" y="6928"/>
                </a:cubicBezTo>
                <a:cubicBezTo>
                  <a:pt x="19421" y="5721"/>
                  <a:pt x="18720" y="4670"/>
                  <a:pt x="17864" y="3736"/>
                </a:cubicBezTo>
                <a:cubicBezTo>
                  <a:pt x="16930" y="2880"/>
                  <a:pt x="15879" y="2179"/>
                  <a:pt x="14672" y="1635"/>
                </a:cubicBezTo>
                <a:cubicBezTo>
                  <a:pt x="13466" y="1129"/>
                  <a:pt x="12182" y="856"/>
                  <a:pt x="10819" y="856"/>
                </a:cubicBezTo>
                <a:cubicBezTo>
                  <a:pt x="9418" y="856"/>
                  <a:pt x="8134" y="1129"/>
                  <a:pt x="6928" y="1635"/>
                </a:cubicBezTo>
                <a:cubicBezTo>
                  <a:pt x="5721" y="2179"/>
                  <a:pt x="4670" y="2880"/>
                  <a:pt x="3775" y="3736"/>
                </a:cubicBezTo>
                <a:cubicBezTo>
                  <a:pt x="2880" y="4670"/>
                  <a:pt x="2179" y="5721"/>
                  <a:pt x="1674" y="6928"/>
                </a:cubicBezTo>
                <a:cubicBezTo>
                  <a:pt x="1129" y="8095"/>
                  <a:pt x="856" y="9418"/>
                  <a:pt x="856" y="10781"/>
                </a:cubicBezTo>
                <a:cubicBezTo>
                  <a:pt x="856" y="12182"/>
                  <a:pt x="1129" y="13466"/>
                  <a:pt x="1674" y="14672"/>
                </a:cubicBezTo>
                <a:cubicBezTo>
                  <a:pt x="2179" y="15879"/>
                  <a:pt x="2880" y="16930"/>
                  <a:pt x="3775" y="17825"/>
                </a:cubicBezTo>
                <a:cubicBezTo>
                  <a:pt x="4670" y="18720"/>
                  <a:pt x="5721" y="19421"/>
                  <a:pt x="6928" y="19926"/>
                </a:cubicBezTo>
                <a:cubicBezTo>
                  <a:pt x="8134" y="20471"/>
                  <a:pt x="9418" y="20705"/>
                  <a:pt x="10819" y="20705"/>
                </a:cubicBezTo>
                <a:close/>
                <a:moveTo>
                  <a:pt x="16229" y="6928"/>
                </a:moveTo>
                <a:cubicBezTo>
                  <a:pt x="16346" y="6811"/>
                  <a:pt x="16463" y="6733"/>
                  <a:pt x="16657" y="6733"/>
                </a:cubicBezTo>
                <a:cubicBezTo>
                  <a:pt x="16852" y="6733"/>
                  <a:pt x="17008" y="6811"/>
                  <a:pt x="17124" y="6928"/>
                </a:cubicBezTo>
                <a:cubicBezTo>
                  <a:pt x="17241" y="7083"/>
                  <a:pt x="17280" y="7239"/>
                  <a:pt x="17280" y="7434"/>
                </a:cubicBezTo>
                <a:cubicBezTo>
                  <a:pt x="17280" y="7589"/>
                  <a:pt x="17241" y="7745"/>
                  <a:pt x="17085" y="7862"/>
                </a:cubicBezTo>
                <a:cubicBezTo>
                  <a:pt x="9691" y="15062"/>
                  <a:pt x="9691" y="15062"/>
                  <a:pt x="9691" y="15062"/>
                </a:cubicBezTo>
                <a:cubicBezTo>
                  <a:pt x="9652" y="15101"/>
                  <a:pt x="9613" y="15139"/>
                  <a:pt x="9496" y="15178"/>
                </a:cubicBezTo>
                <a:cubicBezTo>
                  <a:pt x="9418" y="15178"/>
                  <a:pt x="9341" y="15178"/>
                  <a:pt x="9302" y="15178"/>
                </a:cubicBezTo>
                <a:cubicBezTo>
                  <a:pt x="9185" y="15178"/>
                  <a:pt x="9107" y="15178"/>
                  <a:pt x="8990" y="15178"/>
                </a:cubicBezTo>
                <a:cubicBezTo>
                  <a:pt x="8912" y="15139"/>
                  <a:pt x="8874" y="15101"/>
                  <a:pt x="8835" y="15062"/>
                </a:cubicBezTo>
                <a:cubicBezTo>
                  <a:pt x="5955" y="12143"/>
                  <a:pt x="5955" y="12143"/>
                  <a:pt x="5955" y="12143"/>
                </a:cubicBezTo>
                <a:cubicBezTo>
                  <a:pt x="5799" y="12026"/>
                  <a:pt x="5721" y="11870"/>
                  <a:pt x="5721" y="11676"/>
                </a:cubicBezTo>
                <a:cubicBezTo>
                  <a:pt x="5721" y="11481"/>
                  <a:pt x="5799" y="11325"/>
                  <a:pt x="5955" y="11248"/>
                </a:cubicBezTo>
                <a:cubicBezTo>
                  <a:pt x="6032" y="11092"/>
                  <a:pt x="6188" y="11053"/>
                  <a:pt x="6383" y="11053"/>
                </a:cubicBezTo>
                <a:cubicBezTo>
                  <a:pt x="6538" y="11053"/>
                  <a:pt x="6733" y="11092"/>
                  <a:pt x="6850" y="11248"/>
                </a:cubicBezTo>
                <a:cubicBezTo>
                  <a:pt x="9302" y="13661"/>
                  <a:pt x="9302" y="13661"/>
                  <a:pt x="9302" y="13661"/>
                </a:cubicBezTo>
                <a:lnTo>
                  <a:pt x="16229" y="6928"/>
                </a:ln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211603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891635B9-81A6-491D-B592-3B613A2F4696}"/>
              </a:ext>
            </a:extLst>
          </p:cNvPr>
          <p:cNvSpPr/>
          <p:nvPr/>
        </p:nvSpPr>
        <p:spPr>
          <a:xfrm>
            <a:off x="0" y="0"/>
            <a:ext cx="14097000" cy="7315200"/>
          </a:xfrm>
          <a:prstGeom prst="rect">
            <a:avLst/>
          </a:prstGeom>
          <a:gradFill flip="none" rotWithShape="1">
            <a:gsLst>
              <a:gs pos="0">
                <a:schemeClr val="accent4"/>
              </a:gs>
              <a:gs pos="100000">
                <a:schemeClr val="accent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Freeform: Shape 57">
            <a:extLst>
              <a:ext uri="{FF2B5EF4-FFF2-40B4-BE49-F238E27FC236}">
                <a16:creationId xmlns:a16="http://schemas.microsoft.com/office/drawing/2014/main" id="{94928128-21A3-45F4-98A7-EE73863B4117}"/>
              </a:ext>
            </a:extLst>
          </p:cNvPr>
          <p:cNvSpPr/>
          <p:nvPr/>
        </p:nvSpPr>
        <p:spPr>
          <a:xfrm>
            <a:off x="1192753"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027A2D3-FBEE-4299-8E10-AF2C0496E1AD}"/>
              </a:ext>
            </a:extLst>
          </p:cNvPr>
          <p:cNvSpPr/>
          <p:nvPr/>
        </p:nvSpPr>
        <p:spPr>
          <a:xfrm>
            <a:off x="993720" y="3694019"/>
            <a:ext cx="12531780" cy="3054234"/>
          </a:xfrm>
          <a:prstGeom prst="rect">
            <a:avLst/>
          </a:prstGeom>
        </p:spPr>
        <p:txBody>
          <a:bodyPr wrap="square">
            <a:spAutoFit/>
          </a:bodyPr>
          <a:lstStyle/>
          <a:p>
            <a:pPr>
              <a:lnSpc>
                <a:spcPct val="80000"/>
              </a:lnSpc>
            </a:pPr>
            <a:r>
              <a:rPr lang="en-US" sz="8000" dirty="0">
                <a:solidFill>
                  <a:schemeClr val="bg1"/>
                </a:solidFill>
              </a:rPr>
              <a:t>THE RIGHT </a:t>
            </a:r>
            <a:br>
              <a:rPr lang="en-US" sz="8000" dirty="0">
                <a:solidFill>
                  <a:schemeClr val="bg1"/>
                </a:solidFill>
              </a:rPr>
            </a:br>
            <a:r>
              <a:rPr lang="en-US" sz="8000" b="1" dirty="0">
                <a:solidFill>
                  <a:schemeClr val="bg1"/>
                </a:solidFill>
              </a:rPr>
              <a:t>BROKER MAKES </a:t>
            </a:r>
            <a:br>
              <a:rPr lang="en-US" sz="8000" b="1" dirty="0">
                <a:solidFill>
                  <a:schemeClr val="bg1"/>
                </a:solidFill>
              </a:rPr>
            </a:br>
            <a:r>
              <a:rPr lang="en-US" sz="8000" b="1" dirty="0">
                <a:solidFill>
                  <a:schemeClr val="bg1"/>
                </a:solidFill>
              </a:rPr>
              <a:t>ALL THE DIFFERENCE</a:t>
            </a:r>
          </a:p>
        </p:txBody>
      </p:sp>
      <p:sp>
        <p:nvSpPr>
          <p:cNvPr id="51" name="Rectangle 50">
            <a:extLst>
              <a:ext uri="{FF2B5EF4-FFF2-40B4-BE49-F238E27FC236}">
                <a16:creationId xmlns:a16="http://schemas.microsoft.com/office/drawing/2014/main" id="{69F03621-8132-4536-B9CB-044CF3A36D12}"/>
              </a:ext>
            </a:extLst>
          </p:cNvPr>
          <p:cNvSpPr/>
          <p:nvPr/>
        </p:nvSpPr>
        <p:spPr>
          <a:xfrm>
            <a:off x="0" y="7315200"/>
            <a:ext cx="292608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A1304650-B48C-4ED9-8CE4-4B900A21350D}"/>
              </a:ext>
            </a:extLst>
          </p:cNvPr>
          <p:cNvSpPr/>
          <p:nvPr/>
        </p:nvSpPr>
        <p:spPr>
          <a:xfrm>
            <a:off x="993721" y="11314264"/>
            <a:ext cx="10169579" cy="2963696"/>
          </a:xfrm>
          <a:prstGeom prst="rect">
            <a:avLst/>
          </a:prstGeom>
        </p:spPr>
        <p:txBody>
          <a:bodyPr wrap="square">
            <a:spAutoFit/>
          </a:bodyPr>
          <a:lstStyle/>
          <a:p>
            <a:pPr algn="just">
              <a:lnSpc>
                <a:spcPct val="150000"/>
              </a:lnSpc>
            </a:pPr>
            <a:r>
              <a:rPr lang="en-US" sz="3200" dirty="0">
                <a:solidFill>
                  <a:schemeClr val="bg1"/>
                </a:solidFill>
              </a:rPr>
              <a:t>As one of the planet’s premier luxury brands, Sotheby’s International Realty wisely decided to keep one foot in tradition, and one in the future with their real estate slogan.</a:t>
            </a:r>
          </a:p>
        </p:txBody>
      </p:sp>
      <p:sp>
        <p:nvSpPr>
          <p:cNvPr id="14" name="Rectangle 13">
            <a:extLst>
              <a:ext uri="{FF2B5EF4-FFF2-40B4-BE49-F238E27FC236}">
                <a16:creationId xmlns:a16="http://schemas.microsoft.com/office/drawing/2014/main" id="{4B9C2A55-A6D1-4B82-908A-D243F932C250}"/>
              </a:ext>
            </a:extLst>
          </p:cNvPr>
          <p:cNvSpPr/>
          <p:nvPr/>
        </p:nvSpPr>
        <p:spPr>
          <a:xfrm>
            <a:off x="993721" y="7811938"/>
            <a:ext cx="10169579" cy="2963696"/>
          </a:xfrm>
          <a:prstGeom prst="rect">
            <a:avLst/>
          </a:prstGeom>
        </p:spPr>
        <p:txBody>
          <a:bodyPr wrap="square">
            <a:spAutoFit/>
          </a:bodyPr>
          <a:lstStyle/>
          <a:p>
            <a:pPr algn="just">
              <a:lnSpc>
                <a:spcPct val="150000"/>
              </a:lnSpc>
            </a:pPr>
            <a:r>
              <a:rPr lang="en-US" sz="3200" dirty="0">
                <a:solidFill>
                  <a:schemeClr val="bg1"/>
                </a:solidFill>
              </a:rPr>
              <a:t>As one of the planet’s premier luxury brands, Sotheby’s International Realty wisely decided to keep one foot in tradition, and one in the future with their real estate slogan.</a:t>
            </a:r>
          </a:p>
        </p:txBody>
      </p:sp>
      <p:sp>
        <p:nvSpPr>
          <p:cNvPr id="72" name="Footer Placeholder 71">
            <a:extLst>
              <a:ext uri="{FF2B5EF4-FFF2-40B4-BE49-F238E27FC236}">
                <a16:creationId xmlns:a16="http://schemas.microsoft.com/office/drawing/2014/main" id="{A6F1E2C7-C730-4920-998D-FED049D671A1}"/>
              </a:ext>
            </a:extLst>
          </p:cNvPr>
          <p:cNvSpPr>
            <a:spLocks noGrp="1"/>
          </p:cNvSpPr>
          <p:nvPr>
            <p:ph type="ftr" sz="quarter" idx="3"/>
          </p:nvPr>
        </p:nvSpPr>
        <p:spPr/>
        <p:txBody>
          <a:bodyPr/>
          <a:lstStyle/>
          <a:p>
            <a:r>
              <a:rPr lang="en-US"/>
              <a:t>BUILD.COM</a:t>
            </a:r>
            <a:endParaRPr lang="en-US" dirty="0"/>
          </a:p>
        </p:txBody>
      </p:sp>
      <p:pic>
        <p:nvPicPr>
          <p:cNvPr id="80" name="Picture Placeholder 79">
            <a:extLst>
              <a:ext uri="{FF2B5EF4-FFF2-40B4-BE49-F238E27FC236}">
                <a16:creationId xmlns:a16="http://schemas.microsoft.com/office/drawing/2014/main" id="{71BD5630-B990-4CD5-9EA3-E822161755CC}"/>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p:pic>
      <p:sp>
        <p:nvSpPr>
          <p:cNvPr id="43" name="Slide Number Placeholder 42">
            <a:extLst>
              <a:ext uri="{FF2B5EF4-FFF2-40B4-BE49-F238E27FC236}">
                <a16:creationId xmlns:a16="http://schemas.microsoft.com/office/drawing/2014/main" id="{D2D5A893-C5A3-4CD9-AA2E-FA8D9097CBA8}"/>
              </a:ext>
            </a:extLst>
          </p:cNvPr>
          <p:cNvSpPr>
            <a:spLocks noGrp="1"/>
          </p:cNvSpPr>
          <p:nvPr>
            <p:ph type="sldNum" sz="quarter" idx="4"/>
          </p:nvPr>
        </p:nvSpPr>
        <p:spPr/>
        <p:txBody>
          <a:bodyPr/>
          <a:lstStyle/>
          <a:p>
            <a:r>
              <a:rPr lang="en-US" dirty="0"/>
              <a:t>0</a:t>
            </a:r>
            <a:fld id="{92B485D1-D61A-494D-A8A9-04DC541B8AAB}" type="slidenum">
              <a:rPr lang="en-US" smtClean="0"/>
              <a:pPr/>
              <a:t>3</a:t>
            </a:fld>
            <a:endParaRPr lang="en-US" dirty="0"/>
          </a:p>
        </p:txBody>
      </p:sp>
      <p:grpSp>
        <p:nvGrpSpPr>
          <p:cNvPr id="11" name="Group 10">
            <a:extLst>
              <a:ext uri="{FF2B5EF4-FFF2-40B4-BE49-F238E27FC236}">
                <a16:creationId xmlns:a16="http://schemas.microsoft.com/office/drawing/2014/main" id="{D361065A-5AB8-4DF2-8467-DB2A07B896DD}"/>
              </a:ext>
            </a:extLst>
          </p:cNvPr>
          <p:cNvGrpSpPr/>
          <p:nvPr/>
        </p:nvGrpSpPr>
        <p:grpSpPr>
          <a:xfrm>
            <a:off x="1154653" y="2632628"/>
            <a:ext cx="1253243" cy="229405"/>
            <a:chOff x="1194682" y="3854649"/>
            <a:chExt cx="1850931" cy="338811"/>
          </a:xfrm>
          <a:solidFill>
            <a:schemeClr val="bg1"/>
          </a:solidFill>
        </p:grpSpPr>
        <p:sp>
          <p:nvSpPr>
            <p:cNvPr id="12" name="Rectangle 11">
              <a:extLst>
                <a:ext uri="{FF2B5EF4-FFF2-40B4-BE49-F238E27FC236}">
                  <a16:creationId xmlns:a16="http://schemas.microsoft.com/office/drawing/2014/main" id="{A88FDF27-AEC7-46A8-9AC6-B47077D822E0}"/>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B7909F9-3A1F-46BD-BA79-4009B6B9F89E}"/>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3E5CD1-9E92-4C24-AE9C-453D9D08E422}"/>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5FBADE-0195-476C-B22C-2AA4B7A5704E}"/>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5487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1" name="Group 560">
            <a:extLst>
              <a:ext uri="{FF2B5EF4-FFF2-40B4-BE49-F238E27FC236}">
                <a16:creationId xmlns:a16="http://schemas.microsoft.com/office/drawing/2014/main" id="{5217B546-CBD7-4112-ACA1-A8E125B23858}"/>
              </a:ext>
            </a:extLst>
          </p:cNvPr>
          <p:cNvGrpSpPr/>
          <p:nvPr/>
        </p:nvGrpSpPr>
        <p:grpSpPr>
          <a:xfrm>
            <a:off x="13392248" y="2789319"/>
            <a:ext cx="13990566" cy="12278961"/>
            <a:chOff x="13048174" y="2879377"/>
            <a:chExt cx="13990566" cy="12278961"/>
          </a:xfrm>
        </p:grpSpPr>
        <p:sp>
          <p:nvSpPr>
            <p:cNvPr id="11" name="Freeform: Shape 10">
              <a:extLst>
                <a:ext uri="{FF2B5EF4-FFF2-40B4-BE49-F238E27FC236}">
                  <a16:creationId xmlns:a16="http://schemas.microsoft.com/office/drawing/2014/main" id="{4DC0A6A5-8484-4354-A8CC-22BBD0CB054C}"/>
                </a:ext>
              </a:extLst>
            </p:cNvPr>
            <p:cNvSpPr/>
            <p:nvPr/>
          </p:nvSpPr>
          <p:spPr>
            <a:xfrm>
              <a:off x="13048174" y="12637474"/>
              <a:ext cx="13990566" cy="1100382"/>
            </a:xfrm>
            <a:custGeom>
              <a:avLst/>
              <a:gdLst>
                <a:gd name="connsiteX0" fmla="*/ 14023577 w 13990565"/>
                <a:gd name="connsiteY0" fmla="*/ 560015 h 1100381"/>
                <a:gd name="connsiteX1" fmla="*/ 7011789 w 13990565"/>
                <a:gd name="connsiteY1" fmla="*/ 1120031 h 1100381"/>
                <a:gd name="connsiteX2" fmla="*/ 0 w 13990565"/>
                <a:gd name="connsiteY2" fmla="*/ 560015 h 1100381"/>
                <a:gd name="connsiteX3" fmla="*/ 7011789 w 13990565"/>
                <a:gd name="connsiteY3" fmla="*/ 0 h 1100381"/>
                <a:gd name="connsiteX4" fmla="*/ 14023577 w 13990565"/>
                <a:gd name="connsiteY4" fmla="*/ 560015 h 110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0565" h="1100381">
                  <a:moveTo>
                    <a:pt x="14023577" y="560015"/>
                  </a:moveTo>
                  <a:cubicBezTo>
                    <a:pt x="14023577" y="869303"/>
                    <a:pt x="10884293" y="1120031"/>
                    <a:pt x="7011789" y="1120031"/>
                  </a:cubicBezTo>
                  <a:cubicBezTo>
                    <a:pt x="3139285" y="1120031"/>
                    <a:pt x="0" y="869303"/>
                    <a:pt x="0" y="560015"/>
                  </a:cubicBezTo>
                  <a:cubicBezTo>
                    <a:pt x="0" y="250727"/>
                    <a:pt x="3139285" y="0"/>
                    <a:pt x="7011789" y="0"/>
                  </a:cubicBezTo>
                  <a:cubicBezTo>
                    <a:pt x="10884293" y="0"/>
                    <a:pt x="14023577" y="250727"/>
                    <a:pt x="14023577" y="560015"/>
                  </a:cubicBezTo>
                  <a:close/>
                </a:path>
              </a:pathLst>
            </a:custGeom>
            <a:solidFill>
              <a:srgbClr val="E8E8E8"/>
            </a:solidFill>
            <a:ln w="3927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C617A96-8A72-4B07-AAE7-CCDF1ABF8F48}"/>
                </a:ext>
              </a:extLst>
            </p:cNvPr>
            <p:cNvSpPr/>
            <p:nvPr/>
          </p:nvSpPr>
          <p:spPr>
            <a:xfrm>
              <a:off x="20441166" y="14977750"/>
              <a:ext cx="1021783" cy="78599"/>
            </a:xfrm>
            <a:custGeom>
              <a:avLst/>
              <a:gdLst>
                <a:gd name="connsiteX0" fmla="*/ 1053222 w 1021782"/>
                <a:gd name="connsiteY0" fmla="*/ 47945 h 78598"/>
                <a:gd name="connsiteX1" fmla="*/ 526611 w 1021782"/>
                <a:gd name="connsiteY1" fmla="*/ 95891 h 78598"/>
                <a:gd name="connsiteX2" fmla="*/ 0 w 1021782"/>
                <a:gd name="connsiteY2" fmla="*/ 47945 h 78598"/>
                <a:gd name="connsiteX3" fmla="*/ 526611 w 1021782"/>
                <a:gd name="connsiteY3" fmla="*/ 0 h 78598"/>
                <a:gd name="connsiteX4" fmla="*/ 1053222 w 1021782"/>
                <a:gd name="connsiteY4" fmla="*/ 47945 h 7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782" h="78598">
                  <a:moveTo>
                    <a:pt x="1053222" y="47945"/>
                  </a:moveTo>
                  <a:cubicBezTo>
                    <a:pt x="1053222" y="74425"/>
                    <a:pt x="817450" y="95891"/>
                    <a:pt x="526611" y="95891"/>
                  </a:cubicBezTo>
                  <a:cubicBezTo>
                    <a:pt x="235772" y="95891"/>
                    <a:pt x="0" y="74425"/>
                    <a:pt x="0" y="47945"/>
                  </a:cubicBezTo>
                  <a:cubicBezTo>
                    <a:pt x="0" y="21466"/>
                    <a:pt x="235772" y="0"/>
                    <a:pt x="526611" y="0"/>
                  </a:cubicBezTo>
                  <a:cubicBezTo>
                    <a:pt x="817451" y="0"/>
                    <a:pt x="1053222" y="21466"/>
                    <a:pt x="1053222" y="47945"/>
                  </a:cubicBezTo>
                  <a:close/>
                </a:path>
              </a:pathLst>
            </a:custGeom>
            <a:solidFill>
              <a:srgbClr val="E8E8E8"/>
            </a:solidFill>
            <a:ln w="3927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1E7A8CC-60BD-4F4E-A990-F416525202B0}"/>
                </a:ext>
              </a:extLst>
            </p:cNvPr>
            <p:cNvSpPr/>
            <p:nvPr/>
          </p:nvSpPr>
          <p:spPr>
            <a:xfrm>
              <a:off x="20638713" y="14297619"/>
              <a:ext cx="1139681" cy="353694"/>
            </a:xfrm>
            <a:custGeom>
              <a:avLst/>
              <a:gdLst>
                <a:gd name="connsiteX0" fmla="*/ 1142561 w 1139680"/>
                <a:gd name="connsiteY0" fmla="*/ 15579 h 353694"/>
                <a:gd name="connsiteX1" fmla="*/ 595514 w 1139680"/>
                <a:gd name="connsiteY1" fmla="*/ 271418 h 353694"/>
                <a:gd name="connsiteX2" fmla="*/ 522 w 1139680"/>
                <a:gd name="connsiteY2" fmla="*/ 374382 h 353694"/>
                <a:gd name="connsiteX3" fmla="*/ 547569 w 1139680"/>
                <a:gd name="connsiteY3" fmla="*/ 118543 h 353694"/>
                <a:gd name="connsiteX4" fmla="*/ 1142561 w 1139680"/>
                <a:gd name="connsiteY4" fmla="*/ 15579 h 35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680" h="353694">
                  <a:moveTo>
                    <a:pt x="1142561" y="15579"/>
                  </a:moveTo>
                  <a:cubicBezTo>
                    <a:pt x="1155922" y="58022"/>
                    <a:pt x="911088" y="172383"/>
                    <a:pt x="595514" y="271418"/>
                  </a:cubicBezTo>
                  <a:cubicBezTo>
                    <a:pt x="279940" y="370452"/>
                    <a:pt x="13491" y="416433"/>
                    <a:pt x="522" y="374382"/>
                  </a:cubicBezTo>
                  <a:cubicBezTo>
                    <a:pt x="-12840" y="331938"/>
                    <a:pt x="231995" y="217577"/>
                    <a:pt x="547569" y="118543"/>
                  </a:cubicBezTo>
                  <a:cubicBezTo>
                    <a:pt x="862750" y="19509"/>
                    <a:pt x="1129199" y="-26472"/>
                    <a:pt x="1142561" y="15579"/>
                  </a:cubicBezTo>
                  <a:close/>
                </a:path>
              </a:pathLst>
            </a:custGeom>
            <a:solidFill>
              <a:srgbClr val="E8E8E8"/>
            </a:solidFill>
            <a:ln w="3927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399EC10-A201-4BC1-95A3-10828CC642D1}"/>
                </a:ext>
              </a:extLst>
            </p:cNvPr>
            <p:cNvSpPr/>
            <p:nvPr/>
          </p:nvSpPr>
          <p:spPr>
            <a:xfrm>
              <a:off x="19090630" y="14530664"/>
              <a:ext cx="982484" cy="314395"/>
            </a:xfrm>
            <a:custGeom>
              <a:avLst/>
              <a:gdLst>
                <a:gd name="connsiteX0" fmla="*/ 984660 w 982483"/>
                <a:gd name="connsiteY0" fmla="*/ 246660 h 314394"/>
                <a:gd name="connsiteX1" fmla="*/ 468659 w 982483"/>
                <a:gd name="connsiteY1" fmla="*/ 307181 h 314394"/>
                <a:gd name="connsiteX2" fmla="*/ 604 w 982483"/>
                <a:gd name="connsiteY2" fmla="*/ 82389 h 314394"/>
                <a:gd name="connsiteX3" fmla="*/ 516604 w 982483"/>
                <a:gd name="connsiteY3" fmla="*/ 21867 h 314394"/>
                <a:gd name="connsiteX4" fmla="*/ 984660 w 982483"/>
                <a:gd name="connsiteY4" fmla="*/ 246660 h 31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3" h="314394">
                  <a:moveTo>
                    <a:pt x="984660" y="246660"/>
                  </a:moveTo>
                  <a:cubicBezTo>
                    <a:pt x="971691" y="325258"/>
                    <a:pt x="740611" y="352375"/>
                    <a:pt x="468659" y="307181"/>
                  </a:cubicBezTo>
                  <a:cubicBezTo>
                    <a:pt x="197101" y="261987"/>
                    <a:pt x="-12758" y="161380"/>
                    <a:pt x="604" y="82389"/>
                  </a:cubicBezTo>
                  <a:cubicBezTo>
                    <a:pt x="13573" y="3790"/>
                    <a:pt x="244653" y="-23327"/>
                    <a:pt x="516604" y="21867"/>
                  </a:cubicBezTo>
                  <a:cubicBezTo>
                    <a:pt x="788163" y="67455"/>
                    <a:pt x="998021" y="168061"/>
                    <a:pt x="984660" y="246660"/>
                  </a:cubicBezTo>
                  <a:close/>
                </a:path>
              </a:pathLst>
            </a:custGeom>
            <a:solidFill>
              <a:srgbClr val="E8E8E8"/>
            </a:solidFill>
            <a:ln w="3927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6DDC5A4-B836-46E7-B2C2-C67F985A5BE6}"/>
                </a:ext>
              </a:extLst>
            </p:cNvPr>
            <p:cNvSpPr/>
            <p:nvPr/>
          </p:nvSpPr>
          <p:spPr>
            <a:xfrm>
              <a:off x="18273592" y="14608147"/>
              <a:ext cx="785987" cy="550191"/>
            </a:xfrm>
            <a:custGeom>
              <a:avLst/>
              <a:gdLst>
                <a:gd name="connsiteX0" fmla="*/ 765794 w 785986"/>
                <a:gd name="connsiteY0" fmla="*/ 73172 h 550190"/>
                <a:gd name="connsiteX1" fmla="*/ 446267 w 785986"/>
                <a:gd name="connsiteY1" fmla="*/ 355219 h 550190"/>
                <a:gd name="connsiteX2" fmla="*/ 42247 w 785986"/>
                <a:gd name="connsiteY2" fmla="*/ 490924 h 550190"/>
                <a:gd name="connsiteX3" fmla="*/ 361773 w 785986"/>
                <a:gd name="connsiteY3" fmla="*/ 208876 h 550190"/>
                <a:gd name="connsiteX4" fmla="*/ 765794 w 785986"/>
                <a:gd name="connsiteY4" fmla="*/ 73172 h 55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986" h="550190">
                  <a:moveTo>
                    <a:pt x="765794" y="73172"/>
                  </a:moveTo>
                  <a:cubicBezTo>
                    <a:pt x="789126" y="113583"/>
                    <a:pt x="646069" y="239860"/>
                    <a:pt x="446267" y="355219"/>
                  </a:cubicBezTo>
                  <a:cubicBezTo>
                    <a:pt x="246465" y="470578"/>
                    <a:pt x="65579" y="531335"/>
                    <a:pt x="42247" y="490924"/>
                  </a:cubicBezTo>
                  <a:cubicBezTo>
                    <a:pt x="18915" y="450512"/>
                    <a:pt x="161972" y="324235"/>
                    <a:pt x="361773" y="208876"/>
                  </a:cubicBezTo>
                  <a:cubicBezTo>
                    <a:pt x="561575" y="93517"/>
                    <a:pt x="742461" y="32760"/>
                    <a:pt x="765794" y="73172"/>
                  </a:cubicBezTo>
                  <a:close/>
                </a:path>
              </a:pathLst>
            </a:custGeom>
            <a:solidFill>
              <a:srgbClr val="E8E8E8"/>
            </a:solidFill>
            <a:ln w="3927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BB73B31-FEF2-45B5-B7ED-A4CB6B3E8B58}"/>
                </a:ext>
              </a:extLst>
            </p:cNvPr>
            <p:cNvSpPr/>
            <p:nvPr/>
          </p:nvSpPr>
          <p:spPr>
            <a:xfrm>
              <a:off x="17274425" y="14594942"/>
              <a:ext cx="1021783" cy="196497"/>
            </a:xfrm>
            <a:custGeom>
              <a:avLst/>
              <a:gdLst>
                <a:gd name="connsiteX0" fmla="*/ 1053222 w 1021782"/>
                <a:gd name="connsiteY0" fmla="*/ 20862 h 196496"/>
                <a:gd name="connsiteX1" fmla="*/ 526611 w 1021782"/>
                <a:gd name="connsiteY1" fmla="*/ 174915 h 196496"/>
                <a:gd name="connsiteX2" fmla="*/ 0 w 1021782"/>
                <a:gd name="connsiteY2" fmla="*/ 200067 h 196496"/>
                <a:gd name="connsiteX3" fmla="*/ 526611 w 1021782"/>
                <a:gd name="connsiteY3" fmla="*/ 46013 h 196496"/>
                <a:gd name="connsiteX4" fmla="*/ 1053222 w 1021782"/>
                <a:gd name="connsiteY4" fmla="*/ 20862 h 196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782" h="196496">
                  <a:moveTo>
                    <a:pt x="1053222" y="20862"/>
                  </a:moveTo>
                  <a:cubicBezTo>
                    <a:pt x="1053222" y="56623"/>
                    <a:pt x="817426" y="125397"/>
                    <a:pt x="526611" y="174915"/>
                  </a:cubicBezTo>
                  <a:cubicBezTo>
                    <a:pt x="235796" y="224432"/>
                    <a:pt x="0" y="235828"/>
                    <a:pt x="0" y="200067"/>
                  </a:cubicBezTo>
                  <a:cubicBezTo>
                    <a:pt x="0" y="164304"/>
                    <a:pt x="235796" y="95530"/>
                    <a:pt x="526611" y="46013"/>
                  </a:cubicBezTo>
                  <a:cubicBezTo>
                    <a:pt x="817426" y="-3505"/>
                    <a:pt x="1053222" y="-14901"/>
                    <a:pt x="1053222" y="20862"/>
                  </a:cubicBezTo>
                  <a:close/>
                </a:path>
              </a:pathLst>
            </a:custGeom>
            <a:solidFill>
              <a:srgbClr val="E8E8E8"/>
            </a:solidFill>
            <a:ln w="3927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EA294ED-9228-4A4A-A8B1-E4176B77E19A}"/>
                </a:ext>
              </a:extLst>
            </p:cNvPr>
            <p:cNvSpPr/>
            <p:nvPr/>
          </p:nvSpPr>
          <p:spPr>
            <a:xfrm>
              <a:off x="21566865" y="13934557"/>
              <a:ext cx="3261845" cy="628789"/>
            </a:xfrm>
            <a:custGeom>
              <a:avLst/>
              <a:gdLst>
                <a:gd name="connsiteX0" fmla="*/ 1649216 w 3261845"/>
                <a:gd name="connsiteY0" fmla="*/ 124885 h 628789"/>
                <a:gd name="connsiteX1" fmla="*/ 3250135 w 3261845"/>
                <a:gd name="connsiteY1" fmla="*/ 458216 h 628789"/>
                <a:gd name="connsiteX2" fmla="*/ 1617019 w 3261845"/>
                <a:gd name="connsiteY2" fmla="*/ 541776 h 628789"/>
                <a:gd name="connsiteX3" fmla="*/ 16099 w 3261845"/>
                <a:gd name="connsiteY3" fmla="*/ 208446 h 628789"/>
                <a:gd name="connsiteX4" fmla="*/ 1649216 w 3261845"/>
                <a:gd name="connsiteY4" fmla="*/ 124885 h 6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1845" h="628789">
                  <a:moveTo>
                    <a:pt x="1649216" y="124885"/>
                  </a:moveTo>
                  <a:cubicBezTo>
                    <a:pt x="2542270" y="193857"/>
                    <a:pt x="3259026" y="343094"/>
                    <a:pt x="3250135" y="458216"/>
                  </a:cubicBezTo>
                  <a:cubicBezTo>
                    <a:pt x="3241244" y="573337"/>
                    <a:pt x="2510073" y="610749"/>
                    <a:pt x="1617019" y="541776"/>
                  </a:cubicBezTo>
                  <a:cubicBezTo>
                    <a:pt x="723964" y="472804"/>
                    <a:pt x="7208" y="323567"/>
                    <a:pt x="16099" y="208446"/>
                  </a:cubicBezTo>
                  <a:cubicBezTo>
                    <a:pt x="24990" y="93325"/>
                    <a:pt x="756161" y="55913"/>
                    <a:pt x="1649216" y="124885"/>
                  </a:cubicBezTo>
                  <a:close/>
                </a:path>
              </a:pathLst>
            </a:custGeom>
            <a:solidFill>
              <a:srgbClr val="E8E8E8"/>
            </a:solidFill>
            <a:ln w="3927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462CBB03-D32A-47D0-8BD6-2E96684F43AD}"/>
                </a:ext>
              </a:extLst>
            </p:cNvPr>
            <p:cNvSpPr/>
            <p:nvPr/>
          </p:nvSpPr>
          <p:spPr>
            <a:xfrm>
              <a:off x="18410569" y="13745323"/>
              <a:ext cx="4598023" cy="392993"/>
            </a:xfrm>
            <a:custGeom>
              <a:avLst/>
              <a:gdLst>
                <a:gd name="connsiteX0" fmla="*/ 4607455 w 4598022"/>
                <a:gd name="connsiteY0" fmla="*/ 209858 h 392993"/>
                <a:gd name="connsiteX1" fmla="*/ 2303728 w 4598022"/>
                <a:gd name="connsiteY1" fmla="*/ 419716 h 392993"/>
                <a:gd name="connsiteX2" fmla="*/ 0 w 4598022"/>
                <a:gd name="connsiteY2" fmla="*/ 209858 h 392993"/>
                <a:gd name="connsiteX3" fmla="*/ 2303728 w 4598022"/>
                <a:gd name="connsiteY3" fmla="*/ 0 h 392993"/>
                <a:gd name="connsiteX4" fmla="*/ 4607455 w 4598022"/>
                <a:gd name="connsiteY4" fmla="*/ 209858 h 392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8022" h="392993">
                  <a:moveTo>
                    <a:pt x="4607455" y="209858"/>
                  </a:moveTo>
                  <a:cubicBezTo>
                    <a:pt x="4607455" y="325759"/>
                    <a:pt x="3576041" y="419716"/>
                    <a:pt x="2303728" y="419716"/>
                  </a:cubicBezTo>
                  <a:cubicBezTo>
                    <a:pt x="1031414" y="419716"/>
                    <a:pt x="0" y="325759"/>
                    <a:pt x="0" y="209858"/>
                  </a:cubicBezTo>
                  <a:cubicBezTo>
                    <a:pt x="0" y="93957"/>
                    <a:pt x="1031415" y="0"/>
                    <a:pt x="2303728" y="0"/>
                  </a:cubicBezTo>
                  <a:cubicBezTo>
                    <a:pt x="3576042" y="0"/>
                    <a:pt x="4607455" y="93957"/>
                    <a:pt x="4607455" y="209858"/>
                  </a:cubicBezTo>
                  <a:close/>
                </a:path>
              </a:pathLst>
            </a:custGeom>
            <a:solidFill>
              <a:srgbClr val="E8E8E8"/>
            </a:solidFill>
            <a:ln w="3927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295193D3-FC5B-4870-92BC-3A234B30284C}"/>
                </a:ext>
              </a:extLst>
            </p:cNvPr>
            <p:cNvSpPr/>
            <p:nvPr/>
          </p:nvSpPr>
          <p:spPr>
            <a:xfrm>
              <a:off x="14277155" y="13717683"/>
              <a:ext cx="4598023" cy="707388"/>
            </a:xfrm>
            <a:custGeom>
              <a:avLst/>
              <a:gdLst>
                <a:gd name="connsiteX0" fmla="*/ 2331364 w 4598022"/>
                <a:gd name="connsiteY0" fmla="*/ 152152 h 707388"/>
                <a:gd name="connsiteX1" fmla="*/ 4621317 w 4598022"/>
                <a:gd name="connsiteY1" fmla="*/ 513309 h 707388"/>
                <a:gd name="connsiteX2" fmla="*/ 2303757 w 4598022"/>
                <a:gd name="connsiteY2" fmla="*/ 570162 h 707388"/>
                <a:gd name="connsiteX3" fmla="*/ 13803 w 4598022"/>
                <a:gd name="connsiteY3" fmla="*/ 209005 h 707388"/>
                <a:gd name="connsiteX4" fmla="*/ 2331364 w 4598022"/>
                <a:gd name="connsiteY4" fmla="*/ 152152 h 70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8022" h="707388">
                  <a:moveTo>
                    <a:pt x="2331364" y="152152"/>
                  </a:moveTo>
                  <a:cubicBezTo>
                    <a:pt x="3603693" y="236184"/>
                    <a:pt x="4628941" y="397879"/>
                    <a:pt x="4621317" y="513309"/>
                  </a:cubicBezTo>
                  <a:cubicBezTo>
                    <a:pt x="4613694" y="628739"/>
                    <a:pt x="3576086" y="654193"/>
                    <a:pt x="2303757" y="570162"/>
                  </a:cubicBezTo>
                  <a:cubicBezTo>
                    <a:pt x="1031427" y="486130"/>
                    <a:pt x="6180" y="324435"/>
                    <a:pt x="13803" y="209005"/>
                  </a:cubicBezTo>
                  <a:cubicBezTo>
                    <a:pt x="21427" y="93574"/>
                    <a:pt x="1059034" y="68121"/>
                    <a:pt x="2331364" y="152152"/>
                  </a:cubicBezTo>
                  <a:close/>
                </a:path>
              </a:pathLst>
            </a:custGeom>
            <a:solidFill>
              <a:srgbClr val="E8E8E8"/>
            </a:solidFill>
            <a:ln w="3927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140B30DB-8D44-4679-B11D-BE0198169DF0}"/>
                </a:ext>
              </a:extLst>
            </p:cNvPr>
            <p:cNvSpPr/>
            <p:nvPr/>
          </p:nvSpPr>
          <p:spPr>
            <a:xfrm>
              <a:off x="16464859" y="5292428"/>
              <a:ext cx="5266112" cy="7781269"/>
            </a:xfrm>
            <a:custGeom>
              <a:avLst/>
              <a:gdLst>
                <a:gd name="connsiteX0" fmla="*/ 1961823 w 5266111"/>
                <a:gd name="connsiteY0" fmla="*/ 0 h 7781269"/>
                <a:gd name="connsiteX1" fmla="*/ 68381 w 5266111"/>
                <a:gd name="connsiteY1" fmla="*/ 869694 h 7781269"/>
                <a:gd name="connsiteX2" fmla="*/ 0 w 5266111"/>
                <a:gd name="connsiteY2" fmla="*/ 1273692 h 7781269"/>
                <a:gd name="connsiteX3" fmla="*/ 21222 w 5266111"/>
                <a:gd name="connsiteY3" fmla="*/ 1285088 h 7781269"/>
                <a:gd name="connsiteX4" fmla="*/ 244835 w 5266111"/>
                <a:gd name="connsiteY4" fmla="*/ 1386481 h 7781269"/>
                <a:gd name="connsiteX5" fmla="*/ 249551 w 5266111"/>
                <a:gd name="connsiteY5" fmla="*/ 1423815 h 7781269"/>
                <a:gd name="connsiteX6" fmla="*/ 156018 w 5266111"/>
                <a:gd name="connsiteY6" fmla="*/ 1499663 h 7781269"/>
                <a:gd name="connsiteX7" fmla="*/ 392600 w 5266111"/>
                <a:gd name="connsiteY7" fmla="*/ 1601841 h 7781269"/>
                <a:gd name="connsiteX8" fmla="*/ 397709 w 5266111"/>
                <a:gd name="connsiteY8" fmla="*/ 1639176 h 7781269"/>
                <a:gd name="connsiteX9" fmla="*/ 304963 w 5266111"/>
                <a:gd name="connsiteY9" fmla="*/ 1714630 h 7781269"/>
                <a:gd name="connsiteX10" fmla="*/ 541545 w 5266111"/>
                <a:gd name="connsiteY10" fmla="*/ 1816808 h 7781269"/>
                <a:gd name="connsiteX11" fmla="*/ 546654 w 5266111"/>
                <a:gd name="connsiteY11" fmla="*/ 1854143 h 7781269"/>
                <a:gd name="connsiteX12" fmla="*/ 453907 w 5266111"/>
                <a:gd name="connsiteY12" fmla="*/ 1929598 h 7781269"/>
                <a:gd name="connsiteX13" fmla="*/ 690489 w 5266111"/>
                <a:gd name="connsiteY13" fmla="*/ 2031776 h 7781269"/>
                <a:gd name="connsiteX14" fmla="*/ 695598 w 5266111"/>
                <a:gd name="connsiteY14" fmla="*/ 2069110 h 7781269"/>
                <a:gd name="connsiteX15" fmla="*/ 602852 w 5266111"/>
                <a:gd name="connsiteY15" fmla="*/ 2144565 h 7781269"/>
                <a:gd name="connsiteX16" fmla="*/ 839434 w 5266111"/>
                <a:gd name="connsiteY16" fmla="*/ 2246743 h 7781269"/>
                <a:gd name="connsiteX17" fmla="*/ 844543 w 5266111"/>
                <a:gd name="connsiteY17" fmla="*/ 2284078 h 7781269"/>
                <a:gd name="connsiteX18" fmla="*/ 751796 w 5266111"/>
                <a:gd name="connsiteY18" fmla="*/ 2359533 h 7781269"/>
                <a:gd name="connsiteX19" fmla="*/ 988378 w 5266111"/>
                <a:gd name="connsiteY19" fmla="*/ 2461711 h 7781269"/>
                <a:gd name="connsiteX20" fmla="*/ 993487 w 5266111"/>
                <a:gd name="connsiteY20" fmla="*/ 2499045 h 7781269"/>
                <a:gd name="connsiteX21" fmla="*/ 900741 w 5266111"/>
                <a:gd name="connsiteY21" fmla="*/ 2574500 h 7781269"/>
                <a:gd name="connsiteX22" fmla="*/ 1137323 w 5266111"/>
                <a:gd name="connsiteY22" fmla="*/ 2676678 h 7781269"/>
                <a:gd name="connsiteX23" fmla="*/ 1142432 w 5266111"/>
                <a:gd name="connsiteY23" fmla="*/ 2714013 h 7781269"/>
                <a:gd name="connsiteX24" fmla="*/ 1049685 w 5266111"/>
                <a:gd name="connsiteY24" fmla="*/ 2789467 h 7781269"/>
                <a:gd name="connsiteX25" fmla="*/ 1286267 w 5266111"/>
                <a:gd name="connsiteY25" fmla="*/ 2891645 h 7781269"/>
                <a:gd name="connsiteX26" fmla="*/ 1291376 w 5266111"/>
                <a:gd name="connsiteY26" fmla="*/ 2928980 h 7781269"/>
                <a:gd name="connsiteX27" fmla="*/ 1198630 w 5266111"/>
                <a:gd name="connsiteY27" fmla="*/ 3004435 h 7781269"/>
                <a:gd name="connsiteX28" fmla="*/ 1435212 w 5266111"/>
                <a:gd name="connsiteY28" fmla="*/ 3106613 h 7781269"/>
                <a:gd name="connsiteX29" fmla="*/ 1440321 w 5266111"/>
                <a:gd name="connsiteY29" fmla="*/ 3143947 h 7781269"/>
                <a:gd name="connsiteX30" fmla="*/ 1347575 w 5266111"/>
                <a:gd name="connsiteY30" fmla="*/ 3219402 h 7781269"/>
                <a:gd name="connsiteX31" fmla="*/ 1584156 w 5266111"/>
                <a:gd name="connsiteY31" fmla="*/ 3321580 h 7781269"/>
                <a:gd name="connsiteX32" fmla="*/ 1589265 w 5266111"/>
                <a:gd name="connsiteY32" fmla="*/ 3358915 h 7781269"/>
                <a:gd name="connsiteX33" fmla="*/ 1496519 w 5266111"/>
                <a:gd name="connsiteY33" fmla="*/ 3434369 h 7781269"/>
                <a:gd name="connsiteX34" fmla="*/ 1733101 w 5266111"/>
                <a:gd name="connsiteY34" fmla="*/ 3536548 h 7781269"/>
                <a:gd name="connsiteX35" fmla="*/ 1738210 w 5266111"/>
                <a:gd name="connsiteY35" fmla="*/ 3573882 h 7781269"/>
                <a:gd name="connsiteX36" fmla="*/ 1645463 w 5266111"/>
                <a:gd name="connsiteY36" fmla="*/ 3649337 h 7781269"/>
                <a:gd name="connsiteX37" fmla="*/ 1882046 w 5266111"/>
                <a:gd name="connsiteY37" fmla="*/ 3751515 h 7781269"/>
                <a:gd name="connsiteX38" fmla="*/ 1887155 w 5266111"/>
                <a:gd name="connsiteY38" fmla="*/ 3788849 h 7781269"/>
                <a:gd name="connsiteX39" fmla="*/ 1794408 w 5266111"/>
                <a:gd name="connsiteY39" fmla="*/ 3864304 h 7781269"/>
                <a:gd name="connsiteX40" fmla="*/ 2030990 w 5266111"/>
                <a:gd name="connsiteY40" fmla="*/ 3966483 h 7781269"/>
                <a:gd name="connsiteX41" fmla="*/ 2036099 w 5266111"/>
                <a:gd name="connsiteY41" fmla="*/ 4003817 h 7781269"/>
                <a:gd name="connsiteX42" fmla="*/ 1943352 w 5266111"/>
                <a:gd name="connsiteY42" fmla="*/ 4079272 h 7781269"/>
                <a:gd name="connsiteX43" fmla="*/ 2179935 w 5266111"/>
                <a:gd name="connsiteY43" fmla="*/ 4181450 h 7781269"/>
                <a:gd name="connsiteX44" fmla="*/ 2185043 w 5266111"/>
                <a:gd name="connsiteY44" fmla="*/ 4218784 h 7781269"/>
                <a:gd name="connsiteX45" fmla="*/ 2092297 w 5266111"/>
                <a:gd name="connsiteY45" fmla="*/ 4294239 h 7781269"/>
                <a:gd name="connsiteX46" fmla="*/ 2328879 w 5266111"/>
                <a:gd name="connsiteY46" fmla="*/ 4396418 h 7781269"/>
                <a:gd name="connsiteX47" fmla="*/ 2333988 w 5266111"/>
                <a:gd name="connsiteY47" fmla="*/ 4433752 h 7781269"/>
                <a:gd name="connsiteX48" fmla="*/ 2241242 w 5266111"/>
                <a:gd name="connsiteY48" fmla="*/ 4509207 h 7781269"/>
                <a:gd name="connsiteX49" fmla="*/ 2477824 w 5266111"/>
                <a:gd name="connsiteY49" fmla="*/ 4611385 h 7781269"/>
                <a:gd name="connsiteX50" fmla="*/ 2482932 w 5266111"/>
                <a:gd name="connsiteY50" fmla="*/ 4648719 h 7781269"/>
                <a:gd name="connsiteX51" fmla="*/ 2390186 w 5266111"/>
                <a:gd name="connsiteY51" fmla="*/ 4724174 h 7781269"/>
                <a:gd name="connsiteX52" fmla="*/ 2626768 w 5266111"/>
                <a:gd name="connsiteY52" fmla="*/ 4826353 h 7781269"/>
                <a:gd name="connsiteX53" fmla="*/ 2631877 w 5266111"/>
                <a:gd name="connsiteY53" fmla="*/ 4863687 h 7781269"/>
                <a:gd name="connsiteX54" fmla="*/ 2539131 w 5266111"/>
                <a:gd name="connsiteY54" fmla="*/ 4939141 h 7781269"/>
                <a:gd name="connsiteX55" fmla="*/ 2775713 w 5266111"/>
                <a:gd name="connsiteY55" fmla="*/ 5041319 h 7781269"/>
                <a:gd name="connsiteX56" fmla="*/ 2780821 w 5266111"/>
                <a:gd name="connsiteY56" fmla="*/ 5078654 h 7781269"/>
                <a:gd name="connsiteX57" fmla="*/ 2688075 w 5266111"/>
                <a:gd name="connsiteY57" fmla="*/ 5154109 h 7781269"/>
                <a:gd name="connsiteX58" fmla="*/ 2924657 w 5266111"/>
                <a:gd name="connsiteY58" fmla="*/ 5256287 h 7781269"/>
                <a:gd name="connsiteX59" fmla="*/ 2929766 w 5266111"/>
                <a:gd name="connsiteY59" fmla="*/ 5293622 h 7781269"/>
                <a:gd name="connsiteX60" fmla="*/ 2837020 w 5266111"/>
                <a:gd name="connsiteY60" fmla="*/ 5369076 h 7781269"/>
                <a:gd name="connsiteX61" fmla="*/ 3073601 w 5266111"/>
                <a:gd name="connsiteY61" fmla="*/ 5471254 h 7781269"/>
                <a:gd name="connsiteX62" fmla="*/ 3078710 w 5266111"/>
                <a:gd name="connsiteY62" fmla="*/ 5508589 h 7781269"/>
                <a:gd name="connsiteX63" fmla="*/ 2985964 w 5266111"/>
                <a:gd name="connsiteY63" fmla="*/ 5584044 h 7781269"/>
                <a:gd name="connsiteX64" fmla="*/ 3222546 w 5266111"/>
                <a:gd name="connsiteY64" fmla="*/ 5686222 h 7781269"/>
                <a:gd name="connsiteX65" fmla="*/ 3227655 w 5266111"/>
                <a:gd name="connsiteY65" fmla="*/ 5723556 h 7781269"/>
                <a:gd name="connsiteX66" fmla="*/ 3134909 w 5266111"/>
                <a:gd name="connsiteY66" fmla="*/ 5799011 h 7781269"/>
                <a:gd name="connsiteX67" fmla="*/ 3371490 w 5266111"/>
                <a:gd name="connsiteY67" fmla="*/ 5901189 h 7781269"/>
                <a:gd name="connsiteX68" fmla="*/ 3376599 w 5266111"/>
                <a:gd name="connsiteY68" fmla="*/ 5938523 h 7781269"/>
                <a:gd name="connsiteX69" fmla="*/ 3283853 w 5266111"/>
                <a:gd name="connsiteY69" fmla="*/ 6013978 h 7781269"/>
                <a:gd name="connsiteX70" fmla="*/ 3520435 w 5266111"/>
                <a:gd name="connsiteY70" fmla="*/ 6116157 h 7781269"/>
                <a:gd name="connsiteX71" fmla="*/ 3525544 w 5266111"/>
                <a:gd name="connsiteY71" fmla="*/ 6153491 h 7781269"/>
                <a:gd name="connsiteX72" fmla="*/ 3432797 w 5266111"/>
                <a:gd name="connsiteY72" fmla="*/ 6228945 h 7781269"/>
                <a:gd name="connsiteX73" fmla="*/ 3669379 w 5266111"/>
                <a:gd name="connsiteY73" fmla="*/ 6331124 h 7781269"/>
                <a:gd name="connsiteX74" fmla="*/ 3674489 w 5266111"/>
                <a:gd name="connsiteY74" fmla="*/ 6368458 h 7781269"/>
                <a:gd name="connsiteX75" fmla="*/ 3581742 w 5266111"/>
                <a:gd name="connsiteY75" fmla="*/ 6443913 h 7781269"/>
                <a:gd name="connsiteX76" fmla="*/ 3818324 w 5266111"/>
                <a:gd name="connsiteY76" fmla="*/ 6546091 h 7781269"/>
                <a:gd name="connsiteX77" fmla="*/ 3823433 w 5266111"/>
                <a:gd name="connsiteY77" fmla="*/ 6583426 h 7781269"/>
                <a:gd name="connsiteX78" fmla="*/ 3730686 w 5266111"/>
                <a:gd name="connsiteY78" fmla="*/ 6658880 h 7781269"/>
                <a:gd name="connsiteX79" fmla="*/ 3967269 w 5266111"/>
                <a:gd name="connsiteY79" fmla="*/ 6761059 h 7781269"/>
                <a:gd name="connsiteX80" fmla="*/ 3972378 w 5266111"/>
                <a:gd name="connsiteY80" fmla="*/ 6798393 h 7781269"/>
                <a:gd name="connsiteX81" fmla="*/ 3879631 w 5266111"/>
                <a:gd name="connsiteY81" fmla="*/ 6873848 h 7781269"/>
                <a:gd name="connsiteX82" fmla="*/ 4116213 w 5266111"/>
                <a:gd name="connsiteY82" fmla="*/ 6976026 h 7781269"/>
                <a:gd name="connsiteX83" fmla="*/ 4121322 w 5266111"/>
                <a:gd name="connsiteY83" fmla="*/ 7013361 h 7781269"/>
                <a:gd name="connsiteX84" fmla="*/ 4028575 w 5266111"/>
                <a:gd name="connsiteY84" fmla="*/ 7088815 h 7781269"/>
                <a:gd name="connsiteX85" fmla="*/ 4265158 w 5266111"/>
                <a:gd name="connsiteY85" fmla="*/ 7190994 h 7781269"/>
                <a:gd name="connsiteX86" fmla="*/ 4270267 w 5266111"/>
                <a:gd name="connsiteY86" fmla="*/ 7228328 h 7781269"/>
                <a:gd name="connsiteX87" fmla="*/ 4177520 w 5266111"/>
                <a:gd name="connsiteY87" fmla="*/ 7303783 h 7781269"/>
                <a:gd name="connsiteX88" fmla="*/ 4414102 w 5266111"/>
                <a:gd name="connsiteY88" fmla="*/ 7405961 h 7781269"/>
                <a:gd name="connsiteX89" fmla="*/ 4419211 w 5266111"/>
                <a:gd name="connsiteY89" fmla="*/ 7443295 h 7781269"/>
                <a:gd name="connsiteX90" fmla="*/ 4326465 w 5266111"/>
                <a:gd name="connsiteY90" fmla="*/ 7518750 h 7781269"/>
                <a:gd name="connsiteX91" fmla="*/ 4563047 w 5266111"/>
                <a:gd name="connsiteY91" fmla="*/ 7620929 h 7781269"/>
                <a:gd name="connsiteX92" fmla="*/ 4568155 w 5266111"/>
                <a:gd name="connsiteY92" fmla="*/ 7658262 h 7781269"/>
                <a:gd name="connsiteX93" fmla="*/ 4475409 w 5266111"/>
                <a:gd name="connsiteY93" fmla="*/ 7733718 h 7781269"/>
                <a:gd name="connsiteX94" fmla="*/ 4513923 w 5266111"/>
                <a:gd name="connsiteY94" fmla="*/ 7789522 h 7781269"/>
                <a:gd name="connsiteX95" fmla="*/ 5137603 w 5266111"/>
                <a:gd name="connsiteY95" fmla="*/ 7503031 h 7781269"/>
                <a:gd name="connsiteX96" fmla="*/ 5260610 w 5266111"/>
                <a:gd name="connsiteY96" fmla="*/ 7171344 h 7781269"/>
                <a:gd name="connsiteX97" fmla="*/ 1961823 w 5266111"/>
                <a:gd name="connsiteY97" fmla="*/ 0 h 7781269"/>
                <a:gd name="connsiteX98" fmla="*/ 4869582 w 5266111"/>
                <a:gd name="connsiteY98" fmla="*/ 7067594 h 7781269"/>
                <a:gd name="connsiteX99" fmla="*/ 5036211 w 5266111"/>
                <a:gd name="connsiteY99" fmla="*/ 7129294 h 7781269"/>
                <a:gd name="connsiteX100" fmla="*/ 4974511 w 5266111"/>
                <a:gd name="connsiteY100" fmla="*/ 7295923 h 7781269"/>
                <a:gd name="connsiteX101" fmla="*/ 4807882 w 5266111"/>
                <a:gd name="connsiteY101" fmla="*/ 7234223 h 7781269"/>
                <a:gd name="connsiteX102" fmla="*/ 4869582 w 5266111"/>
                <a:gd name="connsiteY102" fmla="*/ 7067594 h 778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266111" h="7781269">
                  <a:moveTo>
                    <a:pt x="1961823" y="0"/>
                  </a:moveTo>
                  <a:lnTo>
                    <a:pt x="68381" y="869694"/>
                  </a:lnTo>
                  <a:lnTo>
                    <a:pt x="0" y="1273692"/>
                  </a:lnTo>
                  <a:cubicBezTo>
                    <a:pt x="4716" y="1280765"/>
                    <a:pt x="12576" y="1285088"/>
                    <a:pt x="21222" y="1285088"/>
                  </a:cubicBezTo>
                  <a:lnTo>
                    <a:pt x="244835" y="1386481"/>
                  </a:lnTo>
                  <a:cubicBezTo>
                    <a:pt x="259769" y="1393162"/>
                    <a:pt x="262520" y="1413597"/>
                    <a:pt x="249551" y="1423815"/>
                  </a:cubicBezTo>
                  <a:lnTo>
                    <a:pt x="156018" y="1499663"/>
                  </a:lnTo>
                  <a:lnTo>
                    <a:pt x="392600" y="1601841"/>
                  </a:lnTo>
                  <a:cubicBezTo>
                    <a:pt x="407927" y="1608522"/>
                    <a:pt x="410678" y="1628958"/>
                    <a:pt x="397709" y="1639176"/>
                  </a:cubicBezTo>
                  <a:lnTo>
                    <a:pt x="304963" y="1714630"/>
                  </a:lnTo>
                  <a:lnTo>
                    <a:pt x="541545" y="1816808"/>
                  </a:lnTo>
                  <a:cubicBezTo>
                    <a:pt x="556872" y="1823490"/>
                    <a:pt x="559623" y="1843925"/>
                    <a:pt x="546654" y="1854143"/>
                  </a:cubicBezTo>
                  <a:lnTo>
                    <a:pt x="453907" y="1929598"/>
                  </a:lnTo>
                  <a:lnTo>
                    <a:pt x="690489" y="2031776"/>
                  </a:lnTo>
                  <a:cubicBezTo>
                    <a:pt x="705816" y="2038457"/>
                    <a:pt x="708567" y="2058893"/>
                    <a:pt x="695598" y="2069110"/>
                  </a:cubicBezTo>
                  <a:lnTo>
                    <a:pt x="602852" y="2144565"/>
                  </a:lnTo>
                  <a:lnTo>
                    <a:pt x="839434" y="2246743"/>
                  </a:lnTo>
                  <a:cubicBezTo>
                    <a:pt x="854761" y="2253424"/>
                    <a:pt x="857512" y="2273860"/>
                    <a:pt x="844543" y="2284078"/>
                  </a:cubicBezTo>
                  <a:lnTo>
                    <a:pt x="751796" y="2359533"/>
                  </a:lnTo>
                  <a:lnTo>
                    <a:pt x="988378" y="2461711"/>
                  </a:lnTo>
                  <a:cubicBezTo>
                    <a:pt x="1003705" y="2468392"/>
                    <a:pt x="1006456" y="2488827"/>
                    <a:pt x="993487" y="2499045"/>
                  </a:cubicBezTo>
                  <a:lnTo>
                    <a:pt x="900741" y="2574500"/>
                  </a:lnTo>
                  <a:lnTo>
                    <a:pt x="1137323" y="2676678"/>
                  </a:lnTo>
                  <a:cubicBezTo>
                    <a:pt x="1152650" y="2683359"/>
                    <a:pt x="1155400" y="2703795"/>
                    <a:pt x="1142432" y="2714013"/>
                  </a:cubicBezTo>
                  <a:lnTo>
                    <a:pt x="1049685" y="2789467"/>
                  </a:lnTo>
                  <a:lnTo>
                    <a:pt x="1286267" y="2891645"/>
                  </a:lnTo>
                  <a:cubicBezTo>
                    <a:pt x="1301594" y="2898326"/>
                    <a:pt x="1304345" y="2918762"/>
                    <a:pt x="1291376" y="2928980"/>
                  </a:cubicBezTo>
                  <a:lnTo>
                    <a:pt x="1198630" y="3004435"/>
                  </a:lnTo>
                  <a:lnTo>
                    <a:pt x="1435212" y="3106613"/>
                  </a:lnTo>
                  <a:cubicBezTo>
                    <a:pt x="1450539" y="3113294"/>
                    <a:pt x="1453290" y="3133729"/>
                    <a:pt x="1440321" y="3143947"/>
                  </a:cubicBezTo>
                  <a:lnTo>
                    <a:pt x="1347575" y="3219402"/>
                  </a:lnTo>
                  <a:lnTo>
                    <a:pt x="1584156" y="3321580"/>
                  </a:lnTo>
                  <a:cubicBezTo>
                    <a:pt x="1599483" y="3328261"/>
                    <a:pt x="1602234" y="3348697"/>
                    <a:pt x="1589265" y="3358915"/>
                  </a:cubicBezTo>
                  <a:lnTo>
                    <a:pt x="1496519" y="3434369"/>
                  </a:lnTo>
                  <a:lnTo>
                    <a:pt x="1733101" y="3536548"/>
                  </a:lnTo>
                  <a:cubicBezTo>
                    <a:pt x="1748427" y="3543229"/>
                    <a:pt x="1751179" y="3563664"/>
                    <a:pt x="1738210" y="3573882"/>
                  </a:cubicBezTo>
                  <a:lnTo>
                    <a:pt x="1645463" y="3649337"/>
                  </a:lnTo>
                  <a:lnTo>
                    <a:pt x="1882046" y="3751515"/>
                  </a:lnTo>
                  <a:cubicBezTo>
                    <a:pt x="1897372" y="3758196"/>
                    <a:pt x="1900123" y="3778632"/>
                    <a:pt x="1887155" y="3788849"/>
                  </a:cubicBezTo>
                  <a:lnTo>
                    <a:pt x="1794408" y="3864304"/>
                  </a:lnTo>
                  <a:lnTo>
                    <a:pt x="2030990" y="3966483"/>
                  </a:lnTo>
                  <a:cubicBezTo>
                    <a:pt x="2046316" y="3973163"/>
                    <a:pt x="2049068" y="3993599"/>
                    <a:pt x="2036099" y="4003817"/>
                  </a:cubicBezTo>
                  <a:lnTo>
                    <a:pt x="1943352" y="4079272"/>
                  </a:lnTo>
                  <a:lnTo>
                    <a:pt x="2179935" y="4181450"/>
                  </a:lnTo>
                  <a:cubicBezTo>
                    <a:pt x="2195261" y="4188131"/>
                    <a:pt x="2198012" y="4208567"/>
                    <a:pt x="2185043" y="4218784"/>
                  </a:cubicBezTo>
                  <a:lnTo>
                    <a:pt x="2092297" y="4294239"/>
                  </a:lnTo>
                  <a:lnTo>
                    <a:pt x="2328879" y="4396418"/>
                  </a:lnTo>
                  <a:cubicBezTo>
                    <a:pt x="2344206" y="4403098"/>
                    <a:pt x="2346957" y="4423534"/>
                    <a:pt x="2333988" y="4433752"/>
                  </a:cubicBezTo>
                  <a:lnTo>
                    <a:pt x="2241242" y="4509207"/>
                  </a:lnTo>
                  <a:lnTo>
                    <a:pt x="2477824" y="4611385"/>
                  </a:lnTo>
                  <a:cubicBezTo>
                    <a:pt x="2493150" y="4618066"/>
                    <a:pt x="2495901" y="4638501"/>
                    <a:pt x="2482932" y="4648719"/>
                  </a:cubicBezTo>
                  <a:lnTo>
                    <a:pt x="2390186" y="4724174"/>
                  </a:lnTo>
                  <a:lnTo>
                    <a:pt x="2626768" y="4826353"/>
                  </a:lnTo>
                  <a:cubicBezTo>
                    <a:pt x="2642095" y="4833033"/>
                    <a:pt x="2644846" y="4853469"/>
                    <a:pt x="2631877" y="4863687"/>
                  </a:cubicBezTo>
                  <a:lnTo>
                    <a:pt x="2539131" y="4939141"/>
                  </a:lnTo>
                  <a:lnTo>
                    <a:pt x="2775713" y="5041319"/>
                  </a:lnTo>
                  <a:cubicBezTo>
                    <a:pt x="2791040" y="5048001"/>
                    <a:pt x="2793790" y="5068436"/>
                    <a:pt x="2780821" y="5078654"/>
                  </a:cubicBezTo>
                  <a:lnTo>
                    <a:pt x="2688075" y="5154109"/>
                  </a:lnTo>
                  <a:lnTo>
                    <a:pt x="2924657" y="5256287"/>
                  </a:lnTo>
                  <a:cubicBezTo>
                    <a:pt x="2939984" y="5262968"/>
                    <a:pt x="2942735" y="5283403"/>
                    <a:pt x="2929766" y="5293622"/>
                  </a:cubicBezTo>
                  <a:lnTo>
                    <a:pt x="2837020" y="5369076"/>
                  </a:lnTo>
                  <a:lnTo>
                    <a:pt x="3073601" y="5471254"/>
                  </a:lnTo>
                  <a:cubicBezTo>
                    <a:pt x="3088928" y="5477935"/>
                    <a:pt x="3091679" y="5498371"/>
                    <a:pt x="3078710" y="5508589"/>
                  </a:cubicBezTo>
                  <a:lnTo>
                    <a:pt x="2985964" y="5584044"/>
                  </a:lnTo>
                  <a:lnTo>
                    <a:pt x="3222546" y="5686222"/>
                  </a:lnTo>
                  <a:cubicBezTo>
                    <a:pt x="3237873" y="5692902"/>
                    <a:pt x="3240624" y="5713338"/>
                    <a:pt x="3227655" y="5723556"/>
                  </a:cubicBezTo>
                  <a:lnTo>
                    <a:pt x="3134909" y="5799011"/>
                  </a:lnTo>
                  <a:lnTo>
                    <a:pt x="3371490" y="5901189"/>
                  </a:lnTo>
                  <a:cubicBezTo>
                    <a:pt x="3386817" y="5907870"/>
                    <a:pt x="3389568" y="5928306"/>
                    <a:pt x="3376599" y="5938523"/>
                  </a:cubicBezTo>
                  <a:lnTo>
                    <a:pt x="3283853" y="6013978"/>
                  </a:lnTo>
                  <a:lnTo>
                    <a:pt x="3520435" y="6116157"/>
                  </a:lnTo>
                  <a:cubicBezTo>
                    <a:pt x="3535762" y="6122837"/>
                    <a:pt x="3538513" y="6143273"/>
                    <a:pt x="3525544" y="6153491"/>
                  </a:cubicBezTo>
                  <a:lnTo>
                    <a:pt x="3432797" y="6228945"/>
                  </a:lnTo>
                  <a:lnTo>
                    <a:pt x="3669379" y="6331124"/>
                  </a:lnTo>
                  <a:cubicBezTo>
                    <a:pt x="3684706" y="6337805"/>
                    <a:pt x="3687457" y="6358241"/>
                    <a:pt x="3674489" y="6368458"/>
                  </a:cubicBezTo>
                  <a:lnTo>
                    <a:pt x="3581742" y="6443913"/>
                  </a:lnTo>
                  <a:lnTo>
                    <a:pt x="3818324" y="6546091"/>
                  </a:lnTo>
                  <a:cubicBezTo>
                    <a:pt x="3833651" y="6552772"/>
                    <a:pt x="3836402" y="6573208"/>
                    <a:pt x="3823433" y="6583426"/>
                  </a:cubicBezTo>
                  <a:lnTo>
                    <a:pt x="3730686" y="6658880"/>
                  </a:lnTo>
                  <a:lnTo>
                    <a:pt x="3967269" y="6761059"/>
                  </a:lnTo>
                  <a:cubicBezTo>
                    <a:pt x="3982595" y="6767740"/>
                    <a:pt x="3985347" y="6788176"/>
                    <a:pt x="3972378" y="6798393"/>
                  </a:cubicBezTo>
                  <a:lnTo>
                    <a:pt x="3879631" y="6873848"/>
                  </a:lnTo>
                  <a:lnTo>
                    <a:pt x="4116213" y="6976026"/>
                  </a:lnTo>
                  <a:cubicBezTo>
                    <a:pt x="4131540" y="6982707"/>
                    <a:pt x="4134291" y="7003143"/>
                    <a:pt x="4121322" y="7013361"/>
                  </a:cubicBezTo>
                  <a:lnTo>
                    <a:pt x="4028575" y="7088815"/>
                  </a:lnTo>
                  <a:lnTo>
                    <a:pt x="4265158" y="7190994"/>
                  </a:lnTo>
                  <a:cubicBezTo>
                    <a:pt x="4280484" y="7197675"/>
                    <a:pt x="4283235" y="7218110"/>
                    <a:pt x="4270267" y="7228328"/>
                  </a:cubicBezTo>
                  <a:lnTo>
                    <a:pt x="4177520" y="7303783"/>
                  </a:lnTo>
                  <a:lnTo>
                    <a:pt x="4414102" y="7405961"/>
                  </a:lnTo>
                  <a:cubicBezTo>
                    <a:pt x="4429429" y="7412642"/>
                    <a:pt x="4432180" y="7433077"/>
                    <a:pt x="4419211" y="7443295"/>
                  </a:cubicBezTo>
                  <a:lnTo>
                    <a:pt x="4326465" y="7518750"/>
                  </a:lnTo>
                  <a:lnTo>
                    <a:pt x="4563047" y="7620929"/>
                  </a:lnTo>
                  <a:cubicBezTo>
                    <a:pt x="4578374" y="7627609"/>
                    <a:pt x="4581124" y="7648045"/>
                    <a:pt x="4568155" y="7658262"/>
                  </a:cubicBezTo>
                  <a:lnTo>
                    <a:pt x="4475409" y="7733718"/>
                  </a:lnTo>
                  <a:lnTo>
                    <a:pt x="4513923" y="7789522"/>
                  </a:lnTo>
                  <a:lnTo>
                    <a:pt x="5137603" y="7503031"/>
                  </a:lnTo>
                  <a:cubicBezTo>
                    <a:pt x="5263361" y="7445261"/>
                    <a:pt x="5318380" y="7296709"/>
                    <a:pt x="5260610" y="7171344"/>
                  </a:cubicBezTo>
                  <a:lnTo>
                    <a:pt x="1961823" y="0"/>
                  </a:lnTo>
                  <a:close/>
                  <a:moveTo>
                    <a:pt x="4869582" y="7067594"/>
                  </a:moveTo>
                  <a:cubicBezTo>
                    <a:pt x="4932460" y="7038512"/>
                    <a:pt x="5007130" y="7066415"/>
                    <a:pt x="5036211" y="7129294"/>
                  </a:cubicBezTo>
                  <a:cubicBezTo>
                    <a:pt x="5065292" y="7192173"/>
                    <a:pt x="5037390" y="7266841"/>
                    <a:pt x="4974511" y="7295923"/>
                  </a:cubicBezTo>
                  <a:cubicBezTo>
                    <a:pt x="4911632" y="7325004"/>
                    <a:pt x="4836963" y="7297102"/>
                    <a:pt x="4807882" y="7234223"/>
                  </a:cubicBezTo>
                  <a:cubicBezTo>
                    <a:pt x="4778800" y="7171344"/>
                    <a:pt x="4806310" y="7096675"/>
                    <a:pt x="4869582" y="7067594"/>
                  </a:cubicBezTo>
                  <a:close/>
                </a:path>
              </a:pathLst>
            </a:custGeom>
            <a:solidFill>
              <a:srgbClr val="C3C6CB"/>
            </a:solidFill>
            <a:ln w="3927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EA284359-3BD7-4E62-B0D9-CCAD7EA06A58}"/>
                </a:ext>
              </a:extLst>
            </p:cNvPr>
            <p:cNvSpPr/>
            <p:nvPr/>
          </p:nvSpPr>
          <p:spPr>
            <a:xfrm>
              <a:off x="18280488" y="5292428"/>
              <a:ext cx="3458342" cy="7545473"/>
            </a:xfrm>
            <a:custGeom>
              <a:avLst/>
              <a:gdLst>
                <a:gd name="connsiteX0" fmla="*/ 3440264 w 3458342"/>
                <a:gd name="connsiteY0" fmla="*/ 7172130 h 7545473"/>
                <a:gd name="connsiteX1" fmla="*/ 3317258 w 3458342"/>
                <a:gd name="connsiteY1" fmla="*/ 7503816 h 7545473"/>
                <a:gd name="connsiteX2" fmla="*/ 3170671 w 3458342"/>
                <a:gd name="connsiteY2" fmla="*/ 7571018 h 7545473"/>
                <a:gd name="connsiteX3" fmla="*/ 3293678 w 3458342"/>
                <a:gd name="connsiteY3" fmla="*/ 7239332 h 7545473"/>
                <a:gd name="connsiteX4" fmla="*/ 0 w 3458342"/>
                <a:gd name="connsiteY4" fmla="*/ 67202 h 7545473"/>
                <a:gd name="connsiteX5" fmla="*/ 146586 w 3458342"/>
                <a:gd name="connsiteY5" fmla="*/ 0 h 7545473"/>
                <a:gd name="connsiteX6" fmla="*/ 3440264 w 3458342"/>
                <a:gd name="connsiteY6" fmla="*/ 7172130 h 754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342" h="7545473">
                  <a:moveTo>
                    <a:pt x="3440264" y="7172130"/>
                  </a:moveTo>
                  <a:cubicBezTo>
                    <a:pt x="3498034" y="7297888"/>
                    <a:pt x="3443015" y="7446439"/>
                    <a:pt x="3317258" y="7503816"/>
                  </a:cubicBezTo>
                  <a:lnTo>
                    <a:pt x="3170671" y="7571018"/>
                  </a:lnTo>
                  <a:cubicBezTo>
                    <a:pt x="3296429" y="7513248"/>
                    <a:pt x="3351448" y="7364697"/>
                    <a:pt x="3293678" y="7239332"/>
                  </a:cubicBezTo>
                  <a:lnTo>
                    <a:pt x="0" y="67202"/>
                  </a:lnTo>
                  <a:lnTo>
                    <a:pt x="146586" y="0"/>
                  </a:lnTo>
                  <a:lnTo>
                    <a:pt x="3440264" y="7172130"/>
                  </a:lnTo>
                  <a:close/>
                </a:path>
              </a:pathLst>
            </a:custGeom>
            <a:solidFill>
              <a:srgbClr val="DBDCDD"/>
            </a:solidFill>
            <a:ln w="3927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8D01CCE6-E838-4752-B7CF-1BCD4E59FB07}"/>
                </a:ext>
              </a:extLst>
            </p:cNvPr>
            <p:cNvSpPr/>
            <p:nvPr/>
          </p:nvSpPr>
          <p:spPr>
            <a:xfrm>
              <a:off x="16460143" y="5998244"/>
              <a:ext cx="4833819" cy="7073881"/>
            </a:xfrm>
            <a:custGeom>
              <a:avLst/>
              <a:gdLst>
                <a:gd name="connsiteX0" fmla="*/ 4872726 w 4833819"/>
                <a:gd name="connsiteY0" fmla="*/ 6919828 h 7073881"/>
                <a:gd name="connsiteX1" fmla="*/ 4513922 w 4833819"/>
                <a:gd name="connsiteY1" fmla="*/ 7084493 h 7073881"/>
                <a:gd name="connsiteX2" fmla="*/ 4475409 w 4833819"/>
                <a:gd name="connsiteY2" fmla="*/ 7028687 h 7073881"/>
                <a:gd name="connsiteX3" fmla="*/ 4568156 w 4833819"/>
                <a:gd name="connsiteY3" fmla="*/ 6953233 h 7073881"/>
                <a:gd name="connsiteX4" fmla="*/ 4563047 w 4833819"/>
                <a:gd name="connsiteY4" fmla="*/ 6915898 h 7073881"/>
                <a:gd name="connsiteX5" fmla="*/ 4326465 w 4833819"/>
                <a:gd name="connsiteY5" fmla="*/ 6813720 h 7073881"/>
                <a:gd name="connsiteX6" fmla="*/ 4419211 w 4833819"/>
                <a:gd name="connsiteY6" fmla="*/ 6738265 h 7073881"/>
                <a:gd name="connsiteX7" fmla="*/ 4414102 w 4833819"/>
                <a:gd name="connsiteY7" fmla="*/ 6700931 h 7073881"/>
                <a:gd name="connsiteX8" fmla="*/ 4177520 w 4833819"/>
                <a:gd name="connsiteY8" fmla="*/ 6598753 h 7073881"/>
                <a:gd name="connsiteX9" fmla="*/ 4270267 w 4833819"/>
                <a:gd name="connsiteY9" fmla="*/ 6523298 h 7073881"/>
                <a:gd name="connsiteX10" fmla="*/ 4265158 w 4833819"/>
                <a:gd name="connsiteY10" fmla="*/ 6485963 h 7073881"/>
                <a:gd name="connsiteX11" fmla="*/ 4028576 w 4833819"/>
                <a:gd name="connsiteY11" fmla="*/ 6383785 h 7073881"/>
                <a:gd name="connsiteX12" fmla="*/ 4121322 w 4833819"/>
                <a:gd name="connsiteY12" fmla="*/ 6308331 h 7073881"/>
                <a:gd name="connsiteX13" fmla="*/ 4116213 w 4833819"/>
                <a:gd name="connsiteY13" fmla="*/ 6270996 h 7073881"/>
                <a:gd name="connsiteX14" fmla="*/ 3879631 w 4833819"/>
                <a:gd name="connsiteY14" fmla="*/ 6168818 h 7073881"/>
                <a:gd name="connsiteX15" fmla="*/ 3972377 w 4833819"/>
                <a:gd name="connsiteY15" fmla="*/ 6093363 h 7073881"/>
                <a:gd name="connsiteX16" fmla="*/ 3967269 w 4833819"/>
                <a:gd name="connsiteY16" fmla="*/ 6056029 h 7073881"/>
                <a:gd name="connsiteX17" fmla="*/ 3730687 w 4833819"/>
                <a:gd name="connsiteY17" fmla="*/ 5953850 h 7073881"/>
                <a:gd name="connsiteX18" fmla="*/ 3823433 w 4833819"/>
                <a:gd name="connsiteY18" fmla="*/ 5878396 h 7073881"/>
                <a:gd name="connsiteX19" fmla="*/ 3818324 w 4833819"/>
                <a:gd name="connsiteY19" fmla="*/ 5841061 h 7073881"/>
                <a:gd name="connsiteX20" fmla="*/ 3581742 w 4833819"/>
                <a:gd name="connsiteY20" fmla="*/ 5738883 h 7073881"/>
                <a:gd name="connsiteX21" fmla="*/ 3674489 w 4833819"/>
                <a:gd name="connsiteY21" fmla="*/ 5663428 h 7073881"/>
                <a:gd name="connsiteX22" fmla="*/ 3669380 w 4833819"/>
                <a:gd name="connsiteY22" fmla="*/ 5626094 h 7073881"/>
                <a:gd name="connsiteX23" fmla="*/ 3432798 w 4833819"/>
                <a:gd name="connsiteY23" fmla="*/ 5523916 h 7073881"/>
                <a:gd name="connsiteX24" fmla="*/ 3525544 w 4833819"/>
                <a:gd name="connsiteY24" fmla="*/ 5448461 h 7073881"/>
                <a:gd name="connsiteX25" fmla="*/ 3520435 w 4833819"/>
                <a:gd name="connsiteY25" fmla="*/ 5411127 h 7073881"/>
                <a:gd name="connsiteX26" fmla="*/ 3283853 w 4833819"/>
                <a:gd name="connsiteY26" fmla="*/ 5308948 h 7073881"/>
                <a:gd name="connsiteX27" fmla="*/ 3376600 w 4833819"/>
                <a:gd name="connsiteY27" fmla="*/ 5233493 h 7073881"/>
                <a:gd name="connsiteX28" fmla="*/ 3371491 w 4833819"/>
                <a:gd name="connsiteY28" fmla="*/ 5196159 h 7073881"/>
                <a:gd name="connsiteX29" fmla="*/ 3134908 w 4833819"/>
                <a:gd name="connsiteY29" fmla="*/ 5093981 h 7073881"/>
                <a:gd name="connsiteX30" fmla="*/ 3227655 w 4833819"/>
                <a:gd name="connsiteY30" fmla="*/ 5018526 h 7073881"/>
                <a:gd name="connsiteX31" fmla="*/ 3222546 w 4833819"/>
                <a:gd name="connsiteY31" fmla="*/ 4981192 h 7073881"/>
                <a:gd name="connsiteX32" fmla="*/ 2985964 w 4833819"/>
                <a:gd name="connsiteY32" fmla="*/ 4879013 h 7073881"/>
                <a:gd name="connsiteX33" fmla="*/ 3078711 w 4833819"/>
                <a:gd name="connsiteY33" fmla="*/ 4803559 h 7073881"/>
                <a:gd name="connsiteX34" fmla="*/ 3073602 w 4833819"/>
                <a:gd name="connsiteY34" fmla="*/ 4766224 h 7073881"/>
                <a:gd name="connsiteX35" fmla="*/ 2837019 w 4833819"/>
                <a:gd name="connsiteY35" fmla="*/ 4664046 h 7073881"/>
                <a:gd name="connsiteX36" fmla="*/ 2929766 w 4833819"/>
                <a:gd name="connsiteY36" fmla="*/ 4588591 h 7073881"/>
                <a:gd name="connsiteX37" fmla="*/ 2924657 w 4833819"/>
                <a:gd name="connsiteY37" fmla="*/ 4551257 h 7073881"/>
                <a:gd name="connsiteX38" fmla="*/ 2688075 w 4833819"/>
                <a:gd name="connsiteY38" fmla="*/ 4449079 h 7073881"/>
                <a:gd name="connsiteX39" fmla="*/ 2780822 w 4833819"/>
                <a:gd name="connsiteY39" fmla="*/ 4373624 h 7073881"/>
                <a:gd name="connsiteX40" fmla="*/ 2775713 w 4833819"/>
                <a:gd name="connsiteY40" fmla="*/ 4336289 h 7073881"/>
                <a:gd name="connsiteX41" fmla="*/ 2539130 w 4833819"/>
                <a:gd name="connsiteY41" fmla="*/ 4234111 h 7073881"/>
                <a:gd name="connsiteX42" fmla="*/ 2631877 w 4833819"/>
                <a:gd name="connsiteY42" fmla="*/ 4158656 h 7073881"/>
                <a:gd name="connsiteX43" fmla="*/ 2626768 w 4833819"/>
                <a:gd name="connsiteY43" fmla="*/ 4121322 h 7073881"/>
                <a:gd name="connsiteX44" fmla="*/ 2390186 w 4833819"/>
                <a:gd name="connsiteY44" fmla="*/ 4019144 h 7073881"/>
                <a:gd name="connsiteX45" fmla="*/ 2482933 w 4833819"/>
                <a:gd name="connsiteY45" fmla="*/ 3943689 h 7073881"/>
                <a:gd name="connsiteX46" fmla="*/ 2477823 w 4833819"/>
                <a:gd name="connsiteY46" fmla="*/ 3906354 h 7073881"/>
                <a:gd name="connsiteX47" fmla="*/ 2241242 w 4833819"/>
                <a:gd name="connsiteY47" fmla="*/ 3804176 h 7073881"/>
                <a:gd name="connsiteX48" fmla="*/ 2333988 w 4833819"/>
                <a:gd name="connsiteY48" fmla="*/ 3728722 h 7073881"/>
                <a:gd name="connsiteX49" fmla="*/ 2328879 w 4833819"/>
                <a:gd name="connsiteY49" fmla="*/ 3691387 h 7073881"/>
                <a:gd name="connsiteX50" fmla="*/ 2092297 w 4833819"/>
                <a:gd name="connsiteY50" fmla="*/ 3589209 h 7073881"/>
                <a:gd name="connsiteX51" fmla="*/ 2185043 w 4833819"/>
                <a:gd name="connsiteY51" fmla="*/ 3513754 h 7073881"/>
                <a:gd name="connsiteX52" fmla="*/ 2179934 w 4833819"/>
                <a:gd name="connsiteY52" fmla="*/ 3476420 h 7073881"/>
                <a:gd name="connsiteX53" fmla="*/ 1943353 w 4833819"/>
                <a:gd name="connsiteY53" fmla="*/ 3374242 h 7073881"/>
                <a:gd name="connsiteX54" fmla="*/ 2036099 w 4833819"/>
                <a:gd name="connsiteY54" fmla="*/ 3298787 h 7073881"/>
                <a:gd name="connsiteX55" fmla="*/ 2030990 w 4833819"/>
                <a:gd name="connsiteY55" fmla="*/ 3261453 h 7073881"/>
                <a:gd name="connsiteX56" fmla="*/ 1794408 w 4833819"/>
                <a:gd name="connsiteY56" fmla="*/ 3159274 h 7073881"/>
                <a:gd name="connsiteX57" fmla="*/ 1887154 w 4833819"/>
                <a:gd name="connsiteY57" fmla="*/ 3083819 h 7073881"/>
                <a:gd name="connsiteX58" fmla="*/ 1882046 w 4833819"/>
                <a:gd name="connsiteY58" fmla="*/ 3046485 h 7073881"/>
                <a:gd name="connsiteX59" fmla="*/ 1645464 w 4833819"/>
                <a:gd name="connsiteY59" fmla="*/ 2944307 h 7073881"/>
                <a:gd name="connsiteX60" fmla="*/ 1738210 w 4833819"/>
                <a:gd name="connsiteY60" fmla="*/ 2868852 h 7073881"/>
                <a:gd name="connsiteX61" fmla="*/ 1733101 w 4833819"/>
                <a:gd name="connsiteY61" fmla="*/ 2831518 h 7073881"/>
                <a:gd name="connsiteX62" fmla="*/ 1496519 w 4833819"/>
                <a:gd name="connsiteY62" fmla="*/ 2729339 h 7073881"/>
                <a:gd name="connsiteX63" fmla="*/ 1589266 w 4833819"/>
                <a:gd name="connsiteY63" fmla="*/ 2653885 h 7073881"/>
                <a:gd name="connsiteX64" fmla="*/ 1584156 w 4833819"/>
                <a:gd name="connsiteY64" fmla="*/ 2616550 h 7073881"/>
                <a:gd name="connsiteX65" fmla="*/ 1347575 w 4833819"/>
                <a:gd name="connsiteY65" fmla="*/ 2514372 h 7073881"/>
                <a:gd name="connsiteX66" fmla="*/ 1440321 w 4833819"/>
                <a:gd name="connsiteY66" fmla="*/ 2438917 h 7073881"/>
                <a:gd name="connsiteX67" fmla="*/ 1435212 w 4833819"/>
                <a:gd name="connsiteY67" fmla="*/ 2401583 h 7073881"/>
                <a:gd name="connsiteX68" fmla="*/ 1198630 w 4833819"/>
                <a:gd name="connsiteY68" fmla="*/ 2299404 h 7073881"/>
                <a:gd name="connsiteX69" fmla="*/ 1291376 w 4833819"/>
                <a:gd name="connsiteY69" fmla="*/ 2223950 h 7073881"/>
                <a:gd name="connsiteX70" fmla="*/ 1286268 w 4833819"/>
                <a:gd name="connsiteY70" fmla="*/ 2186615 h 7073881"/>
                <a:gd name="connsiteX71" fmla="*/ 1049685 w 4833819"/>
                <a:gd name="connsiteY71" fmla="*/ 2084437 h 7073881"/>
                <a:gd name="connsiteX72" fmla="*/ 1142432 w 4833819"/>
                <a:gd name="connsiteY72" fmla="*/ 2008982 h 7073881"/>
                <a:gd name="connsiteX73" fmla="*/ 1137323 w 4833819"/>
                <a:gd name="connsiteY73" fmla="*/ 1971648 h 7073881"/>
                <a:gd name="connsiteX74" fmla="*/ 900741 w 4833819"/>
                <a:gd name="connsiteY74" fmla="*/ 1869470 h 7073881"/>
                <a:gd name="connsiteX75" fmla="*/ 993487 w 4833819"/>
                <a:gd name="connsiteY75" fmla="*/ 1794015 h 7073881"/>
                <a:gd name="connsiteX76" fmla="*/ 988379 w 4833819"/>
                <a:gd name="connsiteY76" fmla="*/ 1756680 h 7073881"/>
                <a:gd name="connsiteX77" fmla="*/ 751796 w 4833819"/>
                <a:gd name="connsiteY77" fmla="*/ 1654502 h 7073881"/>
                <a:gd name="connsiteX78" fmla="*/ 844543 w 4833819"/>
                <a:gd name="connsiteY78" fmla="*/ 1579048 h 7073881"/>
                <a:gd name="connsiteX79" fmla="*/ 839434 w 4833819"/>
                <a:gd name="connsiteY79" fmla="*/ 1541713 h 7073881"/>
                <a:gd name="connsiteX80" fmla="*/ 602852 w 4833819"/>
                <a:gd name="connsiteY80" fmla="*/ 1439535 h 7073881"/>
                <a:gd name="connsiteX81" fmla="*/ 695598 w 4833819"/>
                <a:gd name="connsiteY81" fmla="*/ 1364080 h 7073881"/>
                <a:gd name="connsiteX82" fmla="*/ 690489 w 4833819"/>
                <a:gd name="connsiteY82" fmla="*/ 1326746 h 7073881"/>
                <a:gd name="connsiteX83" fmla="*/ 453908 w 4833819"/>
                <a:gd name="connsiteY83" fmla="*/ 1224567 h 7073881"/>
                <a:gd name="connsiteX84" fmla="*/ 546654 w 4833819"/>
                <a:gd name="connsiteY84" fmla="*/ 1149113 h 7073881"/>
                <a:gd name="connsiteX85" fmla="*/ 541545 w 4833819"/>
                <a:gd name="connsiteY85" fmla="*/ 1111778 h 7073881"/>
                <a:gd name="connsiteX86" fmla="*/ 304963 w 4833819"/>
                <a:gd name="connsiteY86" fmla="*/ 1009600 h 7073881"/>
                <a:gd name="connsiteX87" fmla="*/ 397709 w 4833819"/>
                <a:gd name="connsiteY87" fmla="*/ 934145 h 7073881"/>
                <a:gd name="connsiteX88" fmla="*/ 392600 w 4833819"/>
                <a:gd name="connsiteY88" fmla="*/ 896811 h 7073881"/>
                <a:gd name="connsiteX89" fmla="*/ 156018 w 4833819"/>
                <a:gd name="connsiteY89" fmla="*/ 794633 h 7073881"/>
                <a:gd name="connsiteX90" fmla="*/ 249551 w 4833819"/>
                <a:gd name="connsiteY90" fmla="*/ 718785 h 7073881"/>
                <a:gd name="connsiteX91" fmla="*/ 244835 w 4833819"/>
                <a:gd name="connsiteY91" fmla="*/ 681450 h 7073881"/>
                <a:gd name="connsiteX92" fmla="*/ 21222 w 4833819"/>
                <a:gd name="connsiteY92" fmla="*/ 580058 h 7073881"/>
                <a:gd name="connsiteX93" fmla="*/ 0 w 4833819"/>
                <a:gd name="connsiteY93" fmla="*/ 568662 h 7073881"/>
                <a:gd name="connsiteX94" fmla="*/ 68381 w 4833819"/>
                <a:gd name="connsiteY94" fmla="*/ 164664 h 7073881"/>
                <a:gd name="connsiteX95" fmla="*/ 427184 w 4833819"/>
                <a:gd name="connsiteY95" fmla="*/ 0 h 7073881"/>
                <a:gd name="connsiteX96" fmla="*/ 4872726 w 4833819"/>
                <a:gd name="connsiteY96" fmla="*/ 6919828 h 707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33819" h="7073881">
                  <a:moveTo>
                    <a:pt x="4872726" y="6919828"/>
                  </a:moveTo>
                  <a:lnTo>
                    <a:pt x="4513922" y="7084493"/>
                  </a:lnTo>
                  <a:lnTo>
                    <a:pt x="4475409" y="7028687"/>
                  </a:lnTo>
                  <a:lnTo>
                    <a:pt x="4568156" y="6953233"/>
                  </a:lnTo>
                  <a:cubicBezTo>
                    <a:pt x="4581125" y="6942621"/>
                    <a:pt x="4578374" y="6922186"/>
                    <a:pt x="4563047" y="6915898"/>
                  </a:cubicBezTo>
                  <a:lnTo>
                    <a:pt x="4326465" y="6813720"/>
                  </a:lnTo>
                  <a:lnTo>
                    <a:pt x="4419211" y="6738265"/>
                  </a:lnTo>
                  <a:cubicBezTo>
                    <a:pt x="4432180" y="6727655"/>
                    <a:pt x="4429429" y="6707219"/>
                    <a:pt x="4414102" y="6700931"/>
                  </a:cubicBezTo>
                  <a:lnTo>
                    <a:pt x="4177520" y="6598753"/>
                  </a:lnTo>
                  <a:lnTo>
                    <a:pt x="4270267" y="6523298"/>
                  </a:lnTo>
                  <a:cubicBezTo>
                    <a:pt x="4283235" y="6512687"/>
                    <a:pt x="4280485" y="6492251"/>
                    <a:pt x="4265158" y="6485963"/>
                  </a:cubicBezTo>
                  <a:lnTo>
                    <a:pt x="4028576" y="6383785"/>
                  </a:lnTo>
                  <a:lnTo>
                    <a:pt x="4121322" y="6308331"/>
                  </a:lnTo>
                  <a:cubicBezTo>
                    <a:pt x="4134291" y="6297720"/>
                    <a:pt x="4131540" y="6277284"/>
                    <a:pt x="4116213" y="6270996"/>
                  </a:cubicBezTo>
                  <a:lnTo>
                    <a:pt x="3879631" y="6168818"/>
                  </a:lnTo>
                  <a:lnTo>
                    <a:pt x="3972377" y="6093363"/>
                  </a:lnTo>
                  <a:cubicBezTo>
                    <a:pt x="3985346" y="6082752"/>
                    <a:pt x="3982596" y="6062316"/>
                    <a:pt x="3967269" y="6056029"/>
                  </a:cubicBezTo>
                  <a:lnTo>
                    <a:pt x="3730687" y="5953850"/>
                  </a:lnTo>
                  <a:lnTo>
                    <a:pt x="3823433" y="5878396"/>
                  </a:lnTo>
                  <a:cubicBezTo>
                    <a:pt x="3836402" y="5867785"/>
                    <a:pt x="3833651" y="5847349"/>
                    <a:pt x="3818324" y="5841061"/>
                  </a:cubicBezTo>
                  <a:lnTo>
                    <a:pt x="3581742" y="5738883"/>
                  </a:lnTo>
                  <a:lnTo>
                    <a:pt x="3674489" y="5663428"/>
                  </a:lnTo>
                  <a:cubicBezTo>
                    <a:pt x="3687457" y="5652817"/>
                    <a:pt x="3684706" y="5632381"/>
                    <a:pt x="3669380" y="5626094"/>
                  </a:cubicBezTo>
                  <a:lnTo>
                    <a:pt x="3432798" y="5523916"/>
                  </a:lnTo>
                  <a:lnTo>
                    <a:pt x="3525544" y="5448461"/>
                  </a:lnTo>
                  <a:cubicBezTo>
                    <a:pt x="3538513" y="5437850"/>
                    <a:pt x="3535762" y="5417415"/>
                    <a:pt x="3520435" y="5411127"/>
                  </a:cubicBezTo>
                  <a:lnTo>
                    <a:pt x="3283853" y="5308948"/>
                  </a:lnTo>
                  <a:lnTo>
                    <a:pt x="3376600" y="5233493"/>
                  </a:lnTo>
                  <a:cubicBezTo>
                    <a:pt x="3389569" y="5222882"/>
                    <a:pt x="3386817" y="5202447"/>
                    <a:pt x="3371491" y="5196159"/>
                  </a:cubicBezTo>
                  <a:lnTo>
                    <a:pt x="3134908" y="5093981"/>
                  </a:lnTo>
                  <a:lnTo>
                    <a:pt x="3227655" y="5018526"/>
                  </a:lnTo>
                  <a:cubicBezTo>
                    <a:pt x="3240624" y="5007915"/>
                    <a:pt x="3237873" y="4987480"/>
                    <a:pt x="3222546" y="4981192"/>
                  </a:cubicBezTo>
                  <a:lnTo>
                    <a:pt x="2985964" y="4879013"/>
                  </a:lnTo>
                  <a:lnTo>
                    <a:pt x="3078711" y="4803559"/>
                  </a:lnTo>
                  <a:cubicBezTo>
                    <a:pt x="3091680" y="4792948"/>
                    <a:pt x="3088928" y="4772512"/>
                    <a:pt x="3073602" y="4766224"/>
                  </a:cubicBezTo>
                  <a:lnTo>
                    <a:pt x="2837019" y="4664046"/>
                  </a:lnTo>
                  <a:lnTo>
                    <a:pt x="2929766" y="4588591"/>
                  </a:lnTo>
                  <a:cubicBezTo>
                    <a:pt x="2942735" y="4577981"/>
                    <a:pt x="2939984" y="4557545"/>
                    <a:pt x="2924657" y="4551257"/>
                  </a:cubicBezTo>
                  <a:lnTo>
                    <a:pt x="2688075" y="4449079"/>
                  </a:lnTo>
                  <a:lnTo>
                    <a:pt x="2780822" y="4373624"/>
                  </a:lnTo>
                  <a:cubicBezTo>
                    <a:pt x="2793790" y="4363013"/>
                    <a:pt x="2791039" y="4342577"/>
                    <a:pt x="2775713" y="4336289"/>
                  </a:cubicBezTo>
                  <a:lnTo>
                    <a:pt x="2539130" y="4234111"/>
                  </a:lnTo>
                  <a:lnTo>
                    <a:pt x="2631877" y="4158656"/>
                  </a:lnTo>
                  <a:cubicBezTo>
                    <a:pt x="2644846" y="4148046"/>
                    <a:pt x="2642095" y="4127610"/>
                    <a:pt x="2626768" y="4121322"/>
                  </a:cubicBezTo>
                  <a:lnTo>
                    <a:pt x="2390186" y="4019144"/>
                  </a:lnTo>
                  <a:lnTo>
                    <a:pt x="2482933" y="3943689"/>
                  </a:lnTo>
                  <a:cubicBezTo>
                    <a:pt x="2495901" y="3933078"/>
                    <a:pt x="2493150" y="3912642"/>
                    <a:pt x="2477823" y="3906354"/>
                  </a:cubicBezTo>
                  <a:lnTo>
                    <a:pt x="2241242" y="3804176"/>
                  </a:lnTo>
                  <a:lnTo>
                    <a:pt x="2333988" y="3728722"/>
                  </a:lnTo>
                  <a:cubicBezTo>
                    <a:pt x="2346957" y="3718111"/>
                    <a:pt x="2344206" y="3697675"/>
                    <a:pt x="2328879" y="3691387"/>
                  </a:cubicBezTo>
                  <a:lnTo>
                    <a:pt x="2092297" y="3589209"/>
                  </a:lnTo>
                  <a:lnTo>
                    <a:pt x="2185043" y="3513754"/>
                  </a:lnTo>
                  <a:cubicBezTo>
                    <a:pt x="2198012" y="3503143"/>
                    <a:pt x="2195261" y="3482708"/>
                    <a:pt x="2179934" y="3476420"/>
                  </a:cubicBezTo>
                  <a:lnTo>
                    <a:pt x="1943353" y="3374242"/>
                  </a:lnTo>
                  <a:lnTo>
                    <a:pt x="2036099" y="3298787"/>
                  </a:lnTo>
                  <a:cubicBezTo>
                    <a:pt x="2049068" y="3288176"/>
                    <a:pt x="2046317" y="3267740"/>
                    <a:pt x="2030990" y="3261453"/>
                  </a:cubicBezTo>
                  <a:lnTo>
                    <a:pt x="1794408" y="3159274"/>
                  </a:lnTo>
                  <a:lnTo>
                    <a:pt x="1887154" y="3083819"/>
                  </a:lnTo>
                  <a:cubicBezTo>
                    <a:pt x="1900123" y="3073208"/>
                    <a:pt x="1897373" y="3052773"/>
                    <a:pt x="1882046" y="3046485"/>
                  </a:cubicBezTo>
                  <a:lnTo>
                    <a:pt x="1645464" y="2944307"/>
                  </a:lnTo>
                  <a:lnTo>
                    <a:pt x="1738210" y="2868852"/>
                  </a:lnTo>
                  <a:cubicBezTo>
                    <a:pt x="1751179" y="2858241"/>
                    <a:pt x="1748428" y="2837806"/>
                    <a:pt x="1733101" y="2831518"/>
                  </a:cubicBezTo>
                  <a:lnTo>
                    <a:pt x="1496519" y="2729339"/>
                  </a:lnTo>
                  <a:lnTo>
                    <a:pt x="1589266" y="2653885"/>
                  </a:lnTo>
                  <a:cubicBezTo>
                    <a:pt x="1602234" y="2643274"/>
                    <a:pt x="1599483" y="2622838"/>
                    <a:pt x="1584156" y="2616550"/>
                  </a:cubicBezTo>
                  <a:lnTo>
                    <a:pt x="1347575" y="2514372"/>
                  </a:lnTo>
                  <a:lnTo>
                    <a:pt x="1440321" y="2438917"/>
                  </a:lnTo>
                  <a:cubicBezTo>
                    <a:pt x="1453290" y="2428306"/>
                    <a:pt x="1450539" y="2407871"/>
                    <a:pt x="1435212" y="2401583"/>
                  </a:cubicBezTo>
                  <a:lnTo>
                    <a:pt x="1198630" y="2299404"/>
                  </a:lnTo>
                  <a:lnTo>
                    <a:pt x="1291376" y="2223950"/>
                  </a:lnTo>
                  <a:cubicBezTo>
                    <a:pt x="1304345" y="2213339"/>
                    <a:pt x="1301594" y="2192903"/>
                    <a:pt x="1286268" y="2186615"/>
                  </a:cubicBezTo>
                  <a:lnTo>
                    <a:pt x="1049685" y="2084437"/>
                  </a:lnTo>
                  <a:lnTo>
                    <a:pt x="1142432" y="2008982"/>
                  </a:lnTo>
                  <a:cubicBezTo>
                    <a:pt x="1155401" y="1998372"/>
                    <a:pt x="1152650" y="1977936"/>
                    <a:pt x="1137323" y="1971648"/>
                  </a:cubicBezTo>
                  <a:lnTo>
                    <a:pt x="900741" y="1869470"/>
                  </a:lnTo>
                  <a:lnTo>
                    <a:pt x="993487" y="1794015"/>
                  </a:lnTo>
                  <a:cubicBezTo>
                    <a:pt x="1006456" y="1783404"/>
                    <a:pt x="1003705" y="1762969"/>
                    <a:pt x="988379" y="1756680"/>
                  </a:cubicBezTo>
                  <a:lnTo>
                    <a:pt x="751796" y="1654502"/>
                  </a:lnTo>
                  <a:lnTo>
                    <a:pt x="844543" y="1579048"/>
                  </a:lnTo>
                  <a:cubicBezTo>
                    <a:pt x="857512" y="1568437"/>
                    <a:pt x="854761" y="1548001"/>
                    <a:pt x="839434" y="1541713"/>
                  </a:cubicBezTo>
                  <a:lnTo>
                    <a:pt x="602852" y="1439535"/>
                  </a:lnTo>
                  <a:lnTo>
                    <a:pt x="695598" y="1364080"/>
                  </a:lnTo>
                  <a:cubicBezTo>
                    <a:pt x="708567" y="1353469"/>
                    <a:pt x="705816" y="1333034"/>
                    <a:pt x="690489" y="1326746"/>
                  </a:cubicBezTo>
                  <a:lnTo>
                    <a:pt x="453908" y="1224567"/>
                  </a:lnTo>
                  <a:lnTo>
                    <a:pt x="546654" y="1149113"/>
                  </a:lnTo>
                  <a:cubicBezTo>
                    <a:pt x="559623" y="1138502"/>
                    <a:pt x="556872" y="1118066"/>
                    <a:pt x="541545" y="1111778"/>
                  </a:cubicBezTo>
                  <a:lnTo>
                    <a:pt x="304963" y="1009600"/>
                  </a:lnTo>
                  <a:lnTo>
                    <a:pt x="397709" y="934145"/>
                  </a:lnTo>
                  <a:cubicBezTo>
                    <a:pt x="410678" y="923535"/>
                    <a:pt x="407927" y="903099"/>
                    <a:pt x="392600" y="896811"/>
                  </a:cubicBezTo>
                  <a:lnTo>
                    <a:pt x="156018" y="794633"/>
                  </a:lnTo>
                  <a:lnTo>
                    <a:pt x="249551" y="718785"/>
                  </a:lnTo>
                  <a:cubicBezTo>
                    <a:pt x="262127" y="708567"/>
                    <a:pt x="259769" y="688132"/>
                    <a:pt x="244835" y="681450"/>
                  </a:cubicBezTo>
                  <a:lnTo>
                    <a:pt x="21222" y="580058"/>
                  </a:lnTo>
                  <a:cubicBezTo>
                    <a:pt x="12576" y="579665"/>
                    <a:pt x="4716" y="575342"/>
                    <a:pt x="0" y="568662"/>
                  </a:cubicBezTo>
                  <a:lnTo>
                    <a:pt x="68381" y="164664"/>
                  </a:lnTo>
                  <a:lnTo>
                    <a:pt x="427184" y="0"/>
                  </a:lnTo>
                  <a:lnTo>
                    <a:pt x="4872726" y="6919828"/>
                  </a:lnTo>
                  <a:close/>
                </a:path>
              </a:pathLst>
            </a:custGeom>
            <a:solidFill>
              <a:srgbClr val="AEB1B5"/>
            </a:solidFill>
            <a:ln w="3927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64B24851-B298-44B7-8307-04E7DF063FB2}"/>
                </a:ext>
              </a:extLst>
            </p:cNvPr>
            <p:cNvSpPr/>
            <p:nvPr/>
          </p:nvSpPr>
          <p:spPr>
            <a:xfrm>
              <a:off x="16483330" y="5292428"/>
              <a:ext cx="2122164" cy="1139681"/>
            </a:xfrm>
            <a:custGeom>
              <a:avLst/>
              <a:gdLst>
                <a:gd name="connsiteX0" fmla="*/ 49910 w 2122164"/>
                <a:gd name="connsiteY0" fmla="*/ 869694 h 1139680"/>
                <a:gd name="connsiteX1" fmla="*/ 1943352 w 2122164"/>
                <a:gd name="connsiteY1" fmla="*/ 0 h 1139680"/>
                <a:gd name="connsiteX2" fmla="*/ 2158713 w 2122164"/>
                <a:gd name="connsiteY2" fmla="*/ 469234 h 1139680"/>
                <a:gd name="connsiteX3" fmla="*/ 2089153 w 2122164"/>
                <a:gd name="connsiteY3" fmla="*/ 507354 h 1139680"/>
                <a:gd name="connsiteX4" fmla="*/ 0 w 2122164"/>
                <a:gd name="connsiteY4" fmla="*/ 1163654 h 1139680"/>
                <a:gd name="connsiteX5" fmla="*/ 49910 w 2122164"/>
                <a:gd name="connsiteY5" fmla="*/ 869694 h 113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2164" h="1139680">
                  <a:moveTo>
                    <a:pt x="49910" y="869694"/>
                  </a:moveTo>
                  <a:lnTo>
                    <a:pt x="1943352" y="0"/>
                  </a:lnTo>
                  <a:lnTo>
                    <a:pt x="2158713" y="469234"/>
                  </a:lnTo>
                  <a:cubicBezTo>
                    <a:pt x="2138670" y="485740"/>
                    <a:pt x="2115484" y="499102"/>
                    <a:pt x="2089153" y="507354"/>
                  </a:cubicBezTo>
                  <a:lnTo>
                    <a:pt x="0" y="1163654"/>
                  </a:lnTo>
                  <a:lnTo>
                    <a:pt x="49910" y="869694"/>
                  </a:lnTo>
                  <a:close/>
                </a:path>
              </a:pathLst>
            </a:custGeom>
            <a:solidFill>
              <a:srgbClr val="AEB1B5"/>
            </a:solidFill>
            <a:ln w="3927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A0DBD8E-F7D2-42B2-A7DF-9877912CE528}"/>
                </a:ext>
              </a:extLst>
            </p:cNvPr>
            <p:cNvSpPr/>
            <p:nvPr/>
          </p:nvSpPr>
          <p:spPr>
            <a:xfrm>
              <a:off x="15215735" y="2879507"/>
              <a:ext cx="3419043" cy="3419043"/>
            </a:xfrm>
            <a:custGeom>
              <a:avLst/>
              <a:gdLst>
                <a:gd name="connsiteX0" fmla="*/ 1894026 w 3419042"/>
                <a:gd name="connsiteY0" fmla="*/ 634626 h 3419042"/>
                <a:gd name="connsiteX1" fmla="*/ 133809 w 3419042"/>
                <a:gd name="connsiteY1" fmla="*/ 1135692 h 3419042"/>
                <a:gd name="connsiteX2" fmla="*/ 16697 w 3419042"/>
                <a:gd name="connsiteY2" fmla="*/ 1389566 h 3419042"/>
                <a:gd name="connsiteX3" fmla="*/ 900146 w 3419042"/>
                <a:gd name="connsiteY3" fmla="*/ 3312876 h 3419042"/>
                <a:gd name="connsiteX4" fmla="*/ 1158343 w 3419042"/>
                <a:gd name="connsiteY4" fmla="*/ 3427630 h 3419042"/>
                <a:gd name="connsiteX5" fmla="*/ 3283652 w 3419042"/>
                <a:gd name="connsiteY5" fmla="*/ 2759934 h 3419042"/>
                <a:gd name="connsiteX6" fmla="*/ 3413732 w 3419042"/>
                <a:gd name="connsiteY6" fmla="*/ 2467154 h 3419042"/>
                <a:gd name="connsiteX7" fmla="*/ 2347148 w 3419042"/>
                <a:gd name="connsiteY7" fmla="*/ 145742 h 3419042"/>
                <a:gd name="connsiteX8" fmla="*/ 1993847 w 3419042"/>
                <a:gd name="connsiteY8" fmla="*/ 34132 h 3419042"/>
                <a:gd name="connsiteX9" fmla="*/ 1897170 w 3419042"/>
                <a:gd name="connsiteY9" fmla="*/ 364246 h 3419042"/>
                <a:gd name="connsiteX10" fmla="*/ 1957691 w 3419042"/>
                <a:gd name="connsiteY10" fmla="*/ 495899 h 3419042"/>
                <a:gd name="connsiteX11" fmla="*/ 1894026 w 3419042"/>
                <a:gd name="connsiteY11" fmla="*/ 634626 h 3419042"/>
                <a:gd name="connsiteX12" fmla="*/ 804649 w 3419042"/>
                <a:gd name="connsiteY12" fmla="*/ 1443406 h 3419042"/>
                <a:gd name="connsiteX13" fmla="*/ 2069695 w 3419042"/>
                <a:gd name="connsiteY13" fmla="*/ 1081066 h 3419042"/>
                <a:gd name="connsiteX14" fmla="*/ 2268549 w 3419042"/>
                <a:gd name="connsiteY14" fmla="*/ 1172241 h 3419042"/>
                <a:gd name="connsiteX15" fmla="*/ 2540501 w 3419042"/>
                <a:gd name="connsiteY15" fmla="*/ 1764875 h 3419042"/>
                <a:gd name="connsiteX16" fmla="*/ 2435571 w 3419042"/>
                <a:gd name="connsiteY16" fmla="*/ 1995955 h 3419042"/>
                <a:gd name="connsiteX17" fmla="*/ 1175241 w 3419042"/>
                <a:gd name="connsiteY17" fmla="*/ 2368906 h 3419042"/>
                <a:gd name="connsiteX18" fmla="*/ 975208 w 3419042"/>
                <a:gd name="connsiteY18" fmla="*/ 2278124 h 3419042"/>
                <a:gd name="connsiteX19" fmla="*/ 698147 w 3419042"/>
                <a:gd name="connsiteY19" fmla="*/ 1675272 h 3419042"/>
                <a:gd name="connsiteX20" fmla="*/ 804649 w 3419042"/>
                <a:gd name="connsiteY20" fmla="*/ 1443406 h 341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9042" h="3419042">
                  <a:moveTo>
                    <a:pt x="1894026" y="634626"/>
                  </a:moveTo>
                  <a:lnTo>
                    <a:pt x="133809" y="1135692"/>
                  </a:lnTo>
                  <a:cubicBezTo>
                    <a:pt x="25343" y="1166739"/>
                    <a:pt x="-30069" y="1286995"/>
                    <a:pt x="16697" y="1389566"/>
                  </a:cubicBezTo>
                  <a:lnTo>
                    <a:pt x="900146" y="3312876"/>
                  </a:lnTo>
                  <a:cubicBezTo>
                    <a:pt x="944947" y="3410731"/>
                    <a:pt x="1055771" y="3459856"/>
                    <a:pt x="1158343" y="3427630"/>
                  </a:cubicBezTo>
                  <a:lnTo>
                    <a:pt x="3283652" y="2759934"/>
                  </a:lnTo>
                  <a:cubicBezTo>
                    <a:pt x="3406265" y="2721421"/>
                    <a:pt x="3467179" y="2583873"/>
                    <a:pt x="3413732" y="2467154"/>
                  </a:cubicBezTo>
                  <a:lnTo>
                    <a:pt x="2347148" y="145742"/>
                  </a:lnTo>
                  <a:cubicBezTo>
                    <a:pt x="2286234" y="12910"/>
                    <a:pt x="2123142" y="-40930"/>
                    <a:pt x="1993847" y="34132"/>
                  </a:cubicBezTo>
                  <a:cubicBezTo>
                    <a:pt x="1881058" y="99762"/>
                    <a:pt x="1842937" y="245562"/>
                    <a:pt x="1897170" y="364246"/>
                  </a:cubicBezTo>
                  <a:lnTo>
                    <a:pt x="1957691" y="495899"/>
                  </a:lnTo>
                  <a:cubicBezTo>
                    <a:pt x="1983629" y="551704"/>
                    <a:pt x="1953369" y="617727"/>
                    <a:pt x="1894026" y="634626"/>
                  </a:cubicBezTo>
                  <a:close/>
                  <a:moveTo>
                    <a:pt x="804649" y="1443406"/>
                  </a:moveTo>
                  <a:lnTo>
                    <a:pt x="2069695" y="1081066"/>
                  </a:lnTo>
                  <a:cubicBezTo>
                    <a:pt x="2149472" y="1058273"/>
                    <a:pt x="2233966" y="1097179"/>
                    <a:pt x="2268549" y="1172241"/>
                  </a:cubicBezTo>
                  <a:lnTo>
                    <a:pt x="2540501" y="1764875"/>
                  </a:lnTo>
                  <a:cubicBezTo>
                    <a:pt x="2583337" y="1857621"/>
                    <a:pt x="2533427" y="1966874"/>
                    <a:pt x="2435571" y="1995955"/>
                  </a:cubicBezTo>
                  <a:lnTo>
                    <a:pt x="1175241" y="2368906"/>
                  </a:lnTo>
                  <a:cubicBezTo>
                    <a:pt x="1095071" y="2392486"/>
                    <a:pt x="1009791" y="2353972"/>
                    <a:pt x="975208" y="2278124"/>
                  </a:cubicBezTo>
                  <a:lnTo>
                    <a:pt x="698147" y="1675272"/>
                  </a:lnTo>
                  <a:cubicBezTo>
                    <a:pt x="655311" y="1581740"/>
                    <a:pt x="705614" y="1472095"/>
                    <a:pt x="804649" y="1443406"/>
                  </a:cubicBezTo>
                  <a:close/>
                </a:path>
              </a:pathLst>
            </a:custGeom>
            <a:solidFill>
              <a:srgbClr val="FFC000"/>
            </a:solidFill>
            <a:ln w="3927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58011EDB-8EBC-4C22-9C6D-8DABCD2817C3}"/>
                </a:ext>
              </a:extLst>
            </p:cNvPr>
            <p:cNvSpPr/>
            <p:nvPr/>
          </p:nvSpPr>
          <p:spPr>
            <a:xfrm>
              <a:off x="16190942" y="4644381"/>
              <a:ext cx="1650572" cy="785987"/>
            </a:xfrm>
            <a:custGeom>
              <a:avLst/>
              <a:gdLst>
                <a:gd name="connsiteX0" fmla="*/ 1565293 w 1650572"/>
                <a:gd name="connsiteY0" fmla="*/ 0 h 785986"/>
                <a:gd name="connsiteX1" fmla="*/ 1650179 w 1650572"/>
                <a:gd name="connsiteY1" fmla="*/ 185100 h 785986"/>
                <a:gd name="connsiteX2" fmla="*/ 1545250 w 1650572"/>
                <a:gd name="connsiteY2" fmla="*/ 416180 h 785986"/>
                <a:gd name="connsiteX3" fmla="*/ 284920 w 1650572"/>
                <a:gd name="connsiteY3" fmla="*/ 789131 h 785986"/>
                <a:gd name="connsiteX4" fmla="*/ 84886 w 1650572"/>
                <a:gd name="connsiteY4" fmla="*/ 698349 h 785986"/>
                <a:gd name="connsiteX5" fmla="*/ 0 w 1650572"/>
                <a:gd name="connsiteY5" fmla="*/ 513249 h 785986"/>
                <a:gd name="connsiteX6" fmla="*/ 200034 w 1650572"/>
                <a:gd name="connsiteY6" fmla="*/ 604031 h 785986"/>
                <a:gd name="connsiteX7" fmla="*/ 1460363 w 1650572"/>
                <a:gd name="connsiteY7" fmla="*/ 231080 h 785986"/>
                <a:gd name="connsiteX8" fmla="*/ 1565293 w 1650572"/>
                <a:gd name="connsiteY8" fmla="*/ 0 h 7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572" h="785986">
                  <a:moveTo>
                    <a:pt x="1565293" y="0"/>
                  </a:moveTo>
                  <a:lnTo>
                    <a:pt x="1650179" y="185100"/>
                  </a:lnTo>
                  <a:cubicBezTo>
                    <a:pt x="1693016" y="277846"/>
                    <a:pt x="1643105" y="387098"/>
                    <a:pt x="1545250" y="416180"/>
                  </a:cubicBezTo>
                  <a:lnTo>
                    <a:pt x="284920" y="789131"/>
                  </a:lnTo>
                  <a:cubicBezTo>
                    <a:pt x="204750" y="812710"/>
                    <a:pt x="119470" y="774197"/>
                    <a:pt x="84886" y="698349"/>
                  </a:cubicBezTo>
                  <a:lnTo>
                    <a:pt x="0" y="513249"/>
                  </a:lnTo>
                  <a:cubicBezTo>
                    <a:pt x="34976" y="589097"/>
                    <a:pt x="120256" y="628003"/>
                    <a:pt x="200034" y="604031"/>
                  </a:cubicBezTo>
                  <a:lnTo>
                    <a:pt x="1460363" y="231080"/>
                  </a:lnTo>
                  <a:cubicBezTo>
                    <a:pt x="1558612" y="202392"/>
                    <a:pt x="1608129" y="93139"/>
                    <a:pt x="1565293" y="0"/>
                  </a:cubicBezTo>
                  <a:close/>
                </a:path>
              </a:pathLst>
            </a:custGeom>
            <a:solidFill>
              <a:srgbClr val="FFAB03"/>
            </a:solidFill>
            <a:ln w="3927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D9B120AC-E9D5-41B1-8330-178223B82E5E}"/>
                </a:ext>
              </a:extLst>
            </p:cNvPr>
            <p:cNvSpPr/>
            <p:nvPr/>
          </p:nvSpPr>
          <p:spPr>
            <a:xfrm>
              <a:off x="15215910" y="2879507"/>
              <a:ext cx="2318661" cy="3419043"/>
            </a:xfrm>
            <a:custGeom>
              <a:avLst/>
              <a:gdLst>
                <a:gd name="connsiteX0" fmla="*/ 1957516 w 2318661"/>
                <a:gd name="connsiteY0" fmla="*/ 495899 h 3419042"/>
                <a:gd name="connsiteX1" fmla="*/ 1896995 w 2318661"/>
                <a:gd name="connsiteY1" fmla="*/ 364246 h 3419042"/>
                <a:gd name="connsiteX2" fmla="*/ 1993671 w 2318661"/>
                <a:gd name="connsiteY2" fmla="*/ 34132 h 3419042"/>
                <a:gd name="connsiteX3" fmla="*/ 2346972 w 2318661"/>
                <a:gd name="connsiteY3" fmla="*/ 145742 h 3419042"/>
                <a:gd name="connsiteX4" fmla="*/ 2352081 w 2318661"/>
                <a:gd name="connsiteY4" fmla="*/ 157139 h 3419042"/>
                <a:gd name="connsiteX5" fmla="*/ 2305708 w 2318661"/>
                <a:gd name="connsiteY5" fmla="*/ 177575 h 3419042"/>
                <a:gd name="connsiteX6" fmla="*/ 2209032 w 2318661"/>
                <a:gd name="connsiteY6" fmla="*/ 507689 h 3419042"/>
                <a:gd name="connsiteX7" fmla="*/ 2269553 w 2318661"/>
                <a:gd name="connsiteY7" fmla="*/ 639342 h 3419042"/>
                <a:gd name="connsiteX8" fmla="*/ 2205888 w 2318661"/>
                <a:gd name="connsiteY8" fmla="*/ 778068 h 3419042"/>
                <a:gd name="connsiteX9" fmla="*/ 446063 w 2318661"/>
                <a:gd name="connsiteY9" fmla="*/ 1279135 h 3419042"/>
                <a:gd name="connsiteX10" fmla="*/ 328951 w 2318661"/>
                <a:gd name="connsiteY10" fmla="*/ 1533009 h 3419042"/>
                <a:gd name="connsiteX11" fmla="*/ 1193536 w 2318661"/>
                <a:gd name="connsiteY11" fmla="*/ 3415840 h 3419042"/>
                <a:gd name="connsiteX12" fmla="*/ 1157774 w 2318661"/>
                <a:gd name="connsiteY12" fmla="*/ 3427237 h 3419042"/>
                <a:gd name="connsiteX13" fmla="*/ 899577 w 2318661"/>
                <a:gd name="connsiteY13" fmla="*/ 3312483 h 3419042"/>
                <a:gd name="connsiteX14" fmla="*/ 16914 w 2318661"/>
                <a:gd name="connsiteY14" fmla="*/ 1389959 h 3419042"/>
                <a:gd name="connsiteX15" fmla="*/ 134026 w 2318661"/>
                <a:gd name="connsiteY15" fmla="*/ 1136085 h 3419042"/>
                <a:gd name="connsiteX16" fmla="*/ 1893851 w 2318661"/>
                <a:gd name="connsiteY16" fmla="*/ 634626 h 3419042"/>
                <a:gd name="connsiteX17" fmla="*/ 1957516 w 2318661"/>
                <a:gd name="connsiteY17" fmla="*/ 495899 h 341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18661" h="3419042">
                  <a:moveTo>
                    <a:pt x="1957516" y="495899"/>
                  </a:moveTo>
                  <a:lnTo>
                    <a:pt x="1896995" y="364246"/>
                  </a:lnTo>
                  <a:cubicBezTo>
                    <a:pt x="1842369" y="245562"/>
                    <a:pt x="1880489" y="99762"/>
                    <a:pt x="1993671" y="34132"/>
                  </a:cubicBezTo>
                  <a:cubicBezTo>
                    <a:pt x="2123359" y="-40930"/>
                    <a:pt x="2286058" y="12910"/>
                    <a:pt x="2346972" y="145742"/>
                  </a:cubicBezTo>
                  <a:lnTo>
                    <a:pt x="2352081" y="157139"/>
                  </a:lnTo>
                  <a:cubicBezTo>
                    <a:pt x="2336361" y="162641"/>
                    <a:pt x="2321035" y="168929"/>
                    <a:pt x="2305708" y="177575"/>
                  </a:cubicBezTo>
                  <a:cubicBezTo>
                    <a:pt x="2192919" y="243204"/>
                    <a:pt x="2154798" y="389005"/>
                    <a:pt x="2209032" y="507689"/>
                  </a:cubicBezTo>
                  <a:lnTo>
                    <a:pt x="2269553" y="639342"/>
                  </a:lnTo>
                  <a:cubicBezTo>
                    <a:pt x="2295097" y="695540"/>
                    <a:pt x="2265230" y="761170"/>
                    <a:pt x="2205888" y="778068"/>
                  </a:cubicBezTo>
                  <a:lnTo>
                    <a:pt x="446063" y="1279135"/>
                  </a:lnTo>
                  <a:cubicBezTo>
                    <a:pt x="337597" y="1310182"/>
                    <a:pt x="281792" y="1430438"/>
                    <a:pt x="328951" y="1533009"/>
                  </a:cubicBezTo>
                  <a:lnTo>
                    <a:pt x="1193536" y="3415840"/>
                  </a:lnTo>
                  <a:lnTo>
                    <a:pt x="1157774" y="3427237"/>
                  </a:lnTo>
                  <a:cubicBezTo>
                    <a:pt x="1055203" y="3459463"/>
                    <a:pt x="944771" y="3410338"/>
                    <a:pt x="899577" y="3312483"/>
                  </a:cubicBezTo>
                  <a:lnTo>
                    <a:pt x="16914" y="1389959"/>
                  </a:lnTo>
                  <a:cubicBezTo>
                    <a:pt x="-30245" y="1287388"/>
                    <a:pt x="25167" y="1166739"/>
                    <a:pt x="134026" y="1136085"/>
                  </a:cubicBezTo>
                  <a:lnTo>
                    <a:pt x="1893851" y="634626"/>
                  </a:lnTo>
                  <a:cubicBezTo>
                    <a:pt x="1953193" y="617727"/>
                    <a:pt x="1983453" y="551704"/>
                    <a:pt x="1957516" y="495899"/>
                  </a:cubicBezTo>
                  <a:close/>
                </a:path>
              </a:pathLst>
            </a:custGeom>
            <a:solidFill>
              <a:srgbClr val="FFAB03"/>
            </a:solidFill>
            <a:ln w="3927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0BE5E517-CDD3-4688-A349-6979444CCED7}"/>
                </a:ext>
              </a:extLst>
            </p:cNvPr>
            <p:cNvSpPr/>
            <p:nvPr/>
          </p:nvSpPr>
          <p:spPr>
            <a:xfrm>
              <a:off x="15862754" y="3876667"/>
              <a:ext cx="1611273" cy="668089"/>
            </a:xfrm>
            <a:custGeom>
              <a:avLst/>
              <a:gdLst>
                <a:gd name="connsiteX0" fmla="*/ 51128 w 1611273"/>
                <a:gd name="connsiteY0" fmla="*/ 677719 h 668088"/>
                <a:gd name="connsiteX1" fmla="*/ 15366 w 1611273"/>
                <a:gd name="connsiteY1" fmla="*/ 600300 h 668088"/>
                <a:gd name="connsiteX2" fmla="*/ 121867 w 1611273"/>
                <a:gd name="connsiteY2" fmla="*/ 368826 h 668088"/>
                <a:gd name="connsiteX3" fmla="*/ 1386913 w 1611273"/>
                <a:gd name="connsiteY3" fmla="*/ 6486 h 668088"/>
                <a:gd name="connsiteX4" fmla="*/ 1585768 w 1611273"/>
                <a:gd name="connsiteY4" fmla="*/ 97661 h 668088"/>
                <a:gd name="connsiteX5" fmla="*/ 1621530 w 1611273"/>
                <a:gd name="connsiteY5" fmla="*/ 175081 h 668088"/>
                <a:gd name="connsiteX6" fmla="*/ 1422675 w 1611273"/>
                <a:gd name="connsiteY6" fmla="*/ 83906 h 668088"/>
                <a:gd name="connsiteX7" fmla="*/ 157629 w 1611273"/>
                <a:gd name="connsiteY7" fmla="*/ 446246 h 668088"/>
                <a:gd name="connsiteX8" fmla="*/ 51128 w 1611273"/>
                <a:gd name="connsiteY8" fmla="*/ 677719 h 6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1273" h="668088">
                  <a:moveTo>
                    <a:pt x="51128" y="677719"/>
                  </a:moveTo>
                  <a:lnTo>
                    <a:pt x="15366" y="600300"/>
                  </a:lnTo>
                  <a:cubicBezTo>
                    <a:pt x="-27471" y="506767"/>
                    <a:pt x="22833" y="397122"/>
                    <a:pt x="121867" y="368826"/>
                  </a:cubicBezTo>
                  <a:lnTo>
                    <a:pt x="1386913" y="6486"/>
                  </a:lnTo>
                  <a:cubicBezTo>
                    <a:pt x="1466691" y="-16307"/>
                    <a:pt x="1551184" y="22599"/>
                    <a:pt x="1585768" y="97661"/>
                  </a:cubicBezTo>
                  <a:lnTo>
                    <a:pt x="1621530" y="175081"/>
                  </a:lnTo>
                  <a:cubicBezTo>
                    <a:pt x="1586947" y="99626"/>
                    <a:pt x="1502453" y="61113"/>
                    <a:pt x="1422675" y="83906"/>
                  </a:cubicBezTo>
                  <a:lnTo>
                    <a:pt x="157629" y="446246"/>
                  </a:lnTo>
                  <a:cubicBezTo>
                    <a:pt x="58595" y="474935"/>
                    <a:pt x="8292" y="584580"/>
                    <a:pt x="51128" y="677719"/>
                  </a:cubicBezTo>
                  <a:close/>
                </a:path>
              </a:pathLst>
            </a:custGeom>
            <a:solidFill>
              <a:srgbClr val="FFD345"/>
            </a:solidFill>
            <a:ln w="3927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E0B9D30-395A-47C3-B3D5-D0E57E21FA8F}"/>
                </a:ext>
              </a:extLst>
            </p:cNvPr>
            <p:cNvSpPr/>
            <p:nvPr/>
          </p:nvSpPr>
          <p:spPr>
            <a:xfrm>
              <a:off x="16080118" y="5268848"/>
              <a:ext cx="2554457" cy="1021783"/>
            </a:xfrm>
            <a:custGeom>
              <a:avLst/>
              <a:gdLst>
                <a:gd name="connsiteX0" fmla="*/ 258197 w 2554457"/>
                <a:gd name="connsiteY0" fmla="*/ 960476 h 1021782"/>
                <a:gd name="connsiteX1" fmla="*/ 2383505 w 2554457"/>
                <a:gd name="connsiteY1" fmla="*/ 292780 h 1021782"/>
                <a:gd name="connsiteX2" fmla="*/ 2513586 w 2554457"/>
                <a:gd name="connsiteY2" fmla="*/ 0 h 1021782"/>
                <a:gd name="connsiteX3" fmla="*/ 2549349 w 2554457"/>
                <a:gd name="connsiteY3" fmla="*/ 77420 h 1021782"/>
                <a:gd name="connsiteX4" fmla="*/ 2419268 w 2554457"/>
                <a:gd name="connsiteY4" fmla="*/ 370200 h 1021782"/>
                <a:gd name="connsiteX5" fmla="*/ 293959 w 2554457"/>
                <a:gd name="connsiteY5" fmla="*/ 1037896 h 1021782"/>
                <a:gd name="connsiteX6" fmla="*/ 35762 w 2554457"/>
                <a:gd name="connsiteY6" fmla="*/ 923142 h 1021782"/>
                <a:gd name="connsiteX7" fmla="*/ 0 w 2554457"/>
                <a:gd name="connsiteY7" fmla="*/ 845722 h 1021782"/>
                <a:gd name="connsiteX8" fmla="*/ 258197 w 2554457"/>
                <a:gd name="connsiteY8" fmla="*/ 960476 h 102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4457" h="1021782">
                  <a:moveTo>
                    <a:pt x="258197" y="960476"/>
                  </a:moveTo>
                  <a:lnTo>
                    <a:pt x="2383505" y="292780"/>
                  </a:lnTo>
                  <a:cubicBezTo>
                    <a:pt x="2506119" y="254267"/>
                    <a:pt x="2567033" y="116719"/>
                    <a:pt x="2513586" y="0"/>
                  </a:cubicBezTo>
                  <a:lnTo>
                    <a:pt x="2549349" y="77420"/>
                  </a:lnTo>
                  <a:cubicBezTo>
                    <a:pt x="2603188" y="194139"/>
                    <a:pt x="2541882" y="331686"/>
                    <a:pt x="2419268" y="370200"/>
                  </a:cubicBezTo>
                  <a:lnTo>
                    <a:pt x="293959" y="1037896"/>
                  </a:lnTo>
                  <a:cubicBezTo>
                    <a:pt x="191388" y="1070121"/>
                    <a:pt x="80957" y="1020997"/>
                    <a:pt x="35762" y="923142"/>
                  </a:cubicBezTo>
                  <a:lnTo>
                    <a:pt x="0" y="845722"/>
                  </a:lnTo>
                  <a:cubicBezTo>
                    <a:pt x="45194" y="943577"/>
                    <a:pt x="155625" y="992701"/>
                    <a:pt x="258197" y="960476"/>
                  </a:cubicBezTo>
                  <a:close/>
                </a:path>
              </a:pathLst>
            </a:custGeom>
            <a:solidFill>
              <a:srgbClr val="FFD345"/>
            </a:solidFill>
            <a:ln w="3927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E1D9B8F4-7580-4750-9ECD-8C1403AB960E}"/>
                </a:ext>
              </a:extLst>
            </p:cNvPr>
            <p:cNvSpPr/>
            <p:nvPr/>
          </p:nvSpPr>
          <p:spPr>
            <a:xfrm>
              <a:off x="17088303" y="2879377"/>
              <a:ext cx="1532674" cy="2829553"/>
            </a:xfrm>
            <a:custGeom>
              <a:avLst/>
              <a:gdLst>
                <a:gd name="connsiteX0" fmla="*/ 474580 w 1532674"/>
                <a:gd name="connsiteY0" fmla="*/ 145872 h 2829552"/>
                <a:gd name="connsiteX1" fmla="*/ 1540771 w 1532674"/>
                <a:gd name="connsiteY1" fmla="*/ 2467284 h 2829552"/>
                <a:gd name="connsiteX2" fmla="*/ 1410690 w 1532674"/>
                <a:gd name="connsiteY2" fmla="*/ 2760064 h 2829552"/>
                <a:gd name="connsiteX3" fmla="*/ 1160746 w 1532674"/>
                <a:gd name="connsiteY3" fmla="*/ 2838663 h 2829552"/>
                <a:gd name="connsiteX4" fmla="*/ 667933 w 1532674"/>
                <a:gd name="connsiteY4" fmla="*/ 1765004 h 2829552"/>
                <a:gd name="connsiteX5" fmla="*/ 395981 w 1532674"/>
                <a:gd name="connsiteY5" fmla="*/ 1172370 h 2829552"/>
                <a:gd name="connsiteX6" fmla="*/ 85123 w 1532674"/>
                <a:gd name="connsiteY6" fmla="*/ 495636 h 2829552"/>
                <a:gd name="connsiteX7" fmla="*/ 24602 w 1532674"/>
                <a:gd name="connsiteY7" fmla="*/ 363983 h 2829552"/>
                <a:gd name="connsiteX8" fmla="*/ 121279 w 1532674"/>
                <a:gd name="connsiteY8" fmla="*/ 33868 h 2829552"/>
                <a:gd name="connsiteX9" fmla="*/ 474580 w 1532674"/>
                <a:gd name="connsiteY9" fmla="*/ 145872 h 28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2674" h="2829552">
                  <a:moveTo>
                    <a:pt x="474580" y="145872"/>
                  </a:moveTo>
                  <a:lnTo>
                    <a:pt x="1540771" y="2467284"/>
                  </a:lnTo>
                  <a:cubicBezTo>
                    <a:pt x="1594611" y="2584003"/>
                    <a:pt x="1533304" y="2721550"/>
                    <a:pt x="1410690" y="2760064"/>
                  </a:cubicBezTo>
                  <a:lnTo>
                    <a:pt x="1160746" y="2838663"/>
                  </a:lnTo>
                  <a:lnTo>
                    <a:pt x="667933" y="1765004"/>
                  </a:lnTo>
                  <a:lnTo>
                    <a:pt x="395981" y="1172370"/>
                  </a:lnTo>
                  <a:lnTo>
                    <a:pt x="85123" y="495636"/>
                  </a:lnTo>
                  <a:lnTo>
                    <a:pt x="24602" y="363983"/>
                  </a:lnTo>
                  <a:cubicBezTo>
                    <a:pt x="-30024" y="245299"/>
                    <a:pt x="8097" y="99498"/>
                    <a:pt x="121279" y="33868"/>
                  </a:cubicBezTo>
                  <a:cubicBezTo>
                    <a:pt x="250966" y="-40800"/>
                    <a:pt x="413666" y="13040"/>
                    <a:pt x="474580" y="145872"/>
                  </a:cubicBezTo>
                  <a:close/>
                </a:path>
              </a:pathLst>
            </a:custGeom>
            <a:solidFill>
              <a:srgbClr val="6A452B"/>
            </a:solidFill>
            <a:ln w="3927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C1D6F58B-CE27-46A1-B5AC-E63743FC22BB}"/>
                </a:ext>
              </a:extLst>
            </p:cNvPr>
            <p:cNvSpPr/>
            <p:nvPr/>
          </p:nvSpPr>
          <p:spPr>
            <a:xfrm>
              <a:off x="17201328" y="2879507"/>
              <a:ext cx="1414776" cy="2750954"/>
            </a:xfrm>
            <a:custGeom>
              <a:avLst/>
              <a:gdLst>
                <a:gd name="connsiteX0" fmla="*/ 1286268 w 1414776"/>
                <a:gd name="connsiteY0" fmla="*/ 2763471 h 2750953"/>
                <a:gd name="connsiteX1" fmla="*/ 1363687 w 1414776"/>
                <a:gd name="connsiteY1" fmla="*/ 2496236 h 2750953"/>
                <a:gd name="connsiteX2" fmla="*/ 297496 w 1414776"/>
                <a:gd name="connsiteY2" fmla="*/ 175217 h 2750953"/>
                <a:gd name="connsiteX3" fmla="*/ 0 w 1414776"/>
                <a:gd name="connsiteY3" fmla="*/ 40027 h 2750953"/>
                <a:gd name="connsiteX4" fmla="*/ 8253 w 1414776"/>
                <a:gd name="connsiteY4" fmla="*/ 34132 h 2750953"/>
                <a:gd name="connsiteX5" fmla="*/ 361554 w 1414776"/>
                <a:gd name="connsiteY5" fmla="*/ 145742 h 2750953"/>
                <a:gd name="connsiteX6" fmla="*/ 1427745 w 1414776"/>
                <a:gd name="connsiteY6" fmla="*/ 2467154 h 2750953"/>
                <a:gd name="connsiteX7" fmla="*/ 1297664 w 1414776"/>
                <a:gd name="connsiteY7" fmla="*/ 2759934 h 2750953"/>
                <a:gd name="connsiteX8" fmla="*/ 1286268 w 1414776"/>
                <a:gd name="connsiteY8" fmla="*/ 2763471 h 27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776" h="2750953">
                  <a:moveTo>
                    <a:pt x="1286268" y="2763471"/>
                  </a:moveTo>
                  <a:cubicBezTo>
                    <a:pt x="1372333" y="2707273"/>
                    <a:pt x="1408881" y="2594877"/>
                    <a:pt x="1363687" y="2496236"/>
                  </a:cubicBezTo>
                  <a:lnTo>
                    <a:pt x="297496" y="175217"/>
                  </a:lnTo>
                  <a:cubicBezTo>
                    <a:pt x="244835" y="60855"/>
                    <a:pt x="117112" y="5443"/>
                    <a:pt x="0" y="40027"/>
                  </a:cubicBezTo>
                  <a:cubicBezTo>
                    <a:pt x="2751" y="38062"/>
                    <a:pt x="5109" y="35704"/>
                    <a:pt x="8253" y="34132"/>
                  </a:cubicBezTo>
                  <a:cubicBezTo>
                    <a:pt x="137941" y="-40930"/>
                    <a:pt x="300640" y="12910"/>
                    <a:pt x="361554" y="145742"/>
                  </a:cubicBezTo>
                  <a:lnTo>
                    <a:pt x="1427745" y="2467154"/>
                  </a:lnTo>
                  <a:cubicBezTo>
                    <a:pt x="1481585" y="2583873"/>
                    <a:pt x="1420279" y="2721421"/>
                    <a:pt x="1297664" y="2759934"/>
                  </a:cubicBezTo>
                  <a:lnTo>
                    <a:pt x="1286268" y="2763471"/>
                  </a:lnTo>
                  <a:close/>
                </a:path>
              </a:pathLst>
            </a:custGeom>
            <a:solidFill>
              <a:srgbClr val="7F5639"/>
            </a:solidFill>
            <a:ln w="3927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5B4CABE-A66E-4DE4-BA85-4BFD0931BB88}"/>
                </a:ext>
              </a:extLst>
            </p:cNvPr>
            <p:cNvSpPr/>
            <p:nvPr/>
          </p:nvSpPr>
          <p:spPr>
            <a:xfrm>
              <a:off x="17088303" y="2879910"/>
              <a:ext cx="1296878" cy="2829553"/>
            </a:xfrm>
            <a:custGeom>
              <a:avLst/>
              <a:gdLst>
                <a:gd name="connsiteX0" fmla="*/ 280048 w 1296878"/>
                <a:gd name="connsiteY0" fmla="*/ 2289 h 2829552"/>
                <a:gd name="connsiteX1" fmla="*/ 199091 w 1296878"/>
                <a:gd name="connsiteY1" fmla="*/ 321007 h 2829552"/>
                <a:gd name="connsiteX2" fmla="*/ 259612 w 1296878"/>
                <a:gd name="connsiteY2" fmla="*/ 452660 h 2829552"/>
                <a:gd name="connsiteX3" fmla="*/ 570470 w 1296878"/>
                <a:gd name="connsiteY3" fmla="*/ 1129394 h 2829552"/>
                <a:gd name="connsiteX4" fmla="*/ 842421 w 1296878"/>
                <a:gd name="connsiteY4" fmla="*/ 1722029 h 2829552"/>
                <a:gd name="connsiteX5" fmla="*/ 1330520 w 1296878"/>
                <a:gd name="connsiteY5" fmla="*/ 2784683 h 2829552"/>
                <a:gd name="connsiteX6" fmla="*/ 1160746 w 1296878"/>
                <a:gd name="connsiteY6" fmla="*/ 2838130 h 2829552"/>
                <a:gd name="connsiteX7" fmla="*/ 667933 w 1296878"/>
                <a:gd name="connsiteY7" fmla="*/ 1764472 h 2829552"/>
                <a:gd name="connsiteX8" fmla="*/ 395981 w 1296878"/>
                <a:gd name="connsiteY8" fmla="*/ 1171838 h 2829552"/>
                <a:gd name="connsiteX9" fmla="*/ 85123 w 1296878"/>
                <a:gd name="connsiteY9" fmla="*/ 495103 h 2829552"/>
                <a:gd name="connsiteX10" fmla="*/ 24602 w 1296878"/>
                <a:gd name="connsiteY10" fmla="*/ 363450 h 2829552"/>
                <a:gd name="connsiteX11" fmla="*/ 121279 w 1296878"/>
                <a:gd name="connsiteY11" fmla="*/ 33336 h 2829552"/>
                <a:gd name="connsiteX12" fmla="*/ 280048 w 1296878"/>
                <a:gd name="connsiteY12" fmla="*/ 2289 h 28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6878" h="2829552">
                  <a:moveTo>
                    <a:pt x="280048" y="2289"/>
                  </a:moveTo>
                  <a:cubicBezTo>
                    <a:pt x="180228" y="71849"/>
                    <a:pt x="147609" y="208218"/>
                    <a:pt x="199091" y="321007"/>
                  </a:cubicBezTo>
                  <a:lnTo>
                    <a:pt x="259612" y="452660"/>
                  </a:lnTo>
                  <a:lnTo>
                    <a:pt x="570470" y="1129394"/>
                  </a:lnTo>
                  <a:lnTo>
                    <a:pt x="842421" y="1722029"/>
                  </a:lnTo>
                  <a:lnTo>
                    <a:pt x="1330520" y="2784683"/>
                  </a:lnTo>
                  <a:lnTo>
                    <a:pt x="1160746" y="2838130"/>
                  </a:lnTo>
                  <a:lnTo>
                    <a:pt x="667933" y="1764472"/>
                  </a:lnTo>
                  <a:lnTo>
                    <a:pt x="395981" y="1171838"/>
                  </a:lnTo>
                  <a:lnTo>
                    <a:pt x="85123" y="495103"/>
                  </a:lnTo>
                  <a:lnTo>
                    <a:pt x="24602" y="363450"/>
                  </a:lnTo>
                  <a:cubicBezTo>
                    <a:pt x="-30024" y="244766"/>
                    <a:pt x="8097" y="98966"/>
                    <a:pt x="121279" y="33336"/>
                  </a:cubicBezTo>
                  <a:cubicBezTo>
                    <a:pt x="171975" y="4254"/>
                    <a:pt x="227387" y="-4785"/>
                    <a:pt x="280048" y="2289"/>
                  </a:cubicBezTo>
                  <a:close/>
                </a:path>
              </a:pathLst>
            </a:custGeom>
            <a:solidFill>
              <a:srgbClr val="543622"/>
            </a:solidFill>
            <a:ln w="3927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76C6129A-C0A5-4302-8618-48CAA175AD3B}"/>
                </a:ext>
              </a:extLst>
            </p:cNvPr>
            <p:cNvSpPr/>
            <p:nvPr/>
          </p:nvSpPr>
          <p:spPr>
            <a:xfrm>
              <a:off x="16867785" y="5653053"/>
              <a:ext cx="314395" cy="314395"/>
            </a:xfrm>
            <a:custGeom>
              <a:avLst/>
              <a:gdLst>
                <a:gd name="connsiteX0" fmla="*/ 281846 w 314394"/>
                <a:gd name="connsiteY0" fmla="*/ 110395 h 314394"/>
                <a:gd name="connsiteX1" fmla="*/ 232509 w 314394"/>
                <a:gd name="connsiteY1" fmla="*/ 281846 h 314394"/>
                <a:gd name="connsiteX2" fmla="*/ 61057 w 314394"/>
                <a:gd name="connsiteY2" fmla="*/ 232509 h 314394"/>
                <a:gd name="connsiteX3" fmla="*/ 110395 w 314394"/>
                <a:gd name="connsiteY3" fmla="*/ 61057 h 314394"/>
                <a:gd name="connsiteX4" fmla="*/ 281846 w 314394"/>
                <a:gd name="connsiteY4" fmla="*/ 110395 h 31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94" h="314394">
                  <a:moveTo>
                    <a:pt x="281846" y="110395"/>
                  </a:moveTo>
                  <a:cubicBezTo>
                    <a:pt x="315567" y="171364"/>
                    <a:pt x="293478" y="248125"/>
                    <a:pt x="232509" y="281846"/>
                  </a:cubicBezTo>
                  <a:cubicBezTo>
                    <a:pt x="171540" y="315567"/>
                    <a:pt x="94778" y="293478"/>
                    <a:pt x="61057" y="232509"/>
                  </a:cubicBezTo>
                  <a:cubicBezTo>
                    <a:pt x="27336" y="171539"/>
                    <a:pt x="49426" y="94778"/>
                    <a:pt x="110395" y="61057"/>
                  </a:cubicBezTo>
                  <a:cubicBezTo>
                    <a:pt x="171364" y="27336"/>
                    <a:pt x="248126" y="49425"/>
                    <a:pt x="281846" y="110395"/>
                  </a:cubicBezTo>
                  <a:close/>
                </a:path>
              </a:pathLst>
            </a:custGeom>
            <a:solidFill>
              <a:srgbClr val="FFAB03"/>
            </a:solidFill>
            <a:ln w="3927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0DA77302-43CE-4ED9-AB29-EC500CAABBF8}"/>
                </a:ext>
              </a:extLst>
            </p:cNvPr>
            <p:cNvSpPr/>
            <p:nvPr/>
          </p:nvSpPr>
          <p:spPr>
            <a:xfrm>
              <a:off x="16902585" y="5702645"/>
              <a:ext cx="196497" cy="196497"/>
            </a:xfrm>
            <a:custGeom>
              <a:avLst/>
              <a:gdLst>
                <a:gd name="connsiteX0" fmla="*/ 66091 w 196496"/>
                <a:gd name="connsiteY0" fmla="*/ 10286 h 196496"/>
                <a:gd name="connsiteX1" fmla="*/ 10286 w 196496"/>
                <a:gd name="connsiteY1" fmla="*/ 160409 h 196496"/>
                <a:gd name="connsiteX2" fmla="*/ 160410 w 196496"/>
                <a:gd name="connsiteY2" fmla="*/ 216214 h 196496"/>
                <a:gd name="connsiteX3" fmla="*/ 216215 w 196496"/>
                <a:gd name="connsiteY3" fmla="*/ 66091 h 196496"/>
                <a:gd name="connsiteX4" fmla="*/ 66091 w 196496"/>
                <a:gd name="connsiteY4" fmla="*/ 10286 h 196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6" h="196496">
                  <a:moveTo>
                    <a:pt x="66091" y="10286"/>
                  </a:moveTo>
                  <a:cubicBezTo>
                    <a:pt x="9107" y="36224"/>
                    <a:pt x="-15652" y="103425"/>
                    <a:pt x="10286" y="160409"/>
                  </a:cubicBezTo>
                  <a:cubicBezTo>
                    <a:pt x="36224" y="217394"/>
                    <a:pt x="103425" y="242152"/>
                    <a:pt x="160410" y="216214"/>
                  </a:cubicBezTo>
                  <a:cubicBezTo>
                    <a:pt x="217394" y="190277"/>
                    <a:pt x="242152" y="123075"/>
                    <a:pt x="216215" y="66091"/>
                  </a:cubicBezTo>
                  <a:cubicBezTo>
                    <a:pt x="190277" y="9107"/>
                    <a:pt x="122682" y="-15652"/>
                    <a:pt x="66091" y="10286"/>
                  </a:cubicBezTo>
                  <a:close/>
                </a:path>
              </a:pathLst>
            </a:custGeom>
            <a:solidFill>
              <a:srgbClr val="C3C6CB"/>
            </a:solidFill>
            <a:ln w="3927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35821148-CCD5-48A4-B74F-172BBF3AF92B}"/>
                </a:ext>
              </a:extLst>
            </p:cNvPr>
            <p:cNvSpPr/>
            <p:nvPr/>
          </p:nvSpPr>
          <p:spPr>
            <a:xfrm>
              <a:off x="16902192" y="5702710"/>
              <a:ext cx="157197" cy="196497"/>
            </a:xfrm>
            <a:custGeom>
              <a:avLst/>
              <a:gdLst>
                <a:gd name="connsiteX0" fmla="*/ 158444 w 157197"/>
                <a:gd name="connsiteY0" fmla="*/ 9827 h 196496"/>
                <a:gd name="connsiteX1" fmla="*/ 77881 w 157197"/>
                <a:gd name="connsiteY1" fmla="*/ 14543 h 196496"/>
                <a:gd name="connsiteX2" fmla="*/ 22076 w 157197"/>
                <a:gd name="connsiteY2" fmla="*/ 164666 h 196496"/>
                <a:gd name="connsiteX3" fmla="*/ 79846 w 157197"/>
                <a:gd name="connsiteY3" fmla="*/ 220865 h 196496"/>
                <a:gd name="connsiteX4" fmla="*/ 10286 w 157197"/>
                <a:gd name="connsiteY4" fmla="*/ 160344 h 196496"/>
                <a:gd name="connsiteX5" fmla="*/ 66091 w 157197"/>
                <a:gd name="connsiteY5" fmla="*/ 10220 h 196496"/>
                <a:gd name="connsiteX6" fmla="*/ 158444 w 157197"/>
                <a:gd name="connsiteY6" fmla="*/ 9827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196496">
                  <a:moveTo>
                    <a:pt x="158444" y="9827"/>
                  </a:moveTo>
                  <a:cubicBezTo>
                    <a:pt x="132900" y="1967"/>
                    <a:pt x="104211" y="2753"/>
                    <a:pt x="77881" y="14543"/>
                  </a:cubicBezTo>
                  <a:cubicBezTo>
                    <a:pt x="20897" y="40481"/>
                    <a:pt x="-3862" y="107683"/>
                    <a:pt x="22076" y="164666"/>
                  </a:cubicBezTo>
                  <a:cubicBezTo>
                    <a:pt x="34259" y="190997"/>
                    <a:pt x="55480" y="210254"/>
                    <a:pt x="79846" y="220865"/>
                  </a:cubicBezTo>
                  <a:cubicBezTo>
                    <a:pt x="50371" y="211826"/>
                    <a:pt x="24434" y="190997"/>
                    <a:pt x="10286" y="160344"/>
                  </a:cubicBezTo>
                  <a:cubicBezTo>
                    <a:pt x="-15652" y="103360"/>
                    <a:pt x="9107" y="36158"/>
                    <a:pt x="66091" y="10220"/>
                  </a:cubicBezTo>
                  <a:cubicBezTo>
                    <a:pt x="96744" y="-3928"/>
                    <a:pt x="130149" y="-2749"/>
                    <a:pt x="158444" y="9827"/>
                  </a:cubicBezTo>
                  <a:close/>
                </a:path>
              </a:pathLst>
            </a:custGeom>
            <a:solidFill>
              <a:srgbClr val="DBDCDD"/>
            </a:solidFill>
            <a:ln w="3927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1D80B3F-21CC-475F-9D11-6A19AAD04B1B}"/>
                </a:ext>
              </a:extLst>
            </p:cNvPr>
            <p:cNvSpPr/>
            <p:nvPr/>
          </p:nvSpPr>
          <p:spPr>
            <a:xfrm>
              <a:off x="16954136" y="5703892"/>
              <a:ext cx="157197" cy="196497"/>
            </a:xfrm>
            <a:custGeom>
              <a:avLst/>
              <a:gdLst>
                <a:gd name="connsiteX0" fmla="*/ 61700 w 157197"/>
                <a:gd name="connsiteY0" fmla="*/ 197283 h 196496"/>
                <a:gd name="connsiteX1" fmla="*/ 117505 w 157197"/>
                <a:gd name="connsiteY1" fmla="*/ 47159 h 196496"/>
                <a:gd name="connsiteX2" fmla="*/ 76634 w 157197"/>
                <a:gd name="connsiteY2" fmla="*/ 0 h 196496"/>
                <a:gd name="connsiteX3" fmla="*/ 165057 w 157197"/>
                <a:gd name="connsiteY3" fmla="*/ 64844 h 196496"/>
                <a:gd name="connsiteX4" fmla="*/ 109252 w 157197"/>
                <a:gd name="connsiteY4" fmla="*/ 214967 h 196496"/>
                <a:gd name="connsiteX5" fmla="*/ 0 w 157197"/>
                <a:gd name="connsiteY5" fmla="*/ 206714 h 196496"/>
                <a:gd name="connsiteX6" fmla="*/ 61700 w 157197"/>
                <a:gd name="connsiteY6" fmla="*/ 197283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196496">
                  <a:moveTo>
                    <a:pt x="61700" y="197283"/>
                  </a:moveTo>
                  <a:cubicBezTo>
                    <a:pt x="118684" y="171345"/>
                    <a:pt x="143443" y="104143"/>
                    <a:pt x="117505" y="47159"/>
                  </a:cubicBezTo>
                  <a:cubicBezTo>
                    <a:pt x="108466" y="27116"/>
                    <a:pt x="93925" y="11004"/>
                    <a:pt x="76634" y="0"/>
                  </a:cubicBezTo>
                  <a:cubicBezTo>
                    <a:pt x="113968" y="5109"/>
                    <a:pt x="148159" y="27902"/>
                    <a:pt x="165057" y="64844"/>
                  </a:cubicBezTo>
                  <a:cubicBezTo>
                    <a:pt x="190995" y="121828"/>
                    <a:pt x="166236" y="189030"/>
                    <a:pt x="109252" y="214967"/>
                  </a:cubicBezTo>
                  <a:cubicBezTo>
                    <a:pt x="72704" y="231866"/>
                    <a:pt x="31832" y="227150"/>
                    <a:pt x="0" y="206714"/>
                  </a:cubicBezTo>
                  <a:cubicBezTo>
                    <a:pt x="20436" y="209072"/>
                    <a:pt x="41657" y="206322"/>
                    <a:pt x="61700" y="197283"/>
                  </a:cubicBezTo>
                  <a:close/>
                </a:path>
              </a:pathLst>
            </a:custGeom>
            <a:solidFill>
              <a:srgbClr val="AEB1B5"/>
            </a:solidFill>
            <a:ln w="3927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ACEF104-FEF0-48C5-9629-F9AF9AA95E2A}"/>
                </a:ext>
              </a:extLst>
            </p:cNvPr>
            <p:cNvSpPr/>
            <p:nvPr/>
          </p:nvSpPr>
          <p:spPr>
            <a:xfrm>
              <a:off x="17545468" y="5483300"/>
              <a:ext cx="235796" cy="235796"/>
            </a:xfrm>
            <a:custGeom>
              <a:avLst/>
              <a:gdLst>
                <a:gd name="connsiteX0" fmla="*/ 73612 w 235796"/>
                <a:gd name="connsiteY0" fmla="*/ 11519 h 235796"/>
                <a:gd name="connsiteX1" fmla="*/ 11519 w 235796"/>
                <a:gd name="connsiteY1" fmla="*/ 178934 h 235796"/>
                <a:gd name="connsiteX2" fmla="*/ 178934 w 235796"/>
                <a:gd name="connsiteY2" fmla="*/ 241027 h 235796"/>
                <a:gd name="connsiteX3" fmla="*/ 241027 w 235796"/>
                <a:gd name="connsiteY3" fmla="*/ 73612 h 235796"/>
                <a:gd name="connsiteX4" fmla="*/ 73612 w 235796"/>
                <a:gd name="connsiteY4" fmla="*/ 11519 h 23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96" h="235796">
                  <a:moveTo>
                    <a:pt x="73612" y="11519"/>
                  </a:moveTo>
                  <a:cubicBezTo>
                    <a:pt x="10340" y="40601"/>
                    <a:pt x="-17562" y="115662"/>
                    <a:pt x="11519" y="178934"/>
                  </a:cubicBezTo>
                  <a:cubicBezTo>
                    <a:pt x="40601" y="242206"/>
                    <a:pt x="115662" y="270109"/>
                    <a:pt x="178934" y="241027"/>
                  </a:cubicBezTo>
                  <a:cubicBezTo>
                    <a:pt x="242206" y="211946"/>
                    <a:pt x="270109" y="136884"/>
                    <a:pt x="241027" y="73612"/>
                  </a:cubicBezTo>
                  <a:cubicBezTo>
                    <a:pt x="211946" y="10340"/>
                    <a:pt x="136884" y="-17562"/>
                    <a:pt x="73612" y="11519"/>
                  </a:cubicBezTo>
                  <a:close/>
                </a:path>
              </a:pathLst>
            </a:custGeom>
            <a:solidFill>
              <a:srgbClr val="FFAB03"/>
            </a:solidFill>
            <a:ln w="3927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B5F6FAB6-DD44-4A39-AAB7-FBAAFBB13A5F}"/>
                </a:ext>
              </a:extLst>
            </p:cNvPr>
            <p:cNvSpPr/>
            <p:nvPr/>
          </p:nvSpPr>
          <p:spPr>
            <a:xfrm>
              <a:off x="17534912" y="5487677"/>
              <a:ext cx="196497" cy="196497"/>
            </a:xfrm>
            <a:custGeom>
              <a:avLst/>
              <a:gdLst>
                <a:gd name="connsiteX0" fmla="*/ 66091 w 196496"/>
                <a:gd name="connsiteY0" fmla="*/ 10286 h 196496"/>
                <a:gd name="connsiteX1" fmla="*/ 10286 w 196496"/>
                <a:gd name="connsiteY1" fmla="*/ 160409 h 196496"/>
                <a:gd name="connsiteX2" fmla="*/ 160409 w 196496"/>
                <a:gd name="connsiteY2" fmla="*/ 216215 h 196496"/>
                <a:gd name="connsiteX3" fmla="*/ 216214 w 196496"/>
                <a:gd name="connsiteY3" fmla="*/ 66091 h 196496"/>
                <a:gd name="connsiteX4" fmla="*/ 66091 w 196496"/>
                <a:gd name="connsiteY4" fmla="*/ 10286 h 196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6" h="196496">
                  <a:moveTo>
                    <a:pt x="66091" y="10286"/>
                  </a:moveTo>
                  <a:cubicBezTo>
                    <a:pt x="9107" y="36224"/>
                    <a:pt x="-15652" y="103425"/>
                    <a:pt x="10286" y="160409"/>
                  </a:cubicBezTo>
                  <a:cubicBezTo>
                    <a:pt x="36223" y="217393"/>
                    <a:pt x="103425" y="242152"/>
                    <a:pt x="160409" y="216215"/>
                  </a:cubicBezTo>
                  <a:cubicBezTo>
                    <a:pt x="217393" y="190277"/>
                    <a:pt x="242152" y="123075"/>
                    <a:pt x="216214" y="66091"/>
                  </a:cubicBezTo>
                  <a:cubicBezTo>
                    <a:pt x="190277" y="9107"/>
                    <a:pt x="123075" y="-15652"/>
                    <a:pt x="66091" y="10286"/>
                  </a:cubicBezTo>
                  <a:close/>
                </a:path>
              </a:pathLst>
            </a:custGeom>
            <a:solidFill>
              <a:srgbClr val="C3C6CB"/>
            </a:solidFill>
            <a:ln w="3927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C13C877B-D38D-4454-953A-4C88424F712E}"/>
                </a:ext>
              </a:extLst>
            </p:cNvPr>
            <p:cNvSpPr/>
            <p:nvPr/>
          </p:nvSpPr>
          <p:spPr>
            <a:xfrm>
              <a:off x="17534912" y="5487892"/>
              <a:ext cx="157197" cy="196497"/>
            </a:xfrm>
            <a:custGeom>
              <a:avLst/>
              <a:gdLst>
                <a:gd name="connsiteX0" fmla="*/ 158444 w 157197"/>
                <a:gd name="connsiteY0" fmla="*/ 9678 h 196496"/>
                <a:gd name="connsiteX1" fmla="*/ 77881 w 157197"/>
                <a:gd name="connsiteY1" fmla="*/ 14394 h 196496"/>
                <a:gd name="connsiteX2" fmla="*/ 22076 w 157197"/>
                <a:gd name="connsiteY2" fmla="*/ 164517 h 196496"/>
                <a:gd name="connsiteX3" fmla="*/ 79846 w 157197"/>
                <a:gd name="connsiteY3" fmla="*/ 220715 h 196496"/>
                <a:gd name="connsiteX4" fmla="*/ 10286 w 157197"/>
                <a:gd name="connsiteY4" fmla="*/ 160194 h 196496"/>
                <a:gd name="connsiteX5" fmla="*/ 66091 w 157197"/>
                <a:gd name="connsiteY5" fmla="*/ 10071 h 196496"/>
                <a:gd name="connsiteX6" fmla="*/ 158444 w 157197"/>
                <a:gd name="connsiteY6" fmla="*/ 9678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196496">
                  <a:moveTo>
                    <a:pt x="158444" y="9678"/>
                  </a:moveTo>
                  <a:cubicBezTo>
                    <a:pt x="132900" y="1818"/>
                    <a:pt x="104211" y="2604"/>
                    <a:pt x="77881" y="14394"/>
                  </a:cubicBezTo>
                  <a:cubicBezTo>
                    <a:pt x="20897" y="40332"/>
                    <a:pt x="-3862" y="107533"/>
                    <a:pt x="22076" y="164517"/>
                  </a:cubicBezTo>
                  <a:cubicBezTo>
                    <a:pt x="34259" y="190848"/>
                    <a:pt x="55480" y="210105"/>
                    <a:pt x="79846" y="220715"/>
                  </a:cubicBezTo>
                  <a:cubicBezTo>
                    <a:pt x="49978" y="211677"/>
                    <a:pt x="24434" y="190848"/>
                    <a:pt x="10286" y="160194"/>
                  </a:cubicBezTo>
                  <a:cubicBezTo>
                    <a:pt x="-15652" y="103210"/>
                    <a:pt x="9107" y="36009"/>
                    <a:pt x="66091" y="10071"/>
                  </a:cubicBezTo>
                  <a:cubicBezTo>
                    <a:pt x="96744" y="-3684"/>
                    <a:pt x="129756" y="-2898"/>
                    <a:pt x="158444" y="9678"/>
                  </a:cubicBezTo>
                  <a:close/>
                </a:path>
              </a:pathLst>
            </a:custGeom>
            <a:solidFill>
              <a:srgbClr val="DBDCDD"/>
            </a:solidFill>
            <a:ln w="3927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41383A1C-EE2C-4300-9574-BF78B270221C}"/>
                </a:ext>
              </a:extLst>
            </p:cNvPr>
            <p:cNvSpPr/>
            <p:nvPr/>
          </p:nvSpPr>
          <p:spPr>
            <a:xfrm>
              <a:off x="17586855" y="5488924"/>
              <a:ext cx="157197" cy="196497"/>
            </a:xfrm>
            <a:custGeom>
              <a:avLst/>
              <a:gdLst>
                <a:gd name="connsiteX0" fmla="*/ 61700 w 157197"/>
                <a:gd name="connsiteY0" fmla="*/ 197283 h 196496"/>
                <a:gd name="connsiteX1" fmla="*/ 117505 w 157197"/>
                <a:gd name="connsiteY1" fmla="*/ 47159 h 196496"/>
                <a:gd name="connsiteX2" fmla="*/ 76634 w 157197"/>
                <a:gd name="connsiteY2" fmla="*/ 0 h 196496"/>
                <a:gd name="connsiteX3" fmla="*/ 165057 w 157197"/>
                <a:gd name="connsiteY3" fmla="*/ 64844 h 196496"/>
                <a:gd name="connsiteX4" fmla="*/ 109252 w 157197"/>
                <a:gd name="connsiteY4" fmla="*/ 214967 h 196496"/>
                <a:gd name="connsiteX5" fmla="*/ 0 w 157197"/>
                <a:gd name="connsiteY5" fmla="*/ 206715 h 196496"/>
                <a:gd name="connsiteX6" fmla="*/ 61700 w 157197"/>
                <a:gd name="connsiteY6" fmla="*/ 197283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196496">
                  <a:moveTo>
                    <a:pt x="61700" y="197283"/>
                  </a:moveTo>
                  <a:cubicBezTo>
                    <a:pt x="118684" y="171345"/>
                    <a:pt x="143443" y="104143"/>
                    <a:pt x="117505" y="47159"/>
                  </a:cubicBezTo>
                  <a:cubicBezTo>
                    <a:pt x="108466" y="27116"/>
                    <a:pt x="93925" y="11004"/>
                    <a:pt x="76634" y="0"/>
                  </a:cubicBezTo>
                  <a:cubicBezTo>
                    <a:pt x="113968" y="5109"/>
                    <a:pt x="148159" y="27902"/>
                    <a:pt x="165057" y="64844"/>
                  </a:cubicBezTo>
                  <a:cubicBezTo>
                    <a:pt x="190995" y="121828"/>
                    <a:pt x="166236" y="189030"/>
                    <a:pt x="109252" y="214967"/>
                  </a:cubicBezTo>
                  <a:cubicBezTo>
                    <a:pt x="72704" y="231866"/>
                    <a:pt x="31833" y="227150"/>
                    <a:pt x="0" y="206715"/>
                  </a:cubicBezTo>
                  <a:cubicBezTo>
                    <a:pt x="20043" y="209072"/>
                    <a:pt x="41658" y="206715"/>
                    <a:pt x="61700" y="197283"/>
                  </a:cubicBezTo>
                  <a:close/>
                </a:path>
              </a:pathLst>
            </a:custGeom>
            <a:solidFill>
              <a:srgbClr val="AEB1B5"/>
            </a:solidFill>
            <a:ln w="3927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66795992-74ED-4F6E-BFD7-0D541DD9F189}"/>
                </a:ext>
              </a:extLst>
            </p:cNvPr>
            <p:cNvSpPr/>
            <p:nvPr/>
          </p:nvSpPr>
          <p:spPr>
            <a:xfrm>
              <a:off x="19150576" y="10358505"/>
              <a:ext cx="117898" cy="117898"/>
            </a:xfrm>
            <a:custGeom>
              <a:avLst/>
              <a:gdLst>
                <a:gd name="connsiteX0" fmla="*/ 0 w 117898"/>
                <a:gd name="connsiteY0" fmla="*/ 88817 h 117898"/>
                <a:gd name="connsiteX1" fmla="*/ 132832 w 117898"/>
                <a:gd name="connsiteY1" fmla="*/ 146194 h 117898"/>
                <a:gd name="connsiteX2" fmla="*/ 99821 w 117898"/>
                <a:gd name="connsiteY2" fmla="*/ 0 h 117898"/>
                <a:gd name="connsiteX3" fmla="*/ 92746 w 117898"/>
                <a:gd name="connsiteY3" fmla="*/ 13362 h 117898"/>
                <a:gd name="connsiteX4" fmla="*/ 0 w 117898"/>
                <a:gd name="connsiteY4" fmla="*/ 88817 h 11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117898">
                  <a:moveTo>
                    <a:pt x="0" y="88817"/>
                  </a:moveTo>
                  <a:lnTo>
                    <a:pt x="132832" y="146194"/>
                  </a:lnTo>
                  <a:cubicBezTo>
                    <a:pt x="122614" y="97462"/>
                    <a:pt x="111610" y="48731"/>
                    <a:pt x="99821" y="0"/>
                  </a:cubicBezTo>
                  <a:cubicBezTo>
                    <a:pt x="99035" y="5109"/>
                    <a:pt x="97069" y="9825"/>
                    <a:pt x="92746" y="13362"/>
                  </a:cubicBezTo>
                  <a:lnTo>
                    <a:pt x="0" y="88817"/>
                  </a:lnTo>
                  <a:close/>
                </a:path>
              </a:pathLst>
            </a:custGeom>
            <a:solidFill>
              <a:srgbClr val="AEB1B5"/>
            </a:solidFill>
            <a:ln w="3927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E05F1986-A804-40C7-AC4B-427447E32679}"/>
                </a:ext>
              </a:extLst>
            </p:cNvPr>
            <p:cNvSpPr/>
            <p:nvPr/>
          </p:nvSpPr>
          <p:spPr>
            <a:xfrm>
              <a:off x="19299127" y="10650893"/>
              <a:ext cx="39299" cy="39299"/>
            </a:xfrm>
            <a:custGeom>
              <a:avLst/>
              <a:gdLst>
                <a:gd name="connsiteX0" fmla="*/ 13755 w 0"/>
                <a:gd name="connsiteY0" fmla="*/ 0 h 0"/>
                <a:gd name="connsiteX1" fmla="*/ 0 w 0"/>
                <a:gd name="connsiteY1" fmla="*/ 11004 h 0"/>
                <a:gd name="connsiteX2" fmla="*/ 16899 w 0"/>
                <a:gd name="connsiteY2" fmla="*/ 18471 h 0"/>
                <a:gd name="connsiteX3" fmla="*/ 13755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13755" y="0"/>
                  </a:moveTo>
                  <a:lnTo>
                    <a:pt x="0" y="11004"/>
                  </a:lnTo>
                  <a:lnTo>
                    <a:pt x="16899" y="18471"/>
                  </a:lnTo>
                  <a:cubicBezTo>
                    <a:pt x="15720" y="12576"/>
                    <a:pt x="14934" y="6288"/>
                    <a:pt x="13755" y="0"/>
                  </a:cubicBezTo>
                  <a:close/>
                </a:path>
              </a:pathLst>
            </a:custGeom>
            <a:solidFill>
              <a:srgbClr val="AEB1B5"/>
            </a:solidFill>
            <a:ln w="3927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6F15AD98-13A8-4430-AB9D-4379BA838C59}"/>
                </a:ext>
              </a:extLst>
            </p:cNvPr>
            <p:cNvSpPr/>
            <p:nvPr/>
          </p:nvSpPr>
          <p:spPr>
            <a:xfrm>
              <a:off x="16844490" y="6446892"/>
              <a:ext cx="2397260" cy="3890635"/>
            </a:xfrm>
            <a:custGeom>
              <a:avLst/>
              <a:gdLst>
                <a:gd name="connsiteX0" fmla="*/ 2000337 w 2397259"/>
                <a:gd name="connsiteY0" fmla="*/ 719328 h 3890634"/>
                <a:gd name="connsiteX1" fmla="*/ 2016449 w 2397259"/>
                <a:gd name="connsiteY1" fmla="*/ 688675 h 3890634"/>
                <a:gd name="connsiteX2" fmla="*/ 2118235 w 2397259"/>
                <a:gd name="connsiteY2" fmla="*/ 588854 h 3890634"/>
                <a:gd name="connsiteX3" fmla="*/ 2151639 w 2397259"/>
                <a:gd name="connsiteY3" fmla="*/ 569205 h 3890634"/>
                <a:gd name="connsiteX4" fmla="*/ 2225915 w 2397259"/>
                <a:gd name="connsiteY4" fmla="*/ 535800 h 3890634"/>
                <a:gd name="connsiteX5" fmla="*/ 2266393 w 2397259"/>
                <a:gd name="connsiteY5" fmla="*/ 521652 h 3890634"/>
                <a:gd name="connsiteX6" fmla="*/ 2343027 w 2397259"/>
                <a:gd name="connsiteY6" fmla="*/ 500824 h 3890634"/>
                <a:gd name="connsiteX7" fmla="*/ 2121379 w 2397259"/>
                <a:gd name="connsiteY7" fmla="*/ 18621 h 3890634"/>
                <a:gd name="connsiteX8" fmla="*/ 1467438 w 2397259"/>
                <a:gd name="connsiteY8" fmla="*/ 3294 h 3890634"/>
                <a:gd name="connsiteX9" fmla="*/ 1465473 w 2397259"/>
                <a:gd name="connsiteY9" fmla="*/ 3294 h 3890634"/>
                <a:gd name="connsiteX10" fmla="*/ 1463507 w 2397259"/>
                <a:gd name="connsiteY10" fmla="*/ 3294 h 3890634"/>
                <a:gd name="connsiteX11" fmla="*/ 864586 w 2397259"/>
                <a:gd name="connsiteY11" fmla="*/ 13119 h 3890634"/>
                <a:gd name="connsiteX12" fmla="*/ 838648 w 2397259"/>
                <a:gd name="connsiteY12" fmla="*/ 25302 h 3890634"/>
                <a:gd name="connsiteX13" fmla="*/ 830395 w 2397259"/>
                <a:gd name="connsiteY13" fmla="*/ 52811 h 3890634"/>
                <a:gd name="connsiteX14" fmla="*/ 838255 w 2397259"/>
                <a:gd name="connsiteY14" fmla="*/ 112546 h 3890634"/>
                <a:gd name="connsiteX15" fmla="*/ 514429 w 2397259"/>
                <a:gd name="connsiteY15" fmla="*/ 154203 h 3890634"/>
                <a:gd name="connsiteX16" fmla="*/ 509319 w 2397259"/>
                <a:gd name="connsiteY16" fmla="*/ 114511 h 3890634"/>
                <a:gd name="connsiteX17" fmla="*/ 442904 w 2397259"/>
                <a:gd name="connsiteY17" fmla="*/ 63029 h 3890634"/>
                <a:gd name="connsiteX18" fmla="*/ 0 w 2397259"/>
                <a:gd name="connsiteY18" fmla="*/ 120799 h 3890634"/>
                <a:gd name="connsiteX19" fmla="*/ 12183 w 2397259"/>
                <a:gd name="connsiteY19" fmla="*/ 215511 h 3890634"/>
                <a:gd name="connsiteX20" fmla="*/ 64451 w 2397259"/>
                <a:gd name="connsiteY20" fmla="*/ 620294 h 3890634"/>
                <a:gd name="connsiteX21" fmla="*/ 162306 w 2397259"/>
                <a:gd name="connsiteY21" fmla="*/ 662344 h 3890634"/>
                <a:gd name="connsiteX22" fmla="*/ 167415 w 2397259"/>
                <a:gd name="connsiteY22" fmla="*/ 699678 h 3890634"/>
                <a:gd name="connsiteX23" fmla="*/ 83708 w 2397259"/>
                <a:gd name="connsiteY23" fmla="*/ 767666 h 3890634"/>
                <a:gd name="connsiteX24" fmla="*/ 85280 w 2397259"/>
                <a:gd name="connsiteY24" fmla="*/ 779456 h 3890634"/>
                <a:gd name="connsiteX25" fmla="*/ 311251 w 2397259"/>
                <a:gd name="connsiteY25" fmla="*/ 876918 h 3890634"/>
                <a:gd name="connsiteX26" fmla="*/ 316360 w 2397259"/>
                <a:gd name="connsiteY26" fmla="*/ 914253 h 3890634"/>
                <a:gd name="connsiteX27" fmla="*/ 223613 w 2397259"/>
                <a:gd name="connsiteY27" fmla="*/ 989707 h 3890634"/>
                <a:gd name="connsiteX28" fmla="*/ 409892 w 2397259"/>
                <a:gd name="connsiteY28" fmla="*/ 1070271 h 3890634"/>
                <a:gd name="connsiteX29" fmla="*/ 570627 w 2397259"/>
                <a:gd name="connsiteY29" fmla="*/ 1049443 h 3890634"/>
                <a:gd name="connsiteX30" fmla="*/ 622109 w 2397259"/>
                <a:gd name="connsiteY30" fmla="*/ 983027 h 3890634"/>
                <a:gd name="connsiteX31" fmla="*/ 617000 w 2397259"/>
                <a:gd name="connsiteY31" fmla="*/ 943334 h 3890634"/>
                <a:gd name="connsiteX32" fmla="*/ 617000 w 2397259"/>
                <a:gd name="connsiteY32" fmla="*/ 943334 h 3890634"/>
                <a:gd name="connsiteX33" fmla="*/ 940826 w 2397259"/>
                <a:gd name="connsiteY33" fmla="*/ 901677 h 3890634"/>
                <a:gd name="connsiteX34" fmla="*/ 940826 w 2397259"/>
                <a:gd name="connsiteY34" fmla="*/ 901677 h 3890634"/>
                <a:gd name="connsiteX35" fmla="*/ 942791 w 2397259"/>
                <a:gd name="connsiteY35" fmla="*/ 916611 h 3890634"/>
                <a:gd name="connsiteX36" fmla="*/ 946328 w 2397259"/>
                <a:gd name="connsiteY36" fmla="*/ 931937 h 3890634"/>
                <a:gd name="connsiteX37" fmla="*/ 949865 w 2397259"/>
                <a:gd name="connsiteY37" fmla="*/ 939797 h 3890634"/>
                <a:gd name="connsiteX38" fmla="*/ 952223 w 2397259"/>
                <a:gd name="connsiteY38" fmla="*/ 945299 h 3890634"/>
                <a:gd name="connsiteX39" fmla="*/ 953795 w 2397259"/>
                <a:gd name="connsiteY39" fmla="*/ 948443 h 3890634"/>
                <a:gd name="connsiteX40" fmla="*/ 1020604 w 2397259"/>
                <a:gd name="connsiteY40" fmla="*/ 990101 h 3890634"/>
                <a:gd name="connsiteX41" fmla="*/ 1037503 w 2397259"/>
                <a:gd name="connsiteY41" fmla="*/ 989707 h 3890634"/>
                <a:gd name="connsiteX42" fmla="*/ 1343644 w 2397259"/>
                <a:gd name="connsiteY42" fmla="*/ 950015 h 3890634"/>
                <a:gd name="connsiteX43" fmla="*/ 1348361 w 2397259"/>
                <a:gd name="connsiteY43" fmla="*/ 984991 h 3890634"/>
                <a:gd name="connsiteX44" fmla="*/ 1356220 w 2397259"/>
                <a:gd name="connsiteY44" fmla="*/ 1044334 h 3890634"/>
                <a:gd name="connsiteX45" fmla="*/ 1321244 w 2397259"/>
                <a:gd name="connsiteY45" fmla="*/ 1048657 h 3890634"/>
                <a:gd name="connsiteX46" fmla="*/ 1264260 w 2397259"/>
                <a:gd name="connsiteY46" fmla="*/ 1122932 h 3890634"/>
                <a:gd name="connsiteX47" fmla="*/ 1279587 w 2397259"/>
                <a:gd name="connsiteY47" fmla="*/ 1241223 h 3890634"/>
                <a:gd name="connsiteX48" fmla="*/ 1353863 w 2397259"/>
                <a:gd name="connsiteY48" fmla="*/ 1298207 h 3890634"/>
                <a:gd name="connsiteX49" fmla="*/ 1388839 w 2397259"/>
                <a:gd name="connsiteY49" fmla="*/ 1293884 h 3890634"/>
                <a:gd name="connsiteX50" fmla="*/ 1423029 w 2397259"/>
                <a:gd name="connsiteY50" fmla="*/ 1607100 h 3890634"/>
                <a:gd name="connsiteX51" fmla="*/ 1555861 w 2397259"/>
                <a:gd name="connsiteY51" fmla="*/ 2327457 h 3890634"/>
                <a:gd name="connsiteX52" fmla="*/ 1619526 w 2397259"/>
                <a:gd name="connsiteY52" fmla="*/ 2563646 h 3890634"/>
                <a:gd name="connsiteX53" fmla="*/ 1687514 w 2397259"/>
                <a:gd name="connsiteY53" fmla="*/ 2865465 h 3890634"/>
                <a:gd name="connsiteX54" fmla="*/ 1703626 w 2397259"/>
                <a:gd name="connsiteY54" fmla="*/ 2973145 h 3890634"/>
                <a:gd name="connsiteX55" fmla="*/ 1705199 w 2397259"/>
                <a:gd name="connsiteY55" fmla="*/ 2986114 h 3890634"/>
                <a:gd name="connsiteX56" fmla="*/ 1800696 w 2397259"/>
                <a:gd name="connsiteY56" fmla="*/ 3027378 h 3890634"/>
                <a:gd name="connsiteX57" fmla="*/ 1805805 w 2397259"/>
                <a:gd name="connsiteY57" fmla="*/ 3064713 h 3890634"/>
                <a:gd name="connsiteX58" fmla="*/ 1719739 w 2397259"/>
                <a:gd name="connsiteY58" fmla="*/ 3134665 h 3890634"/>
                <a:gd name="connsiteX59" fmla="*/ 1720525 w 2397259"/>
                <a:gd name="connsiteY59" fmla="*/ 3143311 h 3890634"/>
                <a:gd name="connsiteX60" fmla="*/ 1949641 w 2397259"/>
                <a:gd name="connsiteY60" fmla="*/ 3242346 h 3890634"/>
                <a:gd name="connsiteX61" fmla="*/ 1954749 w 2397259"/>
                <a:gd name="connsiteY61" fmla="*/ 3279680 h 3890634"/>
                <a:gd name="connsiteX62" fmla="*/ 1862003 w 2397259"/>
                <a:gd name="connsiteY62" fmla="*/ 3355135 h 3890634"/>
                <a:gd name="connsiteX63" fmla="*/ 2098585 w 2397259"/>
                <a:gd name="connsiteY63" fmla="*/ 3457313 h 3890634"/>
                <a:gd name="connsiteX64" fmla="*/ 2103694 w 2397259"/>
                <a:gd name="connsiteY64" fmla="*/ 3494647 h 3890634"/>
                <a:gd name="connsiteX65" fmla="*/ 2010948 w 2397259"/>
                <a:gd name="connsiteY65" fmla="*/ 3570102 h 3890634"/>
                <a:gd name="connsiteX66" fmla="*/ 2247529 w 2397259"/>
                <a:gd name="connsiteY66" fmla="*/ 3672281 h 3890634"/>
                <a:gd name="connsiteX67" fmla="*/ 2252638 w 2397259"/>
                <a:gd name="connsiteY67" fmla="*/ 3709615 h 3890634"/>
                <a:gd name="connsiteX68" fmla="*/ 2159892 w 2397259"/>
                <a:gd name="connsiteY68" fmla="*/ 3785070 h 3890634"/>
                <a:gd name="connsiteX69" fmla="*/ 2396474 w 2397259"/>
                <a:gd name="connsiteY69" fmla="*/ 3887248 h 3890634"/>
                <a:gd name="connsiteX70" fmla="*/ 2404727 w 2397259"/>
                <a:gd name="connsiteY70" fmla="*/ 3893536 h 3890634"/>
                <a:gd name="connsiteX71" fmla="*/ 2274646 w 2397259"/>
                <a:gd name="connsiteY71" fmla="*/ 3444344 h 3890634"/>
                <a:gd name="connsiteX72" fmla="*/ 2163036 w 2397259"/>
                <a:gd name="connsiteY72" fmla="*/ 2986900 h 3890634"/>
                <a:gd name="connsiteX73" fmla="*/ 2152818 w 2397259"/>
                <a:gd name="connsiteY73" fmla="*/ 2914982 h 3890634"/>
                <a:gd name="connsiteX74" fmla="*/ 2129631 w 2397259"/>
                <a:gd name="connsiteY74" fmla="*/ 2597837 h 3890634"/>
                <a:gd name="connsiteX75" fmla="*/ 2130025 w 2397259"/>
                <a:gd name="connsiteY75" fmla="*/ 2497623 h 3890634"/>
                <a:gd name="connsiteX76" fmla="*/ 2131990 w 2397259"/>
                <a:gd name="connsiteY76" fmla="*/ 2375402 h 3890634"/>
                <a:gd name="connsiteX77" fmla="*/ 2131596 w 2397259"/>
                <a:gd name="connsiteY77" fmla="*/ 2253181 h 3890634"/>
                <a:gd name="connsiteX78" fmla="*/ 2115877 w 2397259"/>
                <a:gd name="connsiteY78" fmla="*/ 1876694 h 3890634"/>
                <a:gd name="connsiteX79" fmla="*/ 2076970 w 2397259"/>
                <a:gd name="connsiteY79" fmla="*/ 1522607 h 3890634"/>
                <a:gd name="connsiteX80" fmla="*/ 2030597 w 2397259"/>
                <a:gd name="connsiteY80" fmla="*/ 1210963 h 3890634"/>
                <a:gd name="connsiteX81" fmla="*/ 2063609 w 2397259"/>
                <a:gd name="connsiteY81" fmla="*/ 1206640 h 3890634"/>
                <a:gd name="connsiteX82" fmla="*/ 2120593 w 2397259"/>
                <a:gd name="connsiteY82" fmla="*/ 1132364 h 3890634"/>
                <a:gd name="connsiteX83" fmla="*/ 2113126 w 2397259"/>
                <a:gd name="connsiteY83" fmla="*/ 1073415 h 3890634"/>
                <a:gd name="connsiteX84" fmla="*/ 2113126 w 2397259"/>
                <a:gd name="connsiteY84" fmla="*/ 1073415 h 3890634"/>
                <a:gd name="connsiteX85" fmla="*/ 2113126 w 2397259"/>
                <a:gd name="connsiteY85" fmla="*/ 1073415 h 3890634"/>
                <a:gd name="connsiteX86" fmla="*/ 2105659 w 2397259"/>
                <a:gd name="connsiteY86" fmla="*/ 1014466 h 3890634"/>
                <a:gd name="connsiteX87" fmla="*/ 2031383 w 2397259"/>
                <a:gd name="connsiteY87" fmla="*/ 957482 h 3890634"/>
                <a:gd name="connsiteX88" fmla="*/ 1996406 w 2397259"/>
                <a:gd name="connsiteY88" fmla="*/ 961805 h 3890634"/>
                <a:gd name="connsiteX89" fmla="*/ 1988547 w 2397259"/>
                <a:gd name="connsiteY89" fmla="*/ 902463 h 3890634"/>
                <a:gd name="connsiteX90" fmla="*/ 1988547 w 2397259"/>
                <a:gd name="connsiteY90" fmla="*/ 902463 h 3890634"/>
                <a:gd name="connsiteX91" fmla="*/ 1983831 w 2397259"/>
                <a:gd name="connsiteY91" fmla="*/ 867093 h 3890634"/>
                <a:gd name="connsiteX92" fmla="*/ 1983438 w 2397259"/>
                <a:gd name="connsiteY92" fmla="*/ 787316 h 3890634"/>
                <a:gd name="connsiteX93" fmla="*/ 2000337 w 2397259"/>
                <a:gd name="connsiteY93" fmla="*/ 719328 h 389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397259" h="3890634">
                  <a:moveTo>
                    <a:pt x="2000337" y="719328"/>
                  </a:moveTo>
                  <a:cubicBezTo>
                    <a:pt x="2005052" y="708717"/>
                    <a:pt x="2010554" y="698500"/>
                    <a:pt x="2016449" y="688675"/>
                  </a:cubicBezTo>
                  <a:cubicBezTo>
                    <a:pt x="2040422" y="649375"/>
                    <a:pt x="2075399" y="616364"/>
                    <a:pt x="2118235" y="588854"/>
                  </a:cubicBezTo>
                  <a:cubicBezTo>
                    <a:pt x="2128846" y="582173"/>
                    <a:pt x="2139849" y="575492"/>
                    <a:pt x="2151639" y="569205"/>
                  </a:cubicBezTo>
                  <a:cubicBezTo>
                    <a:pt x="2174826" y="556629"/>
                    <a:pt x="2199585" y="545625"/>
                    <a:pt x="2225915" y="535800"/>
                  </a:cubicBezTo>
                  <a:cubicBezTo>
                    <a:pt x="2238884" y="530691"/>
                    <a:pt x="2252638" y="525975"/>
                    <a:pt x="2266393" y="521652"/>
                  </a:cubicBezTo>
                  <a:cubicBezTo>
                    <a:pt x="2291152" y="513792"/>
                    <a:pt x="2317089" y="507112"/>
                    <a:pt x="2343027" y="500824"/>
                  </a:cubicBezTo>
                  <a:lnTo>
                    <a:pt x="2121379" y="18621"/>
                  </a:lnTo>
                  <a:cubicBezTo>
                    <a:pt x="1793229" y="-9282"/>
                    <a:pt x="1502021" y="2115"/>
                    <a:pt x="1467438" y="3294"/>
                  </a:cubicBezTo>
                  <a:cubicBezTo>
                    <a:pt x="1466259" y="3294"/>
                    <a:pt x="1466259" y="3294"/>
                    <a:pt x="1465473" y="3294"/>
                  </a:cubicBezTo>
                  <a:cubicBezTo>
                    <a:pt x="1464294" y="3294"/>
                    <a:pt x="1463507" y="3294"/>
                    <a:pt x="1463507" y="3294"/>
                  </a:cubicBezTo>
                  <a:lnTo>
                    <a:pt x="864586" y="13119"/>
                  </a:lnTo>
                  <a:cubicBezTo>
                    <a:pt x="853975" y="13119"/>
                    <a:pt x="844936" y="17835"/>
                    <a:pt x="838648" y="25302"/>
                  </a:cubicBezTo>
                  <a:cubicBezTo>
                    <a:pt x="832360" y="32375"/>
                    <a:pt x="829216" y="42200"/>
                    <a:pt x="830395" y="52811"/>
                  </a:cubicBezTo>
                  <a:lnTo>
                    <a:pt x="838255" y="112546"/>
                  </a:lnTo>
                  <a:cubicBezTo>
                    <a:pt x="738042" y="169137"/>
                    <a:pt x="625645" y="183678"/>
                    <a:pt x="514429" y="154203"/>
                  </a:cubicBezTo>
                  <a:lnTo>
                    <a:pt x="509319" y="114511"/>
                  </a:lnTo>
                  <a:cubicBezTo>
                    <a:pt x="504996" y="81893"/>
                    <a:pt x="475129" y="59099"/>
                    <a:pt x="442904" y="63029"/>
                  </a:cubicBezTo>
                  <a:lnTo>
                    <a:pt x="0" y="120799"/>
                  </a:lnTo>
                  <a:lnTo>
                    <a:pt x="12183" y="215511"/>
                  </a:lnTo>
                  <a:lnTo>
                    <a:pt x="64451" y="620294"/>
                  </a:lnTo>
                  <a:lnTo>
                    <a:pt x="162306" y="662344"/>
                  </a:lnTo>
                  <a:cubicBezTo>
                    <a:pt x="177633" y="669025"/>
                    <a:pt x="180384" y="689461"/>
                    <a:pt x="167415" y="699678"/>
                  </a:cubicBezTo>
                  <a:lnTo>
                    <a:pt x="83708" y="767666"/>
                  </a:lnTo>
                  <a:lnTo>
                    <a:pt x="85280" y="779456"/>
                  </a:lnTo>
                  <a:lnTo>
                    <a:pt x="311251" y="876918"/>
                  </a:lnTo>
                  <a:cubicBezTo>
                    <a:pt x="326578" y="883599"/>
                    <a:pt x="329329" y="904035"/>
                    <a:pt x="316360" y="914253"/>
                  </a:cubicBezTo>
                  <a:lnTo>
                    <a:pt x="223613" y="989707"/>
                  </a:lnTo>
                  <a:lnTo>
                    <a:pt x="409892" y="1070271"/>
                  </a:lnTo>
                  <a:lnTo>
                    <a:pt x="570627" y="1049443"/>
                  </a:lnTo>
                  <a:cubicBezTo>
                    <a:pt x="603245" y="1045120"/>
                    <a:pt x="626039" y="1015252"/>
                    <a:pt x="622109" y="983027"/>
                  </a:cubicBezTo>
                  <a:lnTo>
                    <a:pt x="617000" y="943334"/>
                  </a:lnTo>
                  <a:lnTo>
                    <a:pt x="617000" y="943334"/>
                  </a:lnTo>
                  <a:cubicBezTo>
                    <a:pt x="717213" y="886743"/>
                    <a:pt x="829609" y="872203"/>
                    <a:pt x="940826" y="901677"/>
                  </a:cubicBezTo>
                  <a:lnTo>
                    <a:pt x="940826" y="901677"/>
                  </a:lnTo>
                  <a:lnTo>
                    <a:pt x="942791" y="916611"/>
                  </a:lnTo>
                  <a:cubicBezTo>
                    <a:pt x="943577" y="922113"/>
                    <a:pt x="944756" y="927222"/>
                    <a:pt x="946328" y="931937"/>
                  </a:cubicBezTo>
                  <a:cubicBezTo>
                    <a:pt x="947114" y="934688"/>
                    <a:pt x="948686" y="937439"/>
                    <a:pt x="949865" y="939797"/>
                  </a:cubicBezTo>
                  <a:cubicBezTo>
                    <a:pt x="950651" y="941762"/>
                    <a:pt x="951437" y="943334"/>
                    <a:pt x="952223" y="945299"/>
                  </a:cubicBezTo>
                  <a:cubicBezTo>
                    <a:pt x="952616" y="946085"/>
                    <a:pt x="953009" y="947264"/>
                    <a:pt x="953795" y="948443"/>
                  </a:cubicBezTo>
                  <a:cubicBezTo>
                    <a:pt x="967550" y="972023"/>
                    <a:pt x="992308" y="988135"/>
                    <a:pt x="1020604" y="990101"/>
                  </a:cubicBezTo>
                  <a:cubicBezTo>
                    <a:pt x="1026106" y="990494"/>
                    <a:pt x="1032001" y="990494"/>
                    <a:pt x="1037503" y="989707"/>
                  </a:cubicBezTo>
                  <a:lnTo>
                    <a:pt x="1343644" y="950015"/>
                  </a:lnTo>
                  <a:lnTo>
                    <a:pt x="1348361" y="984991"/>
                  </a:lnTo>
                  <a:lnTo>
                    <a:pt x="1356220" y="1044334"/>
                  </a:lnTo>
                  <a:lnTo>
                    <a:pt x="1321244" y="1048657"/>
                  </a:lnTo>
                  <a:cubicBezTo>
                    <a:pt x="1285089" y="1053373"/>
                    <a:pt x="1259544" y="1086384"/>
                    <a:pt x="1264260" y="1122932"/>
                  </a:cubicBezTo>
                  <a:lnTo>
                    <a:pt x="1279587" y="1241223"/>
                  </a:lnTo>
                  <a:cubicBezTo>
                    <a:pt x="1284303" y="1277379"/>
                    <a:pt x="1317314" y="1302923"/>
                    <a:pt x="1353863" y="1298207"/>
                  </a:cubicBezTo>
                  <a:lnTo>
                    <a:pt x="1388839" y="1293884"/>
                  </a:lnTo>
                  <a:lnTo>
                    <a:pt x="1423029" y="1607100"/>
                  </a:lnTo>
                  <a:cubicBezTo>
                    <a:pt x="1449753" y="1850363"/>
                    <a:pt x="1496126" y="2090089"/>
                    <a:pt x="1555861" y="2327457"/>
                  </a:cubicBezTo>
                  <a:cubicBezTo>
                    <a:pt x="1575904" y="2406449"/>
                    <a:pt x="1597126" y="2485047"/>
                    <a:pt x="1619526" y="2563646"/>
                  </a:cubicBezTo>
                  <a:cubicBezTo>
                    <a:pt x="1646643" y="2658358"/>
                    <a:pt x="1669829" y="2759357"/>
                    <a:pt x="1687514" y="2865465"/>
                  </a:cubicBezTo>
                  <a:cubicBezTo>
                    <a:pt x="1693409" y="2900834"/>
                    <a:pt x="1698911" y="2936597"/>
                    <a:pt x="1703626" y="2973145"/>
                  </a:cubicBezTo>
                  <a:cubicBezTo>
                    <a:pt x="1704020" y="2977468"/>
                    <a:pt x="1704413" y="2981791"/>
                    <a:pt x="1705199" y="2986114"/>
                  </a:cubicBezTo>
                  <a:lnTo>
                    <a:pt x="1800696" y="3027378"/>
                  </a:lnTo>
                  <a:cubicBezTo>
                    <a:pt x="1816023" y="3034059"/>
                    <a:pt x="1818774" y="3054495"/>
                    <a:pt x="1805805" y="3064713"/>
                  </a:cubicBezTo>
                  <a:lnTo>
                    <a:pt x="1719739" y="3134665"/>
                  </a:lnTo>
                  <a:cubicBezTo>
                    <a:pt x="1720132" y="3137417"/>
                    <a:pt x="1720132" y="3140561"/>
                    <a:pt x="1720525" y="3143311"/>
                  </a:cubicBezTo>
                  <a:lnTo>
                    <a:pt x="1949641" y="3242346"/>
                  </a:lnTo>
                  <a:cubicBezTo>
                    <a:pt x="1964967" y="3249027"/>
                    <a:pt x="1967718" y="3269462"/>
                    <a:pt x="1954749" y="3279680"/>
                  </a:cubicBezTo>
                  <a:lnTo>
                    <a:pt x="1862003" y="3355135"/>
                  </a:lnTo>
                  <a:lnTo>
                    <a:pt x="2098585" y="3457313"/>
                  </a:lnTo>
                  <a:cubicBezTo>
                    <a:pt x="2113912" y="3463994"/>
                    <a:pt x="2116663" y="3484430"/>
                    <a:pt x="2103694" y="3494647"/>
                  </a:cubicBezTo>
                  <a:lnTo>
                    <a:pt x="2010948" y="3570102"/>
                  </a:lnTo>
                  <a:lnTo>
                    <a:pt x="2247529" y="3672281"/>
                  </a:lnTo>
                  <a:cubicBezTo>
                    <a:pt x="2262856" y="3678961"/>
                    <a:pt x="2265607" y="3699397"/>
                    <a:pt x="2252638" y="3709615"/>
                  </a:cubicBezTo>
                  <a:lnTo>
                    <a:pt x="2159892" y="3785070"/>
                  </a:lnTo>
                  <a:lnTo>
                    <a:pt x="2396474" y="3887248"/>
                  </a:lnTo>
                  <a:cubicBezTo>
                    <a:pt x="2400011" y="3888820"/>
                    <a:pt x="2402369" y="3891178"/>
                    <a:pt x="2404727" y="3893536"/>
                  </a:cubicBezTo>
                  <a:cubicBezTo>
                    <a:pt x="2368179" y="3741841"/>
                    <a:pt x="2325735" y="3591717"/>
                    <a:pt x="2274646" y="3444344"/>
                  </a:cubicBezTo>
                  <a:cubicBezTo>
                    <a:pt x="2227094" y="3307583"/>
                    <a:pt x="2188974" y="3152743"/>
                    <a:pt x="2163036" y="2986900"/>
                  </a:cubicBezTo>
                  <a:cubicBezTo>
                    <a:pt x="2159499" y="2963320"/>
                    <a:pt x="2155962" y="2939348"/>
                    <a:pt x="2152818" y="2914982"/>
                  </a:cubicBezTo>
                  <a:cubicBezTo>
                    <a:pt x="2138671" y="2805730"/>
                    <a:pt x="2131204" y="2699229"/>
                    <a:pt x="2129631" y="2597837"/>
                  </a:cubicBezTo>
                  <a:cubicBezTo>
                    <a:pt x="2129238" y="2564039"/>
                    <a:pt x="2129238" y="2530635"/>
                    <a:pt x="2130025" y="2497623"/>
                  </a:cubicBezTo>
                  <a:cubicBezTo>
                    <a:pt x="2130811" y="2456752"/>
                    <a:pt x="2131596" y="2416273"/>
                    <a:pt x="2131990" y="2375402"/>
                  </a:cubicBezTo>
                  <a:cubicBezTo>
                    <a:pt x="2132382" y="2334531"/>
                    <a:pt x="2132382" y="2294052"/>
                    <a:pt x="2131596" y="2253181"/>
                  </a:cubicBezTo>
                  <a:cubicBezTo>
                    <a:pt x="2130417" y="2127424"/>
                    <a:pt x="2125308" y="2002059"/>
                    <a:pt x="2115877" y="1876694"/>
                  </a:cubicBezTo>
                  <a:cubicBezTo>
                    <a:pt x="2107231" y="1758403"/>
                    <a:pt x="2094262" y="1640111"/>
                    <a:pt x="2076970" y="1522607"/>
                  </a:cubicBezTo>
                  <a:lnTo>
                    <a:pt x="2030597" y="1210963"/>
                  </a:lnTo>
                  <a:lnTo>
                    <a:pt x="2063609" y="1206640"/>
                  </a:lnTo>
                  <a:cubicBezTo>
                    <a:pt x="2099764" y="1201924"/>
                    <a:pt x="2125308" y="1168912"/>
                    <a:pt x="2120593" y="1132364"/>
                  </a:cubicBezTo>
                  <a:lnTo>
                    <a:pt x="2113126" y="1073415"/>
                  </a:lnTo>
                  <a:lnTo>
                    <a:pt x="2113126" y="1073415"/>
                  </a:lnTo>
                  <a:cubicBezTo>
                    <a:pt x="2113126" y="1073415"/>
                    <a:pt x="2113126" y="1073415"/>
                    <a:pt x="2113126" y="1073415"/>
                  </a:cubicBezTo>
                  <a:lnTo>
                    <a:pt x="2105659" y="1014466"/>
                  </a:lnTo>
                  <a:cubicBezTo>
                    <a:pt x="2100943" y="978311"/>
                    <a:pt x="2067932" y="952766"/>
                    <a:pt x="2031383" y="957482"/>
                  </a:cubicBezTo>
                  <a:lnTo>
                    <a:pt x="1996406" y="961805"/>
                  </a:lnTo>
                  <a:lnTo>
                    <a:pt x="1988547" y="902463"/>
                  </a:lnTo>
                  <a:lnTo>
                    <a:pt x="1988547" y="902463"/>
                  </a:lnTo>
                  <a:lnTo>
                    <a:pt x="1983831" y="867093"/>
                  </a:lnTo>
                  <a:cubicBezTo>
                    <a:pt x="1980294" y="838798"/>
                    <a:pt x="1980294" y="812075"/>
                    <a:pt x="1983438" y="787316"/>
                  </a:cubicBezTo>
                  <a:cubicBezTo>
                    <a:pt x="1984617" y="763343"/>
                    <a:pt x="1990905" y="740550"/>
                    <a:pt x="2000337" y="719328"/>
                  </a:cubicBezTo>
                  <a:close/>
                </a:path>
              </a:pathLst>
            </a:custGeom>
            <a:solidFill>
              <a:srgbClr val="AEB1B5"/>
            </a:solidFill>
            <a:ln w="3927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255CB5D1-0705-4E2E-968C-E026C3F98284}"/>
                </a:ext>
              </a:extLst>
            </p:cNvPr>
            <p:cNvSpPr/>
            <p:nvPr/>
          </p:nvSpPr>
          <p:spPr>
            <a:xfrm>
              <a:off x="19826400" y="6504046"/>
              <a:ext cx="1768470" cy="6287895"/>
            </a:xfrm>
            <a:custGeom>
              <a:avLst/>
              <a:gdLst>
                <a:gd name="connsiteX0" fmla="*/ 0 w 1768470"/>
                <a:gd name="connsiteY0" fmla="*/ 6188587 h 6287894"/>
                <a:gd name="connsiteX1" fmla="*/ 1065655 w 1768470"/>
                <a:gd name="connsiteY1" fmla="*/ 0 h 6287894"/>
                <a:gd name="connsiteX2" fmla="*/ 1775180 w 1768470"/>
                <a:gd name="connsiteY2" fmla="*/ 122178 h 6287894"/>
                <a:gd name="connsiteX3" fmla="*/ 709525 w 1768470"/>
                <a:gd name="connsiteY3" fmla="*/ 6310765 h 6287894"/>
              </a:gdLst>
              <a:ahLst/>
              <a:cxnLst>
                <a:cxn ang="0">
                  <a:pos x="connsiteX0" y="connsiteY0"/>
                </a:cxn>
                <a:cxn ang="0">
                  <a:pos x="connsiteX1" y="connsiteY1"/>
                </a:cxn>
                <a:cxn ang="0">
                  <a:pos x="connsiteX2" y="connsiteY2"/>
                </a:cxn>
                <a:cxn ang="0">
                  <a:pos x="connsiteX3" y="connsiteY3"/>
                </a:cxn>
              </a:cxnLst>
              <a:rect l="l" t="t" r="r" b="b"/>
              <a:pathLst>
                <a:path w="1768470" h="6287894">
                  <a:moveTo>
                    <a:pt x="0" y="6188587"/>
                  </a:moveTo>
                  <a:lnTo>
                    <a:pt x="1065655" y="0"/>
                  </a:lnTo>
                  <a:lnTo>
                    <a:pt x="1775180" y="122178"/>
                  </a:lnTo>
                  <a:lnTo>
                    <a:pt x="709525" y="6310765"/>
                  </a:lnTo>
                  <a:close/>
                </a:path>
              </a:pathLst>
            </a:custGeom>
            <a:solidFill>
              <a:srgbClr val="C3C6CB"/>
            </a:solidFill>
            <a:ln w="3927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0E48A86-2943-455F-A94C-6A6DE92E9B7D}"/>
                </a:ext>
              </a:extLst>
            </p:cNvPr>
            <p:cNvSpPr/>
            <p:nvPr/>
          </p:nvSpPr>
          <p:spPr>
            <a:xfrm>
              <a:off x="19826669" y="6504179"/>
              <a:ext cx="1139681" cy="6169997"/>
            </a:xfrm>
            <a:custGeom>
              <a:avLst/>
              <a:gdLst>
                <a:gd name="connsiteX0" fmla="*/ 0 w 1139680"/>
                <a:gd name="connsiteY0" fmla="*/ 6188587 h 6169996"/>
                <a:gd name="connsiteX1" fmla="*/ 1065655 w 1139680"/>
                <a:gd name="connsiteY1" fmla="*/ 0 h 6169996"/>
                <a:gd name="connsiteX2" fmla="*/ 1164028 w 1139680"/>
                <a:gd name="connsiteY2" fmla="*/ 16939 h 6169996"/>
                <a:gd name="connsiteX3" fmla="*/ 98373 w 1139680"/>
                <a:gd name="connsiteY3" fmla="*/ 6205527 h 6169996"/>
              </a:gdLst>
              <a:ahLst/>
              <a:cxnLst>
                <a:cxn ang="0">
                  <a:pos x="connsiteX0" y="connsiteY0"/>
                </a:cxn>
                <a:cxn ang="0">
                  <a:pos x="connsiteX1" y="connsiteY1"/>
                </a:cxn>
                <a:cxn ang="0">
                  <a:pos x="connsiteX2" y="connsiteY2"/>
                </a:cxn>
                <a:cxn ang="0">
                  <a:pos x="connsiteX3" y="connsiteY3"/>
                </a:cxn>
              </a:cxnLst>
              <a:rect l="l" t="t" r="r" b="b"/>
              <a:pathLst>
                <a:path w="1139680" h="6169996">
                  <a:moveTo>
                    <a:pt x="0" y="6188587"/>
                  </a:moveTo>
                  <a:lnTo>
                    <a:pt x="1065655" y="0"/>
                  </a:lnTo>
                  <a:lnTo>
                    <a:pt x="1164028" y="16939"/>
                  </a:lnTo>
                  <a:lnTo>
                    <a:pt x="98373" y="6205527"/>
                  </a:lnTo>
                  <a:close/>
                </a:path>
              </a:pathLst>
            </a:custGeom>
            <a:solidFill>
              <a:srgbClr val="DBDCDD"/>
            </a:solidFill>
            <a:ln w="3927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CE524102-E929-41C7-A313-ECB00D5424E8}"/>
                </a:ext>
              </a:extLst>
            </p:cNvPr>
            <p:cNvSpPr/>
            <p:nvPr/>
          </p:nvSpPr>
          <p:spPr>
            <a:xfrm>
              <a:off x="20389821" y="6600888"/>
              <a:ext cx="1178980" cy="6209296"/>
            </a:xfrm>
            <a:custGeom>
              <a:avLst/>
              <a:gdLst>
                <a:gd name="connsiteX0" fmla="*/ 0 w 1178980"/>
                <a:gd name="connsiteY0" fmla="*/ 6188587 h 6209295"/>
                <a:gd name="connsiteX1" fmla="*/ 1065655 w 1178980"/>
                <a:gd name="connsiteY1" fmla="*/ 0 h 6209295"/>
                <a:gd name="connsiteX2" fmla="*/ 1212053 w 1178980"/>
                <a:gd name="connsiteY2" fmla="*/ 25209 h 6209295"/>
                <a:gd name="connsiteX3" fmla="*/ 146397 w 1178980"/>
                <a:gd name="connsiteY3" fmla="*/ 6213796 h 6209295"/>
              </a:gdLst>
              <a:ahLst/>
              <a:cxnLst>
                <a:cxn ang="0">
                  <a:pos x="connsiteX0" y="connsiteY0"/>
                </a:cxn>
                <a:cxn ang="0">
                  <a:pos x="connsiteX1" y="connsiteY1"/>
                </a:cxn>
                <a:cxn ang="0">
                  <a:pos x="connsiteX2" y="connsiteY2"/>
                </a:cxn>
                <a:cxn ang="0">
                  <a:pos x="connsiteX3" y="connsiteY3"/>
                </a:cxn>
              </a:cxnLst>
              <a:rect l="l" t="t" r="r" b="b"/>
              <a:pathLst>
                <a:path w="1178980" h="6209295">
                  <a:moveTo>
                    <a:pt x="0" y="6188587"/>
                  </a:moveTo>
                  <a:lnTo>
                    <a:pt x="1065655" y="0"/>
                  </a:lnTo>
                  <a:lnTo>
                    <a:pt x="1212053" y="25209"/>
                  </a:lnTo>
                  <a:lnTo>
                    <a:pt x="146397" y="6213796"/>
                  </a:lnTo>
                  <a:close/>
                </a:path>
              </a:pathLst>
            </a:custGeom>
            <a:solidFill>
              <a:srgbClr val="AEB1B5"/>
            </a:solidFill>
            <a:ln w="3927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43CB42B3-7C96-475B-9AE4-9EFE37B796F3}"/>
                </a:ext>
              </a:extLst>
            </p:cNvPr>
            <p:cNvSpPr/>
            <p:nvPr/>
          </p:nvSpPr>
          <p:spPr>
            <a:xfrm>
              <a:off x="20892323" y="6504026"/>
              <a:ext cx="2122164" cy="1061082"/>
            </a:xfrm>
            <a:custGeom>
              <a:avLst/>
              <a:gdLst>
                <a:gd name="connsiteX0" fmla="*/ 1911913 w 2122164"/>
                <a:gd name="connsiteY0" fmla="*/ 1059903 h 1061082"/>
                <a:gd name="connsiteX1" fmla="*/ 587525 w 2122164"/>
                <a:gd name="connsiteY1" fmla="*/ 831967 h 1061082"/>
                <a:gd name="connsiteX2" fmla="*/ 0 w 2122164"/>
                <a:gd name="connsiteY2" fmla="*/ 0 h 1061082"/>
                <a:gd name="connsiteX3" fmla="*/ 2033741 w 2122164"/>
                <a:gd name="connsiteY3" fmla="*/ 350157 h 1061082"/>
                <a:gd name="connsiteX4" fmla="*/ 2124522 w 2122164"/>
                <a:gd name="connsiteY4" fmla="*/ 478273 h 1061082"/>
                <a:gd name="connsiteX5" fmla="*/ 2040028 w 2122164"/>
                <a:gd name="connsiteY5" fmla="*/ 968729 h 1061082"/>
                <a:gd name="connsiteX6" fmla="*/ 1911913 w 2122164"/>
                <a:gd name="connsiteY6" fmla="*/ 1059903 h 106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164" h="1061082">
                  <a:moveTo>
                    <a:pt x="1911913" y="1059903"/>
                  </a:moveTo>
                  <a:lnTo>
                    <a:pt x="587525" y="831967"/>
                  </a:lnTo>
                  <a:lnTo>
                    <a:pt x="0" y="0"/>
                  </a:lnTo>
                  <a:lnTo>
                    <a:pt x="2033741" y="350157"/>
                  </a:lnTo>
                  <a:cubicBezTo>
                    <a:pt x="2094262" y="360375"/>
                    <a:pt x="2134740" y="418145"/>
                    <a:pt x="2124522" y="478273"/>
                  </a:cubicBezTo>
                  <a:lnTo>
                    <a:pt x="2040028" y="968729"/>
                  </a:lnTo>
                  <a:cubicBezTo>
                    <a:pt x="2029811" y="1029643"/>
                    <a:pt x="1972041" y="1070121"/>
                    <a:pt x="1911913" y="1059903"/>
                  </a:cubicBezTo>
                  <a:close/>
                </a:path>
              </a:pathLst>
            </a:custGeom>
            <a:solidFill>
              <a:srgbClr val="FFC000"/>
            </a:solidFill>
            <a:ln w="3927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E56E633-EC95-4195-B2EF-56D85E74AC8F}"/>
                </a:ext>
              </a:extLst>
            </p:cNvPr>
            <p:cNvSpPr/>
            <p:nvPr/>
          </p:nvSpPr>
          <p:spPr>
            <a:xfrm>
              <a:off x="20892323" y="6504419"/>
              <a:ext cx="2043566" cy="1061082"/>
            </a:xfrm>
            <a:custGeom>
              <a:avLst/>
              <a:gdLst>
                <a:gd name="connsiteX0" fmla="*/ 1921345 w 2043565"/>
                <a:gd name="connsiteY0" fmla="*/ 1002919 h 1061082"/>
                <a:gd name="connsiteX1" fmla="*/ 596957 w 2043565"/>
                <a:gd name="connsiteY1" fmla="*/ 774983 h 1061082"/>
                <a:gd name="connsiteX2" fmla="*/ 56591 w 2043565"/>
                <a:gd name="connsiteY2" fmla="*/ 9825 h 1061082"/>
                <a:gd name="connsiteX3" fmla="*/ 0 w 2043565"/>
                <a:gd name="connsiteY3" fmla="*/ 0 h 1061082"/>
                <a:gd name="connsiteX4" fmla="*/ 587132 w 2043565"/>
                <a:gd name="connsiteY4" fmla="*/ 831574 h 1061082"/>
                <a:gd name="connsiteX5" fmla="*/ 1911520 w 2043565"/>
                <a:gd name="connsiteY5" fmla="*/ 1059510 h 1061082"/>
                <a:gd name="connsiteX6" fmla="*/ 2039636 w 2043565"/>
                <a:gd name="connsiteY6" fmla="*/ 968729 h 1061082"/>
                <a:gd name="connsiteX7" fmla="*/ 2049460 w 2043565"/>
                <a:gd name="connsiteY7" fmla="*/ 912138 h 1061082"/>
                <a:gd name="connsiteX8" fmla="*/ 1921345 w 2043565"/>
                <a:gd name="connsiteY8" fmla="*/ 1002919 h 106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65" h="1061082">
                  <a:moveTo>
                    <a:pt x="1921345" y="1002919"/>
                  </a:moveTo>
                  <a:lnTo>
                    <a:pt x="596957" y="774983"/>
                  </a:lnTo>
                  <a:lnTo>
                    <a:pt x="56591" y="9825"/>
                  </a:lnTo>
                  <a:lnTo>
                    <a:pt x="0" y="0"/>
                  </a:lnTo>
                  <a:lnTo>
                    <a:pt x="587132" y="831574"/>
                  </a:lnTo>
                  <a:lnTo>
                    <a:pt x="1911520" y="1059510"/>
                  </a:lnTo>
                  <a:cubicBezTo>
                    <a:pt x="1972041" y="1069728"/>
                    <a:pt x="2029418" y="1029250"/>
                    <a:pt x="2039636" y="968729"/>
                  </a:cubicBezTo>
                  <a:lnTo>
                    <a:pt x="2049460" y="912138"/>
                  </a:lnTo>
                  <a:cubicBezTo>
                    <a:pt x="2039243" y="972659"/>
                    <a:pt x="1981866" y="1013137"/>
                    <a:pt x="1921345" y="1002919"/>
                  </a:cubicBezTo>
                  <a:close/>
                </a:path>
              </a:pathLst>
            </a:custGeom>
            <a:solidFill>
              <a:srgbClr val="FFD345"/>
            </a:solidFill>
            <a:ln w="3927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DE8B5F3-92FC-4ACA-9730-C5ECAEFD2B76}"/>
                </a:ext>
              </a:extLst>
            </p:cNvPr>
            <p:cNvSpPr/>
            <p:nvPr/>
          </p:nvSpPr>
          <p:spPr>
            <a:xfrm>
              <a:off x="20892323" y="6504419"/>
              <a:ext cx="2122164" cy="1061082"/>
            </a:xfrm>
            <a:custGeom>
              <a:avLst/>
              <a:gdLst>
                <a:gd name="connsiteX0" fmla="*/ 97855 w 2122164"/>
                <a:gd name="connsiteY0" fmla="*/ 138334 h 1061082"/>
                <a:gd name="connsiteX1" fmla="*/ 1895014 w 2122164"/>
                <a:gd name="connsiteY1" fmla="*/ 448013 h 1061082"/>
                <a:gd name="connsiteX2" fmla="*/ 1985796 w 2122164"/>
                <a:gd name="connsiteY2" fmla="*/ 576129 h 1061082"/>
                <a:gd name="connsiteX3" fmla="*/ 1902874 w 2122164"/>
                <a:gd name="connsiteY3" fmla="*/ 1057939 h 1061082"/>
                <a:gd name="connsiteX4" fmla="*/ 1911913 w 2122164"/>
                <a:gd name="connsiteY4" fmla="*/ 1059510 h 1061082"/>
                <a:gd name="connsiteX5" fmla="*/ 2040028 w 2122164"/>
                <a:gd name="connsiteY5" fmla="*/ 968729 h 1061082"/>
                <a:gd name="connsiteX6" fmla="*/ 2124522 w 2122164"/>
                <a:gd name="connsiteY6" fmla="*/ 478273 h 1061082"/>
                <a:gd name="connsiteX7" fmla="*/ 2033741 w 2122164"/>
                <a:gd name="connsiteY7" fmla="*/ 350157 h 1061082"/>
                <a:gd name="connsiteX8" fmla="*/ 0 w 2122164"/>
                <a:gd name="connsiteY8" fmla="*/ 0 h 1061082"/>
                <a:gd name="connsiteX9" fmla="*/ 97855 w 2122164"/>
                <a:gd name="connsiteY9" fmla="*/ 138334 h 106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2164" h="1061082">
                  <a:moveTo>
                    <a:pt x="97855" y="138334"/>
                  </a:moveTo>
                  <a:lnTo>
                    <a:pt x="1895014" y="448013"/>
                  </a:lnTo>
                  <a:cubicBezTo>
                    <a:pt x="1955535" y="458230"/>
                    <a:pt x="1996013" y="516001"/>
                    <a:pt x="1985796" y="576129"/>
                  </a:cubicBezTo>
                  <a:lnTo>
                    <a:pt x="1902874" y="1057939"/>
                  </a:lnTo>
                  <a:lnTo>
                    <a:pt x="1911913" y="1059510"/>
                  </a:lnTo>
                  <a:cubicBezTo>
                    <a:pt x="1972434" y="1069728"/>
                    <a:pt x="2029811" y="1029250"/>
                    <a:pt x="2040028" y="968729"/>
                  </a:cubicBezTo>
                  <a:lnTo>
                    <a:pt x="2124522" y="478273"/>
                  </a:lnTo>
                  <a:cubicBezTo>
                    <a:pt x="2134740" y="417752"/>
                    <a:pt x="2094262" y="360375"/>
                    <a:pt x="2033741" y="350157"/>
                  </a:cubicBezTo>
                  <a:lnTo>
                    <a:pt x="0" y="0"/>
                  </a:lnTo>
                  <a:lnTo>
                    <a:pt x="97855" y="138334"/>
                  </a:lnTo>
                  <a:close/>
                </a:path>
              </a:pathLst>
            </a:custGeom>
            <a:solidFill>
              <a:srgbClr val="FFAB03"/>
            </a:solidFill>
            <a:ln w="3927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CA38050-9D27-4BF3-B148-4C281818EF24}"/>
                </a:ext>
              </a:extLst>
            </p:cNvPr>
            <p:cNvSpPr/>
            <p:nvPr/>
          </p:nvSpPr>
          <p:spPr>
            <a:xfrm>
              <a:off x="21378858" y="6973270"/>
              <a:ext cx="157197" cy="157197"/>
            </a:xfrm>
            <a:custGeom>
              <a:avLst/>
              <a:gdLst>
                <a:gd name="connsiteX0" fmla="*/ 93130 w 157197"/>
                <a:gd name="connsiteY0" fmla="*/ 1169 h 157197"/>
                <a:gd name="connsiteX1" fmla="*/ 157974 w 157197"/>
                <a:gd name="connsiteY1" fmla="*/ 93130 h 157197"/>
                <a:gd name="connsiteX2" fmla="*/ 66013 w 157197"/>
                <a:gd name="connsiteY2" fmla="*/ 157974 h 157197"/>
                <a:gd name="connsiteX3" fmla="*/ 1169 w 157197"/>
                <a:gd name="connsiteY3" fmla="*/ 66013 h 157197"/>
                <a:gd name="connsiteX4" fmla="*/ 93130 w 157197"/>
                <a:gd name="connsiteY4" fmla="*/ 1169 h 157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7" h="157197">
                  <a:moveTo>
                    <a:pt x="93130" y="1169"/>
                  </a:moveTo>
                  <a:cubicBezTo>
                    <a:pt x="136359" y="8636"/>
                    <a:pt x="165441" y="49901"/>
                    <a:pt x="157974" y="93130"/>
                  </a:cubicBezTo>
                  <a:cubicBezTo>
                    <a:pt x="150507" y="136359"/>
                    <a:pt x="109242" y="165440"/>
                    <a:pt x="66013" y="157974"/>
                  </a:cubicBezTo>
                  <a:cubicBezTo>
                    <a:pt x="22784" y="150507"/>
                    <a:pt x="-6297" y="109242"/>
                    <a:pt x="1169" y="66013"/>
                  </a:cubicBezTo>
                  <a:cubicBezTo>
                    <a:pt x="8636" y="22784"/>
                    <a:pt x="49900" y="-6298"/>
                    <a:pt x="93130" y="1169"/>
                  </a:cubicBezTo>
                  <a:close/>
                </a:path>
              </a:pathLst>
            </a:custGeom>
            <a:solidFill>
              <a:srgbClr val="FFAB03"/>
            </a:solidFill>
            <a:ln w="3927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C399DC5-350D-4D65-AB5B-EF400C2C2C83}"/>
                </a:ext>
              </a:extLst>
            </p:cNvPr>
            <p:cNvSpPr/>
            <p:nvPr/>
          </p:nvSpPr>
          <p:spPr>
            <a:xfrm>
              <a:off x="21399807" y="6972224"/>
              <a:ext cx="117898" cy="117898"/>
            </a:xfrm>
            <a:custGeom>
              <a:avLst/>
              <a:gdLst>
                <a:gd name="connsiteX0" fmla="*/ 83577 w 117898"/>
                <a:gd name="connsiteY0" fmla="*/ 1037 h 117898"/>
                <a:gd name="connsiteX1" fmla="*/ 141740 w 117898"/>
                <a:gd name="connsiteY1" fmla="*/ 83565 h 117898"/>
                <a:gd name="connsiteX2" fmla="*/ 59212 w 117898"/>
                <a:gd name="connsiteY2" fmla="*/ 141728 h 117898"/>
                <a:gd name="connsiteX3" fmla="*/ 1048 w 117898"/>
                <a:gd name="connsiteY3" fmla="*/ 59200 h 117898"/>
                <a:gd name="connsiteX4" fmla="*/ 83577 w 117898"/>
                <a:gd name="connsiteY4" fmla="*/ 1037 h 11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117898">
                  <a:moveTo>
                    <a:pt x="83577" y="1037"/>
                  </a:moveTo>
                  <a:cubicBezTo>
                    <a:pt x="122484" y="7718"/>
                    <a:pt x="148421" y="44659"/>
                    <a:pt x="141740" y="83565"/>
                  </a:cubicBezTo>
                  <a:cubicBezTo>
                    <a:pt x="135059" y="122472"/>
                    <a:pt x="98118" y="148409"/>
                    <a:pt x="59212" y="141728"/>
                  </a:cubicBezTo>
                  <a:cubicBezTo>
                    <a:pt x="20305" y="135048"/>
                    <a:pt x="-5632" y="98106"/>
                    <a:pt x="1048" y="59200"/>
                  </a:cubicBezTo>
                  <a:cubicBezTo>
                    <a:pt x="7730" y="20686"/>
                    <a:pt x="44671" y="-5644"/>
                    <a:pt x="83577" y="1037"/>
                  </a:cubicBezTo>
                  <a:close/>
                </a:path>
              </a:pathLst>
            </a:custGeom>
            <a:solidFill>
              <a:srgbClr val="C3C6CB"/>
            </a:solidFill>
            <a:ln w="3927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7B74177-BD89-4C3D-8727-509491C3108A}"/>
                </a:ext>
              </a:extLst>
            </p:cNvPr>
            <p:cNvSpPr/>
            <p:nvPr/>
          </p:nvSpPr>
          <p:spPr>
            <a:xfrm>
              <a:off x="21427187" y="6972281"/>
              <a:ext cx="78599" cy="117898"/>
            </a:xfrm>
            <a:custGeom>
              <a:avLst/>
              <a:gdLst>
                <a:gd name="connsiteX0" fmla="*/ 0 w 78598"/>
                <a:gd name="connsiteY0" fmla="*/ 15913 h 117898"/>
                <a:gd name="connsiteX1" fmla="*/ 49910 w 78598"/>
                <a:gd name="connsiteY1" fmla="*/ 5695 h 117898"/>
                <a:gd name="connsiteX2" fmla="*/ 108073 w 78598"/>
                <a:gd name="connsiteY2" fmla="*/ 88224 h 117898"/>
                <a:gd name="connsiteX3" fmla="*/ 81742 w 78598"/>
                <a:gd name="connsiteY3" fmla="*/ 131846 h 117898"/>
                <a:gd name="connsiteX4" fmla="*/ 114361 w 78598"/>
                <a:gd name="connsiteY4" fmla="*/ 83508 h 117898"/>
                <a:gd name="connsiteX5" fmla="*/ 56198 w 78598"/>
                <a:gd name="connsiteY5" fmla="*/ 979 h 117898"/>
                <a:gd name="connsiteX6" fmla="*/ 0 w 78598"/>
                <a:gd name="connsiteY6" fmla="*/ 15913 h 1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8" h="117898">
                  <a:moveTo>
                    <a:pt x="0" y="15913"/>
                  </a:moveTo>
                  <a:cubicBezTo>
                    <a:pt x="14541" y="6874"/>
                    <a:pt x="31832" y="2551"/>
                    <a:pt x="49910" y="5695"/>
                  </a:cubicBezTo>
                  <a:cubicBezTo>
                    <a:pt x="88816" y="12376"/>
                    <a:pt x="114754" y="49317"/>
                    <a:pt x="108073" y="88224"/>
                  </a:cubicBezTo>
                  <a:cubicBezTo>
                    <a:pt x="104929" y="106301"/>
                    <a:pt x="95104" y="121235"/>
                    <a:pt x="81742" y="131846"/>
                  </a:cubicBezTo>
                  <a:cubicBezTo>
                    <a:pt x="98248" y="121628"/>
                    <a:pt x="110824" y="104337"/>
                    <a:pt x="114361" y="83508"/>
                  </a:cubicBezTo>
                  <a:cubicBezTo>
                    <a:pt x="121041" y="44601"/>
                    <a:pt x="95104" y="7660"/>
                    <a:pt x="56198" y="979"/>
                  </a:cubicBezTo>
                  <a:cubicBezTo>
                    <a:pt x="35369" y="-2558"/>
                    <a:pt x="15327" y="3730"/>
                    <a:pt x="0" y="15913"/>
                  </a:cubicBezTo>
                  <a:close/>
                </a:path>
              </a:pathLst>
            </a:custGeom>
            <a:solidFill>
              <a:srgbClr val="DBDCDD"/>
            </a:solidFill>
            <a:ln w="3927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6ED31E5-C709-41B5-A996-07C19241A704}"/>
                </a:ext>
              </a:extLst>
            </p:cNvPr>
            <p:cNvSpPr/>
            <p:nvPr/>
          </p:nvSpPr>
          <p:spPr>
            <a:xfrm>
              <a:off x="21400201" y="6977976"/>
              <a:ext cx="117898" cy="117898"/>
            </a:xfrm>
            <a:custGeom>
              <a:avLst/>
              <a:gdLst>
                <a:gd name="connsiteX0" fmla="*/ 85149 w 117898"/>
                <a:gd name="connsiteY0" fmla="*/ 117898 h 117898"/>
                <a:gd name="connsiteX1" fmla="*/ 26986 w 117898"/>
                <a:gd name="connsiteY1" fmla="*/ 35369 h 117898"/>
                <a:gd name="connsiteX2" fmla="*/ 44277 w 117898"/>
                <a:gd name="connsiteY2" fmla="*/ 0 h 117898"/>
                <a:gd name="connsiteX3" fmla="*/ 1048 w 117898"/>
                <a:gd name="connsiteY3" fmla="*/ 53840 h 117898"/>
                <a:gd name="connsiteX4" fmla="*/ 59211 w 117898"/>
                <a:gd name="connsiteY4" fmla="*/ 136369 h 117898"/>
                <a:gd name="connsiteX5" fmla="*/ 124448 w 117898"/>
                <a:gd name="connsiteY5" fmla="*/ 113575 h 117898"/>
                <a:gd name="connsiteX6" fmla="*/ 85149 w 117898"/>
                <a:gd name="connsiteY6" fmla="*/ 117898 h 1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98" h="117898">
                  <a:moveTo>
                    <a:pt x="85149" y="117898"/>
                  </a:moveTo>
                  <a:cubicBezTo>
                    <a:pt x="46242" y="111217"/>
                    <a:pt x="20305" y="74276"/>
                    <a:pt x="26986" y="35369"/>
                  </a:cubicBezTo>
                  <a:cubicBezTo>
                    <a:pt x="29344" y="21614"/>
                    <a:pt x="35631" y="9432"/>
                    <a:pt x="44277" y="0"/>
                  </a:cubicBezTo>
                  <a:cubicBezTo>
                    <a:pt x="22270" y="9039"/>
                    <a:pt x="5371" y="28688"/>
                    <a:pt x="1048" y="53840"/>
                  </a:cubicBezTo>
                  <a:cubicBezTo>
                    <a:pt x="-5632" y="92746"/>
                    <a:pt x="20305" y="129688"/>
                    <a:pt x="59211" y="136369"/>
                  </a:cubicBezTo>
                  <a:cubicBezTo>
                    <a:pt x="84363" y="140692"/>
                    <a:pt x="108335" y="131260"/>
                    <a:pt x="124448" y="113575"/>
                  </a:cubicBezTo>
                  <a:cubicBezTo>
                    <a:pt x="112266" y="118291"/>
                    <a:pt x="98903" y="120256"/>
                    <a:pt x="85149" y="117898"/>
                  </a:cubicBezTo>
                  <a:close/>
                </a:path>
              </a:pathLst>
            </a:custGeom>
            <a:solidFill>
              <a:srgbClr val="AEB1B5"/>
            </a:solidFill>
            <a:ln w="3927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777F92F-A06C-4FC6-9D30-A569AD99BCBD}"/>
                </a:ext>
              </a:extLst>
            </p:cNvPr>
            <p:cNvSpPr/>
            <p:nvPr/>
          </p:nvSpPr>
          <p:spPr>
            <a:xfrm>
              <a:off x="21212622" y="6693852"/>
              <a:ext cx="157197" cy="157197"/>
            </a:xfrm>
            <a:custGeom>
              <a:avLst/>
              <a:gdLst>
                <a:gd name="connsiteX0" fmla="*/ 93130 w 157197"/>
                <a:gd name="connsiteY0" fmla="*/ 1169 h 157197"/>
                <a:gd name="connsiteX1" fmla="*/ 157974 w 157197"/>
                <a:gd name="connsiteY1" fmla="*/ 93130 h 157197"/>
                <a:gd name="connsiteX2" fmla="*/ 66013 w 157197"/>
                <a:gd name="connsiteY2" fmla="*/ 157974 h 157197"/>
                <a:gd name="connsiteX3" fmla="*/ 1169 w 157197"/>
                <a:gd name="connsiteY3" fmla="*/ 66013 h 157197"/>
                <a:gd name="connsiteX4" fmla="*/ 93130 w 157197"/>
                <a:gd name="connsiteY4" fmla="*/ 1169 h 157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7" h="157197">
                  <a:moveTo>
                    <a:pt x="93130" y="1169"/>
                  </a:moveTo>
                  <a:cubicBezTo>
                    <a:pt x="136359" y="8636"/>
                    <a:pt x="165441" y="49901"/>
                    <a:pt x="157974" y="93130"/>
                  </a:cubicBezTo>
                  <a:cubicBezTo>
                    <a:pt x="150507" y="136359"/>
                    <a:pt x="109242" y="165440"/>
                    <a:pt x="66013" y="157974"/>
                  </a:cubicBezTo>
                  <a:cubicBezTo>
                    <a:pt x="22784" y="150507"/>
                    <a:pt x="-6298" y="109242"/>
                    <a:pt x="1169" y="66013"/>
                  </a:cubicBezTo>
                  <a:cubicBezTo>
                    <a:pt x="8243" y="22784"/>
                    <a:pt x="49507" y="-6298"/>
                    <a:pt x="93130" y="1169"/>
                  </a:cubicBezTo>
                  <a:close/>
                </a:path>
              </a:pathLst>
            </a:custGeom>
            <a:solidFill>
              <a:srgbClr val="FFAB03"/>
            </a:solidFill>
            <a:ln w="3927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C0D1955-A785-477A-AF27-A6CA33535E9C}"/>
                </a:ext>
              </a:extLst>
            </p:cNvPr>
            <p:cNvSpPr/>
            <p:nvPr/>
          </p:nvSpPr>
          <p:spPr>
            <a:xfrm>
              <a:off x="21233571" y="6692805"/>
              <a:ext cx="117898" cy="117898"/>
            </a:xfrm>
            <a:custGeom>
              <a:avLst/>
              <a:gdLst>
                <a:gd name="connsiteX0" fmla="*/ 83577 w 117898"/>
                <a:gd name="connsiteY0" fmla="*/ 1037 h 117898"/>
                <a:gd name="connsiteX1" fmla="*/ 141740 w 117898"/>
                <a:gd name="connsiteY1" fmla="*/ 83566 h 117898"/>
                <a:gd name="connsiteX2" fmla="*/ 59211 w 117898"/>
                <a:gd name="connsiteY2" fmla="*/ 141728 h 117898"/>
                <a:gd name="connsiteX3" fmla="*/ 1048 w 117898"/>
                <a:gd name="connsiteY3" fmla="*/ 59200 h 117898"/>
                <a:gd name="connsiteX4" fmla="*/ 83577 w 117898"/>
                <a:gd name="connsiteY4" fmla="*/ 1037 h 11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117898">
                  <a:moveTo>
                    <a:pt x="83577" y="1037"/>
                  </a:moveTo>
                  <a:cubicBezTo>
                    <a:pt x="122483" y="7718"/>
                    <a:pt x="148421" y="44659"/>
                    <a:pt x="141740" y="83566"/>
                  </a:cubicBezTo>
                  <a:cubicBezTo>
                    <a:pt x="135059" y="122472"/>
                    <a:pt x="98118" y="148409"/>
                    <a:pt x="59211" y="141728"/>
                  </a:cubicBezTo>
                  <a:cubicBezTo>
                    <a:pt x="20305" y="135048"/>
                    <a:pt x="-5632" y="98106"/>
                    <a:pt x="1048" y="59200"/>
                  </a:cubicBezTo>
                  <a:cubicBezTo>
                    <a:pt x="7729" y="20686"/>
                    <a:pt x="44671" y="-5644"/>
                    <a:pt x="83577" y="1037"/>
                  </a:cubicBezTo>
                  <a:close/>
                </a:path>
              </a:pathLst>
            </a:custGeom>
            <a:solidFill>
              <a:srgbClr val="C3C6CB"/>
            </a:solidFill>
            <a:ln w="3927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7347862-39BA-4116-A6AF-D223D4E9ECAB}"/>
                </a:ext>
              </a:extLst>
            </p:cNvPr>
            <p:cNvSpPr/>
            <p:nvPr/>
          </p:nvSpPr>
          <p:spPr>
            <a:xfrm>
              <a:off x="21260557" y="6692614"/>
              <a:ext cx="78599" cy="117898"/>
            </a:xfrm>
            <a:custGeom>
              <a:avLst/>
              <a:gdLst>
                <a:gd name="connsiteX0" fmla="*/ 0 w 78598"/>
                <a:gd name="connsiteY0" fmla="*/ 15769 h 117898"/>
                <a:gd name="connsiteX1" fmla="*/ 49910 w 78598"/>
                <a:gd name="connsiteY1" fmla="*/ 5551 h 117898"/>
                <a:gd name="connsiteX2" fmla="*/ 108073 w 78598"/>
                <a:gd name="connsiteY2" fmla="*/ 88080 h 117898"/>
                <a:gd name="connsiteX3" fmla="*/ 81743 w 78598"/>
                <a:gd name="connsiteY3" fmla="*/ 131702 h 117898"/>
                <a:gd name="connsiteX4" fmla="*/ 114361 w 78598"/>
                <a:gd name="connsiteY4" fmla="*/ 83364 h 117898"/>
                <a:gd name="connsiteX5" fmla="*/ 56198 w 78598"/>
                <a:gd name="connsiteY5" fmla="*/ 835 h 117898"/>
                <a:gd name="connsiteX6" fmla="*/ 0 w 78598"/>
                <a:gd name="connsiteY6" fmla="*/ 15769 h 1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8" h="117898">
                  <a:moveTo>
                    <a:pt x="0" y="15769"/>
                  </a:moveTo>
                  <a:cubicBezTo>
                    <a:pt x="14541" y="6730"/>
                    <a:pt x="31832" y="2407"/>
                    <a:pt x="49910" y="5551"/>
                  </a:cubicBezTo>
                  <a:cubicBezTo>
                    <a:pt x="88816" y="12232"/>
                    <a:pt x="114754" y="49173"/>
                    <a:pt x="108073" y="88080"/>
                  </a:cubicBezTo>
                  <a:cubicBezTo>
                    <a:pt x="104929" y="106158"/>
                    <a:pt x="95104" y="121091"/>
                    <a:pt x="81743" y="131702"/>
                  </a:cubicBezTo>
                  <a:cubicBezTo>
                    <a:pt x="98248" y="121484"/>
                    <a:pt x="110824" y="104192"/>
                    <a:pt x="114361" y="83364"/>
                  </a:cubicBezTo>
                  <a:cubicBezTo>
                    <a:pt x="121042" y="44458"/>
                    <a:pt x="95104" y="7516"/>
                    <a:pt x="56198" y="835"/>
                  </a:cubicBezTo>
                  <a:cubicBezTo>
                    <a:pt x="35763" y="-2309"/>
                    <a:pt x="15327" y="3586"/>
                    <a:pt x="0" y="15769"/>
                  </a:cubicBezTo>
                  <a:close/>
                </a:path>
              </a:pathLst>
            </a:custGeom>
            <a:solidFill>
              <a:srgbClr val="DBDCDD"/>
            </a:solidFill>
            <a:ln w="3927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5F8BEF6-2291-409B-87FF-3C41C9F1BEFD}"/>
                </a:ext>
              </a:extLst>
            </p:cNvPr>
            <p:cNvSpPr/>
            <p:nvPr/>
          </p:nvSpPr>
          <p:spPr>
            <a:xfrm>
              <a:off x="21233571" y="6698558"/>
              <a:ext cx="117898" cy="117898"/>
            </a:xfrm>
            <a:custGeom>
              <a:avLst/>
              <a:gdLst>
                <a:gd name="connsiteX0" fmla="*/ 85149 w 117898"/>
                <a:gd name="connsiteY0" fmla="*/ 117898 h 117898"/>
                <a:gd name="connsiteX1" fmla="*/ 26986 w 117898"/>
                <a:gd name="connsiteY1" fmla="*/ 35369 h 117898"/>
                <a:gd name="connsiteX2" fmla="*/ 44278 w 117898"/>
                <a:gd name="connsiteY2" fmla="*/ 0 h 117898"/>
                <a:gd name="connsiteX3" fmla="*/ 1048 w 117898"/>
                <a:gd name="connsiteY3" fmla="*/ 53840 h 117898"/>
                <a:gd name="connsiteX4" fmla="*/ 59211 w 117898"/>
                <a:gd name="connsiteY4" fmla="*/ 136369 h 117898"/>
                <a:gd name="connsiteX5" fmla="*/ 124448 w 117898"/>
                <a:gd name="connsiteY5" fmla="*/ 113575 h 117898"/>
                <a:gd name="connsiteX6" fmla="*/ 85149 w 117898"/>
                <a:gd name="connsiteY6" fmla="*/ 117898 h 1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98" h="117898">
                  <a:moveTo>
                    <a:pt x="85149" y="117898"/>
                  </a:moveTo>
                  <a:cubicBezTo>
                    <a:pt x="46243" y="111217"/>
                    <a:pt x="20305" y="74276"/>
                    <a:pt x="26986" y="35369"/>
                  </a:cubicBezTo>
                  <a:cubicBezTo>
                    <a:pt x="29344" y="21615"/>
                    <a:pt x="35632" y="9432"/>
                    <a:pt x="44278" y="0"/>
                  </a:cubicBezTo>
                  <a:cubicBezTo>
                    <a:pt x="22270" y="9039"/>
                    <a:pt x="5371" y="28689"/>
                    <a:pt x="1048" y="53840"/>
                  </a:cubicBezTo>
                  <a:cubicBezTo>
                    <a:pt x="-5632" y="92746"/>
                    <a:pt x="20305" y="129688"/>
                    <a:pt x="59211" y="136369"/>
                  </a:cubicBezTo>
                  <a:cubicBezTo>
                    <a:pt x="84363" y="140692"/>
                    <a:pt x="108335" y="131260"/>
                    <a:pt x="124448" y="113575"/>
                  </a:cubicBezTo>
                  <a:cubicBezTo>
                    <a:pt x="112266" y="118291"/>
                    <a:pt x="98904" y="120256"/>
                    <a:pt x="85149" y="117898"/>
                  </a:cubicBezTo>
                  <a:close/>
                </a:path>
              </a:pathLst>
            </a:custGeom>
            <a:solidFill>
              <a:srgbClr val="AEB1B5"/>
            </a:solidFill>
            <a:ln w="3927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DFEFA11-D400-422B-97CC-B4A9BEFE154D}"/>
                </a:ext>
              </a:extLst>
            </p:cNvPr>
            <p:cNvSpPr/>
            <p:nvPr/>
          </p:nvSpPr>
          <p:spPr>
            <a:xfrm>
              <a:off x="19853963" y="12481343"/>
              <a:ext cx="235796" cy="78599"/>
            </a:xfrm>
            <a:custGeom>
              <a:avLst/>
              <a:gdLst>
                <a:gd name="connsiteX0" fmla="*/ 0 w 235796"/>
                <a:gd name="connsiteY0" fmla="*/ 52672 h 78598"/>
                <a:gd name="connsiteX1" fmla="*/ 9070 w 235796"/>
                <a:gd name="connsiteY1" fmla="*/ 0 h 78598"/>
                <a:gd name="connsiteX2" fmla="*/ 258100 w 235796"/>
                <a:gd name="connsiteY2" fmla="*/ 42882 h 78598"/>
                <a:gd name="connsiteX3" fmla="*/ 249030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0" y="42882"/>
                  </a:lnTo>
                  <a:lnTo>
                    <a:pt x="249030" y="95554"/>
                  </a:lnTo>
                  <a:close/>
                </a:path>
              </a:pathLst>
            </a:custGeom>
            <a:solidFill>
              <a:srgbClr val="AEB1B5"/>
            </a:solidFill>
            <a:ln w="3927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921E9CF-FEF8-48F5-93E8-A6143DC4716B}"/>
                </a:ext>
              </a:extLst>
            </p:cNvPr>
            <p:cNvSpPr/>
            <p:nvPr/>
          </p:nvSpPr>
          <p:spPr>
            <a:xfrm>
              <a:off x="19871414" y="12379413"/>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3C4FC25-B919-429F-BBB5-3D68BD23D80D}"/>
                </a:ext>
              </a:extLst>
            </p:cNvPr>
            <p:cNvSpPr/>
            <p:nvPr/>
          </p:nvSpPr>
          <p:spPr>
            <a:xfrm>
              <a:off x="19889076" y="12277411"/>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312BE5B-B202-4CA0-81FF-4B3D133C1E5D}"/>
                </a:ext>
              </a:extLst>
            </p:cNvPr>
            <p:cNvSpPr/>
            <p:nvPr/>
          </p:nvSpPr>
          <p:spPr>
            <a:xfrm>
              <a:off x="19906417" y="12175473"/>
              <a:ext cx="157197" cy="78599"/>
            </a:xfrm>
            <a:custGeom>
              <a:avLst/>
              <a:gdLst>
                <a:gd name="connsiteX0" fmla="*/ 0 w 157197"/>
                <a:gd name="connsiteY0" fmla="*/ 52672 h 78598"/>
                <a:gd name="connsiteX1" fmla="*/ 9070 w 157197"/>
                <a:gd name="connsiteY1" fmla="*/ 0 h 78598"/>
                <a:gd name="connsiteX2" fmla="*/ 177544 w 157197"/>
                <a:gd name="connsiteY2" fmla="*/ 29010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0"/>
                  </a:lnTo>
                  <a:lnTo>
                    <a:pt x="168474" y="81683"/>
                  </a:lnTo>
                  <a:close/>
                </a:path>
              </a:pathLst>
            </a:custGeom>
            <a:solidFill>
              <a:srgbClr val="AEB1B5"/>
            </a:solidFill>
            <a:ln w="3927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5050E04-1FCE-4AC6-896E-86AB33E9013A}"/>
                </a:ext>
              </a:extLst>
            </p:cNvPr>
            <p:cNvSpPr/>
            <p:nvPr/>
          </p:nvSpPr>
          <p:spPr>
            <a:xfrm>
              <a:off x="19924101" y="12073525"/>
              <a:ext cx="235796" cy="78599"/>
            </a:xfrm>
            <a:custGeom>
              <a:avLst/>
              <a:gdLst>
                <a:gd name="connsiteX0" fmla="*/ 0 w 235796"/>
                <a:gd name="connsiteY0" fmla="*/ 52672 h 78598"/>
                <a:gd name="connsiteX1" fmla="*/ 9070 w 235796"/>
                <a:gd name="connsiteY1" fmla="*/ 0 h 78598"/>
                <a:gd name="connsiteX2" fmla="*/ 258101 w 235796"/>
                <a:gd name="connsiteY2" fmla="*/ 42882 h 78598"/>
                <a:gd name="connsiteX3" fmla="*/ 249031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1" y="42882"/>
                  </a:lnTo>
                  <a:lnTo>
                    <a:pt x="249031" y="95554"/>
                  </a:lnTo>
                  <a:close/>
                </a:path>
              </a:pathLst>
            </a:custGeom>
            <a:solidFill>
              <a:srgbClr val="AEB1B5"/>
            </a:solidFill>
            <a:ln w="3927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6D4CB2F-1F76-44D4-945D-FF63E0FC264E}"/>
                </a:ext>
              </a:extLst>
            </p:cNvPr>
            <p:cNvSpPr/>
            <p:nvPr/>
          </p:nvSpPr>
          <p:spPr>
            <a:xfrm>
              <a:off x="19941682" y="11971858"/>
              <a:ext cx="157197" cy="78599"/>
            </a:xfrm>
            <a:custGeom>
              <a:avLst/>
              <a:gdLst>
                <a:gd name="connsiteX0" fmla="*/ 0 w 157197"/>
                <a:gd name="connsiteY0" fmla="*/ 52672 h 78598"/>
                <a:gd name="connsiteX1" fmla="*/ 9070 w 157197"/>
                <a:gd name="connsiteY1" fmla="*/ 0 h 78598"/>
                <a:gd name="connsiteX2" fmla="*/ 177543 w 157197"/>
                <a:gd name="connsiteY2" fmla="*/ 29010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0"/>
                  </a:lnTo>
                  <a:lnTo>
                    <a:pt x="168473" y="81683"/>
                  </a:lnTo>
                  <a:close/>
                </a:path>
              </a:pathLst>
            </a:custGeom>
            <a:solidFill>
              <a:srgbClr val="AEB1B5"/>
            </a:solidFill>
            <a:ln w="3927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B5A6375-9C57-4EBD-8611-7F4EA0132F64}"/>
                </a:ext>
              </a:extLst>
            </p:cNvPr>
            <p:cNvSpPr/>
            <p:nvPr/>
          </p:nvSpPr>
          <p:spPr>
            <a:xfrm>
              <a:off x="19959210" y="11870114"/>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1F4E29D-BCE5-4A06-BFD9-653FC867156B}"/>
                </a:ext>
              </a:extLst>
            </p:cNvPr>
            <p:cNvSpPr/>
            <p:nvPr/>
          </p:nvSpPr>
          <p:spPr>
            <a:xfrm>
              <a:off x="19976489" y="11768046"/>
              <a:ext cx="157197" cy="78599"/>
            </a:xfrm>
            <a:custGeom>
              <a:avLst/>
              <a:gdLst>
                <a:gd name="connsiteX0" fmla="*/ 0 w 157197"/>
                <a:gd name="connsiteY0" fmla="*/ 52672 h 78598"/>
                <a:gd name="connsiteX1" fmla="*/ 9070 w 157197"/>
                <a:gd name="connsiteY1" fmla="*/ 0 h 78598"/>
                <a:gd name="connsiteX2" fmla="*/ 177543 w 157197"/>
                <a:gd name="connsiteY2" fmla="*/ 29010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0"/>
                  </a:lnTo>
                  <a:lnTo>
                    <a:pt x="168473" y="81683"/>
                  </a:lnTo>
                  <a:close/>
                </a:path>
              </a:pathLst>
            </a:custGeom>
            <a:solidFill>
              <a:srgbClr val="AEB1B5"/>
            </a:solidFill>
            <a:ln w="3927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D0D9178-F49A-4BA7-8E9D-11CAA94BC0D0}"/>
                </a:ext>
              </a:extLst>
            </p:cNvPr>
            <p:cNvSpPr/>
            <p:nvPr/>
          </p:nvSpPr>
          <p:spPr>
            <a:xfrm>
              <a:off x="19994236" y="11666227"/>
              <a:ext cx="235796" cy="78599"/>
            </a:xfrm>
            <a:custGeom>
              <a:avLst/>
              <a:gdLst>
                <a:gd name="connsiteX0" fmla="*/ 0 w 235796"/>
                <a:gd name="connsiteY0" fmla="*/ 52672 h 78598"/>
                <a:gd name="connsiteX1" fmla="*/ 9070 w 235796"/>
                <a:gd name="connsiteY1" fmla="*/ 0 h 78598"/>
                <a:gd name="connsiteX2" fmla="*/ 258100 w 235796"/>
                <a:gd name="connsiteY2" fmla="*/ 42882 h 78598"/>
                <a:gd name="connsiteX3" fmla="*/ 249030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0" y="42882"/>
                  </a:lnTo>
                  <a:lnTo>
                    <a:pt x="249030" y="95554"/>
                  </a:lnTo>
                  <a:close/>
                </a:path>
              </a:pathLst>
            </a:custGeom>
            <a:solidFill>
              <a:srgbClr val="AEB1B5"/>
            </a:solidFill>
            <a:ln w="3927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5447E7B-EA5A-402F-B8E9-808206A0E549}"/>
                </a:ext>
              </a:extLst>
            </p:cNvPr>
            <p:cNvSpPr/>
            <p:nvPr/>
          </p:nvSpPr>
          <p:spPr>
            <a:xfrm>
              <a:off x="20011817" y="11564556"/>
              <a:ext cx="157197" cy="78599"/>
            </a:xfrm>
            <a:custGeom>
              <a:avLst/>
              <a:gdLst>
                <a:gd name="connsiteX0" fmla="*/ 0 w 157197"/>
                <a:gd name="connsiteY0" fmla="*/ 52672 h 78598"/>
                <a:gd name="connsiteX1" fmla="*/ 9070 w 157197"/>
                <a:gd name="connsiteY1" fmla="*/ 0 h 78598"/>
                <a:gd name="connsiteX2" fmla="*/ 177544 w 157197"/>
                <a:gd name="connsiteY2" fmla="*/ 29010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0"/>
                  </a:lnTo>
                  <a:lnTo>
                    <a:pt x="168474" y="81683"/>
                  </a:lnTo>
                  <a:close/>
                </a:path>
              </a:pathLst>
            </a:custGeom>
            <a:solidFill>
              <a:srgbClr val="AEB1B5"/>
            </a:solidFill>
            <a:ln w="3927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CEC7FDB-4AE6-4D1C-9F85-CFC67E2279BC}"/>
                </a:ext>
              </a:extLst>
            </p:cNvPr>
            <p:cNvSpPr/>
            <p:nvPr/>
          </p:nvSpPr>
          <p:spPr>
            <a:xfrm>
              <a:off x="20029483" y="11462555"/>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89C7574-4118-40D8-87CF-F09FEBE223C9}"/>
                </a:ext>
              </a:extLst>
            </p:cNvPr>
            <p:cNvSpPr/>
            <p:nvPr/>
          </p:nvSpPr>
          <p:spPr>
            <a:xfrm>
              <a:off x="20046691" y="11360365"/>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07D32A0-88C0-4502-AC24-47BCDFA4F909}"/>
                </a:ext>
              </a:extLst>
            </p:cNvPr>
            <p:cNvSpPr/>
            <p:nvPr/>
          </p:nvSpPr>
          <p:spPr>
            <a:xfrm>
              <a:off x="20064465" y="11258593"/>
              <a:ext cx="235796" cy="78599"/>
            </a:xfrm>
            <a:custGeom>
              <a:avLst/>
              <a:gdLst>
                <a:gd name="connsiteX0" fmla="*/ 0 w 235796"/>
                <a:gd name="connsiteY0" fmla="*/ 52672 h 78598"/>
                <a:gd name="connsiteX1" fmla="*/ 9070 w 235796"/>
                <a:gd name="connsiteY1" fmla="*/ 0 h 78598"/>
                <a:gd name="connsiteX2" fmla="*/ 258100 w 235796"/>
                <a:gd name="connsiteY2" fmla="*/ 42882 h 78598"/>
                <a:gd name="connsiteX3" fmla="*/ 249030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0" y="42882"/>
                  </a:lnTo>
                  <a:lnTo>
                    <a:pt x="249030" y="95554"/>
                  </a:lnTo>
                  <a:close/>
                </a:path>
              </a:pathLst>
            </a:custGeom>
            <a:solidFill>
              <a:srgbClr val="AEB1B5"/>
            </a:solidFill>
            <a:ln w="3927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20A1EA9-2009-4F47-9564-CA2CFF21526C}"/>
                </a:ext>
              </a:extLst>
            </p:cNvPr>
            <p:cNvSpPr/>
            <p:nvPr/>
          </p:nvSpPr>
          <p:spPr>
            <a:xfrm>
              <a:off x="20081979" y="11156793"/>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E47CD11-6AB2-41FF-B541-937AC5F161A7}"/>
                </a:ext>
              </a:extLst>
            </p:cNvPr>
            <p:cNvSpPr/>
            <p:nvPr/>
          </p:nvSpPr>
          <p:spPr>
            <a:xfrm>
              <a:off x="20099661" y="11054823"/>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26E9643-AE56-44A3-9953-7A8D95F6730F}"/>
                </a:ext>
              </a:extLst>
            </p:cNvPr>
            <p:cNvSpPr/>
            <p:nvPr/>
          </p:nvSpPr>
          <p:spPr>
            <a:xfrm>
              <a:off x="20116900" y="10953181"/>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1559BAA-802B-476C-AB17-0C403C845631}"/>
                </a:ext>
              </a:extLst>
            </p:cNvPr>
            <p:cNvSpPr/>
            <p:nvPr/>
          </p:nvSpPr>
          <p:spPr>
            <a:xfrm>
              <a:off x="20134647" y="10851363"/>
              <a:ext cx="235796" cy="78599"/>
            </a:xfrm>
            <a:custGeom>
              <a:avLst/>
              <a:gdLst>
                <a:gd name="connsiteX0" fmla="*/ 0 w 235796"/>
                <a:gd name="connsiteY0" fmla="*/ 52672 h 78598"/>
                <a:gd name="connsiteX1" fmla="*/ 9070 w 235796"/>
                <a:gd name="connsiteY1" fmla="*/ 0 h 78598"/>
                <a:gd name="connsiteX2" fmla="*/ 258101 w 235796"/>
                <a:gd name="connsiteY2" fmla="*/ 42882 h 78598"/>
                <a:gd name="connsiteX3" fmla="*/ 249031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1" y="42882"/>
                  </a:lnTo>
                  <a:lnTo>
                    <a:pt x="249031" y="95554"/>
                  </a:lnTo>
                  <a:close/>
                </a:path>
              </a:pathLst>
            </a:custGeom>
            <a:solidFill>
              <a:srgbClr val="AEB1B5"/>
            </a:solidFill>
            <a:ln w="3927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7B9C9D56-6A1A-4A19-8539-439FB3B7D046}"/>
                </a:ext>
              </a:extLst>
            </p:cNvPr>
            <p:cNvSpPr/>
            <p:nvPr/>
          </p:nvSpPr>
          <p:spPr>
            <a:xfrm>
              <a:off x="20152157" y="10749069"/>
              <a:ext cx="157197" cy="78599"/>
            </a:xfrm>
            <a:custGeom>
              <a:avLst/>
              <a:gdLst>
                <a:gd name="connsiteX0" fmla="*/ 0 w 157197"/>
                <a:gd name="connsiteY0" fmla="*/ 52672 h 78598"/>
                <a:gd name="connsiteX1" fmla="*/ 9070 w 157197"/>
                <a:gd name="connsiteY1" fmla="*/ 0 h 78598"/>
                <a:gd name="connsiteX2" fmla="*/ 177543 w 157197"/>
                <a:gd name="connsiteY2" fmla="*/ 29010 h 78598"/>
                <a:gd name="connsiteX3" fmla="*/ 168473 w 157197"/>
                <a:gd name="connsiteY3" fmla="*/ 81682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0"/>
                  </a:lnTo>
                  <a:lnTo>
                    <a:pt x="168473" y="81682"/>
                  </a:lnTo>
                  <a:close/>
                </a:path>
              </a:pathLst>
            </a:custGeom>
            <a:solidFill>
              <a:srgbClr val="AEB1B5"/>
            </a:solidFill>
            <a:ln w="3927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C41263F1-0A0F-49D3-9E93-E2EBFACF33D1}"/>
                </a:ext>
              </a:extLst>
            </p:cNvPr>
            <p:cNvSpPr/>
            <p:nvPr/>
          </p:nvSpPr>
          <p:spPr>
            <a:xfrm>
              <a:off x="20169756" y="10647455"/>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53955F0-622A-48D1-8C60-6AC5881F2822}"/>
                </a:ext>
              </a:extLst>
            </p:cNvPr>
            <p:cNvSpPr/>
            <p:nvPr/>
          </p:nvSpPr>
          <p:spPr>
            <a:xfrm>
              <a:off x="20187105" y="10545497"/>
              <a:ext cx="157197" cy="78599"/>
            </a:xfrm>
            <a:custGeom>
              <a:avLst/>
              <a:gdLst>
                <a:gd name="connsiteX0" fmla="*/ 0 w 157197"/>
                <a:gd name="connsiteY0" fmla="*/ 52672 h 78598"/>
                <a:gd name="connsiteX1" fmla="*/ 9070 w 157197"/>
                <a:gd name="connsiteY1" fmla="*/ 0 h 78598"/>
                <a:gd name="connsiteX2" fmla="*/ 177543 w 157197"/>
                <a:gd name="connsiteY2" fmla="*/ 29010 h 78598"/>
                <a:gd name="connsiteX3" fmla="*/ 168473 w 157197"/>
                <a:gd name="connsiteY3" fmla="*/ 81682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0"/>
                  </a:lnTo>
                  <a:lnTo>
                    <a:pt x="168473" y="81682"/>
                  </a:lnTo>
                  <a:close/>
                </a:path>
              </a:pathLst>
            </a:custGeom>
            <a:solidFill>
              <a:srgbClr val="AEB1B5"/>
            </a:solidFill>
            <a:ln w="3927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3BF2C47-A28C-4056-9474-D87218D93360}"/>
                </a:ext>
              </a:extLst>
            </p:cNvPr>
            <p:cNvSpPr/>
            <p:nvPr/>
          </p:nvSpPr>
          <p:spPr>
            <a:xfrm>
              <a:off x="20204852" y="10443674"/>
              <a:ext cx="235796" cy="78599"/>
            </a:xfrm>
            <a:custGeom>
              <a:avLst/>
              <a:gdLst>
                <a:gd name="connsiteX0" fmla="*/ 0 w 235796"/>
                <a:gd name="connsiteY0" fmla="*/ 52672 h 78598"/>
                <a:gd name="connsiteX1" fmla="*/ 9070 w 235796"/>
                <a:gd name="connsiteY1" fmla="*/ 0 h 78598"/>
                <a:gd name="connsiteX2" fmla="*/ 258100 w 235796"/>
                <a:gd name="connsiteY2" fmla="*/ 42882 h 78598"/>
                <a:gd name="connsiteX3" fmla="*/ 249030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0" y="42882"/>
                  </a:lnTo>
                  <a:lnTo>
                    <a:pt x="249030" y="95554"/>
                  </a:lnTo>
                  <a:close/>
                </a:path>
              </a:pathLst>
            </a:custGeom>
            <a:solidFill>
              <a:srgbClr val="AEB1B5"/>
            </a:solidFill>
            <a:ln w="3927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DFA2C570-6BBF-40D5-A7C2-1E6E936CBC83}"/>
                </a:ext>
              </a:extLst>
            </p:cNvPr>
            <p:cNvSpPr/>
            <p:nvPr/>
          </p:nvSpPr>
          <p:spPr>
            <a:xfrm>
              <a:off x="20222367" y="10341877"/>
              <a:ext cx="157197" cy="78599"/>
            </a:xfrm>
            <a:custGeom>
              <a:avLst/>
              <a:gdLst>
                <a:gd name="connsiteX0" fmla="*/ 0 w 157197"/>
                <a:gd name="connsiteY0" fmla="*/ 52672 h 78598"/>
                <a:gd name="connsiteX1" fmla="*/ 9070 w 157197"/>
                <a:gd name="connsiteY1" fmla="*/ 0 h 78598"/>
                <a:gd name="connsiteX2" fmla="*/ 177544 w 157197"/>
                <a:gd name="connsiteY2" fmla="*/ 29010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0"/>
                  </a:lnTo>
                  <a:lnTo>
                    <a:pt x="168474" y="81683"/>
                  </a:lnTo>
                  <a:close/>
                </a:path>
              </a:pathLst>
            </a:custGeom>
            <a:solidFill>
              <a:srgbClr val="AEB1B5"/>
            </a:solidFill>
            <a:ln w="3927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2B4414C7-9A18-4425-A242-A8752BC59843}"/>
                </a:ext>
              </a:extLst>
            </p:cNvPr>
            <p:cNvSpPr/>
            <p:nvPr/>
          </p:nvSpPr>
          <p:spPr>
            <a:xfrm>
              <a:off x="20239958" y="10239770"/>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1543A61-637C-41B8-A25B-F86E0676D8AE}"/>
                </a:ext>
              </a:extLst>
            </p:cNvPr>
            <p:cNvSpPr/>
            <p:nvPr/>
          </p:nvSpPr>
          <p:spPr>
            <a:xfrm>
              <a:off x="20257170" y="10138089"/>
              <a:ext cx="157197" cy="78599"/>
            </a:xfrm>
            <a:custGeom>
              <a:avLst/>
              <a:gdLst>
                <a:gd name="connsiteX0" fmla="*/ 0 w 157197"/>
                <a:gd name="connsiteY0" fmla="*/ 52672 h 78598"/>
                <a:gd name="connsiteX1" fmla="*/ 9070 w 157197"/>
                <a:gd name="connsiteY1" fmla="*/ 0 h 78598"/>
                <a:gd name="connsiteX2" fmla="*/ 177543 w 157197"/>
                <a:gd name="connsiteY2" fmla="*/ 29010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0"/>
                  </a:lnTo>
                  <a:lnTo>
                    <a:pt x="168474" y="81683"/>
                  </a:lnTo>
                  <a:close/>
                </a:path>
              </a:pathLst>
            </a:custGeom>
            <a:solidFill>
              <a:srgbClr val="AEB1B5"/>
            </a:solidFill>
            <a:ln w="3927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52D607AD-B7B3-4DD6-BE58-FE27E573DA1E}"/>
                </a:ext>
              </a:extLst>
            </p:cNvPr>
            <p:cNvSpPr/>
            <p:nvPr/>
          </p:nvSpPr>
          <p:spPr>
            <a:xfrm>
              <a:off x="20274983" y="10035887"/>
              <a:ext cx="235796" cy="78599"/>
            </a:xfrm>
            <a:custGeom>
              <a:avLst/>
              <a:gdLst>
                <a:gd name="connsiteX0" fmla="*/ 0 w 235796"/>
                <a:gd name="connsiteY0" fmla="*/ 52672 h 78598"/>
                <a:gd name="connsiteX1" fmla="*/ 9070 w 235796"/>
                <a:gd name="connsiteY1" fmla="*/ 0 h 78598"/>
                <a:gd name="connsiteX2" fmla="*/ 258100 w 235796"/>
                <a:gd name="connsiteY2" fmla="*/ 42882 h 78598"/>
                <a:gd name="connsiteX3" fmla="*/ 249030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0" y="42882"/>
                  </a:lnTo>
                  <a:lnTo>
                    <a:pt x="249030" y="95554"/>
                  </a:lnTo>
                  <a:close/>
                </a:path>
              </a:pathLst>
            </a:custGeom>
            <a:solidFill>
              <a:srgbClr val="AEB1B5"/>
            </a:solidFill>
            <a:ln w="3927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DEAF2172-1ADF-4F63-A2D6-8BAEBC0FED78}"/>
                </a:ext>
              </a:extLst>
            </p:cNvPr>
            <p:cNvSpPr/>
            <p:nvPr/>
          </p:nvSpPr>
          <p:spPr>
            <a:xfrm>
              <a:off x="20292572" y="9934192"/>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C92F77-E73C-4F3A-BE05-5B4B2EE31EAA}"/>
                </a:ext>
              </a:extLst>
            </p:cNvPr>
            <p:cNvSpPr/>
            <p:nvPr/>
          </p:nvSpPr>
          <p:spPr>
            <a:xfrm>
              <a:off x="20310171" y="9832574"/>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238468D5-F41F-4171-8899-B4B4DE4117DE}"/>
                </a:ext>
              </a:extLst>
            </p:cNvPr>
            <p:cNvSpPr/>
            <p:nvPr/>
          </p:nvSpPr>
          <p:spPr>
            <a:xfrm>
              <a:off x="20327731" y="9730435"/>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C2C572C-02F8-4138-A315-9F4A6480229A}"/>
                </a:ext>
              </a:extLst>
            </p:cNvPr>
            <p:cNvSpPr/>
            <p:nvPr/>
          </p:nvSpPr>
          <p:spPr>
            <a:xfrm>
              <a:off x="20345118" y="9628589"/>
              <a:ext cx="235796" cy="78599"/>
            </a:xfrm>
            <a:custGeom>
              <a:avLst/>
              <a:gdLst>
                <a:gd name="connsiteX0" fmla="*/ 0 w 235796"/>
                <a:gd name="connsiteY0" fmla="*/ 52672 h 78598"/>
                <a:gd name="connsiteX1" fmla="*/ 9070 w 235796"/>
                <a:gd name="connsiteY1" fmla="*/ 0 h 78598"/>
                <a:gd name="connsiteX2" fmla="*/ 258101 w 235796"/>
                <a:gd name="connsiteY2" fmla="*/ 42882 h 78598"/>
                <a:gd name="connsiteX3" fmla="*/ 249031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1" y="42882"/>
                  </a:lnTo>
                  <a:lnTo>
                    <a:pt x="249031" y="95554"/>
                  </a:lnTo>
                  <a:close/>
                </a:path>
              </a:pathLst>
            </a:custGeom>
            <a:solidFill>
              <a:srgbClr val="AEB1B5"/>
            </a:solidFill>
            <a:ln w="3927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2E1EB58-4E32-41D5-9D72-CE54332C132C}"/>
                </a:ext>
              </a:extLst>
            </p:cNvPr>
            <p:cNvSpPr/>
            <p:nvPr/>
          </p:nvSpPr>
          <p:spPr>
            <a:xfrm>
              <a:off x="20362679" y="9526856"/>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41EFA7-194B-4CE3-8455-BFBF01A2929A}"/>
                </a:ext>
              </a:extLst>
            </p:cNvPr>
            <p:cNvSpPr/>
            <p:nvPr/>
          </p:nvSpPr>
          <p:spPr>
            <a:xfrm>
              <a:off x="20380373" y="9424886"/>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287A13-6379-4DEF-A0C4-B31B85BA16FA}"/>
                </a:ext>
              </a:extLst>
            </p:cNvPr>
            <p:cNvSpPr/>
            <p:nvPr/>
          </p:nvSpPr>
          <p:spPr>
            <a:xfrm>
              <a:off x="20398038" y="9322888"/>
              <a:ext cx="157197" cy="78599"/>
            </a:xfrm>
            <a:custGeom>
              <a:avLst/>
              <a:gdLst>
                <a:gd name="connsiteX0" fmla="*/ 0 w 157197"/>
                <a:gd name="connsiteY0" fmla="*/ 52672 h 78598"/>
                <a:gd name="connsiteX1" fmla="*/ 9070 w 157197"/>
                <a:gd name="connsiteY1" fmla="*/ 0 h 78598"/>
                <a:gd name="connsiteX2" fmla="*/ 177544 w 157197"/>
                <a:gd name="connsiteY2" fmla="*/ 29010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0"/>
                  </a:lnTo>
                  <a:lnTo>
                    <a:pt x="168474" y="81683"/>
                  </a:lnTo>
                  <a:close/>
                </a:path>
              </a:pathLst>
            </a:custGeom>
            <a:solidFill>
              <a:srgbClr val="AEB1B5"/>
            </a:solidFill>
            <a:ln w="3927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E1FAF39-C9D5-4CC1-9A28-D28F34BACC3A}"/>
                </a:ext>
              </a:extLst>
            </p:cNvPr>
            <p:cNvSpPr/>
            <p:nvPr/>
          </p:nvSpPr>
          <p:spPr>
            <a:xfrm>
              <a:off x="20415398" y="9220999"/>
              <a:ext cx="235796" cy="78599"/>
            </a:xfrm>
            <a:custGeom>
              <a:avLst/>
              <a:gdLst>
                <a:gd name="connsiteX0" fmla="*/ 0 w 235796"/>
                <a:gd name="connsiteY0" fmla="*/ 52672 h 78598"/>
                <a:gd name="connsiteX1" fmla="*/ 9070 w 235796"/>
                <a:gd name="connsiteY1" fmla="*/ 0 h 78598"/>
                <a:gd name="connsiteX2" fmla="*/ 258100 w 235796"/>
                <a:gd name="connsiteY2" fmla="*/ 42882 h 78598"/>
                <a:gd name="connsiteX3" fmla="*/ 249030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0" y="42882"/>
                  </a:lnTo>
                  <a:lnTo>
                    <a:pt x="249030" y="95554"/>
                  </a:lnTo>
                  <a:close/>
                </a:path>
              </a:pathLst>
            </a:custGeom>
            <a:solidFill>
              <a:srgbClr val="AEB1B5"/>
            </a:solidFill>
            <a:ln w="3927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F047D678-EBC3-4DE1-B916-5A2746F9FD77}"/>
                </a:ext>
              </a:extLst>
            </p:cNvPr>
            <p:cNvSpPr/>
            <p:nvPr/>
          </p:nvSpPr>
          <p:spPr>
            <a:xfrm>
              <a:off x="20432838" y="9119108"/>
              <a:ext cx="157197" cy="78599"/>
            </a:xfrm>
            <a:custGeom>
              <a:avLst/>
              <a:gdLst>
                <a:gd name="connsiteX0" fmla="*/ 0 w 157197"/>
                <a:gd name="connsiteY0" fmla="*/ 52672 h 78598"/>
                <a:gd name="connsiteX1" fmla="*/ 9070 w 157197"/>
                <a:gd name="connsiteY1" fmla="*/ 0 h 78598"/>
                <a:gd name="connsiteX2" fmla="*/ 177544 w 157197"/>
                <a:gd name="connsiteY2" fmla="*/ 29010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0"/>
                  </a:lnTo>
                  <a:lnTo>
                    <a:pt x="168474" y="81683"/>
                  </a:lnTo>
                  <a:close/>
                </a:path>
              </a:pathLst>
            </a:custGeom>
            <a:solidFill>
              <a:srgbClr val="AEB1B5"/>
            </a:solidFill>
            <a:ln w="3927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F57D76E4-924B-40F6-B3E1-ADD0584243F1}"/>
                </a:ext>
              </a:extLst>
            </p:cNvPr>
            <p:cNvSpPr/>
            <p:nvPr/>
          </p:nvSpPr>
          <p:spPr>
            <a:xfrm>
              <a:off x="20450499" y="9017110"/>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A53863-EEEE-422E-8F29-0C76DFE9D836}"/>
                </a:ext>
              </a:extLst>
            </p:cNvPr>
            <p:cNvSpPr/>
            <p:nvPr/>
          </p:nvSpPr>
          <p:spPr>
            <a:xfrm>
              <a:off x="20468177" y="8915587"/>
              <a:ext cx="157197" cy="78599"/>
            </a:xfrm>
            <a:custGeom>
              <a:avLst/>
              <a:gdLst>
                <a:gd name="connsiteX0" fmla="*/ 0 w 157197"/>
                <a:gd name="connsiteY0" fmla="*/ 52672 h 78598"/>
                <a:gd name="connsiteX1" fmla="*/ 9070 w 157197"/>
                <a:gd name="connsiteY1" fmla="*/ 0 h 78598"/>
                <a:gd name="connsiteX2" fmla="*/ 177544 w 157197"/>
                <a:gd name="connsiteY2" fmla="*/ 29010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0"/>
                  </a:lnTo>
                  <a:lnTo>
                    <a:pt x="168474" y="81683"/>
                  </a:lnTo>
                  <a:close/>
                </a:path>
              </a:pathLst>
            </a:custGeom>
            <a:solidFill>
              <a:srgbClr val="AEB1B5"/>
            </a:solidFill>
            <a:ln w="3927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CE3D7097-3FD9-423A-ABC4-17FC32DB3946}"/>
                </a:ext>
              </a:extLst>
            </p:cNvPr>
            <p:cNvSpPr/>
            <p:nvPr/>
          </p:nvSpPr>
          <p:spPr>
            <a:xfrm>
              <a:off x="20485541" y="8813701"/>
              <a:ext cx="235796" cy="78599"/>
            </a:xfrm>
            <a:custGeom>
              <a:avLst/>
              <a:gdLst>
                <a:gd name="connsiteX0" fmla="*/ 0 w 235796"/>
                <a:gd name="connsiteY0" fmla="*/ 52672 h 78598"/>
                <a:gd name="connsiteX1" fmla="*/ 9070 w 235796"/>
                <a:gd name="connsiteY1" fmla="*/ 0 h 78598"/>
                <a:gd name="connsiteX2" fmla="*/ 258100 w 235796"/>
                <a:gd name="connsiteY2" fmla="*/ 42882 h 78598"/>
                <a:gd name="connsiteX3" fmla="*/ 249030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0" y="42882"/>
                  </a:lnTo>
                  <a:lnTo>
                    <a:pt x="249030" y="95554"/>
                  </a:lnTo>
                  <a:close/>
                </a:path>
              </a:pathLst>
            </a:custGeom>
            <a:solidFill>
              <a:srgbClr val="AEB1B5"/>
            </a:solidFill>
            <a:ln w="3927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022C461B-8AC0-4C7A-BD41-210B5755A8CF}"/>
                </a:ext>
              </a:extLst>
            </p:cNvPr>
            <p:cNvSpPr/>
            <p:nvPr/>
          </p:nvSpPr>
          <p:spPr>
            <a:xfrm>
              <a:off x="20503039" y="8711427"/>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B373B33-9171-432E-878F-7361D605871A}"/>
                </a:ext>
              </a:extLst>
            </p:cNvPr>
            <p:cNvSpPr/>
            <p:nvPr/>
          </p:nvSpPr>
          <p:spPr>
            <a:xfrm>
              <a:off x="20520638" y="8609813"/>
              <a:ext cx="157197" cy="78599"/>
            </a:xfrm>
            <a:custGeom>
              <a:avLst/>
              <a:gdLst>
                <a:gd name="connsiteX0" fmla="*/ 0 w 157197"/>
                <a:gd name="connsiteY0" fmla="*/ 52672 h 78598"/>
                <a:gd name="connsiteX1" fmla="*/ 9070 w 157197"/>
                <a:gd name="connsiteY1" fmla="*/ 0 h 78598"/>
                <a:gd name="connsiteX2" fmla="*/ 177543 w 157197"/>
                <a:gd name="connsiteY2" fmla="*/ 29010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0"/>
                  </a:lnTo>
                  <a:lnTo>
                    <a:pt x="168473" y="81683"/>
                  </a:lnTo>
                  <a:close/>
                </a:path>
              </a:pathLst>
            </a:custGeom>
            <a:solidFill>
              <a:srgbClr val="AEB1B5"/>
            </a:solidFill>
            <a:ln w="3927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B66F6119-7D83-4933-ACE9-4DD11F06FC42}"/>
                </a:ext>
              </a:extLst>
            </p:cNvPr>
            <p:cNvSpPr/>
            <p:nvPr/>
          </p:nvSpPr>
          <p:spPr>
            <a:xfrm>
              <a:off x="20538300" y="8507811"/>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56750ED7-7B0C-4AC8-90FD-64B9E2B5A088}"/>
                </a:ext>
              </a:extLst>
            </p:cNvPr>
            <p:cNvSpPr/>
            <p:nvPr/>
          </p:nvSpPr>
          <p:spPr>
            <a:xfrm>
              <a:off x="20555695" y="8405961"/>
              <a:ext cx="235796" cy="78599"/>
            </a:xfrm>
            <a:custGeom>
              <a:avLst/>
              <a:gdLst>
                <a:gd name="connsiteX0" fmla="*/ 0 w 235796"/>
                <a:gd name="connsiteY0" fmla="*/ 52672 h 78598"/>
                <a:gd name="connsiteX1" fmla="*/ 9070 w 235796"/>
                <a:gd name="connsiteY1" fmla="*/ 0 h 78598"/>
                <a:gd name="connsiteX2" fmla="*/ 258101 w 235796"/>
                <a:gd name="connsiteY2" fmla="*/ 42882 h 78598"/>
                <a:gd name="connsiteX3" fmla="*/ 249031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1" y="42882"/>
                  </a:lnTo>
                  <a:lnTo>
                    <a:pt x="249031" y="95554"/>
                  </a:lnTo>
                  <a:close/>
                </a:path>
              </a:pathLst>
            </a:custGeom>
            <a:solidFill>
              <a:srgbClr val="AEB1B5"/>
            </a:solidFill>
            <a:ln w="3927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90D4C5F-9B24-4F6E-80F6-59FFD932CE34}"/>
                </a:ext>
              </a:extLst>
            </p:cNvPr>
            <p:cNvSpPr/>
            <p:nvPr/>
          </p:nvSpPr>
          <p:spPr>
            <a:xfrm>
              <a:off x="20573256" y="8304212"/>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4DC19C5C-0FB9-4E8B-897C-3BC78E958C3B}"/>
                </a:ext>
              </a:extLst>
            </p:cNvPr>
            <p:cNvSpPr/>
            <p:nvPr/>
          </p:nvSpPr>
          <p:spPr>
            <a:xfrm>
              <a:off x="20590808" y="8202097"/>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42DC4D46-B95B-48A8-BE59-4A6BD70C80FC}"/>
                </a:ext>
              </a:extLst>
            </p:cNvPr>
            <p:cNvSpPr/>
            <p:nvPr/>
          </p:nvSpPr>
          <p:spPr>
            <a:xfrm>
              <a:off x="20608470" y="8100549"/>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794F8741-D8F8-4DFE-B722-3AC777838EAD}"/>
                </a:ext>
              </a:extLst>
            </p:cNvPr>
            <p:cNvSpPr/>
            <p:nvPr/>
          </p:nvSpPr>
          <p:spPr>
            <a:xfrm>
              <a:off x="20625799" y="7998629"/>
              <a:ext cx="235796" cy="78599"/>
            </a:xfrm>
            <a:custGeom>
              <a:avLst/>
              <a:gdLst>
                <a:gd name="connsiteX0" fmla="*/ 0 w 235796"/>
                <a:gd name="connsiteY0" fmla="*/ 52672 h 78598"/>
                <a:gd name="connsiteX1" fmla="*/ 9070 w 235796"/>
                <a:gd name="connsiteY1" fmla="*/ 0 h 78598"/>
                <a:gd name="connsiteX2" fmla="*/ 258100 w 235796"/>
                <a:gd name="connsiteY2" fmla="*/ 42882 h 78598"/>
                <a:gd name="connsiteX3" fmla="*/ 249030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0" y="42882"/>
                  </a:lnTo>
                  <a:lnTo>
                    <a:pt x="249030" y="95554"/>
                  </a:lnTo>
                  <a:close/>
                </a:path>
              </a:pathLst>
            </a:custGeom>
            <a:solidFill>
              <a:srgbClr val="AEB1B5"/>
            </a:solidFill>
            <a:ln w="3927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44E75FE-5DBF-4661-9952-944B14AB442C}"/>
                </a:ext>
              </a:extLst>
            </p:cNvPr>
            <p:cNvSpPr/>
            <p:nvPr/>
          </p:nvSpPr>
          <p:spPr>
            <a:xfrm>
              <a:off x="20643462" y="7896527"/>
              <a:ext cx="157197" cy="78599"/>
            </a:xfrm>
            <a:custGeom>
              <a:avLst/>
              <a:gdLst>
                <a:gd name="connsiteX0" fmla="*/ 0 w 157197"/>
                <a:gd name="connsiteY0" fmla="*/ 52672 h 78598"/>
                <a:gd name="connsiteX1" fmla="*/ 9070 w 157197"/>
                <a:gd name="connsiteY1" fmla="*/ 0 h 78598"/>
                <a:gd name="connsiteX2" fmla="*/ 177544 w 157197"/>
                <a:gd name="connsiteY2" fmla="*/ 29010 h 78598"/>
                <a:gd name="connsiteX3" fmla="*/ 168474 w 157197"/>
                <a:gd name="connsiteY3" fmla="*/ 81682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0"/>
                  </a:lnTo>
                  <a:lnTo>
                    <a:pt x="168474" y="81682"/>
                  </a:lnTo>
                  <a:close/>
                </a:path>
              </a:pathLst>
            </a:custGeom>
            <a:solidFill>
              <a:srgbClr val="AEB1B5"/>
            </a:solidFill>
            <a:ln w="3927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8178C3DA-B170-4167-B5E2-FFB2F271EA26}"/>
                </a:ext>
              </a:extLst>
            </p:cNvPr>
            <p:cNvSpPr/>
            <p:nvPr/>
          </p:nvSpPr>
          <p:spPr>
            <a:xfrm>
              <a:off x="20661061" y="7794909"/>
              <a:ext cx="157197" cy="78599"/>
            </a:xfrm>
            <a:custGeom>
              <a:avLst/>
              <a:gdLst>
                <a:gd name="connsiteX0" fmla="*/ 0 w 157197"/>
                <a:gd name="connsiteY0" fmla="*/ 52672 h 78598"/>
                <a:gd name="connsiteX1" fmla="*/ 9070 w 157197"/>
                <a:gd name="connsiteY1" fmla="*/ 0 h 78598"/>
                <a:gd name="connsiteX2" fmla="*/ 177544 w 157197"/>
                <a:gd name="connsiteY2" fmla="*/ 29011 h 78598"/>
                <a:gd name="connsiteX3" fmla="*/ 168474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4" y="29011"/>
                  </a:lnTo>
                  <a:lnTo>
                    <a:pt x="168474" y="81683"/>
                  </a:lnTo>
                  <a:close/>
                </a:path>
              </a:pathLst>
            </a:custGeom>
            <a:solidFill>
              <a:srgbClr val="AEB1B5"/>
            </a:solidFill>
            <a:ln w="3927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47CD0897-8672-48B2-B015-B0044E609F1B}"/>
                </a:ext>
              </a:extLst>
            </p:cNvPr>
            <p:cNvSpPr/>
            <p:nvPr/>
          </p:nvSpPr>
          <p:spPr>
            <a:xfrm>
              <a:off x="20678727" y="7692908"/>
              <a:ext cx="157197" cy="78599"/>
            </a:xfrm>
            <a:custGeom>
              <a:avLst/>
              <a:gdLst>
                <a:gd name="connsiteX0" fmla="*/ 0 w 157197"/>
                <a:gd name="connsiteY0" fmla="*/ 52672 h 78598"/>
                <a:gd name="connsiteX1" fmla="*/ 9070 w 157197"/>
                <a:gd name="connsiteY1" fmla="*/ 0 h 78598"/>
                <a:gd name="connsiteX2" fmla="*/ 177543 w 157197"/>
                <a:gd name="connsiteY2" fmla="*/ 29010 h 78598"/>
                <a:gd name="connsiteX3" fmla="*/ 168473 w 157197"/>
                <a:gd name="connsiteY3" fmla="*/ 81682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0"/>
                  </a:lnTo>
                  <a:lnTo>
                    <a:pt x="168473" y="81682"/>
                  </a:lnTo>
                  <a:close/>
                </a:path>
              </a:pathLst>
            </a:custGeom>
            <a:solidFill>
              <a:srgbClr val="AEB1B5"/>
            </a:solidFill>
            <a:ln w="3927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EFCFD030-6DBD-45F6-8B07-75F49938D952}"/>
                </a:ext>
              </a:extLst>
            </p:cNvPr>
            <p:cNvSpPr/>
            <p:nvPr/>
          </p:nvSpPr>
          <p:spPr>
            <a:xfrm>
              <a:off x="20696087" y="7591022"/>
              <a:ext cx="235796" cy="78599"/>
            </a:xfrm>
            <a:custGeom>
              <a:avLst/>
              <a:gdLst>
                <a:gd name="connsiteX0" fmla="*/ 0 w 235796"/>
                <a:gd name="connsiteY0" fmla="*/ 52672 h 78598"/>
                <a:gd name="connsiteX1" fmla="*/ 9070 w 235796"/>
                <a:gd name="connsiteY1" fmla="*/ 0 h 78598"/>
                <a:gd name="connsiteX2" fmla="*/ 258101 w 235796"/>
                <a:gd name="connsiteY2" fmla="*/ 42882 h 78598"/>
                <a:gd name="connsiteX3" fmla="*/ 249031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1" y="42882"/>
                  </a:lnTo>
                  <a:lnTo>
                    <a:pt x="249031" y="95554"/>
                  </a:lnTo>
                  <a:close/>
                </a:path>
              </a:pathLst>
            </a:custGeom>
            <a:solidFill>
              <a:srgbClr val="AEB1B5"/>
            </a:solidFill>
            <a:ln w="3927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6036C2C7-0C97-4EC0-BF2B-B0047DBBC54D}"/>
                </a:ext>
              </a:extLst>
            </p:cNvPr>
            <p:cNvSpPr/>
            <p:nvPr/>
          </p:nvSpPr>
          <p:spPr>
            <a:xfrm>
              <a:off x="20713518" y="7489151"/>
              <a:ext cx="157197" cy="78599"/>
            </a:xfrm>
            <a:custGeom>
              <a:avLst/>
              <a:gdLst>
                <a:gd name="connsiteX0" fmla="*/ 0 w 157197"/>
                <a:gd name="connsiteY0" fmla="*/ 52672 h 78598"/>
                <a:gd name="connsiteX1" fmla="*/ 9070 w 157197"/>
                <a:gd name="connsiteY1" fmla="*/ 0 h 78598"/>
                <a:gd name="connsiteX2" fmla="*/ 177543 w 157197"/>
                <a:gd name="connsiteY2" fmla="*/ 29010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0"/>
                  </a:lnTo>
                  <a:lnTo>
                    <a:pt x="168473" y="81683"/>
                  </a:lnTo>
                  <a:close/>
                </a:path>
              </a:pathLst>
            </a:custGeom>
            <a:solidFill>
              <a:srgbClr val="AEB1B5"/>
            </a:solidFill>
            <a:ln w="3927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96CF92D-BB64-445F-8175-033F8E55E999}"/>
                </a:ext>
              </a:extLst>
            </p:cNvPr>
            <p:cNvSpPr/>
            <p:nvPr/>
          </p:nvSpPr>
          <p:spPr>
            <a:xfrm>
              <a:off x="20731263" y="7387224"/>
              <a:ext cx="157197" cy="78599"/>
            </a:xfrm>
            <a:custGeom>
              <a:avLst/>
              <a:gdLst>
                <a:gd name="connsiteX0" fmla="*/ 0 w 157197"/>
                <a:gd name="connsiteY0" fmla="*/ 52672 h 78598"/>
                <a:gd name="connsiteX1" fmla="*/ 9070 w 157197"/>
                <a:gd name="connsiteY1" fmla="*/ 0 h 78598"/>
                <a:gd name="connsiteX2" fmla="*/ 177543 w 157197"/>
                <a:gd name="connsiteY2" fmla="*/ 29010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0"/>
                  </a:lnTo>
                  <a:lnTo>
                    <a:pt x="168473" y="81683"/>
                  </a:lnTo>
                  <a:close/>
                </a:path>
              </a:pathLst>
            </a:custGeom>
            <a:solidFill>
              <a:srgbClr val="AEB1B5"/>
            </a:solidFill>
            <a:ln w="3927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C135DF2A-2AA7-4064-912B-90D049C1BD1A}"/>
                </a:ext>
              </a:extLst>
            </p:cNvPr>
            <p:cNvSpPr/>
            <p:nvPr/>
          </p:nvSpPr>
          <p:spPr>
            <a:xfrm>
              <a:off x="20748928" y="7285219"/>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EC734DC-A9D7-4792-BAB0-F262B9C2B3E3}"/>
                </a:ext>
              </a:extLst>
            </p:cNvPr>
            <p:cNvSpPr/>
            <p:nvPr/>
          </p:nvSpPr>
          <p:spPr>
            <a:xfrm>
              <a:off x="20766292" y="7183337"/>
              <a:ext cx="235796" cy="78599"/>
            </a:xfrm>
            <a:custGeom>
              <a:avLst/>
              <a:gdLst>
                <a:gd name="connsiteX0" fmla="*/ 0 w 235796"/>
                <a:gd name="connsiteY0" fmla="*/ 52672 h 78598"/>
                <a:gd name="connsiteX1" fmla="*/ 9070 w 235796"/>
                <a:gd name="connsiteY1" fmla="*/ 0 h 78598"/>
                <a:gd name="connsiteX2" fmla="*/ 258101 w 235796"/>
                <a:gd name="connsiteY2" fmla="*/ 42882 h 78598"/>
                <a:gd name="connsiteX3" fmla="*/ 249031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1" y="42882"/>
                  </a:lnTo>
                  <a:lnTo>
                    <a:pt x="249031" y="95554"/>
                  </a:lnTo>
                  <a:close/>
                </a:path>
              </a:pathLst>
            </a:custGeom>
            <a:solidFill>
              <a:srgbClr val="AEB1B5"/>
            </a:solidFill>
            <a:ln w="3927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0F5402A3-F7E3-460A-82A1-CF34ED4A7DD7}"/>
                </a:ext>
              </a:extLst>
            </p:cNvPr>
            <p:cNvSpPr/>
            <p:nvPr/>
          </p:nvSpPr>
          <p:spPr>
            <a:xfrm>
              <a:off x="20783720" y="7081470"/>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6ACD3C4-89DF-42E9-85A2-F4D1D970E3B4}"/>
                </a:ext>
              </a:extLst>
            </p:cNvPr>
            <p:cNvSpPr/>
            <p:nvPr/>
          </p:nvSpPr>
          <p:spPr>
            <a:xfrm>
              <a:off x="20801382" y="6979465"/>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36A5D72-60B8-49CF-9993-4E414B4486ED}"/>
                </a:ext>
              </a:extLst>
            </p:cNvPr>
            <p:cNvSpPr/>
            <p:nvPr/>
          </p:nvSpPr>
          <p:spPr>
            <a:xfrm>
              <a:off x="20818981" y="6877855"/>
              <a:ext cx="157197" cy="78599"/>
            </a:xfrm>
            <a:custGeom>
              <a:avLst/>
              <a:gdLst>
                <a:gd name="connsiteX0" fmla="*/ 0 w 157197"/>
                <a:gd name="connsiteY0" fmla="*/ 52672 h 78598"/>
                <a:gd name="connsiteX1" fmla="*/ 9070 w 157197"/>
                <a:gd name="connsiteY1" fmla="*/ 0 h 78598"/>
                <a:gd name="connsiteX2" fmla="*/ 177543 w 157197"/>
                <a:gd name="connsiteY2" fmla="*/ 29011 h 78598"/>
                <a:gd name="connsiteX3" fmla="*/ 168473 w 157197"/>
                <a:gd name="connsiteY3" fmla="*/ 81683 h 78598"/>
              </a:gdLst>
              <a:ahLst/>
              <a:cxnLst>
                <a:cxn ang="0">
                  <a:pos x="connsiteX0" y="connsiteY0"/>
                </a:cxn>
                <a:cxn ang="0">
                  <a:pos x="connsiteX1" y="connsiteY1"/>
                </a:cxn>
                <a:cxn ang="0">
                  <a:pos x="connsiteX2" y="connsiteY2"/>
                </a:cxn>
                <a:cxn ang="0">
                  <a:pos x="connsiteX3" y="connsiteY3"/>
                </a:cxn>
              </a:cxnLst>
              <a:rect l="l" t="t" r="r" b="b"/>
              <a:pathLst>
                <a:path w="157197" h="78598">
                  <a:moveTo>
                    <a:pt x="0" y="52672"/>
                  </a:moveTo>
                  <a:lnTo>
                    <a:pt x="9070" y="0"/>
                  </a:lnTo>
                  <a:lnTo>
                    <a:pt x="177543" y="29011"/>
                  </a:lnTo>
                  <a:lnTo>
                    <a:pt x="168473" y="81683"/>
                  </a:lnTo>
                  <a:close/>
                </a:path>
              </a:pathLst>
            </a:custGeom>
            <a:solidFill>
              <a:srgbClr val="AEB1B5"/>
            </a:solidFill>
            <a:ln w="3927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8623745-D337-427B-93DE-E873B4A0FAE9}"/>
                </a:ext>
              </a:extLst>
            </p:cNvPr>
            <p:cNvSpPr/>
            <p:nvPr/>
          </p:nvSpPr>
          <p:spPr>
            <a:xfrm>
              <a:off x="20836450" y="6776052"/>
              <a:ext cx="235796" cy="78599"/>
            </a:xfrm>
            <a:custGeom>
              <a:avLst/>
              <a:gdLst>
                <a:gd name="connsiteX0" fmla="*/ 0 w 235796"/>
                <a:gd name="connsiteY0" fmla="*/ 52672 h 78598"/>
                <a:gd name="connsiteX1" fmla="*/ 9070 w 235796"/>
                <a:gd name="connsiteY1" fmla="*/ 0 h 78598"/>
                <a:gd name="connsiteX2" fmla="*/ 258101 w 235796"/>
                <a:gd name="connsiteY2" fmla="*/ 42882 h 78598"/>
                <a:gd name="connsiteX3" fmla="*/ 249031 w 235796"/>
                <a:gd name="connsiteY3" fmla="*/ 95554 h 78598"/>
              </a:gdLst>
              <a:ahLst/>
              <a:cxnLst>
                <a:cxn ang="0">
                  <a:pos x="connsiteX0" y="connsiteY0"/>
                </a:cxn>
                <a:cxn ang="0">
                  <a:pos x="connsiteX1" y="connsiteY1"/>
                </a:cxn>
                <a:cxn ang="0">
                  <a:pos x="connsiteX2" y="connsiteY2"/>
                </a:cxn>
                <a:cxn ang="0">
                  <a:pos x="connsiteX3" y="connsiteY3"/>
                </a:cxn>
              </a:cxnLst>
              <a:rect l="l" t="t" r="r" b="b"/>
              <a:pathLst>
                <a:path w="235796" h="78598">
                  <a:moveTo>
                    <a:pt x="0" y="52672"/>
                  </a:moveTo>
                  <a:lnTo>
                    <a:pt x="9070" y="0"/>
                  </a:lnTo>
                  <a:lnTo>
                    <a:pt x="258101" y="42882"/>
                  </a:lnTo>
                  <a:lnTo>
                    <a:pt x="249031" y="95554"/>
                  </a:lnTo>
                  <a:close/>
                </a:path>
              </a:pathLst>
            </a:custGeom>
            <a:solidFill>
              <a:srgbClr val="AEB1B5"/>
            </a:solidFill>
            <a:ln w="3927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AD6B605D-0AB7-4F57-AA18-7FE65F08A655}"/>
                </a:ext>
              </a:extLst>
            </p:cNvPr>
            <p:cNvSpPr/>
            <p:nvPr/>
          </p:nvSpPr>
          <p:spPr>
            <a:xfrm>
              <a:off x="15652934" y="6575551"/>
              <a:ext cx="8803053" cy="550191"/>
            </a:xfrm>
            <a:custGeom>
              <a:avLst/>
              <a:gdLst>
                <a:gd name="connsiteX0" fmla="*/ 8684761 w 8803052"/>
                <a:gd name="connsiteY0" fmla="*/ 550191 h 550190"/>
                <a:gd name="connsiteX1" fmla="*/ 128902 w 8803052"/>
                <a:gd name="connsiteY1" fmla="*/ 550191 h 550190"/>
                <a:gd name="connsiteX2" fmla="*/ 0 w 8803052"/>
                <a:gd name="connsiteY2" fmla="*/ 421289 h 550190"/>
                <a:gd name="connsiteX3" fmla="*/ 0 w 8803052"/>
                <a:gd name="connsiteY3" fmla="*/ 128902 h 550190"/>
                <a:gd name="connsiteX4" fmla="*/ 128902 w 8803052"/>
                <a:gd name="connsiteY4" fmla="*/ 0 h 550190"/>
                <a:gd name="connsiteX5" fmla="*/ 8684761 w 8803052"/>
                <a:gd name="connsiteY5" fmla="*/ 0 h 550190"/>
                <a:gd name="connsiteX6" fmla="*/ 8813663 w 8803052"/>
                <a:gd name="connsiteY6" fmla="*/ 128902 h 550190"/>
                <a:gd name="connsiteX7" fmla="*/ 8813663 w 8803052"/>
                <a:gd name="connsiteY7" fmla="*/ 421289 h 550190"/>
                <a:gd name="connsiteX8" fmla="*/ 8684761 w 8803052"/>
                <a:gd name="connsiteY8" fmla="*/ 550191 h 55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3052" h="550190">
                  <a:moveTo>
                    <a:pt x="8684761" y="550191"/>
                  </a:moveTo>
                  <a:lnTo>
                    <a:pt x="128902" y="550191"/>
                  </a:lnTo>
                  <a:cubicBezTo>
                    <a:pt x="57770" y="550191"/>
                    <a:pt x="0" y="492421"/>
                    <a:pt x="0" y="421289"/>
                  </a:cubicBezTo>
                  <a:lnTo>
                    <a:pt x="0" y="128902"/>
                  </a:lnTo>
                  <a:cubicBezTo>
                    <a:pt x="0" y="57770"/>
                    <a:pt x="57770" y="0"/>
                    <a:pt x="128902" y="0"/>
                  </a:cubicBezTo>
                  <a:lnTo>
                    <a:pt x="8684761" y="0"/>
                  </a:lnTo>
                  <a:cubicBezTo>
                    <a:pt x="8755893" y="0"/>
                    <a:pt x="8813663" y="57770"/>
                    <a:pt x="8813663" y="128902"/>
                  </a:cubicBezTo>
                  <a:lnTo>
                    <a:pt x="8813663" y="421289"/>
                  </a:lnTo>
                  <a:cubicBezTo>
                    <a:pt x="8813663" y="492813"/>
                    <a:pt x="8755893" y="550191"/>
                    <a:pt x="8684761" y="550191"/>
                  </a:cubicBezTo>
                  <a:close/>
                </a:path>
              </a:pathLst>
            </a:custGeom>
            <a:solidFill>
              <a:srgbClr val="C8281C"/>
            </a:solidFill>
            <a:ln w="3927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0FF9DB1D-9692-4FCE-8056-08B0A818ACA6}"/>
                </a:ext>
              </a:extLst>
            </p:cNvPr>
            <p:cNvSpPr/>
            <p:nvPr/>
          </p:nvSpPr>
          <p:spPr>
            <a:xfrm>
              <a:off x="23293119" y="6575551"/>
              <a:ext cx="628789" cy="550191"/>
            </a:xfrm>
            <a:custGeom>
              <a:avLst/>
              <a:gdLst>
                <a:gd name="connsiteX0" fmla="*/ 0 w 628789"/>
                <a:gd name="connsiteY0" fmla="*/ 46766 h 550190"/>
                <a:gd name="connsiteX1" fmla="*/ 0 w 628789"/>
                <a:gd name="connsiteY1" fmla="*/ 550584 h 550190"/>
                <a:gd name="connsiteX2" fmla="*/ 634291 w 628789"/>
                <a:gd name="connsiteY2" fmla="*/ 550584 h 550190"/>
                <a:gd name="connsiteX3" fmla="*/ 634291 w 628789"/>
                <a:gd name="connsiteY3" fmla="*/ 46766 h 550190"/>
                <a:gd name="connsiteX4" fmla="*/ 629575 w 628789"/>
                <a:gd name="connsiteY4" fmla="*/ 0 h 550190"/>
                <a:gd name="connsiteX5" fmla="*/ 4716 w 628789"/>
                <a:gd name="connsiteY5" fmla="*/ 0 h 550190"/>
                <a:gd name="connsiteX6" fmla="*/ 0 w 628789"/>
                <a:gd name="connsiteY6" fmla="*/ 46766 h 55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789" h="550190">
                  <a:moveTo>
                    <a:pt x="0" y="46766"/>
                  </a:moveTo>
                  <a:lnTo>
                    <a:pt x="0" y="550584"/>
                  </a:lnTo>
                  <a:lnTo>
                    <a:pt x="634291" y="550584"/>
                  </a:lnTo>
                  <a:lnTo>
                    <a:pt x="634291" y="46766"/>
                  </a:lnTo>
                  <a:cubicBezTo>
                    <a:pt x="634291" y="30653"/>
                    <a:pt x="631933" y="15327"/>
                    <a:pt x="629575" y="0"/>
                  </a:cubicBezTo>
                  <a:lnTo>
                    <a:pt x="4716" y="0"/>
                  </a:lnTo>
                  <a:cubicBezTo>
                    <a:pt x="2358" y="15327"/>
                    <a:pt x="0" y="30653"/>
                    <a:pt x="0" y="46766"/>
                  </a:cubicBezTo>
                  <a:close/>
                </a:path>
              </a:pathLst>
            </a:custGeom>
            <a:solidFill>
              <a:srgbClr val="AF1B17"/>
            </a:solidFill>
            <a:ln w="3927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129F85D6-14CD-4BD2-8019-57ED58888841}"/>
                </a:ext>
              </a:extLst>
            </p:cNvPr>
            <p:cNvSpPr/>
            <p:nvPr/>
          </p:nvSpPr>
          <p:spPr>
            <a:xfrm>
              <a:off x="16192121" y="6575551"/>
              <a:ext cx="628789" cy="550191"/>
            </a:xfrm>
            <a:custGeom>
              <a:avLst/>
              <a:gdLst>
                <a:gd name="connsiteX0" fmla="*/ 0 w 628789"/>
                <a:gd name="connsiteY0" fmla="*/ 46766 h 550190"/>
                <a:gd name="connsiteX1" fmla="*/ 0 w 628789"/>
                <a:gd name="connsiteY1" fmla="*/ 550584 h 550190"/>
                <a:gd name="connsiteX2" fmla="*/ 634291 w 628789"/>
                <a:gd name="connsiteY2" fmla="*/ 550584 h 550190"/>
                <a:gd name="connsiteX3" fmla="*/ 634291 w 628789"/>
                <a:gd name="connsiteY3" fmla="*/ 46766 h 550190"/>
                <a:gd name="connsiteX4" fmla="*/ 629575 w 628789"/>
                <a:gd name="connsiteY4" fmla="*/ 0 h 550190"/>
                <a:gd name="connsiteX5" fmla="*/ 4716 w 628789"/>
                <a:gd name="connsiteY5" fmla="*/ 0 h 550190"/>
                <a:gd name="connsiteX6" fmla="*/ 0 w 628789"/>
                <a:gd name="connsiteY6" fmla="*/ 46766 h 55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789" h="550190">
                  <a:moveTo>
                    <a:pt x="0" y="46766"/>
                  </a:moveTo>
                  <a:lnTo>
                    <a:pt x="0" y="550584"/>
                  </a:lnTo>
                  <a:lnTo>
                    <a:pt x="634291" y="550584"/>
                  </a:lnTo>
                  <a:lnTo>
                    <a:pt x="634291" y="46766"/>
                  </a:lnTo>
                  <a:cubicBezTo>
                    <a:pt x="634291" y="30653"/>
                    <a:pt x="631934" y="15327"/>
                    <a:pt x="629575" y="0"/>
                  </a:cubicBezTo>
                  <a:lnTo>
                    <a:pt x="4716" y="0"/>
                  </a:lnTo>
                  <a:cubicBezTo>
                    <a:pt x="2358" y="15327"/>
                    <a:pt x="0" y="30653"/>
                    <a:pt x="0" y="46766"/>
                  </a:cubicBezTo>
                  <a:close/>
                </a:path>
              </a:pathLst>
            </a:custGeom>
            <a:solidFill>
              <a:srgbClr val="AF1B17"/>
            </a:solidFill>
            <a:ln w="3927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C0CFF9B3-7252-4FFF-BB40-6EE46E2A889D}"/>
                </a:ext>
              </a:extLst>
            </p:cNvPr>
            <p:cNvSpPr/>
            <p:nvPr/>
          </p:nvSpPr>
          <p:spPr>
            <a:xfrm>
              <a:off x="15652934" y="6741394"/>
              <a:ext cx="8803053" cy="353694"/>
            </a:xfrm>
            <a:custGeom>
              <a:avLst/>
              <a:gdLst>
                <a:gd name="connsiteX0" fmla="*/ 8538568 w 8803052"/>
                <a:gd name="connsiteY0" fmla="*/ 165843 h 353694"/>
                <a:gd name="connsiteX1" fmla="*/ 275095 w 8803052"/>
                <a:gd name="connsiteY1" fmla="*/ 165843 h 353694"/>
                <a:gd name="connsiteX2" fmla="*/ 22794 w 8803052"/>
                <a:gd name="connsiteY2" fmla="*/ 0 h 353694"/>
                <a:gd name="connsiteX3" fmla="*/ 0 w 8803052"/>
                <a:gd name="connsiteY3" fmla="*/ 109252 h 353694"/>
                <a:gd name="connsiteX4" fmla="*/ 275095 w 8803052"/>
                <a:gd name="connsiteY4" fmla="*/ 384348 h 353694"/>
                <a:gd name="connsiteX5" fmla="*/ 8538568 w 8803052"/>
                <a:gd name="connsiteY5" fmla="*/ 384348 h 353694"/>
                <a:gd name="connsiteX6" fmla="*/ 8813663 w 8803052"/>
                <a:gd name="connsiteY6" fmla="*/ 109252 h 353694"/>
                <a:gd name="connsiteX7" fmla="*/ 8790870 w 8803052"/>
                <a:gd name="connsiteY7" fmla="*/ 0 h 353694"/>
                <a:gd name="connsiteX8" fmla="*/ 8538568 w 8803052"/>
                <a:gd name="connsiteY8" fmla="*/ 165843 h 35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3052" h="353694">
                  <a:moveTo>
                    <a:pt x="8538568" y="165843"/>
                  </a:moveTo>
                  <a:lnTo>
                    <a:pt x="275095" y="165843"/>
                  </a:lnTo>
                  <a:cubicBezTo>
                    <a:pt x="161913" y="165843"/>
                    <a:pt x="65237" y="97463"/>
                    <a:pt x="22794" y="0"/>
                  </a:cubicBezTo>
                  <a:cubicBezTo>
                    <a:pt x="8253" y="33405"/>
                    <a:pt x="0" y="70346"/>
                    <a:pt x="0" y="109252"/>
                  </a:cubicBezTo>
                  <a:cubicBezTo>
                    <a:pt x="0" y="261341"/>
                    <a:pt x="123007" y="384348"/>
                    <a:pt x="275095" y="384348"/>
                  </a:cubicBezTo>
                  <a:lnTo>
                    <a:pt x="8538568" y="384348"/>
                  </a:lnTo>
                  <a:cubicBezTo>
                    <a:pt x="8690657" y="384348"/>
                    <a:pt x="8813663" y="261341"/>
                    <a:pt x="8813663" y="109252"/>
                  </a:cubicBezTo>
                  <a:cubicBezTo>
                    <a:pt x="8813663" y="70346"/>
                    <a:pt x="8805410" y="33405"/>
                    <a:pt x="8790870" y="0"/>
                  </a:cubicBezTo>
                  <a:cubicBezTo>
                    <a:pt x="8748427" y="97463"/>
                    <a:pt x="8651750" y="165843"/>
                    <a:pt x="8538568" y="165843"/>
                  </a:cubicBezTo>
                  <a:close/>
                </a:path>
              </a:pathLst>
            </a:custGeom>
            <a:solidFill>
              <a:srgbClr val="AF1B17"/>
            </a:solidFill>
            <a:ln w="3927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7E933382-6A8A-4B7B-9DF5-86CA47CC88BA}"/>
                </a:ext>
              </a:extLst>
            </p:cNvPr>
            <p:cNvSpPr/>
            <p:nvPr/>
          </p:nvSpPr>
          <p:spPr>
            <a:xfrm>
              <a:off x="15652934" y="6575944"/>
              <a:ext cx="8803053" cy="314395"/>
            </a:xfrm>
            <a:custGeom>
              <a:avLst/>
              <a:gdLst>
                <a:gd name="connsiteX0" fmla="*/ 275095 w 8803052"/>
                <a:gd name="connsiteY0" fmla="*/ 111610 h 314394"/>
                <a:gd name="connsiteX1" fmla="*/ 8538568 w 8803052"/>
                <a:gd name="connsiteY1" fmla="*/ 111610 h 314394"/>
                <a:gd name="connsiteX2" fmla="*/ 8807768 w 8803052"/>
                <a:gd name="connsiteY2" fmla="*/ 330901 h 314394"/>
                <a:gd name="connsiteX3" fmla="*/ 8813663 w 8803052"/>
                <a:gd name="connsiteY3" fmla="*/ 275095 h 314394"/>
                <a:gd name="connsiteX4" fmla="*/ 8538568 w 8803052"/>
                <a:gd name="connsiteY4" fmla="*/ 0 h 314394"/>
                <a:gd name="connsiteX5" fmla="*/ 275095 w 8803052"/>
                <a:gd name="connsiteY5" fmla="*/ 0 h 314394"/>
                <a:gd name="connsiteX6" fmla="*/ 0 w 8803052"/>
                <a:gd name="connsiteY6" fmla="*/ 275095 h 314394"/>
                <a:gd name="connsiteX7" fmla="*/ 5895 w 8803052"/>
                <a:gd name="connsiteY7" fmla="*/ 330901 h 314394"/>
                <a:gd name="connsiteX8" fmla="*/ 275095 w 8803052"/>
                <a:gd name="connsiteY8" fmla="*/ 111610 h 31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3052" h="314394">
                  <a:moveTo>
                    <a:pt x="275095" y="111610"/>
                  </a:moveTo>
                  <a:lnTo>
                    <a:pt x="8538568" y="111610"/>
                  </a:lnTo>
                  <a:cubicBezTo>
                    <a:pt x="8671400" y="111610"/>
                    <a:pt x="8782224" y="205536"/>
                    <a:pt x="8807768" y="330901"/>
                  </a:cubicBezTo>
                  <a:cubicBezTo>
                    <a:pt x="8811698" y="312823"/>
                    <a:pt x="8813663" y="293959"/>
                    <a:pt x="8813663" y="275095"/>
                  </a:cubicBezTo>
                  <a:cubicBezTo>
                    <a:pt x="8813663" y="123007"/>
                    <a:pt x="8690657" y="0"/>
                    <a:pt x="8538568" y="0"/>
                  </a:cubicBezTo>
                  <a:lnTo>
                    <a:pt x="275095" y="0"/>
                  </a:lnTo>
                  <a:cubicBezTo>
                    <a:pt x="123007" y="0"/>
                    <a:pt x="0" y="123007"/>
                    <a:pt x="0" y="275095"/>
                  </a:cubicBezTo>
                  <a:cubicBezTo>
                    <a:pt x="0" y="294352"/>
                    <a:pt x="1965" y="312823"/>
                    <a:pt x="5895" y="330901"/>
                  </a:cubicBezTo>
                  <a:cubicBezTo>
                    <a:pt x="31440" y="205536"/>
                    <a:pt x="142264" y="111610"/>
                    <a:pt x="275095" y="111610"/>
                  </a:cubicBezTo>
                  <a:close/>
                </a:path>
              </a:pathLst>
            </a:custGeom>
            <a:solidFill>
              <a:srgbClr val="EA332F"/>
            </a:solidFill>
            <a:ln w="3927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E729E76-A635-4FD1-8DDE-BCF2FFA770BE}"/>
                </a:ext>
              </a:extLst>
            </p:cNvPr>
            <p:cNvSpPr/>
            <p:nvPr/>
          </p:nvSpPr>
          <p:spPr>
            <a:xfrm>
              <a:off x="17649341" y="6575551"/>
              <a:ext cx="2240062" cy="550191"/>
            </a:xfrm>
            <a:custGeom>
              <a:avLst/>
              <a:gdLst>
                <a:gd name="connsiteX0" fmla="*/ 70739 w 2240062"/>
                <a:gd name="connsiteY0" fmla="*/ 550191 h 550190"/>
                <a:gd name="connsiteX1" fmla="*/ 1153829 w 2240062"/>
                <a:gd name="connsiteY1" fmla="*/ 550191 h 550190"/>
                <a:gd name="connsiteX2" fmla="*/ 2201942 w 2240062"/>
                <a:gd name="connsiteY2" fmla="*/ 296317 h 550190"/>
                <a:gd name="connsiteX3" fmla="*/ 2251459 w 2240062"/>
                <a:gd name="connsiteY3" fmla="*/ 225971 h 550190"/>
                <a:gd name="connsiteX4" fmla="*/ 1986582 w 2240062"/>
                <a:gd name="connsiteY4" fmla="*/ 0 h 550190"/>
                <a:gd name="connsiteX5" fmla="*/ 0 w 2240062"/>
                <a:gd name="connsiteY5" fmla="*/ 0 h 550190"/>
                <a:gd name="connsiteX6" fmla="*/ 70739 w 2240062"/>
                <a:gd name="connsiteY6" fmla="*/ 550191 h 55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0062" h="550190">
                  <a:moveTo>
                    <a:pt x="70739" y="550191"/>
                  </a:moveTo>
                  <a:lnTo>
                    <a:pt x="1153829" y="550191"/>
                  </a:lnTo>
                  <a:cubicBezTo>
                    <a:pt x="1283123" y="251123"/>
                    <a:pt x="1976757" y="279025"/>
                    <a:pt x="2201942" y="296317"/>
                  </a:cubicBezTo>
                  <a:cubicBezTo>
                    <a:pt x="2239670" y="299068"/>
                    <a:pt x="2266393" y="260948"/>
                    <a:pt x="2251459" y="225971"/>
                  </a:cubicBezTo>
                  <a:cubicBezTo>
                    <a:pt x="2209016" y="128902"/>
                    <a:pt x="2112733" y="55412"/>
                    <a:pt x="1986582" y="0"/>
                  </a:cubicBezTo>
                  <a:lnTo>
                    <a:pt x="0" y="0"/>
                  </a:lnTo>
                  <a:lnTo>
                    <a:pt x="70739" y="550191"/>
                  </a:lnTo>
                  <a:close/>
                </a:path>
              </a:pathLst>
            </a:custGeom>
            <a:solidFill>
              <a:srgbClr val="AF1B17"/>
            </a:solidFill>
            <a:ln w="3927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40D1051B-E554-4178-8AD4-01B36C1808CF}"/>
                </a:ext>
              </a:extLst>
            </p:cNvPr>
            <p:cNvSpPr/>
            <p:nvPr/>
          </p:nvSpPr>
          <p:spPr>
            <a:xfrm>
              <a:off x="20373178" y="6575551"/>
              <a:ext cx="4087132" cy="550191"/>
            </a:xfrm>
            <a:custGeom>
              <a:avLst/>
              <a:gdLst>
                <a:gd name="connsiteX0" fmla="*/ 3818324 w 4087131"/>
                <a:gd name="connsiteY0" fmla="*/ 0 h 550190"/>
                <a:gd name="connsiteX1" fmla="*/ 0 w 4087131"/>
                <a:gd name="connsiteY1" fmla="*/ 0 h 550190"/>
                <a:gd name="connsiteX2" fmla="*/ 452335 w 4087131"/>
                <a:gd name="connsiteY2" fmla="*/ 383169 h 550190"/>
                <a:gd name="connsiteX3" fmla="*/ 660622 w 4087131"/>
                <a:gd name="connsiteY3" fmla="*/ 550191 h 550190"/>
                <a:gd name="connsiteX4" fmla="*/ 3818324 w 4087131"/>
                <a:gd name="connsiteY4" fmla="*/ 550191 h 550190"/>
                <a:gd name="connsiteX5" fmla="*/ 4093419 w 4087131"/>
                <a:gd name="connsiteY5" fmla="*/ 275095 h 550190"/>
                <a:gd name="connsiteX6" fmla="*/ 3818324 w 4087131"/>
                <a:gd name="connsiteY6" fmla="*/ 0 h 55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7131" h="550190">
                  <a:moveTo>
                    <a:pt x="3818324" y="0"/>
                  </a:moveTo>
                  <a:lnTo>
                    <a:pt x="0" y="0"/>
                  </a:lnTo>
                  <a:cubicBezTo>
                    <a:pt x="132046" y="117112"/>
                    <a:pt x="281776" y="244442"/>
                    <a:pt x="452335" y="383169"/>
                  </a:cubicBezTo>
                  <a:cubicBezTo>
                    <a:pt x="524646" y="442118"/>
                    <a:pt x="593420" y="497136"/>
                    <a:pt x="660622" y="550191"/>
                  </a:cubicBezTo>
                  <a:lnTo>
                    <a:pt x="3818324" y="550191"/>
                  </a:lnTo>
                  <a:cubicBezTo>
                    <a:pt x="3970413" y="550191"/>
                    <a:pt x="4093419" y="427184"/>
                    <a:pt x="4093419" y="275095"/>
                  </a:cubicBezTo>
                  <a:cubicBezTo>
                    <a:pt x="4093419" y="123400"/>
                    <a:pt x="3970413" y="0"/>
                    <a:pt x="3818324" y="0"/>
                  </a:cubicBezTo>
                  <a:close/>
                </a:path>
              </a:pathLst>
            </a:custGeom>
            <a:solidFill>
              <a:srgbClr val="AF1B17"/>
            </a:solidFill>
            <a:ln w="3927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79C8AD45-A404-4DF3-A715-BC5750EA637A}"/>
                </a:ext>
              </a:extLst>
            </p:cNvPr>
            <p:cNvSpPr/>
            <p:nvPr/>
          </p:nvSpPr>
          <p:spPr>
            <a:xfrm>
              <a:off x="17166352" y="6366871"/>
              <a:ext cx="392993" cy="825286"/>
            </a:xfrm>
            <a:custGeom>
              <a:avLst/>
              <a:gdLst>
                <a:gd name="connsiteX0" fmla="*/ 323827 w 392993"/>
                <a:gd name="connsiteY0" fmla="*/ 0 h 825286"/>
                <a:gd name="connsiteX1" fmla="*/ 323827 w 392993"/>
                <a:gd name="connsiteY1" fmla="*/ 0 h 825286"/>
                <a:gd name="connsiteX2" fmla="*/ 0 w 392993"/>
                <a:gd name="connsiteY2" fmla="*/ 41658 h 825286"/>
                <a:gd name="connsiteX3" fmla="*/ 0 w 392993"/>
                <a:gd name="connsiteY3" fmla="*/ 41658 h 825286"/>
                <a:gd name="connsiteX4" fmla="*/ 101785 w 392993"/>
                <a:gd name="connsiteY4" fmla="*/ 830788 h 825286"/>
                <a:gd name="connsiteX5" fmla="*/ 101785 w 392993"/>
                <a:gd name="connsiteY5" fmla="*/ 830788 h 825286"/>
                <a:gd name="connsiteX6" fmla="*/ 425612 w 392993"/>
                <a:gd name="connsiteY6" fmla="*/ 789131 h 825286"/>
                <a:gd name="connsiteX7" fmla="*/ 425612 w 392993"/>
                <a:gd name="connsiteY7" fmla="*/ 789131 h 825286"/>
                <a:gd name="connsiteX8" fmla="*/ 323827 w 392993"/>
                <a:gd name="connsiteY8" fmla="*/ 0 h 82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3" h="825286">
                  <a:moveTo>
                    <a:pt x="323827" y="0"/>
                  </a:moveTo>
                  <a:lnTo>
                    <a:pt x="323827" y="0"/>
                  </a:lnTo>
                  <a:cubicBezTo>
                    <a:pt x="223613" y="56591"/>
                    <a:pt x="111217" y="71132"/>
                    <a:pt x="0" y="41658"/>
                  </a:cubicBezTo>
                  <a:lnTo>
                    <a:pt x="0" y="41658"/>
                  </a:lnTo>
                  <a:lnTo>
                    <a:pt x="101785" y="830788"/>
                  </a:lnTo>
                  <a:lnTo>
                    <a:pt x="101785" y="830788"/>
                  </a:lnTo>
                  <a:cubicBezTo>
                    <a:pt x="201999" y="774197"/>
                    <a:pt x="314395" y="759656"/>
                    <a:pt x="425612" y="789131"/>
                  </a:cubicBezTo>
                  <a:lnTo>
                    <a:pt x="425612" y="789131"/>
                  </a:lnTo>
                  <a:lnTo>
                    <a:pt x="323827" y="0"/>
                  </a:lnTo>
                  <a:close/>
                </a:path>
              </a:pathLst>
            </a:custGeom>
            <a:solidFill>
              <a:srgbClr val="AEB1B5"/>
            </a:solidFill>
            <a:ln w="3927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D952A48-0CF4-4376-BDBD-1459A03C87A7}"/>
                </a:ext>
              </a:extLst>
            </p:cNvPr>
            <p:cNvSpPr/>
            <p:nvPr/>
          </p:nvSpPr>
          <p:spPr>
            <a:xfrm>
              <a:off x="17166352" y="6367264"/>
              <a:ext cx="314395" cy="117898"/>
            </a:xfrm>
            <a:custGeom>
              <a:avLst/>
              <a:gdLst>
                <a:gd name="connsiteX0" fmla="*/ 0 w 314394"/>
                <a:gd name="connsiteY0" fmla="*/ 41657 h 117898"/>
                <a:gd name="connsiteX1" fmla="*/ 11004 w 314394"/>
                <a:gd name="connsiteY1" fmla="*/ 125758 h 117898"/>
                <a:gd name="connsiteX2" fmla="*/ 334830 w 314394"/>
                <a:gd name="connsiteY2" fmla="*/ 84101 h 117898"/>
                <a:gd name="connsiteX3" fmla="*/ 323827 w 314394"/>
                <a:gd name="connsiteY3" fmla="*/ 0 h 117898"/>
                <a:gd name="connsiteX4" fmla="*/ 0 w 314394"/>
                <a:gd name="connsiteY4" fmla="*/ 41657 h 11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94" h="117898">
                  <a:moveTo>
                    <a:pt x="0" y="41657"/>
                  </a:moveTo>
                  <a:lnTo>
                    <a:pt x="11004" y="125758"/>
                  </a:lnTo>
                  <a:cubicBezTo>
                    <a:pt x="122221" y="155232"/>
                    <a:pt x="235010" y="140692"/>
                    <a:pt x="334830" y="84101"/>
                  </a:cubicBezTo>
                  <a:lnTo>
                    <a:pt x="323827" y="0"/>
                  </a:lnTo>
                  <a:cubicBezTo>
                    <a:pt x="223613" y="56198"/>
                    <a:pt x="111217" y="70739"/>
                    <a:pt x="0" y="41657"/>
                  </a:cubicBezTo>
                  <a:close/>
                </a:path>
              </a:pathLst>
            </a:custGeom>
            <a:solidFill>
              <a:srgbClr val="C3C6CB"/>
            </a:solidFill>
            <a:ln w="3927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9B0C13D9-D6E6-4C9E-A1F0-90AFCB63063E}"/>
                </a:ext>
              </a:extLst>
            </p:cNvPr>
            <p:cNvSpPr/>
            <p:nvPr/>
          </p:nvSpPr>
          <p:spPr>
            <a:xfrm>
              <a:off x="18016843" y="7010448"/>
              <a:ext cx="1414776" cy="6012799"/>
            </a:xfrm>
            <a:custGeom>
              <a:avLst/>
              <a:gdLst>
                <a:gd name="connsiteX0" fmla="*/ 785148 w 1414776"/>
                <a:gd name="connsiteY0" fmla="*/ 2159253 h 6012799"/>
                <a:gd name="connsiteX1" fmla="*/ 761961 w 1414776"/>
                <a:gd name="connsiteY1" fmla="*/ 1741894 h 6012799"/>
                <a:gd name="connsiteX2" fmla="*/ 708907 w 1414776"/>
                <a:gd name="connsiteY2" fmla="*/ 767270 h 6012799"/>
                <a:gd name="connsiteX3" fmla="*/ 637382 w 1414776"/>
                <a:gd name="connsiteY3" fmla="*/ 285853 h 6012799"/>
                <a:gd name="connsiteX4" fmla="*/ 310804 w 1414776"/>
                <a:gd name="connsiteY4" fmla="*/ 147 h 6012799"/>
                <a:gd name="connsiteX5" fmla="*/ 1912 w 1414776"/>
                <a:gd name="connsiteY5" fmla="*/ 354234 h 6012799"/>
                <a:gd name="connsiteX6" fmla="*/ 56538 w 1414776"/>
                <a:gd name="connsiteY6" fmla="*/ 851764 h 6012799"/>
                <a:gd name="connsiteX7" fmla="*/ 253034 w 1414776"/>
                <a:gd name="connsiteY7" fmla="*/ 1807917 h 6012799"/>
                <a:gd name="connsiteX8" fmla="*/ 336742 w 1414776"/>
                <a:gd name="connsiteY8" fmla="*/ 2217416 h 6012799"/>
                <a:gd name="connsiteX9" fmla="*/ 353641 w 1414776"/>
                <a:gd name="connsiteY9" fmla="*/ 2760533 h 6012799"/>
                <a:gd name="connsiteX10" fmla="*/ 378399 w 1414776"/>
                <a:gd name="connsiteY10" fmla="*/ 3787032 h 6012799"/>
                <a:gd name="connsiteX11" fmla="*/ 591402 w 1414776"/>
                <a:gd name="connsiteY11" fmla="*/ 5731170 h 6012799"/>
                <a:gd name="connsiteX12" fmla="*/ 949812 w 1414776"/>
                <a:gd name="connsiteY12" fmla="*/ 6013340 h 6012799"/>
                <a:gd name="connsiteX13" fmla="*/ 1155740 w 1414776"/>
                <a:gd name="connsiteY13" fmla="*/ 5986616 h 6012799"/>
                <a:gd name="connsiteX14" fmla="*/ 1430836 w 1414776"/>
                <a:gd name="connsiteY14" fmla="*/ 5622704 h 6012799"/>
                <a:gd name="connsiteX15" fmla="*/ 1143165 w 1414776"/>
                <a:gd name="connsiteY15" fmla="*/ 3687998 h 6012799"/>
                <a:gd name="connsiteX16" fmla="*/ 906583 w 1414776"/>
                <a:gd name="connsiteY16" fmla="*/ 2689008 h 6012799"/>
                <a:gd name="connsiteX17" fmla="*/ 785148 w 1414776"/>
                <a:gd name="connsiteY17" fmla="*/ 2159253 h 601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4776" h="6012799">
                  <a:moveTo>
                    <a:pt x="785148" y="2159253"/>
                  </a:moveTo>
                  <a:cubicBezTo>
                    <a:pt x="766284" y="2013845"/>
                    <a:pt x="759210" y="1873154"/>
                    <a:pt x="761961" y="1741894"/>
                  </a:cubicBezTo>
                  <a:cubicBezTo>
                    <a:pt x="769428" y="1415709"/>
                    <a:pt x="756852" y="1089525"/>
                    <a:pt x="708907" y="767270"/>
                  </a:cubicBezTo>
                  <a:lnTo>
                    <a:pt x="637382" y="285853"/>
                  </a:lnTo>
                  <a:cubicBezTo>
                    <a:pt x="613409" y="123547"/>
                    <a:pt x="474683" y="-4962"/>
                    <a:pt x="310804" y="147"/>
                  </a:cubicBezTo>
                  <a:cubicBezTo>
                    <a:pt x="121775" y="6042"/>
                    <a:pt x="-18131" y="170706"/>
                    <a:pt x="1912" y="354234"/>
                  </a:cubicBezTo>
                  <a:lnTo>
                    <a:pt x="56538" y="851764"/>
                  </a:lnTo>
                  <a:cubicBezTo>
                    <a:pt x="91907" y="1175983"/>
                    <a:pt x="162646" y="1494701"/>
                    <a:pt x="253034" y="1807917"/>
                  </a:cubicBezTo>
                  <a:cubicBezTo>
                    <a:pt x="289190" y="1934068"/>
                    <a:pt x="317879" y="2072008"/>
                    <a:pt x="336742" y="2217416"/>
                  </a:cubicBezTo>
                  <a:cubicBezTo>
                    <a:pt x="361501" y="2410769"/>
                    <a:pt x="366217" y="2595476"/>
                    <a:pt x="353641" y="2760533"/>
                  </a:cubicBezTo>
                  <a:cubicBezTo>
                    <a:pt x="327310" y="3102437"/>
                    <a:pt x="341065" y="3445914"/>
                    <a:pt x="378399" y="3787032"/>
                  </a:cubicBezTo>
                  <a:lnTo>
                    <a:pt x="591402" y="5731170"/>
                  </a:lnTo>
                  <a:cubicBezTo>
                    <a:pt x="611051" y="5908803"/>
                    <a:pt x="772572" y="6036133"/>
                    <a:pt x="949812" y="6013340"/>
                  </a:cubicBezTo>
                  <a:lnTo>
                    <a:pt x="1155740" y="5986616"/>
                  </a:lnTo>
                  <a:cubicBezTo>
                    <a:pt x="1332981" y="5963822"/>
                    <a:pt x="1457166" y="5799551"/>
                    <a:pt x="1430836" y="5622704"/>
                  </a:cubicBezTo>
                  <a:lnTo>
                    <a:pt x="1143165" y="3687998"/>
                  </a:lnTo>
                  <a:cubicBezTo>
                    <a:pt x="1092862" y="3348844"/>
                    <a:pt x="1018979" y="3012835"/>
                    <a:pt x="906583" y="2689008"/>
                  </a:cubicBezTo>
                  <a:cubicBezTo>
                    <a:pt x="852349" y="2532204"/>
                    <a:pt x="809906" y="2352213"/>
                    <a:pt x="785148" y="2159253"/>
                  </a:cubicBezTo>
                  <a:close/>
                </a:path>
              </a:pathLst>
            </a:custGeom>
            <a:solidFill>
              <a:srgbClr val="FFC000"/>
            </a:solidFill>
            <a:ln w="3927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BD5847C6-A92F-48B3-B101-F2236DCA1957}"/>
                </a:ext>
              </a:extLst>
            </p:cNvPr>
            <p:cNvSpPr/>
            <p:nvPr/>
          </p:nvSpPr>
          <p:spPr>
            <a:xfrm>
              <a:off x="18395242" y="7016489"/>
              <a:ext cx="1021783" cy="5973500"/>
            </a:xfrm>
            <a:custGeom>
              <a:avLst/>
              <a:gdLst>
                <a:gd name="connsiteX0" fmla="*/ 764765 w 1021782"/>
                <a:gd name="connsiteY0" fmla="*/ 3681562 h 5973499"/>
                <a:gd name="connsiteX1" fmla="*/ 528183 w 1021782"/>
                <a:gd name="connsiteY1" fmla="*/ 2682573 h 5973499"/>
                <a:gd name="connsiteX2" fmla="*/ 406748 w 1021782"/>
                <a:gd name="connsiteY2" fmla="*/ 2153211 h 5973499"/>
                <a:gd name="connsiteX3" fmla="*/ 383562 w 1021782"/>
                <a:gd name="connsiteY3" fmla="*/ 1735852 h 5973499"/>
                <a:gd name="connsiteX4" fmla="*/ 330508 w 1021782"/>
                <a:gd name="connsiteY4" fmla="*/ 761228 h 5973499"/>
                <a:gd name="connsiteX5" fmla="*/ 258983 w 1021782"/>
                <a:gd name="connsiteY5" fmla="*/ 279811 h 5973499"/>
                <a:gd name="connsiteX6" fmla="*/ 0 w 1021782"/>
                <a:gd name="connsiteY6" fmla="*/ 0 h 5973499"/>
                <a:gd name="connsiteX7" fmla="*/ 34976 w 1021782"/>
                <a:gd name="connsiteY7" fmla="*/ 106894 h 5973499"/>
                <a:gd name="connsiteX8" fmla="*/ 106501 w 1021782"/>
                <a:gd name="connsiteY8" fmla="*/ 588311 h 5973499"/>
                <a:gd name="connsiteX9" fmla="*/ 159555 w 1021782"/>
                <a:gd name="connsiteY9" fmla="*/ 1562935 h 5973499"/>
                <a:gd name="connsiteX10" fmla="*/ 182742 w 1021782"/>
                <a:gd name="connsiteY10" fmla="*/ 1980294 h 5973499"/>
                <a:gd name="connsiteX11" fmla="*/ 304177 w 1021782"/>
                <a:gd name="connsiteY11" fmla="*/ 2509656 h 5973499"/>
                <a:gd name="connsiteX12" fmla="*/ 540759 w 1021782"/>
                <a:gd name="connsiteY12" fmla="*/ 3508646 h 5973499"/>
                <a:gd name="connsiteX13" fmla="*/ 828430 w 1021782"/>
                <a:gd name="connsiteY13" fmla="*/ 5443352 h 5973499"/>
                <a:gd name="connsiteX14" fmla="*/ 553335 w 1021782"/>
                <a:gd name="connsiteY14" fmla="*/ 5807264 h 5973499"/>
                <a:gd name="connsiteX15" fmla="*/ 347406 w 1021782"/>
                <a:gd name="connsiteY15" fmla="*/ 5833988 h 5973499"/>
                <a:gd name="connsiteX16" fmla="*/ 244442 w 1021782"/>
                <a:gd name="connsiteY16" fmla="*/ 5828878 h 5973499"/>
                <a:gd name="connsiteX17" fmla="*/ 571413 w 1021782"/>
                <a:gd name="connsiteY17" fmla="*/ 6006511 h 5973499"/>
                <a:gd name="connsiteX18" fmla="*/ 777341 w 1021782"/>
                <a:gd name="connsiteY18" fmla="*/ 5979788 h 5973499"/>
                <a:gd name="connsiteX19" fmla="*/ 1052436 w 1021782"/>
                <a:gd name="connsiteY19" fmla="*/ 5615876 h 5973499"/>
                <a:gd name="connsiteX20" fmla="*/ 764765 w 1021782"/>
                <a:gd name="connsiteY20" fmla="*/ 3681562 h 597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1782" h="5973499">
                  <a:moveTo>
                    <a:pt x="764765" y="3681562"/>
                  </a:moveTo>
                  <a:cubicBezTo>
                    <a:pt x="714462" y="3342409"/>
                    <a:pt x="640579" y="3006400"/>
                    <a:pt x="528183" y="2682573"/>
                  </a:cubicBezTo>
                  <a:cubicBezTo>
                    <a:pt x="473950" y="2526162"/>
                    <a:pt x="431507" y="2346564"/>
                    <a:pt x="406748" y="2153211"/>
                  </a:cubicBezTo>
                  <a:cubicBezTo>
                    <a:pt x="387884" y="2007804"/>
                    <a:pt x="380811" y="1867112"/>
                    <a:pt x="383562" y="1735852"/>
                  </a:cubicBezTo>
                  <a:cubicBezTo>
                    <a:pt x="391028" y="1409668"/>
                    <a:pt x="378453" y="1083483"/>
                    <a:pt x="330508" y="761228"/>
                  </a:cubicBezTo>
                  <a:lnTo>
                    <a:pt x="258983" y="279811"/>
                  </a:lnTo>
                  <a:cubicBezTo>
                    <a:pt x="238154" y="140299"/>
                    <a:pt x="133225" y="26331"/>
                    <a:pt x="0" y="0"/>
                  </a:cubicBezTo>
                  <a:cubicBezTo>
                    <a:pt x="16899" y="33012"/>
                    <a:pt x="29475" y="68774"/>
                    <a:pt x="34976" y="106894"/>
                  </a:cubicBezTo>
                  <a:lnTo>
                    <a:pt x="106501" y="588311"/>
                  </a:lnTo>
                  <a:cubicBezTo>
                    <a:pt x="154447" y="910959"/>
                    <a:pt x="167022" y="1237143"/>
                    <a:pt x="159555" y="1562935"/>
                  </a:cubicBezTo>
                  <a:cubicBezTo>
                    <a:pt x="156411" y="1694195"/>
                    <a:pt x="163878" y="1834887"/>
                    <a:pt x="182742" y="1980294"/>
                  </a:cubicBezTo>
                  <a:cubicBezTo>
                    <a:pt x="207500" y="2173647"/>
                    <a:pt x="249944" y="2353245"/>
                    <a:pt x="304177" y="2509656"/>
                  </a:cubicBezTo>
                  <a:cubicBezTo>
                    <a:pt x="416573" y="2833483"/>
                    <a:pt x="490456" y="3169492"/>
                    <a:pt x="540759" y="3508646"/>
                  </a:cubicBezTo>
                  <a:lnTo>
                    <a:pt x="828430" y="5443352"/>
                  </a:lnTo>
                  <a:cubicBezTo>
                    <a:pt x="854761" y="5620199"/>
                    <a:pt x="730575" y="5784077"/>
                    <a:pt x="553335" y="5807264"/>
                  </a:cubicBezTo>
                  <a:lnTo>
                    <a:pt x="347406" y="5833988"/>
                  </a:lnTo>
                  <a:cubicBezTo>
                    <a:pt x="312037" y="5838703"/>
                    <a:pt x="277453" y="5835559"/>
                    <a:pt x="244442" y="5828878"/>
                  </a:cubicBezTo>
                  <a:cubicBezTo>
                    <a:pt x="302605" y="5948742"/>
                    <a:pt x="431507" y="6024590"/>
                    <a:pt x="571413" y="6006511"/>
                  </a:cubicBezTo>
                  <a:lnTo>
                    <a:pt x="777341" y="5979788"/>
                  </a:lnTo>
                  <a:cubicBezTo>
                    <a:pt x="954581" y="5956995"/>
                    <a:pt x="1078767" y="5792723"/>
                    <a:pt x="1052436" y="5615876"/>
                  </a:cubicBezTo>
                  <a:lnTo>
                    <a:pt x="764765" y="3681562"/>
                  </a:lnTo>
                  <a:close/>
                </a:path>
              </a:pathLst>
            </a:custGeom>
            <a:solidFill>
              <a:srgbClr val="FFAB03"/>
            </a:solidFill>
            <a:ln w="3927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454D2B12-D861-466F-B086-0453D48FF1FA}"/>
                </a:ext>
              </a:extLst>
            </p:cNvPr>
            <p:cNvSpPr/>
            <p:nvPr/>
          </p:nvSpPr>
          <p:spPr>
            <a:xfrm>
              <a:off x="18016843" y="7010042"/>
              <a:ext cx="746687" cy="5973500"/>
            </a:xfrm>
            <a:custGeom>
              <a:avLst/>
              <a:gdLst>
                <a:gd name="connsiteX0" fmla="*/ 703012 w 746687"/>
                <a:gd name="connsiteY0" fmla="*/ 5813318 h 5973499"/>
                <a:gd name="connsiteX1" fmla="*/ 490009 w 746687"/>
                <a:gd name="connsiteY1" fmla="*/ 3869179 h 5973499"/>
                <a:gd name="connsiteX2" fmla="*/ 465251 w 746687"/>
                <a:gd name="connsiteY2" fmla="*/ 2842681 h 5973499"/>
                <a:gd name="connsiteX3" fmla="*/ 448352 w 746687"/>
                <a:gd name="connsiteY3" fmla="*/ 2299564 h 5973499"/>
                <a:gd name="connsiteX4" fmla="*/ 364645 w 746687"/>
                <a:gd name="connsiteY4" fmla="*/ 1890065 h 5973499"/>
                <a:gd name="connsiteX5" fmla="*/ 168148 w 746687"/>
                <a:gd name="connsiteY5" fmla="*/ 933912 h 5973499"/>
                <a:gd name="connsiteX6" fmla="*/ 113522 w 746687"/>
                <a:gd name="connsiteY6" fmla="*/ 436382 h 5973499"/>
                <a:gd name="connsiteX7" fmla="*/ 422414 w 746687"/>
                <a:gd name="connsiteY7" fmla="*/ 82295 h 5973499"/>
                <a:gd name="connsiteX8" fmla="*/ 554067 w 746687"/>
                <a:gd name="connsiteY8" fmla="*/ 109411 h 5973499"/>
                <a:gd name="connsiteX9" fmla="*/ 310804 w 746687"/>
                <a:gd name="connsiteY9" fmla="*/ 159 h 5973499"/>
                <a:gd name="connsiteX10" fmla="*/ 1912 w 746687"/>
                <a:gd name="connsiteY10" fmla="*/ 354247 h 5973499"/>
                <a:gd name="connsiteX11" fmla="*/ 56538 w 746687"/>
                <a:gd name="connsiteY11" fmla="*/ 851776 h 5973499"/>
                <a:gd name="connsiteX12" fmla="*/ 253034 w 746687"/>
                <a:gd name="connsiteY12" fmla="*/ 1807929 h 5973499"/>
                <a:gd name="connsiteX13" fmla="*/ 336742 w 746687"/>
                <a:gd name="connsiteY13" fmla="*/ 2217428 h 5973499"/>
                <a:gd name="connsiteX14" fmla="*/ 353641 w 746687"/>
                <a:gd name="connsiteY14" fmla="*/ 2760545 h 5973499"/>
                <a:gd name="connsiteX15" fmla="*/ 378399 w 746687"/>
                <a:gd name="connsiteY15" fmla="*/ 3787044 h 5973499"/>
                <a:gd name="connsiteX16" fmla="*/ 591402 w 746687"/>
                <a:gd name="connsiteY16" fmla="*/ 5731183 h 5973499"/>
                <a:gd name="connsiteX17" fmla="*/ 778074 w 746687"/>
                <a:gd name="connsiteY17" fmla="*/ 5986628 h 5973499"/>
                <a:gd name="connsiteX18" fmla="*/ 703012 w 746687"/>
                <a:gd name="connsiteY18" fmla="*/ 5813318 h 597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6687" h="5973499">
                  <a:moveTo>
                    <a:pt x="703012" y="5813318"/>
                  </a:moveTo>
                  <a:lnTo>
                    <a:pt x="490009" y="3869179"/>
                  </a:lnTo>
                  <a:cubicBezTo>
                    <a:pt x="452675" y="3528454"/>
                    <a:pt x="438921" y="3184585"/>
                    <a:pt x="465251" y="2842681"/>
                  </a:cubicBezTo>
                  <a:cubicBezTo>
                    <a:pt x="477827" y="2677624"/>
                    <a:pt x="473504" y="2492916"/>
                    <a:pt x="448352" y="2299564"/>
                  </a:cubicBezTo>
                  <a:cubicBezTo>
                    <a:pt x="429489" y="2154156"/>
                    <a:pt x="400800" y="2016216"/>
                    <a:pt x="364645" y="1890065"/>
                  </a:cubicBezTo>
                  <a:cubicBezTo>
                    <a:pt x="274649" y="1576456"/>
                    <a:pt x="203910" y="1258131"/>
                    <a:pt x="168148" y="933912"/>
                  </a:cubicBezTo>
                  <a:lnTo>
                    <a:pt x="113522" y="436382"/>
                  </a:lnTo>
                  <a:cubicBezTo>
                    <a:pt x="93479" y="252854"/>
                    <a:pt x="232992" y="88190"/>
                    <a:pt x="422414" y="82295"/>
                  </a:cubicBezTo>
                  <a:cubicBezTo>
                    <a:pt x="469181" y="80723"/>
                    <a:pt x="513589" y="91334"/>
                    <a:pt x="554067" y="109411"/>
                  </a:cubicBezTo>
                  <a:cubicBezTo>
                    <a:pt x="493547" y="40638"/>
                    <a:pt x="406695" y="-2985"/>
                    <a:pt x="310804" y="159"/>
                  </a:cubicBezTo>
                  <a:cubicBezTo>
                    <a:pt x="121775" y="6054"/>
                    <a:pt x="-18131" y="170718"/>
                    <a:pt x="1912" y="354247"/>
                  </a:cubicBezTo>
                  <a:lnTo>
                    <a:pt x="56538" y="851776"/>
                  </a:lnTo>
                  <a:cubicBezTo>
                    <a:pt x="91907" y="1175996"/>
                    <a:pt x="162646" y="1494713"/>
                    <a:pt x="253034" y="1807929"/>
                  </a:cubicBezTo>
                  <a:cubicBezTo>
                    <a:pt x="289190" y="1934080"/>
                    <a:pt x="317879" y="2072021"/>
                    <a:pt x="336742" y="2217428"/>
                  </a:cubicBezTo>
                  <a:cubicBezTo>
                    <a:pt x="361501" y="2410781"/>
                    <a:pt x="366217" y="2595488"/>
                    <a:pt x="353641" y="2760545"/>
                  </a:cubicBezTo>
                  <a:cubicBezTo>
                    <a:pt x="327310" y="3102450"/>
                    <a:pt x="341065" y="3445925"/>
                    <a:pt x="378399" y="3787044"/>
                  </a:cubicBezTo>
                  <a:lnTo>
                    <a:pt x="591402" y="5731183"/>
                  </a:lnTo>
                  <a:cubicBezTo>
                    <a:pt x="604371" y="5847902"/>
                    <a:pt x="678646" y="5941434"/>
                    <a:pt x="778074" y="5986628"/>
                  </a:cubicBezTo>
                  <a:cubicBezTo>
                    <a:pt x="737595" y="5939076"/>
                    <a:pt x="710479" y="5879734"/>
                    <a:pt x="703012" y="5813318"/>
                  </a:cubicBezTo>
                  <a:close/>
                </a:path>
              </a:pathLst>
            </a:custGeom>
            <a:solidFill>
              <a:srgbClr val="FFD345"/>
            </a:solidFill>
            <a:ln w="3927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284D466-FAC9-48EC-AD7D-842CBA4015E9}"/>
                </a:ext>
              </a:extLst>
            </p:cNvPr>
            <p:cNvSpPr/>
            <p:nvPr/>
          </p:nvSpPr>
          <p:spPr>
            <a:xfrm>
              <a:off x="18516677" y="11802756"/>
              <a:ext cx="903885" cy="1218280"/>
            </a:xfrm>
            <a:custGeom>
              <a:avLst/>
              <a:gdLst>
                <a:gd name="connsiteX0" fmla="*/ 91568 w 903884"/>
                <a:gd name="connsiteY0" fmla="*/ 938075 h 1218279"/>
                <a:gd name="connsiteX1" fmla="*/ 449978 w 903884"/>
                <a:gd name="connsiteY1" fmla="*/ 1220244 h 1218279"/>
                <a:gd name="connsiteX2" fmla="*/ 655906 w 903884"/>
                <a:gd name="connsiteY2" fmla="*/ 1193521 h 1218279"/>
                <a:gd name="connsiteX3" fmla="*/ 931002 w 903884"/>
                <a:gd name="connsiteY3" fmla="*/ 829609 h 1218279"/>
                <a:gd name="connsiteX4" fmla="*/ 807602 w 903884"/>
                <a:gd name="connsiteY4" fmla="*/ 0 h 1218279"/>
                <a:gd name="connsiteX5" fmla="*/ 0 w 903884"/>
                <a:gd name="connsiteY5" fmla="*/ 104144 h 1218279"/>
                <a:gd name="connsiteX6" fmla="*/ 91568 w 903884"/>
                <a:gd name="connsiteY6" fmla="*/ 938075 h 121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884" h="1218279">
                  <a:moveTo>
                    <a:pt x="91568" y="938075"/>
                  </a:moveTo>
                  <a:cubicBezTo>
                    <a:pt x="111217" y="1115708"/>
                    <a:pt x="272738" y="1243038"/>
                    <a:pt x="449978" y="1220244"/>
                  </a:cubicBezTo>
                  <a:lnTo>
                    <a:pt x="655906" y="1193521"/>
                  </a:lnTo>
                  <a:cubicBezTo>
                    <a:pt x="833147" y="1170728"/>
                    <a:pt x="957332" y="1006456"/>
                    <a:pt x="931002" y="829609"/>
                  </a:cubicBezTo>
                  <a:lnTo>
                    <a:pt x="807602" y="0"/>
                  </a:lnTo>
                  <a:lnTo>
                    <a:pt x="0" y="104144"/>
                  </a:lnTo>
                  <a:lnTo>
                    <a:pt x="91568" y="938075"/>
                  </a:lnTo>
                  <a:close/>
                </a:path>
              </a:pathLst>
            </a:custGeom>
            <a:solidFill>
              <a:srgbClr val="6A452B"/>
            </a:solidFill>
            <a:ln w="3927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74C6ED35-812D-4D84-A5FA-1355F0C9E4D8}"/>
                </a:ext>
              </a:extLst>
            </p:cNvPr>
            <p:cNvSpPr/>
            <p:nvPr/>
          </p:nvSpPr>
          <p:spPr>
            <a:xfrm>
              <a:off x="18639684" y="11802756"/>
              <a:ext cx="785987" cy="1218280"/>
            </a:xfrm>
            <a:custGeom>
              <a:avLst/>
              <a:gdLst>
                <a:gd name="connsiteX0" fmla="*/ 684594 w 785986"/>
                <a:gd name="connsiteY0" fmla="*/ 0 h 1218279"/>
                <a:gd name="connsiteX1" fmla="*/ 490063 w 785986"/>
                <a:gd name="connsiteY1" fmla="*/ 25152 h 1218279"/>
                <a:gd name="connsiteX2" fmla="*/ 583988 w 785986"/>
                <a:gd name="connsiteY2" fmla="*/ 656692 h 1218279"/>
                <a:gd name="connsiteX3" fmla="*/ 308893 w 785986"/>
                <a:gd name="connsiteY3" fmla="*/ 1020604 h 1218279"/>
                <a:gd name="connsiteX4" fmla="*/ 102964 w 785986"/>
                <a:gd name="connsiteY4" fmla="*/ 1047328 h 1218279"/>
                <a:gd name="connsiteX5" fmla="*/ 0 w 785986"/>
                <a:gd name="connsiteY5" fmla="*/ 1042219 h 1218279"/>
                <a:gd name="connsiteX6" fmla="*/ 326971 w 785986"/>
                <a:gd name="connsiteY6" fmla="*/ 1219852 h 1218279"/>
                <a:gd name="connsiteX7" fmla="*/ 532899 w 785986"/>
                <a:gd name="connsiteY7" fmla="*/ 1193129 h 1218279"/>
                <a:gd name="connsiteX8" fmla="*/ 807994 w 785986"/>
                <a:gd name="connsiteY8" fmla="*/ 829216 h 1218279"/>
                <a:gd name="connsiteX9" fmla="*/ 684594 w 785986"/>
                <a:gd name="connsiteY9" fmla="*/ 0 h 121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986" h="1218279">
                  <a:moveTo>
                    <a:pt x="684594" y="0"/>
                  </a:moveTo>
                  <a:lnTo>
                    <a:pt x="490063" y="25152"/>
                  </a:lnTo>
                  <a:lnTo>
                    <a:pt x="583988" y="656692"/>
                  </a:lnTo>
                  <a:cubicBezTo>
                    <a:pt x="610319" y="833539"/>
                    <a:pt x="486133" y="997417"/>
                    <a:pt x="308893" y="1020604"/>
                  </a:cubicBezTo>
                  <a:lnTo>
                    <a:pt x="102964" y="1047328"/>
                  </a:lnTo>
                  <a:cubicBezTo>
                    <a:pt x="67595" y="1052044"/>
                    <a:pt x="33011" y="1048900"/>
                    <a:pt x="0" y="1042219"/>
                  </a:cubicBezTo>
                  <a:cubicBezTo>
                    <a:pt x="58163" y="1162082"/>
                    <a:pt x="187065" y="1237929"/>
                    <a:pt x="326971" y="1219852"/>
                  </a:cubicBezTo>
                  <a:lnTo>
                    <a:pt x="532899" y="1193129"/>
                  </a:lnTo>
                  <a:cubicBezTo>
                    <a:pt x="710139" y="1170334"/>
                    <a:pt x="834325" y="1006063"/>
                    <a:pt x="807994" y="829216"/>
                  </a:cubicBezTo>
                  <a:lnTo>
                    <a:pt x="684594" y="0"/>
                  </a:lnTo>
                  <a:close/>
                </a:path>
              </a:pathLst>
            </a:custGeom>
            <a:solidFill>
              <a:srgbClr val="543622"/>
            </a:solidFill>
            <a:ln w="3927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C39927AC-D3B6-42D3-85F4-639F631AD736}"/>
                </a:ext>
              </a:extLst>
            </p:cNvPr>
            <p:cNvSpPr/>
            <p:nvPr/>
          </p:nvSpPr>
          <p:spPr>
            <a:xfrm>
              <a:off x="18516677" y="11802756"/>
              <a:ext cx="785987" cy="1178980"/>
            </a:xfrm>
            <a:custGeom>
              <a:avLst/>
              <a:gdLst>
                <a:gd name="connsiteX0" fmla="*/ 203178 w 785986"/>
                <a:gd name="connsiteY0" fmla="*/ 1020604 h 1178980"/>
                <a:gd name="connsiteX1" fmla="*/ 112003 w 785986"/>
                <a:gd name="connsiteY1" fmla="*/ 186672 h 1178980"/>
                <a:gd name="connsiteX2" fmla="*/ 821749 w 785986"/>
                <a:gd name="connsiteY2" fmla="*/ 95104 h 1178980"/>
                <a:gd name="connsiteX3" fmla="*/ 807602 w 785986"/>
                <a:gd name="connsiteY3" fmla="*/ 0 h 1178980"/>
                <a:gd name="connsiteX4" fmla="*/ 0 w 785986"/>
                <a:gd name="connsiteY4" fmla="*/ 104144 h 1178980"/>
                <a:gd name="connsiteX5" fmla="*/ 91568 w 785986"/>
                <a:gd name="connsiteY5" fmla="*/ 938075 h 1178980"/>
                <a:gd name="connsiteX6" fmla="*/ 278239 w 785986"/>
                <a:gd name="connsiteY6" fmla="*/ 1193521 h 1178980"/>
                <a:gd name="connsiteX7" fmla="*/ 203178 w 785986"/>
                <a:gd name="connsiteY7" fmla="*/ 1020604 h 11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6" h="1178980">
                  <a:moveTo>
                    <a:pt x="203178" y="1020604"/>
                  </a:moveTo>
                  <a:lnTo>
                    <a:pt x="112003" y="186672"/>
                  </a:lnTo>
                  <a:lnTo>
                    <a:pt x="821749" y="95104"/>
                  </a:lnTo>
                  <a:lnTo>
                    <a:pt x="807602" y="0"/>
                  </a:lnTo>
                  <a:lnTo>
                    <a:pt x="0" y="104144"/>
                  </a:lnTo>
                  <a:lnTo>
                    <a:pt x="91568" y="938075"/>
                  </a:lnTo>
                  <a:cubicBezTo>
                    <a:pt x="104536" y="1054794"/>
                    <a:pt x="178812" y="1148327"/>
                    <a:pt x="278239" y="1193521"/>
                  </a:cubicBezTo>
                  <a:cubicBezTo>
                    <a:pt x="237761" y="1146362"/>
                    <a:pt x="210645" y="1087020"/>
                    <a:pt x="203178" y="1020604"/>
                  </a:cubicBezTo>
                  <a:close/>
                </a:path>
              </a:pathLst>
            </a:custGeom>
            <a:solidFill>
              <a:srgbClr val="7F5639"/>
            </a:solidFill>
            <a:ln w="3927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AABCBEF-9508-48DC-953E-B02F2E389A01}"/>
                </a:ext>
              </a:extLst>
            </p:cNvPr>
            <p:cNvSpPr/>
            <p:nvPr/>
          </p:nvSpPr>
          <p:spPr>
            <a:xfrm>
              <a:off x="16651531" y="6317972"/>
              <a:ext cx="589490" cy="1021783"/>
            </a:xfrm>
            <a:custGeom>
              <a:avLst/>
              <a:gdLst>
                <a:gd name="connsiteX0" fmla="*/ 564339 w 589490"/>
                <a:gd name="connsiteY0" fmla="*/ 986975 h 1021782"/>
                <a:gd name="connsiteX1" fmla="*/ 127330 w 589490"/>
                <a:gd name="connsiteY1" fmla="*/ 1043566 h 1021782"/>
                <a:gd name="connsiteX2" fmla="*/ 0 w 589490"/>
                <a:gd name="connsiteY2" fmla="*/ 57152 h 1021782"/>
                <a:gd name="connsiteX3" fmla="*/ 437009 w 589490"/>
                <a:gd name="connsiteY3" fmla="*/ 561 h 1021782"/>
                <a:gd name="connsiteX4" fmla="*/ 510498 w 589490"/>
                <a:gd name="connsiteY4" fmla="*/ 57152 h 1021782"/>
                <a:gd name="connsiteX5" fmla="*/ 620929 w 589490"/>
                <a:gd name="connsiteY5" fmla="*/ 913485 h 1021782"/>
                <a:gd name="connsiteX6" fmla="*/ 564339 w 589490"/>
                <a:gd name="connsiteY6" fmla="*/ 986975 h 102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490" h="1021782">
                  <a:moveTo>
                    <a:pt x="564339" y="986975"/>
                  </a:moveTo>
                  <a:lnTo>
                    <a:pt x="127330" y="1043566"/>
                  </a:lnTo>
                  <a:lnTo>
                    <a:pt x="0" y="57152"/>
                  </a:lnTo>
                  <a:lnTo>
                    <a:pt x="437009" y="561"/>
                  </a:lnTo>
                  <a:cubicBezTo>
                    <a:pt x="472771" y="-4155"/>
                    <a:pt x="505782" y="21390"/>
                    <a:pt x="510498" y="57152"/>
                  </a:cubicBezTo>
                  <a:lnTo>
                    <a:pt x="620929" y="913485"/>
                  </a:lnTo>
                  <a:cubicBezTo>
                    <a:pt x="625645" y="949640"/>
                    <a:pt x="600101" y="982259"/>
                    <a:pt x="564339" y="986975"/>
                  </a:cubicBezTo>
                  <a:close/>
                </a:path>
              </a:pathLst>
            </a:custGeom>
            <a:solidFill>
              <a:srgbClr val="C3C6CB"/>
            </a:solidFill>
            <a:ln w="3927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C4C940D9-6D2B-4C37-9AE7-3C3885B9708D}"/>
                </a:ext>
              </a:extLst>
            </p:cNvPr>
            <p:cNvSpPr/>
            <p:nvPr/>
          </p:nvSpPr>
          <p:spPr>
            <a:xfrm>
              <a:off x="16651531" y="6323819"/>
              <a:ext cx="510891" cy="157197"/>
            </a:xfrm>
            <a:custGeom>
              <a:avLst/>
              <a:gdLst>
                <a:gd name="connsiteX0" fmla="*/ 389849 w 510891"/>
                <a:gd name="connsiteY0" fmla="*/ 1002 h 157197"/>
                <a:gd name="connsiteX1" fmla="*/ 0 w 510891"/>
                <a:gd name="connsiteY1" fmla="*/ 51306 h 157197"/>
                <a:gd name="connsiteX2" fmla="*/ 12183 w 510891"/>
                <a:gd name="connsiteY2" fmla="*/ 145624 h 157197"/>
                <a:gd name="connsiteX3" fmla="*/ 402032 w 510891"/>
                <a:gd name="connsiteY3" fmla="*/ 95321 h 157197"/>
                <a:gd name="connsiteX4" fmla="*/ 528576 w 510891"/>
                <a:gd name="connsiteY4" fmla="*/ 192783 h 157197"/>
                <a:gd name="connsiteX5" fmla="*/ 516393 w 510891"/>
                <a:gd name="connsiteY5" fmla="*/ 98072 h 157197"/>
                <a:gd name="connsiteX6" fmla="*/ 389849 w 510891"/>
                <a:gd name="connsiteY6" fmla="*/ 1002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891" h="157197">
                  <a:moveTo>
                    <a:pt x="389849" y="1002"/>
                  </a:moveTo>
                  <a:lnTo>
                    <a:pt x="0" y="51306"/>
                  </a:lnTo>
                  <a:lnTo>
                    <a:pt x="12183" y="145624"/>
                  </a:lnTo>
                  <a:lnTo>
                    <a:pt x="402032" y="95321"/>
                  </a:lnTo>
                  <a:cubicBezTo>
                    <a:pt x="464125" y="87461"/>
                    <a:pt x="520716" y="131083"/>
                    <a:pt x="528576" y="192783"/>
                  </a:cubicBezTo>
                  <a:lnTo>
                    <a:pt x="516393" y="98072"/>
                  </a:lnTo>
                  <a:cubicBezTo>
                    <a:pt x="508533" y="36372"/>
                    <a:pt x="451942" y="-7250"/>
                    <a:pt x="389849" y="1002"/>
                  </a:cubicBezTo>
                  <a:close/>
                </a:path>
              </a:pathLst>
            </a:custGeom>
            <a:solidFill>
              <a:srgbClr val="DBDCDD"/>
            </a:solidFill>
            <a:ln w="3927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D7DFA300-FE73-4383-8B10-FA7463A3D78A}"/>
                </a:ext>
              </a:extLst>
            </p:cNvPr>
            <p:cNvSpPr/>
            <p:nvPr/>
          </p:nvSpPr>
          <p:spPr>
            <a:xfrm>
              <a:off x="16759604" y="7034174"/>
              <a:ext cx="471592" cy="314395"/>
            </a:xfrm>
            <a:custGeom>
              <a:avLst/>
              <a:gdLst>
                <a:gd name="connsiteX0" fmla="*/ 389849 w 471592"/>
                <a:gd name="connsiteY0" fmla="*/ 126544 h 314394"/>
                <a:gd name="connsiteX1" fmla="*/ 0 w 471592"/>
                <a:gd name="connsiteY1" fmla="*/ 176847 h 314394"/>
                <a:gd name="connsiteX2" fmla="*/ 19257 w 471592"/>
                <a:gd name="connsiteY2" fmla="*/ 327364 h 314394"/>
                <a:gd name="connsiteX3" fmla="*/ 409106 w 471592"/>
                <a:gd name="connsiteY3" fmla="*/ 277060 h 314394"/>
                <a:gd name="connsiteX4" fmla="*/ 506569 w 471592"/>
                <a:gd name="connsiteY4" fmla="*/ 150517 h 314394"/>
                <a:gd name="connsiteX5" fmla="*/ 487312 w 471592"/>
                <a:gd name="connsiteY5" fmla="*/ 0 h 314394"/>
                <a:gd name="connsiteX6" fmla="*/ 389849 w 471592"/>
                <a:gd name="connsiteY6" fmla="*/ 126544 h 31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92" h="314394">
                  <a:moveTo>
                    <a:pt x="389849" y="126544"/>
                  </a:moveTo>
                  <a:lnTo>
                    <a:pt x="0" y="176847"/>
                  </a:lnTo>
                  <a:lnTo>
                    <a:pt x="19257" y="327364"/>
                  </a:lnTo>
                  <a:lnTo>
                    <a:pt x="409106" y="277060"/>
                  </a:lnTo>
                  <a:cubicBezTo>
                    <a:pt x="471199" y="269200"/>
                    <a:pt x="514821" y="212217"/>
                    <a:pt x="506569" y="150517"/>
                  </a:cubicBezTo>
                  <a:lnTo>
                    <a:pt x="487312" y="0"/>
                  </a:lnTo>
                  <a:cubicBezTo>
                    <a:pt x="495172" y="61700"/>
                    <a:pt x="451549" y="118291"/>
                    <a:pt x="389849" y="126544"/>
                  </a:cubicBezTo>
                  <a:close/>
                </a:path>
              </a:pathLst>
            </a:custGeom>
            <a:solidFill>
              <a:srgbClr val="AEB1B5"/>
            </a:solidFill>
            <a:ln w="3927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18A144A0-071D-4EFA-8DB0-83DEFBB137A0}"/>
                </a:ext>
              </a:extLst>
            </p:cNvPr>
            <p:cNvSpPr/>
            <p:nvPr/>
          </p:nvSpPr>
          <p:spPr>
            <a:xfrm>
              <a:off x="17956654" y="6827646"/>
              <a:ext cx="707388" cy="707388"/>
            </a:xfrm>
            <a:custGeom>
              <a:avLst/>
              <a:gdLst>
                <a:gd name="connsiteX0" fmla="*/ 0 w 707388"/>
                <a:gd name="connsiteY0" fmla="*/ 82447 h 707388"/>
                <a:gd name="connsiteX1" fmla="*/ 638835 w 707388"/>
                <a:gd name="connsiteY1" fmla="*/ 0 h 707388"/>
                <a:gd name="connsiteX2" fmla="*/ 721282 w 707388"/>
                <a:gd name="connsiteY2" fmla="*/ 638835 h 707388"/>
                <a:gd name="connsiteX3" fmla="*/ 82447 w 707388"/>
                <a:gd name="connsiteY3" fmla="*/ 721281 h 707388"/>
              </a:gdLst>
              <a:ahLst/>
              <a:cxnLst>
                <a:cxn ang="0">
                  <a:pos x="connsiteX0" y="connsiteY0"/>
                </a:cxn>
                <a:cxn ang="0">
                  <a:pos x="connsiteX1" y="connsiteY1"/>
                </a:cxn>
                <a:cxn ang="0">
                  <a:pos x="connsiteX2" y="connsiteY2"/>
                </a:cxn>
                <a:cxn ang="0">
                  <a:pos x="connsiteX3" y="connsiteY3"/>
                </a:cxn>
              </a:cxnLst>
              <a:rect l="l" t="t" r="r" b="b"/>
              <a:pathLst>
                <a:path w="707388" h="707388">
                  <a:moveTo>
                    <a:pt x="0" y="82447"/>
                  </a:moveTo>
                  <a:lnTo>
                    <a:pt x="638835" y="0"/>
                  </a:lnTo>
                  <a:lnTo>
                    <a:pt x="721282" y="638835"/>
                  </a:lnTo>
                  <a:lnTo>
                    <a:pt x="82447" y="721281"/>
                  </a:lnTo>
                  <a:close/>
                </a:path>
              </a:pathLst>
            </a:custGeom>
            <a:solidFill>
              <a:srgbClr val="C3C6CB"/>
            </a:solidFill>
            <a:ln w="3927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1F3EDFD-0B28-4559-9B78-F0D35D2F5664}"/>
                </a:ext>
              </a:extLst>
            </p:cNvPr>
            <p:cNvSpPr/>
            <p:nvPr/>
          </p:nvSpPr>
          <p:spPr>
            <a:xfrm>
              <a:off x="17956537" y="6827557"/>
              <a:ext cx="668089" cy="392993"/>
            </a:xfrm>
            <a:custGeom>
              <a:avLst/>
              <a:gdLst>
                <a:gd name="connsiteX0" fmla="*/ 0 w 668088"/>
                <a:gd name="connsiteY0" fmla="*/ 82447 h 392993"/>
                <a:gd name="connsiteX1" fmla="*/ 638835 w 668088"/>
                <a:gd name="connsiteY1" fmla="*/ 0 h 392993"/>
                <a:gd name="connsiteX2" fmla="*/ 681391 w 668088"/>
                <a:gd name="connsiteY2" fmla="*/ 329746 h 392993"/>
                <a:gd name="connsiteX3" fmla="*/ 42557 w 668088"/>
                <a:gd name="connsiteY3" fmla="*/ 412193 h 392993"/>
              </a:gdLst>
              <a:ahLst/>
              <a:cxnLst>
                <a:cxn ang="0">
                  <a:pos x="connsiteX0" y="connsiteY0"/>
                </a:cxn>
                <a:cxn ang="0">
                  <a:pos x="connsiteX1" y="connsiteY1"/>
                </a:cxn>
                <a:cxn ang="0">
                  <a:pos x="connsiteX2" y="connsiteY2"/>
                </a:cxn>
                <a:cxn ang="0">
                  <a:pos x="connsiteX3" y="connsiteY3"/>
                </a:cxn>
              </a:cxnLst>
              <a:rect l="l" t="t" r="r" b="b"/>
              <a:pathLst>
                <a:path w="668088" h="392993">
                  <a:moveTo>
                    <a:pt x="0" y="82447"/>
                  </a:moveTo>
                  <a:lnTo>
                    <a:pt x="638835" y="0"/>
                  </a:lnTo>
                  <a:lnTo>
                    <a:pt x="681391" y="329746"/>
                  </a:lnTo>
                  <a:lnTo>
                    <a:pt x="42557" y="412193"/>
                  </a:lnTo>
                  <a:close/>
                </a:path>
              </a:pathLst>
            </a:custGeom>
            <a:solidFill>
              <a:srgbClr val="AEB1B5"/>
            </a:solidFill>
            <a:ln w="3927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6F50376-0B5A-4A29-9E00-337BF959AB18}"/>
                </a:ext>
              </a:extLst>
            </p:cNvPr>
            <p:cNvSpPr/>
            <p:nvPr/>
          </p:nvSpPr>
          <p:spPr>
            <a:xfrm>
              <a:off x="17956430" y="6893936"/>
              <a:ext cx="196497" cy="628789"/>
            </a:xfrm>
            <a:custGeom>
              <a:avLst/>
              <a:gdLst>
                <a:gd name="connsiteX0" fmla="*/ 0 w 196496"/>
                <a:gd name="connsiteY0" fmla="*/ 16047 h 628789"/>
                <a:gd name="connsiteX1" fmla="*/ 124337 w 196496"/>
                <a:gd name="connsiteY1" fmla="*/ 0 h 628789"/>
                <a:gd name="connsiteX2" fmla="*/ 206784 w 196496"/>
                <a:gd name="connsiteY2" fmla="*/ 638834 h 628789"/>
                <a:gd name="connsiteX3" fmla="*/ 82447 w 196496"/>
                <a:gd name="connsiteY3" fmla="*/ 654881 h 628789"/>
              </a:gdLst>
              <a:ahLst/>
              <a:cxnLst>
                <a:cxn ang="0">
                  <a:pos x="connsiteX0" y="connsiteY0"/>
                </a:cxn>
                <a:cxn ang="0">
                  <a:pos x="connsiteX1" y="connsiteY1"/>
                </a:cxn>
                <a:cxn ang="0">
                  <a:pos x="connsiteX2" y="connsiteY2"/>
                </a:cxn>
                <a:cxn ang="0">
                  <a:pos x="connsiteX3" y="connsiteY3"/>
                </a:cxn>
              </a:cxnLst>
              <a:rect l="l" t="t" r="r" b="b"/>
              <a:pathLst>
                <a:path w="196496" h="628789">
                  <a:moveTo>
                    <a:pt x="0" y="16047"/>
                  </a:moveTo>
                  <a:lnTo>
                    <a:pt x="124337" y="0"/>
                  </a:lnTo>
                  <a:lnTo>
                    <a:pt x="206784" y="638834"/>
                  </a:lnTo>
                  <a:lnTo>
                    <a:pt x="82447" y="654881"/>
                  </a:lnTo>
                  <a:close/>
                </a:path>
              </a:pathLst>
            </a:custGeom>
            <a:solidFill>
              <a:srgbClr val="DBDCDD"/>
            </a:solidFill>
            <a:ln w="3927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EEEE875-37D5-445C-82CA-8569CEDCCEEA}"/>
                </a:ext>
              </a:extLst>
            </p:cNvPr>
            <p:cNvSpPr/>
            <p:nvPr/>
          </p:nvSpPr>
          <p:spPr>
            <a:xfrm>
              <a:off x="18397716" y="6827449"/>
              <a:ext cx="275095" cy="628789"/>
            </a:xfrm>
            <a:custGeom>
              <a:avLst/>
              <a:gdLst>
                <a:gd name="connsiteX0" fmla="*/ 0 w 275095"/>
                <a:gd name="connsiteY0" fmla="*/ 25504 h 628789"/>
                <a:gd name="connsiteX1" fmla="*/ 197614 w 275095"/>
                <a:gd name="connsiteY1" fmla="*/ 0 h 628789"/>
                <a:gd name="connsiteX2" fmla="*/ 280061 w 275095"/>
                <a:gd name="connsiteY2" fmla="*/ 638834 h 628789"/>
                <a:gd name="connsiteX3" fmla="*/ 82447 w 275095"/>
                <a:gd name="connsiteY3" fmla="*/ 664338 h 628789"/>
              </a:gdLst>
              <a:ahLst/>
              <a:cxnLst>
                <a:cxn ang="0">
                  <a:pos x="connsiteX0" y="connsiteY0"/>
                </a:cxn>
                <a:cxn ang="0">
                  <a:pos x="connsiteX1" y="connsiteY1"/>
                </a:cxn>
                <a:cxn ang="0">
                  <a:pos x="connsiteX2" y="connsiteY2"/>
                </a:cxn>
                <a:cxn ang="0">
                  <a:pos x="connsiteX3" y="connsiteY3"/>
                </a:cxn>
              </a:cxnLst>
              <a:rect l="l" t="t" r="r" b="b"/>
              <a:pathLst>
                <a:path w="275095" h="628789">
                  <a:moveTo>
                    <a:pt x="0" y="25504"/>
                  </a:moveTo>
                  <a:lnTo>
                    <a:pt x="197614" y="0"/>
                  </a:lnTo>
                  <a:lnTo>
                    <a:pt x="280061" y="638834"/>
                  </a:lnTo>
                  <a:lnTo>
                    <a:pt x="82447" y="664338"/>
                  </a:lnTo>
                  <a:close/>
                </a:path>
              </a:pathLst>
            </a:custGeom>
            <a:solidFill>
              <a:srgbClr val="AEB1B5"/>
            </a:solidFill>
            <a:ln w="3927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4557509D-4B74-42C6-BF01-1CECDC499002}"/>
                </a:ext>
              </a:extLst>
            </p:cNvPr>
            <p:cNvSpPr/>
            <p:nvPr/>
          </p:nvSpPr>
          <p:spPr>
            <a:xfrm>
              <a:off x="17913692" y="7210888"/>
              <a:ext cx="825286" cy="314395"/>
            </a:xfrm>
            <a:custGeom>
              <a:avLst/>
              <a:gdLst>
                <a:gd name="connsiteX0" fmla="*/ 773937 w 825286"/>
                <a:gd name="connsiteY0" fmla="*/ 526 h 314394"/>
                <a:gd name="connsiteX1" fmla="*/ 51222 w 825286"/>
                <a:gd name="connsiteY1" fmla="*/ 93665 h 314394"/>
                <a:gd name="connsiteX2" fmla="*/ 526 w 825286"/>
                <a:gd name="connsiteY2" fmla="*/ 159688 h 314394"/>
                <a:gd name="connsiteX3" fmla="*/ 17818 w 825286"/>
                <a:gd name="connsiteY3" fmla="*/ 292127 h 314394"/>
                <a:gd name="connsiteX4" fmla="*/ 83841 w 825286"/>
                <a:gd name="connsiteY4" fmla="*/ 342823 h 314394"/>
                <a:gd name="connsiteX5" fmla="*/ 806556 w 825286"/>
                <a:gd name="connsiteY5" fmla="*/ 249684 h 314394"/>
                <a:gd name="connsiteX6" fmla="*/ 857252 w 825286"/>
                <a:gd name="connsiteY6" fmla="*/ 183661 h 314394"/>
                <a:gd name="connsiteX7" fmla="*/ 839960 w 825286"/>
                <a:gd name="connsiteY7" fmla="*/ 51222 h 314394"/>
                <a:gd name="connsiteX8" fmla="*/ 773937 w 825286"/>
                <a:gd name="connsiteY8" fmla="*/ 526 h 31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286" h="314394">
                  <a:moveTo>
                    <a:pt x="773937" y="526"/>
                  </a:moveTo>
                  <a:lnTo>
                    <a:pt x="51222" y="93665"/>
                  </a:lnTo>
                  <a:cubicBezTo>
                    <a:pt x="18997" y="97988"/>
                    <a:pt x="-3797" y="127463"/>
                    <a:pt x="526" y="159688"/>
                  </a:cubicBezTo>
                  <a:lnTo>
                    <a:pt x="17818" y="292127"/>
                  </a:lnTo>
                  <a:cubicBezTo>
                    <a:pt x="22141" y="324353"/>
                    <a:pt x="51615" y="347146"/>
                    <a:pt x="83841" y="342823"/>
                  </a:cubicBezTo>
                  <a:lnTo>
                    <a:pt x="806556" y="249684"/>
                  </a:lnTo>
                  <a:cubicBezTo>
                    <a:pt x="838781" y="245361"/>
                    <a:pt x="861575" y="215886"/>
                    <a:pt x="857252" y="183661"/>
                  </a:cubicBezTo>
                  <a:lnTo>
                    <a:pt x="839960" y="51222"/>
                  </a:lnTo>
                  <a:cubicBezTo>
                    <a:pt x="835638" y="18997"/>
                    <a:pt x="806163" y="-3797"/>
                    <a:pt x="773937" y="526"/>
                  </a:cubicBezTo>
                  <a:close/>
                </a:path>
              </a:pathLst>
            </a:custGeom>
            <a:solidFill>
              <a:srgbClr val="C3C6CB"/>
            </a:solidFill>
            <a:ln w="3927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D02AFC7C-0AC3-47B5-8B11-84E35D21AB4D}"/>
                </a:ext>
              </a:extLst>
            </p:cNvPr>
            <p:cNvSpPr/>
            <p:nvPr/>
          </p:nvSpPr>
          <p:spPr>
            <a:xfrm>
              <a:off x="17921392" y="7283332"/>
              <a:ext cx="235796" cy="235796"/>
            </a:xfrm>
            <a:custGeom>
              <a:avLst/>
              <a:gdLst>
                <a:gd name="connsiteX0" fmla="*/ 101293 w 235796"/>
                <a:gd name="connsiteY0" fmla="*/ 140692 h 235796"/>
                <a:gd name="connsiteX1" fmla="*/ 209759 w 235796"/>
                <a:gd name="connsiteY1" fmla="*/ 0 h 235796"/>
                <a:gd name="connsiteX2" fmla="*/ 109546 w 235796"/>
                <a:gd name="connsiteY2" fmla="*/ 12969 h 235796"/>
                <a:gd name="connsiteX3" fmla="*/ 1079 w 235796"/>
                <a:gd name="connsiteY3" fmla="*/ 153661 h 235796"/>
                <a:gd name="connsiteX4" fmla="*/ 141771 w 235796"/>
                <a:gd name="connsiteY4" fmla="*/ 262127 h 235796"/>
                <a:gd name="connsiteX5" fmla="*/ 241985 w 235796"/>
                <a:gd name="connsiteY5" fmla="*/ 249158 h 235796"/>
                <a:gd name="connsiteX6" fmla="*/ 101293 w 235796"/>
                <a:gd name="connsiteY6" fmla="*/ 140692 h 2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796" h="235796">
                  <a:moveTo>
                    <a:pt x="101293" y="140692"/>
                  </a:moveTo>
                  <a:cubicBezTo>
                    <a:pt x="92254" y="71918"/>
                    <a:pt x="140985" y="8646"/>
                    <a:pt x="209759" y="0"/>
                  </a:cubicBezTo>
                  <a:lnTo>
                    <a:pt x="109546" y="12969"/>
                  </a:lnTo>
                  <a:cubicBezTo>
                    <a:pt x="40772" y="22008"/>
                    <a:pt x="-7959" y="84887"/>
                    <a:pt x="1079" y="153661"/>
                  </a:cubicBezTo>
                  <a:cubicBezTo>
                    <a:pt x="10118" y="222434"/>
                    <a:pt x="72997" y="271166"/>
                    <a:pt x="141771" y="262127"/>
                  </a:cubicBezTo>
                  <a:lnTo>
                    <a:pt x="241985" y="249158"/>
                  </a:lnTo>
                  <a:cubicBezTo>
                    <a:pt x="173211" y="258197"/>
                    <a:pt x="110332" y="209466"/>
                    <a:pt x="101293" y="140692"/>
                  </a:cubicBezTo>
                  <a:close/>
                </a:path>
              </a:pathLst>
            </a:custGeom>
            <a:solidFill>
              <a:srgbClr val="DBDCDD"/>
            </a:solidFill>
            <a:ln w="3927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21DF55BA-A54B-446A-B68C-073C75621393}"/>
                </a:ext>
              </a:extLst>
            </p:cNvPr>
            <p:cNvSpPr/>
            <p:nvPr/>
          </p:nvSpPr>
          <p:spPr>
            <a:xfrm>
              <a:off x="18426289" y="7218667"/>
              <a:ext cx="314395" cy="275095"/>
            </a:xfrm>
            <a:custGeom>
              <a:avLst/>
              <a:gdLst>
                <a:gd name="connsiteX0" fmla="*/ 194924 w 314394"/>
                <a:gd name="connsiteY0" fmla="*/ 1000 h 275095"/>
                <a:gd name="connsiteX1" fmla="*/ 0 w 314394"/>
                <a:gd name="connsiteY1" fmla="*/ 26152 h 275095"/>
                <a:gd name="connsiteX2" fmla="*/ 140691 w 314394"/>
                <a:gd name="connsiteY2" fmla="*/ 134618 h 275095"/>
                <a:gd name="connsiteX3" fmla="*/ 32225 w 314394"/>
                <a:gd name="connsiteY3" fmla="*/ 275310 h 275095"/>
                <a:gd name="connsiteX4" fmla="*/ 227150 w 314394"/>
                <a:gd name="connsiteY4" fmla="*/ 250158 h 275095"/>
                <a:gd name="connsiteX5" fmla="*/ 335616 w 314394"/>
                <a:gd name="connsiteY5" fmla="*/ 109466 h 275095"/>
                <a:gd name="connsiteX6" fmla="*/ 194924 w 314394"/>
                <a:gd name="connsiteY6" fmla="*/ 1000 h 27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94" h="275095">
                  <a:moveTo>
                    <a:pt x="194924" y="1000"/>
                  </a:moveTo>
                  <a:lnTo>
                    <a:pt x="0" y="26152"/>
                  </a:lnTo>
                  <a:cubicBezTo>
                    <a:pt x="68774" y="17113"/>
                    <a:pt x="132046" y="65844"/>
                    <a:pt x="140691" y="134618"/>
                  </a:cubicBezTo>
                  <a:cubicBezTo>
                    <a:pt x="149730" y="203392"/>
                    <a:pt x="100999" y="266664"/>
                    <a:pt x="32225" y="275310"/>
                  </a:cubicBezTo>
                  <a:lnTo>
                    <a:pt x="227150" y="250158"/>
                  </a:lnTo>
                  <a:cubicBezTo>
                    <a:pt x="295924" y="241119"/>
                    <a:pt x="344655" y="178240"/>
                    <a:pt x="335616" y="109466"/>
                  </a:cubicBezTo>
                  <a:cubicBezTo>
                    <a:pt x="326970" y="40693"/>
                    <a:pt x="264092" y="-7645"/>
                    <a:pt x="194924" y="1000"/>
                  </a:cubicBezTo>
                  <a:close/>
                </a:path>
              </a:pathLst>
            </a:custGeom>
            <a:solidFill>
              <a:srgbClr val="AEB1B5"/>
            </a:solidFill>
            <a:ln w="3927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157E656-2395-4F9F-8464-A155115F9341}"/>
                </a:ext>
              </a:extLst>
            </p:cNvPr>
            <p:cNvSpPr/>
            <p:nvPr/>
          </p:nvSpPr>
          <p:spPr>
            <a:xfrm>
              <a:off x="17482012" y="6253891"/>
              <a:ext cx="2240062" cy="982484"/>
            </a:xfrm>
            <a:custGeom>
              <a:avLst/>
              <a:gdLst>
                <a:gd name="connsiteX0" fmla="*/ 633419 w 2240062"/>
                <a:gd name="connsiteY0" fmla="*/ 3729 h 982483"/>
                <a:gd name="connsiteX1" fmla="*/ 34497 w 2240062"/>
                <a:gd name="connsiteY1" fmla="*/ 13553 h 982483"/>
                <a:gd name="connsiteX2" fmla="*/ 307 w 2240062"/>
                <a:gd name="connsiteY2" fmla="*/ 52853 h 982483"/>
                <a:gd name="connsiteX3" fmla="*/ 111917 w 2240062"/>
                <a:gd name="connsiteY3" fmla="*/ 916652 h 982483"/>
                <a:gd name="connsiteX4" fmla="*/ 206628 w 2240062"/>
                <a:gd name="connsiteY4" fmla="*/ 989749 h 982483"/>
                <a:gd name="connsiteX5" fmla="*/ 1151384 w 2240062"/>
                <a:gd name="connsiteY5" fmla="*/ 867921 h 982483"/>
                <a:gd name="connsiteX6" fmla="*/ 2217576 w 2240062"/>
                <a:gd name="connsiteY6" fmla="*/ 466282 h 982483"/>
                <a:gd name="connsiteX7" fmla="*/ 2267092 w 2240062"/>
                <a:gd name="connsiteY7" fmla="*/ 395936 h 982483"/>
                <a:gd name="connsiteX8" fmla="*/ 633419 w 2240062"/>
                <a:gd name="connsiteY8" fmla="*/ 3729 h 98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0062" h="982483">
                  <a:moveTo>
                    <a:pt x="633419" y="3729"/>
                  </a:moveTo>
                  <a:lnTo>
                    <a:pt x="34497" y="13553"/>
                  </a:lnTo>
                  <a:cubicBezTo>
                    <a:pt x="13668" y="13947"/>
                    <a:pt x="-2444" y="32417"/>
                    <a:pt x="307" y="52853"/>
                  </a:cubicBezTo>
                  <a:lnTo>
                    <a:pt x="111917" y="916652"/>
                  </a:lnTo>
                  <a:cubicBezTo>
                    <a:pt x="117812" y="963026"/>
                    <a:pt x="160255" y="995644"/>
                    <a:pt x="206628" y="989749"/>
                  </a:cubicBezTo>
                  <a:lnTo>
                    <a:pt x="1151384" y="867921"/>
                  </a:lnTo>
                  <a:cubicBezTo>
                    <a:pt x="1092828" y="413228"/>
                    <a:pt x="1960558" y="446632"/>
                    <a:pt x="2217576" y="466282"/>
                  </a:cubicBezTo>
                  <a:cubicBezTo>
                    <a:pt x="2255303" y="469033"/>
                    <a:pt x="2282026" y="430913"/>
                    <a:pt x="2267092" y="395936"/>
                  </a:cubicBezTo>
                  <a:cubicBezTo>
                    <a:pt x="2064701" y="-65831"/>
                    <a:pt x="633419" y="3729"/>
                    <a:pt x="633419" y="3729"/>
                  </a:cubicBezTo>
                  <a:close/>
                </a:path>
              </a:pathLst>
            </a:custGeom>
            <a:solidFill>
              <a:srgbClr val="C3C6CB"/>
            </a:solidFill>
            <a:ln w="3927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778BF4F-C23E-47F1-BAE8-BB5223F20271}"/>
                </a:ext>
              </a:extLst>
            </p:cNvPr>
            <p:cNvSpPr/>
            <p:nvPr/>
          </p:nvSpPr>
          <p:spPr>
            <a:xfrm>
              <a:off x="17583318" y="6470622"/>
              <a:ext cx="2161464" cy="746687"/>
            </a:xfrm>
            <a:custGeom>
              <a:avLst/>
              <a:gdLst>
                <a:gd name="connsiteX0" fmla="*/ 2165394 w 2161463"/>
                <a:gd name="connsiteY0" fmla="*/ 179598 h 746687"/>
                <a:gd name="connsiteX1" fmla="*/ 1991298 w 2161463"/>
                <a:gd name="connsiteY1" fmla="*/ 0 h 746687"/>
                <a:gd name="connsiteX2" fmla="*/ 2009768 w 2161463"/>
                <a:gd name="connsiteY2" fmla="*/ 34584 h 746687"/>
                <a:gd name="connsiteX3" fmla="*/ 1960251 w 2161463"/>
                <a:gd name="connsiteY3" fmla="*/ 104929 h 746687"/>
                <a:gd name="connsiteX4" fmla="*/ 894060 w 2161463"/>
                <a:gd name="connsiteY4" fmla="*/ 506568 h 746687"/>
                <a:gd name="connsiteX5" fmla="*/ 0 w 2161463"/>
                <a:gd name="connsiteY5" fmla="*/ 622109 h 746687"/>
                <a:gd name="connsiteX6" fmla="*/ 10218 w 2161463"/>
                <a:gd name="connsiteY6" fmla="*/ 701100 h 746687"/>
                <a:gd name="connsiteX7" fmla="*/ 104929 w 2161463"/>
                <a:gd name="connsiteY7" fmla="*/ 774197 h 746687"/>
                <a:gd name="connsiteX8" fmla="*/ 1049685 w 2161463"/>
                <a:gd name="connsiteY8" fmla="*/ 652369 h 746687"/>
                <a:gd name="connsiteX9" fmla="*/ 2115877 w 2161463"/>
                <a:gd name="connsiteY9" fmla="*/ 250730 h 746687"/>
                <a:gd name="connsiteX10" fmla="*/ 2165394 w 2161463"/>
                <a:gd name="connsiteY10" fmla="*/ 179598 h 74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463" h="746687">
                  <a:moveTo>
                    <a:pt x="2165394" y="179598"/>
                  </a:moveTo>
                  <a:cubicBezTo>
                    <a:pt x="2133954" y="107680"/>
                    <a:pt x="2072647" y="48338"/>
                    <a:pt x="1991298" y="0"/>
                  </a:cubicBezTo>
                  <a:cubicBezTo>
                    <a:pt x="1997979" y="11397"/>
                    <a:pt x="2004660" y="22401"/>
                    <a:pt x="2009768" y="34584"/>
                  </a:cubicBezTo>
                  <a:cubicBezTo>
                    <a:pt x="2025095" y="69167"/>
                    <a:pt x="1997979" y="107680"/>
                    <a:pt x="1960251" y="104929"/>
                  </a:cubicBezTo>
                  <a:cubicBezTo>
                    <a:pt x="1703234" y="85280"/>
                    <a:pt x="835504" y="51875"/>
                    <a:pt x="894060" y="506568"/>
                  </a:cubicBezTo>
                  <a:lnTo>
                    <a:pt x="0" y="622109"/>
                  </a:lnTo>
                  <a:lnTo>
                    <a:pt x="10218" y="701100"/>
                  </a:lnTo>
                  <a:cubicBezTo>
                    <a:pt x="16113" y="747474"/>
                    <a:pt x="58556" y="780092"/>
                    <a:pt x="104929" y="774197"/>
                  </a:cubicBezTo>
                  <a:lnTo>
                    <a:pt x="1049685" y="652369"/>
                  </a:lnTo>
                  <a:cubicBezTo>
                    <a:pt x="991129" y="197676"/>
                    <a:pt x="1858859" y="231080"/>
                    <a:pt x="2115877" y="250730"/>
                  </a:cubicBezTo>
                  <a:cubicBezTo>
                    <a:pt x="2153997" y="252695"/>
                    <a:pt x="2180721" y="214182"/>
                    <a:pt x="2165394" y="179598"/>
                  </a:cubicBezTo>
                  <a:close/>
                </a:path>
              </a:pathLst>
            </a:custGeom>
            <a:solidFill>
              <a:srgbClr val="AEB1B5"/>
            </a:solidFill>
            <a:ln w="3927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B0321856-2E1F-48BC-B4AB-6168F6186390}"/>
                </a:ext>
              </a:extLst>
            </p:cNvPr>
            <p:cNvSpPr/>
            <p:nvPr/>
          </p:nvSpPr>
          <p:spPr>
            <a:xfrm>
              <a:off x="17481619" y="6254301"/>
              <a:ext cx="2161464" cy="982484"/>
            </a:xfrm>
            <a:custGeom>
              <a:avLst/>
              <a:gdLst>
                <a:gd name="connsiteX0" fmla="*/ 185013 w 2161463"/>
                <a:gd name="connsiteY0" fmla="*/ 972833 h 982483"/>
                <a:gd name="connsiteX1" fmla="*/ 73403 w 2161463"/>
                <a:gd name="connsiteY1" fmla="*/ 109033 h 982483"/>
                <a:gd name="connsiteX2" fmla="*/ 107594 w 2161463"/>
                <a:gd name="connsiteY2" fmla="*/ 69734 h 982483"/>
                <a:gd name="connsiteX3" fmla="*/ 706516 w 2161463"/>
                <a:gd name="connsiteY3" fmla="*/ 59909 h 982483"/>
                <a:gd name="connsiteX4" fmla="*/ 2186136 w 2161463"/>
                <a:gd name="connsiteY4" fmla="*/ 286273 h 982483"/>
                <a:gd name="connsiteX5" fmla="*/ 633419 w 2161463"/>
                <a:gd name="connsiteY5" fmla="*/ 3711 h 982483"/>
                <a:gd name="connsiteX6" fmla="*/ 34497 w 2161463"/>
                <a:gd name="connsiteY6" fmla="*/ 13536 h 982483"/>
                <a:gd name="connsiteX7" fmla="*/ 307 w 2161463"/>
                <a:gd name="connsiteY7" fmla="*/ 52835 h 982483"/>
                <a:gd name="connsiteX8" fmla="*/ 111917 w 2161463"/>
                <a:gd name="connsiteY8" fmla="*/ 916634 h 982483"/>
                <a:gd name="connsiteX9" fmla="*/ 190123 w 2161463"/>
                <a:gd name="connsiteY9" fmla="*/ 988552 h 982483"/>
                <a:gd name="connsiteX10" fmla="*/ 185013 w 2161463"/>
                <a:gd name="connsiteY10" fmla="*/ 972833 h 98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463" h="982483">
                  <a:moveTo>
                    <a:pt x="185013" y="972833"/>
                  </a:moveTo>
                  <a:lnTo>
                    <a:pt x="73403" y="109033"/>
                  </a:lnTo>
                  <a:cubicBezTo>
                    <a:pt x="70652" y="88205"/>
                    <a:pt x="86765" y="69734"/>
                    <a:pt x="107594" y="69734"/>
                  </a:cubicBezTo>
                  <a:lnTo>
                    <a:pt x="706516" y="59909"/>
                  </a:lnTo>
                  <a:cubicBezTo>
                    <a:pt x="706516" y="59909"/>
                    <a:pt x="1759345" y="8820"/>
                    <a:pt x="2186136" y="286273"/>
                  </a:cubicBezTo>
                  <a:cubicBezTo>
                    <a:pt x="1823010" y="-54059"/>
                    <a:pt x="633419" y="3711"/>
                    <a:pt x="633419" y="3711"/>
                  </a:cubicBezTo>
                  <a:lnTo>
                    <a:pt x="34497" y="13536"/>
                  </a:lnTo>
                  <a:cubicBezTo>
                    <a:pt x="13669" y="13929"/>
                    <a:pt x="-2444" y="32399"/>
                    <a:pt x="307" y="52835"/>
                  </a:cubicBezTo>
                  <a:lnTo>
                    <a:pt x="111917" y="916634"/>
                  </a:lnTo>
                  <a:cubicBezTo>
                    <a:pt x="117026" y="957113"/>
                    <a:pt x="150823" y="985801"/>
                    <a:pt x="190123" y="988552"/>
                  </a:cubicBezTo>
                  <a:cubicBezTo>
                    <a:pt x="188550" y="983444"/>
                    <a:pt x="185800" y="978728"/>
                    <a:pt x="185013" y="972833"/>
                  </a:cubicBezTo>
                  <a:close/>
                </a:path>
              </a:pathLst>
            </a:custGeom>
            <a:solidFill>
              <a:srgbClr val="DBDCDD"/>
            </a:solidFill>
            <a:ln w="3927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015CC88-5972-4B5A-8506-39DDE64F75F7}"/>
                </a:ext>
              </a:extLst>
            </p:cNvPr>
            <p:cNvSpPr/>
            <p:nvPr/>
          </p:nvSpPr>
          <p:spPr>
            <a:xfrm>
              <a:off x="21240568" y="8899192"/>
              <a:ext cx="628789" cy="2829553"/>
            </a:xfrm>
            <a:custGeom>
              <a:avLst/>
              <a:gdLst>
                <a:gd name="connsiteX0" fmla="*/ 1518 w 628789"/>
                <a:gd name="connsiteY0" fmla="*/ 163614 h 2829552"/>
                <a:gd name="connsiteX1" fmla="*/ 172077 w 628789"/>
                <a:gd name="connsiteY1" fmla="*/ 806551 h 2829552"/>
                <a:gd name="connsiteX2" fmla="*/ 254606 w 628789"/>
                <a:gd name="connsiteY2" fmla="*/ 1101296 h 2829552"/>
                <a:gd name="connsiteX3" fmla="*/ 268361 w 628789"/>
                <a:gd name="connsiteY3" fmla="*/ 1171642 h 2829552"/>
                <a:gd name="connsiteX4" fmla="*/ 277006 w 628789"/>
                <a:gd name="connsiteY4" fmla="*/ 1240809 h 2829552"/>
                <a:gd name="connsiteX5" fmla="*/ 287617 w 628789"/>
                <a:gd name="connsiteY5" fmla="*/ 1392897 h 2829552"/>
                <a:gd name="connsiteX6" fmla="*/ 282902 w 628789"/>
                <a:gd name="connsiteY6" fmla="*/ 2014613 h 2829552"/>
                <a:gd name="connsiteX7" fmla="*/ 210198 w 628789"/>
                <a:gd name="connsiteY7" fmla="*/ 2625718 h 2829552"/>
                <a:gd name="connsiteX8" fmla="*/ 209805 w 628789"/>
                <a:gd name="connsiteY8" fmla="*/ 2626897 h 2829552"/>
                <a:gd name="connsiteX9" fmla="*/ 367788 w 628789"/>
                <a:gd name="connsiteY9" fmla="*/ 2859156 h 2829552"/>
                <a:gd name="connsiteX10" fmla="*/ 600047 w 628789"/>
                <a:gd name="connsiteY10" fmla="*/ 2701173 h 2829552"/>
                <a:gd name="connsiteX11" fmla="*/ 601619 w 628789"/>
                <a:gd name="connsiteY11" fmla="*/ 2692527 h 2829552"/>
                <a:gd name="connsiteX12" fmla="*/ 651136 w 628789"/>
                <a:gd name="connsiteY12" fmla="*/ 2027975 h 2829552"/>
                <a:gd name="connsiteX13" fmla="*/ 626378 w 628789"/>
                <a:gd name="connsiteY13" fmla="*/ 1368139 h 2829552"/>
                <a:gd name="connsiteX14" fmla="*/ 606728 w 628789"/>
                <a:gd name="connsiteY14" fmla="*/ 1200724 h 2829552"/>
                <a:gd name="connsiteX15" fmla="*/ 591401 w 628789"/>
                <a:gd name="connsiteY15" fmla="*/ 1111515 h 2829552"/>
                <a:gd name="connsiteX16" fmla="*/ 570966 w 628789"/>
                <a:gd name="connsiteY16" fmla="*/ 1025055 h 2829552"/>
                <a:gd name="connsiteX17" fmla="*/ 467609 w 628789"/>
                <a:gd name="connsiteY17" fmla="*/ 706338 h 2829552"/>
                <a:gd name="connsiteX18" fmla="*/ 282902 w 628789"/>
                <a:gd name="connsiteY18" fmla="*/ 118420 h 2829552"/>
                <a:gd name="connsiteX19" fmla="*/ 282508 w 628789"/>
                <a:gd name="connsiteY19" fmla="*/ 116062 h 2829552"/>
                <a:gd name="connsiteX20" fmla="*/ 115486 w 628789"/>
                <a:gd name="connsiteY20" fmla="*/ 2487 h 2829552"/>
                <a:gd name="connsiteX21" fmla="*/ 1518 w 628789"/>
                <a:gd name="connsiteY21" fmla="*/ 163614 h 28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8789" h="2829552">
                  <a:moveTo>
                    <a:pt x="1518" y="163614"/>
                  </a:moveTo>
                  <a:cubicBezTo>
                    <a:pt x="36102" y="394694"/>
                    <a:pt x="108805" y="604160"/>
                    <a:pt x="172077" y="806551"/>
                  </a:cubicBezTo>
                  <a:cubicBezTo>
                    <a:pt x="203910" y="907157"/>
                    <a:pt x="233778" y="1006192"/>
                    <a:pt x="254606" y="1101296"/>
                  </a:cubicBezTo>
                  <a:cubicBezTo>
                    <a:pt x="260501" y="1125269"/>
                    <a:pt x="263645" y="1148063"/>
                    <a:pt x="268361" y="1171642"/>
                  </a:cubicBezTo>
                  <a:cubicBezTo>
                    <a:pt x="271505" y="1195222"/>
                    <a:pt x="275042" y="1215265"/>
                    <a:pt x="277006" y="1240809"/>
                  </a:cubicBezTo>
                  <a:cubicBezTo>
                    <a:pt x="281723" y="1290326"/>
                    <a:pt x="285260" y="1341415"/>
                    <a:pt x="287617" y="1392897"/>
                  </a:cubicBezTo>
                  <a:cubicBezTo>
                    <a:pt x="297442" y="1598433"/>
                    <a:pt x="295477" y="1807898"/>
                    <a:pt x="282902" y="2014613"/>
                  </a:cubicBezTo>
                  <a:cubicBezTo>
                    <a:pt x="270719" y="2221721"/>
                    <a:pt x="247925" y="2427256"/>
                    <a:pt x="210198" y="2625718"/>
                  </a:cubicBezTo>
                  <a:lnTo>
                    <a:pt x="209805" y="2626897"/>
                  </a:lnTo>
                  <a:cubicBezTo>
                    <a:pt x="189369" y="2734577"/>
                    <a:pt x="259715" y="2838720"/>
                    <a:pt x="367788" y="2859156"/>
                  </a:cubicBezTo>
                  <a:cubicBezTo>
                    <a:pt x="475468" y="2879592"/>
                    <a:pt x="579612" y="2809246"/>
                    <a:pt x="600047" y="2701173"/>
                  </a:cubicBezTo>
                  <a:cubicBezTo>
                    <a:pt x="600440" y="2698422"/>
                    <a:pt x="601226" y="2694885"/>
                    <a:pt x="601619" y="2692527"/>
                  </a:cubicBezTo>
                  <a:cubicBezTo>
                    <a:pt x="633845" y="2468914"/>
                    <a:pt x="647992" y="2248051"/>
                    <a:pt x="651136" y="2027975"/>
                  </a:cubicBezTo>
                  <a:cubicBezTo>
                    <a:pt x="654280" y="1807505"/>
                    <a:pt x="646813" y="1589001"/>
                    <a:pt x="626378" y="1368139"/>
                  </a:cubicBezTo>
                  <a:cubicBezTo>
                    <a:pt x="621269" y="1312727"/>
                    <a:pt x="614981" y="1257315"/>
                    <a:pt x="606728" y="1200724"/>
                  </a:cubicBezTo>
                  <a:cubicBezTo>
                    <a:pt x="603191" y="1173214"/>
                    <a:pt x="596903" y="1140596"/>
                    <a:pt x="591401" y="1111515"/>
                  </a:cubicBezTo>
                  <a:cubicBezTo>
                    <a:pt x="584720" y="1082826"/>
                    <a:pt x="578826" y="1052958"/>
                    <a:pt x="570966" y="1025055"/>
                  </a:cubicBezTo>
                  <a:cubicBezTo>
                    <a:pt x="541098" y="912659"/>
                    <a:pt x="504157" y="808124"/>
                    <a:pt x="467609" y="706338"/>
                  </a:cubicBezTo>
                  <a:cubicBezTo>
                    <a:pt x="394119" y="503946"/>
                    <a:pt x="319450" y="309808"/>
                    <a:pt x="282902" y="118420"/>
                  </a:cubicBezTo>
                  <a:lnTo>
                    <a:pt x="282508" y="116062"/>
                  </a:lnTo>
                  <a:cubicBezTo>
                    <a:pt x="267968" y="38642"/>
                    <a:pt x="192906" y="-12054"/>
                    <a:pt x="115486" y="2487"/>
                  </a:cubicBezTo>
                  <a:cubicBezTo>
                    <a:pt x="40425" y="16635"/>
                    <a:pt x="-9485" y="88159"/>
                    <a:pt x="1518" y="163614"/>
                  </a:cubicBezTo>
                  <a:close/>
                </a:path>
              </a:pathLst>
            </a:custGeom>
            <a:solidFill>
              <a:srgbClr val="FFC000"/>
            </a:solidFill>
            <a:ln w="3927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F5411153-6641-4CE7-9BE4-FBF3E67193CB}"/>
                </a:ext>
              </a:extLst>
            </p:cNvPr>
            <p:cNvSpPr/>
            <p:nvPr/>
          </p:nvSpPr>
          <p:spPr>
            <a:xfrm>
              <a:off x="21369023" y="8899819"/>
              <a:ext cx="510891" cy="2829553"/>
            </a:xfrm>
            <a:custGeom>
              <a:avLst/>
              <a:gdLst>
                <a:gd name="connsiteX0" fmla="*/ 396531 w 510891"/>
                <a:gd name="connsiteY0" fmla="*/ 2687577 h 2829552"/>
                <a:gd name="connsiteX1" fmla="*/ 398103 w 510891"/>
                <a:gd name="connsiteY1" fmla="*/ 2678931 h 2829552"/>
                <a:gd name="connsiteX2" fmla="*/ 447619 w 510891"/>
                <a:gd name="connsiteY2" fmla="*/ 2014379 h 2829552"/>
                <a:gd name="connsiteX3" fmla="*/ 422861 w 510891"/>
                <a:gd name="connsiteY3" fmla="*/ 1354543 h 2829552"/>
                <a:gd name="connsiteX4" fmla="*/ 403212 w 510891"/>
                <a:gd name="connsiteY4" fmla="*/ 1187127 h 2829552"/>
                <a:gd name="connsiteX5" fmla="*/ 387885 w 510891"/>
                <a:gd name="connsiteY5" fmla="*/ 1097918 h 2829552"/>
                <a:gd name="connsiteX6" fmla="*/ 367449 w 510891"/>
                <a:gd name="connsiteY6" fmla="*/ 1011459 h 2829552"/>
                <a:gd name="connsiteX7" fmla="*/ 264092 w 510891"/>
                <a:gd name="connsiteY7" fmla="*/ 692742 h 2829552"/>
                <a:gd name="connsiteX8" fmla="*/ 79385 w 510891"/>
                <a:gd name="connsiteY8" fmla="*/ 104824 h 2829552"/>
                <a:gd name="connsiteX9" fmla="*/ 78992 w 510891"/>
                <a:gd name="connsiteY9" fmla="*/ 102466 h 2829552"/>
                <a:gd name="connsiteX10" fmla="*/ 0 w 510891"/>
                <a:gd name="connsiteY10" fmla="*/ 681 h 2829552"/>
                <a:gd name="connsiteX11" fmla="*/ 154053 w 510891"/>
                <a:gd name="connsiteY11" fmla="*/ 115435 h 2829552"/>
                <a:gd name="connsiteX12" fmla="*/ 154447 w 510891"/>
                <a:gd name="connsiteY12" fmla="*/ 117793 h 2829552"/>
                <a:gd name="connsiteX13" fmla="*/ 339154 w 510891"/>
                <a:gd name="connsiteY13" fmla="*/ 705710 h 2829552"/>
                <a:gd name="connsiteX14" fmla="*/ 442511 w 510891"/>
                <a:gd name="connsiteY14" fmla="*/ 1024428 h 2829552"/>
                <a:gd name="connsiteX15" fmla="*/ 462946 w 510891"/>
                <a:gd name="connsiteY15" fmla="*/ 1110887 h 2829552"/>
                <a:gd name="connsiteX16" fmla="*/ 478273 w 510891"/>
                <a:gd name="connsiteY16" fmla="*/ 1200096 h 2829552"/>
                <a:gd name="connsiteX17" fmla="*/ 497923 w 510891"/>
                <a:gd name="connsiteY17" fmla="*/ 1367512 h 2829552"/>
                <a:gd name="connsiteX18" fmla="*/ 522681 w 510891"/>
                <a:gd name="connsiteY18" fmla="*/ 2027348 h 2829552"/>
                <a:gd name="connsiteX19" fmla="*/ 473164 w 510891"/>
                <a:gd name="connsiteY19" fmla="*/ 2691900 h 2829552"/>
                <a:gd name="connsiteX20" fmla="*/ 471592 w 510891"/>
                <a:gd name="connsiteY20" fmla="*/ 2700546 h 2829552"/>
                <a:gd name="connsiteX21" fmla="*/ 239333 w 510891"/>
                <a:gd name="connsiteY21" fmla="*/ 2858528 h 2829552"/>
                <a:gd name="connsiteX22" fmla="*/ 207108 w 510891"/>
                <a:gd name="connsiteY22" fmla="*/ 2849097 h 2829552"/>
                <a:gd name="connsiteX23" fmla="*/ 396531 w 510891"/>
                <a:gd name="connsiteY23" fmla="*/ 2687577 h 28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0891" h="2829552">
                  <a:moveTo>
                    <a:pt x="396531" y="2687577"/>
                  </a:moveTo>
                  <a:cubicBezTo>
                    <a:pt x="396924" y="2684825"/>
                    <a:pt x="397710" y="2681289"/>
                    <a:pt x="398103" y="2678931"/>
                  </a:cubicBezTo>
                  <a:cubicBezTo>
                    <a:pt x="430328" y="2455317"/>
                    <a:pt x="444475" y="2234455"/>
                    <a:pt x="447619" y="2014379"/>
                  </a:cubicBezTo>
                  <a:cubicBezTo>
                    <a:pt x="450764" y="1793909"/>
                    <a:pt x="443297" y="1575405"/>
                    <a:pt x="422861" y="1354543"/>
                  </a:cubicBezTo>
                  <a:cubicBezTo>
                    <a:pt x="417752" y="1299131"/>
                    <a:pt x="411464" y="1243719"/>
                    <a:pt x="403212" y="1187127"/>
                  </a:cubicBezTo>
                  <a:cubicBezTo>
                    <a:pt x="399674" y="1159618"/>
                    <a:pt x="393387" y="1127000"/>
                    <a:pt x="387885" y="1097918"/>
                  </a:cubicBezTo>
                  <a:cubicBezTo>
                    <a:pt x="381204" y="1069229"/>
                    <a:pt x="375309" y="1039362"/>
                    <a:pt x="367449" y="1011459"/>
                  </a:cubicBezTo>
                  <a:cubicBezTo>
                    <a:pt x="337582" y="899064"/>
                    <a:pt x="300640" y="794527"/>
                    <a:pt x="264092" y="692742"/>
                  </a:cubicBezTo>
                  <a:cubicBezTo>
                    <a:pt x="190602" y="490350"/>
                    <a:pt x="115933" y="296211"/>
                    <a:pt x="79385" y="104824"/>
                  </a:cubicBezTo>
                  <a:lnTo>
                    <a:pt x="78992" y="102466"/>
                  </a:lnTo>
                  <a:cubicBezTo>
                    <a:pt x="70346" y="56092"/>
                    <a:pt x="39693" y="19544"/>
                    <a:pt x="0" y="681"/>
                  </a:cubicBezTo>
                  <a:cubicBezTo>
                    <a:pt x="72704" y="-6393"/>
                    <a:pt x="140299" y="42338"/>
                    <a:pt x="154053" y="115435"/>
                  </a:cubicBezTo>
                  <a:lnTo>
                    <a:pt x="154447" y="117793"/>
                  </a:lnTo>
                  <a:cubicBezTo>
                    <a:pt x="190995" y="309180"/>
                    <a:pt x="265664" y="503319"/>
                    <a:pt x="339154" y="705710"/>
                  </a:cubicBezTo>
                  <a:cubicBezTo>
                    <a:pt x="375702" y="807496"/>
                    <a:pt x="412643" y="911639"/>
                    <a:pt x="442511" y="1024428"/>
                  </a:cubicBezTo>
                  <a:cubicBezTo>
                    <a:pt x="450371" y="1051938"/>
                    <a:pt x="456265" y="1081806"/>
                    <a:pt x="462946" y="1110887"/>
                  </a:cubicBezTo>
                  <a:cubicBezTo>
                    <a:pt x="468448" y="1139968"/>
                    <a:pt x="474343" y="1172587"/>
                    <a:pt x="478273" y="1200096"/>
                  </a:cubicBezTo>
                  <a:cubicBezTo>
                    <a:pt x="486526" y="1256687"/>
                    <a:pt x="492421" y="1312100"/>
                    <a:pt x="497923" y="1367512"/>
                  </a:cubicBezTo>
                  <a:cubicBezTo>
                    <a:pt x="518358" y="1588374"/>
                    <a:pt x="525825" y="1807271"/>
                    <a:pt x="522681" y="2027348"/>
                  </a:cubicBezTo>
                  <a:cubicBezTo>
                    <a:pt x="519537" y="2247424"/>
                    <a:pt x="505390" y="2468679"/>
                    <a:pt x="473164" y="2691900"/>
                  </a:cubicBezTo>
                  <a:cubicBezTo>
                    <a:pt x="472771" y="2694650"/>
                    <a:pt x="472378" y="2698188"/>
                    <a:pt x="471592" y="2700546"/>
                  </a:cubicBezTo>
                  <a:cubicBezTo>
                    <a:pt x="451157" y="2808225"/>
                    <a:pt x="347013" y="2878964"/>
                    <a:pt x="239333" y="2858528"/>
                  </a:cubicBezTo>
                  <a:cubicBezTo>
                    <a:pt x="227936" y="2856564"/>
                    <a:pt x="217325" y="2852634"/>
                    <a:pt x="207108" y="2849097"/>
                  </a:cubicBezTo>
                  <a:cubicBezTo>
                    <a:pt x="298282" y="2845953"/>
                    <a:pt x="378846" y="2780716"/>
                    <a:pt x="396531" y="2687577"/>
                  </a:cubicBezTo>
                  <a:close/>
                </a:path>
              </a:pathLst>
            </a:custGeom>
            <a:solidFill>
              <a:srgbClr val="FFD345"/>
            </a:solidFill>
            <a:ln w="3927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64FFB861-E9D0-4EED-A1BE-EDC697C29BBB}"/>
                </a:ext>
              </a:extLst>
            </p:cNvPr>
            <p:cNvSpPr/>
            <p:nvPr/>
          </p:nvSpPr>
          <p:spPr>
            <a:xfrm>
              <a:off x="21240569" y="8900893"/>
              <a:ext cx="550191" cy="2829553"/>
            </a:xfrm>
            <a:custGeom>
              <a:avLst/>
              <a:gdLst>
                <a:gd name="connsiteX0" fmla="*/ 115879 w 550190"/>
                <a:gd name="connsiteY0" fmla="*/ 786 h 2829552"/>
                <a:gd name="connsiteX1" fmla="*/ 126490 w 550190"/>
                <a:gd name="connsiteY1" fmla="*/ 0 h 2829552"/>
                <a:gd name="connsiteX2" fmla="*/ 113521 w 550190"/>
                <a:gd name="connsiteY2" fmla="*/ 82529 h 2829552"/>
                <a:gd name="connsiteX3" fmla="*/ 284080 w 550190"/>
                <a:gd name="connsiteY3" fmla="*/ 725466 h 2829552"/>
                <a:gd name="connsiteX4" fmla="*/ 366609 w 550190"/>
                <a:gd name="connsiteY4" fmla="*/ 1020211 h 2829552"/>
                <a:gd name="connsiteX5" fmla="*/ 380364 w 550190"/>
                <a:gd name="connsiteY5" fmla="*/ 1090557 h 2829552"/>
                <a:gd name="connsiteX6" fmla="*/ 389010 w 550190"/>
                <a:gd name="connsiteY6" fmla="*/ 1159723 h 2829552"/>
                <a:gd name="connsiteX7" fmla="*/ 400013 w 550190"/>
                <a:gd name="connsiteY7" fmla="*/ 1311812 h 2829552"/>
                <a:gd name="connsiteX8" fmla="*/ 395298 w 550190"/>
                <a:gd name="connsiteY8" fmla="*/ 1933528 h 2829552"/>
                <a:gd name="connsiteX9" fmla="*/ 322594 w 550190"/>
                <a:gd name="connsiteY9" fmla="*/ 2544632 h 2829552"/>
                <a:gd name="connsiteX10" fmla="*/ 322201 w 550190"/>
                <a:gd name="connsiteY10" fmla="*/ 2545811 h 2829552"/>
                <a:gd name="connsiteX11" fmla="*/ 480184 w 550190"/>
                <a:gd name="connsiteY11" fmla="*/ 2778071 h 2829552"/>
                <a:gd name="connsiteX12" fmla="*/ 569393 w 550190"/>
                <a:gd name="connsiteY12" fmla="*/ 2773748 h 2829552"/>
                <a:gd name="connsiteX13" fmla="*/ 367788 w 550190"/>
                <a:gd name="connsiteY13" fmla="*/ 2857455 h 2829552"/>
                <a:gd name="connsiteX14" fmla="*/ 209805 w 550190"/>
                <a:gd name="connsiteY14" fmla="*/ 2625196 h 2829552"/>
                <a:gd name="connsiteX15" fmla="*/ 210197 w 550190"/>
                <a:gd name="connsiteY15" fmla="*/ 2624017 h 2829552"/>
                <a:gd name="connsiteX16" fmla="*/ 282901 w 550190"/>
                <a:gd name="connsiteY16" fmla="*/ 2012912 h 2829552"/>
                <a:gd name="connsiteX17" fmla="*/ 287617 w 550190"/>
                <a:gd name="connsiteY17" fmla="*/ 1391196 h 2829552"/>
                <a:gd name="connsiteX18" fmla="*/ 277006 w 550190"/>
                <a:gd name="connsiteY18" fmla="*/ 1239108 h 2829552"/>
                <a:gd name="connsiteX19" fmla="*/ 268360 w 550190"/>
                <a:gd name="connsiteY19" fmla="*/ 1169942 h 2829552"/>
                <a:gd name="connsiteX20" fmla="*/ 254606 w 550190"/>
                <a:gd name="connsiteY20" fmla="*/ 1099595 h 2829552"/>
                <a:gd name="connsiteX21" fmla="*/ 172077 w 550190"/>
                <a:gd name="connsiteY21" fmla="*/ 804850 h 2829552"/>
                <a:gd name="connsiteX22" fmla="*/ 1518 w 550190"/>
                <a:gd name="connsiteY22" fmla="*/ 161913 h 2829552"/>
                <a:gd name="connsiteX23" fmla="*/ 115879 w 550190"/>
                <a:gd name="connsiteY23" fmla="*/ 786 h 28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0190" h="2829552">
                  <a:moveTo>
                    <a:pt x="115879" y="786"/>
                  </a:moveTo>
                  <a:cubicBezTo>
                    <a:pt x="119416" y="0"/>
                    <a:pt x="122953" y="393"/>
                    <a:pt x="126490" y="0"/>
                  </a:cubicBezTo>
                  <a:cubicBezTo>
                    <a:pt x="114307" y="24759"/>
                    <a:pt x="109591" y="53447"/>
                    <a:pt x="113521" y="82529"/>
                  </a:cubicBezTo>
                  <a:cubicBezTo>
                    <a:pt x="148104" y="313609"/>
                    <a:pt x="220808" y="523074"/>
                    <a:pt x="284080" y="725466"/>
                  </a:cubicBezTo>
                  <a:cubicBezTo>
                    <a:pt x="315913" y="826072"/>
                    <a:pt x="345780" y="925106"/>
                    <a:pt x="366609" y="1020211"/>
                  </a:cubicBezTo>
                  <a:cubicBezTo>
                    <a:pt x="372504" y="1044183"/>
                    <a:pt x="375648" y="1066977"/>
                    <a:pt x="380364" y="1090557"/>
                  </a:cubicBezTo>
                  <a:cubicBezTo>
                    <a:pt x="383508" y="1114137"/>
                    <a:pt x="387044" y="1134179"/>
                    <a:pt x="389010" y="1159723"/>
                  </a:cubicBezTo>
                  <a:cubicBezTo>
                    <a:pt x="393725" y="1209241"/>
                    <a:pt x="397263" y="1260330"/>
                    <a:pt x="400013" y="1311812"/>
                  </a:cubicBezTo>
                  <a:cubicBezTo>
                    <a:pt x="409838" y="1517348"/>
                    <a:pt x="407873" y="1726813"/>
                    <a:pt x="395298" y="1933528"/>
                  </a:cubicBezTo>
                  <a:cubicBezTo>
                    <a:pt x="383115" y="2140635"/>
                    <a:pt x="360321" y="2346171"/>
                    <a:pt x="322594" y="2544632"/>
                  </a:cubicBezTo>
                  <a:lnTo>
                    <a:pt x="322201" y="2545811"/>
                  </a:lnTo>
                  <a:cubicBezTo>
                    <a:pt x="301765" y="2653492"/>
                    <a:pt x="372110" y="2757635"/>
                    <a:pt x="480184" y="2778071"/>
                  </a:cubicBezTo>
                  <a:cubicBezTo>
                    <a:pt x="510838" y="2783965"/>
                    <a:pt x="541098" y="2781607"/>
                    <a:pt x="569393" y="2773748"/>
                  </a:cubicBezTo>
                  <a:cubicBezTo>
                    <a:pt x="526164" y="2837412"/>
                    <a:pt x="447959" y="2872782"/>
                    <a:pt x="367788" y="2857455"/>
                  </a:cubicBezTo>
                  <a:cubicBezTo>
                    <a:pt x="260108" y="2837020"/>
                    <a:pt x="189369" y="2732876"/>
                    <a:pt x="209805" y="2625196"/>
                  </a:cubicBezTo>
                  <a:lnTo>
                    <a:pt x="210197" y="2624017"/>
                  </a:lnTo>
                  <a:cubicBezTo>
                    <a:pt x="247925" y="2425555"/>
                    <a:pt x="270719" y="2220020"/>
                    <a:pt x="282901" y="2012912"/>
                  </a:cubicBezTo>
                  <a:cubicBezTo>
                    <a:pt x="295084" y="1806197"/>
                    <a:pt x="297049" y="1596732"/>
                    <a:pt x="287617" y="1391196"/>
                  </a:cubicBezTo>
                  <a:cubicBezTo>
                    <a:pt x="285259" y="1339714"/>
                    <a:pt x="281722" y="1289019"/>
                    <a:pt x="277006" y="1239108"/>
                  </a:cubicBezTo>
                  <a:cubicBezTo>
                    <a:pt x="274648" y="1213564"/>
                    <a:pt x="271504" y="1193521"/>
                    <a:pt x="268360" y="1169942"/>
                  </a:cubicBezTo>
                  <a:cubicBezTo>
                    <a:pt x="263645" y="1146755"/>
                    <a:pt x="260500" y="1123568"/>
                    <a:pt x="254606" y="1099595"/>
                  </a:cubicBezTo>
                  <a:cubicBezTo>
                    <a:pt x="233777" y="1004491"/>
                    <a:pt x="203909" y="905457"/>
                    <a:pt x="172077" y="804850"/>
                  </a:cubicBezTo>
                  <a:cubicBezTo>
                    <a:pt x="108805" y="602852"/>
                    <a:pt x="36102" y="393386"/>
                    <a:pt x="1518" y="161913"/>
                  </a:cubicBezTo>
                  <a:cubicBezTo>
                    <a:pt x="-9486" y="86458"/>
                    <a:pt x="40425" y="14934"/>
                    <a:pt x="115879" y="786"/>
                  </a:cubicBezTo>
                  <a:close/>
                </a:path>
              </a:pathLst>
            </a:custGeom>
            <a:solidFill>
              <a:srgbClr val="FFAB03"/>
            </a:solidFill>
            <a:ln w="3927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92D65C41-1FE9-4555-A9DC-C8A29E081AB6}"/>
                </a:ext>
              </a:extLst>
            </p:cNvPr>
            <p:cNvSpPr/>
            <p:nvPr/>
          </p:nvSpPr>
          <p:spPr>
            <a:xfrm>
              <a:off x="21240569" y="8899192"/>
              <a:ext cx="392993" cy="589490"/>
            </a:xfrm>
            <a:custGeom>
              <a:avLst/>
              <a:gdLst>
                <a:gd name="connsiteX0" fmla="*/ 115879 w 392993"/>
                <a:gd name="connsiteY0" fmla="*/ 2487 h 589490"/>
                <a:gd name="connsiteX1" fmla="*/ 282901 w 392993"/>
                <a:gd name="connsiteY1" fmla="*/ 116062 h 589490"/>
                <a:gd name="connsiteX2" fmla="*/ 283294 w 392993"/>
                <a:gd name="connsiteY2" fmla="*/ 118420 h 589490"/>
                <a:gd name="connsiteX3" fmla="*/ 426344 w 392993"/>
                <a:gd name="connsiteY3" fmla="*/ 591977 h 589490"/>
                <a:gd name="connsiteX4" fmla="*/ 87190 w 392993"/>
                <a:gd name="connsiteY4" fmla="*/ 534207 h 589490"/>
                <a:gd name="connsiteX5" fmla="*/ 1518 w 392993"/>
                <a:gd name="connsiteY5" fmla="*/ 164007 h 589490"/>
                <a:gd name="connsiteX6" fmla="*/ 115879 w 392993"/>
                <a:gd name="connsiteY6" fmla="*/ 2487 h 58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93" h="589490">
                  <a:moveTo>
                    <a:pt x="115879" y="2487"/>
                  </a:moveTo>
                  <a:cubicBezTo>
                    <a:pt x="193299" y="-12054"/>
                    <a:pt x="267967" y="38642"/>
                    <a:pt x="282901" y="116062"/>
                  </a:cubicBezTo>
                  <a:lnTo>
                    <a:pt x="283294" y="118420"/>
                  </a:lnTo>
                  <a:cubicBezTo>
                    <a:pt x="312769" y="273259"/>
                    <a:pt x="367395" y="430457"/>
                    <a:pt x="426344" y="591977"/>
                  </a:cubicBezTo>
                  <a:lnTo>
                    <a:pt x="87190" y="534207"/>
                  </a:lnTo>
                  <a:cubicBezTo>
                    <a:pt x="52214" y="415916"/>
                    <a:pt x="20775" y="293302"/>
                    <a:pt x="1518" y="164007"/>
                  </a:cubicBezTo>
                  <a:cubicBezTo>
                    <a:pt x="-9486" y="88159"/>
                    <a:pt x="40425" y="16635"/>
                    <a:pt x="115879" y="2487"/>
                  </a:cubicBezTo>
                  <a:close/>
                </a:path>
              </a:pathLst>
            </a:custGeom>
            <a:solidFill>
              <a:srgbClr val="C3C6CB"/>
            </a:solidFill>
            <a:ln w="3927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9F2B2151-2627-41F3-9B48-E0B017C46B6C}"/>
                </a:ext>
              </a:extLst>
            </p:cNvPr>
            <p:cNvSpPr/>
            <p:nvPr/>
          </p:nvSpPr>
          <p:spPr>
            <a:xfrm>
              <a:off x="21369417" y="8899426"/>
              <a:ext cx="275095" cy="589490"/>
            </a:xfrm>
            <a:custGeom>
              <a:avLst/>
              <a:gdLst>
                <a:gd name="connsiteX0" fmla="*/ 79384 w 275095"/>
                <a:gd name="connsiteY0" fmla="*/ 104824 h 589490"/>
                <a:gd name="connsiteX1" fmla="*/ 78991 w 275095"/>
                <a:gd name="connsiteY1" fmla="*/ 102466 h 589490"/>
                <a:gd name="connsiteX2" fmla="*/ 0 w 275095"/>
                <a:gd name="connsiteY2" fmla="*/ 681 h 589490"/>
                <a:gd name="connsiteX3" fmla="*/ 154053 w 275095"/>
                <a:gd name="connsiteY3" fmla="*/ 115435 h 589490"/>
                <a:gd name="connsiteX4" fmla="*/ 154446 w 275095"/>
                <a:gd name="connsiteY4" fmla="*/ 117793 h 589490"/>
                <a:gd name="connsiteX5" fmla="*/ 297496 w 275095"/>
                <a:gd name="connsiteY5" fmla="*/ 591350 h 589490"/>
                <a:gd name="connsiteX6" fmla="*/ 222434 w 275095"/>
                <a:gd name="connsiteY6" fmla="*/ 578381 h 589490"/>
                <a:gd name="connsiteX7" fmla="*/ 79384 w 275095"/>
                <a:gd name="connsiteY7" fmla="*/ 104824 h 58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95" h="589490">
                  <a:moveTo>
                    <a:pt x="79384" y="104824"/>
                  </a:moveTo>
                  <a:lnTo>
                    <a:pt x="78991" y="102466"/>
                  </a:lnTo>
                  <a:cubicBezTo>
                    <a:pt x="70346" y="56093"/>
                    <a:pt x="39692" y="19544"/>
                    <a:pt x="0" y="681"/>
                  </a:cubicBezTo>
                  <a:cubicBezTo>
                    <a:pt x="72703" y="-6393"/>
                    <a:pt x="140298" y="42338"/>
                    <a:pt x="154053" y="115435"/>
                  </a:cubicBezTo>
                  <a:lnTo>
                    <a:pt x="154446" y="117793"/>
                  </a:lnTo>
                  <a:cubicBezTo>
                    <a:pt x="183921" y="272632"/>
                    <a:pt x="238547" y="429829"/>
                    <a:pt x="297496" y="591350"/>
                  </a:cubicBezTo>
                  <a:lnTo>
                    <a:pt x="222434" y="578381"/>
                  </a:lnTo>
                  <a:cubicBezTo>
                    <a:pt x="163485" y="416861"/>
                    <a:pt x="108859" y="260057"/>
                    <a:pt x="79384" y="104824"/>
                  </a:cubicBezTo>
                  <a:close/>
                </a:path>
              </a:pathLst>
            </a:custGeom>
            <a:solidFill>
              <a:srgbClr val="DBDCDD"/>
            </a:solidFill>
            <a:ln w="3927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A71DEA63-A53D-4738-9CE5-1F8E0804EA17}"/>
                </a:ext>
              </a:extLst>
            </p:cNvPr>
            <p:cNvSpPr/>
            <p:nvPr/>
          </p:nvSpPr>
          <p:spPr>
            <a:xfrm>
              <a:off x="21492031" y="8950803"/>
              <a:ext cx="39299" cy="39299"/>
            </a:xfrm>
            <a:custGeom>
              <a:avLst/>
              <a:gdLst>
                <a:gd name="connsiteX0" fmla="*/ 0 w 0"/>
                <a:gd name="connsiteY0" fmla="*/ 0 h 0"/>
                <a:gd name="connsiteX1" fmla="*/ 10611 w 0"/>
                <a:gd name="connsiteY1" fmla="*/ 1336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3537" y="4323"/>
                    <a:pt x="7467" y="8646"/>
                    <a:pt x="10611" y="13362"/>
                  </a:cubicBezTo>
                  <a:cubicBezTo>
                    <a:pt x="7467" y="8253"/>
                    <a:pt x="3930" y="4323"/>
                    <a:pt x="0" y="0"/>
                  </a:cubicBezTo>
                  <a:close/>
                </a:path>
              </a:pathLst>
            </a:custGeom>
            <a:solidFill>
              <a:srgbClr val="AEB1B5"/>
            </a:solidFill>
            <a:ln w="3927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5A4DBE3-80A8-4B6D-A3DA-D77275CDB43D}"/>
                </a:ext>
              </a:extLst>
            </p:cNvPr>
            <p:cNvSpPr/>
            <p:nvPr/>
          </p:nvSpPr>
          <p:spPr>
            <a:xfrm>
              <a:off x="21445657" y="8913862"/>
              <a:ext cx="39299" cy="39299"/>
            </a:xfrm>
            <a:custGeom>
              <a:avLst/>
              <a:gdLst>
                <a:gd name="connsiteX0" fmla="*/ 21222 w 0"/>
                <a:gd name="connsiteY0" fmla="*/ 12575 h 0"/>
                <a:gd name="connsiteX1" fmla="*/ 0 w 0"/>
                <a:gd name="connsiteY1" fmla="*/ 0 h 0"/>
                <a:gd name="connsiteX2" fmla="*/ 21222 w 0"/>
                <a:gd name="connsiteY2" fmla="*/ 12575 h 0"/>
              </a:gdLst>
              <a:ahLst/>
              <a:cxnLst>
                <a:cxn ang="0">
                  <a:pos x="connsiteX0" y="connsiteY0"/>
                </a:cxn>
                <a:cxn ang="0">
                  <a:pos x="connsiteX1" y="connsiteY1"/>
                </a:cxn>
                <a:cxn ang="0">
                  <a:pos x="connsiteX2" y="connsiteY2"/>
                </a:cxn>
              </a:cxnLst>
              <a:rect l="l" t="t" r="r" b="b"/>
              <a:pathLst>
                <a:path>
                  <a:moveTo>
                    <a:pt x="21222" y="12575"/>
                  </a:moveTo>
                  <a:cubicBezTo>
                    <a:pt x="14541" y="7860"/>
                    <a:pt x="7467" y="3537"/>
                    <a:pt x="0" y="0"/>
                  </a:cubicBezTo>
                  <a:cubicBezTo>
                    <a:pt x="7467" y="3930"/>
                    <a:pt x="14541" y="7860"/>
                    <a:pt x="21222" y="12575"/>
                  </a:cubicBezTo>
                  <a:close/>
                </a:path>
              </a:pathLst>
            </a:custGeom>
            <a:solidFill>
              <a:srgbClr val="AEB1B5"/>
            </a:solidFill>
            <a:ln w="3927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94B2A5E5-7201-4F8F-8475-6E015C964CBB}"/>
                </a:ext>
              </a:extLst>
            </p:cNvPr>
            <p:cNvSpPr/>
            <p:nvPr/>
          </p:nvSpPr>
          <p:spPr>
            <a:xfrm>
              <a:off x="21367058" y="8899547"/>
              <a:ext cx="39299" cy="39299"/>
            </a:xfrm>
            <a:custGeom>
              <a:avLst/>
              <a:gdLst>
                <a:gd name="connsiteX0" fmla="*/ 0 w 39299"/>
                <a:gd name="connsiteY0" fmla="*/ 953 h 0"/>
                <a:gd name="connsiteX1" fmla="*/ 77813 w 39299"/>
                <a:gd name="connsiteY1" fmla="*/ 13921 h 0"/>
                <a:gd name="connsiteX2" fmla="*/ 0 w 39299"/>
                <a:gd name="connsiteY2" fmla="*/ 953 h 0"/>
              </a:gdLst>
              <a:ahLst/>
              <a:cxnLst>
                <a:cxn ang="0">
                  <a:pos x="connsiteX0" y="connsiteY0"/>
                </a:cxn>
                <a:cxn ang="0">
                  <a:pos x="connsiteX1" y="connsiteY1"/>
                </a:cxn>
                <a:cxn ang="0">
                  <a:pos x="connsiteX2" y="connsiteY2"/>
                </a:cxn>
              </a:cxnLst>
              <a:rect l="l" t="t" r="r" b="b"/>
              <a:pathLst>
                <a:path w="39299">
                  <a:moveTo>
                    <a:pt x="0" y="953"/>
                  </a:moveTo>
                  <a:cubicBezTo>
                    <a:pt x="27510" y="-2191"/>
                    <a:pt x="54233" y="2525"/>
                    <a:pt x="77813" y="13921"/>
                  </a:cubicBezTo>
                  <a:cubicBezTo>
                    <a:pt x="54233" y="2917"/>
                    <a:pt x="27510" y="-2191"/>
                    <a:pt x="0" y="953"/>
                  </a:cubicBezTo>
                  <a:close/>
                </a:path>
              </a:pathLst>
            </a:custGeom>
            <a:solidFill>
              <a:srgbClr val="AEB1B5"/>
            </a:solidFill>
            <a:ln w="3927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FD48F894-E36E-45A7-9B55-3AE7C7C413A0}"/>
                </a:ext>
              </a:extLst>
            </p:cNvPr>
            <p:cNvSpPr/>
            <p:nvPr/>
          </p:nvSpPr>
          <p:spPr>
            <a:xfrm>
              <a:off x="21240274" y="8900893"/>
              <a:ext cx="196497" cy="550191"/>
            </a:xfrm>
            <a:custGeom>
              <a:avLst/>
              <a:gdLst>
                <a:gd name="connsiteX0" fmla="*/ 116174 w 196496"/>
                <a:gd name="connsiteY0" fmla="*/ 786 h 550190"/>
                <a:gd name="connsiteX1" fmla="*/ 126784 w 196496"/>
                <a:gd name="connsiteY1" fmla="*/ 0 h 550190"/>
                <a:gd name="connsiteX2" fmla="*/ 113816 w 196496"/>
                <a:gd name="connsiteY2" fmla="*/ 82529 h 550190"/>
                <a:gd name="connsiteX3" fmla="*/ 230928 w 196496"/>
                <a:gd name="connsiteY3" fmla="*/ 556872 h 550190"/>
                <a:gd name="connsiteX4" fmla="*/ 87092 w 196496"/>
                <a:gd name="connsiteY4" fmla="*/ 532506 h 550190"/>
                <a:gd name="connsiteX5" fmla="*/ 1420 w 196496"/>
                <a:gd name="connsiteY5" fmla="*/ 162306 h 550190"/>
                <a:gd name="connsiteX6" fmla="*/ 116174 w 196496"/>
                <a:gd name="connsiteY6" fmla="*/ 786 h 55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96" h="550190">
                  <a:moveTo>
                    <a:pt x="116174" y="786"/>
                  </a:moveTo>
                  <a:cubicBezTo>
                    <a:pt x="119711" y="0"/>
                    <a:pt x="123247" y="393"/>
                    <a:pt x="126784" y="0"/>
                  </a:cubicBezTo>
                  <a:cubicBezTo>
                    <a:pt x="114601" y="24759"/>
                    <a:pt x="109886" y="53447"/>
                    <a:pt x="113816" y="82529"/>
                  </a:cubicBezTo>
                  <a:cubicBezTo>
                    <a:pt x="138968" y="250337"/>
                    <a:pt x="184162" y="406355"/>
                    <a:pt x="230928" y="556872"/>
                  </a:cubicBezTo>
                  <a:lnTo>
                    <a:pt x="87092" y="532506"/>
                  </a:lnTo>
                  <a:cubicBezTo>
                    <a:pt x="52116" y="414215"/>
                    <a:pt x="20676" y="291601"/>
                    <a:pt x="1420" y="162306"/>
                  </a:cubicBezTo>
                  <a:cubicBezTo>
                    <a:pt x="-9191" y="86458"/>
                    <a:pt x="40719" y="14934"/>
                    <a:pt x="116174" y="786"/>
                  </a:cubicBezTo>
                  <a:close/>
                </a:path>
              </a:pathLst>
            </a:custGeom>
            <a:solidFill>
              <a:srgbClr val="AEB1B5"/>
            </a:solidFill>
            <a:ln w="3927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A3EF2A0D-2C1D-4518-BFCA-BE1C0116F7BE}"/>
                </a:ext>
              </a:extLst>
            </p:cNvPr>
            <p:cNvSpPr/>
            <p:nvPr/>
          </p:nvSpPr>
          <p:spPr>
            <a:xfrm>
              <a:off x="21470809" y="8929581"/>
              <a:ext cx="39299" cy="39299"/>
            </a:xfrm>
            <a:custGeom>
              <a:avLst/>
              <a:gdLst>
                <a:gd name="connsiteX0" fmla="*/ 15719 w 0"/>
                <a:gd name="connsiteY0" fmla="*/ 13755 h 0"/>
                <a:gd name="connsiteX1" fmla="*/ 0 w 0"/>
                <a:gd name="connsiteY1" fmla="*/ 0 h 0"/>
                <a:gd name="connsiteX2" fmla="*/ 15719 w 0"/>
                <a:gd name="connsiteY2" fmla="*/ 13755 h 0"/>
              </a:gdLst>
              <a:ahLst/>
              <a:cxnLst>
                <a:cxn ang="0">
                  <a:pos x="connsiteX0" y="connsiteY0"/>
                </a:cxn>
                <a:cxn ang="0">
                  <a:pos x="connsiteX1" y="connsiteY1"/>
                </a:cxn>
                <a:cxn ang="0">
                  <a:pos x="connsiteX2" y="connsiteY2"/>
                </a:cxn>
              </a:cxnLst>
              <a:rect l="l" t="t" r="r" b="b"/>
              <a:pathLst>
                <a:path>
                  <a:moveTo>
                    <a:pt x="15719" y="13755"/>
                  </a:moveTo>
                  <a:cubicBezTo>
                    <a:pt x="11004" y="8646"/>
                    <a:pt x="5502" y="3930"/>
                    <a:pt x="0" y="0"/>
                  </a:cubicBezTo>
                  <a:cubicBezTo>
                    <a:pt x="5109" y="4323"/>
                    <a:pt x="10610" y="8646"/>
                    <a:pt x="15719" y="13755"/>
                  </a:cubicBezTo>
                  <a:close/>
                </a:path>
              </a:pathLst>
            </a:custGeom>
            <a:solidFill>
              <a:srgbClr val="AEB1B5"/>
            </a:solidFill>
            <a:ln w="3927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B78ECC73-3A3D-4491-A6A3-60914C5DACCB}"/>
                </a:ext>
              </a:extLst>
            </p:cNvPr>
            <p:cNvSpPr/>
            <p:nvPr/>
          </p:nvSpPr>
          <p:spPr>
            <a:xfrm>
              <a:off x="21509715" y="8977527"/>
              <a:ext cx="39299" cy="39299"/>
            </a:xfrm>
            <a:custGeom>
              <a:avLst/>
              <a:gdLst>
                <a:gd name="connsiteX0" fmla="*/ 5502 w 0"/>
                <a:gd name="connsiteY0" fmla="*/ 10611 h 0"/>
                <a:gd name="connsiteX1" fmla="*/ 0 w 0"/>
                <a:gd name="connsiteY1" fmla="*/ 0 h 0"/>
                <a:gd name="connsiteX2" fmla="*/ 5502 w 0"/>
                <a:gd name="connsiteY2" fmla="*/ 10611 h 0"/>
              </a:gdLst>
              <a:ahLst/>
              <a:cxnLst>
                <a:cxn ang="0">
                  <a:pos x="connsiteX0" y="connsiteY0"/>
                </a:cxn>
                <a:cxn ang="0">
                  <a:pos x="connsiteX1" y="connsiteY1"/>
                </a:cxn>
                <a:cxn ang="0">
                  <a:pos x="connsiteX2" y="connsiteY2"/>
                </a:cxn>
              </a:cxnLst>
              <a:rect l="l" t="t" r="r" b="b"/>
              <a:pathLst>
                <a:path>
                  <a:moveTo>
                    <a:pt x="5502" y="10611"/>
                  </a:moveTo>
                  <a:cubicBezTo>
                    <a:pt x="3930" y="6681"/>
                    <a:pt x="1965" y="3537"/>
                    <a:pt x="0" y="0"/>
                  </a:cubicBezTo>
                  <a:cubicBezTo>
                    <a:pt x="1965" y="3537"/>
                    <a:pt x="3930" y="6681"/>
                    <a:pt x="5502" y="10611"/>
                  </a:cubicBezTo>
                  <a:close/>
                </a:path>
              </a:pathLst>
            </a:custGeom>
            <a:solidFill>
              <a:srgbClr val="AEB1B5"/>
            </a:solidFill>
            <a:ln w="3927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ACA626F4-9268-408B-8B38-41E7D2C80037}"/>
                </a:ext>
              </a:extLst>
            </p:cNvPr>
            <p:cNvSpPr/>
            <p:nvPr/>
          </p:nvSpPr>
          <p:spPr>
            <a:xfrm>
              <a:off x="21240274" y="8899192"/>
              <a:ext cx="314395" cy="432293"/>
            </a:xfrm>
            <a:custGeom>
              <a:avLst/>
              <a:gdLst>
                <a:gd name="connsiteX0" fmla="*/ 116174 w 314394"/>
                <a:gd name="connsiteY0" fmla="*/ 2487 h 432292"/>
                <a:gd name="connsiteX1" fmla="*/ 283196 w 314394"/>
                <a:gd name="connsiteY1" fmla="*/ 116062 h 432292"/>
                <a:gd name="connsiteX2" fmla="*/ 283589 w 314394"/>
                <a:gd name="connsiteY2" fmla="*/ 118420 h 432292"/>
                <a:gd name="connsiteX3" fmla="*/ 322495 w 314394"/>
                <a:gd name="connsiteY3" fmla="*/ 278368 h 432292"/>
                <a:gd name="connsiteX4" fmla="*/ 69407 w 314394"/>
                <a:gd name="connsiteY4" fmla="*/ 471328 h 432292"/>
                <a:gd name="connsiteX5" fmla="*/ 1420 w 314394"/>
                <a:gd name="connsiteY5" fmla="*/ 164007 h 432292"/>
                <a:gd name="connsiteX6" fmla="*/ 116174 w 314394"/>
                <a:gd name="connsiteY6" fmla="*/ 2487 h 43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94" h="432292">
                  <a:moveTo>
                    <a:pt x="116174" y="2487"/>
                  </a:moveTo>
                  <a:cubicBezTo>
                    <a:pt x="193594" y="-12054"/>
                    <a:pt x="268262" y="38642"/>
                    <a:pt x="283196" y="116062"/>
                  </a:cubicBezTo>
                  <a:lnTo>
                    <a:pt x="283589" y="118420"/>
                  </a:lnTo>
                  <a:cubicBezTo>
                    <a:pt x="293806" y="171474"/>
                    <a:pt x="307561" y="224528"/>
                    <a:pt x="322495" y="278368"/>
                  </a:cubicBezTo>
                  <a:cubicBezTo>
                    <a:pt x="272978" y="378975"/>
                    <a:pt x="178660" y="450499"/>
                    <a:pt x="69407" y="471328"/>
                  </a:cubicBezTo>
                  <a:cubicBezTo>
                    <a:pt x="41898" y="372687"/>
                    <a:pt x="17532" y="270902"/>
                    <a:pt x="1420" y="164007"/>
                  </a:cubicBezTo>
                  <a:cubicBezTo>
                    <a:pt x="-9191" y="88159"/>
                    <a:pt x="40719" y="16635"/>
                    <a:pt x="116174" y="2487"/>
                  </a:cubicBezTo>
                  <a:close/>
                </a:path>
              </a:pathLst>
            </a:custGeom>
            <a:solidFill>
              <a:srgbClr val="AEB1B5"/>
            </a:solidFill>
            <a:ln w="3927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4B738BA4-0FBB-448F-90AA-593DD02A1B13}"/>
                </a:ext>
              </a:extLst>
            </p:cNvPr>
            <p:cNvSpPr/>
            <p:nvPr/>
          </p:nvSpPr>
          <p:spPr>
            <a:xfrm>
              <a:off x="21446858" y="11302083"/>
              <a:ext cx="392993" cy="432293"/>
            </a:xfrm>
            <a:custGeom>
              <a:avLst/>
              <a:gdLst>
                <a:gd name="connsiteX0" fmla="*/ 421267 w 392993"/>
                <a:gd name="connsiteY0" fmla="*/ 65236 h 432292"/>
                <a:gd name="connsiteX1" fmla="*/ 395330 w 392993"/>
                <a:gd name="connsiteY1" fmla="*/ 289636 h 432292"/>
                <a:gd name="connsiteX2" fmla="*/ 393758 w 392993"/>
                <a:gd name="connsiteY2" fmla="*/ 298282 h 432292"/>
                <a:gd name="connsiteX3" fmla="*/ 161499 w 392993"/>
                <a:gd name="connsiteY3" fmla="*/ 456265 h 432292"/>
                <a:gd name="connsiteX4" fmla="*/ 3516 w 392993"/>
                <a:gd name="connsiteY4" fmla="*/ 224006 h 432292"/>
                <a:gd name="connsiteX5" fmla="*/ 3909 w 392993"/>
                <a:gd name="connsiteY5" fmla="*/ 222827 h 432292"/>
                <a:gd name="connsiteX6" fmla="*/ 39278 w 392993"/>
                <a:gd name="connsiteY6" fmla="*/ 0 h 432292"/>
                <a:gd name="connsiteX7" fmla="*/ 421267 w 392993"/>
                <a:gd name="connsiteY7" fmla="*/ 65236 h 43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993" h="432292">
                  <a:moveTo>
                    <a:pt x="421267" y="65236"/>
                  </a:moveTo>
                  <a:cubicBezTo>
                    <a:pt x="414194" y="139906"/>
                    <a:pt x="405941" y="214574"/>
                    <a:pt x="395330" y="289636"/>
                  </a:cubicBezTo>
                  <a:cubicBezTo>
                    <a:pt x="394937" y="292387"/>
                    <a:pt x="394544" y="295924"/>
                    <a:pt x="393758" y="298282"/>
                  </a:cubicBezTo>
                  <a:cubicBezTo>
                    <a:pt x="373323" y="405962"/>
                    <a:pt x="269179" y="476701"/>
                    <a:pt x="161499" y="456265"/>
                  </a:cubicBezTo>
                  <a:cubicBezTo>
                    <a:pt x="53819" y="435830"/>
                    <a:pt x="-16920" y="331686"/>
                    <a:pt x="3516" y="224006"/>
                  </a:cubicBezTo>
                  <a:lnTo>
                    <a:pt x="3909" y="222827"/>
                  </a:lnTo>
                  <a:cubicBezTo>
                    <a:pt x="18056" y="149730"/>
                    <a:pt x="29060" y="75061"/>
                    <a:pt x="39278" y="0"/>
                  </a:cubicBezTo>
                  <a:lnTo>
                    <a:pt x="421267" y="65236"/>
                  </a:lnTo>
                  <a:close/>
                </a:path>
              </a:pathLst>
            </a:custGeom>
            <a:solidFill>
              <a:srgbClr val="6A452B"/>
            </a:solidFill>
            <a:ln w="3927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5A86C1D-C1C1-4668-AC1C-0F43C6E3D05A}"/>
                </a:ext>
              </a:extLst>
            </p:cNvPr>
            <p:cNvSpPr/>
            <p:nvPr/>
          </p:nvSpPr>
          <p:spPr>
            <a:xfrm>
              <a:off x="21828826" y="11600365"/>
              <a:ext cx="39299" cy="39299"/>
            </a:xfrm>
            <a:custGeom>
              <a:avLst/>
              <a:gdLst>
                <a:gd name="connsiteX0" fmla="*/ 11790 w 0"/>
                <a:gd name="connsiteY0" fmla="*/ 0 h 39299"/>
                <a:gd name="connsiteX1" fmla="*/ 0 w 0"/>
                <a:gd name="connsiteY1" fmla="*/ 39299 h 39299"/>
                <a:gd name="connsiteX2" fmla="*/ 11790 w 0"/>
                <a:gd name="connsiteY2" fmla="*/ 0 h 39299"/>
              </a:gdLst>
              <a:ahLst/>
              <a:cxnLst>
                <a:cxn ang="0">
                  <a:pos x="connsiteX0" y="connsiteY0"/>
                </a:cxn>
                <a:cxn ang="0">
                  <a:pos x="connsiteX1" y="connsiteY1"/>
                </a:cxn>
                <a:cxn ang="0">
                  <a:pos x="connsiteX2" y="connsiteY2"/>
                </a:cxn>
              </a:cxnLst>
              <a:rect l="l" t="t" r="r" b="b"/>
              <a:pathLst>
                <a:path h="39299">
                  <a:moveTo>
                    <a:pt x="11790" y="0"/>
                  </a:moveTo>
                  <a:cubicBezTo>
                    <a:pt x="9039" y="13754"/>
                    <a:pt x="5109" y="26723"/>
                    <a:pt x="0" y="39299"/>
                  </a:cubicBezTo>
                  <a:cubicBezTo>
                    <a:pt x="5109" y="26723"/>
                    <a:pt x="9432" y="13754"/>
                    <a:pt x="11790" y="0"/>
                  </a:cubicBezTo>
                  <a:close/>
                </a:path>
              </a:pathLst>
            </a:custGeom>
            <a:solidFill>
              <a:srgbClr val="543622"/>
            </a:solidFill>
            <a:ln w="3927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65CED6A4-7EFC-489D-900F-1DE4725EFFDA}"/>
                </a:ext>
              </a:extLst>
            </p:cNvPr>
            <p:cNvSpPr/>
            <p:nvPr/>
          </p:nvSpPr>
          <p:spPr>
            <a:xfrm>
              <a:off x="21446858" y="11302083"/>
              <a:ext cx="353694" cy="432293"/>
            </a:xfrm>
            <a:custGeom>
              <a:avLst/>
              <a:gdLst>
                <a:gd name="connsiteX0" fmla="*/ 39278 w 353694"/>
                <a:gd name="connsiteY0" fmla="*/ 0 h 432292"/>
                <a:gd name="connsiteX1" fmla="*/ 137527 w 353694"/>
                <a:gd name="connsiteY1" fmla="*/ 16898 h 432292"/>
                <a:gd name="connsiteX2" fmla="*/ 115912 w 353694"/>
                <a:gd name="connsiteY2" fmla="*/ 143442 h 432292"/>
                <a:gd name="connsiteX3" fmla="*/ 115519 w 353694"/>
                <a:gd name="connsiteY3" fmla="*/ 144621 h 432292"/>
                <a:gd name="connsiteX4" fmla="*/ 273502 w 353694"/>
                <a:gd name="connsiteY4" fmla="*/ 376881 h 432292"/>
                <a:gd name="connsiteX5" fmla="*/ 362712 w 353694"/>
                <a:gd name="connsiteY5" fmla="*/ 372558 h 432292"/>
                <a:gd name="connsiteX6" fmla="*/ 381575 w 353694"/>
                <a:gd name="connsiteY6" fmla="*/ 337974 h 432292"/>
                <a:gd name="connsiteX7" fmla="*/ 161499 w 353694"/>
                <a:gd name="connsiteY7" fmla="*/ 456265 h 432292"/>
                <a:gd name="connsiteX8" fmla="*/ 3516 w 353694"/>
                <a:gd name="connsiteY8" fmla="*/ 224006 h 432292"/>
                <a:gd name="connsiteX9" fmla="*/ 3909 w 353694"/>
                <a:gd name="connsiteY9" fmla="*/ 222827 h 432292"/>
                <a:gd name="connsiteX10" fmla="*/ 39278 w 353694"/>
                <a:gd name="connsiteY10" fmla="*/ 0 h 43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694" h="432292">
                  <a:moveTo>
                    <a:pt x="39278" y="0"/>
                  </a:moveTo>
                  <a:lnTo>
                    <a:pt x="137527" y="16898"/>
                  </a:lnTo>
                  <a:cubicBezTo>
                    <a:pt x="130845" y="59342"/>
                    <a:pt x="123772" y="101392"/>
                    <a:pt x="115912" y="143442"/>
                  </a:cubicBezTo>
                  <a:lnTo>
                    <a:pt x="115519" y="144621"/>
                  </a:lnTo>
                  <a:cubicBezTo>
                    <a:pt x="95083" y="252302"/>
                    <a:pt x="165429" y="356445"/>
                    <a:pt x="273502" y="376881"/>
                  </a:cubicBezTo>
                  <a:cubicBezTo>
                    <a:pt x="304156" y="382775"/>
                    <a:pt x="334416" y="380417"/>
                    <a:pt x="362712" y="372558"/>
                  </a:cubicBezTo>
                  <a:cubicBezTo>
                    <a:pt x="370179" y="361947"/>
                    <a:pt x="376073" y="350157"/>
                    <a:pt x="381575" y="337974"/>
                  </a:cubicBezTo>
                  <a:cubicBezTo>
                    <a:pt x="346206" y="422861"/>
                    <a:pt x="255031" y="473950"/>
                    <a:pt x="161499" y="456265"/>
                  </a:cubicBezTo>
                  <a:cubicBezTo>
                    <a:pt x="53819" y="435830"/>
                    <a:pt x="-16920" y="331686"/>
                    <a:pt x="3516" y="224006"/>
                  </a:cubicBezTo>
                  <a:lnTo>
                    <a:pt x="3909" y="222827"/>
                  </a:lnTo>
                  <a:cubicBezTo>
                    <a:pt x="18056" y="149337"/>
                    <a:pt x="29060" y="74669"/>
                    <a:pt x="39278" y="0"/>
                  </a:cubicBezTo>
                  <a:close/>
                </a:path>
              </a:pathLst>
            </a:custGeom>
            <a:solidFill>
              <a:srgbClr val="543622"/>
            </a:solidFill>
            <a:ln w="3927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AC7DD835-3B26-40F0-95ED-644F305DE68E}"/>
                </a:ext>
              </a:extLst>
            </p:cNvPr>
            <p:cNvSpPr/>
            <p:nvPr/>
          </p:nvSpPr>
          <p:spPr>
            <a:xfrm>
              <a:off x="21577703" y="11354744"/>
              <a:ext cx="275095" cy="392993"/>
            </a:xfrm>
            <a:custGeom>
              <a:avLst/>
              <a:gdLst>
                <a:gd name="connsiteX0" fmla="*/ 189816 w 275095"/>
                <a:gd name="connsiteY0" fmla="*/ 233045 h 392993"/>
                <a:gd name="connsiteX1" fmla="*/ 191388 w 275095"/>
                <a:gd name="connsiteY1" fmla="*/ 224399 h 392993"/>
                <a:gd name="connsiteX2" fmla="*/ 217326 w 275095"/>
                <a:gd name="connsiteY2" fmla="*/ 0 h 392993"/>
                <a:gd name="connsiteX3" fmla="*/ 290816 w 275095"/>
                <a:gd name="connsiteY3" fmla="*/ 12575 h 392993"/>
                <a:gd name="connsiteX4" fmla="*/ 264878 w 275095"/>
                <a:gd name="connsiteY4" fmla="*/ 236975 h 392993"/>
                <a:gd name="connsiteX5" fmla="*/ 263306 w 275095"/>
                <a:gd name="connsiteY5" fmla="*/ 245621 h 392993"/>
                <a:gd name="connsiteX6" fmla="*/ 31047 w 275095"/>
                <a:gd name="connsiteY6" fmla="*/ 403604 h 392993"/>
                <a:gd name="connsiteX7" fmla="*/ 0 w 275095"/>
                <a:gd name="connsiteY7" fmla="*/ 394565 h 392993"/>
                <a:gd name="connsiteX8" fmla="*/ 189816 w 275095"/>
                <a:gd name="connsiteY8" fmla="*/ 233045 h 3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5" h="392993">
                  <a:moveTo>
                    <a:pt x="189816" y="233045"/>
                  </a:moveTo>
                  <a:cubicBezTo>
                    <a:pt x="190209" y="230294"/>
                    <a:pt x="190995" y="226757"/>
                    <a:pt x="191388" y="224399"/>
                  </a:cubicBezTo>
                  <a:cubicBezTo>
                    <a:pt x="202392" y="149338"/>
                    <a:pt x="210252" y="74669"/>
                    <a:pt x="217326" y="0"/>
                  </a:cubicBezTo>
                  <a:lnTo>
                    <a:pt x="290816" y="12575"/>
                  </a:lnTo>
                  <a:cubicBezTo>
                    <a:pt x="283741" y="87245"/>
                    <a:pt x="275489" y="161913"/>
                    <a:pt x="264878" y="236975"/>
                  </a:cubicBezTo>
                  <a:cubicBezTo>
                    <a:pt x="264485" y="239726"/>
                    <a:pt x="264092" y="243263"/>
                    <a:pt x="263306" y="245621"/>
                  </a:cubicBezTo>
                  <a:cubicBezTo>
                    <a:pt x="242870" y="353301"/>
                    <a:pt x="138727" y="424040"/>
                    <a:pt x="31047" y="403604"/>
                  </a:cubicBezTo>
                  <a:cubicBezTo>
                    <a:pt x="20043" y="401639"/>
                    <a:pt x="10218" y="398102"/>
                    <a:pt x="0" y="394565"/>
                  </a:cubicBezTo>
                  <a:cubicBezTo>
                    <a:pt x="91175" y="391814"/>
                    <a:pt x="171739" y="326577"/>
                    <a:pt x="189816" y="233045"/>
                  </a:cubicBezTo>
                  <a:close/>
                </a:path>
              </a:pathLst>
            </a:custGeom>
            <a:solidFill>
              <a:srgbClr val="7F5639"/>
            </a:solidFill>
            <a:ln w="3927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25E95287-06D6-4495-81FC-427DB40F43A7}"/>
                </a:ext>
              </a:extLst>
            </p:cNvPr>
            <p:cNvSpPr/>
            <p:nvPr/>
          </p:nvSpPr>
          <p:spPr>
            <a:xfrm>
              <a:off x="18637326" y="13454075"/>
              <a:ext cx="1925668" cy="589490"/>
            </a:xfrm>
            <a:custGeom>
              <a:avLst/>
              <a:gdLst>
                <a:gd name="connsiteX0" fmla="*/ 1950427 w 1925667"/>
                <a:gd name="connsiteY0" fmla="*/ 548659 h 589490"/>
                <a:gd name="connsiteX1" fmla="*/ 1950427 w 1925667"/>
                <a:gd name="connsiteY1" fmla="*/ 69206 h 589490"/>
                <a:gd name="connsiteX2" fmla="*/ 1414384 w 1925667"/>
                <a:gd name="connsiteY2" fmla="*/ 27549 h 589490"/>
                <a:gd name="connsiteX3" fmla="*/ 237761 w 1925667"/>
                <a:gd name="connsiteY3" fmla="*/ 39 h 589490"/>
                <a:gd name="connsiteX4" fmla="*/ 0 w 1925667"/>
                <a:gd name="connsiteY4" fmla="*/ 233085 h 589490"/>
                <a:gd name="connsiteX5" fmla="*/ 0 w 1925667"/>
                <a:gd name="connsiteY5" fmla="*/ 384780 h 589490"/>
                <a:gd name="connsiteX6" fmla="*/ 237761 w 1925667"/>
                <a:gd name="connsiteY6" fmla="*/ 617825 h 589490"/>
                <a:gd name="connsiteX7" fmla="*/ 1414384 w 1925667"/>
                <a:gd name="connsiteY7" fmla="*/ 590316 h 589490"/>
                <a:gd name="connsiteX8" fmla="*/ 1950427 w 1925667"/>
                <a:gd name="connsiteY8" fmla="*/ 548659 h 58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667" h="589490">
                  <a:moveTo>
                    <a:pt x="1950427" y="548659"/>
                  </a:moveTo>
                  <a:lnTo>
                    <a:pt x="1950427" y="69206"/>
                  </a:lnTo>
                  <a:cubicBezTo>
                    <a:pt x="1773186" y="43662"/>
                    <a:pt x="1593981" y="30692"/>
                    <a:pt x="1414384" y="27549"/>
                  </a:cubicBezTo>
                  <a:lnTo>
                    <a:pt x="237761" y="39"/>
                  </a:lnTo>
                  <a:cubicBezTo>
                    <a:pt x="107287" y="-2319"/>
                    <a:pt x="0" y="102611"/>
                    <a:pt x="0" y="233085"/>
                  </a:cubicBezTo>
                  <a:lnTo>
                    <a:pt x="0" y="384780"/>
                  </a:lnTo>
                  <a:cubicBezTo>
                    <a:pt x="0" y="515254"/>
                    <a:pt x="107287" y="620576"/>
                    <a:pt x="237761" y="617825"/>
                  </a:cubicBezTo>
                  <a:lnTo>
                    <a:pt x="1414384" y="590316"/>
                  </a:lnTo>
                  <a:cubicBezTo>
                    <a:pt x="1593588" y="586779"/>
                    <a:pt x="1772793" y="574203"/>
                    <a:pt x="1950427" y="548659"/>
                  </a:cubicBezTo>
                  <a:close/>
                </a:path>
              </a:pathLst>
            </a:custGeom>
            <a:solidFill>
              <a:srgbClr val="FFC000"/>
            </a:solidFill>
            <a:ln w="3927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A4AE2390-C088-48F7-9B0B-7BFB15956A36}"/>
                </a:ext>
              </a:extLst>
            </p:cNvPr>
            <p:cNvSpPr/>
            <p:nvPr/>
          </p:nvSpPr>
          <p:spPr>
            <a:xfrm>
              <a:off x="18672696" y="13454074"/>
              <a:ext cx="1886368" cy="117898"/>
            </a:xfrm>
            <a:custGeom>
              <a:avLst/>
              <a:gdLst>
                <a:gd name="connsiteX0" fmla="*/ 1309061 w 1886368"/>
                <a:gd name="connsiteY0" fmla="*/ 100647 h 117898"/>
                <a:gd name="connsiteX1" fmla="*/ 1915057 w 1886368"/>
                <a:gd name="connsiteY1" fmla="*/ 153700 h 117898"/>
                <a:gd name="connsiteX2" fmla="*/ 1915057 w 1886368"/>
                <a:gd name="connsiteY2" fmla="*/ 69207 h 117898"/>
                <a:gd name="connsiteX3" fmla="*/ 1379014 w 1886368"/>
                <a:gd name="connsiteY3" fmla="*/ 27550 h 117898"/>
                <a:gd name="connsiteX4" fmla="*/ 202392 w 1886368"/>
                <a:gd name="connsiteY4" fmla="*/ 40 h 117898"/>
                <a:gd name="connsiteX5" fmla="*/ 0 w 1886368"/>
                <a:gd name="connsiteY5" fmla="*/ 111258 h 117898"/>
                <a:gd name="connsiteX6" fmla="*/ 132046 w 1886368"/>
                <a:gd name="connsiteY6" fmla="*/ 73137 h 117898"/>
                <a:gd name="connsiteX7" fmla="*/ 1309061 w 1886368"/>
                <a:gd name="connsiteY7" fmla="*/ 100647 h 1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368" h="117898">
                  <a:moveTo>
                    <a:pt x="1309061" y="100647"/>
                  </a:moveTo>
                  <a:cubicBezTo>
                    <a:pt x="1512239" y="104576"/>
                    <a:pt x="1715023" y="120689"/>
                    <a:pt x="1915057" y="153700"/>
                  </a:cubicBezTo>
                  <a:lnTo>
                    <a:pt x="1915057" y="69207"/>
                  </a:lnTo>
                  <a:cubicBezTo>
                    <a:pt x="1737817" y="43663"/>
                    <a:pt x="1558612" y="30693"/>
                    <a:pt x="1379014" y="27550"/>
                  </a:cubicBezTo>
                  <a:lnTo>
                    <a:pt x="202392" y="40"/>
                  </a:lnTo>
                  <a:cubicBezTo>
                    <a:pt x="116719" y="-1531"/>
                    <a:pt x="42051" y="43663"/>
                    <a:pt x="0" y="111258"/>
                  </a:cubicBezTo>
                  <a:cubicBezTo>
                    <a:pt x="37728" y="86499"/>
                    <a:pt x="83315" y="72352"/>
                    <a:pt x="132046" y="73137"/>
                  </a:cubicBezTo>
                  <a:lnTo>
                    <a:pt x="1309061" y="100647"/>
                  </a:lnTo>
                  <a:close/>
                </a:path>
              </a:pathLst>
            </a:custGeom>
            <a:solidFill>
              <a:srgbClr val="FFD345"/>
            </a:solidFill>
            <a:ln w="3927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CAF0EE07-2D67-40C4-BBBB-D66440B92D28}"/>
                </a:ext>
              </a:extLst>
            </p:cNvPr>
            <p:cNvSpPr/>
            <p:nvPr/>
          </p:nvSpPr>
          <p:spPr>
            <a:xfrm>
              <a:off x="18637719" y="13467084"/>
              <a:ext cx="1925668" cy="589490"/>
            </a:xfrm>
            <a:custGeom>
              <a:avLst/>
              <a:gdLst>
                <a:gd name="connsiteX0" fmla="*/ 1950034 w 1925667"/>
                <a:gd name="connsiteY0" fmla="*/ 535650 h 589490"/>
                <a:gd name="connsiteX1" fmla="*/ 1950034 w 1925667"/>
                <a:gd name="connsiteY1" fmla="*/ 407927 h 589490"/>
                <a:gd name="connsiteX2" fmla="*/ 1560184 w 1925667"/>
                <a:gd name="connsiteY2" fmla="*/ 431507 h 589490"/>
                <a:gd name="connsiteX3" fmla="*/ 383562 w 1925667"/>
                <a:gd name="connsiteY3" fmla="*/ 459016 h 589490"/>
                <a:gd name="connsiteX4" fmla="*/ 145801 w 1925667"/>
                <a:gd name="connsiteY4" fmla="*/ 225971 h 589490"/>
                <a:gd name="connsiteX5" fmla="*/ 145801 w 1925667"/>
                <a:gd name="connsiteY5" fmla="*/ 74275 h 589490"/>
                <a:gd name="connsiteX6" fmla="*/ 159162 w 1925667"/>
                <a:gd name="connsiteY6" fmla="*/ 0 h 589490"/>
                <a:gd name="connsiteX7" fmla="*/ 0 w 1925667"/>
                <a:gd name="connsiteY7" fmla="*/ 220077 h 589490"/>
                <a:gd name="connsiteX8" fmla="*/ 0 w 1925667"/>
                <a:gd name="connsiteY8" fmla="*/ 371771 h 589490"/>
                <a:gd name="connsiteX9" fmla="*/ 237761 w 1925667"/>
                <a:gd name="connsiteY9" fmla="*/ 604816 h 589490"/>
                <a:gd name="connsiteX10" fmla="*/ 1414384 w 1925667"/>
                <a:gd name="connsiteY10" fmla="*/ 577307 h 589490"/>
                <a:gd name="connsiteX11" fmla="*/ 1950034 w 1925667"/>
                <a:gd name="connsiteY11" fmla="*/ 535650 h 58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667" h="589490">
                  <a:moveTo>
                    <a:pt x="1950034" y="535650"/>
                  </a:moveTo>
                  <a:lnTo>
                    <a:pt x="1950034" y="407927"/>
                  </a:lnTo>
                  <a:cubicBezTo>
                    <a:pt x="1820739" y="421289"/>
                    <a:pt x="1690265" y="429148"/>
                    <a:pt x="1560184" y="431507"/>
                  </a:cubicBezTo>
                  <a:lnTo>
                    <a:pt x="383562" y="459016"/>
                  </a:lnTo>
                  <a:cubicBezTo>
                    <a:pt x="253088" y="461374"/>
                    <a:pt x="145801" y="356445"/>
                    <a:pt x="145801" y="225971"/>
                  </a:cubicBezTo>
                  <a:lnTo>
                    <a:pt x="145801" y="74275"/>
                  </a:lnTo>
                  <a:cubicBezTo>
                    <a:pt x="145801" y="48339"/>
                    <a:pt x="150910" y="23580"/>
                    <a:pt x="159162" y="0"/>
                  </a:cubicBezTo>
                  <a:cubicBezTo>
                    <a:pt x="66809" y="31047"/>
                    <a:pt x="0" y="117112"/>
                    <a:pt x="0" y="220077"/>
                  </a:cubicBezTo>
                  <a:lnTo>
                    <a:pt x="0" y="371771"/>
                  </a:lnTo>
                  <a:cubicBezTo>
                    <a:pt x="0" y="502246"/>
                    <a:pt x="107288" y="607568"/>
                    <a:pt x="237761" y="604816"/>
                  </a:cubicBezTo>
                  <a:lnTo>
                    <a:pt x="1414384" y="577307"/>
                  </a:lnTo>
                  <a:cubicBezTo>
                    <a:pt x="1593196" y="573771"/>
                    <a:pt x="1772401" y="561195"/>
                    <a:pt x="1950034" y="535650"/>
                  </a:cubicBezTo>
                  <a:close/>
                </a:path>
              </a:pathLst>
            </a:custGeom>
            <a:solidFill>
              <a:srgbClr val="FFAB03"/>
            </a:solidFill>
            <a:ln w="3927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7208AC3-0C98-4E23-A207-C9D2B924B4AF}"/>
                </a:ext>
              </a:extLst>
            </p:cNvPr>
            <p:cNvSpPr/>
            <p:nvPr/>
          </p:nvSpPr>
          <p:spPr>
            <a:xfrm>
              <a:off x="18637326" y="13454075"/>
              <a:ext cx="707388" cy="589490"/>
            </a:xfrm>
            <a:custGeom>
              <a:avLst/>
              <a:gdLst>
                <a:gd name="connsiteX0" fmla="*/ 237761 w 707388"/>
                <a:gd name="connsiteY0" fmla="*/ 39 h 589490"/>
                <a:gd name="connsiteX1" fmla="*/ 0 w 707388"/>
                <a:gd name="connsiteY1" fmla="*/ 233085 h 589490"/>
                <a:gd name="connsiteX2" fmla="*/ 0 w 707388"/>
                <a:gd name="connsiteY2" fmla="*/ 384780 h 589490"/>
                <a:gd name="connsiteX3" fmla="*/ 237761 w 707388"/>
                <a:gd name="connsiteY3" fmla="*/ 617825 h 589490"/>
                <a:gd name="connsiteX4" fmla="*/ 744722 w 707388"/>
                <a:gd name="connsiteY4" fmla="*/ 606035 h 589490"/>
                <a:gd name="connsiteX5" fmla="*/ 744722 w 707388"/>
                <a:gd name="connsiteY5" fmla="*/ 11829 h 589490"/>
                <a:gd name="connsiteX6" fmla="*/ 237761 w 707388"/>
                <a:gd name="connsiteY6" fmla="*/ 39 h 58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388" h="589490">
                  <a:moveTo>
                    <a:pt x="237761" y="39"/>
                  </a:moveTo>
                  <a:cubicBezTo>
                    <a:pt x="107287" y="-2319"/>
                    <a:pt x="0" y="102611"/>
                    <a:pt x="0" y="233085"/>
                  </a:cubicBezTo>
                  <a:lnTo>
                    <a:pt x="0" y="384780"/>
                  </a:lnTo>
                  <a:cubicBezTo>
                    <a:pt x="0" y="515254"/>
                    <a:pt x="107287" y="620576"/>
                    <a:pt x="237761" y="617825"/>
                  </a:cubicBezTo>
                  <a:lnTo>
                    <a:pt x="744722" y="606035"/>
                  </a:lnTo>
                  <a:lnTo>
                    <a:pt x="744722" y="11829"/>
                  </a:lnTo>
                  <a:lnTo>
                    <a:pt x="237761" y="39"/>
                  </a:lnTo>
                  <a:close/>
                </a:path>
              </a:pathLst>
            </a:custGeom>
            <a:solidFill>
              <a:srgbClr val="6A452B"/>
            </a:solidFill>
            <a:ln w="3927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9FF3F2F-22EC-4ECF-B19E-4C567412F4F0}"/>
                </a:ext>
              </a:extLst>
            </p:cNvPr>
            <p:cNvSpPr/>
            <p:nvPr/>
          </p:nvSpPr>
          <p:spPr>
            <a:xfrm>
              <a:off x="18637326" y="13466690"/>
              <a:ext cx="707388" cy="589490"/>
            </a:xfrm>
            <a:custGeom>
              <a:avLst/>
              <a:gdLst>
                <a:gd name="connsiteX0" fmla="*/ 744722 w 707388"/>
                <a:gd name="connsiteY0" fmla="*/ 593420 h 589490"/>
                <a:gd name="connsiteX1" fmla="*/ 744722 w 707388"/>
                <a:gd name="connsiteY1" fmla="*/ 449978 h 589490"/>
                <a:gd name="connsiteX2" fmla="*/ 383561 w 707388"/>
                <a:gd name="connsiteY2" fmla="*/ 459016 h 589490"/>
                <a:gd name="connsiteX3" fmla="*/ 145800 w 707388"/>
                <a:gd name="connsiteY3" fmla="*/ 225971 h 589490"/>
                <a:gd name="connsiteX4" fmla="*/ 145800 w 707388"/>
                <a:gd name="connsiteY4" fmla="*/ 74276 h 589490"/>
                <a:gd name="connsiteX5" fmla="*/ 159162 w 707388"/>
                <a:gd name="connsiteY5" fmla="*/ 0 h 589490"/>
                <a:gd name="connsiteX6" fmla="*/ 0 w 707388"/>
                <a:gd name="connsiteY6" fmla="*/ 220077 h 589490"/>
                <a:gd name="connsiteX7" fmla="*/ 0 w 707388"/>
                <a:gd name="connsiteY7" fmla="*/ 371771 h 589490"/>
                <a:gd name="connsiteX8" fmla="*/ 237761 w 707388"/>
                <a:gd name="connsiteY8" fmla="*/ 604817 h 589490"/>
                <a:gd name="connsiteX9" fmla="*/ 744722 w 707388"/>
                <a:gd name="connsiteY9" fmla="*/ 593420 h 58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388" h="589490">
                  <a:moveTo>
                    <a:pt x="744722" y="593420"/>
                  </a:moveTo>
                  <a:lnTo>
                    <a:pt x="744722" y="449978"/>
                  </a:lnTo>
                  <a:lnTo>
                    <a:pt x="383561" y="459016"/>
                  </a:lnTo>
                  <a:cubicBezTo>
                    <a:pt x="253088" y="461375"/>
                    <a:pt x="145800" y="356445"/>
                    <a:pt x="145800" y="225971"/>
                  </a:cubicBezTo>
                  <a:lnTo>
                    <a:pt x="145800" y="74276"/>
                  </a:lnTo>
                  <a:cubicBezTo>
                    <a:pt x="145800" y="48339"/>
                    <a:pt x="150909" y="23580"/>
                    <a:pt x="159162" y="0"/>
                  </a:cubicBezTo>
                  <a:cubicBezTo>
                    <a:pt x="66809" y="31047"/>
                    <a:pt x="0" y="117112"/>
                    <a:pt x="0" y="220077"/>
                  </a:cubicBezTo>
                  <a:lnTo>
                    <a:pt x="0" y="371771"/>
                  </a:lnTo>
                  <a:cubicBezTo>
                    <a:pt x="0" y="502246"/>
                    <a:pt x="107287" y="607568"/>
                    <a:pt x="237761" y="604817"/>
                  </a:cubicBezTo>
                  <a:lnTo>
                    <a:pt x="744722" y="593420"/>
                  </a:lnTo>
                  <a:close/>
                </a:path>
              </a:pathLst>
            </a:custGeom>
            <a:solidFill>
              <a:srgbClr val="543622"/>
            </a:solidFill>
            <a:ln w="3927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489BFDD6-7C5B-40DC-AC77-4C97722B7638}"/>
                </a:ext>
              </a:extLst>
            </p:cNvPr>
            <p:cNvSpPr/>
            <p:nvPr/>
          </p:nvSpPr>
          <p:spPr>
            <a:xfrm>
              <a:off x="18672303" y="13454074"/>
              <a:ext cx="707388" cy="589490"/>
            </a:xfrm>
            <a:custGeom>
              <a:avLst/>
              <a:gdLst>
                <a:gd name="connsiteX0" fmla="*/ 132439 w 707388"/>
                <a:gd name="connsiteY0" fmla="*/ 73137 h 589490"/>
                <a:gd name="connsiteX1" fmla="*/ 639400 w 707388"/>
                <a:gd name="connsiteY1" fmla="*/ 84926 h 589490"/>
                <a:gd name="connsiteX2" fmla="*/ 639400 w 707388"/>
                <a:gd name="connsiteY2" fmla="*/ 607215 h 589490"/>
                <a:gd name="connsiteX3" fmla="*/ 709353 w 707388"/>
                <a:gd name="connsiteY3" fmla="*/ 606036 h 589490"/>
                <a:gd name="connsiteX4" fmla="*/ 709353 w 707388"/>
                <a:gd name="connsiteY4" fmla="*/ 11830 h 589490"/>
                <a:gd name="connsiteX5" fmla="*/ 202391 w 707388"/>
                <a:gd name="connsiteY5" fmla="*/ 40 h 589490"/>
                <a:gd name="connsiteX6" fmla="*/ 0 w 707388"/>
                <a:gd name="connsiteY6" fmla="*/ 111258 h 589490"/>
                <a:gd name="connsiteX7" fmla="*/ 132439 w 707388"/>
                <a:gd name="connsiteY7" fmla="*/ 73137 h 58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388" h="589490">
                  <a:moveTo>
                    <a:pt x="132439" y="73137"/>
                  </a:moveTo>
                  <a:lnTo>
                    <a:pt x="639400" y="84926"/>
                  </a:lnTo>
                  <a:lnTo>
                    <a:pt x="639400" y="607215"/>
                  </a:lnTo>
                  <a:lnTo>
                    <a:pt x="709353" y="606036"/>
                  </a:lnTo>
                  <a:lnTo>
                    <a:pt x="709353" y="11830"/>
                  </a:lnTo>
                  <a:lnTo>
                    <a:pt x="202391" y="40"/>
                  </a:lnTo>
                  <a:cubicBezTo>
                    <a:pt x="116719" y="-1531"/>
                    <a:pt x="42050" y="43663"/>
                    <a:pt x="0" y="111258"/>
                  </a:cubicBezTo>
                  <a:cubicBezTo>
                    <a:pt x="38120" y="86499"/>
                    <a:pt x="83708" y="72352"/>
                    <a:pt x="132439" y="73137"/>
                  </a:cubicBezTo>
                  <a:close/>
                </a:path>
              </a:pathLst>
            </a:custGeom>
            <a:solidFill>
              <a:srgbClr val="7F5639"/>
            </a:solidFill>
            <a:ln w="3927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C24098B6-9B8B-4D1E-9172-B0CC54BDD372}"/>
                </a:ext>
              </a:extLst>
            </p:cNvPr>
            <p:cNvSpPr/>
            <p:nvPr/>
          </p:nvSpPr>
          <p:spPr>
            <a:xfrm>
              <a:off x="20588146" y="13388091"/>
              <a:ext cx="196497" cy="746687"/>
            </a:xfrm>
            <a:custGeom>
              <a:avLst/>
              <a:gdLst>
                <a:gd name="connsiteX0" fmla="*/ 196497 w 196496"/>
                <a:gd name="connsiteY0" fmla="*/ 704245 h 746687"/>
                <a:gd name="connsiteX1" fmla="*/ 196497 w 196496"/>
                <a:gd name="connsiteY1" fmla="*/ 45981 h 746687"/>
                <a:gd name="connsiteX2" fmla="*/ 150517 w 196496"/>
                <a:gd name="connsiteY2" fmla="*/ 0 h 746687"/>
                <a:gd name="connsiteX3" fmla="*/ 45980 w 196496"/>
                <a:gd name="connsiteY3" fmla="*/ 0 h 746687"/>
                <a:gd name="connsiteX4" fmla="*/ 0 w 196496"/>
                <a:gd name="connsiteY4" fmla="*/ 45981 h 746687"/>
                <a:gd name="connsiteX5" fmla="*/ 0 w 196496"/>
                <a:gd name="connsiteY5" fmla="*/ 704245 h 746687"/>
                <a:gd name="connsiteX6" fmla="*/ 45980 w 196496"/>
                <a:gd name="connsiteY6" fmla="*/ 750224 h 746687"/>
                <a:gd name="connsiteX7" fmla="*/ 150517 w 196496"/>
                <a:gd name="connsiteY7" fmla="*/ 750224 h 746687"/>
                <a:gd name="connsiteX8" fmla="*/ 196497 w 196496"/>
                <a:gd name="connsiteY8" fmla="*/ 704245 h 74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96" h="746687">
                  <a:moveTo>
                    <a:pt x="196497" y="704245"/>
                  </a:moveTo>
                  <a:lnTo>
                    <a:pt x="196497" y="45981"/>
                  </a:lnTo>
                  <a:cubicBezTo>
                    <a:pt x="196497" y="20436"/>
                    <a:pt x="175668" y="0"/>
                    <a:pt x="150517" y="0"/>
                  </a:cubicBezTo>
                  <a:lnTo>
                    <a:pt x="45980" y="0"/>
                  </a:lnTo>
                  <a:cubicBezTo>
                    <a:pt x="20436" y="0"/>
                    <a:pt x="0" y="20829"/>
                    <a:pt x="0" y="45981"/>
                  </a:cubicBezTo>
                  <a:lnTo>
                    <a:pt x="0" y="704245"/>
                  </a:lnTo>
                  <a:cubicBezTo>
                    <a:pt x="0" y="729789"/>
                    <a:pt x="20829" y="750224"/>
                    <a:pt x="45980" y="750224"/>
                  </a:cubicBezTo>
                  <a:lnTo>
                    <a:pt x="150517" y="750224"/>
                  </a:lnTo>
                  <a:cubicBezTo>
                    <a:pt x="176061" y="750224"/>
                    <a:pt x="196497" y="729396"/>
                    <a:pt x="196497" y="704245"/>
                  </a:cubicBezTo>
                  <a:close/>
                </a:path>
              </a:pathLst>
            </a:custGeom>
            <a:solidFill>
              <a:srgbClr val="FFC000"/>
            </a:solidFill>
            <a:ln w="3927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E8422117-7985-411C-97E6-BA1F56790D58}"/>
                </a:ext>
              </a:extLst>
            </p:cNvPr>
            <p:cNvSpPr/>
            <p:nvPr/>
          </p:nvSpPr>
          <p:spPr>
            <a:xfrm>
              <a:off x="20602294" y="13387306"/>
              <a:ext cx="157197" cy="707388"/>
            </a:xfrm>
            <a:custGeom>
              <a:avLst/>
              <a:gdLst>
                <a:gd name="connsiteX0" fmla="*/ 51875 w 157197"/>
                <a:gd name="connsiteY0" fmla="*/ 32226 h 707388"/>
                <a:gd name="connsiteX1" fmla="*/ 150517 w 157197"/>
                <a:gd name="connsiteY1" fmla="*/ 130866 h 707388"/>
                <a:gd name="connsiteX2" fmla="*/ 150517 w 157197"/>
                <a:gd name="connsiteY2" fmla="*/ 684594 h 707388"/>
                <a:gd name="connsiteX3" fmla="*/ 135583 w 157197"/>
                <a:gd name="connsiteY3" fmla="*/ 736076 h 707388"/>
                <a:gd name="connsiteX4" fmla="*/ 182349 w 157197"/>
                <a:gd name="connsiteY4" fmla="*/ 652369 h 707388"/>
                <a:gd name="connsiteX5" fmla="*/ 182349 w 157197"/>
                <a:gd name="connsiteY5" fmla="*/ 98642 h 707388"/>
                <a:gd name="connsiteX6" fmla="*/ 83708 w 157197"/>
                <a:gd name="connsiteY6" fmla="*/ 0 h 707388"/>
                <a:gd name="connsiteX7" fmla="*/ 0 w 157197"/>
                <a:gd name="connsiteY7" fmla="*/ 46766 h 707388"/>
                <a:gd name="connsiteX8" fmla="*/ 51875 w 157197"/>
                <a:gd name="connsiteY8" fmla="*/ 32226 h 7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97" h="707388">
                  <a:moveTo>
                    <a:pt x="51875" y="32226"/>
                  </a:moveTo>
                  <a:cubicBezTo>
                    <a:pt x="106108" y="32226"/>
                    <a:pt x="150517" y="76241"/>
                    <a:pt x="150517" y="130866"/>
                  </a:cubicBezTo>
                  <a:lnTo>
                    <a:pt x="150517" y="684594"/>
                  </a:lnTo>
                  <a:cubicBezTo>
                    <a:pt x="150517" y="703458"/>
                    <a:pt x="145015" y="721143"/>
                    <a:pt x="135583" y="736076"/>
                  </a:cubicBezTo>
                  <a:cubicBezTo>
                    <a:pt x="163485" y="718785"/>
                    <a:pt x="182349" y="687738"/>
                    <a:pt x="182349" y="652369"/>
                  </a:cubicBezTo>
                  <a:lnTo>
                    <a:pt x="182349" y="98642"/>
                  </a:lnTo>
                  <a:cubicBezTo>
                    <a:pt x="182349" y="44408"/>
                    <a:pt x="138334" y="0"/>
                    <a:pt x="83708" y="0"/>
                  </a:cubicBezTo>
                  <a:cubicBezTo>
                    <a:pt x="48338" y="0"/>
                    <a:pt x="17685" y="18863"/>
                    <a:pt x="0" y="46766"/>
                  </a:cubicBezTo>
                  <a:cubicBezTo>
                    <a:pt x="15327" y="37727"/>
                    <a:pt x="33011" y="32226"/>
                    <a:pt x="51875" y="32226"/>
                  </a:cubicBezTo>
                  <a:close/>
                </a:path>
              </a:pathLst>
            </a:custGeom>
            <a:solidFill>
              <a:srgbClr val="FFD345"/>
            </a:solidFill>
            <a:ln w="3927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69BA788-EF5E-4460-BFAA-69334F02C3DA}"/>
                </a:ext>
              </a:extLst>
            </p:cNvPr>
            <p:cNvSpPr/>
            <p:nvPr/>
          </p:nvSpPr>
          <p:spPr>
            <a:xfrm>
              <a:off x="20587360" y="13395558"/>
              <a:ext cx="157197" cy="707388"/>
            </a:xfrm>
            <a:custGeom>
              <a:avLst/>
              <a:gdLst>
                <a:gd name="connsiteX0" fmla="*/ 189030 w 157197"/>
                <a:gd name="connsiteY0" fmla="*/ 683808 h 707388"/>
                <a:gd name="connsiteX1" fmla="*/ 149338 w 157197"/>
                <a:gd name="connsiteY1" fmla="*/ 692062 h 707388"/>
                <a:gd name="connsiteX2" fmla="*/ 50696 w 157197"/>
                <a:gd name="connsiteY2" fmla="*/ 593420 h 707388"/>
                <a:gd name="connsiteX3" fmla="*/ 50696 w 157197"/>
                <a:gd name="connsiteY3" fmla="*/ 39693 h 707388"/>
                <a:gd name="connsiteX4" fmla="*/ 58949 w 157197"/>
                <a:gd name="connsiteY4" fmla="*/ 0 h 707388"/>
                <a:gd name="connsiteX5" fmla="*/ 0 w 157197"/>
                <a:gd name="connsiteY5" fmla="*/ 89996 h 707388"/>
                <a:gd name="connsiteX6" fmla="*/ 0 w 157197"/>
                <a:gd name="connsiteY6" fmla="*/ 643723 h 707388"/>
                <a:gd name="connsiteX7" fmla="*/ 98642 w 157197"/>
                <a:gd name="connsiteY7" fmla="*/ 742365 h 707388"/>
                <a:gd name="connsiteX8" fmla="*/ 189030 w 157197"/>
                <a:gd name="connsiteY8" fmla="*/ 683808 h 7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97" h="707388">
                  <a:moveTo>
                    <a:pt x="189030" y="683808"/>
                  </a:moveTo>
                  <a:cubicBezTo>
                    <a:pt x="176847" y="689311"/>
                    <a:pt x="163485" y="692062"/>
                    <a:pt x="149338" y="692062"/>
                  </a:cubicBezTo>
                  <a:cubicBezTo>
                    <a:pt x="95104" y="692062"/>
                    <a:pt x="50696" y="648046"/>
                    <a:pt x="50696" y="593420"/>
                  </a:cubicBezTo>
                  <a:lnTo>
                    <a:pt x="50696" y="39693"/>
                  </a:lnTo>
                  <a:cubicBezTo>
                    <a:pt x="50696" y="25544"/>
                    <a:pt x="53841" y="12183"/>
                    <a:pt x="58949" y="0"/>
                  </a:cubicBezTo>
                  <a:cubicBezTo>
                    <a:pt x="24366" y="15327"/>
                    <a:pt x="0" y="49910"/>
                    <a:pt x="0" y="89996"/>
                  </a:cubicBezTo>
                  <a:lnTo>
                    <a:pt x="0" y="643723"/>
                  </a:lnTo>
                  <a:cubicBezTo>
                    <a:pt x="0" y="697957"/>
                    <a:pt x="44016" y="742365"/>
                    <a:pt x="98642" y="742365"/>
                  </a:cubicBezTo>
                  <a:cubicBezTo>
                    <a:pt x="139120" y="742757"/>
                    <a:pt x="173703" y="718392"/>
                    <a:pt x="189030" y="683808"/>
                  </a:cubicBezTo>
                  <a:close/>
                </a:path>
              </a:pathLst>
            </a:custGeom>
            <a:solidFill>
              <a:srgbClr val="FFAB03"/>
            </a:solidFill>
            <a:ln w="3927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294224C-666C-4D0F-882D-79C753E288C6}"/>
                </a:ext>
              </a:extLst>
            </p:cNvPr>
            <p:cNvSpPr/>
            <p:nvPr/>
          </p:nvSpPr>
          <p:spPr>
            <a:xfrm>
              <a:off x="19452395" y="13671439"/>
              <a:ext cx="785987" cy="157197"/>
            </a:xfrm>
            <a:custGeom>
              <a:avLst/>
              <a:gdLst>
                <a:gd name="connsiteX0" fmla="*/ 0 w 785986"/>
                <a:gd name="connsiteY0" fmla="*/ 139907 h 157197"/>
                <a:gd name="connsiteX1" fmla="*/ 0 w 785986"/>
                <a:gd name="connsiteY1" fmla="*/ 42837 h 157197"/>
                <a:gd name="connsiteX2" fmla="*/ 42836 w 785986"/>
                <a:gd name="connsiteY2" fmla="*/ 0 h 157197"/>
                <a:gd name="connsiteX3" fmla="*/ 749438 w 785986"/>
                <a:gd name="connsiteY3" fmla="*/ 0 h 157197"/>
                <a:gd name="connsiteX4" fmla="*/ 792274 w 785986"/>
                <a:gd name="connsiteY4" fmla="*/ 42837 h 157197"/>
                <a:gd name="connsiteX5" fmla="*/ 792274 w 785986"/>
                <a:gd name="connsiteY5" fmla="*/ 139907 h 157197"/>
                <a:gd name="connsiteX6" fmla="*/ 749438 w 785986"/>
                <a:gd name="connsiteY6" fmla="*/ 182743 h 157197"/>
                <a:gd name="connsiteX7" fmla="*/ 42836 w 785986"/>
                <a:gd name="connsiteY7" fmla="*/ 182743 h 157197"/>
                <a:gd name="connsiteX8" fmla="*/ 0 w 785986"/>
                <a:gd name="connsiteY8" fmla="*/ 139907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986" h="157197">
                  <a:moveTo>
                    <a:pt x="0" y="139907"/>
                  </a:moveTo>
                  <a:lnTo>
                    <a:pt x="0" y="42837"/>
                  </a:lnTo>
                  <a:cubicBezTo>
                    <a:pt x="0" y="19257"/>
                    <a:pt x="19256" y="0"/>
                    <a:pt x="42836" y="0"/>
                  </a:cubicBezTo>
                  <a:lnTo>
                    <a:pt x="749438" y="0"/>
                  </a:lnTo>
                  <a:cubicBezTo>
                    <a:pt x="773018" y="0"/>
                    <a:pt x="792274" y="19257"/>
                    <a:pt x="792274" y="42837"/>
                  </a:cubicBezTo>
                  <a:lnTo>
                    <a:pt x="792274" y="139907"/>
                  </a:lnTo>
                  <a:cubicBezTo>
                    <a:pt x="792274" y="163485"/>
                    <a:pt x="773018" y="182743"/>
                    <a:pt x="749438" y="182743"/>
                  </a:cubicBezTo>
                  <a:lnTo>
                    <a:pt x="42836" y="182743"/>
                  </a:lnTo>
                  <a:cubicBezTo>
                    <a:pt x="19256" y="182743"/>
                    <a:pt x="0" y="163485"/>
                    <a:pt x="0" y="139907"/>
                  </a:cubicBezTo>
                  <a:close/>
                </a:path>
              </a:pathLst>
            </a:custGeom>
            <a:solidFill>
              <a:srgbClr val="6A452B"/>
            </a:solidFill>
            <a:ln w="3927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11B0B239-76D9-4726-A626-FE0B4A0AFDEC}"/>
                </a:ext>
              </a:extLst>
            </p:cNvPr>
            <p:cNvSpPr/>
            <p:nvPr/>
          </p:nvSpPr>
          <p:spPr>
            <a:xfrm>
              <a:off x="19452395" y="13690697"/>
              <a:ext cx="746687" cy="157197"/>
            </a:xfrm>
            <a:custGeom>
              <a:avLst/>
              <a:gdLst>
                <a:gd name="connsiteX0" fmla="*/ 773018 w 746687"/>
                <a:gd name="connsiteY0" fmla="*/ 127329 h 157197"/>
                <a:gd name="connsiteX1" fmla="*/ 717999 w 746687"/>
                <a:gd name="connsiteY1" fmla="*/ 146194 h 157197"/>
                <a:gd name="connsiteX2" fmla="*/ 108466 w 746687"/>
                <a:gd name="connsiteY2" fmla="*/ 146194 h 157197"/>
                <a:gd name="connsiteX3" fmla="*/ 17291 w 746687"/>
                <a:gd name="connsiteY3" fmla="*/ 55019 h 157197"/>
                <a:gd name="connsiteX4" fmla="*/ 36155 w 746687"/>
                <a:gd name="connsiteY4" fmla="*/ 0 h 157197"/>
                <a:gd name="connsiteX5" fmla="*/ 0 w 746687"/>
                <a:gd name="connsiteY5" fmla="*/ 72311 h 157197"/>
                <a:gd name="connsiteX6" fmla="*/ 0 w 746687"/>
                <a:gd name="connsiteY6" fmla="*/ 72311 h 157197"/>
                <a:gd name="connsiteX7" fmla="*/ 91174 w 746687"/>
                <a:gd name="connsiteY7" fmla="*/ 163485 h 157197"/>
                <a:gd name="connsiteX8" fmla="*/ 700707 w 746687"/>
                <a:gd name="connsiteY8" fmla="*/ 163485 h 157197"/>
                <a:gd name="connsiteX9" fmla="*/ 773018 w 746687"/>
                <a:gd name="connsiteY9" fmla="*/ 127329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687" h="157197">
                  <a:moveTo>
                    <a:pt x="773018" y="127329"/>
                  </a:moveTo>
                  <a:cubicBezTo>
                    <a:pt x="757691" y="139120"/>
                    <a:pt x="738827" y="146194"/>
                    <a:pt x="717999" y="146194"/>
                  </a:cubicBezTo>
                  <a:lnTo>
                    <a:pt x="108466" y="146194"/>
                  </a:lnTo>
                  <a:cubicBezTo>
                    <a:pt x="58163" y="146194"/>
                    <a:pt x="17291" y="105322"/>
                    <a:pt x="17291" y="55019"/>
                  </a:cubicBezTo>
                  <a:cubicBezTo>
                    <a:pt x="17291" y="34190"/>
                    <a:pt x="24365" y="15326"/>
                    <a:pt x="36155" y="0"/>
                  </a:cubicBezTo>
                  <a:cubicBezTo>
                    <a:pt x="14148" y="16505"/>
                    <a:pt x="0" y="42836"/>
                    <a:pt x="0" y="72311"/>
                  </a:cubicBezTo>
                  <a:lnTo>
                    <a:pt x="0" y="72311"/>
                  </a:lnTo>
                  <a:cubicBezTo>
                    <a:pt x="0" y="122614"/>
                    <a:pt x="40871" y="163485"/>
                    <a:pt x="91174" y="163485"/>
                  </a:cubicBezTo>
                  <a:lnTo>
                    <a:pt x="700707" y="163485"/>
                  </a:lnTo>
                  <a:cubicBezTo>
                    <a:pt x="730181" y="163485"/>
                    <a:pt x="756512" y="148945"/>
                    <a:pt x="773018" y="127329"/>
                  </a:cubicBezTo>
                  <a:close/>
                </a:path>
              </a:pathLst>
            </a:custGeom>
            <a:solidFill>
              <a:srgbClr val="7F5639"/>
            </a:solidFill>
            <a:ln w="3927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A0062EFD-EEB5-44A5-A2DE-9C27984E1FEE}"/>
                </a:ext>
              </a:extLst>
            </p:cNvPr>
            <p:cNvSpPr/>
            <p:nvPr/>
          </p:nvSpPr>
          <p:spPr>
            <a:xfrm>
              <a:off x="19466936" y="13671833"/>
              <a:ext cx="746687" cy="157197"/>
            </a:xfrm>
            <a:custGeom>
              <a:avLst/>
              <a:gdLst>
                <a:gd name="connsiteX0" fmla="*/ 48338 w 746687"/>
                <a:gd name="connsiteY0" fmla="*/ 28296 h 157197"/>
                <a:gd name="connsiteX1" fmla="*/ 657871 w 746687"/>
                <a:gd name="connsiteY1" fmla="*/ 28296 h 157197"/>
                <a:gd name="connsiteX2" fmla="*/ 749045 w 746687"/>
                <a:gd name="connsiteY2" fmla="*/ 119470 h 157197"/>
                <a:gd name="connsiteX3" fmla="*/ 734898 w 746687"/>
                <a:gd name="connsiteY3" fmla="*/ 168201 h 157197"/>
                <a:gd name="connsiteX4" fmla="*/ 777734 w 746687"/>
                <a:gd name="connsiteY4" fmla="*/ 91175 h 157197"/>
                <a:gd name="connsiteX5" fmla="*/ 777734 w 746687"/>
                <a:gd name="connsiteY5" fmla="*/ 91175 h 157197"/>
                <a:gd name="connsiteX6" fmla="*/ 686560 w 746687"/>
                <a:gd name="connsiteY6" fmla="*/ 0 h 157197"/>
                <a:gd name="connsiteX7" fmla="*/ 77026 w 746687"/>
                <a:gd name="connsiteY7" fmla="*/ 0 h 157197"/>
                <a:gd name="connsiteX8" fmla="*/ 0 w 746687"/>
                <a:gd name="connsiteY8" fmla="*/ 42444 h 157197"/>
                <a:gd name="connsiteX9" fmla="*/ 48338 w 746687"/>
                <a:gd name="connsiteY9" fmla="*/ 28296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687" h="157197">
                  <a:moveTo>
                    <a:pt x="48338" y="28296"/>
                  </a:moveTo>
                  <a:lnTo>
                    <a:pt x="657871" y="28296"/>
                  </a:lnTo>
                  <a:cubicBezTo>
                    <a:pt x="708174" y="28296"/>
                    <a:pt x="749045" y="69167"/>
                    <a:pt x="749045" y="119470"/>
                  </a:cubicBezTo>
                  <a:cubicBezTo>
                    <a:pt x="749045" y="137548"/>
                    <a:pt x="743544" y="154054"/>
                    <a:pt x="734898" y="168201"/>
                  </a:cubicBezTo>
                  <a:cubicBezTo>
                    <a:pt x="760442" y="152088"/>
                    <a:pt x="777734" y="123793"/>
                    <a:pt x="777734" y="91175"/>
                  </a:cubicBezTo>
                  <a:lnTo>
                    <a:pt x="777734" y="91175"/>
                  </a:lnTo>
                  <a:cubicBezTo>
                    <a:pt x="777734" y="40872"/>
                    <a:pt x="736863" y="0"/>
                    <a:pt x="686560" y="0"/>
                  </a:cubicBezTo>
                  <a:lnTo>
                    <a:pt x="77026" y="0"/>
                  </a:lnTo>
                  <a:cubicBezTo>
                    <a:pt x="44408" y="0"/>
                    <a:pt x="16113" y="16898"/>
                    <a:pt x="0" y="42444"/>
                  </a:cubicBezTo>
                  <a:cubicBezTo>
                    <a:pt x="13754" y="33405"/>
                    <a:pt x="30261" y="28296"/>
                    <a:pt x="48338" y="28296"/>
                  </a:cubicBezTo>
                  <a:close/>
                </a:path>
              </a:pathLst>
            </a:custGeom>
            <a:solidFill>
              <a:srgbClr val="543622"/>
            </a:solidFill>
            <a:ln w="3927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C0CA91E-5A8D-4CB8-B557-18977190378D}"/>
                </a:ext>
              </a:extLst>
            </p:cNvPr>
            <p:cNvSpPr/>
            <p:nvPr/>
          </p:nvSpPr>
          <p:spPr>
            <a:xfrm>
              <a:off x="20784642" y="13694234"/>
              <a:ext cx="1611273" cy="117898"/>
            </a:xfrm>
            <a:custGeom>
              <a:avLst/>
              <a:gdLst>
                <a:gd name="connsiteX0" fmla="*/ 0 w 1611273"/>
                <a:gd name="connsiteY0" fmla="*/ 0 h 117898"/>
                <a:gd name="connsiteX1" fmla="*/ 1649001 w 1611273"/>
                <a:gd name="connsiteY1" fmla="*/ 0 h 117898"/>
                <a:gd name="connsiteX2" fmla="*/ 1649001 w 1611273"/>
                <a:gd name="connsiteY2" fmla="*/ 137548 h 117898"/>
                <a:gd name="connsiteX3" fmla="*/ 0 w 1611273"/>
                <a:gd name="connsiteY3" fmla="*/ 137548 h 117898"/>
              </a:gdLst>
              <a:ahLst/>
              <a:cxnLst>
                <a:cxn ang="0">
                  <a:pos x="connsiteX0" y="connsiteY0"/>
                </a:cxn>
                <a:cxn ang="0">
                  <a:pos x="connsiteX1" y="connsiteY1"/>
                </a:cxn>
                <a:cxn ang="0">
                  <a:pos x="connsiteX2" y="connsiteY2"/>
                </a:cxn>
                <a:cxn ang="0">
                  <a:pos x="connsiteX3" y="connsiteY3"/>
                </a:cxn>
              </a:cxnLst>
              <a:rect l="l" t="t" r="r" b="b"/>
              <a:pathLst>
                <a:path w="1611273" h="117898">
                  <a:moveTo>
                    <a:pt x="0" y="0"/>
                  </a:moveTo>
                  <a:lnTo>
                    <a:pt x="1649001" y="0"/>
                  </a:lnTo>
                  <a:lnTo>
                    <a:pt x="1649001" y="137548"/>
                  </a:lnTo>
                  <a:lnTo>
                    <a:pt x="0" y="137548"/>
                  </a:lnTo>
                  <a:close/>
                </a:path>
              </a:pathLst>
            </a:custGeom>
            <a:solidFill>
              <a:srgbClr val="C3C6CB"/>
            </a:solidFill>
            <a:ln w="3927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479D3EDD-6D60-4DDE-9762-A904C08AAF72}"/>
                </a:ext>
              </a:extLst>
            </p:cNvPr>
            <p:cNvSpPr/>
            <p:nvPr/>
          </p:nvSpPr>
          <p:spPr>
            <a:xfrm>
              <a:off x="20784642" y="13790910"/>
              <a:ext cx="1611273" cy="39299"/>
            </a:xfrm>
            <a:custGeom>
              <a:avLst/>
              <a:gdLst>
                <a:gd name="connsiteX0" fmla="*/ 0 w 1611273"/>
                <a:gd name="connsiteY0" fmla="*/ 0 h 39299"/>
                <a:gd name="connsiteX1" fmla="*/ 1649001 w 1611273"/>
                <a:gd name="connsiteY1" fmla="*/ 0 h 39299"/>
                <a:gd name="connsiteX2" fmla="*/ 1649001 w 1611273"/>
                <a:gd name="connsiteY2" fmla="*/ 40871 h 39299"/>
                <a:gd name="connsiteX3" fmla="*/ 0 w 1611273"/>
                <a:gd name="connsiteY3" fmla="*/ 40871 h 39299"/>
              </a:gdLst>
              <a:ahLst/>
              <a:cxnLst>
                <a:cxn ang="0">
                  <a:pos x="connsiteX0" y="connsiteY0"/>
                </a:cxn>
                <a:cxn ang="0">
                  <a:pos x="connsiteX1" y="connsiteY1"/>
                </a:cxn>
                <a:cxn ang="0">
                  <a:pos x="connsiteX2" y="connsiteY2"/>
                </a:cxn>
                <a:cxn ang="0">
                  <a:pos x="connsiteX3" y="connsiteY3"/>
                </a:cxn>
              </a:cxnLst>
              <a:rect l="l" t="t" r="r" b="b"/>
              <a:pathLst>
                <a:path w="1611273" h="39299">
                  <a:moveTo>
                    <a:pt x="0" y="0"/>
                  </a:moveTo>
                  <a:lnTo>
                    <a:pt x="1649001" y="0"/>
                  </a:lnTo>
                  <a:lnTo>
                    <a:pt x="1649001" y="40871"/>
                  </a:lnTo>
                  <a:lnTo>
                    <a:pt x="0" y="40871"/>
                  </a:lnTo>
                  <a:close/>
                </a:path>
              </a:pathLst>
            </a:custGeom>
            <a:solidFill>
              <a:srgbClr val="AEB1B5"/>
            </a:solidFill>
            <a:ln w="3927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EB725B16-741F-4BA2-9BFF-15AC87858C5B}"/>
                </a:ext>
              </a:extLst>
            </p:cNvPr>
            <p:cNvSpPr/>
            <p:nvPr/>
          </p:nvSpPr>
          <p:spPr>
            <a:xfrm>
              <a:off x="20784642" y="13694234"/>
              <a:ext cx="1611273" cy="39299"/>
            </a:xfrm>
            <a:custGeom>
              <a:avLst/>
              <a:gdLst>
                <a:gd name="connsiteX0" fmla="*/ 0 w 1611273"/>
                <a:gd name="connsiteY0" fmla="*/ 0 h 39299"/>
                <a:gd name="connsiteX1" fmla="*/ 1649001 w 1611273"/>
                <a:gd name="connsiteY1" fmla="*/ 0 h 39299"/>
                <a:gd name="connsiteX2" fmla="*/ 1649001 w 1611273"/>
                <a:gd name="connsiteY2" fmla="*/ 40872 h 39299"/>
                <a:gd name="connsiteX3" fmla="*/ 0 w 1611273"/>
                <a:gd name="connsiteY3" fmla="*/ 40872 h 39299"/>
              </a:gdLst>
              <a:ahLst/>
              <a:cxnLst>
                <a:cxn ang="0">
                  <a:pos x="connsiteX0" y="connsiteY0"/>
                </a:cxn>
                <a:cxn ang="0">
                  <a:pos x="connsiteX1" y="connsiteY1"/>
                </a:cxn>
                <a:cxn ang="0">
                  <a:pos x="connsiteX2" y="connsiteY2"/>
                </a:cxn>
                <a:cxn ang="0">
                  <a:pos x="connsiteX3" y="connsiteY3"/>
                </a:cxn>
              </a:cxnLst>
              <a:rect l="l" t="t" r="r" b="b"/>
              <a:pathLst>
                <a:path w="1611273" h="39299">
                  <a:moveTo>
                    <a:pt x="0" y="0"/>
                  </a:moveTo>
                  <a:lnTo>
                    <a:pt x="1649001" y="0"/>
                  </a:lnTo>
                  <a:lnTo>
                    <a:pt x="1649001" y="40872"/>
                  </a:lnTo>
                  <a:lnTo>
                    <a:pt x="0" y="40872"/>
                  </a:lnTo>
                  <a:close/>
                </a:path>
              </a:pathLst>
            </a:custGeom>
            <a:solidFill>
              <a:srgbClr val="DBDCDD"/>
            </a:solidFill>
            <a:ln w="3927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D5BA8B60-697F-4B89-AD7A-2461F2112818}"/>
                </a:ext>
              </a:extLst>
            </p:cNvPr>
            <p:cNvSpPr/>
            <p:nvPr/>
          </p:nvSpPr>
          <p:spPr>
            <a:xfrm>
              <a:off x="22433643" y="13655570"/>
              <a:ext cx="353694" cy="196497"/>
            </a:xfrm>
            <a:custGeom>
              <a:avLst/>
              <a:gdLst>
                <a:gd name="connsiteX0" fmla="*/ 369021 w 353694"/>
                <a:gd name="connsiteY0" fmla="*/ 154989 h 196496"/>
                <a:gd name="connsiteX1" fmla="*/ 369021 w 353694"/>
                <a:gd name="connsiteY1" fmla="*/ 59492 h 196496"/>
                <a:gd name="connsiteX2" fmla="*/ 348192 w 353694"/>
                <a:gd name="connsiteY2" fmla="*/ 35912 h 196496"/>
                <a:gd name="connsiteX3" fmla="*/ 26330 w 353694"/>
                <a:gd name="connsiteY3" fmla="*/ 150 h 196496"/>
                <a:gd name="connsiteX4" fmla="*/ 0 w 353694"/>
                <a:gd name="connsiteY4" fmla="*/ 23729 h 196496"/>
                <a:gd name="connsiteX5" fmla="*/ 0 w 353694"/>
                <a:gd name="connsiteY5" fmla="*/ 190752 h 196496"/>
                <a:gd name="connsiteX6" fmla="*/ 26330 w 353694"/>
                <a:gd name="connsiteY6" fmla="*/ 214332 h 196496"/>
                <a:gd name="connsiteX7" fmla="*/ 348192 w 353694"/>
                <a:gd name="connsiteY7" fmla="*/ 178569 h 196496"/>
                <a:gd name="connsiteX8" fmla="*/ 369021 w 353694"/>
                <a:gd name="connsiteY8" fmla="*/ 154989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94" h="196496">
                  <a:moveTo>
                    <a:pt x="369021" y="154989"/>
                  </a:moveTo>
                  <a:lnTo>
                    <a:pt x="369021" y="59492"/>
                  </a:lnTo>
                  <a:cubicBezTo>
                    <a:pt x="369021" y="47309"/>
                    <a:pt x="359982" y="37484"/>
                    <a:pt x="348192" y="35912"/>
                  </a:cubicBezTo>
                  <a:lnTo>
                    <a:pt x="26330" y="150"/>
                  </a:lnTo>
                  <a:cubicBezTo>
                    <a:pt x="12575" y="-1422"/>
                    <a:pt x="0" y="9582"/>
                    <a:pt x="0" y="23729"/>
                  </a:cubicBezTo>
                  <a:lnTo>
                    <a:pt x="0" y="190752"/>
                  </a:lnTo>
                  <a:cubicBezTo>
                    <a:pt x="0" y="204900"/>
                    <a:pt x="12183" y="215510"/>
                    <a:pt x="26330" y="214332"/>
                  </a:cubicBezTo>
                  <a:lnTo>
                    <a:pt x="348192" y="178569"/>
                  </a:lnTo>
                  <a:cubicBezTo>
                    <a:pt x="359982" y="176997"/>
                    <a:pt x="369021" y="167172"/>
                    <a:pt x="369021" y="154989"/>
                  </a:cubicBezTo>
                  <a:close/>
                </a:path>
              </a:pathLst>
            </a:custGeom>
            <a:solidFill>
              <a:srgbClr val="C3C6CB"/>
            </a:solidFill>
            <a:ln w="39274"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2B2135A-6F61-4D0E-ABC9-4E6FD3B21F41}"/>
                </a:ext>
              </a:extLst>
            </p:cNvPr>
            <p:cNvSpPr/>
            <p:nvPr/>
          </p:nvSpPr>
          <p:spPr>
            <a:xfrm>
              <a:off x="22433643" y="13655963"/>
              <a:ext cx="353694" cy="78599"/>
            </a:xfrm>
            <a:custGeom>
              <a:avLst/>
              <a:gdLst>
                <a:gd name="connsiteX0" fmla="*/ 26330 w 353694"/>
                <a:gd name="connsiteY0" fmla="*/ 38270 h 78598"/>
                <a:gd name="connsiteX1" fmla="*/ 348192 w 353694"/>
                <a:gd name="connsiteY1" fmla="*/ 74033 h 78598"/>
                <a:gd name="connsiteX2" fmla="*/ 369021 w 353694"/>
                <a:gd name="connsiteY2" fmla="*/ 97613 h 78598"/>
                <a:gd name="connsiteX3" fmla="*/ 369021 w 353694"/>
                <a:gd name="connsiteY3" fmla="*/ 59492 h 78598"/>
                <a:gd name="connsiteX4" fmla="*/ 348192 w 353694"/>
                <a:gd name="connsiteY4" fmla="*/ 35912 h 78598"/>
                <a:gd name="connsiteX5" fmla="*/ 26330 w 353694"/>
                <a:gd name="connsiteY5" fmla="*/ 150 h 78598"/>
                <a:gd name="connsiteX6" fmla="*/ 0 w 353694"/>
                <a:gd name="connsiteY6" fmla="*/ 23730 h 78598"/>
                <a:gd name="connsiteX7" fmla="*/ 0 w 353694"/>
                <a:gd name="connsiteY7" fmla="*/ 61850 h 78598"/>
                <a:gd name="connsiteX8" fmla="*/ 26330 w 353694"/>
                <a:gd name="connsiteY8" fmla="*/ 38270 h 7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94" h="78598">
                  <a:moveTo>
                    <a:pt x="26330" y="38270"/>
                  </a:moveTo>
                  <a:lnTo>
                    <a:pt x="348192" y="74033"/>
                  </a:lnTo>
                  <a:cubicBezTo>
                    <a:pt x="359982" y="75212"/>
                    <a:pt x="369021" y="85430"/>
                    <a:pt x="369021" y="97613"/>
                  </a:cubicBezTo>
                  <a:lnTo>
                    <a:pt x="369021" y="59492"/>
                  </a:lnTo>
                  <a:cubicBezTo>
                    <a:pt x="369021" y="47310"/>
                    <a:pt x="359982" y="37485"/>
                    <a:pt x="348192" y="35912"/>
                  </a:cubicBezTo>
                  <a:lnTo>
                    <a:pt x="26330" y="150"/>
                  </a:lnTo>
                  <a:cubicBezTo>
                    <a:pt x="12575" y="-1422"/>
                    <a:pt x="0" y="9581"/>
                    <a:pt x="0" y="23730"/>
                  </a:cubicBezTo>
                  <a:lnTo>
                    <a:pt x="0" y="61850"/>
                  </a:lnTo>
                  <a:cubicBezTo>
                    <a:pt x="0" y="47702"/>
                    <a:pt x="12183" y="36698"/>
                    <a:pt x="26330" y="38270"/>
                  </a:cubicBezTo>
                  <a:close/>
                </a:path>
              </a:pathLst>
            </a:custGeom>
            <a:solidFill>
              <a:srgbClr val="DBDCDD"/>
            </a:solidFill>
            <a:ln w="3927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EB2A06AC-9F53-4F0A-B6E3-B64DFFC4598A}"/>
                </a:ext>
              </a:extLst>
            </p:cNvPr>
            <p:cNvSpPr/>
            <p:nvPr/>
          </p:nvSpPr>
          <p:spPr>
            <a:xfrm>
              <a:off x="22433643" y="13762222"/>
              <a:ext cx="353694" cy="78599"/>
            </a:xfrm>
            <a:custGeom>
              <a:avLst/>
              <a:gdLst>
                <a:gd name="connsiteX0" fmla="*/ 348192 w 353694"/>
                <a:gd name="connsiteY0" fmla="*/ 71917 h 78598"/>
                <a:gd name="connsiteX1" fmla="*/ 369021 w 353694"/>
                <a:gd name="connsiteY1" fmla="*/ 48337 h 78598"/>
                <a:gd name="connsiteX2" fmla="*/ 369021 w 353694"/>
                <a:gd name="connsiteY2" fmla="*/ 0 h 78598"/>
                <a:gd name="connsiteX3" fmla="*/ 348192 w 353694"/>
                <a:gd name="connsiteY3" fmla="*/ 23579 h 78598"/>
                <a:gd name="connsiteX4" fmla="*/ 26330 w 353694"/>
                <a:gd name="connsiteY4" fmla="*/ 59341 h 78598"/>
                <a:gd name="connsiteX5" fmla="*/ 0 w 353694"/>
                <a:gd name="connsiteY5" fmla="*/ 35761 h 78598"/>
                <a:gd name="connsiteX6" fmla="*/ 0 w 353694"/>
                <a:gd name="connsiteY6" fmla="*/ 84100 h 78598"/>
                <a:gd name="connsiteX7" fmla="*/ 26330 w 353694"/>
                <a:gd name="connsiteY7" fmla="*/ 107680 h 78598"/>
                <a:gd name="connsiteX8" fmla="*/ 348192 w 353694"/>
                <a:gd name="connsiteY8" fmla="*/ 71917 h 7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94" h="78598">
                  <a:moveTo>
                    <a:pt x="348192" y="71917"/>
                  </a:moveTo>
                  <a:cubicBezTo>
                    <a:pt x="359982" y="70738"/>
                    <a:pt x="369021" y="60520"/>
                    <a:pt x="369021" y="48337"/>
                  </a:cubicBezTo>
                  <a:lnTo>
                    <a:pt x="369021" y="0"/>
                  </a:lnTo>
                  <a:cubicBezTo>
                    <a:pt x="369021" y="12183"/>
                    <a:pt x="359982" y="22008"/>
                    <a:pt x="348192" y="23579"/>
                  </a:cubicBezTo>
                  <a:lnTo>
                    <a:pt x="26330" y="59341"/>
                  </a:lnTo>
                  <a:cubicBezTo>
                    <a:pt x="12575" y="60914"/>
                    <a:pt x="0" y="49910"/>
                    <a:pt x="0" y="35761"/>
                  </a:cubicBezTo>
                  <a:lnTo>
                    <a:pt x="0" y="84100"/>
                  </a:lnTo>
                  <a:cubicBezTo>
                    <a:pt x="0" y="98248"/>
                    <a:pt x="12183" y="109252"/>
                    <a:pt x="26330" y="107680"/>
                  </a:cubicBezTo>
                  <a:lnTo>
                    <a:pt x="348192" y="71917"/>
                  </a:lnTo>
                  <a:close/>
                </a:path>
              </a:pathLst>
            </a:custGeom>
            <a:solidFill>
              <a:srgbClr val="AEB1B5"/>
            </a:solidFill>
            <a:ln w="3927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E2A8BA84-4A17-4DDB-91CF-F49732AA99D6}"/>
                </a:ext>
              </a:extLst>
            </p:cNvPr>
            <p:cNvSpPr/>
            <p:nvPr/>
          </p:nvSpPr>
          <p:spPr>
            <a:xfrm>
              <a:off x="14814618" y="13269767"/>
              <a:ext cx="1925668" cy="785987"/>
            </a:xfrm>
            <a:custGeom>
              <a:avLst/>
              <a:gdLst>
                <a:gd name="connsiteX0" fmla="*/ 1859313 w 1925667"/>
                <a:gd name="connsiteY0" fmla="*/ 811958 h 785986"/>
                <a:gd name="connsiteX1" fmla="*/ 1937126 w 1925667"/>
                <a:gd name="connsiteY1" fmla="*/ 349012 h 785986"/>
                <a:gd name="connsiteX2" fmla="*/ 1426627 w 1925667"/>
                <a:gd name="connsiteY2" fmla="*/ 221682 h 785986"/>
                <a:gd name="connsiteX3" fmla="*/ 295199 w 1925667"/>
                <a:gd name="connsiteY3" fmla="*/ 3964 h 785986"/>
                <a:gd name="connsiteX4" fmla="*/ 27964 w 1925667"/>
                <a:gd name="connsiteY4" fmla="*/ 190243 h 785986"/>
                <a:gd name="connsiteX5" fmla="*/ 3205 w 1925667"/>
                <a:gd name="connsiteY5" fmla="*/ 336829 h 785986"/>
                <a:gd name="connsiteX6" fmla="*/ 194593 w 1925667"/>
                <a:gd name="connsiteY6" fmla="*/ 600529 h 785986"/>
                <a:gd name="connsiteX7" fmla="*/ 1335060 w 1925667"/>
                <a:gd name="connsiteY7" fmla="*/ 765192 h 785986"/>
                <a:gd name="connsiteX8" fmla="*/ 1859313 w 1925667"/>
                <a:gd name="connsiteY8" fmla="*/ 811958 h 7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667" h="785986">
                  <a:moveTo>
                    <a:pt x="1859313" y="811958"/>
                  </a:moveTo>
                  <a:lnTo>
                    <a:pt x="1937126" y="349012"/>
                  </a:lnTo>
                  <a:cubicBezTo>
                    <a:pt x="1770103" y="295565"/>
                    <a:pt x="1599151" y="253908"/>
                    <a:pt x="1426627" y="221682"/>
                  </a:cubicBezTo>
                  <a:lnTo>
                    <a:pt x="295199" y="3964"/>
                  </a:lnTo>
                  <a:cubicBezTo>
                    <a:pt x="169441" y="-19615"/>
                    <a:pt x="49185" y="64485"/>
                    <a:pt x="27964" y="190243"/>
                  </a:cubicBezTo>
                  <a:lnTo>
                    <a:pt x="3205" y="336829"/>
                  </a:lnTo>
                  <a:cubicBezTo>
                    <a:pt x="-18016" y="462981"/>
                    <a:pt x="68442" y="581664"/>
                    <a:pt x="194593" y="600529"/>
                  </a:cubicBezTo>
                  <a:lnTo>
                    <a:pt x="1335060" y="765192"/>
                  </a:lnTo>
                  <a:cubicBezTo>
                    <a:pt x="1508763" y="791129"/>
                    <a:pt x="1684038" y="808029"/>
                    <a:pt x="1859313" y="811958"/>
                  </a:cubicBezTo>
                  <a:close/>
                </a:path>
              </a:pathLst>
            </a:custGeom>
            <a:solidFill>
              <a:srgbClr val="FFC000"/>
            </a:solidFill>
            <a:ln w="3927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811F301-84C8-471C-8AD7-EC8A7A68A741}"/>
                </a:ext>
              </a:extLst>
            </p:cNvPr>
            <p:cNvSpPr/>
            <p:nvPr/>
          </p:nvSpPr>
          <p:spPr>
            <a:xfrm>
              <a:off x="14896422" y="13270236"/>
              <a:ext cx="1847069" cy="392993"/>
            </a:xfrm>
            <a:custGeom>
              <a:avLst/>
              <a:gdLst>
                <a:gd name="connsiteX0" fmla="*/ 1265046 w 1847069"/>
                <a:gd name="connsiteY0" fmla="*/ 280555 h 392993"/>
                <a:gd name="connsiteX1" fmla="*/ 1841567 w 1847069"/>
                <a:gd name="connsiteY1" fmla="*/ 430285 h 392993"/>
                <a:gd name="connsiteX2" fmla="*/ 1855322 w 1847069"/>
                <a:gd name="connsiteY2" fmla="*/ 348935 h 392993"/>
                <a:gd name="connsiteX3" fmla="*/ 1344824 w 1847069"/>
                <a:gd name="connsiteY3" fmla="*/ 221606 h 392993"/>
                <a:gd name="connsiteX4" fmla="*/ 213395 w 1847069"/>
                <a:gd name="connsiteY4" fmla="*/ 3887 h 392993"/>
                <a:gd name="connsiteX5" fmla="*/ 0 w 1847069"/>
                <a:gd name="connsiteY5" fmla="*/ 78556 h 392993"/>
                <a:gd name="connsiteX6" fmla="*/ 134011 w 1847069"/>
                <a:gd name="connsiteY6" fmla="*/ 63230 h 392993"/>
                <a:gd name="connsiteX7" fmla="*/ 1265046 w 1847069"/>
                <a:gd name="connsiteY7" fmla="*/ 280555 h 3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069" h="392993">
                  <a:moveTo>
                    <a:pt x="1265046" y="280555"/>
                  </a:moveTo>
                  <a:cubicBezTo>
                    <a:pt x="1460364" y="317496"/>
                    <a:pt x="1653716" y="365834"/>
                    <a:pt x="1841567" y="430285"/>
                  </a:cubicBezTo>
                  <a:lnTo>
                    <a:pt x="1855322" y="348935"/>
                  </a:lnTo>
                  <a:cubicBezTo>
                    <a:pt x="1688300" y="295489"/>
                    <a:pt x="1517348" y="253830"/>
                    <a:pt x="1344824" y="221606"/>
                  </a:cubicBezTo>
                  <a:lnTo>
                    <a:pt x="213395" y="3887"/>
                  </a:lnTo>
                  <a:cubicBezTo>
                    <a:pt x="130867" y="-11440"/>
                    <a:pt x="51482" y="19607"/>
                    <a:pt x="0" y="78556"/>
                  </a:cubicBezTo>
                  <a:cubicBezTo>
                    <a:pt x="40478" y="60872"/>
                    <a:pt x="86852" y="54584"/>
                    <a:pt x="134011" y="63230"/>
                  </a:cubicBezTo>
                  <a:lnTo>
                    <a:pt x="1265046" y="280555"/>
                  </a:lnTo>
                  <a:close/>
                </a:path>
              </a:pathLst>
            </a:custGeom>
            <a:solidFill>
              <a:srgbClr val="FFD345"/>
            </a:solidFill>
            <a:ln w="3927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B33C87B9-FC34-498E-8EFB-5EE2A9580589}"/>
                </a:ext>
              </a:extLst>
            </p:cNvPr>
            <p:cNvSpPr/>
            <p:nvPr/>
          </p:nvSpPr>
          <p:spPr>
            <a:xfrm>
              <a:off x="14815011" y="13273338"/>
              <a:ext cx="1847069" cy="785987"/>
            </a:xfrm>
            <a:custGeom>
              <a:avLst/>
              <a:gdLst>
                <a:gd name="connsiteX0" fmla="*/ 1858920 w 1847069"/>
                <a:gd name="connsiteY0" fmla="*/ 808387 h 785986"/>
                <a:gd name="connsiteX1" fmla="*/ 1879749 w 1847069"/>
                <a:gd name="connsiteY1" fmla="*/ 684987 h 785986"/>
                <a:gd name="connsiteX2" fmla="*/ 1499724 w 1847069"/>
                <a:gd name="connsiteY2" fmla="*/ 644509 h 785986"/>
                <a:gd name="connsiteX3" fmla="*/ 359257 w 1847069"/>
                <a:gd name="connsiteY3" fmla="*/ 479845 h 785986"/>
                <a:gd name="connsiteX4" fmla="*/ 167869 w 1847069"/>
                <a:gd name="connsiteY4" fmla="*/ 216146 h 785986"/>
                <a:gd name="connsiteX5" fmla="*/ 192628 w 1847069"/>
                <a:gd name="connsiteY5" fmla="*/ 69559 h 785986"/>
                <a:gd name="connsiteX6" fmla="*/ 217387 w 1847069"/>
                <a:gd name="connsiteY6" fmla="*/ 0 h 785986"/>
                <a:gd name="connsiteX7" fmla="*/ 27964 w 1847069"/>
                <a:gd name="connsiteY7" fmla="*/ 186672 h 785986"/>
                <a:gd name="connsiteX8" fmla="*/ 3205 w 1847069"/>
                <a:gd name="connsiteY8" fmla="*/ 333258 h 785986"/>
                <a:gd name="connsiteX9" fmla="*/ 194593 w 1847069"/>
                <a:gd name="connsiteY9" fmla="*/ 596957 h 785986"/>
                <a:gd name="connsiteX10" fmla="*/ 1335060 w 1847069"/>
                <a:gd name="connsiteY10" fmla="*/ 761620 h 785986"/>
                <a:gd name="connsiteX11" fmla="*/ 1858920 w 1847069"/>
                <a:gd name="connsiteY11" fmla="*/ 808387 h 7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069" h="785986">
                  <a:moveTo>
                    <a:pt x="1858920" y="808387"/>
                  </a:moveTo>
                  <a:lnTo>
                    <a:pt x="1879749" y="684987"/>
                  </a:lnTo>
                  <a:cubicBezTo>
                    <a:pt x="1752419" y="677127"/>
                    <a:pt x="1625875" y="662980"/>
                    <a:pt x="1499724" y="644509"/>
                  </a:cubicBezTo>
                  <a:lnTo>
                    <a:pt x="359257" y="479845"/>
                  </a:lnTo>
                  <a:cubicBezTo>
                    <a:pt x="232713" y="460981"/>
                    <a:pt x="146648" y="342297"/>
                    <a:pt x="167869" y="216146"/>
                  </a:cubicBezTo>
                  <a:lnTo>
                    <a:pt x="192628" y="69559"/>
                  </a:lnTo>
                  <a:cubicBezTo>
                    <a:pt x="196951" y="44407"/>
                    <a:pt x="205990" y="21614"/>
                    <a:pt x="217387" y="0"/>
                  </a:cubicBezTo>
                  <a:cubicBezTo>
                    <a:pt x="123461" y="14933"/>
                    <a:pt x="44469" y="87245"/>
                    <a:pt x="27964" y="186672"/>
                  </a:cubicBezTo>
                  <a:lnTo>
                    <a:pt x="3205" y="333258"/>
                  </a:lnTo>
                  <a:cubicBezTo>
                    <a:pt x="-18017" y="459409"/>
                    <a:pt x="68442" y="578093"/>
                    <a:pt x="194593" y="596957"/>
                  </a:cubicBezTo>
                  <a:lnTo>
                    <a:pt x="1335060" y="761620"/>
                  </a:lnTo>
                  <a:cubicBezTo>
                    <a:pt x="1508370" y="787558"/>
                    <a:pt x="1683645" y="804458"/>
                    <a:pt x="1858920" y="808387"/>
                  </a:cubicBezTo>
                  <a:close/>
                </a:path>
              </a:pathLst>
            </a:custGeom>
            <a:solidFill>
              <a:srgbClr val="FFAB03"/>
            </a:solidFill>
            <a:ln w="3927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1588A280-72F5-4D47-93E9-FF887831173C}"/>
                </a:ext>
              </a:extLst>
            </p:cNvPr>
            <p:cNvSpPr/>
            <p:nvPr/>
          </p:nvSpPr>
          <p:spPr>
            <a:xfrm>
              <a:off x="14814618" y="13269767"/>
              <a:ext cx="746687" cy="668089"/>
            </a:xfrm>
            <a:custGeom>
              <a:avLst/>
              <a:gdLst>
                <a:gd name="connsiteX0" fmla="*/ 295199 w 746687"/>
                <a:gd name="connsiteY0" fmla="*/ 3964 h 668088"/>
                <a:gd name="connsiteX1" fmla="*/ 27964 w 746687"/>
                <a:gd name="connsiteY1" fmla="*/ 190243 h 668088"/>
                <a:gd name="connsiteX2" fmla="*/ 3205 w 746687"/>
                <a:gd name="connsiteY2" fmla="*/ 336829 h 668088"/>
                <a:gd name="connsiteX3" fmla="*/ 194593 w 746687"/>
                <a:gd name="connsiteY3" fmla="*/ 600529 h 668088"/>
                <a:gd name="connsiteX4" fmla="*/ 686228 w 746687"/>
                <a:gd name="connsiteY4" fmla="*/ 671660 h 668088"/>
                <a:gd name="connsiteX5" fmla="*/ 782904 w 746687"/>
                <a:gd name="connsiteY5" fmla="*/ 97890 h 668088"/>
                <a:gd name="connsiteX6" fmla="*/ 295199 w 746687"/>
                <a:gd name="connsiteY6" fmla="*/ 3964 h 6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687" h="668088">
                  <a:moveTo>
                    <a:pt x="295199" y="3964"/>
                  </a:moveTo>
                  <a:cubicBezTo>
                    <a:pt x="169441" y="-19615"/>
                    <a:pt x="49185" y="64485"/>
                    <a:pt x="27964" y="190243"/>
                  </a:cubicBezTo>
                  <a:lnTo>
                    <a:pt x="3205" y="336829"/>
                  </a:lnTo>
                  <a:cubicBezTo>
                    <a:pt x="-18016" y="462981"/>
                    <a:pt x="68442" y="581664"/>
                    <a:pt x="194593" y="600529"/>
                  </a:cubicBezTo>
                  <a:lnTo>
                    <a:pt x="686228" y="671660"/>
                  </a:lnTo>
                  <a:lnTo>
                    <a:pt x="782904" y="97890"/>
                  </a:lnTo>
                  <a:lnTo>
                    <a:pt x="295199" y="3964"/>
                  </a:lnTo>
                  <a:close/>
                </a:path>
              </a:pathLst>
            </a:custGeom>
            <a:solidFill>
              <a:srgbClr val="6A452B"/>
            </a:solidFill>
            <a:ln w="3927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998EC00D-D8F7-4794-B8A1-6C8CA4F2A905}"/>
                </a:ext>
              </a:extLst>
            </p:cNvPr>
            <p:cNvSpPr/>
            <p:nvPr/>
          </p:nvSpPr>
          <p:spPr>
            <a:xfrm>
              <a:off x="14814618" y="13273338"/>
              <a:ext cx="707388" cy="668089"/>
            </a:xfrm>
            <a:custGeom>
              <a:avLst/>
              <a:gdLst>
                <a:gd name="connsiteX0" fmla="*/ 686228 w 707388"/>
                <a:gd name="connsiteY0" fmla="*/ 668089 h 668088"/>
                <a:gd name="connsiteX1" fmla="*/ 709414 w 707388"/>
                <a:gd name="connsiteY1" fmla="*/ 529754 h 668088"/>
                <a:gd name="connsiteX2" fmla="*/ 359257 w 707388"/>
                <a:gd name="connsiteY2" fmla="*/ 479845 h 668088"/>
                <a:gd name="connsiteX3" fmla="*/ 167869 w 707388"/>
                <a:gd name="connsiteY3" fmla="*/ 216146 h 668088"/>
                <a:gd name="connsiteX4" fmla="*/ 192628 w 707388"/>
                <a:gd name="connsiteY4" fmla="*/ 69559 h 668088"/>
                <a:gd name="connsiteX5" fmla="*/ 217386 w 707388"/>
                <a:gd name="connsiteY5" fmla="*/ 0 h 668088"/>
                <a:gd name="connsiteX6" fmla="*/ 27964 w 707388"/>
                <a:gd name="connsiteY6" fmla="*/ 186672 h 668088"/>
                <a:gd name="connsiteX7" fmla="*/ 3205 w 707388"/>
                <a:gd name="connsiteY7" fmla="*/ 333258 h 668088"/>
                <a:gd name="connsiteX8" fmla="*/ 194593 w 707388"/>
                <a:gd name="connsiteY8" fmla="*/ 596957 h 668088"/>
                <a:gd name="connsiteX9" fmla="*/ 686228 w 707388"/>
                <a:gd name="connsiteY9" fmla="*/ 668089 h 6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388" h="668088">
                  <a:moveTo>
                    <a:pt x="686228" y="668089"/>
                  </a:moveTo>
                  <a:lnTo>
                    <a:pt x="709414" y="529754"/>
                  </a:lnTo>
                  <a:lnTo>
                    <a:pt x="359257" y="479845"/>
                  </a:lnTo>
                  <a:cubicBezTo>
                    <a:pt x="232713" y="460981"/>
                    <a:pt x="146648" y="342297"/>
                    <a:pt x="167869" y="216146"/>
                  </a:cubicBezTo>
                  <a:lnTo>
                    <a:pt x="192628" y="69559"/>
                  </a:lnTo>
                  <a:cubicBezTo>
                    <a:pt x="196951" y="44407"/>
                    <a:pt x="205990" y="21614"/>
                    <a:pt x="217386" y="0"/>
                  </a:cubicBezTo>
                  <a:cubicBezTo>
                    <a:pt x="123461" y="14933"/>
                    <a:pt x="44469" y="87245"/>
                    <a:pt x="27964" y="186672"/>
                  </a:cubicBezTo>
                  <a:lnTo>
                    <a:pt x="3205" y="333258"/>
                  </a:lnTo>
                  <a:cubicBezTo>
                    <a:pt x="-18016" y="459409"/>
                    <a:pt x="68442" y="578093"/>
                    <a:pt x="194593" y="596957"/>
                  </a:cubicBezTo>
                  <a:lnTo>
                    <a:pt x="686228" y="668089"/>
                  </a:lnTo>
                  <a:close/>
                </a:path>
              </a:pathLst>
            </a:custGeom>
            <a:solidFill>
              <a:srgbClr val="543622"/>
            </a:solidFill>
            <a:ln w="3927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B677269C-6E0A-499B-86D4-B13E03FCB2E2}"/>
                </a:ext>
              </a:extLst>
            </p:cNvPr>
            <p:cNvSpPr/>
            <p:nvPr/>
          </p:nvSpPr>
          <p:spPr>
            <a:xfrm>
              <a:off x="14896422" y="13269844"/>
              <a:ext cx="668089" cy="668089"/>
            </a:xfrm>
            <a:custGeom>
              <a:avLst/>
              <a:gdLst>
                <a:gd name="connsiteX0" fmla="*/ 133618 w 668088"/>
                <a:gd name="connsiteY0" fmla="*/ 63229 h 668088"/>
                <a:gd name="connsiteX1" fmla="*/ 621323 w 668088"/>
                <a:gd name="connsiteY1" fmla="*/ 157155 h 668088"/>
                <a:gd name="connsiteX2" fmla="*/ 536436 w 668088"/>
                <a:gd name="connsiteY2" fmla="*/ 661365 h 668088"/>
                <a:gd name="connsiteX3" fmla="*/ 604424 w 668088"/>
                <a:gd name="connsiteY3" fmla="*/ 671583 h 668088"/>
                <a:gd name="connsiteX4" fmla="*/ 701100 w 668088"/>
                <a:gd name="connsiteY4" fmla="*/ 97813 h 668088"/>
                <a:gd name="connsiteX5" fmla="*/ 213395 w 668088"/>
                <a:gd name="connsiteY5" fmla="*/ 3887 h 668088"/>
                <a:gd name="connsiteX6" fmla="*/ 0 w 668088"/>
                <a:gd name="connsiteY6" fmla="*/ 78556 h 668088"/>
                <a:gd name="connsiteX7" fmla="*/ 133618 w 668088"/>
                <a:gd name="connsiteY7" fmla="*/ 63229 h 6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088" h="668088">
                  <a:moveTo>
                    <a:pt x="133618" y="63229"/>
                  </a:moveTo>
                  <a:lnTo>
                    <a:pt x="621323" y="157155"/>
                  </a:lnTo>
                  <a:lnTo>
                    <a:pt x="536436" y="661365"/>
                  </a:lnTo>
                  <a:lnTo>
                    <a:pt x="604424" y="671583"/>
                  </a:lnTo>
                  <a:lnTo>
                    <a:pt x="701100" y="97813"/>
                  </a:lnTo>
                  <a:lnTo>
                    <a:pt x="213395" y="3887"/>
                  </a:lnTo>
                  <a:cubicBezTo>
                    <a:pt x="130867" y="-11439"/>
                    <a:pt x="51482" y="19607"/>
                    <a:pt x="0" y="78556"/>
                  </a:cubicBezTo>
                  <a:cubicBezTo>
                    <a:pt x="40478" y="60871"/>
                    <a:pt x="86852" y="54583"/>
                    <a:pt x="133618" y="63229"/>
                  </a:cubicBezTo>
                  <a:close/>
                </a:path>
              </a:pathLst>
            </a:custGeom>
            <a:solidFill>
              <a:srgbClr val="7F5639"/>
            </a:solidFill>
            <a:ln w="3927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029BEC12-087D-4C59-9A47-248A4DFEC81F}"/>
                </a:ext>
              </a:extLst>
            </p:cNvPr>
            <p:cNvSpPr/>
            <p:nvPr/>
          </p:nvSpPr>
          <p:spPr>
            <a:xfrm>
              <a:off x="16659108" y="13495489"/>
              <a:ext cx="275095" cy="707388"/>
            </a:xfrm>
            <a:custGeom>
              <a:avLst/>
              <a:gdLst>
                <a:gd name="connsiteX0" fmla="*/ 190492 w 275095"/>
                <a:gd name="connsiteY0" fmla="*/ 704920 h 707388"/>
                <a:gd name="connsiteX1" fmla="*/ 297386 w 275095"/>
                <a:gd name="connsiteY1" fmla="*/ 69449 h 707388"/>
                <a:gd name="connsiteX2" fmla="*/ 260444 w 275095"/>
                <a:gd name="connsiteY2" fmla="*/ 17574 h 707388"/>
                <a:gd name="connsiteX3" fmla="*/ 159445 w 275095"/>
                <a:gd name="connsiteY3" fmla="*/ 676 h 707388"/>
                <a:gd name="connsiteX4" fmla="*/ 107570 w 275095"/>
                <a:gd name="connsiteY4" fmla="*/ 37617 h 707388"/>
                <a:gd name="connsiteX5" fmla="*/ 676 w 275095"/>
                <a:gd name="connsiteY5" fmla="*/ 673088 h 707388"/>
                <a:gd name="connsiteX6" fmla="*/ 37617 w 275095"/>
                <a:gd name="connsiteY6" fmla="*/ 724962 h 707388"/>
                <a:gd name="connsiteX7" fmla="*/ 138617 w 275095"/>
                <a:gd name="connsiteY7" fmla="*/ 741862 h 707388"/>
                <a:gd name="connsiteX8" fmla="*/ 190492 w 275095"/>
                <a:gd name="connsiteY8" fmla="*/ 704920 h 7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5" h="707388">
                  <a:moveTo>
                    <a:pt x="190492" y="704920"/>
                  </a:moveTo>
                  <a:lnTo>
                    <a:pt x="297386" y="69449"/>
                  </a:lnTo>
                  <a:cubicBezTo>
                    <a:pt x="301709" y="44691"/>
                    <a:pt x="284810" y="21504"/>
                    <a:pt x="260444" y="17574"/>
                  </a:cubicBezTo>
                  <a:lnTo>
                    <a:pt x="159445" y="676"/>
                  </a:lnTo>
                  <a:cubicBezTo>
                    <a:pt x="134686" y="-3647"/>
                    <a:pt x="111500" y="13252"/>
                    <a:pt x="107570" y="37617"/>
                  </a:cubicBezTo>
                  <a:lnTo>
                    <a:pt x="676" y="673088"/>
                  </a:lnTo>
                  <a:cubicBezTo>
                    <a:pt x="-3647" y="697847"/>
                    <a:pt x="13252" y="721033"/>
                    <a:pt x="37617" y="724962"/>
                  </a:cubicBezTo>
                  <a:lnTo>
                    <a:pt x="138617" y="741862"/>
                  </a:lnTo>
                  <a:cubicBezTo>
                    <a:pt x="162982" y="746184"/>
                    <a:pt x="186169" y="729286"/>
                    <a:pt x="190492" y="704920"/>
                  </a:cubicBezTo>
                  <a:close/>
                </a:path>
              </a:pathLst>
            </a:custGeom>
            <a:solidFill>
              <a:srgbClr val="FFC000"/>
            </a:solidFill>
            <a:ln w="3927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23323E65-B2D3-43F7-B5AE-D48B2BB9EBED}"/>
                </a:ext>
              </a:extLst>
            </p:cNvPr>
            <p:cNvSpPr/>
            <p:nvPr/>
          </p:nvSpPr>
          <p:spPr>
            <a:xfrm>
              <a:off x="16780826" y="13503033"/>
              <a:ext cx="157197" cy="707388"/>
            </a:xfrm>
            <a:custGeom>
              <a:avLst/>
              <a:gdLst>
                <a:gd name="connsiteX0" fmla="*/ 52268 w 157197"/>
                <a:gd name="connsiteY0" fmla="*/ 26930 h 707388"/>
                <a:gd name="connsiteX1" fmla="*/ 131260 w 157197"/>
                <a:gd name="connsiteY1" fmla="*/ 138147 h 707388"/>
                <a:gd name="connsiteX2" fmla="*/ 41264 w 157197"/>
                <a:gd name="connsiteY2" fmla="*/ 672618 h 707388"/>
                <a:gd name="connsiteX3" fmla="*/ 18470 w 157197"/>
                <a:gd name="connsiteY3" fmla="*/ 720170 h 707388"/>
                <a:gd name="connsiteX4" fmla="*/ 77419 w 157197"/>
                <a:gd name="connsiteY4" fmla="*/ 647074 h 707388"/>
                <a:gd name="connsiteX5" fmla="*/ 167415 w 157197"/>
                <a:gd name="connsiteY5" fmla="*/ 112602 h 707388"/>
                <a:gd name="connsiteX6" fmla="*/ 88424 w 157197"/>
                <a:gd name="connsiteY6" fmla="*/ 1384 h 707388"/>
                <a:gd name="connsiteX7" fmla="*/ 0 w 157197"/>
                <a:gd name="connsiteY7" fmla="*/ 33218 h 707388"/>
                <a:gd name="connsiteX8" fmla="*/ 52268 w 157197"/>
                <a:gd name="connsiteY8" fmla="*/ 26930 h 7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97" h="707388">
                  <a:moveTo>
                    <a:pt x="52268" y="26930"/>
                  </a:moveTo>
                  <a:cubicBezTo>
                    <a:pt x="104929" y="35968"/>
                    <a:pt x="140299" y="85486"/>
                    <a:pt x="131260" y="138147"/>
                  </a:cubicBezTo>
                  <a:lnTo>
                    <a:pt x="41264" y="672618"/>
                  </a:lnTo>
                  <a:cubicBezTo>
                    <a:pt x="38120" y="691089"/>
                    <a:pt x="29867" y="707202"/>
                    <a:pt x="18470" y="720170"/>
                  </a:cubicBezTo>
                  <a:cubicBezTo>
                    <a:pt x="48338" y="707987"/>
                    <a:pt x="71525" y="681264"/>
                    <a:pt x="77419" y="647074"/>
                  </a:cubicBezTo>
                  <a:lnTo>
                    <a:pt x="167415" y="112602"/>
                  </a:lnTo>
                  <a:cubicBezTo>
                    <a:pt x="176454" y="59941"/>
                    <a:pt x="140691" y="10424"/>
                    <a:pt x="88424" y="1384"/>
                  </a:cubicBezTo>
                  <a:cubicBezTo>
                    <a:pt x="54233" y="-4510"/>
                    <a:pt x="21614" y="8851"/>
                    <a:pt x="0" y="33218"/>
                  </a:cubicBezTo>
                  <a:cubicBezTo>
                    <a:pt x="15719" y="26143"/>
                    <a:pt x="33797" y="23785"/>
                    <a:pt x="52268" y="26930"/>
                  </a:cubicBezTo>
                  <a:close/>
                </a:path>
              </a:pathLst>
            </a:custGeom>
            <a:solidFill>
              <a:srgbClr val="FFD345"/>
            </a:solidFill>
            <a:ln w="3927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BE7D32D7-E833-4886-BCBE-ABA0F75B42DB}"/>
                </a:ext>
              </a:extLst>
            </p:cNvPr>
            <p:cNvSpPr/>
            <p:nvPr/>
          </p:nvSpPr>
          <p:spPr>
            <a:xfrm>
              <a:off x="16666638" y="13505597"/>
              <a:ext cx="157197" cy="707388"/>
            </a:xfrm>
            <a:custGeom>
              <a:avLst/>
              <a:gdLst>
                <a:gd name="connsiteX0" fmla="*/ 177066 w 157197"/>
                <a:gd name="connsiteY0" fmla="*/ 681057 h 707388"/>
                <a:gd name="connsiteX1" fmla="*/ 137374 w 157197"/>
                <a:gd name="connsiteY1" fmla="*/ 682629 h 707388"/>
                <a:gd name="connsiteX2" fmla="*/ 58382 w 157197"/>
                <a:gd name="connsiteY2" fmla="*/ 571412 h 707388"/>
                <a:gd name="connsiteX3" fmla="*/ 148378 w 157197"/>
                <a:gd name="connsiteY3" fmla="*/ 36940 h 707388"/>
                <a:gd name="connsiteX4" fmla="*/ 162919 w 157197"/>
                <a:gd name="connsiteY4" fmla="*/ 0 h 707388"/>
                <a:gd name="connsiteX5" fmla="*/ 91394 w 157197"/>
                <a:gd name="connsiteY5" fmla="*/ 77419 h 707388"/>
                <a:gd name="connsiteX6" fmla="*/ 1398 w 157197"/>
                <a:gd name="connsiteY6" fmla="*/ 611890 h 707388"/>
                <a:gd name="connsiteX7" fmla="*/ 80390 w 157197"/>
                <a:gd name="connsiteY7" fmla="*/ 723108 h 707388"/>
                <a:gd name="connsiteX8" fmla="*/ 177066 w 157197"/>
                <a:gd name="connsiteY8" fmla="*/ 681057 h 7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97" h="707388">
                  <a:moveTo>
                    <a:pt x="177066" y="681057"/>
                  </a:moveTo>
                  <a:cubicBezTo>
                    <a:pt x="164491" y="684200"/>
                    <a:pt x="151129" y="684987"/>
                    <a:pt x="137374" y="682629"/>
                  </a:cubicBezTo>
                  <a:cubicBezTo>
                    <a:pt x="84713" y="673590"/>
                    <a:pt x="49344" y="624073"/>
                    <a:pt x="58382" y="571412"/>
                  </a:cubicBezTo>
                  <a:lnTo>
                    <a:pt x="148378" y="36940"/>
                  </a:lnTo>
                  <a:cubicBezTo>
                    <a:pt x="150736" y="23186"/>
                    <a:pt x="155845" y="11004"/>
                    <a:pt x="162919" y="0"/>
                  </a:cubicBezTo>
                  <a:cubicBezTo>
                    <a:pt x="127156" y="9038"/>
                    <a:pt x="98075" y="38513"/>
                    <a:pt x="91394" y="77419"/>
                  </a:cubicBezTo>
                  <a:lnTo>
                    <a:pt x="1398" y="611890"/>
                  </a:lnTo>
                  <a:cubicBezTo>
                    <a:pt x="-7641" y="664551"/>
                    <a:pt x="28122" y="714068"/>
                    <a:pt x="80390" y="723108"/>
                  </a:cubicBezTo>
                  <a:cubicBezTo>
                    <a:pt x="119296" y="729788"/>
                    <a:pt x="156631" y="712104"/>
                    <a:pt x="177066" y="681057"/>
                  </a:cubicBezTo>
                  <a:close/>
                </a:path>
              </a:pathLst>
            </a:custGeom>
            <a:solidFill>
              <a:srgbClr val="FFAB03"/>
            </a:solidFill>
            <a:ln w="3927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A1B479E7-8FB6-419F-9DBB-00E89DE2834D}"/>
                </a:ext>
              </a:extLst>
            </p:cNvPr>
            <p:cNvSpPr/>
            <p:nvPr/>
          </p:nvSpPr>
          <p:spPr>
            <a:xfrm>
              <a:off x="15608305" y="13584367"/>
              <a:ext cx="746687" cy="275095"/>
            </a:xfrm>
            <a:custGeom>
              <a:avLst/>
              <a:gdLst>
                <a:gd name="connsiteX0" fmla="*/ 615 w 746687"/>
                <a:gd name="connsiteY0" fmla="*/ 128338 h 275095"/>
                <a:gd name="connsiteX1" fmla="*/ 16334 w 746687"/>
                <a:gd name="connsiteY1" fmla="*/ 34805 h 275095"/>
                <a:gd name="connsiteX2" fmla="*/ 64673 w 746687"/>
                <a:gd name="connsiteY2" fmla="*/ 615 h 275095"/>
                <a:gd name="connsiteX3" fmla="*/ 746516 w 746687"/>
                <a:gd name="connsiteY3" fmla="*/ 115368 h 275095"/>
                <a:gd name="connsiteX4" fmla="*/ 780707 w 746687"/>
                <a:gd name="connsiteY4" fmla="*/ 163707 h 275095"/>
                <a:gd name="connsiteX5" fmla="*/ 764987 w 746687"/>
                <a:gd name="connsiteY5" fmla="*/ 257239 h 275095"/>
                <a:gd name="connsiteX6" fmla="*/ 716649 w 746687"/>
                <a:gd name="connsiteY6" fmla="*/ 291430 h 275095"/>
                <a:gd name="connsiteX7" fmla="*/ 34805 w 746687"/>
                <a:gd name="connsiteY7" fmla="*/ 176676 h 275095"/>
                <a:gd name="connsiteX8" fmla="*/ 615 w 746687"/>
                <a:gd name="connsiteY8" fmla="*/ 128338 h 27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687" h="275095">
                  <a:moveTo>
                    <a:pt x="615" y="128338"/>
                  </a:moveTo>
                  <a:lnTo>
                    <a:pt x="16334" y="34805"/>
                  </a:lnTo>
                  <a:cubicBezTo>
                    <a:pt x="20264" y="12012"/>
                    <a:pt x="41879" y="-3315"/>
                    <a:pt x="64673" y="615"/>
                  </a:cubicBezTo>
                  <a:lnTo>
                    <a:pt x="746516" y="115368"/>
                  </a:lnTo>
                  <a:cubicBezTo>
                    <a:pt x="769310" y="119298"/>
                    <a:pt x="784637" y="140914"/>
                    <a:pt x="780707" y="163707"/>
                  </a:cubicBezTo>
                  <a:lnTo>
                    <a:pt x="764987" y="257239"/>
                  </a:lnTo>
                  <a:cubicBezTo>
                    <a:pt x="761057" y="280032"/>
                    <a:pt x="739442" y="295360"/>
                    <a:pt x="716649" y="291430"/>
                  </a:cubicBezTo>
                  <a:lnTo>
                    <a:pt x="34805" y="176676"/>
                  </a:lnTo>
                  <a:cubicBezTo>
                    <a:pt x="12011" y="172746"/>
                    <a:pt x="-3315" y="151131"/>
                    <a:pt x="615" y="128338"/>
                  </a:cubicBezTo>
                  <a:close/>
                </a:path>
              </a:pathLst>
            </a:custGeom>
            <a:solidFill>
              <a:srgbClr val="6A452B"/>
            </a:solidFill>
            <a:ln w="3927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1EE223AE-5C8E-4F38-A13B-7F11351DB374}"/>
                </a:ext>
              </a:extLst>
            </p:cNvPr>
            <p:cNvSpPr/>
            <p:nvPr/>
          </p:nvSpPr>
          <p:spPr>
            <a:xfrm>
              <a:off x="15615907" y="13602273"/>
              <a:ext cx="707388" cy="235796"/>
            </a:xfrm>
            <a:custGeom>
              <a:avLst/>
              <a:gdLst>
                <a:gd name="connsiteX0" fmla="*/ 738521 w 707388"/>
                <a:gd name="connsiteY0" fmla="*/ 242476 h 235796"/>
                <a:gd name="connsiteX1" fmla="*/ 682323 w 707388"/>
                <a:gd name="connsiteY1" fmla="*/ 251909 h 235796"/>
                <a:gd name="connsiteX2" fmla="*/ 94012 w 707388"/>
                <a:gd name="connsiteY2" fmla="*/ 152874 h 235796"/>
                <a:gd name="connsiteX3" fmla="*/ 20915 w 707388"/>
                <a:gd name="connsiteY3" fmla="*/ 49910 h 235796"/>
                <a:gd name="connsiteX4" fmla="*/ 48031 w 707388"/>
                <a:gd name="connsiteY4" fmla="*/ 0 h 235796"/>
                <a:gd name="connsiteX5" fmla="*/ 1265 w 707388"/>
                <a:gd name="connsiteY5" fmla="*/ 64058 h 235796"/>
                <a:gd name="connsiteX6" fmla="*/ 1265 w 707388"/>
                <a:gd name="connsiteY6" fmla="*/ 64058 h 235796"/>
                <a:gd name="connsiteX7" fmla="*/ 74362 w 707388"/>
                <a:gd name="connsiteY7" fmla="*/ 167022 h 235796"/>
                <a:gd name="connsiteX8" fmla="*/ 662673 w 707388"/>
                <a:gd name="connsiteY8" fmla="*/ 266056 h 235796"/>
                <a:gd name="connsiteX9" fmla="*/ 738521 w 707388"/>
                <a:gd name="connsiteY9" fmla="*/ 242476 h 2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388" h="235796">
                  <a:moveTo>
                    <a:pt x="738521" y="242476"/>
                  </a:moveTo>
                  <a:cubicBezTo>
                    <a:pt x="722015" y="251122"/>
                    <a:pt x="702365" y="255052"/>
                    <a:pt x="682323" y="251909"/>
                  </a:cubicBezTo>
                  <a:lnTo>
                    <a:pt x="94012" y="152874"/>
                  </a:lnTo>
                  <a:cubicBezTo>
                    <a:pt x="45280" y="144621"/>
                    <a:pt x="12662" y="98641"/>
                    <a:pt x="20915" y="49910"/>
                  </a:cubicBezTo>
                  <a:cubicBezTo>
                    <a:pt x="24452" y="29867"/>
                    <a:pt x="34276" y="12968"/>
                    <a:pt x="48031" y="0"/>
                  </a:cubicBezTo>
                  <a:cubicBezTo>
                    <a:pt x="24059" y="12576"/>
                    <a:pt x="5981" y="35369"/>
                    <a:pt x="1265" y="64058"/>
                  </a:cubicBezTo>
                  <a:lnTo>
                    <a:pt x="1265" y="64058"/>
                  </a:lnTo>
                  <a:cubicBezTo>
                    <a:pt x="-6988" y="112789"/>
                    <a:pt x="26024" y="158770"/>
                    <a:pt x="74362" y="167022"/>
                  </a:cubicBezTo>
                  <a:lnTo>
                    <a:pt x="662673" y="266056"/>
                  </a:lnTo>
                  <a:cubicBezTo>
                    <a:pt x="691362" y="270380"/>
                    <a:pt x="718871" y="260947"/>
                    <a:pt x="738521" y="242476"/>
                  </a:cubicBezTo>
                  <a:close/>
                </a:path>
              </a:pathLst>
            </a:custGeom>
            <a:solidFill>
              <a:srgbClr val="7F5639"/>
            </a:solidFill>
            <a:ln w="3927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6166731A-56FB-4CF0-B474-ABC5E4831D39}"/>
                </a:ext>
              </a:extLst>
            </p:cNvPr>
            <p:cNvSpPr/>
            <p:nvPr/>
          </p:nvSpPr>
          <p:spPr>
            <a:xfrm>
              <a:off x="15638787" y="13591659"/>
              <a:ext cx="707388" cy="235796"/>
            </a:xfrm>
            <a:custGeom>
              <a:avLst/>
              <a:gdLst>
                <a:gd name="connsiteX0" fmla="*/ 49124 w 707388"/>
                <a:gd name="connsiteY0" fmla="*/ 23583 h 235796"/>
                <a:gd name="connsiteX1" fmla="*/ 637435 w 707388"/>
                <a:gd name="connsiteY1" fmla="*/ 122618 h 235796"/>
                <a:gd name="connsiteX2" fmla="*/ 710532 w 707388"/>
                <a:gd name="connsiteY2" fmla="*/ 225582 h 235796"/>
                <a:gd name="connsiteX3" fmla="*/ 688917 w 707388"/>
                <a:gd name="connsiteY3" fmla="*/ 270383 h 235796"/>
                <a:gd name="connsiteX4" fmla="*/ 742758 w 707388"/>
                <a:gd name="connsiteY4" fmla="*/ 203181 h 235796"/>
                <a:gd name="connsiteX5" fmla="*/ 742758 w 707388"/>
                <a:gd name="connsiteY5" fmla="*/ 203181 h 235796"/>
                <a:gd name="connsiteX6" fmla="*/ 669661 w 707388"/>
                <a:gd name="connsiteY6" fmla="*/ 100217 h 235796"/>
                <a:gd name="connsiteX7" fmla="*/ 81350 w 707388"/>
                <a:gd name="connsiteY7" fmla="*/ 1182 h 235796"/>
                <a:gd name="connsiteX8" fmla="*/ 0 w 707388"/>
                <a:gd name="connsiteY8" fmla="*/ 29871 h 235796"/>
                <a:gd name="connsiteX9" fmla="*/ 49124 w 707388"/>
                <a:gd name="connsiteY9" fmla="*/ 23583 h 2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388" h="235796">
                  <a:moveTo>
                    <a:pt x="49124" y="23583"/>
                  </a:moveTo>
                  <a:lnTo>
                    <a:pt x="637435" y="122618"/>
                  </a:lnTo>
                  <a:cubicBezTo>
                    <a:pt x="686167" y="130871"/>
                    <a:pt x="718785" y="176850"/>
                    <a:pt x="710532" y="225582"/>
                  </a:cubicBezTo>
                  <a:cubicBezTo>
                    <a:pt x="707781" y="242874"/>
                    <a:pt x="699922" y="258200"/>
                    <a:pt x="688917" y="270383"/>
                  </a:cubicBezTo>
                  <a:cubicBezTo>
                    <a:pt x="716034" y="258987"/>
                    <a:pt x="737256" y="234228"/>
                    <a:pt x="742758" y="203181"/>
                  </a:cubicBezTo>
                  <a:lnTo>
                    <a:pt x="742758" y="203181"/>
                  </a:lnTo>
                  <a:cubicBezTo>
                    <a:pt x="751010" y="154451"/>
                    <a:pt x="717999" y="108470"/>
                    <a:pt x="669661" y="100217"/>
                  </a:cubicBezTo>
                  <a:lnTo>
                    <a:pt x="81350" y="1182"/>
                  </a:lnTo>
                  <a:cubicBezTo>
                    <a:pt x="49910" y="-3926"/>
                    <a:pt x="20043" y="7864"/>
                    <a:pt x="0" y="29871"/>
                  </a:cubicBezTo>
                  <a:cubicBezTo>
                    <a:pt x="14934" y="23191"/>
                    <a:pt x="31833" y="20832"/>
                    <a:pt x="49124" y="23583"/>
                  </a:cubicBezTo>
                  <a:close/>
                </a:path>
              </a:pathLst>
            </a:custGeom>
            <a:solidFill>
              <a:srgbClr val="543622"/>
            </a:solidFill>
            <a:ln w="3927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06D0E3B-7DB9-4678-B2EF-D790F8E19661}"/>
                </a:ext>
              </a:extLst>
            </p:cNvPr>
            <p:cNvSpPr/>
            <p:nvPr/>
          </p:nvSpPr>
          <p:spPr>
            <a:xfrm>
              <a:off x="16891855" y="13816605"/>
              <a:ext cx="1611273" cy="392993"/>
            </a:xfrm>
            <a:custGeom>
              <a:avLst/>
              <a:gdLst>
                <a:gd name="connsiteX0" fmla="*/ 0 w 1611273"/>
                <a:gd name="connsiteY0" fmla="*/ 132923 h 392993"/>
                <a:gd name="connsiteX1" fmla="*/ 22390 w 1611273"/>
                <a:gd name="connsiteY1" fmla="*/ 0 h 392993"/>
                <a:gd name="connsiteX2" fmla="*/ 1614366 w 1611273"/>
                <a:gd name="connsiteY2" fmla="*/ 268155 h 392993"/>
                <a:gd name="connsiteX3" fmla="*/ 1591976 w 1611273"/>
                <a:gd name="connsiteY3" fmla="*/ 401078 h 392993"/>
              </a:gdLst>
              <a:ahLst/>
              <a:cxnLst>
                <a:cxn ang="0">
                  <a:pos x="connsiteX0" y="connsiteY0"/>
                </a:cxn>
                <a:cxn ang="0">
                  <a:pos x="connsiteX1" y="connsiteY1"/>
                </a:cxn>
                <a:cxn ang="0">
                  <a:pos x="connsiteX2" y="connsiteY2"/>
                </a:cxn>
                <a:cxn ang="0">
                  <a:pos x="connsiteX3" y="connsiteY3"/>
                </a:cxn>
              </a:cxnLst>
              <a:rect l="l" t="t" r="r" b="b"/>
              <a:pathLst>
                <a:path w="1611273" h="392993">
                  <a:moveTo>
                    <a:pt x="0" y="132923"/>
                  </a:moveTo>
                  <a:lnTo>
                    <a:pt x="22390" y="0"/>
                  </a:lnTo>
                  <a:lnTo>
                    <a:pt x="1614366" y="268155"/>
                  </a:lnTo>
                  <a:lnTo>
                    <a:pt x="1591976" y="401078"/>
                  </a:lnTo>
                  <a:close/>
                </a:path>
              </a:pathLst>
            </a:custGeom>
            <a:solidFill>
              <a:srgbClr val="C3C6CB"/>
            </a:solidFill>
            <a:ln w="3927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A22647F2-B5C2-4287-A76A-ED567F3DF36A}"/>
                </a:ext>
              </a:extLst>
            </p:cNvPr>
            <p:cNvSpPr/>
            <p:nvPr/>
          </p:nvSpPr>
          <p:spPr>
            <a:xfrm>
              <a:off x="16891987" y="13910183"/>
              <a:ext cx="1571974" cy="275095"/>
            </a:xfrm>
            <a:custGeom>
              <a:avLst/>
              <a:gdLst>
                <a:gd name="connsiteX0" fmla="*/ 0 w 1571973"/>
                <a:gd name="connsiteY0" fmla="*/ 39528 h 275095"/>
                <a:gd name="connsiteX1" fmla="*/ 6658 w 1571973"/>
                <a:gd name="connsiteY1" fmla="*/ 0 h 275095"/>
                <a:gd name="connsiteX2" fmla="*/ 1598635 w 1571973"/>
                <a:gd name="connsiteY2" fmla="*/ 268155 h 275095"/>
                <a:gd name="connsiteX3" fmla="*/ 1591976 w 1571973"/>
                <a:gd name="connsiteY3" fmla="*/ 307683 h 275095"/>
              </a:gdLst>
              <a:ahLst/>
              <a:cxnLst>
                <a:cxn ang="0">
                  <a:pos x="connsiteX0" y="connsiteY0"/>
                </a:cxn>
                <a:cxn ang="0">
                  <a:pos x="connsiteX1" y="connsiteY1"/>
                </a:cxn>
                <a:cxn ang="0">
                  <a:pos x="connsiteX2" y="connsiteY2"/>
                </a:cxn>
                <a:cxn ang="0">
                  <a:pos x="connsiteX3" y="connsiteY3"/>
                </a:cxn>
              </a:cxnLst>
              <a:rect l="l" t="t" r="r" b="b"/>
              <a:pathLst>
                <a:path w="1571973" h="275095">
                  <a:moveTo>
                    <a:pt x="0" y="39528"/>
                  </a:moveTo>
                  <a:lnTo>
                    <a:pt x="6658" y="0"/>
                  </a:lnTo>
                  <a:lnTo>
                    <a:pt x="1598635" y="268155"/>
                  </a:lnTo>
                  <a:lnTo>
                    <a:pt x="1591976" y="307683"/>
                  </a:lnTo>
                  <a:close/>
                </a:path>
              </a:pathLst>
            </a:custGeom>
            <a:solidFill>
              <a:srgbClr val="AEB1B5"/>
            </a:solidFill>
            <a:ln w="3927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6C92D30B-F01D-433C-8AA5-DEFABB5ECE9E}"/>
                </a:ext>
              </a:extLst>
            </p:cNvPr>
            <p:cNvSpPr/>
            <p:nvPr/>
          </p:nvSpPr>
          <p:spPr>
            <a:xfrm>
              <a:off x="16907789" y="13816906"/>
              <a:ext cx="1571974" cy="275095"/>
            </a:xfrm>
            <a:custGeom>
              <a:avLst/>
              <a:gdLst>
                <a:gd name="connsiteX0" fmla="*/ 1 w 1571973"/>
                <a:gd name="connsiteY0" fmla="*/ 39528 h 275095"/>
                <a:gd name="connsiteX1" fmla="*/ 6659 w 1571973"/>
                <a:gd name="connsiteY1" fmla="*/ 0 h 275095"/>
                <a:gd name="connsiteX2" fmla="*/ 1598635 w 1571973"/>
                <a:gd name="connsiteY2" fmla="*/ 268155 h 275095"/>
                <a:gd name="connsiteX3" fmla="*/ 1591977 w 1571973"/>
                <a:gd name="connsiteY3" fmla="*/ 307683 h 275095"/>
              </a:gdLst>
              <a:ahLst/>
              <a:cxnLst>
                <a:cxn ang="0">
                  <a:pos x="connsiteX0" y="connsiteY0"/>
                </a:cxn>
                <a:cxn ang="0">
                  <a:pos x="connsiteX1" y="connsiteY1"/>
                </a:cxn>
                <a:cxn ang="0">
                  <a:pos x="connsiteX2" y="connsiteY2"/>
                </a:cxn>
                <a:cxn ang="0">
                  <a:pos x="connsiteX3" y="connsiteY3"/>
                </a:cxn>
              </a:cxnLst>
              <a:rect l="l" t="t" r="r" b="b"/>
              <a:pathLst>
                <a:path w="1571973" h="275095">
                  <a:moveTo>
                    <a:pt x="1" y="39528"/>
                  </a:moveTo>
                  <a:lnTo>
                    <a:pt x="6659" y="0"/>
                  </a:lnTo>
                  <a:lnTo>
                    <a:pt x="1598635" y="268155"/>
                  </a:lnTo>
                  <a:lnTo>
                    <a:pt x="1591977" y="307683"/>
                  </a:lnTo>
                  <a:close/>
                </a:path>
              </a:pathLst>
            </a:custGeom>
            <a:solidFill>
              <a:srgbClr val="DBDCDD"/>
            </a:solidFill>
            <a:ln w="39274"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318EACAE-6974-46A7-AA52-FBC6B4F37381}"/>
                </a:ext>
              </a:extLst>
            </p:cNvPr>
            <p:cNvSpPr/>
            <p:nvPr/>
          </p:nvSpPr>
          <p:spPr>
            <a:xfrm>
              <a:off x="18484059" y="14084082"/>
              <a:ext cx="275095" cy="117898"/>
            </a:xfrm>
            <a:custGeom>
              <a:avLst/>
              <a:gdLst>
                <a:gd name="connsiteX0" fmla="*/ 299854 w 275095"/>
                <a:gd name="connsiteY0" fmla="*/ 103357 h 117898"/>
                <a:gd name="connsiteX1" fmla="*/ 22400 w 275095"/>
                <a:gd name="connsiteY1" fmla="*/ 0 h 117898"/>
                <a:gd name="connsiteX2" fmla="*/ 0 w 275095"/>
                <a:gd name="connsiteY2" fmla="*/ 132832 h 117898"/>
                <a:gd name="connsiteX3" fmla="*/ 295924 w 275095"/>
                <a:gd name="connsiteY3" fmla="*/ 126152 h 117898"/>
                <a:gd name="connsiteX4" fmla="*/ 299854 w 275095"/>
                <a:gd name="connsiteY4" fmla="*/ 103357 h 11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95" h="117898">
                  <a:moveTo>
                    <a:pt x="299854" y="103357"/>
                  </a:moveTo>
                  <a:lnTo>
                    <a:pt x="22400" y="0"/>
                  </a:lnTo>
                  <a:lnTo>
                    <a:pt x="0" y="132832"/>
                  </a:lnTo>
                  <a:lnTo>
                    <a:pt x="295924" y="126152"/>
                  </a:lnTo>
                  <a:cubicBezTo>
                    <a:pt x="308892" y="125758"/>
                    <a:pt x="311644" y="108073"/>
                    <a:pt x="299854" y="103357"/>
                  </a:cubicBezTo>
                  <a:close/>
                </a:path>
              </a:pathLst>
            </a:custGeom>
            <a:solidFill>
              <a:srgbClr val="C3C6CB"/>
            </a:solidFill>
            <a:ln w="39274"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EE7E490B-C2F1-434D-B323-6E6A35AD911C}"/>
                </a:ext>
              </a:extLst>
            </p:cNvPr>
            <p:cNvSpPr/>
            <p:nvPr/>
          </p:nvSpPr>
          <p:spPr>
            <a:xfrm>
              <a:off x="18484059" y="14177223"/>
              <a:ext cx="275095" cy="39299"/>
            </a:xfrm>
            <a:custGeom>
              <a:avLst/>
              <a:gdLst>
                <a:gd name="connsiteX0" fmla="*/ 295924 w 275095"/>
                <a:gd name="connsiteY0" fmla="*/ 33011 h 39299"/>
                <a:gd name="connsiteX1" fmla="*/ 299854 w 275095"/>
                <a:gd name="connsiteY1" fmla="*/ 10217 h 39299"/>
                <a:gd name="connsiteX2" fmla="*/ 6681 w 275095"/>
                <a:gd name="connsiteY2" fmla="*/ 0 h 39299"/>
                <a:gd name="connsiteX3" fmla="*/ 0 w 275095"/>
                <a:gd name="connsiteY3" fmla="*/ 39692 h 39299"/>
                <a:gd name="connsiteX4" fmla="*/ 295924 w 275095"/>
                <a:gd name="connsiteY4" fmla="*/ 33011 h 39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95" h="39299">
                  <a:moveTo>
                    <a:pt x="295924" y="33011"/>
                  </a:moveTo>
                  <a:cubicBezTo>
                    <a:pt x="308892" y="32618"/>
                    <a:pt x="311644" y="14933"/>
                    <a:pt x="299854" y="10217"/>
                  </a:cubicBezTo>
                  <a:lnTo>
                    <a:pt x="6681" y="0"/>
                  </a:lnTo>
                  <a:lnTo>
                    <a:pt x="0" y="39692"/>
                  </a:lnTo>
                  <a:lnTo>
                    <a:pt x="295924" y="33011"/>
                  </a:lnTo>
                  <a:close/>
                </a:path>
              </a:pathLst>
            </a:custGeom>
            <a:solidFill>
              <a:srgbClr val="AEB1B5"/>
            </a:solidFill>
            <a:ln w="39274"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55774EE3-13AE-4D7E-B8FD-0A7B08608FF8}"/>
                </a:ext>
              </a:extLst>
            </p:cNvPr>
            <p:cNvSpPr/>
            <p:nvPr/>
          </p:nvSpPr>
          <p:spPr>
            <a:xfrm>
              <a:off x="18503316" y="14084082"/>
              <a:ext cx="275095" cy="117898"/>
            </a:xfrm>
            <a:custGeom>
              <a:avLst/>
              <a:gdLst>
                <a:gd name="connsiteX0" fmla="*/ 279418 w 275095"/>
                <a:gd name="connsiteY0" fmla="*/ 124973 h 117898"/>
                <a:gd name="connsiteX1" fmla="*/ 280597 w 275095"/>
                <a:gd name="connsiteY1" fmla="*/ 103357 h 117898"/>
                <a:gd name="connsiteX2" fmla="*/ 3144 w 275095"/>
                <a:gd name="connsiteY2" fmla="*/ 0 h 117898"/>
                <a:gd name="connsiteX3" fmla="*/ 0 w 275095"/>
                <a:gd name="connsiteY3" fmla="*/ 19650 h 117898"/>
                <a:gd name="connsiteX4" fmla="*/ 277453 w 275095"/>
                <a:gd name="connsiteY4" fmla="*/ 123007 h 117898"/>
                <a:gd name="connsiteX5" fmla="*/ 279418 w 275095"/>
                <a:gd name="connsiteY5" fmla="*/ 124973 h 1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095" h="117898">
                  <a:moveTo>
                    <a:pt x="279418" y="124973"/>
                  </a:moveTo>
                  <a:cubicBezTo>
                    <a:pt x="289636" y="122222"/>
                    <a:pt x="291601" y="107288"/>
                    <a:pt x="280597" y="103357"/>
                  </a:cubicBezTo>
                  <a:lnTo>
                    <a:pt x="3144" y="0"/>
                  </a:lnTo>
                  <a:lnTo>
                    <a:pt x="0" y="19650"/>
                  </a:lnTo>
                  <a:lnTo>
                    <a:pt x="277453" y="123007"/>
                  </a:lnTo>
                  <a:cubicBezTo>
                    <a:pt x="278632" y="123794"/>
                    <a:pt x="278632" y="124579"/>
                    <a:pt x="279418" y="124973"/>
                  </a:cubicBezTo>
                  <a:close/>
                </a:path>
              </a:pathLst>
            </a:custGeom>
            <a:solidFill>
              <a:srgbClr val="DBDCDD"/>
            </a:solidFill>
            <a:ln w="3927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15262249-87D3-4442-A21F-65023803D2C7}"/>
                </a:ext>
              </a:extLst>
            </p:cNvPr>
            <p:cNvSpPr/>
            <p:nvPr/>
          </p:nvSpPr>
          <p:spPr>
            <a:xfrm>
              <a:off x="21634210" y="9589024"/>
              <a:ext cx="825286" cy="1807770"/>
            </a:xfrm>
            <a:custGeom>
              <a:avLst/>
              <a:gdLst>
                <a:gd name="connsiteX0" fmla="*/ 829693 w 825286"/>
                <a:gd name="connsiteY0" fmla="*/ 91961 h 1807769"/>
                <a:gd name="connsiteX1" fmla="*/ 396221 w 825286"/>
                <a:gd name="connsiteY1" fmla="*/ 0 h 1807769"/>
                <a:gd name="connsiteX2" fmla="*/ 5586 w 825286"/>
                <a:gd name="connsiteY2" fmla="*/ 1535426 h 1807769"/>
                <a:gd name="connsiteX3" fmla="*/ 170643 w 825286"/>
                <a:gd name="connsiteY3" fmla="*/ 1794801 h 1807769"/>
                <a:gd name="connsiteX4" fmla="*/ 307798 w 825286"/>
                <a:gd name="connsiteY4" fmla="*/ 1823883 h 1807769"/>
                <a:gd name="connsiteX5" fmla="*/ 564030 w 825286"/>
                <a:gd name="connsiteY5" fmla="*/ 1653716 h 1807769"/>
                <a:gd name="connsiteX6" fmla="*/ 829693 w 825286"/>
                <a:gd name="connsiteY6" fmla="*/ 91961 h 1807769"/>
                <a:gd name="connsiteX7" fmla="*/ 264962 w 825286"/>
                <a:gd name="connsiteY7" fmla="*/ 1687514 h 1807769"/>
                <a:gd name="connsiteX8" fmla="*/ 186756 w 825286"/>
                <a:gd name="connsiteY8" fmla="*/ 1567258 h 1807769"/>
                <a:gd name="connsiteX9" fmla="*/ 307012 w 825286"/>
                <a:gd name="connsiteY9" fmla="*/ 1489052 h 1807769"/>
                <a:gd name="connsiteX10" fmla="*/ 385218 w 825286"/>
                <a:gd name="connsiteY10" fmla="*/ 1609308 h 1807769"/>
                <a:gd name="connsiteX11" fmla="*/ 264962 w 825286"/>
                <a:gd name="connsiteY11" fmla="*/ 1687514 h 18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5286" h="1807769">
                  <a:moveTo>
                    <a:pt x="829693" y="91961"/>
                  </a:moveTo>
                  <a:lnTo>
                    <a:pt x="396221" y="0"/>
                  </a:lnTo>
                  <a:lnTo>
                    <a:pt x="5586" y="1535426"/>
                  </a:lnTo>
                  <a:cubicBezTo>
                    <a:pt x="-21531" y="1652930"/>
                    <a:pt x="52745" y="1770043"/>
                    <a:pt x="170643" y="1794801"/>
                  </a:cubicBezTo>
                  <a:lnTo>
                    <a:pt x="307798" y="1823883"/>
                  </a:lnTo>
                  <a:cubicBezTo>
                    <a:pt x="425696" y="1849034"/>
                    <a:pt x="541236" y="1772008"/>
                    <a:pt x="564030" y="1653716"/>
                  </a:cubicBezTo>
                  <a:lnTo>
                    <a:pt x="829693" y="91961"/>
                  </a:lnTo>
                  <a:close/>
                  <a:moveTo>
                    <a:pt x="264962" y="1687514"/>
                  </a:moveTo>
                  <a:cubicBezTo>
                    <a:pt x="210336" y="1675724"/>
                    <a:pt x="175359" y="1622277"/>
                    <a:pt x="186756" y="1567258"/>
                  </a:cubicBezTo>
                  <a:cubicBezTo>
                    <a:pt x="198546" y="1512632"/>
                    <a:pt x="251993" y="1477656"/>
                    <a:pt x="307012" y="1489052"/>
                  </a:cubicBezTo>
                  <a:cubicBezTo>
                    <a:pt x="361638" y="1500842"/>
                    <a:pt x="396615" y="1554289"/>
                    <a:pt x="385218" y="1609308"/>
                  </a:cubicBezTo>
                  <a:cubicBezTo>
                    <a:pt x="373821" y="1663935"/>
                    <a:pt x="319981" y="1698911"/>
                    <a:pt x="264962" y="1687514"/>
                  </a:cubicBezTo>
                  <a:close/>
                </a:path>
              </a:pathLst>
            </a:custGeom>
            <a:solidFill>
              <a:srgbClr val="FFC000"/>
            </a:solidFill>
            <a:ln w="3927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BBDF6EE7-C99B-4297-B8EF-B68BC231D61F}"/>
                </a:ext>
              </a:extLst>
            </p:cNvPr>
            <p:cNvSpPr/>
            <p:nvPr/>
          </p:nvSpPr>
          <p:spPr>
            <a:xfrm>
              <a:off x="21634163" y="9589024"/>
              <a:ext cx="471592" cy="1729171"/>
            </a:xfrm>
            <a:custGeom>
              <a:avLst/>
              <a:gdLst>
                <a:gd name="connsiteX0" fmla="*/ 472509 w 471592"/>
                <a:gd name="connsiteY0" fmla="*/ 16113 h 1729170"/>
                <a:gd name="connsiteX1" fmla="*/ 396268 w 471592"/>
                <a:gd name="connsiteY1" fmla="*/ 0 h 1729170"/>
                <a:gd name="connsiteX2" fmla="*/ 5633 w 471592"/>
                <a:gd name="connsiteY2" fmla="*/ 1535426 h 1729170"/>
                <a:gd name="connsiteX3" fmla="*/ 67333 w 471592"/>
                <a:gd name="connsiteY3" fmla="*/ 1739782 h 1729170"/>
                <a:gd name="connsiteX4" fmla="*/ 58294 w 471592"/>
                <a:gd name="connsiteY4" fmla="*/ 1612845 h 1729170"/>
                <a:gd name="connsiteX5" fmla="*/ 472509 w 471592"/>
                <a:gd name="connsiteY5" fmla="*/ 16113 h 172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592" h="1729170">
                  <a:moveTo>
                    <a:pt x="472509" y="16113"/>
                  </a:moveTo>
                  <a:lnTo>
                    <a:pt x="396268" y="0"/>
                  </a:lnTo>
                  <a:lnTo>
                    <a:pt x="5633" y="1535426"/>
                  </a:lnTo>
                  <a:cubicBezTo>
                    <a:pt x="-12445" y="1612452"/>
                    <a:pt x="14279" y="1688693"/>
                    <a:pt x="67333" y="1739782"/>
                  </a:cubicBezTo>
                  <a:cubicBezTo>
                    <a:pt x="52006" y="1700875"/>
                    <a:pt x="48076" y="1656860"/>
                    <a:pt x="58294" y="1612845"/>
                  </a:cubicBezTo>
                  <a:cubicBezTo>
                    <a:pt x="58294" y="1612845"/>
                    <a:pt x="404521" y="190995"/>
                    <a:pt x="472509" y="16113"/>
                  </a:cubicBezTo>
                  <a:close/>
                </a:path>
              </a:pathLst>
            </a:custGeom>
            <a:solidFill>
              <a:srgbClr val="FFD345"/>
            </a:solidFill>
            <a:ln w="3927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A7706185-3687-49CD-A8C0-6F387A4895AE}"/>
                </a:ext>
              </a:extLst>
            </p:cNvPr>
            <p:cNvSpPr/>
            <p:nvPr/>
          </p:nvSpPr>
          <p:spPr>
            <a:xfrm>
              <a:off x="21636652" y="9656619"/>
              <a:ext cx="825286" cy="1729171"/>
            </a:xfrm>
            <a:custGeom>
              <a:avLst/>
              <a:gdLst>
                <a:gd name="connsiteX0" fmla="*/ 827251 w 825286"/>
                <a:gd name="connsiteY0" fmla="*/ 24366 h 1729170"/>
                <a:gd name="connsiteX1" fmla="*/ 711711 w 825286"/>
                <a:gd name="connsiteY1" fmla="*/ 0 h 1729170"/>
                <a:gd name="connsiteX2" fmla="*/ 457838 w 825286"/>
                <a:gd name="connsiteY2" fmla="*/ 1426173 h 1729170"/>
                <a:gd name="connsiteX3" fmla="*/ 379239 w 825286"/>
                <a:gd name="connsiteY3" fmla="*/ 1553896 h 1729170"/>
                <a:gd name="connsiteX4" fmla="*/ 262913 w 825286"/>
                <a:gd name="connsiteY4" fmla="*/ 1619919 h 1729170"/>
                <a:gd name="connsiteX5" fmla="*/ 219290 w 825286"/>
                <a:gd name="connsiteY5" fmla="*/ 1598304 h 1729170"/>
                <a:gd name="connsiteX6" fmla="*/ 201606 w 825286"/>
                <a:gd name="connsiteY6" fmla="*/ 1596340 h 1729170"/>
                <a:gd name="connsiteX7" fmla="*/ 64451 w 825286"/>
                <a:gd name="connsiteY7" fmla="*/ 1567258 h 1729170"/>
                <a:gd name="connsiteX8" fmla="*/ 0 w 825286"/>
                <a:gd name="connsiteY8" fmla="*/ 1541320 h 1729170"/>
                <a:gd name="connsiteX9" fmla="*/ 168595 w 825286"/>
                <a:gd name="connsiteY9" fmla="*/ 1727599 h 1729170"/>
                <a:gd name="connsiteX10" fmla="*/ 305749 w 825286"/>
                <a:gd name="connsiteY10" fmla="*/ 1756680 h 1729170"/>
                <a:gd name="connsiteX11" fmla="*/ 561981 w 825286"/>
                <a:gd name="connsiteY11" fmla="*/ 1586515 h 1729170"/>
                <a:gd name="connsiteX12" fmla="*/ 827251 w 825286"/>
                <a:gd name="connsiteY12" fmla="*/ 24366 h 172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5286" h="1729170">
                  <a:moveTo>
                    <a:pt x="827251" y="24366"/>
                  </a:moveTo>
                  <a:lnTo>
                    <a:pt x="711711" y="0"/>
                  </a:lnTo>
                  <a:cubicBezTo>
                    <a:pt x="699136" y="119470"/>
                    <a:pt x="457838" y="1426173"/>
                    <a:pt x="457838" y="1426173"/>
                  </a:cubicBezTo>
                  <a:cubicBezTo>
                    <a:pt x="447619" y="1479227"/>
                    <a:pt x="418538" y="1522850"/>
                    <a:pt x="379239" y="1553896"/>
                  </a:cubicBezTo>
                  <a:cubicBezTo>
                    <a:pt x="362733" y="1601448"/>
                    <a:pt x="313609" y="1630530"/>
                    <a:pt x="262913" y="1619919"/>
                  </a:cubicBezTo>
                  <a:cubicBezTo>
                    <a:pt x="246014" y="1616382"/>
                    <a:pt x="231473" y="1608522"/>
                    <a:pt x="219290" y="1598304"/>
                  </a:cubicBezTo>
                  <a:cubicBezTo>
                    <a:pt x="213396" y="1597519"/>
                    <a:pt x="207501" y="1597519"/>
                    <a:pt x="201606" y="1596340"/>
                  </a:cubicBezTo>
                  <a:lnTo>
                    <a:pt x="64451" y="1567258"/>
                  </a:lnTo>
                  <a:cubicBezTo>
                    <a:pt x="40872" y="1562149"/>
                    <a:pt x="19650" y="1552717"/>
                    <a:pt x="0" y="1541320"/>
                  </a:cubicBezTo>
                  <a:cubicBezTo>
                    <a:pt x="10218" y="1630530"/>
                    <a:pt x="75455" y="1707950"/>
                    <a:pt x="168595" y="1727599"/>
                  </a:cubicBezTo>
                  <a:lnTo>
                    <a:pt x="305749" y="1756680"/>
                  </a:lnTo>
                  <a:cubicBezTo>
                    <a:pt x="423647" y="1781832"/>
                    <a:pt x="539187" y="1704806"/>
                    <a:pt x="561981" y="1586515"/>
                  </a:cubicBezTo>
                  <a:lnTo>
                    <a:pt x="827251" y="24366"/>
                  </a:lnTo>
                  <a:close/>
                </a:path>
              </a:pathLst>
            </a:custGeom>
            <a:solidFill>
              <a:srgbClr val="FFAB03"/>
            </a:solidFill>
            <a:ln w="3927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25AD00E3-FC9B-487C-BCC6-758CACDFF0E0}"/>
                </a:ext>
              </a:extLst>
            </p:cNvPr>
            <p:cNvSpPr/>
            <p:nvPr/>
          </p:nvSpPr>
          <p:spPr>
            <a:xfrm>
              <a:off x="21633817" y="10900050"/>
              <a:ext cx="589490" cy="510891"/>
            </a:xfrm>
            <a:custGeom>
              <a:avLst/>
              <a:gdLst>
                <a:gd name="connsiteX0" fmla="*/ 564423 w 589490"/>
                <a:gd name="connsiteY0" fmla="*/ 342690 h 510891"/>
                <a:gd name="connsiteX1" fmla="*/ 603329 w 589490"/>
                <a:gd name="connsiteY1" fmla="*/ 113575 h 510891"/>
                <a:gd name="connsiteX2" fmla="*/ 68072 w 589490"/>
                <a:gd name="connsiteY2" fmla="*/ 0 h 510891"/>
                <a:gd name="connsiteX3" fmla="*/ 5586 w 589490"/>
                <a:gd name="connsiteY3" fmla="*/ 224400 h 510891"/>
                <a:gd name="connsiteX4" fmla="*/ 170643 w 589490"/>
                <a:gd name="connsiteY4" fmla="*/ 483775 h 510891"/>
                <a:gd name="connsiteX5" fmla="*/ 307798 w 589490"/>
                <a:gd name="connsiteY5" fmla="*/ 512857 h 510891"/>
                <a:gd name="connsiteX6" fmla="*/ 564423 w 589490"/>
                <a:gd name="connsiteY6" fmla="*/ 342690 h 510891"/>
                <a:gd name="connsiteX7" fmla="*/ 265354 w 589490"/>
                <a:gd name="connsiteY7" fmla="*/ 376488 h 510891"/>
                <a:gd name="connsiteX8" fmla="*/ 187149 w 589490"/>
                <a:gd name="connsiteY8" fmla="*/ 256232 h 510891"/>
                <a:gd name="connsiteX9" fmla="*/ 307404 w 589490"/>
                <a:gd name="connsiteY9" fmla="*/ 178026 h 510891"/>
                <a:gd name="connsiteX10" fmla="*/ 385610 w 589490"/>
                <a:gd name="connsiteY10" fmla="*/ 298282 h 510891"/>
                <a:gd name="connsiteX11" fmla="*/ 265354 w 589490"/>
                <a:gd name="connsiteY11" fmla="*/ 376488 h 51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490" h="510891">
                  <a:moveTo>
                    <a:pt x="564423" y="342690"/>
                  </a:moveTo>
                  <a:cubicBezTo>
                    <a:pt x="564423" y="342690"/>
                    <a:pt x="578570" y="251123"/>
                    <a:pt x="603329" y="113575"/>
                  </a:cubicBezTo>
                  <a:lnTo>
                    <a:pt x="68072" y="0"/>
                  </a:lnTo>
                  <a:cubicBezTo>
                    <a:pt x="34668" y="135976"/>
                    <a:pt x="5586" y="224400"/>
                    <a:pt x="5586" y="224400"/>
                  </a:cubicBezTo>
                  <a:cubicBezTo>
                    <a:pt x="-21531" y="341904"/>
                    <a:pt x="52745" y="459017"/>
                    <a:pt x="170643" y="483775"/>
                  </a:cubicBezTo>
                  <a:lnTo>
                    <a:pt x="307798" y="512857"/>
                  </a:lnTo>
                  <a:cubicBezTo>
                    <a:pt x="426089" y="538008"/>
                    <a:pt x="541629" y="461374"/>
                    <a:pt x="564423" y="342690"/>
                  </a:cubicBezTo>
                  <a:close/>
                  <a:moveTo>
                    <a:pt x="265354" y="376488"/>
                  </a:moveTo>
                  <a:cubicBezTo>
                    <a:pt x="210728" y="364698"/>
                    <a:pt x="175752" y="311251"/>
                    <a:pt x="187149" y="256232"/>
                  </a:cubicBezTo>
                  <a:cubicBezTo>
                    <a:pt x="198938" y="201606"/>
                    <a:pt x="252386" y="166629"/>
                    <a:pt x="307404" y="178026"/>
                  </a:cubicBezTo>
                  <a:cubicBezTo>
                    <a:pt x="362031" y="189816"/>
                    <a:pt x="397008" y="243263"/>
                    <a:pt x="385610" y="298282"/>
                  </a:cubicBezTo>
                  <a:cubicBezTo>
                    <a:pt x="374214" y="352909"/>
                    <a:pt x="320373" y="387885"/>
                    <a:pt x="265354" y="376488"/>
                  </a:cubicBezTo>
                  <a:close/>
                </a:path>
              </a:pathLst>
            </a:custGeom>
            <a:solidFill>
              <a:srgbClr val="6A452B"/>
            </a:solidFill>
            <a:ln w="39274"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6A7EC236-6DC5-42FA-984B-8E0EDCB48F96}"/>
                </a:ext>
              </a:extLst>
            </p:cNvPr>
            <p:cNvSpPr/>
            <p:nvPr/>
          </p:nvSpPr>
          <p:spPr>
            <a:xfrm>
              <a:off x="21637045" y="10989653"/>
              <a:ext cx="589490" cy="392993"/>
            </a:xfrm>
            <a:custGeom>
              <a:avLst/>
              <a:gdLst>
                <a:gd name="connsiteX0" fmla="*/ 600494 w 589490"/>
                <a:gd name="connsiteY0" fmla="*/ 23973 h 392993"/>
                <a:gd name="connsiteX1" fmla="*/ 486525 w 589490"/>
                <a:gd name="connsiteY1" fmla="*/ 0 h 392993"/>
                <a:gd name="connsiteX2" fmla="*/ 468055 w 589490"/>
                <a:gd name="connsiteY2" fmla="*/ 98248 h 392993"/>
                <a:gd name="connsiteX3" fmla="*/ 367449 w 589490"/>
                <a:gd name="connsiteY3" fmla="*/ 244049 h 392993"/>
                <a:gd name="connsiteX4" fmla="*/ 348585 w 589490"/>
                <a:gd name="connsiteY4" fmla="*/ 264485 h 392993"/>
                <a:gd name="connsiteX5" fmla="*/ 345048 w 589490"/>
                <a:gd name="connsiteY5" fmla="*/ 267236 h 392993"/>
                <a:gd name="connsiteX6" fmla="*/ 321862 w 589490"/>
                <a:gd name="connsiteY6" fmla="*/ 280991 h 392993"/>
                <a:gd name="connsiteX7" fmla="*/ 321862 w 589490"/>
                <a:gd name="connsiteY7" fmla="*/ 280991 h 392993"/>
                <a:gd name="connsiteX8" fmla="*/ 295924 w 589490"/>
                <a:gd name="connsiteY8" fmla="*/ 287671 h 392993"/>
                <a:gd name="connsiteX9" fmla="*/ 289636 w 589490"/>
                <a:gd name="connsiteY9" fmla="*/ 288064 h 392993"/>
                <a:gd name="connsiteX10" fmla="*/ 262127 w 589490"/>
                <a:gd name="connsiteY10" fmla="*/ 286493 h 392993"/>
                <a:gd name="connsiteX11" fmla="*/ 246800 w 589490"/>
                <a:gd name="connsiteY11" fmla="*/ 281383 h 392993"/>
                <a:gd name="connsiteX12" fmla="*/ 235010 w 589490"/>
                <a:gd name="connsiteY12" fmla="*/ 275882 h 392993"/>
                <a:gd name="connsiteX13" fmla="*/ 204749 w 589490"/>
                <a:gd name="connsiteY13" fmla="*/ 272738 h 392993"/>
                <a:gd name="connsiteX14" fmla="*/ 63665 w 589490"/>
                <a:gd name="connsiteY14" fmla="*/ 242870 h 392993"/>
                <a:gd name="connsiteX15" fmla="*/ 0 w 589490"/>
                <a:gd name="connsiteY15" fmla="*/ 217325 h 392993"/>
                <a:gd name="connsiteX16" fmla="*/ 167808 w 589490"/>
                <a:gd name="connsiteY16" fmla="*/ 394172 h 392993"/>
                <a:gd name="connsiteX17" fmla="*/ 304963 w 589490"/>
                <a:gd name="connsiteY17" fmla="*/ 423254 h 392993"/>
                <a:gd name="connsiteX18" fmla="*/ 561195 w 589490"/>
                <a:gd name="connsiteY18" fmla="*/ 253088 h 392993"/>
                <a:gd name="connsiteX19" fmla="*/ 600494 w 589490"/>
                <a:gd name="connsiteY19" fmla="*/ 23973 h 3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9490" h="392993">
                  <a:moveTo>
                    <a:pt x="600494" y="23973"/>
                  </a:moveTo>
                  <a:lnTo>
                    <a:pt x="486525" y="0"/>
                  </a:lnTo>
                  <a:lnTo>
                    <a:pt x="468055" y="98248"/>
                  </a:lnTo>
                  <a:cubicBezTo>
                    <a:pt x="455872" y="161520"/>
                    <a:pt x="417752" y="212610"/>
                    <a:pt x="367449" y="244049"/>
                  </a:cubicBezTo>
                  <a:cubicBezTo>
                    <a:pt x="362340" y="251909"/>
                    <a:pt x="355659" y="258590"/>
                    <a:pt x="348585" y="264485"/>
                  </a:cubicBezTo>
                  <a:cubicBezTo>
                    <a:pt x="347406" y="265271"/>
                    <a:pt x="346227" y="266449"/>
                    <a:pt x="345048" y="267236"/>
                  </a:cubicBezTo>
                  <a:cubicBezTo>
                    <a:pt x="337974" y="272738"/>
                    <a:pt x="330114" y="277847"/>
                    <a:pt x="321862" y="280991"/>
                  </a:cubicBezTo>
                  <a:cubicBezTo>
                    <a:pt x="321862" y="280991"/>
                    <a:pt x="321862" y="280991"/>
                    <a:pt x="321862" y="280991"/>
                  </a:cubicBezTo>
                  <a:cubicBezTo>
                    <a:pt x="313609" y="284527"/>
                    <a:pt x="304963" y="286493"/>
                    <a:pt x="295924" y="287671"/>
                  </a:cubicBezTo>
                  <a:cubicBezTo>
                    <a:pt x="293959" y="288064"/>
                    <a:pt x="291994" y="288064"/>
                    <a:pt x="289636" y="288064"/>
                  </a:cubicBezTo>
                  <a:cubicBezTo>
                    <a:pt x="280597" y="288850"/>
                    <a:pt x="271165" y="288458"/>
                    <a:pt x="262127" y="286493"/>
                  </a:cubicBezTo>
                  <a:cubicBezTo>
                    <a:pt x="256625" y="285314"/>
                    <a:pt x="251516" y="283741"/>
                    <a:pt x="246800" y="281383"/>
                  </a:cubicBezTo>
                  <a:cubicBezTo>
                    <a:pt x="242477" y="279812"/>
                    <a:pt x="238940" y="277847"/>
                    <a:pt x="235010" y="275882"/>
                  </a:cubicBezTo>
                  <a:cubicBezTo>
                    <a:pt x="224792" y="275095"/>
                    <a:pt x="214967" y="274703"/>
                    <a:pt x="204749" y="272738"/>
                  </a:cubicBezTo>
                  <a:lnTo>
                    <a:pt x="63665" y="242870"/>
                  </a:lnTo>
                  <a:cubicBezTo>
                    <a:pt x="40478" y="237761"/>
                    <a:pt x="19256" y="228722"/>
                    <a:pt x="0" y="217325"/>
                  </a:cubicBezTo>
                  <a:cubicBezTo>
                    <a:pt x="13754" y="302605"/>
                    <a:pt x="77813" y="374916"/>
                    <a:pt x="167808" y="394172"/>
                  </a:cubicBezTo>
                  <a:lnTo>
                    <a:pt x="304963" y="423254"/>
                  </a:lnTo>
                  <a:cubicBezTo>
                    <a:pt x="422861" y="448406"/>
                    <a:pt x="538401" y="371379"/>
                    <a:pt x="561195" y="253088"/>
                  </a:cubicBezTo>
                  <a:cubicBezTo>
                    <a:pt x="561195" y="253088"/>
                    <a:pt x="575342" y="161520"/>
                    <a:pt x="600494" y="23973"/>
                  </a:cubicBezTo>
                  <a:close/>
                </a:path>
              </a:pathLst>
            </a:custGeom>
            <a:solidFill>
              <a:srgbClr val="543622"/>
            </a:solidFill>
            <a:ln w="39274"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91BA50EB-A0FD-43EB-9FC0-474F8749870E}"/>
                </a:ext>
              </a:extLst>
            </p:cNvPr>
            <p:cNvSpPr/>
            <p:nvPr/>
          </p:nvSpPr>
          <p:spPr>
            <a:xfrm>
              <a:off x="21634169" y="10898871"/>
              <a:ext cx="117898" cy="392993"/>
            </a:xfrm>
            <a:custGeom>
              <a:avLst/>
              <a:gdLst>
                <a:gd name="connsiteX0" fmla="*/ 41782 w 117898"/>
                <a:gd name="connsiteY0" fmla="*/ 400460 h 392993"/>
                <a:gd name="connsiteX1" fmla="*/ 47284 w 117898"/>
                <a:gd name="connsiteY1" fmla="*/ 334831 h 392993"/>
                <a:gd name="connsiteX2" fmla="*/ 123525 w 117898"/>
                <a:gd name="connsiteY2" fmla="*/ 12969 h 392993"/>
                <a:gd name="connsiteX3" fmla="*/ 63004 w 117898"/>
                <a:gd name="connsiteY3" fmla="*/ 0 h 392993"/>
                <a:gd name="connsiteX4" fmla="*/ 5627 w 117898"/>
                <a:gd name="connsiteY4" fmla="*/ 225185 h 392993"/>
                <a:gd name="connsiteX5" fmla="*/ 41782 w 117898"/>
                <a:gd name="connsiteY5" fmla="*/ 400460 h 3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98" h="392993">
                  <a:moveTo>
                    <a:pt x="41782" y="400460"/>
                  </a:moveTo>
                  <a:cubicBezTo>
                    <a:pt x="40603" y="378846"/>
                    <a:pt x="42176" y="356838"/>
                    <a:pt x="47284" y="334831"/>
                  </a:cubicBezTo>
                  <a:lnTo>
                    <a:pt x="123525" y="12969"/>
                  </a:lnTo>
                  <a:lnTo>
                    <a:pt x="63004" y="0"/>
                  </a:lnTo>
                  <a:cubicBezTo>
                    <a:pt x="29599" y="135976"/>
                    <a:pt x="5627" y="225185"/>
                    <a:pt x="5627" y="225185"/>
                  </a:cubicBezTo>
                  <a:cubicBezTo>
                    <a:pt x="-9306" y="288850"/>
                    <a:pt x="6413" y="351729"/>
                    <a:pt x="41782" y="400460"/>
                  </a:cubicBezTo>
                  <a:close/>
                </a:path>
              </a:pathLst>
            </a:custGeom>
            <a:solidFill>
              <a:srgbClr val="7F5639"/>
            </a:solidFill>
            <a:ln w="39274"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DBB7CEBF-0216-4FD0-9CCA-0A953050E587}"/>
                </a:ext>
              </a:extLst>
            </p:cNvPr>
            <p:cNvSpPr/>
            <p:nvPr/>
          </p:nvSpPr>
          <p:spPr>
            <a:xfrm>
              <a:off x="21645427" y="8773563"/>
              <a:ext cx="1454076" cy="903885"/>
            </a:xfrm>
            <a:custGeom>
              <a:avLst/>
              <a:gdLst>
                <a:gd name="connsiteX0" fmla="*/ 43886 w 1454075"/>
                <a:gd name="connsiteY0" fmla="*/ 0 h 903884"/>
                <a:gd name="connsiteX1" fmla="*/ 1836 w 1454075"/>
                <a:gd name="connsiteY1" fmla="*/ 198855 h 903884"/>
                <a:gd name="connsiteX2" fmla="*/ 41529 w 1454075"/>
                <a:gd name="connsiteY2" fmla="*/ 289243 h 903884"/>
                <a:gd name="connsiteX3" fmla="*/ 385398 w 1454075"/>
                <a:gd name="connsiteY3" fmla="*/ 815461 h 903884"/>
                <a:gd name="connsiteX4" fmla="*/ 601937 w 1454075"/>
                <a:gd name="connsiteY4" fmla="*/ 861442 h 903884"/>
                <a:gd name="connsiteX5" fmla="*/ 818476 w 1454075"/>
                <a:gd name="connsiteY5" fmla="*/ 907422 h 903884"/>
                <a:gd name="connsiteX6" fmla="*/ 1346267 w 1454075"/>
                <a:gd name="connsiteY6" fmla="*/ 565911 h 903884"/>
                <a:gd name="connsiteX7" fmla="*/ 1419364 w 1454075"/>
                <a:gd name="connsiteY7" fmla="*/ 499102 h 903884"/>
                <a:gd name="connsiteX8" fmla="*/ 1461413 w 1454075"/>
                <a:gd name="connsiteY8" fmla="*/ 300247 h 903884"/>
                <a:gd name="connsiteX9" fmla="*/ 43886 w 1454075"/>
                <a:gd name="connsiteY9" fmla="*/ 0 h 90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075" h="903884">
                  <a:moveTo>
                    <a:pt x="43886" y="0"/>
                  </a:moveTo>
                  <a:lnTo>
                    <a:pt x="1836" y="198855"/>
                  </a:lnTo>
                  <a:cubicBezTo>
                    <a:pt x="-5631" y="234224"/>
                    <a:pt x="10089" y="271166"/>
                    <a:pt x="41529" y="289243"/>
                  </a:cubicBezTo>
                  <a:cubicBezTo>
                    <a:pt x="155889" y="356052"/>
                    <a:pt x="414479" y="538794"/>
                    <a:pt x="385398" y="815461"/>
                  </a:cubicBezTo>
                  <a:lnTo>
                    <a:pt x="601937" y="861442"/>
                  </a:lnTo>
                  <a:lnTo>
                    <a:pt x="818476" y="907422"/>
                  </a:lnTo>
                  <a:cubicBezTo>
                    <a:pt x="903756" y="642544"/>
                    <a:pt x="1214221" y="580451"/>
                    <a:pt x="1346267" y="565911"/>
                  </a:cubicBezTo>
                  <a:cubicBezTo>
                    <a:pt x="1382422" y="561981"/>
                    <a:pt x="1411503" y="534864"/>
                    <a:pt x="1419364" y="499102"/>
                  </a:cubicBezTo>
                  <a:lnTo>
                    <a:pt x="1461413" y="300247"/>
                  </a:lnTo>
                  <a:lnTo>
                    <a:pt x="43886" y="0"/>
                  </a:lnTo>
                  <a:close/>
                </a:path>
              </a:pathLst>
            </a:custGeom>
            <a:solidFill>
              <a:srgbClr val="6A452B"/>
            </a:solidFill>
            <a:ln w="39274"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9A7B0109-6786-4B7A-AFBE-9D6D757FA8F7}"/>
                </a:ext>
              </a:extLst>
            </p:cNvPr>
            <p:cNvSpPr/>
            <p:nvPr/>
          </p:nvSpPr>
          <p:spPr>
            <a:xfrm>
              <a:off x="21645034" y="8773563"/>
              <a:ext cx="432293" cy="825286"/>
            </a:xfrm>
            <a:custGeom>
              <a:avLst/>
              <a:gdLst>
                <a:gd name="connsiteX0" fmla="*/ 109516 w 432292"/>
                <a:gd name="connsiteY0" fmla="*/ 280991 h 825286"/>
                <a:gd name="connsiteX1" fmla="*/ 70610 w 432292"/>
                <a:gd name="connsiteY1" fmla="*/ 186672 h 825286"/>
                <a:gd name="connsiteX2" fmla="*/ 107158 w 432292"/>
                <a:gd name="connsiteY2" fmla="*/ 13362 h 825286"/>
                <a:gd name="connsiteX3" fmla="*/ 43886 w 432292"/>
                <a:gd name="connsiteY3" fmla="*/ 0 h 825286"/>
                <a:gd name="connsiteX4" fmla="*/ 1836 w 432292"/>
                <a:gd name="connsiteY4" fmla="*/ 198855 h 825286"/>
                <a:gd name="connsiteX5" fmla="*/ 41528 w 432292"/>
                <a:gd name="connsiteY5" fmla="*/ 289243 h 825286"/>
                <a:gd name="connsiteX6" fmla="*/ 385397 w 432292"/>
                <a:gd name="connsiteY6" fmla="*/ 815461 h 825286"/>
                <a:gd name="connsiteX7" fmla="*/ 448669 w 432292"/>
                <a:gd name="connsiteY7" fmla="*/ 828824 h 825286"/>
                <a:gd name="connsiteX8" fmla="*/ 109516 w 432292"/>
                <a:gd name="connsiteY8" fmla="*/ 280991 h 82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292" h="825286">
                  <a:moveTo>
                    <a:pt x="109516" y="280991"/>
                  </a:moveTo>
                  <a:cubicBezTo>
                    <a:pt x="78077" y="262127"/>
                    <a:pt x="62750" y="224006"/>
                    <a:pt x="70610" y="186672"/>
                  </a:cubicBezTo>
                  <a:lnTo>
                    <a:pt x="107158" y="13362"/>
                  </a:lnTo>
                  <a:lnTo>
                    <a:pt x="43886" y="0"/>
                  </a:lnTo>
                  <a:lnTo>
                    <a:pt x="1836" y="198855"/>
                  </a:lnTo>
                  <a:cubicBezTo>
                    <a:pt x="-5631" y="234224"/>
                    <a:pt x="10088" y="271166"/>
                    <a:pt x="41528" y="289243"/>
                  </a:cubicBezTo>
                  <a:cubicBezTo>
                    <a:pt x="155889" y="356052"/>
                    <a:pt x="414479" y="538794"/>
                    <a:pt x="385397" y="815461"/>
                  </a:cubicBezTo>
                  <a:lnTo>
                    <a:pt x="448669" y="828824"/>
                  </a:lnTo>
                  <a:cubicBezTo>
                    <a:pt x="480895" y="538794"/>
                    <a:pt x="223877" y="349765"/>
                    <a:pt x="109516" y="280991"/>
                  </a:cubicBezTo>
                  <a:close/>
                </a:path>
              </a:pathLst>
            </a:custGeom>
            <a:solidFill>
              <a:srgbClr val="7F5639"/>
            </a:solidFill>
            <a:ln w="39274"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27520C1E-9628-4C38-89FB-90B3CF74D3E1}"/>
                </a:ext>
              </a:extLst>
            </p:cNvPr>
            <p:cNvSpPr/>
            <p:nvPr/>
          </p:nvSpPr>
          <p:spPr>
            <a:xfrm>
              <a:off x="22348363" y="9049445"/>
              <a:ext cx="746687" cy="628789"/>
            </a:xfrm>
            <a:custGeom>
              <a:avLst/>
              <a:gdLst>
                <a:gd name="connsiteX0" fmla="*/ 642545 w 746687"/>
                <a:gd name="connsiteY0" fmla="*/ 0 h 628789"/>
                <a:gd name="connsiteX1" fmla="*/ 616607 w 746687"/>
                <a:gd name="connsiteY1" fmla="*/ 122221 h 628789"/>
                <a:gd name="connsiteX2" fmla="*/ 541152 w 746687"/>
                <a:gd name="connsiteY2" fmla="*/ 200427 h 628789"/>
                <a:gd name="connsiteX3" fmla="*/ 0 w 746687"/>
                <a:gd name="connsiteY3" fmla="*/ 606782 h 628789"/>
                <a:gd name="connsiteX4" fmla="*/ 115540 w 746687"/>
                <a:gd name="connsiteY4" fmla="*/ 631147 h 628789"/>
                <a:gd name="connsiteX5" fmla="*/ 643331 w 746687"/>
                <a:gd name="connsiteY5" fmla="*/ 289636 h 628789"/>
                <a:gd name="connsiteX6" fmla="*/ 716427 w 746687"/>
                <a:gd name="connsiteY6" fmla="*/ 222827 h 628789"/>
                <a:gd name="connsiteX7" fmla="*/ 758477 w 746687"/>
                <a:gd name="connsiteY7" fmla="*/ 23973 h 628789"/>
                <a:gd name="connsiteX8" fmla="*/ 642545 w 746687"/>
                <a:gd name="connsiteY8" fmla="*/ 0 h 62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687" h="628789">
                  <a:moveTo>
                    <a:pt x="642545" y="0"/>
                  </a:moveTo>
                  <a:lnTo>
                    <a:pt x="616607" y="122221"/>
                  </a:lnTo>
                  <a:cubicBezTo>
                    <a:pt x="607961" y="163092"/>
                    <a:pt x="577701" y="194925"/>
                    <a:pt x="541152" y="200427"/>
                  </a:cubicBezTo>
                  <a:cubicBezTo>
                    <a:pt x="408320" y="220862"/>
                    <a:pt x="93925" y="301426"/>
                    <a:pt x="0" y="606782"/>
                  </a:cubicBezTo>
                  <a:lnTo>
                    <a:pt x="115540" y="631147"/>
                  </a:lnTo>
                  <a:cubicBezTo>
                    <a:pt x="200820" y="366270"/>
                    <a:pt x="511285" y="304177"/>
                    <a:pt x="643331" y="289636"/>
                  </a:cubicBezTo>
                  <a:cubicBezTo>
                    <a:pt x="679486" y="285706"/>
                    <a:pt x="708567" y="258590"/>
                    <a:pt x="716427" y="222827"/>
                  </a:cubicBezTo>
                  <a:lnTo>
                    <a:pt x="758477" y="23973"/>
                  </a:lnTo>
                  <a:lnTo>
                    <a:pt x="642545" y="0"/>
                  </a:lnTo>
                  <a:close/>
                </a:path>
              </a:pathLst>
            </a:custGeom>
            <a:solidFill>
              <a:srgbClr val="543622"/>
            </a:solidFill>
            <a:ln w="39274"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F2D97692-8E2F-4D58-853C-27DFE80123DF}"/>
                </a:ext>
              </a:extLst>
            </p:cNvPr>
            <p:cNvSpPr/>
            <p:nvPr/>
          </p:nvSpPr>
          <p:spPr>
            <a:xfrm>
              <a:off x="21651933" y="8616320"/>
              <a:ext cx="1493375" cy="432293"/>
            </a:xfrm>
            <a:custGeom>
              <a:avLst/>
              <a:gdLst>
                <a:gd name="connsiteX0" fmla="*/ 1495386 w 1493374"/>
                <a:gd name="connsiteY0" fmla="*/ 304615 h 432292"/>
                <a:gd name="connsiteX1" fmla="*/ 62139 w 1493374"/>
                <a:gd name="connsiteY1" fmla="*/ 832 h 432292"/>
                <a:gd name="connsiteX2" fmla="*/ 18124 w 1493374"/>
                <a:gd name="connsiteY2" fmla="*/ 29520 h 432292"/>
                <a:gd name="connsiteX3" fmla="*/ 832 w 1493374"/>
                <a:gd name="connsiteY3" fmla="*/ 111656 h 432292"/>
                <a:gd name="connsiteX4" fmla="*/ 29520 w 1493374"/>
                <a:gd name="connsiteY4" fmla="*/ 155671 h 432292"/>
                <a:gd name="connsiteX5" fmla="*/ 1463161 w 1493374"/>
                <a:gd name="connsiteY5" fmla="*/ 459455 h 432292"/>
                <a:gd name="connsiteX6" fmla="*/ 1507176 w 1493374"/>
                <a:gd name="connsiteY6" fmla="*/ 430767 h 432292"/>
                <a:gd name="connsiteX7" fmla="*/ 1524467 w 1493374"/>
                <a:gd name="connsiteY7" fmla="*/ 348631 h 432292"/>
                <a:gd name="connsiteX8" fmla="*/ 1495386 w 1493374"/>
                <a:gd name="connsiteY8" fmla="*/ 304615 h 43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374" h="432292">
                  <a:moveTo>
                    <a:pt x="1495386" y="304615"/>
                  </a:moveTo>
                  <a:lnTo>
                    <a:pt x="62139" y="832"/>
                  </a:lnTo>
                  <a:cubicBezTo>
                    <a:pt x="42096" y="-3491"/>
                    <a:pt x="22446" y="9478"/>
                    <a:pt x="18124" y="29520"/>
                  </a:cubicBezTo>
                  <a:lnTo>
                    <a:pt x="832" y="111656"/>
                  </a:lnTo>
                  <a:cubicBezTo>
                    <a:pt x="-3491" y="131699"/>
                    <a:pt x="9478" y="151348"/>
                    <a:pt x="29520" y="155671"/>
                  </a:cubicBezTo>
                  <a:lnTo>
                    <a:pt x="1463161" y="459455"/>
                  </a:lnTo>
                  <a:cubicBezTo>
                    <a:pt x="1483204" y="463778"/>
                    <a:pt x="1502853" y="450809"/>
                    <a:pt x="1507176" y="430767"/>
                  </a:cubicBezTo>
                  <a:lnTo>
                    <a:pt x="1524467" y="348631"/>
                  </a:lnTo>
                  <a:cubicBezTo>
                    <a:pt x="1528398" y="328195"/>
                    <a:pt x="1515428" y="308546"/>
                    <a:pt x="1495386" y="304615"/>
                  </a:cubicBezTo>
                  <a:close/>
                </a:path>
              </a:pathLst>
            </a:custGeom>
            <a:solidFill>
              <a:srgbClr val="C3C6CB"/>
            </a:solidFill>
            <a:ln w="39274"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67D4F154-5CA8-46CF-B4CC-569E0A70C336}"/>
                </a:ext>
              </a:extLst>
            </p:cNvPr>
            <p:cNvSpPr/>
            <p:nvPr/>
          </p:nvSpPr>
          <p:spPr>
            <a:xfrm>
              <a:off x="21661411" y="8618769"/>
              <a:ext cx="1493375" cy="353694"/>
            </a:xfrm>
            <a:custGeom>
              <a:avLst/>
              <a:gdLst>
                <a:gd name="connsiteX0" fmla="*/ 1472547 w 1493374"/>
                <a:gd name="connsiteY0" fmla="*/ 299022 h 353694"/>
                <a:gd name="connsiteX1" fmla="*/ 66416 w 1493374"/>
                <a:gd name="connsiteY1" fmla="*/ 1134 h 353694"/>
                <a:gd name="connsiteX2" fmla="*/ 5895 w 1493374"/>
                <a:gd name="connsiteY2" fmla="*/ 40433 h 353694"/>
                <a:gd name="connsiteX3" fmla="*/ 0 w 1493374"/>
                <a:gd name="connsiteY3" fmla="*/ 68728 h 353694"/>
                <a:gd name="connsiteX4" fmla="*/ 60521 w 1493374"/>
                <a:gd name="connsiteY4" fmla="*/ 29429 h 353694"/>
                <a:gd name="connsiteX5" fmla="*/ 1466651 w 1493374"/>
                <a:gd name="connsiteY5" fmla="*/ 327318 h 353694"/>
                <a:gd name="connsiteX6" fmla="*/ 1505951 w 1493374"/>
                <a:gd name="connsiteY6" fmla="*/ 387839 h 353694"/>
                <a:gd name="connsiteX7" fmla="*/ 1511846 w 1493374"/>
                <a:gd name="connsiteY7" fmla="*/ 359544 h 353694"/>
                <a:gd name="connsiteX8" fmla="*/ 1472547 w 1493374"/>
                <a:gd name="connsiteY8" fmla="*/ 299022 h 35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374" h="353694">
                  <a:moveTo>
                    <a:pt x="1472547" y="299022"/>
                  </a:moveTo>
                  <a:lnTo>
                    <a:pt x="66416" y="1134"/>
                  </a:lnTo>
                  <a:cubicBezTo>
                    <a:pt x="38907" y="-4761"/>
                    <a:pt x="11790" y="12923"/>
                    <a:pt x="5895" y="40433"/>
                  </a:cubicBezTo>
                  <a:lnTo>
                    <a:pt x="0" y="68728"/>
                  </a:lnTo>
                  <a:cubicBezTo>
                    <a:pt x="5895" y="41219"/>
                    <a:pt x="33011" y="23534"/>
                    <a:pt x="60521" y="29429"/>
                  </a:cubicBezTo>
                  <a:lnTo>
                    <a:pt x="1466651" y="327318"/>
                  </a:lnTo>
                  <a:cubicBezTo>
                    <a:pt x="1494161" y="333213"/>
                    <a:pt x="1511846" y="360330"/>
                    <a:pt x="1505951" y="387839"/>
                  </a:cubicBezTo>
                  <a:lnTo>
                    <a:pt x="1511846" y="359544"/>
                  </a:lnTo>
                  <a:cubicBezTo>
                    <a:pt x="1517741" y="332034"/>
                    <a:pt x="1500056" y="304918"/>
                    <a:pt x="1472547" y="299022"/>
                  </a:cubicBezTo>
                  <a:close/>
                </a:path>
              </a:pathLst>
            </a:custGeom>
            <a:solidFill>
              <a:srgbClr val="DBDCDD"/>
            </a:solidFill>
            <a:ln w="39274"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579D9BDB-D861-4E89-9CEF-EE1318E26AAB}"/>
                </a:ext>
              </a:extLst>
            </p:cNvPr>
            <p:cNvSpPr/>
            <p:nvPr/>
          </p:nvSpPr>
          <p:spPr>
            <a:xfrm>
              <a:off x="21654382" y="8665883"/>
              <a:ext cx="1493375" cy="392993"/>
            </a:xfrm>
            <a:custGeom>
              <a:avLst/>
              <a:gdLst>
                <a:gd name="connsiteX0" fmla="*/ 1456781 w 1493374"/>
                <a:gd name="connsiteY0" fmla="*/ 358410 h 392993"/>
                <a:gd name="connsiteX1" fmla="*/ 50651 w 1493374"/>
                <a:gd name="connsiteY1" fmla="*/ 60521 h 392993"/>
                <a:gd name="connsiteX2" fmla="*/ 11351 w 1493374"/>
                <a:gd name="connsiteY2" fmla="*/ 0 h 392993"/>
                <a:gd name="connsiteX3" fmla="*/ 1134 w 1493374"/>
                <a:gd name="connsiteY3" fmla="*/ 48338 h 392993"/>
                <a:gd name="connsiteX4" fmla="*/ 40433 w 1493374"/>
                <a:gd name="connsiteY4" fmla="*/ 108859 h 392993"/>
                <a:gd name="connsiteX5" fmla="*/ 1446564 w 1493374"/>
                <a:gd name="connsiteY5" fmla="*/ 406748 h 392993"/>
                <a:gd name="connsiteX6" fmla="*/ 1507084 w 1493374"/>
                <a:gd name="connsiteY6" fmla="*/ 367448 h 392993"/>
                <a:gd name="connsiteX7" fmla="*/ 1517303 w 1493374"/>
                <a:gd name="connsiteY7" fmla="*/ 319110 h 392993"/>
                <a:gd name="connsiteX8" fmla="*/ 1456781 w 1493374"/>
                <a:gd name="connsiteY8" fmla="*/ 358410 h 3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374" h="392993">
                  <a:moveTo>
                    <a:pt x="1456781" y="358410"/>
                  </a:moveTo>
                  <a:lnTo>
                    <a:pt x="50651" y="60521"/>
                  </a:lnTo>
                  <a:cubicBezTo>
                    <a:pt x="23141" y="54626"/>
                    <a:pt x="5457" y="27509"/>
                    <a:pt x="11351" y="0"/>
                  </a:cubicBezTo>
                  <a:lnTo>
                    <a:pt x="1134" y="48338"/>
                  </a:lnTo>
                  <a:cubicBezTo>
                    <a:pt x="-4761" y="75847"/>
                    <a:pt x="12924" y="102964"/>
                    <a:pt x="40433" y="108859"/>
                  </a:cubicBezTo>
                  <a:lnTo>
                    <a:pt x="1446564" y="406748"/>
                  </a:lnTo>
                  <a:cubicBezTo>
                    <a:pt x="1474073" y="412643"/>
                    <a:pt x="1501190" y="394958"/>
                    <a:pt x="1507084" y="367448"/>
                  </a:cubicBezTo>
                  <a:lnTo>
                    <a:pt x="1517303" y="319110"/>
                  </a:lnTo>
                  <a:cubicBezTo>
                    <a:pt x="1511408" y="346620"/>
                    <a:pt x="1484291" y="364304"/>
                    <a:pt x="1456781" y="358410"/>
                  </a:cubicBezTo>
                  <a:close/>
                </a:path>
              </a:pathLst>
            </a:custGeom>
            <a:solidFill>
              <a:srgbClr val="AEB1B5"/>
            </a:solidFill>
            <a:ln w="39274"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10548121-DA8D-4A01-9099-0DA5B30ECCD1}"/>
                </a:ext>
              </a:extLst>
            </p:cNvPr>
            <p:cNvSpPr/>
            <p:nvPr/>
          </p:nvSpPr>
          <p:spPr>
            <a:xfrm>
              <a:off x="21752539" y="8140405"/>
              <a:ext cx="1493375" cy="432293"/>
            </a:xfrm>
            <a:custGeom>
              <a:avLst/>
              <a:gdLst>
                <a:gd name="connsiteX0" fmla="*/ 1495778 w 1493374"/>
                <a:gd name="connsiteY0" fmla="*/ 304615 h 432292"/>
                <a:gd name="connsiteX1" fmla="*/ 62139 w 1493374"/>
                <a:gd name="connsiteY1" fmla="*/ 832 h 432292"/>
                <a:gd name="connsiteX2" fmla="*/ 18124 w 1493374"/>
                <a:gd name="connsiteY2" fmla="*/ 29520 h 432292"/>
                <a:gd name="connsiteX3" fmla="*/ 832 w 1493374"/>
                <a:gd name="connsiteY3" fmla="*/ 111656 h 432292"/>
                <a:gd name="connsiteX4" fmla="*/ 29521 w 1493374"/>
                <a:gd name="connsiteY4" fmla="*/ 155671 h 432292"/>
                <a:gd name="connsiteX5" fmla="*/ 1463161 w 1493374"/>
                <a:gd name="connsiteY5" fmla="*/ 459455 h 432292"/>
                <a:gd name="connsiteX6" fmla="*/ 1507176 w 1493374"/>
                <a:gd name="connsiteY6" fmla="*/ 430767 h 432292"/>
                <a:gd name="connsiteX7" fmla="*/ 1524467 w 1493374"/>
                <a:gd name="connsiteY7" fmla="*/ 348631 h 432292"/>
                <a:gd name="connsiteX8" fmla="*/ 1495778 w 1493374"/>
                <a:gd name="connsiteY8" fmla="*/ 304615 h 43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374" h="432292">
                  <a:moveTo>
                    <a:pt x="1495778" y="304615"/>
                  </a:moveTo>
                  <a:lnTo>
                    <a:pt x="62139" y="832"/>
                  </a:lnTo>
                  <a:cubicBezTo>
                    <a:pt x="42096" y="-3491"/>
                    <a:pt x="22446" y="9478"/>
                    <a:pt x="18124" y="29520"/>
                  </a:cubicBezTo>
                  <a:lnTo>
                    <a:pt x="832" y="111656"/>
                  </a:lnTo>
                  <a:cubicBezTo>
                    <a:pt x="-3491" y="131699"/>
                    <a:pt x="9478" y="151348"/>
                    <a:pt x="29521" y="155671"/>
                  </a:cubicBezTo>
                  <a:lnTo>
                    <a:pt x="1463161" y="459455"/>
                  </a:lnTo>
                  <a:cubicBezTo>
                    <a:pt x="1483204" y="463778"/>
                    <a:pt x="1502853" y="450809"/>
                    <a:pt x="1507176" y="430767"/>
                  </a:cubicBezTo>
                  <a:lnTo>
                    <a:pt x="1524467" y="348631"/>
                  </a:lnTo>
                  <a:cubicBezTo>
                    <a:pt x="1528398" y="328588"/>
                    <a:pt x="1515822" y="308938"/>
                    <a:pt x="1495778" y="304615"/>
                  </a:cubicBezTo>
                  <a:close/>
                </a:path>
              </a:pathLst>
            </a:custGeom>
            <a:solidFill>
              <a:srgbClr val="C3C6CB"/>
            </a:solidFill>
            <a:ln w="39274"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73EA01C4-28A1-4A29-8DAC-CFE1B7F6140C}"/>
                </a:ext>
              </a:extLst>
            </p:cNvPr>
            <p:cNvSpPr/>
            <p:nvPr/>
          </p:nvSpPr>
          <p:spPr>
            <a:xfrm>
              <a:off x="21722225" y="8298319"/>
              <a:ext cx="1454076" cy="589490"/>
            </a:xfrm>
            <a:custGeom>
              <a:avLst/>
              <a:gdLst>
                <a:gd name="connsiteX0" fmla="*/ 67944 w 1454075"/>
                <a:gd name="connsiteY0" fmla="*/ 0 h 589490"/>
                <a:gd name="connsiteX1" fmla="*/ 1485468 w 1454075"/>
                <a:gd name="connsiteY1" fmla="*/ 300371 h 589490"/>
                <a:gd name="connsiteX2" fmla="*/ 1417524 w 1454075"/>
                <a:gd name="connsiteY2" fmla="*/ 621015 h 589490"/>
                <a:gd name="connsiteX3" fmla="*/ 0 w 1454075"/>
                <a:gd name="connsiteY3" fmla="*/ 320644 h 589490"/>
              </a:gdLst>
              <a:ahLst/>
              <a:cxnLst>
                <a:cxn ang="0">
                  <a:pos x="connsiteX0" y="connsiteY0"/>
                </a:cxn>
                <a:cxn ang="0">
                  <a:pos x="connsiteX1" y="connsiteY1"/>
                </a:cxn>
                <a:cxn ang="0">
                  <a:pos x="connsiteX2" y="connsiteY2"/>
                </a:cxn>
                <a:cxn ang="0">
                  <a:pos x="connsiteX3" y="connsiteY3"/>
                </a:cxn>
              </a:cxnLst>
              <a:rect l="l" t="t" r="r" b="b"/>
              <a:pathLst>
                <a:path w="1454075" h="589490">
                  <a:moveTo>
                    <a:pt x="67944" y="0"/>
                  </a:moveTo>
                  <a:lnTo>
                    <a:pt x="1485468" y="300371"/>
                  </a:lnTo>
                  <a:lnTo>
                    <a:pt x="1417524" y="621015"/>
                  </a:lnTo>
                  <a:lnTo>
                    <a:pt x="0" y="320644"/>
                  </a:lnTo>
                  <a:close/>
                </a:path>
              </a:pathLst>
            </a:custGeom>
            <a:solidFill>
              <a:srgbClr val="DBDCDD"/>
            </a:solidFill>
            <a:ln w="39274"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83CB5DCC-CCC5-447A-9ED3-A1B493943041}"/>
                </a:ext>
              </a:extLst>
            </p:cNvPr>
            <p:cNvSpPr/>
            <p:nvPr/>
          </p:nvSpPr>
          <p:spPr>
            <a:xfrm>
              <a:off x="21722038" y="8570330"/>
              <a:ext cx="1414776" cy="314395"/>
            </a:xfrm>
            <a:custGeom>
              <a:avLst/>
              <a:gdLst>
                <a:gd name="connsiteX0" fmla="*/ 10265 w 1414776"/>
                <a:gd name="connsiteY0" fmla="*/ 0 h 314394"/>
                <a:gd name="connsiteX1" fmla="*/ 1427789 w 1414776"/>
                <a:gd name="connsiteY1" fmla="*/ 300371 h 314394"/>
                <a:gd name="connsiteX2" fmla="*/ 1417524 w 1414776"/>
                <a:gd name="connsiteY2" fmla="*/ 348813 h 314394"/>
                <a:gd name="connsiteX3" fmla="*/ 0 w 1414776"/>
                <a:gd name="connsiteY3" fmla="*/ 48442 h 314394"/>
              </a:gdLst>
              <a:ahLst/>
              <a:cxnLst>
                <a:cxn ang="0">
                  <a:pos x="connsiteX0" y="connsiteY0"/>
                </a:cxn>
                <a:cxn ang="0">
                  <a:pos x="connsiteX1" y="connsiteY1"/>
                </a:cxn>
                <a:cxn ang="0">
                  <a:pos x="connsiteX2" y="connsiteY2"/>
                </a:cxn>
                <a:cxn ang="0">
                  <a:pos x="connsiteX3" y="connsiteY3"/>
                </a:cxn>
              </a:cxnLst>
              <a:rect l="l" t="t" r="r" b="b"/>
              <a:pathLst>
                <a:path w="1414776" h="314394">
                  <a:moveTo>
                    <a:pt x="10265" y="0"/>
                  </a:moveTo>
                  <a:lnTo>
                    <a:pt x="1427789" y="300371"/>
                  </a:lnTo>
                  <a:lnTo>
                    <a:pt x="1417524" y="348813"/>
                  </a:lnTo>
                  <a:lnTo>
                    <a:pt x="0" y="48442"/>
                  </a:lnTo>
                  <a:close/>
                </a:path>
              </a:pathLst>
            </a:custGeom>
            <a:solidFill>
              <a:srgbClr val="C3C6CB"/>
            </a:solidFill>
            <a:ln w="39274"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89AD015-7AF3-4FAD-8D24-B8352E89B771}"/>
                </a:ext>
              </a:extLst>
            </p:cNvPr>
            <p:cNvSpPr/>
            <p:nvPr/>
          </p:nvSpPr>
          <p:spPr>
            <a:xfrm>
              <a:off x="21823008" y="7119664"/>
              <a:ext cx="1611273" cy="1296878"/>
            </a:xfrm>
            <a:custGeom>
              <a:avLst/>
              <a:gdLst>
                <a:gd name="connsiteX0" fmla="*/ 216948 w 1611273"/>
                <a:gd name="connsiteY0" fmla="*/ 0 h 1296878"/>
                <a:gd name="connsiteX1" fmla="*/ 1634473 w 1611273"/>
                <a:gd name="connsiteY1" fmla="*/ 300371 h 1296878"/>
                <a:gd name="connsiteX2" fmla="*/ 1417525 w 1611273"/>
                <a:gd name="connsiteY2" fmla="*/ 1324203 h 1296878"/>
                <a:gd name="connsiteX3" fmla="*/ 1 w 1611273"/>
                <a:gd name="connsiteY3" fmla="*/ 1023832 h 1296878"/>
              </a:gdLst>
              <a:ahLst/>
              <a:cxnLst>
                <a:cxn ang="0">
                  <a:pos x="connsiteX0" y="connsiteY0"/>
                </a:cxn>
                <a:cxn ang="0">
                  <a:pos x="connsiteX1" y="connsiteY1"/>
                </a:cxn>
                <a:cxn ang="0">
                  <a:pos x="connsiteX2" y="connsiteY2"/>
                </a:cxn>
                <a:cxn ang="0">
                  <a:pos x="connsiteX3" y="connsiteY3"/>
                </a:cxn>
              </a:cxnLst>
              <a:rect l="l" t="t" r="r" b="b"/>
              <a:pathLst>
                <a:path w="1611273" h="1296878">
                  <a:moveTo>
                    <a:pt x="216948" y="0"/>
                  </a:moveTo>
                  <a:lnTo>
                    <a:pt x="1634473" y="300371"/>
                  </a:lnTo>
                  <a:lnTo>
                    <a:pt x="1417525" y="1324203"/>
                  </a:lnTo>
                  <a:lnTo>
                    <a:pt x="1" y="1023832"/>
                  </a:lnTo>
                  <a:close/>
                </a:path>
              </a:pathLst>
            </a:custGeom>
            <a:solidFill>
              <a:srgbClr val="FFC000"/>
            </a:solidFill>
            <a:ln w="39274"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6CFA12B1-4FC2-4414-9B50-29E06A204399}"/>
                </a:ext>
              </a:extLst>
            </p:cNvPr>
            <p:cNvSpPr/>
            <p:nvPr/>
          </p:nvSpPr>
          <p:spPr>
            <a:xfrm>
              <a:off x="21822603" y="7119943"/>
              <a:ext cx="275095" cy="1021783"/>
            </a:xfrm>
            <a:custGeom>
              <a:avLst/>
              <a:gdLst>
                <a:gd name="connsiteX0" fmla="*/ 216948 w 275095"/>
                <a:gd name="connsiteY0" fmla="*/ 0 h 1021782"/>
                <a:gd name="connsiteX1" fmla="*/ 304990 w 275095"/>
                <a:gd name="connsiteY1" fmla="*/ 18656 h 1021782"/>
                <a:gd name="connsiteX2" fmla="*/ 88042 w 275095"/>
                <a:gd name="connsiteY2" fmla="*/ 1042488 h 1021782"/>
                <a:gd name="connsiteX3" fmla="*/ 0 w 275095"/>
                <a:gd name="connsiteY3" fmla="*/ 1023832 h 1021782"/>
              </a:gdLst>
              <a:ahLst/>
              <a:cxnLst>
                <a:cxn ang="0">
                  <a:pos x="connsiteX0" y="connsiteY0"/>
                </a:cxn>
                <a:cxn ang="0">
                  <a:pos x="connsiteX1" y="connsiteY1"/>
                </a:cxn>
                <a:cxn ang="0">
                  <a:pos x="connsiteX2" y="connsiteY2"/>
                </a:cxn>
                <a:cxn ang="0">
                  <a:pos x="connsiteX3" y="connsiteY3"/>
                </a:cxn>
              </a:cxnLst>
              <a:rect l="l" t="t" r="r" b="b"/>
              <a:pathLst>
                <a:path w="275095" h="1021782">
                  <a:moveTo>
                    <a:pt x="216948" y="0"/>
                  </a:moveTo>
                  <a:lnTo>
                    <a:pt x="304990" y="18656"/>
                  </a:lnTo>
                  <a:lnTo>
                    <a:pt x="88042" y="1042488"/>
                  </a:lnTo>
                  <a:lnTo>
                    <a:pt x="0" y="1023832"/>
                  </a:lnTo>
                  <a:close/>
                </a:path>
              </a:pathLst>
            </a:custGeom>
            <a:solidFill>
              <a:srgbClr val="FFD345"/>
            </a:solidFill>
            <a:ln w="39274"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D0B82258-5447-4FB6-9954-7F62D615E30A}"/>
                </a:ext>
              </a:extLst>
            </p:cNvPr>
            <p:cNvSpPr/>
            <p:nvPr/>
          </p:nvSpPr>
          <p:spPr>
            <a:xfrm>
              <a:off x="23091679" y="7388494"/>
              <a:ext cx="353694" cy="1021783"/>
            </a:xfrm>
            <a:custGeom>
              <a:avLst/>
              <a:gdLst>
                <a:gd name="connsiteX0" fmla="*/ 216948 w 353694"/>
                <a:gd name="connsiteY0" fmla="*/ 0 h 1021782"/>
                <a:gd name="connsiteX1" fmla="*/ 365736 w 353694"/>
                <a:gd name="connsiteY1" fmla="*/ 31528 h 1021782"/>
                <a:gd name="connsiteX2" fmla="*/ 148788 w 353694"/>
                <a:gd name="connsiteY2" fmla="*/ 1055359 h 1021782"/>
                <a:gd name="connsiteX3" fmla="*/ 0 w 353694"/>
                <a:gd name="connsiteY3" fmla="*/ 1023832 h 1021782"/>
              </a:gdLst>
              <a:ahLst/>
              <a:cxnLst>
                <a:cxn ang="0">
                  <a:pos x="connsiteX0" y="connsiteY0"/>
                </a:cxn>
                <a:cxn ang="0">
                  <a:pos x="connsiteX1" y="connsiteY1"/>
                </a:cxn>
                <a:cxn ang="0">
                  <a:pos x="connsiteX2" y="connsiteY2"/>
                </a:cxn>
                <a:cxn ang="0">
                  <a:pos x="connsiteX3" y="connsiteY3"/>
                </a:cxn>
              </a:cxnLst>
              <a:rect l="l" t="t" r="r" b="b"/>
              <a:pathLst>
                <a:path w="353694" h="1021782">
                  <a:moveTo>
                    <a:pt x="216948" y="0"/>
                  </a:moveTo>
                  <a:lnTo>
                    <a:pt x="365736" y="31528"/>
                  </a:lnTo>
                  <a:lnTo>
                    <a:pt x="148788" y="1055359"/>
                  </a:lnTo>
                  <a:lnTo>
                    <a:pt x="0" y="1023832"/>
                  </a:lnTo>
                  <a:close/>
                </a:path>
              </a:pathLst>
            </a:custGeom>
            <a:solidFill>
              <a:srgbClr val="FFAB03"/>
            </a:solidFill>
            <a:ln w="39274"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989720F8-9857-45B8-BEE9-ABA12CD24F71}"/>
                </a:ext>
              </a:extLst>
            </p:cNvPr>
            <p:cNvSpPr/>
            <p:nvPr/>
          </p:nvSpPr>
          <p:spPr>
            <a:xfrm>
              <a:off x="22787749" y="7323838"/>
              <a:ext cx="392993" cy="1061082"/>
            </a:xfrm>
            <a:custGeom>
              <a:avLst/>
              <a:gdLst>
                <a:gd name="connsiteX0" fmla="*/ 216948 w 392993"/>
                <a:gd name="connsiteY0" fmla="*/ 0 h 1061082"/>
                <a:gd name="connsiteX1" fmla="*/ 414563 w 392993"/>
                <a:gd name="connsiteY1" fmla="*/ 41874 h 1061082"/>
                <a:gd name="connsiteX2" fmla="*/ 197615 w 392993"/>
                <a:gd name="connsiteY2" fmla="*/ 1065706 h 1061082"/>
                <a:gd name="connsiteX3" fmla="*/ 0 w 392993"/>
                <a:gd name="connsiteY3" fmla="*/ 1023832 h 1061082"/>
              </a:gdLst>
              <a:ahLst/>
              <a:cxnLst>
                <a:cxn ang="0">
                  <a:pos x="connsiteX0" y="connsiteY0"/>
                </a:cxn>
                <a:cxn ang="0">
                  <a:pos x="connsiteX1" y="connsiteY1"/>
                </a:cxn>
                <a:cxn ang="0">
                  <a:pos x="connsiteX2" y="connsiteY2"/>
                </a:cxn>
                <a:cxn ang="0">
                  <a:pos x="connsiteX3" y="connsiteY3"/>
                </a:cxn>
              </a:cxnLst>
              <a:rect l="l" t="t" r="r" b="b"/>
              <a:pathLst>
                <a:path w="392993" h="1061082">
                  <a:moveTo>
                    <a:pt x="216948" y="0"/>
                  </a:moveTo>
                  <a:lnTo>
                    <a:pt x="414563" y="41874"/>
                  </a:lnTo>
                  <a:lnTo>
                    <a:pt x="197615" y="1065706"/>
                  </a:lnTo>
                  <a:lnTo>
                    <a:pt x="0" y="1023832"/>
                  </a:lnTo>
                  <a:close/>
                </a:path>
              </a:pathLst>
            </a:custGeom>
            <a:solidFill>
              <a:srgbClr val="FFAB03"/>
            </a:solidFill>
            <a:ln w="39274"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413DF585-13B1-49B6-85E2-D6BBF37AA042}"/>
                </a:ext>
              </a:extLst>
            </p:cNvPr>
            <p:cNvSpPr/>
            <p:nvPr/>
          </p:nvSpPr>
          <p:spPr>
            <a:xfrm>
              <a:off x="22484126" y="7259797"/>
              <a:ext cx="314395" cy="1021783"/>
            </a:xfrm>
            <a:custGeom>
              <a:avLst/>
              <a:gdLst>
                <a:gd name="connsiteX0" fmla="*/ 216948 w 314394"/>
                <a:gd name="connsiteY0" fmla="*/ 0 h 1021782"/>
                <a:gd name="connsiteX1" fmla="*/ 333825 w 314394"/>
                <a:gd name="connsiteY1" fmla="*/ 24766 h 1021782"/>
                <a:gd name="connsiteX2" fmla="*/ 116877 w 314394"/>
                <a:gd name="connsiteY2" fmla="*/ 1048598 h 1021782"/>
                <a:gd name="connsiteX3" fmla="*/ 0 w 314394"/>
                <a:gd name="connsiteY3" fmla="*/ 1023832 h 1021782"/>
              </a:gdLst>
              <a:ahLst/>
              <a:cxnLst>
                <a:cxn ang="0">
                  <a:pos x="connsiteX0" y="connsiteY0"/>
                </a:cxn>
                <a:cxn ang="0">
                  <a:pos x="connsiteX1" y="connsiteY1"/>
                </a:cxn>
                <a:cxn ang="0">
                  <a:pos x="connsiteX2" y="connsiteY2"/>
                </a:cxn>
                <a:cxn ang="0">
                  <a:pos x="connsiteX3" y="connsiteY3"/>
                </a:cxn>
              </a:cxnLst>
              <a:rect l="l" t="t" r="r" b="b"/>
              <a:pathLst>
                <a:path w="314394" h="1021782">
                  <a:moveTo>
                    <a:pt x="216948" y="0"/>
                  </a:moveTo>
                  <a:lnTo>
                    <a:pt x="333825" y="24766"/>
                  </a:lnTo>
                  <a:lnTo>
                    <a:pt x="116877" y="1048598"/>
                  </a:lnTo>
                  <a:lnTo>
                    <a:pt x="0" y="1023832"/>
                  </a:lnTo>
                  <a:close/>
                </a:path>
              </a:pathLst>
            </a:custGeom>
            <a:solidFill>
              <a:srgbClr val="FFAB03"/>
            </a:solidFill>
            <a:ln w="39274"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860240E8-07A5-4883-926D-079772595554}"/>
                </a:ext>
              </a:extLst>
            </p:cNvPr>
            <p:cNvSpPr/>
            <p:nvPr/>
          </p:nvSpPr>
          <p:spPr>
            <a:xfrm>
              <a:off x="22180861" y="7194706"/>
              <a:ext cx="235796" cy="1021783"/>
            </a:xfrm>
            <a:custGeom>
              <a:avLst/>
              <a:gdLst>
                <a:gd name="connsiteX0" fmla="*/ 216948 w 235796"/>
                <a:gd name="connsiteY0" fmla="*/ 0 h 1021782"/>
                <a:gd name="connsiteX1" fmla="*/ 268466 w 235796"/>
                <a:gd name="connsiteY1" fmla="*/ 10917 h 1021782"/>
                <a:gd name="connsiteX2" fmla="*/ 51518 w 235796"/>
                <a:gd name="connsiteY2" fmla="*/ 1034748 h 1021782"/>
                <a:gd name="connsiteX3" fmla="*/ 0 w 235796"/>
                <a:gd name="connsiteY3" fmla="*/ 1023832 h 1021782"/>
              </a:gdLst>
              <a:ahLst/>
              <a:cxnLst>
                <a:cxn ang="0">
                  <a:pos x="connsiteX0" y="connsiteY0"/>
                </a:cxn>
                <a:cxn ang="0">
                  <a:pos x="connsiteX1" y="connsiteY1"/>
                </a:cxn>
                <a:cxn ang="0">
                  <a:pos x="connsiteX2" y="connsiteY2"/>
                </a:cxn>
                <a:cxn ang="0">
                  <a:pos x="connsiteX3" y="connsiteY3"/>
                </a:cxn>
              </a:cxnLst>
              <a:rect l="l" t="t" r="r" b="b"/>
              <a:pathLst>
                <a:path w="235796" h="1021782">
                  <a:moveTo>
                    <a:pt x="216948" y="0"/>
                  </a:moveTo>
                  <a:lnTo>
                    <a:pt x="268466" y="10917"/>
                  </a:lnTo>
                  <a:lnTo>
                    <a:pt x="51518" y="1034748"/>
                  </a:lnTo>
                  <a:lnTo>
                    <a:pt x="0" y="1023832"/>
                  </a:lnTo>
                  <a:close/>
                </a:path>
              </a:pathLst>
            </a:custGeom>
            <a:solidFill>
              <a:srgbClr val="FFAB03"/>
            </a:solidFill>
            <a:ln w="39274"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EA20F810-2BBB-4FBD-BD27-DE57FBB9E1E5}"/>
                </a:ext>
              </a:extLst>
            </p:cNvPr>
            <p:cNvSpPr/>
            <p:nvPr/>
          </p:nvSpPr>
          <p:spPr>
            <a:xfrm>
              <a:off x="22668425" y="7299002"/>
              <a:ext cx="235796" cy="1021783"/>
            </a:xfrm>
            <a:custGeom>
              <a:avLst/>
              <a:gdLst>
                <a:gd name="connsiteX0" fmla="*/ 216948 w 235796"/>
                <a:gd name="connsiteY0" fmla="*/ 0 h 1021782"/>
                <a:gd name="connsiteX1" fmla="*/ 268466 w 235796"/>
                <a:gd name="connsiteY1" fmla="*/ 10917 h 1021782"/>
                <a:gd name="connsiteX2" fmla="*/ 51518 w 235796"/>
                <a:gd name="connsiteY2" fmla="*/ 1034748 h 1021782"/>
                <a:gd name="connsiteX3" fmla="*/ 0 w 235796"/>
                <a:gd name="connsiteY3" fmla="*/ 1023832 h 1021782"/>
              </a:gdLst>
              <a:ahLst/>
              <a:cxnLst>
                <a:cxn ang="0">
                  <a:pos x="connsiteX0" y="connsiteY0"/>
                </a:cxn>
                <a:cxn ang="0">
                  <a:pos x="connsiteX1" y="connsiteY1"/>
                </a:cxn>
                <a:cxn ang="0">
                  <a:pos x="connsiteX2" y="connsiteY2"/>
                </a:cxn>
                <a:cxn ang="0">
                  <a:pos x="connsiteX3" y="connsiteY3"/>
                </a:cxn>
              </a:cxnLst>
              <a:rect l="l" t="t" r="r" b="b"/>
              <a:pathLst>
                <a:path w="235796" h="1021782">
                  <a:moveTo>
                    <a:pt x="216948" y="0"/>
                  </a:moveTo>
                  <a:lnTo>
                    <a:pt x="268466" y="10917"/>
                  </a:lnTo>
                  <a:lnTo>
                    <a:pt x="51518" y="1034748"/>
                  </a:lnTo>
                  <a:lnTo>
                    <a:pt x="0" y="1023832"/>
                  </a:lnTo>
                  <a:close/>
                </a:path>
              </a:pathLst>
            </a:custGeom>
            <a:solidFill>
              <a:srgbClr val="FFAB03"/>
            </a:solidFill>
            <a:ln w="39274"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296CAB0F-746A-4170-B95C-51531134A739}"/>
                </a:ext>
              </a:extLst>
            </p:cNvPr>
            <p:cNvSpPr/>
            <p:nvPr/>
          </p:nvSpPr>
          <p:spPr>
            <a:xfrm>
              <a:off x="21762017" y="8143247"/>
              <a:ext cx="1493375" cy="353694"/>
            </a:xfrm>
            <a:custGeom>
              <a:avLst/>
              <a:gdLst>
                <a:gd name="connsiteX0" fmla="*/ 1472547 w 1493374"/>
                <a:gd name="connsiteY0" fmla="*/ 299023 h 353694"/>
                <a:gd name="connsiteX1" fmla="*/ 66416 w 1493374"/>
                <a:gd name="connsiteY1" fmla="*/ 1134 h 353694"/>
                <a:gd name="connsiteX2" fmla="*/ 5895 w 1493374"/>
                <a:gd name="connsiteY2" fmla="*/ 40433 h 353694"/>
                <a:gd name="connsiteX3" fmla="*/ 0 w 1493374"/>
                <a:gd name="connsiteY3" fmla="*/ 68729 h 353694"/>
                <a:gd name="connsiteX4" fmla="*/ 60521 w 1493374"/>
                <a:gd name="connsiteY4" fmla="*/ 29429 h 353694"/>
                <a:gd name="connsiteX5" fmla="*/ 1466651 w 1493374"/>
                <a:gd name="connsiteY5" fmla="*/ 327318 h 353694"/>
                <a:gd name="connsiteX6" fmla="*/ 1505951 w 1493374"/>
                <a:gd name="connsiteY6" fmla="*/ 387839 h 353694"/>
                <a:gd name="connsiteX7" fmla="*/ 1511846 w 1493374"/>
                <a:gd name="connsiteY7" fmla="*/ 359543 h 353694"/>
                <a:gd name="connsiteX8" fmla="*/ 1472547 w 1493374"/>
                <a:gd name="connsiteY8" fmla="*/ 299023 h 35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374" h="353694">
                  <a:moveTo>
                    <a:pt x="1472547" y="299023"/>
                  </a:moveTo>
                  <a:lnTo>
                    <a:pt x="66416" y="1134"/>
                  </a:lnTo>
                  <a:cubicBezTo>
                    <a:pt x="38907" y="-4761"/>
                    <a:pt x="11790" y="12924"/>
                    <a:pt x="5895" y="40433"/>
                  </a:cubicBezTo>
                  <a:lnTo>
                    <a:pt x="0" y="68729"/>
                  </a:lnTo>
                  <a:cubicBezTo>
                    <a:pt x="5895" y="41219"/>
                    <a:pt x="33012" y="23534"/>
                    <a:pt x="60521" y="29429"/>
                  </a:cubicBezTo>
                  <a:lnTo>
                    <a:pt x="1466651" y="327318"/>
                  </a:lnTo>
                  <a:cubicBezTo>
                    <a:pt x="1494161" y="333213"/>
                    <a:pt x="1511846" y="360330"/>
                    <a:pt x="1505951" y="387839"/>
                  </a:cubicBezTo>
                  <a:lnTo>
                    <a:pt x="1511846" y="359543"/>
                  </a:lnTo>
                  <a:cubicBezTo>
                    <a:pt x="1517741" y="332034"/>
                    <a:pt x="1500056" y="304917"/>
                    <a:pt x="1472547" y="299023"/>
                  </a:cubicBezTo>
                  <a:close/>
                </a:path>
              </a:pathLst>
            </a:custGeom>
            <a:solidFill>
              <a:srgbClr val="DBDCDD"/>
            </a:solidFill>
            <a:ln w="39274"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DFF67730-E742-4424-BE5B-56245262183E}"/>
                </a:ext>
              </a:extLst>
            </p:cNvPr>
            <p:cNvSpPr/>
            <p:nvPr/>
          </p:nvSpPr>
          <p:spPr>
            <a:xfrm>
              <a:off x="21755381" y="8190361"/>
              <a:ext cx="1493375" cy="392993"/>
            </a:xfrm>
            <a:custGeom>
              <a:avLst/>
              <a:gdLst>
                <a:gd name="connsiteX0" fmla="*/ 1456782 w 1493374"/>
                <a:gd name="connsiteY0" fmla="*/ 358410 h 392993"/>
                <a:gd name="connsiteX1" fmla="*/ 50651 w 1493374"/>
                <a:gd name="connsiteY1" fmla="*/ 60521 h 392993"/>
                <a:gd name="connsiteX2" fmla="*/ 11352 w 1493374"/>
                <a:gd name="connsiteY2" fmla="*/ 0 h 392993"/>
                <a:gd name="connsiteX3" fmla="*/ 1134 w 1493374"/>
                <a:gd name="connsiteY3" fmla="*/ 48338 h 392993"/>
                <a:gd name="connsiteX4" fmla="*/ 40433 w 1493374"/>
                <a:gd name="connsiteY4" fmla="*/ 108859 h 392993"/>
                <a:gd name="connsiteX5" fmla="*/ 1446563 w 1493374"/>
                <a:gd name="connsiteY5" fmla="*/ 406748 h 392993"/>
                <a:gd name="connsiteX6" fmla="*/ 1507085 w 1493374"/>
                <a:gd name="connsiteY6" fmla="*/ 367449 h 392993"/>
                <a:gd name="connsiteX7" fmla="*/ 1517303 w 1493374"/>
                <a:gd name="connsiteY7" fmla="*/ 319110 h 392993"/>
                <a:gd name="connsiteX8" fmla="*/ 1456782 w 1493374"/>
                <a:gd name="connsiteY8" fmla="*/ 358410 h 3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374" h="392993">
                  <a:moveTo>
                    <a:pt x="1456782" y="358410"/>
                  </a:moveTo>
                  <a:lnTo>
                    <a:pt x="50651" y="60521"/>
                  </a:lnTo>
                  <a:cubicBezTo>
                    <a:pt x="23141" y="54626"/>
                    <a:pt x="5457" y="27509"/>
                    <a:pt x="11352" y="0"/>
                  </a:cubicBezTo>
                  <a:lnTo>
                    <a:pt x="1134" y="48338"/>
                  </a:lnTo>
                  <a:cubicBezTo>
                    <a:pt x="-4761" y="75848"/>
                    <a:pt x="12924" y="102964"/>
                    <a:pt x="40433" y="108859"/>
                  </a:cubicBezTo>
                  <a:lnTo>
                    <a:pt x="1446563" y="406748"/>
                  </a:lnTo>
                  <a:cubicBezTo>
                    <a:pt x="1474073" y="412643"/>
                    <a:pt x="1501190" y="394959"/>
                    <a:pt x="1507085" y="367449"/>
                  </a:cubicBezTo>
                  <a:lnTo>
                    <a:pt x="1517303" y="319110"/>
                  </a:lnTo>
                  <a:cubicBezTo>
                    <a:pt x="1511407" y="346620"/>
                    <a:pt x="1484291" y="363912"/>
                    <a:pt x="1456782" y="358410"/>
                  </a:cubicBezTo>
                  <a:close/>
                </a:path>
              </a:pathLst>
            </a:custGeom>
            <a:solidFill>
              <a:srgbClr val="AEB1B5"/>
            </a:solidFill>
            <a:ln w="39274"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FA8B7E17-7286-4AAB-9DB8-9B1DADC4CA4F}"/>
                </a:ext>
              </a:extLst>
            </p:cNvPr>
            <p:cNvSpPr/>
            <p:nvPr/>
          </p:nvSpPr>
          <p:spPr>
            <a:xfrm>
              <a:off x="22357230" y="8507334"/>
              <a:ext cx="235796" cy="235796"/>
            </a:xfrm>
            <a:custGeom>
              <a:avLst/>
              <a:gdLst>
                <a:gd name="connsiteX0" fmla="*/ 234790 w 235796"/>
                <a:gd name="connsiteY0" fmla="*/ 143222 h 235796"/>
                <a:gd name="connsiteX1" fmla="*/ 94098 w 235796"/>
                <a:gd name="connsiteY1" fmla="*/ 234789 h 235796"/>
                <a:gd name="connsiteX2" fmla="*/ 2530 w 235796"/>
                <a:gd name="connsiteY2" fmla="*/ 94098 h 235796"/>
                <a:gd name="connsiteX3" fmla="*/ 143222 w 235796"/>
                <a:gd name="connsiteY3" fmla="*/ 2531 h 235796"/>
                <a:gd name="connsiteX4" fmla="*/ 234790 w 235796"/>
                <a:gd name="connsiteY4" fmla="*/ 143222 h 23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96" h="235796">
                  <a:moveTo>
                    <a:pt x="234790" y="143222"/>
                  </a:moveTo>
                  <a:cubicBezTo>
                    <a:pt x="221035" y="207280"/>
                    <a:pt x="158155" y="248151"/>
                    <a:pt x="94098" y="234789"/>
                  </a:cubicBezTo>
                  <a:cubicBezTo>
                    <a:pt x="30040" y="221035"/>
                    <a:pt x="-10831" y="158156"/>
                    <a:pt x="2530" y="94098"/>
                  </a:cubicBezTo>
                  <a:cubicBezTo>
                    <a:pt x="16285" y="30040"/>
                    <a:pt x="79164" y="-10832"/>
                    <a:pt x="143222" y="2531"/>
                  </a:cubicBezTo>
                  <a:cubicBezTo>
                    <a:pt x="207673" y="16285"/>
                    <a:pt x="248544" y="79164"/>
                    <a:pt x="234790" y="143222"/>
                  </a:cubicBezTo>
                  <a:close/>
                </a:path>
              </a:pathLst>
            </a:custGeom>
            <a:solidFill>
              <a:srgbClr val="AEB1B5"/>
            </a:solidFill>
            <a:ln w="39274"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A1903F16-0E81-417C-92D7-1D2979EAEF22}"/>
                </a:ext>
              </a:extLst>
            </p:cNvPr>
            <p:cNvSpPr/>
            <p:nvPr/>
          </p:nvSpPr>
          <p:spPr>
            <a:xfrm>
              <a:off x="22292030" y="8432325"/>
              <a:ext cx="314395" cy="314395"/>
            </a:xfrm>
            <a:custGeom>
              <a:avLst/>
              <a:gdLst>
                <a:gd name="connsiteX0" fmla="*/ 263669 w 314394"/>
                <a:gd name="connsiteY0" fmla="*/ 99446 h 314394"/>
                <a:gd name="connsiteX1" fmla="*/ 229001 w 314394"/>
                <a:gd name="connsiteY1" fmla="*/ 263669 h 314394"/>
                <a:gd name="connsiteX2" fmla="*/ 64778 w 314394"/>
                <a:gd name="connsiteY2" fmla="*/ 229001 h 314394"/>
                <a:gd name="connsiteX3" fmla="*/ 99445 w 314394"/>
                <a:gd name="connsiteY3" fmla="*/ 64778 h 314394"/>
                <a:gd name="connsiteX4" fmla="*/ 263669 w 314394"/>
                <a:gd name="connsiteY4" fmla="*/ 99446 h 31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94" h="314394">
                  <a:moveTo>
                    <a:pt x="263669" y="99446"/>
                  </a:moveTo>
                  <a:cubicBezTo>
                    <a:pt x="299444" y="154367"/>
                    <a:pt x="283923" y="227893"/>
                    <a:pt x="229001" y="263669"/>
                  </a:cubicBezTo>
                  <a:cubicBezTo>
                    <a:pt x="174079" y="299444"/>
                    <a:pt x="100553" y="283924"/>
                    <a:pt x="64778" y="229001"/>
                  </a:cubicBezTo>
                  <a:cubicBezTo>
                    <a:pt x="29002" y="174079"/>
                    <a:pt x="44523" y="100554"/>
                    <a:pt x="99445" y="64778"/>
                  </a:cubicBezTo>
                  <a:cubicBezTo>
                    <a:pt x="154367" y="29002"/>
                    <a:pt x="227893" y="44523"/>
                    <a:pt x="263669" y="99446"/>
                  </a:cubicBezTo>
                  <a:close/>
                </a:path>
              </a:pathLst>
            </a:custGeom>
            <a:solidFill>
              <a:srgbClr val="C3C6CB"/>
            </a:solidFill>
            <a:ln w="39274"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5339F792-5ADC-4BBA-A9D8-3B5008CA98F2}"/>
                </a:ext>
              </a:extLst>
            </p:cNvPr>
            <p:cNvSpPr/>
            <p:nvPr/>
          </p:nvSpPr>
          <p:spPr>
            <a:xfrm>
              <a:off x="22301721" y="8445774"/>
              <a:ext cx="314395" cy="314395"/>
            </a:xfrm>
            <a:custGeom>
              <a:avLst/>
              <a:gdLst>
                <a:gd name="connsiteX0" fmla="*/ 264582 w 314394"/>
                <a:gd name="connsiteY0" fmla="*/ 101712 h 314394"/>
                <a:gd name="connsiteX1" fmla="*/ 224028 w 314394"/>
                <a:gd name="connsiteY1" fmla="*/ 264582 h 314394"/>
                <a:gd name="connsiteX2" fmla="*/ 61158 w 314394"/>
                <a:gd name="connsiteY2" fmla="*/ 224028 h 314394"/>
                <a:gd name="connsiteX3" fmla="*/ 101712 w 314394"/>
                <a:gd name="connsiteY3" fmla="*/ 61158 h 314394"/>
                <a:gd name="connsiteX4" fmla="*/ 264582 w 314394"/>
                <a:gd name="connsiteY4" fmla="*/ 101712 h 31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94" h="314394">
                  <a:moveTo>
                    <a:pt x="264582" y="101712"/>
                  </a:moveTo>
                  <a:cubicBezTo>
                    <a:pt x="298359" y="157886"/>
                    <a:pt x="280202" y="230806"/>
                    <a:pt x="224028" y="264582"/>
                  </a:cubicBezTo>
                  <a:cubicBezTo>
                    <a:pt x="167854" y="298359"/>
                    <a:pt x="94934" y="280202"/>
                    <a:pt x="61158" y="224028"/>
                  </a:cubicBezTo>
                  <a:cubicBezTo>
                    <a:pt x="27381" y="167854"/>
                    <a:pt x="45538" y="94934"/>
                    <a:pt x="101712" y="61158"/>
                  </a:cubicBezTo>
                  <a:cubicBezTo>
                    <a:pt x="157886" y="27381"/>
                    <a:pt x="230806" y="45538"/>
                    <a:pt x="264582" y="101712"/>
                  </a:cubicBezTo>
                  <a:close/>
                </a:path>
              </a:pathLst>
            </a:custGeom>
            <a:solidFill>
              <a:srgbClr val="DBDCDD"/>
            </a:solidFill>
            <a:ln w="39274"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9A34C12A-616A-43C9-8E88-0F69B3B2253E}"/>
                </a:ext>
              </a:extLst>
            </p:cNvPr>
            <p:cNvSpPr/>
            <p:nvPr/>
          </p:nvSpPr>
          <p:spPr>
            <a:xfrm>
              <a:off x="16887646" y="4508866"/>
              <a:ext cx="2633056" cy="5069615"/>
            </a:xfrm>
            <a:custGeom>
              <a:avLst/>
              <a:gdLst>
                <a:gd name="connsiteX0" fmla="*/ 582097 w 2633055"/>
                <a:gd name="connsiteY0" fmla="*/ 5016101 h 5069614"/>
                <a:gd name="connsiteX1" fmla="*/ 372631 w 2633055"/>
                <a:gd name="connsiteY1" fmla="*/ 5088019 h 5069614"/>
                <a:gd name="connsiteX2" fmla="*/ 15007 w 2633055"/>
                <a:gd name="connsiteY2" fmla="*/ 4048158 h 5069614"/>
                <a:gd name="connsiteX3" fmla="*/ 82209 w 2633055"/>
                <a:gd name="connsiteY3" fmla="*/ 3758522 h 5069614"/>
                <a:gd name="connsiteX4" fmla="*/ 2433096 w 2633055"/>
                <a:gd name="connsiteY4" fmla="*/ 1422176 h 5069614"/>
                <a:gd name="connsiteX5" fmla="*/ 2447244 w 2633055"/>
                <a:gd name="connsiteY5" fmla="*/ 1361655 h 5069614"/>
                <a:gd name="connsiteX6" fmla="*/ 2068791 w 2633055"/>
                <a:gd name="connsiteY6" fmla="*/ 260881 h 5069614"/>
                <a:gd name="connsiteX7" fmla="*/ 1994515 w 2633055"/>
                <a:gd name="connsiteY7" fmla="*/ 224725 h 5069614"/>
                <a:gd name="connsiteX8" fmla="*/ 654014 w 2633055"/>
                <a:gd name="connsiteY8" fmla="*/ 685706 h 5069614"/>
                <a:gd name="connsiteX9" fmla="*/ 582097 w 2633055"/>
                <a:gd name="connsiteY9" fmla="*/ 476241 h 5069614"/>
                <a:gd name="connsiteX10" fmla="*/ 1922597 w 2633055"/>
                <a:gd name="connsiteY10" fmla="*/ 15260 h 5069614"/>
                <a:gd name="connsiteX11" fmla="*/ 2278256 w 2633055"/>
                <a:gd name="connsiteY11" fmla="*/ 188963 h 5069614"/>
                <a:gd name="connsiteX12" fmla="*/ 2656709 w 2633055"/>
                <a:gd name="connsiteY12" fmla="*/ 1289737 h 5069614"/>
                <a:gd name="connsiteX13" fmla="*/ 2589507 w 2633055"/>
                <a:gd name="connsiteY13" fmla="*/ 1579374 h 5069614"/>
                <a:gd name="connsiteX14" fmla="*/ 238620 w 2633055"/>
                <a:gd name="connsiteY14" fmla="*/ 3916112 h 5069614"/>
                <a:gd name="connsiteX15" fmla="*/ 224473 w 2633055"/>
                <a:gd name="connsiteY15" fmla="*/ 3976633 h 5069614"/>
                <a:gd name="connsiteX16" fmla="*/ 582097 w 2633055"/>
                <a:gd name="connsiteY16" fmla="*/ 5016101 h 5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3055" h="5069614">
                  <a:moveTo>
                    <a:pt x="582097" y="5016101"/>
                  </a:moveTo>
                  <a:lnTo>
                    <a:pt x="372631" y="5088019"/>
                  </a:lnTo>
                  <a:lnTo>
                    <a:pt x="15007" y="4048158"/>
                  </a:lnTo>
                  <a:cubicBezTo>
                    <a:pt x="-19576" y="3947552"/>
                    <a:pt x="6755" y="3833977"/>
                    <a:pt x="82209" y="3758522"/>
                  </a:cubicBezTo>
                  <a:lnTo>
                    <a:pt x="2433096" y="1422176"/>
                  </a:lnTo>
                  <a:cubicBezTo>
                    <a:pt x="2448815" y="1406456"/>
                    <a:pt x="2454317" y="1382877"/>
                    <a:pt x="2447244" y="1361655"/>
                  </a:cubicBezTo>
                  <a:lnTo>
                    <a:pt x="2068791" y="260881"/>
                  </a:lnTo>
                  <a:cubicBezTo>
                    <a:pt x="2058180" y="230227"/>
                    <a:pt x="2025169" y="214114"/>
                    <a:pt x="1994515" y="224725"/>
                  </a:cubicBezTo>
                  <a:lnTo>
                    <a:pt x="654014" y="685706"/>
                  </a:lnTo>
                  <a:lnTo>
                    <a:pt x="582097" y="476241"/>
                  </a:lnTo>
                  <a:lnTo>
                    <a:pt x="1922597" y="15260"/>
                  </a:lnTo>
                  <a:cubicBezTo>
                    <a:pt x="2068398" y="-35043"/>
                    <a:pt x="2227953" y="43162"/>
                    <a:pt x="2278256" y="188963"/>
                  </a:cubicBezTo>
                  <a:lnTo>
                    <a:pt x="2656709" y="1289737"/>
                  </a:lnTo>
                  <a:cubicBezTo>
                    <a:pt x="2691292" y="1390344"/>
                    <a:pt x="2664962" y="1503919"/>
                    <a:pt x="2589507" y="1579374"/>
                  </a:cubicBezTo>
                  <a:lnTo>
                    <a:pt x="238620" y="3916112"/>
                  </a:lnTo>
                  <a:cubicBezTo>
                    <a:pt x="222901" y="3931832"/>
                    <a:pt x="217399" y="3955412"/>
                    <a:pt x="224473" y="3976633"/>
                  </a:cubicBezTo>
                  <a:lnTo>
                    <a:pt x="582097" y="5016101"/>
                  </a:lnTo>
                  <a:close/>
                </a:path>
              </a:pathLst>
            </a:custGeom>
            <a:solidFill>
              <a:srgbClr val="C3C6CB"/>
            </a:solidFill>
            <a:ln w="39274"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F7F77845-87C7-4F13-852D-666594734C62}"/>
                </a:ext>
              </a:extLst>
            </p:cNvPr>
            <p:cNvSpPr/>
            <p:nvPr/>
          </p:nvSpPr>
          <p:spPr>
            <a:xfrm>
              <a:off x="16887866" y="5870914"/>
              <a:ext cx="2436559" cy="2711655"/>
            </a:xfrm>
            <a:custGeom>
              <a:avLst/>
              <a:gdLst>
                <a:gd name="connsiteX0" fmla="*/ 103211 w 2436559"/>
                <a:gd name="connsiteY0" fmla="*/ 2457781 h 2711654"/>
                <a:gd name="connsiteX1" fmla="*/ 2454097 w 2436559"/>
                <a:gd name="connsiteY1" fmla="*/ 121435 h 2711654"/>
                <a:gd name="connsiteX2" fmla="*/ 2468245 w 2436559"/>
                <a:gd name="connsiteY2" fmla="*/ 60914 h 2711654"/>
                <a:gd name="connsiteX3" fmla="*/ 2447416 w 2436559"/>
                <a:gd name="connsiteY3" fmla="*/ 0 h 2711654"/>
                <a:gd name="connsiteX4" fmla="*/ 2433268 w 2436559"/>
                <a:gd name="connsiteY4" fmla="*/ 60521 h 2711654"/>
                <a:gd name="connsiteX5" fmla="*/ 82382 w 2436559"/>
                <a:gd name="connsiteY5" fmla="*/ 2396867 h 2711654"/>
                <a:gd name="connsiteX6" fmla="*/ 15180 w 2436559"/>
                <a:gd name="connsiteY6" fmla="*/ 2686503 h 2711654"/>
                <a:gd name="connsiteX7" fmla="*/ 36009 w 2436559"/>
                <a:gd name="connsiteY7" fmla="*/ 2747417 h 2711654"/>
                <a:gd name="connsiteX8" fmla="*/ 103211 w 2436559"/>
                <a:gd name="connsiteY8" fmla="*/ 2457781 h 271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559" h="2711654">
                  <a:moveTo>
                    <a:pt x="103211" y="2457781"/>
                  </a:moveTo>
                  <a:lnTo>
                    <a:pt x="2454097" y="121435"/>
                  </a:lnTo>
                  <a:cubicBezTo>
                    <a:pt x="2469817" y="105715"/>
                    <a:pt x="2475319" y="82135"/>
                    <a:pt x="2468245" y="60914"/>
                  </a:cubicBezTo>
                  <a:lnTo>
                    <a:pt x="2447416" y="0"/>
                  </a:lnTo>
                  <a:cubicBezTo>
                    <a:pt x="2454490" y="20829"/>
                    <a:pt x="2448989" y="44801"/>
                    <a:pt x="2433268" y="60521"/>
                  </a:cubicBezTo>
                  <a:lnTo>
                    <a:pt x="82382" y="2396867"/>
                  </a:lnTo>
                  <a:cubicBezTo>
                    <a:pt x="6927" y="2471929"/>
                    <a:pt x="-19797" y="2585504"/>
                    <a:pt x="15180" y="2686503"/>
                  </a:cubicBezTo>
                  <a:lnTo>
                    <a:pt x="36009" y="2747417"/>
                  </a:lnTo>
                  <a:cubicBezTo>
                    <a:pt x="1032" y="2646418"/>
                    <a:pt x="27756" y="2532843"/>
                    <a:pt x="103211" y="2457781"/>
                  </a:cubicBezTo>
                  <a:close/>
                </a:path>
              </a:pathLst>
            </a:custGeom>
            <a:solidFill>
              <a:srgbClr val="DBDCDD"/>
            </a:solidFill>
            <a:ln w="39274"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41F6C588-4EC1-4CCF-A3E1-A94647D9AB35}"/>
                </a:ext>
              </a:extLst>
            </p:cNvPr>
            <p:cNvSpPr/>
            <p:nvPr/>
          </p:nvSpPr>
          <p:spPr>
            <a:xfrm>
              <a:off x="17469743" y="4509219"/>
              <a:ext cx="1689872" cy="510891"/>
            </a:xfrm>
            <a:custGeom>
              <a:avLst/>
              <a:gdLst>
                <a:gd name="connsiteX0" fmla="*/ 1340500 w 1689871"/>
                <a:gd name="connsiteY0" fmla="*/ 15299 h 510891"/>
                <a:gd name="connsiteX1" fmla="*/ 0 w 1689871"/>
                <a:gd name="connsiteY1" fmla="*/ 476281 h 510891"/>
                <a:gd name="connsiteX2" fmla="*/ 20829 w 1689871"/>
                <a:gd name="connsiteY2" fmla="*/ 537195 h 510891"/>
                <a:gd name="connsiteX3" fmla="*/ 1361329 w 1689871"/>
                <a:gd name="connsiteY3" fmla="*/ 76213 h 510891"/>
                <a:gd name="connsiteX4" fmla="*/ 1716988 w 1689871"/>
                <a:gd name="connsiteY4" fmla="*/ 249916 h 510891"/>
                <a:gd name="connsiteX5" fmla="*/ 1696159 w 1689871"/>
                <a:gd name="connsiteY5" fmla="*/ 189002 h 510891"/>
                <a:gd name="connsiteX6" fmla="*/ 1340500 w 1689871"/>
                <a:gd name="connsiteY6" fmla="*/ 15299 h 51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871" h="510891">
                  <a:moveTo>
                    <a:pt x="1340500" y="15299"/>
                  </a:moveTo>
                  <a:lnTo>
                    <a:pt x="0" y="476281"/>
                  </a:lnTo>
                  <a:lnTo>
                    <a:pt x="20829" y="537195"/>
                  </a:lnTo>
                  <a:lnTo>
                    <a:pt x="1361329" y="76213"/>
                  </a:lnTo>
                  <a:cubicBezTo>
                    <a:pt x="1507130" y="25910"/>
                    <a:pt x="1666685" y="104116"/>
                    <a:pt x="1716988" y="249916"/>
                  </a:cubicBezTo>
                  <a:lnTo>
                    <a:pt x="1696159" y="189002"/>
                  </a:lnTo>
                  <a:cubicBezTo>
                    <a:pt x="1645856" y="42809"/>
                    <a:pt x="1486301" y="-35004"/>
                    <a:pt x="1340500" y="15299"/>
                  </a:cubicBezTo>
                  <a:close/>
                </a:path>
              </a:pathLst>
            </a:custGeom>
            <a:solidFill>
              <a:srgbClr val="DBDCDD"/>
            </a:solidFill>
            <a:ln w="39274"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F6BF5F96-E99B-4B55-BBC8-B6E5C62767A1}"/>
                </a:ext>
              </a:extLst>
            </p:cNvPr>
            <p:cNvSpPr/>
            <p:nvPr/>
          </p:nvSpPr>
          <p:spPr>
            <a:xfrm>
              <a:off x="17514544" y="4669415"/>
              <a:ext cx="1336178" cy="510891"/>
            </a:xfrm>
            <a:custGeom>
              <a:avLst/>
              <a:gdLst>
                <a:gd name="connsiteX0" fmla="*/ 1364080 w 1336177"/>
                <a:gd name="connsiteY0" fmla="*/ 39418 h 510891"/>
                <a:gd name="connsiteX1" fmla="*/ 1289804 w 1336177"/>
                <a:gd name="connsiteY1" fmla="*/ 3262 h 510891"/>
                <a:gd name="connsiteX2" fmla="*/ 0 w 1336177"/>
                <a:gd name="connsiteY2" fmla="*/ 446559 h 510891"/>
                <a:gd name="connsiteX3" fmla="*/ 27116 w 1336177"/>
                <a:gd name="connsiteY3" fmla="*/ 525158 h 510891"/>
                <a:gd name="connsiteX4" fmla="*/ 1371940 w 1336177"/>
                <a:gd name="connsiteY4" fmla="*/ 62604 h 510891"/>
                <a:gd name="connsiteX5" fmla="*/ 1364080 w 1336177"/>
                <a:gd name="connsiteY5" fmla="*/ 39418 h 51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177" h="510891">
                  <a:moveTo>
                    <a:pt x="1364080" y="39418"/>
                  </a:moveTo>
                  <a:cubicBezTo>
                    <a:pt x="1353469" y="8764"/>
                    <a:pt x="1320458" y="-7349"/>
                    <a:pt x="1289804" y="3262"/>
                  </a:cubicBezTo>
                  <a:lnTo>
                    <a:pt x="0" y="446559"/>
                  </a:lnTo>
                  <a:lnTo>
                    <a:pt x="27116" y="525158"/>
                  </a:lnTo>
                  <a:lnTo>
                    <a:pt x="1371940" y="62604"/>
                  </a:lnTo>
                  <a:lnTo>
                    <a:pt x="1364080" y="39418"/>
                  </a:lnTo>
                  <a:close/>
                </a:path>
              </a:pathLst>
            </a:custGeom>
            <a:solidFill>
              <a:srgbClr val="AEB1B5"/>
            </a:solidFill>
            <a:ln w="39274"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9DD59C98-7F1E-4102-8DA3-7B0E8B7204FA}"/>
                </a:ext>
              </a:extLst>
            </p:cNvPr>
            <p:cNvSpPr/>
            <p:nvPr/>
          </p:nvSpPr>
          <p:spPr>
            <a:xfrm>
              <a:off x="17003365" y="4517837"/>
              <a:ext cx="2554457" cy="5069615"/>
            </a:xfrm>
            <a:custGeom>
              <a:avLst/>
              <a:gdLst>
                <a:gd name="connsiteX0" fmla="*/ 1964862 w 2554457"/>
                <a:gd name="connsiteY0" fmla="*/ 0 h 5069614"/>
                <a:gd name="connsiteX1" fmla="*/ 2056822 w 2554457"/>
                <a:gd name="connsiteY1" fmla="*/ 128509 h 5069614"/>
                <a:gd name="connsiteX2" fmla="*/ 2435275 w 2554457"/>
                <a:gd name="connsiteY2" fmla="*/ 1229284 h 5069614"/>
                <a:gd name="connsiteX3" fmla="*/ 2368073 w 2554457"/>
                <a:gd name="connsiteY3" fmla="*/ 1518919 h 5069614"/>
                <a:gd name="connsiteX4" fmla="*/ 17187 w 2554457"/>
                <a:gd name="connsiteY4" fmla="*/ 3855659 h 5069614"/>
                <a:gd name="connsiteX5" fmla="*/ 3039 w 2554457"/>
                <a:gd name="connsiteY5" fmla="*/ 3916179 h 5069614"/>
                <a:gd name="connsiteX6" fmla="*/ 360663 w 2554457"/>
                <a:gd name="connsiteY6" fmla="*/ 4956040 h 5069614"/>
                <a:gd name="connsiteX7" fmla="*/ 229796 w 2554457"/>
                <a:gd name="connsiteY7" fmla="*/ 5000842 h 5069614"/>
                <a:gd name="connsiteX8" fmla="*/ 256913 w 2554457"/>
                <a:gd name="connsiteY8" fmla="*/ 5079440 h 5069614"/>
                <a:gd name="connsiteX9" fmla="*/ 466378 w 2554457"/>
                <a:gd name="connsiteY9" fmla="*/ 5007522 h 5069614"/>
                <a:gd name="connsiteX10" fmla="*/ 108754 w 2554457"/>
                <a:gd name="connsiteY10" fmla="*/ 3967661 h 5069614"/>
                <a:gd name="connsiteX11" fmla="*/ 122902 w 2554457"/>
                <a:gd name="connsiteY11" fmla="*/ 3907141 h 5069614"/>
                <a:gd name="connsiteX12" fmla="*/ 2473789 w 2554457"/>
                <a:gd name="connsiteY12" fmla="*/ 1570402 h 5069614"/>
                <a:gd name="connsiteX13" fmla="*/ 2540991 w 2554457"/>
                <a:gd name="connsiteY13" fmla="*/ 1280766 h 5069614"/>
                <a:gd name="connsiteX14" fmla="*/ 2162538 w 2554457"/>
                <a:gd name="connsiteY14" fmla="*/ 179991 h 5069614"/>
                <a:gd name="connsiteX15" fmla="*/ 1964862 w 2554457"/>
                <a:gd name="connsiteY15" fmla="*/ 0 h 506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4457" h="5069614">
                  <a:moveTo>
                    <a:pt x="1964862" y="0"/>
                  </a:moveTo>
                  <a:cubicBezTo>
                    <a:pt x="2005733" y="32225"/>
                    <a:pt x="2038745" y="75848"/>
                    <a:pt x="2056822" y="128509"/>
                  </a:cubicBezTo>
                  <a:lnTo>
                    <a:pt x="2435275" y="1229284"/>
                  </a:lnTo>
                  <a:cubicBezTo>
                    <a:pt x="2469859" y="1329890"/>
                    <a:pt x="2443528" y="1443465"/>
                    <a:pt x="2368073" y="1518919"/>
                  </a:cubicBezTo>
                  <a:lnTo>
                    <a:pt x="17187" y="3855659"/>
                  </a:lnTo>
                  <a:cubicBezTo>
                    <a:pt x="1467" y="3871378"/>
                    <a:pt x="-4035" y="3894958"/>
                    <a:pt x="3039" y="3916179"/>
                  </a:cubicBezTo>
                  <a:lnTo>
                    <a:pt x="360663" y="4956040"/>
                  </a:lnTo>
                  <a:lnTo>
                    <a:pt x="229796" y="5000842"/>
                  </a:lnTo>
                  <a:lnTo>
                    <a:pt x="256913" y="5079440"/>
                  </a:lnTo>
                  <a:lnTo>
                    <a:pt x="466378" y="5007522"/>
                  </a:lnTo>
                  <a:lnTo>
                    <a:pt x="108754" y="3967661"/>
                  </a:lnTo>
                  <a:cubicBezTo>
                    <a:pt x="101680" y="3946440"/>
                    <a:pt x="107182" y="3922860"/>
                    <a:pt x="122902" y="3907141"/>
                  </a:cubicBezTo>
                  <a:lnTo>
                    <a:pt x="2473789" y="1570402"/>
                  </a:lnTo>
                  <a:cubicBezTo>
                    <a:pt x="2549243" y="1495340"/>
                    <a:pt x="2575574" y="1381765"/>
                    <a:pt x="2540991" y="1280766"/>
                  </a:cubicBezTo>
                  <a:lnTo>
                    <a:pt x="2162538" y="179991"/>
                  </a:lnTo>
                  <a:cubicBezTo>
                    <a:pt x="2130313" y="87245"/>
                    <a:pt x="2054072" y="22008"/>
                    <a:pt x="1964862" y="0"/>
                  </a:cubicBezTo>
                  <a:close/>
                </a:path>
              </a:pathLst>
            </a:custGeom>
            <a:solidFill>
              <a:srgbClr val="AEB1B5"/>
            </a:solidFill>
            <a:ln w="39274"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F60614A9-FD0D-41DF-96D8-C76DF83479B1}"/>
                </a:ext>
              </a:extLst>
            </p:cNvPr>
            <p:cNvSpPr/>
            <p:nvPr/>
          </p:nvSpPr>
          <p:spPr>
            <a:xfrm>
              <a:off x="13444924" y="4200519"/>
              <a:ext cx="5108914" cy="2790253"/>
            </a:xfrm>
            <a:custGeom>
              <a:avLst/>
              <a:gdLst>
                <a:gd name="connsiteX0" fmla="*/ 5089045 w 5108914"/>
                <a:gd name="connsiteY0" fmla="*/ 1212165 h 2790253"/>
                <a:gd name="connsiteX1" fmla="*/ 447007 w 5108914"/>
                <a:gd name="connsiteY1" fmla="*/ 2808504 h 2790253"/>
                <a:gd name="connsiteX2" fmla="*/ 388844 w 5108914"/>
                <a:gd name="connsiteY2" fmla="*/ 2780209 h 2790253"/>
                <a:gd name="connsiteX3" fmla="*/ 2531 w 5108914"/>
                <a:gd name="connsiteY3" fmla="*/ 1657034 h 2790253"/>
                <a:gd name="connsiteX4" fmla="*/ 30827 w 5108914"/>
                <a:gd name="connsiteY4" fmla="*/ 1598871 h 2790253"/>
                <a:gd name="connsiteX5" fmla="*/ 4672865 w 5108914"/>
                <a:gd name="connsiteY5" fmla="*/ 2531 h 2790253"/>
                <a:gd name="connsiteX6" fmla="*/ 4731028 w 5108914"/>
                <a:gd name="connsiteY6" fmla="*/ 30827 h 2790253"/>
                <a:gd name="connsiteX7" fmla="*/ 5117341 w 5108914"/>
                <a:gd name="connsiteY7" fmla="*/ 1154002 h 2790253"/>
                <a:gd name="connsiteX8" fmla="*/ 5089045 w 5108914"/>
                <a:gd name="connsiteY8" fmla="*/ 1212165 h 27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8914" h="2790253">
                  <a:moveTo>
                    <a:pt x="5089045" y="1212165"/>
                  </a:moveTo>
                  <a:lnTo>
                    <a:pt x="447007" y="2808504"/>
                  </a:lnTo>
                  <a:cubicBezTo>
                    <a:pt x="423034" y="2816757"/>
                    <a:pt x="397097" y="2804181"/>
                    <a:pt x="388844" y="2780209"/>
                  </a:cubicBezTo>
                  <a:lnTo>
                    <a:pt x="2531" y="1657034"/>
                  </a:lnTo>
                  <a:cubicBezTo>
                    <a:pt x="-5722" y="1633061"/>
                    <a:pt x="6854" y="1607123"/>
                    <a:pt x="30827" y="1598871"/>
                  </a:cubicBezTo>
                  <a:lnTo>
                    <a:pt x="4672865" y="2531"/>
                  </a:lnTo>
                  <a:cubicBezTo>
                    <a:pt x="4696838" y="-5722"/>
                    <a:pt x="4722776" y="6854"/>
                    <a:pt x="4731028" y="30827"/>
                  </a:cubicBezTo>
                  <a:lnTo>
                    <a:pt x="5117341" y="1154002"/>
                  </a:lnTo>
                  <a:cubicBezTo>
                    <a:pt x="5125594" y="1177975"/>
                    <a:pt x="5113018" y="1203912"/>
                    <a:pt x="5089045" y="1212165"/>
                  </a:cubicBezTo>
                  <a:close/>
                </a:path>
              </a:pathLst>
            </a:custGeom>
            <a:solidFill>
              <a:srgbClr val="6A452B"/>
            </a:solidFill>
            <a:ln w="39274"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C8CEF491-66B6-4AF5-83BE-CCB25E84A0E2}"/>
                </a:ext>
              </a:extLst>
            </p:cNvPr>
            <p:cNvSpPr/>
            <p:nvPr/>
          </p:nvSpPr>
          <p:spPr>
            <a:xfrm>
              <a:off x="13456187" y="4211391"/>
              <a:ext cx="4755220" cy="1729171"/>
            </a:xfrm>
            <a:custGeom>
              <a:avLst/>
              <a:gdLst>
                <a:gd name="connsiteX0" fmla="*/ 4623482 w 4755220"/>
                <a:gd name="connsiteY0" fmla="*/ 4627 h 1729170"/>
                <a:gd name="connsiteX1" fmla="*/ 58078 w 4755220"/>
                <a:gd name="connsiteY1" fmla="*/ 1574636 h 1729170"/>
                <a:gd name="connsiteX2" fmla="*/ 4630 w 4755220"/>
                <a:gd name="connsiteY2" fmla="*/ 1683888 h 1729170"/>
                <a:gd name="connsiteX3" fmla="*/ 30568 w 4755220"/>
                <a:gd name="connsiteY3" fmla="*/ 1759343 h 1729170"/>
                <a:gd name="connsiteX4" fmla="*/ 84015 w 4755220"/>
                <a:gd name="connsiteY4" fmla="*/ 1650090 h 1729170"/>
                <a:gd name="connsiteX5" fmla="*/ 4649813 w 4755220"/>
                <a:gd name="connsiteY5" fmla="*/ 80475 h 1729170"/>
                <a:gd name="connsiteX6" fmla="*/ 4759065 w 4755220"/>
                <a:gd name="connsiteY6" fmla="*/ 133922 h 1729170"/>
                <a:gd name="connsiteX7" fmla="*/ 4733128 w 4755220"/>
                <a:gd name="connsiteY7" fmla="*/ 58467 h 1729170"/>
                <a:gd name="connsiteX8" fmla="*/ 4623482 w 4755220"/>
                <a:gd name="connsiteY8" fmla="*/ 4627 h 172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5220" h="1729170">
                  <a:moveTo>
                    <a:pt x="4623482" y="4627"/>
                  </a:moveTo>
                  <a:lnTo>
                    <a:pt x="58078" y="1574636"/>
                  </a:lnTo>
                  <a:cubicBezTo>
                    <a:pt x="13276" y="1589963"/>
                    <a:pt x="-10696" y="1639087"/>
                    <a:pt x="4630" y="1683888"/>
                  </a:cubicBezTo>
                  <a:lnTo>
                    <a:pt x="30568" y="1759343"/>
                  </a:lnTo>
                  <a:cubicBezTo>
                    <a:pt x="15241" y="1714541"/>
                    <a:pt x="39214" y="1665417"/>
                    <a:pt x="84015" y="1650090"/>
                  </a:cubicBezTo>
                  <a:lnTo>
                    <a:pt x="4649813" y="80475"/>
                  </a:lnTo>
                  <a:cubicBezTo>
                    <a:pt x="4694614" y="65148"/>
                    <a:pt x="4743738" y="89121"/>
                    <a:pt x="4759065" y="133922"/>
                  </a:cubicBezTo>
                  <a:lnTo>
                    <a:pt x="4733128" y="58467"/>
                  </a:lnTo>
                  <a:cubicBezTo>
                    <a:pt x="4717800" y="13273"/>
                    <a:pt x="4668676" y="-10700"/>
                    <a:pt x="4623482" y="4627"/>
                  </a:cubicBezTo>
                  <a:close/>
                </a:path>
              </a:pathLst>
            </a:custGeom>
            <a:solidFill>
              <a:srgbClr val="7F5639"/>
            </a:solidFill>
            <a:ln w="39274"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518D8766-3990-4CEC-AA51-9E854D8F3160}"/>
                </a:ext>
              </a:extLst>
            </p:cNvPr>
            <p:cNvSpPr/>
            <p:nvPr/>
          </p:nvSpPr>
          <p:spPr>
            <a:xfrm>
              <a:off x="13752025" y="5115973"/>
              <a:ext cx="4794520" cy="1847069"/>
            </a:xfrm>
            <a:custGeom>
              <a:avLst/>
              <a:gdLst>
                <a:gd name="connsiteX0" fmla="*/ 4674657 w 4794519"/>
                <a:gd name="connsiteY0" fmla="*/ 109252 h 1847069"/>
                <a:gd name="connsiteX1" fmla="*/ 109252 w 4794519"/>
                <a:gd name="connsiteY1" fmla="*/ 1679261 h 1847069"/>
                <a:gd name="connsiteX2" fmla="*/ 0 w 4794519"/>
                <a:gd name="connsiteY2" fmla="*/ 1625814 h 1847069"/>
                <a:gd name="connsiteX3" fmla="*/ 69167 w 4794519"/>
                <a:gd name="connsiteY3" fmla="*/ 1826633 h 1847069"/>
                <a:gd name="connsiteX4" fmla="*/ 178419 w 4794519"/>
                <a:gd name="connsiteY4" fmla="*/ 1880081 h 1847069"/>
                <a:gd name="connsiteX5" fmla="*/ 4743824 w 4794519"/>
                <a:gd name="connsiteY5" fmla="*/ 310072 h 1847069"/>
                <a:gd name="connsiteX6" fmla="*/ 4797271 w 4794519"/>
                <a:gd name="connsiteY6" fmla="*/ 200820 h 1847069"/>
                <a:gd name="connsiteX7" fmla="*/ 4728104 w 4794519"/>
                <a:gd name="connsiteY7" fmla="*/ 0 h 1847069"/>
                <a:gd name="connsiteX8" fmla="*/ 4674657 w 4794519"/>
                <a:gd name="connsiteY8" fmla="*/ 109252 h 184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4519" h="1847069">
                  <a:moveTo>
                    <a:pt x="4674657" y="109252"/>
                  </a:moveTo>
                  <a:lnTo>
                    <a:pt x="109252" y="1679261"/>
                  </a:lnTo>
                  <a:cubicBezTo>
                    <a:pt x="64451" y="1694588"/>
                    <a:pt x="15327" y="1670615"/>
                    <a:pt x="0" y="1625814"/>
                  </a:cubicBezTo>
                  <a:lnTo>
                    <a:pt x="69167" y="1826633"/>
                  </a:lnTo>
                  <a:cubicBezTo>
                    <a:pt x="84494" y="1871435"/>
                    <a:pt x="133618" y="1895407"/>
                    <a:pt x="178419" y="1880081"/>
                  </a:cubicBezTo>
                  <a:lnTo>
                    <a:pt x="4743824" y="310072"/>
                  </a:lnTo>
                  <a:cubicBezTo>
                    <a:pt x="4788625" y="294745"/>
                    <a:pt x="4812597" y="245621"/>
                    <a:pt x="4797271" y="200820"/>
                  </a:cubicBezTo>
                  <a:lnTo>
                    <a:pt x="4728104" y="0"/>
                  </a:lnTo>
                  <a:cubicBezTo>
                    <a:pt x="4743824" y="44801"/>
                    <a:pt x="4719851" y="93925"/>
                    <a:pt x="4674657" y="109252"/>
                  </a:cubicBezTo>
                  <a:close/>
                </a:path>
              </a:pathLst>
            </a:custGeom>
            <a:solidFill>
              <a:srgbClr val="543622"/>
            </a:solidFill>
            <a:ln w="39274"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CBF971D5-578C-436D-88C1-24AACDD2107C}"/>
                </a:ext>
              </a:extLst>
            </p:cNvPr>
            <p:cNvSpPr/>
            <p:nvPr/>
          </p:nvSpPr>
          <p:spPr>
            <a:xfrm>
              <a:off x="13565183" y="4143145"/>
              <a:ext cx="4873118" cy="2908151"/>
            </a:xfrm>
            <a:custGeom>
              <a:avLst/>
              <a:gdLst>
                <a:gd name="connsiteX0" fmla="*/ 4834382 w 4873118"/>
                <a:gd name="connsiteY0" fmla="*/ 1445993 h 2908151"/>
                <a:gd name="connsiteX1" fmla="*/ 541322 w 4873118"/>
                <a:gd name="connsiteY1" fmla="*/ 2922076 h 2908151"/>
                <a:gd name="connsiteX2" fmla="*/ 456043 w 4873118"/>
                <a:gd name="connsiteY2" fmla="*/ 2880419 h 2908151"/>
                <a:gd name="connsiteX3" fmla="*/ 3707 w 4873118"/>
                <a:gd name="connsiteY3" fmla="*/ 1565070 h 2908151"/>
                <a:gd name="connsiteX4" fmla="*/ 45364 w 4873118"/>
                <a:gd name="connsiteY4" fmla="*/ 1479790 h 2908151"/>
                <a:gd name="connsiteX5" fmla="*/ 4338818 w 4873118"/>
                <a:gd name="connsiteY5" fmla="*/ 3707 h 2908151"/>
                <a:gd name="connsiteX6" fmla="*/ 4424097 w 4873118"/>
                <a:gd name="connsiteY6" fmla="*/ 45364 h 2908151"/>
                <a:gd name="connsiteX7" fmla="*/ 4876433 w 4873118"/>
                <a:gd name="connsiteY7" fmla="*/ 1360713 h 2908151"/>
                <a:gd name="connsiteX8" fmla="*/ 4834382 w 4873118"/>
                <a:gd name="connsiteY8" fmla="*/ 1445993 h 290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3118" h="2908151">
                  <a:moveTo>
                    <a:pt x="4834382" y="1445993"/>
                  </a:moveTo>
                  <a:lnTo>
                    <a:pt x="541322" y="2922076"/>
                  </a:lnTo>
                  <a:cubicBezTo>
                    <a:pt x="506346" y="2934259"/>
                    <a:pt x="468225" y="2915395"/>
                    <a:pt x="456043" y="2880419"/>
                  </a:cubicBezTo>
                  <a:lnTo>
                    <a:pt x="3707" y="1565070"/>
                  </a:lnTo>
                  <a:cubicBezTo>
                    <a:pt x="-8476" y="1530093"/>
                    <a:pt x="10388" y="1491973"/>
                    <a:pt x="45364" y="1479790"/>
                  </a:cubicBezTo>
                  <a:lnTo>
                    <a:pt x="4338818" y="3707"/>
                  </a:lnTo>
                  <a:cubicBezTo>
                    <a:pt x="4373794" y="-8476"/>
                    <a:pt x="4411914" y="10388"/>
                    <a:pt x="4424097" y="45364"/>
                  </a:cubicBezTo>
                  <a:lnTo>
                    <a:pt x="4876433" y="1360713"/>
                  </a:lnTo>
                  <a:cubicBezTo>
                    <a:pt x="4888222" y="1395690"/>
                    <a:pt x="4869359" y="1433810"/>
                    <a:pt x="4834382" y="1445993"/>
                  </a:cubicBezTo>
                  <a:close/>
                </a:path>
              </a:pathLst>
            </a:custGeom>
            <a:solidFill>
              <a:srgbClr val="FFC000"/>
            </a:solidFill>
            <a:ln w="39274"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7754D36D-20BF-4781-AA19-C45A6F219F27}"/>
                </a:ext>
              </a:extLst>
            </p:cNvPr>
            <p:cNvSpPr/>
            <p:nvPr/>
          </p:nvSpPr>
          <p:spPr>
            <a:xfrm>
              <a:off x="13652313" y="4366836"/>
              <a:ext cx="4480125" cy="1847069"/>
            </a:xfrm>
            <a:custGeom>
              <a:avLst/>
              <a:gdLst>
                <a:gd name="connsiteX0" fmla="*/ 4267014 w 4480124"/>
                <a:gd name="connsiteY0" fmla="*/ 6773 h 1847069"/>
                <a:gd name="connsiteX1" fmla="*/ 85171 w 4480124"/>
                <a:gd name="connsiteY1" fmla="*/ 1444736 h 1847069"/>
                <a:gd name="connsiteX2" fmla="*/ 6966 w 4480124"/>
                <a:gd name="connsiteY2" fmla="*/ 1605077 h 1847069"/>
                <a:gd name="connsiteX3" fmla="*/ 94996 w 4480124"/>
                <a:gd name="connsiteY3" fmla="*/ 1860916 h 1847069"/>
                <a:gd name="connsiteX4" fmla="*/ 173202 w 4480124"/>
                <a:gd name="connsiteY4" fmla="*/ 1700575 h 1847069"/>
                <a:gd name="connsiteX5" fmla="*/ 4355045 w 4480124"/>
                <a:gd name="connsiteY5" fmla="*/ 262611 h 1847069"/>
                <a:gd name="connsiteX6" fmla="*/ 4515387 w 4480124"/>
                <a:gd name="connsiteY6" fmla="*/ 340817 h 1847069"/>
                <a:gd name="connsiteX7" fmla="*/ 4427356 w 4480124"/>
                <a:gd name="connsiteY7" fmla="*/ 84978 h 1847069"/>
                <a:gd name="connsiteX8" fmla="*/ 4267014 w 4480124"/>
                <a:gd name="connsiteY8" fmla="*/ 6773 h 184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0124" h="1847069">
                  <a:moveTo>
                    <a:pt x="4267014" y="6773"/>
                  </a:moveTo>
                  <a:lnTo>
                    <a:pt x="85171" y="1444736"/>
                  </a:lnTo>
                  <a:cubicBezTo>
                    <a:pt x="19148" y="1467529"/>
                    <a:pt x="-15828" y="1539054"/>
                    <a:pt x="6966" y="1605077"/>
                  </a:cubicBezTo>
                  <a:lnTo>
                    <a:pt x="94996" y="1860916"/>
                  </a:lnTo>
                  <a:cubicBezTo>
                    <a:pt x="72203" y="1794893"/>
                    <a:pt x="107572" y="1723368"/>
                    <a:pt x="173202" y="1700575"/>
                  </a:cubicBezTo>
                  <a:lnTo>
                    <a:pt x="4355045" y="262611"/>
                  </a:lnTo>
                  <a:cubicBezTo>
                    <a:pt x="4421068" y="239818"/>
                    <a:pt x="4492593" y="275187"/>
                    <a:pt x="4515387" y="340817"/>
                  </a:cubicBezTo>
                  <a:lnTo>
                    <a:pt x="4427356" y="84978"/>
                  </a:lnTo>
                  <a:cubicBezTo>
                    <a:pt x="4404562" y="19349"/>
                    <a:pt x="4333037" y="-15628"/>
                    <a:pt x="4267014" y="6773"/>
                  </a:cubicBezTo>
                  <a:close/>
                </a:path>
              </a:pathLst>
            </a:custGeom>
            <a:solidFill>
              <a:srgbClr val="FFD345"/>
            </a:solidFill>
            <a:ln w="39274"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0F582473-43BF-4330-97DF-9A83594627B1}"/>
                </a:ext>
              </a:extLst>
            </p:cNvPr>
            <p:cNvSpPr/>
            <p:nvPr/>
          </p:nvSpPr>
          <p:spPr>
            <a:xfrm>
              <a:off x="13580788" y="4158943"/>
              <a:ext cx="4440826" cy="1689872"/>
            </a:xfrm>
            <a:custGeom>
              <a:avLst/>
              <a:gdLst>
                <a:gd name="connsiteX0" fmla="*/ 4267015 w 4440825"/>
                <a:gd name="connsiteY0" fmla="*/ 6773 h 1689871"/>
                <a:gd name="connsiteX1" fmla="*/ 85171 w 4440825"/>
                <a:gd name="connsiteY1" fmla="*/ 1444736 h 1689871"/>
                <a:gd name="connsiteX2" fmla="*/ 6966 w 4440825"/>
                <a:gd name="connsiteY2" fmla="*/ 1605077 h 1689871"/>
                <a:gd name="connsiteX3" fmla="*/ 47051 w 4440825"/>
                <a:gd name="connsiteY3" fmla="*/ 1721403 h 1689871"/>
                <a:gd name="connsiteX4" fmla="*/ 125257 w 4440825"/>
                <a:gd name="connsiteY4" fmla="*/ 1561062 h 1689871"/>
                <a:gd name="connsiteX5" fmla="*/ 4307100 w 4440825"/>
                <a:gd name="connsiteY5" fmla="*/ 123099 h 1689871"/>
                <a:gd name="connsiteX6" fmla="*/ 4467441 w 4440825"/>
                <a:gd name="connsiteY6" fmla="*/ 201305 h 1689871"/>
                <a:gd name="connsiteX7" fmla="*/ 4427356 w 4440825"/>
                <a:gd name="connsiteY7" fmla="*/ 84979 h 1689871"/>
                <a:gd name="connsiteX8" fmla="*/ 4267015 w 4440825"/>
                <a:gd name="connsiteY8" fmla="*/ 6773 h 168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825" h="1689871">
                  <a:moveTo>
                    <a:pt x="4267015" y="6773"/>
                  </a:moveTo>
                  <a:lnTo>
                    <a:pt x="85171" y="1444736"/>
                  </a:lnTo>
                  <a:cubicBezTo>
                    <a:pt x="19149" y="1467529"/>
                    <a:pt x="-15828" y="1539054"/>
                    <a:pt x="6966" y="1605077"/>
                  </a:cubicBezTo>
                  <a:lnTo>
                    <a:pt x="47051" y="1721403"/>
                  </a:lnTo>
                  <a:cubicBezTo>
                    <a:pt x="24257" y="1655380"/>
                    <a:pt x="59627" y="1583855"/>
                    <a:pt x="125257" y="1561062"/>
                  </a:cubicBezTo>
                  <a:lnTo>
                    <a:pt x="4307100" y="123099"/>
                  </a:lnTo>
                  <a:cubicBezTo>
                    <a:pt x="4373123" y="100305"/>
                    <a:pt x="4444648" y="135675"/>
                    <a:pt x="4467441" y="201305"/>
                  </a:cubicBezTo>
                  <a:lnTo>
                    <a:pt x="4427356" y="84979"/>
                  </a:lnTo>
                  <a:cubicBezTo>
                    <a:pt x="4404562" y="19349"/>
                    <a:pt x="4333037" y="-15628"/>
                    <a:pt x="4267015" y="6773"/>
                  </a:cubicBezTo>
                  <a:close/>
                </a:path>
              </a:pathLst>
            </a:custGeom>
            <a:solidFill>
              <a:srgbClr val="FFD345"/>
            </a:solidFill>
            <a:ln w="39274"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DB76D6C8-8C64-4712-A51C-B0C9F9C93EE8}"/>
                </a:ext>
              </a:extLst>
            </p:cNvPr>
            <p:cNvSpPr/>
            <p:nvPr/>
          </p:nvSpPr>
          <p:spPr>
            <a:xfrm>
              <a:off x="13885643" y="5110472"/>
              <a:ext cx="4519424" cy="1925668"/>
            </a:xfrm>
            <a:custGeom>
              <a:avLst/>
              <a:gdLst>
                <a:gd name="connsiteX0" fmla="*/ 4342185 w 4519424"/>
                <a:gd name="connsiteY0" fmla="*/ 160341 h 1925667"/>
                <a:gd name="connsiteX1" fmla="*/ 160341 w 4519424"/>
                <a:gd name="connsiteY1" fmla="*/ 1598304 h 1925667"/>
                <a:gd name="connsiteX2" fmla="*/ 0 w 4519424"/>
                <a:gd name="connsiteY2" fmla="*/ 1520098 h 1925667"/>
                <a:gd name="connsiteX3" fmla="*/ 115933 w 4519424"/>
                <a:gd name="connsiteY3" fmla="*/ 1857287 h 1925667"/>
                <a:gd name="connsiteX4" fmla="*/ 276274 w 4519424"/>
                <a:gd name="connsiteY4" fmla="*/ 1935492 h 1925667"/>
                <a:gd name="connsiteX5" fmla="*/ 4458118 w 4519424"/>
                <a:gd name="connsiteY5" fmla="*/ 497530 h 1925667"/>
                <a:gd name="connsiteX6" fmla="*/ 4536324 w 4519424"/>
                <a:gd name="connsiteY6" fmla="*/ 337188 h 1925667"/>
                <a:gd name="connsiteX7" fmla="*/ 4420390 w 4519424"/>
                <a:gd name="connsiteY7" fmla="*/ 0 h 1925667"/>
                <a:gd name="connsiteX8" fmla="*/ 4342185 w 4519424"/>
                <a:gd name="connsiteY8" fmla="*/ 160341 h 192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9424" h="1925667">
                  <a:moveTo>
                    <a:pt x="4342185" y="160341"/>
                  </a:moveTo>
                  <a:lnTo>
                    <a:pt x="160341" y="1598304"/>
                  </a:lnTo>
                  <a:cubicBezTo>
                    <a:pt x="94318" y="1621098"/>
                    <a:pt x="22794" y="1585729"/>
                    <a:pt x="0" y="1520098"/>
                  </a:cubicBezTo>
                  <a:lnTo>
                    <a:pt x="115933" y="1857287"/>
                  </a:lnTo>
                  <a:cubicBezTo>
                    <a:pt x="138727" y="1923310"/>
                    <a:pt x="210252" y="1958286"/>
                    <a:pt x="276274" y="1935492"/>
                  </a:cubicBezTo>
                  <a:lnTo>
                    <a:pt x="4458118" y="497530"/>
                  </a:lnTo>
                  <a:cubicBezTo>
                    <a:pt x="4524140" y="474736"/>
                    <a:pt x="4559117" y="403211"/>
                    <a:pt x="4536324" y="337188"/>
                  </a:cubicBezTo>
                  <a:lnTo>
                    <a:pt x="4420390" y="0"/>
                  </a:lnTo>
                  <a:cubicBezTo>
                    <a:pt x="4443184" y="66023"/>
                    <a:pt x="4408207" y="137941"/>
                    <a:pt x="4342185" y="160341"/>
                  </a:cubicBezTo>
                  <a:close/>
                </a:path>
              </a:pathLst>
            </a:custGeom>
            <a:solidFill>
              <a:srgbClr val="FFAB03"/>
            </a:solidFill>
            <a:ln w="39274"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1B760F9-CFEB-4F78-BD8E-F1508788B560}"/>
                </a:ext>
              </a:extLst>
            </p:cNvPr>
            <p:cNvSpPr/>
            <p:nvPr/>
          </p:nvSpPr>
          <p:spPr>
            <a:xfrm>
              <a:off x="13794468" y="4844415"/>
              <a:ext cx="4440826" cy="1729171"/>
            </a:xfrm>
            <a:custGeom>
              <a:avLst/>
              <a:gdLst>
                <a:gd name="connsiteX0" fmla="*/ 4341792 w 4440825"/>
                <a:gd name="connsiteY0" fmla="*/ 160341 h 1729170"/>
                <a:gd name="connsiteX1" fmla="*/ 160341 w 4440825"/>
                <a:gd name="connsiteY1" fmla="*/ 1598304 h 1729170"/>
                <a:gd name="connsiteX2" fmla="*/ 0 w 4440825"/>
                <a:gd name="connsiteY2" fmla="*/ 1520099 h 1729170"/>
                <a:gd name="connsiteX3" fmla="*/ 50303 w 4440825"/>
                <a:gd name="connsiteY3" fmla="*/ 1667078 h 1729170"/>
                <a:gd name="connsiteX4" fmla="*/ 210645 w 4440825"/>
                <a:gd name="connsiteY4" fmla="*/ 1745284 h 1729170"/>
                <a:gd name="connsiteX5" fmla="*/ 4392487 w 4440825"/>
                <a:gd name="connsiteY5" fmla="*/ 307321 h 1729170"/>
                <a:gd name="connsiteX6" fmla="*/ 4470693 w 4440825"/>
                <a:gd name="connsiteY6" fmla="*/ 146980 h 1729170"/>
                <a:gd name="connsiteX7" fmla="*/ 4419997 w 4440825"/>
                <a:gd name="connsiteY7" fmla="*/ 0 h 1729170"/>
                <a:gd name="connsiteX8" fmla="*/ 4341792 w 4440825"/>
                <a:gd name="connsiteY8" fmla="*/ 160341 h 172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825" h="1729170">
                  <a:moveTo>
                    <a:pt x="4341792" y="160341"/>
                  </a:moveTo>
                  <a:lnTo>
                    <a:pt x="160341" y="1598304"/>
                  </a:lnTo>
                  <a:cubicBezTo>
                    <a:pt x="94318" y="1621098"/>
                    <a:pt x="22794" y="1585728"/>
                    <a:pt x="0" y="1520099"/>
                  </a:cubicBezTo>
                  <a:lnTo>
                    <a:pt x="50303" y="1667078"/>
                  </a:lnTo>
                  <a:cubicBezTo>
                    <a:pt x="73097" y="1733101"/>
                    <a:pt x="144622" y="1768077"/>
                    <a:pt x="210645" y="1745284"/>
                  </a:cubicBezTo>
                  <a:lnTo>
                    <a:pt x="4392487" y="307321"/>
                  </a:lnTo>
                  <a:cubicBezTo>
                    <a:pt x="4458511" y="284527"/>
                    <a:pt x="4493487" y="213002"/>
                    <a:pt x="4470693" y="146980"/>
                  </a:cubicBezTo>
                  <a:lnTo>
                    <a:pt x="4419997" y="0"/>
                  </a:lnTo>
                  <a:cubicBezTo>
                    <a:pt x="4442791" y="66023"/>
                    <a:pt x="4407814" y="137941"/>
                    <a:pt x="4341792" y="160341"/>
                  </a:cubicBezTo>
                  <a:close/>
                </a:path>
              </a:pathLst>
            </a:custGeom>
            <a:solidFill>
              <a:srgbClr val="FFAB03"/>
            </a:solidFill>
            <a:ln w="39274"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753EE794-2E48-40DF-B161-FFAEE1F100BB}"/>
                </a:ext>
              </a:extLst>
            </p:cNvPr>
            <p:cNvSpPr/>
            <p:nvPr/>
          </p:nvSpPr>
          <p:spPr>
            <a:xfrm>
              <a:off x="17023302" y="9519465"/>
              <a:ext cx="1768470" cy="3183247"/>
            </a:xfrm>
            <a:custGeom>
              <a:avLst/>
              <a:gdLst>
                <a:gd name="connsiteX0" fmla="*/ 742365 w 1768470"/>
                <a:gd name="connsiteY0" fmla="*/ 0 h 3183246"/>
                <a:gd name="connsiteX1" fmla="*/ 0 w 1768470"/>
                <a:gd name="connsiteY1" fmla="*/ 255052 h 3183246"/>
                <a:gd name="connsiteX2" fmla="*/ 804458 w 1768470"/>
                <a:gd name="connsiteY2" fmla="*/ 2943913 h 3183246"/>
                <a:gd name="connsiteX3" fmla="*/ 1291770 w 1768470"/>
                <a:gd name="connsiteY3" fmla="*/ 3187570 h 3183246"/>
                <a:gd name="connsiteX4" fmla="*/ 1526779 w 1768470"/>
                <a:gd name="connsiteY4" fmla="*/ 3107006 h 3183246"/>
                <a:gd name="connsiteX5" fmla="*/ 1761397 w 1768470"/>
                <a:gd name="connsiteY5" fmla="*/ 2614978 h 3183246"/>
                <a:gd name="connsiteX6" fmla="*/ 742365 w 1768470"/>
                <a:gd name="connsiteY6" fmla="*/ 0 h 3183246"/>
                <a:gd name="connsiteX7" fmla="*/ 1337750 w 1768470"/>
                <a:gd name="connsiteY7" fmla="*/ 2938411 h 3183246"/>
                <a:gd name="connsiteX8" fmla="*/ 1109813 w 1768470"/>
                <a:gd name="connsiteY8" fmla="*/ 2827194 h 3183246"/>
                <a:gd name="connsiteX9" fmla="*/ 1221031 w 1768470"/>
                <a:gd name="connsiteY9" fmla="*/ 2599259 h 3183246"/>
                <a:gd name="connsiteX10" fmla="*/ 1448967 w 1768470"/>
                <a:gd name="connsiteY10" fmla="*/ 2710475 h 3183246"/>
                <a:gd name="connsiteX11" fmla="*/ 1337750 w 1768470"/>
                <a:gd name="connsiteY11" fmla="*/ 2938411 h 318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470" h="3183246">
                  <a:moveTo>
                    <a:pt x="742365" y="0"/>
                  </a:moveTo>
                  <a:lnTo>
                    <a:pt x="0" y="255052"/>
                  </a:lnTo>
                  <a:lnTo>
                    <a:pt x="804458" y="2943913"/>
                  </a:lnTo>
                  <a:cubicBezTo>
                    <a:pt x="870087" y="3147484"/>
                    <a:pt x="1089771" y="3257129"/>
                    <a:pt x="1291770" y="3187570"/>
                  </a:cubicBezTo>
                  <a:lnTo>
                    <a:pt x="1526779" y="3107006"/>
                  </a:lnTo>
                  <a:cubicBezTo>
                    <a:pt x="1728778" y="3037446"/>
                    <a:pt x="1834493" y="2815798"/>
                    <a:pt x="1761397" y="2614978"/>
                  </a:cubicBezTo>
                  <a:lnTo>
                    <a:pt x="742365" y="0"/>
                  </a:lnTo>
                  <a:close/>
                  <a:moveTo>
                    <a:pt x="1337750" y="2938411"/>
                  </a:moveTo>
                  <a:cubicBezTo>
                    <a:pt x="1243824" y="2970637"/>
                    <a:pt x="1142039" y="2920727"/>
                    <a:pt x="1109813" y="2827194"/>
                  </a:cubicBezTo>
                  <a:cubicBezTo>
                    <a:pt x="1077588" y="2733269"/>
                    <a:pt x="1127498" y="2631484"/>
                    <a:pt x="1221031" y="2599259"/>
                  </a:cubicBezTo>
                  <a:cubicBezTo>
                    <a:pt x="1314956" y="2567033"/>
                    <a:pt x="1416741" y="2616943"/>
                    <a:pt x="1448967" y="2710475"/>
                  </a:cubicBezTo>
                  <a:cubicBezTo>
                    <a:pt x="1481192" y="2804008"/>
                    <a:pt x="1431282" y="2906186"/>
                    <a:pt x="1337750" y="2938411"/>
                  </a:cubicBezTo>
                  <a:close/>
                </a:path>
              </a:pathLst>
            </a:custGeom>
            <a:solidFill>
              <a:srgbClr val="FFC000"/>
            </a:solidFill>
            <a:ln w="39274"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FA223464-0F6D-44B9-810B-012BD93CDE9C}"/>
                </a:ext>
              </a:extLst>
            </p:cNvPr>
            <p:cNvSpPr/>
            <p:nvPr/>
          </p:nvSpPr>
          <p:spPr>
            <a:xfrm>
              <a:off x="17023651" y="9519290"/>
              <a:ext cx="746687" cy="353694"/>
            </a:xfrm>
            <a:custGeom>
              <a:avLst/>
              <a:gdLst>
                <a:gd name="connsiteX0" fmla="*/ 0 w 746687"/>
                <a:gd name="connsiteY0" fmla="*/ 255220 h 353694"/>
                <a:gd name="connsiteX1" fmla="*/ 742193 w 746687"/>
                <a:gd name="connsiteY1" fmla="*/ 0 h 353694"/>
                <a:gd name="connsiteX2" fmla="*/ 784239 w 746687"/>
                <a:gd name="connsiteY2" fmla="*/ 122274 h 353694"/>
                <a:gd name="connsiteX3" fmla="*/ 42047 w 746687"/>
                <a:gd name="connsiteY3" fmla="*/ 377493 h 353694"/>
              </a:gdLst>
              <a:ahLst/>
              <a:cxnLst>
                <a:cxn ang="0">
                  <a:pos x="connsiteX0" y="connsiteY0"/>
                </a:cxn>
                <a:cxn ang="0">
                  <a:pos x="connsiteX1" y="connsiteY1"/>
                </a:cxn>
                <a:cxn ang="0">
                  <a:pos x="connsiteX2" y="connsiteY2"/>
                </a:cxn>
                <a:cxn ang="0">
                  <a:pos x="connsiteX3" y="connsiteY3"/>
                </a:cxn>
              </a:cxnLst>
              <a:rect l="l" t="t" r="r" b="b"/>
              <a:pathLst>
                <a:path w="746687" h="353694">
                  <a:moveTo>
                    <a:pt x="0" y="255220"/>
                  </a:moveTo>
                  <a:lnTo>
                    <a:pt x="742193" y="0"/>
                  </a:lnTo>
                  <a:lnTo>
                    <a:pt x="784239" y="122274"/>
                  </a:lnTo>
                  <a:lnTo>
                    <a:pt x="42047" y="377493"/>
                  </a:lnTo>
                  <a:close/>
                </a:path>
              </a:pathLst>
            </a:custGeom>
            <a:solidFill>
              <a:srgbClr val="FFAB03"/>
            </a:solidFill>
            <a:ln w="39274"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92AE3DB6-FB8D-4AAD-8C7F-7E6EA69E56DA}"/>
                </a:ext>
              </a:extLst>
            </p:cNvPr>
            <p:cNvSpPr/>
            <p:nvPr/>
          </p:nvSpPr>
          <p:spPr>
            <a:xfrm>
              <a:off x="17023302" y="9729716"/>
              <a:ext cx="1061082" cy="2986750"/>
            </a:xfrm>
            <a:custGeom>
              <a:avLst/>
              <a:gdLst>
                <a:gd name="connsiteX0" fmla="*/ 130867 w 1061082"/>
                <a:gd name="connsiteY0" fmla="*/ 0 h 2986749"/>
                <a:gd name="connsiteX1" fmla="*/ 0 w 1061082"/>
                <a:gd name="connsiteY1" fmla="*/ 44801 h 2986749"/>
                <a:gd name="connsiteX2" fmla="*/ 804458 w 1061082"/>
                <a:gd name="connsiteY2" fmla="*/ 2733662 h 2986749"/>
                <a:gd name="connsiteX3" fmla="*/ 1084662 w 1061082"/>
                <a:gd name="connsiteY3" fmla="*/ 2987536 h 2986749"/>
                <a:gd name="connsiteX4" fmla="*/ 955367 w 1061082"/>
                <a:gd name="connsiteY4" fmla="*/ 2803222 h 2986749"/>
                <a:gd name="connsiteX5" fmla="*/ 130867 w 1061082"/>
                <a:gd name="connsiteY5" fmla="*/ 0 h 298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082" h="2986749">
                  <a:moveTo>
                    <a:pt x="130867" y="0"/>
                  </a:moveTo>
                  <a:lnTo>
                    <a:pt x="0" y="44801"/>
                  </a:lnTo>
                  <a:lnTo>
                    <a:pt x="804458" y="2733662"/>
                  </a:lnTo>
                  <a:cubicBezTo>
                    <a:pt x="847687" y="2867280"/>
                    <a:pt x="957332" y="2958848"/>
                    <a:pt x="1084662" y="2987536"/>
                  </a:cubicBezTo>
                  <a:cubicBezTo>
                    <a:pt x="1026106" y="2941949"/>
                    <a:pt x="979733" y="2879070"/>
                    <a:pt x="955367" y="2803222"/>
                  </a:cubicBezTo>
                  <a:cubicBezTo>
                    <a:pt x="955367" y="2803222"/>
                    <a:pt x="186279" y="327364"/>
                    <a:pt x="130867" y="0"/>
                  </a:cubicBezTo>
                  <a:close/>
                </a:path>
              </a:pathLst>
            </a:custGeom>
            <a:solidFill>
              <a:srgbClr val="FFD345"/>
            </a:solidFill>
            <a:ln w="39274"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BF9EA7B4-1519-453A-89D1-7E4345B35749}"/>
                </a:ext>
              </a:extLst>
            </p:cNvPr>
            <p:cNvSpPr/>
            <p:nvPr/>
          </p:nvSpPr>
          <p:spPr>
            <a:xfrm>
              <a:off x="17567598" y="9519465"/>
              <a:ext cx="1218280" cy="3183247"/>
            </a:xfrm>
            <a:custGeom>
              <a:avLst/>
              <a:gdLst>
                <a:gd name="connsiteX0" fmla="*/ 198069 w 1218279"/>
                <a:gd name="connsiteY0" fmla="*/ 0 h 3183246"/>
                <a:gd name="connsiteX1" fmla="*/ 0 w 1218279"/>
                <a:gd name="connsiteY1" fmla="*/ 67988 h 3183246"/>
                <a:gd name="connsiteX2" fmla="*/ 912924 w 1218279"/>
                <a:gd name="connsiteY2" fmla="*/ 2466427 h 3183246"/>
                <a:gd name="connsiteX3" fmla="*/ 909780 w 1218279"/>
                <a:gd name="connsiteY3" fmla="*/ 2732090 h 3183246"/>
                <a:gd name="connsiteX4" fmla="*/ 793454 w 1218279"/>
                <a:gd name="connsiteY4" fmla="*/ 2938411 h 3183246"/>
                <a:gd name="connsiteX5" fmla="*/ 707388 w 1218279"/>
                <a:gd name="connsiteY5" fmla="*/ 2945092 h 3183246"/>
                <a:gd name="connsiteX6" fmla="*/ 678700 w 1218279"/>
                <a:gd name="connsiteY6" fmla="*/ 2958454 h 3183246"/>
                <a:gd name="connsiteX7" fmla="*/ 443690 w 1218279"/>
                <a:gd name="connsiteY7" fmla="*/ 3039018 h 3183246"/>
                <a:gd name="connsiteX8" fmla="*/ 321862 w 1218279"/>
                <a:gd name="connsiteY8" fmla="*/ 3057882 h 3183246"/>
                <a:gd name="connsiteX9" fmla="*/ 747474 w 1218279"/>
                <a:gd name="connsiteY9" fmla="*/ 3187176 h 3183246"/>
                <a:gd name="connsiteX10" fmla="*/ 982484 w 1218279"/>
                <a:gd name="connsiteY10" fmla="*/ 3106613 h 3183246"/>
                <a:gd name="connsiteX11" fmla="*/ 1217101 w 1218279"/>
                <a:gd name="connsiteY11" fmla="*/ 2614585 h 3183246"/>
                <a:gd name="connsiteX12" fmla="*/ 198069 w 1218279"/>
                <a:gd name="connsiteY12" fmla="*/ 0 h 318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279" h="3183246">
                  <a:moveTo>
                    <a:pt x="198069" y="0"/>
                  </a:moveTo>
                  <a:lnTo>
                    <a:pt x="0" y="67988"/>
                  </a:lnTo>
                  <a:cubicBezTo>
                    <a:pt x="89996" y="261340"/>
                    <a:pt x="912924" y="2466427"/>
                    <a:pt x="912924" y="2466427"/>
                  </a:cubicBezTo>
                  <a:cubicBezTo>
                    <a:pt x="945542" y="2556029"/>
                    <a:pt x="941219" y="2649562"/>
                    <a:pt x="909780" y="2732090"/>
                  </a:cubicBezTo>
                  <a:cubicBezTo>
                    <a:pt x="927858" y="2819334"/>
                    <a:pt x="879912" y="2908544"/>
                    <a:pt x="793454" y="2938411"/>
                  </a:cubicBezTo>
                  <a:cubicBezTo>
                    <a:pt x="764765" y="2948236"/>
                    <a:pt x="735684" y="2949809"/>
                    <a:pt x="707388" y="2945092"/>
                  </a:cubicBezTo>
                  <a:cubicBezTo>
                    <a:pt x="697563" y="2949415"/>
                    <a:pt x="688917" y="2954917"/>
                    <a:pt x="678700" y="2958454"/>
                  </a:cubicBezTo>
                  <a:lnTo>
                    <a:pt x="443690" y="3039018"/>
                  </a:lnTo>
                  <a:cubicBezTo>
                    <a:pt x="403211" y="3052773"/>
                    <a:pt x="362340" y="3057882"/>
                    <a:pt x="321862" y="3057882"/>
                  </a:cubicBezTo>
                  <a:cubicBezTo>
                    <a:pt x="418931" y="3184032"/>
                    <a:pt x="588311" y="3242196"/>
                    <a:pt x="747474" y="3187176"/>
                  </a:cubicBezTo>
                  <a:lnTo>
                    <a:pt x="982484" y="3106613"/>
                  </a:lnTo>
                  <a:cubicBezTo>
                    <a:pt x="1184482" y="3037053"/>
                    <a:pt x="1290198" y="2815405"/>
                    <a:pt x="1217101" y="2614585"/>
                  </a:cubicBezTo>
                  <a:lnTo>
                    <a:pt x="198069" y="0"/>
                  </a:lnTo>
                  <a:close/>
                </a:path>
              </a:pathLst>
            </a:custGeom>
            <a:solidFill>
              <a:srgbClr val="FFAB03"/>
            </a:solidFill>
            <a:ln w="39274"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2B679893-B677-4E6E-9F83-49298784D740}"/>
                </a:ext>
              </a:extLst>
            </p:cNvPr>
            <p:cNvSpPr/>
            <p:nvPr/>
          </p:nvSpPr>
          <p:spPr>
            <a:xfrm>
              <a:off x="17718508" y="11750488"/>
              <a:ext cx="1061082" cy="943184"/>
            </a:xfrm>
            <a:custGeom>
              <a:avLst/>
              <a:gdLst>
                <a:gd name="connsiteX0" fmla="*/ 1066191 w 1061082"/>
                <a:gd name="connsiteY0" fmla="*/ 383955 h 943184"/>
                <a:gd name="connsiteX1" fmla="*/ 916461 w 1061082"/>
                <a:gd name="connsiteY1" fmla="*/ 0 h 943184"/>
                <a:gd name="connsiteX2" fmla="*/ 0 w 1061082"/>
                <a:gd name="connsiteY2" fmla="*/ 315181 h 943184"/>
                <a:gd name="connsiteX3" fmla="*/ 109252 w 1061082"/>
                <a:gd name="connsiteY3" fmla="*/ 712890 h 943184"/>
                <a:gd name="connsiteX4" fmla="*/ 596564 w 1061082"/>
                <a:gd name="connsiteY4" fmla="*/ 956546 h 943184"/>
                <a:gd name="connsiteX5" fmla="*/ 831574 w 1061082"/>
                <a:gd name="connsiteY5" fmla="*/ 875983 h 943184"/>
                <a:gd name="connsiteX6" fmla="*/ 1066191 w 1061082"/>
                <a:gd name="connsiteY6" fmla="*/ 383955 h 943184"/>
                <a:gd name="connsiteX7" fmla="*/ 642545 w 1061082"/>
                <a:gd name="connsiteY7" fmla="*/ 707388 h 943184"/>
                <a:gd name="connsiteX8" fmla="*/ 414608 w 1061082"/>
                <a:gd name="connsiteY8" fmla="*/ 596171 h 943184"/>
                <a:gd name="connsiteX9" fmla="*/ 525825 w 1061082"/>
                <a:gd name="connsiteY9" fmla="*/ 368235 h 943184"/>
                <a:gd name="connsiteX10" fmla="*/ 753762 w 1061082"/>
                <a:gd name="connsiteY10" fmla="*/ 479452 h 943184"/>
                <a:gd name="connsiteX11" fmla="*/ 642545 w 1061082"/>
                <a:gd name="connsiteY11" fmla="*/ 707388 h 94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082" h="943184">
                  <a:moveTo>
                    <a:pt x="1066191" y="383955"/>
                  </a:moveTo>
                  <a:cubicBezTo>
                    <a:pt x="1066191" y="383955"/>
                    <a:pt x="1004491" y="232259"/>
                    <a:pt x="916461" y="0"/>
                  </a:cubicBezTo>
                  <a:lnTo>
                    <a:pt x="0" y="315181"/>
                  </a:lnTo>
                  <a:cubicBezTo>
                    <a:pt x="73490" y="552156"/>
                    <a:pt x="109252" y="712890"/>
                    <a:pt x="109252" y="712890"/>
                  </a:cubicBezTo>
                  <a:cubicBezTo>
                    <a:pt x="174882" y="916461"/>
                    <a:pt x="394566" y="1026106"/>
                    <a:pt x="596564" y="956546"/>
                  </a:cubicBezTo>
                  <a:lnTo>
                    <a:pt x="831574" y="875983"/>
                  </a:lnTo>
                  <a:cubicBezTo>
                    <a:pt x="1033966" y="806423"/>
                    <a:pt x="1139681" y="584382"/>
                    <a:pt x="1066191" y="383955"/>
                  </a:cubicBezTo>
                  <a:close/>
                  <a:moveTo>
                    <a:pt x="642545" y="707388"/>
                  </a:moveTo>
                  <a:cubicBezTo>
                    <a:pt x="548619" y="739614"/>
                    <a:pt x="446834" y="689704"/>
                    <a:pt x="414608" y="596171"/>
                  </a:cubicBezTo>
                  <a:cubicBezTo>
                    <a:pt x="382383" y="502246"/>
                    <a:pt x="432293" y="400460"/>
                    <a:pt x="525825" y="368235"/>
                  </a:cubicBezTo>
                  <a:cubicBezTo>
                    <a:pt x="619751" y="336009"/>
                    <a:pt x="721536" y="385920"/>
                    <a:pt x="753762" y="479452"/>
                  </a:cubicBezTo>
                  <a:cubicBezTo>
                    <a:pt x="785987" y="572984"/>
                    <a:pt x="736077" y="675163"/>
                    <a:pt x="642545" y="707388"/>
                  </a:cubicBezTo>
                  <a:close/>
                </a:path>
              </a:pathLst>
            </a:custGeom>
            <a:solidFill>
              <a:srgbClr val="6A452B"/>
            </a:solidFill>
            <a:ln w="39274"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96EA6590-FD91-4C5D-B0F3-397FDA828F19}"/>
                </a:ext>
              </a:extLst>
            </p:cNvPr>
            <p:cNvSpPr/>
            <p:nvPr/>
          </p:nvSpPr>
          <p:spPr>
            <a:xfrm>
              <a:off x="17898499" y="11750488"/>
              <a:ext cx="903885" cy="943184"/>
            </a:xfrm>
            <a:custGeom>
              <a:avLst/>
              <a:gdLst>
                <a:gd name="connsiteX0" fmla="*/ 736470 w 903884"/>
                <a:gd name="connsiteY0" fmla="*/ 0 h 943184"/>
                <a:gd name="connsiteX1" fmla="*/ 541545 w 903884"/>
                <a:gd name="connsiteY1" fmla="*/ 67202 h 943184"/>
                <a:gd name="connsiteX2" fmla="*/ 603245 w 903884"/>
                <a:gd name="connsiteY2" fmla="*/ 233438 h 943184"/>
                <a:gd name="connsiteX3" fmla="*/ 582809 w 903884"/>
                <a:gd name="connsiteY3" fmla="*/ 546654 h 943184"/>
                <a:gd name="connsiteX4" fmla="*/ 572985 w 903884"/>
                <a:gd name="connsiteY4" fmla="*/ 594992 h 943184"/>
                <a:gd name="connsiteX5" fmla="*/ 570233 w 903884"/>
                <a:gd name="connsiteY5" fmla="*/ 602066 h 943184"/>
                <a:gd name="connsiteX6" fmla="*/ 547833 w 903884"/>
                <a:gd name="connsiteY6" fmla="*/ 644510 h 943184"/>
                <a:gd name="connsiteX7" fmla="*/ 547833 w 903884"/>
                <a:gd name="connsiteY7" fmla="*/ 644902 h 943184"/>
                <a:gd name="connsiteX8" fmla="*/ 514428 w 903884"/>
                <a:gd name="connsiteY8" fmla="*/ 678700 h 943184"/>
                <a:gd name="connsiteX9" fmla="*/ 505390 w 903884"/>
                <a:gd name="connsiteY9" fmla="*/ 684988 h 943184"/>
                <a:gd name="connsiteX10" fmla="*/ 461767 w 903884"/>
                <a:gd name="connsiteY10" fmla="*/ 707782 h 943184"/>
                <a:gd name="connsiteX11" fmla="*/ 433865 w 903884"/>
                <a:gd name="connsiteY11" fmla="*/ 714462 h 943184"/>
                <a:gd name="connsiteX12" fmla="*/ 410678 w 903884"/>
                <a:gd name="connsiteY12" fmla="*/ 716820 h 943184"/>
                <a:gd name="connsiteX13" fmla="*/ 361554 w 903884"/>
                <a:gd name="connsiteY13" fmla="*/ 739614 h 943184"/>
                <a:gd name="connsiteX14" fmla="*/ 120256 w 903884"/>
                <a:gd name="connsiteY14" fmla="*/ 822536 h 943184"/>
                <a:gd name="connsiteX15" fmla="*/ 0 w 903884"/>
                <a:gd name="connsiteY15" fmla="*/ 841792 h 943184"/>
                <a:gd name="connsiteX16" fmla="*/ 415787 w 903884"/>
                <a:gd name="connsiteY16" fmla="*/ 957332 h 943184"/>
                <a:gd name="connsiteX17" fmla="*/ 650797 w 903884"/>
                <a:gd name="connsiteY17" fmla="*/ 876768 h 943184"/>
                <a:gd name="connsiteX18" fmla="*/ 885414 w 903884"/>
                <a:gd name="connsiteY18" fmla="*/ 384741 h 943184"/>
                <a:gd name="connsiteX19" fmla="*/ 736470 w 903884"/>
                <a:gd name="connsiteY19" fmla="*/ 0 h 94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884" h="943184">
                  <a:moveTo>
                    <a:pt x="736470" y="0"/>
                  </a:moveTo>
                  <a:lnTo>
                    <a:pt x="541545" y="67202"/>
                  </a:lnTo>
                  <a:lnTo>
                    <a:pt x="603245" y="233438"/>
                  </a:lnTo>
                  <a:cubicBezTo>
                    <a:pt x="642545" y="340332"/>
                    <a:pt x="631147" y="453121"/>
                    <a:pt x="582809" y="546654"/>
                  </a:cubicBezTo>
                  <a:cubicBezTo>
                    <a:pt x="582023" y="563160"/>
                    <a:pt x="578486" y="579273"/>
                    <a:pt x="572985" y="594992"/>
                  </a:cubicBezTo>
                  <a:cubicBezTo>
                    <a:pt x="572198" y="597350"/>
                    <a:pt x="571413" y="599708"/>
                    <a:pt x="570233" y="602066"/>
                  </a:cubicBezTo>
                  <a:cubicBezTo>
                    <a:pt x="564339" y="617000"/>
                    <a:pt x="557265" y="631541"/>
                    <a:pt x="547833" y="644510"/>
                  </a:cubicBezTo>
                  <a:cubicBezTo>
                    <a:pt x="547833" y="644510"/>
                    <a:pt x="547833" y="644510"/>
                    <a:pt x="547833" y="644902"/>
                  </a:cubicBezTo>
                  <a:cubicBezTo>
                    <a:pt x="538401" y="657478"/>
                    <a:pt x="527004" y="668482"/>
                    <a:pt x="514428" y="678700"/>
                  </a:cubicBezTo>
                  <a:cubicBezTo>
                    <a:pt x="511678" y="681058"/>
                    <a:pt x="508534" y="683023"/>
                    <a:pt x="505390" y="684988"/>
                  </a:cubicBezTo>
                  <a:cubicBezTo>
                    <a:pt x="492028" y="694027"/>
                    <a:pt x="477880" y="702280"/>
                    <a:pt x="461767" y="707782"/>
                  </a:cubicBezTo>
                  <a:cubicBezTo>
                    <a:pt x="452729" y="710926"/>
                    <a:pt x="443297" y="712890"/>
                    <a:pt x="433865" y="714462"/>
                  </a:cubicBezTo>
                  <a:cubicBezTo>
                    <a:pt x="426005" y="715641"/>
                    <a:pt x="418538" y="716427"/>
                    <a:pt x="410678" y="716820"/>
                  </a:cubicBezTo>
                  <a:cubicBezTo>
                    <a:pt x="394566" y="725073"/>
                    <a:pt x="378846" y="733326"/>
                    <a:pt x="361554" y="739614"/>
                  </a:cubicBezTo>
                  <a:lnTo>
                    <a:pt x="120256" y="822536"/>
                  </a:lnTo>
                  <a:cubicBezTo>
                    <a:pt x="80564" y="836290"/>
                    <a:pt x="40085" y="841006"/>
                    <a:pt x="0" y="841792"/>
                  </a:cubicBezTo>
                  <a:cubicBezTo>
                    <a:pt x="98641" y="958904"/>
                    <a:pt x="262127" y="1010386"/>
                    <a:pt x="415787" y="957332"/>
                  </a:cubicBezTo>
                  <a:lnTo>
                    <a:pt x="650797" y="876768"/>
                  </a:lnTo>
                  <a:cubicBezTo>
                    <a:pt x="852796" y="807209"/>
                    <a:pt x="958511" y="585561"/>
                    <a:pt x="885414" y="384741"/>
                  </a:cubicBezTo>
                  <a:cubicBezTo>
                    <a:pt x="886200" y="383955"/>
                    <a:pt x="824500" y="231866"/>
                    <a:pt x="736470" y="0"/>
                  </a:cubicBezTo>
                  <a:close/>
                </a:path>
              </a:pathLst>
            </a:custGeom>
            <a:solidFill>
              <a:srgbClr val="543622"/>
            </a:solidFill>
            <a:ln w="39274"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23087CB0-6083-41B6-BED5-48220FC51CF7}"/>
                </a:ext>
              </a:extLst>
            </p:cNvPr>
            <p:cNvSpPr/>
            <p:nvPr/>
          </p:nvSpPr>
          <p:spPr>
            <a:xfrm>
              <a:off x="17710255" y="12033050"/>
              <a:ext cx="314395" cy="628789"/>
            </a:xfrm>
            <a:custGeom>
              <a:avLst/>
              <a:gdLst>
                <a:gd name="connsiteX0" fmla="*/ 332472 w 314394"/>
                <a:gd name="connsiteY0" fmla="*/ 662980 h 628789"/>
                <a:gd name="connsiteX1" fmla="*/ 281383 w 314394"/>
                <a:gd name="connsiteY1" fmla="*/ 558444 h 628789"/>
                <a:gd name="connsiteX2" fmla="*/ 103750 w 314394"/>
                <a:gd name="connsiteY2" fmla="*/ 0 h 628789"/>
                <a:gd name="connsiteX3" fmla="*/ 0 w 314394"/>
                <a:gd name="connsiteY3" fmla="*/ 35763 h 628789"/>
                <a:gd name="connsiteX4" fmla="*/ 118291 w 314394"/>
                <a:gd name="connsiteY4" fmla="*/ 430328 h 628789"/>
                <a:gd name="connsiteX5" fmla="*/ 332472 w 314394"/>
                <a:gd name="connsiteY5" fmla="*/ 662980 h 62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94" h="628789">
                  <a:moveTo>
                    <a:pt x="332472" y="662980"/>
                  </a:moveTo>
                  <a:cubicBezTo>
                    <a:pt x="311251" y="631147"/>
                    <a:pt x="293566" y="596564"/>
                    <a:pt x="281383" y="558444"/>
                  </a:cubicBezTo>
                  <a:lnTo>
                    <a:pt x="103750" y="0"/>
                  </a:lnTo>
                  <a:lnTo>
                    <a:pt x="0" y="35763"/>
                  </a:lnTo>
                  <a:cubicBezTo>
                    <a:pt x="73490" y="272738"/>
                    <a:pt x="118291" y="430328"/>
                    <a:pt x="118291" y="430328"/>
                  </a:cubicBezTo>
                  <a:cubicBezTo>
                    <a:pt x="153268" y="539973"/>
                    <a:pt x="234224" y="621323"/>
                    <a:pt x="332472" y="662980"/>
                  </a:cubicBezTo>
                  <a:close/>
                </a:path>
              </a:pathLst>
            </a:custGeom>
            <a:solidFill>
              <a:srgbClr val="7F5639"/>
            </a:solidFill>
            <a:ln w="39274"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6E266771-480D-4C9C-A1C8-CF39FC817DA6}"/>
                </a:ext>
              </a:extLst>
            </p:cNvPr>
            <p:cNvSpPr/>
            <p:nvPr/>
          </p:nvSpPr>
          <p:spPr>
            <a:xfrm>
              <a:off x="16687102" y="8954151"/>
              <a:ext cx="1061082" cy="785987"/>
            </a:xfrm>
            <a:custGeom>
              <a:avLst/>
              <a:gdLst>
                <a:gd name="connsiteX0" fmla="*/ 1043588 w 1061082"/>
                <a:gd name="connsiteY0" fmla="*/ 1369 h 785986"/>
                <a:gd name="connsiteX1" fmla="*/ 965776 w 1061082"/>
                <a:gd name="connsiteY1" fmla="*/ 28092 h 785986"/>
                <a:gd name="connsiteX2" fmla="*/ 949663 w 1061082"/>
                <a:gd name="connsiteY2" fmla="*/ 52064 h 785986"/>
                <a:gd name="connsiteX3" fmla="*/ 955951 w 1061082"/>
                <a:gd name="connsiteY3" fmla="*/ 213192 h 785986"/>
                <a:gd name="connsiteX4" fmla="*/ 843162 w 1061082"/>
                <a:gd name="connsiteY4" fmla="*/ 377856 h 785986"/>
                <a:gd name="connsiteX5" fmla="*/ 624657 w 1061082"/>
                <a:gd name="connsiteY5" fmla="*/ 452918 h 785986"/>
                <a:gd name="connsiteX6" fmla="*/ 406153 w 1061082"/>
                <a:gd name="connsiteY6" fmla="*/ 527980 h 785986"/>
                <a:gd name="connsiteX7" fmla="*/ 215944 w 1061082"/>
                <a:gd name="connsiteY7" fmla="*/ 467459 h 785986"/>
                <a:gd name="connsiteX8" fmla="*/ 121626 w 1061082"/>
                <a:gd name="connsiteY8" fmla="*/ 336592 h 785986"/>
                <a:gd name="connsiteX9" fmla="*/ 94116 w 1061082"/>
                <a:gd name="connsiteY9" fmla="*/ 327946 h 785986"/>
                <a:gd name="connsiteX10" fmla="*/ 16304 w 1061082"/>
                <a:gd name="connsiteY10" fmla="*/ 354670 h 785986"/>
                <a:gd name="connsiteX11" fmla="*/ 4907 w 1061082"/>
                <a:gd name="connsiteY11" fmla="*/ 392397 h 785986"/>
                <a:gd name="connsiteX12" fmla="*/ 335414 w 1061082"/>
                <a:gd name="connsiteY12" fmla="*/ 820760 h 785986"/>
                <a:gd name="connsiteX13" fmla="*/ 706400 w 1061082"/>
                <a:gd name="connsiteY13" fmla="*/ 693037 h 785986"/>
                <a:gd name="connsiteX14" fmla="*/ 1077386 w 1061082"/>
                <a:gd name="connsiteY14" fmla="*/ 565314 h 785986"/>
                <a:gd name="connsiteX15" fmla="*/ 1074635 w 1061082"/>
                <a:gd name="connsiteY15" fmla="*/ 24162 h 785986"/>
                <a:gd name="connsiteX16" fmla="*/ 1043588 w 1061082"/>
                <a:gd name="connsiteY16" fmla="*/ 1369 h 7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61082" h="785986">
                  <a:moveTo>
                    <a:pt x="1043588" y="1369"/>
                  </a:moveTo>
                  <a:lnTo>
                    <a:pt x="965776" y="28092"/>
                  </a:lnTo>
                  <a:cubicBezTo>
                    <a:pt x="955558" y="31629"/>
                    <a:pt x="948877" y="41061"/>
                    <a:pt x="949663" y="52064"/>
                  </a:cubicBezTo>
                  <a:lnTo>
                    <a:pt x="955951" y="213192"/>
                  </a:lnTo>
                  <a:cubicBezTo>
                    <a:pt x="958702" y="287075"/>
                    <a:pt x="913115" y="353884"/>
                    <a:pt x="843162" y="377856"/>
                  </a:cubicBezTo>
                  <a:lnTo>
                    <a:pt x="624657" y="452918"/>
                  </a:lnTo>
                  <a:lnTo>
                    <a:pt x="406153" y="527980"/>
                  </a:lnTo>
                  <a:cubicBezTo>
                    <a:pt x="336593" y="551952"/>
                    <a:pt x="259174" y="527587"/>
                    <a:pt x="215944" y="467459"/>
                  </a:cubicBezTo>
                  <a:lnTo>
                    <a:pt x="121626" y="336592"/>
                  </a:lnTo>
                  <a:cubicBezTo>
                    <a:pt x="115338" y="327946"/>
                    <a:pt x="104334" y="324409"/>
                    <a:pt x="94116" y="327946"/>
                  </a:cubicBezTo>
                  <a:lnTo>
                    <a:pt x="16304" y="354670"/>
                  </a:lnTo>
                  <a:cubicBezTo>
                    <a:pt x="584" y="360172"/>
                    <a:pt x="-4918" y="379035"/>
                    <a:pt x="4907" y="392397"/>
                  </a:cubicBezTo>
                  <a:lnTo>
                    <a:pt x="335414" y="820760"/>
                  </a:lnTo>
                  <a:lnTo>
                    <a:pt x="706400" y="693037"/>
                  </a:lnTo>
                  <a:lnTo>
                    <a:pt x="1077386" y="565314"/>
                  </a:lnTo>
                  <a:lnTo>
                    <a:pt x="1074635" y="24162"/>
                  </a:lnTo>
                  <a:cubicBezTo>
                    <a:pt x="1075814" y="7657"/>
                    <a:pt x="1059308" y="-4133"/>
                    <a:pt x="1043588" y="1369"/>
                  </a:cubicBezTo>
                  <a:close/>
                </a:path>
              </a:pathLst>
            </a:custGeom>
            <a:solidFill>
              <a:srgbClr val="FFC000"/>
            </a:solidFill>
            <a:ln w="39274"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74DB6FF0-016E-4411-8434-C9C90C845DE5}"/>
                </a:ext>
              </a:extLst>
            </p:cNvPr>
            <p:cNvSpPr/>
            <p:nvPr/>
          </p:nvSpPr>
          <p:spPr>
            <a:xfrm>
              <a:off x="16687495" y="9280738"/>
              <a:ext cx="432293" cy="471592"/>
            </a:xfrm>
            <a:custGeom>
              <a:avLst/>
              <a:gdLst>
                <a:gd name="connsiteX0" fmla="*/ 215944 w 432292"/>
                <a:gd name="connsiteY0" fmla="*/ 140872 h 471592"/>
                <a:gd name="connsiteX1" fmla="*/ 121626 w 432292"/>
                <a:gd name="connsiteY1" fmla="*/ 10005 h 471592"/>
                <a:gd name="connsiteX2" fmla="*/ 94116 w 432292"/>
                <a:gd name="connsiteY2" fmla="*/ 1359 h 471592"/>
                <a:gd name="connsiteX3" fmla="*/ 16303 w 432292"/>
                <a:gd name="connsiteY3" fmla="*/ 28083 h 471592"/>
                <a:gd name="connsiteX4" fmla="*/ 4907 w 432292"/>
                <a:gd name="connsiteY4" fmla="*/ 65810 h 471592"/>
                <a:gd name="connsiteX5" fmla="*/ 335414 w 432292"/>
                <a:gd name="connsiteY5" fmla="*/ 494173 h 471592"/>
                <a:gd name="connsiteX6" fmla="*/ 466281 w 432292"/>
                <a:gd name="connsiteY6" fmla="*/ 449372 h 471592"/>
                <a:gd name="connsiteX7" fmla="*/ 261531 w 432292"/>
                <a:gd name="connsiteY7" fmla="*/ 184494 h 471592"/>
                <a:gd name="connsiteX8" fmla="*/ 215944 w 432292"/>
                <a:gd name="connsiteY8" fmla="*/ 140872 h 47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292" h="471592">
                  <a:moveTo>
                    <a:pt x="215944" y="140872"/>
                  </a:moveTo>
                  <a:lnTo>
                    <a:pt x="121626" y="10005"/>
                  </a:lnTo>
                  <a:cubicBezTo>
                    <a:pt x="115338" y="1359"/>
                    <a:pt x="104334" y="-2178"/>
                    <a:pt x="94116" y="1359"/>
                  </a:cubicBezTo>
                  <a:lnTo>
                    <a:pt x="16303" y="28083"/>
                  </a:lnTo>
                  <a:cubicBezTo>
                    <a:pt x="584" y="33584"/>
                    <a:pt x="-4918" y="52448"/>
                    <a:pt x="4907" y="65810"/>
                  </a:cubicBezTo>
                  <a:lnTo>
                    <a:pt x="335414" y="494173"/>
                  </a:lnTo>
                  <a:lnTo>
                    <a:pt x="466281" y="449372"/>
                  </a:lnTo>
                  <a:lnTo>
                    <a:pt x="261531" y="184494"/>
                  </a:lnTo>
                  <a:cubicBezTo>
                    <a:pt x="244633" y="172704"/>
                    <a:pt x="228520" y="158556"/>
                    <a:pt x="215944" y="140872"/>
                  </a:cubicBezTo>
                  <a:close/>
                </a:path>
              </a:pathLst>
            </a:custGeom>
            <a:solidFill>
              <a:srgbClr val="FFD345"/>
            </a:solidFill>
            <a:ln w="39274"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7DC7F77A-AC3C-40C9-8221-A2E8C4FBC46A}"/>
                </a:ext>
              </a:extLst>
            </p:cNvPr>
            <p:cNvSpPr/>
            <p:nvPr/>
          </p:nvSpPr>
          <p:spPr>
            <a:xfrm>
              <a:off x="17567991" y="8954151"/>
              <a:ext cx="196497" cy="628789"/>
            </a:xfrm>
            <a:custGeom>
              <a:avLst/>
              <a:gdLst>
                <a:gd name="connsiteX0" fmla="*/ 162699 w 196496"/>
                <a:gd name="connsiteY0" fmla="*/ 1369 h 628789"/>
                <a:gd name="connsiteX1" fmla="*/ 84886 w 196496"/>
                <a:gd name="connsiteY1" fmla="*/ 28092 h 628789"/>
                <a:gd name="connsiteX2" fmla="*/ 68774 w 196496"/>
                <a:gd name="connsiteY2" fmla="*/ 52064 h 628789"/>
                <a:gd name="connsiteX3" fmla="*/ 75062 w 196496"/>
                <a:gd name="connsiteY3" fmla="*/ 213192 h 628789"/>
                <a:gd name="connsiteX4" fmla="*/ 0 w 196496"/>
                <a:gd name="connsiteY4" fmla="*/ 358599 h 628789"/>
                <a:gd name="connsiteX5" fmla="*/ 1572 w 196496"/>
                <a:gd name="connsiteY5" fmla="*/ 632909 h 628789"/>
                <a:gd name="connsiteX6" fmla="*/ 197676 w 196496"/>
                <a:gd name="connsiteY6" fmla="*/ 565314 h 628789"/>
                <a:gd name="connsiteX7" fmla="*/ 194925 w 196496"/>
                <a:gd name="connsiteY7" fmla="*/ 24162 h 628789"/>
                <a:gd name="connsiteX8" fmla="*/ 162699 w 196496"/>
                <a:gd name="connsiteY8" fmla="*/ 1369 h 62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96" h="628789">
                  <a:moveTo>
                    <a:pt x="162699" y="1369"/>
                  </a:moveTo>
                  <a:lnTo>
                    <a:pt x="84886" y="28092"/>
                  </a:lnTo>
                  <a:cubicBezTo>
                    <a:pt x="74669" y="31629"/>
                    <a:pt x="67988" y="41061"/>
                    <a:pt x="68774" y="52064"/>
                  </a:cubicBezTo>
                  <a:lnTo>
                    <a:pt x="75062" y="213192"/>
                  </a:lnTo>
                  <a:cubicBezTo>
                    <a:pt x="77420" y="272534"/>
                    <a:pt x="47945" y="326767"/>
                    <a:pt x="0" y="358599"/>
                  </a:cubicBezTo>
                  <a:lnTo>
                    <a:pt x="1572" y="632909"/>
                  </a:lnTo>
                  <a:lnTo>
                    <a:pt x="197676" y="565314"/>
                  </a:lnTo>
                  <a:lnTo>
                    <a:pt x="194925" y="24162"/>
                  </a:lnTo>
                  <a:cubicBezTo>
                    <a:pt x="194925" y="7657"/>
                    <a:pt x="178419" y="-4133"/>
                    <a:pt x="162699" y="1369"/>
                  </a:cubicBezTo>
                  <a:close/>
                </a:path>
              </a:pathLst>
            </a:custGeom>
            <a:solidFill>
              <a:srgbClr val="FFAB03"/>
            </a:solidFill>
            <a:ln w="39274"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53F453A8-049E-480F-8A81-A56D7A74E836}"/>
                </a:ext>
              </a:extLst>
            </p:cNvPr>
            <p:cNvSpPr/>
            <p:nvPr/>
          </p:nvSpPr>
          <p:spPr>
            <a:xfrm>
              <a:off x="19211933" y="14523282"/>
              <a:ext cx="785987" cy="314395"/>
            </a:xfrm>
            <a:custGeom>
              <a:avLst/>
              <a:gdLst>
                <a:gd name="connsiteX0" fmla="*/ 0 w 785986"/>
                <a:gd name="connsiteY0" fmla="*/ 73510 h 314394"/>
                <a:gd name="connsiteX1" fmla="*/ 24286 w 785986"/>
                <a:gd name="connsiteY1" fmla="*/ 0 h 314394"/>
                <a:gd name="connsiteX2" fmla="*/ 798941 w 785986"/>
                <a:gd name="connsiteY2" fmla="*/ 255934 h 314394"/>
                <a:gd name="connsiteX3" fmla="*/ 774654 w 785986"/>
                <a:gd name="connsiteY3" fmla="*/ 329444 h 314394"/>
              </a:gdLst>
              <a:ahLst/>
              <a:cxnLst>
                <a:cxn ang="0">
                  <a:pos x="connsiteX0" y="connsiteY0"/>
                </a:cxn>
                <a:cxn ang="0">
                  <a:pos x="connsiteX1" y="connsiteY1"/>
                </a:cxn>
                <a:cxn ang="0">
                  <a:pos x="connsiteX2" y="connsiteY2"/>
                </a:cxn>
                <a:cxn ang="0">
                  <a:pos x="connsiteX3" y="connsiteY3"/>
                </a:cxn>
              </a:cxnLst>
              <a:rect l="l" t="t" r="r" b="b"/>
              <a:pathLst>
                <a:path w="785986" h="314394">
                  <a:moveTo>
                    <a:pt x="0" y="73510"/>
                  </a:moveTo>
                  <a:lnTo>
                    <a:pt x="24286" y="0"/>
                  </a:lnTo>
                  <a:lnTo>
                    <a:pt x="798941" y="255934"/>
                  </a:lnTo>
                  <a:lnTo>
                    <a:pt x="774654" y="329444"/>
                  </a:lnTo>
                  <a:close/>
                </a:path>
              </a:pathLst>
            </a:custGeom>
            <a:solidFill>
              <a:srgbClr val="C3C6CB"/>
            </a:solidFill>
            <a:ln w="39274"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047EC834-9DBD-441D-BDDA-C89B35F7A3C7}"/>
                </a:ext>
              </a:extLst>
            </p:cNvPr>
            <p:cNvSpPr/>
            <p:nvPr/>
          </p:nvSpPr>
          <p:spPr>
            <a:xfrm>
              <a:off x="19211382" y="14523078"/>
              <a:ext cx="39299" cy="78599"/>
            </a:xfrm>
            <a:custGeom>
              <a:avLst/>
              <a:gdLst>
                <a:gd name="connsiteX0" fmla="*/ 0 w 39299"/>
                <a:gd name="connsiteY0" fmla="*/ 73510 h 78598"/>
                <a:gd name="connsiteX1" fmla="*/ 24279 w 39299"/>
                <a:gd name="connsiteY1" fmla="*/ 0 h 78598"/>
                <a:gd name="connsiteX2" fmla="*/ 43310 w 39299"/>
                <a:gd name="connsiteY2" fmla="*/ 6285 h 78598"/>
                <a:gd name="connsiteX3" fmla="*/ 19031 w 39299"/>
                <a:gd name="connsiteY3" fmla="*/ 79795 h 78598"/>
              </a:gdLst>
              <a:ahLst/>
              <a:cxnLst>
                <a:cxn ang="0">
                  <a:pos x="connsiteX0" y="connsiteY0"/>
                </a:cxn>
                <a:cxn ang="0">
                  <a:pos x="connsiteX1" y="connsiteY1"/>
                </a:cxn>
                <a:cxn ang="0">
                  <a:pos x="connsiteX2" y="connsiteY2"/>
                </a:cxn>
                <a:cxn ang="0">
                  <a:pos x="connsiteX3" y="connsiteY3"/>
                </a:cxn>
              </a:cxnLst>
              <a:rect l="l" t="t" r="r" b="b"/>
              <a:pathLst>
                <a:path w="39299" h="78598">
                  <a:moveTo>
                    <a:pt x="0" y="73510"/>
                  </a:moveTo>
                  <a:lnTo>
                    <a:pt x="24279" y="0"/>
                  </a:lnTo>
                  <a:lnTo>
                    <a:pt x="43310" y="6285"/>
                  </a:lnTo>
                  <a:lnTo>
                    <a:pt x="19031" y="79795"/>
                  </a:lnTo>
                  <a:close/>
                </a:path>
              </a:pathLst>
            </a:custGeom>
            <a:solidFill>
              <a:srgbClr val="AEB1B5"/>
            </a:solidFill>
            <a:ln w="39274"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F172E43F-04B6-431D-BB92-30FC725561B6}"/>
                </a:ext>
              </a:extLst>
            </p:cNvPr>
            <p:cNvSpPr/>
            <p:nvPr/>
          </p:nvSpPr>
          <p:spPr>
            <a:xfrm>
              <a:off x="19229451" y="14523010"/>
              <a:ext cx="746687" cy="275095"/>
            </a:xfrm>
            <a:custGeom>
              <a:avLst/>
              <a:gdLst>
                <a:gd name="connsiteX0" fmla="*/ 1 w 746687"/>
                <a:gd name="connsiteY0" fmla="*/ 20523 h 275095"/>
                <a:gd name="connsiteX1" fmla="*/ 6781 w 746687"/>
                <a:gd name="connsiteY1" fmla="*/ 0 h 275095"/>
                <a:gd name="connsiteX2" fmla="*/ 781435 w 746687"/>
                <a:gd name="connsiteY2" fmla="*/ 255933 h 275095"/>
                <a:gd name="connsiteX3" fmla="*/ 774655 w 746687"/>
                <a:gd name="connsiteY3" fmla="*/ 276457 h 275095"/>
              </a:gdLst>
              <a:ahLst/>
              <a:cxnLst>
                <a:cxn ang="0">
                  <a:pos x="connsiteX0" y="connsiteY0"/>
                </a:cxn>
                <a:cxn ang="0">
                  <a:pos x="connsiteX1" y="connsiteY1"/>
                </a:cxn>
                <a:cxn ang="0">
                  <a:pos x="connsiteX2" y="connsiteY2"/>
                </a:cxn>
                <a:cxn ang="0">
                  <a:pos x="connsiteX3" y="connsiteY3"/>
                </a:cxn>
              </a:cxnLst>
              <a:rect l="l" t="t" r="r" b="b"/>
              <a:pathLst>
                <a:path w="746687" h="275095">
                  <a:moveTo>
                    <a:pt x="1" y="20523"/>
                  </a:moveTo>
                  <a:lnTo>
                    <a:pt x="6781" y="0"/>
                  </a:lnTo>
                  <a:lnTo>
                    <a:pt x="781435" y="255933"/>
                  </a:lnTo>
                  <a:lnTo>
                    <a:pt x="774655" y="276457"/>
                  </a:lnTo>
                  <a:close/>
                </a:path>
              </a:pathLst>
            </a:custGeom>
            <a:solidFill>
              <a:srgbClr val="AEB1B5"/>
            </a:solidFill>
            <a:ln w="39274"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1A261A8B-FD9C-46BD-BACF-11003BA1D14B}"/>
                </a:ext>
              </a:extLst>
            </p:cNvPr>
            <p:cNvSpPr/>
            <p:nvPr/>
          </p:nvSpPr>
          <p:spPr>
            <a:xfrm>
              <a:off x="19212276" y="14585936"/>
              <a:ext cx="746687" cy="235796"/>
            </a:xfrm>
            <a:custGeom>
              <a:avLst/>
              <a:gdLst>
                <a:gd name="connsiteX0" fmla="*/ 780092 w 746687"/>
                <a:gd name="connsiteY0" fmla="*/ 249551 h 235796"/>
                <a:gd name="connsiteX1" fmla="*/ 774590 w 746687"/>
                <a:gd name="connsiteY1" fmla="*/ 266449 h 235796"/>
                <a:gd name="connsiteX2" fmla="*/ 0 w 746687"/>
                <a:gd name="connsiteY2" fmla="*/ 10610 h 235796"/>
                <a:gd name="connsiteX3" fmla="*/ 24365 w 746687"/>
                <a:gd name="connsiteY3" fmla="*/ 0 h 235796"/>
              </a:gdLst>
              <a:ahLst/>
              <a:cxnLst>
                <a:cxn ang="0">
                  <a:pos x="connsiteX0" y="connsiteY0"/>
                </a:cxn>
                <a:cxn ang="0">
                  <a:pos x="connsiteX1" y="connsiteY1"/>
                </a:cxn>
                <a:cxn ang="0">
                  <a:pos x="connsiteX2" y="connsiteY2"/>
                </a:cxn>
                <a:cxn ang="0">
                  <a:pos x="connsiteX3" y="connsiteY3"/>
                </a:cxn>
              </a:cxnLst>
              <a:rect l="l" t="t" r="r" b="b"/>
              <a:pathLst>
                <a:path w="746687" h="235796">
                  <a:moveTo>
                    <a:pt x="780092" y="249551"/>
                  </a:moveTo>
                  <a:lnTo>
                    <a:pt x="774590" y="266449"/>
                  </a:lnTo>
                  <a:lnTo>
                    <a:pt x="0" y="10610"/>
                  </a:lnTo>
                  <a:lnTo>
                    <a:pt x="24365" y="0"/>
                  </a:lnTo>
                  <a:close/>
                </a:path>
              </a:pathLst>
            </a:custGeom>
            <a:solidFill>
              <a:srgbClr val="DBDCDD"/>
            </a:solidFill>
            <a:ln w="39274"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E399E028-2534-47D8-B478-8559F7A69C9F}"/>
                </a:ext>
              </a:extLst>
            </p:cNvPr>
            <p:cNvSpPr/>
            <p:nvPr/>
          </p:nvSpPr>
          <p:spPr>
            <a:xfrm>
              <a:off x="19986866" y="14778896"/>
              <a:ext cx="39299" cy="39299"/>
            </a:xfrm>
            <a:custGeom>
              <a:avLst/>
              <a:gdLst>
                <a:gd name="connsiteX0" fmla="*/ 64844 w 39299"/>
                <a:gd name="connsiteY0" fmla="*/ 54233 h 39299"/>
                <a:gd name="connsiteX1" fmla="*/ 0 w 39299"/>
                <a:gd name="connsiteY1" fmla="*/ 73490 h 39299"/>
                <a:gd name="connsiteX2" fmla="*/ 23973 w 39299"/>
                <a:gd name="connsiteY2" fmla="*/ 0 h 39299"/>
              </a:gdLst>
              <a:ahLst/>
              <a:cxnLst>
                <a:cxn ang="0">
                  <a:pos x="connsiteX0" y="connsiteY0"/>
                </a:cxn>
                <a:cxn ang="0">
                  <a:pos x="connsiteX1" y="connsiteY1"/>
                </a:cxn>
                <a:cxn ang="0">
                  <a:pos x="connsiteX2" y="connsiteY2"/>
                </a:cxn>
              </a:cxnLst>
              <a:rect l="l" t="t" r="r" b="b"/>
              <a:pathLst>
                <a:path w="39299" h="39299">
                  <a:moveTo>
                    <a:pt x="64844" y="54233"/>
                  </a:moveTo>
                  <a:lnTo>
                    <a:pt x="0" y="73490"/>
                  </a:lnTo>
                  <a:lnTo>
                    <a:pt x="23973" y="0"/>
                  </a:lnTo>
                  <a:close/>
                </a:path>
              </a:pathLst>
            </a:custGeom>
            <a:solidFill>
              <a:srgbClr val="C3C6CB"/>
            </a:solidFill>
            <a:ln w="39274"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A76DE95C-5AA7-43BB-92E5-B74711CF349F}"/>
                </a:ext>
              </a:extLst>
            </p:cNvPr>
            <p:cNvSpPr/>
            <p:nvPr/>
          </p:nvSpPr>
          <p:spPr>
            <a:xfrm>
              <a:off x="19986866" y="14833129"/>
              <a:ext cx="39299" cy="39299"/>
            </a:xfrm>
            <a:custGeom>
              <a:avLst/>
              <a:gdLst>
                <a:gd name="connsiteX0" fmla="*/ 64844 w 39299"/>
                <a:gd name="connsiteY0" fmla="*/ 0 h 0"/>
                <a:gd name="connsiteX1" fmla="*/ 0 w 39299"/>
                <a:gd name="connsiteY1" fmla="*/ 19256 h 0"/>
                <a:gd name="connsiteX2" fmla="*/ 5502 w 39299"/>
                <a:gd name="connsiteY2" fmla="*/ 2358 h 0"/>
              </a:gdLst>
              <a:ahLst/>
              <a:cxnLst>
                <a:cxn ang="0">
                  <a:pos x="connsiteX0" y="connsiteY0"/>
                </a:cxn>
                <a:cxn ang="0">
                  <a:pos x="connsiteX1" y="connsiteY1"/>
                </a:cxn>
                <a:cxn ang="0">
                  <a:pos x="connsiteX2" y="connsiteY2"/>
                </a:cxn>
              </a:cxnLst>
              <a:rect l="l" t="t" r="r" b="b"/>
              <a:pathLst>
                <a:path w="39299">
                  <a:moveTo>
                    <a:pt x="64844" y="0"/>
                  </a:moveTo>
                  <a:lnTo>
                    <a:pt x="0" y="19256"/>
                  </a:lnTo>
                  <a:lnTo>
                    <a:pt x="5502" y="2358"/>
                  </a:lnTo>
                  <a:close/>
                </a:path>
              </a:pathLst>
            </a:custGeom>
            <a:solidFill>
              <a:srgbClr val="DBDCDD"/>
            </a:solidFill>
            <a:ln w="39274"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80C02643-BCA2-4AD7-AA2E-E0E80AC8D482}"/>
                </a:ext>
              </a:extLst>
            </p:cNvPr>
            <p:cNvSpPr/>
            <p:nvPr/>
          </p:nvSpPr>
          <p:spPr>
            <a:xfrm>
              <a:off x="20004157" y="14778896"/>
              <a:ext cx="39299" cy="39299"/>
            </a:xfrm>
            <a:custGeom>
              <a:avLst/>
              <a:gdLst>
                <a:gd name="connsiteX0" fmla="*/ 47552 w 39299"/>
                <a:gd name="connsiteY0" fmla="*/ 54233 h 39299"/>
                <a:gd name="connsiteX1" fmla="*/ 0 w 39299"/>
                <a:gd name="connsiteY1" fmla="*/ 20435 h 39299"/>
                <a:gd name="connsiteX2" fmla="*/ 6681 w 39299"/>
                <a:gd name="connsiteY2" fmla="*/ 0 h 39299"/>
              </a:gdLst>
              <a:ahLst/>
              <a:cxnLst>
                <a:cxn ang="0">
                  <a:pos x="connsiteX0" y="connsiteY0"/>
                </a:cxn>
                <a:cxn ang="0">
                  <a:pos x="connsiteX1" y="connsiteY1"/>
                </a:cxn>
                <a:cxn ang="0">
                  <a:pos x="connsiteX2" y="connsiteY2"/>
                </a:cxn>
              </a:cxnLst>
              <a:rect l="l" t="t" r="r" b="b"/>
              <a:pathLst>
                <a:path w="39299" h="39299">
                  <a:moveTo>
                    <a:pt x="47552" y="54233"/>
                  </a:moveTo>
                  <a:lnTo>
                    <a:pt x="0" y="20435"/>
                  </a:lnTo>
                  <a:lnTo>
                    <a:pt x="6681" y="0"/>
                  </a:lnTo>
                  <a:close/>
                </a:path>
              </a:pathLst>
            </a:custGeom>
            <a:solidFill>
              <a:srgbClr val="AEB1B5"/>
            </a:solidFill>
            <a:ln w="39274"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66264DBE-0F14-413A-84D3-6AC6107CE707}"/>
                </a:ext>
              </a:extLst>
            </p:cNvPr>
            <p:cNvSpPr/>
            <p:nvPr/>
          </p:nvSpPr>
          <p:spPr>
            <a:xfrm>
              <a:off x="19134165" y="14417829"/>
              <a:ext cx="117898" cy="235796"/>
            </a:xfrm>
            <a:custGeom>
              <a:avLst/>
              <a:gdLst>
                <a:gd name="connsiteX0" fmla="*/ 77718 w 117898"/>
                <a:gd name="connsiteY0" fmla="*/ 8552 h 235796"/>
                <a:gd name="connsiteX1" fmla="*/ 692 w 117898"/>
                <a:gd name="connsiteY1" fmla="*/ 241597 h 235796"/>
                <a:gd name="connsiteX2" fmla="*/ 8551 w 117898"/>
                <a:gd name="connsiteY2" fmla="*/ 257316 h 235796"/>
                <a:gd name="connsiteX3" fmla="*/ 35668 w 117898"/>
                <a:gd name="connsiteY3" fmla="*/ 266356 h 235796"/>
                <a:gd name="connsiteX4" fmla="*/ 51388 w 117898"/>
                <a:gd name="connsiteY4" fmla="*/ 258495 h 235796"/>
                <a:gd name="connsiteX5" fmla="*/ 128415 w 117898"/>
                <a:gd name="connsiteY5" fmla="*/ 25450 h 235796"/>
                <a:gd name="connsiteX6" fmla="*/ 120554 w 117898"/>
                <a:gd name="connsiteY6" fmla="*/ 9731 h 235796"/>
                <a:gd name="connsiteX7" fmla="*/ 93438 w 117898"/>
                <a:gd name="connsiteY7" fmla="*/ 692 h 235796"/>
                <a:gd name="connsiteX8" fmla="*/ 77718 w 117898"/>
                <a:gd name="connsiteY8" fmla="*/ 8552 h 2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8" h="235796">
                  <a:moveTo>
                    <a:pt x="77718" y="8552"/>
                  </a:moveTo>
                  <a:lnTo>
                    <a:pt x="692" y="241597"/>
                  </a:lnTo>
                  <a:cubicBezTo>
                    <a:pt x="-1666" y="248278"/>
                    <a:pt x="2263" y="255352"/>
                    <a:pt x="8551" y="257316"/>
                  </a:cubicBezTo>
                  <a:lnTo>
                    <a:pt x="35668" y="266356"/>
                  </a:lnTo>
                  <a:cubicBezTo>
                    <a:pt x="42349" y="268713"/>
                    <a:pt x="49422" y="264783"/>
                    <a:pt x="51388" y="258495"/>
                  </a:cubicBezTo>
                  <a:lnTo>
                    <a:pt x="128415" y="25450"/>
                  </a:lnTo>
                  <a:cubicBezTo>
                    <a:pt x="130772" y="18769"/>
                    <a:pt x="126842" y="11695"/>
                    <a:pt x="120554" y="9731"/>
                  </a:cubicBezTo>
                  <a:lnTo>
                    <a:pt x="93438" y="692"/>
                  </a:lnTo>
                  <a:cubicBezTo>
                    <a:pt x="87150" y="-1666"/>
                    <a:pt x="80076" y="2264"/>
                    <a:pt x="77718" y="8552"/>
                  </a:cubicBezTo>
                  <a:close/>
                </a:path>
              </a:pathLst>
            </a:custGeom>
            <a:solidFill>
              <a:srgbClr val="C3C6CB"/>
            </a:solidFill>
            <a:ln w="39274"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F0BA3BB8-F8EB-422B-80E3-25A736EE6756}"/>
                </a:ext>
              </a:extLst>
            </p:cNvPr>
            <p:cNvSpPr/>
            <p:nvPr/>
          </p:nvSpPr>
          <p:spPr>
            <a:xfrm>
              <a:off x="19136183" y="14419847"/>
              <a:ext cx="78599" cy="235796"/>
            </a:xfrm>
            <a:custGeom>
              <a:avLst/>
              <a:gdLst>
                <a:gd name="connsiteX0" fmla="*/ 73342 w 78598"/>
                <a:gd name="connsiteY0" fmla="*/ 13607 h 235796"/>
                <a:gd name="connsiteX1" fmla="*/ 1031 w 78598"/>
                <a:gd name="connsiteY1" fmla="*/ 232505 h 235796"/>
                <a:gd name="connsiteX2" fmla="*/ 13607 w 78598"/>
                <a:gd name="connsiteY2" fmla="*/ 258049 h 235796"/>
                <a:gd name="connsiteX3" fmla="*/ 21860 w 78598"/>
                <a:gd name="connsiteY3" fmla="*/ 260801 h 235796"/>
                <a:gd name="connsiteX4" fmla="*/ 9284 w 78598"/>
                <a:gd name="connsiteY4" fmla="*/ 235256 h 235796"/>
                <a:gd name="connsiteX5" fmla="*/ 81595 w 78598"/>
                <a:gd name="connsiteY5" fmla="*/ 16359 h 235796"/>
                <a:gd name="connsiteX6" fmla="*/ 107139 w 78598"/>
                <a:gd name="connsiteY6" fmla="*/ 3782 h 235796"/>
                <a:gd name="connsiteX7" fmla="*/ 98886 w 78598"/>
                <a:gd name="connsiteY7" fmla="*/ 1031 h 235796"/>
                <a:gd name="connsiteX8" fmla="*/ 73342 w 78598"/>
                <a:gd name="connsiteY8" fmla="*/ 13607 h 2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98" h="235796">
                  <a:moveTo>
                    <a:pt x="73342" y="13607"/>
                  </a:moveTo>
                  <a:lnTo>
                    <a:pt x="1031" y="232505"/>
                  </a:lnTo>
                  <a:cubicBezTo>
                    <a:pt x="-2506" y="243115"/>
                    <a:pt x="3389" y="254512"/>
                    <a:pt x="13607" y="258049"/>
                  </a:cubicBezTo>
                  <a:lnTo>
                    <a:pt x="21860" y="260801"/>
                  </a:lnTo>
                  <a:cubicBezTo>
                    <a:pt x="11249" y="257264"/>
                    <a:pt x="5747" y="245867"/>
                    <a:pt x="9284" y="235256"/>
                  </a:cubicBezTo>
                  <a:lnTo>
                    <a:pt x="81595" y="16359"/>
                  </a:lnTo>
                  <a:cubicBezTo>
                    <a:pt x="85132" y="5747"/>
                    <a:pt x="96528" y="246"/>
                    <a:pt x="107139" y="3782"/>
                  </a:cubicBezTo>
                  <a:lnTo>
                    <a:pt x="98886" y="1031"/>
                  </a:lnTo>
                  <a:cubicBezTo>
                    <a:pt x="88276" y="-2506"/>
                    <a:pt x="76879" y="3389"/>
                    <a:pt x="73342" y="13607"/>
                  </a:cubicBezTo>
                  <a:close/>
                </a:path>
              </a:pathLst>
            </a:custGeom>
            <a:solidFill>
              <a:srgbClr val="DBDCDD"/>
            </a:solidFill>
            <a:ln w="39274"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DA7AAE04-09DD-407B-BE02-CD3F23FAA525}"/>
                </a:ext>
              </a:extLst>
            </p:cNvPr>
            <p:cNvSpPr/>
            <p:nvPr/>
          </p:nvSpPr>
          <p:spPr>
            <a:xfrm>
              <a:off x="19147039" y="14420486"/>
              <a:ext cx="78599" cy="235796"/>
            </a:xfrm>
            <a:custGeom>
              <a:avLst/>
              <a:gdLst>
                <a:gd name="connsiteX0" fmla="*/ 94712 w 78598"/>
                <a:gd name="connsiteY0" fmla="*/ 23972 h 235796"/>
                <a:gd name="connsiteX1" fmla="*/ 22400 w 78598"/>
                <a:gd name="connsiteY1" fmla="*/ 242870 h 235796"/>
                <a:gd name="connsiteX2" fmla="*/ 0 w 78598"/>
                <a:gd name="connsiteY2" fmla="*/ 255838 h 235796"/>
                <a:gd name="connsiteX3" fmla="*/ 2751 w 78598"/>
                <a:gd name="connsiteY3" fmla="*/ 257410 h 235796"/>
                <a:gd name="connsiteX4" fmla="*/ 15327 w 78598"/>
                <a:gd name="connsiteY4" fmla="*/ 261733 h 235796"/>
                <a:gd name="connsiteX5" fmla="*/ 40871 w 78598"/>
                <a:gd name="connsiteY5" fmla="*/ 249158 h 235796"/>
                <a:gd name="connsiteX6" fmla="*/ 113182 w 78598"/>
                <a:gd name="connsiteY6" fmla="*/ 30260 h 235796"/>
                <a:gd name="connsiteX7" fmla="*/ 100606 w 78598"/>
                <a:gd name="connsiteY7" fmla="*/ 4716 h 235796"/>
                <a:gd name="connsiteX8" fmla="*/ 88030 w 78598"/>
                <a:gd name="connsiteY8" fmla="*/ 392 h 235796"/>
                <a:gd name="connsiteX9" fmla="*/ 84887 w 78598"/>
                <a:gd name="connsiteY9" fmla="*/ 0 h 235796"/>
                <a:gd name="connsiteX10" fmla="*/ 94712 w 78598"/>
                <a:gd name="connsiteY10" fmla="*/ 23972 h 2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598" h="235796">
                  <a:moveTo>
                    <a:pt x="94712" y="23972"/>
                  </a:moveTo>
                  <a:lnTo>
                    <a:pt x="22400" y="242870"/>
                  </a:lnTo>
                  <a:cubicBezTo>
                    <a:pt x="19256" y="252301"/>
                    <a:pt x="9825" y="257410"/>
                    <a:pt x="0" y="255838"/>
                  </a:cubicBezTo>
                  <a:cubicBezTo>
                    <a:pt x="786" y="256231"/>
                    <a:pt x="1572" y="257017"/>
                    <a:pt x="2751" y="257410"/>
                  </a:cubicBezTo>
                  <a:lnTo>
                    <a:pt x="15327" y="261733"/>
                  </a:lnTo>
                  <a:cubicBezTo>
                    <a:pt x="25938" y="265271"/>
                    <a:pt x="37334" y="259375"/>
                    <a:pt x="40871" y="249158"/>
                  </a:cubicBezTo>
                  <a:lnTo>
                    <a:pt x="113182" y="30260"/>
                  </a:lnTo>
                  <a:cubicBezTo>
                    <a:pt x="116719" y="19650"/>
                    <a:pt x="110824" y="8253"/>
                    <a:pt x="100606" y="4716"/>
                  </a:cubicBezTo>
                  <a:lnTo>
                    <a:pt x="88030" y="392"/>
                  </a:lnTo>
                  <a:cubicBezTo>
                    <a:pt x="86851" y="0"/>
                    <a:pt x="86066" y="0"/>
                    <a:pt x="84887" y="0"/>
                  </a:cubicBezTo>
                  <a:cubicBezTo>
                    <a:pt x="93533" y="4322"/>
                    <a:pt x="97855" y="14147"/>
                    <a:pt x="94712" y="23972"/>
                  </a:cubicBezTo>
                  <a:close/>
                </a:path>
              </a:pathLst>
            </a:custGeom>
            <a:solidFill>
              <a:srgbClr val="AEB1B5"/>
            </a:solidFill>
            <a:ln w="39274"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898BA69E-80EC-4C09-8CED-84F9DC3A8EB2}"/>
                </a:ext>
              </a:extLst>
            </p:cNvPr>
            <p:cNvSpPr/>
            <p:nvPr/>
          </p:nvSpPr>
          <p:spPr>
            <a:xfrm>
              <a:off x="17414656" y="14600545"/>
              <a:ext cx="628789" cy="117898"/>
            </a:xfrm>
            <a:custGeom>
              <a:avLst/>
              <a:gdLst>
                <a:gd name="connsiteX0" fmla="*/ 634744 w 628789"/>
                <a:gd name="connsiteY0" fmla="*/ 0 h 117898"/>
                <a:gd name="connsiteX1" fmla="*/ 642624 w 628789"/>
                <a:gd name="connsiteY1" fmla="*/ 60007 h 117898"/>
                <a:gd name="connsiteX2" fmla="*/ 7879 w 628789"/>
                <a:gd name="connsiteY2" fmla="*/ 143359 h 117898"/>
                <a:gd name="connsiteX3" fmla="*/ -1 w 628789"/>
                <a:gd name="connsiteY3" fmla="*/ 83352 h 117898"/>
              </a:gdLst>
              <a:ahLst/>
              <a:cxnLst>
                <a:cxn ang="0">
                  <a:pos x="connsiteX0" y="connsiteY0"/>
                </a:cxn>
                <a:cxn ang="0">
                  <a:pos x="connsiteX1" y="connsiteY1"/>
                </a:cxn>
                <a:cxn ang="0">
                  <a:pos x="connsiteX2" y="connsiteY2"/>
                </a:cxn>
                <a:cxn ang="0">
                  <a:pos x="connsiteX3" y="connsiteY3"/>
                </a:cxn>
              </a:cxnLst>
              <a:rect l="l" t="t" r="r" b="b"/>
              <a:pathLst>
                <a:path w="628789" h="117898">
                  <a:moveTo>
                    <a:pt x="634744" y="0"/>
                  </a:moveTo>
                  <a:lnTo>
                    <a:pt x="642624" y="60007"/>
                  </a:lnTo>
                  <a:lnTo>
                    <a:pt x="7879" y="143359"/>
                  </a:lnTo>
                  <a:lnTo>
                    <a:pt x="-1" y="83352"/>
                  </a:lnTo>
                  <a:close/>
                </a:path>
              </a:pathLst>
            </a:custGeom>
            <a:solidFill>
              <a:srgbClr val="C3C6CB"/>
            </a:solidFill>
            <a:ln w="39274"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11C6630C-F7F3-4A2C-A9FA-E43E9625F14A}"/>
                </a:ext>
              </a:extLst>
            </p:cNvPr>
            <p:cNvSpPr/>
            <p:nvPr/>
          </p:nvSpPr>
          <p:spPr>
            <a:xfrm>
              <a:off x="18033809" y="14600025"/>
              <a:ext cx="39299" cy="39299"/>
            </a:xfrm>
            <a:custGeom>
              <a:avLst/>
              <a:gdLst>
                <a:gd name="connsiteX0" fmla="*/ 0 w 0"/>
                <a:gd name="connsiteY0" fmla="*/ 2047 h 39299"/>
                <a:gd name="connsiteX1" fmla="*/ 15586 w 0"/>
                <a:gd name="connsiteY1" fmla="*/ 0 h 39299"/>
                <a:gd name="connsiteX2" fmla="*/ 23466 w 0"/>
                <a:gd name="connsiteY2" fmla="*/ 60007 h 39299"/>
                <a:gd name="connsiteX3" fmla="*/ 7880 w 0"/>
                <a:gd name="connsiteY3" fmla="*/ 62054 h 39299"/>
              </a:gdLst>
              <a:ahLst/>
              <a:cxnLst>
                <a:cxn ang="0">
                  <a:pos x="connsiteX0" y="connsiteY0"/>
                </a:cxn>
                <a:cxn ang="0">
                  <a:pos x="connsiteX1" y="connsiteY1"/>
                </a:cxn>
                <a:cxn ang="0">
                  <a:pos x="connsiteX2" y="connsiteY2"/>
                </a:cxn>
                <a:cxn ang="0">
                  <a:pos x="connsiteX3" y="connsiteY3"/>
                </a:cxn>
              </a:cxnLst>
              <a:rect l="l" t="t" r="r" b="b"/>
              <a:pathLst>
                <a:path h="39299">
                  <a:moveTo>
                    <a:pt x="0" y="2047"/>
                  </a:moveTo>
                  <a:lnTo>
                    <a:pt x="15586" y="0"/>
                  </a:lnTo>
                  <a:lnTo>
                    <a:pt x="23466" y="60007"/>
                  </a:lnTo>
                  <a:lnTo>
                    <a:pt x="7880" y="62054"/>
                  </a:lnTo>
                  <a:close/>
                </a:path>
              </a:pathLst>
            </a:custGeom>
            <a:solidFill>
              <a:srgbClr val="AEB1B5"/>
            </a:solidFill>
            <a:ln w="39274"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99DA4C83-6539-4F31-A818-D846B026EA87}"/>
                </a:ext>
              </a:extLst>
            </p:cNvPr>
            <p:cNvSpPr/>
            <p:nvPr/>
          </p:nvSpPr>
          <p:spPr>
            <a:xfrm>
              <a:off x="17420189" y="14643947"/>
              <a:ext cx="628789" cy="78599"/>
            </a:xfrm>
            <a:custGeom>
              <a:avLst/>
              <a:gdLst>
                <a:gd name="connsiteX0" fmla="*/ 634744 w 628789"/>
                <a:gd name="connsiteY0" fmla="*/ 0 h 78598"/>
                <a:gd name="connsiteX1" fmla="*/ 636943 w 628789"/>
                <a:gd name="connsiteY1" fmla="*/ 16755 h 78598"/>
                <a:gd name="connsiteX2" fmla="*/ 2198 w 628789"/>
                <a:gd name="connsiteY2" fmla="*/ 100043 h 78598"/>
                <a:gd name="connsiteX3" fmla="*/ -1 w 628789"/>
                <a:gd name="connsiteY3" fmla="*/ 83288 h 78598"/>
              </a:gdLst>
              <a:ahLst/>
              <a:cxnLst>
                <a:cxn ang="0">
                  <a:pos x="connsiteX0" y="connsiteY0"/>
                </a:cxn>
                <a:cxn ang="0">
                  <a:pos x="connsiteX1" y="connsiteY1"/>
                </a:cxn>
                <a:cxn ang="0">
                  <a:pos x="connsiteX2" y="connsiteY2"/>
                </a:cxn>
                <a:cxn ang="0">
                  <a:pos x="connsiteX3" y="connsiteY3"/>
                </a:cxn>
              </a:cxnLst>
              <a:rect l="l" t="t" r="r" b="b"/>
              <a:pathLst>
                <a:path w="628789" h="78598">
                  <a:moveTo>
                    <a:pt x="634744" y="0"/>
                  </a:moveTo>
                  <a:lnTo>
                    <a:pt x="636943" y="16755"/>
                  </a:lnTo>
                  <a:lnTo>
                    <a:pt x="2198" y="100043"/>
                  </a:lnTo>
                  <a:lnTo>
                    <a:pt x="-1" y="83288"/>
                  </a:lnTo>
                  <a:close/>
                </a:path>
              </a:pathLst>
            </a:custGeom>
            <a:solidFill>
              <a:srgbClr val="AEB1B5"/>
            </a:solidFill>
            <a:ln w="39274"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A820F3D2-8D7C-4FB7-960E-ABE8CA869F1A}"/>
                </a:ext>
              </a:extLst>
            </p:cNvPr>
            <p:cNvSpPr/>
            <p:nvPr/>
          </p:nvSpPr>
          <p:spPr>
            <a:xfrm>
              <a:off x="17414331" y="14600083"/>
              <a:ext cx="628789" cy="78599"/>
            </a:xfrm>
            <a:custGeom>
              <a:avLst/>
              <a:gdLst>
                <a:gd name="connsiteX0" fmla="*/ 1965 w 628789"/>
                <a:gd name="connsiteY0" fmla="*/ 97463 h 78598"/>
                <a:gd name="connsiteX1" fmla="*/ 0 w 628789"/>
                <a:gd name="connsiteY1" fmla="*/ 83708 h 78598"/>
                <a:gd name="connsiteX2" fmla="*/ 634684 w 628789"/>
                <a:gd name="connsiteY2" fmla="*/ 0 h 78598"/>
                <a:gd name="connsiteX3" fmla="*/ 620930 w 628789"/>
                <a:gd name="connsiteY3" fmla="*/ 16113 h 78598"/>
              </a:gdLst>
              <a:ahLst/>
              <a:cxnLst>
                <a:cxn ang="0">
                  <a:pos x="connsiteX0" y="connsiteY0"/>
                </a:cxn>
                <a:cxn ang="0">
                  <a:pos x="connsiteX1" y="connsiteY1"/>
                </a:cxn>
                <a:cxn ang="0">
                  <a:pos x="connsiteX2" y="connsiteY2"/>
                </a:cxn>
                <a:cxn ang="0">
                  <a:pos x="connsiteX3" y="connsiteY3"/>
                </a:cxn>
              </a:cxnLst>
              <a:rect l="l" t="t" r="r" b="b"/>
              <a:pathLst>
                <a:path w="628789" h="78598">
                  <a:moveTo>
                    <a:pt x="1965" y="97463"/>
                  </a:moveTo>
                  <a:lnTo>
                    <a:pt x="0" y="83708"/>
                  </a:lnTo>
                  <a:lnTo>
                    <a:pt x="634684" y="0"/>
                  </a:lnTo>
                  <a:lnTo>
                    <a:pt x="620930" y="16113"/>
                  </a:lnTo>
                  <a:close/>
                </a:path>
              </a:pathLst>
            </a:custGeom>
            <a:solidFill>
              <a:srgbClr val="DBDCDD"/>
            </a:solidFill>
            <a:ln w="39274"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ECB2208A-7397-45AB-9059-60DA70DA18FF}"/>
                </a:ext>
              </a:extLst>
            </p:cNvPr>
            <p:cNvSpPr/>
            <p:nvPr/>
          </p:nvSpPr>
          <p:spPr>
            <a:xfrm>
              <a:off x="17375031" y="14683791"/>
              <a:ext cx="39299" cy="39299"/>
            </a:xfrm>
            <a:custGeom>
              <a:avLst/>
              <a:gdLst>
                <a:gd name="connsiteX0" fmla="*/ 0 w 39299"/>
                <a:gd name="connsiteY0" fmla="*/ 35763 h 39299"/>
                <a:gd name="connsiteX1" fmla="*/ 39299 w 39299"/>
                <a:gd name="connsiteY1" fmla="*/ 0 h 39299"/>
                <a:gd name="connsiteX2" fmla="*/ 47159 w 39299"/>
                <a:gd name="connsiteY2" fmla="*/ 60128 h 39299"/>
              </a:gdLst>
              <a:ahLst/>
              <a:cxnLst>
                <a:cxn ang="0">
                  <a:pos x="connsiteX0" y="connsiteY0"/>
                </a:cxn>
                <a:cxn ang="0">
                  <a:pos x="connsiteX1" y="connsiteY1"/>
                </a:cxn>
                <a:cxn ang="0">
                  <a:pos x="connsiteX2" y="connsiteY2"/>
                </a:cxn>
              </a:cxnLst>
              <a:rect l="l" t="t" r="r" b="b"/>
              <a:pathLst>
                <a:path w="39299" h="39299">
                  <a:moveTo>
                    <a:pt x="0" y="35763"/>
                  </a:moveTo>
                  <a:lnTo>
                    <a:pt x="39299" y="0"/>
                  </a:lnTo>
                  <a:lnTo>
                    <a:pt x="47159" y="60128"/>
                  </a:lnTo>
                  <a:close/>
                </a:path>
              </a:pathLst>
            </a:custGeom>
            <a:solidFill>
              <a:srgbClr val="C3C6CB"/>
            </a:solidFill>
            <a:ln w="39274"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95012CA5-9585-4F01-A203-51BC01092A4F}"/>
                </a:ext>
              </a:extLst>
            </p:cNvPr>
            <p:cNvSpPr/>
            <p:nvPr/>
          </p:nvSpPr>
          <p:spPr>
            <a:xfrm>
              <a:off x="17375031" y="14683791"/>
              <a:ext cx="39299" cy="39299"/>
            </a:xfrm>
            <a:custGeom>
              <a:avLst/>
              <a:gdLst>
                <a:gd name="connsiteX0" fmla="*/ 0 w 39299"/>
                <a:gd name="connsiteY0" fmla="*/ 35763 h 0"/>
                <a:gd name="connsiteX1" fmla="*/ 39299 w 39299"/>
                <a:gd name="connsiteY1" fmla="*/ 0 h 0"/>
                <a:gd name="connsiteX2" fmla="*/ 41264 w 39299"/>
                <a:gd name="connsiteY2" fmla="*/ 13755 h 0"/>
              </a:gdLst>
              <a:ahLst/>
              <a:cxnLst>
                <a:cxn ang="0">
                  <a:pos x="connsiteX0" y="connsiteY0"/>
                </a:cxn>
                <a:cxn ang="0">
                  <a:pos x="connsiteX1" y="connsiteY1"/>
                </a:cxn>
                <a:cxn ang="0">
                  <a:pos x="connsiteX2" y="connsiteY2"/>
                </a:cxn>
              </a:cxnLst>
              <a:rect l="l" t="t" r="r" b="b"/>
              <a:pathLst>
                <a:path w="39299">
                  <a:moveTo>
                    <a:pt x="0" y="35763"/>
                  </a:moveTo>
                  <a:lnTo>
                    <a:pt x="39299" y="0"/>
                  </a:lnTo>
                  <a:lnTo>
                    <a:pt x="41264" y="13755"/>
                  </a:lnTo>
                  <a:close/>
                </a:path>
              </a:pathLst>
            </a:custGeom>
            <a:solidFill>
              <a:srgbClr val="DBDCDD"/>
            </a:solidFill>
            <a:ln w="39274"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A851485C-EBE7-4E76-8AC4-B001586512E0}"/>
                </a:ext>
              </a:extLst>
            </p:cNvPr>
            <p:cNvSpPr/>
            <p:nvPr/>
          </p:nvSpPr>
          <p:spPr>
            <a:xfrm>
              <a:off x="17375031" y="14719553"/>
              <a:ext cx="39299" cy="39299"/>
            </a:xfrm>
            <a:custGeom>
              <a:avLst/>
              <a:gdLst>
                <a:gd name="connsiteX0" fmla="*/ 0 w 39299"/>
                <a:gd name="connsiteY0" fmla="*/ 0 h 0"/>
                <a:gd name="connsiteX1" fmla="*/ 44801 w 39299"/>
                <a:gd name="connsiteY1" fmla="*/ 7467 h 0"/>
                <a:gd name="connsiteX2" fmla="*/ 47159 w 39299"/>
                <a:gd name="connsiteY2" fmla="*/ 24365 h 0"/>
              </a:gdLst>
              <a:ahLst/>
              <a:cxnLst>
                <a:cxn ang="0">
                  <a:pos x="connsiteX0" y="connsiteY0"/>
                </a:cxn>
                <a:cxn ang="0">
                  <a:pos x="connsiteX1" y="connsiteY1"/>
                </a:cxn>
                <a:cxn ang="0">
                  <a:pos x="connsiteX2" y="connsiteY2"/>
                </a:cxn>
              </a:cxnLst>
              <a:rect l="l" t="t" r="r" b="b"/>
              <a:pathLst>
                <a:path w="39299">
                  <a:moveTo>
                    <a:pt x="0" y="0"/>
                  </a:moveTo>
                  <a:lnTo>
                    <a:pt x="44801" y="7467"/>
                  </a:lnTo>
                  <a:lnTo>
                    <a:pt x="47159" y="24365"/>
                  </a:lnTo>
                  <a:close/>
                </a:path>
              </a:pathLst>
            </a:custGeom>
            <a:solidFill>
              <a:srgbClr val="AEB1B5"/>
            </a:solidFill>
            <a:ln w="39274"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45DB6768-1541-4ED7-8B70-64F73A9F49DE}"/>
                </a:ext>
              </a:extLst>
            </p:cNvPr>
            <p:cNvSpPr/>
            <p:nvPr/>
          </p:nvSpPr>
          <p:spPr>
            <a:xfrm>
              <a:off x="18040340" y="14520669"/>
              <a:ext cx="39299" cy="196497"/>
            </a:xfrm>
            <a:custGeom>
              <a:avLst/>
              <a:gdLst>
                <a:gd name="connsiteX0" fmla="*/ 66839 w 39299"/>
                <a:gd name="connsiteY0" fmla="*/ 199670 h 196496"/>
                <a:gd name="connsiteX1" fmla="*/ 41687 w 39299"/>
                <a:gd name="connsiteY1" fmla="*/ 8676 h 196496"/>
                <a:gd name="connsiteX2" fmla="*/ 30683 w 39299"/>
                <a:gd name="connsiteY2" fmla="*/ 30 h 196496"/>
                <a:gd name="connsiteX3" fmla="*/ 8676 w 39299"/>
                <a:gd name="connsiteY3" fmla="*/ 2781 h 196496"/>
                <a:gd name="connsiteX4" fmla="*/ 30 w 39299"/>
                <a:gd name="connsiteY4" fmla="*/ 13785 h 196496"/>
                <a:gd name="connsiteX5" fmla="*/ 25181 w 39299"/>
                <a:gd name="connsiteY5" fmla="*/ 204779 h 196496"/>
                <a:gd name="connsiteX6" fmla="*/ 36185 w 39299"/>
                <a:gd name="connsiteY6" fmla="*/ 213425 h 196496"/>
                <a:gd name="connsiteX7" fmla="*/ 58193 w 39299"/>
                <a:gd name="connsiteY7" fmla="*/ 210674 h 196496"/>
                <a:gd name="connsiteX8" fmla="*/ 66839 w 39299"/>
                <a:gd name="connsiteY8" fmla="*/ 199670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 h="196496">
                  <a:moveTo>
                    <a:pt x="66839" y="199670"/>
                  </a:moveTo>
                  <a:lnTo>
                    <a:pt x="41687" y="8676"/>
                  </a:lnTo>
                  <a:cubicBezTo>
                    <a:pt x="40901" y="3173"/>
                    <a:pt x="36185" y="-364"/>
                    <a:pt x="30683" y="30"/>
                  </a:cubicBezTo>
                  <a:lnTo>
                    <a:pt x="8676" y="2781"/>
                  </a:lnTo>
                  <a:cubicBezTo>
                    <a:pt x="3174" y="3567"/>
                    <a:pt x="-363" y="8282"/>
                    <a:pt x="30" y="13785"/>
                  </a:cubicBezTo>
                  <a:lnTo>
                    <a:pt x="25181" y="204779"/>
                  </a:lnTo>
                  <a:cubicBezTo>
                    <a:pt x="25967" y="210282"/>
                    <a:pt x="30683" y="213818"/>
                    <a:pt x="36185" y="213425"/>
                  </a:cubicBezTo>
                  <a:lnTo>
                    <a:pt x="58193" y="210674"/>
                  </a:lnTo>
                  <a:cubicBezTo>
                    <a:pt x="63694" y="210282"/>
                    <a:pt x="67625" y="205172"/>
                    <a:pt x="66839" y="199670"/>
                  </a:cubicBezTo>
                  <a:close/>
                </a:path>
              </a:pathLst>
            </a:custGeom>
            <a:solidFill>
              <a:srgbClr val="C3C6CB"/>
            </a:solidFill>
            <a:ln w="39274"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AC859B14-0A58-48BB-A52B-4F31172FB42F}"/>
                </a:ext>
              </a:extLst>
            </p:cNvPr>
            <p:cNvSpPr/>
            <p:nvPr/>
          </p:nvSpPr>
          <p:spPr>
            <a:xfrm>
              <a:off x="18058447" y="14521414"/>
              <a:ext cx="39299" cy="196497"/>
            </a:xfrm>
            <a:custGeom>
              <a:avLst/>
              <a:gdLst>
                <a:gd name="connsiteX0" fmla="*/ 47946 w 39299"/>
                <a:gd name="connsiteY0" fmla="*/ 193030 h 196496"/>
                <a:gd name="connsiteX1" fmla="*/ 24366 w 39299"/>
                <a:gd name="connsiteY1" fmla="*/ 13825 h 196496"/>
                <a:gd name="connsiteX2" fmla="*/ 6681 w 39299"/>
                <a:gd name="connsiteY2" fmla="*/ 70 h 196496"/>
                <a:gd name="connsiteX3" fmla="*/ 0 w 39299"/>
                <a:gd name="connsiteY3" fmla="*/ 857 h 196496"/>
                <a:gd name="connsiteX4" fmla="*/ 17685 w 39299"/>
                <a:gd name="connsiteY4" fmla="*/ 14611 h 196496"/>
                <a:gd name="connsiteX5" fmla="*/ 41264 w 39299"/>
                <a:gd name="connsiteY5" fmla="*/ 193817 h 196496"/>
                <a:gd name="connsiteX6" fmla="*/ 27510 w 39299"/>
                <a:gd name="connsiteY6" fmla="*/ 211501 h 196496"/>
                <a:gd name="connsiteX7" fmla="*/ 34191 w 39299"/>
                <a:gd name="connsiteY7" fmla="*/ 210715 h 196496"/>
                <a:gd name="connsiteX8" fmla="*/ 47946 w 39299"/>
                <a:gd name="connsiteY8" fmla="*/ 193030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 h="196496">
                  <a:moveTo>
                    <a:pt x="47946" y="193030"/>
                  </a:moveTo>
                  <a:lnTo>
                    <a:pt x="24366" y="13825"/>
                  </a:lnTo>
                  <a:cubicBezTo>
                    <a:pt x="23187" y="5179"/>
                    <a:pt x="15327" y="-715"/>
                    <a:pt x="6681" y="70"/>
                  </a:cubicBezTo>
                  <a:lnTo>
                    <a:pt x="0" y="857"/>
                  </a:lnTo>
                  <a:cubicBezTo>
                    <a:pt x="8646" y="-322"/>
                    <a:pt x="16506" y="5966"/>
                    <a:pt x="17685" y="14611"/>
                  </a:cubicBezTo>
                  <a:lnTo>
                    <a:pt x="41264" y="193817"/>
                  </a:lnTo>
                  <a:cubicBezTo>
                    <a:pt x="42444" y="202463"/>
                    <a:pt x="36156" y="210322"/>
                    <a:pt x="27510" y="211501"/>
                  </a:cubicBezTo>
                  <a:lnTo>
                    <a:pt x="34191" y="210715"/>
                  </a:lnTo>
                  <a:cubicBezTo>
                    <a:pt x="43229" y="209536"/>
                    <a:pt x="49124" y="201676"/>
                    <a:pt x="47946" y="193030"/>
                  </a:cubicBezTo>
                  <a:close/>
                </a:path>
              </a:pathLst>
            </a:custGeom>
            <a:solidFill>
              <a:srgbClr val="DBDCDD"/>
            </a:solidFill>
            <a:ln w="39274"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CC2529F4-D732-4D46-BF99-8929E81688C7}"/>
                </a:ext>
              </a:extLst>
            </p:cNvPr>
            <p:cNvSpPr/>
            <p:nvPr/>
          </p:nvSpPr>
          <p:spPr>
            <a:xfrm>
              <a:off x="18041478" y="14521703"/>
              <a:ext cx="39299" cy="196497"/>
            </a:xfrm>
            <a:custGeom>
              <a:avLst/>
              <a:gdLst>
                <a:gd name="connsiteX0" fmla="*/ 38583 w 39299"/>
                <a:gd name="connsiteY0" fmla="*/ 196278 h 196496"/>
                <a:gd name="connsiteX1" fmla="*/ 15004 w 39299"/>
                <a:gd name="connsiteY1" fmla="*/ 17073 h 196496"/>
                <a:gd name="connsiteX2" fmla="*/ 26401 w 39299"/>
                <a:gd name="connsiteY2" fmla="*/ 175 h 196496"/>
                <a:gd name="connsiteX3" fmla="*/ 24043 w 39299"/>
                <a:gd name="connsiteY3" fmla="*/ 175 h 196496"/>
                <a:gd name="connsiteX4" fmla="*/ 13825 w 39299"/>
                <a:gd name="connsiteY4" fmla="*/ 1354 h 196496"/>
                <a:gd name="connsiteX5" fmla="*/ 70 w 39299"/>
                <a:gd name="connsiteY5" fmla="*/ 19039 h 196496"/>
                <a:gd name="connsiteX6" fmla="*/ 23650 w 39299"/>
                <a:gd name="connsiteY6" fmla="*/ 198244 h 196496"/>
                <a:gd name="connsiteX7" fmla="*/ 41335 w 39299"/>
                <a:gd name="connsiteY7" fmla="*/ 211999 h 196496"/>
                <a:gd name="connsiteX8" fmla="*/ 51552 w 39299"/>
                <a:gd name="connsiteY8" fmla="*/ 210819 h 196496"/>
                <a:gd name="connsiteX9" fmla="*/ 53910 w 39299"/>
                <a:gd name="connsiteY9" fmla="*/ 210033 h 196496"/>
                <a:gd name="connsiteX10" fmla="*/ 38583 w 39299"/>
                <a:gd name="connsiteY10" fmla="*/ 196278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99" h="196496">
                  <a:moveTo>
                    <a:pt x="38583" y="196278"/>
                  </a:moveTo>
                  <a:lnTo>
                    <a:pt x="15004" y="17073"/>
                  </a:lnTo>
                  <a:cubicBezTo>
                    <a:pt x="13825" y="9214"/>
                    <a:pt x="18934" y="2533"/>
                    <a:pt x="26401" y="175"/>
                  </a:cubicBezTo>
                  <a:cubicBezTo>
                    <a:pt x="25615" y="175"/>
                    <a:pt x="24829" y="-219"/>
                    <a:pt x="24043" y="175"/>
                  </a:cubicBezTo>
                  <a:lnTo>
                    <a:pt x="13825" y="1354"/>
                  </a:lnTo>
                  <a:cubicBezTo>
                    <a:pt x="5179" y="2533"/>
                    <a:pt x="-716" y="10393"/>
                    <a:pt x="70" y="19039"/>
                  </a:cubicBezTo>
                  <a:lnTo>
                    <a:pt x="23650" y="198244"/>
                  </a:lnTo>
                  <a:cubicBezTo>
                    <a:pt x="24829" y="206890"/>
                    <a:pt x="32689" y="212784"/>
                    <a:pt x="41335" y="211999"/>
                  </a:cubicBezTo>
                  <a:lnTo>
                    <a:pt x="51552" y="210819"/>
                  </a:lnTo>
                  <a:cubicBezTo>
                    <a:pt x="52338" y="210819"/>
                    <a:pt x="53125" y="210427"/>
                    <a:pt x="53910" y="210033"/>
                  </a:cubicBezTo>
                  <a:cubicBezTo>
                    <a:pt x="46050" y="209640"/>
                    <a:pt x="39763" y="204139"/>
                    <a:pt x="38583" y="196278"/>
                  </a:cubicBezTo>
                  <a:close/>
                </a:path>
              </a:pathLst>
            </a:custGeom>
            <a:solidFill>
              <a:srgbClr val="AEB1B5"/>
            </a:solidFill>
            <a:ln w="39274"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0CAE68A4-DF6E-4324-A62D-B828EEB7E9AC}"/>
                </a:ext>
              </a:extLst>
            </p:cNvPr>
            <p:cNvSpPr/>
            <p:nvPr/>
          </p:nvSpPr>
          <p:spPr>
            <a:xfrm>
              <a:off x="20759884" y="14199623"/>
              <a:ext cx="785987" cy="392993"/>
            </a:xfrm>
            <a:custGeom>
              <a:avLst/>
              <a:gdLst>
                <a:gd name="connsiteX0" fmla="*/ 769481 w 785986"/>
                <a:gd name="connsiteY0" fmla="*/ 0 h 392993"/>
                <a:gd name="connsiteX1" fmla="*/ 33405 w 785986"/>
                <a:gd name="connsiteY1" fmla="*/ 352123 h 392993"/>
                <a:gd name="connsiteX2" fmla="*/ 0 w 785986"/>
                <a:gd name="connsiteY2" fmla="*/ 410679 h 392993"/>
                <a:gd name="connsiteX3" fmla="*/ 66809 w 785986"/>
                <a:gd name="connsiteY3" fmla="*/ 421682 h 392993"/>
                <a:gd name="connsiteX4" fmla="*/ 802886 w 785986"/>
                <a:gd name="connsiteY4" fmla="*/ 69561 h 392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986" h="392993">
                  <a:moveTo>
                    <a:pt x="769481" y="0"/>
                  </a:moveTo>
                  <a:lnTo>
                    <a:pt x="33405" y="352123"/>
                  </a:lnTo>
                  <a:lnTo>
                    <a:pt x="0" y="410679"/>
                  </a:lnTo>
                  <a:lnTo>
                    <a:pt x="66809" y="421682"/>
                  </a:lnTo>
                  <a:lnTo>
                    <a:pt x="802886" y="69561"/>
                  </a:lnTo>
                  <a:close/>
                </a:path>
              </a:pathLst>
            </a:custGeom>
            <a:solidFill>
              <a:srgbClr val="C3C6CB"/>
            </a:solidFill>
            <a:ln w="39274"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6FD8969D-420A-459F-AAEF-A4CA84C95030}"/>
                </a:ext>
              </a:extLst>
            </p:cNvPr>
            <p:cNvSpPr/>
            <p:nvPr/>
          </p:nvSpPr>
          <p:spPr>
            <a:xfrm>
              <a:off x="21511315" y="14198844"/>
              <a:ext cx="39299" cy="39299"/>
            </a:xfrm>
            <a:custGeom>
              <a:avLst/>
              <a:gdLst>
                <a:gd name="connsiteX0" fmla="*/ 0 w 39299"/>
                <a:gd name="connsiteY0" fmla="*/ 8652 h 39299"/>
                <a:gd name="connsiteX1" fmla="*/ 18078 w 39299"/>
                <a:gd name="connsiteY1" fmla="*/ 0 h 39299"/>
                <a:gd name="connsiteX2" fmla="*/ 51500 w 39299"/>
                <a:gd name="connsiteY2" fmla="*/ 69833 h 39299"/>
                <a:gd name="connsiteX3" fmla="*/ 33422 w 39299"/>
                <a:gd name="connsiteY3" fmla="*/ 78485 h 39299"/>
              </a:gdLst>
              <a:ahLst/>
              <a:cxnLst>
                <a:cxn ang="0">
                  <a:pos x="connsiteX0" y="connsiteY0"/>
                </a:cxn>
                <a:cxn ang="0">
                  <a:pos x="connsiteX1" y="connsiteY1"/>
                </a:cxn>
                <a:cxn ang="0">
                  <a:pos x="connsiteX2" y="connsiteY2"/>
                </a:cxn>
                <a:cxn ang="0">
                  <a:pos x="connsiteX3" y="connsiteY3"/>
                </a:cxn>
              </a:cxnLst>
              <a:rect l="l" t="t" r="r" b="b"/>
              <a:pathLst>
                <a:path w="39299" h="39299">
                  <a:moveTo>
                    <a:pt x="0" y="8652"/>
                  </a:moveTo>
                  <a:lnTo>
                    <a:pt x="18078" y="0"/>
                  </a:lnTo>
                  <a:lnTo>
                    <a:pt x="51500" y="69833"/>
                  </a:lnTo>
                  <a:lnTo>
                    <a:pt x="33422" y="78485"/>
                  </a:lnTo>
                  <a:close/>
                </a:path>
              </a:pathLst>
            </a:custGeom>
            <a:solidFill>
              <a:srgbClr val="AEB1B5"/>
            </a:solidFill>
            <a:ln w="39274"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674A73FF-F209-458B-86FC-A5BA42AF6BF2}"/>
                </a:ext>
              </a:extLst>
            </p:cNvPr>
            <p:cNvSpPr/>
            <p:nvPr/>
          </p:nvSpPr>
          <p:spPr>
            <a:xfrm>
              <a:off x="20817585" y="14249756"/>
              <a:ext cx="707388" cy="353694"/>
            </a:xfrm>
            <a:custGeom>
              <a:avLst/>
              <a:gdLst>
                <a:gd name="connsiteX0" fmla="*/ 735901 w 707388"/>
                <a:gd name="connsiteY0" fmla="*/ 0 h 353694"/>
                <a:gd name="connsiteX1" fmla="*/ 745232 w 707388"/>
                <a:gd name="connsiteY1" fmla="*/ 19496 h 353694"/>
                <a:gd name="connsiteX2" fmla="*/ 9331 w 707388"/>
                <a:gd name="connsiteY2" fmla="*/ 371701 h 353694"/>
                <a:gd name="connsiteX3" fmla="*/ 0 w 707388"/>
                <a:gd name="connsiteY3" fmla="*/ 352204 h 353694"/>
              </a:gdLst>
              <a:ahLst/>
              <a:cxnLst>
                <a:cxn ang="0">
                  <a:pos x="connsiteX0" y="connsiteY0"/>
                </a:cxn>
                <a:cxn ang="0">
                  <a:pos x="connsiteX1" y="connsiteY1"/>
                </a:cxn>
                <a:cxn ang="0">
                  <a:pos x="connsiteX2" y="connsiteY2"/>
                </a:cxn>
                <a:cxn ang="0">
                  <a:pos x="connsiteX3" y="connsiteY3"/>
                </a:cxn>
              </a:cxnLst>
              <a:rect l="l" t="t" r="r" b="b"/>
              <a:pathLst>
                <a:path w="707388" h="353694">
                  <a:moveTo>
                    <a:pt x="735901" y="0"/>
                  </a:moveTo>
                  <a:lnTo>
                    <a:pt x="745232" y="19496"/>
                  </a:lnTo>
                  <a:lnTo>
                    <a:pt x="9331" y="371701"/>
                  </a:lnTo>
                  <a:lnTo>
                    <a:pt x="0" y="352204"/>
                  </a:lnTo>
                  <a:close/>
                </a:path>
              </a:pathLst>
            </a:custGeom>
            <a:solidFill>
              <a:srgbClr val="AEB1B5"/>
            </a:solidFill>
            <a:ln w="39274"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31F4EC0F-DD83-4702-89AA-79D3E0392CE7}"/>
                </a:ext>
              </a:extLst>
            </p:cNvPr>
            <p:cNvSpPr/>
            <p:nvPr/>
          </p:nvSpPr>
          <p:spPr>
            <a:xfrm>
              <a:off x="20793288" y="14199623"/>
              <a:ext cx="707388" cy="353694"/>
            </a:xfrm>
            <a:custGeom>
              <a:avLst/>
              <a:gdLst>
                <a:gd name="connsiteX0" fmla="*/ 7860 w 707388"/>
                <a:gd name="connsiteY0" fmla="*/ 368236 h 353694"/>
                <a:gd name="connsiteX1" fmla="*/ 0 w 707388"/>
                <a:gd name="connsiteY1" fmla="*/ 352123 h 353694"/>
                <a:gd name="connsiteX2" fmla="*/ 736077 w 707388"/>
                <a:gd name="connsiteY2" fmla="*/ 0 h 353694"/>
                <a:gd name="connsiteX3" fmla="*/ 725466 w 707388"/>
                <a:gd name="connsiteY3" fmla="*/ 24759 h 353694"/>
              </a:gdLst>
              <a:ahLst/>
              <a:cxnLst>
                <a:cxn ang="0">
                  <a:pos x="connsiteX0" y="connsiteY0"/>
                </a:cxn>
                <a:cxn ang="0">
                  <a:pos x="connsiteX1" y="connsiteY1"/>
                </a:cxn>
                <a:cxn ang="0">
                  <a:pos x="connsiteX2" y="connsiteY2"/>
                </a:cxn>
                <a:cxn ang="0">
                  <a:pos x="connsiteX3" y="connsiteY3"/>
                </a:cxn>
              </a:cxnLst>
              <a:rect l="l" t="t" r="r" b="b"/>
              <a:pathLst>
                <a:path w="707388" h="353694">
                  <a:moveTo>
                    <a:pt x="7860" y="368236"/>
                  </a:moveTo>
                  <a:lnTo>
                    <a:pt x="0" y="352123"/>
                  </a:lnTo>
                  <a:lnTo>
                    <a:pt x="736077" y="0"/>
                  </a:lnTo>
                  <a:lnTo>
                    <a:pt x="725466" y="24759"/>
                  </a:lnTo>
                  <a:close/>
                </a:path>
              </a:pathLst>
            </a:custGeom>
            <a:solidFill>
              <a:srgbClr val="DBDCDD"/>
            </a:solidFill>
            <a:ln w="39274"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4E937B5F-03BD-4F39-90E2-F987146FBD5B}"/>
                </a:ext>
              </a:extLst>
            </p:cNvPr>
            <p:cNvSpPr/>
            <p:nvPr/>
          </p:nvSpPr>
          <p:spPr>
            <a:xfrm>
              <a:off x="20759884" y="14551746"/>
              <a:ext cx="39299" cy="39299"/>
            </a:xfrm>
            <a:custGeom>
              <a:avLst/>
              <a:gdLst>
                <a:gd name="connsiteX0" fmla="*/ 0 w 39299"/>
                <a:gd name="connsiteY0" fmla="*/ 58556 h 39299"/>
                <a:gd name="connsiteX1" fmla="*/ 33405 w 39299"/>
                <a:gd name="connsiteY1" fmla="*/ 0 h 39299"/>
                <a:gd name="connsiteX2" fmla="*/ 41264 w 39299"/>
                <a:gd name="connsiteY2" fmla="*/ 16113 h 39299"/>
              </a:gdLst>
              <a:ahLst/>
              <a:cxnLst>
                <a:cxn ang="0">
                  <a:pos x="connsiteX0" y="connsiteY0"/>
                </a:cxn>
                <a:cxn ang="0">
                  <a:pos x="connsiteX1" y="connsiteY1"/>
                </a:cxn>
                <a:cxn ang="0">
                  <a:pos x="connsiteX2" y="connsiteY2"/>
                </a:cxn>
              </a:cxnLst>
              <a:rect l="l" t="t" r="r" b="b"/>
              <a:pathLst>
                <a:path w="39299" h="39299">
                  <a:moveTo>
                    <a:pt x="0" y="58556"/>
                  </a:moveTo>
                  <a:lnTo>
                    <a:pt x="33405" y="0"/>
                  </a:lnTo>
                  <a:lnTo>
                    <a:pt x="41264" y="16113"/>
                  </a:lnTo>
                  <a:close/>
                </a:path>
              </a:pathLst>
            </a:custGeom>
            <a:solidFill>
              <a:srgbClr val="DBDCDD"/>
            </a:solidFill>
            <a:ln w="39274"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3C17E6E7-3963-455A-BE2C-40BF3AE7DCDE}"/>
                </a:ext>
              </a:extLst>
            </p:cNvPr>
            <p:cNvSpPr/>
            <p:nvPr/>
          </p:nvSpPr>
          <p:spPr>
            <a:xfrm>
              <a:off x="20759884" y="14602049"/>
              <a:ext cx="39299" cy="39299"/>
            </a:xfrm>
            <a:custGeom>
              <a:avLst/>
              <a:gdLst>
                <a:gd name="connsiteX0" fmla="*/ 0 w 39299"/>
                <a:gd name="connsiteY0" fmla="*/ 8253 h 0"/>
                <a:gd name="connsiteX1" fmla="*/ 57770 w 39299"/>
                <a:gd name="connsiteY1" fmla="*/ 0 h 0"/>
                <a:gd name="connsiteX2" fmla="*/ 66809 w 39299"/>
                <a:gd name="connsiteY2" fmla="*/ 19256 h 0"/>
              </a:gdLst>
              <a:ahLst/>
              <a:cxnLst>
                <a:cxn ang="0">
                  <a:pos x="connsiteX0" y="connsiteY0"/>
                </a:cxn>
                <a:cxn ang="0">
                  <a:pos x="connsiteX1" y="connsiteY1"/>
                </a:cxn>
                <a:cxn ang="0">
                  <a:pos x="connsiteX2" y="connsiteY2"/>
                </a:cxn>
              </a:cxnLst>
              <a:rect l="l" t="t" r="r" b="b"/>
              <a:pathLst>
                <a:path w="39299">
                  <a:moveTo>
                    <a:pt x="0" y="8253"/>
                  </a:moveTo>
                  <a:lnTo>
                    <a:pt x="57770" y="0"/>
                  </a:lnTo>
                  <a:lnTo>
                    <a:pt x="66809" y="19256"/>
                  </a:lnTo>
                  <a:close/>
                </a:path>
              </a:pathLst>
            </a:custGeom>
            <a:solidFill>
              <a:srgbClr val="AEB1B5"/>
            </a:solidFill>
            <a:ln w="39274"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6A459A5B-F32A-4EE0-BC46-87F55555580B}"/>
                </a:ext>
              </a:extLst>
            </p:cNvPr>
            <p:cNvSpPr/>
            <p:nvPr/>
          </p:nvSpPr>
          <p:spPr>
            <a:xfrm>
              <a:off x="20833374" y="14181939"/>
              <a:ext cx="668089" cy="432293"/>
            </a:xfrm>
            <a:custGeom>
              <a:avLst/>
              <a:gdLst>
                <a:gd name="connsiteX0" fmla="*/ 679878 w 668088"/>
                <a:gd name="connsiteY0" fmla="*/ 126151 h 432292"/>
                <a:gd name="connsiteX1" fmla="*/ 679093 w 668088"/>
                <a:gd name="connsiteY1" fmla="*/ 123007 h 432292"/>
                <a:gd name="connsiteX2" fmla="*/ 679093 w 668088"/>
                <a:gd name="connsiteY2" fmla="*/ 7074 h 432292"/>
                <a:gd name="connsiteX3" fmla="*/ 686560 w 668088"/>
                <a:gd name="connsiteY3" fmla="*/ 0 h 432292"/>
                <a:gd name="connsiteX4" fmla="*/ 693633 w 668088"/>
                <a:gd name="connsiteY4" fmla="*/ 7467 h 432292"/>
                <a:gd name="connsiteX5" fmla="*/ 693633 w 668088"/>
                <a:gd name="connsiteY5" fmla="*/ 123399 h 432292"/>
                <a:gd name="connsiteX6" fmla="*/ 686166 w 668088"/>
                <a:gd name="connsiteY6" fmla="*/ 130474 h 432292"/>
                <a:gd name="connsiteX7" fmla="*/ 679878 w 668088"/>
                <a:gd name="connsiteY7" fmla="*/ 126151 h 432292"/>
                <a:gd name="connsiteX8" fmla="*/ 641365 w 668088"/>
                <a:gd name="connsiteY8" fmla="*/ 151695 h 432292"/>
                <a:gd name="connsiteX9" fmla="*/ 648832 w 668088"/>
                <a:gd name="connsiteY9" fmla="*/ 144621 h 432292"/>
                <a:gd name="connsiteX10" fmla="*/ 648832 w 668088"/>
                <a:gd name="connsiteY10" fmla="*/ 28688 h 432292"/>
                <a:gd name="connsiteX11" fmla="*/ 641758 w 668088"/>
                <a:gd name="connsiteY11" fmla="*/ 21222 h 432292"/>
                <a:gd name="connsiteX12" fmla="*/ 634291 w 668088"/>
                <a:gd name="connsiteY12" fmla="*/ 28296 h 432292"/>
                <a:gd name="connsiteX13" fmla="*/ 634291 w 668088"/>
                <a:gd name="connsiteY13" fmla="*/ 144228 h 432292"/>
                <a:gd name="connsiteX14" fmla="*/ 635077 w 668088"/>
                <a:gd name="connsiteY14" fmla="*/ 147373 h 432292"/>
                <a:gd name="connsiteX15" fmla="*/ 641365 w 668088"/>
                <a:gd name="connsiteY15" fmla="*/ 151695 h 432292"/>
                <a:gd name="connsiteX16" fmla="*/ 595778 w 668088"/>
                <a:gd name="connsiteY16" fmla="*/ 173310 h 432292"/>
                <a:gd name="connsiteX17" fmla="*/ 603245 w 668088"/>
                <a:gd name="connsiteY17" fmla="*/ 166235 h 432292"/>
                <a:gd name="connsiteX18" fmla="*/ 603245 w 668088"/>
                <a:gd name="connsiteY18" fmla="*/ 50303 h 432292"/>
                <a:gd name="connsiteX19" fmla="*/ 596171 w 668088"/>
                <a:gd name="connsiteY19" fmla="*/ 42836 h 432292"/>
                <a:gd name="connsiteX20" fmla="*/ 588704 w 668088"/>
                <a:gd name="connsiteY20" fmla="*/ 49910 h 432292"/>
                <a:gd name="connsiteX21" fmla="*/ 588704 w 668088"/>
                <a:gd name="connsiteY21" fmla="*/ 165843 h 432292"/>
                <a:gd name="connsiteX22" fmla="*/ 589490 w 668088"/>
                <a:gd name="connsiteY22" fmla="*/ 168987 h 432292"/>
                <a:gd name="connsiteX23" fmla="*/ 595778 w 668088"/>
                <a:gd name="connsiteY23" fmla="*/ 173310 h 432292"/>
                <a:gd name="connsiteX24" fmla="*/ 550584 w 668088"/>
                <a:gd name="connsiteY24" fmla="*/ 195318 h 432292"/>
                <a:gd name="connsiteX25" fmla="*/ 558051 w 668088"/>
                <a:gd name="connsiteY25" fmla="*/ 188244 h 432292"/>
                <a:gd name="connsiteX26" fmla="*/ 558051 w 668088"/>
                <a:gd name="connsiteY26" fmla="*/ 72311 h 432292"/>
                <a:gd name="connsiteX27" fmla="*/ 550976 w 668088"/>
                <a:gd name="connsiteY27" fmla="*/ 64844 h 432292"/>
                <a:gd name="connsiteX28" fmla="*/ 543509 w 668088"/>
                <a:gd name="connsiteY28" fmla="*/ 71917 h 432292"/>
                <a:gd name="connsiteX29" fmla="*/ 543509 w 668088"/>
                <a:gd name="connsiteY29" fmla="*/ 187851 h 432292"/>
                <a:gd name="connsiteX30" fmla="*/ 544296 w 668088"/>
                <a:gd name="connsiteY30" fmla="*/ 190994 h 432292"/>
                <a:gd name="connsiteX31" fmla="*/ 550584 w 668088"/>
                <a:gd name="connsiteY31" fmla="*/ 195318 h 432292"/>
                <a:gd name="connsiteX32" fmla="*/ 505390 w 668088"/>
                <a:gd name="connsiteY32" fmla="*/ 216932 h 432292"/>
                <a:gd name="connsiteX33" fmla="*/ 512856 w 668088"/>
                <a:gd name="connsiteY33" fmla="*/ 209858 h 432292"/>
                <a:gd name="connsiteX34" fmla="*/ 512856 w 668088"/>
                <a:gd name="connsiteY34" fmla="*/ 93925 h 432292"/>
                <a:gd name="connsiteX35" fmla="*/ 505782 w 668088"/>
                <a:gd name="connsiteY35" fmla="*/ 86458 h 432292"/>
                <a:gd name="connsiteX36" fmla="*/ 498315 w 668088"/>
                <a:gd name="connsiteY36" fmla="*/ 93533 h 432292"/>
                <a:gd name="connsiteX37" fmla="*/ 498315 w 668088"/>
                <a:gd name="connsiteY37" fmla="*/ 209465 h 432292"/>
                <a:gd name="connsiteX38" fmla="*/ 499102 w 668088"/>
                <a:gd name="connsiteY38" fmla="*/ 212610 h 432292"/>
                <a:gd name="connsiteX39" fmla="*/ 505390 w 668088"/>
                <a:gd name="connsiteY39" fmla="*/ 216932 h 432292"/>
                <a:gd name="connsiteX40" fmla="*/ 460195 w 668088"/>
                <a:gd name="connsiteY40" fmla="*/ 238547 h 432292"/>
                <a:gd name="connsiteX41" fmla="*/ 467662 w 668088"/>
                <a:gd name="connsiteY41" fmla="*/ 231473 h 432292"/>
                <a:gd name="connsiteX42" fmla="*/ 467662 w 668088"/>
                <a:gd name="connsiteY42" fmla="*/ 115540 h 432292"/>
                <a:gd name="connsiteX43" fmla="*/ 460588 w 668088"/>
                <a:gd name="connsiteY43" fmla="*/ 108073 h 432292"/>
                <a:gd name="connsiteX44" fmla="*/ 453121 w 668088"/>
                <a:gd name="connsiteY44" fmla="*/ 115147 h 432292"/>
                <a:gd name="connsiteX45" fmla="*/ 453121 w 668088"/>
                <a:gd name="connsiteY45" fmla="*/ 231080 h 432292"/>
                <a:gd name="connsiteX46" fmla="*/ 453907 w 668088"/>
                <a:gd name="connsiteY46" fmla="*/ 234224 h 432292"/>
                <a:gd name="connsiteX47" fmla="*/ 460195 w 668088"/>
                <a:gd name="connsiteY47" fmla="*/ 238547 h 432292"/>
                <a:gd name="connsiteX48" fmla="*/ 414608 w 668088"/>
                <a:gd name="connsiteY48" fmla="*/ 260161 h 432292"/>
                <a:gd name="connsiteX49" fmla="*/ 422075 w 668088"/>
                <a:gd name="connsiteY49" fmla="*/ 253088 h 432292"/>
                <a:gd name="connsiteX50" fmla="*/ 422075 w 668088"/>
                <a:gd name="connsiteY50" fmla="*/ 137154 h 432292"/>
                <a:gd name="connsiteX51" fmla="*/ 415001 w 668088"/>
                <a:gd name="connsiteY51" fmla="*/ 129687 h 432292"/>
                <a:gd name="connsiteX52" fmla="*/ 407534 w 668088"/>
                <a:gd name="connsiteY52" fmla="*/ 136761 h 432292"/>
                <a:gd name="connsiteX53" fmla="*/ 407534 w 668088"/>
                <a:gd name="connsiteY53" fmla="*/ 252694 h 432292"/>
                <a:gd name="connsiteX54" fmla="*/ 408320 w 668088"/>
                <a:gd name="connsiteY54" fmla="*/ 255838 h 432292"/>
                <a:gd name="connsiteX55" fmla="*/ 414608 w 668088"/>
                <a:gd name="connsiteY55" fmla="*/ 260161 h 432292"/>
                <a:gd name="connsiteX56" fmla="*/ 369414 w 668088"/>
                <a:gd name="connsiteY56" fmla="*/ 281776 h 432292"/>
                <a:gd name="connsiteX57" fmla="*/ 376881 w 668088"/>
                <a:gd name="connsiteY57" fmla="*/ 274702 h 432292"/>
                <a:gd name="connsiteX58" fmla="*/ 376881 w 668088"/>
                <a:gd name="connsiteY58" fmla="*/ 158770 h 432292"/>
                <a:gd name="connsiteX59" fmla="*/ 369806 w 668088"/>
                <a:gd name="connsiteY59" fmla="*/ 151303 h 432292"/>
                <a:gd name="connsiteX60" fmla="*/ 362340 w 668088"/>
                <a:gd name="connsiteY60" fmla="*/ 158376 h 432292"/>
                <a:gd name="connsiteX61" fmla="*/ 362340 w 668088"/>
                <a:gd name="connsiteY61" fmla="*/ 274309 h 432292"/>
                <a:gd name="connsiteX62" fmla="*/ 363126 w 668088"/>
                <a:gd name="connsiteY62" fmla="*/ 277453 h 432292"/>
                <a:gd name="connsiteX63" fmla="*/ 369414 w 668088"/>
                <a:gd name="connsiteY63" fmla="*/ 281776 h 432292"/>
                <a:gd name="connsiteX64" fmla="*/ 324220 w 668088"/>
                <a:gd name="connsiteY64" fmla="*/ 303391 h 432292"/>
                <a:gd name="connsiteX65" fmla="*/ 331686 w 668088"/>
                <a:gd name="connsiteY65" fmla="*/ 296317 h 432292"/>
                <a:gd name="connsiteX66" fmla="*/ 331686 w 668088"/>
                <a:gd name="connsiteY66" fmla="*/ 180384 h 432292"/>
                <a:gd name="connsiteX67" fmla="*/ 324612 w 668088"/>
                <a:gd name="connsiteY67" fmla="*/ 172917 h 432292"/>
                <a:gd name="connsiteX68" fmla="*/ 317145 w 668088"/>
                <a:gd name="connsiteY68" fmla="*/ 179990 h 432292"/>
                <a:gd name="connsiteX69" fmla="*/ 317145 w 668088"/>
                <a:gd name="connsiteY69" fmla="*/ 295924 h 432292"/>
                <a:gd name="connsiteX70" fmla="*/ 317932 w 668088"/>
                <a:gd name="connsiteY70" fmla="*/ 299067 h 432292"/>
                <a:gd name="connsiteX71" fmla="*/ 324220 w 668088"/>
                <a:gd name="connsiteY71" fmla="*/ 303391 h 432292"/>
                <a:gd name="connsiteX72" fmla="*/ 278632 w 668088"/>
                <a:gd name="connsiteY72" fmla="*/ 325005 h 432292"/>
                <a:gd name="connsiteX73" fmla="*/ 286099 w 668088"/>
                <a:gd name="connsiteY73" fmla="*/ 317932 h 432292"/>
                <a:gd name="connsiteX74" fmla="*/ 286099 w 668088"/>
                <a:gd name="connsiteY74" fmla="*/ 201998 h 432292"/>
                <a:gd name="connsiteX75" fmla="*/ 279025 w 668088"/>
                <a:gd name="connsiteY75" fmla="*/ 194531 h 432292"/>
                <a:gd name="connsiteX76" fmla="*/ 271558 w 668088"/>
                <a:gd name="connsiteY76" fmla="*/ 201606 h 432292"/>
                <a:gd name="connsiteX77" fmla="*/ 271558 w 668088"/>
                <a:gd name="connsiteY77" fmla="*/ 317538 h 432292"/>
                <a:gd name="connsiteX78" fmla="*/ 272344 w 668088"/>
                <a:gd name="connsiteY78" fmla="*/ 320683 h 432292"/>
                <a:gd name="connsiteX79" fmla="*/ 278632 w 668088"/>
                <a:gd name="connsiteY79" fmla="*/ 325005 h 432292"/>
                <a:gd name="connsiteX80" fmla="*/ 233438 w 668088"/>
                <a:gd name="connsiteY80" fmla="*/ 347013 h 432292"/>
                <a:gd name="connsiteX81" fmla="*/ 240905 w 668088"/>
                <a:gd name="connsiteY81" fmla="*/ 339939 h 432292"/>
                <a:gd name="connsiteX82" fmla="*/ 240905 w 668088"/>
                <a:gd name="connsiteY82" fmla="*/ 224006 h 432292"/>
                <a:gd name="connsiteX83" fmla="*/ 233831 w 668088"/>
                <a:gd name="connsiteY83" fmla="*/ 216539 h 432292"/>
                <a:gd name="connsiteX84" fmla="*/ 226364 w 668088"/>
                <a:gd name="connsiteY84" fmla="*/ 223613 h 432292"/>
                <a:gd name="connsiteX85" fmla="*/ 226364 w 668088"/>
                <a:gd name="connsiteY85" fmla="*/ 339546 h 432292"/>
                <a:gd name="connsiteX86" fmla="*/ 227150 w 668088"/>
                <a:gd name="connsiteY86" fmla="*/ 342690 h 432292"/>
                <a:gd name="connsiteX87" fmla="*/ 233438 w 668088"/>
                <a:gd name="connsiteY87" fmla="*/ 347013 h 432292"/>
                <a:gd name="connsiteX88" fmla="*/ 188244 w 668088"/>
                <a:gd name="connsiteY88" fmla="*/ 368628 h 432292"/>
                <a:gd name="connsiteX89" fmla="*/ 195711 w 668088"/>
                <a:gd name="connsiteY89" fmla="*/ 361553 h 432292"/>
                <a:gd name="connsiteX90" fmla="*/ 196103 w 668088"/>
                <a:gd name="connsiteY90" fmla="*/ 245621 h 432292"/>
                <a:gd name="connsiteX91" fmla="*/ 189030 w 668088"/>
                <a:gd name="connsiteY91" fmla="*/ 238154 h 432292"/>
                <a:gd name="connsiteX92" fmla="*/ 181563 w 668088"/>
                <a:gd name="connsiteY92" fmla="*/ 245228 h 432292"/>
                <a:gd name="connsiteX93" fmla="*/ 181563 w 668088"/>
                <a:gd name="connsiteY93" fmla="*/ 361161 h 432292"/>
                <a:gd name="connsiteX94" fmla="*/ 182349 w 668088"/>
                <a:gd name="connsiteY94" fmla="*/ 364304 h 432292"/>
                <a:gd name="connsiteX95" fmla="*/ 188244 w 668088"/>
                <a:gd name="connsiteY95" fmla="*/ 368628 h 432292"/>
                <a:gd name="connsiteX96" fmla="*/ 143050 w 668088"/>
                <a:gd name="connsiteY96" fmla="*/ 390242 h 432292"/>
                <a:gd name="connsiteX97" fmla="*/ 150516 w 668088"/>
                <a:gd name="connsiteY97" fmla="*/ 383169 h 432292"/>
                <a:gd name="connsiteX98" fmla="*/ 150516 w 668088"/>
                <a:gd name="connsiteY98" fmla="*/ 267235 h 432292"/>
                <a:gd name="connsiteX99" fmla="*/ 143442 w 668088"/>
                <a:gd name="connsiteY99" fmla="*/ 259768 h 432292"/>
                <a:gd name="connsiteX100" fmla="*/ 135975 w 668088"/>
                <a:gd name="connsiteY100" fmla="*/ 266843 h 432292"/>
                <a:gd name="connsiteX101" fmla="*/ 135975 w 668088"/>
                <a:gd name="connsiteY101" fmla="*/ 382775 h 432292"/>
                <a:gd name="connsiteX102" fmla="*/ 136762 w 668088"/>
                <a:gd name="connsiteY102" fmla="*/ 385920 h 432292"/>
                <a:gd name="connsiteX103" fmla="*/ 143050 w 668088"/>
                <a:gd name="connsiteY103" fmla="*/ 390242 h 432292"/>
                <a:gd name="connsiteX104" fmla="*/ 97462 w 668088"/>
                <a:gd name="connsiteY104" fmla="*/ 411856 h 432292"/>
                <a:gd name="connsiteX105" fmla="*/ 104929 w 668088"/>
                <a:gd name="connsiteY105" fmla="*/ 404783 h 432292"/>
                <a:gd name="connsiteX106" fmla="*/ 104929 w 668088"/>
                <a:gd name="connsiteY106" fmla="*/ 288850 h 432292"/>
                <a:gd name="connsiteX107" fmla="*/ 97855 w 668088"/>
                <a:gd name="connsiteY107" fmla="*/ 281383 h 432292"/>
                <a:gd name="connsiteX108" fmla="*/ 90388 w 668088"/>
                <a:gd name="connsiteY108" fmla="*/ 288457 h 432292"/>
                <a:gd name="connsiteX109" fmla="*/ 90388 w 668088"/>
                <a:gd name="connsiteY109" fmla="*/ 404391 h 432292"/>
                <a:gd name="connsiteX110" fmla="*/ 91174 w 668088"/>
                <a:gd name="connsiteY110" fmla="*/ 407534 h 432292"/>
                <a:gd name="connsiteX111" fmla="*/ 97462 w 668088"/>
                <a:gd name="connsiteY111" fmla="*/ 411856 h 432292"/>
                <a:gd name="connsiteX112" fmla="*/ 52268 w 668088"/>
                <a:gd name="connsiteY112" fmla="*/ 433472 h 432292"/>
                <a:gd name="connsiteX113" fmla="*/ 59735 w 668088"/>
                <a:gd name="connsiteY113" fmla="*/ 426398 h 432292"/>
                <a:gd name="connsiteX114" fmla="*/ 59735 w 668088"/>
                <a:gd name="connsiteY114" fmla="*/ 310465 h 432292"/>
                <a:gd name="connsiteX115" fmla="*/ 52661 w 668088"/>
                <a:gd name="connsiteY115" fmla="*/ 302998 h 432292"/>
                <a:gd name="connsiteX116" fmla="*/ 45194 w 668088"/>
                <a:gd name="connsiteY116" fmla="*/ 310071 h 432292"/>
                <a:gd name="connsiteX117" fmla="*/ 45194 w 668088"/>
                <a:gd name="connsiteY117" fmla="*/ 426005 h 432292"/>
                <a:gd name="connsiteX118" fmla="*/ 45980 w 668088"/>
                <a:gd name="connsiteY118" fmla="*/ 429148 h 432292"/>
                <a:gd name="connsiteX119" fmla="*/ 52268 w 668088"/>
                <a:gd name="connsiteY119" fmla="*/ 433472 h 432292"/>
                <a:gd name="connsiteX120" fmla="*/ 7074 w 668088"/>
                <a:gd name="connsiteY120" fmla="*/ 455086 h 432292"/>
                <a:gd name="connsiteX121" fmla="*/ 14541 w 668088"/>
                <a:gd name="connsiteY121" fmla="*/ 448012 h 432292"/>
                <a:gd name="connsiteX122" fmla="*/ 14541 w 668088"/>
                <a:gd name="connsiteY122" fmla="*/ 332079 h 432292"/>
                <a:gd name="connsiteX123" fmla="*/ 7466 w 668088"/>
                <a:gd name="connsiteY123" fmla="*/ 324612 h 432292"/>
                <a:gd name="connsiteX124" fmla="*/ 0 w 668088"/>
                <a:gd name="connsiteY124" fmla="*/ 331687 h 432292"/>
                <a:gd name="connsiteX125" fmla="*/ 0 w 668088"/>
                <a:gd name="connsiteY125" fmla="*/ 447619 h 432292"/>
                <a:gd name="connsiteX126" fmla="*/ 786 w 668088"/>
                <a:gd name="connsiteY126" fmla="*/ 450764 h 432292"/>
                <a:gd name="connsiteX127" fmla="*/ 7074 w 668088"/>
                <a:gd name="connsiteY127" fmla="*/ 455086 h 43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68088" h="432292">
                  <a:moveTo>
                    <a:pt x="679878" y="126151"/>
                  </a:moveTo>
                  <a:cubicBezTo>
                    <a:pt x="679485" y="125365"/>
                    <a:pt x="679093" y="124186"/>
                    <a:pt x="679093" y="123007"/>
                  </a:cubicBezTo>
                  <a:lnTo>
                    <a:pt x="679093" y="7074"/>
                  </a:lnTo>
                  <a:cubicBezTo>
                    <a:pt x="679093" y="3143"/>
                    <a:pt x="682237" y="0"/>
                    <a:pt x="686560" y="0"/>
                  </a:cubicBezTo>
                  <a:cubicBezTo>
                    <a:pt x="690489" y="0"/>
                    <a:pt x="694026" y="3143"/>
                    <a:pt x="693633" y="7467"/>
                  </a:cubicBezTo>
                  <a:lnTo>
                    <a:pt x="693633" y="123399"/>
                  </a:lnTo>
                  <a:cubicBezTo>
                    <a:pt x="693633" y="127329"/>
                    <a:pt x="690489" y="130474"/>
                    <a:pt x="686166" y="130474"/>
                  </a:cubicBezTo>
                  <a:cubicBezTo>
                    <a:pt x="683808" y="130081"/>
                    <a:pt x="681057" y="128508"/>
                    <a:pt x="679878" y="126151"/>
                  </a:cubicBezTo>
                  <a:close/>
                  <a:moveTo>
                    <a:pt x="641365" y="151695"/>
                  </a:moveTo>
                  <a:cubicBezTo>
                    <a:pt x="645295" y="151695"/>
                    <a:pt x="648832" y="148551"/>
                    <a:pt x="648832" y="144621"/>
                  </a:cubicBezTo>
                  <a:lnTo>
                    <a:pt x="648832" y="28688"/>
                  </a:lnTo>
                  <a:cubicBezTo>
                    <a:pt x="648832" y="24759"/>
                    <a:pt x="645688" y="21222"/>
                    <a:pt x="641758" y="21222"/>
                  </a:cubicBezTo>
                  <a:cubicBezTo>
                    <a:pt x="637828" y="21222"/>
                    <a:pt x="634291" y="24365"/>
                    <a:pt x="634291" y="28296"/>
                  </a:cubicBezTo>
                  <a:lnTo>
                    <a:pt x="634291" y="144228"/>
                  </a:lnTo>
                  <a:cubicBezTo>
                    <a:pt x="634291" y="145407"/>
                    <a:pt x="634684" y="146586"/>
                    <a:pt x="635077" y="147373"/>
                  </a:cubicBezTo>
                  <a:cubicBezTo>
                    <a:pt x="635863" y="150124"/>
                    <a:pt x="638221" y="151695"/>
                    <a:pt x="641365" y="151695"/>
                  </a:cubicBezTo>
                  <a:close/>
                  <a:moveTo>
                    <a:pt x="595778" y="173310"/>
                  </a:moveTo>
                  <a:cubicBezTo>
                    <a:pt x="599708" y="173310"/>
                    <a:pt x="603245" y="170166"/>
                    <a:pt x="603245" y="166235"/>
                  </a:cubicBezTo>
                  <a:lnTo>
                    <a:pt x="603245" y="50303"/>
                  </a:lnTo>
                  <a:cubicBezTo>
                    <a:pt x="603245" y="46373"/>
                    <a:pt x="600101" y="42836"/>
                    <a:pt x="596171" y="42836"/>
                  </a:cubicBezTo>
                  <a:cubicBezTo>
                    <a:pt x="592241" y="42836"/>
                    <a:pt x="589097" y="45980"/>
                    <a:pt x="588704" y="49910"/>
                  </a:cubicBezTo>
                  <a:lnTo>
                    <a:pt x="588704" y="165843"/>
                  </a:lnTo>
                  <a:cubicBezTo>
                    <a:pt x="588704" y="167022"/>
                    <a:pt x="589097" y="168201"/>
                    <a:pt x="589490" y="168987"/>
                  </a:cubicBezTo>
                  <a:cubicBezTo>
                    <a:pt x="590669" y="171738"/>
                    <a:pt x="593027" y="173310"/>
                    <a:pt x="595778" y="173310"/>
                  </a:cubicBezTo>
                  <a:close/>
                  <a:moveTo>
                    <a:pt x="550584" y="195318"/>
                  </a:moveTo>
                  <a:cubicBezTo>
                    <a:pt x="554514" y="195318"/>
                    <a:pt x="558051" y="192173"/>
                    <a:pt x="558051" y="188244"/>
                  </a:cubicBezTo>
                  <a:lnTo>
                    <a:pt x="558051" y="72311"/>
                  </a:lnTo>
                  <a:cubicBezTo>
                    <a:pt x="558051" y="68380"/>
                    <a:pt x="554907" y="65237"/>
                    <a:pt x="550976" y="64844"/>
                  </a:cubicBezTo>
                  <a:cubicBezTo>
                    <a:pt x="547047" y="64844"/>
                    <a:pt x="543509" y="67987"/>
                    <a:pt x="543509" y="71917"/>
                  </a:cubicBezTo>
                  <a:lnTo>
                    <a:pt x="543509" y="187851"/>
                  </a:lnTo>
                  <a:cubicBezTo>
                    <a:pt x="543509" y="189030"/>
                    <a:pt x="543903" y="190209"/>
                    <a:pt x="544296" y="190994"/>
                  </a:cubicBezTo>
                  <a:cubicBezTo>
                    <a:pt x="545082" y="193352"/>
                    <a:pt x="547832" y="195318"/>
                    <a:pt x="550584" y="195318"/>
                  </a:cubicBezTo>
                  <a:close/>
                  <a:moveTo>
                    <a:pt x="505390" y="216932"/>
                  </a:moveTo>
                  <a:cubicBezTo>
                    <a:pt x="509319" y="216932"/>
                    <a:pt x="512856" y="213789"/>
                    <a:pt x="512856" y="209858"/>
                  </a:cubicBezTo>
                  <a:lnTo>
                    <a:pt x="512856" y="93925"/>
                  </a:lnTo>
                  <a:cubicBezTo>
                    <a:pt x="512856" y="89996"/>
                    <a:pt x="509713" y="86458"/>
                    <a:pt x="505782" y="86458"/>
                  </a:cubicBezTo>
                  <a:cubicBezTo>
                    <a:pt x="501852" y="86458"/>
                    <a:pt x="498708" y="89602"/>
                    <a:pt x="498315" y="93533"/>
                  </a:cubicBezTo>
                  <a:lnTo>
                    <a:pt x="498315" y="209465"/>
                  </a:lnTo>
                  <a:cubicBezTo>
                    <a:pt x="498315" y="210644"/>
                    <a:pt x="498708" y="211823"/>
                    <a:pt x="499102" y="212610"/>
                  </a:cubicBezTo>
                  <a:cubicBezTo>
                    <a:pt x="499888" y="214967"/>
                    <a:pt x="502246" y="216932"/>
                    <a:pt x="505390" y="216932"/>
                  </a:cubicBezTo>
                  <a:close/>
                  <a:moveTo>
                    <a:pt x="460195" y="238547"/>
                  </a:moveTo>
                  <a:cubicBezTo>
                    <a:pt x="464125" y="238547"/>
                    <a:pt x="467662" y="235403"/>
                    <a:pt x="467662" y="231473"/>
                  </a:cubicBezTo>
                  <a:lnTo>
                    <a:pt x="467662" y="115540"/>
                  </a:lnTo>
                  <a:cubicBezTo>
                    <a:pt x="467662" y="111610"/>
                    <a:pt x="464518" y="108073"/>
                    <a:pt x="460588" y="108073"/>
                  </a:cubicBezTo>
                  <a:cubicBezTo>
                    <a:pt x="456658" y="108073"/>
                    <a:pt x="453121" y="111217"/>
                    <a:pt x="453121" y="115147"/>
                  </a:cubicBezTo>
                  <a:lnTo>
                    <a:pt x="453121" y="231080"/>
                  </a:lnTo>
                  <a:cubicBezTo>
                    <a:pt x="453121" y="232259"/>
                    <a:pt x="453514" y="233438"/>
                    <a:pt x="453907" y="234224"/>
                  </a:cubicBezTo>
                  <a:cubicBezTo>
                    <a:pt x="454693" y="236975"/>
                    <a:pt x="457051" y="238547"/>
                    <a:pt x="460195" y="238547"/>
                  </a:cubicBezTo>
                  <a:close/>
                  <a:moveTo>
                    <a:pt x="414608" y="260161"/>
                  </a:moveTo>
                  <a:cubicBezTo>
                    <a:pt x="418538" y="260161"/>
                    <a:pt x="421682" y="257018"/>
                    <a:pt x="422075" y="253088"/>
                  </a:cubicBezTo>
                  <a:lnTo>
                    <a:pt x="422075" y="137154"/>
                  </a:lnTo>
                  <a:cubicBezTo>
                    <a:pt x="422075" y="133224"/>
                    <a:pt x="418931" y="129687"/>
                    <a:pt x="415001" y="129687"/>
                  </a:cubicBezTo>
                  <a:cubicBezTo>
                    <a:pt x="411071" y="129687"/>
                    <a:pt x="407927" y="132832"/>
                    <a:pt x="407534" y="136761"/>
                  </a:cubicBezTo>
                  <a:lnTo>
                    <a:pt x="407534" y="252694"/>
                  </a:lnTo>
                  <a:cubicBezTo>
                    <a:pt x="407534" y="253873"/>
                    <a:pt x="407927" y="255052"/>
                    <a:pt x="408320" y="255838"/>
                  </a:cubicBezTo>
                  <a:cubicBezTo>
                    <a:pt x="409499" y="258589"/>
                    <a:pt x="411857" y="260161"/>
                    <a:pt x="414608" y="260161"/>
                  </a:cubicBezTo>
                  <a:close/>
                  <a:moveTo>
                    <a:pt x="369414" y="281776"/>
                  </a:moveTo>
                  <a:cubicBezTo>
                    <a:pt x="373344" y="281776"/>
                    <a:pt x="376881" y="278632"/>
                    <a:pt x="376881" y="274702"/>
                  </a:cubicBezTo>
                  <a:lnTo>
                    <a:pt x="376881" y="158770"/>
                  </a:lnTo>
                  <a:cubicBezTo>
                    <a:pt x="376881" y="154840"/>
                    <a:pt x="373737" y="151303"/>
                    <a:pt x="369806" y="151303"/>
                  </a:cubicBezTo>
                  <a:cubicBezTo>
                    <a:pt x="365877" y="151303"/>
                    <a:pt x="362340" y="154446"/>
                    <a:pt x="362340" y="158376"/>
                  </a:cubicBezTo>
                  <a:lnTo>
                    <a:pt x="362340" y="274309"/>
                  </a:lnTo>
                  <a:cubicBezTo>
                    <a:pt x="362340" y="275488"/>
                    <a:pt x="362733" y="276668"/>
                    <a:pt x="363126" y="277453"/>
                  </a:cubicBezTo>
                  <a:cubicBezTo>
                    <a:pt x="363912" y="280205"/>
                    <a:pt x="366662" y="281776"/>
                    <a:pt x="369414" y="281776"/>
                  </a:cubicBezTo>
                  <a:close/>
                  <a:moveTo>
                    <a:pt x="324220" y="303391"/>
                  </a:moveTo>
                  <a:cubicBezTo>
                    <a:pt x="328149" y="303391"/>
                    <a:pt x="331293" y="300246"/>
                    <a:pt x="331686" y="296317"/>
                  </a:cubicBezTo>
                  <a:lnTo>
                    <a:pt x="331686" y="180384"/>
                  </a:lnTo>
                  <a:cubicBezTo>
                    <a:pt x="331686" y="176454"/>
                    <a:pt x="328543" y="172917"/>
                    <a:pt x="324612" y="172917"/>
                  </a:cubicBezTo>
                  <a:cubicBezTo>
                    <a:pt x="320682" y="172917"/>
                    <a:pt x="317538" y="176060"/>
                    <a:pt x="317145" y="179990"/>
                  </a:cubicBezTo>
                  <a:lnTo>
                    <a:pt x="317145" y="295924"/>
                  </a:lnTo>
                  <a:cubicBezTo>
                    <a:pt x="317145" y="297103"/>
                    <a:pt x="317538" y="298282"/>
                    <a:pt x="317932" y="299067"/>
                  </a:cubicBezTo>
                  <a:cubicBezTo>
                    <a:pt x="318718" y="301819"/>
                    <a:pt x="321076" y="303391"/>
                    <a:pt x="324220" y="303391"/>
                  </a:cubicBezTo>
                  <a:close/>
                  <a:moveTo>
                    <a:pt x="278632" y="325005"/>
                  </a:moveTo>
                  <a:cubicBezTo>
                    <a:pt x="282562" y="325005"/>
                    <a:pt x="286099" y="321862"/>
                    <a:pt x="286099" y="317932"/>
                  </a:cubicBezTo>
                  <a:lnTo>
                    <a:pt x="286099" y="201998"/>
                  </a:lnTo>
                  <a:cubicBezTo>
                    <a:pt x="286099" y="198069"/>
                    <a:pt x="282955" y="194924"/>
                    <a:pt x="279025" y="194531"/>
                  </a:cubicBezTo>
                  <a:cubicBezTo>
                    <a:pt x="275095" y="194531"/>
                    <a:pt x="271558" y="197676"/>
                    <a:pt x="271558" y="201606"/>
                  </a:cubicBezTo>
                  <a:lnTo>
                    <a:pt x="271558" y="317538"/>
                  </a:lnTo>
                  <a:cubicBezTo>
                    <a:pt x="271558" y="318717"/>
                    <a:pt x="271951" y="319896"/>
                    <a:pt x="272344" y="320683"/>
                  </a:cubicBezTo>
                  <a:cubicBezTo>
                    <a:pt x="273523" y="323433"/>
                    <a:pt x="275881" y="325005"/>
                    <a:pt x="278632" y="325005"/>
                  </a:cubicBezTo>
                  <a:close/>
                  <a:moveTo>
                    <a:pt x="233438" y="347013"/>
                  </a:moveTo>
                  <a:cubicBezTo>
                    <a:pt x="237368" y="347013"/>
                    <a:pt x="240512" y="343869"/>
                    <a:pt x="240905" y="339939"/>
                  </a:cubicBezTo>
                  <a:lnTo>
                    <a:pt x="240905" y="224006"/>
                  </a:lnTo>
                  <a:cubicBezTo>
                    <a:pt x="240905" y="220077"/>
                    <a:pt x="237761" y="216539"/>
                    <a:pt x="233831" y="216539"/>
                  </a:cubicBezTo>
                  <a:cubicBezTo>
                    <a:pt x="229901" y="216539"/>
                    <a:pt x="226757" y="219683"/>
                    <a:pt x="226364" y="223613"/>
                  </a:cubicBezTo>
                  <a:lnTo>
                    <a:pt x="226364" y="339546"/>
                  </a:lnTo>
                  <a:cubicBezTo>
                    <a:pt x="226364" y="340725"/>
                    <a:pt x="226757" y="341904"/>
                    <a:pt x="227150" y="342690"/>
                  </a:cubicBezTo>
                  <a:cubicBezTo>
                    <a:pt x="228329" y="345048"/>
                    <a:pt x="230687" y="347013"/>
                    <a:pt x="233438" y="347013"/>
                  </a:cubicBezTo>
                  <a:close/>
                  <a:moveTo>
                    <a:pt x="188244" y="368628"/>
                  </a:moveTo>
                  <a:cubicBezTo>
                    <a:pt x="192174" y="368628"/>
                    <a:pt x="195711" y="365483"/>
                    <a:pt x="195711" y="361553"/>
                  </a:cubicBezTo>
                  <a:lnTo>
                    <a:pt x="196103" y="245621"/>
                  </a:lnTo>
                  <a:cubicBezTo>
                    <a:pt x="196103" y="241691"/>
                    <a:pt x="192959" y="238154"/>
                    <a:pt x="189030" y="238154"/>
                  </a:cubicBezTo>
                  <a:cubicBezTo>
                    <a:pt x="185100" y="238154"/>
                    <a:pt x="181563" y="241297"/>
                    <a:pt x="181563" y="245228"/>
                  </a:cubicBezTo>
                  <a:lnTo>
                    <a:pt x="181563" y="361161"/>
                  </a:lnTo>
                  <a:cubicBezTo>
                    <a:pt x="181563" y="362340"/>
                    <a:pt x="181956" y="363519"/>
                    <a:pt x="182349" y="364304"/>
                  </a:cubicBezTo>
                  <a:cubicBezTo>
                    <a:pt x="182742" y="366662"/>
                    <a:pt x="185493" y="368628"/>
                    <a:pt x="188244" y="368628"/>
                  </a:cubicBezTo>
                  <a:close/>
                  <a:moveTo>
                    <a:pt x="143050" y="390242"/>
                  </a:moveTo>
                  <a:cubicBezTo>
                    <a:pt x="146979" y="390242"/>
                    <a:pt x="150123" y="387099"/>
                    <a:pt x="150516" y="383169"/>
                  </a:cubicBezTo>
                  <a:lnTo>
                    <a:pt x="150516" y="267235"/>
                  </a:lnTo>
                  <a:cubicBezTo>
                    <a:pt x="150516" y="263305"/>
                    <a:pt x="147373" y="259768"/>
                    <a:pt x="143442" y="259768"/>
                  </a:cubicBezTo>
                  <a:cubicBezTo>
                    <a:pt x="139512" y="259768"/>
                    <a:pt x="136369" y="262913"/>
                    <a:pt x="135975" y="266843"/>
                  </a:cubicBezTo>
                  <a:lnTo>
                    <a:pt x="135975" y="382775"/>
                  </a:lnTo>
                  <a:cubicBezTo>
                    <a:pt x="135975" y="383954"/>
                    <a:pt x="136369" y="385133"/>
                    <a:pt x="136762" y="385920"/>
                  </a:cubicBezTo>
                  <a:cubicBezTo>
                    <a:pt x="137548" y="388670"/>
                    <a:pt x="139906" y="390242"/>
                    <a:pt x="143050" y="390242"/>
                  </a:cubicBezTo>
                  <a:close/>
                  <a:moveTo>
                    <a:pt x="97462" y="411856"/>
                  </a:moveTo>
                  <a:cubicBezTo>
                    <a:pt x="101392" y="411856"/>
                    <a:pt x="104929" y="408713"/>
                    <a:pt x="104929" y="404783"/>
                  </a:cubicBezTo>
                  <a:lnTo>
                    <a:pt x="104929" y="288850"/>
                  </a:lnTo>
                  <a:cubicBezTo>
                    <a:pt x="104929" y="284920"/>
                    <a:pt x="101785" y="281383"/>
                    <a:pt x="97855" y="281383"/>
                  </a:cubicBezTo>
                  <a:cubicBezTo>
                    <a:pt x="93925" y="281383"/>
                    <a:pt x="90388" y="284527"/>
                    <a:pt x="90388" y="288457"/>
                  </a:cubicBezTo>
                  <a:lnTo>
                    <a:pt x="90388" y="404391"/>
                  </a:lnTo>
                  <a:cubicBezTo>
                    <a:pt x="90388" y="405570"/>
                    <a:pt x="90781" y="406748"/>
                    <a:pt x="91174" y="407534"/>
                  </a:cubicBezTo>
                  <a:cubicBezTo>
                    <a:pt x="92353" y="410285"/>
                    <a:pt x="94711" y="411856"/>
                    <a:pt x="97462" y="411856"/>
                  </a:cubicBezTo>
                  <a:close/>
                  <a:moveTo>
                    <a:pt x="52268" y="433472"/>
                  </a:moveTo>
                  <a:cubicBezTo>
                    <a:pt x="56198" y="433472"/>
                    <a:pt x="59342" y="430327"/>
                    <a:pt x="59735" y="426398"/>
                  </a:cubicBezTo>
                  <a:lnTo>
                    <a:pt x="59735" y="310465"/>
                  </a:lnTo>
                  <a:cubicBezTo>
                    <a:pt x="59735" y="306534"/>
                    <a:pt x="56591" y="302998"/>
                    <a:pt x="52661" y="302998"/>
                  </a:cubicBezTo>
                  <a:cubicBezTo>
                    <a:pt x="48731" y="302998"/>
                    <a:pt x="45587" y="306142"/>
                    <a:pt x="45194" y="310071"/>
                  </a:cubicBezTo>
                  <a:lnTo>
                    <a:pt x="45194" y="426005"/>
                  </a:lnTo>
                  <a:cubicBezTo>
                    <a:pt x="45194" y="427184"/>
                    <a:pt x="45587" y="428363"/>
                    <a:pt x="45980" y="429148"/>
                  </a:cubicBezTo>
                  <a:cubicBezTo>
                    <a:pt x="47159" y="431899"/>
                    <a:pt x="49517" y="433472"/>
                    <a:pt x="52268" y="433472"/>
                  </a:cubicBezTo>
                  <a:close/>
                  <a:moveTo>
                    <a:pt x="7074" y="455086"/>
                  </a:moveTo>
                  <a:cubicBezTo>
                    <a:pt x="11004" y="455086"/>
                    <a:pt x="14541" y="451942"/>
                    <a:pt x="14541" y="448012"/>
                  </a:cubicBezTo>
                  <a:lnTo>
                    <a:pt x="14541" y="332079"/>
                  </a:lnTo>
                  <a:cubicBezTo>
                    <a:pt x="14541" y="328150"/>
                    <a:pt x="11397" y="324612"/>
                    <a:pt x="7466" y="324612"/>
                  </a:cubicBezTo>
                  <a:cubicBezTo>
                    <a:pt x="3537" y="324612"/>
                    <a:pt x="0" y="327756"/>
                    <a:pt x="0" y="331687"/>
                  </a:cubicBezTo>
                  <a:lnTo>
                    <a:pt x="0" y="447619"/>
                  </a:lnTo>
                  <a:cubicBezTo>
                    <a:pt x="0" y="448798"/>
                    <a:pt x="393" y="449977"/>
                    <a:pt x="786" y="450764"/>
                  </a:cubicBezTo>
                  <a:cubicBezTo>
                    <a:pt x="1572" y="453515"/>
                    <a:pt x="4323" y="455086"/>
                    <a:pt x="7074" y="455086"/>
                  </a:cubicBezTo>
                  <a:close/>
                </a:path>
              </a:pathLst>
            </a:custGeom>
            <a:solidFill>
              <a:srgbClr val="AEB1B5"/>
            </a:solidFill>
            <a:ln w="39274"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011724BF-639C-4C15-A947-BA902E5537C8}"/>
                </a:ext>
              </a:extLst>
            </p:cNvPr>
            <p:cNvSpPr/>
            <p:nvPr/>
          </p:nvSpPr>
          <p:spPr>
            <a:xfrm>
              <a:off x="21488230" y="14079889"/>
              <a:ext cx="157197" cy="275095"/>
            </a:xfrm>
            <a:custGeom>
              <a:avLst/>
              <a:gdLst>
                <a:gd name="connsiteX0" fmla="*/ 173967 w 157197"/>
                <a:gd name="connsiteY0" fmla="*/ 242740 h 275095"/>
                <a:gd name="connsiteX1" fmla="*/ 61964 w 157197"/>
                <a:gd name="connsiteY1" fmla="*/ 8910 h 275095"/>
                <a:gd name="connsiteX2" fmla="*/ 41135 w 157197"/>
                <a:gd name="connsiteY2" fmla="*/ 1443 h 275095"/>
                <a:gd name="connsiteX3" fmla="*/ 8910 w 157197"/>
                <a:gd name="connsiteY3" fmla="*/ 16769 h 275095"/>
                <a:gd name="connsiteX4" fmla="*/ 1443 w 157197"/>
                <a:gd name="connsiteY4" fmla="*/ 37598 h 275095"/>
                <a:gd name="connsiteX5" fmla="*/ 113446 w 157197"/>
                <a:gd name="connsiteY5" fmla="*/ 271429 h 275095"/>
                <a:gd name="connsiteX6" fmla="*/ 134275 w 157197"/>
                <a:gd name="connsiteY6" fmla="*/ 278896 h 275095"/>
                <a:gd name="connsiteX7" fmla="*/ 166500 w 157197"/>
                <a:gd name="connsiteY7" fmla="*/ 263569 h 275095"/>
                <a:gd name="connsiteX8" fmla="*/ 173967 w 157197"/>
                <a:gd name="connsiteY8" fmla="*/ 242740 h 27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97" h="275095">
                  <a:moveTo>
                    <a:pt x="173967" y="242740"/>
                  </a:moveTo>
                  <a:lnTo>
                    <a:pt x="61964" y="8910"/>
                  </a:lnTo>
                  <a:cubicBezTo>
                    <a:pt x="58034" y="1050"/>
                    <a:pt x="48995" y="-2094"/>
                    <a:pt x="41135" y="1443"/>
                  </a:cubicBezTo>
                  <a:lnTo>
                    <a:pt x="8910" y="16769"/>
                  </a:lnTo>
                  <a:cubicBezTo>
                    <a:pt x="1050" y="20699"/>
                    <a:pt x="-2094" y="29739"/>
                    <a:pt x="1443" y="37598"/>
                  </a:cubicBezTo>
                  <a:lnTo>
                    <a:pt x="113446" y="271429"/>
                  </a:lnTo>
                  <a:cubicBezTo>
                    <a:pt x="117376" y="279289"/>
                    <a:pt x="126415" y="282433"/>
                    <a:pt x="134275" y="278896"/>
                  </a:cubicBezTo>
                  <a:lnTo>
                    <a:pt x="166500" y="263569"/>
                  </a:lnTo>
                  <a:cubicBezTo>
                    <a:pt x="174360" y="259639"/>
                    <a:pt x="177897" y="250207"/>
                    <a:pt x="173967" y="242740"/>
                  </a:cubicBezTo>
                  <a:close/>
                </a:path>
              </a:pathLst>
            </a:custGeom>
            <a:solidFill>
              <a:srgbClr val="C3C6CB"/>
            </a:solidFill>
            <a:ln w="39274"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C4F82573-C92B-4146-BA73-FBCD243A3DE1}"/>
                </a:ext>
              </a:extLst>
            </p:cNvPr>
            <p:cNvSpPr/>
            <p:nvPr/>
          </p:nvSpPr>
          <p:spPr>
            <a:xfrm>
              <a:off x="21508536" y="14085195"/>
              <a:ext cx="117898" cy="235796"/>
            </a:xfrm>
            <a:custGeom>
              <a:avLst/>
              <a:gdLst>
                <a:gd name="connsiteX0" fmla="*/ 38907 w 117898"/>
                <a:gd name="connsiteY0" fmla="*/ 24433 h 235796"/>
                <a:gd name="connsiteX1" fmla="*/ 135583 w 117898"/>
                <a:gd name="connsiteY1" fmla="*/ 226431 h 235796"/>
                <a:gd name="connsiteX2" fmla="*/ 124579 w 117898"/>
                <a:gd name="connsiteY2" fmla="*/ 267303 h 235796"/>
                <a:gd name="connsiteX3" fmla="*/ 130474 w 117898"/>
                <a:gd name="connsiteY3" fmla="*/ 265730 h 235796"/>
                <a:gd name="connsiteX4" fmla="*/ 146194 w 117898"/>
                <a:gd name="connsiteY4" fmla="*/ 220930 h 235796"/>
                <a:gd name="connsiteX5" fmla="*/ 49517 w 117898"/>
                <a:gd name="connsiteY5" fmla="*/ 18931 h 235796"/>
                <a:gd name="connsiteX6" fmla="*/ 4716 w 117898"/>
                <a:gd name="connsiteY6" fmla="*/ 3211 h 235796"/>
                <a:gd name="connsiteX7" fmla="*/ 0 w 117898"/>
                <a:gd name="connsiteY7" fmla="*/ 6748 h 235796"/>
                <a:gd name="connsiteX8" fmla="*/ 38907 w 117898"/>
                <a:gd name="connsiteY8" fmla="*/ 24433 h 2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8" h="235796">
                  <a:moveTo>
                    <a:pt x="38907" y="24433"/>
                  </a:moveTo>
                  <a:lnTo>
                    <a:pt x="135583" y="226431"/>
                  </a:lnTo>
                  <a:cubicBezTo>
                    <a:pt x="142657" y="241365"/>
                    <a:pt x="137548" y="258263"/>
                    <a:pt x="124579" y="267303"/>
                  </a:cubicBezTo>
                  <a:cubicBezTo>
                    <a:pt x="126544" y="266909"/>
                    <a:pt x="128509" y="266909"/>
                    <a:pt x="130474" y="265730"/>
                  </a:cubicBezTo>
                  <a:cubicBezTo>
                    <a:pt x="146980" y="257871"/>
                    <a:pt x="154053" y="237828"/>
                    <a:pt x="146194" y="220930"/>
                  </a:cubicBezTo>
                  <a:lnTo>
                    <a:pt x="49517" y="18931"/>
                  </a:lnTo>
                  <a:cubicBezTo>
                    <a:pt x="41657" y="2426"/>
                    <a:pt x="21615" y="-4649"/>
                    <a:pt x="4716" y="3211"/>
                  </a:cubicBezTo>
                  <a:cubicBezTo>
                    <a:pt x="2751" y="3997"/>
                    <a:pt x="1572" y="5569"/>
                    <a:pt x="0" y="6748"/>
                  </a:cubicBezTo>
                  <a:cubicBezTo>
                    <a:pt x="15327" y="3211"/>
                    <a:pt x="31832" y="9499"/>
                    <a:pt x="38907" y="24433"/>
                  </a:cubicBezTo>
                  <a:close/>
                </a:path>
              </a:pathLst>
            </a:custGeom>
            <a:solidFill>
              <a:srgbClr val="DBDCDD"/>
            </a:solidFill>
            <a:ln w="39274"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37DC4F7D-80FD-4BB9-BB32-6180143F6101}"/>
                </a:ext>
              </a:extLst>
            </p:cNvPr>
            <p:cNvSpPr/>
            <p:nvPr/>
          </p:nvSpPr>
          <p:spPr>
            <a:xfrm>
              <a:off x="21494322" y="14086048"/>
              <a:ext cx="117898" cy="235796"/>
            </a:xfrm>
            <a:custGeom>
              <a:avLst/>
              <a:gdLst>
                <a:gd name="connsiteX0" fmla="*/ 117965 w 117898"/>
                <a:gd name="connsiteY0" fmla="*/ 240512 h 235796"/>
                <a:gd name="connsiteX1" fmla="*/ 21289 w 117898"/>
                <a:gd name="connsiteY1" fmla="*/ 38514 h 235796"/>
                <a:gd name="connsiteX2" fmla="*/ 28755 w 117898"/>
                <a:gd name="connsiteY2" fmla="*/ 0 h 235796"/>
                <a:gd name="connsiteX3" fmla="*/ 18930 w 117898"/>
                <a:gd name="connsiteY3" fmla="*/ 2358 h 235796"/>
                <a:gd name="connsiteX4" fmla="*/ 3211 w 117898"/>
                <a:gd name="connsiteY4" fmla="*/ 47158 h 235796"/>
                <a:gd name="connsiteX5" fmla="*/ 99888 w 117898"/>
                <a:gd name="connsiteY5" fmla="*/ 249158 h 235796"/>
                <a:gd name="connsiteX6" fmla="*/ 144689 w 117898"/>
                <a:gd name="connsiteY6" fmla="*/ 264877 h 235796"/>
                <a:gd name="connsiteX7" fmla="*/ 152941 w 117898"/>
                <a:gd name="connsiteY7" fmla="*/ 258589 h 235796"/>
                <a:gd name="connsiteX8" fmla="*/ 117965 w 117898"/>
                <a:gd name="connsiteY8" fmla="*/ 240512 h 2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8" h="235796">
                  <a:moveTo>
                    <a:pt x="117965" y="240512"/>
                  </a:moveTo>
                  <a:lnTo>
                    <a:pt x="21289" y="38514"/>
                  </a:lnTo>
                  <a:cubicBezTo>
                    <a:pt x="15001" y="25151"/>
                    <a:pt x="18538" y="9825"/>
                    <a:pt x="28755" y="0"/>
                  </a:cubicBezTo>
                  <a:cubicBezTo>
                    <a:pt x="25218" y="393"/>
                    <a:pt x="22074" y="786"/>
                    <a:pt x="18930" y="2358"/>
                  </a:cubicBezTo>
                  <a:cubicBezTo>
                    <a:pt x="2425" y="10218"/>
                    <a:pt x="-4649" y="30260"/>
                    <a:pt x="3211" y="47158"/>
                  </a:cubicBezTo>
                  <a:lnTo>
                    <a:pt x="99888" y="249158"/>
                  </a:lnTo>
                  <a:cubicBezTo>
                    <a:pt x="107747" y="265664"/>
                    <a:pt x="127790" y="272738"/>
                    <a:pt x="144689" y="264877"/>
                  </a:cubicBezTo>
                  <a:cubicBezTo>
                    <a:pt x="147832" y="263305"/>
                    <a:pt x="150583" y="260947"/>
                    <a:pt x="152941" y="258589"/>
                  </a:cubicBezTo>
                  <a:cubicBezTo>
                    <a:pt x="138794" y="260947"/>
                    <a:pt x="124253" y="253873"/>
                    <a:pt x="117965" y="240512"/>
                  </a:cubicBezTo>
                  <a:close/>
                </a:path>
              </a:pathLst>
            </a:custGeom>
            <a:solidFill>
              <a:srgbClr val="AEB1B5"/>
            </a:solidFill>
            <a:ln w="39274"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E01EA278-9F2A-427A-9FAA-6F923B19620B}"/>
                </a:ext>
              </a:extLst>
            </p:cNvPr>
            <p:cNvSpPr/>
            <p:nvPr/>
          </p:nvSpPr>
          <p:spPr>
            <a:xfrm>
              <a:off x="20645523" y="14930198"/>
              <a:ext cx="550191" cy="78599"/>
            </a:xfrm>
            <a:custGeom>
              <a:avLst/>
              <a:gdLst>
                <a:gd name="connsiteX0" fmla="*/ 582809 w 550190"/>
                <a:gd name="connsiteY0" fmla="*/ 48731 h 78598"/>
                <a:gd name="connsiteX1" fmla="*/ 39299 w 550190"/>
                <a:gd name="connsiteY1" fmla="*/ 0 h 78598"/>
                <a:gd name="connsiteX2" fmla="*/ 0 w 550190"/>
                <a:gd name="connsiteY2" fmla="*/ 22400 h 78598"/>
                <a:gd name="connsiteX3" fmla="*/ 34583 w 550190"/>
                <a:gd name="connsiteY3" fmla="*/ 51482 h 78598"/>
                <a:gd name="connsiteX4" fmla="*/ 578093 w 550190"/>
                <a:gd name="connsiteY4" fmla="*/ 100213 h 7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90" h="78598">
                  <a:moveTo>
                    <a:pt x="582809" y="48731"/>
                  </a:moveTo>
                  <a:lnTo>
                    <a:pt x="39299" y="0"/>
                  </a:lnTo>
                  <a:lnTo>
                    <a:pt x="0" y="22400"/>
                  </a:lnTo>
                  <a:lnTo>
                    <a:pt x="34583" y="51482"/>
                  </a:lnTo>
                  <a:lnTo>
                    <a:pt x="578093" y="100213"/>
                  </a:lnTo>
                  <a:close/>
                </a:path>
              </a:pathLst>
            </a:custGeom>
            <a:solidFill>
              <a:srgbClr val="C3C6CB"/>
            </a:solidFill>
            <a:ln w="39274"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E138BDAA-EE2A-4CEC-8E74-DB64B4DC2F4A}"/>
                </a:ext>
              </a:extLst>
            </p:cNvPr>
            <p:cNvSpPr/>
            <p:nvPr/>
          </p:nvSpPr>
          <p:spPr>
            <a:xfrm>
              <a:off x="21210422" y="14978281"/>
              <a:ext cx="39299" cy="39299"/>
            </a:xfrm>
            <a:custGeom>
              <a:avLst/>
              <a:gdLst>
                <a:gd name="connsiteX0" fmla="*/ 0 w 0"/>
                <a:gd name="connsiteY0" fmla="*/ 51668 h 39299"/>
                <a:gd name="connsiteX1" fmla="*/ 4622 w 0"/>
                <a:gd name="connsiteY1" fmla="*/ 0 h 39299"/>
                <a:gd name="connsiteX2" fmla="*/ 17931 w 0"/>
                <a:gd name="connsiteY2" fmla="*/ 1190 h 39299"/>
                <a:gd name="connsiteX3" fmla="*/ 13308 w 0"/>
                <a:gd name="connsiteY3" fmla="*/ 52858 h 39299"/>
              </a:gdLst>
              <a:ahLst/>
              <a:cxnLst>
                <a:cxn ang="0">
                  <a:pos x="connsiteX0" y="connsiteY0"/>
                </a:cxn>
                <a:cxn ang="0">
                  <a:pos x="connsiteX1" y="connsiteY1"/>
                </a:cxn>
                <a:cxn ang="0">
                  <a:pos x="connsiteX2" y="connsiteY2"/>
                </a:cxn>
                <a:cxn ang="0">
                  <a:pos x="connsiteX3" y="connsiteY3"/>
                </a:cxn>
              </a:cxnLst>
              <a:rect l="l" t="t" r="r" b="b"/>
              <a:pathLst>
                <a:path h="39299">
                  <a:moveTo>
                    <a:pt x="0" y="51668"/>
                  </a:moveTo>
                  <a:lnTo>
                    <a:pt x="4622" y="0"/>
                  </a:lnTo>
                  <a:lnTo>
                    <a:pt x="17931" y="1190"/>
                  </a:lnTo>
                  <a:lnTo>
                    <a:pt x="13308" y="52858"/>
                  </a:lnTo>
                  <a:close/>
                </a:path>
              </a:pathLst>
            </a:custGeom>
            <a:solidFill>
              <a:srgbClr val="AEB1B5"/>
            </a:solidFill>
            <a:ln w="39274"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18D9CCD1-BF29-4C3F-ACE9-E287E2EC47B2}"/>
                </a:ext>
              </a:extLst>
            </p:cNvPr>
            <p:cNvSpPr/>
            <p:nvPr/>
          </p:nvSpPr>
          <p:spPr>
            <a:xfrm>
              <a:off x="20680448" y="14967387"/>
              <a:ext cx="510891" cy="39299"/>
            </a:xfrm>
            <a:custGeom>
              <a:avLst/>
              <a:gdLst>
                <a:gd name="connsiteX0" fmla="*/ 544980 w 510891"/>
                <a:gd name="connsiteY0" fmla="*/ 48637 h 39299"/>
                <a:gd name="connsiteX1" fmla="*/ 543684 w 510891"/>
                <a:gd name="connsiteY1" fmla="*/ 63119 h 39299"/>
                <a:gd name="connsiteX2" fmla="*/ -1 w 510891"/>
                <a:gd name="connsiteY2" fmla="*/ 14482 h 39299"/>
                <a:gd name="connsiteX3" fmla="*/ 1295 w 510891"/>
                <a:gd name="connsiteY3" fmla="*/ 0 h 39299"/>
              </a:gdLst>
              <a:ahLst/>
              <a:cxnLst>
                <a:cxn ang="0">
                  <a:pos x="connsiteX0" y="connsiteY0"/>
                </a:cxn>
                <a:cxn ang="0">
                  <a:pos x="connsiteX1" y="connsiteY1"/>
                </a:cxn>
                <a:cxn ang="0">
                  <a:pos x="connsiteX2" y="connsiteY2"/>
                </a:cxn>
                <a:cxn ang="0">
                  <a:pos x="connsiteX3" y="connsiteY3"/>
                </a:cxn>
              </a:cxnLst>
              <a:rect l="l" t="t" r="r" b="b"/>
              <a:pathLst>
                <a:path w="510891" h="39299">
                  <a:moveTo>
                    <a:pt x="544980" y="48637"/>
                  </a:moveTo>
                  <a:lnTo>
                    <a:pt x="543684" y="63119"/>
                  </a:lnTo>
                  <a:lnTo>
                    <a:pt x="-1" y="14482"/>
                  </a:lnTo>
                  <a:lnTo>
                    <a:pt x="1295" y="0"/>
                  </a:lnTo>
                  <a:close/>
                </a:path>
              </a:pathLst>
            </a:custGeom>
            <a:solidFill>
              <a:srgbClr val="AEB1B5"/>
            </a:solidFill>
            <a:ln w="39274"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4E7D4F0E-0CB3-418A-ABFF-5962393682AF}"/>
                </a:ext>
              </a:extLst>
            </p:cNvPr>
            <p:cNvSpPr/>
            <p:nvPr/>
          </p:nvSpPr>
          <p:spPr>
            <a:xfrm>
              <a:off x="20683643" y="14930198"/>
              <a:ext cx="510891" cy="39299"/>
            </a:xfrm>
            <a:custGeom>
              <a:avLst/>
              <a:gdLst>
                <a:gd name="connsiteX0" fmla="*/ 0 w 510891"/>
                <a:gd name="connsiteY0" fmla="*/ 11789 h 39299"/>
                <a:gd name="connsiteX1" fmla="*/ 1180 w 510891"/>
                <a:gd name="connsiteY1" fmla="*/ 0 h 39299"/>
                <a:gd name="connsiteX2" fmla="*/ 544689 w 510891"/>
                <a:gd name="connsiteY2" fmla="*/ 48731 h 39299"/>
                <a:gd name="connsiteX3" fmla="*/ 530148 w 510891"/>
                <a:gd name="connsiteY3" fmla="*/ 59341 h 39299"/>
              </a:gdLst>
              <a:ahLst/>
              <a:cxnLst>
                <a:cxn ang="0">
                  <a:pos x="connsiteX0" y="connsiteY0"/>
                </a:cxn>
                <a:cxn ang="0">
                  <a:pos x="connsiteX1" y="connsiteY1"/>
                </a:cxn>
                <a:cxn ang="0">
                  <a:pos x="connsiteX2" y="connsiteY2"/>
                </a:cxn>
                <a:cxn ang="0">
                  <a:pos x="connsiteX3" y="connsiteY3"/>
                </a:cxn>
              </a:cxnLst>
              <a:rect l="l" t="t" r="r" b="b"/>
              <a:pathLst>
                <a:path w="510891" h="39299">
                  <a:moveTo>
                    <a:pt x="0" y="11789"/>
                  </a:moveTo>
                  <a:lnTo>
                    <a:pt x="1180" y="0"/>
                  </a:lnTo>
                  <a:lnTo>
                    <a:pt x="544689" y="48731"/>
                  </a:lnTo>
                  <a:lnTo>
                    <a:pt x="530148" y="59341"/>
                  </a:lnTo>
                  <a:close/>
                </a:path>
              </a:pathLst>
            </a:custGeom>
            <a:solidFill>
              <a:srgbClr val="DBDCDD"/>
            </a:solidFill>
            <a:ln w="39274"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B1513F39-D9A9-4B08-9B36-1C2B09E1AA37}"/>
                </a:ext>
              </a:extLst>
            </p:cNvPr>
            <p:cNvSpPr/>
            <p:nvPr/>
          </p:nvSpPr>
          <p:spPr>
            <a:xfrm>
              <a:off x="20645523" y="14930198"/>
              <a:ext cx="39299" cy="39299"/>
            </a:xfrm>
            <a:custGeom>
              <a:avLst/>
              <a:gdLst>
                <a:gd name="connsiteX0" fmla="*/ 0 w 39299"/>
                <a:gd name="connsiteY0" fmla="*/ 22400 h 0"/>
                <a:gd name="connsiteX1" fmla="*/ 39299 w 39299"/>
                <a:gd name="connsiteY1" fmla="*/ 0 h 0"/>
                <a:gd name="connsiteX2" fmla="*/ 38120 w 39299"/>
                <a:gd name="connsiteY2" fmla="*/ 11789 h 0"/>
              </a:gdLst>
              <a:ahLst/>
              <a:cxnLst>
                <a:cxn ang="0">
                  <a:pos x="connsiteX0" y="connsiteY0"/>
                </a:cxn>
                <a:cxn ang="0">
                  <a:pos x="connsiteX1" y="connsiteY1"/>
                </a:cxn>
                <a:cxn ang="0">
                  <a:pos x="connsiteX2" y="connsiteY2"/>
                </a:cxn>
              </a:cxnLst>
              <a:rect l="l" t="t" r="r" b="b"/>
              <a:pathLst>
                <a:path w="39299">
                  <a:moveTo>
                    <a:pt x="0" y="22400"/>
                  </a:moveTo>
                  <a:lnTo>
                    <a:pt x="39299" y="0"/>
                  </a:lnTo>
                  <a:lnTo>
                    <a:pt x="38120" y="11789"/>
                  </a:lnTo>
                  <a:close/>
                </a:path>
              </a:pathLst>
            </a:custGeom>
            <a:solidFill>
              <a:srgbClr val="DBDCDD"/>
            </a:solidFill>
            <a:ln w="39274"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45BC03A2-CBF2-4A9A-B58C-97371783ABB8}"/>
                </a:ext>
              </a:extLst>
            </p:cNvPr>
            <p:cNvSpPr/>
            <p:nvPr/>
          </p:nvSpPr>
          <p:spPr>
            <a:xfrm>
              <a:off x="20645523" y="14952598"/>
              <a:ext cx="39299" cy="39299"/>
            </a:xfrm>
            <a:custGeom>
              <a:avLst/>
              <a:gdLst>
                <a:gd name="connsiteX0" fmla="*/ 0 w 0"/>
                <a:gd name="connsiteY0" fmla="*/ 0 h 0"/>
                <a:gd name="connsiteX1" fmla="*/ 35762 w 0"/>
                <a:gd name="connsiteY1" fmla="*/ 14934 h 0"/>
                <a:gd name="connsiteX2" fmla="*/ 34583 w 0"/>
                <a:gd name="connsiteY2" fmla="*/ 29082 h 0"/>
              </a:gdLst>
              <a:ahLst/>
              <a:cxnLst>
                <a:cxn ang="0">
                  <a:pos x="connsiteX0" y="connsiteY0"/>
                </a:cxn>
                <a:cxn ang="0">
                  <a:pos x="connsiteX1" y="connsiteY1"/>
                </a:cxn>
                <a:cxn ang="0">
                  <a:pos x="connsiteX2" y="connsiteY2"/>
                </a:cxn>
              </a:cxnLst>
              <a:rect l="l" t="t" r="r" b="b"/>
              <a:pathLst>
                <a:path>
                  <a:moveTo>
                    <a:pt x="0" y="0"/>
                  </a:moveTo>
                  <a:lnTo>
                    <a:pt x="35762" y="14934"/>
                  </a:lnTo>
                  <a:lnTo>
                    <a:pt x="34583" y="29082"/>
                  </a:lnTo>
                  <a:close/>
                </a:path>
              </a:pathLst>
            </a:custGeom>
            <a:solidFill>
              <a:srgbClr val="AEB1B5"/>
            </a:solidFill>
            <a:ln w="39274"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77015F0E-6FAD-467D-853B-DD0CA5E599CB}"/>
                </a:ext>
              </a:extLst>
            </p:cNvPr>
            <p:cNvSpPr/>
            <p:nvPr/>
          </p:nvSpPr>
          <p:spPr>
            <a:xfrm>
              <a:off x="20680106" y="14919555"/>
              <a:ext cx="550191" cy="117898"/>
            </a:xfrm>
            <a:custGeom>
              <a:avLst/>
              <a:gdLst>
                <a:gd name="connsiteX0" fmla="*/ 501853 w 550190"/>
                <a:gd name="connsiteY0" fmla="*/ 116357 h 117898"/>
                <a:gd name="connsiteX1" fmla="*/ 502639 w 550190"/>
                <a:gd name="connsiteY1" fmla="*/ 114393 h 117898"/>
                <a:gd name="connsiteX2" fmla="*/ 542331 w 550190"/>
                <a:gd name="connsiteY2" fmla="*/ 47583 h 117898"/>
                <a:gd name="connsiteX3" fmla="*/ 549012 w 550190"/>
                <a:gd name="connsiteY3" fmla="*/ 46012 h 117898"/>
                <a:gd name="connsiteX4" fmla="*/ 550584 w 550190"/>
                <a:gd name="connsiteY4" fmla="*/ 52692 h 117898"/>
                <a:gd name="connsiteX5" fmla="*/ 510891 w 550190"/>
                <a:gd name="connsiteY5" fmla="*/ 119502 h 117898"/>
                <a:gd name="connsiteX6" fmla="*/ 504211 w 550190"/>
                <a:gd name="connsiteY6" fmla="*/ 121074 h 117898"/>
                <a:gd name="connsiteX7" fmla="*/ 501853 w 550190"/>
                <a:gd name="connsiteY7" fmla="*/ 116357 h 117898"/>
                <a:gd name="connsiteX8" fmla="*/ 470806 w 550190"/>
                <a:gd name="connsiteY8" fmla="*/ 117929 h 117898"/>
                <a:gd name="connsiteX9" fmla="*/ 477487 w 550190"/>
                <a:gd name="connsiteY9" fmla="*/ 116357 h 117898"/>
                <a:gd name="connsiteX10" fmla="*/ 517179 w 550190"/>
                <a:gd name="connsiteY10" fmla="*/ 49549 h 117898"/>
                <a:gd name="connsiteX11" fmla="*/ 515608 w 550190"/>
                <a:gd name="connsiteY11" fmla="*/ 42868 h 117898"/>
                <a:gd name="connsiteX12" fmla="*/ 508926 w 550190"/>
                <a:gd name="connsiteY12" fmla="*/ 44440 h 117898"/>
                <a:gd name="connsiteX13" fmla="*/ 469234 w 550190"/>
                <a:gd name="connsiteY13" fmla="*/ 111249 h 117898"/>
                <a:gd name="connsiteX14" fmla="*/ 468448 w 550190"/>
                <a:gd name="connsiteY14" fmla="*/ 113214 h 117898"/>
                <a:gd name="connsiteX15" fmla="*/ 470806 w 550190"/>
                <a:gd name="connsiteY15" fmla="*/ 117929 h 117898"/>
                <a:gd name="connsiteX16" fmla="*/ 437402 w 550190"/>
                <a:gd name="connsiteY16" fmla="*/ 114786 h 117898"/>
                <a:gd name="connsiteX17" fmla="*/ 444083 w 550190"/>
                <a:gd name="connsiteY17" fmla="*/ 113214 h 117898"/>
                <a:gd name="connsiteX18" fmla="*/ 483775 w 550190"/>
                <a:gd name="connsiteY18" fmla="*/ 46404 h 117898"/>
                <a:gd name="connsiteX19" fmla="*/ 482203 w 550190"/>
                <a:gd name="connsiteY19" fmla="*/ 39724 h 117898"/>
                <a:gd name="connsiteX20" fmla="*/ 475522 w 550190"/>
                <a:gd name="connsiteY20" fmla="*/ 41296 h 117898"/>
                <a:gd name="connsiteX21" fmla="*/ 435830 w 550190"/>
                <a:gd name="connsiteY21" fmla="*/ 108105 h 117898"/>
                <a:gd name="connsiteX22" fmla="*/ 435044 w 550190"/>
                <a:gd name="connsiteY22" fmla="*/ 110070 h 117898"/>
                <a:gd name="connsiteX23" fmla="*/ 437402 w 550190"/>
                <a:gd name="connsiteY23" fmla="*/ 114786 h 117898"/>
                <a:gd name="connsiteX24" fmla="*/ 403997 w 550190"/>
                <a:gd name="connsiteY24" fmla="*/ 112035 h 117898"/>
                <a:gd name="connsiteX25" fmla="*/ 410678 w 550190"/>
                <a:gd name="connsiteY25" fmla="*/ 110463 h 117898"/>
                <a:gd name="connsiteX26" fmla="*/ 450371 w 550190"/>
                <a:gd name="connsiteY26" fmla="*/ 43654 h 117898"/>
                <a:gd name="connsiteX27" fmla="*/ 448798 w 550190"/>
                <a:gd name="connsiteY27" fmla="*/ 36973 h 117898"/>
                <a:gd name="connsiteX28" fmla="*/ 442118 w 550190"/>
                <a:gd name="connsiteY28" fmla="*/ 38545 h 117898"/>
                <a:gd name="connsiteX29" fmla="*/ 402425 w 550190"/>
                <a:gd name="connsiteY29" fmla="*/ 105353 h 117898"/>
                <a:gd name="connsiteX30" fmla="*/ 401639 w 550190"/>
                <a:gd name="connsiteY30" fmla="*/ 107319 h 117898"/>
                <a:gd name="connsiteX31" fmla="*/ 403997 w 550190"/>
                <a:gd name="connsiteY31" fmla="*/ 112035 h 117898"/>
                <a:gd name="connsiteX32" fmla="*/ 370593 w 550190"/>
                <a:gd name="connsiteY32" fmla="*/ 108891 h 117898"/>
                <a:gd name="connsiteX33" fmla="*/ 377274 w 550190"/>
                <a:gd name="connsiteY33" fmla="*/ 107319 h 117898"/>
                <a:gd name="connsiteX34" fmla="*/ 416966 w 550190"/>
                <a:gd name="connsiteY34" fmla="*/ 40510 h 117898"/>
                <a:gd name="connsiteX35" fmla="*/ 415394 w 550190"/>
                <a:gd name="connsiteY35" fmla="*/ 33830 h 117898"/>
                <a:gd name="connsiteX36" fmla="*/ 408714 w 550190"/>
                <a:gd name="connsiteY36" fmla="*/ 35401 h 117898"/>
                <a:gd name="connsiteX37" fmla="*/ 369021 w 550190"/>
                <a:gd name="connsiteY37" fmla="*/ 102210 h 117898"/>
                <a:gd name="connsiteX38" fmla="*/ 368235 w 550190"/>
                <a:gd name="connsiteY38" fmla="*/ 104174 h 117898"/>
                <a:gd name="connsiteX39" fmla="*/ 370593 w 550190"/>
                <a:gd name="connsiteY39" fmla="*/ 108891 h 117898"/>
                <a:gd name="connsiteX40" fmla="*/ 337188 w 550190"/>
                <a:gd name="connsiteY40" fmla="*/ 105747 h 117898"/>
                <a:gd name="connsiteX41" fmla="*/ 343869 w 550190"/>
                <a:gd name="connsiteY41" fmla="*/ 104174 h 117898"/>
                <a:gd name="connsiteX42" fmla="*/ 383562 w 550190"/>
                <a:gd name="connsiteY42" fmla="*/ 37366 h 117898"/>
                <a:gd name="connsiteX43" fmla="*/ 381990 w 550190"/>
                <a:gd name="connsiteY43" fmla="*/ 30685 h 117898"/>
                <a:gd name="connsiteX44" fmla="*/ 375309 w 550190"/>
                <a:gd name="connsiteY44" fmla="*/ 32257 h 117898"/>
                <a:gd name="connsiteX45" fmla="*/ 335617 w 550190"/>
                <a:gd name="connsiteY45" fmla="*/ 99067 h 117898"/>
                <a:gd name="connsiteX46" fmla="*/ 334831 w 550190"/>
                <a:gd name="connsiteY46" fmla="*/ 101031 h 117898"/>
                <a:gd name="connsiteX47" fmla="*/ 337188 w 550190"/>
                <a:gd name="connsiteY47" fmla="*/ 105747 h 117898"/>
                <a:gd name="connsiteX48" fmla="*/ 303391 w 550190"/>
                <a:gd name="connsiteY48" fmla="*/ 102996 h 117898"/>
                <a:gd name="connsiteX49" fmla="*/ 310072 w 550190"/>
                <a:gd name="connsiteY49" fmla="*/ 101424 h 117898"/>
                <a:gd name="connsiteX50" fmla="*/ 349765 w 550190"/>
                <a:gd name="connsiteY50" fmla="*/ 34615 h 117898"/>
                <a:gd name="connsiteX51" fmla="*/ 348192 w 550190"/>
                <a:gd name="connsiteY51" fmla="*/ 27934 h 117898"/>
                <a:gd name="connsiteX52" fmla="*/ 341511 w 550190"/>
                <a:gd name="connsiteY52" fmla="*/ 29506 h 117898"/>
                <a:gd name="connsiteX53" fmla="*/ 301819 w 550190"/>
                <a:gd name="connsiteY53" fmla="*/ 96315 h 117898"/>
                <a:gd name="connsiteX54" fmla="*/ 301033 w 550190"/>
                <a:gd name="connsiteY54" fmla="*/ 98280 h 117898"/>
                <a:gd name="connsiteX55" fmla="*/ 303391 w 550190"/>
                <a:gd name="connsiteY55" fmla="*/ 102996 h 117898"/>
                <a:gd name="connsiteX56" fmla="*/ 269987 w 550190"/>
                <a:gd name="connsiteY56" fmla="*/ 99852 h 117898"/>
                <a:gd name="connsiteX57" fmla="*/ 276668 w 550190"/>
                <a:gd name="connsiteY57" fmla="*/ 98280 h 117898"/>
                <a:gd name="connsiteX58" fmla="*/ 316360 w 550190"/>
                <a:gd name="connsiteY58" fmla="*/ 31472 h 117898"/>
                <a:gd name="connsiteX59" fmla="*/ 314788 w 550190"/>
                <a:gd name="connsiteY59" fmla="*/ 24790 h 117898"/>
                <a:gd name="connsiteX60" fmla="*/ 308107 w 550190"/>
                <a:gd name="connsiteY60" fmla="*/ 26363 h 117898"/>
                <a:gd name="connsiteX61" fmla="*/ 268415 w 550190"/>
                <a:gd name="connsiteY61" fmla="*/ 93171 h 117898"/>
                <a:gd name="connsiteX62" fmla="*/ 267628 w 550190"/>
                <a:gd name="connsiteY62" fmla="*/ 95136 h 117898"/>
                <a:gd name="connsiteX63" fmla="*/ 269987 w 550190"/>
                <a:gd name="connsiteY63" fmla="*/ 99852 h 117898"/>
                <a:gd name="connsiteX64" fmla="*/ 236582 w 550190"/>
                <a:gd name="connsiteY64" fmla="*/ 96707 h 117898"/>
                <a:gd name="connsiteX65" fmla="*/ 243263 w 550190"/>
                <a:gd name="connsiteY65" fmla="*/ 95136 h 117898"/>
                <a:gd name="connsiteX66" fmla="*/ 282955 w 550190"/>
                <a:gd name="connsiteY66" fmla="*/ 28327 h 117898"/>
                <a:gd name="connsiteX67" fmla="*/ 281383 w 550190"/>
                <a:gd name="connsiteY67" fmla="*/ 21647 h 117898"/>
                <a:gd name="connsiteX68" fmla="*/ 274703 w 550190"/>
                <a:gd name="connsiteY68" fmla="*/ 23218 h 117898"/>
                <a:gd name="connsiteX69" fmla="*/ 235010 w 550190"/>
                <a:gd name="connsiteY69" fmla="*/ 90027 h 117898"/>
                <a:gd name="connsiteX70" fmla="*/ 234224 w 550190"/>
                <a:gd name="connsiteY70" fmla="*/ 91992 h 117898"/>
                <a:gd name="connsiteX71" fmla="*/ 236582 w 550190"/>
                <a:gd name="connsiteY71" fmla="*/ 96707 h 117898"/>
                <a:gd name="connsiteX72" fmla="*/ 203178 w 550190"/>
                <a:gd name="connsiteY72" fmla="*/ 93957 h 117898"/>
                <a:gd name="connsiteX73" fmla="*/ 209858 w 550190"/>
                <a:gd name="connsiteY73" fmla="*/ 92385 h 117898"/>
                <a:gd name="connsiteX74" fmla="*/ 249551 w 550190"/>
                <a:gd name="connsiteY74" fmla="*/ 25576 h 117898"/>
                <a:gd name="connsiteX75" fmla="*/ 247979 w 550190"/>
                <a:gd name="connsiteY75" fmla="*/ 18896 h 117898"/>
                <a:gd name="connsiteX76" fmla="*/ 241298 w 550190"/>
                <a:gd name="connsiteY76" fmla="*/ 20468 h 117898"/>
                <a:gd name="connsiteX77" fmla="*/ 201606 w 550190"/>
                <a:gd name="connsiteY77" fmla="*/ 87276 h 117898"/>
                <a:gd name="connsiteX78" fmla="*/ 200820 w 550190"/>
                <a:gd name="connsiteY78" fmla="*/ 89242 h 117898"/>
                <a:gd name="connsiteX79" fmla="*/ 203178 w 550190"/>
                <a:gd name="connsiteY79" fmla="*/ 93957 h 117898"/>
                <a:gd name="connsiteX80" fmla="*/ 169773 w 550190"/>
                <a:gd name="connsiteY80" fmla="*/ 90813 h 117898"/>
                <a:gd name="connsiteX81" fmla="*/ 176454 w 550190"/>
                <a:gd name="connsiteY81" fmla="*/ 89242 h 117898"/>
                <a:gd name="connsiteX82" fmla="*/ 216146 w 550190"/>
                <a:gd name="connsiteY82" fmla="*/ 22432 h 117898"/>
                <a:gd name="connsiteX83" fmla="*/ 214575 w 550190"/>
                <a:gd name="connsiteY83" fmla="*/ 15751 h 117898"/>
                <a:gd name="connsiteX84" fmla="*/ 207894 w 550190"/>
                <a:gd name="connsiteY84" fmla="*/ 17323 h 117898"/>
                <a:gd name="connsiteX85" fmla="*/ 168201 w 550190"/>
                <a:gd name="connsiteY85" fmla="*/ 84133 h 117898"/>
                <a:gd name="connsiteX86" fmla="*/ 167416 w 550190"/>
                <a:gd name="connsiteY86" fmla="*/ 86097 h 117898"/>
                <a:gd name="connsiteX87" fmla="*/ 169773 w 550190"/>
                <a:gd name="connsiteY87" fmla="*/ 90813 h 117898"/>
                <a:gd name="connsiteX88" fmla="*/ 136369 w 550190"/>
                <a:gd name="connsiteY88" fmla="*/ 88062 h 117898"/>
                <a:gd name="connsiteX89" fmla="*/ 143050 w 550190"/>
                <a:gd name="connsiteY89" fmla="*/ 86490 h 117898"/>
                <a:gd name="connsiteX90" fmla="*/ 182742 w 550190"/>
                <a:gd name="connsiteY90" fmla="*/ 19681 h 117898"/>
                <a:gd name="connsiteX91" fmla="*/ 181170 w 550190"/>
                <a:gd name="connsiteY91" fmla="*/ 13001 h 117898"/>
                <a:gd name="connsiteX92" fmla="*/ 174489 w 550190"/>
                <a:gd name="connsiteY92" fmla="*/ 14572 h 117898"/>
                <a:gd name="connsiteX93" fmla="*/ 134797 w 550190"/>
                <a:gd name="connsiteY93" fmla="*/ 81381 h 117898"/>
                <a:gd name="connsiteX94" fmla="*/ 134011 w 550190"/>
                <a:gd name="connsiteY94" fmla="*/ 83346 h 117898"/>
                <a:gd name="connsiteX95" fmla="*/ 136369 w 550190"/>
                <a:gd name="connsiteY95" fmla="*/ 88062 h 117898"/>
                <a:gd name="connsiteX96" fmla="*/ 102965 w 550190"/>
                <a:gd name="connsiteY96" fmla="*/ 84918 h 117898"/>
                <a:gd name="connsiteX97" fmla="*/ 109646 w 550190"/>
                <a:gd name="connsiteY97" fmla="*/ 83346 h 117898"/>
                <a:gd name="connsiteX98" fmla="*/ 149338 w 550190"/>
                <a:gd name="connsiteY98" fmla="*/ 16538 h 117898"/>
                <a:gd name="connsiteX99" fmla="*/ 147766 w 550190"/>
                <a:gd name="connsiteY99" fmla="*/ 9856 h 117898"/>
                <a:gd name="connsiteX100" fmla="*/ 141085 w 550190"/>
                <a:gd name="connsiteY100" fmla="*/ 11429 h 117898"/>
                <a:gd name="connsiteX101" fmla="*/ 101392 w 550190"/>
                <a:gd name="connsiteY101" fmla="*/ 78237 h 117898"/>
                <a:gd name="connsiteX102" fmla="*/ 100606 w 550190"/>
                <a:gd name="connsiteY102" fmla="*/ 80202 h 117898"/>
                <a:gd name="connsiteX103" fmla="*/ 102965 w 550190"/>
                <a:gd name="connsiteY103" fmla="*/ 84918 h 117898"/>
                <a:gd name="connsiteX104" fmla="*/ 69167 w 550190"/>
                <a:gd name="connsiteY104" fmla="*/ 81775 h 117898"/>
                <a:gd name="connsiteX105" fmla="*/ 75848 w 550190"/>
                <a:gd name="connsiteY105" fmla="*/ 80202 h 117898"/>
                <a:gd name="connsiteX106" fmla="*/ 115540 w 550190"/>
                <a:gd name="connsiteY106" fmla="*/ 13393 h 117898"/>
                <a:gd name="connsiteX107" fmla="*/ 113968 w 550190"/>
                <a:gd name="connsiteY107" fmla="*/ 6713 h 117898"/>
                <a:gd name="connsiteX108" fmla="*/ 107287 w 550190"/>
                <a:gd name="connsiteY108" fmla="*/ 8284 h 117898"/>
                <a:gd name="connsiteX109" fmla="*/ 67595 w 550190"/>
                <a:gd name="connsiteY109" fmla="*/ 75093 h 117898"/>
                <a:gd name="connsiteX110" fmla="*/ 66809 w 550190"/>
                <a:gd name="connsiteY110" fmla="*/ 77058 h 117898"/>
                <a:gd name="connsiteX111" fmla="*/ 69167 w 550190"/>
                <a:gd name="connsiteY111" fmla="*/ 81775 h 117898"/>
                <a:gd name="connsiteX112" fmla="*/ 35763 w 550190"/>
                <a:gd name="connsiteY112" fmla="*/ 79024 h 117898"/>
                <a:gd name="connsiteX113" fmla="*/ 42443 w 550190"/>
                <a:gd name="connsiteY113" fmla="*/ 77451 h 117898"/>
                <a:gd name="connsiteX114" fmla="*/ 82135 w 550190"/>
                <a:gd name="connsiteY114" fmla="*/ 10643 h 117898"/>
                <a:gd name="connsiteX115" fmla="*/ 80564 w 550190"/>
                <a:gd name="connsiteY115" fmla="*/ 3962 h 117898"/>
                <a:gd name="connsiteX116" fmla="*/ 73883 w 550190"/>
                <a:gd name="connsiteY116" fmla="*/ 5534 h 117898"/>
                <a:gd name="connsiteX117" fmla="*/ 34191 w 550190"/>
                <a:gd name="connsiteY117" fmla="*/ 72342 h 117898"/>
                <a:gd name="connsiteX118" fmla="*/ 33405 w 550190"/>
                <a:gd name="connsiteY118" fmla="*/ 74308 h 117898"/>
                <a:gd name="connsiteX119" fmla="*/ 35763 w 550190"/>
                <a:gd name="connsiteY119" fmla="*/ 79024 h 117898"/>
                <a:gd name="connsiteX120" fmla="*/ 2358 w 550190"/>
                <a:gd name="connsiteY120" fmla="*/ 75879 h 117898"/>
                <a:gd name="connsiteX121" fmla="*/ 9039 w 550190"/>
                <a:gd name="connsiteY121" fmla="*/ 74308 h 117898"/>
                <a:gd name="connsiteX122" fmla="*/ 48731 w 550190"/>
                <a:gd name="connsiteY122" fmla="*/ 7498 h 117898"/>
                <a:gd name="connsiteX123" fmla="*/ 47159 w 550190"/>
                <a:gd name="connsiteY123" fmla="*/ 818 h 117898"/>
                <a:gd name="connsiteX124" fmla="*/ 40478 w 550190"/>
                <a:gd name="connsiteY124" fmla="*/ 2389 h 117898"/>
                <a:gd name="connsiteX125" fmla="*/ 786 w 550190"/>
                <a:gd name="connsiteY125" fmla="*/ 69199 h 117898"/>
                <a:gd name="connsiteX126" fmla="*/ 0 w 550190"/>
                <a:gd name="connsiteY126" fmla="*/ 71163 h 117898"/>
                <a:gd name="connsiteX127" fmla="*/ 2358 w 550190"/>
                <a:gd name="connsiteY127" fmla="*/ 75879 h 1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50190" h="117898">
                  <a:moveTo>
                    <a:pt x="501853" y="116357"/>
                  </a:moveTo>
                  <a:cubicBezTo>
                    <a:pt x="501853" y="115572"/>
                    <a:pt x="502246" y="114786"/>
                    <a:pt x="502639" y="114393"/>
                  </a:cubicBezTo>
                  <a:lnTo>
                    <a:pt x="542331" y="47583"/>
                  </a:lnTo>
                  <a:cubicBezTo>
                    <a:pt x="543903" y="45225"/>
                    <a:pt x="546654" y="44440"/>
                    <a:pt x="549012" y="46012"/>
                  </a:cubicBezTo>
                  <a:cubicBezTo>
                    <a:pt x="551370" y="47583"/>
                    <a:pt x="552156" y="50335"/>
                    <a:pt x="550584" y="52692"/>
                  </a:cubicBezTo>
                  <a:lnTo>
                    <a:pt x="510891" y="119502"/>
                  </a:lnTo>
                  <a:cubicBezTo>
                    <a:pt x="509713" y="121860"/>
                    <a:pt x="506569" y="122645"/>
                    <a:pt x="504211" y="121074"/>
                  </a:cubicBezTo>
                  <a:cubicBezTo>
                    <a:pt x="502639" y="119895"/>
                    <a:pt x="501853" y="117929"/>
                    <a:pt x="501853" y="116357"/>
                  </a:cubicBezTo>
                  <a:close/>
                  <a:moveTo>
                    <a:pt x="470806" y="117929"/>
                  </a:moveTo>
                  <a:cubicBezTo>
                    <a:pt x="473164" y="119502"/>
                    <a:pt x="475915" y="118716"/>
                    <a:pt x="477487" y="116357"/>
                  </a:cubicBezTo>
                  <a:lnTo>
                    <a:pt x="517179" y="49549"/>
                  </a:lnTo>
                  <a:cubicBezTo>
                    <a:pt x="518751" y="47191"/>
                    <a:pt x="517966" y="44440"/>
                    <a:pt x="515608" y="42868"/>
                  </a:cubicBezTo>
                  <a:cubicBezTo>
                    <a:pt x="513249" y="41689"/>
                    <a:pt x="510499" y="42082"/>
                    <a:pt x="508926" y="44440"/>
                  </a:cubicBezTo>
                  <a:lnTo>
                    <a:pt x="469234" y="111249"/>
                  </a:lnTo>
                  <a:cubicBezTo>
                    <a:pt x="468841" y="112035"/>
                    <a:pt x="468448" y="112428"/>
                    <a:pt x="468448" y="113214"/>
                  </a:cubicBezTo>
                  <a:cubicBezTo>
                    <a:pt x="468448" y="115178"/>
                    <a:pt x="469234" y="116751"/>
                    <a:pt x="470806" y="117929"/>
                  </a:cubicBezTo>
                  <a:close/>
                  <a:moveTo>
                    <a:pt x="437402" y="114786"/>
                  </a:moveTo>
                  <a:cubicBezTo>
                    <a:pt x="439760" y="116357"/>
                    <a:pt x="442511" y="115572"/>
                    <a:pt x="444083" y="113214"/>
                  </a:cubicBezTo>
                  <a:lnTo>
                    <a:pt x="483775" y="46404"/>
                  </a:lnTo>
                  <a:cubicBezTo>
                    <a:pt x="484954" y="44047"/>
                    <a:pt x="484561" y="41296"/>
                    <a:pt x="482203" y="39724"/>
                  </a:cubicBezTo>
                  <a:cubicBezTo>
                    <a:pt x="479845" y="38152"/>
                    <a:pt x="477094" y="38937"/>
                    <a:pt x="475522" y="41296"/>
                  </a:cubicBezTo>
                  <a:lnTo>
                    <a:pt x="435830" y="108105"/>
                  </a:lnTo>
                  <a:cubicBezTo>
                    <a:pt x="435437" y="108891"/>
                    <a:pt x="435044" y="109284"/>
                    <a:pt x="435044" y="110070"/>
                  </a:cubicBezTo>
                  <a:cubicBezTo>
                    <a:pt x="435044" y="112035"/>
                    <a:pt x="435830" y="113999"/>
                    <a:pt x="437402" y="114786"/>
                  </a:cubicBezTo>
                  <a:close/>
                  <a:moveTo>
                    <a:pt x="403997" y="112035"/>
                  </a:moveTo>
                  <a:cubicBezTo>
                    <a:pt x="406355" y="113607"/>
                    <a:pt x="409106" y="112820"/>
                    <a:pt x="410678" y="110463"/>
                  </a:cubicBezTo>
                  <a:lnTo>
                    <a:pt x="450371" y="43654"/>
                  </a:lnTo>
                  <a:cubicBezTo>
                    <a:pt x="451942" y="41296"/>
                    <a:pt x="451156" y="38545"/>
                    <a:pt x="448798" y="36973"/>
                  </a:cubicBezTo>
                  <a:cubicBezTo>
                    <a:pt x="446441" y="35401"/>
                    <a:pt x="443690" y="36187"/>
                    <a:pt x="442118" y="38545"/>
                  </a:cubicBezTo>
                  <a:lnTo>
                    <a:pt x="402425" y="105353"/>
                  </a:lnTo>
                  <a:cubicBezTo>
                    <a:pt x="402032" y="106140"/>
                    <a:pt x="401639" y="106532"/>
                    <a:pt x="401639" y="107319"/>
                  </a:cubicBezTo>
                  <a:cubicBezTo>
                    <a:pt x="401639" y="108891"/>
                    <a:pt x="402425" y="110856"/>
                    <a:pt x="403997" y="112035"/>
                  </a:cubicBezTo>
                  <a:close/>
                  <a:moveTo>
                    <a:pt x="370593" y="108891"/>
                  </a:moveTo>
                  <a:cubicBezTo>
                    <a:pt x="372951" y="110463"/>
                    <a:pt x="375702" y="109677"/>
                    <a:pt x="377274" y="107319"/>
                  </a:cubicBezTo>
                  <a:lnTo>
                    <a:pt x="416966" y="40510"/>
                  </a:lnTo>
                  <a:cubicBezTo>
                    <a:pt x="418538" y="38152"/>
                    <a:pt x="417752" y="35401"/>
                    <a:pt x="415394" y="33830"/>
                  </a:cubicBezTo>
                  <a:cubicBezTo>
                    <a:pt x="413036" y="32257"/>
                    <a:pt x="410285" y="33043"/>
                    <a:pt x="408714" y="35401"/>
                  </a:cubicBezTo>
                  <a:lnTo>
                    <a:pt x="369021" y="102210"/>
                  </a:lnTo>
                  <a:cubicBezTo>
                    <a:pt x="368628" y="102996"/>
                    <a:pt x="368235" y="103389"/>
                    <a:pt x="368235" y="104174"/>
                  </a:cubicBezTo>
                  <a:cubicBezTo>
                    <a:pt x="367842" y="106140"/>
                    <a:pt x="369021" y="107711"/>
                    <a:pt x="370593" y="108891"/>
                  </a:cubicBezTo>
                  <a:close/>
                  <a:moveTo>
                    <a:pt x="337188" y="105747"/>
                  </a:moveTo>
                  <a:cubicBezTo>
                    <a:pt x="339546" y="107319"/>
                    <a:pt x="342298" y="106532"/>
                    <a:pt x="343869" y="104174"/>
                  </a:cubicBezTo>
                  <a:lnTo>
                    <a:pt x="383562" y="37366"/>
                  </a:lnTo>
                  <a:cubicBezTo>
                    <a:pt x="385134" y="35008"/>
                    <a:pt x="384348" y="32257"/>
                    <a:pt x="381990" y="30685"/>
                  </a:cubicBezTo>
                  <a:cubicBezTo>
                    <a:pt x="379632" y="29113"/>
                    <a:pt x="376881" y="29899"/>
                    <a:pt x="375309" y="32257"/>
                  </a:cubicBezTo>
                  <a:lnTo>
                    <a:pt x="335617" y="99067"/>
                  </a:lnTo>
                  <a:cubicBezTo>
                    <a:pt x="335223" y="99852"/>
                    <a:pt x="334831" y="100245"/>
                    <a:pt x="334831" y="101031"/>
                  </a:cubicBezTo>
                  <a:cubicBezTo>
                    <a:pt x="334438" y="102996"/>
                    <a:pt x="335223" y="104961"/>
                    <a:pt x="337188" y="105747"/>
                  </a:cubicBezTo>
                  <a:close/>
                  <a:moveTo>
                    <a:pt x="303391" y="102996"/>
                  </a:moveTo>
                  <a:cubicBezTo>
                    <a:pt x="305749" y="104568"/>
                    <a:pt x="308500" y="103782"/>
                    <a:pt x="310072" y="101424"/>
                  </a:cubicBezTo>
                  <a:lnTo>
                    <a:pt x="349765" y="34615"/>
                  </a:lnTo>
                  <a:cubicBezTo>
                    <a:pt x="350943" y="32257"/>
                    <a:pt x="350550" y="29506"/>
                    <a:pt x="348192" y="27934"/>
                  </a:cubicBezTo>
                  <a:cubicBezTo>
                    <a:pt x="345834" y="26363"/>
                    <a:pt x="343083" y="27148"/>
                    <a:pt x="341511" y="29506"/>
                  </a:cubicBezTo>
                  <a:lnTo>
                    <a:pt x="301819" y="96315"/>
                  </a:lnTo>
                  <a:cubicBezTo>
                    <a:pt x="301426" y="97101"/>
                    <a:pt x="301033" y="97494"/>
                    <a:pt x="301033" y="98280"/>
                  </a:cubicBezTo>
                  <a:cubicBezTo>
                    <a:pt x="301033" y="100245"/>
                    <a:pt x="301819" y="101817"/>
                    <a:pt x="303391" y="102996"/>
                  </a:cubicBezTo>
                  <a:close/>
                  <a:moveTo>
                    <a:pt x="269987" y="99852"/>
                  </a:moveTo>
                  <a:cubicBezTo>
                    <a:pt x="272345" y="101424"/>
                    <a:pt x="275095" y="100638"/>
                    <a:pt x="276668" y="98280"/>
                  </a:cubicBezTo>
                  <a:lnTo>
                    <a:pt x="316360" y="31472"/>
                  </a:lnTo>
                  <a:cubicBezTo>
                    <a:pt x="317539" y="29113"/>
                    <a:pt x="317146" y="26363"/>
                    <a:pt x="314788" y="24790"/>
                  </a:cubicBezTo>
                  <a:cubicBezTo>
                    <a:pt x="312430" y="23218"/>
                    <a:pt x="309679" y="24005"/>
                    <a:pt x="308107" y="26363"/>
                  </a:cubicBezTo>
                  <a:lnTo>
                    <a:pt x="268415" y="93171"/>
                  </a:lnTo>
                  <a:cubicBezTo>
                    <a:pt x="268022" y="93957"/>
                    <a:pt x="267628" y="94350"/>
                    <a:pt x="267628" y="95136"/>
                  </a:cubicBezTo>
                  <a:cubicBezTo>
                    <a:pt x="267628" y="97101"/>
                    <a:pt x="268415" y="99067"/>
                    <a:pt x="269987" y="99852"/>
                  </a:cubicBezTo>
                  <a:close/>
                  <a:moveTo>
                    <a:pt x="236582" y="96707"/>
                  </a:moveTo>
                  <a:cubicBezTo>
                    <a:pt x="238940" y="98280"/>
                    <a:pt x="241691" y="97494"/>
                    <a:pt x="243263" y="95136"/>
                  </a:cubicBezTo>
                  <a:lnTo>
                    <a:pt x="282955" y="28327"/>
                  </a:lnTo>
                  <a:cubicBezTo>
                    <a:pt x="284527" y="25969"/>
                    <a:pt x="283741" y="23218"/>
                    <a:pt x="281383" y="21647"/>
                  </a:cubicBezTo>
                  <a:cubicBezTo>
                    <a:pt x="279026" y="20468"/>
                    <a:pt x="276274" y="20860"/>
                    <a:pt x="274703" y="23218"/>
                  </a:cubicBezTo>
                  <a:lnTo>
                    <a:pt x="235010" y="90027"/>
                  </a:lnTo>
                  <a:cubicBezTo>
                    <a:pt x="234617" y="90813"/>
                    <a:pt x="234224" y="91206"/>
                    <a:pt x="234224" y="91992"/>
                  </a:cubicBezTo>
                  <a:cubicBezTo>
                    <a:pt x="234224" y="93957"/>
                    <a:pt x="235010" y="95922"/>
                    <a:pt x="236582" y="96707"/>
                  </a:cubicBezTo>
                  <a:close/>
                  <a:moveTo>
                    <a:pt x="203178" y="93957"/>
                  </a:moveTo>
                  <a:cubicBezTo>
                    <a:pt x="205535" y="95529"/>
                    <a:pt x="208287" y="94743"/>
                    <a:pt x="209858" y="92385"/>
                  </a:cubicBezTo>
                  <a:lnTo>
                    <a:pt x="249551" y="25576"/>
                  </a:lnTo>
                  <a:cubicBezTo>
                    <a:pt x="250730" y="23218"/>
                    <a:pt x="250337" y="20468"/>
                    <a:pt x="247979" y="18896"/>
                  </a:cubicBezTo>
                  <a:cubicBezTo>
                    <a:pt x="245621" y="17323"/>
                    <a:pt x="242870" y="18109"/>
                    <a:pt x="241298" y="20468"/>
                  </a:cubicBezTo>
                  <a:lnTo>
                    <a:pt x="201606" y="87276"/>
                  </a:lnTo>
                  <a:cubicBezTo>
                    <a:pt x="201213" y="88062"/>
                    <a:pt x="200820" y="88455"/>
                    <a:pt x="200820" y="89242"/>
                  </a:cubicBezTo>
                  <a:cubicBezTo>
                    <a:pt x="200820" y="91206"/>
                    <a:pt x="201606" y="92779"/>
                    <a:pt x="203178" y="93957"/>
                  </a:cubicBezTo>
                  <a:close/>
                  <a:moveTo>
                    <a:pt x="169773" y="90813"/>
                  </a:moveTo>
                  <a:cubicBezTo>
                    <a:pt x="172131" y="92385"/>
                    <a:pt x="174882" y="91600"/>
                    <a:pt x="176454" y="89242"/>
                  </a:cubicBezTo>
                  <a:lnTo>
                    <a:pt x="216146" y="22432"/>
                  </a:lnTo>
                  <a:cubicBezTo>
                    <a:pt x="217325" y="20075"/>
                    <a:pt x="216933" y="17323"/>
                    <a:pt x="214575" y="15751"/>
                  </a:cubicBezTo>
                  <a:cubicBezTo>
                    <a:pt x="212217" y="14180"/>
                    <a:pt x="209466" y="14965"/>
                    <a:pt x="207894" y="17323"/>
                  </a:cubicBezTo>
                  <a:lnTo>
                    <a:pt x="168201" y="84133"/>
                  </a:lnTo>
                  <a:cubicBezTo>
                    <a:pt x="167808" y="84918"/>
                    <a:pt x="167416" y="85312"/>
                    <a:pt x="167416" y="86097"/>
                  </a:cubicBezTo>
                  <a:cubicBezTo>
                    <a:pt x="167416" y="88062"/>
                    <a:pt x="168201" y="90027"/>
                    <a:pt x="169773" y="90813"/>
                  </a:cubicBezTo>
                  <a:close/>
                  <a:moveTo>
                    <a:pt x="136369" y="88062"/>
                  </a:moveTo>
                  <a:cubicBezTo>
                    <a:pt x="138727" y="89634"/>
                    <a:pt x="141478" y="88848"/>
                    <a:pt x="143050" y="86490"/>
                  </a:cubicBezTo>
                  <a:lnTo>
                    <a:pt x="182742" y="19681"/>
                  </a:lnTo>
                  <a:cubicBezTo>
                    <a:pt x="183921" y="17323"/>
                    <a:pt x="183528" y="14572"/>
                    <a:pt x="181170" y="13001"/>
                  </a:cubicBezTo>
                  <a:cubicBezTo>
                    <a:pt x="178812" y="11429"/>
                    <a:pt x="176061" y="12214"/>
                    <a:pt x="174489" y="14572"/>
                  </a:cubicBezTo>
                  <a:lnTo>
                    <a:pt x="134797" y="81381"/>
                  </a:lnTo>
                  <a:cubicBezTo>
                    <a:pt x="134404" y="82167"/>
                    <a:pt x="134011" y="82560"/>
                    <a:pt x="134011" y="83346"/>
                  </a:cubicBezTo>
                  <a:cubicBezTo>
                    <a:pt x="133618" y="84918"/>
                    <a:pt x="134797" y="86883"/>
                    <a:pt x="136369" y="88062"/>
                  </a:cubicBezTo>
                  <a:close/>
                  <a:moveTo>
                    <a:pt x="102965" y="84918"/>
                  </a:moveTo>
                  <a:cubicBezTo>
                    <a:pt x="105323" y="86490"/>
                    <a:pt x="108073" y="85704"/>
                    <a:pt x="109646" y="83346"/>
                  </a:cubicBezTo>
                  <a:lnTo>
                    <a:pt x="149338" y="16538"/>
                  </a:lnTo>
                  <a:cubicBezTo>
                    <a:pt x="150517" y="14180"/>
                    <a:pt x="150124" y="11429"/>
                    <a:pt x="147766" y="9856"/>
                  </a:cubicBezTo>
                  <a:cubicBezTo>
                    <a:pt x="145407" y="8284"/>
                    <a:pt x="142657" y="9071"/>
                    <a:pt x="141085" y="11429"/>
                  </a:cubicBezTo>
                  <a:lnTo>
                    <a:pt x="101392" y="78237"/>
                  </a:lnTo>
                  <a:cubicBezTo>
                    <a:pt x="101000" y="79024"/>
                    <a:pt x="100606" y="79417"/>
                    <a:pt x="100606" y="80202"/>
                  </a:cubicBezTo>
                  <a:cubicBezTo>
                    <a:pt x="100213" y="82167"/>
                    <a:pt x="101000" y="83739"/>
                    <a:pt x="102965" y="84918"/>
                  </a:cubicBezTo>
                  <a:close/>
                  <a:moveTo>
                    <a:pt x="69167" y="81775"/>
                  </a:moveTo>
                  <a:cubicBezTo>
                    <a:pt x="71525" y="83346"/>
                    <a:pt x="74276" y="82560"/>
                    <a:pt x="75848" y="80202"/>
                  </a:cubicBezTo>
                  <a:lnTo>
                    <a:pt x="115540" y="13393"/>
                  </a:lnTo>
                  <a:cubicBezTo>
                    <a:pt x="116719" y="11035"/>
                    <a:pt x="116326" y="8284"/>
                    <a:pt x="113968" y="6713"/>
                  </a:cubicBezTo>
                  <a:cubicBezTo>
                    <a:pt x="111610" y="5141"/>
                    <a:pt x="108859" y="5926"/>
                    <a:pt x="107287" y="8284"/>
                  </a:cubicBezTo>
                  <a:lnTo>
                    <a:pt x="67595" y="75093"/>
                  </a:lnTo>
                  <a:cubicBezTo>
                    <a:pt x="67202" y="75879"/>
                    <a:pt x="66809" y="76272"/>
                    <a:pt x="66809" y="77058"/>
                  </a:cubicBezTo>
                  <a:cubicBezTo>
                    <a:pt x="66809" y="79024"/>
                    <a:pt x="67595" y="80988"/>
                    <a:pt x="69167" y="81775"/>
                  </a:cubicBezTo>
                  <a:close/>
                  <a:moveTo>
                    <a:pt x="35763" y="79024"/>
                  </a:moveTo>
                  <a:cubicBezTo>
                    <a:pt x="38120" y="80596"/>
                    <a:pt x="40872" y="79809"/>
                    <a:pt x="42443" y="77451"/>
                  </a:cubicBezTo>
                  <a:lnTo>
                    <a:pt x="82135" y="10643"/>
                  </a:lnTo>
                  <a:cubicBezTo>
                    <a:pt x="83315" y="8284"/>
                    <a:pt x="82922" y="5534"/>
                    <a:pt x="80564" y="3962"/>
                  </a:cubicBezTo>
                  <a:cubicBezTo>
                    <a:pt x="78206" y="2389"/>
                    <a:pt x="75455" y="3176"/>
                    <a:pt x="73883" y="5534"/>
                  </a:cubicBezTo>
                  <a:lnTo>
                    <a:pt x="34191" y="72342"/>
                  </a:lnTo>
                  <a:cubicBezTo>
                    <a:pt x="33797" y="73129"/>
                    <a:pt x="33405" y="73521"/>
                    <a:pt x="33405" y="74308"/>
                  </a:cubicBezTo>
                  <a:cubicBezTo>
                    <a:pt x="33405" y="76272"/>
                    <a:pt x="34191" y="77845"/>
                    <a:pt x="35763" y="79024"/>
                  </a:cubicBezTo>
                  <a:close/>
                  <a:moveTo>
                    <a:pt x="2358" y="75879"/>
                  </a:moveTo>
                  <a:cubicBezTo>
                    <a:pt x="4716" y="77451"/>
                    <a:pt x="7467" y="76666"/>
                    <a:pt x="9039" y="74308"/>
                  </a:cubicBezTo>
                  <a:lnTo>
                    <a:pt x="48731" y="7498"/>
                  </a:lnTo>
                  <a:cubicBezTo>
                    <a:pt x="49910" y="5141"/>
                    <a:pt x="49518" y="2389"/>
                    <a:pt x="47159" y="818"/>
                  </a:cubicBezTo>
                  <a:cubicBezTo>
                    <a:pt x="44801" y="-754"/>
                    <a:pt x="42051" y="31"/>
                    <a:pt x="40478" y="2389"/>
                  </a:cubicBezTo>
                  <a:lnTo>
                    <a:pt x="786" y="69199"/>
                  </a:lnTo>
                  <a:cubicBezTo>
                    <a:pt x="393" y="69984"/>
                    <a:pt x="0" y="70378"/>
                    <a:pt x="0" y="71163"/>
                  </a:cubicBezTo>
                  <a:cubicBezTo>
                    <a:pt x="0" y="73129"/>
                    <a:pt x="786" y="75093"/>
                    <a:pt x="2358" y="75879"/>
                  </a:cubicBezTo>
                  <a:close/>
                </a:path>
              </a:pathLst>
            </a:custGeom>
            <a:solidFill>
              <a:srgbClr val="AEB1B5"/>
            </a:solidFill>
            <a:ln w="39274"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CE1A07B4-A30C-43FC-BA81-8AE30380F7A3}"/>
                </a:ext>
              </a:extLst>
            </p:cNvPr>
            <p:cNvSpPr/>
            <p:nvPr/>
          </p:nvSpPr>
          <p:spPr>
            <a:xfrm>
              <a:off x="21218482" y="14908558"/>
              <a:ext cx="39299" cy="157197"/>
            </a:xfrm>
            <a:custGeom>
              <a:avLst/>
              <a:gdLst>
                <a:gd name="connsiteX0" fmla="*/ 44433 w 39299"/>
                <a:gd name="connsiteY0" fmla="*/ 186303 h 157197"/>
                <a:gd name="connsiteX1" fmla="*/ 59760 w 39299"/>
                <a:gd name="connsiteY1" fmla="*/ 13387 h 157197"/>
                <a:gd name="connsiteX2" fmla="*/ 50328 w 39299"/>
                <a:gd name="connsiteY2" fmla="*/ 1991 h 157197"/>
                <a:gd name="connsiteX3" fmla="*/ 26749 w 39299"/>
                <a:gd name="connsiteY3" fmla="*/ 25 h 157197"/>
                <a:gd name="connsiteX4" fmla="*/ 15352 w 39299"/>
                <a:gd name="connsiteY4" fmla="*/ 9456 h 157197"/>
                <a:gd name="connsiteX5" fmla="*/ 25 w 39299"/>
                <a:gd name="connsiteY5" fmla="*/ 182374 h 157197"/>
                <a:gd name="connsiteX6" fmla="*/ 9457 w 39299"/>
                <a:gd name="connsiteY6" fmla="*/ 193770 h 157197"/>
                <a:gd name="connsiteX7" fmla="*/ 33037 w 39299"/>
                <a:gd name="connsiteY7" fmla="*/ 195736 h 157197"/>
                <a:gd name="connsiteX8" fmla="*/ 44433 w 39299"/>
                <a:gd name="connsiteY8" fmla="*/ 186303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 h="157197">
                  <a:moveTo>
                    <a:pt x="44433" y="186303"/>
                  </a:moveTo>
                  <a:lnTo>
                    <a:pt x="59760" y="13387"/>
                  </a:lnTo>
                  <a:cubicBezTo>
                    <a:pt x="60153" y="7492"/>
                    <a:pt x="55830" y="2383"/>
                    <a:pt x="50328" y="1991"/>
                  </a:cubicBezTo>
                  <a:lnTo>
                    <a:pt x="26749" y="25"/>
                  </a:lnTo>
                  <a:cubicBezTo>
                    <a:pt x="20853" y="-369"/>
                    <a:pt x="15745" y="3955"/>
                    <a:pt x="15352" y="9456"/>
                  </a:cubicBezTo>
                  <a:lnTo>
                    <a:pt x="25" y="182374"/>
                  </a:lnTo>
                  <a:cubicBezTo>
                    <a:pt x="-368" y="188269"/>
                    <a:pt x="3955" y="193378"/>
                    <a:pt x="9457" y="193770"/>
                  </a:cubicBezTo>
                  <a:lnTo>
                    <a:pt x="33037" y="195736"/>
                  </a:lnTo>
                  <a:cubicBezTo>
                    <a:pt x="38539" y="196522"/>
                    <a:pt x="43647" y="192199"/>
                    <a:pt x="44433" y="186303"/>
                  </a:cubicBezTo>
                  <a:close/>
                </a:path>
              </a:pathLst>
            </a:custGeom>
            <a:solidFill>
              <a:srgbClr val="C3C6CB"/>
            </a:solidFill>
            <a:ln w="39274"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060BC6E9-B450-4B8E-876C-E825E0AAE983}"/>
                </a:ext>
              </a:extLst>
            </p:cNvPr>
            <p:cNvSpPr/>
            <p:nvPr/>
          </p:nvSpPr>
          <p:spPr>
            <a:xfrm>
              <a:off x="21235406" y="14909762"/>
              <a:ext cx="39299" cy="157197"/>
            </a:xfrm>
            <a:custGeom>
              <a:avLst/>
              <a:gdLst>
                <a:gd name="connsiteX0" fmla="*/ 33797 w 39299"/>
                <a:gd name="connsiteY0" fmla="*/ 23580 h 157197"/>
                <a:gd name="connsiteX1" fmla="*/ 20436 w 39299"/>
                <a:gd name="connsiteY1" fmla="*/ 172525 h 157197"/>
                <a:gd name="connsiteX2" fmla="*/ 0 w 39299"/>
                <a:gd name="connsiteY2" fmla="*/ 192567 h 157197"/>
                <a:gd name="connsiteX3" fmla="*/ 3930 w 39299"/>
                <a:gd name="connsiteY3" fmla="*/ 193745 h 157197"/>
                <a:gd name="connsiteX4" fmla="*/ 28296 w 39299"/>
                <a:gd name="connsiteY4" fmla="*/ 173310 h 157197"/>
                <a:gd name="connsiteX5" fmla="*/ 41657 w 39299"/>
                <a:gd name="connsiteY5" fmla="*/ 24365 h 157197"/>
                <a:gd name="connsiteX6" fmla="*/ 21221 w 39299"/>
                <a:gd name="connsiteY6" fmla="*/ 0 h 157197"/>
                <a:gd name="connsiteX7" fmla="*/ 17292 w 39299"/>
                <a:gd name="connsiteY7" fmla="*/ 393 h 157197"/>
                <a:gd name="connsiteX8" fmla="*/ 33797 w 39299"/>
                <a:gd name="connsiteY8" fmla="*/ 23580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 h="157197">
                  <a:moveTo>
                    <a:pt x="33797" y="23580"/>
                  </a:moveTo>
                  <a:lnTo>
                    <a:pt x="20436" y="172525"/>
                  </a:lnTo>
                  <a:cubicBezTo>
                    <a:pt x="19650" y="183528"/>
                    <a:pt x="10611" y="191388"/>
                    <a:pt x="0" y="192567"/>
                  </a:cubicBezTo>
                  <a:cubicBezTo>
                    <a:pt x="1179" y="192960"/>
                    <a:pt x="2358" y="193745"/>
                    <a:pt x="3930" y="193745"/>
                  </a:cubicBezTo>
                  <a:cubicBezTo>
                    <a:pt x="16113" y="194924"/>
                    <a:pt x="27117" y="185886"/>
                    <a:pt x="28296" y="173310"/>
                  </a:cubicBezTo>
                  <a:lnTo>
                    <a:pt x="41657" y="24365"/>
                  </a:lnTo>
                  <a:cubicBezTo>
                    <a:pt x="42836" y="12183"/>
                    <a:pt x="33797" y="1179"/>
                    <a:pt x="21221" y="0"/>
                  </a:cubicBezTo>
                  <a:cubicBezTo>
                    <a:pt x="19650" y="0"/>
                    <a:pt x="18471" y="393"/>
                    <a:pt x="17292" y="393"/>
                  </a:cubicBezTo>
                  <a:cubicBezTo>
                    <a:pt x="27902" y="3145"/>
                    <a:pt x="34976" y="12576"/>
                    <a:pt x="33797" y="23580"/>
                  </a:cubicBezTo>
                  <a:close/>
                </a:path>
              </a:pathLst>
            </a:custGeom>
            <a:solidFill>
              <a:srgbClr val="DBDCDD"/>
            </a:solidFill>
            <a:ln w="39274"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D9CD8C40-3E7A-4C93-84B0-5B03ABAFC99F}"/>
                </a:ext>
              </a:extLst>
            </p:cNvPr>
            <p:cNvSpPr/>
            <p:nvPr/>
          </p:nvSpPr>
          <p:spPr>
            <a:xfrm>
              <a:off x="21218797" y="14909659"/>
              <a:ext cx="39299" cy="157197"/>
            </a:xfrm>
            <a:custGeom>
              <a:avLst/>
              <a:gdLst>
                <a:gd name="connsiteX0" fmla="*/ 13858 w 39299"/>
                <a:gd name="connsiteY0" fmla="*/ 170662 h 157197"/>
                <a:gd name="connsiteX1" fmla="*/ 27220 w 39299"/>
                <a:gd name="connsiteY1" fmla="*/ 21719 h 157197"/>
                <a:gd name="connsiteX2" fmla="*/ 44511 w 39299"/>
                <a:gd name="connsiteY2" fmla="*/ 2069 h 157197"/>
                <a:gd name="connsiteX3" fmla="*/ 37830 w 39299"/>
                <a:gd name="connsiteY3" fmla="*/ 103 h 157197"/>
                <a:gd name="connsiteX4" fmla="*/ 13465 w 39299"/>
                <a:gd name="connsiteY4" fmla="*/ 20540 h 157197"/>
                <a:gd name="connsiteX5" fmla="*/ 103 w 39299"/>
                <a:gd name="connsiteY5" fmla="*/ 169483 h 157197"/>
                <a:gd name="connsiteX6" fmla="*/ 20539 w 39299"/>
                <a:gd name="connsiteY6" fmla="*/ 193849 h 157197"/>
                <a:gd name="connsiteX7" fmla="*/ 27220 w 39299"/>
                <a:gd name="connsiteY7" fmla="*/ 193063 h 157197"/>
                <a:gd name="connsiteX8" fmla="*/ 13858 w 39299"/>
                <a:gd name="connsiteY8" fmla="*/ 170662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 h="157197">
                  <a:moveTo>
                    <a:pt x="13858" y="170662"/>
                  </a:moveTo>
                  <a:lnTo>
                    <a:pt x="27220" y="21719"/>
                  </a:lnTo>
                  <a:cubicBezTo>
                    <a:pt x="28006" y="11894"/>
                    <a:pt x="35473" y="4427"/>
                    <a:pt x="44511" y="2069"/>
                  </a:cubicBezTo>
                  <a:cubicBezTo>
                    <a:pt x="42547" y="1282"/>
                    <a:pt x="40188" y="497"/>
                    <a:pt x="37830" y="103"/>
                  </a:cubicBezTo>
                  <a:cubicBezTo>
                    <a:pt x="25648" y="-1076"/>
                    <a:pt x="14644" y="7964"/>
                    <a:pt x="13465" y="20540"/>
                  </a:cubicBezTo>
                  <a:lnTo>
                    <a:pt x="103" y="169483"/>
                  </a:lnTo>
                  <a:cubicBezTo>
                    <a:pt x="-1076" y="181666"/>
                    <a:pt x="7963" y="192670"/>
                    <a:pt x="20539" y="193849"/>
                  </a:cubicBezTo>
                  <a:cubicBezTo>
                    <a:pt x="22897" y="194242"/>
                    <a:pt x="25255" y="193457"/>
                    <a:pt x="27220" y="193063"/>
                  </a:cubicBezTo>
                  <a:cubicBezTo>
                    <a:pt x="18967" y="189133"/>
                    <a:pt x="13072" y="180487"/>
                    <a:pt x="13858" y="170662"/>
                  </a:cubicBezTo>
                  <a:close/>
                </a:path>
              </a:pathLst>
            </a:custGeom>
            <a:solidFill>
              <a:srgbClr val="AEB1B5"/>
            </a:solidFill>
            <a:ln w="39274"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15460CAC-9295-4E45-8922-FCAFA8E4E2E3}"/>
                </a:ext>
              </a:extLst>
            </p:cNvPr>
            <p:cNvSpPr/>
            <p:nvPr/>
          </p:nvSpPr>
          <p:spPr>
            <a:xfrm>
              <a:off x="18379523" y="14671608"/>
              <a:ext cx="471592" cy="353694"/>
            </a:xfrm>
            <a:custGeom>
              <a:avLst/>
              <a:gdLst>
                <a:gd name="connsiteX0" fmla="*/ 457837 w 471592"/>
                <a:gd name="connsiteY0" fmla="*/ 0 h 353694"/>
                <a:gd name="connsiteX1" fmla="*/ 14933 w 471592"/>
                <a:gd name="connsiteY1" fmla="*/ 319110 h 353694"/>
                <a:gd name="connsiteX2" fmla="*/ 0 w 471592"/>
                <a:gd name="connsiteY2" fmla="*/ 361947 h 353694"/>
                <a:gd name="connsiteX3" fmla="*/ 45194 w 471592"/>
                <a:gd name="connsiteY3" fmla="*/ 361161 h 353694"/>
                <a:gd name="connsiteX4" fmla="*/ 487705 w 471592"/>
                <a:gd name="connsiteY4" fmla="*/ 42051 h 35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2" h="353694">
                  <a:moveTo>
                    <a:pt x="457837" y="0"/>
                  </a:moveTo>
                  <a:lnTo>
                    <a:pt x="14933" y="319110"/>
                  </a:lnTo>
                  <a:lnTo>
                    <a:pt x="0" y="361947"/>
                  </a:lnTo>
                  <a:lnTo>
                    <a:pt x="45194" y="361161"/>
                  </a:lnTo>
                  <a:lnTo>
                    <a:pt x="487705" y="42051"/>
                  </a:lnTo>
                  <a:close/>
                </a:path>
              </a:pathLst>
            </a:custGeom>
            <a:solidFill>
              <a:srgbClr val="C3C6CB"/>
            </a:solidFill>
            <a:ln w="39274"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905480F5-E631-45BA-ADFC-585B78E47248}"/>
                </a:ext>
              </a:extLst>
            </p:cNvPr>
            <p:cNvSpPr/>
            <p:nvPr/>
          </p:nvSpPr>
          <p:spPr>
            <a:xfrm>
              <a:off x="18825910" y="14671497"/>
              <a:ext cx="39299" cy="39299"/>
            </a:xfrm>
            <a:custGeom>
              <a:avLst/>
              <a:gdLst>
                <a:gd name="connsiteX0" fmla="*/ 0 w 39299"/>
                <a:gd name="connsiteY0" fmla="*/ 7813 h 39299"/>
                <a:gd name="connsiteX1" fmla="*/ 10839 w 39299"/>
                <a:gd name="connsiteY1" fmla="*/ 0 h 39299"/>
                <a:gd name="connsiteX2" fmla="*/ 41171 w 39299"/>
                <a:gd name="connsiteY2" fmla="*/ 42082 h 39299"/>
                <a:gd name="connsiteX3" fmla="*/ 30332 w 39299"/>
                <a:gd name="connsiteY3" fmla="*/ 49894 h 39299"/>
              </a:gdLst>
              <a:ahLst/>
              <a:cxnLst>
                <a:cxn ang="0">
                  <a:pos x="connsiteX0" y="connsiteY0"/>
                </a:cxn>
                <a:cxn ang="0">
                  <a:pos x="connsiteX1" y="connsiteY1"/>
                </a:cxn>
                <a:cxn ang="0">
                  <a:pos x="connsiteX2" y="connsiteY2"/>
                </a:cxn>
                <a:cxn ang="0">
                  <a:pos x="connsiteX3" y="connsiteY3"/>
                </a:cxn>
              </a:cxnLst>
              <a:rect l="l" t="t" r="r" b="b"/>
              <a:pathLst>
                <a:path w="39299" h="39299">
                  <a:moveTo>
                    <a:pt x="0" y="7813"/>
                  </a:moveTo>
                  <a:lnTo>
                    <a:pt x="10839" y="0"/>
                  </a:lnTo>
                  <a:lnTo>
                    <a:pt x="41171" y="42082"/>
                  </a:lnTo>
                  <a:lnTo>
                    <a:pt x="30332" y="49894"/>
                  </a:lnTo>
                  <a:close/>
                </a:path>
              </a:pathLst>
            </a:custGeom>
            <a:solidFill>
              <a:srgbClr val="AEB1B5"/>
            </a:solidFill>
            <a:ln w="39274"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C3175AB9-11DF-40FA-BF94-48E4E53C51A0}"/>
                </a:ext>
              </a:extLst>
            </p:cNvPr>
            <p:cNvSpPr/>
            <p:nvPr/>
          </p:nvSpPr>
          <p:spPr>
            <a:xfrm>
              <a:off x="18416257" y="14702299"/>
              <a:ext cx="432293" cy="314395"/>
            </a:xfrm>
            <a:custGeom>
              <a:avLst/>
              <a:gdLst>
                <a:gd name="connsiteX0" fmla="*/ 442808 w 432292"/>
                <a:gd name="connsiteY0" fmla="*/ 0 h 314394"/>
                <a:gd name="connsiteX1" fmla="*/ 451311 w 432292"/>
                <a:gd name="connsiteY1" fmla="*/ 11795 h 314394"/>
                <a:gd name="connsiteX2" fmla="*/ 8503 w 432292"/>
                <a:gd name="connsiteY2" fmla="*/ 331019 h 314394"/>
                <a:gd name="connsiteX3" fmla="*/ -1 w 432292"/>
                <a:gd name="connsiteY3" fmla="*/ 319224 h 314394"/>
              </a:gdLst>
              <a:ahLst/>
              <a:cxnLst>
                <a:cxn ang="0">
                  <a:pos x="connsiteX0" y="connsiteY0"/>
                </a:cxn>
                <a:cxn ang="0">
                  <a:pos x="connsiteX1" y="connsiteY1"/>
                </a:cxn>
                <a:cxn ang="0">
                  <a:pos x="connsiteX2" y="connsiteY2"/>
                </a:cxn>
                <a:cxn ang="0">
                  <a:pos x="connsiteX3" y="connsiteY3"/>
                </a:cxn>
              </a:cxnLst>
              <a:rect l="l" t="t" r="r" b="b"/>
              <a:pathLst>
                <a:path w="432292" h="314394">
                  <a:moveTo>
                    <a:pt x="442808" y="0"/>
                  </a:moveTo>
                  <a:lnTo>
                    <a:pt x="451311" y="11795"/>
                  </a:lnTo>
                  <a:lnTo>
                    <a:pt x="8503" y="331019"/>
                  </a:lnTo>
                  <a:lnTo>
                    <a:pt x="-1" y="319224"/>
                  </a:lnTo>
                  <a:close/>
                </a:path>
              </a:pathLst>
            </a:custGeom>
            <a:solidFill>
              <a:srgbClr val="AEB1B5"/>
            </a:solidFill>
            <a:ln w="39274"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7721FF2F-9353-461C-8969-DD33182A4AC4}"/>
                </a:ext>
              </a:extLst>
            </p:cNvPr>
            <p:cNvSpPr/>
            <p:nvPr/>
          </p:nvSpPr>
          <p:spPr>
            <a:xfrm>
              <a:off x="18394456" y="14671608"/>
              <a:ext cx="432293" cy="314395"/>
            </a:xfrm>
            <a:custGeom>
              <a:avLst/>
              <a:gdLst>
                <a:gd name="connsiteX0" fmla="*/ 7074 w 432292"/>
                <a:gd name="connsiteY0" fmla="*/ 328935 h 314394"/>
                <a:gd name="connsiteX1" fmla="*/ 0 w 432292"/>
                <a:gd name="connsiteY1" fmla="*/ 319110 h 314394"/>
                <a:gd name="connsiteX2" fmla="*/ 442904 w 432292"/>
                <a:gd name="connsiteY2" fmla="*/ 0 h 314394"/>
                <a:gd name="connsiteX3" fmla="*/ 438974 w 432292"/>
                <a:gd name="connsiteY3" fmla="*/ 17685 h 314394"/>
              </a:gdLst>
              <a:ahLst/>
              <a:cxnLst>
                <a:cxn ang="0">
                  <a:pos x="connsiteX0" y="connsiteY0"/>
                </a:cxn>
                <a:cxn ang="0">
                  <a:pos x="connsiteX1" y="connsiteY1"/>
                </a:cxn>
                <a:cxn ang="0">
                  <a:pos x="connsiteX2" y="connsiteY2"/>
                </a:cxn>
                <a:cxn ang="0">
                  <a:pos x="connsiteX3" y="connsiteY3"/>
                </a:cxn>
              </a:cxnLst>
              <a:rect l="l" t="t" r="r" b="b"/>
              <a:pathLst>
                <a:path w="432292" h="314394">
                  <a:moveTo>
                    <a:pt x="7074" y="328935"/>
                  </a:moveTo>
                  <a:lnTo>
                    <a:pt x="0" y="319110"/>
                  </a:lnTo>
                  <a:lnTo>
                    <a:pt x="442904" y="0"/>
                  </a:lnTo>
                  <a:lnTo>
                    <a:pt x="438974" y="17685"/>
                  </a:lnTo>
                  <a:close/>
                </a:path>
              </a:pathLst>
            </a:custGeom>
            <a:solidFill>
              <a:srgbClr val="DBDCDD"/>
            </a:solidFill>
            <a:ln w="39274"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4E19D3AE-4B57-406C-9DF3-CCC7ACB1EDFA}"/>
                </a:ext>
              </a:extLst>
            </p:cNvPr>
            <p:cNvSpPr/>
            <p:nvPr/>
          </p:nvSpPr>
          <p:spPr>
            <a:xfrm>
              <a:off x="18379523" y="14990719"/>
              <a:ext cx="39299" cy="39299"/>
            </a:xfrm>
            <a:custGeom>
              <a:avLst/>
              <a:gdLst>
                <a:gd name="connsiteX0" fmla="*/ 0 w 0"/>
                <a:gd name="connsiteY0" fmla="*/ 42836 h 39299"/>
                <a:gd name="connsiteX1" fmla="*/ 14933 w 0"/>
                <a:gd name="connsiteY1" fmla="*/ 0 h 39299"/>
                <a:gd name="connsiteX2" fmla="*/ 22008 w 0"/>
                <a:gd name="connsiteY2" fmla="*/ 9825 h 39299"/>
              </a:gdLst>
              <a:ahLst/>
              <a:cxnLst>
                <a:cxn ang="0">
                  <a:pos x="connsiteX0" y="connsiteY0"/>
                </a:cxn>
                <a:cxn ang="0">
                  <a:pos x="connsiteX1" y="connsiteY1"/>
                </a:cxn>
                <a:cxn ang="0">
                  <a:pos x="connsiteX2" y="connsiteY2"/>
                </a:cxn>
              </a:cxnLst>
              <a:rect l="l" t="t" r="r" b="b"/>
              <a:pathLst>
                <a:path h="39299">
                  <a:moveTo>
                    <a:pt x="0" y="42836"/>
                  </a:moveTo>
                  <a:lnTo>
                    <a:pt x="14933" y="0"/>
                  </a:lnTo>
                  <a:lnTo>
                    <a:pt x="22008" y="9825"/>
                  </a:lnTo>
                  <a:close/>
                </a:path>
              </a:pathLst>
            </a:custGeom>
            <a:solidFill>
              <a:srgbClr val="DBDCDD"/>
            </a:solidFill>
            <a:ln w="39274"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30C1C2FB-D215-47BF-8D5D-7B1B2C315190}"/>
                </a:ext>
              </a:extLst>
            </p:cNvPr>
            <p:cNvSpPr/>
            <p:nvPr/>
          </p:nvSpPr>
          <p:spPr>
            <a:xfrm>
              <a:off x="18379523" y="15020980"/>
              <a:ext cx="39299" cy="39299"/>
            </a:xfrm>
            <a:custGeom>
              <a:avLst/>
              <a:gdLst>
                <a:gd name="connsiteX0" fmla="*/ 0 w 39299"/>
                <a:gd name="connsiteY0" fmla="*/ 12575 h 0"/>
                <a:gd name="connsiteX1" fmla="*/ 36941 w 39299"/>
                <a:gd name="connsiteY1" fmla="*/ 0 h 0"/>
                <a:gd name="connsiteX2" fmla="*/ 45194 w 39299"/>
                <a:gd name="connsiteY2" fmla="*/ 11789 h 0"/>
              </a:gdLst>
              <a:ahLst/>
              <a:cxnLst>
                <a:cxn ang="0">
                  <a:pos x="connsiteX0" y="connsiteY0"/>
                </a:cxn>
                <a:cxn ang="0">
                  <a:pos x="connsiteX1" y="connsiteY1"/>
                </a:cxn>
                <a:cxn ang="0">
                  <a:pos x="connsiteX2" y="connsiteY2"/>
                </a:cxn>
              </a:cxnLst>
              <a:rect l="l" t="t" r="r" b="b"/>
              <a:pathLst>
                <a:path w="39299">
                  <a:moveTo>
                    <a:pt x="0" y="12575"/>
                  </a:moveTo>
                  <a:lnTo>
                    <a:pt x="36941" y="0"/>
                  </a:lnTo>
                  <a:lnTo>
                    <a:pt x="45194" y="11789"/>
                  </a:lnTo>
                  <a:close/>
                </a:path>
              </a:pathLst>
            </a:custGeom>
            <a:solidFill>
              <a:srgbClr val="AEB1B5"/>
            </a:solidFill>
            <a:ln w="39274"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E6DAE767-A0DB-45CB-A0E4-E923F5CE17C7}"/>
                </a:ext>
              </a:extLst>
            </p:cNvPr>
            <p:cNvSpPr/>
            <p:nvPr/>
          </p:nvSpPr>
          <p:spPr>
            <a:xfrm>
              <a:off x="18416404" y="14660938"/>
              <a:ext cx="392993" cy="353694"/>
            </a:xfrm>
            <a:custGeom>
              <a:avLst/>
              <a:gdLst>
                <a:gd name="connsiteX0" fmla="*/ 423313 w 392993"/>
                <a:gd name="connsiteY0" fmla="*/ 83768 h 353694"/>
                <a:gd name="connsiteX1" fmla="*/ 422528 w 392993"/>
                <a:gd name="connsiteY1" fmla="*/ 81802 h 353694"/>
                <a:gd name="connsiteX2" fmla="*/ 408773 w 392993"/>
                <a:gd name="connsiteY2" fmla="*/ 5561 h 353694"/>
                <a:gd name="connsiteX3" fmla="*/ 412703 w 392993"/>
                <a:gd name="connsiteY3" fmla="*/ 60 h 353694"/>
                <a:gd name="connsiteX4" fmla="*/ 418205 w 392993"/>
                <a:gd name="connsiteY4" fmla="*/ 3990 h 353694"/>
                <a:gd name="connsiteX5" fmla="*/ 431959 w 392993"/>
                <a:gd name="connsiteY5" fmla="*/ 80230 h 353694"/>
                <a:gd name="connsiteX6" fmla="*/ 428030 w 392993"/>
                <a:gd name="connsiteY6" fmla="*/ 85732 h 353694"/>
                <a:gd name="connsiteX7" fmla="*/ 423313 w 392993"/>
                <a:gd name="connsiteY7" fmla="*/ 83768 h 353694"/>
                <a:gd name="connsiteX8" fmla="*/ 400520 w 392993"/>
                <a:gd name="connsiteY8" fmla="*/ 105382 h 353694"/>
                <a:gd name="connsiteX9" fmla="*/ 404450 w 392993"/>
                <a:gd name="connsiteY9" fmla="*/ 99879 h 353694"/>
                <a:gd name="connsiteX10" fmla="*/ 390695 w 392993"/>
                <a:gd name="connsiteY10" fmla="*/ 23640 h 353694"/>
                <a:gd name="connsiteX11" fmla="*/ 385193 w 392993"/>
                <a:gd name="connsiteY11" fmla="*/ 19710 h 353694"/>
                <a:gd name="connsiteX12" fmla="*/ 381263 w 392993"/>
                <a:gd name="connsiteY12" fmla="*/ 25211 h 353694"/>
                <a:gd name="connsiteX13" fmla="*/ 395018 w 392993"/>
                <a:gd name="connsiteY13" fmla="*/ 101452 h 353694"/>
                <a:gd name="connsiteX14" fmla="*/ 395804 w 392993"/>
                <a:gd name="connsiteY14" fmla="*/ 103417 h 353694"/>
                <a:gd name="connsiteX15" fmla="*/ 400520 w 392993"/>
                <a:gd name="connsiteY15" fmla="*/ 105382 h 353694"/>
                <a:gd name="connsiteX16" fmla="*/ 373404 w 392993"/>
                <a:gd name="connsiteY16" fmla="*/ 125031 h 353694"/>
                <a:gd name="connsiteX17" fmla="*/ 377333 w 392993"/>
                <a:gd name="connsiteY17" fmla="*/ 119529 h 353694"/>
                <a:gd name="connsiteX18" fmla="*/ 363579 w 392993"/>
                <a:gd name="connsiteY18" fmla="*/ 43289 h 353694"/>
                <a:gd name="connsiteX19" fmla="*/ 358077 w 392993"/>
                <a:gd name="connsiteY19" fmla="*/ 39359 h 353694"/>
                <a:gd name="connsiteX20" fmla="*/ 354147 w 392993"/>
                <a:gd name="connsiteY20" fmla="*/ 44860 h 353694"/>
                <a:gd name="connsiteX21" fmla="*/ 367902 w 392993"/>
                <a:gd name="connsiteY21" fmla="*/ 121101 h 353694"/>
                <a:gd name="connsiteX22" fmla="*/ 368687 w 392993"/>
                <a:gd name="connsiteY22" fmla="*/ 123067 h 353694"/>
                <a:gd name="connsiteX23" fmla="*/ 373404 w 392993"/>
                <a:gd name="connsiteY23" fmla="*/ 125031 h 353694"/>
                <a:gd name="connsiteX24" fmla="*/ 346287 w 392993"/>
                <a:gd name="connsiteY24" fmla="*/ 144681 h 353694"/>
                <a:gd name="connsiteX25" fmla="*/ 350217 w 392993"/>
                <a:gd name="connsiteY25" fmla="*/ 139179 h 353694"/>
                <a:gd name="connsiteX26" fmla="*/ 336462 w 392993"/>
                <a:gd name="connsiteY26" fmla="*/ 62939 h 353694"/>
                <a:gd name="connsiteX27" fmla="*/ 330960 w 392993"/>
                <a:gd name="connsiteY27" fmla="*/ 59009 h 353694"/>
                <a:gd name="connsiteX28" fmla="*/ 327030 w 392993"/>
                <a:gd name="connsiteY28" fmla="*/ 64510 h 353694"/>
                <a:gd name="connsiteX29" fmla="*/ 340785 w 392993"/>
                <a:gd name="connsiteY29" fmla="*/ 140751 h 353694"/>
                <a:gd name="connsiteX30" fmla="*/ 341571 w 392993"/>
                <a:gd name="connsiteY30" fmla="*/ 142717 h 353694"/>
                <a:gd name="connsiteX31" fmla="*/ 346287 w 392993"/>
                <a:gd name="connsiteY31" fmla="*/ 144681 h 353694"/>
                <a:gd name="connsiteX32" fmla="*/ 318778 w 392993"/>
                <a:gd name="connsiteY32" fmla="*/ 164331 h 353694"/>
                <a:gd name="connsiteX33" fmla="*/ 322707 w 392993"/>
                <a:gd name="connsiteY33" fmla="*/ 158828 h 353694"/>
                <a:gd name="connsiteX34" fmla="*/ 308953 w 392993"/>
                <a:gd name="connsiteY34" fmla="*/ 82589 h 353694"/>
                <a:gd name="connsiteX35" fmla="*/ 303451 w 392993"/>
                <a:gd name="connsiteY35" fmla="*/ 78659 h 353694"/>
                <a:gd name="connsiteX36" fmla="*/ 299521 w 392993"/>
                <a:gd name="connsiteY36" fmla="*/ 84160 h 353694"/>
                <a:gd name="connsiteX37" fmla="*/ 313276 w 392993"/>
                <a:gd name="connsiteY37" fmla="*/ 160401 h 353694"/>
                <a:gd name="connsiteX38" fmla="*/ 314061 w 392993"/>
                <a:gd name="connsiteY38" fmla="*/ 162366 h 353694"/>
                <a:gd name="connsiteX39" fmla="*/ 318778 w 392993"/>
                <a:gd name="connsiteY39" fmla="*/ 164331 h 353694"/>
                <a:gd name="connsiteX40" fmla="*/ 291661 w 392993"/>
                <a:gd name="connsiteY40" fmla="*/ 183980 h 353694"/>
                <a:gd name="connsiteX41" fmla="*/ 295590 w 392993"/>
                <a:gd name="connsiteY41" fmla="*/ 178478 h 353694"/>
                <a:gd name="connsiteX42" fmla="*/ 281836 w 392993"/>
                <a:gd name="connsiteY42" fmla="*/ 102238 h 353694"/>
                <a:gd name="connsiteX43" fmla="*/ 276334 w 392993"/>
                <a:gd name="connsiteY43" fmla="*/ 98308 h 353694"/>
                <a:gd name="connsiteX44" fmla="*/ 272404 w 392993"/>
                <a:gd name="connsiteY44" fmla="*/ 103809 h 353694"/>
                <a:gd name="connsiteX45" fmla="*/ 286159 w 392993"/>
                <a:gd name="connsiteY45" fmla="*/ 180050 h 353694"/>
                <a:gd name="connsiteX46" fmla="*/ 286945 w 392993"/>
                <a:gd name="connsiteY46" fmla="*/ 182016 h 353694"/>
                <a:gd name="connsiteX47" fmla="*/ 291661 w 392993"/>
                <a:gd name="connsiteY47" fmla="*/ 183980 h 353694"/>
                <a:gd name="connsiteX48" fmla="*/ 264544 w 392993"/>
                <a:gd name="connsiteY48" fmla="*/ 203630 h 353694"/>
                <a:gd name="connsiteX49" fmla="*/ 268474 w 392993"/>
                <a:gd name="connsiteY49" fmla="*/ 198128 h 353694"/>
                <a:gd name="connsiteX50" fmla="*/ 254719 w 392993"/>
                <a:gd name="connsiteY50" fmla="*/ 121888 h 353694"/>
                <a:gd name="connsiteX51" fmla="*/ 249218 w 392993"/>
                <a:gd name="connsiteY51" fmla="*/ 117958 h 353694"/>
                <a:gd name="connsiteX52" fmla="*/ 245287 w 392993"/>
                <a:gd name="connsiteY52" fmla="*/ 123459 h 353694"/>
                <a:gd name="connsiteX53" fmla="*/ 259042 w 392993"/>
                <a:gd name="connsiteY53" fmla="*/ 199700 h 353694"/>
                <a:gd name="connsiteX54" fmla="*/ 259829 w 392993"/>
                <a:gd name="connsiteY54" fmla="*/ 201666 h 353694"/>
                <a:gd name="connsiteX55" fmla="*/ 264544 w 392993"/>
                <a:gd name="connsiteY55" fmla="*/ 203630 h 353694"/>
                <a:gd name="connsiteX56" fmla="*/ 237035 w 392993"/>
                <a:gd name="connsiteY56" fmla="*/ 223280 h 353694"/>
                <a:gd name="connsiteX57" fmla="*/ 240964 w 392993"/>
                <a:gd name="connsiteY57" fmla="*/ 217777 h 353694"/>
                <a:gd name="connsiteX58" fmla="*/ 227210 w 392993"/>
                <a:gd name="connsiteY58" fmla="*/ 141538 h 353694"/>
                <a:gd name="connsiteX59" fmla="*/ 221708 w 392993"/>
                <a:gd name="connsiteY59" fmla="*/ 137608 h 353694"/>
                <a:gd name="connsiteX60" fmla="*/ 217778 w 392993"/>
                <a:gd name="connsiteY60" fmla="*/ 143109 h 353694"/>
                <a:gd name="connsiteX61" fmla="*/ 231533 w 392993"/>
                <a:gd name="connsiteY61" fmla="*/ 219350 h 353694"/>
                <a:gd name="connsiteX62" fmla="*/ 232319 w 392993"/>
                <a:gd name="connsiteY62" fmla="*/ 221315 h 353694"/>
                <a:gd name="connsiteX63" fmla="*/ 237035 w 392993"/>
                <a:gd name="connsiteY63" fmla="*/ 223280 h 353694"/>
                <a:gd name="connsiteX64" fmla="*/ 209918 w 392993"/>
                <a:gd name="connsiteY64" fmla="*/ 242930 h 353694"/>
                <a:gd name="connsiteX65" fmla="*/ 213848 w 392993"/>
                <a:gd name="connsiteY65" fmla="*/ 237427 h 353694"/>
                <a:gd name="connsiteX66" fmla="*/ 200093 w 392993"/>
                <a:gd name="connsiteY66" fmla="*/ 161187 h 353694"/>
                <a:gd name="connsiteX67" fmla="*/ 194591 w 392993"/>
                <a:gd name="connsiteY67" fmla="*/ 157257 h 353694"/>
                <a:gd name="connsiteX68" fmla="*/ 190661 w 392993"/>
                <a:gd name="connsiteY68" fmla="*/ 162759 h 353694"/>
                <a:gd name="connsiteX69" fmla="*/ 204416 w 392993"/>
                <a:gd name="connsiteY69" fmla="*/ 238999 h 353694"/>
                <a:gd name="connsiteX70" fmla="*/ 205202 w 392993"/>
                <a:gd name="connsiteY70" fmla="*/ 240965 h 353694"/>
                <a:gd name="connsiteX71" fmla="*/ 209918 w 392993"/>
                <a:gd name="connsiteY71" fmla="*/ 242930 h 353694"/>
                <a:gd name="connsiteX72" fmla="*/ 182802 w 392993"/>
                <a:gd name="connsiteY72" fmla="*/ 262579 h 353694"/>
                <a:gd name="connsiteX73" fmla="*/ 186732 w 392993"/>
                <a:gd name="connsiteY73" fmla="*/ 257077 h 353694"/>
                <a:gd name="connsiteX74" fmla="*/ 172977 w 392993"/>
                <a:gd name="connsiteY74" fmla="*/ 180837 h 353694"/>
                <a:gd name="connsiteX75" fmla="*/ 167475 w 392993"/>
                <a:gd name="connsiteY75" fmla="*/ 176907 h 353694"/>
                <a:gd name="connsiteX76" fmla="*/ 163545 w 392993"/>
                <a:gd name="connsiteY76" fmla="*/ 182408 h 353694"/>
                <a:gd name="connsiteX77" fmla="*/ 177300 w 392993"/>
                <a:gd name="connsiteY77" fmla="*/ 258649 h 353694"/>
                <a:gd name="connsiteX78" fmla="*/ 178086 w 392993"/>
                <a:gd name="connsiteY78" fmla="*/ 260615 h 353694"/>
                <a:gd name="connsiteX79" fmla="*/ 182802 w 392993"/>
                <a:gd name="connsiteY79" fmla="*/ 262579 h 353694"/>
                <a:gd name="connsiteX80" fmla="*/ 155292 w 392993"/>
                <a:gd name="connsiteY80" fmla="*/ 282229 h 353694"/>
                <a:gd name="connsiteX81" fmla="*/ 159222 w 392993"/>
                <a:gd name="connsiteY81" fmla="*/ 276726 h 353694"/>
                <a:gd name="connsiteX82" fmla="*/ 145467 w 392993"/>
                <a:gd name="connsiteY82" fmla="*/ 200487 h 353694"/>
                <a:gd name="connsiteX83" fmla="*/ 139965 w 392993"/>
                <a:gd name="connsiteY83" fmla="*/ 196557 h 353694"/>
                <a:gd name="connsiteX84" fmla="*/ 136035 w 392993"/>
                <a:gd name="connsiteY84" fmla="*/ 202058 h 353694"/>
                <a:gd name="connsiteX85" fmla="*/ 149790 w 392993"/>
                <a:gd name="connsiteY85" fmla="*/ 278299 h 353694"/>
                <a:gd name="connsiteX86" fmla="*/ 150576 w 392993"/>
                <a:gd name="connsiteY86" fmla="*/ 280264 h 353694"/>
                <a:gd name="connsiteX87" fmla="*/ 155292 w 392993"/>
                <a:gd name="connsiteY87" fmla="*/ 282229 h 353694"/>
                <a:gd name="connsiteX88" fmla="*/ 128175 w 392993"/>
                <a:gd name="connsiteY88" fmla="*/ 301879 h 353694"/>
                <a:gd name="connsiteX89" fmla="*/ 132106 w 392993"/>
                <a:gd name="connsiteY89" fmla="*/ 296376 h 353694"/>
                <a:gd name="connsiteX90" fmla="*/ 118351 w 392993"/>
                <a:gd name="connsiteY90" fmla="*/ 220136 h 353694"/>
                <a:gd name="connsiteX91" fmla="*/ 112849 w 392993"/>
                <a:gd name="connsiteY91" fmla="*/ 216206 h 353694"/>
                <a:gd name="connsiteX92" fmla="*/ 108919 w 392993"/>
                <a:gd name="connsiteY92" fmla="*/ 221708 h 353694"/>
                <a:gd name="connsiteX93" fmla="*/ 122674 w 392993"/>
                <a:gd name="connsiteY93" fmla="*/ 297948 h 353694"/>
                <a:gd name="connsiteX94" fmla="*/ 123460 w 392993"/>
                <a:gd name="connsiteY94" fmla="*/ 299914 h 353694"/>
                <a:gd name="connsiteX95" fmla="*/ 128175 w 392993"/>
                <a:gd name="connsiteY95" fmla="*/ 301879 h 353694"/>
                <a:gd name="connsiteX96" fmla="*/ 101059 w 392993"/>
                <a:gd name="connsiteY96" fmla="*/ 321528 h 353694"/>
                <a:gd name="connsiteX97" fmla="*/ 104989 w 392993"/>
                <a:gd name="connsiteY97" fmla="*/ 316026 h 353694"/>
                <a:gd name="connsiteX98" fmla="*/ 91234 w 392993"/>
                <a:gd name="connsiteY98" fmla="*/ 239786 h 353694"/>
                <a:gd name="connsiteX99" fmla="*/ 85732 w 392993"/>
                <a:gd name="connsiteY99" fmla="*/ 235856 h 353694"/>
                <a:gd name="connsiteX100" fmla="*/ 81802 w 392993"/>
                <a:gd name="connsiteY100" fmla="*/ 241357 h 353694"/>
                <a:gd name="connsiteX101" fmla="*/ 95557 w 392993"/>
                <a:gd name="connsiteY101" fmla="*/ 317598 h 353694"/>
                <a:gd name="connsiteX102" fmla="*/ 96343 w 392993"/>
                <a:gd name="connsiteY102" fmla="*/ 319564 h 353694"/>
                <a:gd name="connsiteX103" fmla="*/ 101059 w 392993"/>
                <a:gd name="connsiteY103" fmla="*/ 321528 h 353694"/>
                <a:gd name="connsiteX104" fmla="*/ 73549 w 392993"/>
                <a:gd name="connsiteY104" fmla="*/ 341178 h 353694"/>
                <a:gd name="connsiteX105" fmla="*/ 77480 w 392993"/>
                <a:gd name="connsiteY105" fmla="*/ 335675 h 353694"/>
                <a:gd name="connsiteX106" fmla="*/ 63725 w 392993"/>
                <a:gd name="connsiteY106" fmla="*/ 259436 h 353694"/>
                <a:gd name="connsiteX107" fmla="*/ 58223 w 392993"/>
                <a:gd name="connsiteY107" fmla="*/ 255506 h 353694"/>
                <a:gd name="connsiteX108" fmla="*/ 54293 w 392993"/>
                <a:gd name="connsiteY108" fmla="*/ 261007 h 353694"/>
                <a:gd name="connsiteX109" fmla="*/ 68048 w 392993"/>
                <a:gd name="connsiteY109" fmla="*/ 337248 h 353694"/>
                <a:gd name="connsiteX110" fmla="*/ 68834 w 392993"/>
                <a:gd name="connsiteY110" fmla="*/ 339213 h 353694"/>
                <a:gd name="connsiteX111" fmla="*/ 73549 w 392993"/>
                <a:gd name="connsiteY111" fmla="*/ 341178 h 353694"/>
                <a:gd name="connsiteX112" fmla="*/ 46433 w 392993"/>
                <a:gd name="connsiteY112" fmla="*/ 360828 h 353694"/>
                <a:gd name="connsiteX113" fmla="*/ 50363 w 392993"/>
                <a:gd name="connsiteY113" fmla="*/ 355325 h 353694"/>
                <a:gd name="connsiteX114" fmla="*/ 36608 w 392993"/>
                <a:gd name="connsiteY114" fmla="*/ 279085 h 353694"/>
                <a:gd name="connsiteX115" fmla="*/ 31106 w 392993"/>
                <a:gd name="connsiteY115" fmla="*/ 275155 h 353694"/>
                <a:gd name="connsiteX116" fmla="*/ 27176 w 392993"/>
                <a:gd name="connsiteY116" fmla="*/ 280657 h 353694"/>
                <a:gd name="connsiteX117" fmla="*/ 40931 w 392993"/>
                <a:gd name="connsiteY117" fmla="*/ 356897 h 353694"/>
                <a:gd name="connsiteX118" fmla="*/ 41717 w 392993"/>
                <a:gd name="connsiteY118" fmla="*/ 358863 h 353694"/>
                <a:gd name="connsiteX119" fmla="*/ 46433 w 392993"/>
                <a:gd name="connsiteY119" fmla="*/ 360828 h 353694"/>
                <a:gd name="connsiteX120" fmla="*/ 19316 w 392993"/>
                <a:gd name="connsiteY120" fmla="*/ 380477 h 353694"/>
                <a:gd name="connsiteX121" fmla="*/ 23246 w 392993"/>
                <a:gd name="connsiteY121" fmla="*/ 374975 h 353694"/>
                <a:gd name="connsiteX122" fmla="*/ 9491 w 392993"/>
                <a:gd name="connsiteY122" fmla="*/ 298735 h 353694"/>
                <a:gd name="connsiteX123" fmla="*/ 3989 w 392993"/>
                <a:gd name="connsiteY123" fmla="*/ 294805 h 353694"/>
                <a:gd name="connsiteX124" fmla="*/ 60 w 392993"/>
                <a:gd name="connsiteY124" fmla="*/ 300306 h 353694"/>
                <a:gd name="connsiteX125" fmla="*/ 13814 w 392993"/>
                <a:gd name="connsiteY125" fmla="*/ 376547 h 353694"/>
                <a:gd name="connsiteX126" fmla="*/ 14600 w 392993"/>
                <a:gd name="connsiteY126" fmla="*/ 378513 h 353694"/>
                <a:gd name="connsiteX127" fmla="*/ 19316 w 392993"/>
                <a:gd name="connsiteY127" fmla="*/ 380477 h 35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92993" h="353694">
                  <a:moveTo>
                    <a:pt x="423313" y="83768"/>
                  </a:moveTo>
                  <a:cubicBezTo>
                    <a:pt x="422921" y="83374"/>
                    <a:pt x="422528" y="82589"/>
                    <a:pt x="422528" y="81802"/>
                  </a:cubicBezTo>
                  <a:lnTo>
                    <a:pt x="408773" y="5561"/>
                  </a:lnTo>
                  <a:cubicBezTo>
                    <a:pt x="408380" y="2810"/>
                    <a:pt x="409952" y="452"/>
                    <a:pt x="412703" y="60"/>
                  </a:cubicBezTo>
                  <a:cubicBezTo>
                    <a:pt x="415454" y="-334"/>
                    <a:pt x="417811" y="1239"/>
                    <a:pt x="418205" y="3990"/>
                  </a:cubicBezTo>
                  <a:lnTo>
                    <a:pt x="431959" y="80230"/>
                  </a:lnTo>
                  <a:cubicBezTo>
                    <a:pt x="432353" y="82981"/>
                    <a:pt x="430780" y="85339"/>
                    <a:pt x="428030" y="85732"/>
                  </a:cubicBezTo>
                  <a:cubicBezTo>
                    <a:pt x="426065" y="86126"/>
                    <a:pt x="424100" y="85339"/>
                    <a:pt x="423313" y="83768"/>
                  </a:cubicBezTo>
                  <a:close/>
                  <a:moveTo>
                    <a:pt x="400520" y="105382"/>
                  </a:moveTo>
                  <a:cubicBezTo>
                    <a:pt x="403271" y="104988"/>
                    <a:pt x="404843" y="102238"/>
                    <a:pt x="404450" y="99879"/>
                  </a:cubicBezTo>
                  <a:lnTo>
                    <a:pt x="390695" y="23640"/>
                  </a:lnTo>
                  <a:cubicBezTo>
                    <a:pt x="390302" y="20888"/>
                    <a:pt x="387551" y="19316"/>
                    <a:pt x="385193" y="19710"/>
                  </a:cubicBezTo>
                  <a:cubicBezTo>
                    <a:pt x="382442" y="20102"/>
                    <a:pt x="380870" y="22853"/>
                    <a:pt x="381263" y="25211"/>
                  </a:cubicBezTo>
                  <a:lnTo>
                    <a:pt x="395018" y="101452"/>
                  </a:lnTo>
                  <a:cubicBezTo>
                    <a:pt x="395018" y="102238"/>
                    <a:pt x="395411" y="103024"/>
                    <a:pt x="395804" y="103417"/>
                  </a:cubicBezTo>
                  <a:cubicBezTo>
                    <a:pt x="396983" y="104988"/>
                    <a:pt x="398948" y="105775"/>
                    <a:pt x="400520" y="105382"/>
                  </a:cubicBezTo>
                  <a:close/>
                  <a:moveTo>
                    <a:pt x="373404" y="125031"/>
                  </a:moveTo>
                  <a:cubicBezTo>
                    <a:pt x="376154" y="124638"/>
                    <a:pt x="377727" y="121888"/>
                    <a:pt x="377333" y="119529"/>
                  </a:cubicBezTo>
                  <a:lnTo>
                    <a:pt x="363579" y="43289"/>
                  </a:lnTo>
                  <a:cubicBezTo>
                    <a:pt x="363185" y="40538"/>
                    <a:pt x="360435" y="38966"/>
                    <a:pt x="358077" y="39359"/>
                  </a:cubicBezTo>
                  <a:cubicBezTo>
                    <a:pt x="355326" y="39751"/>
                    <a:pt x="353754" y="42503"/>
                    <a:pt x="354147" y="44860"/>
                  </a:cubicBezTo>
                  <a:lnTo>
                    <a:pt x="367902" y="121101"/>
                  </a:lnTo>
                  <a:cubicBezTo>
                    <a:pt x="367902" y="121888"/>
                    <a:pt x="368295" y="122674"/>
                    <a:pt x="368687" y="123067"/>
                  </a:cubicBezTo>
                  <a:cubicBezTo>
                    <a:pt x="369866" y="124638"/>
                    <a:pt x="371439" y="125425"/>
                    <a:pt x="373404" y="125031"/>
                  </a:cubicBezTo>
                  <a:close/>
                  <a:moveTo>
                    <a:pt x="346287" y="144681"/>
                  </a:moveTo>
                  <a:cubicBezTo>
                    <a:pt x="349038" y="144288"/>
                    <a:pt x="350610" y="141538"/>
                    <a:pt x="350217" y="139179"/>
                  </a:cubicBezTo>
                  <a:lnTo>
                    <a:pt x="336462" y="62939"/>
                  </a:lnTo>
                  <a:cubicBezTo>
                    <a:pt x="336069" y="60188"/>
                    <a:pt x="333318" y="58615"/>
                    <a:pt x="330960" y="59009"/>
                  </a:cubicBezTo>
                  <a:cubicBezTo>
                    <a:pt x="328209" y="59401"/>
                    <a:pt x="326637" y="62152"/>
                    <a:pt x="327030" y="64510"/>
                  </a:cubicBezTo>
                  <a:lnTo>
                    <a:pt x="340785" y="140751"/>
                  </a:lnTo>
                  <a:cubicBezTo>
                    <a:pt x="340785" y="141538"/>
                    <a:pt x="341178" y="142323"/>
                    <a:pt x="341571" y="142717"/>
                  </a:cubicBezTo>
                  <a:cubicBezTo>
                    <a:pt x="342357" y="144288"/>
                    <a:pt x="344322" y="145075"/>
                    <a:pt x="346287" y="144681"/>
                  </a:cubicBezTo>
                  <a:close/>
                  <a:moveTo>
                    <a:pt x="318778" y="164331"/>
                  </a:moveTo>
                  <a:cubicBezTo>
                    <a:pt x="321528" y="163937"/>
                    <a:pt x="323101" y="161187"/>
                    <a:pt x="322707" y="158828"/>
                  </a:cubicBezTo>
                  <a:lnTo>
                    <a:pt x="308953" y="82589"/>
                  </a:lnTo>
                  <a:cubicBezTo>
                    <a:pt x="308559" y="79837"/>
                    <a:pt x="305809" y="78265"/>
                    <a:pt x="303451" y="78659"/>
                  </a:cubicBezTo>
                  <a:cubicBezTo>
                    <a:pt x="300700" y="79051"/>
                    <a:pt x="299128" y="81802"/>
                    <a:pt x="299521" y="84160"/>
                  </a:cubicBezTo>
                  <a:lnTo>
                    <a:pt x="313276" y="160401"/>
                  </a:lnTo>
                  <a:cubicBezTo>
                    <a:pt x="313276" y="161187"/>
                    <a:pt x="313668" y="161973"/>
                    <a:pt x="314061" y="162366"/>
                  </a:cubicBezTo>
                  <a:cubicBezTo>
                    <a:pt x="315240" y="163937"/>
                    <a:pt x="317205" y="164724"/>
                    <a:pt x="318778" y="164331"/>
                  </a:cubicBezTo>
                  <a:close/>
                  <a:moveTo>
                    <a:pt x="291661" y="183980"/>
                  </a:moveTo>
                  <a:cubicBezTo>
                    <a:pt x="294412" y="183587"/>
                    <a:pt x="295984" y="180837"/>
                    <a:pt x="295590" y="178478"/>
                  </a:cubicBezTo>
                  <a:lnTo>
                    <a:pt x="281836" y="102238"/>
                  </a:lnTo>
                  <a:cubicBezTo>
                    <a:pt x="281443" y="99487"/>
                    <a:pt x="278692" y="97915"/>
                    <a:pt x="276334" y="98308"/>
                  </a:cubicBezTo>
                  <a:cubicBezTo>
                    <a:pt x="273583" y="98700"/>
                    <a:pt x="272011" y="101452"/>
                    <a:pt x="272404" y="103809"/>
                  </a:cubicBezTo>
                  <a:lnTo>
                    <a:pt x="286159" y="180050"/>
                  </a:lnTo>
                  <a:cubicBezTo>
                    <a:pt x="286159" y="180837"/>
                    <a:pt x="286552" y="181623"/>
                    <a:pt x="286945" y="182016"/>
                  </a:cubicBezTo>
                  <a:cubicBezTo>
                    <a:pt x="288124" y="183587"/>
                    <a:pt x="289696" y="184374"/>
                    <a:pt x="291661" y="183980"/>
                  </a:cubicBezTo>
                  <a:close/>
                  <a:moveTo>
                    <a:pt x="264544" y="203630"/>
                  </a:moveTo>
                  <a:cubicBezTo>
                    <a:pt x="267295" y="203237"/>
                    <a:pt x="268867" y="200487"/>
                    <a:pt x="268474" y="198128"/>
                  </a:cubicBezTo>
                  <a:lnTo>
                    <a:pt x="254719" y="121888"/>
                  </a:lnTo>
                  <a:cubicBezTo>
                    <a:pt x="254327" y="119137"/>
                    <a:pt x="251575" y="117565"/>
                    <a:pt x="249218" y="117958"/>
                  </a:cubicBezTo>
                  <a:cubicBezTo>
                    <a:pt x="246466" y="118350"/>
                    <a:pt x="244895" y="121101"/>
                    <a:pt x="245287" y="123459"/>
                  </a:cubicBezTo>
                  <a:lnTo>
                    <a:pt x="259042" y="199700"/>
                  </a:lnTo>
                  <a:cubicBezTo>
                    <a:pt x="259042" y="200487"/>
                    <a:pt x="259435" y="201272"/>
                    <a:pt x="259829" y="201666"/>
                  </a:cubicBezTo>
                  <a:cubicBezTo>
                    <a:pt x="260614" y="203237"/>
                    <a:pt x="262579" y="204024"/>
                    <a:pt x="264544" y="203630"/>
                  </a:cubicBezTo>
                  <a:close/>
                  <a:moveTo>
                    <a:pt x="237035" y="223280"/>
                  </a:moveTo>
                  <a:cubicBezTo>
                    <a:pt x="239785" y="222886"/>
                    <a:pt x="241358" y="220136"/>
                    <a:pt x="240964" y="217777"/>
                  </a:cubicBezTo>
                  <a:lnTo>
                    <a:pt x="227210" y="141538"/>
                  </a:lnTo>
                  <a:cubicBezTo>
                    <a:pt x="226817" y="138786"/>
                    <a:pt x="224066" y="137214"/>
                    <a:pt x="221708" y="137608"/>
                  </a:cubicBezTo>
                  <a:cubicBezTo>
                    <a:pt x="218957" y="138000"/>
                    <a:pt x="217385" y="140751"/>
                    <a:pt x="217778" y="143109"/>
                  </a:cubicBezTo>
                  <a:lnTo>
                    <a:pt x="231533" y="219350"/>
                  </a:lnTo>
                  <a:cubicBezTo>
                    <a:pt x="231533" y="220136"/>
                    <a:pt x="231926" y="220922"/>
                    <a:pt x="232319" y="221315"/>
                  </a:cubicBezTo>
                  <a:cubicBezTo>
                    <a:pt x="233497" y="222886"/>
                    <a:pt x="235463" y="223673"/>
                    <a:pt x="237035" y="223280"/>
                  </a:cubicBezTo>
                  <a:close/>
                  <a:moveTo>
                    <a:pt x="209918" y="242930"/>
                  </a:moveTo>
                  <a:cubicBezTo>
                    <a:pt x="212669" y="242536"/>
                    <a:pt x="214241" y="239786"/>
                    <a:pt x="213848" y="237427"/>
                  </a:cubicBezTo>
                  <a:lnTo>
                    <a:pt x="200093" y="161187"/>
                  </a:lnTo>
                  <a:cubicBezTo>
                    <a:pt x="199700" y="158436"/>
                    <a:pt x="196949" y="156864"/>
                    <a:pt x="194591" y="157257"/>
                  </a:cubicBezTo>
                  <a:cubicBezTo>
                    <a:pt x="191840" y="157649"/>
                    <a:pt x="190269" y="160401"/>
                    <a:pt x="190661" y="162759"/>
                  </a:cubicBezTo>
                  <a:lnTo>
                    <a:pt x="204416" y="238999"/>
                  </a:lnTo>
                  <a:cubicBezTo>
                    <a:pt x="204416" y="239786"/>
                    <a:pt x="204809" y="240572"/>
                    <a:pt x="205202" y="240965"/>
                  </a:cubicBezTo>
                  <a:cubicBezTo>
                    <a:pt x="206381" y="242536"/>
                    <a:pt x="207953" y="243323"/>
                    <a:pt x="209918" y="242930"/>
                  </a:cubicBezTo>
                  <a:close/>
                  <a:moveTo>
                    <a:pt x="182802" y="262579"/>
                  </a:moveTo>
                  <a:cubicBezTo>
                    <a:pt x="185553" y="262186"/>
                    <a:pt x="187125" y="259436"/>
                    <a:pt x="186732" y="257077"/>
                  </a:cubicBezTo>
                  <a:lnTo>
                    <a:pt x="172977" y="180837"/>
                  </a:lnTo>
                  <a:cubicBezTo>
                    <a:pt x="172584" y="178086"/>
                    <a:pt x="169833" y="176514"/>
                    <a:pt x="167475" y="176907"/>
                  </a:cubicBezTo>
                  <a:cubicBezTo>
                    <a:pt x="164724" y="177299"/>
                    <a:pt x="163152" y="180050"/>
                    <a:pt x="163545" y="182408"/>
                  </a:cubicBezTo>
                  <a:lnTo>
                    <a:pt x="177300" y="258649"/>
                  </a:lnTo>
                  <a:cubicBezTo>
                    <a:pt x="177300" y="259436"/>
                    <a:pt x="177692" y="260221"/>
                    <a:pt x="178086" y="260615"/>
                  </a:cubicBezTo>
                  <a:cubicBezTo>
                    <a:pt x="178871" y="262186"/>
                    <a:pt x="180836" y="262973"/>
                    <a:pt x="182802" y="262579"/>
                  </a:cubicBezTo>
                  <a:close/>
                  <a:moveTo>
                    <a:pt x="155292" y="282229"/>
                  </a:moveTo>
                  <a:cubicBezTo>
                    <a:pt x="158043" y="281835"/>
                    <a:pt x="159615" y="279085"/>
                    <a:pt x="159222" y="276726"/>
                  </a:cubicBezTo>
                  <a:lnTo>
                    <a:pt x="145467" y="200487"/>
                  </a:lnTo>
                  <a:cubicBezTo>
                    <a:pt x="145074" y="197735"/>
                    <a:pt x="142323" y="196163"/>
                    <a:pt x="139965" y="196557"/>
                  </a:cubicBezTo>
                  <a:cubicBezTo>
                    <a:pt x="137214" y="196949"/>
                    <a:pt x="135642" y="199700"/>
                    <a:pt x="136035" y="202058"/>
                  </a:cubicBezTo>
                  <a:lnTo>
                    <a:pt x="149790" y="278299"/>
                  </a:lnTo>
                  <a:cubicBezTo>
                    <a:pt x="149790" y="279085"/>
                    <a:pt x="150183" y="279871"/>
                    <a:pt x="150576" y="280264"/>
                  </a:cubicBezTo>
                  <a:cubicBezTo>
                    <a:pt x="151755" y="281835"/>
                    <a:pt x="153720" y="282622"/>
                    <a:pt x="155292" y="282229"/>
                  </a:cubicBezTo>
                  <a:close/>
                  <a:moveTo>
                    <a:pt x="128175" y="301879"/>
                  </a:moveTo>
                  <a:cubicBezTo>
                    <a:pt x="130926" y="301485"/>
                    <a:pt x="132498" y="298735"/>
                    <a:pt x="132106" y="296376"/>
                  </a:cubicBezTo>
                  <a:lnTo>
                    <a:pt x="118351" y="220136"/>
                  </a:lnTo>
                  <a:cubicBezTo>
                    <a:pt x="117958" y="217385"/>
                    <a:pt x="115207" y="215813"/>
                    <a:pt x="112849" y="216206"/>
                  </a:cubicBezTo>
                  <a:cubicBezTo>
                    <a:pt x="110098" y="216598"/>
                    <a:pt x="108526" y="219350"/>
                    <a:pt x="108919" y="221708"/>
                  </a:cubicBezTo>
                  <a:lnTo>
                    <a:pt x="122674" y="297948"/>
                  </a:lnTo>
                  <a:cubicBezTo>
                    <a:pt x="122674" y="298735"/>
                    <a:pt x="123066" y="299521"/>
                    <a:pt x="123460" y="299914"/>
                  </a:cubicBezTo>
                  <a:cubicBezTo>
                    <a:pt x="124639" y="301485"/>
                    <a:pt x="126210" y="302272"/>
                    <a:pt x="128175" y="301879"/>
                  </a:cubicBezTo>
                  <a:close/>
                  <a:moveTo>
                    <a:pt x="101059" y="321528"/>
                  </a:moveTo>
                  <a:cubicBezTo>
                    <a:pt x="103810" y="321135"/>
                    <a:pt x="105382" y="318385"/>
                    <a:pt x="104989" y="316026"/>
                  </a:cubicBezTo>
                  <a:lnTo>
                    <a:pt x="91234" y="239786"/>
                  </a:lnTo>
                  <a:cubicBezTo>
                    <a:pt x="90841" y="237035"/>
                    <a:pt x="88090" y="235463"/>
                    <a:pt x="85732" y="235856"/>
                  </a:cubicBezTo>
                  <a:cubicBezTo>
                    <a:pt x="82981" y="236248"/>
                    <a:pt x="81409" y="238999"/>
                    <a:pt x="81802" y="241357"/>
                  </a:cubicBezTo>
                  <a:lnTo>
                    <a:pt x="95557" y="317598"/>
                  </a:lnTo>
                  <a:cubicBezTo>
                    <a:pt x="95557" y="318385"/>
                    <a:pt x="95950" y="319170"/>
                    <a:pt x="96343" y="319564"/>
                  </a:cubicBezTo>
                  <a:cubicBezTo>
                    <a:pt x="97129" y="321135"/>
                    <a:pt x="99094" y="321922"/>
                    <a:pt x="101059" y="321528"/>
                  </a:cubicBezTo>
                  <a:close/>
                  <a:moveTo>
                    <a:pt x="73549" y="341178"/>
                  </a:moveTo>
                  <a:cubicBezTo>
                    <a:pt x="76300" y="340784"/>
                    <a:pt x="77872" y="338034"/>
                    <a:pt x="77480" y="335675"/>
                  </a:cubicBezTo>
                  <a:lnTo>
                    <a:pt x="63725" y="259436"/>
                  </a:lnTo>
                  <a:cubicBezTo>
                    <a:pt x="63332" y="256685"/>
                    <a:pt x="60581" y="255112"/>
                    <a:pt x="58223" y="255506"/>
                  </a:cubicBezTo>
                  <a:cubicBezTo>
                    <a:pt x="55471" y="255898"/>
                    <a:pt x="53900" y="258649"/>
                    <a:pt x="54293" y="261007"/>
                  </a:cubicBezTo>
                  <a:lnTo>
                    <a:pt x="68048" y="337248"/>
                  </a:lnTo>
                  <a:cubicBezTo>
                    <a:pt x="68048" y="338034"/>
                    <a:pt x="68440" y="338820"/>
                    <a:pt x="68834" y="339213"/>
                  </a:cubicBezTo>
                  <a:cubicBezTo>
                    <a:pt x="70013" y="340784"/>
                    <a:pt x="71977" y="341571"/>
                    <a:pt x="73549" y="341178"/>
                  </a:cubicBezTo>
                  <a:close/>
                  <a:moveTo>
                    <a:pt x="46433" y="360828"/>
                  </a:moveTo>
                  <a:cubicBezTo>
                    <a:pt x="49184" y="360434"/>
                    <a:pt x="50756" y="357684"/>
                    <a:pt x="50363" y="355325"/>
                  </a:cubicBezTo>
                  <a:lnTo>
                    <a:pt x="36608" y="279085"/>
                  </a:lnTo>
                  <a:cubicBezTo>
                    <a:pt x="36215" y="276334"/>
                    <a:pt x="33464" y="274762"/>
                    <a:pt x="31106" y="275155"/>
                  </a:cubicBezTo>
                  <a:cubicBezTo>
                    <a:pt x="28355" y="275547"/>
                    <a:pt x="26783" y="278299"/>
                    <a:pt x="27176" y="280657"/>
                  </a:cubicBezTo>
                  <a:lnTo>
                    <a:pt x="40931" y="356897"/>
                  </a:lnTo>
                  <a:cubicBezTo>
                    <a:pt x="40931" y="357684"/>
                    <a:pt x="41324" y="358470"/>
                    <a:pt x="41717" y="358863"/>
                  </a:cubicBezTo>
                  <a:cubicBezTo>
                    <a:pt x="42896" y="360434"/>
                    <a:pt x="44468" y="361221"/>
                    <a:pt x="46433" y="360828"/>
                  </a:cubicBezTo>
                  <a:close/>
                  <a:moveTo>
                    <a:pt x="19316" y="380477"/>
                  </a:moveTo>
                  <a:cubicBezTo>
                    <a:pt x="22067" y="380084"/>
                    <a:pt x="23639" y="377334"/>
                    <a:pt x="23246" y="374975"/>
                  </a:cubicBezTo>
                  <a:lnTo>
                    <a:pt x="9491" y="298735"/>
                  </a:lnTo>
                  <a:cubicBezTo>
                    <a:pt x="9099" y="295984"/>
                    <a:pt x="6347" y="294412"/>
                    <a:pt x="3989" y="294805"/>
                  </a:cubicBezTo>
                  <a:cubicBezTo>
                    <a:pt x="1239" y="295197"/>
                    <a:pt x="-334" y="297948"/>
                    <a:pt x="60" y="300306"/>
                  </a:cubicBezTo>
                  <a:lnTo>
                    <a:pt x="13814" y="376547"/>
                  </a:lnTo>
                  <a:cubicBezTo>
                    <a:pt x="13814" y="377334"/>
                    <a:pt x="14208" y="378119"/>
                    <a:pt x="14600" y="378513"/>
                  </a:cubicBezTo>
                  <a:cubicBezTo>
                    <a:pt x="15387" y="380084"/>
                    <a:pt x="17351" y="380871"/>
                    <a:pt x="19316" y="380477"/>
                  </a:cubicBezTo>
                  <a:close/>
                </a:path>
              </a:pathLst>
            </a:custGeom>
            <a:solidFill>
              <a:srgbClr val="AEB1B5"/>
            </a:solidFill>
            <a:ln w="39274"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730032B0-5BAF-4BBF-A6AA-D5375781B14F}"/>
                </a:ext>
              </a:extLst>
            </p:cNvPr>
            <p:cNvSpPr/>
            <p:nvPr/>
          </p:nvSpPr>
          <p:spPr>
            <a:xfrm>
              <a:off x="18799541" y="14591739"/>
              <a:ext cx="117898" cy="157197"/>
            </a:xfrm>
            <a:custGeom>
              <a:avLst/>
              <a:gdLst>
                <a:gd name="connsiteX0" fmla="*/ 139604 w 117898"/>
                <a:gd name="connsiteY0" fmla="*/ 145107 h 157197"/>
                <a:gd name="connsiteX1" fmla="*/ 38212 w 117898"/>
                <a:gd name="connsiteY1" fmla="*/ 4415 h 157197"/>
                <a:gd name="connsiteX2" fmla="*/ 23671 w 117898"/>
                <a:gd name="connsiteY2" fmla="*/ 2056 h 157197"/>
                <a:gd name="connsiteX3" fmla="*/ 4415 w 117898"/>
                <a:gd name="connsiteY3" fmla="*/ 15811 h 157197"/>
                <a:gd name="connsiteX4" fmla="*/ 2056 w 117898"/>
                <a:gd name="connsiteY4" fmla="*/ 30352 h 157197"/>
                <a:gd name="connsiteX5" fmla="*/ 103449 w 117898"/>
                <a:gd name="connsiteY5" fmla="*/ 171044 h 157197"/>
                <a:gd name="connsiteX6" fmla="*/ 117990 w 117898"/>
                <a:gd name="connsiteY6" fmla="*/ 173402 h 157197"/>
                <a:gd name="connsiteX7" fmla="*/ 137246 w 117898"/>
                <a:gd name="connsiteY7" fmla="*/ 159647 h 157197"/>
                <a:gd name="connsiteX8" fmla="*/ 139604 w 117898"/>
                <a:gd name="connsiteY8" fmla="*/ 145107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8" h="157197">
                  <a:moveTo>
                    <a:pt x="139604" y="145107"/>
                  </a:moveTo>
                  <a:lnTo>
                    <a:pt x="38212" y="4415"/>
                  </a:lnTo>
                  <a:cubicBezTo>
                    <a:pt x="34675" y="-301"/>
                    <a:pt x="28388" y="-1480"/>
                    <a:pt x="23671" y="2056"/>
                  </a:cubicBezTo>
                  <a:lnTo>
                    <a:pt x="4415" y="15811"/>
                  </a:lnTo>
                  <a:cubicBezTo>
                    <a:pt x="-301" y="19348"/>
                    <a:pt x="-1480" y="25636"/>
                    <a:pt x="2056" y="30352"/>
                  </a:cubicBezTo>
                  <a:lnTo>
                    <a:pt x="103449" y="171044"/>
                  </a:lnTo>
                  <a:cubicBezTo>
                    <a:pt x="106986" y="175760"/>
                    <a:pt x="113274" y="176939"/>
                    <a:pt x="117990" y="173402"/>
                  </a:cubicBezTo>
                  <a:lnTo>
                    <a:pt x="137246" y="159647"/>
                  </a:lnTo>
                  <a:cubicBezTo>
                    <a:pt x="141963" y="156504"/>
                    <a:pt x="143142" y="149822"/>
                    <a:pt x="139604" y="145107"/>
                  </a:cubicBezTo>
                  <a:close/>
                </a:path>
              </a:pathLst>
            </a:custGeom>
            <a:solidFill>
              <a:srgbClr val="C3C6CB"/>
            </a:solidFill>
            <a:ln w="39274"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2350D795-8F6D-4EC2-95FC-E9DDF2076533}"/>
                </a:ext>
              </a:extLst>
            </p:cNvPr>
            <p:cNvSpPr/>
            <p:nvPr/>
          </p:nvSpPr>
          <p:spPr>
            <a:xfrm>
              <a:off x="18811029" y="14596669"/>
              <a:ext cx="117898" cy="157197"/>
            </a:xfrm>
            <a:custGeom>
              <a:avLst/>
              <a:gdLst>
                <a:gd name="connsiteX0" fmla="*/ 27509 w 117898"/>
                <a:gd name="connsiteY0" fmla="*/ 13632 h 157197"/>
                <a:gd name="connsiteX1" fmla="*/ 115147 w 117898"/>
                <a:gd name="connsiteY1" fmla="*/ 135067 h 157197"/>
                <a:gd name="connsiteX2" fmla="*/ 112789 w 117898"/>
                <a:gd name="connsiteY2" fmla="*/ 163363 h 157197"/>
                <a:gd name="connsiteX3" fmla="*/ 116326 w 117898"/>
                <a:gd name="connsiteY3" fmla="*/ 161790 h 157197"/>
                <a:gd name="connsiteX4" fmla="*/ 121435 w 117898"/>
                <a:gd name="connsiteY4" fmla="*/ 130745 h 157197"/>
                <a:gd name="connsiteX5" fmla="*/ 33797 w 117898"/>
                <a:gd name="connsiteY5" fmla="*/ 9310 h 157197"/>
                <a:gd name="connsiteX6" fmla="*/ 2751 w 117898"/>
                <a:gd name="connsiteY6" fmla="*/ 4201 h 157197"/>
                <a:gd name="connsiteX7" fmla="*/ 0 w 117898"/>
                <a:gd name="connsiteY7" fmla="*/ 6951 h 157197"/>
                <a:gd name="connsiteX8" fmla="*/ 27509 w 117898"/>
                <a:gd name="connsiteY8" fmla="*/ 13632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8" h="157197">
                  <a:moveTo>
                    <a:pt x="27509" y="13632"/>
                  </a:moveTo>
                  <a:lnTo>
                    <a:pt x="115147" y="135067"/>
                  </a:lnTo>
                  <a:cubicBezTo>
                    <a:pt x="121435" y="144106"/>
                    <a:pt x="120256" y="155896"/>
                    <a:pt x="112789" y="163363"/>
                  </a:cubicBezTo>
                  <a:cubicBezTo>
                    <a:pt x="113968" y="162969"/>
                    <a:pt x="115147" y="162577"/>
                    <a:pt x="116326" y="161790"/>
                  </a:cubicBezTo>
                  <a:cubicBezTo>
                    <a:pt x="126544" y="154717"/>
                    <a:pt x="128509" y="140570"/>
                    <a:pt x="121435" y="130745"/>
                  </a:cubicBezTo>
                  <a:lnTo>
                    <a:pt x="33797" y="9310"/>
                  </a:lnTo>
                  <a:cubicBezTo>
                    <a:pt x="26724" y="-908"/>
                    <a:pt x="12576" y="-2874"/>
                    <a:pt x="2751" y="4201"/>
                  </a:cubicBezTo>
                  <a:cubicBezTo>
                    <a:pt x="1572" y="4986"/>
                    <a:pt x="786" y="6165"/>
                    <a:pt x="0" y="6951"/>
                  </a:cubicBezTo>
                  <a:cubicBezTo>
                    <a:pt x="9432" y="2235"/>
                    <a:pt x="21221" y="4593"/>
                    <a:pt x="27509" y="13632"/>
                  </a:cubicBezTo>
                  <a:close/>
                </a:path>
              </a:pathLst>
            </a:custGeom>
            <a:solidFill>
              <a:srgbClr val="DBDCDD"/>
            </a:solidFill>
            <a:ln w="39274"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CB4B64F9-73FD-4F4D-989F-7D4BD32959CB}"/>
                </a:ext>
              </a:extLst>
            </p:cNvPr>
            <p:cNvSpPr/>
            <p:nvPr/>
          </p:nvSpPr>
          <p:spPr>
            <a:xfrm>
              <a:off x="18804078" y="14597725"/>
              <a:ext cx="117898" cy="157197"/>
            </a:xfrm>
            <a:custGeom>
              <a:avLst/>
              <a:gdLst>
                <a:gd name="connsiteX0" fmla="*/ 102842 w 117898"/>
                <a:gd name="connsiteY0" fmla="*/ 147766 h 157197"/>
                <a:gd name="connsiteX1" fmla="*/ 15204 w 117898"/>
                <a:gd name="connsiteY1" fmla="*/ 26331 h 157197"/>
                <a:gd name="connsiteX2" fmla="*/ 15597 w 117898"/>
                <a:gd name="connsiteY2" fmla="*/ 0 h 157197"/>
                <a:gd name="connsiteX3" fmla="*/ 9309 w 117898"/>
                <a:gd name="connsiteY3" fmla="*/ 2751 h 157197"/>
                <a:gd name="connsiteX4" fmla="*/ 4201 w 117898"/>
                <a:gd name="connsiteY4" fmla="*/ 33798 h 157197"/>
                <a:gd name="connsiteX5" fmla="*/ 91838 w 117898"/>
                <a:gd name="connsiteY5" fmla="*/ 155233 h 157197"/>
                <a:gd name="connsiteX6" fmla="*/ 122884 w 117898"/>
                <a:gd name="connsiteY6" fmla="*/ 160342 h 157197"/>
                <a:gd name="connsiteX7" fmla="*/ 127601 w 117898"/>
                <a:gd name="connsiteY7" fmla="*/ 155233 h 157197"/>
                <a:gd name="connsiteX8" fmla="*/ 102842 w 117898"/>
                <a:gd name="connsiteY8" fmla="*/ 147766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8" h="157197">
                  <a:moveTo>
                    <a:pt x="102842" y="147766"/>
                  </a:moveTo>
                  <a:lnTo>
                    <a:pt x="15204" y="26331"/>
                  </a:lnTo>
                  <a:cubicBezTo>
                    <a:pt x="9309" y="18079"/>
                    <a:pt x="10095" y="7860"/>
                    <a:pt x="15597" y="0"/>
                  </a:cubicBezTo>
                  <a:cubicBezTo>
                    <a:pt x="13632" y="787"/>
                    <a:pt x="11274" y="1572"/>
                    <a:pt x="9309" y="2751"/>
                  </a:cubicBezTo>
                  <a:cubicBezTo>
                    <a:pt x="-908" y="9825"/>
                    <a:pt x="-2874" y="23973"/>
                    <a:pt x="4201" y="33798"/>
                  </a:cubicBezTo>
                  <a:lnTo>
                    <a:pt x="91838" y="155233"/>
                  </a:lnTo>
                  <a:cubicBezTo>
                    <a:pt x="98912" y="165451"/>
                    <a:pt x="113059" y="167416"/>
                    <a:pt x="122884" y="160342"/>
                  </a:cubicBezTo>
                  <a:cubicBezTo>
                    <a:pt x="124849" y="158770"/>
                    <a:pt x="126028" y="157197"/>
                    <a:pt x="127601" y="155233"/>
                  </a:cubicBezTo>
                  <a:cubicBezTo>
                    <a:pt x="118955" y="158770"/>
                    <a:pt x="108736" y="156018"/>
                    <a:pt x="102842" y="147766"/>
                  </a:cubicBezTo>
                  <a:close/>
                </a:path>
              </a:pathLst>
            </a:custGeom>
            <a:solidFill>
              <a:srgbClr val="AEB1B5"/>
            </a:solidFill>
            <a:ln w="39274"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CF46BBC2-CAC0-4F51-8CCE-A9939303FDB3}"/>
                </a:ext>
              </a:extLst>
            </p:cNvPr>
            <p:cNvSpPr/>
            <p:nvPr/>
          </p:nvSpPr>
          <p:spPr>
            <a:xfrm>
              <a:off x="16025885" y="9410998"/>
              <a:ext cx="8056365" cy="3772737"/>
            </a:xfrm>
            <a:custGeom>
              <a:avLst/>
              <a:gdLst>
                <a:gd name="connsiteX0" fmla="*/ 0 w 8056365"/>
                <a:gd name="connsiteY0" fmla="*/ 0 h 3772736"/>
                <a:gd name="connsiteX1" fmla="*/ 8067369 w 8056365"/>
                <a:gd name="connsiteY1" fmla="*/ 0 h 3772736"/>
                <a:gd name="connsiteX2" fmla="*/ 8067369 w 8056365"/>
                <a:gd name="connsiteY2" fmla="*/ 3786491 h 3772736"/>
                <a:gd name="connsiteX3" fmla="*/ 0 w 8056365"/>
                <a:gd name="connsiteY3" fmla="*/ 3786491 h 3772736"/>
              </a:gdLst>
              <a:ahLst/>
              <a:cxnLst>
                <a:cxn ang="0">
                  <a:pos x="connsiteX0" y="connsiteY0"/>
                </a:cxn>
                <a:cxn ang="0">
                  <a:pos x="connsiteX1" y="connsiteY1"/>
                </a:cxn>
                <a:cxn ang="0">
                  <a:pos x="connsiteX2" y="connsiteY2"/>
                </a:cxn>
                <a:cxn ang="0">
                  <a:pos x="connsiteX3" y="connsiteY3"/>
                </a:cxn>
              </a:cxnLst>
              <a:rect l="l" t="t" r="r" b="b"/>
              <a:pathLst>
                <a:path w="8056365" h="3772736">
                  <a:moveTo>
                    <a:pt x="0" y="0"/>
                  </a:moveTo>
                  <a:lnTo>
                    <a:pt x="8067369" y="0"/>
                  </a:lnTo>
                  <a:lnTo>
                    <a:pt x="8067369" y="3786491"/>
                  </a:lnTo>
                  <a:lnTo>
                    <a:pt x="0" y="3786491"/>
                  </a:lnTo>
                  <a:close/>
                </a:path>
              </a:pathLst>
            </a:custGeom>
            <a:solidFill>
              <a:srgbClr val="C8281C"/>
            </a:solidFill>
            <a:ln w="39274"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E3F95B60-1B75-41D8-8CF6-56C4E89B4144}"/>
                </a:ext>
              </a:extLst>
            </p:cNvPr>
            <p:cNvSpPr/>
            <p:nvPr/>
          </p:nvSpPr>
          <p:spPr>
            <a:xfrm>
              <a:off x="16025885" y="9410998"/>
              <a:ext cx="943184" cy="3772737"/>
            </a:xfrm>
            <a:custGeom>
              <a:avLst/>
              <a:gdLst>
                <a:gd name="connsiteX0" fmla="*/ 0 w 943184"/>
                <a:gd name="connsiteY0" fmla="*/ 0 h 3772736"/>
                <a:gd name="connsiteX1" fmla="*/ 951437 w 943184"/>
                <a:gd name="connsiteY1" fmla="*/ 0 h 3772736"/>
                <a:gd name="connsiteX2" fmla="*/ 951437 w 943184"/>
                <a:gd name="connsiteY2" fmla="*/ 3786491 h 3772736"/>
                <a:gd name="connsiteX3" fmla="*/ 0 w 943184"/>
                <a:gd name="connsiteY3" fmla="*/ 3786491 h 3772736"/>
              </a:gdLst>
              <a:ahLst/>
              <a:cxnLst>
                <a:cxn ang="0">
                  <a:pos x="connsiteX0" y="connsiteY0"/>
                </a:cxn>
                <a:cxn ang="0">
                  <a:pos x="connsiteX1" y="connsiteY1"/>
                </a:cxn>
                <a:cxn ang="0">
                  <a:pos x="connsiteX2" y="connsiteY2"/>
                </a:cxn>
                <a:cxn ang="0">
                  <a:pos x="connsiteX3" y="connsiteY3"/>
                </a:cxn>
              </a:cxnLst>
              <a:rect l="l" t="t" r="r" b="b"/>
              <a:pathLst>
                <a:path w="943184" h="3772736">
                  <a:moveTo>
                    <a:pt x="0" y="0"/>
                  </a:moveTo>
                  <a:lnTo>
                    <a:pt x="951437" y="0"/>
                  </a:lnTo>
                  <a:lnTo>
                    <a:pt x="951437" y="3786491"/>
                  </a:lnTo>
                  <a:lnTo>
                    <a:pt x="0" y="3786491"/>
                  </a:lnTo>
                  <a:close/>
                </a:path>
              </a:pathLst>
            </a:custGeom>
            <a:solidFill>
              <a:srgbClr val="AF1B17"/>
            </a:solidFill>
            <a:ln w="39274"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89B52957-5F27-42CA-8F3B-81758106A92F}"/>
                </a:ext>
              </a:extLst>
            </p:cNvPr>
            <p:cNvSpPr/>
            <p:nvPr/>
          </p:nvSpPr>
          <p:spPr>
            <a:xfrm>
              <a:off x="23134743" y="9410998"/>
              <a:ext cx="943184" cy="3772737"/>
            </a:xfrm>
            <a:custGeom>
              <a:avLst/>
              <a:gdLst>
                <a:gd name="connsiteX0" fmla="*/ 0 w 943184"/>
                <a:gd name="connsiteY0" fmla="*/ 0 h 3772736"/>
                <a:gd name="connsiteX1" fmla="*/ 951437 w 943184"/>
                <a:gd name="connsiteY1" fmla="*/ 0 h 3772736"/>
                <a:gd name="connsiteX2" fmla="*/ 951437 w 943184"/>
                <a:gd name="connsiteY2" fmla="*/ 3786491 h 3772736"/>
                <a:gd name="connsiteX3" fmla="*/ 0 w 943184"/>
                <a:gd name="connsiteY3" fmla="*/ 3786491 h 3772736"/>
              </a:gdLst>
              <a:ahLst/>
              <a:cxnLst>
                <a:cxn ang="0">
                  <a:pos x="connsiteX0" y="connsiteY0"/>
                </a:cxn>
                <a:cxn ang="0">
                  <a:pos x="connsiteX1" y="connsiteY1"/>
                </a:cxn>
                <a:cxn ang="0">
                  <a:pos x="connsiteX2" y="connsiteY2"/>
                </a:cxn>
                <a:cxn ang="0">
                  <a:pos x="connsiteX3" y="connsiteY3"/>
                </a:cxn>
              </a:cxnLst>
              <a:rect l="l" t="t" r="r" b="b"/>
              <a:pathLst>
                <a:path w="943184" h="3772736">
                  <a:moveTo>
                    <a:pt x="0" y="0"/>
                  </a:moveTo>
                  <a:lnTo>
                    <a:pt x="951437" y="0"/>
                  </a:lnTo>
                  <a:lnTo>
                    <a:pt x="951437" y="3786491"/>
                  </a:lnTo>
                  <a:lnTo>
                    <a:pt x="0" y="3786491"/>
                  </a:lnTo>
                  <a:close/>
                </a:path>
              </a:pathLst>
            </a:custGeom>
            <a:solidFill>
              <a:srgbClr val="AF1B17"/>
            </a:solidFill>
            <a:ln w="39274"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FD62D58D-4A22-4E58-8449-381A8D3FB87C}"/>
                </a:ext>
              </a:extLst>
            </p:cNvPr>
            <p:cNvSpPr/>
            <p:nvPr/>
          </p:nvSpPr>
          <p:spPr>
            <a:xfrm>
              <a:off x="16025885" y="9410998"/>
              <a:ext cx="8056365" cy="157197"/>
            </a:xfrm>
            <a:custGeom>
              <a:avLst/>
              <a:gdLst>
                <a:gd name="connsiteX0" fmla="*/ 0 w 8056365"/>
                <a:gd name="connsiteY0" fmla="*/ 0 h 157197"/>
                <a:gd name="connsiteX1" fmla="*/ 8067369 w 8056365"/>
                <a:gd name="connsiteY1" fmla="*/ 0 h 157197"/>
                <a:gd name="connsiteX2" fmla="*/ 8067369 w 8056365"/>
                <a:gd name="connsiteY2" fmla="*/ 195710 h 157197"/>
                <a:gd name="connsiteX3" fmla="*/ 0 w 8056365"/>
                <a:gd name="connsiteY3" fmla="*/ 195710 h 157197"/>
              </a:gdLst>
              <a:ahLst/>
              <a:cxnLst>
                <a:cxn ang="0">
                  <a:pos x="connsiteX0" y="connsiteY0"/>
                </a:cxn>
                <a:cxn ang="0">
                  <a:pos x="connsiteX1" y="connsiteY1"/>
                </a:cxn>
                <a:cxn ang="0">
                  <a:pos x="connsiteX2" y="connsiteY2"/>
                </a:cxn>
                <a:cxn ang="0">
                  <a:pos x="connsiteX3" y="connsiteY3"/>
                </a:cxn>
              </a:cxnLst>
              <a:rect l="l" t="t" r="r" b="b"/>
              <a:pathLst>
                <a:path w="8056365" h="157197">
                  <a:moveTo>
                    <a:pt x="0" y="0"/>
                  </a:moveTo>
                  <a:lnTo>
                    <a:pt x="8067369" y="0"/>
                  </a:lnTo>
                  <a:lnTo>
                    <a:pt x="8067369" y="195710"/>
                  </a:lnTo>
                  <a:lnTo>
                    <a:pt x="0" y="195710"/>
                  </a:lnTo>
                  <a:close/>
                </a:path>
              </a:pathLst>
            </a:custGeom>
            <a:solidFill>
              <a:srgbClr val="EA332F"/>
            </a:solidFill>
            <a:ln w="39274"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DC2FEB30-2645-49EB-BF44-2A3B6C9EDEA0}"/>
                </a:ext>
              </a:extLst>
            </p:cNvPr>
            <p:cNvSpPr/>
            <p:nvPr/>
          </p:nvSpPr>
          <p:spPr>
            <a:xfrm>
              <a:off x="16025885" y="6305171"/>
              <a:ext cx="628789" cy="6877385"/>
            </a:xfrm>
            <a:custGeom>
              <a:avLst/>
              <a:gdLst>
                <a:gd name="connsiteX0" fmla="*/ 634292 w 628789"/>
                <a:gd name="connsiteY0" fmla="*/ 6892318 h 6877384"/>
                <a:gd name="connsiteX1" fmla="*/ 0 w 628789"/>
                <a:gd name="connsiteY1" fmla="*/ 6892318 h 6877384"/>
                <a:gd name="connsiteX2" fmla="*/ 0 w 628789"/>
                <a:gd name="connsiteY2" fmla="*/ 111217 h 6877384"/>
                <a:gd name="connsiteX3" fmla="*/ 111217 w 628789"/>
                <a:gd name="connsiteY3" fmla="*/ 0 h 6877384"/>
                <a:gd name="connsiteX4" fmla="*/ 522681 w 628789"/>
                <a:gd name="connsiteY4" fmla="*/ 0 h 6877384"/>
                <a:gd name="connsiteX5" fmla="*/ 633899 w 628789"/>
                <a:gd name="connsiteY5" fmla="*/ 111217 h 6877384"/>
                <a:gd name="connsiteX6" fmla="*/ 633899 w 628789"/>
                <a:gd name="connsiteY6" fmla="*/ 6892318 h 68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789" h="6877384">
                  <a:moveTo>
                    <a:pt x="634292" y="6892318"/>
                  </a:moveTo>
                  <a:lnTo>
                    <a:pt x="0" y="6892318"/>
                  </a:lnTo>
                  <a:lnTo>
                    <a:pt x="0" y="111217"/>
                  </a:lnTo>
                  <a:cubicBezTo>
                    <a:pt x="0" y="49910"/>
                    <a:pt x="49910" y="0"/>
                    <a:pt x="111217" y="0"/>
                  </a:cubicBezTo>
                  <a:lnTo>
                    <a:pt x="522681" y="0"/>
                  </a:lnTo>
                  <a:cubicBezTo>
                    <a:pt x="583988" y="0"/>
                    <a:pt x="633899" y="49910"/>
                    <a:pt x="633899" y="111217"/>
                  </a:cubicBezTo>
                  <a:lnTo>
                    <a:pt x="633899" y="6892318"/>
                  </a:lnTo>
                  <a:close/>
                </a:path>
              </a:pathLst>
            </a:custGeom>
            <a:solidFill>
              <a:srgbClr val="C8281C"/>
            </a:solidFill>
            <a:ln w="39274"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7AE5FBFB-59FB-4E4C-AA66-DE722ADFE07C}"/>
                </a:ext>
              </a:extLst>
            </p:cNvPr>
            <p:cNvSpPr/>
            <p:nvPr/>
          </p:nvSpPr>
          <p:spPr>
            <a:xfrm>
              <a:off x="16025885" y="6357047"/>
              <a:ext cx="157197" cy="6838085"/>
            </a:xfrm>
            <a:custGeom>
              <a:avLst/>
              <a:gdLst>
                <a:gd name="connsiteX0" fmla="*/ 144229 w 157197"/>
                <a:gd name="connsiteY0" fmla="*/ 0 h 6838085"/>
                <a:gd name="connsiteX1" fmla="*/ 0 w 157197"/>
                <a:gd name="connsiteY1" fmla="*/ 265271 h 6838085"/>
                <a:gd name="connsiteX2" fmla="*/ 0 w 157197"/>
                <a:gd name="connsiteY2" fmla="*/ 6840443 h 6838085"/>
                <a:gd name="connsiteX3" fmla="*/ 186672 w 157197"/>
                <a:gd name="connsiteY3" fmla="*/ 6840443 h 6838085"/>
                <a:gd name="connsiteX4" fmla="*/ 186672 w 157197"/>
                <a:gd name="connsiteY4" fmla="*/ 265271 h 6838085"/>
                <a:gd name="connsiteX5" fmla="*/ 144229 w 157197"/>
                <a:gd name="connsiteY5" fmla="*/ 0 h 683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7" h="6838085">
                  <a:moveTo>
                    <a:pt x="144229" y="0"/>
                  </a:moveTo>
                  <a:cubicBezTo>
                    <a:pt x="57770" y="56591"/>
                    <a:pt x="0" y="154054"/>
                    <a:pt x="0" y="265271"/>
                  </a:cubicBezTo>
                  <a:lnTo>
                    <a:pt x="0" y="6840443"/>
                  </a:lnTo>
                  <a:lnTo>
                    <a:pt x="186672" y="6840443"/>
                  </a:lnTo>
                  <a:lnTo>
                    <a:pt x="186672" y="265271"/>
                  </a:lnTo>
                  <a:cubicBezTo>
                    <a:pt x="186672" y="154054"/>
                    <a:pt x="169773" y="56591"/>
                    <a:pt x="144229" y="0"/>
                  </a:cubicBezTo>
                  <a:close/>
                </a:path>
              </a:pathLst>
            </a:custGeom>
            <a:solidFill>
              <a:srgbClr val="EA332F"/>
            </a:solidFill>
            <a:ln w="39274"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A54B533D-3295-4FBA-A317-7E199A0A8A7F}"/>
                </a:ext>
              </a:extLst>
            </p:cNvPr>
            <p:cNvSpPr/>
            <p:nvPr/>
          </p:nvSpPr>
          <p:spPr>
            <a:xfrm>
              <a:off x="16025885" y="6305171"/>
              <a:ext cx="628789" cy="3104648"/>
            </a:xfrm>
            <a:custGeom>
              <a:avLst/>
              <a:gdLst>
                <a:gd name="connsiteX0" fmla="*/ 634292 w 628789"/>
                <a:gd name="connsiteY0" fmla="*/ 3105827 h 3104647"/>
                <a:gd name="connsiteX1" fmla="*/ 0 w 628789"/>
                <a:gd name="connsiteY1" fmla="*/ 3105827 h 3104647"/>
                <a:gd name="connsiteX2" fmla="*/ 0 w 628789"/>
                <a:gd name="connsiteY2" fmla="*/ 111217 h 3104647"/>
                <a:gd name="connsiteX3" fmla="*/ 111217 w 628789"/>
                <a:gd name="connsiteY3" fmla="*/ 0 h 3104647"/>
                <a:gd name="connsiteX4" fmla="*/ 522681 w 628789"/>
                <a:gd name="connsiteY4" fmla="*/ 0 h 3104647"/>
                <a:gd name="connsiteX5" fmla="*/ 633899 w 628789"/>
                <a:gd name="connsiteY5" fmla="*/ 111217 h 3104647"/>
                <a:gd name="connsiteX6" fmla="*/ 633899 w 628789"/>
                <a:gd name="connsiteY6" fmla="*/ 3105827 h 310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789" h="3104647">
                  <a:moveTo>
                    <a:pt x="634292" y="3105827"/>
                  </a:moveTo>
                  <a:lnTo>
                    <a:pt x="0" y="3105827"/>
                  </a:lnTo>
                  <a:lnTo>
                    <a:pt x="0" y="111217"/>
                  </a:lnTo>
                  <a:cubicBezTo>
                    <a:pt x="0" y="49910"/>
                    <a:pt x="49910" y="0"/>
                    <a:pt x="111217" y="0"/>
                  </a:cubicBezTo>
                  <a:lnTo>
                    <a:pt x="522681" y="0"/>
                  </a:lnTo>
                  <a:cubicBezTo>
                    <a:pt x="583988" y="0"/>
                    <a:pt x="633899" y="49910"/>
                    <a:pt x="633899" y="111217"/>
                  </a:cubicBezTo>
                  <a:lnTo>
                    <a:pt x="633899" y="3105827"/>
                  </a:lnTo>
                  <a:close/>
                </a:path>
              </a:pathLst>
            </a:custGeom>
            <a:solidFill>
              <a:srgbClr val="EA332F"/>
            </a:solidFill>
            <a:ln w="39274"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9514A54C-D189-4643-996C-B4A8E83C9F66}"/>
                </a:ext>
              </a:extLst>
            </p:cNvPr>
            <p:cNvSpPr/>
            <p:nvPr/>
          </p:nvSpPr>
          <p:spPr>
            <a:xfrm>
              <a:off x="23459356" y="6305171"/>
              <a:ext cx="628789" cy="6877385"/>
            </a:xfrm>
            <a:custGeom>
              <a:avLst/>
              <a:gdLst>
                <a:gd name="connsiteX0" fmla="*/ 634291 w 628789"/>
                <a:gd name="connsiteY0" fmla="*/ 6892318 h 6877384"/>
                <a:gd name="connsiteX1" fmla="*/ 0 w 628789"/>
                <a:gd name="connsiteY1" fmla="*/ 6892318 h 6877384"/>
                <a:gd name="connsiteX2" fmla="*/ 0 w 628789"/>
                <a:gd name="connsiteY2" fmla="*/ 111217 h 6877384"/>
                <a:gd name="connsiteX3" fmla="*/ 111217 w 628789"/>
                <a:gd name="connsiteY3" fmla="*/ 0 h 6877384"/>
                <a:gd name="connsiteX4" fmla="*/ 522681 w 628789"/>
                <a:gd name="connsiteY4" fmla="*/ 0 h 6877384"/>
                <a:gd name="connsiteX5" fmla="*/ 633897 w 628789"/>
                <a:gd name="connsiteY5" fmla="*/ 111217 h 6877384"/>
                <a:gd name="connsiteX6" fmla="*/ 633897 w 628789"/>
                <a:gd name="connsiteY6" fmla="*/ 6892318 h 68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789" h="6877384">
                  <a:moveTo>
                    <a:pt x="634291" y="6892318"/>
                  </a:moveTo>
                  <a:lnTo>
                    <a:pt x="0" y="6892318"/>
                  </a:lnTo>
                  <a:lnTo>
                    <a:pt x="0" y="111217"/>
                  </a:lnTo>
                  <a:cubicBezTo>
                    <a:pt x="0" y="49910"/>
                    <a:pt x="49910" y="0"/>
                    <a:pt x="111217" y="0"/>
                  </a:cubicBezTo>
                  <a:lnTo>
                    <a:pt x="522681" y="0"/>
                  </a:lnTo>
                  <a:cubicBezTo>
                    <a:pt x="583988" y="0"/>
                    <a:pt x="633897" y="49910"/>
                    <a:pt x="633897" y="111217"/>
                  </a:cubicBezTo>
                  <a:lnTo>
                    <a:pt x="633897" y="6892318"/>
                  </a:lnTo>
                  <a:close/>
                </a:path>
              </a:pathLst>
            </a:custGeom>
            <a:solidFill>
              <a:srgbClr val="C8281C"/>
            </a:solidFill>
            <a:ln w="39274"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FEE0FE5E-14D1-4E05-B8F9-7C2EDA72FC4E}"/>
                </a:ext>
              </a:extLst>
            </p:cNvPr>
            <p:cNvSpPr/>
            <p:nvPr/>
          </p:nvSpPr>
          <p:spPr>
            <a:xfrm>
              <a:off x="18129186" y="10754250"/>
              <a:ext cx="3694138" cy="943184"/>
            </a:xfrm>
            <a:custGeom>
              <a:avLst/>
              <a:gdLst>
                <a:gd name="connsiteX0" fmla="*/ 186672 w 3694138"/>
                <a:gd name="connsiteY0" fmla="*/ 959690 h 943184"/>
                <a:gd name="connsiteX1" fmla="*/ 45981 w 3694138"/>
                <a:gd name="connsiteY1" fmla="*/ 596171 h 943184"/>
                <a:gd name="connsiteX2" fmla="*/ 596172 w 3694138"/>
                <a:gd name="connsiteY2" fmla="*/ 45980 h 943184"/>
                <a:gd name="connsiteX3" fmla="*/ 3356950 w 3694138"/>
                <a:gd name="connsiteY3" fmla="*/ 45980 h 943184"/>
                <a:gd name="connsiteX4" fmla="*/ 3720862 w 3694138"/>
                <a:gd name="connsiteY4" fmla="*/ 186672 h 943184"/>
                <a:gd name="connsiteX5" fmla="*/ 3310970 w 3694138"/>
                <a:gd name="connsiteY5" fmla="*/ 0 h 943184"/>
                <a:gd name="connsiteX6" fmla="*/ 550191 w 3694138"/>
                <a:gd name="connsiteY6" fmla="*/ 0 h 943184"/>
                <a:gd name="connsiteX7" fmla="*/ 0 w 3694138"/>
                <a:gd name="connsiteY7" fmla="*/ 550191 h 943184"/>
                <a:gd name="connsiteX8" fmla="*/ 186672 w 3694138"/>
                <a:gd name="connsiteY8" fmla="*/ 959690 h 94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4138" h="943184">
                  <a:moveTo>
                    <a:pt x="186672" y="959690"/>
                  </a:moveTo>
                  <a:cubicBezTo>
                    <a:pt x="100213" y="862620"/>
                    <a:pt x="45981" y="736077"/>
                    <a:pt x="45981" y="596171"/>
                  </a:cubicBezTo>
                  <a:cubicBezTo>
                    <a:pt x="45981" y="292780"/>
                    <a:pt x="292781" y="45980"/>
                    <a:pt x="596172" y="45980"/>
                  </a:cubicBezTo>
                  <a:lnTo>
                    <a:pt x="3356950" y="45980"/>
                  </a:lnTo>
                  <a:cubicBezTo>
                    <a:pt x="3496856" y="45980"/>
                    <a:pt x="3623400" y="100213"/>
                    <a:pt x="3720862" y="186672"/>
                  </a:cubicBezTo>
                  <a:cubicBezTo>
                    <a:pt x="3619863" y="73097"/>
                    <a:pt x="3474455" y="0"/>
                    <a:pt x="3310970" y="0"/>
                  </a:cubicBezTo>
                  <a:lnTo>
                    <a:pt x="550191" y="0"/>
                  </a:lnTo>
                  <a:cubicBezTo>
                    <a:pt x="246800" y="0"/>
                    <a:pt x="0" y="246800"/>
                    <a:pt x="0" y="550191"/>
                  </a:cubicBezTo>
                  <a:cubicBezTo>
                    <a:pt x="0" y="713283"/>
                    <a:pt x="73097" y="858690"/>
                    <a:pt x="186672" y="959690"/>
                  </a:cubicBezTo>
                  <a:close/>
                </a:path>
              </a:pathLst>
            </a:custGeom>
            <a:solidFill>
              <a:srgbClr val="AF1B17"/>
            </a:solidFill>
            <a:ln w="39274"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C8332D50-ADC6-4B90-95D7-57A5F935044C}"/>
                </a:ext>
              </a:extLst>
            </p:cNvPr>
            <p:cNvSpPr/>
            <p:nvPr/>
          </p:nvSpPr>
          <p:spPr>
            <a:xfrm>
              <a:off x="18235687" y="10860358"/>
              <a:ext cx="3890635" cy="1139681"/>
            </a:xfrm>
            <a:custGeom>
              <a:avLst/>
              <a:gdLst>
                <a:gd name="connsiteX0" fmla="*/ 3694531 w 3890634"/>
                <a:gd name="connsiteY0" fmla="*/ 0 h 1139680"/>
                <a:gd name="connsiteX1" fmla="*/ 3866662 w 3890634"/>
                <a:gd name="connsiteY1" fmla="*/ 443689 h 1139680"/>
                <a:gd name="connsiteX2" fmla="*/ 3204468 w 3890634"/>
                <a:gd name="connsiteY2" fmla="*/ 1105883 h 1139680"/>
                <a:gd name="connsiteX3" fmla="*/ 443689 w 3890634"/>
                <a:gd name="connsiteY3" fmla="*/ 1105883 h 1139680"/>
                <a:gd name="connsiteX4" fmla="*/ 0 w 3890634"/>
                <a:gd name="connsiteY4" fmla="*/ 933752 h 1139680"/>
                <a:gd name="connsiteX5" fmla="*/ 490063 w 3890634"/>
                <a:gd name="connsiteY5" fmla="*/ 1151864 h 1139680"/>
                <a:gd name="connsiteX6" fmla="*/ 3250842 w 3890634"/>
                <a:gd name="connsiteY6" fmla="*/ 1151864 h 1139680"/>
                <a:gd name="connsiteX7" fmla="*/ 3913036 w 3890634"/>
                <a:gd name="connsiteY7" fmla="*/ 489669 h 1139680"/>
                <a:gd name="connsiteX8" fmla="*/ 3694531 w 3890634"/>
                <a:gd name="connsiteY8" fmla="*/ 0 h 113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0634" h="1139680">
                  <a:moveTo>
                    <a:pt x="3694531" y="0"/>
                  </a:moveTo>
                  <a:cubicBezTo>
                    <a:pt x="3801033" y="117505"/>
                    <a:pt x="3866662" y="273130"/>
                    <a:pt x="3866662" y="443689"/>
                  </a:cubicBezTo>
                  <a:cubicBezTo>
                    <a:pt x="3866662" y="808781"/>
                    <a:pt x="3569559" y="1105883"/>
                    <a:pt x="3204468" y="1105883"/>
                  </a:cubicBezTo>
                  <a:lnTo>
                    <a:pt x="443689" y="1105883"/>
                  </a:lnTo>
                  <a:cubicBezTo>
                    <a:pt x="272738" y="1105883"/>
                    <a:pt x="117505" y="1040254"/>
                    <a:pt x="0" y="933752"/>
                  </a:cubicBezTo>
                  <a:cubicBezTo>
                    <a:pt x="121435" y="1067370"/>
                    <a:pt x="295531" y="1151864"/>
                    <a:pt x="490063" y="1151864"/>
                  </a:cubicBezTo>
                  <a:lnTo>
                    <a:pt x="3250842" y="1151864"/>
                  </a:lnTo>
                  <a:cubicBezTo>
                    <a:pt x="3615932" y="1151864"/>
                    <a:pt x="3913036" y="854761"/>
                    <a:pt x="3913036" y="489669"/>
                  </a:cubicBezTo>
                  <a:cubicBezTo>
                    <a:pt x="3912642" y="295531"/>
                    <a:pt x="3828149" y="121435"/>
                    <a:pt x="3694531" y="0"/>
                  </a:cubicBezTo>
                  <a:close/>
                </a:path>
              </a:pathLst>
            </a:custGeom>
            <a:solidFill>
              <a:srgbClr val="AF1B17"/>
            </a:solidFill>
            <a:ln w="39274"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E88C676B-9AD2-45C5-9BB0-07598F2FEA8D}"/>
                </a:ext>
              </a:extLst>
            </p:cNvPr>
            <p:cNvSpPr/>
            <p:nvPr/>
          </p:nvSpPr>
          <p:spPr>
            <a:xfrm>
              <a:off x="18263590" y="10889047"/>
              <a:ext cx="3694138" cy="943184"/>
            </a:xfrm>
            <a:custGeom>
              <a:avLst/>
              <a:gdLst>
                <a:gd name="connsiteX0" fmla="*/ 415787 w 3694138"/>
                <a:gd name="connsiteY0" fmla="*/ 965585 h 943184"/>
                <a:gd name="connsiteX1" fmla="*/ 3176565 w 3694138"/>
                <a:gd name="connsiteY1" fmla="*/ 965585 h 943184"/>
                <a:gd name="connsiteX2" fmla="*/ 3726756 w 3694138"/>
                <a:gd name="connsiteY2" fmla="*/ 415394 h 943184"/>
                <a:gd name="connsiteX3" fmla="*/ 3533011 w 3694138"/>
                <a:gd name="connsiteY3" fmla="*/ 0 h 943184"/>
                <a:gd name="connsiteX4" fmla="*/ 3667807 w 3694138"/>
                <a:gd name="connsiteY4" fmla="*/ 356445 h 943184"/>
                <a:gd name="connsiteX5" fmla="*/ 3117616 w 3694138"/>
                <a:gd name="connsiteY5" fmla="*/ 906636 h 943184"/>
                <a:gd name="connsiteX6" fmla="*/ 356838 w 3694138"/>
                <a:gd name="connsiteY6" fmla="*/ 906636 h 943184"/>
                <a:gd name="connsiteX7" fmla="*/ 0 w 3694138"/>
                <a:gd name="connsiteY7" fmla="*/ 771839 h 943184"/>
                <a:gd name="connsiteX8" fmla="*/ 415787 w 3694138"/>
                <a:gd name="connsiteY8" fmla="*/ 965585 h 94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4138" h="943184">
                  <a:moveTo>
                    <a:pt x="415787" y="965585"/>
                  </a:moveTo>
                  <a:lnTo>
                    <a:pt x="3176565" y="965585"/>
                  </a:lnTo>
                  <a:cubicBezTo>
                    <a:pt x="3479956" y="965585"/>
                    <a:pt x="3726756" y="718785"/>
                    <a:pt x="3726756" y="415394"/>
                  </a:cubicBezTo>
                  <a:cubicBezTo>
                    <a:pt x="3726756" y="248765"/>
                    <a:pt x="3650516" y="101000"/>
                    <a:pt x="3533011" y="0"/>
                  </a:cubicBezTo>
                  <a:cubicBezTo>
                    <a:pt x="3615932" y="96283"/>
                    <a:pt x="3667807" y="220077"/>
                    <a:pt x="3667807" y="356445"/>
                  </a:cubicBezTo>
                  <a:cubicBezTo>
                    <a:pt x="3667807" y="659836"/>
                    <a:pt x="3421007" y="906636"/>
                    <a:pt x="3117616" y="906636"/>
                  </a:cubicBezTo>
                  <a:lnTo>
                    <a:pt x="356838" y="906636"/>
                  </a:lnTo>
                  <a:cubicBezTo>
                    <a:pt x="220076" y="906636"/>
                    <a:pt x="96676" y="854761"/>
                    <a:pt x="0" y="771839"/>
                  </a:cubicBezTo>
                  <a:cubicBezTo>
                    <a:pt x="101392" y="889344"/>
                    <a:pt x="249158" y="965585"/>
                    <a:pt x="415787" y="965585"/>
                  </a:cubicBezTo>
                  <a:close/>
                </a:path>
              </a:pathLst>
            </a:custGeom>
            <a:solidFill>
              <a:srgbClr val="EA332F"/>
            </a:solidFill>
            <a:ln w="39274"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175949BD-C7EE-4B8A-B542-858069757042}"/>
                </a:ext>
              </a:extLst>
            </p:cNvPr>
            <p:cNvSpPr/>
            <p:nvPr/>
          </p:nvSpPr>
          <p:spPr>
            <a:xfrm>
              <a:off x="17958627" y="10582905"/>
              <a:ext cx="3890635" cy="1139681"/>
            </a:xfrm>
            <a:custGeom>
              <a:avLst/>
              <a:gdLst>
                <a:gd name="connsiteX0" fmla="*/ 58556 w 3890634"/>
                <a:gd name="connsiteY0" fmla="*/ 721143 h 1139680"/>
                <a:gd name="connsiteX1" fmla="*/ 720750 w 3890634"/>
                <a:gd name="connsiteY1" fmla="*/ 58949 h 1139680"/>
                <a:gd name="connsiteX2" fmla="*/ 3481529 w 3890634"/>
                <a:gd name="connsiteY2" fmla="*/ 58949 h 1139680"/>
                <a:gd name="connsiteX3" fmla="*/ 3918931 w 3890634"/>
                <a:gd name="connsiteY3" fmla="*/ 225185 h 1139680"/>
                <a:gd name="connsiteX4" fmla="*/ 3422973 w 3890634"/>
                <a:gd name="connsiteY4" fmla="*/ 0 h 1139680"/>
                <a:gd name="connsiteX5" fmla="*/ 662194 w 3890634"/>
                <a:gd name="connsiteY5" fmla="*/ 0 h 1139680"/>
                <a:gd name="connsiteX6" fmla="*/ 0 w 3890634"/>
                <a:gd name="connsiteY6" fmla="*/ 662194 h 1139680"/>
                <a:gd name="connsiteX7" fmla="*/ 225185 w 3890634"/>
                <a:gd name="connsiteY7" fmla="*/ 1158152 h 1139680"/>
                <a:gd name="connsiteX8" fmla="*/ 58556 w 3890634"/>
                <a:gd name="connsiteY8" fmla="*/ 721143 h 113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0634" h="1139680">
                  <a:moveTo>
                    <a:pt x="58556" y="721143"/>
                  </a:moveTo>
                  <a:cubicBezTo>
                    <a:pt x="58556" y="356052"/>
                    <a:pt x="355659" y="58949"/>
                    <a:pt x="720750" y="58949"/>
                  </a:cubicBezTo>
                  <a:lnTo>
                    <a:pt x="3481529" y="58949"/>
                  </a:lnTo>
                  <a:cubicBezTo>
                    <a:pt x="3649337" y="58949"/>
                    <a:pt x="3801819" y="122221"/>
                    <a:pt x="3918931" y="225185"/>
                  </a:cubicBezTo>
                  <a:cubicBezTo>
                    <a:pt x="3797496" y="87637"/>
                    <a:pt x="3620256" y="0"/>
                    <a:pt x="3422973" y="0"/>
                  </a:cubicBezTo>
                  <a:lnTo>
                    <a:pt x="662194" y="0"/>
                  </a:lnTo>
                  <a:cubicBezTo>
                    <a:pt x="297103" y="0"/>
                    <a:pt x="0" y="297103"/>
                    <a:pt x="0" y="662194"/>
                  </a:cubicBezTo>
                  <a:cubicBezTo>
                    <a:pt x="0" y="859869"/>
                    <a:pt x="87245" y="1036716"/>
                    <a:pt x="225185" y="1158152"/>
                  </a:cubicBezTo>
                  <a:cubicBezTo>
                    <a:pt x="121828" y="1041825"/>
                    <a:pt x="58556" y="888951"/>
                    <a:pt x="58556" y="721143"/>
                  </a:cubicBezTo>
                  <a:close/>
                </a:path>
              </a:pathLst>
            </a:custGeom>
            <a:solidFill>
              <a:srgbClr val="EA332F"/>
            </a:solidFill>
            <a:ln w="39274"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F6EF9374-E456-4866-9554-306B308C4C80}"/>
                </a:ext>
              </a:extLst>
            </p:cNvPr>
            <p:cNvSpPr/>
            <p:nvPr/>
          </p:nvSpPr>
          <p:spPr>
            <a:xfrm>
              <a:off x="16025885" y="9256945"/>
              <a:ext cx="628789" cy="117898"/>
            </a:xfrm>
            <a:custGeom>
              <a:avLst/>
              <a:gdLst>
                <a:gd name="connsiteX0" fmla="*/ 0 w 628789"/>
                <a:gd name="connsiteY0" fmla="*/ 0 h 117898"/>
                <a:gd name="connsiteX1" fmla="*/ 634291 w 628789"/>
                <a:gd name="connsiteY1" fmla="*/ 0 h 117898"/>
                <a:gd name="connsiteX2" fmla="*/ 634291 w 628789"/>
                <a:gd name="connsiteY2" fmla="*/ 154053 h 117898"/>
                <a:gd name="connsiteX3" fmla="*/ 0 w 628789"/>
                <a:gd name="connsiteY3" fmla="*/ 154053 h 117898"/>
              </a:gdLst>
              <a:ahLst/>
              <a:cxnLst>
                <a:cxn ang="0">
                  <a:pos x="connsiteX0" y="connsiteY0"/>
                </a:cxn>
                <a:cxn ang="0">
                  <a:pos x="connsiteX1" y="connsiteY1"/>
                </a:cxn>
                <a:cxn ang="0">
                  <a:pos x="connsiteX2" y="connsiteY2"/>
                </a:cxn>
                <a:cxn ang="0">
                  <a:pos x="connsiteX3" y="connsiteY3"/>
                </a:cxn>
              </a:cxnLst>
              <a:rect l="l" t="t" r="r" b="b"/>
              <a:pathLst>
                <a:path w="628789" h="117898">
                  <a:moveTo>
                    <a:pt x="0" y="0"/>
                  </a:moveTo>
                  <a:lnTo>
                    <a:pt x="634291" y="0"/>
                  </a:lnTo>
                  <a:lnTo>
                    <a:pt x="634291" y="154053"/>
                  </a:lnTo>
                  <a:lnTo>
                    <a:pt x="0" y="154053"/>
                  </a:lnTo>
                  <a:close/>
                </a:path>
              </a:pathLst>
            </a:custGeom>
            <a:solidFill>
              <a:srgbClr val="C8281C"/>
            </a:solidFill>
            <a:ln w="39274"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6906D21B-F63C-4457-9903-8DF978431263}"/>
                </a:ext>
              </a:extLst>
            </p:cNvPr>
            <p:cNvSpPr/>
            <p:nvPr/>
          </p:nvSpPr>
          <p:spPr>
            <a:xfrm>
              <a:off x="23906975" y="6357047"/>
              <a:ext cx="157197" cy="6838085"/>
            </a:xfrm>
            <a:custGeom>
              <a:avLst/>
              <a:gdLst>
                <a:gd name="connsiteX0" fmla="*/ 42444 w 157197"/>
                <a:gd name="connsiteY0" fmla="*/ 0 h 6838085"/>
                <a:gd name="connsiteX1" fmla="*/ 186672 w 157197"/>
                <a:gd name="connsiteY1" fmla="*/ 265271 h 6838085"/>
                <a:gd name="connsiteX2" fmla="*/ 186672 w 157197"/>
                <a:gd name="connsiteY2" fmla="*/ 6840443 h 6838085"/>
                <a:gd name="connsiteX3" fmla="*/ 0 w 157197"/>
                <a:gd name="connsiteY3" fmla="*/ 6840443 h 6838085"/>
                <a:gd name="connsiteX4" fmla="*/ 0 w 157197"/>
                <a:gd name="connsiteY4" fmla="*/ 265271 h 6838085"/>
                <a:gd name="connsiteX5" fmla="*/ 42444 w 157197"/>
                <a:gd name="connsiteY5" fmla="*/ 0 h 683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7" h="6838085">
                  <a:moveTo>
                    <a:pt x="42444" y="0"/>
                  </a:moveTo>
                  <a:cubicBezTo>
                    <a:pt x="128902" y="56591"/>
                    <a:pt x="186672" y="154054"/>
                    <a:pt x="186672" y="265271"/>
                  </a:cubicBezTo>
                  <a:lnTo>
                    <a:pt x="186672" y="6840443"/>
                  </a:lnTo>
                  <a:lnTo>
                    <a:pt x="0" y="6840443"/>
                  </a:lnTo>
                  <a:lnTo>
                    <a:pt x="0" y="265271"/>
                  </a:lnTo>
                  <a:cubicBezTo>
                    <a:pt x="0" y="154054"/>
                    <a:pt x="16898" y="56591"/>
                    <a:pt x="42444" y="0"/>
                  </a:cubicBezTo>
                  <a:close/>
                </a:path>
              </a:pathLst>
            </a:custGeom>
            <a:solidFill>
              <a:srgbClr val="EA332F"/>
            </a:solidFill>
            <a:ln w="39274"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3467D475-F4B2-4DF7-8868-F54B63924A3C}"/>
                </a:ext>
              </a:extLst>
            </p:cNvPr>
            <p:cNvSpPr/>
            <p:nvPr/>
          </p:nvSpPr>
          <p:spPr>
            <a:xfrm>
              <a:off x="23459356" y="6305171"/>
              <a:ext cx="628789" cy="3104648"/>
            </a:xfrm>
            <a:custGeom>
              <a:avLst/>
              <a:gdLst>
                <a:gd name="connsiteX0" fmla="*/ 0 w 628789"/>
                <a:gd name="connsiteY0" fmla="*/ 3105827 h 3104647"/>
                <a:gd name="connsiteX1" fmla="*/ 634291 w 628789"/>
                <a:gd name="connsiteY1" fmla="*/ 3105827 h 3104647"/>
                <a:gd name="connsiteX2" fmla="*/ 634291 w 628789"/>
                <a:gd name="connsiteY2" fmla="*/ 111217 h 3104647"/>
                <a:gd name="connsiteX3" fmla="*/ 523074 w 628789"/>
                <a:gd name="connsiteY3" fmla="*/ 0 h 3104647"/>
                <a:gd name="connsiteX4" fmla="*/ 111610 w 628789"/>
                <a:gd name="connsiteY4" fmla="*/ 0 h 3104647"/>
                <a:gd name="connsiteX5" fmla="*/ 392 w 628789"/>
                <a:gd name="connsiteY5" fmla="*/ 111217 h 3104647"/>
                <a:gd name="connsiteX6" fmla="*/ 392 w 628789"/>
                <a:gd name="connsiteY6" fmla="*/ 3105827 h 310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789" h="3104647">
                  <a:moveTo>
                    <a:pt x="0" y="3105827"/>
                  </a:moveTo>
                  <a:lnTo>
                    <a:pt x="634291" y="3105827"/>
                  </a:lnTo>
                  <a:lnTo>
                    <a:pt x="634291" y="111217"/>
                  </a:lnTo>
                  <a:cubicBezTo>
                    <a:pt x="634291" y="49910"/>
                    <a:pt x="584381" y="0"/>
                    <a:pt x="523074" y="0"/>
                  </a:cubicBezTo>
                  <a:lnTo>
                    <a:pt x="111610" y="0"/>
                  </a:lnTo>
                  <a:cubicBezTo>
                    <a:pt x="50303" y="0"/>
                    <a:pt x="392" y="49910"/>
                    <a:pt x="392" y="111217"/>
                  </a:cubicBezTo>
                  <a:lnTo>
                    <a:pt x="392" y="3105827"/>
                  </a:lnTo>
                  <a:close/>
                </a:path>
              </a:pathLst>
            </a:custGeom>
            <a:solidFill>
              <a:srgbClr val="EA332F"/>
            </a:solidFill>
            <a:ln w="39274"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5E5C87E8-B3C0-4191-9C28-3431E5D4A454}"/>
                </a:ext>
              </a:extLst>
            </p:cNvPr>
            <p:cNvSpPr/>
            <p:nvPr/>
          </p:nvSpPr>
          <p:spPr>
            <a:xfrm>
              <a:off x="23459234" y="9256976"/>
              <a:ext cx="628789" cy="117898"/>
            </a:xfrm>
            <a:custGeom>
              <a:avLst/>
              <a:gdLst>
                <a:gd name="connsiteX0" fmla="*/ 634291 w 628789"/>
                <a:gd name="connsiteY0" fmla="*/ 154053 h 117898"/>
                <a:gd name="connsiteX1" fmla="*/ -1 w 628789"/>
                <a:gd name="connsiteY1" fmla="*/ 154053 h 117898"/>
                <a:gd name="connsiteX2" fmla="*/ -1 w 628789"/>
                <a:gd name="connsiteY2" fmla="*/ 0 h 117898"/>
                <a:gd name="connsiteX3" fmla="*/ 634291 w 628789"/>
                <a:gd name="connsiteY3" fmla="*/ 0 h 117898"/>
              </a:gdLst>
              <a:ahLst/>
              <a:cxnLst>
                <a:cxn ang="0">
                  <a:pos x="connsiteX0" y="connsiteY0"/>
                </a:cxn>
                <a:cxn ang="0">
                  <a:pos x="connsiteX1" y="connsiteY1"/>
                </a:cxn>
                <a:cxn ang="0">
                  <a:pos x="connsiteX2" y="connsiteY2"/>
                </a:cxn>
                <a:cxn ang="0">
                  <a:pos x="connsiteX3" y="connsiteY3"/>
                </a:cxn>
              </a:cxnLst>
              <a:rect l="l" t="t" r="r" b="b"/>
              <a:pathLst>
                <a:path w="628789" h="117898">
                  <a:moveTo>
                    <a:pt x="634291" y="154053"/>
                  </a:moveTo>
                  <a:lnTo>
                    <a:pt x="-1" y="154053"/>
                  </a:lnTo>
                  <a:lnTo>
                    <a:pt x="-1" y="0"/>
                  </a:lnTo>
                  <a:lnTo>
                    <a:pt x="634291" y="0"/>
                  </a:lnTo>
                  <a:close/>
                </a:path>
              </a:pathLst>
            </a:custGeom>
            <a:solidFill>
              <a:srgbClr val="C8281C"/>
            </a:solidFill>
            <a:ln w="39274"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A3A7C70E-8A94-4FA8-859E-A9F14656332D}"/>
                </a:ext>
              </a:extLst>
            </p:cNvPr>
            <p:cNvSpPr/>
            <p:nvPr/>
          </p:nvSpPr>
          <p:spPr>
            <a:xfrm>
              <a:off x="19941450" y="9409819"/>
              <a:ext cx="1257579" cy="2161464"/>
            </a:xfrm>
            <a:custGeom>
              <a:avLst/>
              <a:gdLst>
                <a:gd name="connsiteX0" fmla="*/ 893495 w 1257578"/>
                <a:gd name="connsiteY0" fmla="*/ 1179 h 2161463"/>
                <a:gd name="connsiteX1" fmla="*/ 788566 w 1257578"/>
                <a:gd name="connsiteY1" fmla="*/ 129295 h 2161463"/>
                <a:gd name="connsiteX2" fmla="*/ 585389 w 1257578"/>
                <a:gd name="connsiteY2" fmla="*/ 395745 h 2161463"/>
                <a:gd name="connsiteX3" fmla="*/ 537443 w 1257578"/>
                <a:gd name="connsiteY3" fmla="*/ 470413 h 2161463"/>
                <a:gd name="connsiteX4" fmla="*/ 493428 w 1257578"/>
                <a:gd name="connsiteY4" fmla="*/ 549405 h 2161463"/>
                <a:gd name="connsiteX5" fmla="*/ 419545 w 1257578"/>
                <a:gd name="connsiteY5" fmla="*/ 700707 h 2161463"/>
                <a:gd name="connsiteX6" fmla="*/ 177461 w 1257578"/>
                <a:gd name="connsiteY6" fmla="*/ 1315349 h 2161463"/>
                <a:gd name="connsiteX7" fmla="*/ 3758 w 1257578"/>
                <a:gd name="connsiteY7" fmla="*/ 1958679 h 2161463"/>
                <a:gd name="connsiteX8" fmla="*/ 2187 w 1257578"/>
                <a:gd name="connsiteY8" fmla="*/ 1967325 h 2161463"/>
                <a:gd name="connsiteX9" fmla="*/ 169209 w 1257578"/>
                <a:gd name="connsiteY9" fmla="*/ 2193296 h 2161463"/>
                <a:gd name="connsiteX10" fmla="*/ 395180 w 1257578"/>
                <a:gd name="connsiteY10" fmla="*/ 2026274 h 2161463"/>
                <a:gd name="connsiteX11" fmla="*/ 395180 w 1257578"/>
                <a:gd name="connsiteY11" fmla="*/ 2025095 h 2161463"/>
                <a:gd name="connsiteX12" fmla="*/ 529190 w 1257578"/>
                <a:gd name="connsiteY12" fmla="*/ 1424208 h 2161463"/>
                <a:gd name="connsiteX13" fmla="*/ 731189 w 1257578"/>
                <a:gd name="connsiteY13" fmla="*/ 835897 h 2161463"/>
                <a:gd name="connsiteX14" fmla="*/ 791710 w 1257578"/>
                <a:gd name="connsiteY14" fmla="*/ 695992 h 2161463"/>
                <a:gd name="connsiteX15" fmla="*/ 822756 w 1257578"/>
                <a:gd name="connsiteY15" fmla="*/ 633505 h 2161463"/>
                <a:gd name="connsiteX16" fmla="*/ 858912 w 1257578"/>
                <a:gd name="connsiteY16" fmla="*/ 571806 h 2161463"/>
                <a:gd name="connsiteX17" fmla="*/ 1034580 w 1257578"/>
                <a:gd name="connsiteY17" fmla="*/ 321076 h 2161463"/>
                <a:gd name="connsiteX18" fmla="*/ 1269590 w 1257578"/>
                <a:gd name="connsiteY18" fmla="*/ 0 h 2161463"/>
                <a:gd name="connsiteX19" fmla="*/ 893495 w 1257578"/>
                <a:gd name="connsiteY19" fmla="*/ 0 h 216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7578" h="2161463">
                  <a:moveTo>
                    <a:pt x="893495" y="1179"/>
                  </a:moveTo>
                  <a:cubicBezTo>
                    <a:pt x="858912" y="43622"/>
                    <a:pt x="823935" y="86066"/>
                    <a:pt x="788566" y="129295"/>
                  </a:cubicBezTo>
                  <a:cubicBezTo>
                    <a:pt x="720185" y="213002"/>
                    <a:pt x="650626" y="299461"/>
                    <a:pt x="585389" y="395745"/>
                  </a:cubicBezTo>
                  <a:cubicBezTo>
                    <a:pt x="568883" y="419324"/>
                    <a:pt x="553163" y="445262"/>
                    <a:pt x="537443" y="470413"/>
                  </a:cubicBezTo>
                  <a:cubicBezTo>
                    <a:pt x="522509" y="496351"/>
                    <a:pt x="506004" y="524646"/>
                    <a:pt x="493428" y="549405"/>
                  </a:cubicBezTo>
                  <a:cubicBezTo>
                    <a:pt x="467097" y="600101"/>
                    <a:pt x="442732" y="650404"/>
                    <a:pt x="419545" y="700707"/>
                  </a:cubicBezTo>
                  <a:cubicBezTo>
                    <a:pt x="327192" y="902313"/>
                    <a:pt x="247414" y="1106277"/>
                    <a:pt x="177461" y="1315349"/>
                  </a:cubicBezTo>
                  <a:cubicBezTo>
                    <a:pt x="107508" y="1524028"/>
                    <a:pt x="47381" y="1737424"/>
                    <a:pt x="3758" y="1958679"/>
                  </a:cubicBezTo>
                  <a:cubicBezTo>
                    <a:pt x="3365" y="1961430"/>
                    <a:pt x="2579" y="1964574"/>
                    <a:pt x="2187" y="1967325"/>
                  </a:cubicBezTo>
                  <a:cubicBezTo>
                    <a:pt x="-13926" y="2075792"/>
                    <a:pt x="60742" y="2176791"/>
                    <a:pt x="169209" y="2193296"/>
                  </a:cubicBezTo>
                  <a:cubicBezTo>
                    <a:pt x="277675" y="2209409"/>
                    <a:pt x="378674" y="2134741"/>
                    <a:pt x="395180" y="2026274"/>
                  </a:cubicBezTo>
                  <a:lnTo>
                    <a:pt x="395180" y="2025095"/>
                  </a:lnTo>
                  <a:cubicBezTo>
                    <a:pt x="425047" y="1825454"/>
                    <a:pt x="471814" y="1623849"/>
                    <a:pt x="529190" y="1424208"/>
                  </a:cubicBezTo>
                  <a:cubicBezTo>
                    <a:pt x="586175" y="1224960"/>
                    <a:pt x="653769" y="1026892"/>
                    <a:pt x="731189" y="835897"/>
                  </a:cubicBezTo>
                  <a:cubicBezTo>
                    <a:pt x="750446" y="788345"/>
                    <a:pt x="770882" y="741186"/>
                    <a:pt x="791710" y="695992"/>
                  </a:cubicBezTo>
                  <a:cubicBezTo>
                    <a:pt x="802321" y="672805"/>
                    <a:pt x="812146" y="654727"/>
                    <a:pt x="822756" y="633505"/>
                  </a:cubicBezTo>
                  <a:cubicBezTo>
                    <a:pt x="834939" y="613070"/>
                    <a:pt x="845550" y="592634"/>
                    <a:pt x="858912" y="571806"/>
                  </a:cubicBezTo>
                  <a:cubicBezTo>
                    <a:pt x="910001" y="488884"/>
                    <a:pt x="970915" y="405570"/>
                    <a:pt x="1034580" y="321076"/>
                  </a:cubicBezTo>
                  <a:cubicBezTo>
                    <a:pt x="1111607" y="217719"/>
                    <a:pt x="1192956" y="112789"/>
                    <a:pt x="1269590" y="0"/>
                  </a:cubicBezTo>
                  <a:lnTo>
                    <a:pt x="893495" y="0"/>
                  </a:lnTo>
                  <a:close/>
                </a:path>
              </a:pathLst>
            </a:custGeom>
            <a:solidFill>
              <a:srgbClr val="AF1B17"/>
            </a:solidFill>
            <a:ln w="39274"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471C5767-6E4C-4F31-9A56-F54FDF65683D}"/>
                </a:ext>
              </a:extLst>
            </p:cNvPr>
            <p:cNvSpPr/>
            <p:nvPr/>
          </p:nvSpPr>
          <p:spPr>
            <a:xfrm>
              <a:off x="23459356" y="6305171"/>
              <a:ext cx="628789" cy="3065349"/>
            </a:xfrm>
            <a:custGeom>
              <a:avLst/>
              <a:gdLst>
                <a:gd name="connsiteX0" fmla="*/ 532899 w 628789"/>
                <a:gd name="connsiteY0" fmla="*/ 0 h 3065348"/>
                <a:gd name="connsiteX1" fmla="*/ 100998 w 628789"/>
                <a:gd name="connsiteY1" fmla="*/ 0 h 3065348"/>
                <a:gd name="connsiteX2" fmla="*/ 0 w 628789"/>
                <a:gd name="connsiteY2" fmla="*/ 100999 h 3065348"/>
                <a:gd name="connsiteX3" fmla="*/ 0 w 628789"/>
                <a:gd name="connsiteY3" fmla="*/ 2576465 h 3065348"/>
                <a:gd name="connsiteX4" fmla="*/ 334437 w 628789"/>
                <a:gd name="connsiteY4" fmla="*/ 2837412 h 3065348"/>
                <a:gd name="connsiteX5" fmla="*/ 634291 w 628789"/>
                <a:gd name="connsiteY5" fmla="*/ 3081854 h 3065348"/>
                <a:gd name="connsiteX6" fmla="*/ 634291 w 628789"/>
                <a:gd name="connsiteY6" fmla="*/ 100999 h 3065348"/>
                <a:gd name="connsiteX7" fmla="*/ 532899 w 628789"/>
                <a:gd name="connsiteY7" fmla="*/ 0 h 306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89" h="3065348">
                  <a:moveTo>
                    <a:pt x="532899" y="0"/>
                  </a:moveTo>
                  <a:lnTo>
                    <a:pt x="100998" y="0"/>
                  </a:lnTo>
                  <a:cubicBezTo>
                    <a:pt x="45194" y="0"/>
                    <a:pt x="0" y="45194"/>
                    <a:pt x="0" y="100999"/>
                  </a:cubicBezTo>
                  <a:lnTo>
                    <a:pt x="0" y="2576465"/>
                  </a:lnTo>
                  <a:cubicBezTo>
                    <a:pt x="104535" y="2654278"/>
                    <a:pt x="214967" y="2739950"/>
                    <a:pt x="334437" y="2837412"/>
                  </a:cubicBezTo>
                  <a:lnTo>
                    <a:pt x="634291" y="3081854"/>
                  </a:lnTo>
                  <a:lnTo>
                    <a:pt x="634291" y="100999"/>
                  </a:lnTo>
                  <a:cubicBezTo>
                    <a:pt x="634291" y="45194"/>
                    <a:pt x="589097" y="0"/>
                    <a:pt x="532899" y="0"/>
                  </a:cubicBezTo>
                  <a:close/>
                </a:path>
              </a:pathLst>
            </a:custGeom>
            <a:solidFill>
              <a:srgbClr val="C8281C"/>
            </a:solidFill>
            <a:ln w="39274"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DDD9B114-2D42-4BB7-A94B-30809997A79F}"/>
                </a:ext>
              </a:extLst>
            </p:cNvPr>
            <p:cNvSpPr/>
            <p:nvPr/>
          </p:nvSpPr>
          <p:spPr>
            <a:xfrm>
              <a:off x="24128310" y="8891541"/>
              <a:ext cx="1100382" cy="1729171"/>
            </a:xfrm>
            <a:custGeom>
              <a:avLst/>
              <a:gdLst>
                <a:gd name="connsiteX0" fmla="*/ 420030 w 1100381"/>
                <a:gd name="connsiteY0" fmla="*/ 6601 h 1729170"/>
                <a:gd name="connsiteX1" fmla="*/ 54939 w 1100381"/>
                <a:gd name="connsiteY1" fmla="*/ 156725 h 1729170"/>
                <a:gd name="connsiteX2" fmla="*/ 6600 w 1100381"/>
                <a:gd name="connsiteY2" fmla="*/ 272265 h 1729170"/>
                <a:gd name="connsiteX3" fmla="*/ 597663 w 1100381"/>
                <a:gd name="connsiteY3" fmla="*/ 1708656 h 1729170"/>
                <a:gd name="connsiteX4" fmla="*/ 713203 w 1100381"/>
                <a:gd name="connsiteY4" fmla="*/ 1756994 h 1729170"/>
                <a:gd name="connsiteX5" fmla="*/ 1078294 w 1100381"/>
                <a:gd name="connsiteY5" fmla="*/ 1606870 h 1729170"/>
                <a:gd name="connsiteX6" fmla="*/ 1126632 w 1100381"/>
                <a:gd name="connsiteY6" fmla="*/ 1491330 h 1729170"/>
                <a:gd name="connsiteX7" fmla="*/ 535570 w 1100381"/>
                <a:gd name="connsiteY7" fmla="*/ 54940 h 1729170"/>
                <a:gd name="connsiteX8" fmla="*/ 420030 w 1100381"/>
                <a:gd name="connsiteY8" fmla="*/ 6601 h 1729170"/>
                <a:gd name="connsiteX9" fmla="*/ 1059824 w 1100381"/>
                <a:gd name="connsiteY9" fmla="*/ 1520019 h 1729170"/>
                <a:gd name="connsiteX10" fmla="*/ 665651 w 1100381"/>
                <a:gd name="connsiteY10" fmla="*/ 1682325 h 1729170"/>
                <a:gd name="connsiteX11" fmla="*/ 626745 w 1100381"/>
                <a:gd name="connsiteY11" fmla="*/ 1587614 h 1729170"/>
                <a:gd name="connsiteX12" fmla="*/ 1020918 w 1100381"/>
                <a:gd name="connsiteY12" fmla="*/ 1425308 h 1729170"/>
                <a:gd name="connsiteX13" fmla="*/ 1059824 w 1100381"/>
                <a:gd name="connsiteY13" fmla="*/ 1520019 h 1729170"/>
                <a:gd name="connsiteX14" fmla="*/ 990656 w 1100381"/>
                <a:gd name="connsiteY14" fmla="*/ 1352211 h 1729170"/>
                <a:gd name="connsiteX15" fmla="*/ 596484 w 1100381"/>
                <a:gd name="connsiteY15" fmla="*/ 1514517 h 1729170"/>
                <a:gd name="connsiteX16" fmla="*/ 557578 w 1100381"/>
                <a:gd name="connsiteY16" fmla="*/ 1419806 h 1729170"/>
                <a:gd name="connsiteX17" fmla="*/ 951750 w 1100381"/>
                <a:gd name="connsiteY17" fmla="*/ 1257499 h 1729170"/>
                <a:gd name="connsiteX18" fmla="*/ 990656 w 1100381"/>
                <a:gd name="connsiteY18" fmla="*/ 1352211 h 1729170"/>
                <a:gd name="connsiteX19" fmla="*/ 921490 w 1100381"/>
                <a:gd name="connsiteY19" fmla="*/ 1184010 h 1729170"/>
                <a:gd name="connsiteX20" fmla="*/ 527317 w 1100381"/>
                <a:gd name="connsiteY20" fmla="*/ 1346316 h 1729170"/>
                <a:gd name="connsiteX21" fmla="*/ 488411 w 1100381"/>
                <a:gd name="connsiteY21" fmla="*/ 1251605 h 1729170"/>
                <a:gd name="connsiteX22" fmla="*/ 882583 w 1100381"/>
                <a:gd name="connsiteY22" fmla="*/ 1089298 h 1729170"/>
                <a:gd name="connsiteX23" fmla="*/ 921490 w 1100381"/>
                <a:gd name="connsiteY23" fmla="*/ 1184010 h 1729170"/>
                <a:gd name="connsiteX24" fmla="*/ 852323 w 1100381"/>
                <a:gd name="connsiteY24" fmla="*/ 1015808 h 1729170"/>
                <a:gd name="connsiteX25" fmla="*/ 458151 w 1100381"/>
                <a:gd name="connsiteY25" fmla="*/ 1178115 h 1729170"/>
                <a:gd name="connsiteX26" fmla="*/ 419244 w 1100381"/>
                <a:gd name="connsiteY26" fmla="*/ 1083403 h 1729170"/>
                <a:gd name="connsiteX27" fmla="*/ 813417 w 1100381"/>
                <a:gd name="connsiteY27" fmla="*/ 921097 h 1729170"/>
                <a:gd name="connsiteX28" fmla="*/ 852323 w 1100381"/>
                <a:gd name="connsiteY28" fmla="*/ 1015808 h 1729170"/>
                <a:gd name="connsiteX29" fmla="*/ 783549 w 1100381"/>
                <a:gd name="connsiteY29" fmla="*/ 848000 h 1729170"/>
                <a:gd name="connsiteX30" fmla="*/ 389377 w 1100381"/>
                <a:gd name="connsiteY30" fmla="*/ 1010307 h 1729170"/>
                <a:gd name="connsiteX31" fmla="*/ 350470 w 1100381"/>
                <a:gd name="connsiteY31" fmla="*/ 915595 h 1729170"/>
                <a:gd name="connsiteX32" fmla="*/ 744643 w 1100381"/>
                <a:gd name="connsiteY32" fmla="*/ 753289 h 1729170"/>
                <a:gd name="connsiteX33" fmla="*/ 783549 w 1100381"/>
                <a:gd name="connsiteY33" fmla="*/ 848000 h 1729170"/>
                <a:gd name="connsiteX34" fmla="*/ 714382 w 1100381"/>
                <a:gd name="connsiteY34" fmla="*/ 679799 h 1729170"/>
                <a:gd name="connsiteX35" fmla="*/ 320210 w 1100381"/>
                <a:gd name="connsiteY35" fmla="*/ 842105 h 1729170"/>
                <a:gd name="connsiteX36" fmla="*/ 281304 w 1100381"/>
                <a:gd name="connsiteY36" fmla="*/ 747394 h 1729170"/>
                <a:gd name="connsiteX37" fmla="*/ 675476 w 1100381"/>
                <a:gd name="connsiteY37" fmla="*/ 585087 h 1729170"/>
                <a:gd name="connsiteX38" fmla="*/ 714382 w 1100381"/>
                <a:gd name="connsiteY38" fmla="*/ 679799 h 1729170"/>
                <a:gd name="connsiteX39" fmla="*/ 645215 w 1100381"/>
                <a:gd name="connsiteY39" fmla="*/ 511991 h 1729170"/>
                <a:gd name="connsiteX40" fmla="*/ 251042 w 1100381"/>
                <a:gd name="connsiteY40" fmla="*/ 674297 h 1729170"/>
                <a:gd name="connsiteX41" fmla="*/ 212136 w 1100381"/>
                <a:gd name="connsiteY41" fmla="*/ 579586 h 1729170"/>
                <a:gd name="connsiteX42" fmla="*/ 606309 w 1100381"/>
                <a:gd name="connsiteY42" fmla="*/ 417280 h 1729170"/>
                <a:gd name="connsiteX43" fmla="*/ 645215 w 1100381"/>
                <a:gd name="connsiteY43" fmla="*/ 511991 h 1729170"/>
                <a:gd name="connsiteX44" fmla="*/ 576049 w 1100381"/>
                <a:gd name="connsiteY44" fmla="*/ 343789 h 1729170"/>
                <a:gd name="connsiteX45" fmla="*/ 181876 w 1100381"/>
                <a:gd name="connsiteY45" fmla="*/ 506096 h 1729170"/>
                <a:gd name="connsiteX46" fmla="*/ 142969 w 1100381"/>
                <a:gd name="connsiteY46" fmla="*/ 411384 h 1729170"/>
                <a:gd name="connsiteX47" fmla="*/ 537142 w 1100381"/>
                <a:gd name="connsiteY47" fmla="*/ 249078 h 1729170"/>
                <a:gd name="connsiteX48" fmla="*/ 576049 w 1100381"/>
                <a:gd name="connsiteY48" fmla="*/ 343789 h 1729170"/>
                <a:gd name="connsiteX49" fmla="*/ 506881 w 1100381"/>
                <a:gd name="connsiteY49" fmla="*/ 175982 h 1729170"/>
                <a:gd name="connsiteX50" fmla="*/ 112709 w 1100381"/>
                <a:gd name="connsiteY50" fmla="*/ 338288 h 1729170"/>
                <a:gd name="connsiteX51" fmla="*/ 73803 w 1100381"/>
                <a:gd name="connsiteY51" fmla="*/ 243576 h 1729170"/>
                <a:gd name="connsiteX52" fmla="*/ 467976 w 1100381"/>
                <a:gd name="connsiteY52" fmla="*/ 81270 h 1729170"/>
                <a:gd name="connsiteX53" fmla="*/ 506881 w 1100381"/>
                <a:gd name="connsiteY53" fmla="*/ 175982 h 172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00381" h="1729170">
                  <a:moveTo>
                    <a:pt x="420030" y="6601"/>
                  </a:moveTo>
                  <a:lnTo>
                    <a:pt x="54939" y="156725"/>
                  </a:lnTo>
                  <a:cubicBezTo>
                    <a:pt x="9745" y="175196"/>
                    <a:pt x="-11869" y="227070"/>
                    <a:pt x="6600" y="272265"/>
                  </a:cubicBezTo>
                  <a:lnTo>
                    <a:pt x="597663" y="1708656"/>
                  </a:lnTo>
                  <a:cubicBezTo>
                    <a:pt x="616134" y="1753850"/>
                    <a:pt x="668009" y="1775465"/>
                    <a:pt x="713203" y="1756994"/>
                  </a:cubicBezTo>
                  <a:lnTo>
                    <a:pt x="1078294" y="1606870"/>
                  </a:lnTo>
                  <a:cubicBezTo>
                    <a:pt x="1123488" y="1588400"/>
                    <a:pt x="1145102" y="1536525"/>
                    <a:pt x="1126632" y="1491330"/>
                  </a:cubicBezTo>
                  <a:lnTo>
                    <a:pt x="535570" y="54940"/>
                  </a:lnTo>
                  <a:cubicBezTo>
                    <a:pt x="517100" y="9745"/>
                    <a:pt x="465224" y="-11870"/>
                    <a:pt x="420030" y="6601"/>
                  </a:cubicBezTo>
                  <a:close/>
                  <a:moveTo>
                    <a:pt x="1059824" y="1520019"/>
                  </a:moveTo>
                  <a:lnTo>
                    <a:pt x="665651" y="1682325"/>
                  </a:lnTo>
                  <a:lnTo>
                    <a:pt x="626745" y="1587614"/>
                  </a:lnTo>
                  <a:lnTo>
                    <a:pt x="1020918" y="1425308"/>
                  </a:lnTo>
                  <a:lnTo>
                    <a:pt x="1059824" y="1520019"/>
                  </a:lnTo>
                  <a:close/>
                  <a:moveTo>
                    <a:pt x="990656" y="1352211"/>
                  </a:moveTo>
                  <a:lnTo>
                    <a:pt x="596484" y="1514517"/>
                  </a:lnTo>
                  <a:lnTo>
                    <a:pt x="557578" y="1419806"/>
                  </a:lnTo>
                  <a:lnTo>
                    <a:pt x="951750" y="1257499"/>
                  </a:lnTo>
                  <a:lnTo>
                    <a:pt x="990656" y="1352211"/>
                  </a:lnTo>
                  <a:close/>
                  <a:moveTo>
                    <a:pt x="921490" y="1184010"/>
                  </a:moveTo>
                  <a:lnTo>
                    <a:pt x="527317" y="1346316"/>
                  </a:lnTo>
                  <a:lnTo>
                    <a:pt x="488411" y="1251605"/>
                  </a:lnTo>
                  <a:lnTo>
                    <a:pt x="882583" y="1089298"/>
                  </a:lnTo>
                  <a:lnTo>
                    <a:pt x="921490" y="1184010"/>
                  </a:lnTo>
                  <a:close/>
                  <a:moveTo>
                    <a:pt x="852323" y="1015808"/>
                  </a:moveTo>
                  <a:lnTo>
                    <a:pt x="458151" y="1178115"/>
                  </a:lnTo>
                  <a:lnTo>
                    <a:pt x="419244" y="1083403"/>
                  </a:lnTo>
                  <a:lnTo>
                    <a:pt x="813417" y="921097"/>
                  </a:lnTo>
                  <a:lnTo>
                    <a:pt x="852323" y="1015808"/>
                  </a:lnTo>
                  <a:close/>
                  <a:moveTo>
                    <a:pt x="783549" y="848000"/>
                  </a:moveTo>
                  <a:lnTo>
                    <a:pt x="389377" y="1010307"/>
                  </a:lnTo>
                  <a:lnTo>
                    <a:pt x="350470" y="915595"/>
                  </a:lnTo>
                  <a:lnTo>
                    <a:pt x="744643" y="753289"/>
                  </a:lnTo>
                  <a:lnTo>
                    <a:pt x="783549" y="848000"/>
                  </a:lnTo>
                  <a:close/>
                  <a:moveTo>
                    <a:pt x="714382" y="679799"/>
                  </a:moveTo>
                  <a:lnTo>
                    <a:pt x="320210" y="842105"/>
                  </a:lnTo>
                  <a:lnTo>
                    <a:pt x="281304" y="747394"/>
                  </a:lnTo>
                  <a:lnTo>
                    <a:pt x="675476" y="585087"/>
                  </a:lnTo>
                  <a:lnTo>
                    <a:pt x="714382" y="679799"/>
                  </a:lnTo>
                  <a:close/>
                  <a:moveTo>
                    <a:pt x="645215" y="511991"/>
                  </a:moveTo>
                  <a:lnTo>
                    <a:pt x="251042" y="674297"/>
                  </a:lnTo>
                  <a:lnTo>
                    <a:pt x="212136" y="579586"/>
                  </a:lnTo>
                  <a:lnTo>
                    <a:pt x="606309" y="417280"/>
                  </a:lnTo>
                  <a:lnTo>
                    <a:pt x="645215" y="511991"/>
                  </a:lnTo>
                  <a:close/>
                  <a:moveTo>
                    <a:pt x="576049" y="343789"/>
                  </a:moveTo>
                  <a:lnTo>
                    <a:pt x="181876" y="506096"/>
                  </a:lnTo>
                  <a:lnTo>
                    <a:pt x="142969" y="411384"/>
                  </a:lnTo>
                  <a:lnTo>
                    <a:pt x="537142" y="249078"/>
                  </a:lnTo>
                  <a:lnTo>
                    <a:pt x="576049" y="343789"/>
                  </a:lnTo>
                  <a:close/>
                  <a:moveTo>
                    <a:pt x="506881" y="175982"/>
                  </a:moveTo>
                  <a:lnTo>
                    <a:pt x="112709" y="338288"/>
                  </a:lnTo>
                  <a:lnTo>
                    <a:pt x="73803" y="243576"/>
                  </a:lnTo>
                  <a:lnTo>
                    <a:pt x="467976" y="81270"/>
                  </a:lnTo>
                  <a:lnTo>
                    <a:pt x="506881" y="175982"/>
                  </a:lnTo>
                  <a:close/>
                </a:path>
              </a:pathLst>
            </a:custGeom>
            <a:solidFill>
              <a:srgbClr val="6A452B"/>
            </a:solidFill>
            <a:ln w="39274"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17B7EEAC-89B0-479D-B866-AA723E7F2446}"/>
                </a:ext>
              </a:extLst>
            </p:cNvPr>
            <p:cNvSpPr/>
            <p:nvPr/>
          </p:nvSpPr>
          <p:spPr>
            <a:xfrm>
              <a:off x="24129134" y="9062413"/>
              <a:ext cx="1100382" cy="1571974"/>
            </a:xfrm>
            <a:custGeom>
              <a:avLst/>
              <a:gdLst>
                <a:gd name="connsiteX0" fmla="*/ 1109303 w 1100381"/>
                <a:gd name="connsiteY0" fmla="*/ 1359757 h 1571973"/>
                <a:gd name="connsiteX1" fmla="*/ 744212 w 1100381"/>
                <a:gd name="connsiteY1" fmla="*/ 1509881 h 1571973"/>
                <a:gd name="connsiteX2" fmla="*/ 673473 w 1100381"/>
                <a:gd name="connsiteY2" fmla="*/ 1507523 h 1571973"/>
                <a:gd name="connsiteX3" fmla="*/ 664827 w 1100381"/>
                <a:gd name="connsiteY3" fmla="*/ 1511060 h 1571973"/>
                <a:gd name="connsiteX4" fmla="*/ 659718 w 1100381"/>
                <a:gd name="connsiteY4" fmla="*/ 1498091 h 1571973"/>
                <a:gd name="connsiteX5" fmla="*/ 629065 w 1100381"/>
                <a:gd name="connsiteY5" fmla="*/ 1461543 h 1571973"/>
                <a:gd name="connsiteX6" fmla="*/ 38002 w 1100381"/>
                <a:gd name="connsiteY6" fmla="*/ 25152 h 1571973"/>
                <a:gd name="connsiteX7" fmla="*/ 33287 w 1100381"/>
                <a:gd name="connsiteY7" fmla="*/ 0 h 1571973"/>
                <a:gd name="connsiteX8" fmla="*/ 6563 w 1100381"/>
                <a:gd name="connsiteY8" fmla="*/ 100999 h 1571973"/>
                <a:gd name="connsiteX9" fmla="*/ 597626 w 1100381"/>
                <a:gd name="connsiteY9" fmla="*/ 1537390 h 1571973"/>
                <a:gd name="connsiteX10" fmla="*/ 713165 w 1100381"/>
                <a:gd name="connsiteY10" fmla="*/ 1585728 h 1571973"/>
                <a:gd name="connsiteX11" fmla="*/ 1078256 w 1100381"/>
                <a:gd name="connsiteY11" fmla="*/ 1435605 h 1571973"/>
                <a:gd name="connsiteX12" fmla="*/ 1131310 w 1100381"/>
                <a:gd name="connsiteY12" fmla="*/ 1345610 h 1571973"/>
                <a:gd name="connsiteX13" fmla="*/ 1109303 w 1100381"/>
                <a:gd name="connsiteY13" fmla="*/ 1359757 h 157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0381" h="1571973">
                  <a:moveTo>
                    <a:pt x="1109303" y="1359757"/>
                  </a:moveTo>
                  <a:lnTo>
                    <a:pt x="744212" y="1509881"/>
                  </a:lnTo>
                  <a:cubicBezTo>
                    <a:pt x="720240" y="1519706"/>
                    <a:pt x="695087" y="1517740"/>
                    <a:pt x="673473" y="1507523"/>
                  </a:cubicBezTo>
                  <a:lnTo>
                    <a:pt x="664827" y="1511060"/>
                  </a:lnTo>
                  <a:lnTo>
                    <a:pt x="659718" y="1498091"/>
                  </a:lnTo>
                  <a:cubicBezTo>
                    <a:pt x="646750" y="1488659"/>
                    <a:pt x="635353" y="1477262"/>
                    <a:pt x="629065" y="1461543"/>
                  </a:cubicBezTo>
                  <a:lnTo>
                    <a:pt x="38002" y="25152"/>
                  </a:lnTo>
                  <a:cubicBezTo>
                    <a:pt x="34465" y="16898"/>
                    <a:pt x="34072" y="8253"/>
                    <a:pt x="33287" y="0"/>
                  </a:cubicBezTo>
                  <a:cubicBezTo>
                    <a:pt x="3812" y="23973"/>
                    <a:pt x="-8764" y="64058"/>
                    <a:pt x="6563" y="100999"/>
                  </a:cubicBezTo>
                  <a:lnTo>
                    <a:pt x="597626" y="1537390"/>
                  </a:lnTo>
                  <a:cubicBezTo>
                    <a:pt x="616096" y="1582585"/>
                    <a:pt x="667971" y="1604199"/>
                    <a:pt x="713165" y="1585728"/>
                  </a:cubicBezTo>
                  <a:lnTo>
                    <a:pt x="1078256" y="1435605"/>
                  </a:lnTo>
                  <a:cubicBezTo>
                    <a:pt x="1115197" y="1420278"/>
                    <a:pt x="1134847" y="1383337"/>
                    <a:pt x="1131310" y="1345610"/>
                  </a:cubicBezTo>
                  <a:cubicBezTo>
                    <a:pt x="1124237" y="1351112"/>
                    <a:pt x="1117555" y="1356613"/>
                    <a:pt x="1109303" y="1359757"/>
                  </a:cubicBezTo>
                  <a:close/>
                </a:path>
              </a:pathLst>
            </a:custGeom>
            <a:solidFill>
              <a:srgbClr val="543622"/>
            </a:solidFill>
            <a:ln w="39274"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F940B77F-C156-4A60-AD29-DF59A9D0BCF0}"/>
                </a:ext>
              </a:extLst>
            </p:cNvPr>
            <p:cNvSpPr/>
            <p:nvPr/>
          </p:nvSpPr>
          <p:spPr>
            <a:xfrm>
              <a:off x="23665861" y="8759993"/>
              <a:ext cx="864586" cy="825286"/>
            </a:xfrm>
            <a:custGeom>
              <a:avLst/>
              <a:gdLst>
                <a:gd name="connsiteX0" fmla="*/ 607777 w 864585"/>
                <a:gd name="connsiteY0" fmla="*/ 831783 h 825286"/>
                <a:gd name="connsiteX1" fmla="*/ 16715 w 864585"/>
                <a:gd name="connsiteY1" fmla="*/ 349972 h 825286"/>
                <a:gd name="connsiteX2" fmla="*/ 10033 w 864585"/>
                <a:gd name="connsiteY2" fmla="*/ 285915 h 825286"/>
                <a:gd name="connsiteX3" fmla="*/ 229717 w 864585"/>
                <a:gd name="connsiteY3" fmla="*/ 16714 h 825286"/>
                <a:gd name="connsiteX4" fmla="*/ 293775 w 864585"/>
                <a:gd name="connsiteY4" fmla="*/ 10033 h 825286"/>
                <a:gd name="connsiteX5" fmla="*/ 884837 w 864585"/>
                <a:gd name="connsiteY5" fmla="*/ 491843 h 825286"/>
                <a:gd name="connsiteX6" fmla="*/ 891517 w 864585"/>
                <a:gd name="connsiteY6" fmla="*/ 555901 h 825286"/>
                <a:gd name="connsiteX7" fmla="*/ 671834 w 864585"/>
                <a:gd name="connsiteY7" fmla="*/ 825102 h 825286"/>
                <a:gd name="connsiteX8" fmla="*/ 607777 w 864585"/>
                <a:gd name="connsiteY8" fmla="*/ 831783 h 82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85" h="825286">
                  <a:moveTo>
                    <a:pt x="607777" y="831783"/>
                  </a:moveTo>
                  <a:lnTo>
                    <a:pt x="16715" y="349972"/>
                  </a:lnTo>
                  <a:cubicBezTo>
                    <a:pt x="-2543" y="334253"/>
                    <a:pt x="-5686" y="305565"/>
                    <a:pt x="10033" y="285915"/>
                  </a:cubicBezTo>
                  <a:lnTo>
                    <a:pt x="229717" y="16714"/>
                  </a:lnTo>
                  <a:cubicBezTo>
                    <a:pt x="245437" y="-2542"/>
                    <a:pt x="274125" y="-5686"/>
                    <a:pt x="293775" y="10033"/>
                  </a:cubicBezTo>
                  <a:lnTo>
                    <a:pt x="884837" y="491843"/>
                  </a:lnTo>
                  <a:cubicBezTo>
                    <a:pt x="904094" y="507563"/>
                    <a:pt x="907238" y="536251"/>
                    <a:pt x="891517" y="555901"/>
                  </a:cubicBezTo>
                  <a:lnTo>
                    <a:pt x="671834" y="825102"/>
                  </a:lnTo>
                  <a:cubicBezTo>
                    <a:pt x="656115" y="844752"/>
                    <a:pt x="627427" y="847502"/>
                    <a:pt x="607777" y="831783"/>
                  </a:cubicBezTo>
                  <a:close/>
                </a:path>
              </a:pathLst>
            </a:custGeom>
            <a:solidFill>
              <a:srgbClr val="6A452B"/>
            </a:solidFill>
            <a:ln w="39274"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4A6B1359-4B16-4806-8041-AE35A2D95DC3}"/>
                </a:ext>
              </a:extLst>
            </p:cNvPr>
            <p:cNvSpPr/>
            <p:nvPr/>
          </p:nvSpPr>
          <p:spPr>
            <a:xfrm>
              <a:off x="23741917" y="8781030"/>
              <a:ext cx="785987" cy="707388"/>
            </a:xfrm>
            <a:custGeom>
              <a:avLst/>
              <a:gdLst>
                <a:gd name="connsiteX0" fmla="*/ 137156 w 785986"/>
                <a:gd name="connsiteY0" fmla="*/ 16506 h 707388"/>
                <a:gd name="connsiteX1" fmla="*/ 0 w 785986"/>
                <a:gd name="connsiteY1" fmla="*/ 184707 h 707388"/>
                <a:gd name="connsiteX2" fmla="*/ 661409 w 785986"/>
                <a:gd name="connsiteY2" fmla="*/ 723894 h 707388"/>
                <a:gd name="connsiteX3" fmla="*/ 798563 w 785986"/>
                <a:gd name="connsiteY3" fmla="*/ 555693 h 707388"/>
                <a:gd name="connsiteX4" fmla="*/ 810746 w 785986"/>
                <a:gd name="connsiteY4" fmla="*/ 532899 h 707388"/>
                <a:gd name="connsiteX5" fmla="*/ 157197 w 785986"/>
                <a:gd name="connsiteY5" fmla="*/ 0 h 707388"/>
                <a:gd name="connsiteX6" fmla="*/ 137156 w 785986"/>
                <a:gd name="connsiteY6" fmla="*/ 16506 h 7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86" h="707388">
                  <a:moveTo>
                    <a:pt x="137156" y="16506"/>
                  </a:moveTo>
                  <a:lnTo>
                    <a:pt x="0" y="184707"/>
                  </a:lnTo>
                  <a:lnTo>
                    <a:pt x="661409" y="723894"/>
                  </a:lnTo>
                  <a:lnTo>
                    <a:pt x="798563" y="555693"/>
                  </a:lnTo>
                  <a:cubicBezTo>
                    <a:pt x="804458" y="548619"/>
                    <a:pt x="807996" y="540759"/>
                    <a:pt x="810746" y="532899"/>
                  </a:cubicBezTo>
                  <a:lnTo>
                    <a:pt x="157197" y="0"/>
                  </a:lnTo>
                  <a:cubicBezTo>
                    <a:pt x="149732" y="4323"/>
                    <a:pt x="142657" y="9432"/>
                    <a:pt x="137156" y="16506"/>
                  </a:cubicBezTo>
                  <a:close/>
                </a:path>
              </a:pathLst>
            </a:custGeom>
            <a:solidFill>
              <a:srgbClr val="543622"/>
            </a:solidFill>
            <a:ln w="39274"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478D3A00-D54E-4D20-ABFD-A1A0F7871C42}"/>
                </a:ext>
              </a:extLst>
            </p:cNvPr>
            <p:cNvSpPr/>
            <p:nvPr/>
          </p:nvSpPr>
          <p:spPr>
            <a:xfrm>
              <a:off x="23829949" y="4405066"/>
              <a:ext cx="2829553" cy="4244329"/>
            </a:xfrm>
            <a:custGeom>
              <a:avLst/>
              <a:gdLst>
                <a:gd name="connsiteX0" fmla="*/ 0 w 2829552"/>
                <a:gd name="connsiteY0" fmla="*/ 274292 h 4244328"/>
                <a:gd name="connsiteX1" fmla="*/ 450764 w 2829552"/>
                <a:gd name="connsiteY1" fmla="*/ 54215 h 4244328"/>
                <a:gd name="connsiteX2" fmla="*/ 944363 w 2829552"/>
                <a:gd name="connsiteY2" fmla="*/ 70328 h 4244328"/>
                <a:gd name="connsiteX3" fmla="*/ 2335166 w 2829552"/>
                <a:gd name="connsiteY3" fmla="*/ 4279288 h 4244328"/>
                <a:gd name="connsiteX4" fmla="*/ 0 w 2829552"/>
                <a:gd name="connsiteY4" fmla="*/ 274292 h 4244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552" h="4244328">
                  <a:moveTo>
                    <a:pt x="0" y="274292"/>
                  </a:moveTo>
                  <a:lnTo>
                    <a:pt x="450764" y="54215"/>
                  </a:lnTo>
                  <a:cubicBezTo>
                    <a:pt x="607961" y="-22418"/>
                    <a:pt x="793846" y="-18489"/>
                    <a:pt x="944363" y="70328"/>
                  </a:cubicBezTo>
                  <a:cubicBezTo>
                    <a:pt x="2486469" y="977357"/>
                    <a:pt x="3558555" y="2616139"/>
                    <a:pt x="2335166" y="4279288"/>
                  </a:cubicBezTo>
                  <a:lnTo>
                    <a:pt x="0" y="274292"/>
                  </a:lnTo>
                  <a:close/>
                </a:path>
              </a:pathLst>
            </a:custGeom>
            <a:solidFill>
              <a:srgbClr val="FFC000"/>
            </a:solidFill>
            <a:ln w="39274"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4B9F9BF0-54C0-404D-AEBE-B56B853EC8A8}"/>
                </a:ext>
              </a:extLst>
            </p:cNvPr>
            <p:cNvSpPr/>
            <p:nvPr/>
          </p:nvSpPr>
          <p:spPr>
            <a:xfrm>
              <a:off x="23829949" y="4405204"/>
              <a:ext cx="2829553" cy="2633056"/>
            </a:xfrm>
            <a:custGeom>
              <a:avLst/>
              <a:gdLst>
                <a:gd name="connsiteX0" fmla="*/ 466483 w 2829552"/>
                <a:gd name="connsiteY0" fmla="*/ 206559 h 2633055"/>
                <a:gd name="connsiteX1" fmla="*/ 960083 w 2829552"/>
                <a:gd name="connsiteY1" fmla="*/ 222672 h 2633055"/>
                <a:gd name="connsiteX2" fmla="*/ 2859813 w 2829552"/>
                <a:gd name="connsiteY2" fmla="*/ 2648620 h 2633055"/>
                <a:gd name="connsiteX3" fmla="*/ 944363 w 2829552"/>
                <a:gd name="connsiteY3" fmla="*/ 70190 h 2633055"/>
                <a:gd name="connsiteX4" fmla="*/ 450764 w 2829552"/>
                <a:gd name="connsiteY4" fmla="*/ 54077 h 2633055"/>
                <a:gd name="connsiteX5" fmla="*/ 0 w 2829552"/>
                <a:gd name="connsiteY5" fmla="*/ 274154 h 2633055"/>
                <a:gd name="connsiteX6" fmla="*/ 72704 w 2829552"/>
                <a:gd name="connsiteY6" fmla="*/ 398733 h 2633055"/>
                <a:gd name="connsiteX7" fmla="*/ 466483 w 2829552"/>
                <a:gd name="connsiteY7" fmla="*/ 206559 h 26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9552" h="2633055">
                  <a:moveTo>
                    <a:pt x="466483" y="206559"/>
                  </a:moveTo>
                  <a:cubicBezTo>
                    <a:pt x="623680" y="129925"/>
                    <a:pt x="809567" y="133855"/>
                    <a:pt x="960083" y="222672"/>
                  </a:cubicBezTo>
                  <a:cubicBezTo>
                    <a:pt x="1937065" y="797228"/>
                    <a:pt x="2724623" y="1666136"/>
                    <a:pt x="2859813" y="2648620"/>
                  </a:cubicBezTo>
                  <a:cubicBezTo>
                    <a:pt x="2789467" y="1603650"/>
                    <a:pt x="1972041" y="674221"/>
                    <a:pt x="944363" y="70190"/>
                  </a:cubicBezTo>
                  <a:cubicBezTo>
                    <a:pt x="793846" y="-18233"/>
                    <a:pt x="607961" y="-22556"/>
                    <a:pt x="450764" y="54077"/>
                  </a:cubicBezTo>
                  <a:lnTo>
                    <a:pt x="0" y="274154"/>
                  </a:lnTo>
                  <a:lnTo>
                    <a:pt x="72704" y="398733"/>
                  </a:lnTo>
                  <a:lnTo>
                    <a:pt x="466483" y="206559"/>
                  </a:lnTo>
                  <a:close/>
                </a:path>
              </a:pathLst>
            </a:custGeom>
            <a:solidFill>
              <a:srgbClr val="FFD345"/>
            </a:solidFill>
            <a:ln w="39274"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D27C89C0-F4FC-4885-B145-BDF8E0F54082}"/>
                </a:ext>
              </a:extLst>
            </p:cNvPr>
            <p:cNvSpPr/>
            <p:nvPr/>
          </p:nvSpPr>
          <p:spPr>
            <a:xfrm>
              <a:off x="19890937" y="4495783"/>
              <a:ext cx="6641589" cy="5580506"/>
            </a:xfrm>
            <a:custGeom>
              <a:avLst/>
              <a:gdLst>
                <a:gd name="connsiteX0" fmla="*/ 5742066 w 6641588"/>
                <a:gd name="connsiteY0" fmla="*/ 5462656 h 5580506"/>
                <a:gd name="connsiteX1" fmla="*/ 6112265 w 6641588"/>
                <a:gd name="connsiteY1" fmla="*/ 4451091 h 5580506"/>
                <a:gd name="connsiteX2" fmla="*/ 6213265 w 6641588"/>
                <a:gd name="connsiteY2" fmla="*/ 4306076 h 5580506"/>
                <a:gd name="connsiteX3" fmla="*/ 6217980 w 6641588"/>
                <a:gd name="connsiteY3" fmla="*/ 4300182 h 5580506"/>
                <a:gd name="connsiteX4" fmla="*/ 5480332 w 6641588"/>
                <a:gd name="connsiteY4" fmla="*/ 740447 h 5580506"/>
                <a:gd name="connsiteX5" fmla="*/ 2172113 w 6641588"/>
                <a:gd name="connsiteY5" fmla="*/ 419371 h 5580506"/>
                <a:gd name="connsiteX6" fmla="*/ 2037317 w 6641588"/>
                <a:gd name="connsiteY6" fmla="*/ 516441 h 5580506"/>
                <a:gd name="connsiteX7" fmla="*/ 194570 w 6641588"/>
                <a:gd name="connsiteY7" fmla="*/ 1068203 h 5580506"/>
                <a:gd name="connsiteX8" fmla="*/ 34622 w 6641588"/>
                <a:gd name="connsiteY8" fmla="*/ 1318540 h 5580506"/>
                <a:gd name="connsiteX9" fmla="*/ 1239540 w 6641588"/>
                <a:gd name="connsiteY9" fmla="*/ 2463330 h 5580506"/>
                <a:gd name="connsiteX10" fmla="*/ 4102104 w 6641588"/>
                <a:gd name="connsiteY10" fmla="*/ 4447947 h 5580506"/>
                <a:gd name="connsiteX11" fmla="*/ 5466970 w 6641588"/>
                <a:gd name="connsiteY11" fmla="*/ 5560904 h 5580506"/>
                <a:gd name="connsiteX12" fmla="*/ 5742066 w 6641588"/>
                <a:gd name="connsiteY12" fmla="*/ 5462656 h 558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41588" h="5580506">
                  <a:moveTo>
                    <a:pt x="5742066" y="5462656"/>
                  </a:moveTo>
                  <a:cubicBezTo>
                    <a:pt x="5791190" y="5213105"/>
                    <a:pt x="5895333" y="4833473"/>
                    <a:pt x="6112265" y="4451091"/>
                  </a:cubicBezTo>
                  <a:cubicBezTo>
                    <a:pt x="6141347" y="4399609"/>
                    <a:pt x="6175930" y="4351664"/>
                    <a:pt x="6213265" y="4306076"/>
                  </a:cubicBezTo>
                  <a:lnTo>
                    <a:pt x="6217980" y="4300182"/>
                  </a:lnTo>
                  <a:cubicBezTo>
                    <a:pt x="7018115" y="3318877"/>
                    <a:pt x="6688000" y="1725288"/>
                    <a:pt x="5480332" y="740447"/>
                  </a:cubicBezTo>
                  <a:cubicBezTo>
                    <a:pt x="4419642" y="-124532"/>
                    <a:pt x="3035520" y="-231819"/>
                    <a:pt x="2172113" y="419371"/>
                  </a:cubicBezTo>
                  <a:cubicBezTo>
                    <a:pt x="2127705" y="452776"/>
                    <a:pt x="2083297" y="485787"/>
                    <a:pt x="2037317" y="516441"/>
                  </a:cubicBezTo>
                  <a:cubicBezTo>
                    <a:pt x="1522495" y="857166"/>
                    <a:pt x="1015534" y="1249766"/>
                    <a:pt x="194570" y="1068203"/>
                  </a:cubicBezTo>
                  <a:cubicBezTo>
                    <a:pt x="49162" y="1035978"/>
                    <a:pt x="-58125" y="1202214"/>
                    <a:pt x="34622" y="1318540"/>
                  </a:cubicBezTo>
                  <a:cubicBezTo>
                    <a:pt x="225617" y="1557087"/>
                    <a:pt x="580097" y="1925322"/>
                    <a:pt x="1239540" y="2463330"/>
                  </a:cubicBezTo>
                  <a:cubicBezTo>
                    <a:pt x="2627199" y="3595151"/>
                    <a:pt x="3008796" y="3556245"/>
                    <a:pt x="4102104" y="4447947"/>
                  </a:cubicBezTo>
                  <a:lnTo>
                    <a:pt x="5466970" y="5560904"/>
                  </a:lnTo>
                  <a:cubicBezTo>
                    <a:pt x="5566398" y="5641861"/>
                    <a:pt x="5717307" y="5588414"/>
                    <a:pt x="5742066" y="5462656"/>
                  </a:cubicBezTo>
                  <a:close/>
                </a:path>
              </a:pathLst>
            </a:custGeom>
            <a:solidFill>
              <a:srgbClr val="FFC000"/>
            </a:solidFill>
            <a:ln w="39274"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D6A37B8D-003E-4DD2-8C42-7458D97C35CD}"/>
                </a:ext>
              </a:extLst>
            </p:cNvPr>
            <p:cNvSpPr/>
            <p:nvPr/>
          </p:nvSpPr>
          <p:spPr>
            <a:xfrm>
              <a:off x="20145635" y="5344303"/>
              <a:ext cx="5619806" cy="4480125"/>
            </a:xfrm>
            <a:custGeom>
              <a:avLst/>
              <a:gdLst>
                <a:gd name="connsiteX0" fmla="*/ 1191949 w 5619805"/>
                <a:gd name="connsiteY0" fmla="*/ 1360936 h 4480124"/>
                <a:gd name="connsiteX1" fmla="*/ 4054513 w 5619805"/>
                <a:gd name="connsiteY1" fmla="*/ 3345553 h 4480124"/>
                <a:gd name="connsiteX2" fmla="*/ 5419379 w 5619805"/>
                <a:gd name="connsiteY2" fmla="*/ 4458510 h 4480124"/>
                <a:gd name="connsiteX3" fmla="*/ 5512912 w 5619805"/>
                <a:gd name="connsiteY3" fmla="*/ 4496238 h 4480124"/>
                <a:gd name="connsiteX4" fmla="*/ 5658712 w 5619805"/>
                <a:gd name="connsiteY4" fmla="*/ 4023467 h 4480124"/>
                <a:gd name="connsiteX5" fmla="*/ 3438299 w 5619805"/>
                <a:gd name="connsiteY5" fmla="*/ 2212553 h 4480124"/>
                <a:gd name="connsiteX6" fmla="*/ 1263474 w 5619805"/>
                <a:gd name="connsiteY6" fmla="*/ 0 h 4480124"/>
                <a:gd name="connsiteX7" fmla="*/ 0 w 5619805"/>
                <a:gd name="connsiteY7" fmla="*/ 232259 h 4480124"/>
                <a:gd name="connsiteX8" fmla="*/ 1191949 w 5619805"/>
                <a:gd name="connsiteY8" fmla="*/ 1360936 h 448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805" h="4480124">
                  <a:moveTo>
                    <a:pt x="1191949" y="1360936"/>
                  </a:moveTo>
                  <a:cubicBezTo>
                    <a:pt x="2579609" y="2492757"/>
                    <a:pt x="2961205" y="2453851"/>
                    <a:pt x="4054513" y="3345553"/>
                  </a:cubicBezTo>
                  <a:lnTo>
                    <a:pt x="5419379" y="4458510"/>
                  </a:lnTo>
                  <a:cubicBezTo>
                    <a:pt x="5447675" y="4481697"/>
                    <a:pt x="5480293" y="4493487"/>
                    <a:pt x="5512912" y="4496238"/>
                  </a:cubicBezTo>
                  <a:cubicBezTo>
                    <a:pt x="5544744" y="4359476"/>
                    <a:pt x="5591117" y="4197563"/>
                    <a:pt x="5658712" y="4023467"/>
                  </a:cubicBezTo>
                  <a:cubicBezTo>
                    <a:pt x="5258645" y="3697282"/>
                    <a:pt x="4580338" y="3143947"/>
                    <a:pt x="3438299" y="2212553"/>
                  </a:cubicBezTo>
                  <a:cubicBezTo>
                    <a:pt x="1745677" y="831967"/>
                    <a:pt x="1346395" y="238154"/>
                    <a:pt x="1263474" y="0"/>
                  </a:cubicBezTo>
                  <a:cubicBezTo>
                    <a:pt x="912137" y="198069"/>
                    <a:pt x="519537" y="331293"/>
                    <a:pt x="0" y="232259"/>
                  </a:cubicBezTo>
                  <a:cubicBezTo>
                    <a:pt x="193745" y="470806"/>
                    <a:pt x="546653" y="834718"/>
                    <a:pt x="1191949" y="1360936"/>
                  </a:cubicBezTo>
                  <a:close/>
                </a:path>
              </a:pathLst>
            </a:custGeom>
            <a:solidFill>
              <a:srgbClr val="FFAB03"/>
            </a:solidFill>
            <a:ln w="39274"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FE49D549-741C-4E3A-B422-777F583F5950}"/>
                </a:ext>
              </a:extLst>
            </p:cNvPr>
            <p:cNvSpPr/>
            <p:nvPr/>
          </p:nvSpPr>
          <p:spPr>
            <a:xfrm>
              <a:off x="19891119" y="5453555"/>
              <a:ext cx="5777003" cy="4637322"/>
            </a:xfrm>
            <a:custGeom>
              <a:avLst/>
              <a:gdLst>
                <a:gd name="connsiteX0" fmla="*/ 5741884 w 5777003"/>
                <a:gd name="connsiteY0" fmla="*/ 4504884 h 4637322"/>
                <a:gd name="connsiteX1" fmla="*/ 5803191 w 5777003"/>
                <a:gd name="connsiteY1" fmla="*/ 4247080 h 4637322"/>
                <a:gd name="connsiteX2" fmla="*/ 3485709 w 5777003"/>
                <a:gd name="connsiteY2" fmla="*/ 2357175 h 4637322"/>
                <a:gd name="connsiteX3" fmla="*/ 1302237 w 5777003"/>
                <a:gd name="connsiteY3" fmla="*/ 0 h 4637322"/>
                <a:gd name="connsiteX4" fmla="*/ 1302237 w 5777003"/>
                <a:gd name="connsiteY4" fmla="*/ 0 h 4637322"/>
                <a:gd name="connsiteX5" fmla="*/ 192816 w 5777003"/>
                <a:gd name="connsiteY5" fmla="*/ 110431 h 4637322"/>
                <a:gd name="connsiteX6" fmla="*/ 34833 w 5777003"/>
                <a:gd name="connsiteY6" fmla="*/ 361161 h 4637322"/>
                <a:gd name="connsiteX7" fmla="*/ 1239751 w 5777003"/>
                <a:gd name="connsiteY7" fmla="*/ 1505558 h 4637322"/>
                <a:gd name="connsiteX8" fmla="*/ 4102315 w 5777003"/>
                <a:gd name="connsiteY8" fmla="*/ 3490174 h 4637322"/>
                <a:gd name="connsiteX9" fmla="*/ 5467181 w 5777003"/>
                <a:gd name="connsiteY9" fmla="*/ 4603132 h 4637322"/>
                <a:gd name="connsiteX10" fmla="*/ 5741884 w 5777003"/>
                <a:gd name="connsiteY10" fmla="*/ 4504884 h 463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7003" h="4637322">
                  <a:moveTo>
                    <a:pt x="5741884" y="4504884"/>
                  </a:moveTo>
                  <a:cubicBezTo>
                    <a:pt x="5756817" y="4429822"/>
                    <a:pt x="5776860" y="4342185"/>
                    <a:pt x="5803191" y="4247080"/>
                  </a:cubicBezTo>
                  <a:cubicBezTo>
                    <a:pt x="5419236" y="3934257"/>
                    <a:pt x="4725602" y="3368347"/>
                    <a:pt x="3485709" y="2357175"/>
                  </a:cubicBezTo>
                  <a:cubicBezTo>
                    <a:pt x="1004741" y="334044"/>
                    <a:pt x="1302237" y="0"/>
                    <a:pt x="1302237" y="0"/>
                  </a:cubicBezTo>
                  <a:lnTo>
                    <a:pt x="1302237" y="0"/>
                  </a:lnTo>
                  <a:cubicBezTo>
                    <a:pt x="990593" y="139120"/>
                    <a:pt x="637685" y="209466"/>
                    <a:pt x="192816" y="110431"/>
                  </a:cubicBezTo>
                  <a:cubicBezTo>
                    <a:pt x="48195" y="78206"/>
                    <a:pt x="-57914" y="245621"/>
                    <a:pt x="34833" y="361161"/>
                  </a:cubicBezTo>
                  <a:cubicBezTo>
                    <a:pt x="225828" y="599708"/>
                    <a:pt x="580308" y="967943"/>
                    <a:pt x="1239751" y="1505558"/>
                  </a:cubicBezTo>
                  <a:cubicBezTo>
                    <a:pt x="2627411" y="2637379"/>
                    <a:pt x="3009007" y="2598472"/>
                    <a:pt x="4102315" y="3490174"/>
                  </a:cubicBezTo>
                  <a:lnTo>
                    <a:pt x="5467181" y="4603132"/>
                  </a:lnTo>
                  <a:cubicBezTo>
                    <a:pt x="5566216" y="4684089"/>
                    <a:pt x="5717125" y="4630642"/>
                    <a:pt x="5741884" y="4504884"/>
                  </a:cubicBezTo>
                  <a:close/>
                </a:path>
              </a:pathLst>
            </a:custGeom>
            <a:solidFill>
              <a:srgbClr val="FFC000"/>
            </a:solidFill>
            <a:ln w="39274"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75F050F1-D518-4645-B4D2-6EF3E2A3A22A}"/>
                </a:ext>
              </a:extLst>
            </p:cNvPr>
            <p:cNvSpPr/>
            <p:nvPr/>
          </p:nvSpPr>
          <p:spPr>
            <a:xfrm>
              <a:off x="24549257" y="4972531"/>
              <a:ext cx="1964967" cy="5108914"/>
            </a:xfrm>
            <a:custGeom>
              <a:avLst/>
              <a:gdLst>
                <a:gd name="connsiteX0" fmla="*/ 1083745 w 1964967"/>
                <a:gd name="connsiteY0" fmla="*/ 4985908 h 5108914"/>
                <a:gd name="connsiteX1" fmla="*/ 1453944 w 1964967"/>
                <a:gd name="connsiteY1" fmla="*/ 3974343 h 5108914"/>
                <a:gd name="connsiteX2" fmla="*/ 1554944 w 1964967"/>
                <a:gd name="connsiteY2" fmla="*/ 3829328 h 5108914"/>
                <a:gd name="connsiteX3" fmla="*/ 1559660 w 1964967"/>
                <a:gd name="connsiteY3" fmla="*/ 3823433 h 5108914"/>
                <a:gd name="connsiteX4" fmla="*/ 822012 w 1964967"/>
                <a:gd name="connsiteY4" fmla="*/ 263699 h 5108914"/>
                <a:gd name="connsiteX5" fmla="*/ 451026 w 1964967"/>
                <a:gd name="connsiteY5" fmla="*/ 0 h 5108914"/>
                <a:gd name="connsiteX6" fmla="*/ 1079815 w 1964967"/>
                <a:gd name="connsiteY6" fmla="*/ 3467381 h 5108914"/>
                <a:gd name="connsiteX7" fmla="*/ 1075099 w 1964967"/>
                <a:gd name="connsiteY7" fmla="*/ 3473276 h 5108914"/>
                <a:gd name="connsiteX8" fmla="*/ 974100 w 1964967"/>
                <a:gd name="connsiteY8" fmla="*/ 3618291 h 5108914"/>
                <a:gd name="connsiteX9" fmla="*/ 8908 w 1964967"/>
                <a:gd name="connsiteY9" fmla="*/ 4320963 h 5108914"/>
                <a:gd name="connsiteX10" fmla="*/ 417621 w 1964967"/>
                <a:gd name="connsiteY10" fmla="*/ 4765045 h 5108914"/>
                <a:gd name="connsiteX11" fmla="*/ 808650 w 1964967"/>
                <a:gd name="connsiteY11" fmla="*/ 5084156 h 5108914"/>
                <a:gd name="connsiteX12" fmla="*/ 1083745 w 1964967"/>
                <a:gd name="connsiteY12" fmla="*/ 4985908 h 510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4967" h="5108914">
                  <a:moveTo>
                    <a:pt x="1083745" y="4985908"/>
                  </a:moveTo>
                  <a:cubicBezTo>
                    <a:pt x="1132870" y="4736357"/>
                    <a:pt x="1237013" y="4356725"/>
                    <a:pt x="1453944" y="3974343"/>
                  </a:cubicBezTo>
                  <a:cubicBezTo>
                    <a:pt x="1483027" y="3922860"/>
                    <a:pt x="1517609" y="3874915"/>
                    <a:pt x="1554944" y="3829328"/>
                  </a:cubicBezTo>
                  <a:lnTo>
                    <a:pt x="1559660" y="3823433"/>
                  </a:lnTo>
                  <a:cubicBezTo>
                    <a:pt x="2359795" y="2842129"/>
                    <a:pt x="2029680" y="1248540"/>
                    <a:pt x="822012" y="263699"/>
                  </a:cubicBezTo>
                  <a:cubicBezTo>
                    <a:pt x="702148" y="165843"/>
                    <a:pt x="577962" y="78599"/>
                    <a:pt x="451026" y="0"/>
                  </a:cubicBezTo>
                  <a:cubicBezTo>
                    <a:pt x="1569091" y="989558"/>
                    <a:pt x="1855584" y="2516337"/>
                    <a:pt x="1079815" y="3467381"/>
                  </a:cubicBezTo>
                  <a:lnTo>
                    <a:pt x="1075099" y="3473276"/>
                  </a:lnTo>
                  <a:cubicBezTo>
                    <a:pt x="1037765" y="3518863"/>
                    <a:pt x="1003181" y="3567201"/>
                    <a:pt x="974100" y="3618291"/>
                  </a:cubicBezTo>
                  <a:cubicBezTo>
                    <a:pt x="757168" y="4000673"/>
                    <a:pt x="172786" y="4256119"/>
                    <a:pt x="8908" y="4320963"/>
                  </a:cubicBezTo>
                  <a:cubicBezTo>
                    <a:pt x="-77943" y="4355546"/>
                    <a:pt x="500935" y="4774477"/>
                    <a:pt x="417621" y="4765045"/>
                  </a:cubicBezTo>
                  <a:lnTo>
                    <a:pt x="808650" y="5084156"/>
                  </a:lnTo>
                  <a:cubicBezTo>
                    <a:pt x="908077" y="5165113"/>
                    <a:pt x="1058987" y="5111666"/>
                    <a:pt x="1083745" y="4985908"/>
                  </a:cubicBezTo>
                  <a:close/>
                </a:path>
              </a:pathLst>
            </a:custGeom>
            <a:solidFill>
              <a:srgbClr val="FFAB03"/>
            </a:solidFill>
            <a:ln w="39274"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BB2F39BC-9E03-4128-A294-29F53DAC4EB2}"/>
                </a:ext>
              </a:extLst>
            </p:cNvPr>
            <p:cNvSpPr/>
            <p:nvPr/>
          </p:nvSpPr>
          <p:spPr>
            <a:xfrm>
              <a:off x="19890741" y="4496176"/>
              <a:ext cx="6641589" cy="2829553"/>
            </a:xfrm>
            <a:custGeom>
              <a:avLst/>
              <a:gdLst>
                <a:gd name="connsiteX0" fmla="*/ 207342 w 6641588"/>
                <a:gd name="connsiteY0" fmla="*/ 1194354 h 2829552"/>
                <a:gd name="connsiteX1" fmla="*/ 2050088 w 6641588"/>
                <a:gd name="connsiteY1" fmla="*/ 642592 h 2829552"/>
                <a:gd name="connsiteX2" fmla="*/ 2184885 w 6641588"/>
                <a:gd name="connsiteY2" fmla="*/ 545522 h 2829552"/>
                <a:gd name="connsiteX3" fmla="*/ 5493104 w 6641588"/>
                <a:gd name="connsiteY3" fmla="*/ 866598 h 2829552"/>
                <a:gd name="connsiteX4" fmla="*/ 6647326 w 6641588"/>
                <a:gd name="connsiteY4" fmla="*/ 2846106 h 2829552"/>
                <a:gd name="connsiteX5" fmla="*/ 5480135 w 6641588"/>
                <a:gd name="connsiteY5" fmla="*/ 740447 h 2829552"/>
                <a:gd name="connsiteX6" fmla="*/ 2171917 w 6641588"/>
                <a:gd name="connsiteY6" fmla="*/ 419371 h 2829552"/>
                <a:gd name="connsiteX7" fmla="*/ 2037119 w 6641588"/>
                <a:gd name="connsiteY7" fmla="*/ 516441 h 2829552"/>
                <a:gd name="connsiteX8" fmla="*/ 194373 w 6641588"/>
                <a:gd name="connsiteY8" fmla="*/ 1068203 h 2829552"/>
                <a:gd name="connsiteX9" fmla="*/ 21456 w 6641588"/>
                <a:gd name="connsiteY9" fmla="*/ 1298891 h 2829552"/>
                <a:gd name="connsiteX10" fmla="*/ 207342 w 6641588"/>
                <a:gd name="connsiteY10" fmla="*/ 1194354 h 28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1588" h="2829552">
                  <a:moveTo>
                    <a:pt x="207342" y="1194354"/>
                  </a:moveTo>
                  <a:cubicBezTo>
                    <a:pt x="1027913" y="1375917"/>
                    <a:pt x="1535267" y="983317"/>
                    <a:pt x="2050088" y="642592"/>
                  </a:cubicBezTo>
                  <a:cubicBezTo>
                    <a:pt x="2096462" y="611938"/>
                    <a:pt x="2140870" y="578927"/>
                    <a:pt x="2184885" y="545522"/>
                  </a:cubicBezTo>
                  <a:cubicBezTo>
                    <a:pt x="3048291" y="-105668"/>
                    <a:pt x="4432414" y="1619"/>
                    <a:pt x="5493104" y="866598"/>
                  </a:cubicBezTo>
                  <a:cubicBezTo>
                    <a:pt x="6158834" y="1409715"/>
                    <a:pt x="6557330" y="2137538"/>
                    <a:pt x="6647326" y="2846106"/>
                  </a:cubicBezTo>
                  <a:cubicBezTo>
                    <a:pt x="6591127" y="2098632"/>
                    <a:pt x="6185559" y="1315789"/>
                    <a:pt x="5480135" y="740447"/>
                  </a:cubicBezTo>
                  <a:cubicBezTo>
                    <a:pt x="4419446" y="-124532"/>
                    <a:pt x="3035323" y="-231819"/>
                    <a:pt x="2171917" y="419371"/>
                  </a:cubicBezTo>
                  <a:cubicBezTo>
                    <a:pt x="2127508" y="452776"/>
                    <a:pt x="2083100" y="485787"/>
                    <a:pt x="2037119" y="516441"/>
                  </a:cubicBezTo>
                  <a:cubicBezTo>
                    <a:pt x="1522298" y="857166"/>
                    <a:pt x="1015337" y="1249766"/>
                    <a:pt x="194373" y="1068203"/>
                  </a:cubicBezTo>
                  <a:cubicBezTo>
                    <a:pt x="56826" y="1037943"/>
                    <a:pt x="-46532" y="1184529"/>
                    <a:pt x="21456" y="1298891"/>
                  </a:cubicBezTo>
                  <a:cubicBezTo>
                    <a:pt x="45822" y="1228152"/>
                    <a:pt x="119311" y="1175098"/>
                    <a:pt x="207342" y="1194354"/>
                  </a:cubicBezTo>
                  <a:close/>
                </a:path>
              </a:pathLst>
            </a:custGeom>
            <a:solidFill>
              <a:srgbClr val="FFD345"/>
            </a:solidFill>
            <a:ln w="39274"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D4650D14-410C-4941-A887-EE72A3DD314D}"/>
                </a:ext>
              </a:extLst>
            </p:cNvPr>
            <p:cNvSpPr/>
            <p:nvPr/>
          </p:nvSpPr>
          <p:spPr>
            <a:xfrm>
              <a:off x="19891006" y="5562021"/>
              <a:ext cx="5737704" cy="4519424"/>
            </a:xfrm>
            <a:custGeom>
              <a:avLst/>
              <a:gdLst>
                <a:gd name="connsiteX0" fmla="*/ 5748285 w 5737703"/>
                <a:gd name="connsiteY0" fmla="*/ 4364978 h 4519424"/>
                <a:gd name="connsiteX1" fmla="*/ 5599732 w 5737703"/>
                <a:gd name="connsiteY1" fmla="*/ 4331573 h 4519424"/>
                <a:gd name="connsiteX2" fmla="*/ 4234867 w 5737703"/>
                <a:gd name="connsiteY2" fmla="*/ 3218616 h 4519424"/>
                <a:gd name="connsiteX3" fmla="*/ 1372302 w 5737703"/>
                <a:gd name="connsiteY3" fmla="*/ 1233999 h 4519424"/>
                <a:gd name="connsiteX4" fmla="*/ 167385 w 5737703"/>
                <a:gd name="connsiteY4" fmla="*/ 89602 h 4519424"/>
                <a:gd name="connsiteX5" fmla="*/ 133194 w 5737703"/>
                <a:gd name="connsiteY5" fmla="*/ 0 h 4519424"/>
                <a:gd name="connsiteX6" fmla="*/ 34553 w 5737703"/>
                <a:gd name="connsiteY6" fmla="*/ 252695 h 4519424"/>
                <a:gd name="connsiteX7" fmla="*/ 1239471 w 5737703"/>
                <a:gd name="connsiteY7" fmla="*/ 1397091 h 4519424"/>
                <a:gd name="connsiteX8" fmla="*/ 4102035 w 5737703"/>
                <a:gd name="connsiteY8" fmla="*/ 3381708 h 4519424"/>
                <a:gd name="connsiteX9" fmla="*/ 5466902 w 5737703"/>
                <a:gd name="connsiteY9" fmla="*/ 4494666 h 4519424"/>
                <a:gd name="connsiteX10" fmla="*/ 5741997 w 5737703"/>
                <a:gd name="connsiteY10" fmla="*/ 4396418 h 4519424"/>
                <a:gd name="connsiteX11" fmla="*/ 5748285 w 5737703"/>
                <a:gd name="connsiteY11" fmla="*/ 4364978 h 451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7703" h="4519424">
                  <a:moveTo>
                    <a:pt x="5748285" y="4364978"/>
                  </a:moveTo>
                  <a:cubicBezTo>
                    <a:pt x="5699161" y="4377161"/>
                    <a:pt x="5644141" y="4367729"/>
                    <a:pt x="5599732" y="4331573"/>
                  </a:cubicBezTo>
                  <a:lnTo>
                    <a:pt x="4234867" y="3218616"/>
                  </a:lnTo>
                  <a:cubicBezTo>
                    <a:pt x="3141559" y="2326914"/>
                    <a:pt x="2759963" y="2365821"/>
                    <a:pt x="1372302" y="1233999"/>
                  </a:cubicBezTo>
                  <a:cubicBezTo>
                    <a:pt x="713253" y="696384"/>
                    <a:pt x="358380" y="328149"/>
                    <a:pt x="167385" y="89602"/>
                  </a:cubicBezTo>
                  <a:cubicBezTo>
                    <a:pt x="144984" y="61700"/>
                    <a:pt x="134373" y="30653"/>
                    <a:pt x="133194" y="0"/>
                  </a:cubicBezTo>
                  <a:cubicBezTo>
                    <a:pt x="21977" y="17292"/>
                    <a:pt x="-44438" y="153660"/>
                    <a:pt x="34553" y="252695"/>
                  </a:cubicBezTo>
                  <a:cubicBezTo>
                    <a:pt x="225548" y="491242"/>
                    <a:pt x="580028" y="859476"/>
                    <a:pt x="1239471" y="1397091"/>
                  </a:cubicBezTo>
                  <a:cubicBezTo>
                    <a:pt x="2627131" y="2528913"/>
                    <a:pt x="3008727" y="2490006"/>
                    <a:pt x="4102035" y="3381708"/>
                  </a:cubicBezTo>
                  <a:lnTo>
                    <a:pt x="5466902" y="4494666"/>
                  </a:lnTo>
                  <a:cubicBezTo>
                    <a:pt x="5566329" y="4575623"/>
                    <a:pt x="5717238" y="4522568"/>
                    <a:pt x="5741997" y="4396418"/>
                  </a:cubicBezTo>
                  <a:cubicBezTo>
                    <a:pt x="5743962" y="4386199"/>
                    <a:pt x="5746319" y="4375589"/>
                    <a:pt x="5748285" y="4364978"/>
                  </a:cubicBezTo>
                  <a:close/>
                </a:path>
              </a:pathLst>
            </a:custGeom>
            <a:solidFill>
              <a:srgbClr val="FFAB03"/>
            </a:solidFill>
            <a:ln w="39274"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DB73F7AA-CF1A-4C26-87AD-6ADB9A24982C}"/>
                </a:ext>
              </a:extLst>
            </p:cNvPr>
            <p:cNvSpPr/>
            <p:nvPr/>
          </p:nvSpPr>
          <p:spPr>
            <a:xfrm>
              <a:off x="22115146" y="6518304"/>
              <a:ext cx="903885" cy="903885"/>
            </a:xfrm>
            <a:custGeom>
              <a:avLst/>
              <a:gdLst>
                <a:gd name="connsiteX0" fmla="*/ 502025 w 903884"/>
                <a:gd name="connsiteY0" fmla="*/ 882926 h 903884"/>
                <a:gd name="connsiteX1" fmla="*/ 35934 w 903884"/>
                <a:gd name="connsiteY1" fmla="*/ 502901 h 903884"/>
                <a:gd name="connsiteX2" fmla="*/ 28860 w 903884"/>
                <a:gd name="connsiteY2" fmla="*/ 357887 h 903884"/>
                <a:gd name="connsiteX3" fmla="*/ 362118 w 903884"/>
                <a:gd name="connsiteY3" fmla="*/ 28165 h 903884"/>
                <a:gd name="connsiteX4" fmla="*/ 492200 w 903884"/>
                <a:gd name="connsiteY4" fmla="*/ 21877 h 903884"/>
                <a:gd name="connsiteX5" fmla="*/ 880870 w 903884"/>
                <a:gd name="connsiteY5" fmla="*/ 339023 h 903884"/>
                <a:gd name="connsiteX6" fmla="*/ 900913 w 903884"/>
                <a:gd name="connsiteY6" fmla="*/ 467925 h 903884"/>
                <a:gd name="connsiteX7" fmla="*/ 645074 w 903884"/>
                <a:gd name="connsiteY7" fmla="*/ 860525 h 903884"/>
                <a:gd name="connsiteX8" fmla="*/ 502025 w 903884"/>
                <a:gd name="connsiteY8" fmla="*/ 882926 h 90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884" h="903884">
                  <a:moveTo>
                    <a:pt x="502025" y="882926"/>
                  </a:moveTo>
                  <a:lnTo>
                    <a:pt x="35934" y="502901"/>
                  </a:lnTo>
                  <a:cubicBezTo>
                    <a:pt x="-8867" y="466353"/>
                    <a:pt x="-12404" y="398758"/>
                    <a:pt x="28860" y="357887"/>
                  </a:cubicBezTo>
                  <a:lnTo>
                    <a:pt x="362118" y="28165"/>
                  </a:lnTo>
                  <a:cubicBezTo>
                    <a:pt x="397488" y="-6811"/>
                    <a:pt x="453686" y="-9562"/>
                    <a:pt x="492200" y="21877"/>
                  </a:cubicBezTo>
                  <a:lnTo>
                    <a:pt x="880870" y="339023"/>
                  </a:lnTo>
                  <a:cubicBezTo>
                    <a:pt x="919383" y="370462"/>
                    <a:pt x="928029" y="425875"/>
                    <a:pt x="900913" y="467925"/>
                  </a:cubicBezTo>
                  <a:lnTo>
                    <a:pt x="645074" y="860525"/>
                  </a:lnTo>
                  <a:cubicBezTo>
                    <a:pt x="613635" y="908864"/>
                    <a:pt x="546826" y="919474"/>
                    <a:pt x="502025" y="882926"/>
                  </a:cubicBezTo>
                  <a:close/>
                </a:path>
              </a:pathLst>
            </a:custGeom>
            <a:solidFill>
              <a:srgbClr val="FFC000"/>
            </a:solidFill>
            <a:ln w="39274"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9EDED4B0-856D-4BBD-9DA2-9781603E4097}"/>
                </a:ext>
              </a:extLst>
            </p:cNvPr>
            <p:cNvSpPr/>
            <p:nvPr/>
          </p:nvSpPr>
          <p:spPr>
            <a:xfrm>
              <a:off x="22115008" y="6851432"/>
              <a:ext cx="903885" cy="550191"/>
            </a:xfrm>
            <a:custGeom>
              <a:avLst/>
              <a:gdLst>
                <a:gd name="connsiteX0" fmla="*/ 901051 w 903884"/>
                <a:gd name="connsiteY0" fmla="*/ 134797 h 550190"/>
                <a:gd name="connsiteX1" fmla="*/ 881008 w 903884"/>
                <a:gd name="connsiteY1" fmla="*/ 5895 h 550190"/>
                <a:gd name="connsiteX2" fmla="*/ 873934 w 903884"/>
                <a:gd name="connsiteY2" fmla="*/ 0 h 550190"/>
                <a:gd name="connsiteX3" fmla="*/ 629885 w 903884"/>
                <a:gd name="connsiteY3" fmla="*/ 374523 h 550190"/>
                <a:gd name="connsiteX4" fmla="*/ 486443 w 903884"/>
                <a:gd name="connsiteY4" fmla="*/ 396923 h 550190"/>
                <a:gd name="connsiteX5" fmla="*/ 29392 w 903884"/>
                <a:gd name="connsiteY5" fmla="*/ 24366 h 550190"/>
                <a:gd name="connsiteX6" fmla="*/ 28998 w 903884"/>
                <a:gd name="connsiteY6" fmla="*/ 24758 h 550190"/>
                <a:gd name="connsiteX7" fmla="*/ 36072 w 903884"/>
                <a:gd name="connsiteY7" fmla="*/ 169773 h 550190"/>
                <a:gd name="connsiteX8" fmla="*/ 502163 w 903884"/>
                <a:gd name="connsiteY8" fmla="*/ 549798 h 550190"/>
                <a:gd name="connsiteX9" fmla="*/ 645605 w 903884"/>
                <a:gd name="connsiteY9" fmla="*/ 527397 h 550190"/>
                <a:gd name="connsiteX10" fmla="*/ 901051 w 903884"/>
                <a:gd name="connsiteY10" fmla="*/ 134797 h 55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884" h="550190">
                  <a:moveTo>
                    <a:pt x="901051" y="134797"/>
                  </a:moveTo>
                  <a:cubicBezTo>
                    <a:pt x="928167" y="93140"/>
                    <a:pt x="919521" y="37334"/>
                    <a:pt x="881008" y="5895"/>
                  </a:cubicBezTo>
                  <a:lnTo>
                    <a:pt x="873934" y="0"/>
                  </a:lnTo>
                  <a:lnTo>
                    <a:pt x="629885" y="374523"/>
                  </a:lnTo>
                  <a:cubicBezTo>
                    <a:pt x="598446" y="423254"/>
                    <a:pt x="531637" y="433472"/>
                    <a:pt x="486443" y="396923"/>
                  </a:cubicBezTo>
                  <a:lnTo>
                    <a:pt x="29392" y="24366"/>
                  </a:lnTo>
                  <a:lnTo>
                    <a:pt x="28998" y="24758"/>
                  </a:lnTo>
                  <a:cubicBezTo>
                    <a:pt x="-12266" y="65630"/>
                    <a:pt x="-9122" y="132832"/>
                    <a:pt x="36072" y="169773"/>
                  </a:cubicBezTo>
                  <a:lnTo>
                    <a:pt x="502163" y="549798"/>
                  </a:lnTo>
                  <a:cubicBezTo>
                    <a:pt x="546964" y="586346"/>
                    <a:pt x="613773" y="576129"/>
                    <a:pt x="645605" y="527397"/>
                  </a:cubicBezTo>
                  <a:lnTo>
                    <a:pt x="901051" y="134797"/>
                  </a:lnTo>
                  <a:close/>
                </a:path>
              </a:pathLst>
            </a:custGeom>
            <a:solidFill>
              <a:srgbClr val="FFAB03"/>
            </a:solidFill>
            <a:ln w="39274"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1A0E7716-926C-46D8-A538-80135CC6F3B2}"/>
                </a:ext>
              </a:extLst>
            </p:cNvPr>
            <p:cNvSpPr/>
            <p:nvPr/>
          </p:nvSpPr>
          <p:spPr>
            <a:xfrm>
              <a:off x="22115595" y="6518304"/>
              <a:ext cx="903885" cy="471592"/>
            </a:xfrm>
            <a:custGeom>
              <a:avLst/>
              <a:gdLst>
                <a:gd name="connsiteX0" fmla="*/ 36272 w 903884"/>
                <a:gd name="connsiteY0" fmla="*/ 434127 h 471592"/>
                <a:gd name="connsiteX1" fmla="*/ 369530 w 903884"/>
                <a:gd name="connsiteY1" fmla="*/ 104406 h 471592"/>
                <a:gd name="connsiteX2" fmla="*/ 499611 w 903884"/>
                <a:gd name="connsiteY2" fmla="*/ 98118 h 471592"/>
                <a:gd name="connsiteX3" fmla="*/ 888282 w 903884"/>
                <a:gd name="connsiteY3" fmla="*/ 415264 h 471592"/>
                <a:gd name="connsiteX4" fmla="*/ 911861 w 903884"/>
                <a:gd name="connsiteY4" fmla="*/ 443166 h 471592"/>
                <a:gd name="connsiteX5" fmla="*/ 880815 w 903884"/>
                <a:gd name="connsiteY5" fmla="*/ 339023 h 471592"/>
                <a:gd name="connsiteX6" fmla="*/ 492144 w 903884"/>
                <a:gd name="connsiteY6" fmla="*/ 21877 h 471592"/>
                <a:gd name="connsiteX7" fmla="*/ 362063 w 903884"/>
                <a:gd name="connsiteY7" fmla="*/ 28165 h 471592"/>
                <a:gd name="connsiteX8" fmla="*/ 28805 w 903884"/>
                <a:gd name="connsiteY8" fmla="*/ 357887 h 471592"/>
                <a:gd name="connsiteX9" fmla="*/ 12299 w 903884"/>
                <a:gd name="connsiteY9" fmla="*/ 474606 h 471592"/>
                <a:gd name="connsiteX10" fmla="*/ 36272 w 903884"/>
                <a:gd name="connsiteY10" fmla="*/ 434127 h 47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884" h="471592">
                  <a:moveTo>
                    <a:pt x="36272" y="434127"/>
                  </a:moveTo>
                  <a:lnTo>
                    <a:pt x="369530" y="104406"/>
                  </a:lnTo>
                  <a:cubicBezTo>
                    <a:pt x="404900" y="69430"/>
                    <a:pt x="461098" y="66679"/>
                    <a:pt x="499611" y="98118"/>
                  </a:cubicBezTo>
                  <a:lnTo>
                    <a:pt x="888282" y="415264"/>
                  </a:lnTo>
                  <a:cubicBezTo>
                    <a:pt x="898106" y="423124"/>
                    <a:pt x="905966" y="432555"/>
                    <a:pt x="911861" y="443166"/>
                  </a:cubicBezTo>
                  <a:cubicBezTo>
                    <a:pt x="923258" y="406225"/>
                    <a:pt x="912254" y="364568"/>
                    <a:pt x="880815" y="339023"/>
                  </a:cubicBezTo>
                  <a:lnTo>
                    <a:pt x="492144" y="21877"/>
                  </a:lnTo>
                  <a:cubicBezTo>
                    <a:pt x="453631" y="-9562"/>
                    <a:pt x="397433" y="-6811"/>
                    <a:pt x="362063" y="28165"/>
                  </a:cubicBezTo>
                  <a:lnTo>
                    <a:pt x="28805" y="357887"/>
                  </a:lnTo>
                  <a:cubicBezTo>
                    <a:pt x="-3421" y="389719"/>
                    <a:pt x="-8136" y="437664"/>
                    <a:pt x="12299" y="474606"/>
                  </a:cubicBezTo>
                  <a:cubicBezTo>
                    <a:pt x="16622" y="459672"/>
                    <a:pt x="24482" y="445917"/>
                    <a:pt x="36272" y="434127"/>
                  </a:cubicBezTo>
                  <a:close/>
                </a:path>
              </a:pathLst>
            </a:custGeom>
            <a:solidFill>
              <a:srgbClr val="FFD345"/>
            </a:solidFill>
            <a:ln w="39274"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22A40A66-7725-4492-9D9A-C6E32D9451F7}"/>
                </a:ext>
              </a:extLst>
            </p:cNvPr>
            <p:cNvSpPr/>
            <p:nvPr/>
          </p:nvSpPr>
          <p:spPr>
            <a:xfrm>
              <a:off x="24749381" y="8666406"/>
              <a:ext cx="903885" cy="903885"/>
            </a:xfrm>
            <a:custGeom>
              <a:avLst/>
              <a:gdLst>
                <a:gd name="connsiteX0" fmla="*/ 502024 w 903884"/>
                <a:gd name="connsiteY0" fmla="*/ 882926 h 903884"/>
                <a:gd name="connsiteX1" fmla="*/ 35934 w 903884"/>
                <a:gd name="connsiteY1" fmla="*/ 502901 h 903884"/>
                <a:gd name="connsiteX2" fmla="*/ 28861 w 903884"/>
                <a:gd name="connsiteY2" fmla="*/ 357887 h 903884"/>
                <a:gd name="connsiteX3" fmla="*/ 362118 w 903884"/>
                <a:gd name="connsiteY3" fmla="*/ 28165 h 903884"/>
                <a:gd name="connsiteX4" fmla="*/ 492199 w 903884"/>
                <a:gd name="connsiteY4" fmla="*/ 21877 h 903884"/>
                <a:gd name="connsiteX5" fmla="*/ 880870 w 903884"/>
                <a:gd name="connsiteY5" fmla="*/ 339023 h 903884"/>
                <a:gd name="connsiteX6" fmla="*/ 900913 w 903884"/>
                <a:gd name="connsiteY6" fmla="*/ 467925 h 903884"/>
                <a:gd name="connsiteX7" fmla="*/ 645074 w 903884"/>
                <a:gd name="connsiteY7" fmla="*/ 860525 h 903884"/>
                <a:gd name="connsiteX8" fmla="*/ 502024 w 903884"/>
                <a:gd name="connsiteY8" fmla="*/ 882926 h 90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884" h="903884">
                  <a:moveTo>
                    <a:pt x="502024" y="882926"/>
                  </a:moveTo>
                  <a:lnTo>
                    <a:pt x="35934" y="502901"/>
                  </a:lnTo>
                  <a:cubicBezTo>
                    <a:pt x="-8867" y="466353"/>
                    <a:pt x="-12404" y="398758"/>
                    <a:pt x="28861" y="357887"/>
                  </a:cubicBezTo>
                  <a:lnTo>
                    <a:pt x="362118" y="28165"/>
                  </a:lnTo>
                  <a:cubicBezTo>
                    <a:pt x="397488" y="-6811"/>
                    <a:pt x="453687" y="-9562"/>
                    <a:pt x="492199" y="21877"/>
                  </a:cubicBezTo>
                  <a:lnTo>
                    <a:pt x="880870" y="339023"/>
                  </a:lnTo>
                  <a:cubicBezTo>
                    <a:pt x="919384" y="370462"/>
                    <a:pt x="928029" y="425874"/>
                    <a:pt x="900913" y="467925"/>
                  </a:cubicBezTo>
                  <a:lnTo>
                    <a:pt x="645074" y="860525"/>
                  </a:lnTo>
                  <a:cubicBezTo>
                    <a:pt x="613634" y="909256"/>
                    <a:pt x="546826" y="919474"/>
                    <a:pt x="502024" y="882926"/>
                  </a:cubicBezTo>
                  <a:close/>
                </a:path>
              </a:pathLst>
            </a:custGeom>
            <a:solidFill>
              <a:srgbClr val="FFC000"/>
            </a:solidFill>
            <a:ln w="39274"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00D431E3-4E30-452B-A8CC-3B22481E7280}"/>
                </a:ext>
              </a:extLst>
            </p:cNvPr>
            <p:cNvSpPr/>
            <p:nvPr/>
          </p:nvSpPr>
          <p:spPr>
            <a:xfrm>
              <a:off x="23927536" y="4816822"/>
              <a:ext cx="2318661" cy="2593756"/>
            </a:xfrm>
            <a:custGeom>
              <a:avLst/>
              <a:gdLst>
                <a:gd name="connsiteX0" fmla="*/ 40353 w 2318661"/>
                <a:gd name="connsiteY0" fmla="*/ 78289 h 2593756"/>
                <a:gd name="connsiteX1" fmla="*/ 5770 w 2318661"/>
                <a:gd name="connsiteY1" fmla="*/ 232343 h 2593756"/>
                <a:gd name="connsiteX2" fmla="*/ 146068 w 2318661"/>
                <a:gd name="connsiteY2" fmla="*/ 499971 h 2593756"/>
                <a:gd name="connsiteX3" fmla="*/ 2237973 w 2318661"/>
                <a:gd name="connsiteY3" fmla="*/ 2572619 h 2593756"/>
                <a:gd name="connsiteX4" fmla="*/ 2320108 w 2318661"/>
                <a:gd name="connsiteY4" fmla="*/ 2554541 h 2593756"/>
                <a:gd name="connsiteX5" fmla="*/ 177115 w 2318661"/>
                <a:gd name="connsiteY5" fmla="*/ 8336 h 2593756"/>
                <a:gd name="connsiteX6" fmla="*/ 40353 w 2318661"/>
                <a:gd name="connsiteY6" fmla="*/ 78289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8661" h="2593756">
                  <a:moveTo>
                    <a:pt x="40353" y="78289"/>
                  </a:moveTo>
                  <a:lnTo>
                    <a:pt x="5770" y="232343"/>
                  </a:lnTo>
                  <a:cubicBezTo>
                    <a:pt x="-19382" y="343953"/>
                    <a:pt x="39567" y="457921"/>
                    <a:pt x="146068" y="499971"/>
                  </a:cubicBezTo>
                  <a:cubicBezTo>
                    <a:pt x="800010" y="756989"/>
                    <a:pt x="1817077" y="1437653"/>
                    <a:pt x="2237973" y="2572619"/>
                  </a:cubicBezTo>
                  <a:cubicBezTo>
                    <a:pt x="2255264" y="2619385"/>
                    <a:pt x="2325217" y="2604058"/>
                    <a:pt x="2320108" y="2554541"/>
                  </a:cubicBezTo>
                  <a:cubicBezTo>
                    <a:pt x="2241509" y="1836935"/>
                    <a:pt x="1731405" y="685464"/>
                    <a:pt x="177115" y="8336"/>
                  </a:cubicBezTo>
                  <a:cubicBezTo>
                    <a:pt x="119738" y="-16815"/>
                    <a:pt x="54108" y="17375"/>
                    <a:pt x="40353" y="78289"/>
                  </a:cubicBezTo>
                  <a:close/>
                </a:path>
              </a:pathLst>
            </a:custGeom>
            <a:solidFill>
              <a:srgbClr val="FFC000"/>
            </a:solidFill>
            <a:ln w="39274"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D0D6F6A9-11BF-4371-95FD-57A447E2C035}"/>
                </a:ext>
              </a:extLst>
            </p:cNvPr>
            <p:cNvSpPr/>
            <p:nvPr/>
          </p:nvSpPr>
          <p:spPr>
            <a:xfrm>
              <a:off x="23927536" y="4817018"/>
              <a:ext cx="2318661" cy="2593756"/>
            </a:xfrm>
            <a:custGeom>
              <a:avLst/>
              <a:gdLst>
                <a:gd name="connsiteX0" fmla="*/ 2318144 w 2318661"/>
                <a:gd name="connsiteY0" fmla="*/ 2540982 h 2593756"/>
                <a:gd name="connsiteX1" fmla="*/ 272612 w 2318661"/>
                <a:gd name="connsiteY1" fmla="*/ 425892 h 2593756"/>
                <a:gd name="connsiteX2" fmla="*/ 138209 w 2318661"/>
                <a:gd name="connsiteY2" fmla="*/ 155512 h 2593756"/>
                <a:gd name="connsiteX3" fmla="*/ 174757 w 2318661"/>
                <a:gd name="connsiteY3" fmla="*/ 7354 h 2593756"/>
                <a:gd name="connsiteX4" fmla="*/ 40353 w 2318661"/>
                <a:gd name="connsiteY4" fmla="*/ 78486 h 2593756"/>
                <a:gd name="connsiteX5" fmla="*/ 5770 w 2318661"/>
                <a:gd name="connsiteY5" fmla="*/ 232539 h 2593756"/>
                <a:gd name="connsiteX6" fmla="*/ 146068 w 2318661"/>
                <a:gd name="connsiteY6" fmla="*/ 500168 h 2593756"/>
                <a:gd name="connsiteX7" fmla="*/ 2237973 w 2318661"/>
                <a:gd name="connsiteY7" fmla="*/ 2572815 h 2593756"/>
                <a:gd name="connsiteX8" fmla="*/ 2320108 w 2318661"/>
                <a:gd name="connsiteY8" fmla="*/ 2554737 h 2593756"/>
                <a:gd name="connsiteX9" fmla="*/ 2318144 w 2318661"/>
                <a:gd name="connsiteY9" fmla="*/ 2540982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8661" h="2593756">
                  <a:moveTo>
                    <a:pt x="2318144" y="2540982"/>
                  </a:moveTo>
                  <a:cubicBezTo>
                    <a:pt x="1921220" y="1398551"/>
                    <a:pt x="920266" y="697057"/>
                    <a:pt x="272612" y="425892"/>
                  </a:cubicBezTo>
                  <a:cubicBezTo>
                    <a:pt x="167290" y="381877"/>
                    <a:pt x="110699" y="266337"/>
                    <a:pt x="138209" y="155512"/>
                  </a:cubicBezTo>
                  <a:lnTo>
                    <a:pt x="174757" y="7354"/>
                  </a:lnTo>
                  <a:cubicBezTo>
                    <a:pt x="118166" y="-15833"/>
                    <a:pt x="53716" y="17965"/>
                    <a:pt x="40353" y="78486"/>
                  </a:cubicBezTo>
                  <a:lnTo>
                    <a:pt x="5770" y="232539"/>
                  </a:lnTo>
                  <a:cubicBezTo>
                    <a:pt x="-19382" y="344149"/>
                    <a:pt x="39567" y="458117"/>
                    <a:pt x="146068" y="500168"/>
                  </a:cubicBezTo>
                  <a:cubicBezTo>
                    <a:pt x="800010" y="757185"/>
                    <a:pt x="1817077" y="1437850"/>
                    <a:pt x="2237973" y="2572815"/>
                  </a:cubicBezTo>
                  <a:cubicBezTo>
                    <a:pt x="2255264" y="2619581"/>
                    <a:pt x="2325217" y="2604254"/>
                    <a:pt x="2320108" y="2554737"/>
                  </a:cubicBezTo>
                  <a:cubicBezTo>
                    <a:pt x="2319322" y="2550021"/>
                    <a:pt x="2318929" y="2545305"/>
                    <a:pt x="2318144" y="2540982"/>
                  </a:cubicBezTo>
                  <a:close/>
                </a:path>
              </a:pathLst>
            </a:custGeom>
            <a:solidFill>
              <a:srgbClr val="FFAB03"/>
            </a:solidFill>
            <a:ln w="39274"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AFA69E33-72C4-4A8B-A447-60A21FF66C26}"/>
                </a:ext>
              </a:extLst>
            </p:cNvPr>
            <p:cNvSpPr/>
            <p:nvPr/>
          </p:nvSpPr>
          <p:spPr>
            <a:xfrm>
              <a:off x="20251324" y="5594247"/>
              <a:ext cx="2357961" cy="2043566"/>
            </a:xfrm>
            <a:custGeom>
              <a:avLst/>
              <a:gdLst>
                <a:gd name="connsiteX0" fmla="*/ 2368598 w 2357960"/>
                <a:gd name="connsiteY0" fmla="*/ 2071075 h 2043565"/>
                <a:gd name="connsiteX1" fmla="*/ 1718587 w 2357960"/>
                <a:gd name="connsiteY1" fmla="*/ 1559791 h 2043565"/>
                <a:gd name="connsiteX2" fmla="*/ 1168003 w 2357960"/>
                <a:gd name="connsiteY2" fmla="*/ 1019032 h 2043565"/>
                <a:gd name="connsiteX3" fmla="*/ 652396 w 2357960"/>
                <a:gd name="connsiteY3" fmla="*/ 449584 h 2043565"/>
                <a:gd name="connsiteX4" fmla="*/ 314815 w 2357960"/>
                <a:gd name="connsiteY4" fmla="*/ 14148 h 2043565"/>
                <a:gd name="connsiteX5" fmla="*/ 420 w 2357960"/>
                <a:gd name="connsiteY5" fmla="*/ 0 h 2043565"/>
                <a:gd name="connsiteX6" fmla="*/ 10245 w 2357960"/>
                <a:gd name="connsiteY6" fmla="*/ 37727 h 2043565"/>
                <a:gd name="connsiteX7" fmla="*/ 491662 w 2357960"/>
                <a:gd name="connsiteY7" fmla="*/ 593813 h 2043565"/>
                <a:gd name="connsiteX8" fmla="*/ 1054035 w 2357960"/>
                <a:gd name="connsiteY8" fmla="*/ 1136930 h 2043565"/>
                <a:gd name="connsiteX9" fmla="*/ 1644704 w 2357960"/>
                <a:gd name="connsiteY9" fmla="*/ 1644284 h 2043565"/>
                <a:gd name="connsiteX10" fmla="*/ 2368598 w 2357960"/>
                <a:gd name="connsiteY10" fmla="*/ 2071075 h 204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7960" h="2043565">
                  <a:moveTo>
                    <a:pt x="2368598" y="2071075"/>
                  </a:moveTo>
                  <a:cubicBezTo>
                    <a:pt x="2175245" y="1900123"/>
                    <a:pt x="1905652" y="1737031"/>
                    <a:pt x="1718587" y="1559791"/>
                  </a:cubicBezTo>
                  <a:cubicBezTo>
                    <a:pt x="1531129" y="1382944"/>
                    <a:pt x="1346029" y="1204132"/>
                    <a:pt x="1168003" y="1019032"/>
                  </a:cubicBezTo>
                  <a:cubicBezTo>
                    <a:pt x="989584" y="834325"/>
                    <a:pt x="816667" y="644902"/>
                    <a:pt x="652396" y="449584"/>
                  </a:cubicBezTo>
                  <a:cubicBezTo>
                    <a:pt x="534105" y="308107"/>
                    <a:pt x="420530" y="163092"/>
                    <a:pt x="314815" y="14148"/>
                  </a:cubicBezTo>
                  <a:cubicBezTo>
                    <a:pt x="215387" y="18864"/>
                    <a:pt x="110851" y="14934"/>
                    <a:pt x="420" y="0"/>
                  </a:cubicBezTo>
                  <a:cubicBezTo>
                    <a:pt x="-1152" y="12969"/>
                    <a:pt x="1599" y="26724"/>
                    <a:pt x="10245" y="37727"/>
                  </a:cubicBezTo>
                  <a:cubicBezTo>
                    <a:pt x="160368" y="235010"/>
                    <a:pt x="323460" y="417359"/>
                    <a:pt x="491662" y="593813"/>
                  </a:cubicBezTo>
                  <a:cubicBezTo>
                    <a:pt x="672832" y="782450"/>
                    <a:pt x="861469" y="962441"/>
                    <a:pt x="1054035" y="1136930"/>
                  </a:cubicBezTo>
                  <a:cubicBezTo>
                    <a:pt x="1246209" y="1311812"/>
                    <a:pt x="1444277" y="1479620"/>
                    <a:pt x="1644704" y="1644284"/>
                  </a:cubicBezTo>
                  <a:cubicBezTo>
                    <a:pt x="1844345" y="1809342"/>
                    <a:pt x="2368598" y="2071075"/>
                    <a:pt x="2368598" y="2071075"/>
                  </a:cubicBezTo>
                  <a:close/>
                </a:path>
              </a:pathLst>
            </a:custGeom>
            <a:solidFill>
              <a:srgbClr val="FFAB03"/>
            </a:solidFill>
            <a:ln w="39274"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B2BD2DD8-5890-496D-8C47-18065E0FBFDF}"/>
                </a:ext>
              </a:extLst>
            </p:cNvPr>
            <p:cNvSpPr/>
            <p:nvPr/>
          </p:nvSpPr>
          <p:spPr>
            <a:xfrm>
              <a:off x="24749243" y="8999534"/>
              <a:ext cx="903885" cy="550191"/>
            </a:xfrm>
            <a:custGeom>
              <a:avLst/>
              <a:gdLst>
                <a:gd name="connsiteX0" fmla="*/ 901051 w 903884"/>
                <a:gd name="connsiteY0" fmla="*/ 134797 h 550190"/>
                <a:gd name="connsiteX1" fmla="*/ 881008 w 903884"/>
                <a:gd name="connsiteY1" fmla="*/ 5895 h 550190"/>
                <a:gd name="connsiteX2" fmla="*/ 873934 w 903884"/>
                <a:gd name="connsiteY2" fmla="*/ 0 h 550190"/>
                <a:gd name="connsiteX3" fmla="*/ 629885 w 903884"/>
                <a:gd name="connsiteY3" fmla="*/ 374523 h 550190"/>
                <a:gd name="connsiteX4" fmla="*/ 486442 w 903884"/>
                <a:gd name="connsiteY4" fmla="*/ 396924 h 550190"/>
                <a:gd name="connsiteX5" fmla="*/ 29391 w 903884"/>
                <a:gd name="connsiteY5" fmla="*/ 24366 h 550190"/>
                <a:gd name="connsiteX6" fmla="*/ 28998 w 903884"/>
                <a:gd name="connsiteY6" fmla="*/ 24759 h 550190"/>
                <a:gd name="connsiteX7" fmla="*/ 36072 w 903884"/>
                <a:gd name="connsiteY7" fmla="*/ 169773 h 550190"/>
                <a:gd name="connsiteX8" fmla="*/ 502162 w 903884"/>
                <a:gd name="connsiteY8" fmla="*/ 549798 h 550190"/>
                <a:gd name="connsiteX9" fmla="*/ 645605 w 903884"/>
                <a:gd name="connsiteY9" fmla="*/ 527397 h 550190"/>
                <a:gd name="connsiteX10" fmla="*/ 901051 w 903884"/>
                <a:gd name="connsiteY10" fmla="*/ 134797 h 55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884" h="550190">
                  <a:moveTo>
                    <a:pt x="901051" y="134797"/>
                  </a:moveTo>
                  <a:cubicBezTo>
                    <a:pt x="928166" y="93140"/>
                    <a:pt x="919522" y="37334"/>
                    <a:pt x="881008" y="5895"/>
                  </a:cubicBezTo>
                  <a:lnTo>
                    <a:pt x="873934" y="0"/>
                  </a:lnTo>
                  <a:lnTo>
                    <a:pt x="629885" y="374523"/>
                  </a:lnTo>
                  <a:cubicBezTo>
                    <a:pt x="598446" y="423254"/>
                    <a:pt x="531636" y="433472"/>
                    <a:pt x="486442" y="396924"/>
                  </a:cubicBezTo>
                  <a:lnTo>
                    <a:pt x="29391" y="24366"/>
                  </a:lnTo>
                  <a:lnTo>
                    <a:pt x="28998" y="24759"/>
                  </a:lnTo>
                  <a:cubicBezTo>
                    <a:pt x="-12267" y="65630"/>
                    <a:pt x="-9122" y="132832"/>
                    <a:pt x="36072" y="169773"/>
                  </a:cubicBezTo>
                  <a:lnTo>
                    <a:pt x="502162" y="549798"/>
                  </a:lnTo>
                  <a:cubicBezTo>
                    <a:pt x="546964" y="586346"/>
                    <a:pt x="613772" y="576129"/>
                    <a:pt x="645605" y="527397"/>
                  </a:cubicBezTo>
                  <a:lnTo>
                    <a:pt x="901051" y="134797"/>
                  </a:lnTo>
                  <a:close/>
                </a:path>
              </a:pathLst>
            </a:custGeom>
            <a:solidFill>
              <a:srgbClr val="FFAB03"/>
            </a:solidFill>
            <a:ln w="39274"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57F0F0ED-DBBB-4316-8EDB-6854A3D11AB2}"/>
                </a:ext>
              </a:extLst>
            </p:cNvPr>
            <p:cNvSpPr/>
            <p:nvPr/>
          </p:nvSpPr>
          <p:spPr>
            <a:xfrm>
              <a:off x="24749830" y="8666799"/>
              <a:ext cx="903885" cy="471592"/>
            </a:xfrm>
            <a:custGeom>
              <a:avLst/>
              <a:gdLst>
                <a:gd name="connsiteX0" fmla="*/ 36272 w 903884"/>
                <a:gd name="connsiteY0" fmla="*/ 434127 h 471592"/>
                <a:gd name="connsiteX1" fmla="*/ 369530 w 903884"/>
                <a:gd name="connsiteY1" fmla="*/ 104406 h 471592"/>
                <a:gd name="connsiteX2" fmla="*/ 499611 w 903884"/>
                <a:gd name="connsiteY2" fmla="*/ 98118 h 471592"/>
                <a:gd name="connsiteX3" fmla="*/ 888281 w 903884"/>
                <a:gd name="connsiteY3" fmla="*/ 415264 h 471592"/>
                <a:gd name="connsiteX4" fmla="*/ 911861 w 903884"/>
                <a:gd name="connsiteY4" fmla="*/ 443166 h 471592"/>
                <a:gd name="connsiteX5" fmla="*/ 880815 w 903884"/>
                <a:gd name="connsiteY5" fmla="*/ 339023 h 471592"/>
                <a:gd name="connsiteX6" fmla="*/ 492144 w 903884"/>
                <a:gd name="connsiteY6" fmla="*/ 21878 h 471592"/>
                <a:gd name="connsiteX7" fmla="*/ 362063 w 903884"/>
                <a:gd name="connsiteY7" fmla="*/ 28165 h 471592"/>
                <a:gd name="connsiteX8" fmla="*/ 28805 w 903884"/>
                <a:gd name="connsiteY8" fmla="*/ 357886 h 471592"/>
                <a:gd name="connsiteX9" fmla="*/ 12300 w 903884"/>
                <a:gd name="connsiteY9" fmla="*/ 474605 h 471592"/>
                <a:gd name="connsiteX10" fmla="*/ 36272 w 903884"/>
                <a:gd name="connsiteY10" fmla="*/ 434127 h 47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884" h="471592">
                  <a:moveTo>
                    <a:pt x="36272" y="434127"/>
                  </a:moveTo>
                  <a:lnTo>
                    <a:pt x="369530" y="104406"/>
                  </a:lnTo>
                  <a:cubicBezTo>
                    <a:pt x="404900" y="69429"/>
                    <a:pt x="461097" y="66679"/>
                    <a:pt x="499611" y="98118"/>
                  </a:cubicBezTo>
                  <a:lnTo>
                    <a:pt x="888281" y="415264"/>
                  </a:lnTo>
                  <a:cubicBezTo>
                    <a:pt x="898106" y="423123"/>
                    <a:pt x="905966" y="432556"/>
                    <a:pt x="911861" y="443166"/>
                  </a:cubicBezTo>
                  <a:cubicBezTo>
                    <a:pt x="923258" y="406225"/>
                    <a:pt x="912254" y="364567"/>
                    <a:pt x="880815" y="339023"/>
                  </a:cubicBezTo>
                  <a:lnTo>
                    <a:pt x="492144" y="21878"/>
                  </a:lnTo>
                  <a:cubicBezTo>
                    <a:pt x="453630" y="-9562"/>
                    <a:pt x="397433" y="-6811"/>
                    <a:pt x="362063" y="28165"/>
                  </a:cubicBezTo>
                  <a:lnTo>
                    <a:pt x="28805" y="357886"/>
                  </a:lnTo>
                  <a:cubicBezTo>
                    <a:pt x="-3420" y="389719"/>
                    <a:pt x="-8137" y="437271"/>
                    <a:pt x="12300" y="474605"/>
                  </a:cubicBezTo>
                  <a:cubicBezTo>
                    <a:pt x="16622" y="459672"/>
                    <a:pt x="24482" y="445524"/>
                    <a:pt x="36272" y="434127"/>
                  </a:cubicBezTo>
                  <a:close/>
                </a:path>
              </a:pathLst>
            </a:custGeom>
            <a:solidFill>
              <a:srgbClr val="FFD345"/>
            </a:solidFill>
            <a:ln w="39274"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C037BCB9-C80C-4F37-94B3-F0C61FD591C5}"/>
                </a:ext>
              </a:extLst>
            </p:cNvPr>
            <p:cNvSpPr/>
            <p:nvPr/>
          </p:nvSpPr>
          <p:spPr>
            <a:xfrm>
              <a:off x="20327157" y="5479634"/>
              <a:ext cx="2279362" cy="2161464"/>
            </a:xfrm>
            <a:custGeom>
              <a:avLst/>
              <a:gdLst>
                <a:gd name="connsiteX0" fmla="*/ 89644 w 2279361"/>
                <a:gd name="connsiteY0" fmla="*/ 23045 h 2161463"/>
                <a:gd name="connsiteX1" fmla="*/ 268849 w 2279361"/>
                <a:gd name="connsiteY1" fmla="*/ 55270 h 2161463"/>
                <a:gd name="connsiteX2" fmla="*/ 652803 w 2279361"/>
                <a:gd name="connsiteY2" fmla="*/ 556337 h 2161463"/>
                <a:gd name="connsiteX3" fmla="*/ 1168411 w 2279361"/>
                <a:gd name="connsiteY3" fmla="*/ 1125784 h 2161463"/>
                <a:gd name="connsiteX4" fmla="*/ 1718995 w 2279361"/>
                <a:gd name="connsiteY4" fmla="*/ 1666543 h 2161463"/>
                <a:gd name="connsiteX5" fmla="*/ 2292765 w 2279361"/>
                <a:gd name="connsiteY5" fmla="*/ 2185688 h 2161463"/>
                <a:gd name="connsiteX6" fmla="*/ 1645112 w 2279361"/>
                <a:gd name="connsiteY6" fmla="*/ 1751037 h 2161463"/>
                <a:gd name="connsiteX7" fmla="*/ 1054443 w 2279361"/>
                <a:gd name="connsiteY7" fmla="*/ 1243682 h 2161463"/>
                <a:gd name="connsiteX8" fmla="*/ 492069 w 2279361"/>
                <a:gd name="connsiteY8" fmla="*/ 700565 h 2161463"/>
                <a:gd name="connsiteX9" fmla="*/ 10652 w 2279361"/>
                <a:gd name="connsiteY9" fmla="*/ 144480 h 2161463"/>
                <a:gd name="connsiteX10" fmla="*/ 22835 w 2279361"/>
                <a:gd name="connsiteY10" fmla="*/ 69418 h 2161463"/>
                <a:gd name="connsiteX11" fmla="*/ 89644 w 2279361"/>
                <a:gd name="connsiteY11" fmla="*/ 23045 h 216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9361" h="2161463">
                  <a:moveTo>
                    <a:pt x="89644" y="23045"/>
                  </a:moveTo>
                  <a:cubicBezTo>
                    <a:pt x="148200" y="-17434"/>
                    <a:pt x="228763" y="-3286"/>
                    <a:pt x="268849" y="55270"/>
                  </a:cubicBezTo>
                  <a:cubicBezTo>
                    <a:pt x="386747" y="227401"/>
                    <a:pt x="517221" y="394031"/>
                    <a:pt x="652803" y="556337"/>
                  </a:cubicBezTo>
                  <a:cubicBezTo>
                    <a:pt x="817074" y="751655"/>
                    <a:pt x="990385" y="941077"/>
                    <a:pt x="1168411" y="1125784"/>
                  </a:cubicBezTo>
                  <a:cubicBezTo>
                    <a:pt x="1346437" y="1310884"/>
                    <a:pt x="1531537" y="1490089"/>
                    <a:pt x="1718995" y="1666543"/>
                  </a:cubicBezTo>
                  <a:cubicBezTo>
                    <a:pt x="1906059" y="1843783"/>
                    <a:pt x="2099019" y="2014735"/>
                    <a:pt x="2292765" y="2185688"/>
                  </a:cubicBezTo>
                  <a:cubicBezTo>
                    <a:pt x="2292765" y="2185688"/>
                    <a:pt x="1844752" y="1916094"/>
                    <a:pt x="1645112" y="1751037"/>
                  </a:cubicBezTo>
                  <a:cubicBezTo>
                    <a:pt x="1445078" y="1586373"/>
                    <a:pt x="1247009" y="1418564"/>
                    <a:pt x="1054443" y="1243682"/>
                  </a:cubicBezTo>
                  <a:cubicBezTo>
                    <a:pt x="861876" y="1069193"/>
                    <a:pt x="673632" y="888809"/>
                    <a:pt x="492069" y="700565"/>
                  </a:cubicBezTo>
                  <a:cubicBezTo>
                    <a:pt x="323868" y="524504"/>
                    <a:pt x="160775" y="341762"/>
                    <a:pt x="10652" y="144480"/>
                  </a:cubicBezTo>
                  <a:cubicBezTo>
                    <a:pt x="-7426" y="120507"/>
                    <a:pt x="-1924" y="86317"/>
                    <a:pt x="22835" y="69418"/>
                  </a:cubicBezTo>
                  <a:lnTo>
                    <a:pt x="89644" y="23045"/>
                  </a:lnTo>
                  <a:close/>
                </a:path>
              </a:pathLst>
            </a:custGeom>
            <a:solidFill>
              <a:srgbClr val="FFC000"/>
            </a:solidFill>
            <a:ln w="39274"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704732AF-6BF8-4AE9-B337-3D267D8C3D69}"/>
                </a:ext>
              </a:extLst>
            </p:cNvPr>
            <p:cNvSpPr/>
            <p:nvPr/>
          </p:nvSpPr>
          <p:spPr>
            <a:xfrm>
              <a:off x="20328770" y="5479806"/>
              <a:ext cx="2279362" cy="2161464"/>
            </a:xfrm>
            <a:custGeom>
              <a:avLst/>
              <a:gdLst>
                <a:gd name="connsiteX0" fmla="*/ 53841 w 2279361"/>
                <a:gd name="connsiteY0" fmla="*/ 64923 h 2161463"/>
                <a:gd name="connsiteX1" fmla="*/ 233045 w 2279361"/>
                <a:gd name="connsiteY1" fmla="*/ 97149 h 2161463"/>
                <a:gd name="connsiteX2" fmla="*/ 617000 w 2279361"/>
                <a:gd name="connsiteY2" fmla="*/ 598215 h 2161463"/>
                <a:gd name="connsiteX3" fmla="*/ 1132607 w 2279361"/>
                <a:gd name="connsiteY3" fmla="*/ 1167663 h 2161463"/>
                <a:gd name="connsiteX4" fmla="*/ 1683191 w 2279361"/>
                <a:gd name="connsiteY4" fmla="*/ 1708422 h 2161463"/>
                <a:gd name="connsiteX5" fmla="*/ 2014485 w 2279361"/>
                <a:gd name="connsiteY5" fmla="*/ 2012206 h 2161463"/>
                <a:gd name="connsiteX6" fmla="*/ 2291152 w 2279361"/>
                <a:gd name="connsiteY6" fmla="*/ 2185516 h 2161463"/>
                <a:gd name="connsiteX7" fmla="*/ 1717382 w 2279361"/>
                <a:gd name="connsiteY7" fmla="*/ 1666371 h 2161463"/>
                <a:gd name="connsiteX8" fmla="*/ 1166798 w 2279361"/>
                <a:gd name="connsiteY8" fmla="*/ 1125612 h 2161463"/>
                <a:gd name="connsiteX9" fmla="*/ 651190 w 2279361"/>
                <a:gd name="connsiteY9" fmla="*/ 556165 h 2161463"/>
                <a:gd name="connsiteX10" fmla="*/ 267236 w 2279361"/>
                <a:gd name="connsiteY10" fmla="*/ 55098 h 2161463"/>
                <a:gd name="connsiteX11" fmla="*/ 88031 w 2279361"/>
                <a:gd name="connsiteY11" fmla="*/ 22873 h 2161463"/>
                <a:gd name="connsiteX12" fmla="*/ 21222 w 2279361"/>
                <a:gd name="connsiteY12" fmla="*/ 68853 h 2161463"/>
                <a:gd name="connsiteX13" fmla="*/ 0 w 2279361"/>
                <a:gd name="connsiteY13" fmla="*/ 101865 h 2161463"/>
                <a:gd name="connsiteX14" fmla="*/ 53841 w 2279361"/>
                <a:gd name="connsiteY14" fmla="*/ 64923 h 216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361" h="2161463">
                  <a:moveTo>
                    <a:pt x="53841" y="64923"/>
                  </a:moveTo>
                  <a:cubicBezTo>
                    <a:pt x="112396" y="24445"/>
                    <a:pt x="192960" y="38593"/>
                    <a:pt x="233045" y="97149"/>
                  </a:cubicBezTo>
                  <a:cubicBezTo>
                    <a:pt x="350943" y="269280"/>
                    <a:pt x="481417" y="435909"/>
                    <a:pt x="617000" y="598215"/>
                  </a:cubicBezTo>
                  <a:cubicBezTo>
                    <a:pt x="781271" y="793533"/>
                    <a:pt x="954581" y="982956"/>
                    <a:pt x="1132607" y="1167663"/>
                  </a:cubicBezTo>
                  <a:cubicBezTo>
                    <a:pt x="1310633" y="1352763"/>
                    <a:pt x="1495734" y="1531968"/>
                    <a:pt x="1683191" y="1708422"/>
                  </a:cubicBezTo>
                  <a:cubicBezTo>
                    <a:pt x="1792050" y="1811386"/>
                    <a:pt x="1902874" y="1912385"/>
                    <a:pt x="2014485" y="2012206"/>
                  </a:cubicBezTo>
                  <a:cubicBezTo>
                    <a:pt x="2163429" y="2108882"/>
                    <a:pt x="2291152" y="2185516"/>
                    <a:pt x="2291152" y="2185516"/>
                  </a:cubicBezTo>
                  <a:cubicBezTo>
                    <a:pt x="2097799" y="2014564"/>
                    <a:pt x="1904839" y="1843612"/>
                    <a:pt x="1717382" y="1666371"/>
                  </a:cubicBezTo>
                  <a:cubicBezTo>
                    <a:pt x="1529924" y="1489524"/>
                    <a:pt x="1344824" y="1310712"/>
                    <a:pt x="1166798" y="1125612"/>
                  </a:cubicBezTo>
                  <a:cubicBezTo>
                    <a:pt x="988379" y="940906"/>
                    <a:pt x="815461" y="751483"/>
                    <a:pt x="651190" y="556165"/>
                  </a:cubicBezTo>
                  <a:cubicBezTo>
                    <a:pt x="515608" y="393859"/>
                    <a:pt x="385134" y="227229"/>
                    <a:pt x="267236" y="55098"/>
                  </a:cubicBezTo>
                  <a:cubicBezTo>
                    <a:pt x="227150" y="-3458"/>
                    <a:pt x="146194" y="-17212"/>
                    <a:pt x="88031" y="22873"/>
                  </a:cubicBezTo>
                  <a:lnTo>
                    <a:pt x="21222" y="68853"/>
                  </a:lnTo>
                  <a:cubicBezTo>
                    <a:pt x="9432" y="77106"/>
                    <a:pt x="2358" y="88896"/>
                    <a:pt x="0" y="101865"/>
                  </a:cubicBezTo>
                  <a:lnTo>
                    <a:pt x="53841" y="64923"/>
                  </a:lnTo>
                  <a:close/>
                </a:path>
              </a:pathLst>
            </a:custGeom>
            <a:solidFill>
              <a:srgbClr val="FFD345"/>
            </a:solidFill>
            <a:ln w="39274"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E0B8457D-1DB9-493B-8206-1C1E2F1C8FAD}"/>
                </a:ext>
              </a:extLst>
            </p:cNvPr>
            <p:cNvSpPr/>
            <p:nvPr/>
          </p:nvSpPr>
          <p:spPr>
            <a:xfrm>
              <a:off x="23974177" y="4816580"/>
              <a:ext cx="2240062" cy="2593756"/>
            </a:xfrm>
            <a:custGeom>
              <a:avLst/>
              <a:gdLst>
                <a:gd name="connsiteX0" fmla="*/ 96284 w 2240062"/>
                <a:gd name="connsiteY0" fmla="*/ 50236 h 2593756"/>
                <a:gd name="connsiteX1" fmla="*/ 2239277 w 2240062"/>
                <a:gd name="connsiteY1" fmla="*/ 2596440 h 2593756"/>
                <a:gd name="connsiteX2" fmla="*/ 2238884 w 2240062"/>
                <a:gd name="connsiteY2" fmla="*/ 2599584 h 2593756"/>
                <a:gd name="connsiteX3" fmla="*/ 2273467 w 2240062"/>
                <a:gd name="connsiteY3" fmla="*/ 2554390 h 2593756"/>
                <a:gd name="connsiteX4" fmla="*/ 130474 w 2240062"/>
                <a:gd name="connsiteY4" fmla="*/ 8185 h 2593756"/>
                <a:gd name="connsiteX5" fmla="*/ 0 w 2240062"/>
                <a:gd name="connsiteY5" fmla="*/ 60847 h 2593756"/>
                <a:gd name="connsiteX6" fmla="*/ 96284 w 2240062"/>
                <a:gd name="connsiteY6" fmla="*/ 50236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0062" h="2593756">
                  <a:moveTo>
                    <a:pt x="96284" y="50236"/>
                  </a:moveTo>
                  <a:cubicBezTo>
                    <a:pt x="1650180" y="727363"/>
                    <a:pt x="2160285" y="1878834"/>
                    <a:pt x="2239277" y="2596440"/>
                  </a:cubicBezTo>
                  <a:cubicBezTo>
                    <a:pt x="2239277" y="2597619"/>
                    <a:pt x="2238884" y="2598405"/>
                    <a:pt x="2238884" y="2599584"/>
                  </a:cubicBezTo>
                  <a:cubicBezTo>
                    <a:pt x="2258927" y="2596047"/>
                    <a:pt x="2276219" y="2579934"/>
                    <a:pt x="2273467" y="2554390"/>
                  </a:cubicBezTo>
                  <a:cubicBezTo>
                    <a:pt x="2194869" y="1836784"/>
                    <a:pt x="1684764" y="685313"/>
                    <a:pt x="130474" y="8185"/>
                  </a:cubicBezTo>
                  <a:cubicBezTo>
                    <a:pt x="78992" y="-14215"/>
                    <a:pt x="21222" y="11329"/>
                    <a:pt x="0" y="60847"/>
                  </a:cubicBezTo>
                  <a:cubicBezTo>
                    <a:pt x="27117" y="41983"/>
                    <a:pt x="62879" y="36088"/>
                    <a:pt x="96284" y="50236"/>
                  </a:cubicBezTo>
                  <a:close/>
                </a:path>
              </a:pathLst>
            </a:custGeom>
            <a:solidFill>
              <a:srgbClr val="FFD345"/>
            </a:solidFill>
            <a:ln w="39274"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05BCBBBB-D938-4946-99D5-E51D1BB47E0C}"/>
                </a:ext>
              </a:extLst>
            </p:cNvPr>
            <p:cNvSpPr/>
            <p:nvPr/>
          </p:nvSpPr>
          <p:spPr>
            <a:xfrm>
              <a:off x="22465861" y="4701168"/>
              <a:ext cx="1139681" cy="785987"/>
            </a:xfrm>
            <a:custGeom>
              <a:avLst/>
              <a:gdLst>
                <a:gd name="connsiteX0" fmla="*/ 1092244 w 1139680"/>
                <a:gd name="connsiteY0" fmla="*/ 256831 h 785986"/>
                <a:gd name="connsiteX1" fmla="*/ 652596 w 1139680"/>
                <a:gd name="connsiteY1" fmla="*/ 654788 h 785986"/>
                <a:gd name="connsiteX2" fmla="*/ 70983 w 1139680"/>
                <a:gd name="connsiteY2" fmla="*/ 539084 h 785986"/>
                <a:gd name="connsiteX3" fmla="*/ 510631 w 1139680"/>
                <a:gd name="connsiteY3" fmla="*/ 141127 h 785986"/>
                <a:gd name="connsiteX4" fmla="*/ 1092244 w 1139680"/>
                <a:gd name="connsiteY4" fmla="*/ 256831 h 78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680" h="785986">
                  <a:moveTo>
                    <a:pt x="1092244" y="256831"/>
                  </a:moveTo>
                  <a:cubicBezTo>
                    <a:pt x="1131447" y="398674"/>
                    <a:pt x="934610" y="576846"/>
                    <a:pt x="652596" y="654788"/>
                  </a:cubicBezTo>
                  <a:cubicBezTo>
                    <a:pt x="370582" y="732730"/>
                    <a:pt x="110185" y="680928"/>
                    <a:pt x="70983" y="539084"/>
                  </a:cubicBezTo>
                  <a:cubicBezTo>
                    <a:pt x="31780" y="397240"/>
                    <a:pt x="228618" y="219069"/>
                    <a:pt x="510631" y="141127"/>
                  </a:cubicBezTo>
                  <a:cubicBezTo>
                    <a:pt x="792645" y="63185"/>
                    <a:pt x="1053042" y="114987"/>
                    <a:pt x="1092244" y="256831"/>
                  </a:cubicBezTo>
                  <a:close/>
                </a:path>
              </a:pathLst>
            </a:custGeom>
            <a:solidFill>
              <a:srgbClr val="FFD345"/>
            </a:solidFill>
            <a:ln w="39274"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48B6F3AE-6E4A-42D0-A2A5-E987DC2D96D3}"/>
                </a:ext>
              </a:extLst>
            </p:cNvPr>
            <p:cNvSpPr/>
            <p:nvPr/>
          </p:nvSpPr>
          <p:spPr>
            <a:xfrm>
              <a:off x="19820015" y="8851898"/>
              <a:ext cx="1414776" cy="2593756"/>
            </a:xfrm>
            <a:custGeom>
              <a:avLst/>
              <a:gdLst>
                <a:gd name="connsiteX0" fmla="*/ 1408317 w 1414776"/>
                <a:gd name="connsiteY0" fmla="*/ 208550 h 2593756"/>
                <a:gd name="connsiteX1" fmla="*/ 1034580 w 1414776"/>
                <a:gd name="connsiteY1" fmla="*/ 758348 h 2593756"/>
                <a:gd name="connsiteX2" fmla="*/ 858912 w 1414776"/>
                <a:gd name="connsiteY2" fmla="*/ 1009078 h 2593756"/>
                <a:gd name="connsiteX3" fmla="*/ 822757 w 1414776"/>
                <a:gd name="connsiteY3" fmla="*/ 1070778 h 2593756"/>
                <a:gd name="connsiteX4" fmla="*/ 791711 w 1414776"/>
                <a:gd name="connsiteY4" fmla="*/ 1133264 h 2593756"/>
                <a:gd name="connsiteX5" fmla="*/ 731189 w 1414776"/>
                <a:gd name="connsiteY5" fmla="*/ 1273169 h 2593756"/>
                <a:gd name="connsiteX6" fmla="*/ 529191 w 1414776"/>
                <a:gd name="connsiteY6" fmla="*/ 1861481 h 2593756"/>
                <a:gd name="connsiteX7" fmla="*/ 395180 w 1414776"/>
                <a:gd name="connsiteY7" fmla="*/ 2462368 h 2593756"/>
                <a:gd name="connsiteX8" fmla="*/ 395180 w 1414776"/>
                <a:gd name="connsiteY8" fmla="*/ 2463547 h 2593756"/>
                <a:gd name="connsiteX9" fmla="*/ 169209 w 1414776"/>
                <a:gd name="connsiteY9" fmla="*/ 2630569 h 2593756"/>
                <a:gd name="connsiteX10" fmla="*/ 2186 w 1414776"/>
                <a:gd name="connsiteY10" fmla="*/ 2404598 h 2593756"/>
                <a:gd name="connsiteX11" fmla="*/ 3759 w 1414776"/>
                <a:gd name="connsiteY11" fmla="*/ 2395952 h 2593756"/>
                <a:gd name="connsiteX12" fmla="*/ 177462 w 1414776"/>
                <a:gd name="connsiteY12" fmla="*/ 1752622 h 2593756"/>
                <a:gd name="connsiteX13" fmla="*/ 419546 w 1414776"/>
                <a:gd name="connsiteY13" fmla="*/ 1137980 h 2593756"/>
                <a:gd name="connsiteX14" fmla="*/ 493428 w 1414776"/>
                <a:gd name="connsiteY14" fmla="*/ 986677 h 2593756"/>
                <a:gd name="connsiteX15" fmla="*/ 537444 w 1414776"/>
                <a:gd name="connsiteY15" fmla="*/ 907686 h 2593756"/>
                <a:gd name="connsiteX16" fmla="*/ 585389 w 1414776"/>
                <a:gd name="connsiteY16" fmla="*/ 833017 h 2593756"/>
                <a:gd name="connsiteX17" fmla="*/ 788567 w 1414776"/>
                <a:gd name="connsiteY17" fmla="*/ 566567 h 2593756"/>
                <a:gd name="connsiteX18" fmla="*/ 1157587 w 1414776"/>
                <a:gd name="connsiteY18" fmla="*/ 72968 h 2593756"/>
                <a:gd name="connsiteX19" fmla="*/ 1158766 w 1414776"/>
                <a:gd name="connsiteY19" fmla="*/ 71003 h 2593756"/>
                <a:gd name="connsiteX20" fmla="*/ 1353691 w 1414776"/>
                <a:gd name="connsiteY20" fmla="*/ 19128 h 2593756"/>
                <a:gd name="connsiteX21" fmla="*/ 1408317 w 1414776"/>
                <a:gd name="connsiteY21" fmla="*/ 208550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4776" h="2593756">
                  <a:moveTo>
                    <a:pt x="1408317" y="208550"/>
                  </a:moveTo>
                  <a:cubicBezTo>
                    <a:pt x="1299065" y="415265"/>
                    <a:pt x="1161124" y="588575"/>
                    <a:pt x="1034580" y="758348"/>
                  </a:cubicBezTo>
                  <a:cubicBezTo>
                    <a:pt x="971308" y="842842"/>
                    <a:pt x="910394" y="926156"/>
                    <a:pt x="858912" y="1009078"/>
                  </a:cubicBezTo>
                  <a:cubicBezTo>
                    <a:pt x="845551" y="1029906"/>
                    <a:pt x="834940" y="1050342"/>
                    <a:pt x="822757" y="1070778"/>
                  </a:cubicBezTo>
                  <a:cubicBezTo>
                    <a:pt x="812146" y="1091999"/>
                    <a:pt x="802321" y="1110077"/>
                    <a:pt x="791711" y="1133264"/>
                  </a:cubicBezTo>
                  <a:cubicBezTo>
                    <a:pt x="770881" y="1178458"/>
                    <a:pt x="750446" y="1225617"/>
                    <a:pt x="731189" y="1273169"/>
                  </a:cubicBezTo>
                  <a:cubicBezTo>
                    <a:pt x="653770" y="1463771"/>
                    <a:pt x="586568" y="1662233"/>
                    <a:pt x="529191" y="1861481"/>
                  </a:cubicBezTo>
                  <a:cubicBezTo>
                    <a:pt x="472207" y="2060728"/>
                    <a:pt x="425440" y="2262334"/>
                    <a:pt x="395180" y="2462368"/>
                  </a:cubicBezTo>
                  <a:lnTo>
                    <a:pt x="395180" y="2463547"/>
                  </a:lnTo>
                  <a:cubicBezTo>
                    <a:pt x="379068" y="2572013"/>
                    <a:pt x="277675" y="2646682"/>
                    <a:pt x="169209" y="2630569"/>
                  </a:cubicBezTo>
                  <a:cubicBezTo>
                    <a:pt x="60743" y="2614456"/>
                    <a:pt x="-13926" y="2513064"/>
                    <a:pt x="2186" y="2404598"/>
                  </a:cubicBezTo>
                  <a:cubicBezTo>
                    <a:pt x="2580" y="2401847"/>
                    <a:pt x="3365" y="2398310"/>
                    <a:pt x="3759" y="2395952"/>
                  </a:cubicBezTo>
                  <a:cubicBezTo>
                    <a:pt x="47381" y="2174304"/>
                    <a:pt x="107116" y="1961301"/>
                    <a:pt x="177462" y="1752622"/>
                  </a:cubicBezTo>
                  <a:cubicBezTo>
                    <a:pt x="247414" y="1543942"/>
                    <a:pt x="327192" y="1339979"/>
                    <a:pt x="419546" y="1137980"/>
                  </a:cubicBezTo>
                  <a:cubicBezTo>
                    <a:pt x="442732" y="1087676"/>
                    <a:pt x="467098" y="1037373"/>
                    <a:pt x="493428" y="986677"/>
                  </a:cubicBezTo>
                  <a:cubicBezTo>
                    <a:pt x="506004" y="961919"/>
                    <a:pt x="522510" y="933230"/>
                    <a:pt x="537444" y="907686"/>
                  </a:cubicBezTo>
                  <a:cubicBezTo>
                    <a:pt x="553163" y="882534"/>
                    <a:pt x="568883" y="856597"/>
                    <a:pt x="585389" y="833017"/>
                  </a:cubicBezTo>
                  <a:cubicBezTo>
                    <a:pt x="650626" y="736734"/>
                    <a:pt x="720186" y="650275"/>
                    <a:pt x="788567" y="566567"/>
                  </a:cubicBezTo>
                  <a:cubicBezTo>
                    <a:pt x="924935" y="399938"/>
                    <a:pt x="1059732" y="241562"/>
                    <a:pt x="1157587" y="72968"/>
                  </a:cubicBezTo>
                  <a:lnTo>
                    <a:pt x="1158766" y="71003"/>
                  </a:lnTo>
                  <a:cubicBezTo>
                    <a:pt x="1198458" y="3015"/>
                    <a:pt x="1285703" y="-20172"/>
                    <a:pt x="1353691" y="19128"/>
                  </a:cubicBezTo>
                  <a:cubicBezTo>
                    <a:pt x="1420107" y="56855"/>
                    <a:pt x="1443687" y="140955"/>
                    <a:pt x="1408317" y="208550"/>
                  </a:cubicBezTo>
                  <a:close/>
                </a:path>
              </a:pathLst>
            </a:custGeom>
            <a:solidFill>
              <a:srgbClr val="FFC000"/>
            </a:solidFill>
            <a:ln w="39274"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4BC5C121-2AFF-4940-9343-2B05F183BEA0}"/>
                </a:ext>
              </a:extLst>
            </p:cNvPr>
            <p:cNvSpPr/>
            <p:nvPr/>
          </p:nvSpPr>
          <p:spPr>
            <a:xfrm>
              <a:off x="19820015" y="8851563"/>
              <a:ext cx="1336178" cy="2593756"/>
            </a:xfrm>
            <a:custGeom>
              <a:avLst/>
              <a:gdLst>
                <a:gd name="connsiteX0" fmla="*/ 77248 w 1336177"/>
                <a:gd name="connsiteY0" fmla="*/ 2417116 h 2593756"/>
                <a:gd name="connsiteX1" fmla="*/ 78821 w 1336177"/>
                <a:gd name="connsiteY1" fmla="*/ 2408470 h 2593756"/>
                <a:gd name="connsiteX2" fmla="*/ 252524 w 1336177"/>
                <a:gd name="connsiteY2" fmla="*/ 1765140 h 2593756"/>
                <a:gd name="connsiteX3" fmla="*/ 494607 w 1336177"/>
                <a:gd name="connsiteY3" fmla="*/ 1150498 h 2593756"/>
                <a:gd name="connsiteX4" fmla="*/ 568490 w 1336177"/>
                <a:gd name="connsiteY4" fmla="*/ 999195 h 2593756"/>
                <a:gd name="connsiteX5" fmla="*/ 612505 w 1336177"/>
                <a:gd name="connsiteY5" fmla="*/ 920204 h 2593756"/>
                <a:gd name="connsiteX6" fmla="*/ 660450 w 1336177"/>
                <a:gd name="connsiteY6" fmla="*/ 845535 h 2593756"/>
                <a:gd name="connsiteX7" fmla="*/ 863628 w 1336177"/>
                <a:gd name="connsiteY7" fmla="*/ 579085 h 2593756"/>
                <a:gd name="connsiteX8" fmla="*/ 1232649 w 1336177"/>
                <a:gd name="connsiteY8" fmla="*/ 85486 h 2593756"/>
                <a:gd name="connsiteX9" fmla="*/ 1233828 w 1336177"/>
                <a:gd name="connsiteY9" fmla="*/ 83520 h 2593756"/>
                <a:gd name="connsiteX10" fmla="*/ 1342294 w 1336177"/>
                <a:gd name="connsiteY10" fmla="*/ 13568 h 2593756"/>
                <a:gd name="connsiteX11" fmla="*/ 1158766 w 1336177"/>
                <a:gd name="connsiteY11" fmla="*/ 70552 h 2593756"/>
                <a:gd name="connsiteX12" fmla="*/ 1157587 w 1336177"/>
                <a:gd name="connsiteY12" fmla="*/ 72517 h 2593756"/>
                <a:gd name="connsiteX13" fmla="*/ 788567 w 1336177"/>
                <a:gd name="connsiteY13" fmla="*/ 566116 h 2593756"/>
                <a:gd name="connsiteX14" fmla="*/ 585389 w 1336177"/>
                <a:gd name="connsiteY14" fmla="*/ 832566 h 2593756"/>
                <a:gd name="connsiteX15" fmla="*/ 537444 w 1336177"/>
                <a:gd name="connsiteY15" fmla="*/ 907235 h 2593756"/>
                <a:gd name="connsiteX16" fmla="*/ 493428 w 1336177"/>
                <a:gd name="connsiteY16" fmla="*/ 986226 h 2593756"/>
                <a:gd name="connsiteX17" fmla="*/ 419546 w 1336177"/>
                <a:gd name="connsiteY17" fmla="*/ 1137529 h 2593756"/>
                <a:gd name="connsiteX18" fmla="*/ 177462 w 1336177"/>
                <a:gd name="connsiteY18" fmla="*/ 1752171 h 2593756"/>
                <a:gd name="connsiteX19" fmla="*/ 3759 w 1336177"/>
                <a:gd name="connsiteY19" fmla="*/ 2395501 h 2593756"/>
                <a:gd name="connsiteX20" fmla="*/ 2186 w 1336177"/>
                <a:gd name="connsiteY20" fmla="*/ 2404147 h 2593756"/>
                <a:gd name="connsiteX21" fmla="*/ 169209 w 1336177"/>
                <a:gd name="connsiteY21" fmla="*/ 2630118 h 2593756"/>
                <a:gd name="connsiteX22" fmla="*/ 203006 w 1336177"/>
                <a:gd name="connsiteY22" fmla="*/ 2631690 h 2593756"/>
                <a:gd name="connsiteX23" fmla="*/ 77248 w 1336177"/>
                <a:gd name="connsiteY23" fmla="*/ 2417116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6177" h="2593756">
                  <a:moveTo>
                    <a:pt x="77248" y="2417116"/>
                  </a:moveTo>
                  <a:cubicBezTo>
                    <a:pt x="77641" y="2414364"/>
                    <a:pt x="78427" y="2410828"/>
                    <a:pt x="78821" y="2408470"/>
                  </a:cubicBezTo>
                  <a:cubicBezTo>
                    <a:pt x="122442" y="2186821"/>
                    <a:pt x="182177" y="1973819"/>
                    <a:pt x="252524" y="1765140"/>
                  </a:cubicBezTo>
                  <a:cubicBezTo>
                    <a:pt x="322476" y="1556067"/>
                    <a:pt x="402254" y="1352497"/>
                    <a:pt x="494607" y="1150498"/>
                  </a:cubicBezTo>
                  <a:cubicBezTo>
                    <a:pt x="517794" y="1100195"/>
                    <a:pt x="542160" y="1049891"/>
                    <a:pt x="568490" y="999195"/>
                  </a:cubicBezTo>
                  <a:cubicBezTo>
                    <a:pt x="581066" y="974436"/>
                    <a:pt x="597572" y="945748"/>
                    <a:pt x="612505" y="920204"/>
                  </a:cubicBezTo>
                  <a:cubicBezTo>
                    <a:pt x="628225" y="895052"/>
                    <a:pt x="643945" y="869115"/>
                    <a:pt x="660450" y="845535"/>
                  </a:cubicBezTo>
                  <a:cubicBezTo>
                    <a:pt x="725687" y="749251"/>
                    <a:pt x="795247" y="662793"/>
                    <a:pt x="863628" y="579085"/>
                  </a:cubicBezTo>
                  <a:cubicBezTo>
                    <a:pt x="999997" y="412456"/>
                    <a:pt x="1134794" y="254079"/>
                    <a:pt x="1232649" y="85486"/>
                  </a:cubicBezTo>
                  <a:lnTo>
                    <a:pt x="1233828" y="83520"/>
                  </a:lnTo>
                  <a:cubicBezTo>
                    <a:pt x="1257407" y="42649"/>
                    <a:pt x="1298672" y="18283"/>
                    <a:pt x="1342294" y="13568"/>
                  </a:cubicBezTo>
                  <a:cubicBezTo>
                    <a:pt x="1275878" y="-17479"/>
                    <a:pt x="1196101" y="6101"/>
                    <a:pt x="1158766" y="70552"/>
                  </a:cubicBezTo>
                  <a:lnTo>
                    <a:pt x="1157587" y="72517"/>
                  </a:lnTo>
                  <a:cubicBezTo>
                    <a:pt x="1059732" y="241111"/>
                    <a:pt x="924935" y="399487"/>
                    <a:pt x="788567" y="566116"/>
                  </a:cubicBezTo>
                  <a:cubicBezTo>
                    <a:pt x="720186" y="649824"/>
                    <a:pt x="650626" y="736283"/>
                    <a:pt x="585389" y="832566"/>
                  </a:cubicBezTo>
                  <a:cubicBezTo>
                    <a:pt x="568883" y="856146"/>
                    <a:pt x="553163" y="882083"/>
                    <a:pt x="537444" y="907235"/>
                  </a:cubicBezTo>
                  <a:cubicBezTo>
                    <a:pt x="522510" y="933173"/>
                    <a:pt x="506004" y="961468"/>
                    <a:pt x="493428" y="986226"/>
                  </a:cubicBezTo>
                  <a:cubicBezTo>
                    <a:pt x="467098" y="1036923"/>
                    <a:pt x="442732" y="1087226"/>
                    <a:pt x="419546" y="1137529"/>
                  </a:cubicBezTo>
                  <a:cubicBezTo>
                    <a:pt x="327192" y="1339134"/>
                    <a:pt x="247414" y="1543098"/>
                    <a:pt x="177462" y="1752171"/>
                  </a:cubicBezTo>
                  <a:cubicBezTo>
                    <a:pt x="107509" y="1960850"/>
                    <a:pt x="47381" y="2174245"/>
                    <a:pt x="3759" y="2395501"/>
                  </a:cubicBezTo>
                  <a:cubicBezTo>
                    <a:pt x="3365" y="2398252"/>
                    <a:pt x="2580" y="2401396"/>
                    <a:pt x="2186" y="2404147"/>
                  </a:cubicBezTo>
                  <a:cubicBezTo>
                    <a:pt x="-13926" y="2512613"/>
                    <a:pt x="60743" y="2613612"/>
                    <a:pt x="169209" y="2630118"/>
                  </a:cubicBezTo>
                  <a:cubicBezTo>
                    <a:pt x="180606" y="2631690"/>
                    <a:pt x="191609" y="2632083"/>
                    <a:pt x="203006" y="2631690"/>
                  </a:cubicBezTo>
                  <a:cubicBezTo>
                    <a:pt x="117727" y="2599465"/>
                    <a:pt x="63100" y="2511041"/>
                    <a:pt x="77248" y="2417116"/>
                  </a:cubicBezTo>
                  <a:close/>
                </a:path>
              </a:pathLst>
            </a:custGeom>
            <a:solidFill>
              <a:srgbClr val="FFD345"/>
            </a:solidFill>
            <a:ln w="39274"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7FD086B2-956B-4009-83F0-02389C61D54B}"/>
                </a:ext>
              </a:extLst>
            </p:cNvPr>
            <p:cNvSpPr/>
            <p:nvPr/>
          </p:nvSpPr>
          <p:spPr>
            <a:xfrm>
              <a:off x="19826918" y="8865917"/>
              <a:ext cx="1414776" cy="2593756"/>
            </a:xfrm>
            <a:custGeom>
              <a:avLst/>
              <a:gdLst>
                <a:gd name="connsiteX0" fmla="*/ 1346788 w 1414776"/>
                <a:gd name="connsiteY0" fmla="*/ 4323 h 2593756"/>
                <a:gd name="connsiteX1" fmla="*/ 1337357 w 1414776"/>
                <a:gd name="connsiteY1" fmla="*/ 0 h 2593756"/>
                <a:gd name="connsiteX2" fmla="*/ 1322030 w 1414776"/>
                <a:gd name="connsiteY2" fmla="*/ 82135 h 2593756"/>
                <a:gd name="connsiteX3" fmla="*/ 948293 w 1414776"/>
                <a:gd name="connsiteY3" fmla="*/ 631934 h 2593756"/>
                <a:gd name="connsiteX4" fmla="*/ 772625 w 1414776"/>
                <a:gd name="connsiteY4" fmla="*/ 882663 h 2593756"/>
                <a:gd name="connsiteX5" fmla="*/ 736469 w 1414776"/>
                <a:gd name="connsiteY5" fmla="*/ 944363 h 2593756"/>
                <a:gd name="connsiteX6" fmla="*/ 705423 w 1414776"/>
                <a:gd name="connsiteY6" fmla="*/ 1006849 h 2593756"/>
                <a:gd name="connsiteX7" fmla="*/ 644902 w 1414776"/>
                <a:gd name="connsiteY7" fmla="*/ 1146755 h 2593756"/>
                <a:gd name="connsiteX8" fmla="*/ 442903 w 1414776"/>
                <a:gd name="connsiteY8" fmla="*/ 1735066 h 2593756"/>
                <a:gd name="connsiteX9" fmla="*/ 308893 w 1414776"/>
                <a:gd name="connsiteY9" fmla="*/ 2335953 h 2593756"/>
                <a:gd name="connsiteX10" fmla="*/ 308893 w 1414776"/>
                <a:gd name="connsiteY10" fmla="*/ 2337132 h 2593756"/>
                <a:gd name="connsiteX11" fmla="*/ 82922 w 1414776"/>
                <a:gd name="connsiteY11" fmla="*/ 2504154 h 2593756"/>
                <a:gd name="connsiteX12" fmla="*/ 0 w 1414776"/>
                <a:gd name="connsiteY12" fmla="*/ 2470749 h 2593756"/>
                <a:gd name="connsiteX13" fmla="*/ 162306 w 1414776"/>
                <a:gd name="connsiteY13" fmla="*/ 2616550 h 2593756"/>
                <a:gd name="connsiteX14" fmla="*/ 388277 w 1414776"/>
                <a:gd name="connsiteY14" fmla="*/ 2449528 h 2593756"/>
                <a:gd name="connsiteX15" fmla="*/ 388277 w 1414776"/>
                <a:gd name="connsiteY15" fmla="*/ 2448349 h 2593756"/>
                <a:gd name="connsiteX16" fmla="*/ 522288 w 1414776"/>
                <a:gd name="connsiteY16" fmla="*/ 1847462 h 2593756"/>
                <a:gd name="connsiteX17" fmla="*/ 724287 w 1414776"/>
                <a:gd name="connsiteY17" fmla="*/ 1259151 h 2593756"/>
                <a:gd name="connsiteX18" fmla="*/ 784808 w 1414776"/>
                <a:gd name="connsiteY18" fmla="*/ 1119245 h 2593756"/>
                <a:gd name="connsiteX19" fmla="*/ 815854 w 1414776"/>
                <a:gd name="connsiteY19" fmla="*/ 1056759 h 2593756"/>
                <a:gd name="connsiteX20" fmla="*/ 852009 w 1414776"/>
                <a:gd name="connsiteY20" fmla="*/ 995059 h 2593756"/>
                <a:gd name="connsiteX21" fmla="*/ 1027678 w 1414776"/>
                <a:gd name="connsiteY21" fmla="*/ 744330 h 2593756"/>
                <a:gd name="connsiteX22" fmla="*/ 1401414 w 1414776"/>
                <a:gd name="connsiteY22" fmla="*/ 194532 h 2593756"/>
                <a:gd name="connsiteX23" fmla="*/ 1346788 w 1414776"/>
                <a:gd name="connsiteY23" fmla="*/ 4323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4776" h="2593756">
                  <a:moveTo>
                    <a:pt x="1346788" y="4323"/>
                  </a:moveTo>
                  <a:cubicBezTo>
                    <a:pt x="1343644" y="2358"/>
                    <a:pt x="1340501" y="1572"/>
                    <a:pt x="1337357" y="0"/>
                  </a:cubicBezTo>
                  <a:cubicBezTo>
                    <a:pt x="1340501" y="27509"/>
                    <a:pt x="1335784" y="56198"/>
                    <a:pt x="1322030" y="82135"/>
                  </a:cubicBezTo>
                  <a:cubicBezTo>
                    <a:pt x="1212778" y="288850"/>
                    <a:pt x="1074837" y="462160"/>
                    <a:pt x="948293" y="631934"/>
                  </a:cubicBezTo>
                  <a:cubicBezTo>
                    <a:pt x="885021" y="716427"/>
                    <a:pt x="824107" y="799741"/>
                    <a:pt x="772625" y="882663"/>
                  </a:cubicBezTo>
                  <a:cubicBezTo>
                    <a:pt x="759263" y="903492"/>
                    <a:pt x="748652" y="923927"/>
                    <a:pt x="736469" y="944363"/>
                  </a:cubicBezTo>
                  <a:cubicBezTo>
                    <a:pt x="725859" y="965585"/>
                    <a:pt x="716034" y="983662"/>
                    <a:pt x="705423" y="1006849"/>
                  </a:cubicBezTo>
                  <a:cubicBezTo>
                    <a:pt x="684594" y="1052044"/>
                    <a:pt x="664159" y="1099203"/>
                    <a:pt x="644902" y="1146755"/>
                  </a:cubicBezTo>
                  <a:cubicBezTo>
                    <a:pt x="567482" y="1337357"/>
                    <a:pt x="500280" y="1535818"/>
                    <a:pt x="442903" y="1735066"/>
                  </a:cubicBezTo>
                  <a:cubicBezTo>
                    <a:pt x="385919" y="1934314"/>
                    <a:pt x="339153" y="2135919"/>
                    <a:pt x="308893" y="2335953"/>
                  </a:cubicBezTo>
                  <a:lnTo>
                    <a:pt x="308893" y="2337132"/>
                  </a:lnTo>
                  <a:cubicBezTo>
                    <a:pt x="292780" y="2445598"/>
                    <a:pt x="191388" y="2520267"/>
                    <a:pt x="82922" y="2504154"/>
                  </a:cubicBezTo>
                  <a:cubicBezTo>
                    <a:pt x="51875" y="2499438"/>
                    <a:pt x="23973" y="2487255"/>
                    <a:pt x="0" y="2470749"/>
                  </a:cubicBezTo>
                  <a:cubicBezTo>
                    <a:pt x="19650" y="2545025"/>
                    <a:pt x="81743" y="2604368"/>
                    <a:pt x="162306" y="2616550"/>
                  </a:cubicBezTo>
                  <a:cubicBezTo>
                    <a:pt x="270772" y="2632663"/>
                    <a:pt x="371771" y="2557994"/>
                    <a:pt x="388277" y="2449528"/>
                  </a:cubicBezTo>
                  <a:lnTo>
                    <a:pt x="388277" y="2448349"/>
                  </a:lnTo>
                  <a:cubicBezTo>
                    <a:pt x="418145" y="2248708"/>
                    <a:pt x="464911" y="2047103"/>
                    <a:pt x="522288" y="1847462"/>
                  </a:cubicBezTo>
                  <a:cubicBezTo>
                    <a:pt x="579272" y="1648215"/>
                    <a:pt x="646867" y="1450145"/>
                    <a:pt x="724287" y="1259151"/>
                  </a:cubicBezTo>
                  <a:cubicBezTo>
                    <a:pt x="743544" y="1211599"/>
                    <a:pt x="763979" y="1164440"/>
                    <a:pt x="784808" y="1119245"/>
                  </a:cubicBezTo>
                  <a:cubicBezTo>
                    <a:pt x="795418" y="1096059"/>
                    <a:pt x="805243" y="1077981"/>
                    <a:pt x="815854" y="1056759"/>
                  </a:cubicBezTo>
                  <a:cubicBezTo>
                    <a:pt x="828037" y="1036323"/>
                    <a:pt x="838648" y="1015495"/>
                    <a:pt x="852009" y="995059"/>
                  </a:cubicBezTo>
                  <a:cubicBezTo>
                    <a:pt x="903099" y="912137"/>
                    <a:pt x="964013" y="828823"/>
                    <a:pt x="1027678" y="744330"/>
                  </a:cubicBezTo>
                  <a:cubicBezTo>
                    <a:pt x="1154222" y="574556"/>
                    <a:pt x="1292555" y="401246"/>
                    <a:pt x="1401414" y="194532"/>
                  </a:cubicBezTo>
                  <a:cubicBezTo>
                    <a:pt x="1436784" y="126937"/>
                    <a:pt x="1413204" y="42836"/>
                    <a:pt x="1346788" y="4323"/>
                  </a:cubicBezTo>
                  <a:close/>
                </a:path>
              </a:pathLst>
            </a:custGeom>
            <a:solidFill>
              <a:srgbClr val="FFAB03"/>
            </a:solidFill>
            <a:ln w="39274"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6D27103D-CF95-4D84-8F7D-5EF330858E05}"/>
                </a:ext>
              </a:extLst>
            </p:cNvPr>
            <p:cNvSpPr/>
            <p:nvPr/>
          </p:nvSpPr>
          <p:spPr>
            <a:xfrm>
              <a:off x="20686001" y="8850851"/>
              <a:ext cx="550191" cy="510891"/>
            </a:xfrm>
            <a:custGeom>
              <a:avLst/>
              <a:gdLst>
                <a:gd name="connsiteX0" fmla="*/ 487704 w 550190"/>
                <a:gd name="connsiteY0" fmla="*/ 19389 h 510891"/>
                <a:gd name="connsiteX1" fmla="*/ 292780 w 550190"/>
                <a:gd name="connsiteY1" fmla="*/ 71264 h 510891"/>
                <a:gd name="connsiteX2" fmla="*/ 291601 w 550190"/>
                <a:gd name="connsiteY2" fmla="*/ 73229 h 510891"/>
                <a:gd name="connsiteX3" fmla="*/ 0 w 550190"/>
                <a:gd name="connsiteY3" fmla="*/ 472510 h 510891"/>
                <a:gd name="connsiteX4" fmla="*/ 339153 w 550190"/>
                <a:gd name="connsiteY4" fmla="*/ 530280 h 510891"/>
                <a:gd name="connsiteX5" fmla="*/ 542724 w 550190"/>
                <a:gd name="connsiteY5" fmla="*/ 209205 h 510891"/>
                <a:gd name="connsiteX6" fmla="*/ 487704 w 550190"/>
                <a:gd name="connsiteY6" fmla="*/ 19389 h 51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190" h="510891">
                  <a:moveTo>
                    <a:pt x="487704" y="19389"/>
                  </a:moveTo>
                  <a:cubicBezTo>
                    <a:pt x="419717" y="-20304"/>
                    <a:pt x="332079" y="2883"/>
                    <a:pt x="292780" y="71264"/>
                  </a:cubicBezTo>
                  <a:lnTo>
                    <a:pt x="291601" y="73229"/>
                  </a:lnTo>
                  <a:cubicBezTo>
                    <a:pt x="212609" y="209597"/>
                    <a:pt x="108859" y="339678"/>
                    <a:pt x="0" y="472510"/>
                  </a:cubicBezTo>
                  <a:lnTo>
                    <a:pt x="339153" y="530280"/>
                  </a:lnTo>
                  <a:cubicBezTo>
                    <a:pt x="411464" y="430067"/>
                    <a:pt x="481417" y="325138"/>
                    <a:pt x="542724" y="209205"/>
                  </a:cubicBezTo>
                  <a:cubicBezTo>
                    <a:pt x="577700" y="142003"/>
                    <a:pt x="554120" y="57902"/>
                    <a:pt x="487704" y="19389"/>
                  </a:cubicBezTo>
                  <a:close/>
                </a:path>
              </a:pathLst>
            </a:custGeom>
            <a:solidFill>
              <a:srgbClr val="C3C6CB"/>
            </a:solidFill>
            <a:ln w="39274"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CCF0EF62-8D24-4B9C-B5B8-C68423DF927E}"/>
                </a:ext>
              </a:extLst>
            </p:cNvPr>
            <p:cNvSpPr/>
            <p:nvPr/>
          </p:nvSpPr>
          <p:spPr>
            <a:xfrm>
              <a:off x="20686001" y="8851170"/>
              <a:ext cx="471592" cy="471592"/>
            </a:xfrm>
            <a:custGeom>
              <a:avLst/>
              <a:gdLst>
                <a:gd name="connsiteX0" fmla="*/ 366662 w 471592"/>
                <a:gd name="connsiteY0" fmla="*/ 85486 h 471592"/>
                <a:gd name="connsiteX1" fmla="*/ 367842 w 471592"/>
                <a:gd name="connsiteY1" fmla="*/ 83521 h 471592"/>
                <a:gd name="connsiteX2" fmla="*/ 476308 w 471592"/>
                <a:gd name="connsiteY2" fmla="*/ 13568 h 471592"/>
                <a:gd name="connsiteX3" fmla="*/ 292780 w 471592"/>
                <a:gd name="connsiteY3" fmla="*/ 70552 h 471592"/>
                <a:gd name="connsiteX4" fmla="*/ 291601 w 471592"/>
                <a:gd name="connsiteY4" fmla="*/ 72517 h 471592"/>
                <a:gd name="connsiteX5" fmla="*/ 0 w 471592"/>
                <a:gd name="connsiteY5" fmla="*/ 471798 h 471592"/>
                <a:gd name="connsiteX6" fmla="*/ 75061 w 471592"/>
                <a:gd name="connsiteY6" fmla="*/ 484767 h 471592"/>
                <a:gd name="connsiteX7" fmla="*/ 366662 w 471592"/>
                <a:gd name="connsiteY7" fmla="*/ 85486 h 47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592" h="471592">
                  <a:moveTo>
                    <a:pt x="366662" y="85486"/>
                  </a:moveTo>
                  <a:lnTo>
                    <a:pt x="367842" y="83521"/>
                  </a:lnTo>
                  <a:cubicBezTo>
                    <a:pt x="391421" y="42649"/>
                    <a:pt x="432686" y="18284"/>
                    <a:pt x="476308" y="13568"/>
                  </a:cubicBezTo>
                  <a:cubicBezTo>
                    <a:pt x="409892" y="-17479"/>
                    <a:pt x="330114" y="6101"/>
                    <a:pt x="292780" y="70552"/>
                  </a:cubicBezTo>
                  <a:lnTo>
                    <a:pt x="291601" y="72517"/>
                  </a:lnTo>
                  <a:cubicBezTo>
                    <a:pt x="212609" y="208886"/>
                    <a:pt x="108859" y="338966"/>
                    <a:pt x="0" y="471798"/>
                  </a:cubicBezTo>
                  <a:lnTo>
                    <a:pt x="75061" y="484767"/>
                  </a:lnTo>
                  <a:cubicBezTo>
                    <a:pt x="183921" y="351935"/>
                    <a:pt x="287278" y="222247"/>
                    <a:pt x="366662" y="85486"/>
                  </a:cubicBezTo>
                  <a:close/>
                </a:path>
              </a:pathLst>
            </a:custGeom>
            <a:solidFill>
              <a:srgbClr val="DBDCDD"/>
            </a:solidFill>
            <a:ln w="39274"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58BADE62-A819-42CB-9301-E1047B268307}"/>
                </a:ext>
              </a:extLst>
            </p:cNvPr>
            <p:cNvSpPr/>
            <p:nvPr/>
          </p:nvSpPr>
          <p:spPr>
            <a:xfrm>
              <a:off x="21014544" y="8871811"/>
              <a:ext cx="39299" cy="39299"/>
            </a:xfrm>
            <a:custGeom>
              <a:avLst/>
              <a:gdLst>
                <a:gd name="connsiteX0" fmla="*/ 14541 w 0"/>
                <a:gd name="connsiteY0" fmla="*/ 0 h 0"/>
                <a:gd name="connsiteX1" fmla="*/ 0 w 0"/>
                <a:gd name="connsiteY1" fmla="*/ 9039 h 0"/>
                <a:gd name="connsiteX2" fmla="*/ 14541 w 0"/>
                <a:gd name="connsiteY2" fmla="*/ 0 h 0"/>
              </a:gdLst>
              <a:ahLst/>
              <a:cxnLst>
                <a:cxn ang="0">
                  <a:pos x="connsiteX0" y="connsiteY0"/>
                </a:cxn>
                <a:cxn ang="0">
                  <a:pos x="connsiteX1" y="connsiteY1"/>
                </a:cxn>
                <a:cxn ang="0">
                  <a:pos x="connsiteX2" y="connsiteY2"/>
                </a:cxn>
              </a:cxnLst>
              <a:rect l="l" t="t" r="r" b="b"/>
              <a:pathLst>
                <a:path>
                  <a:moveTo>
                    <a:pt x="14541" y="0"/>
                  </a:moveTo>
                  <a:cubicBezTo>
                    <a:pt x="9825" y="2751"/>
                    <a:pt x="4716" y="5502"/>
                    <a:pt x="0" y="9039"/>
                  </a:cubicBezTo>
                  <a:cubicBezTo>
                    <a:pt x="4716" y="5502"/>
                    <a:pt x="9825" y="2751"/>
                    <a:pt x="14541" y="0"/>
                  </a:cubicBezTo>
                  <a:close/>
                </a:path>
              </a:pathLst>
            </a:custGeom>
            <a:solidFill>
              <a:srgbClr val="AEB1B5"/>
            </a:solidFill>
            <a:ln w="39274"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31323D17-9655-40B6-9110-1FF6987E47BD}"/>
                </a:ext>
              </a:extLst>
            </p:cNvPr>
            <p:cNvSpPr/>
            <p:nvPr/>
          </p:nvSpPr>
          <p:spPr>
            <a:xfrm>
              <a:off x="21061310" y="8852555"/>
              <a:ext cx="39299" cy="39299"/>
            </a:xfrm>
            <a:custGeom>
              <a:avLst/>
              <a:gdLst>
                <a:gd name="connsiteX0" fmla="*/ 0 w 0"/>
                <a:gd name="connsiteY0" fmla="*/ 4716 h 0"/>
                <a:gd name="connsiteX1" fmla="*/ 23973 w 0"/>
                <a:gd name="connsiteY1" fmla="*/ 0 h 0"/>
                <a:gd name="connsiteX2" fmla="*/ 0 w 0"/>
                <a:gd name="connsiteY2" fmla="*/ 4716 h 0"/>
              </a:gdLst>
              <a:ahLst/>
              <a:cxnLst>
                <a:cxn ang="0">
                  <a:pos x="connsiteX0" y="connsiteY0"/>
                </a:cxn>
                <a:cxn ang="0">
                  <a:pos x="connsiteX1" y="connsiteY1"/>
                </a:cxn>
                <a:cxn ang="0">
                  <a:pos x="connsiteX2" y="connsiteY2"/>
                </a:cxn>
              </a:cxnLst>
              <a:rect l="l" t="t" r="r" b="b"/>
              <a:pathLst>
                <a:path>
                  <a:moveTo>
                    <a:pt x="0" y="4716"/>
                  </a:moveTo>
                  <a:cubicBezTo>
                    <a:pt x="7860" y="2358"/>
                    <a:pt x="15720" y="786"/>
                    <a:pt x="23973" y="0"/>
                  </a:cubicBezTo>
                  <a:cubicBezTo>
                    <a:pt x="15720" y="786"/>
                    <a:pt x="7860" y="2358"/>
                    <a:pt x="0" y="4716"/>
                  </a:cubicBezTo>
                  <a:close/>
                </a:path>
              </a:pathLst>
            </a:custGeom>
            <a:solidFill>
              <a:srgbClr val="AEB1B5"/>
            </a:solidFill>
            <a:ln w="39274"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6E06EFDC-8299-4D0C-B349-2963C83B8C2B}"/>
                </a:ext>
              </a:extLst>
            </p:cNvPr>
            <p:cNvSpPr/>
            <p:nvPr/>
          </p:nvSpPr>
          <p:spPr>
            <a:xfrm>
              <a:off x="21086068" y="8851365"/>
              <a:ext cx="39299" cy="39299"/>
            </a:xfrm>
            <a:custGeom>
              <a:avLst/>
              <a:gdLst>
                <a:gd name="connsiteX0" fmla="*/ 77813 w 39299"/>
                <a:gd name="connsiteY0" fmla="*/ 14552 h 0"/>
                <a:gd name="connsiteX1" fmla="*/ 0 w 39299"/>
                <a:gd name="connsiteY1" fmla="*/ 797 h 0"/>
                <a:gd name="connsiteX2" fmla="*/ 77813 w 39299"/>
                <a:gd name="connsiteY2" fmla="*/ 14552 h 0"/>
              </a:gdLst>
              <a:ahLst/>
              <a:cxnLst>
                <a:cxn ang="0">
                  <a:pos x="connsiteX0" y="connsiteY0"/>
                </a:cxn>
                <a:cxn ang="0">
                  <a:pos x="connsiteX1" y="connsiteY1"/>
                </a:cxn>
                <a:cxn ang="0">
                  <a:pos x="connsiteX2" y="connsiteY2"/>
                </a:cxn>
              </a:cxnLst>
              <a:rect l="l" t="t" r="r" b="b"/>
              <a:pathLst>
                <a:path w="39299">
                  <a:moveTo>
                    <a:pt x="77813" y="14552"/>
                  </a:moveTo>
                  <a:cubicBezTo>
                    <a:pt x="52661" y="2369"/>
                    <a:pt x="25938" y="-1954"/>
                    <a:pt x="0" y="797"/>
                  </a:cubicBezTo>
                  <a:cubicBezTo>
                    <a:pt x="25938" y="-1954"/>
                    <a:pt x="53054" y="2369"/>
                    <a:pt x="77813" y="14552"/>
                  </a:cubicBezTo>
                  <a:close/>
                </a:path>
              </a:pathLst>
            </a:custGeom>
            <a:solidFill>
              <a:srgbClr val="AEB1B5"/>
            </a:solidFill>
            <a:ln w="39274"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68D3A5E6-3C90-4C92-A2D7-0FAA1755D7B0}"/>
                </a:ext>
              </a:extLst>
            </p:cNvPr>
            <p:cNvSpPr/>
            <p:nvPr/>
          </p:nvSpPr>
          <p:spPr>
            <a:xfrm>
              <a:off x="20881319" y="8865917"/>
              <a:ext cx="353694" cy="510891"/>
            </a:xfrm>
            <a:custGeom>
              <a:avLst/>
              <a:gdLst>
                <a:gd name="connsiteX0" fmla="*/ 292387 w 353694"/>
                <a:gd name="connsiteY0" fmla="*/ 4323 h 510891"/>
                <a:gd name="connsiteX1" fmla="*/ 282955 w 353694"/>
                <a:gd name="connsiteY1" fmla="*/ 0 h 510891"/>
                <a:gd name="connsiteX2" fmla="*/ 267628 w 353694"/>
                <a:gd name="connsiteY2" fmla="*/ 82135 h 510891"/>
                <a:gd name="connsiteX3" fmla="*/ 0 w 353694"/>
                <a:gd name="connsiteY3" fmla="*/ 490849 h 510891"/>
                <a:gd name="connsiteX4" fmla="*/ 143835 w 353694"/>
                <a:gd name="connsiteY4" fmla="*/ 515214 h 510891"/>
                <a:gd name="connsiteX5" fmla="*/ 347406 w 353694"/>
                <a:gd name="connsiteY5" fmla="*/ 194139 h 510891"/>
                <a:gd name="connsiteX6" fmla="*/ 292387 w 353694"/>
                <a:gd name="connsiteY6" fmla="*/ 4323 h 51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694" h="510891">
                  <a:moveTo>
                    <a:pt x="292387" y="4323"/>
                  </a:moveTo>
                  <a:cubicBezTo>
                    <a:pt x="289243" y="2358"/>
                    <a:pt x="286099" y="1572"/>
                    <a:pt x="282955" y="0"/>
                  </a:cubicBezTo>
                  <a:cubicBezTo>
                    <a:pt x="286099" y="27509"/>
                    <a:pt x="281383" y="56198"/>
                    <a:pt x="267628" y="82135"/>
                  </a:cubicBezTo>
                  <a:cubicBezTo>
                    <a:pt x="188636" y="232259"/>
                    <a:pt x="93925" y="364305"/>
                    <a:pt x="0" y="490849"/>
                  </a:cubicBezTo>
                  <a:lnTo>
                    <a:pt x="143835" y="515214"/>
                  </a:lnTo>
                  <a:cubicBezTo>
                    <a:pt x="216146" y="415001"/>
                    <a:pt x="286099" y="310072"/>
                    <a:pt x="347406" y="194139"/>
                  </a:cubicBezTo>
                  <a:cubicBezTo>
                    <a:pt x="382382" y="126937"/>
                    <a:pt x="358803" y="42836"/>
                    <a:pt x="292387" y="4323"/>
                  </a:cubicBezTo>
                  <a:close/>
                </a:path>
              </a:pathLst>
            </a:custGeom>
            <a:solidFill>
              <a:srgbClr val="AEB1B5"/>
            </a:solidFill>
            <a:ln w="39274"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D12AE3DC-EC5F-4067-824B-8CFAFB565589}"/>
                </a:ext>
              </a:extLst>
            </p:cNvPr>
            <p:cNvSpPr/>
            <p:nvPr/>
          </p:nvSpPr>
          <p:spPr>
            <a:xfrm>
              <a:off x="21037337" y="8858842"/>
              <a:ext cx="39299" cy="39299"/>
            </a:xfrm>
            <a:custGeom>
              <a:avLst/>
              <a:gdLst>
                <a:gd name="connsiteX0" fmla="*/ 0 w 0"/>
                <a:gd name="connsiteY0" fmla="*/ 7860 h 0"/>
                <a:gd name="connsiteX1" fmla="*/ 19650 w 0"/>
                <a:gd name="connsiteY1" fmla="*/ 0 h 0"/>
                <a:gd name="connsiteX2" fmla="*/ 0 w 0"/>
                <a:gd name="connsiteY2" fmla="*/ 7860 h 0"/>
              </a:gdLst>
              <a:ahLst/>
              <a:cxnLst>
                <a:cxn ang="0">
                  <a:pos x="connsiteX0" y="connsiteY0"/>
                </a:cxn>
                <a:cxn ang="0">
                  <a:pos x="connsiteX1" y="connsiteY1"/>
                </a:cxn>
                <a:cxn ang="0">
                  <a:pos x="connsiteX2" y="connsiteY2"/>
                </a:cxn>
              </a:cxnLst>
              <a:rect l="l" t="t" r="r" b="b"/>
              <a:pathLst>
                <a:path>
                  <a:moveTo>
                    <a:pt x="0" y="7860"/>
                  </a:moveTo>
                  <a:cubicBezTo>
                    <a:pt x="6288" y="4716"/>
                    <a:pt x="12969" y="2358"/>
                    <a:pt x="19650" y="0"/>
                  </a:cubicBezTo>
                  <a:cubicBezTo>
                    <a:pt x="12576" y="2358"/>
                    <a:pt x="6288" y="4716"/>
                    <a:pt x="0" y="7860"/>
                  </a:cubicBezTo>
                  <a:close/>
                </a:path>
              </a:pathLst>
            </a:custGeom>
            <a:solidFill>
              <a:srgbClr val="AEB1B5"/>
            </a:solidFill>
            <a:ln w="39274"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2D20DB16-CC11-494C-95C3-D2F40712F875}"/>
                </a:ext>
              </a:extLst>
            </p:cNvPr>
            <p:cNvSpPr/>
            <p:nvPr/>
          </p:nvSpPr>
          <p:spPr>
            <a:xfrm>
              <a:off x="20994894" y="8891068"/>
              <a:ext cx="39299" cy="39299"/>
            </a:xfrm>
            <a:custGeom>
              <a:avLst/>
              <a:gdLst>
                <a:gd name="connsiteX0" fmla="*/ 0 w 0"/>
                <a:gd name="connsiteY0" fmla="*/ 8253 h 0"/>
                <a:gd name="connsiteX1" fmla="*/ 8645 w 0"/>
                <a:gd name="connsiteY1" fmla="*/ 0 h 0"/>
                <a:gd name="connsiteX2" fmla="*/ 0 w 0"/>
                <a:gd name="connsiteY2" fmla="*/ 8253 h 0"/>
              </a:gdLst>
              <a:ahLst/>
              <a:cxnLst>
                <a:cxn ang="0">
                  <a:pos x="connsiteX0" y="connsiteY0"/>
                </a:cxn>
                <a:cxn ang="0">
                  <a:pos x="connsiteX1" y="connsiteY1"/>
                </a:cxn>
                <a:cxn ang="0">
                  <a:pos x="connsiteX2" y="connsiteY2"/>
                </a:cxn>
              </a:cxnLst>
              <a:rect l="l" t="t" r="r" b="b"/>
              <a:pathLst>
                <a:path>
                  <a:moveTo>
                    <a:pt x="0" y="8253"/>
                  </a:moveTo>
                  <a:cubicBezTo>
                    <a:pt x="2751" y="5109"/>
                    <a:pt x="5895" y="2751"/>
                    <a:pt x="8645" y="0"/>
                  </a:cubicBezTo>
                  <a:cubicBezTo>
                    <a:pt x="5895" y="2751"/>
                    <a:pt x="2751" y="5109"/>
                    <a:pt x="0" y="8253"/>
                  </a:cubicBezTo>
                  <a:close/>
                </a:path>
              </a:pathLst>
            </a:custGeom>
            <a:solidFill>
              <a:srgbClr val="AEB1B5"/>
            </a:solidFill>
            <a:ln w="39274"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43B4C6C2-1233-430D-814D-E3311DFDDC62}"/>
                </a:ext>
              </a:extLst>
            </p:cNvPr>
            <p:cNvSpPr/>
            <p:nvPr/>
          </p:nvSpPr>
          <p:spPr>
            <a:xfrm>
              <a:off x="20888000" y="8850851"/>
              <a:ext cx="353694" cy="471592"/>
            </a:xfrm>
            <a:custGeom>
              <a:avLst/>
              <a:gdLst>
                <a:gd name="connsiteX0" fmla="*/ 285706 w 353694"/>
                <a:gd name="connsiteY0" fmla="*/ 19389 h 471592"/>
                <a:gd name="connsiteX1" fmla="*/ 90781 w 353694"/>
                <a:gd name="connsiteY1" fmla="*/ 71264 h 471592"/>
                <a:gd name="connsiteX2" fmla="*/ 89602 w 353694"/>
                <a:gd name="connsiteY2" fmla="*/ 73229 h 471592"/>
                <a:gd name="connsiteX3" fmla="*/ 0 w 353694"/>
                <a:gd name="connsiteY3" fmla="*/ 211170 h 471592"/>
                <a:gd name="connsiteX4" fmla="*/ 174489 w 353694"/>
                <a:gd name="connsiteY4" fmla="*/ 477226 h 471592"/>
                <a:gd name="connsiteX5" fmla="*/ 340332 w 353694"/>
                <a:gd name="connsiteY5" fmla="*/ 209597 h 471592"/>
                <a:gd name="connsiteX6" fmla="*/ 285706 w 353694"/>
                <a:gd name="connsiteY6" fmla="*/ 19389 h 47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694" h="471592">
                  <a:moveTo>
                    <a:pt x="285706" y="19389"/>
                  </a:moveTo>
                  <a:cubicBezTo>
                    <a:pt x="217718" y="-20304"/>
                    <a:pt x="130081" y="2883"/>
                    <a:pt x="90781" y="71264"/>
                  </a:cubicBezTo>
                  <a:lnTo>
                    <a:pt x="89602" y="73229"/>
                  </a:lnTo>
                  <a:cubicBezTo>
                    <a:pt x="62486" y="119995"/>
                    <a:pt x="31832" y="165582"/>
                    <a:pt x="0" y="211170"/>
                  </a:cubicBezTo>
                  <a:cubicBezTo>
                    <a:pt x="13362" y="322386"/>
                    <a:pt x="78599" y="421028"/>
                    <a:pt x="174489" y="477226"/>
                  </a:cubicBezTo>
                  <a:cubicBezTo>
                    <a:pt x="233438" y="393125"/>
                    <a:pt x="290029" y="305095"/>
                    <a:pt x="340332" y="209597"/>
                  </a:cubicBezTo>
                  <a:cubicBezTo>
                    <a:pt x="375702" y="142003"/>
                    <a:pt x="352122" y="57902"/>
                    <a:pt x="285706" y="19389"/>
                  </a:cubicBezTo>
                  <a:close/>
                </a:path>
              </a:pathLst>
            </a:custGeom>
            <a:solidFill>
              <a:srgbClr val="AEB1B5"/>
            </a:solidFill>
            <a:ln w="39274"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0568BA26-704E-4A70-9B4F-563C04520EDC}"/>
                </a:ext>
              </a:extLst>
            </p:cNvPr>
            <p:cNvSpPr/>
            <p:nvPr/>
          </p:nvSpPr>
          <p:spPr>
            <a:xfrm>
              <a:off x="19820015" y="11026988"/>
              <a:ext cx="432293" cy="432293"/>
            </a:xfrm>
            <a:custGeom>
              <a:avLst/>
              <a:gdLst>
                <a:gd name="connsiteX0" fmla="*/ 53668 w 432292"/>
                <a:gd name="connsiteY0" fmla="*/ 0 h 432292"/>
                <a:gd name="connsiteX1" fmla="*/ 3759 w 432292"/>
                <a:gd name="connsiteY1" fmla="*/ 220076 h 432292"/>
                <a:gd name="connsiteX2" fmla="*/ 2186 w 432292"/>
                <a:gd name="connsiteY2" fmla="*/ 228722 h 432292"/>
                <a:gd name="connsiteX3" fmla="*/ 169209 w 432292"/>
                <a:gd name="connsiteY3" fmla="*/ 454693 h 432292"/>
                <a:gd name="connsiteX4" fmla="*/ 395180 w 432292"/>
                <a:gd name="connsiteY4" fmla="*/ 287671 h 432292"/>
                <a:gd name="connsiteX5" fmla="*/ 395180 w 432292"/>
                <a:gd name="connsiteY5" fmla="*/ 286492 h 432292"/>
                <a:gd name="connsiteX6" fmla="*/ 435658 w 432292"/>
                <a:gd name="connsiteY6" fmla="*/ 64844 h 432292"/>
                <a:gd name="connsiteX7" fmla="*/ 53668 w 432292"/>
                <a:gd name="connsiteY7" fmla="*/ 0 h 43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2" h="432292">
                  <a:moveTo>
                    <a:pt x="53668" y="0"/>
                  </a:moveTo>
                  <a:cubicBezTo>
                    <a:pt x="35591" y="72703"/>
                    <a:pt x="18692" y="145800"/>
                    <a:pt x="3759" y="220076"/>
                  </a:cubicBezTo>
                  <a:cubicBezTo>
                    <a:pt x="3365" y="222827"/>
                    <a:pt x="2580" y="225971"/>
                    <a:pt x="2186" y="228722"/>
                  </a:cubicBezTo>
                  <a:cubicBezTo>
                    <a:pt x="-13926" y="337188"/>
                    <a:pt x="60743" y="438187"/>
                    <a:pt x="169209" y="454693"/>
                  </a:cubicBezTo>
                  <a:cubicBezTo>
                    <a:pt x="277675" y="470806"/>
                    <a:pt x="378674" y="396137"/>
                    <a:pt x="395180" y="287671"/>
                  </a:cubicBezTo>
                  <a:lnTo>
                    <a:pt x="395180" y="286492"/>
                  </a:lnTo>
                  <a:cubicBezTo>
                    <a:pt x="406184" y="212609"/>
                    <a:pt x="420331" y="138727"/>
                    <a:pt x="435658" y="64844"/>
                  </a:cubicBezTo>
                  <a:lnTo>
                    <a:pt x="53668" y="0"/>
                  </a:lnTo>
                  <a:close/>
                </a:path>
              </a:pathLst>
            </a:custGeom>
            <a:solidFill>
              <a:srgbClr val="6A452B"/>
            </a:solidFill>
            <a:ln w="39274"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B68703E3-E775-4C89-B7F8-A411261CE5C1}"/>
                </a:ext>
              </a:extLst>
            </p:cNvPr>
            <p:cNvSpPr/>
            <p:nvPr/>
          </p:nvSpPr>
          <p:spPr>
            <a:xfrm>
              <a:off x="19819936" y="11256102"/>
              <a:ext cx="39299" cy="39299"/>
            </a:xfrm>
            <a:custGeom>
              <a:avLst/>
              <a:gdLst>
                <a:gd name="connsiteX0" fmla="*/ 2266 w 0"/>
                <a:gd name="connsiteY0" fmla="*/ 0 h 39299"/>
                <a:gd name="connsiteX1" fmla="*/ 301 w 0"/>
                <a:gd name="connsiteY1" fmla="*/ 40872 h 39299"/>
                <a:gd name="connsiteX2" fmla="*/ 2266 w 0"/>
                <a:gd name="connsiteY2" fmla="*/ 0 h 39299"/>
              </a:gdLst>
              <a:ahLst/>
              <a:cxnLst>
                <a:cxn ang="0">
                  <a:pos x="connsiteX0" y="connsiteY0"/>
                </a:cxn>
                <a:cxn ang="0">
                  <a:pos x="connsiteX1" y="connsiteY1"/>
                </a:cxn>
                <a:cxn ang="0">
                  <a:pos x="connsiteX2" y="connsiteY2"/>
                </a:cxn>
              </a:cxnLst>
              <a:rect l="l" t="t" r="r" b="b"/>
              <a:pathLst>
                <a:path h="39299">
                  <a:moveTo>
                    <a:pt x="2266" y="0"/>
                  </a:moveTo>
                  <a:cubicBezTo>
                    <a:pt x="301" y="13755"/>
                    <a:pt x="-485" y="27510"/>
                    <a:pt x="301" y="40872"/>
                  </a:cubicBezTo>
                  <a:cubicBezTo>
                    <a:pt x="-485" y="27510"/>
                    <a:pt x="301" y="13755"/>
                    <a:pt x="2266" y="0"/>
                  </a:cubicBezTo>
                  <a:close/>
                </a:path>
              </a:pathLst>
            </a:custGeom>
            <a:solidFill>
              <a:srgbClr val="543622"/>
            </a:solidFill>
            <a:ln w="39274"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6C05E20C-7815-4E8D-AEB8-65F7C6F73E27}"/>
                </a:ext>
              </a:extLst>
            </p:cNvPr>
            <p:cNvSpPr/>
            <p:nvPr/>
          </p:nvSpPr>
          <p:spPr>
            <a:xfrm>
              <a:off x="19820630" y="11075326"/>
              <a:ext cx="432293" cy="392993"/>
            </a:xfrm>
            <a:custGeom>
              <a:avLst/>
              <a:gdLst>
                <a:gd name="connsiteX0" fmla="*/ 435043 w 432292"/>
                <a:gd name="connsiteY0" fmla="*/ 16898 h 392993"/>
                <a:gd name="connsiteX1" fmla="*/ 336795 w 432292"/>
                <a:gd name="connsiteY1" fmla="*/ 0 h 392993"/>
                <a:gd name="connsiteX2" fmla="*/ 315181 w 432292"/>
                <a:gd name="connsiteY2" fmla="*/ 126544 h 392993"/>
                <a:gd name="connsiteX3" fmla="*/ 315181 w 432292"/>
                <a:gd name="connsiteY3" fmla="*/ 127723 h 392993"/>
                <a:gd name="connsiteX4" fmla="*/ 89210 w 432292"/>
                <a:gd name="connsiteY4" fmla="*/ 294745 h 392993"/>
                <a:gd name="connsiteX5" fmla="*/ 6288 w 432292"/>
                <a:gd name="connsiteY5" fmla="*/ 261340 h 392993"/>
                <a:gd name="connsiteX6" fmla="*/ 0 w 432292"/>
                <a:gd name="connsiteY6" fmla="*/ 222827 h 392993"/>
                <a:gd name="connsiteX7" fmla="*/ 168594 w 432292"/>
                <a:gd name="connsiteY7" fmla="*/ 407141 h 392993"/>
                <a:gd name="connsiteX8" fmla="*/ 394565 w 432292"/>
                <a:gd name="connsiteY8" fmla="*/ 240119 h 392993"/>
                <a:gd name="connsiteX9" fmla="*/ 394565 w 432292"/>
                <a:gd name="connsiteY9" fmla="*/ 238940 h 392993"/>
                <a:gd name="connsiteX10" fmla="*/ 435043 w 432292"/>
                <a:gd name="connsiteY10" fmla="*/ 16898 h 3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292" h="392993">
                  <a:moveTo>
                    <a:pt x="435043" y="16898"/>
                  </a:moveTo>
                  <a:lnTo>
                    <a:pt x="336795" y="0"/>
                  </a:lnTo>
                  <a:cubicBezTo>
                    <a:pt x="328935" y="42050"/>
                    <a:pt x="321468" y="84493"/>
                    <a:pt x="315181" y="126544"/>
                  </a:cubicBezTo>
                  <a:lnTo>
                    <a:pt x="315181" y="127723"/>
                  </a:lnTo>
                  <a:cubicBezTo>
                    <a:pt x="299068" y="236189"/>
                    <a:pt x="197676" y="310858"/>
                    <a:pt x="89210" y="294745"/>
                  </a:cubicBezTo>
                  <a:cubicBezTo>
                    <a:pt x="58163" y="290029"/>
                    <a:pt x="30261" y="277846"/>
                    <a:pt x="6288" y="261340"/>
                  </a:cubicBezTo>
                  <a:cubicBezTo>
                    <a:pt x="3144" y="248765"/>
                    <a:pt x="786" y="235796"/>
                    <a:pt x="0" y="222827"/>
                  </a:cubicBezTo>
                  <a:cubicBezTo>
                    <a:pt x="5502" y="314395"/>
                    <a:pt x="74276" y="392993"/>
                    <a:pt x="168594" y="407141"/>
                  </a:cubicBezTo>
                  <a:cubicBezTo>
                    <a:pt x="277060" y="423254"/>
                    <a:pt x="378059" y="348585"/>
                    <a:pt x="394565" y="240119"/>
                  </a:cubicBezTo>
                  <a:lnTo>
                    <a:pt x="394565" y="238940"/>
                  </a:lnTo>
                  <a:cubicBezTo>
                    <a:pt x="405569" y="165057"/>
                    <a:pt x="419717" y="90781"/>
                    <a:pt x="435043" y="16898"/>
                  </a:cubicBezTo>
                  <a:close/>
                </a:path>
              </a:pathLst>
            </a:custGeom>
            <a:solidFill>
              <a:srgbClr val="543622"/>
            </a:solidFill>
            <a:ln w="39274"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EA0FDD26-4340-4DFF-AAAA-11B3F026CFC1}"/>
                </a:ext>
              </a:extLst>
            </p:cNvPr>
            <p:cNvSpPr/>
            <p:nvPr/>
          </p:nvSpPr>
          <p:spPr>
            <a:xfrm>
              <a:off x="19820015" y="11027380"/>
              <a:ext cx="196497" cy="432293"/>
            </a:xfrm>
            <a:custGeom>
              <a:avLst/>
              <a:gdLst>
                <a:gd name="connsiteX0" fmla="*/ 75677 w 196496"/>
                <a:gd name="connsiteY0" fmla="*/ 241298 h 432292"/>
                <a:gd name="connsiteX1" fmla="*/ 77248 w 196496"/>
                <a:gd name="connsiteY1" fmla="*/ 232652 h 432292"/>
                <a:gd name="connsiteX2" fmla="*/ 127159 w 196496"/>
                <a:gd name="connsiteY2" fmla="*/ 12575 h 432292"/>
                <a:gd name="connsiteX3" fmla="*/ 53668 w 196496"/>
                <a:gd name="connsiteY3" fmla="*/ 0 h 432292"/>
                <a:gd name="connsiteX4" fmla="*/ 3759 w 196496"/>
                <a:gd name="connsiteY4" fmla="*/ 220076 h 432292"/>
                <a:gd name="connsiteX5" fmla="*/ 2186 w 196496"/>
                <a:gd name="connsiteY5" fmla="*/ 228722 h 432292"/>
                <a:gd name="connsiteX6" fmla="*/ 169209 w 196496"/>
                <a:gd name="connsiteY6" fmla="*/ 454693 h 432292"/>
                <a:gd name="connsiteX7" fmla="*/ 201434 w 196496"/>
                <a:gd name="connsiteY7" fmla="*/ 456265 h 432292"/>
                <a:gd name="connsiteX8" fmla="*/ 75677 w 196496"/>
                <a:gd name="connsiteY8" fmla="*/ 241298 h 43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96" h="432292">
                  <a:moveTo>
                    <a:pt x="75677" y="241298"/>
                  </a:moveTo>
                  <a:cubicBezTo>
                    <a:pt x="76069" y="238547"/>
                    <a:pt x="76855" y="235010"/>
                    <a:pt x="77248" y="232652"/>
                  </a:cubicBezTo>
                  <a:cubicBezTo>
                    <a:pt x="91789" y="158376"/>
                    <a:pt x="109081" y="85280"/>
                    <a:pt x="127159" y="12575"/>
                  </a:cubicBezTo>
                  <a:lnTo>
                    <a:pt x="53668" y="0"/>
                  </a:lnTo>
                  <a:cubicBezTo>
                    <a:pt x="35591" y="72703"/>
                    <a:pt x="18692" y="145800"/>
                    <a:pt x="3759" y="220076"/>
                  </a:cubicBezTo>
                  <a:cubicBezTo>
                    <a:pt x="3365" y="222827"/>
                    <a:pt x="2580" y="225971"/>
                    <a:pt x="2186" y="228722"/>
                  </a:cubicBezTo>
                  <a:cubicBezTo>
                    <a:pt x="-13926" y="337188"/>
                    <a:pt x="60743" y="438187"/>
                    <a:pt x="169209" y="454693"/>
                  </a:cubicBezTo>
                  <a:cubicBezTo>
                    <a:pt x="180212" y="456265"/>
                    <a:pt x="190823" y="456265"/>
                    <a:pt x="201434" y="456265"/>
                  </a:cubicBezTo>
                  <a:cubicBezTo>
                    <a:pt x="116155" y="423647"/>
                    <a:pt x="61529" y="335223"/>
                    <a:pt x="75677" y="241298"/>
                  </a:cubicBezTo>
                  <a:close/>
                </a:path>
              </a:pathLst>
            </a:custGeom>
            <a:solidFill>
              <a:srgbClr val="7F5639"/>
            </a:solidFill>
            <a:ln w="39274"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FA46EF25-756A-4A27-A50A-8B5275F7768F}"/>
                </a:ext>
              </a:extLst>
            </p:cNvPr>
            <p:cNvSpPr/>
            <p:nvPr/>
          </p:nvSpPr>
          <p:spPr>
            <a:xfrm>
              <a:off x="20827566" y="7903005"/>
              <a:ext cx="392993" cy="1100382"/>
            </a:xfrm>
            <a:custGeom>
              <a:avLst/>
              <a:gdLst>
                <a:gd name="connsiteX0" fmla="*/ 275794 w 392993"/>
                <a:gd name="connsiteY0" fmla="*/ 706680 h 1100381"/>
                <a:gd name="connsiteX1" fmla="*/ 274222 w 392993"/>
                <a:gd name="connsiteY1" fmla="*/ 654019 h 1100381"/>
                <a:gd name="connsiteX2" fmla="*/ 310377 w 392993"/>
                <a:gd name="connsiteY2" fmla="*/ 612362 h 1100381"/>
                <a:gd name="connsiteX3" fmla="*/ 311163 w 392993"/>
                <a:gd name="connsiteY3" fmla="*/ 612362 h 1100381"/>
                <a:gd name="connsiteX4" fmla="*/ 347712 w 392993"/>
                <a:gd name="connsiteY4" fmla="*/ 570705 h 1100381"/>
                <a:gd name="connsiteX5" fmla="*/ 349283 w 392993"/>
                <a:gd name="connsiteY5" fmla="*/ 505074 h 1100381"/>
                <a:gd name="connsiteX6" fmla="*/ 314307 w 392993"/>
                <a:gd name="connsiteY6" fmla="*/ 459487 h 1100381"/>
                <a:gd name="connsiteX7" fmla="*/ 314307 w 392993"/>
                <a:gd name="connsiteY7" fmla="*/ 459487 h 1100381"/>
                <a:gd name="connsiteX8" fmla="*/ 279724 w 392993"/>
                <a:gd name="connsiteY8" fmla="*/ 413900 h 1100381"/>
                <a:gd name="connsiteX9" fmla="*/ 291907 w 392993"/>
                <a:gd name="connsiteY9" fmla="*/ 285784 h 1100381"/>
                <a:gd name="connsiteX10" fmla="*/ 337101 w 392993"/>
                <a:gd name="connsiteY10" fmla="*/ 244913 h 1100381"/>
                <a:gd name="connsiteX11" fmla="*/ 337101 w 392993"/>
                <a:gd name="connsiteY11" fmla="*/ 244913 h 1100381"/>
                <a:gd name="connsiteX12" fmla="*/ 384260 w 392993"/>
                <a:gd name="connsiteY12" fmla="*/ 204042 h 1100381"/>
                <a:gd name="connsiteX13" fmla="*/ 421987 w 392993"/>
                <a:gd name="connsiteY13" fmla="*/ 42914 h 1100381"/>
                <a:gd name="connsiteX14" fmla="*/ 370505 w 392993"/>
                <a:gd name="connsiteY14" fmla="*/ 1257 h 1100381"/>
                <a:gd name="connsiteX15" fmla="*/ 215666 w 392993"/>
                <a:gd name="connsiteY15" fmla="*/ 35447 h 1100381"/>
                <a:gd name="connsiteX16" fmla="*/ 181082 w 392993"/>
                <a:gd name="connsiteY16" fmla="*/ 65708 h 1100381"/>
                <a:gd name="connsiteX17" fmla="*/ 698 w 392993"/>
                <a:gd name="connsiteY17" fmla="*/ 953087 h 1100381"/>
                <a:gd name="connsiteX18" fmla="*/ 31745 w 392993"/>
                <a:gd name="connsiteY18" fmla="*/ 1001425 h 1100381"/>
                <a:gd name="connsiteX19" fmla="*/ 414520 w 392993"/>
                <a:gd name="connsiteY19" fmla="*/ 1116573 h 1100381"/>
                <a:gd name="connsiteX20" fmla="*/ 357929 w 392993"/>
                <a:gd name="connsiteY20" fmla="*/ 798248 h 1100381"/>
                <a:gd name="connsiteX21" fmla="*/ 316272 w 392993"/>
                <a:gd name="connsiteY21" fmla="*/ 752267 h 1100381"/>
                <a:gd name="connsiteX22" fmla="*/ 315486 w 392993"/>
                <a:gd name="connsiteY22" fmla="*/ 752267 h 1100381"/>
                <a:gd name="connsiteX23" fmla="*/ 275794 w 392993"/>
                <a:gd name="connsiteY23" fmla="*/ 706680 h 110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993" h="1100381">
                  <a:moveTo>
                    <a:pt x="275794" y="706680"/>
                  </a:moveTo>
                  <a:cubicBezTo>
                    <a:pt x="275008" y="688995"/>
                    <a:pt x="274615" y="671704"/>
                    <a:pt x="274222" y="654019"/>
                  </a:cubicBezTo>
                  <a:cubicBezTo>
                    <a:pt x="273829" y="631618"/>
                    <a:pt x="289549" y="613934"/>
                    <a:pt x="310377" y="612362"/>
                  </a:cubicBezTo>
                  <a:cubicBezTo>
                    <a:pt x="310770" y="612362"/>
                    <a:pt x="310770" y="612362"/>
                    <a:pt x="311163" y="612362"/>
                  </a:cubicBezTo>
                  <a:cubicBezTo>
                    <a:pt x="331992" y="611183"/>
                    <a:pt x="347712" y="593105"/>
                    <a:pt x="347712" y="570705"/>
                  </a:cubicBezTo>
                  <a:cubicBezTo>
                    <a:pt x="348104" y="548697"/>
                    <a:pt x="348498" y="526689"/>
                    <a:pt x="349283" y="505074"/>
                  </a:cubicBezTo>
                  <a:cubicBezTo>
                    <a:pt x="350070" y="482674"/>
                    <a:pt x="335136" y="463024"/>
                    <a:pt x="314307" y="459487"/>
                  </a:cubicBezTo>
                  <a:lnTo>
                    <a:pt x="314307" y="459487"/>
                  </a:lnTo>
                  <a:cubicBezTo>
                    <a:pt x="293478" y="456343"/>
                    <a:pt x="278152" y="436694"/>
                    <a:pt x="279724" y="413900"/>
                  </a:cubicBezTo>
                  <a:cubicBezTo>
                    <a:pt x="282867" y="371064"/>
                    <a:pt x="286798" y="328227"/>
                    <a:pt x="291907" y="285784"/>
                  </a:cubicBezTo>
                  <a:cubicBezTo>
                    <a:pt x="294657" y="263384"/>
                    <a:pt x="314307" y="245699"/>
                    <a:pt x="337101" y="244913"/>
                  </a:cubicBezTo>
                  <a:lnTo>
                    <a:pt x="337101" y="244913"/>
                  </a:lnTo>
                  <a:cubicBezTo>
                    <a:pt x="359894" y="243734"/>
                    <a:pt x="379937" y="226049"/>
                    <a:pt x="384260" y="204042"/>
                  </a:cubicBezTo>
                  <a:cubicBezTo>
                    <a:pt x="394478" y="150201"/>
                    <a:pt x="407053" y="96361"/>
                    <a:pt x="421987" y="42914"/>
                  </a:cubicBezTo>
                  <a:cubicBezTo>
                    <a:pt x="429847" y="15405"/>
                    <a:pt x="403517" y="-5424"/>
                    <a:pt x="370505" y="1257"/>
                  </a:cubicBezTo>
                  <a:cubicBezTo>
                    <a:pt x="317451" y="12654"/>
                    <a:pt x="265969" y="24051"/>
                    <a:pt x="215666" y="35447"/>
                  </a:cubicBezTo>
                  <a:cubicBezTo>
                    <a:pt x="198767" y="39377"/>
                    <a:pt x="185405" y="50774"/>
                    <a:pt x="181082" y="65708"/>
                  </a:cubicBezTo>
                  <a:cubicBezTo>
                    <a:pt x="91873" y="359274"/>
                    <a:pt x="58861" y="657949"/>
                    <a:pt x="698" y="953087"/>
                  </a:cubicBezTo>
                  <a:cubicBezTo>
                    <a:pt x="-3232" y="973523"/>
                    <a:pt x="9737" y="994352"/>
                    <a:pt x="31745" y="1001425"/>
                  </a:cubicBezTo>
                  <a:cubicBezTo>
                    <a:pt x="152001" y="1039546"/>
                    <a:pt x="278938" y="1078059"/>
                    <a:pt x="414520" y="1116573"/>
                  </a:cubicBezTo>
                  <a:cubicBezTo>
                    <a:pt x="387404" y="1010857"/>
                    <a:pt x="368540" y="904749"/>
                    <a:pt x="357929" y="798248"/>
                  </a:cubicBezTo>
                  <a:cubicBezTo>
                    <a:pt x="355571" y="775847"/>
                    <a:pt x="337887" y="755804"/>
                    <a:pt x="316272" y="752267"/>
                  </a:cubicBezTo>
                  <a:cubicBezTo>
                    <a:pt x="315879" y="752267"/>
                    <a:pt x="315486" y="752267"/>
                    <a:pt x="315486" y="752267"/>
                  </a:cubicBezTo>
                  <a:cubicBezTo>
                    <a:pt x="294265" y="748731"/>
                    <a:pt x="276580" y="729081"/>
                    <a:pt x="275794" y="706680"/>
                  </a:cubicBezTo>
                  <a:close/>
                </a:path>
              </a:pathLst>
            </a:custGeom>
            <a:solidFill>
              <a:srgbClr val="C3C6CB"/>
            </a:solidFill>
            <a:ln w="39274"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5C46C1F2-47FA-4837-AD43-EB80F50A76A1}"/>
                </a:ext>
              </a:extLst>
            </p:cNvPr>
            <p:cNvSpPr/>
            <p:nvPr/>
          </p:nvSpPr>
          <p:spPr>
            <a:xfrm>
              <a:off x="20897431" y="8708234"/>
              <a:ext cx="314395" cy="275095"/>
            </a:xfrm>
            <a:custGeom>
              <a:avLst/>
              <a:gdLst>
                <a:gd name="connsiteX0" fmla="*/ 0 w 314394"/>
                <a:gd name="connsiteY0" fmla="*/ 208378 h 275095"/>
                <a:gd name="connsiteX1" fmla="*/ 344655 w 314394"/>
                <a:gd name="connsiteY1" fmla="*/ 311343 h 275095"/>
                <a:gd name="connsiteX2" fmla="*/ 288850 w 314394"/>
                <a:gd name="connsiteY2" fmla="*/ 485 h 275095"/>
                <a:gd name="connsiteX3" fmla="*/ 0 w 314394"/>
                <a:gd name="connsiteY3" fmla="*/ 208378 h 275095"/>
              </a:gdLst>
              <a:ahLst/>
              <a:cxnLst>
                <a:cxn ang="0">
                  <a:pos x="connsiteX0" y="connsiteY0"/>
                </a:cxn>
                <a:cxn ang="0">
                  <a:pos x="connsiteX1" y="connsiteY1"/>
                </a:cxn>
                <a:cxn ang="0">
                  <a:pos x="connsiteX2" y="connsiteY2"/>
                </a:cxn>
                <a:cxn ang="0">
                  <a:pos x="connsiteX3" y="connsiteY3"/>
                </a:cxn>
              </a:cxnLst>
              <a:rect l="l" t="t" r="r" b="b"/>
              <a:pathLst>
                <a:path w="314394" h="275095">
                  <a:moveTo>
                    <a:pt x="0" y="208378"/>
                  </a:moveTo>
                  <a:cubicBezTo>
                    <a:pt x="108859" y="242569"/>
                    <a:pt x="223613" y="277152"/>
                    <a:pt x="344655" y="311343"/>
                  </a:cubicBezTo>
                  <a:cubicBezTo>
                    <a:pt x="318325" y="208378"/>
                    <a:pt x="299854" y="104628"/>
                    <a:pt x="288850" y="485"/>
                  </a:cubicBezTo>
                  <a:cubicBezTo>
                    <a:pt x="150910" y="-7375"/>
                    <a:pt x="38514" y="81049"/>
                    <a:pt x="0" y="208378"/>
                  </a:cubicBezTo>
                  <a:close/>
                </a:path>
              </a:pathLst>
            </a:custGeom>
            <a:solidFill>
              <a:srgbClr val="AEB1B5"/>
            </a:solidFill>
            <a:ln w="39274"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C45289CE-4E73-4F11-9887-474F967EB707}"/>
                </a:ext>
              </a:extLst>
            </p:cNvPr>
            <p:cNvSpPr/>
            <p:nvPr/>
          </p:nvSpPr>
          <p:spPr>
            <a:xfrm>
              <a:off x="21080166" y="7903242"/>
              <a:ext cx="157197" cy="1100382"/>
            </a:xfrm>
            <a:custGeom>
              <a:avLst/>
              <a:gdLst>
                <a:gd name="connsiteX0" fmla="*/ 84501 w 157197"/>
                <a:gd name="connsiteY0" fmla="*/ 244675 h 1100381"/>
                <a:gd name="connsiteX1" fmla="*/ 84501 w 157197"/>
                <a:gd name="connsiteY1" fmla="*/ 244675 h 1100381"/>
                <a:gd name="connsiteX2" fmla="*/ 131660 w 157197"/>
                <a:gd name="connsiteY2" fmla="*/ 203804 h 1100381"/>
                <a:gd name="connsiteX3" fmla="*/ 169387 w 157197"/>
                <a:gd name="connsiteY3" fmla="*/ 42676 h 1100381"/>
                <a:gd name="connsiteX4" fmla="*/ 119477 w 157197"/>
                <a:gd name="connsiteY4" fmla="*/ 1019 h 1100381"/>
                <a:gd name="connsiteX5" fmla="*/ 143450 w 157197"/>
                <a:gd name="connsiteY5" fmla="*/ 41105 h 1100381"/>
                <a:gd name="connsiteX6" fmla="*/ 108080 w 157197"/>
                <a:gd name="connsiteY6" fmla="*/ 202232 h 1100381"/>
                <a:gd name="connsiteX7" fmla="*/ 61314 w 157197"/>
                <a:gd name="connsiteY7" fmla="*/ 243103 h 1100381"/>
                <a:gd name="connsiteX8" fmla="*/ 16513 w 157197"/>
                <a:gd name="connsiteY8" fmla="*/ 284368 h 1100381"/>
                <a:gd name="connsiteX9" fmla="*/ 5116 w 157197"/>
                <a:gd name="connsiteY9" fmla="*/ 412483 h 1100381"/>
                <a:gd name="connsiteX10" fmla="*/ 40092 w 157197"/>
                <a:gd name="connsiteY10" fmla="*/ 458071 h 1100381"/>
                <a:gd name="connsiteX11" fmla="*/ 75069 w 157197"/>
                <a:gd name="connsiteY11" fmla="*/ 503658 h 1100381"/>
                <a:gd name="connsiteX12" fmla="*/ 73497 w 157197"/>
                <a:gd name="connsiteY12" fmla="*/ 569288 h 1100381"/>
                <a:gd name="connsiteX13" fmla="*/ 36949 w 157197"/>
                <a:gd name="connsiteY13" fmla="*/ 610945 h 1100381"/>
                <a:gd name="connsiteX14" fmla="*/ 36163 w 157197"/>
                <a:gd name="connsiteY14" fmla="*/ 610945 h 1100381"/>
                <a:gd name="connsiteX15" fmla="*/ 7 w 157197"/>
                <a:gd name="connsiteY15" fmla="*/ 652209 h 1100381"/>
                <a:gd name="connsiteX16" fmla="*/ 1579 w 157197"/>
                <a:gd name="connsiteY16" fmla="*/ 704871 h 1100381"/>
                <a:gd name="connsiteX17" fmla="*/ 41271 w 157197"/>
                <a:gd name="connsiteY17" fmla="*/ 750851 h 1100381"/>
                <a:gd name="connsiteX18" fmla="*/ 42057 w 157197"/>
                <a:gd name="connsiteY18" fmla="*/ 750851 h 1100381"/>
                <a:gd name="connsiteX19" fmla="*/ 83322 w 157197"/>
                <a:gd name="connsiteY19" fmla="*/ 796831 h 1100381"/>
                <a:gd name="connsiteX20" fmla="*/ 134411 w 157197"/>
                <a:gd name="connsiteY20" fmla="*/ 1108474 h 1100381"/>
                <a:gd name="connsiteX21" fmla="*/ 162706 w 157197"/>
                <a:gd name="connsiteY21" fmla="*/ 1116728 h 1100381"/>
                <a:gd name="connsiteX22" fmla="*/ 106115 w 157197"/>
                <a:gd name="connsiteY22" fmla="*/ 798403 h 1100381"/>
                <a:gd name="connsiteX23" fmla="*/ 64458 w 157197"/>
                <a:gd name="connsiteY23" fmla="*/ 752423 h 1100381"/>
                <a:gd name="connsiteX24" fmla="*/ 63672 w 157197"/>
                <a:gd name="connsiteY24" fmla="*/ 752423 h 1100381"/>
                <a:gd name="connsiteX25" fmla="*/ 23980 w 157197"/>
                <a:gd name="connsiteY25" fmla="*/ 706442 h 1100381"/>
                <a:gd name="connsiteX26" fmla="*/ 22408 w 157197"/>
                <a:gd name="connsiteY26" fmla="*/ 653781 h 1100381"/>
                <a:gd name="connsiteX27" fmla="*/ 58563 w 157197"/>
                <a:gd name="connsiteY27" fmla="*/ 612124 h 1100381"/>
                <a:gd name="connsiteX28" fmla="*/ 59349 w 157197"/>
                <a:gd name="connsiteY28" fmla="*/ 612124 h 1100381"/>
                <a:gd name="connsiteX29" fmla="*/ 95898 w 157197"/>
                <a:gd name="connsiteY29" fmla="*/ 570467 h 1100381"/>
                <a:gd name="connsiteX30" fmla="*/ 97469 w 157197"/>
                <a:gd name="connsiteY30" fmla="*/ 504837 h 1100381"/>
                <a:gd name="connsiteX31" fmla="*/ 62493 w 157197"/>
                <a:gd name="connsiteY31" fmla="*/ 459250 h 1100381"/>
                <a:gd name="connsiteX32" fmla="*/ 62493 w 157197"/>
                <a:gd name="connsiteY32" fmla="*/ 459250 h 1100381"/>
                <a:gd name="connsiteX33" fmla="*/ 27909 w 157197"/>
                <a:gd name="connsiteY33" fmla="*/ 413662 h 1100381"/>
                <a:gd name="connsiteX34" fmla="*/ 40092 w 157197"/>
                <a:gd name="connsiteY34" fmla="*/ 285547 h 1100381"/>
                <a:gd name="connsiteX35" fmla="*/ 84501 w 157197"/>
                <a:gd name="connsiteY35" fmla="*/ 244675 h 110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7197" h="1100381">
                  <a:moveTo>
                    <a:pt x="84501" y="244675"/>
                  </a:moveTo>
                  <a:lnTo>
                    <a:pt x="84501" y="244675"/>
                  </a:lnTo>
                  <a:cubicBezTo>
                    <a:pt x="107294" y="243496"/>
                    <a:pt x="127337" y="225812"/>
                    <a:pt x="131660" y="203804"/>
                  </a:cubicBezTo>
                  <a:cubicBezTo>
                    <a:pt x="141878" y="149964"/>
                    <a:pt x="154453" y="96124"/>
                    <a:pt x="169387" y="42676"/>
                  </a:cubicBezTo>
                  <a:cubicBezTo>
                    <a:pt x="177247" y="15560"/>
                    <a:pt x="151703" y="-4876"/>
                    <a:pt x="119477" y="1019"/>
                  </a:cubicBezTo>
                  <a:cubicBezTo>
                    <a:pt x="137555" y="6914"/>
                    <a:pt x="148559" y="22241"/>
                    <a:pt x="143450" y="41105"/>
                  </a:cubicBezTo>
                  <a:cubicBezTo>
                    <a:pt x="129695" y="94552"/>
                    <a:pt x="117905" y="148392"/>
                    <a:pt x="108080" y="202232"/>
                  </a:cubicBezTo>
                  <a:cubicBezTo>
                    <a:pt x="104150" y="224239"/>
                    <a:pt x="83714" y="242317"/>
                    <a:pt x="61314" y="243103"/>
                  </a:cubicBezTo>
                  <a:cubicBezTo>
                    <a:pt x="38520" y="244282"/>
                    <a:pt x="18871" y="261967"/>
                    <a:pt x="16513" y="284368"/>
                  </a:cubicBezTo>
                  <a:cubicBezTo>
                    <a:pt x="11797" y="326811"/>
                    <a:pt x="7867" y="369647"/>
                    <a:pt x="5116" y="412483"/>
                  </a:cubicBezTo>
                  <a:cubicBezTo>
                    <a:pt x="3544" y="434884"/>
                    <a:pt x="18871" y="454533"/>
                    <a:pt x="40092" y="458071"/>
                  </a:cubicBezTo>
                  <a:cubicBezTo>
                    <a:pt x="61314" y="461215"/>
                    <a:pt x="76248" y="480865"/>
                    <a:pt x="75069" y="503658"/>
                  </a:cubicBezTo>
                  <a:cubicBezTo>
                    <a:pt x="74283" y="525666"/>
                    <a:pt x="73497" y="547280"/>
                    <a:pt x="73497" y="569288"/>
                  </a:cubicBezTo>
                  <a:cubicBezTo>
                    <a:pt x="73104" y="591688"/>
                    <a:pt x="57777" y="609766"/>
                    <a:pt x="36949" y="610945"/>
                  </a:cubicBezTo>
                  <a:cubicBezTo>
                    <a:pt x="36555" y="610945"/>
                    <a:pt x="36555" y="610945"/>
                    <a:pt x="36163" y="610945"/>
                  </a:cubicBezTo>
                  <a:cubicBezTo>
                    <a:pt x="15334" y="612124"/>
                    <a:pt x="-386" y="630202"/>
                    <a:pt x="7" y="652209"/>
                  </a:cubicBezTo>
                  <a:cubicBezTo>
                    <a:pt x="400" y="669894"/>
                    <a:pt x="793" y="687186"/>
                    <a:pt x="1579" y="704871"/>
                  </a:cubicBezTo>
                  <a:cubicBezTo>
                    <a:pt x="2365" y="727271"/>
                    <a:pt x="19657" y="746921"/>
                    <a:pt x="41271" y="750851"/>
                  </a:cubicBezTo>
                  <a:cubicBezTo>
                    <a:pt x="41664" y="750851"/>
                    <a:pt x="42057" y="750851"/>
                    <a:pt x="42057" y="750851"/>
                  </a:cubicBezTo>
                  <a:cubicBezTo>
                    <a:pt x="63672" y="754388"/>
                    <a:pt x="81357" y="774430"/>
                    <a:pt x="83322" y="796831"/>
                  </a:cubicBezTo>
                  <a:cubicBezTo>
                    <a:pt x="93146" y="900974"/>
                    <a:pt x="110045" y="1005118"/>
                    <a:pt x="134411" y="1108474"/>
                  </a:cubicBezTo>
                  <a:cubicBezTo>
                    <a:pt x="143842" y="1111226"/>
                    <a:pt x="153274" y="1113976"/>
                    <a:pt x="162706" y="1116728"/>
                  </a:cubicBezTo>
                  <a:cubicBezTo>
                    <a:pt x="135590" y="1011012"/>
                    <a:pt x="116726" y="904904"/>
                    <a:pt x="106115" y="798403"/>
                  </a:cubicBezTo>
                  <a:cubicBezTo>
                    <a:pt x="103757" y="776002"/>
                    <a:pt x="86073" y="755960"/>
                    <a:pt x="64458" y="752423"/>
                  </a:cubicBezTo>
                  <a:cubicBezTo>
                    <a:pt x="64065" y="752423"/>
                    <a:pt x="63672" y="752423"/>
                    <a:pt x="63672" y="752423"/>
                  </a:cubicBezTo>
                  <a:cubicBezTo>
                    <a:pt x="42057" y="748886"/>
                    <a:pt x="24765" y="728843"/>
                    <a:pt x="23980" y="706442"/>
                  </a:cubicBezTo>
                  <a:cubicBezTo>
                    <a:pt x="23194" y="688758"/>
                    <a:pt x="22801" y="671466"/>
                    <a:pt x="22408" y="653781"/>
                  </a:cubicBezTo>
                  <a:cubicBezTo>
                    <a:pt x="22015" y="631380"/>
                    <a:pt x="37734" y="613696"/>
                    <a:pt x="58563" y="612124"/>
                  </a:cubicBezTo>
                  <a:cubicBezTo>
                    <a:pt x="58956" y="612124"/>
                    <a:pt x="58956" y="612124"/>
                    <a:pt x="59349" y="612124"/>
                  </a:cubicBezTo>
                  <a:cubicBezTo>
                    <a:pt x="80178" y="610945"/>
                    <a:pt x="95898" y="592867"/>
                    <a:pt x="95898" y="570467"/>
                  </a:cubicBezTo>
                  <a:cubicBezTo>
                    <a:pt x="96290" y="548459"/>
                    <a:pt x="96683" y="526451"/>
                    <a:pt x="97469" y="504837"/>
                  </a:cubicBezTo>
                  <a:cubicBezTo>
                    <a:pt x="98256" y="482436"/>
                    <a:pt x="83322" y="462787"/>
                    <a:pt x="62493" y="459250"/>
                  </a:cubicBezTo>
                  <a:lnTo>
                    <a:pt x="62493" y="459250"/>
                  </a:lnTo>
                  <a:cubicBezTo>
                    <a:pt x="41664" y="456106"/>
                    <a:pt x="26338" y="436456"/>
                    <a:pt x="27909" y="413662"/>
                  </a:cubicBezTo>
                  <a:cubicBezTo>
                    <a:pt x="31053" y="370826"/>
                    <a:pt x="34984" y="327990"/>
                    <a:pt x="40092" y="285547"/>
                  </a:cubicBezTo>
                  <a:cubicBezTo>
                    <a:pt x="42057" y="263146"/>
                    <a:pt x="61707" y="245461"/>
                    <a:pt x="84501" y="244675"/>
                  </a:cubicBezTo>
                  <a:close/>
                </a:path>
              </a:pathLst>
            </a:custGeom>
            <a:solidFill>
              <a:srgbClr val="DBDCDD"/>
            </a:solidFill>
            <a:ln w="39274"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524A55BF-C6D3-4495-B70A-6FEDEE530D97}"/>
                </a:ext>
              </a:extLst>
            </p:cNvPr>
            <p:cNvSpPr/>
            <p:nvPr/>
          </p:nvSpPr>
          <p:spPr>
            <a:xfrm>
              <a:off x="20827174" y="7924698"/>
              <a:ext cx="275095" cy="982484"/>
            </a:xfrm>
            <a:custGeom>
              <a:avLst/>
              <a:gdLst>
                <a:gd name="connsiteX0" fmla="*/ 67900 w 275095"/>
                <a:gd name="connsiteY0" fmla="*/ 991129 h 982483"/>
                <a:gd name="connsiteX1" fmla="*/ 277366 w 275095"/>
                <a:gd name="connsiteY1" fmla="*/ 0 h 982483"/>
                <a:gd name="connsiteX2" fmla="*/ 215665 w 275095"/>
                <a:gd name="connsiteY2" fmla="*/ 13754 h 982483"/>
                <a:gd name="connsiteX3" fmla="*/ 181082 w 275095"/>
                <a:gd name="connsiteY3" fmla="*/ 44015 h 982483"/>
                <a:gd name="connsiteX4" fmla="*/ 698 w 275095"/>
                <a:gd name="connsiteY4" fmla="*/ 931394 h 982483"/>
                <a:gd name="connsiteX5" fmla="*/ 31745 w 275095"/>
                <a:gd name="connsiteY5" fmla="*/ 979732 h 982483"/>
                <a:gd name="connsiteX6" fmla="*/ 67900 w 275095"/>
                <a:gd name="connsiteY6" fmla="*/ 991129 h 98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95" h="982483">
                  <a:moveTo>
                    <a:pt x="67900" y="991129"/>
                  </a:moveTo>
                  <a:cubicBezTo>
                    <a:pt x="121347" y="661408"/>
                    <a:pt x="153179" y="325399"/>
                    <a:pt x="277366" y="0"/>
                  </a:cubicBezTo>
                  <a:cubicBezTo>
                    <a:pt x="256537" y="4716"/>
                    <a:pt x="236101" y="9431"/>
                    <a:pt x="215665" y="13754"/>
                  </a:cubicBezTo>
                  <a:cubicBezTo>
                    <a:pt x="198767" y="17685"/>
                    <a:pt x="185405" y="29081"/>
                    <a:pt x="181082" y="44015"/>
                  </a:cubicBezTo>
                  <a:cubicBezTo>
                    <a:pt x="91873" y="337581"/>
                    <a:pt x="58861" y="636256"/>
                    <a:pt x="698" y="931394"/>
                  </a:cubicBezTo>
                  <a:cubicBezTo>
                    <a:pt x="-3232" y="951830"/>
                    <a:pt x="9737" y="972659"/>
                    <a:pt x="31745" y="979732"/>
                  </a:cubicBezTo>
                  <a:cubicBezTo>
                    <a:pt x="43927" y="983662"/>
                    <a:pt x="56110" y="987592"/>
                    <a:pt x="67900" y="991129"/>
                  </a:cubicBezTo>
                  <a:close/>
                </a:path>
              </a:pathLst>
            </a:custGeom>
            <a:solidFill>
              <a:srgbClr val="DBDCDD"/>
            </a:solidFill>
            <a:ln w="39274"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D80F0B06-8339-4989-AEF5-13EB73636928}"/>
                </a:ext>
              </a:extLst>
            </p:cNvPr>
            <p:cNvSpPr/>
            <p:nvPr/>
          </p:nvSpPr>
          <p:spPr>
            <a:xfrm>
              <a:off x="21242480" y="7973629"/>
              <a:ext cx="550191" cy="1061082"/>
            </a:xfrm>
            <a:custGeom>
              <a:avLst/>
              <a:gdLst>
                <a:gd name="connsiteX0" fmla="*/ 266450 w 550190"/>
                <a:gd name="connsiteY0" fmla="*/ 705223 h 1061082"/>
                <a:gd name="connsiteX1" fmla="*/ 285314 w 550190"/>
                <a:gd name="connsiteY1" fmla="*/ 656099 h 1061082"/>
                <a:gd name="connsiteX2" fmla="*/ 264878 w 550190"/>
                <a:gd name="connsiteY2" fmla="*/ 605010 h 1061082"/>
                <a:gd name="connsiteX3" fmla="*/ 264092 w 550190"/>
                <a:gd name="connsiteY3" fmla="*/ 604617 h 1061082"/>
                <a:gd name="connsiteX4" fmla="*/ 243263 w 550190"/>
                <a:gd name="connsiteY4" fmla="*/ 553135 h 1061082"/>
                <a:gd name="connsiteX5" fmla="*/ 263306 w 550190"/>
                <a:gd name="connsiteY5" fmla="*/ 490649 h 1061082"/>
                <a:gd name="connsiteX6" fmla="*/ 311644 w 550190"/>
                <a:gd name="connsiteY6" fmla="*/ 459209 h 1061082"/>
                <a:gd name="connsiteX7" fmla="*/ 311644 w 550190"/>
                <a:gd name="connsiteY7" fmla="*/ 459209 h 1061082"/>
                <a:gd name="connsiteX8" fmla="*/ 359589 w 550190"/>
                <a:gd name="connsiteY8" fmla="*/ 427770 h 1061082"/>
                <a:gd name="connsiteX9" fmla="*/ 390636 w 550190"/>
                <a:gd name="connsiteY9" fmla="*/ 302798 h 1061082"/>
                <a:gd name="connsiteX10" fmla="*/ 361554 w 550190"/>
                <a:gd name="connsiteY10" fmla="*/ 248958 h 1061082"/>
                <a:gd name="connsiteX11" fmla="*/ 361554 w 550190"/>
                <a:gd name="connsiteY11" fmla="*/ 248958 h 1061082"/>
                <a:gd name="connsiteX12" fmla="*/ 330508 w 550190"/>
                <a:gd name="connsiteY12" fmla="*/ 194725 h 1061082"/>
                <a:gd name="connsiteX13" fmla="*/ 348586 w 550190"/>
                <a:gd name="connsiteY13" fmla="*/ 30453 h 1061082"/>
                <a:gd name="connsiteX14" fmla="*/ 411071 w 550190"/>
                <a:gd name="connsiteY14" fmla="*/ 8446 h 1061082"/>
                <a:gd name="connsiteX15" fmla="*/ 545868 w 550190"/>
                <a:gd name="connsiteY15" fmla="*/ 92154 h 1061082"/>
                <a:gd name="connsiteX16" fmla="*/ 568662 w 550190"/>
                <a:gd name="connsiteY16" fmla="*/ 132239 h 1061082"/>
                <a:gd name="connsiteX17" fmla="*/ 444869 w 550190"/>
                <a:gd name="connsiteY17" fmla="*/ 1029443 h 1061082"/>
                <a:gd name="connsiteX18" fmla="*/ 399281 w 550190"/>
                <a:gd name="connsiteY18" fmla="*/ 1064812 h 1061082"/>
                <a:gd name="connsiteX19" fmla="*/ 0 w 550190"/>
                <a:gd name="connsiteY19" fmla="*/ 1046341 h 1061082"/>
                <a:gd name="connsiteX20" fmla="*/ 158770 w 550190"/>
                <a:gd name="connsiteY20" fmla="*/ 764565 h 1061082"/>
                <a:gd name="connsiteX21" fmla="*/ 213396 w 550190"/>
                <a:gd name="connsiteY21" fmla="*/ 735091 h 1061082"/>
                <a:gd name="connsiteX22" fmla="*/ 214182 w 550190"/>
                <a:gd name="connsiteY22" fmla="*/ 735091 h 1061082"/>
                <a:gd name="connsiteX23" fmla="*/ 266450 w 550190"/>
                <a:gd name="connsiteY23" fmla="*/ 705223 h 106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0190" h="1061082">
                  <a:moveTo>
                    <a:pt x="266450" y="705223"/>
                  </a:moveTo>
                  <a:cubicBezTo>
                    <a:pt x="273131" y="688717"/>
                    <a:pt x="279418" y="672605"/>
                    <a:pt x="285314" y="656099"/>
                  </a:cubicBezTo>
                  <a:cubicBezTo>
                    <a:pt x="293173" y="635270"/>
                    <a:pt x="284135" y="612870"/>
                    <a:pt x="264878" y="605010"/>
                  </a:cubicBezTo>
                  <a:cubicBezTo>
                    <a:pt x="264485" y="605010"/>
                    <a:pt x="264485" y="604617"/>
                    <a:pt x="264092" y="604617"/>
                  </a:cubicBezTo>
                  <a:cubicBezTo>
                    <a:pt x="244835" y="596364"/>
                    <a:pt x="236189" y="574357"/>
                    <a:pt x="243263" y="553135"/>
                  </a:cubicBezTo>
                  <a:cubicBezTo>
                    <a:pt x="250337" y="532306"/>
                    <a:pt x="257018" y="511477"/>
                    <a:pt x="263306" y="490649"/>
                  </a:cubicBezTo>
                  <a:cubicBezTo>
                    <a:pt x="269987" y="469034"/>
                    <a:pt x="290422" y="455280"/>
                    <a:pt x="311644" y="459209"/>
                  </a:cubicBezTo>
                  <a:lnTo>
                    <a:pt x="311644" y="459209"/>
                  </a:lnTo>
                  <a:cubicBezTo>
                    <a:pt x="332473" y="463139"/>
                    <a:pt x="353301" y="449384"/>
                    <a:pt x="359589" y="427770"/>
                  </a:cubicBezTo>
                  <a:cubicBezTo>
                    <a:pt x="370986" y="386506"/>
                    <a:pt x="381204" y="344848"/>
                    <a:pt x="390636" y="302798"/>
                  </a:cubicBezTo>
                  <a:cubicBezTo>
                    <a:pt x="395745" y="280790"/>
                    <a:pt x="382776" y="257603"/>
                    <a:pt x="361554" y="248958"/>
                  </a:cubicBezTo>
                  <a:lnTo>
                    <a:pt x="361554" y="248958"/>
                  </a:lnTo>
                  <a:cubicBezTo>
                    <a:pt x="340332" y="240312"/>
                    <a:pt x="326971" y="217125"/>
                    <a:pt x="330508" y="194725"/>
                  </a:cubicBezTo>
                  <a:cubicBezTo>
                    <a:pt x="338761" y="140492"/>
                    <a:pt x="344655" y="85473"/>
                    <a:pt x="348586" y="30453"/>
                  </a:cubicBezTo>
                  <a:cubicBezTo>
                    <a:pt x="350157" y="2158"/>
                    <a:pt x="381990" y="-9239"/>
                    <a:pt x="411071" y="8446"/>
                  </a:cubicBezTo>
                  <a:cubicBezTo>
                    <a:pt x="457444" y="36741"/>
                    <a:pt x="502246" y="64644"/>
                    <a:pt x="545868" y="92154"/>
                  </a:cubicBezTo>
                  <a:cubicBezTo>
                    <a:pt x="560409" y="101586"/>
                    <a:pt x="569448" y="116912"/>
                    <a:pt x="568662" y="132239"/>
                  </a:cubicBezTo>
                  <a:cubicBezTo>
                    <a:pt x="555693" y="438773"/>
                    <a:pt x="487705" y="731554"/>
                    <a:pt x="444869" y="1029443"/>
                  </a:cubicBezTo>
                  <a:cubicBezTo>
                    <a:pt x="442118" y="1050272"/>
                    <a:pt x="422468" y="1065205"/>
                    <a:pt x="399281" y="1064812"/>
                  </a:cubicBezTo>
                  <a:cubicBezTo>
                    <a:pt x="273131" y="1060882"/>
                    <a:pt x="140692" y="1054987"/>
                    <a:pt x="0" y="1046341"/>
                  </a:cubicBezTo>
                  <a:cubicBezTo>
                    <a:pt x="60521" y="955560"/>
                    <a:pt x="113575" y="861635"/>
                    <a:pt x="158770" y="764565"/>
                  </a:cubicBezTo>
                  <a:cubicBezTo>
                    <a:pt x="168201" y="744129"/>
                    <a:pt x="191781" y="731161"/>
                    <a:pt x="213396" y="735091"/>
                  </a:cubicBezTo>
                  <a:cubicBezTo>
                    <a:pt x="213789" y="735091"/>
                    <a:pt x="214182" y="735091"/>
                    <a:pt x="214182" y="735091"/>
                  </a:cubicBezTo>
                  <a:cubicBezTo>
                    <a:pt x="235403" y="738628"/>
                    <a:pt x="258197" y="726052"/>
                    <a:pt x="266450" y="705223"/>
                  </a:cubicBezTo>
                  <a:close/>
                </a:path>
              </a:pathLst>
            </a:custGeom>
            <a:solidFill>
              <a:srgbClr val="C3C6CB"/>
            </a:solidFill>
            <a:ln w="39274"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28218F03-7C54-4596-8B4F-1AD7CF1C5C5D}"/>
                </a:ext>
              </a:extLst>
            </p:cNvPr>
            <p:cNvSpPr/>
            <p:nvPr/>
          </p:nvSpPr>
          <p:spPr>
            <a:xfrm>
              <a:off x="21242480" y="8744875"/>
              <a:ext cx="353694" cy="275095"/>
            </a:xfrm>
            <a:custGeom>
              <a:avLst/>
              <a:gdLst>
                <a:gd name="connsiteX0" fmla="*/ 359196 w 353694"/>
                <a:gd name="connsiteY0" fmla="*/ 291994 h 275095"/>
                <a:gd name="connsiteX1" fmla="*/ 0 w 353694"/>
                <a:gd name="connsiteY1" fmla="*/ 274703 h 275095"/>
                <a:gd name="connsiteX2" fmla="*/ 155626 w 353694"/>
                <a:gd name="connsiteY2" fmla="*/ 0 h 275095"/>
                <a:gd name="connsiteX3" fmla="*/ 359196 w 353694"/>
                <a:gd name="connsiteY3" fmla="*/ 291994 h 275095"/>
              </a:gdLst>
              <a:ahLst/>
              <a:cxnLst>
                <a:cxn ang="0">
                  <a:pos x="connsiteX0" y="connsiteY0"/>
                </a:cxn>
                <a:cxn ang="0">
                  <a:pos x="connsiteX1" y="connsiteY1"/>
                </a:cxn>
                <a:cxn ang="0">
                  <a:pos x="connsiteX2" y="connsiteY2"/>
                </a:cxn>
                <a:cxn ang="0">
                  <a:pos x="connsiteX3" y="connsiteY3"/>
                </a:cxn>
              </a:cxnLst>
              <a:rect l="l" t="t" r="r" b="b"/>
              <a:pathLst>
                <a:path w="353694" h="275095">
                  <a:moveTo>
                    <a:pt x="359196" y="291994"/>
                  </a:moveTo>
                  <a:cubicBezTo>
                    <a:pt x="244835" y="288064"/>
                    <a:pt x="125758" y="282562"/>
                    <a:pt x="0" y="274703"/>
                  </a:cubicBezTo>
                  <a:cubicBezTo>
                    <a:pt x="58949" y="186279"/>
                    <a:pt x="110824" y="94318"/>
                    <a:pt x="155626" y="0"/>
                  </a:cubicBezTo>
                  <a:cubicBezTo>
                    <a:pt x="288064" y="38120"/>
                    <a:pt x="365091" y="159162"/>
                    <a:pt x="359196" y="291994"/>
                  </a:cubicBezTo>
                  <a:close/>
                </a:path>
              </a:pathLst>
            </a:custGeom>
            <a:solidFill>
              <a:srgbClr val="AEB1B5"/>
            </a:solidFill>
            <a:ln w="39274"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46D0B67F-856A-4B6E-BAB3-A13B43C8B8A5}"/>
                </a:ext>
              </a:extLst>
            </p:cNvPr>
            <p:cNvSpPr/>
            <p:nvPr/>
          </p:nvSpPr>
          <p:spPr>
            <a:xfrm>
              <a:off x="21242480" y="7974033"/>
              <a:ext cx="392993" cy="1021783"/>
            </a:xfrm>
            <a:custGeom>
              <a:avLst/>
              <a:gdLst>
                <a:gd name="connsiteX0" fmla="*/ 361947 w 392993"/>
                <a:gd name="connsiteY0" fmla="*/ 248946 h 1021782"/>
                <a:gd name="connsiteX1" fmla="*/ 361947 w 392993"/>
                <a:gd name="connsiteY1" fmla="*/ 248946 h 1021782"/>
                <a:gd name="connsiteX2" fmla="*/ 330900 w 392993"/>
                <a:gd name="connsiteY2" fmla="*/ 194713 h 1021782"/>
                <a:gd name="connsiteX3" fmla="*/ 348978 w 392993"/>
                <a:gd name="connsiteY3" fmla="*/ 30442 h 1021782"/>
                <a:gd name="connsiteX4" fmla="*/ 409892 w 392993"/>
                <a:gd name="connsiteY4" fmla="*/ 7648 h 1021782"/>
                <a:gd name="connsiteX5" fmla="*/ 374130 w 392993"/>
                <a:gd name="connsiteY5" fmla="*/ 37516 h 1021782"/>
                <a:gd name="connsiteX6" fmla="*/ 354087 w 392993"/>
                <a:gd name="connsiteY6" fmla="*/ 201394 h 1021782"/>
                <a:gd name="connsiteX7" fmla="*/ 384741 w 392993"/>
                <a:gd name="connsiteY7" fmla="*/ 255627 h 1021782"/>
                <a:gd name="connsiteX8" fmla="*/ 413429 w 392993"/>
                <a:gd name="connsiteY8" fmla="*/ 309074 h 1021782"/>
                <a:gd name="connsiteX9" fmla="*/ 381597 w 392993"/>
                <a:gd name="connsiteY9" fmla="*/ 433653 h 1021782"/>
                <a:gd name="connsiteX10" fmla="*/ 333652 w 392993"/>
                <a:gd name="connsiteY10" fmla="*/ 465093 h 1021782"/>
                <a:gd name="connsiteX11" fmla="*/ 285314 w 392993"/>
                <a:gd name="connsiteY11" fmla="*/ 496532 h 1021782"/>
                <a:gd name="connsiteX12" fmla="*/ 265271 w 392993"/>
                <a:gd name="connsiteY12" fmla="*/ 559018 h 1021782"/>
                <a:gd name="connsiteX13" fmla="*/ 286099 w 392993"/>
                <a:gd name="connsiteY13" fmla="*/ 610500 h 1021782"/>
                <a:gd name="connsiteX14" fmla="*/ 286885 w 392993"/>
                <a:gd name="connsiteY14" fmla="*/ 610893 h 1021782"/>
                <a:gd name="connsiteX15" fmla="*/ 307321 w 392993"/>
                <a:gd name="connsiteY15" fmla="*/ 661982 h 1021782"/>
                <a:gd name="connsiteX16" fmla="*/ 288458 w 392993"/>
                <a:gd name="connsiteY16" fmla="*/ 711106 h 1021782"/>
                <a:gd name="connsiteX17" fmla="*/ 235796 w 392993"/>
                <a:gd name="connsiteY17" fmla="*/ 741367 h 1021782"/>
                <a:gd name="connsiteX18" fmla="*/ 235011 w 392993"/>
                <a:gd name="connsiteY18" fmla="*/ 741367 h 1021782"/>
                <a:gd name="connsiteX19" fmla="*/ 180777 w 392993"/>
                <a:gd name="connsiteY19" fmla="*/ 770842 h 1021782"/>
                <a:gd name="connsiteX20" fmla="*/ 29475 w 392993"/>
                <a:gd name="connsiteY20" fmla="*/ 1047902 h 1021782"/>
                <a:gd name="connsiteX21" fmla="*/ 0 w 392993"/>
                <a:gd name="connsiteY21" fmla="*/ 1045937 h 1021782"/>
                <a:gd name="connsiteX22" fmla="*/ 158770 w 392993"/>
                <a:gd name="connsiteY22" fmla="*/ 764161 h 1021782"/>
                <a:gd name="connsiteX23" fmla="*/ 213396 w 392993"/>
                <a:gd name="connsiteY23" fmla="*/ 734686 h 1021782"/>
                <a:gd name="connsiteX24" fmla="*/ 214182 w 392993"/>
                <a:gd name="connsiteY24" fmla="*/ 734686 h 1021782"/>
                <a:gd name="connsiteX25" fmla="*/ 266843 w 392993"/>
                <a:gd name="connsiteY25" fmla="*/ 704819 h 1021782"/>
                <a:gd name="connsiteX26" fmla="*/ 285706 w 392993"/>
                <a:gd name="connsiteY26" fmla="*/ 655695 h 1021782"/>
                <a:gd name="connsiteX27" fmla="*/ 265271 w 392993"/>
                <a:gd name="connsiteY27" fmla="*/ 604605 h 1021782"/>
                <a:gd name="connsiteX28" fmla="*/ 264485 w 392993"/>
                <a:gd name="connsiteY28" fmla="*/ 604212 h 1021782"/>
                <a:gd name="connsiteX29" fmla="*/ 243656 w 392993"/>
                <a:gd name="connsiteY29" fmla="*/ 552730 h 1021782"/>
                <a:gd name="connsiteX30" fmla="*/ 263699 w 392993"/>
                <a:gd name="connsiteY30" fmla="*/ 490244 h 1021782"/>
                <a:gd name="connsiteX31" fmla="*/ 312037 w 392993"/>
                <a:gd name="connsiteY31" fmla="*/ 458805 h 1021782"/>
                <a:gd name="connsiteX32" fmla="*/ 312037 w 392993"/>
                <a:gd name="connsiteY32" fmla="*/ 458805 h 1021782"/>
                <a:gd name="connsiteX33" fmla="*/ 359982 w 392993"/>
                <a:gd name="connsiteY33" fmla="*/ 427365 h 1021782"/>
                <a:gd name="connsiteX34" fmla="*/ 391029 w 392993"/>
                <a:gd name="connsiteY34" fmla="*/ 302393 h 1021782"/>
                <a:gd name="connsiteX35" fmla="*/ 361947 w 392993"/>
                <a:gd name="connsiteY35" fmla="*/ 248946 h 102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2993" h="1021782">
                  <a:moveTo>
                    <a:pt x="361947" y="248946"/>
                  </a:moveTo>
                  <a:lnTo>
                    <a:pt x="361947" y="248946"/>
                  </a:lnTo>
                  <a:cubicBezTo>
                    <a:pt x="340725" y="240300"/>
                    <a:pt x="327364" y="217114"/>
                    <a:pt x="330900" y="194713"/>
                  </a:cubicBezTo>
                  <a:cubicBezTo>
                    <a:pt x="339154" y="140480"/>
                    <a:pt x="345048" y="85461"/>
                    <a:pt x="348978" y="30442"/>
                  </a:cubicBezTo>
                  <a:cubicBezTo>
                    <a:pt x="350550" y="2539"/>
                    <a:pt x="381204" y="-8857"/>
                    <a:pt x="409892" y="7648"/>
                  </a:cubicBezTo>
                  <a:cubicBezTo>
                    <a:pt x="391029" y="7256"/>
                    <a:pt x="375702" y="18259"/>
                    <a:pt x="374130" y="37516"/>
                  </a:cubicBezTo>
                  <a:cubicBezTo>
                    <a:pt x="369414" y="92535"/>
                    <a:pt x="362733" y="147161"/>
                    <a:pt x="354087" y="201394"/>
                  </a:cubicBezTo>
                  <a:cubicBezTo>
                    <a:pt x="350550" y="223795"/>
                    <a:pt x="363519" y="246981"/>
                    <a:pt x="384741" y="255627"/>
                  </a:cubicBezTo>
                  <a:cubicBezTo>
                    <a:pt x="405962" y="264273"/>
                    <a:pt x="418538" y="287459"/>
                    <a:pt x="413429" y="309074"/>
                  </a:cubicBezTo>
                  <a:cubicBezTo>
                    <a:pt x="403604" y="350731"/>
                    <a:pt x="392993" y="392389"/>
                    <a:pt x="381597" y="433653"/>
                  </a:cubicBezTo>
                  <a:cubicBezTo>
                    <a:pt x="375702" y="455268"/>
                    <a:pt x="354480" y="468629"/>
                    <a:pt x="333652" y="465093"/>
                  </a:cubicBezTo>
                  <a:cubicBezTo>
                    <a:pt x="312823" y="461162"/>
                    <a:pt x="291994" y="474918"/>
                    <a:pt x="285314" y="496532"/>
                  </a:cubicBezTo>
                  <a:cubicBezTo>
                    <a:pt x="279026" y="517361"/>
                    <a:pt x="271951" y="538189"/>
                    <a:pt x="265271" y="559018"/>
                  </a:cubicBezTo>
                  <a:cubicBezTo>
                    <a:pt x="258197" y="580239"/>
                    <a:pt x="266843" y="602248"/>
                    <a:pt x="286099" y="610500"/>
                  </a:cubicBezTo>
                  <a:cubicBezTo>
                    <a:pt x="286493" y="610500"/>
                    <a:pt x="286493" y="610893"/>
                    <a:pt x="286885" y="610893"/>
                  </a:cubicBezTo>
                  <a:cubicBezTo>
                    <a:pt x="306142" y="618753"/>
                    <a:pt x="315181" y="641154"/>
                    <a:pt x="307321" y="661982"/>
                  </a:cubicBezTo>
                  <a:cubicBezTo>
                    <a:pt x="301033" y="678488"/>
                    <a:pt x="294745" y="694994"/>
                    <a:pt x="288458" y="711106"/>
                  </a:cubicBezTo>
                  <a:cubicBezTo>
                    <a:pt x="280205" y="731935"/>
                    <a:pt x="257411" y="744904"/>
                    <a:pt x="235796" y="741367"/>
                  </a:cubicBezTo>
                  <a:cubicBezTo>
                    <a:pt x="235403" y="741367"/>
                    <a:pt x="235011" y="741367"/>
                    <a:pt x="235011" y="741367"/>
                  </a:cubicBezTo>
                  <a:cubicBezTo>
                    <a:pt x="213396" y="737830"/>
                    <a:pt x="190209" y="750406"/>
                    <a:pt x="180777" y="770842"/>
                  </a:cubicBezTo>
                  <a:cubicBezTo>
                    <a:pt x="137155" y="865946"/>
                    <a:pt x="86459" y="958300"/>
                    <a:pt x="29475" y="1047902"/>
                  </a:cubicBezTo>
                  <a:cubicBezTo>
                    <a:pt x="19650" y="1047509"/>
                    <a:pt x="9825" y="1046723"/>
                    <a:pt x="0" y="1045937"/>
                  </a:cubicBezTo>
                  <a:cubicBezTo>
                    <a:pt x="60521" y="955156"/>
                    <a:pt x="113575" y="861230"/>
                    <a:pt x="158770" y="764161"/>
                  </a:cubicBezTo>
                  <a:cubicBezTo>
                    <a:pt x="168201" y="743725"/>
                    <a:pt x="191781" y="730756"/>
                    <a:pt x="213396" y="734686"/>
                  </a:cubicBezTo>
                  <a:cubicBezTo>
                    <a:pt x="213789" y="734686"/>
                    <a:pt x="214182" y="734686"/>
                    <a:pt x="214182" y="734686"/>
                  </a:cubicBezTo>
                  <a:cubicBezTo>
                    <a:pt x="235796" y="738223"/>
                    <a:pt x="258590" y="725648"/>
                    <a:pt x="266843" y="704819"/>
                  </a:cubicBezTo>
                  <a:cubicBezTo>
                    <a:pt x="273524" y="688313"/>
                    <a:pt x="279812" y="672200"/>
                    <a:pt x="285706" y="655695"/>
                  </a:cubicBezTo>
                  <a:cubicBezTo>
                    <a:pt x="293566" y="634866"/>
                    <a:pt x="284527" y="612465"/>
                    <a:pt x="265271" y="604605"/>
                  </a:cubicBezTo>
                  <a:cubicBezTo>
                    <a:pt x="264878" y="604605"/>
                    <a:pt x="264878" y="604212"/>
                    <a:pt x="264485" y="604212"/>
                  </a:cubicBezTo>
                  <a:cubicBezTo>
                    <a:pt x="245228" y="595960"/>
                    <a:pt x="236582" y="573952"/>
                    <a:pt x="243656" y="552730"/>
                  </a:cubicBezTo>
                  <a:cubicBezTo>
                    <a:pt x="250730" y="531901"/>
                    <a:pt x="257411" y="511073"/>
                    <a:pt x="263699" y="490244"/>
                  </a:cubicBezTo>
                  <a:cubicBezTo>
                    <a:pt x="270380" y="468629"/>
                    <a:pt x="290816" y="454875"/>
                    <a:pt x="312037" y="458805"/>
                  </a:cubicBezTo>
                  <a:lnTo>
                    <a:pt x="312037" y="458805"/>
                  </a:lnTo>
                  <a:cubicBezTo>
                    <a:pt x="332865" y="462735"/>
                    <a:pt x="353694" y="448980"/>
                    <a:pt x="359982" y="427365"/>
                  </a:cubicBezTo>
                  <a:cubicBezTo>
                    <a:pt x="371379" y="386101"/>
                    <a:pt x="381597" y="344443"/>
                    <a:pt x="391029" y="302393"/>
                  </a:cubicBezTo>
                  <a:cubicBezTo>
                    <a:pt x="395745" y="280386"/>
                    <a:pt x="383169" y="257199"/>
                    <a:pt x="361947" y="248946"/>
                  </a:cubicBezTo>
                  <a:close/>
                </a:path>
              </a:pathLst>
            </a:custGeom>
            <a:solidFill>
              <a:srgbClr val="DBDCDD"/>
            </a:solidFill>
            <a:ln w="39274"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EA862A86-A859-4669-8870-CAC771C60804}"/>
                </a:ext>
              </a:extLst>
            </p:cNvPr>
            <p:cNvSpPr/>
            <p:nvPr/>
          </p:nvSpPr>
          <p:spPr>
            <a:xfrm>
              <a:off x="21604034" y="8031985"/>
              <a:ext cx="196497" cy="982484"/>
            </a:xfrm>
            <a:custGeom>
              <a:avLst/>
              <a:gdLst>
                <a:gd name="connsiteX0" fmla="*/ 0 w 196496"/>
                <a:gd name="connsiteY0" fmla="*/ 1004884 h 982483"/>
                <a:gd name="connsiteX1" fmla="*/ 130866 w 196496"/>
                <a:gd name="connsiteY1" fmla="*/ 0 h 982483"/>
                <a:gd name="connsiteX2" fmla="*/ 184313 w 196496"/>
                <a:gd name="connsiteY2" fmla="*/ 33405 h 982483"/>
                <a:gd name="connsiteX3" fmla="*/ 207107 w 196496"/>
                <a:gd name="connsiteY3" fmla="*/ 73490 h 982483"/>
                <a:gd name="connsiteX4" fmla="*/ 83314 w 196496"/>
                <a:gd name="connsiteY4" fmla="*/ 970694 h 982483"/>
                <a:gd name="connsiteX5" fmla="*/ 37727 w 196496"/>
                <a:gd name="connsiteY5" fmla="*/ 1006063 h 982483"/>
                <a:gd name="connsiteX6" fmla="*/ 0 w 196496"/>
                <a:gd name="connsiteY6" fmla="*/ 1004884 h 98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96" h="982483">
                  <a:moveTo>
                    <a:pt x="0" y="1004884"/>
                  </a:moveTo>
                  <a:cubicBezTo>
                    <a:pt x="58949" y="675949"/>
                    <a:pt x="139906" y="348585"/>
                    <a:pt x="130866" y="0"/>
                  </a:cubicBezTo>
                  <a:cubicBezTo>
                    <a:pt x="148944" y="11397"/>
                    <a:pt x="166629" y="22400"/>
                    <a:pt x="184313" y="33405"/>
                  </a:cubicBezTo>
                  <a:cubicBezTo>
                    <a:pt x="198855" y="42836"/>
                    <a:pt x="207893" y="58163"/>
                    <a:pt x="207107" y="73490"/>
                  </a:cubicBezTo>
                  <a:cubicBezTo>
                    <a:pt x="194138" y="380025"/>
                    <a:pt x="126151" y="672805"/>
                    <a:pt x="83314" y="970694"/>
                  </a:cubicBezTo>
                  <a:cubicBezTo>
                    <a:pt x="80563" y="991522"/>
                    <a:pt x="60914" y="1006456"/>
                    <a:pt x="37727" y="1006063"/>
                  </a:cubicBezTo>
                  <a:cubicBezTo>
                    <a:pt x="25152" y="1005670"/>
                    <a:pt x="12575" y="1005277"/>
                    <a:pt x="0" y="1004884"/>
                  </a:cubicBezTo>
                  <a:close/>
                </a:path>
              </a:pathLst>
            </a:custGeom>
            <a:solidFill>
              <a:srgbClr val="DBDCDD"/>
            </a:solidFill>
            <a:ln w="39274"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160A50D0-8A1E-40B5-89C5-C10DF61750FA}"/>
                </a:ext>
              </a:extLst>
            </p:cNvPr>
            <p:cNvSpPr/>
            <p:nvPr/>
          </p:nvSpPr>
          <p:spPr>
            <a:xfrm>
              <a:off x="20935896" y="8713386"/>
              <a:ext cx="589490" cy="589490"/>
            </a:xfrm>
            <a:custGeom>
              <a:avLst/>
              <a:gdLst>
                <a:gd name="connsiteX0" fmla="*/ 608010 w 589490"/>
                <a:gd name="connsiteY0" fmla="*/ 357673 h 589490"/>
                <a:gd name="connsiteX1" fmla="*/ 254709 w 589490"/>
                <a:gd name="connsiteY1" fmla="*/ 608010 h 589490"/>
                <a:gd name="connsiteX2" fmla="*/ 4372 w 589490"/>
                <a:gd name="connsiteY2" fmla="*/ 254709 h 589490"/>
                <a:gd name="connsiteX3" fmla="*/ 357673 w 589490"/>
                <a:gd name="connsiteY3" fmla="*/ 4372 h 589490"/>
                <a:gd name="connsiteX4" fmla="*/ 608010 w 589490"/>
                <a:gd name="connsiteY4" fmla="*/ 357673 h 589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90" h="589490">
                  <a:moveTo>
                    <a:pt x="608010" y="357673"/>
                  </a:moveTo>
                  <a:cubicBezTo>
                    <a:pt x="579715" y="524302"/>
                    <a:pt x="421338" y="636306"/>
                    <a:pt x="254709" y="608010"/>
                  </a:cubicBezTo>
                  <a:cubicBezTo>
                    <a:pt x="88079" y="579715"/>
                    <a:pt x="-23923" y="421338"/>
                    <a:pt x="4372" y="254709"/>
                  </a:cubicBezTo>
                  <a:cubicBezTo>
                    <a:pt x="32667" y="88080"/>
                    <a:pt x="191044" y="-23923"/>
                    <a:pt x="357673" y="4372"/>
                  </a:cubicBezTo>
                  <a:cubicBezTo>
                    <a:pt x="524302" y="33061"/>
                    <a:pt x="636305" y="191044"/>
                    <a:pt x="608010" y="357673"/>
                  </a:cubicBezTo>
                  <a:close/>
                </a:path>
              </a:pathLst>
            </a:custGeom>
            <a:solidFill>
              <a:srgbClr val="C3C6CB"/>
            </a:solidFill>
            <a:ln w="39274"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E4E89EF7-6302-4A10-9A1D-F7D14B9637FC}"/>
                </a:ext>
              </a:extLst>
            </p:cNvPr>
            <p:cNvSpPr/>
            <p:nvPr/>
          </p:nvSpPr>
          <p:spPr>
            <a:xfrm>
              <a:off x="20973279" y="8814827"/>
              <a:ext cx="550191" cy="510891"/>
            </a:xfrm>
            <a:custGeom>
              <a:avLst/>
              <a:gdLst>
                <a:gd name="connsiteX0" fmla="*/ 495958 w 550190"/>
                <a:gd name="connsiteY0" fmla="*/ 0 h 510891"/>
                <a:gd name="connsiteX1" fmla="*/ 528969 w 550190"/>
                <a:gd name="connsiteY1" fmla="*/ 197676 h 510891"/>
                <a:gd name="connsiteX2" fmla="*/ 175668 w 550190"/>
                <a:gd name="connsiteY2" fmla="*/ 448012 h 510891"/>
                <a:gd name="connsiteX3" fmla="*/ 0 w 550190"/>
                <a:gd name="connsiteY3" fmla="*/ 351336 h 510891"/>
                <a:gd name="connsiteX4" fmla="*/ 217325 w 550190"/>
                <a:gd name="connsiteY4" fmla="*/ 506961 h 510891"/>
                <a:gd name="connsiteX5" fmla="*/ 570626 w 550190"/>
                <a:gd name="connsiteY5" fmla="*/ 256625 h 510891"/>
                <a:gd name="connsiteX6" fmla="*/ 495958 w 550190"/>
                <a:gd name="connsiteY6" fmla="*/ 0 h 51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190" h="510891">
                  <a:moveTo>
                    <a:pt x="495958" y="0"/>
                  </a:moveTo>
                  <a:cubicBezTo>
                    <a:pt x="527790" y="58163"/>
                    <a:pt x="541152" y="127330"/>
                    <a:pt x="528969" y="197676"/>
                  </a:cubicBezTo>
                  <a:cubicBezTo>
                    <a:pt x="500673" y="364305"/>
                    <a:pt x="342297" y="476308"/>
                    <a:pt x="175668" y="448012"/>
                  </a:cubicBezTo>
                  <a:cubicBezTo>
                    <a:pt x="105322" y="435830"/>
                    <a:pt x="44408" y="400460"/>
                    <a:pt x="0" y="351336"/>
                  </a:cubicBezTo>
                  <a:cubicBezTo>
                    <a:pt x="43229" y="430721"/>
                    <a:pt x="121042" y="490456"/>
                    <a:pt x="217325" y="506961"/>
                  </a:cubicBezTo>
                  <a:cubicBezTo>
                    <a:pt x="383954" y="535257"/>
                    <a:pt x="541938" y="423254"/>
                    <a:pt x="570626" y="256625"/>
                  </a:cubicBezTo>
                  <a:cubicBezTo>
                    <a:pt x="587132" y="160341"/>
                    <a:pt x="556479" y="67202"/>
                    <a:pt x="495958" y="0"/>
                  </a:cubicBezTo>
                  <a:close/>
                </a:path>
              </a:pathLst>
            </a:custGeom>
            <a:solidFill>
              <a:srgbClr val="AEB1B5"/>
            </a:solidFill>
            <a:ln w="39274"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D5B93E17-B188-4318-AD46-E9E2AB6D1CA8}"/>
                </a:ext>
              </a:extLst>
            </p:cNvPr>
            <p:cNvSpPr/>
            <p:nvPr/>
          </p:nvSpPr>
          <p:spPr>
            <a:xfrm>
              <a:off x="20935842" y="8713386"/>
              <a:ext cx="550191" cy="471592"/>
            </a:xfrm>
            <a:custGeom>
              <a:avLst/>
              <a:gdLst>
                <a:gd name="connsiteX0" fmla="*/ 31150 w 550190"/>
                <a:gd name="connsiteY0" fmla="*/ 292436 h 471592"/>
                <a:gd name="connsiteX1" fmla="*/ 384451 w 550190"/>
                <a:gd name="connsiteY1" fmla="*/ 42100 h 471592"/>
                <a:gd name="connsiteX2" fmla="*/ 568372 w 550190"/>
                <a:gd name="connsiteY2" fmla="*/ 148601 h 471592"/>
                <a:gd name="connsiteX3" fmla="*/ 357727 w 550190"/>
                <a:gd name="connsiteY3" fmla="*/ 4372 h 471592"/>
                <a:gd name="connsiteX4" fmla="*/ 4426 w 550190"/>
                <a:gd name="connsiteY4" fmla="*/ 254709 h 471592"/>
                <a:gd name="connsiteX5" fmla="*/ 70449 w 550190"/>
                <a:gd name="connsiteY5" fmla="*/ 501116 h 471592"/>
                <a:gd name="connsiteX6" fmla="*/ 31150 w 550190"/>
                <a:gd name="connsiteY6" fmla="*/ 292436 h 47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190" h="471592">
                  <a:moveTo>
                    <a:pt x="31150" y="292436"/>
                  </a:moveTo>
                  <a:cubicBezTo>
                    <a:pt x="59445" y="125807"/>
                    <a:pt x="217822" y="13804"/>
                    <a:pt x="384451" y="42100"/>
                  </a:cubicBezTo>
                  <a:cubicBezTo>
                    <a:pt x="459512" y="55069"/>
                    <a:pt x="523570" y="94368"/>
                    <a:pt x="568372" y="148601"/>
                  </a:cubicBezTo>
                  <a:cubicBezTo>
                    <a:pt x="523963" y="74718"/>
                    <a:pt x="449295" y="20092"/>
                    <a:pt x="357727" y="4372"/>
                  </a:cubicBezTo>
                  <a:cubicBezTo>
                    <a:pt x="191098" y="-23923"/>
                    <a:pt x="33115" y="88080"/>
                    <a:pt x="4426" y="254709"/>
                  </a:cubicBezTo>
                  <a:cubicBezTo>
                    <a:pt x="-11294" y="346276"/>
                    <a:pt x="15823" y="435093"/>
                    <a:pt x="70449" y="501116"/>
                  </a:cubicBezTo>
                  <a:cubicBezTo>
                    <a:pt x="34294" y="440988"/>
                    <a:pt x="18574" y="367498"/>
                    <a:pt x="31150" y="292436"/>
                  </a:cubicBezTo>
                  <a:close/>
                </a:path>
              </a:pathLst>
            </a:custGeom>
            <a:solidFill>
              <a:srgbClr val="DBDCDD"/>
            </a:solidFill>
            <a:ln w="39274"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A97DCB19-F79B-4C2B-A8C7-08B39443767F}"/>
                </a:ext>
              </a:extLst>
            </p:cNvPr>
            <p:cNvSpPr/>
            <p:nvPr/>
          </p:nvSpPr>
          <p:spPr>
            <a:xfrm>
              <a:off x="21140599" y="8925163"/>
              <a:ext cx="235796" cy="235796"/>
            </a:xfrm>
            <a:custGeom>
              <a:avLst/>
              <a:gdLst>
                <a:gd name="connsiteX0" fmla="*/ 152184 w 235796"/>
                <a:gd name="connsiteY0" fmla="*/ 4418 h 235796"/>
                <a:gd name="connsiteX1" fmla="*/ 4418 w 235796"/>
                <a:gd name="connsiteY1" fmla="*/ 87733 h 235796"/>
                <a:gd name="connsiteX2" fmla="*/ 87733 w 235796"/>
                <a:gd name="connsiteY2" fmla="*/ 235499 h 235796"/>
                <a:gd name="connsiteX3" fmla="*/ 235499 w 235796"/>
                <a:gd name="connsiteY3" fmla="*/ 152184 h 235796"/>
                <a:gd name="connsiteX4" fmla="*/ 152184 w 235796"/>
                <a:gd name="connsiteY4" fmla="*/ 4418 h 23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96" h="235796">
                  <a:moveTo>
                    <a:pt x="152184" y="4418"/>
                  </a:moveTo>
                  <a:cubicBezTo>
                    <a:pt x="88519" y="-13266"/>
                    <a:pt x="22103" y="23675"/>
                    <a:pt x="4418" y="87733"/>
                  </a:cubicBezTo>
                  <a:cubicBezTo>
                    <a:pt x="-13266" y="151398"/>
                    <a:pt x="23675" y="217814"/>
                    <a:pt x="87733" y="235499"/>
                  </a:cubicBezTo>
                  <a:cubicBezTo>
                    <a:pt x="151398" y="253183"/>
                    <a:pt x="217814" y="216242"/>
                    <a:pt x="235499" y="152184"/>
                  </a:cubicBezTo>
                  <a:cubicBezTo>
                    <a:pt x="253183" y="88519"/>
                    <a:pt x="215849" y="22496"/>
                    <a:pt x="152184" y="4418"/>
                  </a:cubicBezTo>
                  <a:close/>
                </a:path>
              </a:pathLst>
            </a:custGeom>
            <a:solidFill>
              <a:srgbClr val="AEB1B5"/>
            </a:solidFill>
            <a:ln w="39274"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459F90C1-AF15-4DCA-B255-A646454D71AA}"/>
                </a:ext>
              </a:extLst>
            </p:cNvPr>
            <p:cNvSpPr/>
            <p:nvPr/>
          </p:nvSpPr>
          <p:spPr>
            <a:xfrm>
              <a:off x="21122110" y="8899993"/>
              <a:ext cx="235796" cy="235796"/>
            </a:xfrm>
            <a:custGeom>
              <a:avLst/>
              <a:gdLst>
                <a:gd name="connsiteX0" fmla="*/ 238268 w 235796"/>
                <a:gd name="connsiteY0" fmla="*/ 140019 h 235796"/>
                <a:gd name="connsiteX1" fmla="*/ 99934 w 235796"/>
                <a:gd name="connsiteY1" fmla="*/ 238268 h 235796"/>
                <a:gd name="connsiteX2" fmla="*/ 1686 w 235796"/>
                <a:gd name="connsiteY2" fmla="*/ 99934 h 235796"/>
                <a:gd name="connsiteX3" fmla="*/ 140019 w 235796"/>
                <a:gd name="connsiteY3" fmla="*/ 1686 h 235796"/>
                <a:gd name="connsiteX4" fmla="*/ 238268 w 235796"/>
                <a:gd name="connsiteY4" fmla="*/ 140019 h 23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96" h="235796">
                  <a:moveTo>
                    <a:pt x="238268" y="140019"/>
                  </a:moveTo>
                  <a:cubicBezTo>
                    <a:pt x="227264" y="205256"/>
                    <a:pt x="165171" y="249271"/>
                    <a:pt x="99934" y="238268"/>
                  </a:cubicBezTo>
                  <a:cubicBezTo>
                    <a:pt x="34697" y="227264"/>
                    <a:pt x="-9318" y="165171"/>
                    <a:pt x="1686" y="99934"/>
                  </a:cubicBezTo>
                  <a:cubicBezTo>
                    <a:pt x="12690" y="34697"/>
                    <a:pt x="74783" y="-9318"/>
                    <a:pt x="140019" y="1686"/>
                  </a:cubicBezTo>
                  <a:cubicBezTo>
                    <a:pt x="205649" y="12690"/>
                    <a:pt x="249665" y="74389"/>
                    <a:pt x="238268" y="140019"/>
                  </a:cubicBezTo>
                  <a:close/>
                </a:path>
              </a:pathLst>
            </a:custGeom>
            <a:solidFill>
              <a:srgbClr val="DBDCDD"/>
            </a:solidFill>
            <a:ln w="39274"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EFD7795E-6345-4D20-A520-F7B88C89ADB4}"/>
                </a:ext>
              </a:extLst>
            </p:cNvPr>
            <p:cNvSpPr/>
            <p:nvPr/>
          </p:nvSpPr>
          <p:spPr>
            <a:xfrm>
              <a:off x="21884631" y="13967365"/>
              <a:ext cx="1178980" cy="196497"/>
            </a:xfrm>
            <a:custGeom>
              <a:avLst/>
              <a:gdLst>
                <a:gd name="connsiteX0" fmla="*/ 81349 w 1178980"/>
                <a:gd name="connsiteY0" fmla="*/ 218111 h 196496"/>
                <a:gd name="connsiteX1" fmla="*/ 0 w 1178980"/>
                <a:gd name="connsiteY1" fmla="*/ 210251 h 196496"/>
                <a:gd name="connsiteX2" fmla="*/ 20435 w 1178980"/>
                <a:gd name="connsiteY2" fmla="*/ 0 h 196496"/>
                <a:gd name="connsiteX3" fmla="*/ 1200594 w 1178980"/>
                <a:gd name="connsiteY3" fmla="*/ 114753 h 196496"/>
                <a:gd name="connsiteX4" fmla="*/ 1192735 w 1178980"/>
                <a:gd name="connsiteY4" fmla="*/ 196103 h 196496"/>
                <a:gd name="connsiteX5" fmla="*/ 93925 w 1178980"/>
                <a:gd name="connsiteY5" fmla="*/ 89209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980" h="196496">
                  <a:moveTo>
                    <a:pt x="81349" y="218111"/>
                  </a:moveTo>
                  <a:lnTo>
                    <a:pt x="0" y="210251"/>
                  </a:lnTo>
                  <a:lnTo>
                    <a:pt x="20435" y="0"/>
                  </a:lnTo>
                  <a:lnTo>
                    <a:pt x="1200594" y="114753"/>
                  </a:lnTo>
                  <a:lnTo>
                    <a:pt x="1192735" y="196103"/>
                  </a:lnTo>
                  <a:lnTo>
                    <a:pt x="93925" y="89209"/>
                  </a:lnTo>
                  <a:close/>
                </a:path>
              </a:pathLst>
            </a:custGeom>
            <a:solidFill>
              <a:srgbClr val="C3C6CB"/>
            </a:solidFill>
            <a:ln w="39274"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E7423069-FEC6-4912-98D3-4A9C835955F7}"/>
                </a:ext>
              </a:extLst>
            </p:cNvPr>
            <p:cNvSpPr/>
            <p:nvPr/>
          </p:nvSpPr>
          <p:spPr>
            <a:xfrm>
              <a:off x="21884631" y="14016095"/>
              <a:ext cx="1178980" cy="157197"/>
            </a:xfrm>
            <a:custGeom>
              <a:avLst/>
              <a:gdLst>
                <a:gd name="connsiteX0" fmla="*/ 1163654 w 1178980"/>
                <a:gd name="connsiteY0" fmla="*/ 62486 h 157197"/>
                <a:gd name="connsiteX1" fmla="*/ 1159331 w 1178980"/>
                <a:gd name="connsiteY1" fmla="*/ 106894 h 157197"/>
                <a:gd name="connsiteX2" fmla="*/ 60521 w 1178980"/>
                <a:gd name="connsiteY2" fmla="*/ 0 h 157197"/>
                <a:gd name="connsiteX3" fmla="*/ 48338 w 1178980"/>
                <a:gd name="connsiteY3" fmla="*/ 128902 h 157197"/>
                <a:gd name="connsiteX4" fmla="*/ 3537 w 1178980"/>
                <a:gd name="connsiteY4" fmla="*/ 124578 h 157197"/>
                <a:gd name="connsiteX5" fmla="*/ 0 w 1178980"/>
                <a:gd name="connsiteY5" fmla="*/ 161520 h 157197"/>
                <a:gd name="connsiteX6" fmla="*/ 81349 w 1178980"/>
                <a:gd name="connsiteY6" fmla="*/ 169380 h 157197"/>
                <a:gd name="connsiteX7" fmla="*/ 93925 w 1178980"/>
                <a:gd name="connsiteY7" fmla="*/ 40478 h 157197"/>
                <a:gd name="connsiteX8" fmla="*/ 1192735 w 1178980"/>
                <a:gd name="connsiteY8" fmla="*/ 147373 h 157197"/>
                <a:gd name="connsiteX9" fmla="*/ 1200594 w 1178980"/>
                <a:gd name="connsiteY9" fmla="*/ 66023 h 15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8980" h="157197">
                  <a:moveTo>
                    <a:pt x="1163654" y="62486"/>
                  </a:moveTo>
                  <a:lnTo>
                    <a:pt x="1159331" y="106894"/>
                  </a:lnTo>
                  <a:lnTo>
                    <a:pt x="60521" y="0"/>
                  </a:lnTo>
                  <a:lnTo>
                    <a:pt x="48338" y="128902"/>
                  </a:lnTo>
                  <a:lnTo>
                    <a:pt x="3537" y="124578"/>
                  </a:lnTo>
                  <a:lnTo>
                    <a:pt x="0" y="161520"/>
                  </a:lnTo>
                  <a:lnTo>
                    <a:pt x="81349" y="169380"/>
                  </a:lnTo>
                  <a:lnTo>
                    <a:pt x="93925" y="40478"/>
                  </a:lnTo>
                  <a:lnTo>
                    <a:pt x="1192735" y="147373"/>
                  </a:lnTo>
                  <a:lnTo>
                    <a:pt x="1200594" y="66023"/>
                  </a:lnTo>
                  <a:close/>
                </a:path>
              </a:pathLst>
            </a:custGeom>
            <a:solidFill>
              <a:srgbClr val="AEB1B5"/>
            </a:solidFill>
            <a:ln w="39274"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AECB14F3-13D8-4B64-8BC5-47224948E051}"/>
                </a:ext>
              </a:extLst>
            </p:cNvPr>
            <p:cNvSpPr/>
            <p:nvPr/>
          </p:nvSpPr>
          <p:spPr>
            <a:xfrm>
              <a:off x="22931012" y="12647342"/>
              <a:ext cx="1689872" cy="1650572"/>
            </a:xfrm>
            <a:custGeom>
              <a:avLst/>
              <a:gdLst>
                <a:gd name="connsiteX0" fmla="*/ 961423 w 1689871"/>
                <a:gd name="connsiteY0" fmla="*/ 3887 h 1650572"/>
                <a:gd name="connsiteX1" fmla="*/ 68149 w 1689871"/>
                <a:gd name="connsiteY1" fmla="*/ 738392 h 1650572"/>
                <a:gd name="connsiteX2" fmla="*/ 554 w 1689871"/>
                <a:gd name="connsiteY2" fmla="*/ 1433597 h 1650572"/>
                <a:gd name="connsiteX3" fmla="*/ 107841 w 1689871"/>
                <a:gd name="connsiteY3" fmla="*/ 1563678 h 1650572"/>
                <a:gd name="connsiteX4" fmla="*/ 1273460 w 1689871"/>
                <a:gd name="connsiteY4" fmla="*/ 1677254 h 1650572"/>
                <a:gd name="connsiteX5" fmla="*/ 1650340 w 1689871"/>
                <a:gd name="connsiteY5" fmla="*/ 1367181 h 1650572"/>
                <a:gd name="connsiteX6" fmla="*/ 1696321 w 1689871"/>
                <a:gd name="connsiteY6" fmla="*/ 896768 h 1650572"/>
                <a:gd name="connsiteX7" fmla="*/ 961423 w 1689871"/>
                <a:gd name="connsiteY7" fmla="*/ 3887 h 165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871" h="1650572">
                  <a:moveTo>
                    <a:pt x="961423" y="3887"/>
                  </a:moveTo>
                  <a:cubicBezTo>
                    <a:pt x="511838" y="-39735"/>
                    <a:pt x="112164" y="288807"/>
                    <a:pt x="68149" y="738392"/>
                  </a:cubicBezTo>
                  <a:lnTo>
                    <a:pt x="554" y="1433597"/>
                  </a:lnTo>
                  <a:cubicBezTo>
                    <a:pt x="-5734" y="1499228"/>
                    <a:pt x="42211" y="1557390"/>
                    <a:pt x="107841" y="1563678"/>
                  </a:cubicBezTo>
                  <a:lnTo>
                    <a:pt x="1273460" y="1677254"/>
                  </a:lnTo>
                  <a:cubicBezTo>
                    <a:pt x="1463275" y="1695724"/>
                    <a:pt x="1631870" y="1556998"/>
                    <a:pt x="1650340" y="1367181"/>
                  </a:cubicBezTo>
                  <a:lnTo>
                    <a:pt x="1696321" y="896768"/>
                  </a:lnTo>
                  <a:cubicBezTo>
                    <a:pt x="1739943" y="447577"/>
                    <a:pt x="1411008" y="47509"/>
                    <a:pt x="961423" y="3887"/>
                  </a:cubicBezTo>
                  <a:close/>
                </a:path>
              </a:pathLst>
            </a:custGeom>
            <a:solidFill>
              <a:srgbClr val="FFC000"/>
            </a:solidFill>
            <a:ln w="39274"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492F0C51-A341-4636-BE26-FD4BF5727D2C}"/>
                </a:ext>
              </a:extLst>
            </p:cNvPr>
            <p:cNvSpPr/>
            <p:nvPr/>
          </p:nvSpPr>
          <p:spPr>
            <a:xfrm>
              <a:off x="22930225" y="12873663"/>
              <a:ext cx="1689872" cy="1414776"/>
            </a:xfrm>
            <a:custGeom>
              <a:avLst/>
              <a:gdLst>
                <a:gd name="connsiteX0" fmla="*/ 1446377 w 1689871"/>
                <a:gd name="connsiteY0" fmla="*/ 0 h 1414776"/>
                <a:gd name="connsiteX1" fmla="*/ 1570956 w 1689871"/>
                <a:gd name="connsiteY1" fmla="*/ 518358 h 1414776"/>
                <a:gd name="connsiteX2" fmla="*/ 1524976 w 1689871"/>
                <a:gd name="connsiteY2" fmla="*/ 988772 h 1414776"/>
                <a:gd name="connsiteX3" fmla="*/ 1148095 w 1689871"/>
                <a:gd name="connsiteY3" fmla="*/ 1298843 h 1414776"/>
                <a:gd name="connsiteX4" fmla="*/ 2519 w 1689871"/>
                <a:gd name="connsiteY4" fmla="*/ 1187233 h 1414776"/>
                <a:gd name="connsiteX5" fmla="*/ 554 w 1689871"/>
                <a:gd name="connsiteY5" fmla="*/ 1207669 h 1414776"/>
                <a:gd name="connsiteX6" fmla="*/ 107841 w 1689871"/>
                <a:gd name="connsiteY6" fmla="*/ 1337750 h 1414776"/>
                <a:gd name="connsiteX7" fmla="*/ 1273459 w 1689871"/>
                <a:gd name="connsiteY7" fmla="*/ 1451324 h 1414776"/>
                <a:gd name="connsiteX8" fmla="*/ 1650341 w 1689871"/>
                <a:gd name="connsiteY8" fmla="*/ 1141253 h 1414776"/>
                <a:gd name="connsiteX9" fmla="*/ 1696321 w 1689871"/>
                <a:gd name="connsiteY9" fmla="*/ 670840 h 1414776"/>
                <a:gd name="connsiteX10" fmla="*/ 1446377 w 1689871"/>
                <a:gd name="connsiteY10" fmla="*/ 0 h 141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9871" h="1414776">
                  <a:moveTo>
                    <a:pt x="1446377" y="0"/>
                  </a:moveTo>
                  <a:cubicBezTo>
                    <a:pt x="1541089" y="148945"/>
                    <a:pt x="1589426" y="328935"/>
                    <a:pt x="1570956" y="518358"/>
                  </a:cubicBezTo>
                  <a:lnTo>
                    <a:pt x="1524976" y="988772"/>
                  </a:lnTo>
                  <a:cubicBezTo>
                    <a:pt x="1506505" y="1178587"/>
                    <a:pt x="1337911" y="1317314"/>
                    <a:pt x="1148095" y="1298843"/>
                  </a:cubicBezTo>
                  <a:lnTo>
                    <a:pt x="2519" y="1187233"/>
                  </a:lnTo>
                  <a:lnTo>
                    <a:pt x="554" y="1207669"/>
                  </a:lnTo>
                  <a:cubicBezTo>
                    <a:pt x="-5734" y="1273298"/>
                    <a:pt x="42211" y="1331462"/>
                    <a:pt x="107841" y="1337750"/>
                  </a:cubicBezTo>
                  <a:lnTo>
                    <a:pt x="1273459" y="1451324"/>
                  </a:lnTo>
                  <a:cubicBezTo>
                    <a:pt x="1463276" y="1469795"/>
                    <a:pt x="1631870" y="1331069"/>
                    <a:pt x="1650341" y="1141253"/>
                  </a:cubicBezTo>
                  <a:lnTo>
                    <a:pt x="1696321" y="670840"/>
                  </a:lnTo>
                  <a:cubicBezTo>
                    <a:pt x="1722258" y="410679"/>
                    <a:pt x="1622045" y="167416"/>
                    <a:pt x="1446377" y="0"/>
                  </a:cubicBezTo>
                  <a:close/>
                </a:path>
              </a:pathLst>
            </a:custGeom>
            <a:solidFill>
              <a:srgbClr val="FFAB03"/>
            </a:solidFill>
            <a:ln w="39274"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97DC2BA5-C6CF-4845-8A60-ED8533FE76AD}"/>
                </a:ext>
              </a:extLst>
            </p:cNvPr>
            <p:cNvSpPr/>
            <p:nvPr/>
          </p:nvSpPr>
          <p:spPr>
            <a:xfrm>
              <a:off x="23249600" y="12906532"/>
              <a:ext cx="1139681" cy="1139681"/>
            </a:xfrm>
            <a:custGeom>
              <a:avLst/>
              <a:gdLst>
                <a:gd name="connsiteX0" fmla="*/ 743270 w 1139680"/>
                <a:gd name="connsiteY0" fmla="*/ 155229 h 1139680"/>
                <a:gd name="connsiteX1" fmla="*/ 1020853 w 1139680"/>
                <a:gd name="connsiteY1" fmla="*/ 743271 h 1139680"/>
                <a:gd name="connsiteX2" fmla="*/ 432811 w 1139680"/>
                <a:gd name="connsiteY2" fmla="*/ 1020854 h 1139680"/>
                <a:gd name="connsiteX3" fmla="*/ 155228 w 1139680"/>
                <a:gd name="connsiteY3" fmla="*/ 432812 h 1139680"/>
                <a:gd name="connsiteX4" fmla="*/ 743270 w 1139680"/>
                <a:gd name="connsiteY4" fmla="*/ 155229 h 113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680" h="1139680">
                  <a:moveTo>
                    <a:pt x="743270" y="155229"/>
                  </a:moveTo>
                  <a:cubicBezTo>
                    <a:pt x="982306" y="240960"/>
                    <a:pt x="1106584" y="504236"/>
                    <a:pt x="1020853" y="743271"/>
                  </a:cubicBezTo>
                  <a:cubicBezTo>
                    <a:pt x="935122" y="982306"/>
                    <a:pt x="671847" y="1106585"/>
                    <a:pt x="432811" y="1020854"/>
                  </a:cubicBezTo>
                  <a:cubicBezTo>
                    <a:pt x="193776" y="935123"/>
                    <a:pt x="69498" y="671848"/>
                    <a:pt x="155228" y="432812"/>
                  </a:cubicBezTo>
                  <a:cubicBezTo>
                    <a:pt x="240959" y="193777"/>
                    <a:pt x="504235" y="69498"/>
                    <a:pt x="743270" y="155229"/>
                  </a:cubicBezTo>
                  <a:close/>
                </a:path>
              </a:pathLst>
            </a:custGeom>
            <a:solidFill>
              <a:srgbClr val="FFAB03"/>
            </a:solidFill>
            <a:ln w="39274"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4F229C5F-D9B2-4E96-A902-69D4A2577573}"/>
                </a:ext>
              </a:extLst>
            </p:cNvPr>
            <p:cNvSpPr/>
            <p:nvPr/>
          </p:nvSpPr>
          <p:spPr>
            <a:xfrm>
              <a:off x="23154278" y="12802186"/>
              <a:ext cx="1257579" cy="1257579"/>
            </a:xfrm>
            <a:custGeom>
              <a:avLst/>
              <a:gdLst>
                <a:gd name="connsiteX0" fmla="*/ 1020578 w 1257578"/>
                <a:gd name="connsiteY0" fmla="*/ 383291 h 1257578"/>
                <a:gd name="connsiteX1" fmla="*/ 891281 w 1257578"/>
                <a:gd name="connsiteY1" fmla="*/ 1020578 h 1257578"/>
                <a:gd name="connsiteX2" fmla="*/ 253994 w 1257578"/>
                <a:gd name="connsiteY2" fmla="*/ 891281 h 1257578"/>
                <a:gd name="connsiteX3" fmla="*/ 383291 w 1257578"/>
                <a:gd name="connsiteY3" fmla="*/ 253995 h 1257578"/>
                <a:gd name="connsiteX4" fmla="*/ 1020578 w 1257578"/>
                <a:gd name="connsiteY4" fmla="*/ 383291 h 1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578" h="1257578">
                  <a:moveTo>
                    <a:pt x="1020578" y="383291"/>
                  </a:moveTo>
                  <a:cubicBezTo>
                    <a:pt x="1160855" y="594977"/>
                    <a:pt x="1102967" y="880300"/>
                    <a:pt x="891281" y="1020578"/>
                  </a:cubicBezTo>
                  <a:cubicBezTo>
                    <a:pt x="679595" y="1160855"/>
                    <a:pt x="394272" y="1102967"/>
                    <a:pt x="253994" y="891281"/>
                  </a:cubicBezTo>
                  <a:cubicBezTo>
                    <a:pt x="113717" y="679595"/>
                    <a:pt x="171605" y="394272"/>
                    <a:pt x="383291" y="253995"/>
                  </a:cubicBezTo>
                  <a:cubicBezTo>
                    <a:pt x="594977" y="113717"/>
                    <a:pt x="880300" y="171605"/>
                    <a:pt x="1020578" y="383291"/>
                  </a:cubicBezTo>
                  <a:close/>
                </a:path>
              </a:pathLst>
            </a:custGeom>
            <a:solidFill>
              <a:srgbClr val="FFD345"/>
            </a:solidFill>
            <a:ln w="39274"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513C6A78-DFFB-444F-B096-CC5D22FD8173}"/>
                </a:ext>
              </a:extLst>
            </p:cNvPr>
            <p:cNvSpPr/>
            <p:nvPr/>
          </p:nvSpPr>
          <p:spPr>
            <a:xfrm>
              <a:off x="23165564" y="12816619"/>
              <a:ext cx="1257579" cy="1257579"/>
            </a:xfrm>
            <a:custGeom>
              <a:avLst/>
              <a:gdLst>
                <a:gd name="connsiteX0" fmla="*/ 998598 w 1257578"/>
                <a:gd name="connsiteY0" fmla="*/ 350461 h 1257578"/>
                <a:gd name="connsiteX1" fmla="*/ 945813 w 1257578"/>
                <a:gd name="connsiteY1" fmla="*/ 998599 h 1257578"/>
                <a:gd name="connsiteX2" fmla="*/ 297675 w 1257578"/>
                <a:gd name="connsiteY2" fmla="*/ 945814 h 1257578"/>
                <a:gd name="connsiteX3" fmla="*/ 350460 w 1257578"/>
                <a:gd name="connsiteY3" fmla="*/ 297676 h 1257578"/>
                <a:gd name="connsiteX4" fmla="*/ 998598 w 1257578"/>
                <a:gd name="connsiteY4" fmla="*/ 350461 h 125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578" h="1257578">
                  <a:moveTo>
                    <a:pt x="998598" y="350461"/>
                  </a:moveTo>
                  <a:cubicBezTo>
                    <a:pt x="1163000" y="544015"/>
                    <a:pt x="1139367" y="834197"/>
                    <a:pt x="945813" y="998599"/>
                  </a:cubicBezTo>
                  <a:cubicBezTo>
                    <a:pt x="752258" y="1163001"/>
                    <a:pt x="462077" y="1139368"/>
                    <a:pt x="297675" y="945814"/>
                  </a:cubicBezTo>
                  <a:cubicBezTo>
                    <a:pt x="133273" y="752259"/>
                    <a:pt x="156906" y="462078"/>
                    <a:pt x="350460" y="297676"/>
                  </a:cubicBezTo>
                  <a:cubicBezTo>
                    <a:pt x="544015" y="133274"/>
                    <a:pt x="834196" y="156907"/>
                    <a:pt x="998598" y="350461"/>
                  </a:cubicBezTo>
                  <a:close/>
                </a:path>
              </a:pathLst>
            </a:custGeom>
            <a:solidFill>
              <a:srgbClr val="6A452B"/>
            </a:solidFill>
            <a:ln w="39274"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70840957-A20E-406A-BE9D-F306B0F231CB}"/>
                </a:ext>
              </a:extLst>
            </p:cNvPr>
            <p:cNvSpPr/>
            <p:nvPr/>
          </p:nvSpPr>
          <p:spPr>
            <a:xfrm>
              <a:off x="23556863" y="13203431"/>
              <a:ext cx="432293" cy="432293"/>
            </a:xfrm>
            <a:custGeom>
              <a:avLst/>
              <a:gdLst>
                <a:gd name="connsiteX0" fmla="*/ 463687 w 432292"/>
                <a:gd name="connsiteY0" fmla="*/ 255007 h 432292"/>
                <a:gd name="connsiteX1" fmla="*/ 209813 w 432292"/>
                <a:gd name="connsiteY1" fmla="*/ 463686 h 432292"/>
                <a:gd name="connsiteX2" fmla="*/ 1133 w 432292"/>
                <a:gd name="connsiteY2" fmla="*/ 209813 h 432292"/>
                <a:gd name="connsiteX3" fmla="*/ 255008 w 432292"/>
                <a:gd name="connsiteY3" fmla="*/ 1133 h 432292"/>
                <a:gd name="connsiteX4" fmla="*/ 463687 w 432292"/>
                <a:gd name="connsiteY4" fmla="*/ 255007 h 43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92" h="432292">
                  <a:moveTo>
                    <a:pt x="463687" y="255007"/>
                  </a:moveTo>
                  <a:cubicBezTo>
                    <a:pt x="451111" y="382730"/>
                    <a:pt x="337536" y="476262"/>
                    <a:pt x="209813" y="463686"/>
                  </a:cubicBezTo>
                  <a:cubicBezTo>
                    <a:pt x="82090" y="451110"/>
                    <a:pt x="-11443" y="337536"/>
                    <a:pt x="1133" y="209813"/>
                  </a:cubicBezTo>
                  <a:cubicBezTo>
                    <a:pt x="13709" y="82090"/>
                    <a:pt x="127285" y="-11443"/>
                    <a:pt x="255008" y="1133"/>
                  </a:cubicBezTo>
                  <a:cubicBezTo>
                    <a:pt x="382337" y="13708"/>
                    <a:pt x="475870" y="127284"/>
                    <a:pt x="463687" y="255007"/>
                  </a:cubicBezTo>
                  <a:close/>
                </a:path>
              </a:pathLst>
            </a:custGeom>
            <a:solidFill>
              <a:srgbClr val="7F5639"/>
            </a:solidFill>
            <a:ln w="39274"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90E86866-1B74-462A-B416-B5768DD4995E}"/>
                </a:ext>
              </a:extLst>
            </p:cNvPr>
            <p:cNvSpPr/>
            <p:nvPr/>
          </p:nvSpPr>
          <p:spPr>
            <a:xfrm>
              <a:off x="23588337" y="13240012"/>
              <a:ext cx="432293" cy="432293"/>
            </a:xfrm>
            <a:custGeom>
              <a:avLst/>
              <a:gdLst>
                <a:gd name="connsiteX0" fmla="*/ 448719 w 432292"/>
                <a:gd name="connsiteY0" fmla="*/ 246721 h 432292"/>
                <a:gd name="connsiteX1" fmla="*/ 203098 w 432292"/>
                <a:gd name="connsiteY1" fmla="*/ 448719 h 432292"/>
                <a:gd name="connsiteX2" fmla="*/ 1100 w 432292"/>
                <a:gd name="connsiteY2" fmla="*/ 203098 h 432292"/>
                <a:gd name="connsiteX3" fmla="*/ 246721 w 432292"/>
                <a:gd name="connsiteY3" fmla="*/ 1100 h 432292"/>
                <a:gd name="connsiteX4" fmla="*/ 448719 w 432292"/>
                <a:gd name="connsiteY4" fmla="*/ 246721 h 43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92" h="432292">
                  <a:moveTo>
                    <a:pt x="448719" y="246721"/>
                  </a:moveTo>
                  <a:cubicBezTo>
                    <a:pt x="436536" y="370514"/>
                    <a:pt x="326891" y="460902"/>
                    <a:pt x="203098" y="448719"/>
                  </a:cubicBezTo>
                  <a:cubicBezTo>
                    <a:pt x="79305" y="436536"/>
                    <a:pt x="-11083" y="326499"/>
                    <a:pt x="1100" y="203098"/>
                  </a:cubicBezTo>
                  <a:cubicBezTo>
                    <a:pt x="13283" y="79305"/>
                    <a:pt x="123321" y="-11083"/>
                    <a:pt x="246721" y="1100"/>
                  </a:cubicBezTo>
                  <a:cubicBezTo>
                    <a:pt x="370120" y="13283"/>
                    <a:pt x="460510" y="123321"/>
                    <a:pt x="448719" y="246721"/>
                  </a:cubicBezTo>
                  <a:close/>
                </a:path>
              </a:pathLst>
            </a:custGeom>
            <a:solidFill>
              <a:srgbClr val="FFC000"/>
            </a:solidFill>
            <a:ln w="39274"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9B709D8C-B59A-4719-838B-6266A1326F21}"/>
                </a:ext>
              </a:extLst>
            </p:cNvPr>
            <p:cNvSpPr/>
            <p:nvPr/>
          </p:nvSpPr>
          <p:spPr>
            <a:xfrm>
              <a:off x="23629522" y="13310280"/>
              <a:ext cx="392993" cy="353694"/>
            </a:xfrm>
            <a:custGeom>
              <a:avLst/>
              <a:gdLst>
                <a:gd name="connsiteX0" fmla="*/ 345048 w 392993"/>
                <a:gd name="connsiteY0" fmla="*/ 0 h 353694"/>
                <a:gd name="connsiteX1" fmla="*/ 385526 w 392993"/>
                <a:gd name="connsiteY1" fmla="*/ 150516 h 353694"/>
                <a:gd name="connsiteX2" fmla="*/ 139906 w 392993"/>
                <a:gd name="connsiteY2" fmla="*/ 352515 h 353694"/>
                <a:gd name="connsiteX3" fmla="*/ 0 w 392993"/>
                <a:gd name="connsiteY3" fmla="*/ 283741 h 353694"/>
                <a:gd name="connsiteX4" fmla="*/ 161520 w 392993"/>
                <a:gd name="connsiteY4" fmla="*/ 378845 h 353694"/>
                <a:gd name="connsiteX5" fmla="*/ 407141 w 392993"/>
                <a:gd name="connsiteY5" fmla="*/ 176847 h 353694"/>
                <a:gd name="connsiteX6" fmla="*/ 345048 w 392993"/>
                <a:gd name="connsiteY6" fmla="*/ 0 h 35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93" h="353694">
                  <a:moveTo>
                    <a:pt x="345048" y="0"/>
                  </a:moveTo>
                  <a:cubicBezTo>
                    <a:pt x="374916" y="42443"/>
                    <a:pt x="391029" y="94710"/>
                    <a:pt x="385526" y="150516"/>
                  </a:cubicBezTo>
                  <a:cubicBezTo>
                    <a:pt x="373344" y="274309"/>
                    <a:pt x="263306" y="364698"/>
                    <a:pt x="139906" y="352515"/>
                  </a:cubicBezTo>
                  <a:cubicBezTo>
                    <a:pt x="84101" y="347013"/>
                    <a:pt x="35763" y="321075"/>
                    <a:pt x="0" y="283741"/>
                  </a:cubicBezTo>
                  <a:cubicBezTo>
                    <a:pt x="36548" y="335616"/>
                    <a:pt x="93533" y="372165"/>
                    <a:pt x="161520" y="378845"/>
                  </a:cubicBezTo>
                  <a:cubicBezTo>
                    <a:pt x="285314" y="391028"/>
                    <a:pt x="394958" y="300640"/>
                    <a:pt x="407141" y="176847"/>
                  </a:cubicBezTo>
                  <a:cubicBezTo>
                    <a:pt x="413822" y="108465"/>
                    <a:pt x="389063" y="45586"/>
                    <a:pt x="345048" y="0"/>
                  </a:cubicBezTo>
                  <a:close/>
                </a:path>
              </a:pathLst>
            </a:custGeom>
            <a:solidFill>
              <a:srgbClr val="FFD345"/>
            </a:solidFill>
            <a:ln w="39274"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E250878A-4C02-465E-9D97-80E4C1D90F34}"/>
                </a:ext>
              </a:extLst>
            </p:cNvPr>
            <p:cNvSpPr/>
            <p:nvPr/>
          </p:nvSpPr>
          <p:spPr>
            <a:xfrm>
              <a:off x="23588360" y="13240012"/>
              <a:ext cx="392993" cy="353694"/>
            </a:xfrm>
            <a:custGeom>
              <a:avLst/>
              <a:gdLst>
                <a:gd name="connsiteX0" fmla="*/ 36446 w 392993"/>
                <a:gd name="connsiteY0" fmla="*/ 246328 h 353694"/>
                <a:gd name="connsiteX1" fmla="*/ 282067 w 392993"/>
                <a:gd name="connsiteY1" fmla="*/ 44330 h 353694"/>
                <a:gd name="connsiteX2" fmla="*/ 414112 w 392993"/>
                <a:gd name="connsiteY2" fmla="*/ 105243 h 353694"/>
                <a:gd name="connsiteX3" fmla="*/ 246698 w 392993"/>
                <a:gd name="connsiteY3" fmla="*/ 1100 h 353694"/>
                <a:gd name="connsiteX4" fmla="*/ 1077 w 392993"/>
                <a:gd name="connsiteY4" fmla="*/ 203098 h 353694"/>
                <a:gd name="connsiteX5" fmla="*/ 71030 w 392993"/>
                <a:gd name="connsiteY5" fmla="*/ 387806 h 353694"/>
                <a:gd name="connsiteX6" fmla="*/ 36446 w 392993"/>
                <a:gd name="connsiteY6" fmla="*/ 246328 h 35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93" h="353694">
                  <a:moveTo>
                    <a:pt x="36446" y="246328"/>
                  </a:moveTo>
                  <a:cubicBezTo>
                    <a:pt x="48629" y="122535"/>
                    <a:pt x="158666" y="32147"/>
                    <a:pt x="282067" y="44330"/>
                  </a:cubicBezTo>
                  <a:cubicBezTo>
                    <a:pt x="333942" y="49439"/>
                    <a:pt x="379136" y="72232"/>
                    <a:pt x="414112" y="105243"/>
                  </a:cubicBezTo>
                  <a:cubicBezTo>
                    <a:pt x="378349" y="48652"/>
                    <a:pt x="318222" y="7780"/>
                    <a:pt x="246698" y="1100"/>
                  </a:cubicBezTo>
                  <a:cubicBezTo>
                    <a:pt x="122904" y="-11083"/>
                    <a:pt x="13259" y="79305"/>
                    <a:pt x="1077" y="203098"/>
                  </a:cubicBezTo>
                  <a:cubicBezTo>
                    <a:pt x="-5998" y="275017"/>
                    <a:pt x="22298" y="341433"/>
                    <a:pt x="71030" y="387806"/>
                  </a:cubicBezTo>
                  <a:cubicBezTo>
                    <a:pt x="45092" y="346934"/>
                    <a:pt x="31337" y="298203"/>
                    <a:pt x="36446" y="246328"/>
                  </a:cubicBezTo>
                  <a:close/>
                </a:path>
              </a:pathLst>
            </a:custGeom>
            <a:solidFill>
              <a:srgbClr val="FFAB03"/>
            </a:solidFill>
            <a:ln w="39274"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D4876BEB-40F3-4471-ACF5-28CA404BEA6F}"/>
                </a:ext>
              </a:extLst>
            </p:cNvPr>
            <p:cNvSpPr/>
            <p:nvPr/>
          </p:nvSpPr>
          <p:spPr>
            <a:xfrm>
              <a:off x="22930992" y="12647342"/>
              <a:ext cx="1532674" cy="1532674"/>
            </a:xfrm>
            <a:custGeom>
              <a:avLst/>
              <a:gdLst>
                <a:gd name="connsiteX0" fmla="*/ 66989 w 1532674"/>
                <a:gd name="connsiteY0" fmla="*/ 1514554 h 1532674"/>
                <a:gd name="connsiteX1" fmla="*/ 134584 w 1532674"/>
                <a:gd name="connsiteY1" fmla="*/ 819348 h 1532674"/>
                <a:gd name="connsiteX2" fmla="*/ 1027859 w 1532674"/>
                <a:gd name="connsiteY2" fmla="*/ 84844 h 1532674"/>
                <a:gd name="connsiteX3" fmla="*/ 1545038 w 1532674"/>
                <a:gd name="connsiteY3" fmla="*/ 340289 h 1532674"/>
                <a:gd name="connsiteX4" fmla="*/ 961443 w 1532674"/>
                <a:gd name="connsiteY4" fmla="*/ 3887 h 1532674"/>
                <a:gd name="connsiteX5" fmla="*/ 68169 w 1532674"/>
                <a:gd name="connsiteY5" fmla="*/ 738392 h 1532674"/>
                <a:gd name="connsiteX6" fmla="*/ 574 w 1532674"/>
                <a:gd name="connsiteY6" fmla="*/ 1433597 h 1532674"/>
                <a:gd name="connsiteX7" fmla="*/ 70133 w 1532674"/>
                <a:gd name="connsiteY7" fmla="*/ 1553460 h 1532674"/>
                <a:gd name="connsiteX8" fmla="*/ 66989 w 1532674"/>
                <a:gd name="connsiteY8" fmla="*/ 1514554 h 153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674" h="1532674">
                  <a:moveTo>
                    <a:pt x="66989" y="1514554"/>
                  </a:moveTo>
                  <a:lnTo>
                    <a:pt x="134584" y="819348"/>
                  </a:lnTo>
                  <a:cubicBezTo>
                    <a:pt x="178207" y="369764"/>
                    <a:pt x="578274" y="40828"/>
                    <a:pt x="1027859" y="84844"/>
                  </a:cubicBezTo>
                  <a:cubicBezTo>
                    <a:pt x="1233787" y="104887"/>
                    <a:pt x="1413779" y="200384"/>
                    <a:pt x="1545038" y="340289"/>
                  </a:cubicBezTo>
                  <a:cubicBezTo>
                    <a:pt x="1412206" y="156369"/>
                    <a:pt x="1205099" y="27467"/>
                    <a:pt x="961443" y="3887"/>
                  </a:cubicBezTo>
                  <a:cubicBezTo>
                    <a:pt x="511858" y="-39735"/>
                    <a:pt x="112184" y="288807"/>
                    <a:pt x="68169" y="738392"/>
                  </a:cubicBezTo>
                  <a:lnTo>
                    <a:pt x="574" y="1433597"/>
                  </a:lnTo>
                  <a:cubicBezTo>
                    <a:pt x="-4535" y="1485865"/>
                    <a:pt x="24939" y="1533024"/>
                    <a:pt x="70133" y="1553460"/>
                  </a:cubicBezTo>
                  <a:cubicBezTo>
                    <a:pt x="66989" y="1540885"/>
                    <a:pt x="65810" y="1527915"/>
                    <a:pt x="66989" y="1514554"/>
                  </a:cubicBezTo>
                  <a:close/>
                </a:path>
              </a:pathLst>
            </a:custGeom>
            <a:solidFill>
              <a:srgbClr val="FFD345"/>
            </a:solidFill>
            <a:ln w="39274" cap="flat">
              <a:no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30</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REAL </a:t>
            </a:r>
            <a:r>
              <a:rPr lang="en-US" sz="10000" b="1" dirty="0">
                <a:solidFill>
                  <a:schemeClr val="accent2"/>
                </a:solidFill>
              </a:rPr>
              <a:t>ESTATE</a:t>
            </a:r>
          </a:p>
        </p:txBody>
      </p:sp>
      <p:sp>
        <p:nvSpPr>
          <p:cNvPr id="562" name="Freeform: Shape 561">
            <a:extLst>
              <a:ext uri="{FF2B5EF4-FFF2-40B4-BE49-F238E27FC236}">
                <a16:creationId xmlns:a16="http://schemas.microsoft.com/office/drawing/2014/main" id="{D9BD6283-8CEF-4D44-A4C8-59A07E4165B9}"/>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563" name="Group 562">
            <a:extLst>
              <a:ext uri="{FF2B5EF4-FFF2-40B4-BE49-F238E27FC236}">
                <a16:creationId xmlns:a16="http://schemas.microsoft.com/office/drawing/2014/main" id="{3C18521E-B1E3-4F43-BFDC-33EEF2B175B9}"/>
              </a:ext>
            </a:extLst>
          </p:cNvPr>
          <p:cNvGrpSpPr/>
          <p:nvPr/>
        </p:nvGrpSpPr>
        <p:grpSpPr>
          <a:xfrm>
            <a:off x="1204642" y="2895786"/>
            <a:ext cx="1253243" cy="229405"/>
            <a:chOff x="1194682" y="3854649"/>
            <a:chExt cx="1850931" cy="338811"/>
          </a:xfrm>
        </p:grpSpPr>
        <p:sp>
          <p:nvSpPr>
            <p:cNvPr id="564" name="Rectangle 563">
              <a:extLst>
                <a:ext uri="{FF2B5EF4-FFF2-40B4-BE49-F238E27FC236}">
                  <a16:creationId xmlns:a16="http://schemas.microsoft.com/office/drawing/2014/main" id="{9B741103-9699-4C8F-BCFB-CB696E93CBF8}"/>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ectangle 564">
              <a:extLst>
                <a:ext uri="{FF2B5EF4-FFF2-40B4-BE49-F238E27FC236}">
                  <a16:creationId xmlns:a16="http://schemas.microsoft.com/office/drawing/2014/main" id="{ADBB4EB1-6661-43B2-AF5E-374FFE86499F}"/>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E9E11DC3-188E-4ACD-9542-16552D42A79D}"/>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tangle 566">
              <a:extLst>
                <a:ext uri="{FF2B5EF4-FFF2-40B4-BE49-F238E27FC236}">
                  <a16:creationId xmlns:a16="http://schemas.microsoft.com/office/drawing/2014/main" id="{8B800EAC-624F-4F8C-B9EC-FF2B3F610AAB}"/>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8" name="Shape 3789">
            <a:extLst>
              <a:ext uri="{FF2B5EF4-FFF2-40B4-BE49-F238E27FC236}">
                <a16:creationId xmlns:a16="http://schemas.microsoft.com/office/drawing/2014/main" id="{CEC14FAA-42EF-4924-8CAF-BB6DEEE1C1A9}"/>
              </a:ext>
            </a:extLst>
          </p:cNvPr>
          <p:cNvSpPr/>
          <p:nvPr/>
        </p:nvSpPr>
        <p:spPr>
          <a:xfrm>
            <a:off x="1201836" y="5108727"/>
            <a:ext cx="825549" cy="825549"/>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69" name="Shape 3845">
            <a:extLst>
              <a:ext uri="{FF2B5EF4-FFF2-40B4-BE49-F238E27FC236}">
                <a16:creationId xmlns:a16="http://schemas.microsoft.com/office/drawing/2014/main" id="{D02F9E4F-E287-4385-A9FE-A8E8AE2A4515}"/>
              </a:ext>
            </a:extLst>
          </p:cNvPr>
          <p:cNvSpPr/>
          <p:nvPr/>
        </p:nvSpPr>
        <p:spPr>
          <a:xfrm>
            <a:off x="1201836" y="9697443"/>
            <a:ext cx="879211" cy="875080"/>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70" name="Rectangle 569">
            <a:extLst>
              <a:ext uri="{FF2B5EF4-FFF2-40B4-BE49-F238E27FC236}">
                <a16:creationId xmlns:a16="http://schemas.microsoft.com/office/drawing/2014/main" id="{835DFEC3-6507-49E8-894E-62FCC9BFAB3B}"/>
              </a:ext>
            </a:extLst>
          </p:cNvPr>
          <p:cNvSpPr/>
          <p:nvPr/>
        </p:nvSpPr>
        <p:spPr>
          <a:xfrm>
            <a:off x="1075712" y="6347631"/>
            <a:ext cx="8402688" cy="707886"/>
          </a:xfrm>
          <a:prstGeom prst="rect">
            <a:avLst/>
          </a:prstGeom>
        </p:spPr>
        <p:txBody>
          <a:bodyPr wrap="square">
            <a:spAutoFit/>
          </a:bodyPr>
          <a:lstStyle/>
          <a:p>
            <a:r>
              <a:rPr lang="en-US" sz="4000" b="1" dirty="0">
                <a:solidFill>
                  <a:schemeClr val="accent2"/>
                </a:solidFill>
              </a:rPr>
              <a:t>IMPERISHABLE ASSET</a:t>
            </a:r>
          </a:p>
        </p:txBody>
      </p:sp>
      <p:sp>
        <p:nvSpPr>
          <p:cNvPr id="571" name="Rectangle 570">
            <a:extLst>
              <a:ext uri="{FF2B5EF4-FFF2-40B4-BE49-F238E27FC236}">
                <a16:creationId xmlns:a16="http://schemas.microsoft.com/office/drawing/2014/main" id="{BBF776F1-FCCA-49DB-8024-58F0D661C8FC}"/>
              </a:ext>
            </a:extLst>
          </p:cNvPr>
          <p:cNvSpPr/>
          <p:nvPr/>
        </p:nvSpPr>
        <p:spPr>
          <a:xfrm>
            <a:off x="1075712" y="7209998"/>
            <a:ext cx="1173670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72" name="Rectangle 571">
            <a:extLst>
              <a:ext uri="{FF2B5EF4-FFF2-40B4-BE49-F238E27FC236}">
                <a16:creationId xmlns:a16="http://schemas.microsoft.com/office/drawing/2014/main" id="{FF8681AE-1ED0-4FEF-BD7A-6724DDB14074}"/>
              </a:ext>
            </a:extLst>
          </p:cNvPr>
          <p:cNvSpPr/>
          <p:nvPr/>
        </p:nvSpPr>
        <p:spPr>
          <a:xfrm>
            <a:off x="1075712" y="10975673"/>
            <a:ext cx="8402688" cy="707886"/>
          </a:xfrm>
          <a:prstGeom prst="rect">
            <a:avLst/>
          </a:prstGeom>
        </p:spPr>
        <p:txBody>
          <a:bodyPr wrap="square">
            <a:spAutoFit/>
          </a:bodyPr>
          <a:lstStyle/>
          <a:p>
            <a:r>
              <a:rPr lang="en-US" sz="4000" b="1" dirty="0">
                <a:solidFill>
                  <a:schemeClr val="accent2"/>
                </a:solidFill>
              </a:rPr>
              <a:t>IMPERISHABLE ASSET</a:t>
            </a:r>
          </a:p>
        </p:txBody>
      </p:sp>
      <p:sp>
        <p:nvSpPr>
          <p:cNvPr id="573" name="Rectangle 572">
            <a:extLst>
              <a:ext uri="{FF2B5EF4-FFF2-40B4-BE49-F238E27FC236}">
                <a16:creationId xmlns:a16="http://schemas.microsoft.com/office/drawing/2014/main" id="{4670975D-0B7F-4191-BC42-DCF44B836CF4}"/>
              </a:ext>
            </a:extLst>
          </p:cNvPr>
          <p:cNvSpPr/>
          <p:nvPr/>
        </p:nvSpPr>
        <p:spPr>
          <a:xfrm>
            <a:off x="1075712" y="11838040"/>
            <a:ext cx="1173670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2710795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31</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lvl="0">
              <a:lnSpc>
                <a:spcPct val="80000"/>
              </a:lnSpc>
            </a:pPr>
            <a:r>
              <a:rPr lang="en-US" sz="10000" dirty="0">
                <a:solidFill>
                  <a:srgbClr val="142F64"/>
                </a:solidFill>
              </a:rPr>
              <a:t>REAL </a:t>
            </a:r>
            <a:r>
              <a:rPr lang="en-US" sz="10000" b="1" dirty="0">
                <a:solidFill>
                  <a:srgbClr val="142F64"/>
                </a:solidFill>
              </a:rPr>
              <a:t>ESTATE</a:t>
            </a:r>
          </a:p>
        </p:txBody>
      </p:sp>
      <p:sp>
        <p:nvSpPr>
          <p:cNvPr id="11" name="Freeform: Shape 10">
            <a:extLst>
              <a:ext uri="{FF2B5EF4-FFF2-40B4-BE49-F238E27FC236}">
                <a16:creationId xmlns:a16="http://schemas.microsoft.com/office/drawing/2014/main" id="{5568FC03-7179-4B8F-9B7D-D4C8CFF17A76}"/>
              </a:ext>
            </a:extLst>
          </p:cNvPr>
          <p:cNvSpPr/>
          <p:nvPr/>
        </p:nvSpPr>
        <p:spPr>
          <a:xfrm>
            <a:off x="14882648" y="802606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0FF170E-55DC-46E4-9ED8-2D588A076122}"/>
              </a:ext>
            </a:extLst>
          </p:cNvPr>
          <p:cNvSpPr/>
          <p:nvPr/>
        </p:nvSpPr>
        <p:spPr>
          <a:xfrm>
            <a:off x="15047170" y="802606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89EDC42-37A9-40D6-A24D-A5E4565F229D}"/>
              </a:ext>
            </a:extLst>
          </p:cNvPr>
          <p:cNvSpPr/>
          <p:nvPr/>
        </p:nvSpPr>
        <p:spPr>
          <a:xfrm>
            <a:off x="15376456" y="802606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B0507-C769-42D7-8622-D5233A0CD6E2}"/>
              </a:ext>
            </a:extLst>
          </p:cNvPr>
          <p:cNvSpPr/>
          <p:nvPr/>
        </p:nvSpPr>
        <p:spPr>
          <a:xfrm>
            <a:off x="15540979" y="802606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B73C6AC-49CA-4654-97A1-E956D65A48D4}"/>
              </a:ext>
            </a:extLst>
          </p:cNvPr>
          <p:cNvSpPr/>
          <p:nvPr/>
        </p:nvSpPr>
        <p:spPr>
          <a:xfrm>
            <a:off x="15211693" y="819516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E444B13-ADAC-499A-8A2B-B00337C91F0C}"/>
              </a:ext>
            </a:extLst>
          </p:cNvPr>
          <p:cNvSpPr/>
          <p:nvPr/>
        </p:nvSpPr>
        <p:spPr>
          <a:xfrm>
            <a:off x="15540979" y="819516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71CF3D5-6AD8-4BE7-86E3-D8AC9C1470EE}"/>
              </a:ext>
            </a:extLst>
          </p:cNvPr>
          <p:cNvSpPr/>
          <p:nvPr/>
        </p:nvSpPr>
        <p:spPr>
          <a:xfrm>
            <a:off x="14882648" y="836450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D980E22-5C1C-4C56-8048-ADCB3C6AAED3}"/>
              </a:ext>
            </a:extLst>
          </p:cNvPr>
          <p:cNvSpPr/>
          <p:nvPr/>
        </p:nvSpPr>
        <p:spPr>
          <a:xfrm>
            <a:off x="15211693" y="836450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12CC2A8-35E0-42FA-B462-0CAAE3290648}"/>
              </a:ext>
            </a:extLst>
          </p:cNvPr>
          <p:cNvSpPr/>
          <p:nvPr/>
        </p:nvSpPr>
        <p:spPr>
          <a:xfrm>
            <a:off x="15705502" y="836450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2DA8D73-0E26-4C01-841E-5E6B85D4FF1E}"/>
              </a:ext>
            </a:extLst>
          </p:cNvPr>
          <p:cNvSpPr/>
          <p:nvPr/>
        </p:nvSpPr>
        <p:spPr>
          <a:xfrm>
            <a:off x="14882648" y="853360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E25327E-B55D-4C09-B80E-5C4B50D92743}"/>
              </a:ext>
            </a:extLst>
          </p:cNvPr>
          <p:cNvSpPr/>
          <p:nvPr/>
        </p:nvSpPr>
        <p:spPr>
          <a:xfrm>
            <a:off x="15047170" y="853360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0061824-F235-4CE6-BB2E-E7BC24E5B2AF}"/>
              </a:ext>
            </a:extLst>
          </p:cNvPr>
          <p:cNvSpPr/>
          <p:nvPr/>
        </p:nvSpPr>
        <p:spPr>
          <a:xfrm>
            <a:off x="15376456" y="853360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8CE763A-903C-4B98-A07F-405ED531457D}"/>
              </a:ext>
            </a:extLst>
          </p:cNvPr>
          <p:cNvSpPr/>
          <p:nvPr/>
        </p:nvSpPr>
        <p:spPr>
          <a:xfrm>
            <a:off x="15705502" y="853360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F60C2F9-6D6E-4ED4-B84A-6E391C3A285C}"/>
              </a:ext>
            </a:extLst>
          </p:cNvPr>
          <p:cNvSpPr/>
          <p:nvPr/>
        </p:nvSpPr>
        <p:spPr>
          <a:xfrm>
            <a:off x="15047170" y="87027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44E4A72-ABC6-4714-AFCE-8DE47004FA7F}"/>
              </a:ext>
            </a:extLst>
          </p:cNvPr>
          <p:cNvSpPr/>
          <p:nvPr/>
        </p:nvSpPr>
        <p:spPr>
          <a:xfrm>
            <a:off x="15211693" y="87027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44FD9D1-CD59-4BD5-9923-6EA04A05E6E1}"/>
              </a:ext>
            </a:extLst>
          </p:cNvPr>
          <p:cNvSpPr/>
          <p:nvPr/>
        </p:nvSpPr>
        <p:spPr>
          <a:xfrm>
            <a:off x="15705502" y="87027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561363D-4F9C-4F64-B3D4-7184ED60705A}"/>
              </a:ext>
            </a:extLst>
          </p:cNvPr>
          <p:cNvSpPr/>
          <p:nvPr/>
        </p:nvSpPr>
        <p:spPr>
          <a:xfrm>
            <a:off x="14882648" y="88718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011BF2E-7020-4DA4-B05F-4B4B95BDFB54}"/>
              </a:ext>
            </a:extLst>
          </p:cNvPr>
          <p:cNvSpPr/>
          <p:nvPr/>
        </p:nvSpPr>
        <p:spPr>
          <a:xfrm>
            <a:off x="15211693" y="88718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3A52687-C60B-4759-9833-BBF8A9267476}"/>
              </a:ext>
            </a:extLst>
          </p:cNvPr>
          <p:cNvSpPr/>
          <p:nvPr/>
        </p:nvSpPr>
        <p:spPr>
          <a:xfrm>
            <a:off x="14882648" y="904114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9157A4E-7240-4521-BBD5-EC4E0BF26FA6}"/>
              </a:ext>
            </a:extLst>
          </p:cNvPr>
          <p:cNvSpPr/>
          <p:nvPr/>
        </p:nvSpPr>
        <p:spPr>
          <a:xfrm>
            <a:off x="15047170" y="904114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C955FBE-9D5E-43E4-88D1-2396F9052989}"/>
              </a:ext>
            </a:extLst>
          </p:cNvPr>
          <p:cNvSpPr/>
          <p:nvPr/>
        </p:nvSpPr>
        <p:spPr>
          <a:xfrm>
            <a:off x="15376456" y="904114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D1404404-F5DA-4E0E-A647-D902F2CACC48}"/>
              </a:ext>
            </a:extLst>
          </p:cNvPr>
          <p:cNvSpPr/>
          <p:nvPr/>
        </p:nvSpPr>
        <p:spPr>
          <a:xfrm>
            <a:off x="15540979" y="904114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C8D910F5-2F9E-49D9-8A64-FC1B7C89E9F7}"/>
              </a:ext>
            </a:extLst>
          </p:cNvPr>
          <p:cNvSpPr/>
          <p:nvPr/>
        </p:nvSpPr>
        <p:spPr>
          <a:xfrm>
            <a:off x="14882648" y="9210241"/>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D21B35F2-C103-4340-87F3-D15408856EAA}"/>
              </a:ext>
            </a:extLst>
          </p:cNvPr>
          <p:cNvSpPr/>
          <p:nvPr/>
        </p:nvSpPr>
        <p:spPr>
          <a:xfrm>
            <a:off x="15211693" y="9210241"/>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F4064381-CA31-4B32-8C6C-7FB7B59D5985}"/>
              </a:ext>
            </a:extLst>
          </p:cNvPr>
          <p:cNvSpPr/>
          <p:nvPr/>
        </p:nvSpPr>
        <p:spPr>
          <a:xfrm>
            <a:off x="15705502" y="9210241"/>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167B87AF-DDE2-4E95-B976-3CFC6422B2A5}"/>
              </a:ext>
            </a:extLst>
          </p:cNvPr>
          <p:cNvSpPr/>
          <p:nvPr/>
        </p:nvSpPr>
        <p:spPr>
          <a:xfrm>
            <a:off x="15047170" y="937934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AEA3CD1E-0258-41E2-B70E-16BE74B20208}"/>
              </a:ext>
            </a:extLst>
          </p:cNvPr>
          <p:cNvSpPr/>
          <p:nvPr/>
        </p:nvSpPr>
        <p:spPr>
          <a:xfrm>
            <a:off x="15376456" y="937934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71E3BE3-5EF1-4995-99EB-07124750F2BB}"/>
              </a:ext>
            </a:extLst>
          </p:cNvPr>
          <p:cNvSpPr/>
          <p:nvPr/>
        </p:nvSpPr>
        <p:spPr>
          <a:xfrm>
            <a:off x="15047170" y="954843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7D78DF77-0C3C-41EA-94B7-B5ECDB73EEF5}"/>
              </a:ext>
            </a:extLst>
          </p:cNvPr>
          <p:cNvSpPr/>
          <p:nvPr/>
        </p:nvSpPr>
        <p:spPr>
          <a:xfrm>
            <a:off x="15705502" y="954843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DE347395-2CE9-4362-99B7-69570F575618}"/>
              </a:ext>
            </a:extLst>
          </p:cNvPr>
          <p:cNvSpPr/>
          <p:nvPr/>
        </p:nvSpPr>
        <p:spPr>
          <a:xfrm>
            <a:off x="14882648" y="9717779"/>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9C555CE3-DC8F-4B3D-B4CD-A1308FA899E5}"/>
              </a:ext>
            </a:extLst>
          </p:cNvPr>
          <p:cNvSpPr/>
          <p:nvPr/>
        </p:nvSpPr>
        <p:spPr>
          <a:xfrm>
            <a:off x="15211693" y="9717779"/>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F258BFD1-6198-4B85-81DF-180F50A10CFD}"/>
              </a:ext>
            </a:extLst>
          </p:cNvPr>
          <p:cNvSpPr/>
          <p:nvPr/>
        </p:nvSpPr>
        <p:spPr>
          <a:xfrm>
            <a:off x="15376456" y="9717779"/>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AD7E0892-E307-4961-9339-1592D074A9B2}"/>
              </a:ext>
            </a:extLst>
          </p:cNvPr>
          <p:cNvSpPr/>
          <p:nvPr/>
        </p:nvSpPr>
        <p:spPr>
          <a:xfrm>
            <a:off x="15705502" y="9717779"/>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CEA9BC34-287A-4B9F-A3B0-DE358CAE6397}"/>
              </a:ext>
            </a:extLst>
          </p:cNvPr>
          <p:cNvSpPr/>
          <p:nvPr/>
        </p:nvSpPr>
        <p:spPr>
          <a:xfrm>
            <a:off x="14882648" y="98868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B9972AC5-03E4-48AE-8C3D-3A8017C732D5}"/>
              </a:ext>
            </a:extLst>
          </p:cNvPr>
          <p:cNvSpPr/>
          <p:nvPr/>
        </p:nvSpPr>
        <p:spPr>
          <a:xfrm>
            <a:off x="15047170" y="98868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5CC79275-1E21-4E55-935D-018C34E0A9C3}"/>
              </a:ext>
            </a:extLst>
          </p:cNvPr>
          <p:cNvSpPr/>
          <p:nvPr/>
        </p:nvSpPr>
        <p:spPr>
          <a:xfrm>
            <a:off x="14882648" y="100559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910625C0-6B9B-4E16-8138-3BA6BED858EE}"/>
              </a:ext>
            </a:extLst>
          </p:cNvPr>
          <p:cNvSpPr/>
          <p:nvPr/>
        </p:nvSpPr>
        <p:spPr>
          <a:xfrm>
            <a:off x="15211693" y="100559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DD58D403-E4F2-4AEA-A43A-632791A6B498}"/>
              </a:ext>
            </a:extLst>
          </p:cNvPr>
          <p:cNvSpPr/>
          <p:nvPr/>
        </p:nvSpPr>
        <p:spPr>
          <a:xfrm>
            <a:off x="15540979" y="100559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A0E6F10-474E-4398-A91D-74C8F2F59883}"/>
              </a:ext>
            </a:extLst>
          </p:cNvPr>
          <p:cNvSpPr/>
          <p:nvPr/>
        </p:nvSpPr>
        <p:spPr>
          <a:xfrm>
            <a:off x="15705502" y="100559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6C4F73C-D218-4019-9B50-E8E379CD34FF}"/>
              </a:ext>
            </a:extLst>
          </p:cNvPr>
          <p:cNvSpPr/>
          <p:nvPr/>
        </p:nvSpPr>
        <p:spPr>
          <a:xfrm>
            <a:off x="15047170" y="1022507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78FF87A5-A2F1-44F1-9436-D9AFD743BA8B}"/>
              </a:ext>
            </a:extLst>
          </p:cNvPr>
          <p:cNvSpPr/>
          <p:nvPr/>
        </p:nvSpPr>
        <p:spPr>
          <a:xfrm>
            <a:off x="15540979" y="1022507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9067A2D-BB88-4B02-A3BE-37275401125E}"/>
              </a:ext>
            </a:extLst>
          </p:cNvPr>
          <p:cNvSpPr/>
          <p:nvPr/>
        </p:nvSpPr>
        <p:spPr>
          <a:xfrm>
            <a:off x="15047170" y="1039441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582246B-EBFB-4926-8DDD-4836571DCF7F}"/>
              </a:ext>
            </a:extLst>
          </p:cNvPr>
          <p:cNvSpPr/>
          <p:nvPr/>
        </p:nvSpPr>
        <p:spPr>
          <a:xfrm>
            <a:off x="15376456" y="1039441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71F3E52-9F85-4284-AF21-726AFD17027D}"/>
              </a:ext>
            </a:extLst>
          </p:cNvPr>
          <p:cNvSpPr/>
          <p:nvPr/>
        </p:nvSpPr>
        <p:spPr>
          <a:xfrm>
            <a:off x="15376456" y="105635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777951B1-6567-481B-B0CA-53F5313DB0FE}"/>
              </a:ext>
            </a:extLst>
          </p:cNvPr>
          <p:cNvSpPr/>
          <p:nvPr/>
        </p:nvSpPr>
        <p:spPr>
          <a:xfrm>
            <a:off x="15705502" y="105635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222CF2D-F40A-4F08-9414-723F7E95D3B6}"/>
              </a:ext>
            </a:extLst>
          </p:cNvPr>
          <p:cNvSpPr/>
          <p:nvPr/>
        </p:nvSpPr>
        <p:spPr>
          <a:xfrm>
            <a:off x="14882648" y="107326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D14E1269-C06D-4B6D-B471-173F6460CE5A}"/>
              </a:ext>
            </a:extLst>
          </p:cNvPr>
          <p:cNvSpPr/>
          <p:nvPr/>
        </p:nvSpPr>
        <p:spPr>
          <a:xfrm>
            <a:off x="15047170" y="107326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DCFAB9FC-5CAE-4976-8494-8BDC9D8C97B4}"/>
              </a:ext>
            </a:extLst>
          </p:cNvPr>
          <p:cNvSpPr/>
          <p:nvPr/>
        </p:nvSpPr>
        <p:spPr>
          <a:xfrm>
            <a:off x="15376456" y="107326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52C3DDD-0CB1-4BCF-93FD-C233EEDA18E7}"/>
              </a:ext>
            </a:extLst>
          </p:cNvPr>
          <p:cNvSpPr/>
          <p:nvPr/>
        </p:nvSpPr>
        <p:spPr>
          <a:xfrm>
            <a:off x="15705502" y="1090171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3EC3D957-DD08-4F6C-B7BB-5ECF9DEF37BF}"/>
              </a:ext>
            </a:extLst>
          </p:cNvPr>
          <p:cNvSpPr/>
          <p:nvPr/>
        </p:nvSpPr>
        <p:spPr>
          <a:xfrm>
            <a:off x="14882648" y="11071054"/>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143C5CB3-DD1A-4BB9-AE69-D761A08D0527}"/>
              </a:ext>
            </a:extLst>
          </p:cNvPr>
          <p:cNvSpPr/>
          <p:nvPr/>
        </p:nvSpPr>
        <p:spPr>
          <a:xfrm>
            <a:off x="15211693" y="11071054"/>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5EB11B96-95D6-4F20-AFF0-9A64951C80AA}"/>
              </a:ext>
            </a:extLst>
          </p:cNvPr>
          <p:cNvSpPr/>
          <p:nvPr/>
        </p:nvSpPr>
        <p:spPr>
          <a:xfrm>
            <a:off x="15705502" y="11071054"/>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046073AA-C0A4-4F5A-8C62-DD19E6DD50A2}"/>
              </a:ext>
            </a:extLst>
          </p:cNvPr>
          <p:cNvSpPr/>
          <p:nvPr/>
        </p:nvSpPr>
        <p:spPr>
          <a:xfrm>
            <a:off x="14882648" y="1124015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F6FE2BA-4CAB-49C9-8ADE-E9967CCFA266}"/>
              </a:ext>
            </a:extLst>
          </p:cNvPr>
          <p:cNvSpPr/>
          <p:nvPr/>
        </p:nvSpPr>
        <p:spPr>
          <a:xfrm>
            <a:off x="15211693" y="1124015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863BC53-5937-4161-9792-B19546D3D9F5}"/>
              </a:ext>
            </a:extLst>
          </p:cNvPr>
          <p:cNvSpPr/>
          <p:nvPr/>
        </p:nvSpPr>
        <p:spPr>
          <a:xfrm>
            <a:off x="15540979" y="1124015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2715F70-48D8-4F87-B893-61141F3111B5}"/>
              </a:ext>
            </a:extLst>
          </p:cNvPr>
          <p:cNvSpPr/>
          <p:nvPr/>
        </p:nvSpPr>
        <p:spPr>
          <a:xfrm>
            <a:off x="15047170" y="114092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CAF9E56-CF64-49E4-9F94-BEABF03FDC37}"/>
              </a:ext>
            </a:extLst>
          </p:cNvPr>
          <p:cNvSpPr/>
          <p:nvPr/>
        </p:nvSpPr>
        <p:spPr>
          <a:xfrm>
            <a:off x="15376456" y="114092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941B1AD-8128-44AF-AC43-4D6FEB981825}"/>
              </a:ext>
            </a:extLst>
          </p:cNvPr>
          <p:cNvSpPr/>
          <p:nvPr/>
        </p:nvSpPr>
        <p:spPr>
          <a:xfrm>
            <a:off x="15705502" y="114092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391EFD6-1B01-4C4E-A991-98CA4AF0446D}"/>
              </a:ext>
            </a:extLst>
          </p:cNvPr>
          <p:cNvSpPr/>
          <p:nvPr/>
        </p:nvSpPr>
        <p:spPr>
          <a:xfrm>
            <a:off x="15211693" y="115783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500297A-2963-47C2-9516-CBA402A2C36E}"/>
              </a:ext>
            </a:extLst>
          </p:cNvPr>
          <p:cNvSpPr/>
          <p:nvPr/>
        </p:nvSpPr>
        <p:spPr>
          <a:xfrm>
            <a:off x="15878213" y="802606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D171901-7CEA-4BC1-A3E1-CDDDC26DD6CE}"/>
              </a:ext>
            </a:extLst>
          </p:cNvPr>
          <p:cNvSpPr/>
          <p:nvPr/>
        </p:nvSpPr>
        <p:spPr>
          <a:xfrm>
            <a:off x="16042735" y="802606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FDCEA11B-EB68-44A9-8EBC-94CA03462F89}"/>
              </a:ext>
            </a:extLst>
          </p:cNvPr>
          <p:cNvSpPr/>
          <p:nvPr/>
        </p:nvSpPr>
        <p:spPr>
          <a:xfrm>
            <a:off x="16372022" y="802606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29774D2-AC81-41BF-8A29-12176B7AFB5C}"/>
              </a:ext>
            </a:extLst>
          </p:cNvPr>
          <p:cNvSpPr/>
          <p:nvPr/>
        </p:nvSpPr>
        <p:spPr>
          <a:xfrm>
            <a:off x="16536544" y="802606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FFE6892-93EB-47BD-B2DC-9BE84B5C6769}"/>
              </a:ext>
            </a:extLst>
          </p:cNvPr>
          <p:cNvSpPr/>
          <p:nvPr/>
        </p:nvSpPr>
        <p:spPr>
          <a:xfrm>
            <a:off x="16701067" y="802606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6BD1A4D-8955-43F5-8E1B-40D46B75A556}"/>
              </a:ext>
            </a:extLst>
          </p:cNvPr>
          <p:cNvSpPr/>
          <p:nvPr/>
        </p:nvSpPr>
        <p:spPr>
          <a:xfrm>
            <a:off x="15878213" y="819516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493B397-6EA3-4380-A1E9-24B53A0D03CE}"/>
              </a:ext>
            </a:extLst>
          </p:cNvPr>
          <p:cNvSpPr/>
          <p:nvPr/>
        </p:nvSpPr>
        <p:spPr>
          <a:xfrm>
            <a:off x="16207500" y="819516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82B8321-AEB7-40D2-AE2C-CA199A1C1F88}"/>
              </a:ext>
            </a:extLst>
          </p:cNvPr>
          <p:cNvSpPr/>
          <p:nvPr/>
        </p:nvSpPr>
        <p:spPr>
          <a:xfrm>
            <a:off x="16536544" y="819516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F7808C4A-9B28-4183-88B4-782B1B0FA548}"/>
              </a:ext>
            </a:extLst>
          </p:cNvPr>
          <p:cNvSpPr/>
          <p:nvPr/>
        </p:nvSpPr>
        <p:spPr>
          <a:xfrm>
            <a:off x="15878213" y="836450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E6F36A9B-C370-43C5-B95C-D68972D0BD2E}"/>
              </a:ext>
            </a:extLst>
          </p:cNvPr>
          <p:cNvSpPr/>
          <p:nvPr/>
        </p:nvSpPr>
        <p:spPr>
          <a:xfrm>
            <a:off x="16042735" y="836450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67CDC90-C672-40EC-B931-9C883E1DEA74}"/>
              </a:ext>
            </a:extLst>
          </p:cNvPr>
          <p:cNvSpPr/>
          <p:nvPr/>
        </p:nvSpPr>
        <p:spPr>
          <a:xfrm>
            <a:off x="16701067" y="836450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D934931-A3DC-47CF-B2EE-D1218906C728}"/>
              </a:ext>
            </a:extLst>
          </p:cNvPr>
          <p:cNvSpPr/>
          <p:nvPr/>
        </p:nvSpPr>
        <p:spPr>
          <a:xfrm>
            <a:off x="16372022" y="853360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F497F83-26FB-4703-9F2D-64886288E07C}"/>
              </a:ext>
            </a:extLst>
          </p:cNvPr>
          <p:cNvSpPr/>
          <p:nvPr/>
        </p:nvSpPr>
        <p:spPr>
          <a:xfrm>
            <a:off x="16536544" y="853360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125922F-15D1-4CA3-8877-BD929B57F171}"/>
              </a:ext>
            </a:extLst>
          </p:cNvPr>
          <p:cNvSpPr/>
          <p:nvPr/>
        </p:nvSpPr>
        <p:spPr>
          <a:xfrm>
            <a:off x="16701067" y="853360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04CB0094-72F1-436C-A273-51B4550E7DF4}"/>
              </a:ext>
            </a:extLst>
          </p:cNvPr>
          <p:cNvSpPr/>
          <p:nvPr/>
        </p:nvSpPr>
        <p:spPr>
          <a:xfrm>
            <a:off x="16042735" y="87027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46CE324-824F-4A6B-BE0E-D1A578BF3685}"/>
              </a:ext>
            </a:extLst>
          </p:cNvPr>
          <p:cNvSpPr/>
          <p:nvPr/>
        </p:nvSpPr>
        <p:spPr>
          <a:xfrm>
            <a:off x="16207500" y="87027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9747F76-5AAB-4285-B29F-6DB0378F8C05}"/>
              </a:ext>
            </a:extLst>
          </p:cNvPr>
          <p:cNvSpPr/>
          <p:nvPr/>
        </p:nvSpPr>
        <p:spPr>
          <a:xfrm>
            <a:off x="16701067" y="87027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E619F0C-4DCA-4EBE-AA9E-348A47F0B58E}"/>
              </a:ext>
            </a:extLst>
          </p:cNvPr>
          <p:cNvSpPr/>
          <p:nvPr/>
        </p:nvSpPr>
        <p:spPr>
          <a:xfrm>
            <a:off x="15878213" y="88718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7977D3B-3EBB-4070-9103-5DEC575A9F84}"/>
              </a:ext>
            </a:extLst>
          </p:cNvPr>
          <p:cNvSpPr/>
          <p:nvPr/>
        </p:nvSpPr>
        <p:spPr>
          <a:xfrm>
            <a:off x="16207500" y="88718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D5E7AC6-CF77-4B40-87EE-83AC2D73E7AF}"/>
              </a:ext>
            </a:extLst>
          </p:cNvPr>
          <p:cNvSpPr/>
          <p:nvPr/>
        </p:nvSpPr>
        <p:spPr>
          <a:xfrm>
            <a:off x="16372022" y="88718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665645-1B0B-4DF4-BA60-FB8741D30E21}"/>
              </a:ext>
            </a:extLst>
          </p:cNvPr>
          <p:cNvSpPr/>
          <p:nvPr/>
        </p:nvSpPr>
        <p:spPr>
          <a:xfrm>
            <a:off x="16536544" y="88718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8E17D8B-FC0D-4AB1-8DBA-45153E0E4101}"/>
              </a:ext>
            </a:extLst>
          </p:cNvPr>
          <p:cNvSpPr/>
          <p:nvPr/>
        </p:nvSpPr>
        <p:spPr>
          <a:xfrm>
            <a:off x="15878213" y="904114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DE231CC-E5B9-44A2-984C-D99888E01D44}"/>
              </a:ext>
            </a:extLst>
          </p:cNvPr>
          <p:cNvSpPr/>
          <p:nvPr/>
        </p:nvSpPr>
        <p:spPr>
          <a:xfrm>
            <a:off x="16536544" y="904114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4AA0231-D755-41FB-9AD0-6121D7C1339D}"/>
              </a:ext>
            </a:extLst>
          </p:cNvPr>
          <p:cNvSpPr/>
          <p:nvPr/>
        </p:nvSpPr>
        <p:spPr>
          <a:xfrm>
            <a:off x="16701067" y="904114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157B078-6BEE-4140-B92B-6AA08B45E897}"/>
              </a:ext>
            </a:extLst>
          </p:cNvPr>
          <p:cNvSpPr/>
          <p:nvPr/>
        </p:nvSpPr>
        <p:spPr>
          <a:xfrm>
            <a:off x="15878213" y="9210241"/>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8FDC7FA-C49F-4AC0-82E4-44CFACE0F8D8}"/>
              </a:ext>
            </a:extLst>
          </p:cNvPr>
          <p:cNvSpPr/>
          <p:nvPr/>
        </p:nvSpPr>
        <p:spPr>
          <a:xfrm>
            <a:off x="16207500" y="9210241"/>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C8C4754-EBFF-49C3-9586-752FEB680973}"/>
              </a:ext>
            </a:extLst>
          </p:cNvPr>
          <p:cNvSpPr/>
          <p:nvPr/>
        </p:nvSpPr>
        <p:spPr>
          <a:xfrm>
            <a:off x="16701067" y="9210241"/>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F514B08-C681-472E-9709-32BA80BA3723}"/>
              </a:ext>
            </a:extLst>
          </p:cNvPr>
          <p:cNvSpPr/>
          <p:nvPr/>
        </p:nvSpPr>
        <p:spPr>
          <a:xfrm>
            <a:off x="16042735" y="937934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206154B6-BC4E-4586-B369-E8BFB49BF445}"/>
              </a:ext>
            </a:extLst>
          </p:cNvPr>
          <p:cNvSpPr/>
          <p:nvPr/>
        </p:nvSpPr>
        <p:spPr>
          <a:xfrm>
            <a:off x="16372022" y="937934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0F2C102-50AB-4B14-8292-7B0648DB5C04}"/>
              </a:ext>
            </a:extLst>
          </p:cNvPr>
          <p:cNvSpPr/>
          <p:nvPr/>
        </p:nvSpPr>
        <p:spPr>
          <a:xfrm>
            <a:off x="16536544" y="937934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EB69160-0DA9-4B41-9E23-5DDAA1C17313}"/>
              </a:ext>
            </a:extLst>
          </p:cNvPr>
          <p:cNvSpPr/>
          <p:nvPr/>
        </p:nvSpPr>
        <p:spPr>
          <a:xfrm>
            <a:off x="16701067" y="937934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41D00E59-2C8B-4CB5-883B-98CBA4490819}"/>
              </a:ext>
            </a:extLst>
          </p:cNvPr>
          <p:cNvSpPr/>
          <p:nvPr/>
        </p:nvSpPr>
        <p:spPr>
          <a:xfrm>
            <a:off x="16042735" y="954843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D756AA5-FA72-469D-9189-0F411012C471}"/>
              </a:ext>
            </a:extLst>
          </p:cNvPr>
          <p:cNvSpPr/>
          <p:nvPr/>
        </p:nvSpPr>
        <p:spPr>
          <a:xfrm>
            <a:off x="16207500" y="954843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9B84174-D474-4D01-995E-B20BF46EA190}"/>
              </a:ext>
            </a:extLst>
          </p:cNvPr>
          <p:cNvSpPr/>
          <p:nvPr/>
        </p:nvSpPr>
        <p:spPr>
          <a:xfrm>
            <a:off x="16701067" y="954843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C8EE134-F2D8-412F-91ED-84B268591BE2}"/>
              </a:ext>
            </a:extLst>
          </p:cNvPr>
          <p:cNvSpPr/>
          <p:nvPr/>
        </p:nvSpPr>
        <p:spPr>
          <a:xfrm>
            <a:off x="15878213" y="98868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F019DD12-690D-48B5-A5D5-89DFFCB8CBE6}"/>
              </a:ext>
            </a:extLst>
          </p:cNvPr>
          <p:cNvSpPr/>
          <p:nvPr/>
        </p:nvSpPr>
        <p:spPr>
          <a:xfrm>
            <a:off x="16207500" y="98868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F12A557-96AE-4CEC-9744-D48A47DE45D8}"/>
              </a:ext>
            </a:extLst>
          </p:cNvPr>
          <p:cNvSpPr/>
          <p:nvPr/>
        </p:nvSpPr>
        <p:spPr>
          <a:xfrm>
            <a:off x="16372022" y="98868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3DEB19B-B31E-41BB-8471-C51A22D09E75}"/>
              </a:ext>
            </a:extLst>
          </p:cNvPr>
          <p:cNvSpPr/>
          <p:nvPr/>
        </p:nvSpPr>
        <p:spPr>
          <a:xfrm>
            <a:off x="16207500" y="100559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96C3496-F634-4343-90DE-73501918DF4A}"/>
              </a:ext>
            </a:extLst>
          </p:cNvPr>
          <p:cNvSpPr/>
          <p:nvPr/>
        </p:nvSpPr>
        <p:spPr>
          <a:xfrm>
            <a:off x="16701067" y="100559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D62CB95-854A-41F8-B527-4CB973776582}"/>
              </a:ext>
            </a:extLst>
          </p:cNvPr>
          <p:cNvSpPr/>
          <p:nvPr/>
        </p:nvSpPr>
        <p:spPr>
          <a:xfrm>
            <a:off x="16042735" y="1022507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3C33072-A6F5-4259-9849-87ED7988E873}"/>
              </a:ext>
            </a:extLst>
          </p:cNvPr>
          <p:cNvSpPr/>
          <p:nvPr/>
        </p:nvSpPr>
        <p:spPr>
          <a:xfrm>
            <a:off x="16372022" y="1022507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96F7D15-C73A-42AF-8855-EFDF19EDA0BC}"/>
              </a:ext>
            </a:extLst>
          </p:cNvPr>
          <p:cNvSpPr/>
          <p:nvPr/>
        </p:nvSpPr>
        <p:spPr>
          <a:xfrm>
            <a:off x="16536544" y="1022507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E23715B-BE8C-4CB2-90F1-8A957267A010}"/>
              </a:ext>
            </a:extLst>
          </p:cNvPr>
          <p:cNvSpPr/>
          <p:nvPr/>
        </p:nvSpPr>
        <p:spPr>
          <a:xfrm>
            <a:off x="15878213" y="1039441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1A4B61D-317B-485F-B14A-4B73E0AA45B7}"/>
              </a:ext>
            </a:extLst>
          </p:cNvPr>
          <p:cNvSpPr/>
          <p:nvPr/>
        </p:nvSpPr>
        <p:spPr>
          <a:xfrm>
            <a:off x="16042735" y="1039441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FE20B2F-BDEB-4D8B-89C1-DA26CA9008B3}"/>
              </a:ext>
            </a:extLst>
          </p:cNvPr>
          <p:cNvSpPr/>
          <p:nvPr/>
        </p:nvSpPr>
        <p:spPr>
          <a:xfrm>
            <a:off x="16207500" y="1039441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3EAFF19-25D9-4AD5-922F-62A27B787826}"/>
              </a:ext>
            </a:extLst>
          </p:cNvPr>
          <p:cNvSpPr/>
          <p:nvPr/>
        </p:nvSpPr>
        <p:spPr>
          <a:xfrm>
            <a:off x="16701067" y="1039441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B710812-3B71-464D-8564-4A7656DAB9EE}"/>
              </a:ext>
            </a:extLst>
          </p:cNvPr>
          <p:cNvSpPr/>
          <p:nvPr/>
        </p:nvSpPr>
        <p:spPr>
          <a:xfrm>
            <a:off x="16207500" y="105635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8474116-B777-41D1-B1A4-FCE1F185406C}"/>
              </a:ext>
            </a:extLst>
          </p:cNvPr>
          <p:cNvSpPr/>
          <p:nvPr/>
        </p:nvSpPr>
        <p:spPr>
          <a:xfrm>
            <a:off x="16372022" y="105635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1EAC7738-A60B-428F-8556-0EF18C647366}"/>
              </a:ext>
            </a:extLst>
          </p:cNvPr>
          <p:cNvSpPr/>
          <p:nvPr/>
        </p:nvSpPr>
        <p:spPr>
          <a:xfrm>
            <a:off x="16536544" y="105635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86F56909-4F22-40F1-94D6-66C97256353C}"/>
              </a:ext>
            </a:extLst>
          </p:cNvPr>
          <p:cNvSpPr/>
          <p:nvPr/>
        </p:nvSpPr>
        <p:spPr>
          <a:xfrm>
            <a:off x="16042735" y="107326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DA0E2C27-F402-404C-8052-A5BE52A01F26}"/>
              </a:ext>
            </a:extLst>
          </p:cNvPr>
          <p:cNvSpPr/>
          <p:nvPr/>
        </p:nvSpPr>
        <p:spPr>
          <a:xfrm>
            <a:off x="16372022" y="107326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82250875-BCD5-454F-97FB-9EF33C49F84B}"/>
              </a:ext>
            </a:extLst>
          </p:cNvPr>
          <p:cNvSpPr/>
          <p:nvPr/>
        </p:nvSpPr>
        <p:spPr>
          <a:xfrm>
            <a:off x="16207500" y="1090171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CC1B9F68-5528-458A-86B6-91EB37ABF4AB}"/>
              </a:ext>
            </a:extLst>
          </p:cNvPr>
          <p:cNvSpPr/>
          <p:nvPr/>
        </p:nvSpPr>
        <p:spPr>
          <a:xfrm>
            <a:off x="16536544" y="1090171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0C51BBC3-B92B-4D46-BA16-B017AD8C4542}"/>
              </a:ext>
            </a:extLst>
          </p:cNvPr>
          <p:cNvSpPr/>
          <p:nvPr/>
        </p:nvSpPr>
        <p:spPr>
          <a:xfrm>
            <a:off x="15878213" y="11071054"/>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96DA5F82-3C13-4C60-B344-86B829B7929C}"/>
              </a:ext>
            </a:extLst>
          </p:cNvPr>
          <p:cNvSpPr/>
          <p:nvPr/>
        </p:nvSpPr>
        <p:spPr>
          <a:xfrm>
            <a:off x="16207500" y="11071054"/>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DEF8A53E-36B1-4878-84E1-D8C5F0C2FC17}"/>
              </a:ext>
            </a:extLst>
          </p:cNvPr>
          <p:cNvSpPr/>
          <p:nvPr/>
        </p:nvSpPr>
        <p:spPr>
          <a:xfrm>
            <a:off x="16701067" y="11071054"/>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4E878158-E029-41F5-A015-D235B85740F0}"/>
              </a:ext>
            </a:extLst>
          </p:cNvPr>
          <p:cNvSpPr/>
          <p:nvPr/>
        </p:nvSpPr>
        <p:spPr>
          <a:xfrm>
            <a:off x="15878213" y="1124015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C46086FE-8221-4ED3-8A33-8F31A1CE9B55}"/>
              </a:ext>
            </a:extLst>
          </p:cNvPr>
          <p:cNvSpPr/>
          <p:nvPr/>
        </p:nvSpPr>
        <p:spPr>
          <a:xfrm>
            <a:off x="16207500" y="1124015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E6AC0A2A-B995-4199-8A21-BB2C5086842E}"/>
              </a:ext>
            </a:extLst>
          </p:cNvPr>
          <p:cNvSpPr/>
          <p:nvPr/>
        </p:nvSpPr>
        <p:spPr>
          <a:xfrm>
            <a:off x="16536544" y="1124015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E1A379DB-A08A-4828-9CAB-87062A88D1B4}"/>
              </a:ext>
            </a:extLst>
          </p:cNvPr>
          <p:cNvSpPr/>
          <p:nvPr/>
        </p:nvSpPr>
        <p:spPr>
          <a:xfrm>
            <a:off x="16042735" y="114092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02CB595-4863-46FD-B8F5-B7AD6A179294}"/>
              </a:ext>
            </a:extLst>
          </p:cNvPr>
          <p:cNvSpPr/>
          <p:nvPr/>
        </p:nvSpPr>
        <p:spPr>
          <a:xfrm>
            <a:off x="16372022" y="114092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EA040225-D0D4-41F9-B878-CF15E9328D7F}"/>
              </a:ext>
            </a:extLst>
          </p:cNvPr>
          <p:cNvSpPr/>
          <p:nvPr/>
        </p:nvSpPr>
        <p:spPr>
          <a:xfrm>
            <a:off x="16701067" y="114092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CAF87610-ACD7-40F0-99DF-3CBEE4155028}"/>
              </a:ext>
            </a:extLst>
          </p:cNvPr>
          <p:cNvSpPr/>
          <p:nvPr/>
        </p:nvSpPr>
        <p:spPr>
          <a:xfrm>
            <a:off x="15878213" y="115783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C984896A-CE16-44A6-8DF9-8941D1C157CB}"/>
              </a:ext>
            </a:extLst>
          </p:cNvPr>
          <p:cNvSpPr/>
          <p:nvPr/>
        </p:nvSpPr>
        <p:spPr>
          <a:xfrm>
            <a:off x="16207500" y="115783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8E362BB1-C86A-412D-B993-DA9A51356E8C}"/>
              </a:ext>
            </a:extLst>
          </p:cNvPr>
          <p:cNvSpPr/>
          <p:nvPr/>
        </p:nvSpPr>
        <p:spPr>
          <a:xfrm>
            <a:off x="16701067" y="115783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54598058-E033-4023-8EB1-3D453AEBC7C8}"/>
              </a:ext>
            </a:extLst>
          </p:cNvPr>
          <p:cNvSpPr/>
          <p:nvPr/>
        </p:nvSpPr>
        <p:spPr>
          <a:xfrm>
            <a:off x="15705502" y="1174215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293DBFD-1ECC-44A6-B7C3-1E8BAA726336}"/>
              </a:ext>
            </a:extLst>
          </p:cNvPr>
          <p:cNvSpPr/>
          <p:nvPr/>
        </p:nvSpPr>
        <p:spPr>
          <a:xfrm>
            <a:off x="14882648" y="1189800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EE584CB7-1095-4CC5-81A2-414B839C78D0}"/>
              </a:ext>
            </a:extLst>
          </p:cNvPr>
          <p:cNvSpPr/>
          <p:nvPr/>
        </p:nvSpPr>
        <p:spPr>
          <a:xfrm>
            <a:off x="15540979" y="1189800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428E451C-D7FF-450E-8B88-89CE625B34A6}"/>
              </a:ext>
            </a:extLst>
          </p:cNvPr>
          <p:cNvSpPr/>
          <p:nvPr/>
        </p:nvSpPr>
        <p:spPr>
          <a:xfrm>
            <a:off x="16701067" y="1189800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E6A67835-4964-4D5D-B7CC-45EAA1FFE0BA}"/>
              </a:ext>
            </a:extLst>
          </p:cNvPr>
          <p:cNvSpPr/>
          <p:nvPr/>
        </p:nvSpPr>
        <p:spPr>
          <a:xfrm>
            <a:off x="15705502" y="1204855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C56C0ADD-330A-4041-9C5D-573906DCDFC4}"/>
              </a:ext>
            </a:extLst>
          </p:cNvPr>
          <p:cNvSpPr/>
          <p:nvPr/>
        </p:nvSpPr>
        <p:spPr>
          <a:xfrm>
            <a:off x="15376456" y="1204855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E4E1499-5E3F-4CEF-8DDD-67683BCC749B}"/>
              </a:ext>
            </a:extLst>
          </p:cNvPr>
          <p:cNvSpPr/>
          <p:nvPr/>
        </p:nvSpPr>
        <p:spPr>
          <a:xfrm>
            <a:off x="16536544" y="1204855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6FF4B83-1040-4678-8919-ACB87B70C0CD}"/>
              </a:ext>
            </a:extLst>
          </p:cNvPr>
          <p:cNvSpPr/>
          <p:nvPr/>
        </p:nvSpPr>
        <p:spPr>
          <a:xfrm>
            <a:off x="14882648" y="1219862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1119499D-894C-4A9F-8E62-EC312218CB5E}"/>
              </a:ext>
            </a:extLst>
          </p:cNvPr>
          <p:cNvSpPr/>
          <p:nvPr/>
        </p:nvSpPr>
        <p:spPr>
          <a:xfrm>
            <a:off x="16042735" y="1219862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83FF042F-7BD1-44CC-B8B5-C1FA68DAB62D}"/>
              </a:ext>
            </a:extLst>
          </p:cNvPr>
          <p:cNvSpPr/>
          <p:nvPr/>
        </p:nvSpPr>
        <p:spPr>
          <a:xfrm>
            <a:off x="16372022" y="1219862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E35B223E-6A36-4E96-B576-B1F607A3F2EE}"/>
              </a:ext>
            </a:extLst>
          </p:cNvPr>
          <p:cNvSpPr/>
          <p:nvPr/>
        </p:nvSpPr>
        <p:spPr>
          <a:xfrm>
            <a:off x="16701067" y="1219862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EA76AB2-0BFF-4DBF-82E2-0E6176062523}"/>
              </a:ext>
            </a:extLst>
          </p:cNvPr>
          <p:cNvSpPr/>
          <p:nvPr/>
        </p:nvSpPr>
        <p:spPr>
          <a:xfrm>
            <a:off x="15376456" y="1234869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D257BED8-6BC3-4A0D-9568-B6D7966E9E1C}"/>
              </a:ext>
            </a:extLst>
          </p:cNvPr>
          <p:cNvSpPr/>
          <p:nvPr/>
        </p:nvSpPr>
        <p:spPr>
          <a:xfrm>
            <a:off x="15047170" y="1234869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EECE397-0174-486B-929A-D91EF67D64C3}"/>
              </a:ext>
            </a:extLst>
          </p:cNvPr>
          <p:cNvSpPr/>
          <p:nvPr/>
        </p:nvSpPr>
        <p:spPr>
          <a:xfrm>
            <a:off x="16207500" y="1234869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A01D23A-F50E-45B1-9455-2C14254816F9}"/>
              </a:ext>
            </a:extLst>
          </p:cNvPr>
          <p:cNvSpPr/>
          <p:nvPr/>
        </p:nvSpPr>
        <p:spPr>
          <a:xfrm>
            <a:off x="16042735" y="1249876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F6686AC-13D8-4323-9D81-0D58F821BFC2}"/>
              </a:ext>
            </a:extLst>
          </p:cNvPr>
          <p:cNvSpPr/>
          <p:nvPr/>
        </p:nvSpPr>
        <p:spPr>
          <a:xfrm>
            <a:off x="16701067" y="1249876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AB5C43C3-B055-4A0F-A25A-B02D8240C192}"/>
              </a:ext>
            </a:extLst>
          </p:cNvPr>
          <p:cNvSpPr/>
          <p:nvPr/>
        </p:nvSpPr>
        <p:spPr>
          <a:xfrm>
            <a:off x="15376456" y="1265678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FAA516C-5B27-4099-B4EF-67C83015BC7C}"/>
              </a:ext>
            </a:extLst>
          </p:cNvPr>
          <p:cNvSpPr/>
          <p:nvPr/>
        </p:nvSpPr>
        <p:spPr>
          <a:xfrm>
            <a:off x="15878213" y="1265678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052E4F95-4052-48CC-9E88-C26824F9598F}"/>
              </a:ext>
            </a:extLst>
          </p:cNvPr>
          <p:cNvSpPr/>
          <p:nvPr/>
        </p:nvSpPr>
        <p:spPr>
          <a:xfrm>
            <a:off x="16701067" y="1265678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8CE6AB1-B898-4300-9E07-01173DCC8115}"/>
              </a:ext>
            </a:extLst>
          </p:cNvPr>
          <p:cNvSpPr/>
          <p:nvPr/>
        </p:nvSpPr>
        <p:spPr>
          <a:xfrm>
            <a:off x="16042735" y="1280468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384A6C43-125B-4878-BC85-251E361E91A8}"/>
              </a:ext>
            </a:extLst>
          </p:cNvPr>
          <p:cNvSpPr/>
          <p:nvPr/>
        </p:nvSpPr>
        <p:spPr>
          <a:xfrm>
            <a:off x="15211693" y="1280468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C9E55FB3-CF4B-4065-BB32-56EA911CCA8D}"/>
              </a:ext>
            </a:extLst>
          </p:cNvPr>
          <p:cNvSpPr/>
          <p:nvPr/>
        </p:nvSpPr>
        <p:spPr>
          <a:xfrm>
            <a:off x="15211693" y="1324911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8BFC3951-A48B-4A08-A6D9-2D12CC8F4AB4}"/>
              </a:ext>
            </a:extLst>
          </p:cNvPr>
          <p:cNvSpPr/>
          <p:nvPr/>
        </p:nvSpPr>
        <p:spPr>
          <a:xfrm>
            <a:off x="15211693" y="13676194"/>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48EFAB17-BC3C-4BF0-A17C-47B7063D99CA}"/>
              </a:ext>
            </a:extLst>
          </p:cNvPr>
          <p:cNvSpPr/>
          <p:nvPr/>
        </p:nvSpPr>
        <p:spPr>
          <a:xfrm>
            <a:off x="15047170" y="13960676"/>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EE303C38-30AD-440C-8435-CCD7D6E1F3C6}"/>
              </a:ext>
            </a:extLst>
          </p:cNvPr>
          <p:cNvSpPr/>
          <p:nvPr/>
        </p:nvSpPr>
        <p:spPr>
          <a:xfrm>
            <a:off x="16701067" y="13960676"/>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C14A2AE-4FBE-4C8D-A7C9-4C1F9A3CCB38}"/>
              </a:ext>
            </a:extLst>
          </p:cNvPr>
          <p:cNvSpPr/>
          <p:nvPr/>
        </p:nvSpPr>
        <p:spPr>
          <a:xfrm>
            <a:off x="15540979" y="13676194"/>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FD90C6BD-A6EB-4A6F-8A13-180E43ADEB2F}"/>
              </a:ext>
            </a:extLst>
          </p:cNvPr>
          <p:cNvSpPr/>
          <p:nvPr/>
        </p:nvSpPr>
        <p:spPr>
          <a:xfrm>
            <a:off x="15540979" y="1415554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FAEC6DF2-34B6-4257-A793-18F949A0164B}"/>
              </a:ext>
            </a:extLst>
          </p:cNvPr>
          <p:cNvSpPr/>
          <p:nvPr/>
        </p:nvSpPr>
        <p:spPr>
          <a:xfrm>
            <a:off x="16207500" y="1415554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8392C1A3-4250-46F6-A474-4494BB9223D2}"/>
              </a:ext>
            </a:extLst>
          </p:cNvPr>
          <p:cNvSpPr/>
          <p:nvPr/>
        </p:nvSpPr>
        <p:spPr>
          <a:xfrm>
            <a:off x="16042735" y="1456601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AA53CE06-B209-422E-B3A8-2AF823028F0F}"/>
              </a:ext>
            </a:extLst>
          </p:cNvPr>
          <p:cNvSpPr/>
          <p:nvPr/>
        </p:nvSpPr>
        <p:spPr>
          <a:xfrm>
            <a:off x="15705502" y="12804683"/>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165ABD08-0E03-4C45-8E6D-220311F595D7}"/>
              </a:ext>
            </a:extLst>
          </p:cNvPr>
          <p:cNvSpPr/>
          <p:nvPr/>
        </p:nvSpPr>
        <p:spPr>
          <a:xfrm>
            <a:off x="14882648" y="1295282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EC4E449A-A93D-4AEE-A0BA-4E601F01A2BC}"/>
              </a:ext>
            </a:extLst>
          </p:cNvPr>
          <p:cNvSpPr/>
          <p:nvPr/>
        </p:nvSpPr>
        <p:spPr>
          <a:xfrm>
            <a:off x="16701067" y="1295282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936606D8-189E-4000-BE06-882AC0EFC886}"/>
              </a:ext>
            </a:extLst>
          </p:cNvPr>
          <p:cNvSpPr/>
          <p:nvPr/>
        </p:nvSpPr>
        <p:spPr>
          <a:xfrm>
            <a:off x="16042735" y="1310096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2CC0C739-CB99-417A-8E86-A1C74EFD642E}"/>
              </a:ext>
            </a:extLst>
          </p:cNvPr>
          <p:cNvSpPr/>
          <p:nvPr/>
        </p:nvSpPr>
        <p:spPr>
          <a:xfrm>
            <a:off x="16042735" y="13960676"/>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7BF7DB1B-B9F9-4CAC-A323-50580F32B04D}"/>
              </a:ext>
            </a:extLst>
          </p:cNvPr>
          <p:cNvSpPr/>
          <p:nvPr/>
        </p:nvSpPr>
        <p:spPr>
          <a:xfrm>
            <a:off x="15376456" y="1310096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E5FAAD8B-B323-4B6A-A3B7-87FA67156E01}"/>
              </a:ext>
            </a:extLst>
          </p:cNvPr>
          <p:cNvSpPr/>
          <p:nvPr/>
        </p:nvSpPr>
        <p:spPr>
          <a:xfrm>
            <a:off x="14882648" y="1324911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78EEC939-73A6-4666-A9C1-06EB51CA1054}"/>
              </a:ext>
            </a:extLst>
          </p:cNvPr>
          <p:cNvSpPr/>
          <p:nvPr/>
        </p:nvSpPr>
        <p:spPr>
          <a:xfrm>
            <a:off x="14882648" y="1346253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874B93E4-8AD8-496A-AF83-F1704B144169}"/>
              </a:ext>
            </a:extLst>
          </p:cNvPr>
          <p:cNvSpPr/>
          <p:nvPr/>
        </p:nvSpPr>
        <p:spPr>
          <a:xfrm>
            <a:off x="14882648" y="13676194"/>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DBFA938F-ED29-409A-98DD-E47ECFE6213C}"/>
              </a:ext>
            </a:extLst>
          </p:cNvPr>
          <p:cNvSpPr/>
          <p:nvPr/>
        </p:nvSpPr>
        <p:spPr>
          <a:xfrm>
            <a:off x="15705502" y="1324911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F878428B-52B7-4FD7-8718-01738DF70C7C}"/>
              </a:ext>
            </a:extLst>
          </p:cNvPr>
          <p:cNvSpPr/>
          <p:nvPr/>
        </p:nvSpPr>
        <p:spPr>
          <a:xfrm>
            <a:off x="16701067" y="1324911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7CDB7EB8-C476-47E2-86EE-661216D1EE9A}"/>
              </a:ext>
            </a:extLst>
          </p:cNvPr>
          <p:cNvSpPr/>
          <p:nvPr/>
        </p:nvSpPr>
        <p:spPr>
          <a:xfrm>
            <a:off x="16852582" y="8026065"/>
            <a:ext cx="457676" cy="1035793"/>
          </a:xfrm>
          <a:custGeom>
            <a:avLst/>
            <a:gdLst>
              <a:gd name="connsiteX0" fmla="*/ 0 w 332928"/>
              <a:gd name="connsiteY0" fmla="*/ 0 h 753470"/>
              <a:gd name="connsiteX1" fmla="*/ 0 w 332928"/>
              <a:gd name="connsiteY1" fmla="*/ 68688 h 753470"/>
              <a:gd name="connsiteX2" fmla="*/ 337309 w 332928"/>
              <a:gd name="connsiteY2" fmla="*/ 765035 h 753470"/>
              <a:gd name="connsiteX3" fmla="*/ 337309 w 332928"/>
              <a:gd name="connsiteY3" fmla="*/ 730690 h 753470"/>
            </a:gdLst>
            <a:ahLst/>
            <a:cxnLst>
              <a:cxn ang="0">
                <a:pos x="connsiteX0" y="connsiteY0"/>
              </a:cxn>
              <a:cxn ang="0">
                <a:pos x="connsiteX1" y="connsiteY1"/>
              </a:cxn>
              <a:cxn ang="0">
                <a:pos x="connsiteX2" y="connsiteY2"/>
              </a:cxn>
              <a:cxn ang="0">
                <a:pos x="connsiteX3" y="connsiteY3"/>
              </a:cxn>
            </a:cxnLst>
            <a:rect l="l" t="t" r="r" b="b"/>
            <a:pathLst>
              <a:path w="332928" h="753470">
                <a:moveTo>
                  <a:pt x="0" y="0"/>
                </a:moveTo>
                <a:lnTo>
                  <a:pt x="0" y="68688"/>
                </a:lnTo>
                <a:lnTo>
                  <a:pt x="337309" y="765035"/>
                </a:lnTo>
                <a:lnTo>
                  <a:pt x="337309" y="730690"/>
                </a:lnTo>
                <a:close/>
              </a:path>
            </a:pathLst>
          </a:custGeom>
          <a:solidFill>
            <a:schemeClr val="accent1"/>
          </a:solidFill>
          <a:ln w="17509"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B012F842-E2C4-4F0F-9ED9-9111231DF92C}"/>
              </a:ext>
            </a:extLst>
          </p:cNvPr>
          <p:cNvSpPr/>
          <p:nvPr/>
        </p:nvSpPr>
        <p:spPr>
          <a:xfrm>
            <a:off x="17063112" y="8621284"/>
            <a:ext cx="144529" cy="337235"/>
          </a:xfrm>
          <a:custGeom>
            <a:avLst/>
            <a:gdLst>
              <a:gd name="connsiteX0" fmla="*/ 107764 w 105135"/>
              <a:gd name="connsiteY0" fmla="*/ 218156 h 245315"/>
              <a:gd name="connsiteX1" fmla="*/ 107764 w 105135"/>
              <a:gd name="connsiteY1" fmla="*/ 260035 h 245315"/>
              <a:gd name="connsiteX2" fmla="*/ 0 w 105135"/>
              <a:gd name="connsiteY2" fmla="*/ 52918 h 245315"/>
              <a:gd name="connsiteX3" fmla="*/ 0 w 105135"/>
              <a:gd name="connsiteY3" fmla="*/ 0 h 245315"/>
            </a:gdLst>
            <a:ahLst/>
            <a:cxnLst>
              <a:cxn ang="0">
                <a:pos x="connsiteX0" y="connsiteY0"/>
              </a:cxn>
              <a:cxn ang="0">
                <a:pos x="connsiteX1" y="connsiteY1"/>
              </a:cxn>
              <a:cxn ang="0">
                <a:pos x="connsiteX2" y="connsiteY2"/>
              </a:cxn>
              <a:cxn ang="0">
                <a:pos x="connsiteX3" y="connsiteY3"/>
              </a:cxn>
            </a:cxnLst>
            <a:rect l="l" t="t" r="r" b="b"/>
            <a:pathLst>
              <a:path w="105135" h="245315">
                <a:moveTo>
                  <a:pt x="107764" y="218156"/>
                </a:moveTo>
                <a:lnTo>
                  <a:pt x="107764" y="260035"/>
                </a:lnTo>
                <a:lnTo>
                  <a:pt x="0" y="52918"/>
                </a:lnTo>
                <a:lnTo>
                  <a:pt x="0" y="0"/>
                </a:lnTo>
                <a:close/>
              </a:path>
            </a:pathLst>
          </a:custGeom>
          <a:solidFill>
            <a:schemeClr val="accent1"/>
          </a:solidFill>
          <a:ln w="17509"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BEC47E5C-1F42-4859-85E5-5A03C24CF18C}"/>
              </a:ext>
            </a:extLst>
          </p:cNvPr>
          <p:cNvSpPr/>
          <p:nvPr/>
        </p:nvSpPr>
        <p:spPr>
          <a:xfrm>
            <a:off x="17256540" y="9013199"/>
            <a:ext cx="48176" cy="144529"/>
          </a:xfrm>
          <a:custGeom>
            <a:avLst/>
            <a:gdLst>
              <a:gd name="connsiteX0" fmla="*/ 43456 w 35045"/>
              <a:gd name="connsiteY0" fmla="*/ 87788 h 105135"/>
              <a:gd name="connsiteX1" fmla="*/ 43456 w 35045"/>
              <a:gd name="connsiteY1" fmla="*/ 121957 h 105135"/>
              <a:gd name="connsiteX2" fmla="*/ 0 w 35045"/>
              <a:gd name="connsiteY2" fmla="*/ 38725 h 105135"/>
              <a:gd name="connsiteX3" fmla="*/ 0 w 35045"/>
              <a:gd name="connsiteY3" fmla="*/ 0 h 105135"/>
            </a:gdLst>
            <a:ahLst/>
            <a:cxnLst>
              <a:cxn ang="0">
                <a:pos x="connsiteX0" y="connsiteY0"/>
              </a:cxn>
              <a:cxn ang="0">
                <a:pos x="connsiteX1" y="connsiteY1"/>
              </a:cxn>
              <a:cxn ang="0">
                <a:pos x="connsiteX2" y="connsiteY2"/>
              </a:cxn>
              <a:cxn ang="0">
                <a:pos x="connsiteX3" y="connsiteY3"/>
              </a:cxn>
            </a:cxnLst>
            <a:rect l="l" t="t" r="r" b="b"/>
            <a:pathLst>
              <a:path w="35045" h="105135">
                <a:moveTo>
                  <a:pt x="43456" y="87788"/>
                </a:moveTo>
                <a:lnTo>
                  <a:pt x="43456" y="121957"/>
                </a:lnTo>
                <a:lnTo>
                  <a:pt x="0" y="38725"/>
                </a:lnTo>
                <a:lnTo>
                  <a:pt x="0" y="0"/>
                </a:lnTo>
                <a:close/>
              </a:path>
            </a:pathLst>
          </a:custGeom>
          <a:solidFill>
            <a:schemeClr val="accent1"/>
          </a:solidFill>
          <a:ln w="17509"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48529D3F-C263-47B9-9AC2-4CD90AC15AB8}"/>
              </a:ext>
            </a:extLst>
          </p:cNvPr>
          <p:cNvSpPr/>
          <p:nvPr/>
        </p:nvSpPr>
        <p:spPr>
          <a:xfrm>
            <a:off x="16852582" y="8364504"/>
            <a:ext cx="457676" cy="915352"/>
          </a:xfrm>
          <a:custGeom>
            <a:avLst/>
            <a:gdLst>
              <a:gd name="connsiteX0" fmla="*/ 0 w 332928"/>
              <a:gd name="connsiteY0" fmla="*/ 0 h 665857"/>
              <a:gd name="connsiteX1" fmla="*/ 0 w 332928"/>
              <a:gd name="connsiteY1" fmla="*/ 68689 h 665857"/>
              <a:gd name="connsiteX2" fmla="*/ 337309 w 332928"/>
              <a:gd name="connsiteY2" fmla="*/ 669011 h 665857"/>
              <a:gd name="connsiteX3" fmla="*/ 337309 w 332928"/>
              <a:gd name="connsiteY3" fmla="*/ 634667 h 665857"/>
            </a:gdLst>
            <a:ahLst/>
            <a:cxnLst>
              <a:cxn ang="0">
                <a:pos x="connsiteX0" y="connsiteY0"/>
              </a:cxn>
              <a:cxn ang="0">
                <a:pos x="connsiteX1" y="connsiteY1"/>
              </a:cxn>
              <a:cxn ang="0">
                <a:pos x="connsiteX2" y="connsiteY2"/>
              </a:cxn>
              <a:cxn ang="0">
                <a:pos x="connsiteX3" y="connsiteY3"/>
              </a:cxn>
            </a:cxnLst>
            <a:rect l="l" t="t" r="r" b="b"/>
            <a:pathLst>
              <a:path w="332928" h="665857">
                <a:moveTo>
                  <a:pt x="0" y="0"/>
                </a:moveTo>
                <a:lnTo>
                  <a:pt x="0" y="68689"/>
                </a:lnTo>
                <a:lnTo>
                  <a:pt x="337309" y="669011"/>
                </a:lnTo>
                <a:lnTo>
                  <a:pt x="337309" y="634667"/>
                </a:lnTo>
                <a:close/>
              </a:path>
            </a:pathLst>
          </a:custGeom>
          <a:solidFill>
            <a:schemeClr val="accent1"/>
          </a:solidFill>
          <a:ln w="17509"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423A5A98-6A70-41E5-892F-808445FB9873}"/>
              </a:ext>
            </a:extLst>
          </p:cNvPr>
          <p:cNvSpPr/>
          <p:nvPr/>
        </p:nvSpPr>
        <p:spPr>
          <a:xfrm>
            <a:off x="16852582" y="8533603"/>
            <a:ext cx="48176" cy="168618"/>
          </a:xfrm>
          <a:custGeom>
            <a:avLst/>
            <a:gdLst>
              <a:gd name="connsiteX0" fmla="*/ 0 w 35045"/>
              <a:gd name="connsiteY0" fmla="*/ 0 h 122657"/>
              <a:gd name="connsiteX1" fmla="*/ 37148 w 35045"/>
              <a:gd name="connsiteY1" fmla="*/ 65710 h 122657"/>
              <a:gd name="connsiteX2" fmla="*/ 37148 w 35045"/>
              <a:gd name="connsiteY2" fmla="*/ 130543 h 122657"/>
              <a:gd name="connsiteX3" fmla="*/ 0 w 35045"/>
              <a:gd name="connsiteY3" fmla="*/ 68689 h 122657"/>
            </a:gdLst>
            <a:ahLst/>
            <a:cxnLst>
              <a:cxn ang="0">
                <a:pos x="connsiteX0" y="connsiteY0"/>
              </a:cxn>
              <a:cxn ang="0">
                <a:pos x="connsiteX1" y="connsiteY1"/>
              </a:cxn>
              <a:cxn ang="0">
                <a:pos x="connsiteX2" y="connsiteY2"/>
              </a:cxn>
              <a:cxn ang="0">
                <a:pos x="connsiteX3" y="connsiteY3"/>
              </a:cxn>
            </a:cxnLst>
            <a:rect l="l" t="t" r="r" b="b"/>
            <a:pathLst>
              <a:path w="35045" h="122657">
                <a:moveTo>
                  <a:pt x="0" y="0"/>
                </a:moveTo>
                <a:lnTo>
                  <a:pt x="37148" y="65710"/>
                </a:lnTo>
                <a:lnTo>
                  <a:pt x="37148" y="130543"/>
                </a:lnTo>
                <a:lnTo>
                  <a:pt x="0" y="68689"/>
                </a:lnTo>
                <a:close/>
              </a:path>
            </a:pathLst>
          </a:custGeom>
          <a:solidFill>
            <a:schemeClr val="accent1"/>
          </a:solidFill>
          <a:ln w="17509"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D7C4AAD6-FBC2-4A73-B667-D23229B59A2D}"/>
              </a:ext>
            </a:extLst>
          </p:cNvPr>
          <p:cNvSpPr/>
          <p:nvPr/>
        </p:nvSpPr>
        <p:spPr>
          <a:xfrm>
            <a:off x="17097800" y="8967190"/>
            <a:ext cx="72265" cy="168618"/>
          </a:xfrm>
          <a:custGeom>
            <a:avLst/>
            <a:gdLst>
              <a:gd name="connsiteX0" fmla="*/ 53093 w 52567"/>
              <a:gd name="connsiteY0" fmla="*/ 93746 h 122657"/>
              <a:gd name="connsiteX1" fmla="*/ 53093 w 52567"/>
              <a:gd name="connsiteY1" fmla="*/ 138954 h 122657"/>
              <a:gd name="connsiteX2" fmla="*/ 0 w 52567"/>
              <a:gd name="connsiteY2" fmla="*/ 50465 h 122657"/>
              <a:gd name="connsiteX3" fmla="*/ 0 w 52567"/>
              <a:gd name="connsiteY3" fmla="*/ 0 h 122657"/>
            </a:gdLst>
            <a:ahLst/>
            <a:cxnLst>
              <a:cxn ang="0">
                <a:pos x="connsiteX0" y="connsiteY0"/>
              </a:cxn>
              <a:cxn ang="0">
                <a:pos x="connsiteX1" y="connsiteY1"/>
              </a:cxn>
              <a:cxn ang="0">
                <a:pos x="connsiteX2" y="connsiteY2"/>
              </a:cxn>
              <a:cxn ang="0">
                <a:pos x="connsiteX3" y="connsiteY3"/>
              </a:cxn>
            </a:cxnLst>
            <a:rect l="l" t="t" r="r" b="b"/>
            <a:pathLst>
              <a:path w="52567" h="122657">
                <a:moveTo>
                  <a:pt x="53093" y="93746"/>
                </a:moveTo>
                <a:lnTo>
                  <a:pt x="53093" y="138954"/>
                </a:lnTo>
                <a:lnTo>
                  <a:pt x="0" y="50465"/>
                </a:lnTo>
                <a:lnTo>
                  <a:pt x="0" y="0"/>
                </a:lnTo>
                <a:close/>
              </a:path>
            </a:pathLst>
          </a:custGeom>
          <a:solidFill>
            <a:schemeClr val="accent1"/>
          </a:solidFill>
          <a:ln w="17509"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0C1B9E18-E81B-4F81-BC03-1C0C89C55A99}"/>
              </a:ext>
            </a:extLst>
          </p:cNvPr>
          <p:cNvSpPr/>
          <p:nvPr/>
        </p:nvSpPr>
        <p:spPr>
          <a:xfrm>
            <a:off x="17216072" y="9176276"/>
            <a:ext cx="24089" cy="96353"/>
          </a:xfrm>
          <a:custGeom>
            <a:avLst/>
            <a:gdLst>
              <a:gd name="connsiteX0" fmla="*/ 0 w 17522"/>
              <a:gd name="connsiteY0" fmla="*/ 0 h 70090"/>
              <a:gd name="connsiteX1" fmla="*/ 21377 w 17522"/>
              <a:gd name="connsiteY1" fmla="*/ 37673 h 70090"/>
              <a:gd name="connsiteX2" fmla="*/ 21377 w 17522"/>
              <a:gd name="connsiteY2" fmla="*/ 77099 h 70090"/>
              <a:gd name="connsiteX3" fmla="*/ 0 w 17522"/>
              <a:gd name="connsiteY3" fmla="*/ 41703 h 70090"/>
            </a:gdLst>
            <a:ahLst/>
            <a:cxnLst>
              <a:cxn ang="0">
                <a:pos x="connsiteX0" y="connsiteY0"/>
              </a:cxn>
              <a:cxn ang="0">
                <a:pos x="connsiteX1" y="connsiteY1"/>
              </a:cxn>
              <a:cxn ang="0">
                <a:pos x="connsiteX2" y="connsiteY2"/>
              </a:cxn>
              <a:cxn ang="0">
                <a:pos x="connsiteX3" y="connsiteY3"/>
              </a:cxn>
            </a:cxnLst>
            <a:rect l="l" t="t" r="r" b="b"/>
            <a:pathLst>
              <a:path w="17522" h="70090">
                <a:moveTo>
                  <a:pt x="0" y="0"/>
                </a:moveTo>
                <a:lnTo>
                  <a:pt x="21377" y="37673"/>
                </a:lnTo>
                <a:lnTo>
                  <a:pt x="21377" y="77099"/>
                </a:lnTo>
                <a:lnTo>
                  <a:pt x="0" y="41703"/>
                </a:lnTo>
                <a:close/>
              </a:path>
            </a:pathLst>
          </a:custGeom>
          <a:solidFill>
            <a:schemeClr val="accent1"/>
          </a:solidFill>
          <a:ln w="17509"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9B051155-0688-4A0D-9397-D11E6C156327}"/>
              </a:ext>
            </a:extLst>
          </p:cNvPr>
          <p:cNvSpPr/>
          <p:nvPr/>
        </p:nvSpPr>
        <p:spPr>
          <a:xfrm>
            <a:off x="17290988" y="9308521"/>
            <a:ext cx="24089" cy="72265"/>
          </a:xfrm>
          <a:custGeom>
            <a:avLst/>
            <a:gdLst>
              <a:gd name="connsiteX0" fmla="*/ 18399 w 17522"/>
              <a:gd name="connsiteY0" fmla="*/ 32417 h 52567"/>
              <a:gd name="connsiteX1" fmla="*/ 18399 w 17522"/>
              <a:gd name="connsiteY1" fmla="*/ 66586 h 52567"/>
              <a:gd name="connsiteX2" fmla="*/ 0 w 17522"/>
              <a:gd name="connsiteY2" fmla="*/ 35921 h 52567"/>
              <a:gd name="connsiteX3" fmla="*/ 0 w 17522"/>
              <a:gd name="connsiteY3" fmla="*/ 0 h 52567"/>
            </a:gdLst>
            <a:ahLst/>
            <a:cxnLst>
              <a:cxn ang="0">
                <a:pos x="connsiteX0" y="connsiteY0"/>
              </a:cxn>
              <a:cxn ang="0">
                <a:pos x="connsiteX1" y="connsiteY1"/>
              </a:cxn>
              <a:cxn ang="0">
                <a:pos x="connsiteX2" y="connsiteY2"/>
              </a:cxn>
              <a:cxn ang="0">
                <a:pos x="connsiteX3" y="connsiteY3"/>
              </a:cxn>
            </a:cxnLst>
            <a:rect l="l" t="t" r="r" b="b"/>
            <a:pathLst>
              <a:path w="17522" h="52567">
                <a:moveTo>
                  <a:pt x="18399" y="32417"/>
                </a:moveTo>
                <a:lnTo>
                  <a:pt x="18399" y="66586"/>
                </a:lnTo>
                <a:lnTo>
                  <a:pt x="0" y="35921"/>
                </a:lnTo>
                <a:lnTo>
                  <a:pt x="0" y="0"/>
                </a:lnTo>
                <a:close/>
              </a:path>
            </a:pathLst>
          </a:custGeom>
          <a:solidFill>
            <a:schemeClr val="accent1"/>
          </a:solidFill>
          <a:ln w="17509"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48BEB804-FB25-4FB4-A732-75A9EAC38304}"/>
              </a:ext>
            </a:extLst>
          </p:cNvPr>
          <p:cNvSpPr/>
          <p:nvPr/>
        </p:nvSpPr>
        <p:spPr>
          <a:xfrm>
            <a:off x="16852582" y="8702461"/>
            <a:ext cx="96352" cy="240883"/>
          </a:xfrm>
          <a:custGeom>
            <a:avLst/>
            <a:gdLst>
              <a:gd name="connsiteX0" fmla="*/ 0 w 70090"/>
              <a:gd name="connsiteY0" fmla="*/ 0 h 175225"/>
              <a:gd name="connsiteX1" fmla="*/ 76924 w 70090"/>
              <a:gd name="connsiteY1" fmla="*/ 126863 h 175225"/>
              <a:gd name="connsiteX2" fmla="*/ 76924 w 70090"/>
              <a:gd name="connsiteY2" fmla="*/ 187842 h 175225"/>
              <a:gd name="connsiteX3" fmla="*/ 0 w 70090"/>
              <a:gd name="connsiteY3" fmla="*/ 68864 h 175225"/>
            </a:gdLst>
            <a:ahLst/>
            <a:cxnLst>
              <a:cxn ang="0">
                <a:pos x="connsiteX0" y="connsiteY0"/>
              </a:cxn>
              <a:cxn ang="0">
                <a:pos x="connsiteX1" y="connsiteY1"/>
              </a:cxn>
              <a:cxn ang="0">
                <a:pos x="connsiteX2" y="connsiteY2"/>
              </a:cxn>
              <a:cxn ang="0">
                <a:pos x="connsiteX3" y="connsiteY3"/>
              </a:cxn>
            </a:cxnLst>
            <a:rect l="l" t="t" r="r" b="b"/>
            <a:pathLst>
              <a:path w="70090" h="175225">
                <a:moveTo>
                  <a:pt x="0" y="0"/>
                </a:moveTo>
                <a:lnTo>
                  <a:pt x="76924" y="126863"/>
                </a:lnTo>
                <a:lnTo>
                  <a:pt x="76924" y="187842"/>
                </a:lnTo>
                <a:lnTo>
                  <a:pt x="0" y="68864"/>
                </a:lnTo>
                <a:close/>
              </a:path>
            </a:pathLst>
          </a:custGeom>
          <a:solidFill>
            <a:schemeClr val="accent1"/>
          </a:solidFill>
          <a:ln w="17509"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78E80B95-02FB-466C-80E2-C6CD2F051E45}"/>
              </a:ext>
            </a:extLst>
          </p:cNvPr>
          <p:cNvSpPr/>
          <p:nvPr/>
        </p:nvSpPr>
        <p:spPr>
          <a:xfrm>
            <a:off x="17003856" y="8952015"/>
            <a:ext cx="289059" cy="554029"/>
          </a:xfrm>
          <a:custGeom>
            <a:avLst/>
            <a:gdLst>
              <a:gd name="connsiteX0" fmla="*/ 227268 w 210270"/>
              <a:gd name="connsiteY0" fmla="*/ 374632 h 403018"/>
              <a:gd name="connsiteX1" fmla="*/ 227268 w 210270"/>
              <a:gd name="connsiteY1" fmla="*/ 409151 h 403018"/>
              <a:gd name="connsiteX2" fmla="*/ 0 w 210270"/>
              <a:gd name="connsiteY2" fmla="*/ 57474 h 403018"/>
              <a:gd name="connsiteX3" fmla="*/ 0 w 210270"/>
              <a:gd name="connsiteY3" fmla="*/ 0 h 403018"/>
            </a:gdLst>
            <a:ahLst/>
            <a:cxnLst>
              <a:cxn ang="0">
                <a:pos x="connsiteX0" y="connsiteY0"/>
              </a:cxn>
              <a:cxn ang="0">
                <a:pos x="connsiteX1" y="connsiteY1"/>
              </a:cxn>
              <a:cxn ang="0">
                <a:pos x="connsiteX2" y="connsiteY2"/>
              </a:cxn>
              <a:cxn ang="0">
                <a:pos x="connsiteX3" y="connsiteY3"/>
              </a:cxn>
            </a:cxnLst>
            <a:rect l="l" t="t" r="r" b="b"/>
            <a:pathLst>
              <a:path w="210270" h="403018">
                <a:moveTo>
                  <a:pt x="227268" y="374632"/>
                </a:moveTo>
                <a:lnTo>
                  <a:pt x="227268" y="409151"/>
                </a:lnTo>
                <a:lnTo>
                  <a:pt x="0" y="57474"/>
                </a:lnTo>
                <a:lnTo>
                  <a:pt x="0" y="0"/>
                </a:lnTo>
                <a:close/>
              </a:path>
            </a:pathLst>
          </a:custGeom>
          <a:solidFill>
            <a:schemeClr val="accent1"/>
          </a:solidFill>
          <a:ln w="17509"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4BFF998-36F8-49E4-B497-75E7EBEFCE9D}"/>
              </a:ext>
            </a:extLst>
          </p:cNvPr>
          <p:cNvSpPr/>
          <p:nvPr/>
        </p:nvSpPr>
        <p:spPr>
          <a:xfrm>
            <a:off x="16852582" y="8881918"/>
            <a:ext cx="168618" cy="337235"/>
          </a:xfrm>
          <a:custGeom>
            <a:avLst/>
            <a:gdLst>
              <a:gd name="connsiteX0" fmla="*/ 0 w 122657"/>
              <a:gd name="connsiteY0" fmla="*/ 0 h 245315"/>
              <a:gd name="connsiteX1" fmla="*/ 128966 w 122657"/>
              <a:gd name="connsiteY1" fmla="*/ 193624 h 245315"/>
              <a:gd name="connsiteX2" fmla="*/ 128966 w 122657"/>
              <a:gd name="connsiteY2" fmla="*/ 248995 h 245315"/>
              <a:gd name="connsiteX3" fmla="*/ 0 w 122657"/>
              <a:gd name="connsiteY3" fmla="*/ 68513 h 245315"/>
            </a:gdLst>
            <a:ahLst/>
            <a:cxnLst>
              <a:cxn ang="0">
                <a:pos x="connsiteX0" y="connsiteY0"/>
              </a:cxn>
              <a:cxn ang="0">
                <a:pos x="connsiteX1" y="connsiteY1"/>
              </a:cxn>
              <a:cxn ang="0">
                <a:pos x="connsiteX2" y="connsiteY2"/>
              </a:cxn>
              <a:cxn ang="0">
                <a:pos x="connsiteX3" y="connsiteY3"/>
              </a:cxn>
            </a:cxnLst>
            <a:rect l="l" t="t" r="r" b="b"/>
            <a:pathLst>
              <a:path w="122657" h="245315">
                <a:moveTo>
                  <a:pt x="0" y="0"/>
                </a:moveTo>
                <a:lnTo>
                  <a:pt x="128966" y="193624"/>
                </a:lnTo>
                <a:lnTo>
                  <a:pt x="128966" y="248995"/>
                </a:lnTo>
                <a:lnTo>
                  <a:pt x="0" y="68513"/>
                </a:lnTo>
                <a:close/>
              </a:path>
            </a:pathLst>
          </a:custGeom>
          <a:solidFill>
            <a:schemeClr val="accent1"/>
          </a:solidFill>
          <a:ln w="17509"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28364366-6D8A-4E3B-BF20-D0BFF004FEAC}"/>
              </a:ext>
            </a:extLst>
          </p:cNvPr>
          <p:cNvSpPr/>
          <p:nvPr/>
        </p:nvSpPr>
        <p:spPr>
          <a:xfrm>
            <a:off x="17205233" y="9411136"/>
            <a:ext cx="96352" cy="192705"/>
          </a:xfrm>
          <a:custGeom>
            <a:avLst/>
            <a:gdLst>
              <a:gd name="connsiteX0" fmla="*/ 80779 w 70090"/>
              <a:gd name="connsiteY0" fmla="*/ 121080 h 140180"/>
              <a:gd name="connsiteX1" fmla="*/ 80779 w 70090"/>
              <a:gd name="connsiteY1" fmla="*/ 155250 h 140180"/>
              <a:gd name="connsiteX2" fmla="*/ 0 w 70090"/>
              <a:gd name="connsiteY2" fmla="*/ 42229 h 140180"/>
              <a:gd name="connsiteX3" fmla="*/ 0 w 70090"/>
              <a:gd name="connsiteY3" fmla="*/ 0 h 140180"/>
            </a:gdLst>
            <a:ahLst/>
            <a:cxnLst>
              <a:cxn ang="0">
                <a:pos x="connsiteX0" y="connsiteY0"/>
              </a:cxn>
              <a:cxn ang="0">
                <a:pos x="connsiteX1" y="connsiteY1"/>
              </a:cxn>
              <a:cxn ang="0">
                <a:pos x="connsiteX2" y="connsiteY2"/>
              </a:cxn>
              <a:cxn ang="0">
                <a:pos x="connsiteX3" y="connsiteY3"/>
              </a:cxn>
            </a:cxnLst>
            <a:rect l="l" t="t" r="r" b="b"/>
            <a:pathLst>
              <a:path w="70090" h="140180">
                <a:moveTo>
                  <a:pt x="80779" y="121080"/>
                </a:moveTo>
                <a:lnTo>
                  <a:pt x="80779" y="155250"/>
                </a:lnTo>
                <a:lnTo>
                  <a:pt x="0" y="42229"/>
                </a:lnTo>
                <a:lnTo>
                  <a:pt x="0" y="0"/>
                </a:lnTo>
                <a:close/>
              </a:path>
            </a:pathLst>
          </a:custGeom>
          <a:solidFill>
            <a:schemeClr val="accent1"/>
          </a:solidFill>
          <a:ln w="17509"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B9ED54E-0EB9-4EB3-9086-D777A1640985}"/>
              </a:ext>
            </a:extLst>
          </p:cNvPr>
          <p:cNvSpPr/>
          <p:nvPr/>
        </p:nvSpPr>
        <p:spPr>
          <a:xfrm>
            <a:off x="16852582" y="9040900"/>
            <a:ext cx="48176" cy="144529"/>
          </a:xfrm>
          <a:custGeom>
            <a:avLst/>
            <a:gdLst>
              <a:gd name="connsiteX0" fmla="*/ 0 w 35045"/>
              <a:gd name="connsiteY0" fmla="*/ 0 h 105135"/>
              <a:gd name="connsiteX1" fmla="*/ 37148 w 35045"/>
              <a:gd name="connsiteY1" fmla="*/ 51867 h 105135"/>
              <a:gd name="connsiteX2" fmla="*/ 37148 w 35045"/>
              <a:gd name="connsiteY2" fmla="*/ 117051 h 105135"/>
              <a:gd name="connsiteX3" fmla="*/ 0 w 35045"/>
              <a:gd name="connsiteY3" fmla="*/ 68689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0"/>
                </a:moveTo>
                <a:lnTo>
                  <a:pt x="37148" y="51867"/>
                </a:lnTo>
                <a:lnTo>
                  <a:pt x="37148" y="117051"/>
                </a:lnTo>
                <a:lnTo>
                  <a:pt x="0" y="68689"/>
                </a:lnTo>
                <a:close/>
              </a:path>
            </a:pathLst>
          </a:custGeom>
          <a:solidFill>
            <a:schemeClr val="accent1"/>
          </a:solidFill>
          <a:ln w="17509"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B5A86831-6D27-4781-848F-45F714634899}"/>
              </a:ext>
            </a:extLst>
          </p:cNvPr>
          <p:cNvSpPr/>
          <p:nvPr/>
        </p:nvSpPr>
        <p:spPr>
          <a:xfrm>
            <a:off x="16949175" y="9176276"/>
            <a:ext cx="168618" cy="289059"/>
          </a:xfrm>
          <a:custGeom>
            <a:avLst/>
            <a:gdLst>
              <a:gd name="connsiteX0" fmla="*/ 123884 w 122657"/>
              <a:gd name="connsiteY0" fmla="*/ 172948 h 210270"/>
              <a:gd name="connsiteX1" fmla="*/ 123884 w 122657"/>
              <a:gd name="connsiteY1" fmla="*/ 222011 h 210270"/>
              <a:gd name="connsiteX2" fmla="*/ 0 w 122657"/>
              <a:gd name="connsiteY2" fmla="*/ 61504 h 210270"/>
              <a:gd name="connsiteX3" fmla="*/ 0 w 122657"/>
              <a:gd name="connsiteY3" fmla="*/ 0 h 210270"/>
            </a:gdLst>
            <a:ahLst/>
            <a:cxnLst>
              <a:cxn ang="0">
                <a:pos x="connsiteX0" y="connsiteY0"/>
              </a:cxn>
              <a:cxn ang="0">
                <a:pos x="connsiteX1" y="connsiteY1"/>
              </a:cxn>
              <a:cxn ang="0">
                <a:pos x="connsiteX2" y="connsiteY2"/>
              </a:cxn>
              <a:cxn ang="0">
                <a:pos x="connsiteX3" y="connsiteY3"/>
              </a:cxn>
            </a:cxnLst>
            <a:rect l="l" t="t" r="r" b="b"/>
            <a:pathLst>
              <a:path w="122657" h="210270">
                <a:moveTo>
                  <a:pt x="123884" y="172948"/>
                </a:moveTo>
                <a:lnTo>
                  <a:pt x="123884" y="222011"/>
                </a:lnTo>
                <a:lnTo>
                  <a:pt x="0" y="61504"/>
                </a:lnTo>
                <a:lnTo>
                  <a:pt x="0" y="0"/>
                </a:lnTo>
                <a:close/>
              </a:path>
            </a:pathLst>
          </a:custGeom>
          <a:solidFill>
            <a:schemeClr val="accent1"/>
          </a:solidFill>
          <a:ln w="17509"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30E93D3-461C-4068-8944-BCF088BFB06C}"/>
              </a:ext>
            </a:extLst>
          </p:cNvPr>
          <p:cNvSpPr/>
          <p:nvPr/>
        </p:nvSpPr>
        <p:spPr>
          <a:xfrm>
            <a:off x="17165006" y="9478102"/>
            <a:ext cx="24089" cy="96353"/>
          </a:xfrm>
          <a:custGeom>
            <a:avLst/>
            <a:gdLst>
              <a:gd name="connsiteX0" fmla="*/ 20852 w 17522"/>
              <a:gd name="connsiteY0" fmla="*/ 29088 h 70090"/>
              <a:gd name="connsiteX1" fmla="*/ 20852 w 17522"/>
              <a:gd name="connsiteY1" fmla="*/ 72543 h 70090"/>
              <a:gd name="connsiteX2" fmla="*/ 0 w 17522"/>
              <a:gd name="connsiteY2" fmla="*/ 45558 h 70090"/>
              <a:gd name="connsiteX3" fmla="*/ 0 w 17522"/>
              <a:gd name="connsiteY3" fmla="*/ 0 h 70090"/>
            </a:gdLst>
            <a:ahLst/>
            <a:cxnLst>
              <a:cxn ang="0">
                <a:pos x="connsiteX0" y="connsiteY0"/>
              </a:cxn>
              <a:cxn ang="0">
                <a:pos x="connsiteX1" y="connsiteY1"/>
              </a:cxn>
              <a:cxn ang="0">
                <a:pos x="connsiteX2" y="connsiteY2"/>
              </a:cxn>
              <a:cxn ang="0">
                <a:pos x="connsiteX3" y="connsiteY3"/>
              </a:cxn>
            </a:cxnLst>
            <a:rect l="l" t="t" r="r" b="b"/>
            <a:pathLst>
              <a:path w="17522" h="70090">
                <a:moveTo>
                  <a:pt x="20852" y="29088"/>
                </a:moveTo>
                <a:lnTo>
                  <a:pt x="20852" y="72543"/>
                </a:lnTo>
                <a:lnTo>
                  <a:pt x="0" y="45558"/>
                </a:lnTo>
                <a:lnTo>
                  <a:pt x="0" y="0"/>
                </a:lnTo>
                <a:close/>
              </a:path>
            </a:pathLst>
          </a:custGeom>
          <a:solidFill>
            <a:schemeClr val="accent1"/>
          </a:solidFill>
          <a:ln w="17509"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8C8F29F-34F6-4DD7-B688-F23844D43C98}"/>
              </a:ext>
            </a:extLst>
          </p:cNvPr>
          <p:cNvSpPr/>
          <p:nvPr/>
        </p:nvSpPr>
        <p:spPr>
          <a:xfrm>
            <a:off x="17238957" y="9581199"/>
            <a:ext cx="72265" cy="144529"/>
          </a:xfrm>
          <a:custGeom>
            <a:avLst/>
            <a:gdLst>
              <a:gd name="connsiteX0" fmla="*/ 56247 w 52567"/>
              <a:gd name="connsiteY0" fmla="*/ 78676 h 105135"/>
              <a:gd name="connsiteX1" fmla="*/ 56247 w 52567"/>
              <a:gd name="connsiteY1" fmla="*/ 113196 h 105135"/>
              <a:gd name="connsiteX2" fmla="*/ 0 w 52567"/>
              <a:gd name="connsiteY2" fmla="*/ 40126 h 105135"/>
              <a:gd name="connsiteX3" fmla="*/ 0 w 52567"/>
              <a:gd name="connsiteY3" fmla="*/ 0 h 105135"/>
            </a:gdLst>
            <a:ahLst/>
            <a:cxnLst>
              <a:cxn ang="0">
                <a:pos x="connsiteX0" y="connsiteY0"/>
              </a:cxn>
              <a:cxn ang="0">
                <a:pos x="connsiteX1" y="connsiteY1"/>
              </a:cxn>
              <a:cxn ang="0">
                <a:pos x="connsiteX2" y="connsiteY2"/>
              </a:cxn>
              <a:cxn ang="0">
                <a:pos x="connsiteX3" y="connsiteY3"/>
              </a:cxn>
            </a:cxnLst>
            <a:rect l="l" t="t" r="r" b="b"/>
            <a:pathLst>
              <a:path w="52567" h="105135">
                <a:moveTo>
                  <a:pt x="56247" y="78676"/>
                </a:moveTo>
                <a:lnTo>
                  <a:pt x="56247" y="113196"/>
                </a:lnTo>
                <a:lnTo>
                  <a:pt x="0" y="40126"/>
                </a:lnTo>
                <a:lnTo>
                  <a:pt x="0" y="0"/>
                </a:lnTo>
                <a:close/>
              </a:path>
            </a:pathLst>
          </a:custGeom>
          <a:solidFill>
            <a:schemeClr val="accent1"/>
          </a:solidFill>
          <a:ln w="17509"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8ECC2D7D-9606-4C11-AD21-A98972577C6D}"/>
              </a:ext>
            </a:extLst>
          </p:cNvPr>
          <p:cNvSpPr/>
          <p:nvPr/>
        </p:nvSpPr>
        <p:spPr>
          <a:xfrm>
            <a:off x="16852582" y="9210239"/>
            <a:ext cx="144529" cy="264970"/>
          </a:xfrm>
          <a:custGeom>
            <a:avLst/>
            <a:gdLst>
              <a:gd name="connsiteX0" fmla="*/ 0 w 105135"/>
              <a:gd name="connsiteY0" fmla="*/ 0 h 192748"/>
              <a:gd name="connsiteX1" fmla="*/ 106362 w 105135"/>
              <a:gd name="connsiteY1" fmla="*/ 134924 h 192748"/>
              <a:gd name="connsiteX2" fmla="*/ 106362 w 105135"/>
              <a:gd name="connsiteY2" fmla="*/ 192748 h 192748"/>
              <a:gd name="connsiteX3" fmla="*/ 0 w 105135"/>
              <a:gd name="connsiteY3" fmla="*/ 68689 h 192748"/>
            </a:gdLst>
            <a:ahLst/>
            <a:cxnLst>
              <a:cxn ang="0">
                <a:pos x="connsiteX0" y="connsiteY0"/>
              </a:cxn>
              <a:cxn ang="0">
                <a:pos x="connsiteX1" y="connsiteY1"/>
              </a:cxn>
              <a:cxn ang="0">
                <a:pos x="connsiteX2" y="connsiteY2"/>
              </a:cxn>
              <a:cxn ang="0">
                <a:pos x="connsiteX3" y="connsiteY3"/>
              </a:cxn>
            </a:cxnLst>
            <a:rect l="l" t="t" r="r" b="b"/>
            <a:pathLst>
              <a:path w="105135" h="192748">
                <a:moveTo>
                  <a:pt x="0" y="0"/>
                </a:moveTo>
                <a:lnTo>
                  <a:pt x="106362" y="134924"/>
                </a:lnTo>
                <a:lnTo>
                  <a:pt x="106362" y="192748"/>
                </a:lnTo>
                <a:lnTo>
                  <a:pt x="0" y="68689"/>
                </a:lnTo>
                <a:close/>
              </a:path>
            </a:pathLst>
          </a:custGeom>
          <a:solidFill>
            <a:schemeClr val="accent1"/>
          </a:solidFill>
          <a:ln w="17509"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ECDEF49-B168-4232-A7A4-3AB3CD2EE02D}"/>
              </a:ext>
            </a:extLst>
          </p:cNvPr>
          <p:cNvSpPr/>
          <p:nvPr/>
        </p:nvSpPr>
        <p:spPr>
          <a:xfrm>
            <a:off x="17044082" y="9453049"/>
            <a:ext cx="24089" cy="96353"/>
          </a:xfrm>
          <a:custGeom>
            <a:avLst/>
            <a:gdLst>
              <a:gd name="connsiteX0" fmla="*/ 24181 w 17522"/>
              <a:gd name="connsiteY0" fmla="*/ 82882 h 70090"/>
              <a:gd name="connsiteX1" fmla="*/ 0 w 17522"/>
              <a:gd name="connsiteY1" fmla="*/ 54495 h 70090"/>
              <a:gd name="connsiteX2" fmla="*/ 0 w 17522"/>
              <a:gd name="connsiteY2" fmla="*/ 0 h 70090"/>
              <a:gd name="connsiteX3" fmla="*/ 22604 w 17522"/>
              <a:gd name="connsiteY3" fmla="*/ 28912 h 70090"/>
              <a:gd name="connsiteX4" fmla="*/ 22604 w 17522"/>
              <a:gd name="connsiteY4" fmla="*/ 80428 h 70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2" h="70090">
                <a:moveTo>
                  <a:pt x="24181" y="82882"/>
                </a:moveTo>
                <a:lnTo>
                  <a:pt x="0" y="54495"/>
                </a:lnTo>
                <a:lnTo>
                  <a:pt x="0" y="0"/>
                </a:lnTo>
                <a:lnTo>
                  <a:pt x="22604" y="28912"/>
                </a:lnTo>
                <a:lnTo>
                  <a:pt x="22604" y="80428"/>
                </a:lnTo>
                <a:close/>
              </a:path>
            </a:pathLst>
          </a:custGeom>
          <a:solidFill>
            <a:schemeClr val="accent1"/>
          </a:solidFill>
          <a:ln w="17509"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523DCDF0-9BA6-4BB9-BC97-286B354ECE0F}"/>
              </a:ext>
            </a:extLst>
          </p:cNvPr>
          <p:cNvSpPr/>
          <p:nvPr/>
        </p:nvSpPr>
        <p:spPr>
          <a:xfrm>
            <a:off x="17120683" y="9550366"/>
            <a:ext cx="72265" cy="168618"/>
          </a:xfrm>
          <a:custGeom>
            <a:avLst/>
            <a:gdLst>
              <a:gd name="connsiteX0" fmla="*/ 69389 w 52567"/>
              <a:gd name="connsiteY0" fmla="*/ 87963 h 122657"/>
              <a:gd name="connsiteX1" fmla="*/ 69389 w 52567"/>
              <a:gd name="connsiteY1" fmla="*/ 129842 h 122657"/>
              <a:gd name="connsiteX2" fmla="*/ 0 w 52567"/>
              <a:gd name="connsiteY2" fmla="*/ 48713 h 122657"/>
              <a:gd name="connsiteX3" fmla="*/ 0 w 52567"/>
              <a:gd name="connsiteY3" fmla="*/ 0 h 122657"/>
            </a:gdLst>
            <a:ahLst/>
            <a:cxnLst>
              <a:cxn ang="0">
                <a:pos x="connsiteX0" y="connsiteY0"/>
              </a:cxn>
              <a:cxn ang="0">
                <a:pos x="connsiteX1" y="connsiteY1"/>
              </a:cxn>
              <a:cxn ang="0">
                <a:pos x="connsiteX2" y="connsiteY2"/>
              </a:cxn>
              <a:cxn ang="0">
                <a:pos x="connsiteX3" y="connsiteY3"/>
              </a:cxn>
            </a:cxnLst>
            <a:rect l="l" t="t" r="r" b="b"/>
            <a:pathLst>
              <a:path w="52567" h="122657">
                <a:moveTo>
                  <a:pt x="69389" y="87963"/>
                </a:moveTo>
                <a:lnTo>
                  <a:pt x="69389" y="129842"/>
                </a:lnTo>
                <a:lnTo>
                  <a:pt x="0" y="48713"/>
                </a:lnTo>
                <a:lnTo>
                  <a:pt x="0" y="0"/>
                </a:lnTo>
                <a:close/>
              </a:path>
            </a:pathLst>
          </a:custGeom>
          <a:solidFill>
            <a:schemeClr val="accent1"/>
          </a:solidFill>
          <a:ln w="17509"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2B043F56-1843-47B9-88EC-3497CCADDD8F}"/>
              </a:ext>
            </a:extLst>
          </p:cNvPr>
          <p:cNvSpPr/>
          <p:nvPr/>
        </p:nvSpPr>
        <p:spPr>
          <a:xfrm>
            <a:off x="17261599" y="9729101"/>
            <a:ext cx="48176" cy="96353"/>
          </a:xfrm>
          <a:custGeom>
            <a:avLst/>
            <a:gdLst>
              <a:gd name="connsiteX0" fmla="*/ 39776 w 35045"/>
              <a:gd name="connsiteY0" fmla="*/ 50290 h 70090"/>
              <a:gd name="connsiteX1" fmla="*/ 39776 w 35045"/>
              <a:gd name="connsiteY1" fmla="*/ 84809 h 70090"/>
              <a:gd name="connsiteX2" fmla="*/ 0 w 35045"/>
              <a:gd name="connsiteY2" fmla="*/ 38550 h 70090"/>
              <a:gd name="connsiteX3" fmla="*/ 0 w 35045"/>
              <a:gd name="connsiteY3" fmla="*/ 0 h 70090"/>
            </a:gdLst>
            <a:ahLst/>
            <a:cxnLst>
              <a:cxn ang="0">
                <a:pos x="connsiteX0" y="connsiteY0"/>
              </a:cxn>
              <a:cxn ang="0">
                <a:pos x="connsiteX1" y="connsiteY1"/>
              </a:cxn>
              <a:cxn ang="0">
                <a:pos x="connsiteX2" y="connsiteY2"/>
              </a:cxn>
              <a:cxn ang="0">
                <a:pos x="connsiteX3" y="connsiteY3"/>
              </a:cxn>
            </a:cxnLst>
            <a:rect l="l" t="t" r="r" b="b"/>
            <a:pathLst>
              <a:path w="35045" h="70090">
                <a:moveTo>
                  <a:pt x="39776" y="50290"/>
                </a:moveTo>
                <a:lnTo>
                  <a:pt x="39776" y="84809"/>
                </a:lnTo>
                <a:lnTo>
                  <a:pt x="0" y="38550"/>
                </a:lnTo>
                <a:lnTo>
                  <a:pt x="0" y="0"/>
                </a:lnTo>
                <a:close/>
              </a:path>
            </a:pathLst>
          </a:custGeom>
          <a:solidFill>
            <a:schemeClr val="accent1"/>
          </a:solidFill>
          <a:ln w="17509"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28D5FD8B-1E3B-4B18-A282-3B60D1386E83}"/>
              </a:ext>
            </a:extLst>
          </p:cNvPr>
          <p:cNvSpPr/>
          <p:nvPr/>
        </p:nvSpPr>
        <p:spPr>
          <a:xfrm>
            <a:off x="17261599" y="9847615"/>
            <a:ext cx="48176" cy="96353"/>
          </a:xfrm>
          <a:custGeom>
            <a:avLst/>
            <a:gdLst>
              <a:gd name="connsiteX0" fmla="*/ 39776 w 35045"/>
              <a:gd name="connsiteY0" fmla="*/ 45383 h 70090"/>
              <a:gd name="connsiteX1" fmla="*/ 39776 w 35045"/>
              <a:gd name="connsiteY1" fmla="*/ 79552 h 70090"/>
              <a:gd name="connsiteX2" fmla="*/ 0 w 35045"/>
              <a:gd name="connsiteY2" fmla="*/ 38374 h 70090"/>
              <a:gd name="connsiteX3" fmla="*/ 0 w 35045"/>
              <a:gd name="connsiteY3" fmla="*/ 0 h 70090"/>
            </a:gdLst>
            <a:ahLst/>
            <a:cxnLst>
              <a:cxn ang="0">
                <a:pos x="connsiteX0" y="connsiteY0"/>
              </a:cxn>
              <a:cxn ang="0">
                <a:pos x="connsiteX1" y="connsiteY1"/>
              </a:cxn>
              <a:cxn ang="0">
                <a:pos x="connsiteX2" y="connsiteY2"/>
              </a:cxn>
              <a:cxn ang="0">
                <a:pos x="connsiteX3" y="connsiteY3"/>
              </a:cxn>
            </a:cxnLst>
            <a:rect l="l" t="t" r="r" b="b"/>
            <a:pathLst>
              <a:path w="35045" h="70090">
                <a:moveTo>
                  <a:pt x="39776" y="45383"/>
                </a:moveTo>
                <a:lnTo>
                  <a:pt x="39776" y="79552"/>
                </a:lnTo>
                <a:lnTo>
                  <a:pt x="0" y="38374"/>
                </a:lnTo>
                <a:lnTo>
                  <a:pt x="0" y="0"/>
                </a:lnTo>
                <a:close/>
              </a:path>
            </a:pathLst>
          </a:custGeom>
          <a:solidFill>
            <a:schemeClr val="accent1"/>
          </a:solidFill>
          <a:ln w="17509"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58EF5B84-84AD-4105-971B-7A2157E07B86}"/>
              </a:ext>
            </a:extLst>
          </p:cNvPr>
          <p:cNvSpPr/>
          <p:nvPr/>
        </p:nvSpPr>
        <p:spPr>
          <a:xfrm>
            <a:off x="16852582" y="9548438"/>
            <a:ext cx="144529" cy="216794"/>
          </a:xfrm>
          <a:custGeom>
            <a:avLst/>
            <a:gdLst>
              <a:gd name="connsiteX0" fmla="*/ 0 w 105135"/>
              <a:gd name="connsiteY0" fmla="*/ 0 h 157703"/>
              <a:gd name="connsiteX1" fmla="*/ 112495 w 105135"/>
              <a:gd name="connsiteY1" fmla="*/ 116350 h 157703"/>
              <a:gd name="connsiteX2" fmla="*/ 112495 w 105135"/>
              <a:gd name="connsiteY2" fmla="*/ 173649 h 157703"/>
              <a:gd name="connsiteX3" fmla="*/ 0 w 105135"/>
              <a:gd name="connsiteY3" fmla="*/ 68864 h 157703"/>
            </a:gdLst>
            <a:ahLst/>
            <a:cxnLst>
              <a:cxn ang="0">
                <a:pos x="connsiteX0" y="connsiteY0"/>
              </a:cxn>
              <a:cxn ang="0">
                <a:pos x="connsiteX1" y="connsiteY1"/>
              </a:cxn>
              <a:cxn ang="0">
                <a:pos x="connsiteX2" y="connsiteY2"/>
              </a:cxn>
              <a:cxn ang="0">
                <a:pos x="connsiteX3" y="connsiteY3"/>
              </a:cxn>
            </a:cxnLst>
            <a:rect l="l" t="t" r="r" b="b"/>
            <a:pathLst>
              <a:path w="105135" h="157703">
                <a:moveTo>
                  <a:pt x="0" y="0"/>
                </a:moveTo>
                <a:lnTo>
                  <a:pt x="112495" y="116350"/>
                </a:lnTo>
                <a:lnTo>
                  <a:pt x="112495" y="173649"/>
                </a:lnTo>
                <a:lnTo>
                  <a:pt x="0" y="68864"/>
                </a:lnTo>
                <a:close/>
              </a:path>
            </a:pathLst>
          </a:custGeom>
          <a:solidFill>
            <a:schemeClr val="accent1"/>
          </a:solidFill>
          <a:ln w="17509"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EAF7B7E-BD1F-4B55-AC1C-F9C734842F00}"/>
              </a:ext>
            </a:extLst>
          </p:cNvPr>
          <p:cNvSpPr/>
          <p:nvPr/>
        </p:nvSpPr>
        <p:spPr>
          <a:xfrm>
            <a:off x="17052273" y="9755356"/>
            <a:ext cx="24089" cy="96353"/>
          </a:xfrm>
          <a:custGeom>
            <a:avLst/>
            <a:gdLst>
              <a:gd name="connsiteX0" fmla="*/ 0 w 17522"/>
              <a:gd name="connsiteY0" fmla="*/ 0 h 70090"/>
              <a:gd name="connsiteX1" fmla="*/ 32242 w 17522"/>
              <a:gd name="connsiteY1" fmla="*/ 33118 h 70090"/>
              <a:gd name="connsiteX2" fmla="*/ 32242 w 17522"/>
              <a:gd name="connsiteY2" fmla="*/ 83933 h 70090"/>
              <a:gd name="connsiteX3" fmla="*/ 0 w 17522"/>
              <a:gd name="connsiteY3" fmla="*/ 53619 h 70090"/>
            </a:gdLst>
            <a:ahLst/>
            <a:cxnLst>
              <a:cxn ang="0">
                <a:pos x="connsiteX0" y="connsiteY0"/>
              </a:cxn>
              <a:cxn ang="0">
                <a:pos x="connsiteX1" y="connsiteY1"/>
              </a:cxn>
              <a:cxn ang="0">
                <a:pos x="connsiteX2" y="connsiteY2"/>
              </a:cxn>
              <a:cxn ang="0">
                <a:pos x="connsiteX3" y="connsiteY3"/>
              </a:cxn>
            </a:cxnLst>
            <a:rect l="l" t="t" r="r" b="b"/>
            <a:pathLst>
              <a:path w="17522" h="70090">
                <a:moveTo>
                  <a:pt x="0" y="0"/>
                </a:moveTo>
                <a:lnTo>
                  <a:pt x="32242" y="33118"/>
                </a:lnTo>
                <a:lnTo>
                  <a:pt x="32242" y="83933"/>
                </a:lnTo>
                <a:lnTo>
                  <a:pt x="0" y="53619"/>
                </a:lnTo>
                <a:close/>
              </a:path>
            </a:pathLst>
          </a:custGeom>
          <a:solidFill>
            <a:schemeClr val="accent1"/>
          </a:solidFill>
          <a:ln w="17509"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4DD4E87F-DA9A-4591-AAB0-289C3076274A}"/>
              </a:ext>
            </a:extLst>
          </p:cNvPr>
          <p:cNvSpPr/>
          <p:nvPr/>
        </p:nvSpPr>
        <p:spPr>
          <a:xfrm>
            <a:off x="17138509" y="9843760"/>
            <a:ext cx="168618" cy="216794"/>
          </a:xfrm>
          <a:custGeom>
            <a:avLst/>
            <a:gdLst>
              <a:gd name="connsiteX0" fmla="*/ 129316 w 122657"/>
              <a:gd name="connsiteY0" fmla="*/ 133872 h 157703"/>
              <a:gd name="connsiteX1" fmla="*/ 129316 w 122657"/>
              <a:gd name="connsiteY1" fmla="*/ 168392 h 157703"/>
              <a:gd name="connsiteX2" fmla="*/ 2628 w 122657"/>
              <a:gd name="connsiteY2" fmla="*/ 50465 h 157703"/>
              <a:gd name="connsiteX3" fmla="*/ 2628 w 122657"/>
              <a:gd name="connsiteY3" fmla="*/ 5432 h 157703"/>
              <a:gd name="connsiteX4" fmla="*/ 0 w 122657"/>
              <a:gd name="connsiteY4" fmla="*/ 0 h 15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7" h="157703">
                <a:moveTo>
                  <a:pt x="129316" y="133872"/>
                </a:moveTo>
                <a:lnTo>
                  <a:pt x="129316" y="168392"/>
                </a:lnTo>
                <a:lnTo>
                  <a:pt x="2628" y="50465"/>
                </a:lnTo>
                <a:lnTo>
                  <a:pt x="2628" y="5432"/>
                </a:lnTo>
                <a:lnTo>
                  <a:pt x="0" y="0"/>
                </a:lnTo>
                <a:close/>
              </a:path>
            </a:pathLst>
          </a:custGeom>
          <a:solidFill>
            <a:schemeClr val="accent1"/>
          </a:solidFill>
          <a:ln w="17509"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6FFD7C92-8C6B-4A88-9946-22D56E5802DE}"/>
              </a:ext>
            </a:extLst>
          </p:cNvPr>
          <p:cNvSpPr/>
          <p:nvPr/>
        </p:nvSpPr>
        <p:spPr>
          <a:xfrm>
            <a:off x="16852582" y="9717538"/>
            <a:ext cx="48176" cy="144529"/>
          </a:xfrm>
          <a:custGeom>
            <a:avLst/>
            <a:gdLst>
              <a:gd name="connsiteX0" fmla="*/ 0 w 35045"/>
              <a:gd name="connsiteY0" fmla="*/ 0 h 105135"/>
              <a:gd name="connsiteX1" fmla="*/ 51867 w 35045"/>
              <a:gd name="connsiteY1" fmla="*/ 47135 h 105135"/>
              <a:gd name="connsiteX2" fmla="*/ 51867 w 35045"/>
              <a:gd name="connsiteY2" fmla="*/ 110392 h 105135"/>
              <a:gd name="connsiteX3" fmla="*/ 0 w 35045"/>
              <a:gd name="connsiteY3" fmla="*/ 68688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0"/>
                </a:moveTo>
                <a:lnTo>
                  <a:pt x="51867" y="47135"/>
                </a:lnTo>
                <a:lnTo>
                  <a:pt x="51867" y="110392"/>
                </a:lnTo>
                <a:lnTo>
                  <a:pt x="0" y="68688"/>
                </a:lnTo>
                <a:close/>
              </a:path>
            </a:pathLst>
          </a:custGeom>
          <a:solidFill>
            <a:schemeClr val="accent1"/>
          </a:solidFill>
          <a:ln w="17509"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203F510-9EF3-443D-BA61-4D9F6ED688F5}"/>
              </a:ext>
            </a:extLst>
          </p:cNvPr>
          <p:cNvSpPr/>
          <p:nvPr/>
        </p:nvSpPr>
        <p:spPr>
          <a:xfrm>
            <a:off x="17272198" y="10098131"/>
            <a:ext cx="24089" cy="72265"/>
          </a:xfrm>
          <a:custGeom>
            <a:avLst/>
            <a:gdLst>
              <a:gd name="connsiteX0" fmla="*/ 32066 w 17522"/>
              <a:gd name="connsiteY0" fmla="*/ 29088 h 52567"/>
              <a:gd name="connsiteX1" fmla="*/ 32066 w 17522"/>
              <a:gd name="connsiteY1" fmla="*/ 63432 h 52567"/>
              <a:gd name="connsiteX2" fmla="*/ 0 w 17522"/>
              <a:gd name="connsiteY2" fmla="*/ 37498 h 52567"/>
              <a:gd name="connsiteX3" fmla="*/ 0 w 17522"/>
              <a:gd name="connsiteY3" fmla="*/ 0 h 52567"/>
            </a:gdLst>
            <a:ahLst/>
            <a:cxnLst>
              <a:cxn ang="0">
                <a:pos x="connsiteX0" y="connsiteY0"/>
              </a:cxn>
              <a:cxn ang="0">
                <a:pos x="connsiteX1" y="connsiteY1"/>
              </a:cxn>
              <a:cxn ang="0">
                <a:pos x="connsiteX2" y="connsiteY2"/>
              </a:cxn>
              <a:cxn ang="0">
                <a:pos x="connsiteX3" y="connsiteY3"/>
              </a:cxn>
            </a:cxnLst>
            <a:rect l="l" t="t" r="r" b="b"/>
            <a:pathLst>
              <a:path w="17522" h="52567">
                <a:moveTo>
                  <a:pt x="32066" y="29088"/>
                </a:moveTo>
                <a:lnTo>
                  <a:pt x="32066" y="63432"/>
                </a:lnTo>
                <a:lnTo>
                  <a:pt x="0" y="37498"/>
                </a:lnTo>
                <a:lnTo>
                  <a:pt x="0" y="0"/>
                </a:lnTo>
                <a:close/>
              </a:path>
            </a:pathLst>
          </a:custGeom>
          <a:solidFill>
            <a:schemeClr val="accent1"/>
          </a:solidFill>
          <a:ln w="17509"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D4544872-672E-4572-BCCD-CED18BBD87FC}"/>
              </a:ext>
            </a:extLst>
          </p:cNvPr>
          <p:cNvSpPr/>
          <p:nvPr/>
        </p:nvSpPr>
        <p:spPr>
          <a:xfrm>
            <a:off x="16852582" y="9886879"/>
            <a:ext cx="168618" cy="192705"/>
          </a:xfrm>
          <a:custGeom>
            <a:avLst/>
            <a:gdLst>
              <a:gd name="connsiteX0" fmla="*/ 0 w 122657"/>
              <a:gd name="connsiteY0" fmla="*/ 0 h 140180"/>
              <a:gd name="connsiteX1" fmla="*/ 128966 w 122657"/>
              <a:gd name="connsiteY1" fmla="*/ 100404 h 140180"/>
              <a:gd name="connsiteX2" fmla="*/ 128966 w 122657"/>
              <a:gd name="connsiteY2" fmla="*/ 156126 h 140180"/>
              <a:gd name="connsiteX3" fmla="*/ 0 w 122657"/>
              <a:gd name="connsiteY3" fmla="*/ 68688 h 140180"/>
            </a:gdLst>
            <a:ahLst/>
            <a:cxnLst>
              <a:cxn ang="0">
                <a:pos x="connsiteX0" y="connsiteY0"/>
              </a:cxn>
              <a:cxn ang="0">
                <a:pos x="connsiteX1" y="connsiteY1"/>
              </a:cxn>
              <a:cxn ang="0">
                <a:pos x="connsiteX2" y="connsiteY2"/>
              </a:cxn>
              <a:cxn ang="0">
                <a:pos x="connsiteX3" y="connsiteY3"/>
              </a:cxn>
            </a:cxnLst>
            <a:rect l="l" t="t" r="r" b="b"/>
            <a:pathLst>
              <a:path w="122657" h="140180">
                <a:moveTo>
                  <a:pt x="0" y="0"/>
                </a:moveTo>
                <a:lnTo>
                  <a:pt x="128966" y="100404"/>
                </a:lnTo>
                <a:lnTo>
                  <a:pt x="128966" y="156126"/>
                </a:lnTo>
                <a:lnTo>
                  <a:pt x="0" y="68688"/>
                </a:lnTo>
                <a:close/>
              </a:path>
            </a:pathLst>
          </a:custGeom>
          <a:solidFill>
            <a:schemeClr val="accent1"/>
          </a:solidFill>
          <a:ln w="17509"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83342B9-89AA-42EE-AB3B-4CD8431382F7}"/>
              </a:ext>
            </a:extLst>
          </p:cNvPr>
          <p:cNvSpPr/>
          <p:nvPr/>
        </p:nvSpPr>
        <p:spPr>
          <a:xfrm>
            <a:off x="17072024" y="10058146"/>
            <a:ext cx="48176" cy="96353"/>
          </a:xfrm>
          <a:custGeom>
            <a:avLst/>
            <a:gdLst>
              <a:gd name="connsiteX0" fmla="*/ 38900 w 35045"/>
              <a:gd name="connsiteY0" fmla="*/ 30139 h 70090"/>
              <a:gd name="connsiteX1" fmla="*/ 38900 w 35045"/>
              <a:gd name="connsiteY1" fmla="*/ 78676 h 70090"/>
              <a:gd name="connsiteX2" fmla="*/ 2278 w 35045"/>
              <a:gd name="connsiteY2" fmla="*/ 53970 h 70090"/>
              <a:gd name="connsiteX3" fmla="*/ 2278 w 35045"/>
              <a:gd name="connsiteY3" fmla="*/ 4205 h 70090"/>
              <a:gd name="connsiteX4" fmla="*/ 0 w 35045"/>
              <a:gd name="connsiteY4" fmla="*/ 0 h 70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45" h="70090">
                <a:moveTo>
                  <a:pt x="38900" y="30139"/>
                </a:moveTo>
                <a:lnTo>
                  <a:pt x="38900" y="78676"/>
                </a:lnTo>
                <a:lnTo>
                  <a:pt x="2278" y="53970"/>
                </a:lnTo>
                <a:lnTo>
                  <a:pt x="2278" y="4205"/>
                </a:lnTo>
                <a:lnTo>
                  <a:pt x="0" y="0"/>
                </a:lnTo>
                <a:close/>
              </a:path>
            </a:pathLst>
          </a:custGeom>
          <a:solidFill>
            <a:schemeClr val="accent1"/>
          </a:solidFill>
          <a:ln w="17509"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708836EC-2C4F-4224-AD4D-2105E8E1ABBC}"/>
              </a:ext>
            </a:extLst>
          </p:cNvPr>
          <p:cNvSpPr/>
          <p:nvPr/>
        </p:nvSpPr>
        <p:spPr>
          <a:xfrm>
            <a:off x="17170787" y="10134987"/>
            <a:ext cx="144529" cy="144529"/>
          </a:xfrm>
          <a:custGeom>
            <a:avLst/>
            <a:gdLst>
              <a:gd name="connsiteX0" fmla="*/ 105836 w 105135"/>
              <a:gd name="connsiteY0" fmla="*/ 82356 h 105135"/>
              <a:gd name="connsiteX1" fmla="*/ 105836 w 105135"/>
              <a:gd name="connsiteY1" fmla="*/ 116700 h 105135"/>
              <a:gd name="connsiteX2" fmla="*/ 0 w 105135"/>
              <a:gd name="connsiteY2" fmla="*/ 45033 h 105135"/>
              <a:gd name="connsiteX3" fmla="*/ 0 w 105135"/>
              <a:gd name="connsiteY3" fmla="*/ 0 h 105135"/>
            </a:gdLst>
            <a:ahLst/>
            <a:cxnLst>
              <a:cxn ang="0">
                <a:pos x="connsiteX0" y="connsiteY0"/>
              </a:cxn>
              <a:cxn ang="0">
                <a:pos x="connsiteX1" y="connsiteY1"/>
              </a:cxn>
              <a:cxn ang="0">
                <a:pos x="connsiteX2" y="connsiteY2"/>
              </a:cxn>
              <a:cxn ang="0">
                <a:pos x="connsiteX3" y="connsiteY3"/>
              </a:cxn>
            </a:cxnLst>
            <a:rect l="l" t="t" r="r" b="b"/>
            <a:pathLst>
              <a:path w="105135" h="105135">
                <a:moveTo>
                  <a:pt x="105836" y="82356"/>
                </a:moveTo>
                <a:lnTo>
                  <a:pt x="105836" y="116700"/>
                </a:lnTo>
                <a:lnTo>
                  <a:pt x="0" y="45033"/>
                </a:lnTo>
                <a:lnTo>
                  <a:pt x="0" y="0"/>
                </a:lnTo>
                <a:close/>
              </a:path>
            </a:pathLst>
          </a:custGeom>
          <a:solidFill>
            <a:schemeClr val="accent1"/>
          </a:solidFill>
          <a:ln w="17509"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7F901518-DE37-442F-B165-958E6692B808}"/>
              </a:ext>
            </a:extLst>
          </p:cNvPr>
          <p:cNvSpPr/>
          <p:nvPr/>
        </p:nvSpPr>
        <p:spPr>
          <a:xfrm>
            <a:off x="16852582" y="10056218"/>
            <a:ext cx="48176" cy="120441"/>
          </a:xfrm>
          <a:custGeom>
            <a:avLst/>
            <a:gdLst>
              <a:gd name="connsiteX0" fmla="*/ 0 w 35045"/>
              <a:gd name="connsiteY0" fmla="*/ 0 h 87612"/>
              <a:gd name="connsiteX1" fmla="*/ 41879 w 35045"/>
              <a:gd name="connsiteY1" fmla="*/ 27160 h 87612"/>
              <a:gd name="connsiteX2" fmla="*/ 41879 w 35045"/>
              <a:gd name="connsiteY2" fmla="*/ 91468 h 87612"/>
              <a:gd name="connsiteX3" fmla="*/ 0 w 35045"/>
              <a:gd name="connsiteY3" fmla="*/ 68513 h 87612"/>
            </a:gdLst>
            <a:ahLst/>
            <a:cxnLst>
              <a:cxn ang="0">
                <a:pos x="connsiteX0" y="connsiteY0"/>
              </a:cxn>
              <a:cxn ang="0">
                <a:pos x="connsiteX1" y="connsiteY1"/>
              </a:cxn>
              <a:cxn ang="0">
                <a:pos x="connsiteX2" y="connsiteY2"/>
              </a:cxn>
              <a:cxn ang="0">
                <a:pos x="connsiteX3" y="connsiteY3"/>
              </a:cxn>
            </a:cxnLst>
            <a:rect l="l" t="t" r="r" b="b"/>
            <a:pathLst>
              <a:path w="35045" h="87612">
                <a:moveTo>
                  <a:pt x="0" y="0"/>
                </a:moveTo>
                <a:lnTo>
                  <a:pt x="41879" y="27160"/>
                </a:lnTo>
                <a:lnTo>
                  <a:pt x="41879" y="91468"/>
                </a:lnTo>
                <a:lnTo>
                  <a:pt x="0" y="68513"/>
                </a:lnTo>
                <a:close/>
              </a:path>
            </a:pathLst>
          </a:custGeom>
          <a:solidFill>
            <a:schemeClr val="accent1"/>
          </a:solidFill>
          <a:ln w="17509"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21D8FE3F-62D0-4012-B2EF-DEA2C5C2F7E1}"/>
              </a:ext>
            </a:extLst>
          </p:cNvPr>
          <p:cNvSpPr/>
          <p:nvPr/>
        </p:nvSpPr>
        <p:spPr>
          <a:xfrm>
            <a:off x="16955678" y="10122943"/>
            <a:ext cx="48176" cy="96353"/>
          </a:xfrm>
          <a:custGeom>
            <a:avLst/>
            <a:gdLst>
              <a:gd name="connsiteX0" fmla="*/ 37498 w 35045"/>
              <a:gd name="connsiteY0" fmla="*/ 24181 h 70090"/>
              <a:gd name="connsiteX1" fmla="*/ 37498 w 35045"/>
              <a:gd name="connsiteY1" fmla="*/ 81130 h 70090"/>
              <a:gd name="connsiteX2" fmla="*/ 0 w 35045"/>
              <a:gd name="connsiteY2" fmla="*/ 60803 h 70090"/>
              <a:gd name="connsiteX3" fmla="*/ 0 w 35045"/>
              <a:gd name="connsiteY3" fmla="*/ 0 h 70090"/>
            </a:gdLst>
            <a:ahLst/>
            <a:cxnLst>
              <a:cxn ang="0">
                <a:pos x="connsiteX0" y="connsiteY0"/>
              </a:cxn>
              <a:cxn ang="0">
                <a:pos x="connsiteX1" y="connsiteY1"/>
              </a:cxn>
              <a:cxn ang="0">
                <a:pos x="connsiteX2" y="connsiteY2"/>
              </a:cxn>
              <a:cxn ang="0">
                <a:pos x="connsiteX3" y="connsiteY3"/>
              </a:cxn>
            </a:cxnLst>
            <a:rect l="l" t="t" r="r" b="b"/>
            <a:pathLst>
              <a:path w="35045" h="70090">
                <a:moveTo>
                  <a:pt x="37498" y="24181"/>
                </a:moveTo>
                <a:lnTo>
                  <a:pt x="37498" y="81130"/>
                </a:lnTo>
                <a:lnTo>
                  <a:pt x="0" y="60803"/>
                </a:lnTo>
                <a:lnTo>
                  <a:pt x="0" y="0"/>
                </a:lnTo>
                <a:close/>
              </a:path>
            </a:pathLst>
          </a:custGeom>
          <a:solidFill>
            <a:schemeClr val="accent1"/>
          </a:solidFill>
          <a:ln w="17509"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C30C4A83-E1FA-4CF8-84B1-5AB154ECD137}"/>
              </a:ext>
            </a:extLst>
          </p:cNvPr>
          <p:cNvSpPr/>
          <p:nvPr/>
        </p:nvSpPr>
        <p:spPr>
          <a:xfrm>
            <a:off x="17052273" y="10185331"/>
            <a:ext cx="144529" cy="144529"/>
          </a:xfrm>
          <a:custGeom>
            <a:avLst/>
            <a:gdLst>
              <a:gd name="connsiteX0" fmla="*/ 110392 w 105135"/>
              <a:gd name="connsiteY0" fmla="*/ 71142 h 105135"/>
              <a:gd name="connsiteX1" fmla="*/ 110392 w 105135"/>
              <a:gd name="connsiteY1" fmla="*/ 113897 h 105135"/>
              <a:gd name="connsiteX2" fmla="*/ 0 w 105135"/>
              <a:gd name="connsiteY2" fmla="*/ 53619 h 105135"/>
              <a:gd name="connsiteX3" fmla="*/ 0 w 105135"/>
              <a:gd name="connsiteY3" fmla="*/ 0 h 105135"/>
            </a:gdLst>
            <a:ahLst/>
            <a:cxnLst>
              <a:cxn ang="0">
                <a:pos x="connsiteX0" y="connsiteY0"/>
              </a:cxn>
              <a:cxn ang="0">
                <a:pos x="connsiteX1" y="connsiteY1"/>
              </a:cxn>
              <a:cxn ang="0">
                <a:pos x="connsiteX2" y="connsiteY2"/>
              </a:cxn>
              <a:cxn ang="0">
                <a:pos x="connsiteX3" y="connsiteY3"/>
              </a:cxn>
            </a:cxnLst>
            <a:rect l="l" t="t" r="r" b="b"/>
            <a:pathLst>
              <a:path w="105135" h="105135">
                <a:moveTo>
                  <a:pt x="110392" y="71142"/>
                </a:moveTo>
                <a:lnTo>
                  <a:pt x="110392" y="113897"/>
                </a:lnTo>
                <a:lnTo>
                  <a:pt x="0" y="53619"/>
                </a:lnTo>
                <a:lnTo>
                  <a:pt x="0" y="0"/>
                </a:lnTo>
                <a:close/>
              </a:path>
            </a:pathLst>
          </a:custGeom>
          <a:solidFill>
            <a:schemeClr val="accent1"/>
          </a:solidFill>
          <a:ln w="17509"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D55DE735-7E8D-44FB-8683-3CE600E9B9EA}"/>
              </a:ext>
            </a:extLst>
          </p:cNvPr>
          <p:cNvSpPr/>
          <p:nvPr/>
        </p:nvSpPr>
        <p:spPr>
          <a:xfrm>
            <a:off x="16852582" y="10225076"/>
            <a:ext cx="72265" cy="120441"/>
          </a:xfrm>
          <a:custGeom>
            <a:avLst/>
            <a:gdLst>
              <a:gd name="connsiteX0" fmla="*/ 0 w 52567"/>
              <a:gd name="connsiteY0" fmla="*/ 0 h 87612"/>
              <a:gd name="connsiteX1" fmla="*/ 68513 w 52567"/>
              <a:gd name="connsiteY1" fmla="*/ 35396 h 87612"/>
              <a:gd name="connsiteX2" fmla="*/ 68513 w 52567"/>
              <a:gd name="connsiteY2" fmla="*/ 97251 h 87612"/>
              <a:gd name="connsiteX3" fmla="*/ 0 w 52567"/>
              <a:gd name="connsiteY3" fmla="*/ 68864 h 87612"/>
            </a:gdLst>
            <a:ahLst/>
            <a:cxnLst>
              <a:cxn ang="0">
                <a:pos x="connsiteX0" y="connsiteY0"/>
              </a:cxn>
              <a:cxn ang="0">
                <a:pos x="connsiteX1" y="connsiteY1"/>
              </a:cxn>
              <a:cxn ang="0">
                <a:pos x="connsiteX2" y="connsiteY2"/>
              </a:cxn>
              <a:cxn ang="0">
                <a:pos x="connsiteX3" y="connsiteY3"/>
              </a:cxn>
            </a:cxnLst>
            <a:rect l="l" t="t" r="r" b="b"/>
            <a:pathLst>
              <a:path w="52567" h="87612">
                <a:moveTo>
                  <a:pt x="0" y="0"/>
                </a:moveTo>
                <a:lnTo>
                  <a:pt x="68513" y="35396"/>
                </a:lnTo>
                <a:lnTo>
                  <a:pt x="68513" y="97251"/>
                </a:lnTo>
                <a:lnTo>
                  <a:pt x="0" y="68864"/>
                </a:lnTo>
                <a:close/>
              </a:path>
            </a:pathLst>
          </a:custGeom>
          <a:solidFill>
            <a:schemeClr val="accent1"/>
          </a:solidFill>
          <a:ln w="17509"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93389220-1171-4EC8-86FA-452169A83CA3}"/>
              </a:ext>
            </a:extLst>
          </p:cNvPr>
          <p:cNvSpPr/>
          <p:nvPr/>
        </p:nvSpPr>
        <p:spPr>
          <a:xfrm>
            <a:off x="17135377" y="10371051"/>
            <a:ext cx="168618" cy="120441"/>
          </a:xfrm>
          <a:custGeom>
            <a:avLst/>
            <a:gdLst>
              <a:gd name="connsiteX0" fmla="*/ 131594 w 122657"/>
              <a:gd name="connsiteY0" fmla="*/ 67988 h 87612"/>
              <a:gd name="connsiteX1" fmla="*/ 131594 w 122657"/>
              <a:gd name="connsiteY1" fmla="*/ 102332 h 87612"/>
              <a:gd name="connsiteX2" fmla="*/ 0 w 122657"/>
              <a:gd name="connsiteY2" fmla="*/ 47837 h 87612"/>
              <a:gd name="connsiteX3" fmla="*/ 0 w 122657"/>
              <a:gd name="connsiteY3" fmla="*/ 0 h 87612"/>
            </a:gdLst>
            <a:ahLst/>
            <a:cxnLst>
              <a:cxn ang="0">
                <a:pos x="connsiteX0" y="connsiteY0"/>
              </a:cxn>
              <a:cxn ang="0">
                <a:pos x="connsiteX1" y="connsiteY1"/>
              </a:cxn>
              <a:cxn ang="0">
                <a:pos x="connsiteX2" y="connsiteY2"/>
              </a:cxn>
              <a:cxn ang="0">
                <a:pos x="connsiteX3" y="connsiteY3"/>
              </a:cxn>
            </a:cxnLst>
            <a:rect l="l" t="t" r="r" b="b"/>
            <a:pathLst>
              <a:path w="122657" h="87612">
                <a:moveTo>
                  <a:pt x="131594" y="67988"/>
                </a:moveTo>
                <a:lnTo>
                  <a:pt x="131594" y="102332"/>
                </a:lnTo>
                <a:lnTo>
                  <a:pt x="0" y="47837"/>
                </a:lnTo>
                <a:lnTo>
                  <a:pt x="0" y="0"/>
                </a:lnTo>
                <a:close/>
              </a:path>
            </a:pathLst>
          </a:custGeom>
          <a:solidFill>
            <a:schemeClr val="accent1"/>
          </a:solidFill>
          <a:ln w="17509"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1CA5B126-C1A0-450A-A1D0-CBE48F995F66}"/>
              </a:ext>
            </a:extLst>
          </p:cNvPr>
          <p:cNvSpPr/>
          <p:nvPr/>
        </p:nvSpPr>
        <p:spPr>
          <a:xfrm>
            <a:off x="16852582" y="10394417"/>
            <a:ext cx="168618" cy="144529"/>
          </a:xfrm>
          <a:custGeom>
            <a:avLst/>
            <a:gdLst>
              <a:gd name="connsiteX0" fmla="*/ 0 w 122657"/>
              <a:gd name="connsiteY0" fmla="*/ 0 h 105135"/>
              <a:gd name="connsiteX1" fmla="*/ 128966 w 122657"/>
              <a:gd name="connsiteY1" fmla="*/ 49764 h 105135"/>
              <a:gd name="connsiteX2" fmla="*/ 128966 w 122657"/>
              <a:gd name="connsiteY2" fmla="*/ 105135 h 105135"/>
              <a:gd name="connsiteX3" fmla="*/ 0 w 122657"/>
              <a:gd name="connsiteY3" fmla="*/ 68513 h 105135"/>
            </a:gdLst>
            <a:ahLst/>
            <a:cxnLst>
              <a:cxn ang="0">
                <a:pos x="connsiteX0" y="connsiteY0"/>
              </a:cxn>
              <a:cxn ang="0">
                <a:pos x="connsiteX1" y="connsiteY1"/>
              </a:cxn>
              <a:cxn ang="0">
                <a:pos x="connsiteX2" y="connsiteY2"/>
              </a:cxn>
              <a:cxn ang="0">
                <a:pos x="connsiteX3" y="connsiteY3"/>
              </a:cxn>
            </a:cxnLst>
            <a:rect l="l" t="t" r="r" b="b"/>
            <a:pathLst>
              <a:path w="122657" h="105135">
                <a:moveTo>
                  <a:pt x="0" y="0"/>
                </a:moveTo>
                <a:lnTo>
                  <a:pt x="128966" y="49764"/>
                </a:lnTo>
                <a:lnTo>
                  <a:pt x="128966" y="105135"/>
                </a:lnTo>
                <a:lnTo>
                  <a:pt x="0" y="68513"/>
                </a:lnTo>
                <a:close/>
              </a:path>
            </a:pathLst>
          </a:custGeom>
          <a:solidFill>
            <a:schemeClr val="accent1"/>
          </a:solidFill>
          <a:ln w="17509"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38D8C6FF-3E18-4CA7-8854-CFBC09980DE2}"/>
              </a:ext>
            </a:extLst>
          </p:cNvPr>
          <p:cNvSpPr/>
          <p:nvPr/>
        </p:nvSpPr>
        <p:spPr>
          <a:xfrm>
            <a:off x="17075156" y="10480171"/>
            <a:ext cx="120441" cy="96353"/>
          </a:xfrm>
          <a:custGeom>
            <a:avLst/>
            <a:gdLst>
              <a:gd name="connsiteX0" fmla="*/ 0 w 87612"/>
              <a:gd name="connsiteY0" fmla="*/ 0 h 70090"/>
              <a:gd name="connsiteX1" fmla="*/ 93746 w 87612"/>
              <a:gd name="connsiteY1" fmla="*/ 36097 h 70090"/>
              <a:gd name="connsiteX2" fmla="*/ 93746 w 87612"/>
              <a:gd name="connsiteY2" fmla="*/ 78501 h 70090"/>
              <a:gd name="connsiteX3" fmla="*/ 0 w 87612"/>
              <a:gd name="connsiteY3" fmla="*/ 52042 h 70090"/>
            </a:gdLst>
            <a:ahLst/>
            <a:cxnLst>
              <a:cxn ang="0">
                <a:pos x="connsiteX0" y="connsiteY0"/>
              </a:cxn>
              <a:cxn ang="0">
                <a:pos x="connsiteX1" y="connsiteY1"/>
              </a:cxn>
              <a:cxn ang="0">
                <a:pos x="connsiteX2" y="connsiteY2"/>
              </a:cxn>
              <a:cxn ang="0">
                <a:pos x="connsiteX3" y="connsiteY3"/>
              </a:cxn>
            </a:cxnLst>
            <a:rect l="l" t="t" r="r" b="b"/>
            <a:pathLst>
              <a:path w="87612" h="70090">
                <a:moveTo>
                  <a:pt x="0" y="0"/>
                </a:moveTo>
                <a:lnTo>
                  <a:pt x="93746" y="36097"/>
                </a:lnTo>
                <a:lnTo>
                  <a:pt x="93746" y="78501"/>
                </a:lnTo>
                <a:lnTo>
                  <a:pt x="0" y="52042"/>
                </a:lnTo>
                <a:close/>
              </a:path>
            </a:pathLst>
          </a:custGeom>
          <a:solidFill>
            <a:schemeClr val="accent1"/>
          </a:solidFill>
          <a:ln w="17509"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F6FF74FF-D856-4991-9895-28F50A367DD9}"/>
              </a:ext>
            </a:extLst>
          </p:cNvPr>
          <p:cNvSpPr/>
          <p:nvPr/>
        </p:nvSpPr>
        <p:spPr>
          <a:xfrm>
            <a:off x="16969409" y="10593145"/>
            <a:ext cx="96352" cy="96353"/>
          </a:xfrm>
          <a:custGeom>
            <a:avLst/>
            <a:gdLst>
              <a:gd name="connsiteX0" fmla="*/ 76924 w 70090"/>
              <a:gd name="connsiteY0" fmla="*/ 19450 h 70090"/>
              <a:gd name="connsiteX1" fmla="*/ 76924 w 70090"/>
              <a:gd name="connsiteY1" fmla="*/ 71667 h 70090"/>
              <a:gd name="connsiteX2" fmla="*/ 0 w 70090"/>
              <a:gd name="connsiteY2" fmla="*/ 60103 h 70090"/>
              <a:gd name="connsiteX3" fmla="*/ 0 w 70090"/>
              <a:gd name="connsiteY3" fmla="*/ 0 h 70090"/>
            </a:gdLst>
            <a:ahLst/>
            <a:cxnLst>
              <a:cxn ang="0">
                <a:pos x="connsiteX0" y="connsiteY0"/>
              </a:cxn>
              <a:cxn ang="0">
                <a:pos x="connsiteX1" y="connsiteY1"/>
              </a:cxn>
              <a:cxn ang="0">
                <a:pos x="connsiteX2" y="connsiteY2"/>
              </a:cxn>
              <a:cxn ang="0">
                <a:pos x="connsiteX3" y="connsiteY3"/>
              </a:cxn>
            </a:cxnLst>
            <a:rect l="l" t="t" r="r" b="b"/>
            <a:pathLst>
              <a:path w="70090" h="70090">
                <a:moveTo>
                  <a:pt x="76924" y="19450"/>
                </a:moveTo>
                <a:lnTo>
                  <a:pt x="76924" y="71667"/>
                </a:lnTo>
                <a:lnTo>
                  <a:pt x="0" y="60103"/>
                </a:lnTo>
                <a:lnTo>
                  <a:pt x="0" y="0"/>
                </a:lnTo>
                <a:close/>
              </a:path>
            </a:pathLst>
          </a:custGeom>
          <a:solidFill>
            <a:schemeClr val="accent1"/>
          </a:solidFill>
          <a:ln w="17509"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4C6A2848-1864-40E8-A054-9835A69E96EB}"/>
              </a:ext>
            </a:extLst>
          </p:cNvPr>
          <p:cNvSpPr/>
          <p:nvPr/>
        </p:nvSpPr>
        <p:spPr>
          <a:xfrm>
            <a:off x="17222095" y="10656979"/>
            <a:ext cx="72265" cy="48176"/>
          </a:xfrm>
          <a:custGeom>
            <a:avLst/>
            <a:gdLst>
              <a:gd name="connsiteX0" fmla="*/ 68513 w 52567"/>
              <a:gd name="connsiteY0" fmla="*/ 17523 h 35045"/>
              <a:gd name="connsiteX1" fmla="*/ 68513 w 52567"/>
              <a:gd name="connsiteY1" fmla="*/ 51691 h 35045"/>
              <a:gd name="connsiteX2" fmla="*/ 0 w 52567"/>
              <a:gd name="connsiteY2" fmla="*/ 41353 h 35045"/>
              <a:gd name="connsiteX3" fmla="*/ 0 w 52567"/>
              <a:gd name="connsiteY3" fmla="*/ 0 h 35045"/>
              <a:gd name="connsiteX4" fmla="*/ 19976 w 52567"/>
              <a:gd name="connsiteY4" fmla="*/ 5081 h 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67" h="35045">
                <a:moveTo>
                  <a:pt x="68513" y="17523"/>
                </a:moveTo>
                <a:lnTo>
                  <a:pt x="68513" y="51691"/>
                </a:lnTo>
                <a:lnTo>
                  <a:pt x="0" y="41353"/>
                </a:lnTo>
                <a:lnTo>
                  <a:pt x="0" y="0"/>
                </a:lnTo>
                <a:lnTo>
                  <a:pt x="19976" y="5081"/>
                </a:lnTo>
                <a:close/>
              </a:path>
            </a:pathLst>
          </a:custGeom>
          <a:solidFill>
            <a:schemeClr val="accent1"/>
          </a:solidFill>
          <a:ln w="17509"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66CDC62E-4729-4E06-8A5A-798E8DC34BDE}"/>
              </a:ext>
            </a:extLst>
          </p:cNvPr>
          <p:cNvSpPr/>
          <p:nvPr/>
        </p:nvSpPr>
        <p:spPr>
          <a:xfrm>
            <a:off x="16852582" y="10732374"/>
            <a:ext cx="144529" cy="96353"/>
          </a:xfrm>
          <a:custGeom>
            <a:avLst/>
            <a:gdLst>
              <a:gd name="connsiteX0" fmla="*/ 0 w 105135"/>
              <a:gd name="connsiteY0" fmla="*/ 0 h 70090"/>
              <a:gd name="connsiteX1" fmla="*/ 120555 w 105135"/>
              <a:gd name="connsiteY1" fmla="*/ 16997 h 70090"/>
              <a:gd name="connsiteX2" fmla="*/ 120555 w 105135"/>
              <a:gd name="connsiteY2" fmla="*/ 73420 h 70090"/>
              <a:gd name="connsiteX3" fmla="*/ 0 w 105135"/>
              <a:gd name="connsiteY3" fmla="*/ 68864 h 70090"/>
            </a:gdLst>
            <a:ahLst/>
            <a:cxnLst>
              <a:cxn ang="0">
                <a:pos x="connsiteX0" y="connsiteY0"/>
              </a:cxn>
              <a:cxn ang="0">
                <a:pos x="connsiteX1" y="connsiteY1"/>
              </a:cxn>
              <a:cxn ang="0">
                <a:pos x="connsiteX2" y="connsiteY2"/>
              </a:cxn>
              <a:cxn ang="0">
                <a:pos x="connsiteX3" y="connsiteY3"/>
              </a:cxn>
            </a:cxnLst>
            <a:rect l="l" t="t" r="r" b="b"/>
            <a:pathLst>
              <a:path w="105135" h="70090">
                <a:moveTo>
                  <a:pt x="0" y="0"/>
                </a:moveTo>
                <a:lnTo>
                  <a:pt x="120555" y="16997"/>
                </a:lnTo>
                <a:lnTo>
                  <a:pt x="120555" y="73420"/>
                </a:lnTo>
                <a:lnTo>
                  <a:pt x="0" y="68864"/>
                </a:lnTo>
                <a:close/>
              </a:path>
            </a:pathLst>
          </a:custGeom>
          <a:solidFill>
            <a:schemeClr val="accent1"/>
          </a:solidFill>
          <a:ln w="17509"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D0D6E3A1-407B-4E78-932E-8A2421CD7608}"/>
              </a:ext>
            </a:extLst>
          </p:cNvPr>
          <p:cNvSpPr/>
          <p:nvPr/>
        </p:nvSpPr>
        <p:spPr>
          <a:xfrm>
            <a:off x="17063835" y="10762243"/>
            <a:ext cx="48176" cy="72265"/>
          </a:xfrm>
          <a:custGeom>
            <a:avLst/>
            <a:gdLst>
              <a:gd name="connsiteX0" fmla="*/ 41353 w 35045"/>
              <a:gd name="connsiteY0" fmla="*/ 5782 h 52567"/>
              <a:gd name="connsiteX1" fmla="*/ 41353 w 35045"/>
              <a:gd name="connsiteY1" fmla="*/ 54670 h 52567"/>
              <a:gd name="connsiteX2" fmla="*/ 0 w 35045"/>
              <a:gd name="connsiteY2" fmla="*/ 52918 h 52567"/>
              <a:gd name="connsiteX3" fmla="*/ 0 w 35045"/>
              <a:gd name="connsiteY3" fmla="*/ 0 h 52567"/>
            </a:gdLst>
            <a:ahLst/>
            <a:cxnLst>
              <a:cxn ang="0">
                <a:pos x="connsiteX0" y="connsiteY0"/>
              </a:cxn>
              <a:cxn ang="0">
                <a:pos x="connsiteX1" y="connsiteY1"/>
              </a:cxn>
              <a:cxn ang="0">
                <a:pos x="connsiteX2" y="connsiteY2"/>
              </a:cxn>
              <a:cxn ang="0">
                <a:pos x="connsiteX3" y="connsiteY3"/>
              </a:cxn>
            </a:cxnLst>
            <a:rect l="l" t="t" r="r" b="b"/>
            <a:pathLst>
              <a:path w="35045" h="52567">
                <a:moveTo>
                  <a:pt x="41353" y="5782"/>
                </a:moveTo>
                <a:lnTo>
                  <a:pt x="41353" y="54670"/>
                </a:lnTo>
                <a:lnTo>
                  <a:pt x="0" y="52918"/>
                </a:lnTo>
                <a:lnTo>
                  <a:pt x="0" y="0"/>
                </a:lnTo>
                <a:close/>
              </a:path>
            </a:pathLst>
          </a:custGeom>
          <a:solidFill>
            <a:schemeClr val="accent1"/>
          </a:solidFill>
          <a:ln w="17509"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773FFBF9-0FB9-4159-AFCD-C0BEA713CF69}"/>
              </a:ext>
            </a:extLst>
          </p:cNvPr>
          <p:cNvSpPr/>
          <p:nvPr/>
        </p:nvSpPr>
        <p:spPr>
          <a:xfrm>
            <a:off x="17166210" y="10776456"/>
            <a:ext cx="144529" cy="48176"/>
          </a:xfrm>
          <a:custGeom>
            <a:avLst/>
            <a:gdLst>
              <a:gd name="connsiteX0" fmla="*/ 109165 w 105135"/>
              <a:gd name="connsiteY0" fmla="*/ 15420 h 35045"/>
              <a:gd name="connsiteX1" fmla="*/ 109165 w 105135"/>
              <a:gd name="connsiteY1" fmla="*/ 49764 h 35045"/>
              <a:gd name="connsiteX2" fmla="*/ 0 w 105135"/>
              <a:gd name="connsiteY2" fmla="*/ 45559 h 35045"/>
              <a:gd name="connsiteX3" fmla="*/ 0 w 105135"/>
              <a:gd name="connsiteY3" fmla="*/ 0 h 35045"/>
            </a:gdLst>
            <a:ahLst/>
            <a:cxnLst>
              <a:cxn ang="0">
                <a:pos x="connsiteX0" y="connsiteY0"/>
              </a:cxn>
              <a:cxn ang="0">
                <a:pos x="connsiteX1" y="connsiteY1"/>
              </a:cxn>
              <a:cxn ang="0">
                <a:pos x="connsiteX2" y="connsiteY2"/>
              </a:cxn>
              <a:cxn ang="0">
                <a:pos x="connsiteX3" y="connsiteY3"/>
              </a:cxn>
            </a:cxnLst>
            <a:rect l="l" t="t" r="r" b="b"/>
            <a:pathLst>
              <a:path w="105135" h="35045">
                <a:moveTo>
                  <a:pt x="109165" y="15420"/>
                </a:moveTo>
                <a:lnTo>
                  <a:pt x="109165" y="49764"/>
                </a:lnTo>
                <a:lnTo>
                  <a:pt x="0" y="45559"/>
                </a:lnTo>
                <a:lnTo>
                  <a:pt x="0" y="0"/>
                </a:lnTo>
                <a:close/>
              </a:path>
            </a:pathLst>
          </a:custGeom>
          <a:solidFill>
            <a:schemeClr val="accent1"/>
          </a:solidFill>
          <a:ln w="17509"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05889DEA-D686-4160-9A98-FD3B828C0D5E}"/>
              </a:ext>
            </a:extLst>
          </p:cNvPr>
          <p:cNvSpPr/>
          <p:nvPr/>
        </p:nvSpPr>
        <p:spPr>
          <a:xfrm>
            <a:off x="16852582" y="10901955"/>
            <a:ext cx="48176" cy="72265"/>
          </a:xfrm>
          <a:custGeom>
            <a:avLst/>
            <a:gdLst>
              <a:gd name="connsiteX0" fmla="*/ 0 w 35045"/>
              <a:gd name="connsiteY0" fmla="*/ 0 h 52567"/>
              <a:gd name="connsiteX1" fmla="*/ 51867 w 35045"/>
              <a:gd name="connsiteY1" fmla="*/ 526 h 52567"/>
              <a:gd name="connsiteX2" fmla="*/ 51867 w 35045"/>
              <a:gd name="connsiteY2" fmla="*/ 64133 h 52567"/>
              <a:gd name="connsiteX3" fmla="*/ 0 w 3504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35045" h="52567">
                <a:moveTo>
                  <a:pt x="0" y="0"/>
                </a:moveTo>
                <a:lnTo>
                  <a:pt x="51867" y="526"/>
                </a:lnTo>
                <a:lnTo>
                  <a:pt x="51867" y="64133"/>
                </a:lnTo>
                <a:lnTo>
                  <a:pt x="0" y="68689"/>
                </a:lnTo>
                <a:close/>
              </a:path>
            </a:pathLst>
          </a:custGeom>
          <a:solidFill>
            <a:schemeClr val="accent1"/>
          </a:solidFill>
          <a:ln w="17509"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D6250142-3D5E-4C9E-8E45-397ABF6C4D8B}"/>
              </a:ext>
            </a:extLst>
          </p:cNvPr>
          <p:cNvSpPr/>
          <p:nvPr/>
        </p:nvSpPr>
        <p:spPr>
          <a:xfrm>
            <a:off x="17120683" y="10905568"/>
            <a:ext cx="96352" cy="48176"/>
          </a:xfrm>
          <a:custGeom>
            <a:avLst/>
            <a:gdLst>
              <a:gd name="connsiteX0" fmla="*/ 81830 w 70090"/>
              <a:gd name="connsiteY0" fmla="*/ 876 h 35045"/>
              <a:gd name="connsiteX1" fmla="*/ 81830 w 70090"/>
              <a:gd name="connsiteY1" fmla="*/ 41528 h 35045"/>
              <a:gd name="connsiteX2" fmla="*/ 0 w 70090"/>
              <a:gd name="connsiteY2" fmla="*/ 48713 h 35045"/>
              <a:gd name="connsiteX3" fmla="*/ 0 w 70090"/>
              <a:gd name="connsiteY3" fmla="*/ 0 h 35045"/>
            </a:gdLst>
            <a:ahLst/>
            <a:cxnLst>
              <a:cxn ang="0">
                <a:pos x="connsiteX0" y="connsiteY0"/>
              </a:cxn>
              <a:cxn ang="0">
                <a:pos x="connsiteX1" y="connsiteY1"/>
              </a:cxn>
              <a:cxn ang="0">
                <a:pos x="connsiteX2" y="connsiteY2"/>
              </a:cxn>
              <a:cxn ang="0">
                <a:pos x="connsiteX3" y="connsiteY3"/>
              </a:cxn>
            </a:cxnLst>
            <a:rect l="l" t="t" r="r" b="b"/>
            <a:pathLst>
              <a:path w="70090" h="35045">
                <a:moveTo>
                  <a:pt x="81830" y="876"/>
                </a:moveTo>
                <a:lnTo>
                  <a:pt x="81830" y="41528"/>
                </a:lnTo>
                <a:lnTo>
                  <a:pt x="0" y="48713"/>
                </a:lnTo>
                <a:lnTo>
                  <a:pt x="0" y="0"/>
                </a:lnTo>
                <a:close/>
              </a:path>
            </a:pathLst>
          </a:custGeom>
          <a:solidFill>
            <a:schemeClr val="accent1"/>
          </a:solidFill>
          <a:ln w="17509"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EA85D211-E25A-4F6F-9861-9CB9E99DA9AA}"/>
              </a:ext>
            </a:extLst>
          </p:cNvPr>
          <p:cNvSpPr/>
          <p:nvPr/>
        </p:nvSpPr>
        <p:spPr>
          <a:xfrm>
            <a:off x="17278461" y="10907495"/>
            <a:ext cx="24089" cy="48176"/>
          </a:xfrm>
          <a:custGeom>
            <a:avLst/>
            <a:gdLst>
              <a:gd name="connsiteX0" fmla="*/ 27510 w 17522"/>
              <a:gd name="connsiteY0" fmla="*/ 350 h 35045"/>
              <a:gd name="connsiteX1" fmla="*/ 27510 w 17522"/>
              <a:gd name="connsiteY1" fmla="*/ 34694 h 35045"/>
              <a:gd name="connsiteX2" fmla="*/ 0 w 17522"/>
              <a:gd name="connsiteY2" fmla="*/ 37148 h 35045"/>
              <a:gd name="connsiteX3" fmla="*/ 0 w 17522"/>
              <a:gd name="connsiteY3" fmla="*/ 0 h 35045"/>
            </a:gdLst>
            <a:ahLst/>
            <a:cxnLst>
              <a:cxn ang="0">
                <a:pos x="connsiteX0" y="connsiteY0"/>
              </a:cxn>
              <a:cxn ang="0">
                <a:pos x="connsiteX1" y="connsiteY1"/>
              </a:cxn>
              <a:cxn ang="0">
                <a:pos x="connsiteX2" y="connsiteY2"/>
              </a:cxn>
              <a:cxn ang="0">
                <a:pos x="connsiteX3" y="connsiteY3"/>
              </a:cxn>
            </a:cxnLst>
            <a:rect l="l" t="t" r="r" b="b"/>
            <a:pathLst>
              <a:path w="17522" h="35045">
                <a:moveTo>
                  <a:pt x="27510" y="350"/>
                </a:moveTo>
                <a:lnTo>
                  <a:pt x="27510" y="34694"/>
                </a:lnTo>
                <a:lnTo>
                  <a:pt x="0" y="37148"/>
                </a:lnTo>
                <a:lnTo>
                  <a:pt x="0" y="0"/>
                </a:lnTo>
                <a:close/>
              </a:path>
            </a:pathLst>
          </a:custGeom>
          <a:solidFill>
            <a:schemeClr val="accent1"/>
          </a:solidFill>
          <a:ln w="17509"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F5B2C9DC-9310-4891-B9D3-3DAE81833B21}"/>
              </a:ext>
            </a:extLst>
          </p:cNvPr>
          <p:cNvSpPr/>
          <p:nvPr/>
        </p:nvSpPr>
        <p:spPr>
          <a:xfrm>
            <a:off x="16852582" y="11049857"/>
            <a:ext cx="168618" cy="96353"/>
          </a:xfrm>
          <a:custGeom>
            <a:avLst/>
            <a:gdLst>
              <a:gd name="connsiteX0" fmla="*/ 0 w 122657"/>
              <a:gd name="connsiteY0" fmla="*/ 15245 h 70090"/>
              <a:gd name="connsiteX1" fmla="*/ 128966 w 122657"/>
              <a:gd name="connsiteY1" fmla="*/ 0 h 70090"/>
              <a:gd name="connsiteX2" fmla="*/ 128966 w 122657"/>
              <a:gd name="connsiteY2" fmla="*/ 55546 h 70090"/>
              <a:gd name="connsiteX3" fmla="*/ 0 w 122657"/>
              <a:gd name="connsiteY3" fmla="*/ 83933 h 70090"/>
            </a:gdLst>
            <a:ahLst/>
            <a:cxnLst>
              <a:cxn ang="0">
                <a:pos x="connsiteX0" y="connsiteY0"/>
              </a:cxn>
              <a:cxn ang="0">
                <a:pos x="connsiteX1" y="connsiteY1"/>
              </a:cxn>
              <a:cxn ang="0">
                <a:pos x="connsiteX2" y="connsiteY2"/>
              </a:cxn>
              <a:cxn ang="0">
                <a:pos x="connsiteX3" y="connsiteY3"/>
              </a:cxn>
            </a:cxnLst>
            <a:rect l="l" t="t" r="r" b="b"/>
            <a:pathLst>
              <a:path w="122657" h="70090">
                <a:moveTo>
                  <a:pt x="0" y="15245"/>
                </a:moveTo>
                <a:lnTo>
                  <a:pt x="128966" y="0"/>
                </a:lnTo>
                <a:lnTo>
                  <a:pt x="128966" y="55546"/>
                </a:lnTo>
                <a:lnTo>
                  <a:pt x="0" y="83933"/>
                </a:lnTo>
                <a:close/>
              </a:path>
            </a:pathLst>
          </a:custGeom>
          <a:solidFill>
            <a:schemeClr val="accent1"/>
          </a:solidFill>
          <a:ln w="17509"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694DE2BD-0008-4045-9BE9-FC58B53396FF}"/>
              </a:ext>
            </a:extLst>
          </p:cNvPr>
          <p:cNvSpPr/>
          <p:nvPr/>
        </p:nvSpPr>
        <p:spPr>
          <a:xfrm>
            <a:off x="17075156" y="11039258"/>
            <a:ext cx="24089" cy="72265"/>
          </a:xfrm>
          <a:custGeom>
            <a:avLst/>
            <a:gdLst>
              <a:gd name="connsiteX0" fmla="*/ 33118 w 17522"/>
              <a:gd name="connsiteY0" fmla="*/ 0 h 52567"/>
              <a:gd name="connsiteX1" fmla="*/ 33118 w 17522"/>
              <a:gd name="connsiteY1" fmla="*/ 48888 h 52567"/>
              <a:gd name="connsiteX2" fmla="*/ 0 w 17522"/>
              <a:gd name="connsiteY2" fmla="*/ 56072 h 52567"/>
              <a:gd name="connsiteX3" fmla="*/ 0 w 17522"/>
              <a:gd name="connsiteY3" fmla="*/ 3855 h 52567"/>
            </a:gdLst>
            <a:ahLst/>
            <a:cxnLst>
              <a:cxn ang="0">
                <a:pos x="connsiteX0" y="connsiteY0"/>
              </a:cxn>
              <a:cxn ang="0">
                <a:pos x="connsiteX1" y="connsiteY1"/>
              </a:cxn>
              <a:cxn ang="0">
                <a:pos x="connsiteX2" y="connsiteY2"/>
              </a:cxn>
              <a:cxn ang="0">
                <a:pos x="connsiteX3" y="connsiteY3"/>
              </a:cxn>
            </a:cxnLst>
            <a:rect l="l" t="t" r="r" b="b"/>
            <a:pathLst>
              <a:path w="17522" h="52567">
                <a:moveTo>
                  <a:pt x="33118" y="0"/>
                </a:moveTo>
                <a:lnTo>
                  <a:pt x="33118" y="48888"/>
                </a:lnTo>
                <a:lnTo>
                  <a:pt x="0" y="56072"/>
                </a:lnTo>
                <a:lnTo>
                  <a:pt x="0" y="3855"/>
                </a:lnTo>
                <a:close/>
              </a:path>
            </a:pathLst>
          </a:custGeom>
          <a:solidFill>
            <a:schemeClr val="accent1"/>
          </a:solidFill>
          <a:ln w="17509"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5E5C2981-BD0D-4C3D-96BD-8D1BBAA03418}"/>
              </a:ext>
            </a:extLst>
          </p:cNvPr>
          <p:cNvSpPr/>
          <p:nvPr/>
        </p:nvSpPr>
        <p:spPr>
          <a:xfrm>
            <a:off x="16987475" y="11184028"/>
            <a:ext cx="72265" cy="96353"/>
          </a:xfrm>
          <a:custGeom>
            <a:avLst/>
            <a:gdLst>
              <a:gd name="connsiteX0" fmla="*/ 63782 w 52567"/>
              <a:gd name="connsiteY0" fmla="*/ 0 h 70090"/>
              <a:gd name="connsiteX1" fmla="*/ 63782 w 52567"/>
              <a:gd name="connsiteY1" fmla="*/ 52217 h 70090"/>
              <a:gd name="connsiteX2" fmla="*/ 0 w 52567"/>
              <a:gd name="connsiteY2" fmla="*/ 72368 h 70090"/>
              <a:gd name="connsiteX3" fmla="*/ 0 w 52567"/>
              <a:gd name="connsiteY3" fmla="*/ 13493 h 70090"/>
            </a:gdLst>
            <a:ahLst/>
            <a:cxnLst>
              <a:cxn ang="0">
                <a:pos x="connsiteX0" y="connsiteY0"/>
              </a:cxn>
              <a:cxn ang="0">
                <a:pos x="connsiteX1" y="connsiteY1"/>
              </a:cxn>
              <a:cxn ang="0">
                <a:pos x="connsiteX2" y="connsiteY2"/>
              </a:cxn>
              <a:cxn ang="0">
                <a:pos x="connsiteX3" y="connsiteY3"/>
              </a:cxn>
            </a:cxnLst>
            <a:rect l="l" t="t" r="r" b="b"/>
            <a:pathLst>
              <a:path w="52567" h="70090">
                <a:moveTo>
                  <a:pt x="63782" y="0"/>
                </a:moveTo>
                <a:lnTo>
                  <a:pt x="63782" y="52217"/>
                </a:lnTo>
                <a:lnTo>
                  <a:pt x="0" y="72368"/>
                </a:lnTo>
                <a:lnTo>
                  <a:pt x="0" y="13493"/>
                </a:lnTo>
                <a:close/>
              </a:path>
            </a:pathLst>
          </a:custGeom>
          <a:solidFill>
            <a:schemeClr val="accent1"/>
          </a:solidFill>
          <a:ln w="17509"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631DFACE-C672-4EE0-80EA-65DA7C957F96}"/>
              </a:ext>
            </a:extLst>
          </p:cNvPr>
          <p:cNvSpPr/>
          <p:nvPr/>
        </p:nvSpPr>
        <p:spPr>
          <a:xfrm>
            <a:off x="17120683" y="11151990"/>
            <a:ext cx="96352" cy="72265"/>
          </a:xfrm>
          <a:custGeom>
            <a:avLst/>
            <a:gdLst>
              <a:gd name="connsiteX0" fmla="*/ 77099 w 70090"/>
              <a:gd name="connsiteY0" fmla="*/ 0 h 52567"/>
              <a:gd name="connsiteX1" fmla="*/ 77099 w 70090"/>
              <a:gd name="connsiteY1" fmla="*/ 40652 h 52567"/>
              <a:gd name="connsiteX2" fmla="*/ 0 w 70090"/>
              <a:gd name="connsiteY2" fmla="*/ 65009 h 52567"/>
              <a:gd name="connsiteX3" fmla="*/ 0 w 70090"/>
              <a:gd name="connsiteY3" fmla="*/ 16296 h 52567"/>
              <a:gd name="connsiteX4" fmla="*/ 32592 w 70090"/>
              <a:gd name="connsiteY4" fmla="*/ 9462 h 52567"/>
              <a:gd name="connsiteX5" fmla="*/ 33118 w 70090"/>
              <a:gd name="connsiteY5" fmla="*/ 9287 h 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90" h="52567">
                <a:moveTo>
                  <a:pt x="77099" y="0"/>
                </a:moveTo>
                <a:lnTo>
                  <a:pt x="77099" y="40652"/>
                </a:lnTo>
                <a:lnTo>
                  <a:pt x="0" y="65009"/>
                </a:lnTo>
                <a:lnTo>
                  <a:pt x="0" y="16296"/>
                </a:lnTo>
                <a:lnTo>
                  <a:pt x="32592" y="9462"/>
                </a:lnTo>
                <a:lnTo>
                  <a:pt x="33118" y="9287"/>
                </a:lnTo>
                <a:close/>
              </a:path>
            </a:pathLst>
          </a:custGeom>
          <a:solidFill>
            <a:schemeClr val="accent1"/>
          </a:solidFill>
          <a:ln w="17509"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EDCE2D88-6889-407E-9872-88D6D36C40D2}"/>
              </a:ext>
            </a:extLst>
          </p:cNvPr>
          <p:cNvSpPr/>
          <p:nvPr/>
        </p:nvSpPr>
        <p:spPr>
          <a:xfrm>
            <a:off x="17272198" y="11132961"/>
            <a:ext cx="24089" cy="48176"/>
          </a:xfrm>
          <a:custGeom>
            <a:avLst/>
            <a:gdLst>
              <a:gd name="connsiteX0" fmla="*/ 32066 w 17522"/>
              <a:gd name="connsiteY0" fmla="*/ 0 h 35045"/>
              <a:gd name="connsiteX1" fmla="*/ 32066 w 17522"/>
              <a:gd name="connsiteY1" fmla="*/ 34169 h 35045"/>
              <a:gd name="connsiteX2" fmla="*/ 0 w 17522"/>
              <a:gd name="connsiteY2" fmla="*/ 44157 h 35045"/>
              <a:gd name="connsiteX3" fmla="*/ 0 w 17522"/>
              <a:gd name="connsiteY3" fmla="*/ 6659 h 35045"/>
            </a:gdLst>
            <a:ahLst/>
            <a:cxnLst>
              <a:cxn ang="0">
                <a:pos x="connsiteX0" y="connsiteY0"/>
              </a:cxn>
              <a:cxn ang="0">
                <a:pos x="connsiteX1" y="connsiteY1"/>
              </a:cxn>
              <a:cxn ang="0">
                <a:pos x="connsiteX2" y="connsiteY2"/>
              </a:cxn>
              <a:cxn ang="0">
                <a:pos x="connsiteX3" y="connsiteY3"/>
              </a:cxn>
            </a:cxnLst>
            <a:rect l="l" t="t" r="r" b="b"/>
            <a:pathLst>
              <a:path w="17522" h="35045">
                <a:moveTo>
                  <a:pt x="32066" y="0"/>
                </a:moveTo>
                <a:lnTo>
                  <a:pt x="32066" y="34169"/>
                </a:lnTo>
                <a:lnTo>
                  <a:pt x="0" y="44157"/>
                </a:lnTo>
                <a:lnTo>
                  <a:pt x="0" y="6659"/>
                </a:lnTo>
                <a:close/>
              </a:path>
            </a:pathLst>
          </a:custGeom>
          <a:solidFill>
            <a:schemeClr val="accent1"/>
          </a:solidFill>
          <a:ln w="17509"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208A4D46-0A66-40C8-B15D-FAC979F9AE97}"/>
              </a:ext>
            </a:extLst>
          </p:cNvPr>
          <p:cNvSpPr/>
          <p:nvPr/>
        </p:nvSpPr>
        <p:spPr>
          <a:xfrm>
            <a:off x="16964833" y="11302301"/>
            <a:ext cx="192705" cy="144529"/>
          </a:xfrm>
          <a:custGeom>
            <a:avLst/>
            <a:gdLst>
              <a:gd name="connsiteX0" fmla="*/ 141933 w 140180"/>
              <a:gd name="connsiteY0" fmla="*/ 0 h 105135"/>
              <a:gd name="connsiteX1" fmla="*/ 141933 w 140180"/>
              <a:gd name="connsiteY1" fmla="*/ 45909 h 105135"/>
              <a:gd name="connsiteX2" fmla="*/ 0 w 140180"/>
              <a:gd name="connsiteY2" fmla="*/ 109691 h 105135"/>
              <a:gd name="connsiteX3" fmla="*/ 0 w 140180"/>
              <a:gd name="connsiteY3" fmla="*/ 49414 h 105135"/>
            </a:gdLst>
            <a:ahLst/>
            <a:cxnLst>
              <a:cxn ang="0">
                <a:pos x="connsiteX0" y="connsiteY0"/>
              </a:cxn>
              <a:cxn ang="0">
                <a:pos x="connsiteX1" y="connsiteY1"/>
              </a:cxn>
              <a:cxn ang="0">
                <a:pos x="connsiteX2" y="connsiteY2"/>
              </a:cxn>
              <a:cxn ang="0">
                <a:pos x="connsiteX3" y="connsiteY3"/>
              </a:cxn>
            </a:cxnLst>
            <a:rect l="l" t="t" r="r" b="b"/>
            <a:pathLst>
              <a:path w="140180" h="105135">
                <a:moveTo>
                  <a:pt x="141933" y="0"/>
                </a:moveTo>
                <a:lnTo>
                  <a:pt x="141933" y="45909"/>
                </a:lnTo>
                <a:lnTo>
                  <a:pt x="0" y="109691"/>
                </a:lnTo>
                <a:lnTo>
                  <a:pt x="0" y="49414"/>
                </a:lnTo>
                <a:close/>
              </a:path>
            </a:pathLst>
          </a:custGeom>
          <a:solidFill>
            <a:schemeClr val="accent1"/>
          </a:solidFill>
          <a:ln w="17509"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38E03574-B1D3-455B-A9C5-C52F1CF12260}"/>
              </a:ext>
            </a:extLst>
          </p:cNvPr>
          <p:cNvSpPr/>
          <p:nvPr/>
        </p:nvSpPr>
        <p:spPr>
          <a:xfrm>
            <a:off x="17205473" y="11247862"/>
            <a:ext cx="96352" cy="96353"/>
          </a:xfrm>
          <a:custGeom>
            <a:avLst/>
            <a:gdLst>
              <a:gd name="connsiteX0" fmla="*/ 80604 w 70090"/>
              <a:gd name="connsiteY0" fmla="*/ 0 h 70090"/>
              <a:gd name="connsiteX1" fmla="*/ 80604 w 70090"/>
              <a:gd name="connsiteY1" fmla="*/ 34519 h 70090"/>
              <a:gd name="connsiteX2" fmla="*/ 0 w 70090"/>
              <a:gd name="connsiteY2" fmla="*/ 70616 h 70090"/>
              <a:gd name="connsiteX3" fmla="*/ 0 w 70090"/>
              <a:gd name="connsiteY3" fmla="*/ 28036 h 70090"/>
            </a:gdLst>
            <a:ahLst/>
            <a:cxnLst>
              <a:cxn ang="0">
                <a:pos x="connsiteX0" y="connsiteY0"/>
              </a:cxn>
              <a:cxn ang="0">
                <a:pos x="connsiteX1" y="connsiteY1"/>
              </a:cxn>
              <a:cxn ang="0">
                <a:pos x="connsiteX2" y="connsiteY2"/>
              </a:cxn>
              <a:cxn ang="0">
                <a:pos x="connsiteX3" y="connsiteY3"/>
              </a:cxn>
            </a:cxnLst>
            <a:rect l="l" t="t" r="r" b="b"/>
            <a:pathLst>
              <a:path w="70090" h="70090">
                <a:moveTo>
                  <a:pt x="80604" y="0"/>
                </a:moveTo>
                <a:lnTo>
                  <a:pt x="80604" y="34519"/>
                </a:lnTo>
                <a:lnTo>
                  <a:pt x="0" y="70616"/>
                </a:lnTo>
                <a:lnTo>
                  <a:pt x="0" y="28036"/>
                </a:lnTo>
                <a:close/>
              </a:path>
            </a:pathLst>
          </a:custGeom>
          <a:solidFill>
            <a:schemeClr val="accent1"/>
          </a:solidFill>
          <a:ln w="17509"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4C841B2E-0B4C-4962-9F59-247446C0881A}"/>
              </a:ext>
            </a:extLst>
          </p:cNvPr>
          <p:cNvSpPr/>
          <p:nvPr/>
        </p:nvSpPr>
        <p:spPr>
          <a:xfrm>
            <a:off x="16852582" y="11495729"/>
            <a:ext cx="168618" cy="168618"/>
          </a:xfrm>
          <a:custGeom>
            <a:avLst/>
            <a:gdLst>
              <a:gd name="connsiteX0" fmla="*/ 0 w 122657"/>
              <a:gd name="connsiteY0" fmla="*/ 55722 h 122657"/>
              <a:gd name="connsiteX1" fmla="*/ 128966 w 122657"/>
              <a:gd name="connsiteY1" fmla="*/ 0 h 122657"/>
              <a:gd name="connsiteX2" fmla="*/ 128966 w 122657"/>
              <a:gd name="connsiteY2" fmla="*/ 55722 h 122657"/>
              <a:gd name="connsiteX3" fmla="*/ 0 w 122657"/>
              <a:gd name="connsiteY3" fmla="*/ 124235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55722"/>
                </a:moveTo>
                <a:lnTo>
                  <a:pt x="128966" y="0"/>
                </a:lnTo>
                <a:lnTo>
                  <a:pt x="128966" y="55722"/>
                </a:lnTo>
                <a:lnTo>
                  <a:pt x="0" y="124235"/>
                </a:lnTo>
                <a:close/>
              </a:path>
            </a:pathLst>
          </a:custGeom>
          <a:solidFill>
            <a:schemeClr val="accent1"/>
          </a:solidFill>
          <a:ln w="17509"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5D3B369-ED51-441F-A36C-33C1F67473AB}"/>
              </a:ext>
            </a:extLst>
          </p:cNvPr>
          <p:cNvSpPr/>
          <p:nvPr/>
        </p:nvSpPr>
        <p:spPr>
          <a:xfrm>
            <a:off x="17075156" y="11414793"/>
            <a:ext cx="120441" cy="120441"/>
          </a:xfrm>
          <a:custGeom>
            <a:avLst/>
            <a:gdLst>
              <a:gd name="connsiteX0" fmla="*/ 0 w 87612"/>
              <a:gd name="connsiteY0" fmla="*/ 44858 h 87612"/>
              <a:gd name="connsiteX1" fmla="*/ 104610 w 87612"/>
              <a:gd name="connsiteY1" fmla="*/ 0 h 87612"/>
              <a:gd name="connsiteX2" fmla="*/ 104610 w 87612"/>
              <a:gd name="connsiteY2" fmla="*/ 41704 h 87612"/>
              <a:gd name="connsiteX3" fmla="*/ 0 w 87612"/>
              <a:gd name="connsiteY3" fmla="*/ 97075 h 87612"/>
            </a:gdLst>
            <a:ahLst/>
            <a:cxnLst>
              <a:cxn ang="0">
                <a:pos x="connsiteX0" y="connsiteY0"/>
              </a:cxn>
              <a:cxn ang="0">
                <a:pos x="connsiteX1" y="connsiteY1"/>
              </a:cxn>
              <a:cxn ang="0">
                <a:pos x="connsiteX2" y="connsiteY2"/>
              </a:cxn>
              <a:cxn ang="0">
                <a:pos x="connsiteX3" y="connsiteY3"/>
              </a:cxn>
            </a:cxnLst>
            <a:rect l="l" t="t" r="r" b="b"/>
            <a:pathLst>
              <a:path w="87612" h="87612">
                <a:moveTo>
                  <a:pt x="0" y="44858"/>
                </a:moveTo>
                <a:lnTo>
                  <a:pt x="104610" y="0"/>
                </a:lnTo>
                <a:lnTo>
                  <a:pt x="104610" y="41704"/>
                </a:lnTo>
                <a:lnTo>
                  <a:pt x="0" y="97075"/>
                </a:lnTo>
                <a:close/>
              </a:path>
            </a:pathLst>
          </a:custGeom>
          <a:solidFill>
            <a:schemeClr val="accent1"/>
          </a:solidFill>
          <a:ln w="17509"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27108221-70BE-47D3-9C3F-493AB8EA8252}"/>
              </a:ext>
            </a:extLst>
          </p:cNvPr>
          <p:cNvSpPr/>
          <p:nvPr/>
        </p:nvSpPr>
        <p:spPr>
          <a:xfrm>
            <a:off x="16972059" y="11624120"/>
            <a:ext cx="96352" cy="120441"/>
          </a:xfrm>
          <a:custGeom>
            <a:avLst/>
            <a:gdLst>
              <a:gd name="connsiteX0" fmla="*/ 74997 w 70090"/>
              <a:gd name="connsiteY0" fmla="*/ 0 h 87612"/>
              <a:gd name="connsiteX1" fmla="*/ 74997 w 70090"/>
              <a:gd name="connsiteY1" fmla="*/ 52042 h 87612"/>
              <a:gd name="connsiteX2" fmla="*/ 0 w 70090"/>
              <a:gd name="connsiteY2" fmla="*/ 99703 h 87612"/>
              <a:gd name="connsiteX3" fmla="*/ 0 w 70090"/>
              <a:gd name="connsiteY3" fmla="*/ 39776 h 87612"/>
            </a:gdLst>
            <a:ahLst/>
            <a:cxnLst>
              <a:cxn ang="0">
                <a:pos x="connsiteX0" y="connsiteY0"/>
              </a:cxn>
              <a:cxn ang="0">
                <a:pos x="connsiteX1" y="connsiteY1"/>
              </a:cxn>
              <a:cxn ang="0">
                <a:pos x="connsiteX2" y="connsiteY2"/>
              </a:cxn>
              <a:cxn ang="0">
                <a:pos x="connsiteX3" y="connsiteY3"/>
              </a:cxn>
            </a:cxnLst>
            <a:rect l="l" t="t" r="r" b="b"/>
            <a:pathLst>
              <a:path w="70090" h="87612">
                <a:moveTo>
                  <a:pt x="74997" y="0"/>
                </a:moveTo>
                <a:lnTo>
                  <a:pt x="74997" y="52042"/>
                </a:lnTo>
                <a:lnTo>
                  <a:pt x="0" y="99703"/>
                </a:lnTo>
                <a:lnTo>
                  <a:pt x="0" y="39776"/>
                </a:lnTo>
                <a:close/>
              </a:path>
            </a:pathLst>
          </a:custGeom>
          <a:solidFill>
            <a:schemeClr val="accent1"/>
          </a:solidFill>
          <a:ln w="17509"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584FB639-4610-4347-8832-940C16A800F1}"/>
              </a:ext>
            </a:extLst>
          </p:cNvPr>
          <p:cNvSpPr/>
          <p:nvPr/>
        </p:nvSpPr>
        <p:spPr>
          <a:xfrm>
            <a:off x="17235102" y="11495729"/>
            <a:ext cx="72265" cy="96353"/>
          </a:xfrm>
          <a:custGeom>
            <a:avLst/>
            <a:gdLst>
              <a:gd name="connsiteX0" fmla="*/ 59051 w 52567"/>
              <a:gd name="connsiteY0" fmla="*/ 0 h 70090"/>
              <a:gd name="connsiteX1" fmla="*/ 59051 w 52567"/>
              <a:gd name="connsiteY1" fmla="*/ 34519 h 70090"/>
              <a:gd name="connsiteX2" fmla="*/ 0 w 52567"/>
              <a:gd name="connsiteY2" fmla="*/ 72018 h 70090"/>
              <a:gd name="connsiteX3" fmla="*/ 0 w 52567"/>
              <a:gd name="connsiteY3" fmla="*/ 31366 h 70090"/>
            </a:gdLst>
            <a:ahLst/>
            <a:cxnLst>
              <a:cxn ang="0">
                <a:pos x="connsiteX0" y="connsiteY0"/>
              </a:cxn>
              <a:cxn ang="0">
                <a:pos x="connsiteX1" y="connsiteY1"/>
              </a:cxn>
              <a:cxn ang="0">
                <a:pos x="connsiteX2" y="connsiteY2"/>
              </a:cxn>
              <a:cxn ang="0">
                <a:pos x="connsiteX3" y="connsiteY3"/>
              </a:cxn>
            </a:cxnLst>
            <a:rect l="l" t="t" r="r" b="b"/>
            <a:pathLst>
              <a:path w="52567" h="70090">
                <a:moveTo>
                  <a:pt x="59051" y="0"/>
                </a:moveTo>
                <a:lnTo>
                  <a:pt x="59051" y="34519"/>
                </a:lnTo>
                <a:lnTo>
                  <a:pt x="0" y="72018"/>
                </a:lnTo>
                <a:lnTo>
                  <a:pt x="0" y="31366"/>
                </a:lnTo>
                <a:close/>
              </a:path>
            </a:pathLst>
          </a:custGeom>
          <a:solidFill>
            <a:schemeClr val="accent1"/>
          </a:solidFill>
          <a:ln w="17509"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AC414C03-C36A-4073-8738-15F54F82DE4D}"/>
              </a:ext>
            </a:extLst>
          </p:cNvPr>
          <p:cNvSpPr/>
          <p:nvPr/>
        </p:nvSpPr>
        <p:spPr>
          <a:xfrm>
            <a:off x="16852582" y="11825497"/>
            <a:ext cx="96352" cy="144529"/>
          </a:xfrm>
          <a:custGeom>
            <a:avLst/>
            <a:gdLst>
              <a:gd name="connsiteX0" fmla="*/ 0 w 70090"/>
              <a:gd name="connsiteY0" fmla="*/ 50465 h 105135"/>
              <a:gd name="connsiteX1" fmla="*/ 86912 w 70090"/>
              <a:gd name="connsiteY1" fmla="*/ 0 h 105135"/>
              <a:gd name="connsiteX2" fmla="*/ 86912 w 70090"/>
              <a:gd name="connsiteY2" fmla="*/ 59752 h 105135"/>
              <a:gd name="connsiteX3" fmla="*/ 0 w 70090"/>
              <a:gd name="connsiteY3" fmla="*/ 119329 h 105135"/>
            </a:gdLst>
            <a:ahLst/>
            <a:cxnLst>
              <a:cxn ang="0">
                <a:pos x="connsiteX0" y="connsiteY0"/>
              </a:cxn>
              <a:cxn ang="0">
                <a:pos x="connsiteX1" y="connsiteY1"/>
              </a:cxn>
              <a:cxn ang="0">
                <a:pos x="connsiteX2" y="connsiteY2"/>
              </a:cxn>
              <a:cxn ang="0">
                <a:pos x="connsiteX3" y="connsiteY3"/>
              </a:cxn>
            </a:cxnLst>
            <a:rect l="l" t="t" r="r" b="b"/>
            <a:pathLst>
              <a:path w="70090" h="105135">
                <a:moveTo>
                  <a:pt x="0" y="50465"/>
                </a:moveTo>
                <a:lnTo>
                  <a:pt x="86912" y="0"/>
                </a:lnTo>
                <a:lnTo>
                  <a:pt x="86912" y="59752"/>
                </a:lnTo>
                <a:lnTo>
                  <a:pt x="0" y="119329"/>
                </a:lnTo>
                <a:close/>
              </a:path>
            </a:pathLst>
          </a:custGeom>
          <a:solidFill>
            <a:schemeClr val="accent1"/>
          </a:solidFill>
          <a:ln w="17509"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CC5EEDD6-EF0C-4533-8711-D5D3B2E4E927}"/>
              </a:ext>
            </a:extLst>
          </p:cNvPr>
          <p:cNvSpPr/>
          <p:nvPr/>
        </p:nvSpPr>
        <p:spPr>
          <a:xfrm>
            <a:off x="17166210" y="11624842"/>
            <a:ext cx="144529" cy="144529"/>
          </a:xfrm>
          <a:custGeom>
            <a:avLst/>
            <a:gdLst>
              <a:gd name="connsiteX0" fmla="*/ 109165 w 105135"/>
              <a:gd name="connsiteY0" fmla="*/ 0 h 105135"/>
              <a:gd name="connsiteX1" fmla="*/ 109165 w 105135"/>
              <a:gd name="connsiteY1" fmla="*/ 34519 h 105135"/>
              <a:gd name="connsiteX2" fmla="*/ 0 w 105135"/>
              <a:gd name="connsiteY2" fmla="*/ 109165 h 105135"/>
              <a:gd name="connsiteX3" fmla="*/ 0 w 105135"/>
              <a:gd name="connsiteY3" fmla="*/ 63607 h 105135"/>
            </a:gdLst>
            <a:ahLst/>
            <a:cxnLst>
              <a:cxn ang="0">
                <a:pos x="connsiteX0" y="connsiteY0"/>
              </a:cxn>
              <a:cxn ang="0">
                <a:pos x="connsiteX1" y="connsiteY1"/>
              </a:cxn>
              <a:cxn ang="0">
                <a:pos x="connsiteX2" y="connsiteY2"/>
              </a:cxn>
              <a:cxn ang="0">
                <a:pos x="connsiteX3" y="connsiteY3"/>
              </a:cxn>
            </a:cxnLst>
            <a:rect l="l" t="t" r="r" b="b"/>
            <a:pathLst>
              <a:path w="105135" h="105135">
                <a:moveTo>
                  <a:pt x="109165" y="0"/>
                </a:moveTo>
                <a:lnTo>
                  <a:pt x="109165" y="34519"/>
                </a:lnTo>
                <a:lnTo>
                  <a:pt x="0" y="109165"/>
                </a:lnTo>
                <a:lnTo>
                  <a:pt x="0" y="63607"/>
                </a:lnTo>
                <a:close/>
              </a:path>
            </a:pathLst>
          </a:custGeom>
          <a:solidFill>
            <a:schemeClr val="accent1"/>
          </a:solidFill>
          <a:ln w="17509"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845DA8A3-76F1-47F7-ADAB-390C103A8035}"/>
              </a:ext>
            </a:extLst>
          </p:cNvPr>
          <p:cNvSpPr/>
          <p:nvPr/>
        </p:nvSpPr>
        <p:spPr>
          <a:xfrm>
            <a:off x="16964833" y="11811767"/>
            <a:ext cx="240883" cy="240883"/>
          </a:xfrm>
          <a:custGeom>
            <a:avLst/>
            <a:gdLst>
              <a:gd name="connsiteX0" fmla="*/ 0 w 175225"/>
              <a:gd name="connsiteY0" fmla="*/ 118628 h 175225"/>
              <a:gd name="connsiteX1" fmla="*/ 180132 w 175225"/>
              <a:gd name="connsiteY1" fmla="*/ 0 h 175225"/>
              <a:gd name="connsiteX2" fmla="*/ 180132 w 175225"/>
              <a:gd name="connsiteY2" fmla="*/ 41879 h 175225"/>
              <a:gd name="connsiteX3" fmla="*/ 0 w 175225"/>
              <a:gd name="connsiteY3" fmla="*/ 178906 h 175225"/>
            </a:gdLst>
            <a:ahLst/>
            <a:cxnLst>
              <a:cxn ang="0">
                <a:pos x="connsiteX0" y="connsiteY0"/>
              </a:cxn>
              <a:cxn ang="0">
                <a:pos x="connsiteX1" y="connsiteY1"/>
              </a:cxn>
              <a:cxn ang="0">
                <a:pos x="connsiteX2" y="connsiteY2"/>
              </a:cxn>
              <a:cxn ang="0">
                <a:pos x="connsiteX3" y="connsiteY3"/>
              </a:cxn>
            </a:cxnLst>
            <a:rect l="l" t="t" r="r" b="b"/>
            <a:pathLst>
              <a:path w="175225" h="175225">
                <a:moveTo>
                  <a:pt x="0" y="118628"/>
                </a:moveTo>
                <a:lnTo>
                  <a:pt x="180132" y="0"/>
                </a:lnTo>
                <a:lnTo>
                  <a:pt x="180132" y="41879"/>
                </a:lnTo>
                <a:lnTo>
                  <a:pt x="0" y="178906"/>
                </a:lnTo>
                <a:close/>
              </a:path>
            </a:pathLst>
          </a:custGeom>
          <a:solidFill>
            <a:schemeClr val="accent1"/>
          </a:solidFill>
          <a:ln w="17509"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81EA5BD1-5864-4271-BD14-BD1F448316CD}"/>
              </a:ext>
            </a:extLst>
          </p:cNvPr>
          <p:cNvSpPr/>
          <p:nvPr/>
        </p:nvSpPr>
        <p:spPr>
          <a:xfrm>
            <a:off x="17257987" y="11743116"/>
            <a:ext cx="48176" cy="72265"/>
          </a:xfrm>
          <a:custGeom>
            <a:avLst/>
            <a:gdLst>
              <a:gd name="connsiteX0" fmla="*/ 42405 w 35045"/>
              <a:gd name="connsiteY0" fmla="*/ 0 h 52567"/>
              <a:gd name="connsiteX1" fmla="*/ 42405 w 35045"/>
              <a:gd name="connsiteY1" fmla="*/ 34169 h 52567"/>
              <a:gd name="connsiteX2" fmla="*/ 0 w 35045"/>
              <a:gd name="connsiteY2" fmla="*/ 66410 h 52567"/>
              <a:gd name="connsiteX3" fmla="*/ 0 w 35045"/>
              <a:gd name="connsiteY3" fmla="*/ 27861 h 52567"/>
            </a:gdLst>
            <a:ahLst/>
            <a:cxnLst>
              <a:cxn ang="0">
                <a:pos x="connsiteX0" y="connsiteY0"/>
              </a:cxn>
              <a:cxn ang="0">
                <a:pos x="connsiteX1" y="connsiteY1"/>
              </a:cxn>
              <a:cxn ang="0">
                <a:pos x="connsiteX2" y="connsiteY2"/>
              </a:cxn>
              <a:cxn ang="0">
                <a:pos x="connsiteX3" y="connsiteY3"/>
              </a:cxn>
            </a:cxnLst>
            <a:rect l="l" t="t" r="r" b="b"/>
            <a:pathLst>
              <a:path w="35045" h="52567">
                <a:moveTo>
                  <a:pt x="42405" y="0"/>
                </a:moveTo>
                <a:lnTo>
                  <a:pt x="42405" y="34169"/>
                </a:lnTo>
                <a:lnTo>
                  <a:pt x="0" y="66410"/>
                </a:lnTo>
                <a:lnTo>
                  <a:pt x="0" y="27861"/>
                </a:lnTo>
                <a:close/>
              </a:path>
            </a:pathLst>
          </a:custGeom>
          <a:solidFill>
            <a:schemeClr val="accent1"/>
          </a:solidFill>
          <a:ln w="17509"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61818AE3-08A7-4F06-9B87-725F70E3130D}"/>
              </a:ext>
            </a:extLst>
          </p:cNvPr>
          <p:cNvSpPr/>
          <p:nvPr/>
        </p:nvSpPr>
        <p:spPr>
          <a:xfrm>
            <a:off x="16852582" y="12074811"/>
            <a:ext cx="168618" cy="216794"/>
          </a:xfrm>
          <a:custGeom>
            <a:avLst/>
            <a:gdLst>
              <a:gd name="connsiteX0" fmla="*/ 0 w 122657"/>
              <a:gd name="connsiteY0" fmla="*/ 90066 h 157703"/>
              <a:gd name="connsiteX1" fmla="*/ 127039 w 122657"/>
              <a:gd name="connsiteY1" fmla="*/ 0 h 157703"/>
              <a:gd name="connsiteX2" fmla="*/ 127039 w 122657"/>
              <a:gd name="connsiteY2" fmla="*/ 55547 h 157703"/>
              <a:gd name="connsiteX3" fmla="*/ 0 w 122657"/>
              <a:gd name="connsiteY3" fmla="*/ 158754 h 157703"/>
            </a:gdLst>
            <a:ahLst/>
            <a:cxnLst>
              <a:cxn ang="0">
                <a:pos x="connsiteX0" y="connsiteY0"/>
              </a:cxn>
              <a:cxn ang="0">
                <a:pos x="connsiteX1" y="connsiteY1"/>
              </a:cxn>
              <a:cxn ang="0">
                <a:pos x="connsiteX2" y="connsiteY2"/>
              </a:cxn>
              <a:cxn ang="0">
                <a:pos x="connsiteX3" y="connsiteY3"/>
              </a:cxn>
            </a:cxnLst>
            <a:rect l="l" t="t" r="r" b="b"/>
            <a:pathLst>
              <a:path w="122657" h="157703">
                <a:moveTo>
                  <a:pt x="0" y="90066"/>
                </a:moveTo>
                <a:lnTo>
                  <a:pt x="127039" y="0"/>
                </a:lnTo>
                <a:lnTo>
                  <a:pt x="127039" y="55547"/>
                </a:lnTo>
                <a:lnTo>
                  <a:pt x="0" y="158754"/>
                </a:lnTo>
                <a:close/>
              </a:path>
            </a:pathLst>
          </a:custGeom>
          <a:solidFill>
            <a:schemeClr val="accent1"/>
          </a:solidFill>
          <a:ln w="17509"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FA21D204-9C89-4730-A6FA-DE0B3CE29B28}"/>
              </a:ext>
            </a:extLst>
          </p:cNvPr>
          <p:cNvSpPr/>
          <p:nvPr/>
        </p:nvSpPr>
        <p:spPr>
          <a:xfrm>
            <a:off x="17173918" y="11869578"/>
            <a:ext cx="120441" cy="144529"/>
          </a:xfrm>
          <a:custGeom>
            <a:avLst/>
            <a:gdLst>
              <a:gd name="connsiteX0" fmla="*/ 103558 w 87612"/>
              <a:gd name="connsiteY0" fmla="*/ 0 h 105135"/>
              <a:gd name="connsiteX1" fmla="*/ 103558 w 87612"/>
              <a:gd name="connsiteY1" fmla="*/ 34344 h 105135"/>
              <a:gd name="connsiteX2" fmla="*/ 0 w 87612"/>
              <a:gd name="connsiteY2" fmla="*/ 118277 h 105135"/>
              <a:gd name="connsiteX3" fmla="*/ 0 w 87612"/>
              <a:gd name="connsiteY3" fmla="*/ 73594 h 105135"/>
            </a:gdLst>
            <a:ahLst/>
            <a:cxnLst>
              <a:cxn ang="0">
                <a:pos x="connsiteX0" y="connsiteY0"/>
              </a:cxn>
              <a:cxn ang="0">
                <a:pos x="connsiteX1" y="connsiteY1"/>
              </a:cxn>
              <a:cxn ang="0">
                <a:pos x="connsiteX2" y="connsiteY2"/>
              </a:cxn>
              <a:cxn ang="0">
                <a:pos x="connsiteX3" y="connsiteY3"/>
              </a:cxn>
            </a:cxnLst>
            <a:rect l="l" t="t" r="r" b="b"/>
            <a:pathLst>
              <a:path w="87612" h="105135">
                <a:moveTo>
                  <a:pt x="103558" y="0"/>
                </a:moveTo>
                <a:lnTo>
                  <a:pt x="103558" y="34344"/>
                </a:lnTo>
                <a:lnTo>
                  <a:pt x="0" y="118277"/>
                </a:lnTo>
                <a:lnTo>
                  <a:pt x="0" y="73594"/>
                </a:lnTo>
                <a:close/>
              </a:path>
            </a:pathLst>
          </a:custGeom>
          <a:solidFill>
            <a:schemeClr val="accent1"/>
          </a:solidFill>
          <a:ln w="17509"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187D0E44-45B1-4C57-8DF2-151CE34DB769}"/>
              </a:ext>
            </a:extLst>
          </p:cNvPr>
          <p:cNvSpPr/>
          <p:nvPr/>
        </p:nvSpPr>
        <p:spPr>
          <a:xfrm>
            <a:off x="16994702" y="12104438"/>
            <a:ext cx="168618" cy="192705"/>
          </a:xfrm>
          <a:custGeom>
            <a:avLst/>
            <a:gdLst>
              <a:gd name="connsiteX0" fmla="*/ 124761 w 122657"/>
              <a:gd name="connsiteY0" fmla="*/ 0 h 140180"/>
              <a:gd name="connsiteX1" fmla="*/ 124761 w 122657"/>
              <a:gd name="connsiteY1" fmla="*/ 45383 h 140180"/>
              <a:gd name="connsiteX2" fmla="*/ 0 w 122657"/>
              <a:gd name="connsiteY2" fmla="*/ 155425 h 140180"/>
              <a:gd name="connsiteX3" fmla="*/ 0 w 122657"/>
              <a:gd name="connsiteY3" fmla="*/ 97075 h 140180"/>
            </a:gdLst>
            <a:ahLst/>
            <a:cxnLst>
              <a:cxn ang="0">
                <a:pos x="connsiteX0" y="connsiteY0"/>
              </a:cxn>
              <a:cxn ang="0">
                <a:pos x="connsiteX1" y="connsiteY1"/>
              </a:cxn>
              <a:cxn ang="0">
                <a:pos x="connsiteX2" y="connsiteY2"/>
              </a:cxn>
              <a:cxn ang="0">
                <a:pos x="connsiteX3" y="connsiteY3"/>
              </a:cxn>
            </a:cxnLst>
            <a:rect l="l" t="t" r="r" b="b"/>
            <a:pathLst>
              <a:path w="122657" h="140180">
                <a:moveTo>
                  <a:pt x="124761" y="0"/>
                </a:moveTo>
                <a:lnTo>
                  <a:pt x="124761" y="45383"/>
                </a:lnTo>
                <a:lnTo>
                  <a:pt x="0" y="155425"/>
                </a:lnTo>
                <a:lnTo>
                  <a:pt x="0" y="97075"/>
                </a:lnTo>
                <a:close/>
              </a:path>
            </a:pathLst>
          </a:custGeom>
          <a:solidFill>
            <a:schemeClr val="accent1"/>
          </a:solidFill>
          <a:ln w="17509"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EBFA2CD5-53B2-4DCF-8368-E37736604D6F}"/>
              </a:ext>
            </a:extLst>
          </p:cNvPr>
          <p:cNvSpPr/>
          <p:nvPr/>
        </p:nvSpPr>
        <p:spPr>
          <a:xfrm>
            <a:off x="17211736" y="11987852"/>
            <a:ext cx="96352" cy="120441"/>
          </a:xfrm>
          <a:custGeom>
            <a:avLst/>
            <a:gdLst>
              <a:gd name="connsiteX0" fmla="*/ 76048 w 70090"/>
              <a:gd name="connsiteY0" fmla="*/ 0 h 87612"/>
              <a:gd name="connsiteX1" fmla="*/ 76048 w 70090"/>
              <a:gd name="connsiteY1" fmla="*/ 34344 h 87612"/>
              <a:gd name="connsiteX2" fmla="*/ 0 w 70090"/>
              <a:gd name="connsiteY2" fmla="*/ 101105 h 87612"/>
              <a:gd name="connsiteX3" fmla="*/ 0 w 70090"/>
              <a:gd name="connsiteY3" fmla="*/ 59226 h 87612"/>
            </a:gdLst>
            <a:ahLst/>
            <a:cxnLst>
              <a:cxn ang="0">
                <a:pos x="connsiteX0" y="connsiteY0"/>
              </a:cxn>
              <a:cxn ang="0">
                <a:pos x="connsiteX1" y="connsiteY1"/>
              </a:cxn>
              <a:cxn ang="0">
                <a:pos x="connsiteX2" y="connsiteY2"/>
              </a:cxn>
              <a:cxn ang="0">
                <a:pos x="connsiteX3" y="connsiteY3"/>
              </a:cxn>
            </a:cxnLst>
            <a:rect l="l" t="t" r="r" b="b"/>
            <a:pathLst>
              <a:path w="70090" h="87612">
                <a:moveTo>
                  <a:pt x="76048" y="0"/>
                </a:moveTo>
                <a:lnTo>
                  <a:pt x="76048" y="34344"/>
                </a:lnTo>
                <a:lnTo>
                  <a:pt x="0" y="101105"/>
                </a:lnTo>
                <a:lnTo>
                  <a:pt x="0" y="59226"/>
                </a:lnTo>
                <a:close/>
              </a:path>
            </a:pathLst>
          </a:custGeom>
          <a:solidFill>
            <a:schemeClr val="accent1"/>
          </a:solidFill>
          <a:ln w="17509"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6A4AAB83-D9D6-4422-9A0F-A4A90342CE7D}"/>
              </a:ext>
            </a:extLst>
          </p:cNvPr>
          <p:cNvSpPr/>
          <p:nvPr/>
        </p:nvSpPr>
        <p:spPr>
          <a:xfrm>
            <a:off x="16852582" y="12456126"/>
            <a:ext cx="48176" cy="120441"/>
          </a:xfrm>
          <a:custGeom>
            <a:avLst/>
            <a:gdLst>
              <a:gd name="connsiteX0" fmla="*/ 0 w 35045"/>
              <a:gd name="connsiteY0" fmla="*/ 31191 h 87612"/>
              <a:gd name="connsiteX1" fmla="*/ 37148 w 35045"/>
              <a:gd name="connsiteY1" fmla="*/ 0 h 87612"/>
              <a:gd name="connsiteX2" fmla="*/ 37148 w 35045"/>
              <a:gd name="connsiteY2" fmla="*/ 64658 h 87612"/>
              <a:gd name="connsiteX3" fmla="*/ 0 w 35045"/>
              <a:gd name="connsiteY3" fmla="*/ 99703 h 87612"/>
            </a:gdLst>
            <a:ahLst/>
            <a:cxnLst>
              <a:cxn ang="0">
                <a:pos x="connsiteX0" y="connsiteY0"/>
              </a:cxn>
              <a:cxn ang="0">
                <a:pos x="connsiteX1" y="connsiteY1"/>
              </a:cxn>
              <a:cxn ang="0">
                <a:pos x="connsiteX2" y="connsiteY2"/>
              </a:cxn>
              <a:cxn ang="0">
                <a:pos x="connsiteX3" y="connsiteY3"/>
              </a:cxn>
            </a:cxnLst>
            <a:rect l="l" t="t" r="r" b="b"/>
            <a:pathLst>
              <a:path w="35045" h="87612">
                <a:moveTo>
                  <a:pt x="0" y="31191"/>
                </a:moveTo>
                <a:lnTo>
                  <a:pt x="37148" y="0"/>
                </a:lnTo>
                <a:lnTo>
                  <a:pt x="37148" y="64658"/>
                </a:lnTo>
                <a:lnTo>
                  <a:pt x="0" y="99703"/>
                </a:lnTo>
                <a:close/>
              </a:path>
            </a:pathLst>
          </a:custGeom>
          <a:solidFill>
            <a:schemeClr val="accent1"/>
          </a:solidFill>
          <a:ln w="17509"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433E38D9-981C-422A-8B34-351279CFFFB7}"/>
              </a:ext>
            </a:extLst>
          </p:cNvPr>
          <p:cNvSpPr/>
          <p:nvPr/>
        </p:nvSpPr>
        <p:spPr>
          <a:xfrm>
            <a:off x="16949175" y="12280042"/>
            <a:ext cx="144529" cy="216794"/>
          </a:xfrm>
          <a:custGeom>
            <a:avLst/>
            <a:gdLst>
              <a:gd name="connsiteX0" fmla="*/ 0 w 105135"/>
              <a:gd name="connsiteY0" fmla="*/ 100404 h 157703"/>
              <a:gd name="connsiteX1" fmla="*/ 120030 w 105135"/>
              <a:gd name="connsiteY1" fmla="*/ 0 h 157703"/>
              <a:gd name="connsiteX2" fmla="*/ 120030 w 105135"/>
              <a:gd name="connsiteY2" fmla="*/ 49238 h 157703"/>
              <a:gd name="connsiteX3" fmla="*/ 0 w 105135"/>
              <a:gd name="connsiteY3" fmla="*/ 161733 h 157703"/>
            </a:gdLst>
            <a:ahLst/>
            <a:cxnLst>
              <a:cxn ang="0">
                <a:pos x="connsiteX0" y="connsiteY0"/>
              </a:cxn>
              <a:cxn ang="0">
                <a:pos x="connsiteX1" y="connsiteY1"/>
              </a:cxn>
              <a:cxn ang="0">
                <a:pos x="connsiteX2" y="connsiteY2"/>
              </a:cxn>
              <a:cxn ang="0">
                <a:pos x="connsiteX3" y="connsiteY3"/>
              </a:cxn>
            </a:cxnLst>
            <a:rect l="l" t="t" r="r" b="b"/>
            <a:pathLst>
              <a:path w="105135" h="157703">
                <a:moveTo>
                  <a:pt x="0" y="100404"/>
                </a:moveTo>
                <a:lnTo>
                  <a:pt x="120030" y="0"/>
                </a:lnTo>
                <a:lnTo>
                  <a:pt x="120030" y="49238"/>
                </a:lnTo>
                <a:lnTo>
                  <a:pt x="0" y="161733"/>
                </a:lnTo>
                <a:close/>
              </a:path>
            </a:pathLst>
          </a:custGeom>
          <a:solidFill>
            <a:schemeClr val="accent1"/>
          </a:solidFill>
          <a:ln w="17509"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3C62EE1F-5003-46DB-B793-183AC7048487}"/>
              </a:ext>
            </a:extLst>
          </p:cNvPr>
          <p:cNvSpPr/>
          <p:nvPr/>
        </p:nvSpPr>
        <p:spPr>
          <a:xfrm>
            <a:off x="17159707" y="12110942"/>
            <a:ext cx="144529" cy="192705"/>
          </a:xfrm>
          <a:custGeom>
            <a:avLst/>
            <a:gdLst>
              <a:gd name="connsiteX0" fmla="*/ 113897 w 105135"/>
              <a:gd name="connsiteY0" fmla="*/ 0 h 140180"/>
              <a:gd name="connsiteX1" fmla="*/ 113897 w 105135"/>
              <a:gd name="connsiteY1" fmla="*/ 34344 h 140180"/>
              <a:gd name="connsiteX2" fmla="*/ 0 w 105135"/>
              <a:gd name="connsiteY2" fmla="*/ 141232 h 140180"/>
              <a:gd name="connsiteX3" fmla="*/ 0 w 105135"/>
              <a:gd name="connsiteY3" fmla="*/ 95323 h 140180"/>
            </a:gdLst>
            <a:ahLst/>
            <a:cxnLst>
              <a:cxn ang="0">
                <a:pos x="connsiteX0" y="connsiteY0"/>
              </a:cxn>
              <a:cxn ang="0">
                <a:pos x="connsiteX1" y="connsiteY1"/>
              </a:cxn>
              <a:cxn ang="0">
                <a:pos x="connsiteX2" y="connsiteY2"/>
              </a:cxn>
              <a:cxn ang="0">
                <a:pos x="connsiteX3" y="connsiteY3"/>
              </a:cxn>
            </a:cxnLst>
            <a:rect l="l" t="t" r="r" b="b"/>
            <a:pathLst>
              <a:path w="105135" h="140180">
                <a:moveTo>
                  <a:pt x="113897" y="0"/>
                </a:moveTo>
                <a:lnTo>
                  <a:pt x="113897" y="34344"/>
                </a:lnTo>
                <a:lnTo>
                  <a:pt x="0" y="141232"/>
                </a:lnTo>
                <a:lnTo>
                  <a:pt x="0" y="95323"/>
                </a:lnTo>
                <a:close/>
              </a:path>
            </a:pathLst>
          </a:custGeom>
          <a:solidFill>
            <a:schemeClr val="accent1"/>
          </a:solidFill>
          <a:ln w="17509"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AF462C24-B3EA-45AC-9FF9-7EF65A5A08FC}"/>
              </a:ext>
            </a:extLst>
          </p:cNvPr>
          <p:cNvSpPr/>
          <p:nvPr/>
        </p:nvSpPr>
        <p:spPr>
          <a:xfrm>
            <a:off x="16852582" y="12555370"/>
            <a:ext cx="96352" cy="192705"/>
          </a:xfrm>
          <a:custGeom>
            <a:avLst/>
            <a:gdLst>
              <a:gd name="connsiteX0" fmla="*/ 0 w 70090"/>
              <a:gd name="connsiteY0" fmla="*/ 73770 h 140180"/>
              <a:gd name="connsiteX1" fmla="*/ 81655 w 70090"/>
              <a:gd name="connsiteY1" fmla="*/ 0 h 140180"/>
              <a:gd name="connsiteX2" fmla="*/ 81655 w 70090"/>
              <a:gd name="connsiteY2" fmla="*/ 60628 h 140180"/>
              <a:gd name="connsiteX3" fmla="*/ 0 w 70090"/>
              <a:gd name="connsiteY3" fmla="*/ 142458 h 140180"/>
            </a:gdLst>
            <a:ahLst/>
            <a:cxnLst>
              <a:cxn ang="0">
                <a:pos x="connsiteX0" y="connsiteY0"/>
              </a:cxn>
              <a:cxn ang="0">
                <a:pos x="connsiteX1" y="connsiteY1"/>
              </a:cxn>
              <a:cxn ang="0">
                <a:pos x="connsiteX2" y="connsiteY2"/>
              </a:cxn>
              <a:cxn ang="0">
                <a:pos x="connsiteX3" y="connsiteY3"/>
              </a:cxn>
            </a:cxnLst>
            <a:rect l="l" t="t" r="r" b="b"/>
            <a:pathLst>
              <a:path w="70090" h="140180">
                <a:moveTo>
                  <a:pt x="0" y="73770"/>
                </a:moveTo>
                <a:lnTo>
                  <a:pt x="81655" y="0"/>
                </a:lnTo>
                <a:lnTo>
                  <a:pt x="81655" y="60628"/>
                </a:lnTo>
                <a:lnTo>
                  <a:pt x="0" y="142458"/>
                </a:lnTo>
                <a:close/>
              </a:path>
            </a:pathLst>
          </a:custGeom>
          <a:solidFill>
            <a:schemeClr val="accent1"/>
          </a:solidFill>
          <a:ln w="17509"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84923770-2816-49BD-9683-9A26EC556AE3}"/>
              </a:ext>
            </a:extLst>
          </p:cNvPr>
          <p:cNvSpPr/>
          <p:nvPr/>
        </p:nvSpPr>
        <p:spPr>
          <a:xfrm>
            <a:off x="17101413" y="12352306"/>
            <a:ext cx="72265" cy="144529"/>
          </a:xfrm>
          <a:custGeom>
            <a:avLst/>
            <a:gdLst>
              <a:gd name="connsiteX0" fmla="*/ 64133 w 52567"/>
              <a:gd name="connsiteY0" fmla="*/ 0 h 105135"/>
              <a:gd name="connsiteX1" fmla="*/ 64133 w 52567"/>
              <a:gd name="connsiteY1" fmla="*/ 43982 h 105135"/>
              <a:gd name="connsiteX2" fmla="*/ 0 w 52567"/>
              <a:gd name="connsiteY2" fmla="*/ 108465 h 105135"/>
              <a:gd name="connsiteX3" fmla="*/ 0 w 52567"/>
              <a:gd name="connsiteY3" fmla="*/ 58175 h 105135"/>
            </a:gdLst>
            <a:ahLst/>
            <a:cxnLst>
              <a:cxn ang="0">
                <a:pos x="connsiteX0" y="connsiteY0"/>
              </a:cxn>
              <a:cxn ang="0">
                <a:pos x="connsiteX1" y="connsiteY1"/>
              </a:cxn>
              <a:cxn ang="0">
                <a:pos x="connsiteX2" y="connsiteY2"/>
              </a:cxn>
              <a:cxn ang="0">
                <a:pos x="connsiteX3" y="connsiteY3"/>
              </a:cxn>
            </a:cxnLst>
            <a:rect l="l" t="t" r="r" b="b"/>
            <a:pathLst>
              <a:path w="52567" h="105135">
                <a:moveTo>
                  <a:pt x="64133" y="0"/>
                </a:moveTo>
                <a:lnTo>
                  <a:pt x="64133" y="43982"/>
                </a:lnTo>
                <a:lnTo>
                  <a:pt x="0" y="108465"/>
                </a:lnTo>
                <a:lnTo>
                  <a:pt x="0" y="58175"/>
                </a:lnTo>
                <a:close/>
              </a:path>
            </a:pathLst>
          </a:custGeom>
          <a:solidFill>
            <a:schemeClr val="accent1"/>
          </a:solidFill>
          <a:ln w="17509"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8FD960FE-AD60-4E6F-960D-52BB46688BD1}"/>
              </a:ext>
            </a:extLst>
          </p:cNvPr>
          <p:cNvSpPr/>
          <p:nvPr/>
        </p:nvSpPr>
        <p:spPr>
          <a:xfrm>
            <a:off x="17235102" y="12238369"/>
            <a:ext cx="72265" cy="120441"/>
          </a:xfrm>
          <a:custGeom>
            <a:avLst/>
            <a:gdLst>
              <a:gd name="connsiteX0" fmla="*/ 59051 w 52567"/>
              <a:gd name="connsiteY0" fmla="*/ 0 h 87612"/>
              <a:gd name="connsiteX1" fmla="*/ 59051 w 52567"/>
              <a:gd name="connsiteY1" fmla="*/ 34344 h 87612"/>
              <a:gd name="connsiteX2" fmla="*/ 0 w 52567"/>
              <a:gd name="connsiteY2" fmla="*/ 93570 h 87612"/>
              <a:gd name="connsiteX3" fmla="*/ 0 w 52567"/>
              <a:gd name="connsiteY3" fmla="*/ 53268 h 87612"/>
            </a:gdLst>
            <a:ahLst/>
            <a:cxnLst>
              <a:cxn ang="0">
                <a:pos x="connsiteX0" y="connsiteY0"/>
              </a:cxn>
              <a:cxn ang="0">
                <a:pos x="connsiteX1" y="connsiteY1"/>
              </a:cxn>
              <a:cxn ang="0">
                <a:pos x="connsiteX2" y="connsiteY2"/>
              </a:cxn>
              <a:cxn ang="0">
                <a:pos x="connsiteX3" y="connsiteY3"/>
              </a:cxn>
            </a:cxnLst>
            <a:rect l="l" t="t" r="r" b="b"/>
            <a:pathLst>
              <a:path w="52567" h="87612">
                <a:moveTo>
                  <a:pt x="59051" y="0"/>
                </a:moveTo>
                <a:lnTo>
                  <a:pt x="59051" y="34344"/>
                </a:lnTo>
                <a:lnTo>
                  <a:pt x="0" y="93570"/>
                </a:lnTo>
                <a:lnTo>
                  <a:pt x="0" y="53268"/>
                </a:lnTo>
                <a:close/>
              </a:path>
            </a:pathLst>
          </a:custGeom>
          <a:solidFill>
            <a:schemeClr val="accent1"/>
          </a:solidFill>
          <a:ln w="17509"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94943DE1-2E92-4B58-94CC-2A5EF6AB2E1B}"/>
              </a:ext>
            </a:extLst>
          </p:cNvPr>
          <p:cNvSpPr/>
          <p:nvPr/>
        </p:nvSpPr>
        <p:spPr>
          <a:xfrm>
            <a:off x="16852582" y="12726637"/>
            <a:ext cx="72265" cy="168618"/>
          </a:xfrm>
          <a:custGeom>
            <a:avLst/>
            <a:gdLst>
              <a:gd name="connsiteX0" fmla="*/ 0 w 52567"/>
              <a:gd name="connsiteY0" fmla="*/ 56948 h 122657"/>
              <a:gd name="connsiteX1" fmla="*/ 58525 w 52567"/>
              <a:gd name="connsiteY1" fmla="*/ 0 h 122657"/>
              <a:gd name="connsiteX2" fmla="*/ 58525 w 52567"/>
              <a:gd name="connsiteY2" fmla="*/ 62731 h 122657"/>
              <a:gd name="connsiteX3" fmla="*/ 0 w 52567"/>
              <a:gd name="connsiteY3" fmla="*/ 125637 h 122657"/>
            </a:gdLst>
            <a:ahLst/>
            <a:cxnLst>
              <a:cxn ang="0">
                <a:pos x="connsiteX0" y="connsiteY0"/>
              </a:cxn>
              <a:cxn ang="0">
                <a:pos x="connsiteX1" y="connsiteY1"/>
              </a:cxn>
              <a:cxn ang="0">
                <a:pos x="connsiteX2" y="connsiteY2"/>
              </a:cxn>
              <a:cxn ang="0">
                <a:pos x="connsiteX3" y="connsiteY3"/>
              </a:cxn>
            </a:cxnLst>
            <a:rect l="l" t="t" r="r" b="b"/>
            <a:pathLst>
              <a:path w="52567" h="122657">
                <a:moveTo>
                  <a:pt x="0" y="56948"/>
                </a:moveTo>
                <a:lnTo>
                  <a:pt x="58525" y="0"/>
                </a:lnTo>
                <a:lnTo>
                  <a:pt x="58525" y="62731"/>
                </a:lnTo>
                <a:lnTo>
                  <a:pt x="0" y="125637"/>
                </a:lnTo>
                <a:close/>
              </a:path>
            </a:pathLst>
          </a:custGeom>
          <a:solidFill>
            <a:schemeClr val="accent1"/>
          </a:solidFill>
          <a:ln w="17509"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FBA676DD-28EC-431A-8590-B6DE9FD76A4E}"/>
              </a:ext>
            </a:extLst>
          </p:cNvPr>
          <p:cNvSpPr/>
          <p:nvPr/>
        </p:nvSpPr>
        <p:spPr>
          <a:xfrm>
            <a:off x="16978563" y="12514179"/>
            <a:ext cx="168618" cy="240883"/>
          </a:xfrm>
          <a:custGeom>
            <a:avLst/>
            <a:gdLst>
              <a:gd name="connsiteX0" fmla="*/ 125637 w 122657"/>
              <a:gd name="connsiteY0" fmla="*/ 0 h 175225"/>
              <a:gd name="connsiteX1" fmla="*/ 125637 w 122657"/>
              <a:gd name="connsiteY1" fmla="*/ 46610 h 175225"/>
              <a:gd name="connsiteX2" fmla="*/ 0 w 122657"/>
              <a:gd name="connsiteY2" fmla="*/ 181709 h 175225"/>
              <a:gd name="connsiteX3" fmla="*/ 0 w 122657"/>
              <a:gd name="connsiteY3" fmla="*/ 122308 h 175225"/>
            </a:gdLst>
            <a:ahLst/>
            <a:cxnLst>
              <a:cxn ang="0">
                <a:pos x="connsiteX0" y="connsiteY0"/>
              </a:cxn>
              <a:cxn ang="0">
                <a:pos x="connsiteX1" y="connsiteY1"/>
              </a:cxn>
              <a:cxn ang="0">
                <a:pos x="connsiteX2" y="connsiteY2"/>
              </a:cxn>
              <a:cxn ang="0">
                <a:pos x="connsiteX3" y="connsiteY3"/>
              </a:cxn>
            </a:cxnLst>
            <a:rect l="l" t="t" r="r" b="b"/>
            <a:pathLst>
              <a:path w="122657" h="175225">
                <a:moveTo>
                  <a:pt x="125637" y="0"/>
                </a:moveTo>
                <a:lnTo>
                  <a:pt x="125637" y="46610"/>
                </a:lnTo>
                <a:lnTo>
                  <a:pt x="0" y="181709"/>
                </a:lnTo>
                <a:lnTo>
                  <a:pt x="0" y="122308"/>
                </a:lnTo>
                <a:close/>
              </a:path>
            </a:pathLst>
          </a:custGeom>
          <a:solidFill>
            <a:schemeClr val="accent1"/>
          </a:solidFill>
          <a:ln w="17509"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7D21A182-C13A-4326-8B17-0B5272D0E3BA}"/>
              </a:ext>
            </a:extLst>
          </p:cNvPr>
          <p:cNvSpPr/>
          <p:nvPr/>
        </p:nvSpPr>
        <p:spPr>
          <a:xfrm>
            <a:off x="17196802" y="12353992"/>
            <a:ext cx="96352" cy="168618"/>
          </a:xfrm>
          <a:custGeom>
            <a:avLst/>
            <a:gdLst>
              <a:gd name="connsiteX0" fmla="*/ 86912 w 70090"/>
              <a:gd name="connsiteY0" fmla="*/ 0 h 122657"/>
              <a:gd name="connsiteX1" fmla="*/ 86912 w 70090"/>
              <a:gd name="connsiteY1" fmla="*/ 34169 h 122657"/>
              <a:gd name="connsiteX2" fmla="*/ 0 w 70090"/>
              <a:gd name="connsiteY2" fmla="*/ 127740 h 122657"/>
              <a:gd name="connsiteX3" fmla="*/ 0 w 70090"/>
              <a:gd name="connsiteY3" fmla="*/ 84283 h 122657"/>
            </a:gdLst>
            <a:ahLst/>
            <a:cxnLst>
              <a:cxn ang="0">
                <a:pos x="connsiteX0" y="connsiteY0"/>
              </a:cxn>
              <a:cxn ang="0">
                <a:pos x="connsiteX1" y="connsiteY1"/>
              </a:cxn>
              <a:cxn ang="0">
                <a:pos x="connsiteX2" y="connsiteY2"/>
              </a:cxn>
              <a:cxn ang="0">
                <a:pos x="connsiteX3" y="connsiteY3"/>
              </a:cxn>
            </a:cxnLst>
            <a:rect l="l" t="t" r="r" b="b"/>
            <a:pathLst>
              <a:path w="70090" h="122657">
                <a:moveTo>
                  <a:pt x="86912" y="0"/>
                </a:moveTo>
                <a:lnTo>
                  <a:pt x="86912" y="34169"/>
                </a:lnTo>
                <a:lnTo>
                  <a:pt x="0" y="127740"/>
                </a:lnTo>
                <a:lnTo>
                  <a:pt x="0" y="84283"/>
                </a:lnTo>
                <a:close/>
              </a:path>
            </a:pathLst>
          </a:custGeom>
          <a:solidFill>
            <a:schemeClr val="accent1"/>
          </a:solidFill>
          <a:ln w="17509"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07896A05-7A6F-4C85-8E4D-08E98A4406F9}"/>
              </a:ext>
            </a:extLst>
          </p:cNvPr>
          <p:cNvSpPr/>
          <p:nvPr/>
        </p:nvSpPr>
        <p:spPr>
          <a:xfrm>
            <a:off x="17280629" y="12480937"/>
            <a:ext cx="24089" cy="72265"/>
          </a:xfrm>
          <a:custGeom>
            <a:avLst/>
            <a:gdLst>
              <a:gd name="connsiteX0" fmla="*/ 25933 w 17522"/>
              <a:gd name="connsiteY0" fmla="*/ 0 h 52567"/>
              <a:gd name="connsiteX1" fmla="*/ 25933 w 17522"/>
              <a:gd name="connsiteY1" fmla="*/ 34169 h 52567"/>
              <a:gd name="connsiteX2" fmla="*/ 0 w 17522"/>
              <a:gd name="connsiteY2" fmla="*/ 63256 h 52567"/>
              <a:gd name="connsiteX3" fmla="*/ 0 w 17522"/>
              <a:gd name="connsiteY3" fmla="*/ 26284 h 52567"/>
            </a:gdLst>
            <a:ahLst/>
            <a:cxnLst>
              <a:cxn ang="0">
                <a:pos x="connsiteX0" y="connsiteY0"/>
              </a:cxn>
              <a:cxn ang="0">
                <a:pos x="connsiteX1" y="connsiteY1"/>
              </a:cxn>
              <a:cxn ang="0">
                <a:pos x="connsiteX2" y="connsiteY2"/>
              </a:cxn>
              <a:cxn ang="0">
                <a:pos x="connsiteX3" y="connsiteY3"/>
              </a:cxn>
            </a:cxnLst>
            <a:rect l="l" t="t" r="r" b="b"/>
            <a:pathLst>
              <a:path w="17522" h="52567">
                <a:moveTo>
                  <a:pt x="25933" y="0"/>
                </a:moveTo>
                <a:lnTo>
                  <a:pt x="25933" y="34169"/>
                </a:lnTo>
                <a:lnTo>
                  <a:pt x="0" y="63256"/>
                </a:lnTo>
                <a:lnTo>
                  <a:pt x="0" y="26284"/>
                </a:lnTo>
                <a:close/>
              </a:path>
            </a:pathLst>
          </a:custGeom>
          <a:solidFill>
            <a:schemeClr val="accent1"/>
          </a:solidFill>
          <a:ln w="17509"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7EA0BD8B-78F1-427D-B9EB-E9CEE3CFA157}"/>
              </a:ext>
            </a:extLst>
          </p:cNvPr>
          <p:cNvSpPr/>
          <p:nvPr/>
        </p:nvSpPr>
        <p:spPr>
          <a:xfrm>
            <a:off x="16941949" y="12930423"/>
            <a:ext cx="48176" cy="144529"/>
          </a:xfrm>
          <a:custGeom>
            <a:avLst/>
            <a:gdLst>
              <a:gd name="connsiteX0" fmla="*/ 49764 w 35045"/>
              <a:gd name="connsiteY0" fmla="*/ 0 h 105135"/>
              <a:gd name="connsiteX1" fmla="*/ 49764 w 35045"/>
              <a:gd name="connsiteY1" fmla="*/ 56948 h 105135"/>
              <a:gd name="connsiteX2" fmla="*/ 0 w 35045"/>
              <a:gd name="connsiteY2" fmla="*/ 116000 h 105135"/>
              <a:gd name="connsiteX3" fmla="*/ 0 w 35045"/>
              <a:gd name="connsiteY3" fmla="*/ 53794 h 105135"/>
            </a:gdLst>
            <a:ahLst/>
            <a:cxnLst>
              <a:cxn ang="0">
                <a:pos x="connsiteX0" y="connsiteY0"/>
              </a:cxn>
              <a:cxn ang="0">
                <a:pos x="connsiteX1" y="connsiteY1"/>
              </a:cxn>
              <a:cxn ang="0">
                <a:pos x="connsiteX2" y="connsiteY2"/>
              </a:cxn>
              <a:cxn ang="0">
                <a:pos x="connsiteX3" y="connsiteY3"/>
              </a:cxn>
            </a:cxnLst>
            <a:rect l="l" t="t" r="r" b="b"/>
            <a:pathLst>
              <a:path w="35045" h="105135">
                <a:moveTo>
                  <a:pt x="49764" y="0"/>
                </a:moveTo>
                <a:lnTo>
                  <a:pt x="49764" y="56948"/>
                </a:lnTo>
                <a:lnTo>
                  <a:pt x="0" y="116000"/>
                </a:lnTo>
                <a:lnTo>
                  <a:pt x="0" y="53794"/>
                </a:lnTo>
                <a:close/>
              </a:path>
            </a:pathLst>
          </a:custGeom>
          <a:solidFill>
            <a:schemeClr val="accent1"/>
          </a:solidFill>
          <a:ln w="17509"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C84F628A-BCC2-4A76-BEE4-A9D76B2D0BB8}"/>
              </a:ext>
            </a:extLst>
          </p:cNvPr>
          <p:cNvSpPr/>
          <p:nvPr/>
        </p:nvSpPr>
        <p:spPr>
          <a:xfrm>
            <a:off x="17055886" y="12599933"/>
            <a:ext cx="240883" cy="337235"/>
          </a:xfrm>
          <a:custGeom>
            <a:avLst/>
            <a:gdLst>
              <a:gd name="connsiteX0" fmla="*/ 189419 w 175225"/>
              <a:gd name="connsiteY0" fmla="*/ 0 h 245315"/>
              <a:gd name="connsiteX1" fmla="*/ 189419 w 175225"/>
              <a:gd name="connsiteY1" fmla="*/ 34345 h 245315"/>
              <a:gd name="connsiteX2" fmla="*/ 0 w 175225"/>
              <a:gd name="connsiteY2" fmla="*/ 258458 h 245315"/>
              <a:gd name="connsiteX3" fmla="*/ 0 w 175225"/>
              <a:gd name="connsiteY3" fmla="*/ 204664 h 245315"/>
            </a:gdLst>
            <a:ahLst/>
            <a:cxnLst>
              <a:cxn ang="0">
                <a:pos x="connsiteX0" y="connsiteY0"/>
              </a:cxn>
              <a:cxn ang="0">
                <a:pos x="connsiteX1" y="connsiteY1"/>
              </a:cxn>
              <a:cxn ang="0">
                <a:pos x="connsiteX2" y="connsiteY2"/>
              </a:cxn>
              <a:cxn ang="0">
                <a:pos x="connsiteX3" y="connsiteY3"/>
              </a:cxn>
            </a:cxnLst>
            <a:rect l="l" t="t" r="r" b="b"/>
            <a:pathLst>
              <a:path w="175225" h="245315">
                <a:moveTo>
                  <a:pt x="189419" y="0"/>
                </a:moveTo>
                <a:lnTo>
                  <a:pt x="189419" y="34345"/>
                </a:lnTo>
                <a:lnTo>
                  <a:pt x="0" y="258458"/>
                </a:lnTo>
                <a:lnTo>
                  <a:pt x="0" y="204664"/>
                </a:lnTo>
                <a:close/>
              </a:path>
            </a:pathLst>
          </a:custGeom>
          <a:solidFill>
            <a:schemeClr val="accent1"/>
          </a:solidFill>
          <a:ln w="17509"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DBDE0FC9-EFBB-4530-8793-AEC9AAC3969F}"/>
              </a:ext>
            </a:extLst>
          </p:cNvPr>
          <p:cNvSpPr/>
          <p:nvPr/>
        </p:nvSpPr>
        <p:spPr>
          <a:xfrm>
            <a:off x="17158503" y="12725914"/>
            <a:ext cx="144529" cy="216794"/>
          </a:xfrm>
          <a:custGeom>
            <a:avLst/>
            <a:gdLst>
              <a:gd name="connsiteX0" fmla="*/ 114773 w 105135"/>
              <a:gd name="connsiteY0" fmla="*/ 0 h 157703"/>
              <a:gd name="connsiteX1" fmla="*/ 114773 w 105135"/>
              <a:gd name="connsiteY1" fmla="*/ 34344 h 157703"/>
              <a:gd name="connsiteX2" fmla="*/ 0 w 105135"/>
              <a:gd name="connsiteY2" fmla="*/ 174525 h 157703"/>
              <a:gd name="connsiteX3" fmla="*/ 0 w 105135"/>
              <a:gd name="connsiteY3" fmla="*/ 128616 h 157703"/>
            </a:gdLst>
            <a:ahLst/>
            <a:cxnLst>
              <a:cxn ang="0">
                <a:pos x="connsiteX0" y="connsiteY0"/>
              </a:cxn>
              <a:cxn ang="0">
                <a:pos x="connsiteX1" y="connsiteY1"/>
              </a:cxn>
              <a:cxn ang="0">
                <a:pos x="connsiteX2" y="connsiteY2"/>
              </a:cxn>
              <a:cxn ang="0">
                <a:pos x="connsiteX3" y="connsiteY3"/>
              </a:cxn>
            </a:cxnLst>
            <a:rect l="l" t="t" r="r" b="b"/>
            <a:pathLst>
              <a:path w="105135" h="157703">
                <a:moveTo>
                  <a:pt x="114773" y="0"/>
                </a:moveTo>
                <a:lnTo>
                  <a:pt x="114773" y="34344"/>
                </a:lnTo>
                <a:lnTo>
                  <a:pt x="0" y="174525"/>
                </a:lnTo>
                <a:lnTo>
                  <a:pt x="0" y="128616"/>
                </a:lnTo>
                <a:close/>
              </a:path>
            </a:pathLst>
          </a:custGeom>
          <a:solidFill>
            <a:schemeClr val="accent1"/>
          </a:solidFill>
          <a:ln w="17509"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FB773274-ECCF-4341-A933-EBF8BD4475A0}"/>
              </a:ext>
            </a:extLst>
          </p:cNvPr>
          <p:cNvSpPr/>
          <p:nvPr/>
        </p:nvSpPr>
        <p:spPr>
          <a:xfrm>
            <a:off x="17165487" y="11164757"/>
            <a:ext cx="24089" cy="24089"/>
          </a:xfrm>
          <a:custGeom>
            <a:avLst/>
            <a:gdLst>
              <a:gd name="connsiteX0" fmla="*/ 0 w 0"/>
              <a:gd name="connsiteY0" fmla="*/ 175 h 0"/>
              <a:gd name="connsiteX1" fmla="*/ 526 w 0"/>
              <a:gd name="connsiteY1" fmla="*/ 0 h 0"/>
              <a:gd name="connsiteX2" fmla="*/ 526 w 0"/>
              <a:gd name="connsiteY2" fmla="*/ 350 h 0"/>
            </a:gdLst>
            <a:ahLst/>
            <a:cxnLst>
              <a:cxn ang="0">
                <a:pos x="connsiteX0" y="connsiteY0"/>
              </a:cxn>
              <a:cxn ang="0">
                <a:pos x="connsiteX1" y="connsiteY1"/>
              </a:cxn>
              <a:cxn ang="0">
                <a:pos x="connsiteX2" y="connsiteY2"/>
              </a:cxn>
            </a:cxnLst>
            <a:rect l="l" t="t" r="r" b="b"/>
            <a:pathLst>
              <a:path>
                <a:moveTo>
                  <a:pt x="0" y="175"/>
                </a:moveTo>
                <a:lnTo>
                  <a:pt x="526" y="0"/>
                </a:lnTo>
                <a:lnTo>
                  <a:pt x="526" y="350"/>
                </a:lnTo>
                <a:close/>
              </a:path>
            </a:pathLst>
          </a:custGeom>
          <a:solidFill>
            <a:schemeClr val="accent1"/>
          </a:solidFill>
          <a:ln w="17509"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95A028E0-1D1A-424C-AD6B-FC69DD1C544C}"/>
              </a:ext>
            </a:extLst>
          </p:cNvPr>
          <p:cNvSpPr/>
          <p:nvPr/>
        </p:nvSpPr>
        <p:spPr>
          <a:xfrm>
            <a:off x="20019218"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ED9EE31E-00B8-4127-A900-42D7D58F826A}"/>
              </a:ext>
            </a:extLst>
          </p:cNvPr>
          <p:cNvSpPr/>
          <p:nvPr/>
        </p:nvSpPr>
        <p:spPr>
          <a:xfrm>
            <a:off x="20325620"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437299EC-E7B4-46F5-821F-1DC30935A229}"/>
              </a:ext>
            </a:extLst>
          </p:cNvPr>
          <p:cNvSpPr/>
          <p:nvPr/>
        </p:nvSpPr>
        <p:spPr>
          <a:xfrm>
            <a:off x="20632262"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A1CDF819-542B-443A-B519-1C1024A8B4A7}"/>
              </a:ext>
            </a:extLst>
          </p:cNvPr>
          <p:cNvSpPr/>
          <p:nvPr/>
        </p:nvSpPr>
        <p:spPr>
          <a:xfrm>
            <a:off x="20938664"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1E8DC3E8-02F7-4FA1-99C5-512474011547}"/>
              </a:ext>
            </a:extLst>
          </p:cNvPr>
          <p:cNvSpPr/>
          <p:nvPr/>
        </p:nvSpPr>
        <p:spPr>
          <a:xfrm>
            <a:off x="21245066"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3D806153-BE6A-410D-8EF4-D6723E37E427}"/>
              </a:ext>
            </a:extLst>
          </p:cNvPr>
          <p:cNvSpPr/>
          <p:nvPr/>
        </p:nvSpPr>
        <p:spPr>
          <a:xfrm>
            <a:off x="20019218" y="162510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541162C6-7C54-4F4A-919D-EAA69311E0D0}"/>
              </a:ext>
            </a:extLst>
          </p:cNvPr>
          <p:cNvSpPr/>
          <p:nvPr/>
        </p:nvSpPr>
        <p:spPr>
          <a:xfrm>
            <a:off x="20325620" y="162510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91E47DAC-8FB2-4CAD-BD8B-3F8B0FDE9858}"/>
              </a:ext>
            </a:extLst>
          </p:cNvPr>
          <p:cNvSpPr/>
          <p:nvPr/>
        </p:nvSpPr>
        <p:spPr>
          <a:xfrm>
            <a:off x="20632262" y="162510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4AFC4C72-60AB-44E6-9B3D-894BD7F81E51}"/>
              </a:ext>
            </a:extLst>
          </p:cNvPr>
          <p:cNvSpPr/>
          <p:nvPr/>
        </p:nvSpPr>
        <p:spPr>
          <a:xfrm>
            <a:off x="20938664" y="162510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54A580A3-59D1-41DF-A0B2-D8BD1674FE70}"/>
              </a:ext>
            </a:extLst>
          </p:cNvPr>
          <p:cNvSpPr/>
          <p:nvPr/>
        </p:nvSpPr>
        <p:spPr>
          <a:xfrm>
            <a:off x="20019218" y="1931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66C45BFC-C8C9-4494-8685-6526333EFCA6}"/>
              </a:ext>
            </a:extLst>
          </p:cNvPr>
          <p:cNvSpPr/>
          <p:nvPr/>
        </p:nvSpPr>
        <p:spPr>
          <a:xfrm>
            <a:off x="20632262" y="1931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9809933A-74AA-407A-9FE3-27322C081EFA}"/>
              </a:ext>
            </a:extLst>
          </p:cNvPr>
          <p:cNvSpPr/>
          <p:nvPr/>
        </p:nvSpPr>
        <p:spPr>
          <a:xfrm>
            <a:off x="20938664" y="1931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0C31A9FD-4CA7-4EE2-9297-F3CE4E8FF38D}"/>
              </a:ext>
            </a:extLst>
          </p:cNvPr>
          <p:cNvSpPr/>
          <p:nvPr/>
        </p:nvSpPr>
        <p:spPr>
          <a:xfrm>
            <a:off x="21245066" y="1931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36D54152-B409-4A27-9DDA-8E30D088205F}"/>
              </a:ext>
            </a:extLst>
          </p:cNvPr>
          <p:cNvSpPr/>
          <p:nvPr/>
        </p:nvSpPr>
        <p:spPr>
          <a:xfrm>
            <a:off x="20019218"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3B01D785-DEFD-4D9F-8D1E-93AA0EE54C6C}"/>
              </a:ext>
            </a:extLst>
          </p:cNvPr>
          <p:cNvSpPr/>
          <p:nvPr/>
        </p:nvSpPr>
        <p:spPr>
          <a:xfrm>
            <a:off x="20325620"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5396A6E3-7EA4-4F2F-98C6-3EDEEAF5793E}"/>
              </a:ext>
            </a:extLst>
          </p:cNvPr>
          <p:cNvSpPr/>
          <p:nvPr/>
        </p:nvSpPr>
        <p:spPr>
          <a:xfrm>
            <a:off x="20632262"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37116D0B-B095-4C0F-BF98-80BA238557E4}"/>
              </a:ext>
            </a:extLst>
          </p:cNvPr>
          <p:cNvSpPr/>
          <p:nvPr/>
        </p:nvSpPr>
        <p:spPr>
          <a:xfrm>
            <a:off x="20938664"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427CCF72-EAB0-4A0C-ADBA-43A0B8520B5C}"/>
              </a:ext>
            </a:extLst>
          </p:cNvPr>
          <p:cNvSpPr/>
          <p:nvPr/>
        </p:nvSpPr>
        <p:spPr>
          <a:xfrm>
            <a:off x="21245066"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C1EF14B8-B4DC-46ED-B053-EB6853EA7951}"/>
              </a:ext>
            </a:extLst>
          </p:cNvPr>
          <p:cNvSpPr/>
          <p:nvPr/>
        </p:nvSpPr>
        <p:spPr>
          <a:xfrm>
            <a:off x="20019218" y="254455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15B02396-8CCA-48A4-8B69-0F0DF6A366D8}"/>
              </a:ext>
            </a:extLst>
          </p:cNvPr>
          <p:cNvSpPr/>
          <p:nvPr/>
        </p:nvSpPr>
        <p:spPr>
          <a:xfrm>
            <a:off x="20325620" y="254455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CD294919-4A33-41C6-B163-E89CD6EC8299}"/>
              </a:ext>
            </a:extLst>
          </p:cNvPr>
          <p:cNvSpPr/>
          <p:nvPr/>
        </p:nvSpPr>
        <p:spPr>
          <a:xfrm>
            <a:off x="20632262" y="254455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B0AE68EC-C2C6-4E0D-8965-A81B9BB24C16}"/>
              </a:ext>
            </a:extLst>
          </p:cNvPr>
          <p:cNvSpPr/>
          <p:nvPr/>
        </p:nvSpPr>
        <p:spPr>
          <a:xfrm>
            <a:off x="20938664" y="254455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355F9E84-A452-4E15-A2DA-96EF4347D038}"/>
              </a:ext>
            </a:extLst>
          </p:cNvPr>
          <p:cNvSpPr/>
          <p:nvPr/>
        </p:nvSpPr>
        <p:spPr>
          <a:xfrm>
            <a:off x="21245066" y="254455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AF625A89-233B-4325-9258-340A873B76BD}"/>
              </a:ext>
            </a:extLst>
          </p:cNvPr>
          <p:cNvSpPr/>
          <p:nvPr/>
        </p:nvSpPr>
        <p:spPr>
          <a:xfrm>
            <a:off x="20019218" y="28511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06D2E26E-5337-422B-9398-4E2364E57ED8}"/>
              </a:ext>
            </a:extLst>
          </p:cNvPr>
          <p:cNvSpPr/>
          <p:nvPr/>
        </p:nvSpPr>
        <p:spPr>
          <a:xfrm>
            <a:off x="20325620" y="28511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6D07A856-8F66-4EA6-99E6-3CCDC8953791}"/>
              </a:ext>
            </a:extLst>
          </p:cNvPr>
          <p:cNvSpPr/>
          <p:nvPr/>
        </p:nvSpPr>
        <p:spPr>
          <a:xfrm>
            <a:off x="20632262" y="28511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E70776AE-9ABE-480F-B0E9-11A88D5955AD}"/>
              </a:ext>
            </a:extLst>
          </p:cNvPr>
          <p:cNvSpPr/>
          <p:nvPr/>
        </p:nvSpPr>
        <p:spPr>
          <a:xfrm>
            <a:off x="21245066" y="28511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D4934B1D-C6BA-4274-BEFC-B99E64C2976F}"/>
              </a:ext>
            </a:extLst>
          </p:cNvPr>
          <p:cNvSpPr/>
          <p:nvPr/>
        </p:nvSpPr>
        <p:spPr>
          <a:xfrm>
            <a:off x="20019218" y="3157596"/>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1EC4DE60-F191-43F0-9C1E-F863D12FC01B}"/>
              </a:ext>
            </a:extLst>
          </p:cNvPr>
          <p:cNvSpPr/>
          <p:nvPr/>
        </p:nvSpPr>
        <p:spPr>
          <a:xfrm>
            <a:off x="20632262" y="3157596"/>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8CC3F8D1-2F9F-425B-8394-28E7124C1C16}"/>
              </a:ext>
            </a:extLst>
          </p:cNvPr>
          <p:cNvSpPr/>
          <p:nvPr/>
        </p:nvSpPr>
        <p:spPr>
          <a:xfrm>
            <a:off x="20938664" y="3157596"/>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4716DF6E-8E2A-4C83-94DC-866AD3FCC9DA}"/>
              </a:ext>
            </a:extLst>
          </p:cNvPr>
          <p:cNvSpPr/>
          <p:nvPr/>
        </p:nvSpPr>
        <p:spPr>
          <a:xfrm>
            <a:off x="21245066" y="3157596"/>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1C8DC7E7-F0DA-4482-8F07-48B0F1C500A6}"/>
              </a:ext>
            </a:extLst>
          </p:cNvPr>
          <p:cNvSpPr/>
          <p:nvPr/>
        </p:nvSpPr>
        <p:spPr>
          <a:xfrm>
            <a:off x="20019218"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4DA6F555-AE9F-4433-8EEE-590192D8F296}"/>
              </a:ext>
            </a:extLst>
          </p:cNvPr>
          <p:cNvSpPr/>
          <p:nvPr/>
        </p:nvSpPr>
        <p:spPr>
          <a:xfrm>
            <a:off x="20325620"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D61C65A4-47A9-484C-9163-C3B17A4FC020}"/>
              </a:ext>
            </a:extLst>
          </p:cNvPr>
          <p:cNvSpPr/>
          <p:nvPr/>
        </p:nvSpPr>
        <p:spPr>
          <a:xfrm>
            <a:off x="20632262"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08A07A2F-C47C-4A3A-B9D4-82DC9D0B5908}"/>
              </a:ext>
            </a:extLst>
          </p:cNvPr>
          <p:cNvSpPr/>
          <p:nvPr/>
        </p:nvSpPr>
        <p:spPr>
          <a:xfrm>
            <a:off x="20938664"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27A2D49F-458E-4430-BCC3-DA9BCBBEF925}"/>
              </a:ext>
            </a:extLst>
          </p:cNvPr>
          <p:cNvSpPr/>
          <p:nvPr/>
        </p:nvSpPr>
        <p:spPr>
          <a:xfrm>
            <a:off x="21245066"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8F85AAAF-D190-4D5C-9793-3787FC929B2F}"/>
              </a:ext>
            </a:extLst>
          </p:cNvPr>
          <p:cNvSpPr/>
          <p:nvPr/>
        </p:nvSpPr>
        <p:spPr>
          <a:xfrm>
            <a:off x="20019218" y="377064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8440B785-535B-4144-9A5B-3C79ACB0F11E}"/>
              </a:ext>
            </a:extLst>
          </p:cNvPr>
          <p:cNvSpPr/>
          <p:nvPr/>
        </p:nvSpPr>
        <p:spPr>
          <a:xfrm>
            <a:off x="20325620" y="377064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DF085E9C-036A-408E-8417-D9AB45C829A4}"/>
              </a:ext>
            </a:extLst>
          </p:cNvPr>
          <p:cNvSpPr/>
          <p:nvPr/>
        </p:nvSpPr>
        <p:spPr>
          <a:xfrm>
            <a:off x="20632262" y="377064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2DEA7801-DC78-4CFD-806B-73EF494D63C0}"/>
              </a:ext>
            </a:extLst>
          </p:cNvPr>
          <p:cNvSpPr/>
          <p:nvPr/>
        </p:nvSpPr>
        <p:spPr>
          <a:xfrm>
            <a:off x="20938664" y="377064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6A703EF1-2FA2-4415-BC8C-339D42D52CB1}"/>
              </a:ext>
            </a:extLst>
          </p:cNvPr>
          <p:cNvSpPr/>
          <p:nvPr/>
        </p:nvSpPr>
        <p:spPr>
          <a:xfrm>
            <a:off x="21245066" y="377064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55E1BF1D-B1E6-475A-A7ED-C6B76DB28791}"/>
              </a:ext>
            </a:extLst>
          </p:cNvPr>
          <p:cNvSpPr/>
          <p:nvPr/>
        </p:nvSpPr>
        <p:spPr>
          <a:xfrm>
            <a:off x="20019218" y="407704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F7A9EBC5-905B-4D2E-8EFB-366EDCBD4563}"/>
              </a:ext>
            </a:extLst>
          </p:cNvPr>
          <p:cNvSpPr/>
          <p:nvPr/>
        </p:nvSpPr>
        <p:spPr>
          <a:xfrm>
            <a:off x="20325620" y="407704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26B7882F-56E9-4035-9EF8-9CDF8C1ADDCD}"/>
              </a:ext>
            </a:extLst>
          </p:cNvPr>
          <p:cNvSpPr/>
          <p:nvPr/>
        </p:nvSpPr>
        <p:spPr>
          <a:xfrm>
            <a:off x="20938664" y="407704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99E5B7D0-9533-4041-8B3A-620677802796}"/>
              </a:ext>
            </a:extLst>
          </p:cNvPr>
          <p:cNvSpPr/>
          <p:nvPr/>
        </p:nvSpPr>
        <p:spPr>
          <a:xfrm>
            <a:off x="21245066" y="407704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793B68F7-A116-4E09-B736-F067303474E3}"/>
              </a:ext>
            </a:extLst>
          </p:cNvPr>
          <p:cNvSpPr/>
          <p:nvPr/>
        </p:nvSpPr>
        <p:spPr>
          <a:xfrm>
            <a:off x="20019218" y="438344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014E4550-B648-4976-B48F-D8280DB66064}"/>
              </a:ext>
            </a:extLst>
          </p:cNvPr>
          <p:cNvSpPr/>
          <p:nvPr/>
        </p:nvSpPr>
        <p:spPr>
          <a:xfrm>
            <a:off x="20325620" y="438344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2D99E776-75DF-4F50-9933-8EEB6041D54A}"/>
              </a:ext>
            </a:extLst>
          </p:cNvPr>
          <p:cNvSpPr/>
          <p:nvPr/>
        </p:nvSpPr>
        <p:spPr>
          <a:xfrm>
            <a:off x="20632262" y="438344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02935DED-14DA-45BC-ADE8-A99246CEC227}"/>
              </a:ext>
            </a:extLst>
          </p:cNvPr>
          <p:cNvSpPr/>
          <p:nvPr/>
        </p:nvSpPr>
        <p:spPr>
          <a:xfrm>
            <a:off x="20938664" y="438344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C5E073F8-C181-4929-8A6F-F02D1197D3DC}"/>
              </a:ext>
            </a:extLst>
          </p:cNvPr>
          <p:cNvSpPr/>
          <p:nvPr/>
        </p:nvSpPr>
        <p:spPr>
          <a:xfrm>
            <a:off x="21245066" y="438344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9AA00076-0497-46D2-9997-20FF5CD59617}"/>
              </a:ext>
            </a:extLst>
          </p:cNvPr>
          <p:cNvSpPr/>
          <p:nvPr/>
        </p:nvSpPr>
        <p:spPr>
          <a:xfrm>
            <a:off x="20019218" y="469008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B1DD908E-E84D-46A9-B2E7-DFD478333AAE}"/>
              </a:ext>
            </a:extLst>
          </p:cNvPr>
          <p:cNvSpPr/>
          <p:nvPr/>
        </p:nvSpPr>
        <p:spPr>
          <a:xfrm>
            <a:off x="20325620" y="469008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ECB37589-F737-42DF-9B0F-6EA4EEDE24D2}"/>
              </a:ext>
            </a:extLst>
          </p:cNvPr>
          <p:cNvSpPr/>
          <p:nvPr/>
        </p:nvSpPr>
        <p:spPr>
          <a:xfrm>
            <a:off x="20632262" y="469008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3F890B7C-8E98-46EB-B273-3AEA27D70431}"/>
              </a:ext>
            </a:extLst>
          </p:cNvPr>
          <p:cNvSpPr/>
          <p:nvPr/>
        </p:nvSpPr>
        <p:spPr>
          <a:xfrm>
            <a:off x="20938664" y="469008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EBFEFD41-2D26-49FA-AA86-22A8CB690BE9}"/>
              </a:ext>
            </a:extLst>
          </p:cNvPr>
          <p:cNvSpPr/>
          <p:nvPr/>
        </p:nvSpPr>
        <p:spPr>
          <a:xfrm>
            <a:off x="20019218" y="499649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FEBC291E-6461-4B42-A186-1DDAD051472B}"/>
              </a:ext>
            </a:extLst>
          </p:cNvPr>
          <p:cNvSpPr/>
          <p:nvPr/>
        </p:nvSpPr>
        <p:spPr>
          <a:xfrm>
            <a:off x="20325620" y="499649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C6E4031A-0C9D-47C9-A68A-7EEC00563981}"/>
              </a:ext>
            </a:extLst>
          </p:cNvPr>
          <p:cNvSpPr/>
          <p:nvPr/>
        </p:nvSpPr>
        <p:spPr>
          <a:xfrm>
            <a:off x="20938664" y="499649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E4E61A7E-977A-4560-91BB-4F26619699AE}"/>
              </a:ext>
            </a:extLst>
          </p:cNvPr>
          <p:cNvSpPr/>
          <p:nvPr/>
        </p:nvSpPr>
        <p:spPr>
          <a:xfrm>
            <a:off x="21245066" y="499649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538EF878-9A53-4262-B43A-BC79204FDE3F}"/>
              </a:ext>
            </a:extLst>
          </p:cNvPr>
          <p:cNvSpPr/>
          <p:nvPr/>
        </p:nvSpPr>
        <p:spPr>
          <a:xfrm>
            <a:off x="20019218" y="530289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7E6052CC-F203-411F-A7C0-16C08FE84BA3}"/>
              </a:ext>
            </a:extLst>
          </p:cNvPr>
          <p:cNvSpPr/>
          <p:nvPr/>
        </p:nvSpPr>
        <p:spPr>
          <a:xfrm>
            <a:off x="20632262" y="530289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A4E1507C-9AC0-441D-AF20-1916CA1DDD17}"/>
              </a:ext>
            </a:extLst>
          </p:cNvPr>
          <p:cNvSpPr/>
          <p:nvPr/>
        </p:nvSpPr>
        <p:spPr>
          <a:xfrm>
            <a:off x="20938664" y="530289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F2E78428-4208-49F5-B312-70B04ED51C1E}"/>
              </a:ext>
            </a:extLst>
          </p:cNvPr>
          <p:cNvSpPr/>
          <p:nvPr/>
        </p:nvSpPr>
        <p:spPr>
          <a:xfrm>
            <a:off x="21245066" y="530289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07B250EB-3C07-4052-B917-84308BF3CD53}"/>
              </a:ext>
            </a:extLst>
          </p:cNvPr>
          <p:cNvSpPr/>
          <p:nvPr/>
        </p:nvSpPr>
        <p:spPr>
          <a:xfrm>
            <a:off x="21548096"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F289A133-55CC-4FC2-838D-F2C1E2CCDA4D}"/>
              </a:ext>
            </a:extLst>
          </p:cNvPr>
          <p:cNvSpPr/>
          <p:nvPr/>
        </p:nvSpPr>
        <p:spPr>
          <a:xfrm>
            <a:off x="21854498"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999915F5-1A21-4045-9C77-CB47BBACBDD4}"/>
              </a:ext>
            </a:extLst>
          </p:cNvPr>
          <p:cNvSpPr/>
          <p:nvPr/>
        </p:nvSpPr>
        <p:spPr>
          <a:xfrm>
            <a:off x="22161141"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37C56DB6-7232-4C79-AC82-7FDE175CF371}"/>
              </a:ext>
            </a:extLst>
          </p:cNvPr>
          <p:cNvSpPr/>
          <p:nvPr/>
        </p:nvSpPr>
        <p:spPr>
          <a:xfrm>
            <a:off x="22467543"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2C670F6C-8EF6-43C7-BA41-C5BB96D6F8E7}"/>
              </a:ext>
            </a:extLst>
          </p:cNvPr>
          <p:cNvSpPr/>
          <p:nvPr/>
        </p:nvSpPr>
        <p:spPr>
          <a:xfrm>
            <a:off x="22773945"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47E8C1EE-ABB5-4CBE-B8DE-E6A44DAE3558}"/>
              </a:ext>
            </a:extLst>
          </p:cNvPr>
          <p:cNvSpPr/>
          <p:nvPr/>
        </p:nvSpPr>
        <p:spPr>
          <a:xfrm>
            <a:off x="21548096" y="162510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51681660-4A5A-4F1C-99FB-9F192FB68DAC}"/>
              </a:ext>
            </a:extLst>
          </p:cNvPr>
          <p:cNvSpPr/>
          <p:nvPr/>
        </p:nvSpPr>
        <p:spPr>
          <a:xfrm>
            <a:off x="21854498" y="162510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4AF3372D-B62E-4BA2-9432-3D7D17DE3CC2}"/>
              </a:ext>
            </a:extLst>
          </p:cNvPr>
          <p:cNvSpPr/>
          <p:nvPr/>
        </p:nvSpPr>
        <p:spPr>
          <a:xfrm>
            <a:off x="22161141" y="162510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AE95D86-23B5-45AE-B718-E55E39E3103D}"/>
              </a:ext>
            </a:extLst>
          </p:cNvPr>
          <p:cNvSpPr/>
          <p:nvPr/>
        </p:nvSpPr>
        <p:spPr>
          <a:xfrm>
            <a:off x="22467543" y="162510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E10DE80F-34FB-4615-BEA4-8805F5A967AB}"/>
              </a:ext>
            </a:extLst>
          </p:cNvPr>
          <p:cNvSpPr/>
          <p:nvPr/>
        </p:nvSpPr>
        <p:spPr>
          <a:xfrm>
            <a:off x="22773945" y="162510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DDC6A7C5-67BE-430B-88E6-6B753D1AB45C}"/>
              </a:ext>
            </a:extLst>
          </p:cNvPr>
          <p:cNvSpPr/>
          <p:nvPr/>
        </p:nvSpPr>
        <p:spPr>
          <a:xfrm>
            <a:off x="21854498" y="1931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7F6A658D-D349-4FCA-8C33-90DFDC4E430D}"/>
              </a:ext>
            </a:extLst>
          </p:cNvPr>
          <p:cNvSpPr/>
          <p:nvPr/>
        </p:nvSpPr>
        <p:spPr>
          <a:xfrm>
            <a:off x="22161141" y="1931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8FC4CF5F-3938-4AB9-9D80-8E285C545EDC}"/>
              </a:ext>
            </a:extLst>
          </p:cNvPr>
          <p:cNvSpPr/>
          <p:nvPr/>
        </p:nvSpPr>
        <p:spPr>
          <a:xfrm>
            <a:off x="22773945" y="1931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197C6627-EE80-4DA1-8DA3-734974D04ECA}"/>
              </a:ext>
            </a:extLst>
          </p:cNvPr>
          <p:cNvSpPr/>
          <p:nvPr/>
        </p:nvSpPr>
        <p:spPr>
          <a:xfrm>
            <a:off x="21548096"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846992AF-EA2F-493A-B2E9-3F86D1400D06}"/>
              </a:ext>
            </a:extLst>
          </p:cNvPr>
          <p:cNvSpPr/>
          <p:nvPr/>
        </p:nvSpPr>
        <p:spPr>
          <a:xfrm>
            <a:off x="21854498"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BCF1175D-B320-4215-8BDF-E869D28C6B5E}"/>
              </a:ext>
            </a:extLst>
          </p:cNvPr>
          <p:cNvSpPr/>
          <p:nvPr/>
        </p:nvSpPr>
        <p:spPr>
          <a:xfrm>
            <a:off x="22161141"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F38B2FDD-ED22-4CA8-BB4B-267A73875A3E}"/>
              </a:ext>
            </a:extLst>
          </p:cNvPr>
          <p:cNvSpPr/>
          <p:nvPr/>
        </p:nvSpPr>
        <p:spPr>
          <a:xfrm>
            <a:off x="22467543"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ADF952E1-7CDC-401F-8BF5-B3DBA1A0ABF2}"/>
              </a:ext>
            </a:extLst>
          </p:cNvPr>
          <p:cNvSpPr/>
          <p:nvPr/>
        </p:nvSpPr>
        <p:spPr>
          <a:xfrm>
            <a:off x="22773945" y="223815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E31451EE-0CF3-451F-975A-5F96C072391B}"/>
              </a:ext>
            </a:extLst>
          </p:cNvPr>
          <p:cNvSpPr/>
          <p:nvPr/>
        </p:nvSpPr>
        <p:spPr>
          <a:xfrm>
            <a:off x="21548096" y="254455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2C7D93D7-438C-4799-A22E-0512D9C4472D}"/>
              </a:ext>
            </a:extLst>
          </p:cNvPr>
          <p:cNvSpPr/>
          <p:nvPr/>
        </p:nvSpPr>
        <p:spPr>
          <a:xfrm>
            <a:off x="22161141" y="254455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51381D31-9AE3-460B-911D-BF73BEDB9015}"/>
              </a:ext>
            </a:extLst>
          </p:cNvPr>
          <p:cNvSpPr/>
          <p:nvPr/>
        </p:nvSpPr>
        <p:spPr>
          <a:xfrm>
            <a:off x="22467543" y="254455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D0B871E8-DB64-4C09-9423-E8C518EB5BE7}"/>
              </a:ext>
            </a:extLst>
          </p:cNvPr>
          <p:cNvSpPr/>
          <p:nvPr/>
        </p:nvSpPr>
        <p:spPr>
          <a:xfrm>
            <a:off x="21548096" y="28511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0E48A0E8-4F65-4BD0-BE16-A822FE4EF5BE}"/>
              </a:ext>
            </a:extLst>
          </p:cNvPr>
          <p:cNvSpPr/>
          <p:nvPr/>
        </p:nvSpPr>
        <p:spPr>
          <a:xfrm>
            <a:off x="21854498" y="28511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F6CBE336-276A-4E29-AEB9-F9B4448961EE}"/>
              </a:ext>
            </a:extLst>
          </p:cNvPr>
          <p:cNvSpPr/>
          <p:nvPr/>
        </p:nvSpPr>
        <p:spPr>
          <a:xfrm>
            <a:off x="22161141" y="28511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DEA594BB-B7E6-44CC-8E0B-271FA42D5BA5}"/>
              </a:ext>
            </a:extLst>
          </p:cNvPr>
          <p:cNvSpPr/>
          <p:nvPr/>
        </p:nvSpPr>
        <p:spPr>
          <a:xfrm>
            <a:off x="22467543" y="28511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13735AB6-E716-470F-A074-CB8D88067A1A}"/>
              </a:ext>
            </a:extLst>
          </p:cNvPr>
          <p:cNvSpPr/>
          <p:nvPr/>
        </p:nvSpPr>
        <p:spPr>
          <a:xfrm>
            <a:off x="22773945" y="28511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A7EDE341-3A07-4983-9E42-E3BA2B96B57E}"/>
              </a:ext>
            </a:extLst>
          </p:cNvPr>
          <p:cNvSpPr/>
          <p:nvPr/>
        </p:nvSpPr>
        <p:spPr>
          <a:xfrm>
            <a:off x="21548096" y="3157596"/>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9CF76855-7DD7-45A9-B51C-FDCE5C5A7DFF}"/>
              </a:ext>
            </a:extLst>
          </p:cNvPr>
          <p:cNvSpPr/>
          <p:nvPr/>
        </p:nvSpPr>
        <p:spPr>
          <a:xfrm>
            <a:off x="21854498" y="3157596"/>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1D05DB5F-943C-4F69-BA0E-79FD0AC9921F}"/>
              </a:ext>
            </a:extLst>
          </p:cNvPr>
          <p:cNvSpPr/>
          <p:nvPr/>
        </p:nvSpPr>
        <p:spPr>
          <a:xfrm>
            <a:off x="22161141" y="3157596"/>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759CB1C9-1D66-4640-BDF1-3F9752540769}"/>
              </a:ext>
            </a:extLst>
          </p:cNvPr>
          <p:cNvSpPr/>
          <p:nvPr/>
        </p:nvSpPr>
        <p:spPr>
          <a:xfrm>
            <a:off x="22773945" y="3157596"/>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01C73483-1B61-4971-8964-A94D9F749DC8}"/>
              </a:ext>
            </a:extLst>
          </p:cNvPr>
          <p:cNvSpPr/>
          <p:nvPr/>
        </p:nvSpPr>
        <p:spPr>
          <a:xfrm>
            <a:off x="21548096"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D99BDD4D-833A-4CB2-B8DB-8240EB6BABD2}"/>
              </a:ext>
            </a:extLst>
          </p:cNvPr>
          <p:cNvSpPr/>
          <p:nvPr/>
        </p:nvSpPr>
        <p:spPr>
          <a:xfrm>
            <a:off x="21854498"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BEDA0A09-0849-4A43-B73F-2CFA56F7FE13}"/>
              </a:ext>
            </a:extLst>
          </p:cNvPr>
          <p:cNvSpPr/>
          <p:nvPr/>
        </p:nvSpPr>
        <p:spPr>
          <a:xfrm>
            <a:off x="22161141"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7D36053B-A86A-4C9C-B192-55DC61F70F0F}"/>
              </a:ext>
            </a:extLst>
          </p:cNvPr>
          <p:cNvSpPr/>
          <p:nvPr/>
        </p:nvSpPr>
        <p:spPr>
          <a:xfrm>
            <a:off x="22467543"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4F2B58D9-0C26-4721-88C6-5E94522A8685}"/>
              </a:ext>
            </a:extLst>
          </p:cNvPr>
          <p:cNvSpPr/>
          <p:nvPr/>
        </p:nvSpPr>
        <p:spPr>
          <a:xfrm>
            <a:off x="22773945" y="3463999"/>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F12D88C4-9DDC-4AED-8C6D-483CBED2AE86}"/>
              </a:ext>
            </a:extLst>
          </p:cNvPr>
          <p:cNvSpPr/>
          <p:nvPr/>
        </p:nvSpPr>
        <p:spPr>
          <a:xfrm>
            <a:off x="21854498" y="377064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EC7B2531-7A8E-4DE2-8A08-C80B400874DE}"/>
              </a:ext>
            </a:extLst>
          </p:cNvPr>
          <p:cNvSpPr/>
          <p:nvPr/>
        </p:nvSpPr>
        <p:spPr>
          <a:xfrm>
            <a:off x="22161141" y="377064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DDDDEFD3-ADEB-4DDE-A7F3-BB2B6DE6F13B}"/>
              </a:ext>
            </a:extLst>
          </p:cNvPr>
          <p:cNvSpPr/>
          <p:nvPr/>
        </p:nvSpPr>
        <p:spPr>
          <a:xfrm>
            <a:off x="22467543" y="377064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F32FEDA7-0D6C-4E11-B382-A115C653B0E7}"/>
              </a:ext>
            </a:extLst>
          </p:cNvPr>
          <p:cNvSpPr/>
          <p:nvPr/>
        </p:nvSpPr>
        <p:spPr>
          <a:xfrm>
            <a:off x="22773945" y="377064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0F1D7654-2D16-477E-A3D8-16172AD7D3D4}"/>
              </a:ext>
            </a:extLst>
          </p:cNvPr>
          <p:cNvSpPr/>
          <p:nvPr/>
        </p:nvSpPr>
        <p:spPr>
          <a:xfrm>
            <a:off x="21548096" y="407704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16A6F7CC-B995-4C5B-BC32-1B2EF2AFA923}"/>
              </a:ext>
            </a:extLst>
          </p:cNvPr>
          <p:cNvSpPr/>
          <p:nvPr/>
        </p:nvSpPr>
        <p:spPr>
          <a:xfrm>
            <a:off x="21854498" y="407704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B593381B-EFA8-49E1-B660-FC901DDE40F0}"/>
              </a:ext>
            </a:extLst>
          </p:cNvPr>
          <p:cNvSpPr/>
          <p:nvPr/>
        </p:nvSpPr>
        <p:spPr>
          <a:xfrm>
            <a:off x="22161141" y="407704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673D9B71-9ADA-4900-A631-81D5120B122E}"/>
              </a:ext>
            </a:extLst>
          </p:cNvPr>
          <p:cNvSpPr/>
          <p:nvPr/>
        </p:nvSpPr>
        <p:spPr>
          <a:xfrm>
            <a:off x="22467543" y="407704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F3D8BA22-2785-4FA6-A9FC-98A41E3EAC85}"/>
              </a:ext>
            </a:extLst>
          </p:cNvPr>
          <p:cNvSpPr/>
          <p:nvPr/>
        </p:nvSpPr>
        <p:spPr>
          <a:xfrm>
            <a:off x="22773945" y="407704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A0580738-D419-449A-A7C9-2253920FB381}"/>
              </a:ext>
            </a:extLst>
          </p:cNvPr>
          <p:cNvSpPr/>
          <p:nvPr/>
        </p:nvSpPr>
        <p:spPr>
          <a:xfrm>
            <a:off x="21548096" y="438344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FD7CAAB2-DA99-4BC1-A1A6-68C09AA0C421}"/>
              </a:ext>
            </a:extLst>
          </p:cNvPr>
          <p:cNvSpPr/>
          <p:nvPr/>
        </p:nvSpPr>
        <p:spPr>
          <a:xfrm>
            <a:off x="21854498" y="438344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DC089F3C-3A0E-4DC9-A439-67BB8FC8B46B}"/>
              </a:ext>
            </a:extLst>
          </p:cNvPr>
          <p:cNvSpPr/>
          <p:nvPr/>
        </p:nvSpPr>
        <p:spPr>
          <a:xfrm>
            <a:off x="22467543" y="438344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B0A80D60-DDA5-4D24-B874-806FF90CAB35}"/>
              </a:ext>
            </a:extLst>
          </p:cNvPr>
          <p:cNvSpPr/>
          <p:nvPr/>
        </p:nvSpPr>
        <p:spPr>
          <a:xfrm>
            <a:off x="22773945" y="4383445"/>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D3EADE90-03F2-4FEE-87BA-778F7AF99118}"/>
              </a:ext>
            </a:extLst>
          </p:cNvPr>
          <p:cNvSpPr/>
          <p:nvPr/>
        </p:nvSpPr>
        <p:spPr>
          <a:xfrm>
            <a:off x="21548096" y="469008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DD001A66-8D7B-4634-8006-5561E257B008}"/>
              </a:ext>
            </a:extLst>
          </p:cNvPr>
          <p:cNvSpPr/>
          <p:nvPr/>
        </p:nvSpPr>
        <p:spPr>
          <a:xfrm>
            <a:off x="22161141" y="469008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FBFD4088-B0CD-4E75-9B69-CFC80396FBC2}"/>
              </a:ext>
            </a:extLst>
          </p:cNvPr>
          <p:cNvSpPr/>
          <p:nvPr/>
        </p:nvSpPr>
        <p:spPr>
          <a:xfrm>
            <a:off x="22467543" y="469008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30596848-327B-4E9C-820B-5F594EF31B17}"/>
              </a:ext>
            </a:extLst>
          </p:cNvPr>
          <p:cNvSpPr/>
          <p:nvPr/>
        </p:nvSpPr>
        <p:spPr>
          <a:xfrm>
            <a:off x="22773945" y="469008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FFCA9FD7-49EB-4688-A7CA-40371D3498D8}"/>
              </a:ext>
            </a:extLst>
          </p:cNvPr>
          <p:cNvSpPr/>
          <p:nvPr/>
        </p:nvSpPr>
        <p:spPr>
          <a:xfrm>
            <a:off x="21548096" y="499649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514E70A2-3949-4938-81A8-E7901E581155}"/>
              </a:ext>
            </a:extLst>
          </p:cNvPr>
          <p:cNvSpPr/>
          <p:nvPr/>
        </p:nvSpPr>
        <p:spPr>
          <a:xfrm>
            <a:off x="21854498" y="499649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E401B86D-3207-48B7-857E-2D8A66698FF1}"/>
              </a:ext>
            </a:extLst>
          </p:cNvPr>
          <p:cNvSpPr/>
          <p:nvPr/>
        </p:nvSpPr>
        <p:spPr>
          <a:xfrm>
            <a:off x="22467543" y="499649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0B4DD45F-964B-4792-9900-E32D1665D06C}"/>
              </a:ext>
            </a:extLst>
          </p:cNvPr>
          <p:cNvSpPr/>
          <p:nvPr/>
        </p:nvSpPr>
        <p:spPr>
          <a:xfrm>
            <a:off x="22773945" y="499649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3022209B-45EB-4F18-B1DF-548D3E6C7307}"/>
              </a:ext>
            </a:extLst>
          </p:cNvPr>
          <p:cNvSpPr/>
          <p:nvPr/>
        </p:nvSpPr>
        <p:spPr>
          <a:xfrm>
            <a:off x="21548096" y="530289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66D60494-F420-4DAF-BDFA-70E6B89E094E}"/>
              </a:ext>
            </a:extLst>
          </p:cNvPr>
          <p:cNvSpPr/>
          <p:nvPr/>
        </p:nvSpPr>
        <p:spPr>
          <a:xfrm>
            <a:off x="21854498" y="530289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7331A365-0BCF-4C13-ADA6-C948FF6908B3}"/>
              </a:ext>
            </a:extLst>
          </p:cNvPr>
          <p:cNvSpPr/>
          <p:nvPr/>
        </p:nvSpPr>
        <p:spPr>
          <a:xfrm>
            <a:off x="22161141" y="530289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16B588BF-489D-4D92-AE81-6E53C611E616}"/>
              </a:ext>
            </a:extLst>
          </p:cNvPr>
          <p:cNvSpPr/>
          <p:nvPr/>
        </p:nvSpPr>
        <p:spPr>
          <a:xfrm>
            <a:off x="22773945" y="530289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2BC2F911-0EB8-49F7-B740-092C58ADD718}"/>
              </a:ext>
            </a:extLst>
          </p:cNvPr>
          <p:cNvSpPr/>
          <p:nvPr/>
        </p:nvSpPr>
        <p:spPr>
          <a:xfrm>
            <a:off x="20019218" y="559508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F4D940EB-6B39-4C81-8171-B1FEFA239BEE}"/>
              </a:ext>
            </a:extLst>
          </p:cNvPr>
          <p:cNvSpPr/>
          <p:nvPr/>
        </p:nvSpPr>
        <p:spPr>
          <a:xfrm>
            <a:off x="20325620" y="559508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27E391D6-6224-4EFC-8EEC-527B9DDD1E7E}"/>
              </a:ext>
            </a:extLst>
          </p:cNvPr>
          <p:cNvSpPr/>
          <p:nvPr/>
        </p:nvSpPr>
        <p:spPr>
          <a:xfrm>
            <a:off x="20632262" y="559508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FC808F28-6233-46BB-89D3-9C49434476A0}"/>
              </a:ext>
            </a:extLst>
          </p:cNvPr>
          <p:cNvSpPr/>
          <p:nvPr/>
        </p:nvSpPr>
        <p:spPr>
          <a:xfrm>
            <a:off x="21245066" y="559508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42F3E07C-4DF4-442A-B82C-4C7CCD5844E9}"/>
              </a:ext>
            </a:extLst>
          </p:cNvPr>
          <p:cNvSpPr/>
          <p:nvPr/>
        </p:nvSpPr>
        <p:spPr>
          <a:xfrm>
            <a:off x="21548096" y="559508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8B76A710-E2BF-41DA-9A5A-0415B68C3025}"/>
              </a:ext>
            </a:extLst>
          </p:cNvPr>
          <p:cNvSpPr/>
          <p:nvPr/>
        </p:nvSpPr>
        <p:spPr>
          <a:xfrm>
            <a:off x="22161141" y="559508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C4179755-E7A0-40CC-9ECF-FC3AF0C6EC77}"/>
              </a:ext>
            </a:extLst>
          </p:cNvPr>
          <p:cNvSpPr/>
          <p:nvPr/>
        </p:nvSpPr>
        <p:spPr>
          <a:xfrm>
            <a:off x="22467543" y="559508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D8E0CA1C-D92E-499F-B4F2-D6EE68FF2E9A}"/>
              </a:ext>
            </a:extLst>
          </p:cNvPr>
          <p:cNvSpPr/>
          <p:nvPr/>
        </p:nvSpPr>
        <p:spPr>
          <a:xfrm>
            <a:off x="22773945" y="559508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15FBE04C-6182-4CE2-8E53-980106713F8B}"/>
              </a:ext>
            </a:extLst>
          </p:cNvPr>
          <p:cNvSpPr/>
          <p:nvPr/>
        </p:nvSpPr>
        <p:spPr>
          <a:xfrm>
            <a:off x="20325620" y="588751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3A3B0384-CB00-4C17-82E9-B1557FA1013F}"/>
              </a:ext>
            </a:extLst>
          </p:cNvPr>
          <p:cNvSpPr/>
          <p:nvPr/>
        </p:nvSpPr>
        <p:spPr>
          <a:xfrm>
            <a:off x="20632262" y="588751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FF5A9118-5A17-423A-B04C-077C67DE6A3C}"/>
              </a:ext>
            </a:extLst>
          </p:cNvPr>
          <p:cNvSpPr/>
          <p:nvPr/>
        </p:nvSpPr>
        <p:spPr>
          <a:xfrm>
            <a:off x="20938664" y="588751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FA6BA3A9-134B-48F9-B0E6-A4EBE5896ABA}"/>
              </a:ext>
            </a:extLst>
          </p:cNvPr>
          <p:cNvSpPr/>
          <p:nvPr/>
        </p:nvSpPr>
        <p:spPr>
          <a:xfrm>
            <a:off x="21548096" y="588751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B438A5E0-ABE1-4399-A635-4687BC064E8C}"/>
              </a:ext>
            </a:extLst>
          </p:cNvPr>
          <p:cNvSpPr/>
          <p:nvPr/>
        </p:nvSpPr>
        <p:spPr>
          <a:xfrm>
            <a:off x="21854498" y="588751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0DEABE51-7608-47B2-A606-E2FD55F13728}"/>
              </a:ext>
            </a:extLst>
          </p:cNvPr>
          <p:cNvSpPr/>
          <p:nvPr/>
        </p:nvSpPr>
        <p:spPr>
          <a:xfrm>
            <a:off x="22161141" y="588751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9B11EEBF-EE7C-409B-8932-8B63D86638B2}"/>
              </a:ext>
            </a:extLst>
          </p:cNvPr>
          <p:cNvSpPr/>
          <p:nvPr/>
        </p:nvSpPr>
        <p:spPr>
          <a:xfrm>
            <a:off x="22467543" y="588751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4458FA5E-BCB8-42E6-864C-74591162E1EF}"/>
              </a:ext>
            </a:extLst>
          </p:cNvPr>
          <p:cNvSpPr/>
          <p:nvPr/>
        </p:nvSpPr>
        <p:spPr>
          <a:xfrm>
            <a:off x="22773945" y="588751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370AE699-DA88-4E52-9976-4F2458C89BB9}"/>
              </a:ext>
            </a:extLst>
          </p:cNvPr>
          <p:cNvSpPr/>
          <p:nvPr/>
        </p:nvSpPr>
        <p:spPr>
          <a:xfrm>
            <a:off x="20019218" y="617970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0992C938-DFDD-4B06-8E10-24DDE408E722}"/>
              </a:ext>
            </a:extLst>
          </p:cNvPr>
          <p:cNvSpPr/>
          <p:nvPr/>
        </p:nvSpPr>
        <p:spPr>
          <a:xfrm>
            <a:off x="20325620" y="617970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93263D40-2579-46E2-B4C7-076B313A0805}"/>
              </a:ext>
            </a:extLst>
          </p:cNvPr>
          <p:cNvSpPr/>
          <p:nvPr/>
        </p:nvSpPr>
        <p:spPr>
          <a:xfrm>
            <a:off x="20938664" y="617970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2E04FB34-C975-4E14-A7DB-07969E05690E}"/>
              </a:ext>
            </a:extLst>
          </p:cNvPr>
          <p:cNvSpPr/>
          <p:nvPr/>
        </p:nvSpPr>
        <p:spPr>
          <a:xfrm>
            <a:off x="21245066" y="617970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4AFF4437-751C-4726-9A87-78D69F6D17F9}"/>
              </a:ext>
            </a:extLst>
          </p:cNvPr>
          <p:cNvSpPr/>
          <p:nvPr/>
        </p:nvSpPr>
        <p:spPr>
          <a:xfrm>
            <a:off x="21548096" y="617970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FCECA721-DCAB-4059-AA0D-FCAB55C982C9}"/>
              </a:ext>
            </a:extLst>
          </p:cNvPr>
          <p:cNvSpPr/>
          <p:nvPr/>
        </p:nvSpPr>
        <p:spPr>
          <a:xfrm>
            <a:off x="21854498" y="617970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252E62F0-0DDA-44B3-B7DB-76A6E6D62CA0}"/>
              </a:ext>
            </a:extLst>
          </p:cNvPr>
          <p:cNvSpPr/>
          <p:nvPr/>
        </p:nvSpPr>
        <p:spPr>
          <a:xfrm>
            <a:off x="22467543" y="617970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9B9E207B-5612-47F4-9078-0F79EFFB71D5}"/>
              </a:ext>
            </a:extLst>
          </p:cNvPr>
          <p:cNvSpPr/>
          <p:nvPr/>
        </p:nvSpPr>
        <p:spPr>
          <a:xfrm>
            <a:off x="22773945" y="617970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FB1E004D-A247-4C76-8E92-2129A72448B4}"/>
              </a:ext>
            </a:extLst>
          </p:cNvPr>
          <p:cNvSpPr/>
          <p:nvPr/>
        </p:nvSpPr>
        <p:spPr>
          <a:xfrm>
            <a:off x="20019218" y="647189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F9A6FD52-1D29-4BE4-9B9D-46AF96118184}"/>
              </a:ext>
            </a:extLst>
          </p:cNvPr>
          <p:cNvSpPr/>
          <p:nvPr/>
        </p:nvSpPr>
        <p:spPr>
          <a:xfrm>
            <a:off x="20632262" y="647189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50115DD2-26F2-4FD4-9CB1-4EA63839F09B}"/>
              </a:ext>
            </a:extLst>
          </p:cNvPr>
          <p:cNvSpPr/>
          <p:nvPr/>
        </p:nvSpPr>
        <p:spPr>
          <a:xfrm>
            <a:off x="20938664" y="647189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145FD460-3C46-45E4-88CA-503464674575}"/>
              </a:ext>
            </a:extLst>
          </p:cNvPr>
          <p:cNvSpPr/>
          <p:nvPr/>
        </p:nvSpPr>
        <p:spPr>
          <a:xfrm>
            <a:off x="21245066" y="647189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C5ECF982-3359-44F5-B2F6-FFAB78119E00}"/>
              </a:ext>
            </a:extLst>
          </p:cNvPr>
          <p:cNvSpPr/>
          <p:nvPr/>
        </p:nvSpPr>
        <p:spPr>
          <a:xfrm>
            <a:off x="21854498" y="647189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E0F1F054-414A-4C1A-A9AA-5ECCCC7AD7C3}"/>
              </a:ext>
            </a:extLst>
          </p:cNvPr>
          <p:cNvSpPr/>
          <p:nvPr/>
        </p:nvSpPr>
        <p:spPr>
          <a:xfrm>
            <a:off x="22161141" y="647189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B654F823-F31E-4A80-8DFA-0C8F75122767}"/>
              </a:ext>
            </a:extLst>
          </p:cNvPr>
          <p:cNvSpPr/>
          <p:nvPr/>
        </p:nvSpPr>
        <p:spPr>
          <a:xfrm>
            <a:off x="20325620" y="676408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F46CB746-EEAD-408F-BAB5-06CCE621ABE3}"/>
              </a:ext>
            </a:extLst>
          </p:cNvPr>
          <p:cNvSpPr/>
          <p:nvPr/>
        </p:nvSpPr>
        <p:spPr>
          <a:xfrm>
            <a:off x="20632262" y="676408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F0C291C5-9147-42C0-BE1B-AE0033C7903E}"/>
              </a:ext>
            </a:extLst>
          </p:cNvPr>
          <p:cNvSpPr/>
          <p:nvPr/>
        </p:nvSpPr>
        <p:spPr>
          <a:xfrm>
            <a:off x="21245066" y="676408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3F3984EA-F3E4-4B99-8608-1B472F9FC7EF}"/>
              </a:ext>
            </a:extLst>
          </p:cNvPr>
          <p:cNvSpPr/>
          <p:nvPr/>
        </p:nvSpPr>
        <p:spPr>
          <a:xfrm>
            <a:off x="21548096" y="676408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D7234F5B-BC2B-48D7-9C4D-B40CEA5E34A2}"/>
              </a:ext>
            </a:extLst>
          </p:cNvPr>
          <p:cNvSpPr/>
          <p:nvPr/>
        </p:nvSpPr>
        <p:spPr>
          <a:xfrm>
            <a:off x="22161141" y="676408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317121AD-BF07-46AC-88CE-0A2DC0C06358}"/>
              </a:ext>
            </a:extLst>
          </p:cNvPr>
          <p:cNvSpPr/>
          <p:nvPr/>
        </p:nvSpPr>
        <p:spPr>
          <a:xfrm>
            <a:off x="22467543" y="676408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D9A374F8-AD00-41A5-8B1A-9FB85964F8C9}"/>
              </a:ext>
            </a:extLst>
          </p:cNvPr>
          <p:cNvSpPr/>
          <p:nvPr/>
        </p:nvSpPr>
        <p:spPr>
          <a:xfrm>
            <a:off x="22773945" y="676408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74315B8A-E98C-41D8-822A-6CAE52831209}"/>
              </a:ext>
            </a:extLst>
          </p:cNvPr>
          <p:cNvSpPr/>
          <p:nvPr/>
        </p:nvSpPr>
        <p:spPr>
          <a:xfrm>
            <a:off x="20019218" y="705627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5287C832-A9AD-45CA-80A3-5CC32B417578}"/>
              </a:ext>
            </a:extLst>
          </p:cNvPr>
          <p:cNvSpPr/>
          <p:nvPr/>
        </p:nvSpPr>
        <p:spPr>
          <a:xfrm>
            <a:off x="20325620" y="705627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6D3BE5C9-7035-4E17-A98C-519B501930FD}"/>
              </a:ext>
            </a:extLst>
          </p:cNvPr>
          <p:cNvSpPr/>
          <p:nvPr/>
        </p:nvSpPr>
        <p:spPr>
          <a:xfrm>
            <a:off x="20938664" y="705627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16BDA987-DBE1-429D-9643-7DBB793311A7}"/>
              </a:ext>
            </a:extLst>
          </p:cNvPr>
          <p:cNvSpPr/>
          <p:nvPr/>
        </p:nvSpPr>
        <p:spPr>
          <a:xfrm>
            <a:off x="21548096" y="705627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7F33C1A2-4A8E-4269-ADDC-F242B0C0FBF2}"/>
              </a:ext>
            </a:extLst>
          </p:cNvPr>
          <p:cNvSpPr/>
          <p:nvPr/>
        </p:nvSpPr>
        <p:spPr>
          <a:xfrm>
            <a:off x="21854498" y="705627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8B1EBB9F-B581-4C3D-9B15-8A66771A19CE}"/>
              </a:ext>
            </a:extLst>
          </p:cNvPr>
          <p:cNvSpPr/>
          <p:nvPr/>
        </p:nvSpPr>
        <p:spPr>
          <a:xfrm>
            <a:off x="22467543" y="7056272"/>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3848ACA2-FD97-434E-BA78-F98F5FC8D356}"/>
              </a:ext>
            </a:extLst>
          </p:cNvPr>
          <p:cNvSpPr/>
          <p:nvPr/>
        </p:nvSpPr>
        <p:spPr>
          <a:xfrm>
            <a:off x="20019218" y="734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E11C8024-3728-47BB-A84B-5CA6D806C392}"/>
              </a:ext>
            </a:extLst>
          </p:cNvPr>
          <p:cNvSpPr/>
          <p:nvPr/>
        </p:nvSpPr>
        <p:spPr>
          <a:xfrm>
            <a:off x="20632262" y="734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A65FB507-735B-4D92-B7CF-16548495DE3E}"/>
              </a:ext>
            </a:extLst>
          </p:cNvPr>
          <p:cNvSpPr/>
          <p:nvPr/>
        </p:nvSpPr>
        <p:spPr>
          <a:xfrm>
            <a:off x="21245066" y="734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A85A3847-567D-41E4-94A7-DCA04E05D950}"/>
              </a:ext>
            </a:extLst>
          </p:cNvPr>
          <p:cNvSpPr/>
          <p:nvPr/>
        </p:nvSpPr>
        <p:spPr>
          <a:xfrm>
            <a:off x="21548096" y="734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7BC8B6F4-0B69-4BCA-BD1A-4C21595CA576}"/>
              </a:ext>
            </a:extLst>
          </p:cNvPr>
          <p:cNvSpPr/>
          <p:nvPr/>
        </p:nvSpPr>
        <p:spPr>
          <a:xfrm>
            <a:off x="22161141" y="734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20643352-37C3-48BC-B9EC-6149FC531E37}"/>
              </a:ext>
            </a:extLst>
          </p:cNvPr>
          <p:cNvSpPr/>
          <p:nvPr/>
        </p:nvSpPr>
        <p:spPr>
          <a:xfrm>
            <a:off x="22773945" y="734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201FD55A-A51B-4F29-A8AE-4DEB38A9041C}"/>
              </a:ext>
            </a:extLst>
          </p:cNvPr>
          <p:cNvSpPr/>
          <p:nvPr/>
        </p:nvSpPr>
        <p:spPr>
          <a:xfrm>
            <a:off x="20325620" y="76408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6C60EC90-43F1-44A4-8089-0BF2982C6F53}"/>
              </a:ext>
            </a:extLst>
          </p:cNvPr>
          <p:cNvSpPr/>
          <p:nvPr/>
        </p:nvSpPr>
        <p:spPr>
          <a:xfrm>
            <a:off x="20938664" y="76408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E9B07BDD-DB2D-446B-A90C-029C224FEA2E}"/>
              </a:ext>
            </a:extLst>
          </p:cNvPr>
          <p:cNvSpPr/>
          <p:nvPr/>
        </p:nvSpPr>
        <p:spPr>
          <a:xfrm>
            <a:off x="21245066" y="76408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D4964675-6853-46E7-A865-D52261A4130E}"/>
              </a:ext>
            </a:extLst>
          </p:cNvPr>
          <p:cNvSpPr/>
          <p:nvPr/>
        </p:nvSpPr>
        <p:spPr>
          <a:xfrm>
            <a:off x="21854498" y="76408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9B0452B5-E138-4137-82E7-F9A3DD23CE03}"/>
              </a:ext>
            </a:extLst>
          </p:cNvPr>
          <p:cNvSpPr/>
          <p:nvPr/>
        </p:nvSpPr>
        <p:spPr>
          <a:xfrm>
            <a:off x="22467543" y="76408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E80A1B0A-7C5A-4C6C-8B74-28E43F524A22}"/>
              </a:ext>
            </a:extLst>
          </p:cNvPr>
          <p:cNvSpPr/>
          <p:nvPr/>
        </p:nvSpPr>
        <p:spPr>
          <a:xfrm>
            <a:off x="22773945" y="764089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F1DE6B77-9227-44BD-8B05-4C912E1C6FF1}"/>
              </a:ext>
            </a:extLst>
          </p:cNvPr>
          <p:cNvSpPr/>
          <p:nvPr/>
        </p:nvSpPr>
        <p:spPr>
          <a:xfrm>
            <a:off x="20019218" y="7933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740A6F44-CE86-45E3-9CC5-D92B8E1BFD4C}"/>
              </a:ext>
            </a:extLst>
          </p:cNvPr>
          <p:cNvSpPr/>
          <p:nvPr/>
        </p:nvSpPr>
        <p:spPr>
          <a:xfrm>
            <a:off x="20325620" y="7933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FC9D930E-0510-4000-B14C-E1DFFFFFB8B3}"/>
              </a:ext>
            </a:extLst>
          </p:cNvPr>
          <p:cNvSpPr/>
          <p:nvPr/>
        </p:nvSpPr>
        <p:spPr>
          <a:xfrm>
            <a:off x="20938664" y="7933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6E509F6E-D118-4E05-B42D-DEC944854FBC}"/>
              </a:ext>
            </a:extLst>
          </p:cNvPr>
          <p:cNvSpPr/>
          <p:nvPr/>
        </p:nvSpPr>
        <p:spPr>
          <a:xfrm>
            <a:off x="21548096" y="7933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4B2FB78F-1A80-4D78-AC2E-7E699F6F1D4A}"/>
              </a:ext>
            </a:extLst>
          </p:cNvPr>
          <p:cNvSpPr/>
          <p:nvPr/>
        </p:nvSpPr>
        <p:spPr>
          <a:xfrm>
            <a:off x="21854498" y="7933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FF137C08-2C45-41A0-9038-E10F8FCAB62F}"/>
              </a:ext>
            </a:extLst>
          </p:cNvPr>
          <p:cNvSpPr/>
          <p:nvPr/>
        </p:nvSpPr>
        <p:spPr>
          <a:xfrm>
            <a:off x="22467543" y="7933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0DBD1CC6-A8A7-43F8-82F8-6D80E6C6AF3A}"/>
              </a:ext>
            </a:extLst>
          </p:cNvPr>
          <p:cNvSpPr/>
          <p:nvPr/>
        </p:nvSpPr>
        <p:spPr>
          <a:xfrm>
            <a:off x="20632262" y="822527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3A700B8C-FE05-4BE7-B8D2-E6FFE5067DA1}"/>
              </a:ext>
            </a:extLst>
          </p:cNvPr>
          <p:cNvSpPr/>
          <p:nvPr/>
        </p:nvSpPr>
        <p:spPr>
          <a:xfrm>
            <a:off x="21245066" y="822527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68AC0B72-77D8-456E-A27C-6E73612582A0}"/>
              </a:ext>
            </a:extLst>
          </p:cNvPr>
          <p:cNvSpPr/>
          <p:nvPr/>
        </p:nvSpPr>
        <p:spPr>
          <a:xfrm>
            <a:off x="21548096" y="822527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F46C5330-86B7-4852-8CA4-898D88A1CABC}"/>
              </a:ext>
            </a:extLst>
          </p:cNvPr>
          <p:cNvSpPr/>
          <p:nvPr/>
        </p:nvSpPr>
        <p:spPr>
          <a:xfrm>
            <a:off x="22161141" y="822527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410DEC3D-E81D-4375-8ADE-C4685F81C170}"/>
              </a:ext>
            </a:extLst>
          </p:cNvPr>
          <p:cNvSpPr/>
          <p:nvPr/>
        </p:nvSpPr>
        <p:spPr>
          <a:xfrm>
            <a:off x="22773945" y="822527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7EA946AF-E94E-4963-A8A0-7A56F33D4493}"/>
              </a:ext>
            </a:extLst>
          </p:cNvPr>
          <p:cNvSpPr/>
          <p:nvPr/>
        </p:nvSpPr>
        <p:spPr>
          <a:xfrm>
            <a:off x="20632262" y="8529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DCBC62B7-E514-4E5F-801B-71B3FED98F02}"/>
              </a:ext>
            </a:extLst>
          </p:cNvPr>
          <p:cNvSpPr/>
          <p:nvPr/>
        </p:nvSpPr>
        <p:spPr>
          <a:xfrm>
            <a:off x="21245066" y="8529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773A765E-1DDE-44E8-B5DA-AC8F66CB117D}"/>
              </a:ext>
            </a:extLst>
          </p:cNvPr>
          <p:cNvSpPr/>
          <p:nvPr/>
        </p:nvSpPr>
        <p:spPr>
          <a:xfrm>
            <a:off x="22161141" y="8529748"/>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BA978DF5-3A83-4601-B123-A68DEE3C6BCD}"/>
              </a:ext>
            </a:extLst>
          </p:cNvPr>
          <p:cNvSpPr/>
          <p:nvPr/>
        </p:nvSpPr>
        <p:spPr>
          <a:xfrm>
            <a:off x="20938664" y="8818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1C882B20-F465-4746-8583-C5FC82B7BC3C}"/>
              </a:ext>
            </a:extLst>
          </p:cNvPr>
          <p:cNvSpPr/>
          <p:nvPr/>
        </p:nvSpPr>
        <p:spPr>
          <a:xfrm>
            <a:off x="20325620" y="8818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A93DB692-C3C0-4CF8-BE53-CDC8540B792E}"/>
              </a:ext>
            </a:extLst>
          </p:cNvPr>
          <p:cNvSpPr/>
          <p:nvPr/>
        </p:nvSpPr>
        <p:spPr>
          <a:xfrm>
            <a:off x="20325620" y="9540490"/>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9DCCACBF-CB95-4EA6-898A-443F27C8EC20}"/>
              </a:ext>
            </a:extLst>
          </p:cNvPr>
          <p:cNvSpPr/>
          <p:nvPr/>
        </p:nvSpPr>
        <p:spPr>
          <a:xfrm>
            <a:off x="20019218" y="916495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7F7990F2-D2A3-4D45-B651-F5C16CFC233A}"/>
              </a:ext>
            </a:extLst>
          </p:cNvPr>
          <p:cNvSpPr/>
          <p:nvPr/>
        </p:nvSpPr>
        <p:spPr>
          <a:xfrm>
            <a:off x="22773945" y="916495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28CD81BB-58DB-43DA-BFB6-7172E3370D85}"/>
              </a:ext>
            </a:extLst>
          </p:cNvPr>
          <p:cNvSpPr/>
          <p:nvPr/>
        </p:nvSpPr>
        <p:spPr>
          <a:xfrm>
            <a:off x="21551709" y="8818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B1462A49-4FA5-4C26-8EBE-8BB58E110988}"/>
              </a:ext>
            </a:extLst>
          </p:cNvPr>
          <p:cNvSpPr/>
          <p:nvPr/>
        </p:nvSpPr>
        <p:spPr>
          <a:xfrm>
            <a:off x="21245066" y="916495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6E7E2BF6-D909-4BBA-A9D9-209584160A5F}"/>
              </a:ext>
            </a:extLst>
          </p:cNvPr>
          <p:cNvSpPr/>
          <p:nvPr/>
        </p:nvSpPr>
        <p:spPr>
          <a:xfrm>
            <a:off x="21858111" y="916495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DE35FDDB-C1B2-4A72-B179-BA8C4F8BB331}"/>
              </a:ext>
            </a:extLst>
          </p:cNvPr>
          <p:cNvSpPr/>
          <p:nvPr/>
        </p:nvSpPr>
        <p:spPr>
          <a:xfrm>
            <a:off x="21551709" y="9784021"/>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4CCB782A-BF4D-4BB9-A5F2-5469AD217566}"/>
              </a:ext>
            </a:extLst>
          </p:cNvPr>
          <p:cNvSpPr/>
          <p:nvPr/>
        </p:nvSpPr>
        <p:spPr>
          <a:xfrm>
            <a:off x="21854498" y="1015883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7CF100F4-BEEF-47D9-9B27-F91FDC71480D}"/>
              </a:ext>
            </a:extLst>
          </p:cNvPr>
          <p:cNvSpPr/>
          <p:nvPr/>
        </p:nvSpPr>
        <p:spPr>
          <a:xfrm>
            <a:off x="22467543" y="8818084"/>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8D694E75-59D4-401D-9846-6DAF3BF87A69}"/>
              </a:ext>
            </a:extLst>
          </p:cNvPr>
          <p:cNvSpPr/>
          <p:nvPr/>
        </p:nvSpPr>
        <p:spPr>
          <a:xfrm>
            <a:off x="22773945" y="1318703"/>
            <a:ext cx="168618" cy="168618"/>
          </a:xfrm>
          <a:custGeom>
            <a:avLst/>
            <a:gdLst>
              <a:gd name="connsiteX0" fmla="*/ 0 w 122657"/>
              <a:gd name="connsiteY0" fmla="*/ 0 h 122657"/>
              <a:gd name="connsiteX1" fmla="*/ 124410 w 122657"/>
              <a:gd name="connsiteY1" fmla="*/ 0 h 122657"/>
              <a:gd name="connsiteX2" fmla="*/ 124410 w 122657"/>
              <a:gd name="connsiteY2" fmla="*/ 124410 h 122657"/>
              <a:gd name="connsiteX3" fmla="*/ 0 w 122657"/>
              <a:gd name="connsiteY3" fmla="*/ 124410 h 122657"/>
            </a:gdLst>
            <a:ahLst/>
            <a:cxnLst>
              <a:cxn ang="0">
                <a:pos x="connsiteX0" y="connsiteY0"/>
              </a:cxn>
              <a:cxn ang="0">
                <a:pos x="connsiteX1" y="connsiteY1"/>
              </a:cxn>
              <a:cxn ang="0">
                <a:pos x="connsiteX2" y="connsiteY2"/>
              </a:cxn>
              <a:cxn ang="0">
                <a:pos x="connsiteX3" y="connsiteY3"/>
              </a:cxn>
            </a:cxnLst>
            <a:rect l="l" t="t" r="r" b="b"/>
            <a:pathLst>
              <a:path w="122657" h="122657">
                <a:moveTo>
                  <a:pt x="0" y="0"/>
                </a:moveTo>
                <a:lnTo>
                  <a:pt x="124410" y="0"/>
                </a:lnTo>
                <a:lnTo>
                  <a:pt x="124410" y="124410"/>
                </a:lnTo>
                <a:lnTo>
                  <a:pt x="0" y="124410"/>
                </a:lnTo>
                <a:close/>
              </a:path>
            </a:pathLst>
          </a:custGeom>
          <a:solidFill>
            <a:schemeClr val="accent4"/>
          </a:solidFill>
          <a:ln w="17509"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27B88002-B08A-4717-AFFF-8BC583E2A8DC}"/>
              </a:ext>
            </a:extLst>
          </p:cNvPr>
          <p:cNvSpPr/>
          <p:nvPr/>
        </p:nvSpPr>
        <p:spPr>
          <a:xfrm>
            <a:off x="23045177" y="1318703"/>
            <a:ext cx="722646" cy="1662087"/>
          </a:xfrm>
          <a:custGeom>
            <a:avLst/>
            <a:gdLst>
              <a:gd name="connsiteX0" fmla="*/ 0 w 525676"/>
              <a:gd name="connsiteY0" fmla="*/ 0 h 1209056"/>
              <a:gd name="connsiteX1" fmla="*/ 0 w 525676"/>
              <a:gd name="connsiteY1" fmla="*/ 109516 h 1209056"/>
              <a:gd name="connsiteX2" fmla="*/ 538118 w 525676"/>
              <a:gd name="connsiteY2" fmla="*/ 1220271 h 1209056"/>
              <a:gd name="connsiteX3" fmla="*/ 538118 w 525676"/>
              <a:gd name="connsiteY3" fmla="*/ 1165426 h 1209056"/>
            </a:gdLst>
            <a:ahLst/>
            <a:cxnLst>
              <a:cxn ang="0">
                <a:pos x="connsiteX0" y="connsiteY0"/>
              </a:cxn>
              <a:cxn ang="0">
                <a:pos x="connsiteX1" y="connsiteY1"/>
              </a:cxn>
              <a:cxn ang="0">
                <a:pos x="connsiteX2" y="connsiteY2"/>
              </a:cxn>
              <a:cxn ang="0">
                <a:pos x="connsiteX3" y="connsiteY3"/>
              </a:cxn>
            </a:cxnLst>
            <a:rect l="l" t="t" r="r" b="b"/>
            <a:pathLst>
              <a:path w="525676" h="1209056">
                <a:moveTo>
                  <a:pt x="0" y="0"/>
                </a:moveTo>
                <a:lnTo>
                  <a:pt x="0" y="109516"/>
                </a:lnTo>
                <a:lnTo>
                  <a:pt x="538118" y="1220271"/>
                </a:lnTo>
                <a:lnTo>
                  <a:pt x="538118" y="1165426"/>
                </a:lnTo>
                <a:close/>
              </a:path>
            </a:pathLst>
          </a:custGeom>
          <a:solidFill>
            <a:schemeClr val="accent1"/>
          </a:solidFill>
          <a:ln w="17509"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393674B3-DE96-49B4-8F1C-0C1D995D6809}"/>
              </a:ext>
            </a:extLst>
          </p:cNvPr>
          <p:cNvSpPr/>
          <p:nvPr/>
        </p:nvSpPr>
        <p:spPr>
          <a:xfrm>
            <a:off x="23045177" y="1588491"/>
            <a:ext cx="240883" cy="650381"/>
          </a:xfrm>
          <a:custGeom>
            <a:avLst/>
            <a:gdLst>
              <a:gd name="connsiteX0" fmla="*/ 0 w 175225"/>
              <a:gd name="connsiteY0" fmla="*/ 0 h 473109"/>
              <a:gd name="connsiteX1" fmla="*/ 191347 w 175225"/>
              <a:gd name="connsiteY1" fmla="*/ 387424 h 473109"/>
              <a:gd name="connsiteX2" fmla="*/ 191347 w 175225"/>
              <a:gd name="connsiteY2" fmla="*/ 477315 h 473109"/>
              <a:gd name="connsiteX3" fmla="*/ 0 w 175225"/>
              <a:gd name="connsiteY3" fmla="*/ 109516 h 473109"/>
            </a:gdLst>
            <a:ahLst/>
            <a:cxnLst>
              <a:cxn ang="0">
                <a:pos x="connsiteX0" y="connsiteY0"/>
              </a:cxn>
              <a:cxn ang="0">
                <a:pos x="connsiteX1" y="connsiteY1"/>
              </a:cxn>
              <a:cxn ang="0">
                <a:pos x="connsiteX2" y="connsiteY2"/>
              </a:cxn>
              <a:cxn ang="0">
                <a:pos x="connsiteX3" y="connsiteY3"/>
              </a:cxn>
            </a:cxnLst>
            <a:rect l="l" t="t" r="r" b="b"/>
            <a:pathLst>
              <a:path w="175225" h="473109">
                <a:moveTo>
                  <a:pt x="0" y="0"/>
                </a:moveTo>
                <a:lnTo>
                  <a:pt x="191347" y="387424"/>
                </a:lnTo>
                <a:lnTo>
                  <a:pt x="191347" y="477315"/>
                </a:lnTo>
                <a:lnTo>
                  <a:pt x="0" y="109516"/>
                </a:lnTo>
                <a:close/>
              </a:path>
            </a:pathLst>
          </a:custGeom>
          <a:solidFill>
            <a:schemeClr val="accent1"/>
          </a:solidFill>
          <a:ln w="17509"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64BC771D-202E-48AB-875E-DCFC52D7A527}"/>
              </a:ext>
            </a:extLst>
          </p:cNvPr>
          <p:cNvSpPr/>
          <p:nvPr/>
        </p:nvSpPr>
        <p:spPr>
          <a:xfrm>
            <a:off x="23380967" y="2268019"/>
            <a:ext cx="216794" cy="554029"/>
          </a:xfrm>
          <a:custGeom>
            <a:avLst/>
            <a:gdLst>
              <a:gd name="connsiteX0" fmla="*/ 171721 w 157703"/>
              <a:gd name="connsiteY0" fmla="*/ 347472 h 403018"/>
              <a:gd name="connsiteX1" fmla="*/ 171721 w 157703"/>
              <a:gd name="connsiteY1" fmla="*/ 414409 h 403018"/>
              <a:gd name="connsiteX2" fmla="*/ 0 w 157703"/>
              <a:gd name="connsiteY2" fmla="*/ 84634 h 403018"/>
              <a:gd name="connsiteX3" fmla="*/ 0 w 157703"/>
              <a:gd name="connsiteY3" fmla="*/ 0 h 403018"/>
            </a:gdLst>
            <a:ahLst/>
            <a:cxnLst>
              <a:cxn ang="0">
                <a:pos x="connsiteX0" y="connsiteY0"/>
              </a:cxn>
              <a:cxn ang="0">
                <a:pos x="connsiteX1" y="connsiteY1"/>
              </a:cxn>
              <a:cxn ang="0">
                <a:pos x="connsiteX2" y="connsiteY2"/>
              </a:cxn>
              <a:cxn ang="0">
                <a:pos x="connsiteX3" y="connsiteY3"/>
              </a:cxn>
            </a:cxnLst>
            <a:rect l="l" t="t" r="r" b="b"/>
            <a:pathLst>
              <a:path w="157703" h="403018">
                <a:moveTo>
                  <a:pt x="171721" y="347472"/>
                </a:moveTo>
                <a:lnTo>
                  <a:pt x="171721" y="414409"/>
                </a:lnTo>
                <a:lnTo>
                  <a:pt x="0" y="84634"/>
                </a:lnTo>
                <a:lnTo>
                  <a:pt x="0" y="0"/>
                </a:lnTo>
                <a:close/>
              </a:path>
            </a:pathLst>
          </a:custGeom>
          <a:solidFill>
            <a:schemeClr val="accent1"/>
          </a:solidFill>
          <a:ln w="17509"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513FE89C-456D-4914-BE37-A0A8D5A875C1}"/>
              </a:ext>
            </a:extLst>
          </p:cNvPr>
          <p:cNvSpPr/>
          <p:nvPr/>
        </p:nvSpPr>
        <p:spPr>
          <a:xfrm>
            <a:off x="23689537" y="2892626"/>
            <a:ext cx="72265" cy="264970"/>
          </a:xfrm>
          <a:custGeom>
            <a:avLst/>
            <a:gdLst>
              <a:gd name="connsiteX0" fmla="*/ 69390 w 52567"/>
              <a:gd name="connsiteY0" fmla="*/ 140356 h 192748"/>
              <a:gd name="connsiteX1" fmla="*/ 69390 w 52567"/>
              <a:gd name="connsiteY1" fmla="*/ 195026 h 192748"/>
              <a:gd name="connsiteX2" fmla="*/ 0 w 52567"/>
              <a:gd name="connsiteY2" fmla="*/ 61679 h 192748"/>
              <a:gd name="connsiteX3" fmla="*/ 0 w 52567"/>
              <a:gd name="connsiteY3" fmla="*/ 0 h 192748"/>
            </a:gdLst>
            <a:ahLst/>
            <a:cxnLst>
              <a:cxn ang="0">
                <a:pos x="connsiteX0" y="connsiteY0"/>
              </a:cxn>
              <a:cxn ang="0">
                <a:pos x="connsiteX1" y="connsiteY1"/>
              </a:cxn>
              <a:cxn ang="0">
                <a:pos x="connsiteX2" y="connsiteY2"/>
              </a:cxn>
              <a:cxn ang="0">
                <a:pos x="connsiteX3" y="connsiteY3"/>
              </a:cxn>
            </a:cxnLst>
            <a:rect l="l" t="t" r="r" b="b"/>
            <a:pathLst>
              <a:path w="52567" h="192748">
                <a:moveTo>
                  <a:pt x="69390" y="140356"/>
                </a:moveTo>
                <a:lnTo>
                  <a:pt x="69390" y="195026"/>
                </a:lnTo>
                <a:lnTo>
                  <a:pt x="0" y="61679"/>
                </a:lnTo>
                <a:lnTo>
                  <a:pt x="0" y="0"/>
                </a:lnTo>
                <a:close/>
              </a:path>
            </a:pathLst>
          </a:custGeom>
          <a:solidFill>
            <a:schemeClr val="accent1"/>
          </a:solidFill>
          <a:ln w="17509"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804E365A-1AF1-42FD-932E-EA88D3B0B351}"/>
              </a:ext>
            </a:extLst>
          </p:cNvPr>
          <p:cNvSpPr/>
          <p:nvPr/>
        </p:nvSpPr>
        <p:spPr>
          <a:xfrm>
            <a:off x="23045177" y="1858278"/>
            <a:ext cx="722646" cy="1445293"/>
          </a:xfrm>
          <a:custGeom>
            <a:avLst/>
            <a:gdLst>
              <a:gd name="connsiteX0" fmla="*/ 0 w 525676"/>
              <a:gd name="connsiteY0" fmla="*/ 0 h 1051353"/>
              <a:gd name="connsiteX1" fmla="*/ 0 w 525676"/>
              <a:gd name="connsiteY1" fmla="*/ 109516 h 1051353"/>
              <a:gd name="connsiteX2" fmla="*/ 538118 w 525676"/>
              <a:gd name="connsiteY2" fmla="*/ 1067299 h 1051353"/>
              <a:gd name="connsiteX3" fmla="*/ 538118 w 525676"/>
              <a:gd name="connsiteY3" fmla="*/ 1012629 h 1051353"/>
            </a:gdLst>
            <a:ahLst/>
            <a:cxnLst>
              <a:cxn ang="0">
                <a:pos x="connsiteX0" y="connsiteY0"/>
              </a:cxn>
              <a:cxn ang="0">
                <a:pos x="connsiteX1" y="connsiteY1"/>
              </a:cxn>
              <a:cxn ang="0">
                <a:pos x="connsiteX2" y="connsiteY2"/>
              </a:cxn>
              <a:cxn ang="0">
                <a:pos x="connsiteX3" y="connsiteY3"/>
              </a:cxn>
            </a:cxnLst>
            <a:rect l="l" t="t" r="r" b="b"/>
            <a:pathLst>
              <a:path w="525676" h="1051353">
                <a:moveTo>
                  <a:pt x="0" y="0"/>
                </a:moveTo>
                <a:lnTo>
                  <a:pt x="0" y="109516"/>
                </a:lnTo>
                <a:lnTo>
                  <a:pt x="538118" y="1067299"/>
                </a:lnTo>
                <a:lnTo>
                  <a:pt x="538118" y="1012629"/>
                </a:lnTo>
                <a:close/>
              </a:path>
            </a:pathLst>
          </a:custGeom>
          <a:solidFill>
            <a:schemeClr val="accent1"/>
          </a:solidFill>
          <a:ln w="17509"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6CFB3776-EA83-438E-BA5B-3DF7DE6945D0}"/>
              </a:ext>
            </a:extLst>
          </p:cNvPr>
          <p:cNvSpPr/>
          <p:nvPr/>
        </p:nvSpPr>
        <p:spPr>
          <a:xfrm>
            <a:off x="23045177" y="2128307"/>
            <a:ext cx="72265" cy="264970"/>
          </a:xfrm>
          <a:custGeom>
            <a:avLst/>
            <a:gdLst>
              <a:gd name="connsiteX0" fmla="*/ 0 w 52567"/>
              <a:gd name="connsiteY0" fmla="*/ 0 h 192748"/>
              <a:gd name="connsiteX1" fmla="*/ 59577 w 52567"/>
              <a:gd name="connsiteY1" fmla="*/ 105135 h 192748"/>
              <a:gd name="connsiteX2" fmla="*/ 59577 w 52567"/>
              <a:gd name="connsiteY2" fmla="*/ 208694 h 192748"/>
              <a:gd name="connsiteX3" fmla="*/ 0 w 52567"/>
              <a:gd name="connsiteY3" fmla="*/ 109341 h 192748"/>
            </a:gdLst>
            <a:ahLst/>
            <a:cxnLst>
              <a:cxn ang="0">
                <a:pos x="connsiteX0" y="connsiteY0"/>
              </a:cxn>
              <a:cxn ang="0">
                <a:pos x="connsiteX1" y="connsiteY1"/>
              </a:cxn>
              <a:cxn ang="0">
                <a:pos x="connsiteX2" y="connsiteY2"/>
              </a:cxn>
              <a:cxn ang="0">
                <a:pos x="connsiteX3" y="connsiteY3"/>
              </a:cxn>
            </a:cxnLst>
            <a:rect l="l" t="t" r="r" b="b"/>
            <a:pathLst>
              <a:path w="52567" h="192748">
                <a:moveTo>
                  <a:pt x="0" y="0"/>
                </a:moveTo>
                <a:lnTo>
                  <a:pt x="59577" y="105135"/>
                </a:lnTo>
                <a:lnTo>
                  <a:pt x="59577" y="208694"/>
                </a:lnTo>
                <a:lnTo>
                  <a:pt x="0" y="109341"/>
                </a:lnTo>
                <a:close/>
              </a:path>
            </a:pathLst>
          </a:custGeom>
          <a:solidFill>
            <a:schemeClr val="accent4"/>
          </a:solidFill>
          <a:ln w="17509"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3ACC999D-B42D-4FF5-A110-07B289C69752}"/>
              </a:ext>
            </a:extLst>
          </p:cNvPr>
          <p:cNvSpPr/>
          <p:nvPr/>
        </p:nvSpPr>
        <p:spPr>
          <a:xfrm>
            <a:off x="23199342" y="2400745"/>
            <a:ext cx="144529" cy="385411"/>
          </a:xfrm>
          <a:custGeom>
            <a:avLst/>
            <a:gdLst>
              <a:gd name="connsiteX0" fmla="*/ 119854 w 105135"/>
              <a:gd name="connsiteY0" fmla="*/ 211673 h 280360"/>
              <a:gd name="connsiteX1" fmla="*/ 119854 w 105135"/>
              <a:gd name="connsiteY1" fmla="*/ 297358 h 280360"/>
              <a:gd name="connsiteX2" fmla="*/ 0 w 105135"/>
              <a:gd name="connsiteY2" fmla="*/ 97951 h 280360"/>
              <a:gd name="connsiteX3" fmla="*/ 0 w 105135"/>
              <a:gd name="connsiteY3" fmla="*/ 0 h 280360"/>
            </a:gdLst>
            <a:ahLst/>
            <a:cxnLst>
              <a:cxn ang="0">
                <a:pos x="connsiteX0" y="connsiteY0"/>
              </a:cxn>
              <a:cxn ang="0">
                <a:pos x="connsiteX1" y="connsiteY1"/>
              </a:cxn>
              <a:cxn ang="0">
                <a:pos x="connsiteX2" y="connsiteY2"/>
              </a:cxn>
              <a:cxn ang="0">
                <a:pos x="connsiteX3" y="connsiteY3"/>
              </a:cxn>
            </a:cxnLst>
            <a:rect l="l" t="t" r="r" b="b"/>
            <a:pathLst>
              <a:path w="105135" h="280360">
                <a:moveTo>
                  <a:pt x="119854" y="211673"/>
                </a:moveTo>
                <a:lnTo>
                  <a:pt x="119854" y="297358"/>
                </a:lnTo>
                <a:lnTo>
                  <a:pt x="0" y="97951"/>
                </a:lnTo>
                <a:lnTo>
                  <a:pt x="0" y="0"/>
                </a:lnTo>
                <a:close/>
              </a:path>
            </a:pathLst>
          </a:custGeom>
          <a:solidFill>
            <a:schemeClr val="accent1"/>
          </a:solidFill>
          <a:ln w="17509"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49363CF1-B05D-461A-8CAA-7CEB51B3A668}"/>
              </a:ext>
            </a:extLst>
          </p:cNvPr>
          <p:cNvSpPr/>
          <p:nvPr/>
        </p:nvSpPr>
        <p:spPr>
          <a:xfrm>
            <a:off x="23436611" y="2819880"/>
            <a:ext cx="96352" cy="289059"/>
          </a:xfrm>
          <a:custGeom>
            <a:avLst/>
            <a:gdLst>
              <a:gd name="connsiteX0" fmla="*/ 0 w 70090"/>
              <a:gd name="connsiteY0" fmla="*/ 0 h 210270"/>
              <a:gd name="connsiteX1" fmla="*/ 84459 w 70090"/>
              <a:gd name="connsiteY1" fmla="*/ 148942 h 210270"/>
              <a:gd name="connsiteX2" fmla="*/ 84459 w 70090"/>
              <a:gd name="connsiteY2" fmla="*/ 221135 h 210270"/>
              <a:gd name="connsiteX3" fmla="*/ 0 w 70090"/>
              <a:gd name="connsiteY3" fmla="*/ 80429 h 210270"/>
            </a:gdLst>
            <a:ahLst/>
            <a:cxnLst>
              <a:cxn ang="0">
                <a:pos x="connsiteX0" y="connsiteY0"/>
              </a:cxn>
              <a:cxn ang="0">
                <a:pos x="connsiteX1" y="connsiteY1"/>
              </a:cxn>
              <a:cxn ang="0">
                <a:pos x="connsiteX2" y="connsiteY2"/>
              </a:cxn>
              <a:cxn ang="0">
                <a:pos x="connsiteX3" y="connsiteY3"/>
              </a:cxn>
            </a:cxnLst>
            <a:rect l="l" t="t" r="r" b="b"/>
            <a:pathLst>
              <a:path w="70090" h="210270">
                <a:moveTo>
                  <a:pt x="0" y="0"/>
                </a:moveTo>
                <a:lnTo>
                  <a:pt x="84459" y="148942"/>
                </a:lnTo>
                <a:lnTo>
                  <a:pt x="84459" y="221135"/>
                </a:lnTo>
                <a:lnTo>
                  <a:pt x="0" y="80429"/>
                </a:lnTo>
                <a:close/>
              </a:path>
            </a:pathLst>
          </a:custGeom>
          <a:solidFill>
            <a:schemeClr val="accent1"/>
          </a:solidFill>
          <a:ln w="17509"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1BBB9A56-304B-42B1-B82A-C4A6877597E7}"/>
              </a:ext>
            </a:extLst>
          </p:cNvPr>
          <p:cNvSpPr/>
          <p:nvPr/>
        </p:nvSpPr>
        <p:spPr>
          <a:xfrm>
            <a:off x="23625463" y="3153261"/>
            <a:ext cx="24089" cy="168618"/>
          </a:xfrm>
          <a:custGeom>
            <a:avLst/>
            <a:gdLst>
              <a:gd name="connsiteX0" fmla="*/ 0 w 17522"/>
              <a:gd name="connsiteY0" fmla="*/ 0 h 122657"/>
              <a:gd name="connsiteX1" fmla="*/ 33643 w 17522"/>
              <a:gd name="connsiteY1" fmla="*/ 59577 h 122657"/>
              <a:gd name="connsiteX2" fmla="*/ 33643 w 17522"/>
              <a:gd name="connsiteY2" fmla="*/ 122833 h 122657"/>
              <a:gd name="connsiteX3" fmla="*/ 0 w 17522"/>
              <a:gd name="connsiteY3" fmla="*/ 66586 h 122657"/>
            </a:gdLst>
            <a:ahLst/>
            <a:cxnLst>
              <a:cxn ang="0">
                <a:pos x="connsiteX0" y="connsiteY0"/>
              </a:cxn>
              <a:cxn ang="0">
                <a:pos x="connsiteX1" y="connsiteY1"/>
              </a:cxn>
              <a:cxn ang="0">
                <a:pos x="connsiteX2" y="connsiteY2"/>
              </a:cxn>
              <a:cxn ang="0">
                <a:pos x="connsiteX3" y="connsiteY3"/>
              </a:cxn>
            </a:cxnLst>
            <a:rect l="l" t="t" r="r" b="b"/>
            <a:pathLst>
              <a:path w="17522" h="122657">
                <a:moveTo>
                  <a:pt x="0" y="0"/>
                </a:moveTo>
                <a:lnTo>
                  <a:pt x="33643" y="59577"/>
                </a:lnTo>
                <a:lnTo>
                  <a:pt x="33643" y="122833"/>
                </a:lnTo>
                <a:lnTo>
                  <a:pt x="0" y="66586"/>
                </a:lnTo>
                <a:close/>
              </a:path>
            </a:pathLst>
          </a:custGeom>
          <a:solidFill>
            <a:schemeClr val="accent1"/>
          </a:solidFill>
          <a:ln w="17509"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6AA043FC-22A3-4C9D-BBFE-285D21A3A9A9}"/>
              </a:ext>
            </a:extLst>
          </p:cNvPr>
          <p:cNvSpPr/>
          <p:nvPr/>
        </p:nvSpPr>
        <p:spPr>
          <a:xfrm>
            <a:off x="23744459" y="3363310"/>
            <a:ext cx="24089" cy="144529"/>
          </a:xfrm>
          <a:custGeom>
            <a:avLst/>
            <a:gdLst>
              <a:gd name="connsiteX0" fmla="*/ 29438 w 17522"/>
              <a:gd name="connsiteY0" fmla="*/ 52217 h 105135"/>
              <a:gd name="connsiteX1" fmla="*/ 29438 w 17522"/>
              <a:gd name="connsiteY1" fmla="*/ 107063 h 105135"/>
              <a:gd name="connsiteX2" fmla="*/ 0 w 17522"/>
              <a:gd name="connsiteY2" fmla="*/ 58175 h 105135"/>
              <a:gd name="connsiteX3" fmla="*/ 0 w 17522"/>
              <a:gd name="connsiteY3" fmla="*/ 0 h 105135"/>
            </a:gdLst>
            <a:ahLst/>
            <a:cxnLst>
              <a:cxn ang="0">
                <a:pos x="connsiteX0" y="connsiteY0"/>
              </a:cxn>
              <a:cxn ang="0">
                <a:pos x="connsiteX1" y="connsiteY1"/>
              </a:cxn>
              <a:cxn ang="0">
                <a:pos x="connsiteX2" y="connsiteY2"/>
              </a:cxn>
              <a:cxn ang="0">
                <a:pos x="connsiteX3" y="connsiteY3"/>
              </a:cxn>
            </a:cxnLst>
            <a:rect l="l" t="t" r="r" b="b"/>
            <a:pathLst>
              <a:path w="17522" h="105135">
                <a:moveTo>
                  <a:pt x="29438" y="52217"/>
                </a:moveTo>
                <a:lnTo>
                  <a:pt x="29438" y="107063"/>
                </a:lnTo>
                <a:lnTo>
                  <a:pt x="0" y="58175"/>
                </a:lnTo>
                <a:lnTo>
                  <a:pt x="0" y="0"/>
                </a:lnTo>
                <a:close/>
              </a:path>
            </a:pathLst>
          </a:custGeom>
          <a:solidFill>
            <a:schemeClr val="accent1"/>
          </a:solidFill>
          <a:ln w="17509"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6BC4FBD4-C52C-4A9C-A04D-4BBC4A47219D}"/>
              </a:ext>
            </a:extLst>
          </p:cNvPr>
          <p:cNvSpPr/>
          <p:nvPr/>
        </p:nvSpPr>
        <p:spPr>
          <a:xfrm>
            <a:off x="23045177" y="2397855"/>
            <a:ext cx="168618" cy="409500"/>
          </a:xfrm>
          <a:custGeom>
            <a:avLst/>
            <a:gdLst>
              <a:gd name="connsiteX0" fmla="*/ 0 w 122657"/>
              <a:gd name="connsiteY0" fmla="*/ 0 h 297883"/>
              <a:gd name="connsiteX1" fmla="*/ 122833 w 122657"/>
              <a:gd name="connsiteY1" fmla="*/ 202561 h 297883"/>
              <a:gd name="connsiteX2" fmla="*/ 122833 w 122657"/>
              <a:gd name="connsiteY2" fmla="*/ 299636 h 297883"/>
              <a:gd name="connsiteX3" fmla="*/ 0 w 122657"/>
              <a:gd name="connsiteY3" fmla="*/ 109691 h 297883"/>
            </a:gdLst>
            <a:ahLst/>
            <a:cxnLst>
              <a:cxn ang="0">
                <a:pos x="connsiteX0" y="connsiteY0"/>
              </a:cxn>
              <a:cxn ang="0">
                <a:pos x="connsiteX1" y="connsiteY1"/>
              </a:cxn>
              <a:cxn ang="0">
                <a:pos x="connsiteX2" y="connsiteY2"/>
              </a:cxn>
              <a:cxn ang="0">
                <a:pos x="connsiteX3" y="connsiteY3"/>
              </a:cxn>
            </a:cxnLst>
            <a:rect l="l" t="t" r="r" b="b"/>
            <a:pathLst>
              <a:path w="122657" h="297883">
                <a:moveTo>
                  <a:pt x="0" y="0"/>
                </a:moveTo>
                <a:lnTo>
                  <a:pt x="122833" y="202561"/>
                </a:lnTo>
                <a:lnTo>
                  <a:pt x="122833" y="299636"/>
                </a:lnTo>
                <a:lnTo>
                  <a:pt x="0" y="109691"/>
                </a:lnTo>
                <a:close/>
              </a:path>
            </a:pathLst>
          </a:custGeom>
          <a:solidFill>
            <a:schemeClr val="accent1"/>
          </a:solidFill>
          <a:ln w="17509"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002168B1-2EFC-4BB8-AE25-A294BF3DCF47}"/>
              </a:ext>
            </a:extLst>
          </p:cNvPr>
          <p:cNvSpPr/>
          <p:nvPr/>
        </p:nvSpPr>
        <p:spPr>
          <a:xfrm>
            <a:off x="23286300" y="2795791"/>
            <a:ext cx="481764" cy="891264"/>
          </a:xfrm>
          <a:custGeom>
            <a:avLst/>
            <a:gdLst>
              <a:gd name="connsiteX0" fmla="*/ 362717 w 350451"/>
              <a:gd name="connsiteY0" fmla="*/ 597695 h 648334"/>
              <a:gd name="connsiteX1" fmla="*/ 362717 w 350451"/>
              <a:gd name="connsiteY1" fmla="*/ 652365 h 648334"/>
              <a:gd name="connsiteX2" fmla="*/ 0 w 350451"/>
              <a:gd name="connsiteY2" fmla="*/ 91643 h 648334"/>
              <a:gd name="connsiteX3" fmla="*/ 0 w 350451"/>
              <a:gd name="connsiteY3" fmla="*/ 0 h 648334"/>
            </a:gdLst>
            <a:ahLst/>
            <a:cxnLst>
              <a:cxn ang="0">
                <a:pos x="connsiteX0" y="connsiteY0"/>
              </a:cxn>
              <a:cxn ang="0">
                <a:pos x="connsiteX1" y="connsiteY1"/>
              </a:cxn>
              <a:cxn ang="0">
                <a:pos x="connsiteX2" y="connsiteY2"/>
              </a:cxn>
              <a:cxn ang="0">
                <a:pos x="connsiteX3" y="connsiteY3"/>
              </a:cxn>
            </a:cxnLst>
            <a:rect l="l" t="t" r="r" b="b"/>
            <a:pathLst>
              <a:path w="350451" h="648334">
                <a:moveTo>
                  <a:pt x="362717" y="597695"/>
                </a:moveTo>
                <a:lnTo>
                  <a:pt x="362717" y="652365"/>
                </a:lnTo>
                <a:lnTo>
                  <a:pt x="0" y="91643"/>
                </a:lnTo>
                <a:lnTo>
                  <a:pt x="0" y="0"/>
                </a:lnTo>
                <a:close/>
              </a:path>
            </a:pathLst>
          </a:custGeom>
          <a:solidFill>
            <a:schemeClr val="accent1"/>
          </a:solidFill>
          <a:ln w="17509"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8F047FE0-6A8C-4AE3-AE94-7C6805898FF2}"/>
              </a:ext>
            </a:extLst>
          </p:cNvPr>
          <p:cNvSpPr/>
          <p:nvPr/>
        </p:nvSpPr>
        <p:spPr>
          <a:xfrm>
            <a:off x="23045177" y="2683540"/>
            <a:ext cx="264970" cy="529940"/>
          </a:xfrm>
          <a:custGeom>
            <a:avLst/>
            <a:gdLst>
              <a:gd name="connsiteX0" fmla="*/ 0 w 192748"/>
              <a:gd name="connsiteY0" fmla="*/ 0 h 385496"/>
              <a:gd name="connsiteX1" fmla="*/ 205715 w 192748"/>
              <a:gd name="connsiteY1" fmla="*/ 308572 h 385496"/>
              <a:gd name="connsiteX2" fmla="*/ 205715 w 192748"/>
              <a:gd name="connsiteY2" fmla="*/ 397061 h 385496"/>
              <a:gd name="connsiteX3" fmla="*/ 0 w 192748"/>
              <a:gd name="connsiteY3" fmla="*/ 109341 h 385496"/>
            </a:gdLst>
            <a:ahLst/>
            <a:cxnLst>
              <a:cxn ang="0">
                <a:pos x="connsiteX0" y="connsiteY0"/>
              </a:cxn>
              <a:cxn ang="0">
                <a:pos x="connsiteX1" y="connsiteY1"/>
              </a:cxn>
              <a:cxn ang="0">
                <a:pos x="connsiteX2" y="connsiteY2"/>
              </a:cxn>
              <a:cxn ang="0">
                <a:pos x="connsiteX3" y="connsiteY3"/>
              </a:cxn>
            </a:cxnLst>
            <a:rect l="l" t="t" r="r" b="b"/>
            <a:pathLst>
              <a:path w="192748" h="385496">
                <a:moveTo>
                  <a:pt x="0" y="0"/>
                </a:moveTo>
                <a:lnTo>
                  <a:pt x="205715" y="308572"/>
                </a:lnTo>
                <a:lnTo>
                  <a:pt x="205715" y="397061"/>
                </a:lnTo>
                <a:lnTo>
                  <a:pt x="0" y="109341"/>
                </a:lnTo>
                <a:close/>
              </a:path>
            </a:pathLst>
          </a:custGeom>
          <a:solidFill>
            <a:schemeClr val="accent1"/>
          </a:solidFill>
          <a:ln w="17509"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61BE5FCF-E07F-4B38-9685-7300BAC719F5}"/>
              </a:ext>
            </a:extLst>
          </p:cNvPr>
          <p:cNvSpPr/>
          <p:nvPr/>
        </p:nvSpPr>
        <p:spPr>
          <a:xfrm>
            <a:off x="23400478" y="3216612"/>
            <a:ext cx="120441" cy="289059"/>
          </a:xfrm>
          <a:custGeom>
            <a:avLst/>
            <a:gdLst>
              <a:gd name="connsiteX0" fmla="*/ 97952 w 87612"/>
              <a:gd name="connsiteY0" fmla="*/ 146839 h 210270"/>
              <a:gd name="connsiteX1" fmla="*/ 97952 w 87612"/>
              <a:gd name="connsiteY1" fmla="*/ 220083 h 210270"/>
              <a:gd name="connsiteX2" fmla="*/ 0 w 87612"/>
              <a:gd name="connsiteY2" fmla="*/ 83232 h 210270"/>
              <a:gd name="connsiteX3" fmla="*/ 0 w 87612"/>
              <a:gd name="connsiteY3" fmla="*/ 0 h 210270"/>
            </a:gdLst>
            <a:ahLst/>
            <a:cxnLst>
              <a:cxn ang="0">
                <a:pos x="connsiteX0" y="connsiteY0"/>
              </a:cxn>
              <a:cxn ang="0">
                <a:pos x="connsiteX1" y="connsiteY1"/>
              </a:cxn>
              <a:cxn ang="0">
                <a:pos x="connsiteX2" y="connsiteY2"/>
              </a:cxn>
              <a:cxn ang="0">
                <a:pos x="connsiteX3" y="connsiteY3"/>
              </a:cxn>
            </a:cxnLst>
            <a:rect l="l" t="t" r="r" b="b"/>
            <a:pathLst>
              <a:path w="87612" h="210270">
                <a:moveTo>
                  <a:pt x="97952" y="146839"/>
                </a:moveTo>
                <a:lnTo>
                  <a:pt x="97952" y="220083"/>
                </a:lnTo>
                <a:lnTo>
                  <a:pt x="0" y="83232"/>
                </a:lnTo>
                <a:lnTo>
                  <a:pt x="0" y="0"/>
                </a:lnTo>
                <a:close/>
              </a:path>
            </a:pathLst>
          </a:custGeom>
          <a:solidFill>
            <a:schemeClr val="accent1"/>
          </a:solidFill>
          <a:ln w="17509"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A5365D60-69D3-4F92-8713-6EE388C4741B}"/>
              </a:ext>
            </a:extLst>
          </p:cNvPr>
          <p:cNvSpPr/>
          <p:nvPr/>
        </p:nvSpPr>
        <p:spPr>
          <a:xfrm>
            <a:off x="23607637" y="3527109"/>
            <a:ext cx="168618" cy="337235"/>
          </a:xfrm>
          <a:custGeom>
            <a:avLst/>
            <a:gdLst>
              <a:gd name="connsiteX0" fmla="*/ 128966 w 122657"/>
              <a:gd name="connsiteY0" fmla="*/ 193449 h 245315"/>
              <a:gd name="connsiteX1" fmla="*/ 128966 w 122657"/>
              <a:gd name="connsiteY1" fmla="*/ 248295 h 245315"/>
              <a:gd name="connsiteX2" fmla="*/ 0 w 122657"/>
              <a:gd name="connsiteY2" fmla="*/ 67812 h 245315"/>
              <a:gd name="connsiteX3" fmla="*/ 0 w 122657"/>
              <a:gd name="connsiteY3" fmla="*/ 0 h 245315"/>
            </a:gdLst>
            <a:ahLst/>
            <a:cxnLst>
              <a:cxn ang="0">
                <a:pos x="connsiteX0" y="connsiteY0"/>
              </a:cxn>
              <a:cxn ang="0">
                <a:pos x="connsiteX1" y="connsiteY1"/>
              </a:cxn>
              <a:cxn ang="0">
                <a:pos x="connsiteX2" y="connsiteY2"/>
              </a:cxn>
              <a:cxn ang="0">
                <a:pos x="connsiteX3" y="connsiteY3"/>
              </a:cxn>
            </a:cxnLst>
            <a:rect l="l" t="t" r="r" b="b"/>
            <a:pathLst>
              <a:path w="122657" h="245315">
                <a:moveTo>
                  <a:pt x="128966" y="193449"/>
                </a:moveTo>
                <a:lnTo>
                  <a:pt x="128966" y="248295"/>
                </a:lnTo>
                <a:lnTo>
                  <a:pt x="0" y="67812"/>
                </a:lnTo>
                <a:lnTo>
                  <a:pt x="0" y="0"/>
                </a:lnTo>
                <a:close/>
              </a:path>
            </a:pathLst>
          </a:custGeom>
          <a:solidFill>
            <a:schemeClr val="accent1"/>
          </a:solidFill>
          <a:ln w="17509"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FD97EFB9-7A66-4B8D-8F30-7512E8F770CA}"/>
              </a:ext>
            </a:extLst>
          </p:cNvPr>
          <p:cNvSpPr/>
          <p:nvPr/>
        </p:nvSpPr>
        <p:spPr>
          <a:xfrm>
            <a:off x="23045177" y="2937431"/>
            <a:ext cx="72265" cy="240883"/>
          </a:xfrm>
          <a:custGeom>
            <a:avLst/>
            <a:gdLst>
              <a:gd name="connsiteX0" fmla="*/ 0 w 52567"/>
              <a:gd name="connsiteY0" fmla="*/ 0 h 175225"/>
              <a:gd name="connsiteX1" fmla="*/ 59577 w 52567"/>
              <a:gd name="connsiteY1" fmla="*/ 83407 h 175225"/>
              <a:gd name="connsiteX2" fmla="*/ 59577 w 52567"/>
              <a:gd name="connsiteY2" fmla="*/ 186966 h 175225"/>
              <a:gd name="connsiteX3" fmla="*/ 0 w 52567"/>
              <a:gd name="connsiteY3" fmla="*/ 109516 h 175225"/>
            </a:gdLst>
            <a:ahLst/>
            <a:cxnLst>
              <a:cxn ang="0">
                <a:pos x="connsiteX0" y="connsiteY0"/>
              </a:cxn>
              <a:cxn ang="0">
                <a:pos x="connsiteX1" y="connsiteY1"/>
              </a:cxn>
              <a:cxn ang="0">
                <a:pos x="connsiteX2" y="connsiteY2"/>
              </a:cxn>
              <a:cxn ang="0">
                <a:pos x="connsiteX3" y="connsiteY3"/>
              </a:cxn>
            </a:cxnLst>
            <a:rect l="l" t="t" r="r" b="b"/>
            <a:pathLst>
              <a:path w="52567" h="175225">
                <a:moveTo>
                  <a:pt x="0" y="0"/>
                </a:moveTo>
                <a:lnTo>
                  <a:pt x="59577" y="83407"/>
                </a:lnTo>
                <a:lnTo>
                  <a:pt x="59577" y="186966"/>
                </a:lnTo>
                <a:lnTo>
                  <a:pt x="0" y="109516"/>
                </a:lnTo>
                <a:close/>
              </a:path>
            </a:pathLst>
          </a:custGeom>
          <a:solidFill>
            <a:schemeClr val="accent4"/>
          </a:solidFill>
          <a:ln w="17509"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2FE91E4C-67A4-4606-BB3F-6C7BB0F734CD}"/>
              </a:ext>
            </a:extLst>
          </p:cNvPr>
          <p:cNvSpPr/>
          <p:nvPr/>
        </p:nvSpPr>
        <p:spPr>
          <a:xfrm>
            <a:off x="23199342" y="3153261"/>
            <a:ext cx="264970" cy="481764"/>
          </a:xfrm>
          <a:custGeom>
            <a:avLst/>
            <a:gdLst>
              <a:gd name="connsiteX0" fmla="*/ 197654 w 192748"/>
              <a:gd name="connsiteY0" fmla="*/ 276155 h 350451"/>
              <a:gd name="connsiteX1" fmla="*/ 197654 w 192748"/>
              <a:gd name="connsiteY1" fmla="*/ 354306 h 350451"/>
              <a:gd name="connsiteX2" fmla="*/ 0 w 192748"/>
              <a:gd name="connsiteY2" fmla="*/ 98126 h 350451"/>
              <a:gd name="connsiteX3" fmla="*/ 0 w 192748"/>
              <a:gd name="connsiteY3" fmla="*/ 0 h 350451"/>
            </a:gdLst>
            <a:ahLst/>
            <a:cxnLst>
              <a:cxn ang="0">
                <a:pos x="connsiteX0" y="connsiteY0"/>
              </a:cxn>
              <a:cxn ang="0">
                <a:pos x="connsiteX1" y="connsiteY1"/>
              </a:cxn>
              <a:cxn ang="0">
                <a:pos x="connsiteX2" y="connsiteY2"/>
              </a:cxn>
              <a:cxn ang="0">
                <a:pos x="connsiteX3" y="connsiteY3"/>
              </a:cxn>
            </a:cxnLst>
            <a:rect l="l" t="t" r="r" b="b"/>
            <a:pathLst>
              <a:path w="192748" h="350451">
                <a:moveTo>
                  <a:pt x="197654" y="276155"/>
                </a:moveTo>
                <a:lnTo>
                  <a:pt x="197654" y="354306"/>
                </a:lnTo>
                <a:lnTo>
                  <a:pt x="0" y="98126"/>
                </a:lnTo>
                <a:lnTo>
                  <a:pt x="0" y="0"/>
                </a:lnTo>
                <a:close/>
              </a:path>
            </a:pathLst>
          </a:custGeom>
          <a:solidFill>
            <a:schemeClr val="accent1"/>
          </a:solidFill>
          <a:ln w="17509"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6F50E481-338A-42DE-9F1C-E9DEAC82B8FE}"/>
              </a:ext>
            </a:extLst>
          </p:cNvPr>
          <p:cNvSpPr/>
          <p:nvPr/>
        </p:nvSpPr>
        <p:spPr>
          <a:xfrm>
            <a:off x="23543322" y="3634061"/>
            <a:ext cx="24089" cy="144529"/>
          </a:xfrm>
          <a:custGeom>
            <a:avLst/>
            <a:gdLst>
              <a:gd name="connsiteX0" fmla="*/ 0 w 17522"/>
              <a:gd name="connsiteY0" fmla="*/ 0 h 105135"/>
              <a:gd name="connsiteX1" fmla="*/ 33293 w 17522"/>
              <a:gd name="connsiteY1" fmla="*/ 46785 h 105135"/>
              <a:gd name="connsiteX2" fmla="*/ 33293 w 17522"/>
              <a:gd name="connsiteY2" fmla="*/ 115824 h 105135"/>
              <a:gd name="connsiteX3" fmla="*/ 0 w 17522"/>
              <a:gd name="connsiteY3" fmla="*/ 72543 h 105135"/>
            </a:gdLst>
            <a:ahLst/>
            <a:cxnLst>
              <a:cxn ang="0">
                <a:pos x="connsiteX0" y="connsiteY0"/>
              </a:cxn>
              <a:cxn ang="0">
                <a:pos x="connsiteX1" y="connsiteY1"/>
              </a:cxn>
              <a:cxn ang="0">
                <a:pos x="connsiteX2" y="connsiteY2"/>
              </a:cxn>
              <a:cxn ang="0">
                <a:pos x="connsiteX3" y="connsiteY3"/>
              </a:cxn>
            </a:cxnLst>
            <a:rect l="l" t="t" r="r" b="b"/>
            <a:pathLst>
              <a:path w="17522" h="105135">
                <a:moveTo>
                  <a:pt x="0" y="0"/>
                </a:moveTo>
                <a:lnTo>
                  <a:pt x="33293" y="46785"/>
                </a:lnTo>
                <a:lnTo>
                  <a:pt x="33293" y="115824"/>
                </a:lnTo>
                <a:lnTo>
                  <a:pt x="0" y="72543"/>
                </a:lnTo>
                <a:close/>
              </a:path>
            </a:pathLst>
          </a:custGeom>
          <a:solidFill>
            <a:schemeClr val="accent1"/>
          </a:solidFill>
          <a:ln w="17509"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DCDB4487-7A29-4E8E-BE77-DEF72F95384C}"/>
              </a:ext>
            </a:extLst>
          </p:cNvPr>
          <p:cNvSpPr/>
          <p:nvPr/>
        </p:nvSpPr>
        <p:spPr>
          <a:xfrm>
            <a:off x="23661595" y="3799306"/>
            <a:ext cx="120441" cy="240883"/>
          </a:xfrm>
          <a:custGeom>
            <a:avLst/>
            <a:gdLst>
              <a:gd name="connsiteX0" fmla="*/ 89715 w 87612"/>
              <a:gd name="connsiteY0" fmla="*/ 125637 h 175225"/>
              <a:gd name="connsiteX1" fmla="*/ 89715 w 87612"/>
              <a:gd name="connsiteY1" fmla="*/ 180307 h 175225"/>
              <a:gd name="connsiteX2" fmla="*/ 0 w 87612"/>
              <a:gd name="connsiteY2" fmla="*/ 63957 h 175225"/>
              <a:gd name="connsiteX3" fmla="*/ 0 w 87612"/>
              <a:gd name="connsiteY3" fmla="*/ 0 h 175225"/>
            </a:gdLst>
            <a:ahLst/>
            <a:cxnLst>
              <a:cxn ang="0">
                <a:pos x="connsiteX0" y="connsiteY0"/>
              </a:cxn>
              <a:cxn ang="0">
                <a:pos x="connsiteX1" y="connsiteY1"/>
              </a:cxn>
              <a:cxn ang="0">
                <a:pos x="connsiteX2" y="connsiteY2"/>
              </a:cxn>
              <a:cxn ang="0">
                <a:pos x="connsiteX3" y="connsiteY3"/>
              </a:cxn>
            </a:cxnLst>
            <a:rect l="l" t="t" r="r" b="b"/>
            <a:pathLst>
              <a:path w="87612" h="175225">
                <a:moveTo>
                  <a:pt x="89715" y="125637"/>
                </a:moveTo>
                <a:lnTo>
                  <a:pt x="89715" y="180307"/>
                </a:lnTo>
                <a:lnTo>
                  <a:pt x="0" y="63957"/>
                </a:lnTo>
                <a:lnTo>
                  <a:pt x="0" y="0"/>
                </a:lnTo>
                <a:close/>
              </a:path>
            </a:pathLst>
          </a:custGeom>
          <a:solidFill>
            <a:schemeClr val="accent1"/>
          </a:solidFill>
          <a:ln w="17509"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1052B1A8-F360-4E0D-B0EC-22AA9134843C}"/>
              </a:ext>
            </a:extLst>
          </p:cNvPr>
          <p:cNvSpPr/>
          <p:nvPr/>
        </p:nvSpPr>
        <p:spPr>
          <a:xfrm>
            <a:off x="23045177" y="3207459"/>
            <a:ext cx="216794" cy="409500"/>
          </a:xfrm>
          <a:custGeom>
            <a:avLst/>
            <a:gdLst>
              <a:gd name="connsiteX0" fmla="*/ 0 w 157703"/>
              <a:gd name="connsiteY0" fmla="*/ 0 h 297883"/>
              <a:gd name="connsiteX1" fmla="*/ 169619 w 157703"/>
              <a:gd name="connsiteY1" fmla="*/ 215002 h 297883"/>
              <a:gd name="connsiteX2" fmla="*/ 169619 w 157703"/>
              <a:gd name="connsiteY2" fmla="*/ 307346 h 297883"/>
              <a:gd name="connsiteX3" fmla="*/ 0 w 157703"/>
              <a:gd name="connsiteY3" fmla="*/ 109516 h 297883"/>
            </a:gdLst>
            <a:ahLst/>
            <a:cxnLst>
              <a:cxn ang="0">
                <a:pos x="connsiteX0" y="connsiteY0"/>
              </a:cxn>
              <a:cxn ang="0">
                <a:pos x="connsiteX1" y="connsiteY1"/>
              </a:cxn>
              <a:cxn ang="0">
                <a:pos x="connsiteX2" y="connsiteY2"/>
              </a:cxn>
              <a:cxn ang="0">
                <a:pos x="connsiteX3" y="connsiteY3"/>
              </a:cxn>
            </a:cxnLst>
            <a:rect l="l" t="t" r="r" b="b"/>
            <a:pathLst>
              <a:path w="157703" h="297883">
                <a:moveTo>
                  <a:pt x="0" y="0"/>
                </a:moveTo>
                <a:lnTo>
                  <a:pt x="169619" y="215002"/>
                </a:lnTo>
                <a:lnTo>
                  <a:pt x="169619" y="307346"/>
                </a:lnTo>
                <a:lnTo>
                  <a:pt x="0" y="109516"/>
                </a:lnTo>
                <a:close/>
              </a:path>
            </a:pathLst>
          </a:custGeom>
          <a:solidFill>
            <a:schemeClr val="accent1"/>
          </a:solidFill>
          <a:ln w="17509"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9F1E7570-B3F4-4D67-BF52-32E8DF5BA049}"/>
              </a:ext>
            </a:extLst>
          </p:cNvPr>
          <p:cNvSpPr/>
          <p:nvPr/>
        </p:nvSpPr>
        <p:spPr>
          <a:xfrm>
            <a:off x="23350617" y="3594798"/>
            <a:ext cx="48176" cy="168618"/>
          </a:xfrm>
          <a:custGeom>
            <a:avLst/>
            <a:gdLst>
              <a:gd name="connsiteX0" fmla="*/ 40126 w 35045"/>
              <a:gd name="connsiteY0" fmla="*/ 133697 h 122657"/>
              <a:gd name="connsiteX1" fmla="*/ 0 w 35045"/>
              <a:gd name="connsiteY1" fmla="*/ 87087 h 122657"/>
              <a:gd name="connsiteX2" fmla="*/ 0 w 35045"/>
              <a:gd name="connsiteY2" fmla="*/ 0 h 122657"/>
              <a:gd name="connsiteX3" fmla="*/ 36271 w 35045"/>
              <a:gd name="connsiteY3" fmla="*/ 45909 h 122657"/>
              <a:gd name="connsiteX4" fmla="*/ 36271 w 35045"/>
              <a:gd name="connsiteY4" fmla="*/ 127915 h 12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45" h="122657">
                <a:moveTo>
                  <a:pt x="40126" y="133697"/>
                </a:moveTo>
                <a:lnTo>
                  <a:pt x="0" y="87087"/>
                </a:lnTo>
                <a:lnTo>
                  <a:pt x="0" y="0"/>
                </a:lnTo>
                <a:lnTo>
                  <a:pt x="36271" y="45909"/>
                </a:lnTo>
                <a:lnTo>
                  <a:pt x="36271" y="127915"/>
                </a:lnTo>
                <a:close/>
              </a:path>
            </a:pathLst>
          </a:custGeom>
          <a:solidFill>
            <a:schemeClr val="accent1"/>
          </a:solidFill>
          <a:ln w="17509"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BE3ABDF9-D149-40A4-8ECC-44ACA0F0FD35}"/>
              </a:ext>
            </a:extLst>
          </p:cNvPr>
          <p:cNvSpPr/>
          <p:nvPr/>
        </p:nvSpPr>
        <p:spPr>
          <a:xfrm>
            <a:off x="23472743" y="3749685"/>
            <a:ext cx="144529" cy="264970"/>
          </a:xfrm>
          <a:custGeom>
            <a:avLst/>
            <a:gdLst>
              <a:gd name="connsiteX0" fmla="*/ 111094 w 105135"/>
              <a:gd name="connsiteY0" fmla="*/ 140706 h 192748"/>
              <a:gd name="connsiteX1" fmla="*/ 111094 w 105135"/>
              <a:gd name="connsiteY1" fmla="*/ 207292 h 192748"/>
              <a:gd name="connsiteX2" fmla="*/ 0 w 105135"/>
              <a:gd name="connsiteY2" fmla="*/ 77975 h 192748"/>
              <a:gd name="connsiteX3" fmla="*/ 0 w 105135"/>
              <a:gd name="connsiteY3" fmla="*/ 0 h 192748"/>
            </a:gdLst>
            <a:ahLst/>
            <a:cxnLst>
              <a:cxn ang="0">
                <a:pos x="connsiteX0" y="connsiteY0"/>
              </a:cxn>
              <a:cxn ang="0">
                <a:pos x="connsiteX1" y="connsiteY1"/>
              </a:cxn>
              <a:cxn ang="0">
                <a:pos x="connsiteX2" y="connsiteY2"/>
              </a:cxn>
              <a:cxn ang="0">
                <a:pos x="connsiteX3" y="connsiteY3"/>
              </a:cxn>
            </a:cxnLst>
            <a:rect l="l" t="t" r="r" b="b"/>
            <a:pathLst>
              <a:path w="105135" h="192748">
                <a:moveTo>
                  <a:pt x="111094" y="140706"/>
                </a:moveTo>
                <a:lnTo>
                  <a:pt x="111094" y="207292"/>
                </a:lnTo>
                <a:lnTo>
                  <a:pt x="0" y="77975"/>
                </a:lnTo>
                <a:lnTo>
                  <a:pt x="0" y="0"/>
                </a:lnTo>
                <a:close/>
              </a:path>
            </a:pathLst>
          </a:custGeom>
          <a:solidFill>
            <a:schemeClr val="accent1"/>
          </a:solidFill>
          <a:ln w="17509"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FD13584B-2833-421D-8BA5-D13008080B4D}"/>
              </a:ext>
            </a:extLst>
          </p:cNvPr>
          <p:cNvSpPr/>
          <p:nvPr/>
        </p:nvSpPr>
        <p:spPr>
          <a:xfrm>
            <a:off x="23319543" y="3770641"/>
            <a:ext cx="144529" cy="264970"/>
          </a:xfrm>
          <a:custGeom>
            <a:avLst/>
            <a:gdLst>
              <a:gd name="connsiteX0" fmla="*/ 110918 w 105135"/>
              <a:gd name="connsiteY0" fmla="*/ 140531 h 192748"/>
              <a:gd name="connsiteX1" fmla="*/ 110918 w 105135"/>
              <a:gd name="connsiteY1" fmla="*/ 207292 h 192748"/>
              <a:gd name="connsiteX2" fmla="*/ 0 w 105135"/>
              <a:gd name="connsiteY2" fmla="*/ 77975 h 192748"/>
              <a:gd name="connsiteX3" fmla="*/ 0 w 105135"/>
              <a:gd name="connsiteY3" fmla="*/ 0 h 192748"/>
            </a:gdLst>
            <a:ahLst/>
            <a:cxnLst>
              <a:cxn ang="0">
                <a:pos x="connsiteX0" y="connsiteY0"/>
              </a:cxn>
              <a:cxn ang="0">
                <a:pos x="connsiteX1" y="connsiteY1"/>
              </a:cxn>
              <a:cxn ang="0">
                <a:pos x="connsiteX2" y="connsiteY2"/>
              </a:cxn>
              <a:cxn ang="0">
                <a:pos x="connsiteX3" y="connsiteY3"/>
              </a:cxn>
            </a:cxnLst>
            <a:rect l="l" t="t" r="r" b="b"/>
            <a:pathLst>
              <a:path w="105135" h="192748">
                <a:moveTo>
                  <a:pt x="110918" y="140531"/>
                </a:moveTo>
                <a:lnTo>
                  <a:pt x="110918" y="207292"/>
                </a:lnTo>
                <a:lnTo>
                  <a:pt x="0" y="77975"/>
                </a:lnTo>
                <a:lnTo>
                  <a:pt x="0" y="0"/>
                </a:lnTo>
                <a:close/>
              </a:path>
            </a:pathLst>
          </a:custGeom>
          <a:solidFill>
            <a:schemeClr val="accent1"/>
          </a:solidFill>
          <a:ln w="17509"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A5DA84F5-5183-47DA-88FD-77F52D33CAC1}"/>
              </a:ext>
            </a:extLst>
          </p:cNvPr>
          <p:cNvSpPr/>
          <p:nvPr/>
        </p:nvSpPr>
        <p:spPr>
          <a:xfrm>
            <a:off x="23697728" y="4034649"/>
            <a:ext cx="72265" cy="168618"/>
          </a:xfrm>
          <a:custGeom>
            <a:avLst/>
            <a:gdLst>
              <a:gd name="connsiteX0" fmla="*/ 63432 w 52567"/>
              <a:gd name="connsiteY0" fmla="*/ 80604 h 122657"/>
              <a:gd name="connsiteX1" fmla="*/ 63432 w 52567"/>
              <a:gd name="connsiteY1" fmla="*/ 135449 h 122657"/>
              <a:gd name="connsiteX2" fmla="*/ 0 w 52567"/>
              <a:gd name="connsiteY2" fmla="*/ 61504 h 122657"/>
              <a:gd name="connsiteX3" fmla="*/ 0 w 52567"/>
              <a:gd name="connsiteY3" fmla="*/ 0 h 122657"/>
            </a:gdLst>
            <a:ahLst/>
            <a:cxnLst>
              <a:cxn ang="0">
                <a:pos x="connsiteX0" y="connsiteY0"/>
              </a:cxn>
              <a:cxn ang="0">
                <a:pos x="connsiteX1" y="connsiteY1"/>
              </a:cxn>
              <a:cxn ang="0">
                <a:pos x="connsiteX2" y="connsiteY2"/>
              </a:cxn>
              <a:cxn ang="0">
                <a:pos x="connsiteX3" y="connsiteY3"/>
              </a:cxn>
            </a:cxnLst>
            <a:rect l="l" t="t" r="r" b="b"/>
            <a:pathLst>
              <a:path w="52567" h="122657">
                <a:moveTo>
                  <a:pt x="63432" y="80604"/>
                </a:moveTo>
                <a:lnTo>
                  <a:pt x="63432" y="135449"/>
                </a:lnTo>
                <a:lnTo>
                  <a:pt x="0" y="61504"/>
                </a:lnTo>
                <a:lnTo>
                  <a:pt x="0" y="0"/>
                </a:lnTo>
                <a:close/>
              </a:path>
            </a:pathLst>
          </a:custGeom>
          <a:solidFill>
            <a:schemeClr val="accent1"/>
          </a:solidFill>
          <a:ln w="17509"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BD9BBF37-BC93-4602-AA82-646C0B7DAF03}"/>
              </a:ext>
            </a:extLst>
          </p:cNvPr>
          <p:cNvSpPr/>
          <p:nvPr/>
        </p:nvSpPr>
        <p:spPr>
          <a:xfrm>
            <a:off x="23045177" y="3477248"/>
            <a:ext cx="72265" cy="240883"/>
          </a:xfrm>
          <a:custGeom>
            <a:avLst/>
            <a:gdLst>
              <a:gd name="connsiteX0" fmla="*/ 0 w 52567"/>
              <a:gd name="connsiteY0" fmla="*/ 0 h 175225"/>
              <a:gd name="connsiteX1" fmla="*/ 67112 w 52567"/>
              <a:gd name="connsiteY1" fmla="*/ 76924 h 175225"/>
              <a:gd name="connsiteX2" fmla="*/ 67112 w 52567"/>
              <a:gd name="connsiteY2" fmla="*/ 179431 h 175225"/>
              <a:gd name="connsiteX3" fmla="*/ 0 w 52567"/>
              <a:gd name="connsiteY3" fmla="*/ 109516 h 175225"/>
            </a:gdLst>
            <a:ahLst/>
            <a:cxnLst>
              <a:cxn ang="0">
                <a:pos x="connsiteX0" y="connsiteY0"/>
              </a:cxn>
              <a:cxn ang="0">
                <a:pos x="connsiteX1" y="connsiteY1"/>
              </a:cxn>
              <a:cxn ang="0">
                <a:pos x="connsiteX2" y="connsiteY2"/>
              </a:cxn>
              <a:cxn ang="0">
                <a:pos x="connsiteX3" y="connsiteY3"/>
              </a:cxn>
            </a:cxnLst>
            <a:rect l="l" t="t" r="r" b="b"/>
            <a:pathLst>
              <a:path w="52567" h="175225">
                <a:moveTo>
                  <a:pt x="0" y="0"/>
                </a:moveTo>
                <a:lnTo>
                  <a:pt x="67112" y="76924"/>
                </a:lnTo>
                <a:lnTo>
                  <a:pt x="67112" y="179431"/>
                </a:lnTo>
                <a:lnTo>
                  <a:pt x="0" y="109516"/>
                </a:lnTo>
                <a:close/>
              </a:path>
            </a:pathLst>
          </a:custGeom>
          <a:solidFill>
            <a:schemeClr val="accent4"/>
          </a:solidFill>
          <a:ln w="17509"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8E33A1B2-0560-40D5-A4BE-E57BCFF4DB57}"/>
              </a:ext>
            </a:extLst>
          </p:cNvPr>
          <p:cNvSpPr/>
          <p:nvPr/>
        </p:nvSpPr>
        <p:spPr>
          <a:xfrm>
            <a:off x="23697728" y="4223741"/>
            <a:ext cx="72265" cy="168618"/>
          </a:xfrm>
          <a:custGeom>
            <a:avLst/>
            <a:gdLst>
              <a:gd name="connsiteX0" fmla="*/ 63432 w 52567"/>
              <a:gd name="connsiteY0" fmla="*/ 72543 h 122657"/>
              <a:gd name="connsiteX1" fmla="*/ 63432 w 52567"/>
              <a:gd name="connsiteY1" fmla="*/ 127214 h 122657"/>
              <a:gd name="connsiteX2" fmla="*/ 0 w 52567"/>
              <a:gd name="connsiteY2" fmla="*/ 60979 h 122657"/>
              <a:gd name="connsiteX3" fmla="*/ 0 w 52567"/>
              <a:gd name="connsiteY3" fmla="*/ 0 h 122657"/>
            </a:gdLst>
            <a:ahLst/>
            <a:cxnLst>
              <a:cxn ang="0">
                <a:pos x="connsiteX0" y="connsiteY0"/>
              </a:cxn>
              <a:cxn ang="0">
                <a:pos x="connsiteX1" y="connsiteY1"/>
              </a:cxn>
              <a:cxn ang="0">
                <a:pos x="connsiteX2" y="connsiteY2"/>
              </a:cxn>
              <a:cxn ang="0">
                <a:pos x="connsiteX3" y="connsiteY3"/>
              </a:cxn>
            </a:cxnLst>
            <a:rect l="l" t="t" r="r" b="b"/>
            <a:pathLst>
              <a:path w="52567" h="122657">
                <a:moveTo>
                  <a:pt x="63432" y="72543"/>
                </a:moveTo>
                <a:lnTo>
                  <a:pt x="63432" y="127214"/>
                </a:lnTo>
                <a:lnTo>
                  <a:pt x="0" y="60979"/>
                </a:lnTo>
                <a:lnTo>
                  <a:pt x="0" y="0"/>
                </a:lnTo>
                <a:close/>
              </a:path>
            </a:pathLst>
          </a:custGeom>
          <a:solidFill>
            <a:schemeClr val="accent1"/>
          </a:solidFill>
          <a:ln w="17509"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A6B541AF-2BA1-4DC1-B049-6ECF2BE33987}"/>
              </a:ext>
            </a:extLst>
          </p:cNvPr>
          <p:cNvSpPr/>
          <p:nvPr/>
        </p:nvSpPr>
        <p:spPr>
          <a:xfrm>
            <a:off x="23364105" y="4076562"/>
            <a:ext cx="48176" cy="168618"/>
          </a:xfrm>
          <a:custGeom>
            <a:avLst/>
            <a:gdLst>
              <a:gd name="connsiteX0" fmla="*/ 0 w 35045"/>
              <a:gd name="connsiteY0" fmla="*/ 0 h 122657"/>
              <a:gd name="connsiteX1" fmla="*/ 51166 w 35045"/>
              <a:gd name="connsiteY1" fmla="*/ 53093 h 122657"/>
              <a:gd name="connsiteX2" fmla="*/ 51166 w 35045"/>
              <a:gd name="connsiteY2" fmla="*/ 133697 h 122657"/>
              <a:gd name="connsiteX3" fmla="*/ 0 w 35045"/>
              <a:gd name="connsiteY3" fmla="*/ 85861 h 122657"/>
            </a:gdLst>
            <a:ahLst/>
            <a:cxnLst>
              <a:cxn ang="0">
                <a:pos x="connsiteX0" y="connsiteY0"/>
              </a:cxn>
              <a:cxn ang="0">
                <a:pos x="connsiteX1" y="connsiteY1"/>
              </a:cxn>
              <a:cxn ang="0">
                <a:pos x="connsiteX2" y="connsiteY2"/>
              </a:cxn>
              <a:cxn ang="0">
                <a:pos x="connsiteX3" y="connsiteY3"/>
              </a:cxn>
            </a:cxnLst>
            <a:rect l="l" t="t" r="r" b="b"/>
            <a:pathLst>
              <a:path w="35045" h="122657">
                <a:moveTo>
                  <a:pt x="0" y="0"/>
                </a:moveTo>
                <a:lnTo>
                  <a:pt x="51166" y="53093"/>
                </a:lnTo>
                <a:lnTo>
                  <a:pt x="51166" y="133697"/>
                </a:lnTo>
                <a:lnTo>
                  <a:pt x="0" y="85861"/>
                </a:lnTo>
                <a:close/>
              </a:path>
            </a:pathLst>
          </a:custGeom>
          <a:solidFill>
            <a:schemeClr val="accent1"/>
          </a:solidFill>
          <a:ln w="17509"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338BC0EB-421B-41D8-9DC9-514691A90DF1}"/>
              </a:ext>
            </a:extLst>
          </p:cNvPr>
          <p:cNvSpPr/>
          <p:nvPr/>
        </p:nvSpPr>
        <p:spPr>
          <a:xfrm>
            <a:off x="23500926" y="4217719"/>
            <a:ext cx="264970" cy="361323"/>
          </a:xfrm>
          <a:custGeom>
            <a:avLst/>
            <a:gdLst>
              <a:gd name="connsiteX0" fmla="*/ 206591 w 192748"/>
              <a:gd name="connsiteY0" fmla="*/ 213600 h 262838"/>
              <a:gd name="connsiteX1" fmla="*/ 206591 w 192748"/>
              <a:gd name="connsiteY1" fmla="*/ 268621 h 262838"/>
              <a:gd name="connsiteX2" fmla="*/ 4556 w 192748"/>
              <a:gd name="connsiteY2" fmla="*/ 80253 h 262838"/>
              <a:gd name="connsiteX3" fmla="*/ 4556 w 192748"/>
              <a:gd name="connsiteY3" fmla="*/ 8937 h 262838"/>
              <a:gd name="connsiteX4" fmla="*/ 0 w 192748"/>
              <a:gd name="connsiteY4" fmla="*/ 0 h 262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48" h="262838">
                <a:moveTo>
                  <a:pt x="206591" y="213600"/>
                </a:moveTo>
                <a:lnTo>
                  <a:pt x="206591" y="268621"/>
                </a:lnTo>
                <a:lnTo>
                  <a:pt x="4556" y="80253"/>
                </a:lnTo>
                <a:lnTo>
                  <a:pt x="4556" y="8937"/>
                </a:lnTo>
                <a:lnTo>
                  <a:pt x="0" y="0"/>
                </a:lnTo>
                <a:close/>
              </a:path>
            </a:pathLst>
          </a:custGeom>
          <a:solidFill>
            <a:schemeClr val="accent1"/>
          </a:solidFill>
          <a:ln w="17509"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9D748FEA-C794-4D1D-81A5-882D579EA68E}"/>
              </a:ext>
            </a:extLst>
          </p:cNvPr>
          <p:cNvSpPr/>
          <p:nvPr/>
        </p:nvSpPr>
        <p:spPr>
          <a:xfrm>
            <a:off x="23045177" y="4016823"/>
            <a:ext cx="96352" cy="240883"/>
          </a:xfrm>
          <a:custGeom>
            <a:avLst/>
            <a:gdLst>
              <a:gd name="connsiteX0" fmla="*/ 82882 w 70090"/>
              <a:gd name="connsiteY0" fmla="*/ 75347 h 175225"/>
              <a:gd name="connsiteX1" fmla="*/ 82882 w 70090"/>
              <a:gd name="connsiteY1" fmla="*/ 176102 h 175225"/>
              <a:gd name="connsiteX2" fmla="*/ 0 w 70090"/>
              <a:gd name="connsiteY2" fmla="*/ 109341 h 175225"/>
              <a:gd name="connsiteX3" fmla="*/ 0 w 70090"/>
              <a:gd name="connsiteY3" fmla="*/ 0 h 175225"/>
            </a:gdLst>
            <a:ahLst/>
            <a:cxnLst>
              <a:cxn ang="0">
                <a:pos x="connsiteX0" y="connsiteY0"/>
              </a:cxn>
              <a:cxn ang="0">
                <a:pos x="connsiteX1" y="connsiteY1"/>
              </a:cxn>
              <a:cxn ang="0">
                <a:pos x="connsiteX2" y="connsiteY2"/>
              </a:cxn>
              <a:cxn ang="0">
                <a:pos x="connsiteX3" y="connsiteY3"/>
              </a:cxn>
            </a:cxnLst>
            <a:rect l="l" t="t" r="r" b="b"/>
            <a:pathLst>
              <a:path w="70090" h="175225">
                <a:moveTo>
                  <a:pt x="82882" y="75347"/>
                </a:moveTo>
                <a:lnTo>
                  <a:pt x="82882" y="176102"/>
                </a:lnTo>
                <a:lnTo>
                  <a:pt x="0" y="109341"/>
                </a:lnTo>
                <a:lnTo>
                  <a:pt x="0" y="0"/>
                </a:lnTo>
                <a:close/>
              </a:path>
            </a:pathLst>
          </a:custGeom>
          <a:solidFill>
            <a:schemeClr val="accent4"/>
          </a:solidFill>
          <a:ln w="17509"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0AEA872E-4455-4AC2-8A53-85A140E7E1FF}"/>
              </a:ext>
            </a:extLst>
          </p:cNvPr>
          <p:cNvSpPr/>
          <p:nvPr/>
        </p:nvSpPr>
        <p:spPr>
          <a:xfrm>
            <a:off x="23714590" y="4623364"/>
            <a:ext cx="48176" cy="120441"/>
          </a:xfrm>
          <a:custGeom>
            <a:avLst/>
            <a:gdLst>
              <a:gd name="connsiteX0" fmla="*/ 51166 w 35045"/>
              <a:gd name="connsiteY0" fmla="*/ 46610 h 87612"/>
              <a:gd name="connsiteX1" fmla="*/ 51166 w 35045"/>
              <a:gd name="connsiteY1" fmla="*/ 101280 h 87612"/>
              <a:gd name="connsiteX2" fmla="*/ 0 w 35045"/>
              <a:gd name="connsiteY2" fmla="*/ 59927 h 87612"/>
              <a:gd name="connsiteX3" fmla="*/ 0 w 35045"/>
              <a:gd name="connsiteY3" fmla="*/ 0 h 87612"/>
            </a:gdLst>
            <a:ahLst/>
            <a:cxnLst>
              <a:cxn ang="0">
                <a:pos x="connsiteX0" y="connsiteY0"/>
              </a:cxn>
              <a:cxn ang="0">
                <a:pos x="connsiteX1" y="connsiteY1"/>
              </a:cxn>
              <a:cxn ang="0">
                <a:pos x="connsiteX2" y="connsiteY2"/>
              </a:cxn>
              <a:cxn ang="0">
                <a:pos x="connsiteX3" y="connsiteY3"/>
              </a:cxn>
            </a:cxnLst>
            <a:rect l="l" t="t" r="r" b="b"/>
            <a:pathLst>
              <a:path w="35045" h="87612">
                <a:moveTo>
                  <a:pt x="51166" y="46610"/>
                </a:moveTo>
                <a:lnTo>
                  <a:pt x="51166" y="101280"/>
                </a:lnTo>
                <a:lnTo>
                  <a:pt x="0" y="59927"/>
                </a:lnTo>
                <a:lnTo>
                  <a:pt x="0" y="0"/>
                </a:lnTo>
                <a:close/>
              </a:path>
            </a:pathLst>
          </a:custGeom>
          <a:solidFill>
            <a:schemeClr val="accent1"/>
          </a:solidFill>
          <a:ln w="17509"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5CB44829-E7EB-4284-B010-FB1EF0A5A253}"/>
              </a:ext>
            </a:extLst>
          </p:cNvPr>
          <p:cNvSpPr/>
          <p:nvPr/>
        </p:nvSpPr>
        <p:spPr>
          <a:xfrm>
            <a:off x="23045177" y="4286612"/>
            <a:ext cx="264970" cy="337235"/>
          </a:xfrm>
          <a:custGeom>
            <a:avLst/>
            <a:gdLst>
              <a:gd name="connsiteX0" fmla="*/ 0 w 192748"/>
              <a:gd name="connsiteY0" fmla="*/ 0 h 245315"/>
              <a:gd name="connsiteX1" fmla="*/ 205715 w 192748"/>
              <a:gd name="connsiteY1" fmla="*/ 160156 h 245315"/>
              <a:gd name="connsiteX2" fmla="*/ 205715 w 192748"/>
              <a:gd name="connsiteY2" fmla="*/ 248820 h 245315"/>
              <a:gd name="connsiteX3" fmla="*/ 0 w 192748"/>
              <a:gd name="connsiteY3" fmla="*/ 109516 h 245315"/>
            </a:gdLst>
            <a:ahLst/>
            <a:cxnLst>
              <a:cxn ang="0">
                <a:pos x="connsiteX0" y="connsiteY0"/>
              </a:cxn>
              <a:cxn ang="0">
                <a:pos x="connsiteX1" y="connsiteY1"/>
              </a:cxn>
              <a:cxn ang="0">
                <a:pos x="connsiteX2" y="connsiteY2"/>
              </a:cxn>
              <a:cxn ang="0">
                <a:pos x="connsiteX3" y="connsiteY3"/>
              </a:cxn>
            </a:cxnLst>
            <a:rect l="l" t="t" r="r" b="b"/>
            <a:pathLst>
              <a:path w="192748" h="245315">
                <a:moveTo>
                  <a:pt x="0" y="0"/>
                </a:moveTo>
                <a:lnTo>
                  <a:pt x="205715" y="160156"/>
                </a:lnTo>
                <a:lnTo>
                  <a:pt x="205715" y="248820"/>
                </a:lnTo>
                <a:lnTo>
                  <a:pt x="0" y="109516"/>
                </a:lnTo>
                <a:close/>
              </a:path>
            </a:pathLst>
          </a:custGeom>
          <a:solidFill>
            <a:schemeClr val="accent1"/>
          </a:solidFill>
          <a:ln w="17509"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7E6E39D8-DB0B-499C-9F86-3F10DF9D205F}"/>
              </a:ext>
            </a:extLst>
          </p:cNvPr>
          <p:cNvSpPr/>
          <p:nvPr/>
        </p:nvSpPr>
        <p:spPr>
          <a:xfrm>
            <a:off x="23395902" y="4559771"/>
            <a:ext cx="72265" cy="168618"/>
          </a:xfrm>
          <a:custGeom>
            <a:avLst/>
            <a:gdLst>
              <a:gd name="connsiteX0" fmla="*/ 0 w 52567"/>
              <a:gd name="connsiteY0" fmla="*/ 0 h 122657"/>
              <a:gd name="connsiteX1" fmla="*/ 61504 w 52567"/>
              <a:gd name="connsiteY1" fmla="*/ 47837 h 122657"/>
              <a:gd name="connsiteX2" fmla="*/ 61504 w 52567"/>
              <a:gd name="connsiteY2" fmla="*/ 125286 h 122657"/>
              <a:gd name="connsiteX3" fmla="*/ 3329 w 52567"/>
              <a:gd name="connsiteY3" fmla="*/ 86036 h 122657"/>
              <a:gd name="connsiteX4" fmla="*/ 3329 w 52567"/>
              <a:gd name="connsiteY4" fmla="*/ 6658 h 12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67" h="122657">
                <a:moveTo>
                  <a:pt x="0" y="0"/>
                </a:moveTo>
                <a:lnTo>
                  <a:pt x="61504" y="47837"/>
                </a:lnTo>
                <a:lnTo>
                  <a:pt x="61504" y="125286"/>
                </a:lnTo>
                <a:lnTo>
                  <a:pt x="3329" y="86036"/>
                </a:lnTo>
                <a:lnTo>
                  <a:pt x="3329" y="6658"/>
                </a:lnTo>
                <a:close/>
              </a:path>
            </a:pathLst>
          </a:custGeom>
          <a:solidFill>
            <a:schemeClr val="accent1"/>
          </a:solidFill>
          <a:ln w="17509"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7F5A49F6-C7E1-4005-8C5E-BDD1127BCAC5}"/>
              </a:ext>
            </a:extLst>
          </p:cNvPr>
          <p:cNvSpPr/>
          <p:nvPr/>
        </p:nvSpPr>
        <p:spPr>
          <a:xfrm>
            <a:off x="23552716" y="4682139"/>
            <a:ext cx="216794" cy="240883"/>
          </a:xfrm>
          <a:custGeom>
            <a:avLst/>
            <a:gdLst>
              <a:gd name="connsiteX0" fmla="*/ 168918 w 157703"/>
              <a:gd name="connsiteY0" fmla="*/ 131419 h 175225"/>
              <a:gd name="connsiteX1" fmla="*/ 168918 w 157703"/>
              <a:gd name="connsiteY1" fmla="*/ 186440 h 175225"/>
              <a:gd name="connsiteX2" fmla="*/ 0 w 157703"/>
              <a:gd name="connsiteY2" fmla="*/ 71842 h 175225"/>
              <a:gd name="connsiteX3" fmla="*/ 0 w 157703"/>
              <a:gd name="connsiteY3" fmla="*/ 0 h 175225"/>
            </a:gdLst>
            <a:ahLst/>
            <a:cxnLst>
              <a:cxn ang="0">
                <a:pos x="connsiteX0" y="connsiteY0"/>
              </a:cxn>
              <a:cxn ang="0">
                <a:pos x="connsiteX1" y="connsiteY1"/>
              </a:cxn>
              <a:cxn ang="0">
                <a:pos x="connsiteX2" y="connsiteY2"/>
              </a:cxn>
              <a:cxn ang="0">
                <a:pos x="connsiteX3" y="connsiteY3"/>
              </a:cxn>
            </a:cxnLst>
            <a:rect l="l" t="t" r="r" b="b"/>
            <a:pathLst>
              <a:path w="157703" h="175225">
                <a:moveTo>
                  <a:pt x="168918" y="131419"/>
                </a:moveTo>
                <a:lnTo>
                  <a:pt x="168918" y="186440"/>
                </a:lnTo>
                <a:lnTo>
                  <a:pt x="0" y="71842"/>
                </a:lnTo>
                <a:lnTo>
                  <a:pt x="0" y="0"/>
                </a:lnTo>
                <a:close/>
              </a:path>
            </a:pathLst>
          </a:custGeom>
          <a:solidFill>
            <a:schemeClr val="accent1"/>
          </a:solidFill>
          <a:ln w="17509"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75E9083A-9238-41B6-934B-B19AB930D475}"/>
              </a:ext>
            </a:extLst>
          </p:cNvPr>
          <p:cNvSpPr/>
          <p:nvPr/>
        </p:nvSpPr>
        <p:spPr>
          <a:xfrm>
            <a:off x="23045177" y="4556399"/>
            <a:ext cx="72265" cy="192705"/>
          </a:xfrm>
          <a:custGeom>
            <a:avLst/>
            <a:gdLst>
              <a:gd name="connsiteX0" fmla="*/ 0 w 52567"/>
              <a:gd name="connsiteY0" fmla="*/ 0 h 140180"/>
              <a:gd name="connsiteX1" fmla="*/ 67112 w 52567"/>
              <a:gd name="connsiteY1" fmla="*/ 43281 h 140180"/>
              <a:gd name="connsiteX2" fmla="*/ 67112 w 52567"/>
              <a:gd name="connsiteY2" fmla="*/ 146138 h 140180"/>
              <a:gd name="connsiteX3" fmla="*/ 0 w 52567"/>
              <a:gd name="connsiteY3" fmla="*/ 109516 h 140180"/>
            </a:gdLst>
            <a:ahLst/>
            <a:cxnLst>
              <a:cxn ang="0">
                <a:pos x="connsiteX0" y="connsiteY0"/>
              </a:cxn>
              <a:cxn ang="0">
                <a:pos x="connsiteX1" y="connsiteY1"/>
              </a:cxn>
              <a:cxn ang="0">
                <a:pos x="connsiteX2" y="connsiteY2"/>
              </a:cxn>
              <a:cxn ang="0">
                <a:pos x="connsiteX3" y="connsiteY3"/>
              </a:cxn>
            </a:cxnLst>
            <a:rect l="l" t="t" r="r" b="b"/>
            <a:pathLst>
              <a:path w="52567" h="140180">
                <a:moveTo>
                  <a:pt x="0" y="0"/>
                </a:moveTo>
                <a:lnTo>
                  <a:pt x="67112" y="43281"/>
                </a:lnTo>
                <a:lnTo>
                  <a:pt x="67112" y="146138"/>
                </a:lnTo>
                <a:lnTo>
                  <a:pt x="0" y="109516"/>
                </a:lnTo>
                <a:close/>
              </a:path>
            </a:pathLst>
          </a:custGeom>
          <a:solidFill>
            <a:schemeClr val="accent4"/>
          </a:solidFill>
          <a:ln w="17509"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15204181-75B5-4C76-A679-961569DDEA58}"/>
              </a:ext>
            </a:extLst>
          </p:cNvPr>
          <p:cNvSpPr/>
          <p:nvPr/>
        </p:nvSpPr>
        <p:spPr>
          <a:xfrm>
            <a:off x="23209701" y="4662628"/>
            <a:ext cx="72265" cy="168618"/>
          </a:xfrm>
          <a:custGeom>
            <a:avLst/>
            <a:gdLst>
              <a:gd name="connsiteX0" fmla="*/ 0 w 52567"/>
              <a:gd name="connsiteY0" fmla="*/ 0 h 122657"/>
              <a:gd name="connsiteX1" fmla="*/ 59577 w 52567"/>
              <a:gd name="connsiteY1" fmla="*/ 38550 h 122657"/>
              <a:gd name="connsiteX2" fmla="*/ 59577 w 52567"/>
              <a:gd name="connsiteY2" fmla="*/ 130017 h 122657"/>
              <a:gd name="connsiteX3" fmla="*/ 0 w 52567"/>
              <a:gd name="connsiteY3" fmla="*/ 97425 h 122657"/>
            </a:gdLst>
            <a:ahLst/>
            <a:cxnLst>
              <a:cxn ang="0">
                <a:pos x="connsiteX0" y="connsiteY0"/>
              </a:cxn>
              <a:cxn ang="0">
                <a:pos x="connsiteX1" y="connsiteY1"/>
              </a:cxn>
              <a:cxn ang="0">
                <a:pos x="connsiteX2" y="connsiteY2"/>
              </a:cxn>
              <a:cxn ang="0">
                <a:pos x="connsiteX3" y="connsiteY3"/>
              </a:cxn>
            </a:cxnLst>
            <a:rect l="l" t="t" r="r" b="b"/>
            <a:pathLst>
              <a:path w="52567" h="122657">
                <a:moveTo>
                  <a:pt x="0" y="0"/>
                </a:moveTo>
                <a:lnTo>
                  <a:pt x="59577" y="38550"/>
                </a:lnTo>
                <a:lnTo>
                  <a:pt x="59577" y="130017"/>
                </a:lnTo>
                <a:lnTo>
                  <a:pt x="0" y="97425"/>
                </a:lnTo>
                <a:close/>
              </a:path>
            </a:pathLst>
          </a:custGeom>
          <a:solidFill>
            <a:schemeClr val="accent1"/>
          </a:solidFill>
          <a:ln w="17509"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AD1891A3-8C90-4A5E-966B-7FAFDFB052F0}"/>
              </a:ext>
            </a:extLst>
          </p:cNvPr>
          <p:cNvSpPr/>
          <p:nvPr/>
        </p:nvSpPr>
        <p:spPr>
          <a:xfrm>
            <a:off x="23364105" y="4762593"/>
            <a:ext cx="240883" cy="240883"/>
          </a:xfrm>
          <a:custGeom>
            <a:avLst/>
            <a:gdLst>
              <a:gd name="connsiteX0" fmla="*/ 0 w 175225"/>
              <a:gd name="connsiteY0" fmla="*/ 0 h 175225"/>
              <a:gd name="connsiteX1" fmla="*/ 175751 w 175225"/>
              <a:gd name="connsiteY1" fmla="*/ 113546 h 175225"/>
              <a:gd name="connsiteX2" fmla="*/ 175751 w 175225"/>
              <a:gd name="connsiteY2" fmla="*/ 181534 h 175225"/>
              <a:gd name="connsiteX3" fmla="*/ 0 w 175225"/>
              <a:gd name="connsiteY3" fmla="*/ 85860 h 175225"/>
            </a:gdLst>
            <a:ahLst/>
            <a:cxnLst>
              <a:cxn ang="0">
                <a:pos x="connsiteX0" y="connsiteY0"/>
              </a:cxn>
              <a:cxn ang="0">
                <a:pos x="connsiteX1" y="connsiteY1"/>
              </a:cxn>
              <a:cxn ang="0">
                <a:pos x="connsiteX2" y="connsiteY2"/>
              </a:cxn>
              <a:cxn ang="0">
                <a:pos x="connsiteX3" y="connsiteY3"/>
              </a:cxn>
            </a:cxnLst>
            <a:rect l="l" t="t" r="r" b="b"/>
            <a:pathLst>
              <a:path w="175225" h="175225">
                <a:moveTo>
                  <a:pt x="0" y="0"/>
                </a:moveTo>
                <a:lnTo>
                  <a:pt x="175751" y="113546"/>
                </a:lnTo>
                <a:lnTo>
                  <a:pt x="175751" y="181534"/>
                </a:lnTo>
                <a:lnTo>
                  <a:pt x="0" y="85860"/>
                </a:lnTo>
                <a:close/>
              </a:path>
            </a:pathLst>
          </a:custGeom>
          <a:solidFill>
            <a:schemeClr val="accent1"/>
          </a:solidFill>
          <a:ln w="17509"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04F602D4-3D47-46B0-83D9-F25D8A817074}"/>
              </a:ext>
            </a:extLst>
          </p:cNvPr>
          <p:cNvSpPr/>
          <p:nvPr/>
        </p:nvSpPr>
        <p:spPr>
          <a:xfrm>
            <a:off x="23677975" y="4965176"/>
            <a:ext cx="96352" cy="144529"/>
          </a:xfrm>
          <a:custGeom>
            <a:avLst/>
            <a:gdLst>
              <a:gd name="connsiteX0" fmla="*/ 77800 w 70090"/>
              <a:gd name="connsiteY0" fmla="*/ 50290 h 105135"/>
              <a:gd name="connsiteX1" fmla="*/ 77800 w 70090"/>
              <a:gd name="connsiteY1" fmla="*/ 105310 h 105135"/>
              <a:gd name="connsiteX2" fmla="*/ 0 w 70090"/>
              <a:gd name="connsiteY2" fmla="*/ 62906 h 105135"/>
              <a:gd name="connsiteX3" fmla="*/ 0 w 70090"/>
              <a:gd name="connsiteY3" fmla="*/ 0 h 105135"/>
            </a:gdLst>
            <a:ahLst/>
            <a:cxnLst>
              <a:cxn ang="0">
                <a:pos x="connsiteX0" y="connsiteY0"/>
              </a:cxn>
              <a:cxn ang="0">
                <a:pos x="connsiteX1" y="connsiteY1"/>
              </a:cxn>
              <a:cxn ang="0">
                <a:pos x="connsiteX2" y="connsiteY2"/>
              </a:cxn>
              <a:cxn ang="0">
                <a:pos x="connsiteX3" y="connsiteY3"/>
              </a:cxn>
            </a:cxnLst>
            <a:rect l="l" t="t" r="r" b="b"/>
            <a:pathLst>
              <a:path w="70090" h="105135">
                <a:moveTo>
                  <a:pt x="77800" y="50290"/>
                </a:moveTo>
                <a:lnTo>
                  <a:pt x="77800" y="105310"/>
                </a:lnTo>
                <a:lnTo>
                  <a:pt x="0" y="62906"/>
                </a:lnTo>
                <a:lnTo>
                  <a:pt x="0" y="0"/>
                </a:lnTo>
                <a:close/>
              </a:path>
            </a:pathLst>
          </a:custGeom>
          <a:solidFill>
            <a:schemeClr val="accent1"/>
          </a:solidFill>
          <a:ln w="17509"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DC7C5140-4A1D-4DE9-80B5-86B470060795}"/>
              </a:ext>
            </a:extLst>
          </p:cNvPr>
          <p:cNvSpPr/>
          <p:nvPr/>
        </p:nvSpPr>
        <p:spPr>
          <a:xfrm>
            <a:off x="23045177" y="4826187"/>
            <a:ext cx="144529" cy="192705"/>
          </a:xfrm>
          <a:custGeom>
            <a:avLst/>
            <a:gdLst>
              <a:gd name="connsiteX0" fmla="*/ 0 w 105135"/>
              <a:gd name="connsiteY0" fmla="*/ 0 h 140180"/>
              <a:gd name="connsiteX1" fmla="*/ 109166 w 105135"/>
              <a:gd name="connsiteY1" fmla="*/ 56423 h 140180"/>
              <a:gd name="connsiteX2" fmla="*/ 109166 w 105135"/>
              <a:gd name="connsiteY2" fmla="*/ 154899 h 140180"/>
              <a:gd name="connsiteX3" fmla="*/ 0 w 105135"/>
              <a:gd name="connsiteY3" fmla="*/ 109516 h 140180"/>
            </a:gdLst>
            <a:ahLst/>
            <a:cxnLst>
              <a:cxn ang="0">
                <a:pos x="connsiteX0" y="connsiteY0"/>
              </a:cxn>
              <a:cxn ang="0">
                <a:pos x="connsiteX1" y="connsiteY1"/>
              </a:cxn>
              <a:cxn ang="0">
                <a:pos x="connsiteX2" y="connsiteY2"/>
              </a:cxn>
              <a:cxn ang="0">
                <a:pos x="connsiteX3" y="connsiteY3"/>
              </a:cxn>
            </a:cxnLst>
            <a:rect l="l" t="t" r="r" b="b"/>
            <a:pathLst>
              <a:path w="105135" h="140180">
                <a:moveTo>
                  <a:pt x="0" y="0"/>
                </a:moveTo>
                <a:lnTo>
                  <a:pt x="109166" y="56423"/>
                </a:lnTo>
                <a:lnTo>
                  <a:pt x="109166" y="154899"/>
                </a:lnTo>
                <a:lnTo>
                  <a:pt x="0" y="109516"/>
                </a:lnTo>
                <a:close/>
              </a:path>
            </a:pathLst>
          </a:custGeom>
          <a:solidFill>
            <a:schemeClr val="accent1"/>
          </a:solidFill>
          <a:ln w="17509"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BE0723B5-83EE-4017-9D02-64698F2783AB}"/>
              </a:ext>
            </a:extLst>
          </p:cNvPr>
          <p:cNvSpPr/>
          <p:nvPr/>
        </p:nvSpPr>
        <p:spPr>
          <a:xfrm>
            <a:off x="23267753" y="4941088"/>
            <a:ext cx="144529" cy="168618"/>
          </a:xfrm>
          <a:custGeom>
            <a:avLst/>
            <a:gdLst>
              <a:gd name="connsiteX0" fmla="*/ 113546 w 105135"/>
              <a:gd name="connsiteY0" fmla="*/ 58525 h 122657"/>
              <a:gd name="connsiteX1" fmla="*/ 113546 w 105135"/>
              <a:gd name="connsiteY1" fmla="*/ 140005 h 122657"/>
              <a:gd name="connsiteX2" fmla="*/ 0 w 105135"/>
              <a:gd name="connsiteY2" fmla="*/ 93045 h 122657"/>
              <a:gd name="connsiteX3" fmla="*/ 0 w 105135"/>
              <a:gd name="connsiteY3" fmla="*/ 0 h 122657"/>
            </a:gdLst>
            <a:ahLst/>
            <a:cxnLst>
              <a:cxn ang="0">
                <a:pos x="connsiteX0" y="connsiteY0"/>
              </a:cxn>
              <a:cxn ang="0">
                <a:pos x="connsiteX1" y="connsiteY1"/>
              </a:cxn>
              <a:cxn ang="0">
                <a:pos x="connsiteX2" y="connsiteY2"/>
              </a:cxn>
              <a:cxn ang="0">
                <a:pos x="connsiteX3" y="connsiteY3"/>
              </a:cxn>
            </a:cxnLst>
            <a:rect l="l" t="t" r="r" b="b"/>
            <a:pathLst>
              <a:path w="105135" h="122657">
                <a:moveTo>
                  <a:pt x="113546" y="58525"/>
                </a:moveTo>
                <a:lnTo>
                  <a:pt x="113546" y="140005"/>
                </a:lnTo>
                <a:lnTo>
                  <a:pt x="0" y="93045"/>
                </a:lnTo>
                <a:lnTo>
                  <a:pt x="0" y="0"/>
                </a:lnTo>
                <a:close/>
              </a:path>
            </a:pathLst>
          </a:custGeom>
          <a:solidFill>
            <a:schemeClr val="accent1"/>
          </a:solidFill>
          <a:ln w="17509"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3FF0C059-2847-41AB-AACF-856721EE17EA}"/>
              </a:ext>
            </a:extLst>
          </p:cNvPr>
          <p:cNvSpPr/>
          <p:nvPr/>
        </p:nvSpPr>
        <p:spPr>
          <a:xfrm>
            <a:off x="23496350" y="5059120"/>
            <a:ext cx="264970" cy="216794"/>
          </a:xfrm>
          <a:custGeom>
            <a:avLst/>
            <a:gdLst>
              <a:gd name="connsiteX0" fmla="*/ 209920 w 192748"/>
              <a:gd name="connsiteY0" fmla="*/ 108290 h 157703"/>
              <a:gd name="connsiteX1" fmla="*/ 209920 w 192748"/>
              <a:gd name="connsiteY1" fmla="*/ 162960 h 157703"/>
              <a:gd name="connsiteX2" fmla="*/ 0 w 192748"/>
              <a:gd name="connsiteY2" fmla="*/ 75873 h 157703"/>
              <a:gd name="connsiteX3" fmla="*/ 0 w 192748"/>
              <a:gd name="connsiteY3" fmla="*/ 0 h 157703"/>
            </a:gdLst>
            <a:ahLst/>
            <a:cxnLst>
              <a:cxn ang="0">
                <a:pos x="connsiteX0" y="connsiteY0"/>
              </a:cxn>
              <a:cxn ang="0">
                <a:pos x="connsiteX1" y="connsiteY1"/>
              </a:cxn>
              <a:cxn ang="0">
                <a:pos x="connsiteX2" y="connsiteY2"/>
              </a:cxn>
              <a:cxn ang="0">
                <a:pos x="connsiteX3" y="connsiteY3"/>
              </a:cxn>
            </a:cxnLst>
            <a:rect l="l" t="t" r="r" b="b"/>
            <a:pathLst>
              <a:path w="192748" h="157703">
                <a:moveTo>
                  <a:pt x="209920" y="108290"/>
                </a:moveTo>
                <a:lnTo>
                  <a:pt x="209920" y="162960"/>
                </a:lnTo>
                <a:lnTo>
                  <a:pt x="0" y="75873"/>
                </a:lnTo>
                <a:lnTo>
                  <a:pt x="0" y="0"/>
                </a:lnTo>
                <a:close/>
              </a:path>
            </a:pathLst>
          </a:custGeom>
          <a:solidFill>
            <a:schemeClr val="accent1"/>
          </a:solidFill>
          <a:ln w="17509"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9BE36366-9477-4F59-AC18-4A95FC4F879E}"/>
              </a:ext>
            </a:extLst>
          </p:cNvPr>
          <p:cNvSpPr/>
          <p:nvPr/>
        </p:nvSpPr>
        <p:spPr>
          <a:xfrm>
            <a:off x="23045177" y="5096216"/>
            <a:ext cx="264970" cy="216794"/>
          </a:xfrm>
          <a:custGeom>
            <a:avLst/>
            <a:gdLst>
              <a:gd name="connsiteX0" fmla="*/ 0 w 192748"/>
              <a:gd name="connsiteY0" fmla="*/ 0 h 157703"/>
              <a:gd name="connsiteX1" fmla="*/ 205715 w 192748"/>
              <a:gd name="connsiteY1" fmla="*/ 79027 h 157703"/>
              <a:gd name="connsiteX2" fmla="*/ 205715 w 192748"/>
              <a:gd name="connsiteY2" fmla="*/ 167516 h 157703"/>
              <a:gd name="connsiteX3" fmla="*/ 0 w 192748"/>
              <a:gd name="connsiteY3" fmla="*/ 109516 h 157703"/>
            </a:gdLst>
            <a:ahLst/>
            <a:cxnLst>
              <a:cxn ang="0">
                <a:pos x="connsiteX0" y="connsiteY0"/>
              </a:cxn>
              <a:cxn ang="0">
                <a:pos x="connsiteX1" y="connsiteY1"/>
              </a:cxn>
              <a:cxn ang="0">
                <a:pos x="connsiteX2" y="connsiteY2"/>
              </a:cxn>
              <a:cxn ang="0">
                <a:pos x="connsiteX3" y="connsiteY3"/>
              </a:cxn>
            </a:cxnLst>
            <a:rect l="l" t="t" r="r" b="b"/>
            <a:pathLst>
              <a:path w="192748" h="157703">
                <a:moveTo>
                  <a:pt x="0" y="0"/>
                </a:moveTo>
                <a:lnTo>
                  <a:pt x="205715" y="79027"/>
                </a:lnTo>
                <a:lnTo>
                  <a:pt x="205715" y="167516"/>
                </a:lnTo>
                <a:lnTo>
                  <a:pt x="0" y="109516"/>
                </a:lnTo>
                <a:close/>
              </a:path>
            </a:pathLst>
          </a:custGeom>
          <a:solidFill>
            <a:schemeClr val="accent1"/>
          </a:solidFill>
          <a:ln w="17509"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B2E74826-C89E-43C9-9B43-2AE5E8107958}"/>
              </a:ext>
            </a:extLst>
          </p:cNvPr>
          <p:cNvSpPr/>
          <p:nvPr/>
        </p:nvSpPr>
        <p:spPr>
          <a:xfrm>
            <a:off x="23400478" y="5232796"/>
            <a:ext cx="192705" cy="168618"/>
          </a:xfrm>
          <a:custGeom>
            <a:avLst/>
            <a:gdLst>
              <a:gd name="connsiteX0" fmla="*/ 0 w 140180"/>
              <a:gd name="connsiteY0" fmla="*/ 0 h 122657"/>
              <a:gd name="connsiteX1" fmla="*/ 149293 w 140180"/>
              <a:gd name="connsiteY1" fmla="*/ 57299 h 122657"/>
              <a:gd name="connsiteX2" fmla="*/ 149293 w 140180"/>
              <a:gd name="connsiteY2" fmla="*/ 125286 h 122657"/>
              <a:gd name="connsiteX3" fmla="*/ 0 w 140180"/>
              <a:gd name="connsiteY3" fmla="*/ 83232 h 122657"/>
            </a:gdLst>
            <a:ahLst/>
            <a:cxnLst>
              <a:cxn ang="0">
                <a:pos x="connsiteX0" y="connsiteY0"/>
              </a:cxn>
              <a:cxn ang="0">
                <a:pos x="connsiteX1" y="connsiteY1"/>
              </a:cxn>
              <a:cxn ang="0">
                <a:pos x="connsiteX2" y="connsiteY2"/>
              </a:cxn>
              <a:cxn ang="0">
                <a:pos x="connsiteX3" y="connsiteY3"/>
              </a:cxn>
            </a:cxnLst>
            <a:rect l="l" t="t" r="r" b="b"/>
            <a:pathLst>
              <a:path w="140180" h="122657">
                <a:moveTo>
                  <a:pt x="0" y="0"/>
                </a:moveTo>
                <a:lnTo>
                  <a:pt x="149293" y="57299"/>
                </a:lnTo>
                <a:lnTo>
                  <a:pt x="149293" y="125286"/>
                </a:lnTo>
                <a:lnTo>
                  <a:pt x="0" y="83232"/>
                </a:lnTo>
                <a:close/>
              </a:path>
            </a:pathLst>
          </a:custGeom>
          <a:solidFill>
            <a:schemeClr val="accent1"/>
          </a:solidFill>
          <a:ln w="17509"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E36007A4-3F36-4E7E-BD19-439635FC009A}"/>
              </a:ext>
            </a:extLst>
          </p:cNvPr>
          <p:cNvSpPr/>
          <p:nvPr/>
        </p:nvSpPr>
        <p:spPr>
          <a:xfrm>
            <a:off x="23677975" y="5339265"/>
            <a:ext cx="96352" cy="96353"/>
          </a:xfrm>
          <a:custGeom>
            <a:avLst/>
            <a:gdLst>
              <a:gd name="connsiteX0" fmla="*/ 77800 w 70090"/>
              <a:gd name="connsiteY0" fmla="*/ 29963 h 70090"/>
              <a:gd name="connsiteX1" fmla="*/ 77800 w 70090"/>
              <a:gd name="connsiteY1" fmla="*/ 84809 h 70090"/>
              <a:gd name="connsiteX2" fmla="*/ 0 w 70090"/>
              <a:gd name="connsiteY2" fmla="*/ 62906 h 70090"/>
              <a:gd name="connsiteX3" fmla="*/ 0 w 70090"/>
              <a:gd name="connsiteY3" fmla="*/ 0 h 70090"/>
            </a:gdLst>
            <a:ahLst/>
            <a:cxnLst>
              <a:cxn ang="0">
                <a:pos x="connsiteX0" y="connsiteY0"/>
              </a:cxn>
              <a:cxn ang="0">
                <a:pos x="connsiteX1" y="connsiteY1"/>
              </a:cxn>
              <a:cxn ang="0">
                <a:pos x="connsiteX2" y="connsiteY2"/>
              </a:cxn>
              <a:cxn ang="0">
                <a:pos x="connsiteX3" y="connsiteY3"/>
              </a:cxn>
            </a:cxnLst>
            <a:rect l="l" t="t" r="r" b="b"/>
            <a:pathLst>
              <a:path w="70090" h="70090">
                <a:moveTo>
                  <a:pt x="77800" y="29963"/>
                </a:moveTo>
                <a:lnTo>
                  <a:pt x="77800" y="84809"/>
                </a:lnTo>
                <a:lnTo>
                  <a:pt x="0" y="62906"/>
                </a:lnTo>
                <a:lnTo>
                  <a:pt x="0" y="0"/>
                </a:lnTo>
                <a:close/>
              </a:path>
            </a:pathLst>
          </a:custGeom>
          <a:solidFill>
            <a:schemeClr val="accent1"/>
          </a:solidFill>
          <a:ln w="17509"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7DB3D39B-20FF-49F9-9C47-89FC8DFD128D}"/>
              </a:ext>
            </a:extLst>
          </p:cNvPr>
          <p:cNvSpPr/>
          <p:nvPr/>
        </p:nvSpPr>
        <p:spPr>
          <a:xfrm>
            <a:off x="23045177" y="5365762"/>
            <a:ext cx="96352" cy="144529"/>
          </a:xfrm>
          <a:custGeom>
            <a:avLst/>
            <a:gdLst>
              <a:gd name="connsiteX0" fmla="*/ 0 w 70090"/>
              <a:gd name="connsiteY0" fmla="*/ 0 h 105135"/>
              <a:gd name="connsiteX1" fmla="*/ 82882 w 70090"/>
              <a:gd name="connsiteY1" fmla="*/ 21202 h 105135"/>
              <a:gd name="connsiteX2" fmla="*/ 82882 w 70090"/>
              <a:gd name="connsiteY2" fmla="*/ 122132 h 105135"/>
              <a:gd name="connsiteX3" fmla="*/ 0 w 70090"/>
              <a:gd name="connsiteY3" fmla="*/ 109691 h 105135"/>
            </a:gdLst>
            <a:ahLst/>
            <a:cxnLst>
              <a:cxn ang="0">
                <a:pos x="connsiteX0" y="connsiteY0"/>
              </a:cxn>
              <a:cxn ang="0">
                <a:pos x="connsiteX1" y="connsiteY1"/>
              </a:cxn>
              <a:cxn ang="0">
                <a:pos x="connsiteX2" y="connsiteY2"/>
              </a:cxn>
              <a:cxn ang="0">
                <a:pos x="connsiteX3" y="connsiteY3"/>
              </a:cxn>
            </a:cxnLst>
            <a:rect l="l" t="t" r="r" b="b"/>
            <a:pathLst>
              <a:path w="70090" h="105135">
                <a:moveTo>
                  <a:pt x="0" y="0"/>
                </a:moveTo>
                <a:lnTo>
                  <a:pt x="82882" y="21202"/>
                </a:lnTo>
                <a:lnTo>
                  <a:pt x="82882" y="122132"/>
                </a:lnTo>
                <a:lnTo>
                  <a:pt x="0" y="109691"/>
                </a:lnTo>
                <a:close/>
              </a:path>
            </a:pathLst>
          </a:custGeom>
          <a:solidFill>
            <a:schemeClr val="accent4"/>
          </a:solidFill>
          <a:ln w="17509"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D4F6400D-62B5-419A-8BCC-05FEE86A897E}"/>
              </a:ext>
            </a:extLst>
          </p:cNvPr>
          <p:cNvSpPr/>
          <p:nvPr/>
        </p:nvSpPr>
        <p:spPr>
          <a:xfrm>
            <a:off x="23231620" y="5412975"/>
            <a:ext cx="168618" cy="144529"/>
          </a:xfrm>
          <a:custGeom>
            <a:avLst/>
            <a:gdLst>
              <a:gd name="connsiteX0" fmla="*/ 122833 w 122657"/>
              <a:gd name="connsiteY0" fmla="*/ 31190 h 105135"/>
              <a:gd name="connsiteX1" fmla="*/ 122833 w 122657"/>
              <a:gd name="connsiteY1" fmla="*/ 114247 h 105135"/>
              <a:gd name="connsiteX2" fmla="*/ 0 w 122657"/>
              <a:gd name="connsiteY2" fmla="*/ 95673 h 105135"/>
              <a:gd name="connsiteX3" fmla="*/ 0 w 122657"/>
              <a:gd name="connsiteY3" fmla="*/ 0 h 105135"/>
            </a:gdLst>
            <a:ahLst/>
            <a:cxnLst>
              <a:cxn ang="0">
                <a:pos x="connsiteX0" y="connsiteY0"/>
              </a:cxn>
              <a:cxn ang="0">
                <a:pos x="connsiteX1" y="connsiteY1"/>
              </a:cxn>
              <a:cxn ang="0">
                <a:pos x="connsiteX2" y="connsiteY2"/>
              </a:cxn>
              <a:cxn ang="0">
                <a:pos x="connsiteX3" y="connsiteY3"/>
              </a:cxn>
            </a:cxnLst>
            <a:rect l="l" t="t" r="r" b="b"/>
            <a:pathLst>
              <a:path w="122657" h="105135">
                <a:moveTo>
                  <a:pt x="122833" y="31190"/>
                </a:moveTo>
                <a:lnTo>
                  <a:pt x="122833" y="114247"/>
                </a:lnTo>
                <a:lnTo>
                  <a:pt x="0" y="95673"/>
                </a:lnTo>
                <a:lnTo>
                  <a:pt x="0" y="0"/>
                </a:lnTo>
                <a:close/>
              </a:path>
            </a:pathLst>
          </a:custGeom>
          <a:solidFill>
            <a:schemeClr val="accent1"/>
          </a:solidFill>
          <a:ln w="17509"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1EDC0905-C8C0-4D1A-B083-8511C129B4C6}"/>
              </a:ext>
            </a:extLst>
          </p:cNvPr>
          <p:cNvSpPr/>
          <p:nvPr/>
        </p:nvSpPr>
        <p:spPr>
          <a:xfrm>
            <a:off x="23472743" y="5474160"/>
            <a:ext cx="72265" cy="120441"/>
          </a:xfrm>
          <a:custGeom>
            <a:avLst/>
            <a:gdLst>
              <a:gd name="connsiteX0" fmla="*/ 0 w 52567"/>
              <a:gd name="connsiteY0" fmla="*/ 0 h 87612"/>
              <a:gd name="connsiteX1" fmla="*/ 65009 w 52567"/>
              <a:gd name="connsiteY1" fmla="*/ 16471 h 87612"/>
              <a:gd name="connsiteX2" fmla="*/ 65009 w 52567"/>
              <a:gd name="connsiteY2" fmla="*/ 87613 h 87612"/>
              <a:gd name="connsiteX3" fmla="*/ 0 w 52567"/>
              <a:gd name="connsiteY3" fmla="*/ 77976 h 87612"/>
            </a:gdLst>
            <a:ahLst/>
            <a:cxnLst>
              <a:cxn ang="0">
                <a:pos x="connsiteX0" y="connsiteY0"/>
              </a:cxn>
              <a:cxn ang="0">
                <a:pos x="connsiteX1" y="connsiteY1"/>
              </a:cxn>
              <a:cxn ang="0">
                <a:pos x="connsiteX2" y="connsiteY2"/>
              </a:cxn>
              <a:cxn ang="0">
                <a:pos x="connsiteX3" y="connsiteY3"/>
              </a:cxn>
            </a:cxnLst>
            <a:rect l="l" t="t" r="r" b="b"/>
            <a:pathLst>
              <a:path w="52567" h="87612">
                <a:moveTo>
                  <a:pt x="0" y="0"/>
                </a:moveTo>
                <a:lnTo>
                  <a:pt x="65009" y="16471"/>
                </a:lnTo>
                <a:lnTo>
                  <a:pt x="65009" y="87613"/>
                </a:lnTo>
                <a:lnTo>
                  <a:pt x="0" y="77976"/>
                </a:lnTo>
                <a:close/>
              </a:path>
            </a:pathLst>
          </a:custGeom>
          <a:solidFill>
            <a:schemeClr val="accent1"/>
          </a:solidFill>
          <a:ln w="17509"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568E928C-F665-40AC-BBF9-C5B97636D29E}"/>
              </a:ext>
            </a:extLst>
          </p:cNvPr>
          <p:cNvSpPr/>
          <p:nvPr/>
        </p:nvSpPr>
        <p:spPr>
          <a:xfrm>
            <a:off x="23634615" y="5515109"/>
            <a:ext cx="144529" cy="96353"/>
          </a:xfrm>
          <a:custGeom>
            <a:avLst/>
            <a:gdLst>
              <a:gd name="connsiteX0" fmla="*/ 109341 w 105135"/>
              <a:gd name="connsiteY0" fmla="*/ 27685 h 70090"/>
              <a:gd name="connsiteX1" fmla="*/ 109341 w 105135"/>
              <a:gd name="connsiteY1" fmla="*/ 82356 h 70090"/>
              <a:gd name="connsiteX2" fmla="*/ 0 w 105135"/>
              <a:gd name="connsiteY2" fmla="*/ 65885 h 70090"/>
              <a:gd name="connsiteX3" fmla="*/ 0 w 105135"/>
              <a:gd name="connsiteY3" fmla="*/ 0 h 70090"/>
            </a:gdLst>
            <a:ahLst/>
            <a:cxnLst>
              <a:cxn ang="0">
                <a:pos x="connsiteX0" y="connsiteY0"/>
              </a:cxn>
              <a:cxn ang="0">
                <a:pos x="connsiteX1" y="connsiteY1"/>
              </a:cxn>
              <a:cxn ang="0">
                <a:pos x="connsiteX2" y="connsiteY2"/>
              </a:cxn>
              <a:cxn ang="0">
                <a:pos x="connsiteX3" y="connsiteY3"/>
              </a:cxn>
            </a:cxnLst>
            <a:rect l="l" t="t" r="r" b="b"/>
            <a:pathLst>
              <a:path w="105135" h="70090">
                <a:moveTo>
                  <a:pt x="109341" y="27685"/>
                </a:moveTo>
                <a:lnTo>
                  <a:pt x="109341" y="82356"/>
                </a:lnTo>
                <a:lnTo>
                  <a:pt x="0" y="65885"/>
                </a:lnTo>
                <a:lnTo>
                  <a:pt x="0" y="0"/>
                </a:lnTo>
                <a:close/>
              </a:path>
            </a:pathLst>
          </a:custGeom>
          <a:solidFill>
            <a:schemeClr val="accent1"/>
          </a:solidFill>
          <a:ln w="17509"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C096FCF1-024E-417E-A81B-986A9854E522}"/>
              </a:ext>
            </a:extLst>
          </p:cNvPr>
          <p:cNvSpPr/>
          <p:nvPr/>
        </p:nvSpPr>
        <p:spPr>
          <a:xfrm>
            <a:off x="23382171" y="5682763"/>
            <a:ext cx="72265" cy="96353"/>
          </a:xfrm>
          <a:custGeom>
            <a:avLst/>
            <a:gdLst>
              <a:gd name="connsiteX0" fmla="*/ 65884 w 52567"/>
              <a:gd name="connsiteY0" fmla="*/ 9287 h 70090"/>
              <a:gd name="connsiteX1" fmla="*/ 65884 w 52567"/>
              <a:gd name="connsiteY1" fmla="*/ 87087 h 70090"/>
              <a:gd name="connsiteX2" fmla="*/ 0 w 52567"/>
              <a:gd name="connsiteY2" fmla="*/ 84459 h 70090"/>
              <a:gd name="connsiteX3" fmla="*/ 0 w 52567"/>
              <a:gd name="connsiteY3" fmla="*/ 0 h 70090"/>
            </a:gdLst>
            <a:ahLst/>
            <a:cxnLst>
              <a:cxn ang="0">
                <a:pos x="connsiteX0" y="connsiteY0"/>
              </a:cxn>
              <a:cxn ang="0">
                <a:pos x="connsiteX1" y="connsiteY1"/>
              </a:cxn>
              <a:cxn ang="0">
                <a:pos x="connsiteX2" y="connsiteY2"/>
              </a:cxn>
              <a:cxn ang="0">
                <a:pos x="connsiteX3" y="connsiteY3"/>
              </a:cxn>
            </a:cxnLst>
            <a:rect l="l" t="t" r="r" b="b"/>
            <a:pathLst>
              <a:path w="52567" h="70090">
                <a:moveTo>
                  <a:pt x="65884" y="9287"/>
                </a:moveTo>
                <a:lnTo>
                  <a:pt x="65884" y="87087"/>
                </a:lnTo>
                <a:lnTo>
                  <a:pt x="0" y="84459"/>
                </a:lnTo>
                <a:lnTo>
                  <a:pt x="0" y="0"/>
                </a:lnTo>
                <a:close/>
              </a:path>
            </a:pathLst>
          </a:custGeom>
          <a:solidFill>
            <a:schemeClr val="accent1"/>
          </a:solidFill>
          <a:ln w="17509"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D01024C0-54DF-498E-A507-5F6CF5E51F7A}"/>
              </a:ext>
            </a:extLst>
          </p:cNvPr>
          <p:cNvSpPr/>
          <p:nvPr/>
        </p:nvSpPr>
        <p:spPr>
          <a:xfrm>
            <a:off x="23545490" y="5705647"/>
            <a:ext cx="216794" cy="96353"/>
          </a:xfrm>
          <a:custGeom>
            <a:avLst/>
            <a:gdLst>
              <a:gd name="connsiteX0" fmla="*/ 174174 w 157703"/>
              <a:gd name="connsiteY0" fmla="*/ 24356 h 70090"/>
              <a:gd name="connsiteX1" fmla="*/ 174174 w 157703"/>
              <a:gd name="connsiteY1" fmla="*/ 79027 h 70090"/>
              <a:gd name="connsiteX2" fmla="*/ 0 w 157703"/>
              <a:gd name="connsiteY2" fmla="*/ 72368 h 70090"/>
              <a:gd name="connsiteX3" fmla="*/ 0 w 157703"/>
              <a:gd name="connsiteY3" fmla="*/ 0 h 70090"/>
            </a:gdLst>
            <a:ahLst/>
            <a:cxnLst>
              <a:cxn ang="0">
                <a:pos x="connsiteX0" y="connsiteY0"/>
              </a:cxn>
              <a:cxn ang="0">
                <a:pos x="connsiteX1" y="connsiteY1"/>
              </a:cxn>
              <a:cxn ang="0">
                <a:pos x="connsiteX2" y="connsiteY2"/>
              </a:cxn>
              <a:cxn ang="0">
                <a:pos x="connsiteX3" y="connsiteY3"/>
              </a:cxn>
            </a:cxnLst>
            <a:rect l="l" t="t" r="r" b="b"/>
            <a:pathLst>
              <a:path w="157703" h="70090">
                <a:moveTo>
                  <a:pt x="174174" y="24356"/>
                </a:moveTo>
                <a:lnTo>
                  <a:pt x="174174" y="79027"/>
                </a:lnTo>
                <a:lnTo>
                  <a:pt x="0" y="72368"/>
                </a:lnTo>
                <a:lnTo>
                  <a:pt x="0" y="0"/>
                </a:lnTo>
                <a:close/>
              </a:path>
            </a:pathLst>
          </a:custGeom>
          <a:solidFill>
            <a:schemeClr val="accent1"/>
          </a:solidFill>
          <a:ln w="17509"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3AB33C76-6401-44A7-BAE0-9367542AC50F}"/>
              </a:ext>
            </a:extLst>
          </p:cNvPr>
          <p:cNvSpPr/>
          <p:nvPr/>
        </p:nvSpPr>
        <p:spPr>
          <a:xfrm>
            <a:off x="23045177" y="5905580"/>
            <a:ext cx="96352" cy="144529"/>
          </a:xfrm>
          <a:custGeom>
            <a:avLst/>
            <a:gdLst>
              <a:gd name="connsiteX0" fmla="*/ 0 w 70090"/>
              <a:gd name="connsiteY0" fmla="*/ 0 h 105135"/>
              <a:gd name="connsiteX1" fmla="*/ 82882 w 70090"/>
              <a:gd name="connsiteY1" fmla="*/ 1227 h 105135"/>
              <a:gd name="connsiteX2" fmla="*/ 82882 w 70090"/>
              <a:gd name="connsiteY2" fmla="*/ 102157 h 105135"/>
              <a:gd name="connsiteX3" fmla="*/ 0 w 70090"/>
              <a:gd name="connsiteY3" fmla="*/ 109341 h 105135"/>
            </a:gdLst>
            <a:ahLst/>
            <a:cxnLst>
              <a:cxn ang="0">
                <a:pos x="connsiteX0" y="connsiteY0"/>
              </a:cxn>
              <a:cxn ang="0">
                <a:pos x="connsiteX1" y="connsiteY1"/>
              </a:cxn>
              <a:cxn ang="0">
                <a:pos x="connsiteX2" y="connsiteY2"/>
              </a:cxn>
              <a:cxn ang="0">
                <a:pos x="connsiteX3" y="connsiteY3"/>
              </a:cxn>
            </a:cxnLst>
            <a:rect l="l" t="t" r="r" b="b"/>
            <a:pathLst>
              <a:path w="70090" h="105135">
                <a:moveTo>
                  <a:pt x="0" y="0"/>
                </a:moveTo>
                <a:lnTo>
                  <a:pt x="82882" y="1227"/>
                </a:lnTo>
                <a:lnTo>
                  <a:pt x="82882" y="102157"/>
                </a:lnTo>
                <a:lnTo>
                  <a:pt x="0" y="109341"/>
                </a:lnTo>
                <a:close/>
              </a:path>
            </a:pathLst>
          </a:custGeom>
          <a:solidFill>
            <a:schemeClr val="accent4"/>
          </a:solidFill>
          <a:ln w="17509"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6D7457D7-E651-4CA1-A1A1-C1524FCEECDA}"/>
              </a:ext>
            </a:extLst>
          </p:cNvPr>
          <p:cNvSpPr/>
          <p:nvPr/>
        </p:nvSpPr>
        <p:spPr>
          <a:xfrm>
            <a:off x="23231620" y="5907988"/>
            <a:ext cx="168618" cy="120441"/>
          </a:xfrm>
          <a:custGeom>
            <a:avLst/>
            <a:gdLst>
              <a:gd name="connsiteX0" fmla="*/ 122833 w 122657"/>
              <a:gd name="connsiteY0" fmla="*/ 1752 h 87612"/>
              <a:gd name="connsiteX1" fmla="*/ 122833 w 122657"/>
              <a:gd name="connsiteY1" fmla="*/ 84634 h 87612"/>
              <a:gd name="connsiteX2" fmla="*/ 0 w 122657"/>
              <a:gd name="connsiteY2" fmla="*/ 95498 h 87612"/>
              <a:gd name="connsiteX3" fmla="*/ 0 w 122657"/>
              <a:gd name="connsiteY3" fmla="*/ 0 h 87612"/>
            </a:gdLst>
            <a:ahLst/>
            <a:cxnLst>
              <a:cxn ang="0">
                <a:pos x="connsiteX0" y="connsiteY0"/>
              </a:cxn>
              <a:cxn ang="0">
                <a:pos x="connsiteX1" y="connsiteY1"/>
              </a:cxn>
              <a:cxn ang="0">
                <a:pos x="connsiteX2" y="connsiteY2"/>
              </a:cxn>
              <a:cxn ang="0">
                <a:pos x="connsiteX3" y="connsiteY3"/>
              </a:cxn>
            </a:cxnLst>
            <a:rect l="l" t="t" r="r" b="b"/>
            <a:pathLst>
              <a:path w="122657" h="87612">
                <a:moveTo>
                  <a:pt x="122833" y="1752"/>
                </a:moveTo>
                <a:lnTo>
                  <a:pt x="122833" y="84634"/>
                </a:lnTo>
                <a:lnTo>
                  <a:pt x="0" y="95498"/>
                </a:lnTo>
                <a:lnTo>
                  <a:pt x="0" y="0"/>
                </a:lnTo>
                <a:close/>
              </a:path>
            </a:pathLst>
          </a:custGeom>
          <a:solidFill>
            <a:schemeClr val="accent1"/>
          </a:solidFill>
          <a:ln w="17509"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2B182626-C39D-4756-A8BD-7ED82EA3BBA0}"/>
              </a:ext>
            </a:extLst>
          </p:cNvPr>
          <p:cNvSpPr/>
          <p:nvPr/>
        </p:nvSpPr>
        <p:spPr>
          <a:xfrm>
            <a:off x="23472743" y="5911120"/>
            <a:ext cx="168618" cy="96353"/>
          </a:xfrm>
          <a:custGeom>
            <a:avLst/>
            <a:gdLst>
              <a:gd name="connsiteX0" fmla="*/ 0 w 122657"/>
              <a:gd name="connsiteY0" fmla="*/ 0 h 70090"/>
              <a:gd name="connsiteX1" fmla="*/ 130543 w 122657"/>
              <a:gd name="connsiteY1" fmla="*/ 1577 h 70090"/>
              <a:gd name="connsiteX2" fmla="*/ 130543 w 122657"/>
              <a:gd name="connsiteY2" fmla="*/ 66235 h 70090"/>
              <a:gd name="connsiteX3" fmla="*/ 0 w 122657"/>
              <a:gd name="connsiteY3" fmla="*/ 77800 h 70090"/>
            </a:gdLst>
            <a:ahLst/>
            <a:cxnLst>
              <a:cxn ang="0">
                <a:pos x="connsiteX0" y="connsiteY0"/>
              </a:cxn>
              <a:cxn ang="0">
                <a:pos x="connsiteX1" y="connsiteY1"/>
              </a:cxn>
              <a:cxn ang="0">
                <a:pos x="connsiteX2" y="connsiteY2"/>
              </a:cxn>
              <a:cxn ang="0">
                <a:pos x="connsiteX3" y="connsiteY3"/>
              </a:cxn>
            </a:cxnLst>
            <a:rect l="l" t="t" r="r" b="b"/>
            <a:pathLst>
              <a:path w="122657" h="70090">
                <a:moveTo>
                  <a:pt x="0" y="0"/>
                </a:moveTo>
                <a:lnTo>
                  <a:pt x="130543" y="1577"/>
                </a:lnTo>
                <a:lnTo>
                  <a:pt x="130543" y="66235"/>
                </a:lnTo>
                <a:lnTo>
                  <a:pt x="0" y="77800"/>
                </a:lnTo>
                <a:close/>
              </a:path>
            </a:pathLst>
          </a:custGeom>
          <a:solidFill>
            <a:schemeClr val="accent1"/>
          </a:solidFill>
          <a:ln w="17509"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FECBAC22-6F54-4A6E-8B25-6FAD6052EFC4}"/>
              </a:ext>
            </a:extLst>
          </p:cNvPr>
          <p:cNvSpPr/>
          <p:nvPr/>
        </p:nvSpPr>
        <p:spPr>
          <a:xfrm>
            <a:off x="23724706" y="5914251"/>
            <a:ext cx="48176" cy="72265"/>
          </a:xfrm>
          <a:custGeom>
            <a:avLst/>
            <a:gdLst>
              <a:gd name="connsiteX0" fmla="*/ 43806 w 35045"/>
              <a:gd name="connsiteY0" fmla="*/ 701 h 52567"/>
              <a:gd name="connsiteX1" fmla="*/ 43806 w 35045"/>
              <a:gd name="connsiteY1" fmla="*/ 55371 h 52567"/>
              <a:gd name="connsiteX2" fmla="*/ 0 w 35045"/>
              <a:gd name="connsiteY2" fmla="*/ 59226 h 52567"/>
              <a:gd name="connsiteX3" fmla="*/ 0 w 35045"/>
              <a:gd name="connsiteY3" fmla="*/ 0 h 52567"/>
            </a:gdLst>
            <a:ahLst/>
            <a:cxnLst>
              <a:cxn ang="0">
                <a:pos x="connsiteX0" y="connsiteY0"/>
              </a:cxn>
              <a:cxn ang="0">
                <a:pos x="connsiteX1" y="connsiteY1"/>
              </a:cxn>
              <a:cxn ang="0">
                <a:pos x="connsiteX2" y="connsiteY2"/>
              </a:cxn>
              <a:cxn ang="0">
                <a:pos x="connsiteX3" y="connsiteY3"/>
              </a:cxn>
            </a:cxnLst>
            <a:rect l="l" t="t" r="r" b="b"/>
            <a:pathLst>
              <a:path w="35045" h="52567">
                <a:moveTo>
                  <a:pt x="43806" y="701"/>
                </a:moveTo>
                <a:lnTo>
                  <a:pt x="43806" y="55371"/>
                </a:lnTo>
                <a:lnTo>
                  <a:pt x="0" y="59226"/>
                </a:lnTo>
                <a:lnTo>
                  <a:pt x="0" y="0"/>
                </a:lnTo>
                <a:close/>
              </a:path>
            </a:pathLst>
          </a:custGeom>
          <a:solidFill>
            <a:schemeClr val="accent1"/>
          </a:solidFill>
          <a:ln w="17509"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70656296-821F-4B38-96C4-6D327B7157D7}"/>
              </a:ext>
            </a:extLst>
          </p:cNvPr>
          <p:cNvSpPr/>
          <p:nvPr/>
        </p:nvSpPr>
        <p:spPr>
          <a:xfrm>
            <a:off x="23400478" y="6125023"/>
            <a:ext cx="72265" cy="120441"/>
          </a:xfrm>
          <a:custGeom>
            <a:avLst/>
            <a:gdLst>
              <a:gd name="connsiteX0" fmla="*/ 52568 w 52567"/>
              <a:gd name="connsiteY0" fmla="*/ 0 h 87612"/>
              <a:gd name="connsiteX1" fmla="*/ 52568 w 52567"/>
              <a:gd name="connsiteY1" fmla="*/ 77800 h 87612"/>
              <a:gd name="connsiteX2" fmla="*/ 0 w 52567"/>
              <a:gd name="connsiteY2" fmla="*/ 89365 h 87612"/>
              <a:gd name="connsiteX3" fmla="*/ 0 w 52567"/>
              <a:gd name="connsiteY3" fmla="*/ 6133 h 87612"/>
            </a:gdLst>
            <a:ahLst/>
            <a:cxnLst>
              <a:cxn ang="0">
                <a:pos x="connsiteX0" y="connsiteY0"/>
              </a:cxn>
              <a:cxn ang="0">
                <a:pos x="connsiteX1" y="connsiteY1"/>
              </a:cxn>
              <a:cxn ang="0">
                <a:pos x="connsiteX2" y="connsiteY2"/>
              </a:cxn>
              <a:cxn ang="0">
                <a:pos x="connsiteX3" y="connsiteY3"/>
              </a:cxn>
            </a:cxnLst>
            <a:rect l="l" t="t" r="r" b="b"/>
            <a:pathLst>
              <a:path w="52567" h="87612">
                <a:moveTo>
                  <a:pt x="52568" y="0"/>
                </a:moveTo>
                <a:lnTo>
                  <a:pt x="52568" y="77800"/>
                </a:lnTo>
                <a:lnTo>
                  <a:pt x="0" y="89365"/>
                </a:lnTo>
                <a:lnTo>
                  <a:pt x="0" y="6133"/>
                </a:lnTo>
                <a:close/>
              </a:path>
            </a:pathLst>
          </a:custGeom>
          <a:solidFill>
            <a:schemeClr val="accent1"/>
          </a:solidFill>
          <a:ln w="17509"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8DF53456-7F91-4251-A607-3854C7DE1BF9}"/>
              </a:ext>
            </a:extLst>
          </p:cNvPr>
          <p:cNvSpPr/>
          <p:nvPr/>
        </p:nvSpPr>
        <p:spPr>
          <a:xfrm>
            <a:off x="23545490" y="6088649"/>
            <a:ext cx="216794" cy="120441"/>
          </a:xfrm>
          <a:custGeom>
            <a:avLst/>
            <a:gdLst>
              <a:gd name="connsiteX0" fmla="*/ 174174 w 157703"/>
              <a:gd name="connsiteY0" fmla="*/ 0 h 87612"/>
              <a:gd name="connsiteX1" fmla="*/ 174174 w 157703"/>
              <a:gd name="connsiteY1" fmla="*/ 54670 h 87612"/>
              <a:gd name="connsiteX2" fmla="*/ 0 w 157703"/>
              <a:gd name="connsiteY2" fmla="*/ 92694 h 87612"/>
              <a:gd name="connsiteX3" fmla="*/ 0 w 157703"/>
              <a:gd name="connsiteY3" fmla="*/ 20326 h 87612"/>
            </a:gdLst>
            <a:ahLst/>
            <a:cxnLst>
              <a:cxn ang="0">
                <a:pos x="connsiteX0" y="connsiteY0"/>
              </a:cxn>
              <a:cxn ang="0">
                <a:pos x="connsiteX1" y="connsiteY1"/>
              </a:cxn>
              <a:cxn ang="0">
                <a:pos x="connsiteX2" y="connsiteY2"/>
              </a:cxn>
              <a:cxn ang="0">
                <a:pos x="connsiteX3" y="connsiteY3"/>
              </a:cxn>
            </a:cxnLst>
            <a:rect l="l" t="t" r="r" b="b"/>
            <a:pathLst>
              <a:path w="157703" h="87612">
                <a:moveTo>
                  <a:pt x="174174" y="0"/>
                </a:moveTo>
                <a:lnTo>
                  <a:pt x="174174" y="54670"/>
                </a:lnTo>
                <a:lnTo>
                  <a:pt x="0" y="92694"/>
                </a:lnTo>
                <a:lnTo>
                  <a:pt x="0" y="20326"/>
                </a:lnTo>
                <a:close/>
              </a:path>
            </a:pathLst>
          </a:custGeom>
          <a:solidFill>
            <a:schemeClr val="accent1"/>
          </a:solidFill>
          <a:ln w="17509"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601F0E62-FFE1-4CD3-97FD-1E547DAFD42E}"/>
              </a:ext>
            </a:extLst>
          </p:cNvPr>
          <p:cNvSpPr/>
          <p:nvPr/>
        </p:nvSpPr>
        <p:spPr>
          <a:xfrm>
            <a:off x="23045177" y="6400833"/>
            <a:ext cx="120441" cy="168618"/>
          </a:xfrm>
          <a:custGeom>
            <a:avLst/>
            <a:gdLst>
              <a:gd name="connsiteX0" fmla="*/ 0 w 87612"/>
              <a:gd name="connsiteY0" fmla="*/ 22254 h 122657"/>
              <a:gd name="connsiteX1" fmla="*/ 104084 w 87612"/>
              <a:gd name="connsiteY1" fmla="*/ 0 h 122657"/>
              <a:gd name="connsiteX2" fmla="*/ 104084 w 87612"/>
              <a:gd name="connsiteY2" fmla="*/ 99003 h 122657"/>
              <a:gd name="connsiteX3" fmla="*/ 0 w 87612"/>
              <a:gd name="connsiteY3" fmla="*/ 131770 h 122657"/>
            </a:gdLst>
            <a:ahLst/>
            <a:cxnLst>
              <a:cxn ang="0">
                <a:pos x="connsiteX0" y="connsiteY0"/>
              </a:cxn>
              <a:cxn ang="0">
                <a:pos x="connsiteX1" y="connsiteY1"/>
              </a:cxn>
              <a:cxn ang="0">
                <a:pos x="connsiteX2" y="connsiteY2"/>
              </a:cxn>
              <a:cxn ang="0">
                <a:pos x="connsiteX3" y="connsiteY3"/>
              </a:cxn>
            </a:cxnLst>
            <a:rect l="l" t="t" r="r" b="b"/>
            <a:pathLst>
              <a:path w="87612" h="122657">
                <a:moveTo>
                  <a:pt x="0" y="22254"/>
                </a:moveTo>
                <a:lnTo>
                  <a:pt x="104084" y="0"/>
                </a:lnTo>
                <a:lnTo>
                  <a:pt x="104084" y="99003"/>
                </a:lnTo>
                <a:lnTo>
                  <a:pt x="0" y="131770"/>
                </a:lnTo>
                <a:close/>
              </a:path>
            </a:pathLst>
          </a:custGeom>
          <a:solidFill>
            <a:schemeClr val="accent1"/>
          </a:solidFill>
          <a:ln w="17509"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7439DC27-A7D0-4D42-999C-5709071D90B7}"/>
              </a:ext>
            </a:extLst>
          </p:cNvPr>
          <p:cNvSpPr/>
          <p:nvPr/>
        </p:nvSpPr>
        <p:spPr>
          <a:xfrm>
            <a:off x="23346040" y="6355547"/>
            <a:ext cx="48176" cy="120441"/>
          </a:xfrm>
          <a:custGeom>
            <a:avLst/>
            <a:gdLst>
              <a:gd name="connsiteX0" fmla="*/ 0 w 35045"/>
              <a:gd name="connsiteY0" fmla="*/ 8586 h 87612"/>
              <a:gd name="connsiteX1" fmla="*/ 39601 w 35045"/>
              <a:gd name="connsiteY1" fmla="*/ 0 h 87612"/>
              <a:gd name="connsiteX2" fmla="*/ 39601 w 35045"/>
              <a:gd name="connsiteY2" fmla="*/ 83232 h 87612"/>
              <a:gd name="connsiteX3" fmla="*/ 0 w 35045"/>
              <a:gd name="connsiteY3" fmla="*/ 95673 h 87612"/>
            </a:gdLst>
            <a:ahLst/>
            <a:cxnLst>
              <a:cxn ang="0">
                <a:pos x="connsiteX0" y="connsiteY0"/>
              </a:cxn>
              <a:cxn ang="0">
                <a:pos x="connsiteX1" y="connsiteY1"/>
              </a:cxn>
              <a:cxn ang="0">
                <a:pos x="connsiteX2" y="connsiteY2"/>
              </a:cxn>
              <a:cxn ang="0">
                <a:pos x="connsiteX3" y="connsiteY3"/>
              </a:cxn>
            </a:cxnLst>
            <a:rect l="l" t="t" r="r" b="b"/>
            <a:pathLst>
              <a:path w="35045" h="87612">
                <a:moveTo>
                  <a:pt x="0" y="8586"/>
                </a:moveTo>
                <a:lnTo>
                  <a:pt x="39601" y="0"/>
                </a:lnTo>
                <a:lnTo>
                  <a:pt x="39601" y="83232"/>
                </a:lnTo>
                <a:lnTo>
                  <a:pt x="0" y="95673"/>
                </a:lnTo>
                <a:close/>
              </a:path>
            </a:pathLst>
          </a:custGeom>
          <a:solidFill>
            <a:schemeClr val="accent1"/>
          </a:solidFill>
          <a:ln w="17509"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97C79327-EB33-45C5-B82D-1C0272C4784E}"/>
              </a:ext>
            </a:extLst>
          </p:cNvPr>
          <p:cNvSpPr/>
          <p:nvPr/>
        </p:nvSpPr>
        <p:spPr>
          <a:xfrm>
            <a:off x="23472743" y="6304480"/>
            <a:ext cx="168618" cy="120441"/>
          </a:xfrm>
          <a:custGeom>
            <a:avLst/>
            <a:gdLst>
              <a:gd name="connsiteX0" fmla="*/ 52918 w 122657"/>
              <a:gd name="connsiteY0" fmla="*/ 14719 h 87612"/>
              <a:gd name="connsiteX1" fmla="*/ 123009 w 122657"/>
              <a:gd name="connsiteY1" fmla="*/ 0 h 87612"/>
              <a:gd name="connsiteX2" fmla="*/ 123009 w 122657"/>
              <a:gd name="connsiteY2" fmla="*/ 65009 h 87612"/>
              <a:gd name="connsiteX3" fmla="*/ 0 w 122657"/>
              <a:gd name="connsiteY3" fmla="*/ 103909 h 87612"/>
              <a:gd name="connsiteX4" fmla="*/ 0 w 122657"/>
              <a:gd name="connsiteY4" fmla="*/ 26109 h 87612"/>
              <a:gd name="connsiteX5" fmla="*/ 52042 w 122657"/>
              <a:gd name="connsiteY5" fmla="*/ 14894 h 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57" h="87612">
                <a:moveTo>
                  <a:pt x="52918" y="14719"/>
                </a:moveTo>
                <a:lnTo>
                  <a:pt x="123009" y="0"/>
                </a:lnTo>
                <a:lnTo>
                  <a:pt x="123009" y="65009"/>
                </a:lnTo>
                <a:lnTo>
                  <a:pt x="0" y="103909"/>
                </a:lnTo>
                <a:lnTo>
                  <a:pt x="0" y="26109"/>
                </a:lnTo>
                <a:lnTo>
                  <a:pt x="52042" y="14894"/>
                </a:lnTo>
                <a:close/>
              </a:path>
            </a:pathLst>
          </a:custGeom>
          <a:solidFill>
            <a:schemeClr val="accent1"/>
          </a:solidFill>
          <a:ln w="17509"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F3CC61A3-F3E1-4AB8-A021-4A559AF23DF2}"/>
              </a:ext>
            </a:extLst>
          </p:cNvPr>
          <p:cNvSpPr/>
          <p:nvPr/>
        </p:nvSpPr>
        <p:spPr>
          <a:xfrm>
            <a:off x="23714590" y="6273888"/>
            <a:ext cx="48176" cy="96353"/>
          </a:xfrm>
          <a:custGeom>
            <a:avLst/>
            <a:gdLst>
              <a:gd name="connsiteX0" fmla="*/ 51166 w 35045"/>
              <a:gd name="connsiteY0" fmla="*/ 0 h 70090"/>
              <a:gd name="connsiteX1" fmla="*/ 51166 w 35045"/>
              <a:gd name="connsiteY1" fmla="*/ 54670 h 70090"/>
              <a:gd name="connsiteX2" fmla="*/ 0 w 35045"/>
              <a:gd name="connsiteY2" fmla="*/ 70791 h 70090"/>
              <a:gd name="connsiteX3" fmla="*/ 0 w 35045"/>
              <a:gd name="connsiteY3" fmla="*/ 10864 h 70090"/>
            </a:gdLst>
            <a:ahLst/>
            <a:cxnLst>
              <a:cxn ang="0">
                <a:pos x="connsiteX0" y="connsiteY0"/>
              </a:cxn>
              <a:cxn ang="0">
                <a:pos x="connsiteX1" y="connsiteY1"/>
              </a:cxn>
              <a:cxn ang="0">
                <a:pos x="connsiteX2" y="connsiteY2"/>
              </a:cxn>
              <a:cxn ang="0">
                <a:pos x="connsiteX3" y="connsiteY3"/>
              </a:cxn>
            </a:cxnLst>
            <a:rect l="l" t="t" r="r" b="b"/>
            <a:pathLst>
              <a:path w="35045" h="70090">
                <a:moveTo>
                  <a:pt x="51166" y="0"/>
                </a:moveTo>
                <a:lnTo>
                  <a:pt x="51166" y="54670"/>
                </a:lnTo>
                <a:lnTo>
                  <a:pt x="0" y="70791"/>
                </a:lnTo>
                <a:lnTo>
                  <a:pt x="0" y="10864"/>
                </a:lnTo>
                <a:close/>
              </a:path>
            </a:pathLst>
          </a:custGeom>
          <a:solidFill>
            <a:schemeClr val="accent1"/>
          </a:solidFill>
          <a:ln w="17509" cap="flat">
            <a:no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E83E1F71-4572-4CF6-B04A-200B2D73BA2D}"/>
              </a:ext>
            </a:extLst>
          </p:cNvPr>
          <p:cNvSpPr/>
          <p:nvPr/>
        </p:nvSpPr>
        <p:spPr>
          <a:xfrm>
            <a:off x="23045177" y="6677366"/>
            <a:ext cx="96352" cy="168618"/>
          </a:xfrm>
          <a:custGeom>
            <a:avLst/>
            <a:gdLst>
              <a:gd name="connsiteX0" fmla="*/ 0 w 70090"/>
              <a:gd name="connsiteY0" fmla="*/ 26985 h 122657"/>
              <a:gd name="connsiteX1" fmla="*/ 77450 w 70090"/>
              <a:gd name="connsiteY1" fmla="*/ 0 h 122657"/>
              <a:gd name="connsiteX2" fmla="*/ 77450 w 70090"/>
              <a:gd name="connsiteY2" fmla="*/ 101806 h 122657"/>
              <a:gd name="connsiteX3" fmla="*/ 0 w 70090"/>
              <a:gd name="connsiteY3" fmla="*/ 136501 h 122657"/>
            </a:gdLst>
            <a:ahLst/>
            <a:cxnLst>
              <a:cxn ang="0">
                <a:pos x="connsiteX0" y="connsiteY0"/>
              </a:cxn>
              <a:cxn ang="0">
                <a:pos x="connsiteX1" y="connsiteY1"/>
              </a:cxn>
              <a:cxn ang="0">
                <a:pos x="connsiteX2" y="connsiteY2"/>
              </a:cxn>
              <a:cxn ang="0">
                <a:pos x="connsiteX3" y="connsiteY3"/>
              </a:cxn>
            </a:cxnLst>
            <a:rect l="l" t="t" r="r" b="b"/>
            <a:pathLst>
              <a:path w="70090" h="122657">
                <a:moveTo>
                  <a:pt x="0" y="26985"/>
                </a:moveTo>
                <a:lnTo>
                  <a:pt x="77450" y="0"/>
                </a:lnTo>
                <a:lnTo>
                  <a:pt x="77450" y="101806"/>
                </a:lnTo>
                <a:lnTo>
                  <a:pt x="0" y="136501"/>
                </a:lnTo>
                <a:close/>
              </a:path>
            </a:pathLst>
          </a:custGeom>
          <a:solidFill>
            <a:schemeClr val="accent4"/>
          </a:solidFill>
          <a:ln w="17509"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77387CB4-70EB-49E1-A5F4-6E12175E659C}"/>
              </a:ext>
            </a:extLst>
          </p:cNvPr>
          <p:cNvSpPr/>
          <p:nvPr/>
        </p:nvSpPr>
        <p:spPr>
          <a:xfrm>
            <a:off x="23224393" y="6544158"/>
            <a:ext cx="289059" cy="216794"/>
          </a:xfrm>
          <a:custGeom>
            <a:avLst/>
            <a:gdLst>
              <a:gd name="connsiteX0" fmla="*/ 226567 w 210270"/>
              <a:gd name="connsiteY0" fmla="*/ 0 h 157703"/>
              <a:gd name="connsiteX1" fmla="*/ 226567 w 210270"/>
              <a:gd name="connsiteY1" fmla="*/ 73244 h 157703"/>
              <a:gd name="connsiteX2" fmla="*/ 0 w 210270"/>
              <a:gd name="connsiteY2" fmla="*/ 174875 h 157703"/>
              <a:gd name="connsiteX3" fmla="*/ 0 w 210270"/>
              <a:gd name="connsiteY3" fmla="*/ 78676 h 157703"/>
            </a:gdLst>
            <a:ahLst/>
            <a:cxnLst>
              <a:cxn ang="0">
                <a:pos x="connsiteX0" y="connsiteY0"/>
              </a:cxn>
              <a:cxn ang="0">
                <a:pos x="connsiteX1" y="connsiteY1"/>
              </a:cxn>
              <a:cxn ang="0">
                <a:pos x="connsiteX2" y="connsiteY2"/>
              </a:cxn>
              <a:cxn ang="0">
                <a:pos x="connsiteX3" y="connsiteY3"/>
              </a:cxn>
            </a:cxnLst>
            <a:rect l="l" t="t" r="r" b="b"/>
            <a:pathLst>
              <a:path w="210270" h="157703">
                <a:moveTo>
                  <a:pt x="226567" y="0"/>
                </a:moveTo>
                <a:lnTo>
                  <a:pt x="226567" y="73244"/>
                </a:lnTo>
                <a:lnTo>
                  <a:pt x="0" y="174875"/>
                </a:lnTo>
                <a:lnTo>
                  <a:pt x="0" y="78676"/>
                </a:lnTo>
                <a:close/>
              </a:path>
            </a:pathLst>
          </a:custGeom>
          <a:solidFill>
            <a:schemeClr val="accent1"/>
          </a:solidFill>
          <a:ln w="17509"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41F8A303-00C6-41E6-94EA-B5FF19000369}"/>
              </a:ext>
            </a:extLst>
          </p:cNvPr>
          <p:cNvSpPr/>
          <p:nvPr/>
        </p:nvSpPr>
        <p:spPr>
          <a:xfrm>
            <a:off x="23608119" y="6457922"/>
            <a:ext cx="168618" cy="144529"/>
          </a:xfrm>
          <a:custGeom>
            <a:avLst/>
            <a:gdLst>
              <a:gd name="connsiteX0" fmla="*/ 128616 w 122657"/>
              <a:gd name="connsiteY0" fmla="*/ 0 h 105135"/>
              <a:gd name="connsiteX1" fmla="*/ 128616 w 122657"/>
              <a:gd name="connsiteY1" fmla="*/ 54670 h 105135"/>
              <a:gd name="connsiteX2" fmla="*/ 0 w 122657"/>
              <a:gd name="connsiteY2" fmla="*/ 112144 h 105135"/>
              <a:gd name="connsiteX3" fmla="*/ 0 w 122657"/>
              <a:gd name="connsiteY3" fmla="*/ 44682 h 105135"/>
            </a:gdLst>
            <a:ahLst/>
            <a:cxnLst>
              <a:cxn ang="0">
                <a:pos x="connsiteX0" y="connsiteY0"/>
              </a:cxn>
              <a:cxn ang="0">
                <a:pos x="connsiteX1" y="connsiteY1"/>
              </a:cxn>
              <a:cxn ang="0">
                <a:pos x="connsiteX2" y="connsiteY2"/>
              </a:cxn>
              <a:cxn ang="0">
                <a:pos x="connsiteX3" y="connsiteY3"/>
              </a:cxn>
            </a:cxnLst>
            <a:rect l="l" t="t" r="r" b="b"/>
            <a:pathLst>
              <a:path w="122657" h="105135">
                <a:moveTo>
                  <a:pt x="128616" y="0"/>
                </a:moveTo>
                <a:lnTo>
                  <a:pt x="128616" y="54670"/>
                </a:lnTo>
                <a:lnTo>
                  <a:pt x="0" y="112144"/>
                </a:lnTo>
                <a:lnTo>
                  <a:pt x="0" y="44682"/>
                </a:lnTo>
                <a:close/>
              </a:path>
            </a:pathLst>
          </a:custGeom>
          <a:solidFill>
            <a:schemeClr val="accent1"/>
          </a:solidFill>
          <a:ln w="17509"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33183221-C58F-4BD4-97C9-4685264731A0}"/>
              </a:ext>
            </a:extLst>
          </p:cNvPr>
          <p:cNvSpPr/>
          <p:nvPr/>
        </p:nvSpPr>
        <p:spPr>
          <a:xfrm>
            <a:off x="23045177" y="6853209"/>
            <a:ext cx="264970" cy="264970"/>
          </a:xfrm>
          <a:custGeom>
            <a:avLst/>
            <a:gdLst>
              <a:gd name="connsiteX0" fmla="*/ 0 w 192748"/>
              <a:gd name="connsiteY0" fmla="*/ 88314 h 192748"/>
              <a:gd name="connsiteX1" fmla="*/ 205715 w 192748"/>
              <a:gd name="connsiteY1" fmla="*/ 0 h 192748"/>
              <a:gd name="connsiteX2" fmla="*/ 205715 w 192748"/>
              <a:gd name="connsiteY2" fmla="*/ 88489 h 192748"/>
              <a:gd name="connsiteX3" fmla="*/ 0 w 192748"/>
              <a:gd name="connsiteY3" fmla="*/ 197830 h 192748"/>
            </a:gdLst>
            <a:ahLst/>
            <a:cxnLst>
              <a:cxn ang="0">
                <a:pos x="connsiteX0" y="connsiteY0"/>
              </a:cxn>
              <a:cxn ang="0">
                <a:pos x="connsiteX1" y="connsiteY1"/>
              </a:cxn>
              <a:cxn ang="0">
                <a:pos x="connsiteX2" y="connsiteY2"/>
              </a:cxn>
              <a:cxn ang="0">
                <a:pos x="connsiteX3" y="connsiteY3"/>
              </a:cxn>
            </a:cxnLst>
            <a:rect l="l" t="t" r="r" b="b"/>
            <a:pathLst>
              <a:path w="192748" h="192748">
                <a:moveTo>
                  <a:pt x="0" y="88314"/>
                </a:moveTo>
                <a:lnTo>
                  <a:pt x="205715" y="0"/>
                </a:lnTo>
                <a:lnTo>
                  <a:pt x="205715" y="88489"/>
                </a:lnTo>
                <a:lnTo>
                  <a:pt x="0" y="197830"/>
                </a:lnTo>
                <a:close/>
              </a:path>
            </a:pathLst>
          </a:custGeom>
          <a:solidFill>
            <a:schemeClr val="accent1"/>
          </a:solidFill>
          <a:ln w="17509"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3D86DBEB-A5A3-4561-9CE1-BF0DF9D26B1B}"/>
              </a:ext>
            </a:extLst>
          </p:cNvPr>
          <p:cNvSpPr/>
          <p:nvPr/>
        </p:nvSpPr>
        <p:spPr>
          <a:xfrm>
            <a:off x="23400478" y="6723856"/>
            <a:ext cx="216794" cy="192705"/>
          </a:xfrm>
          <a:custGeom>
            <a:avLst/>
            <a:gdLst>
              <a:gd name="connsiteX0" fmla="*/ 0 w 157703"/>
              <a:gd name="connsiteY0" fmla="*/ 71492 h 140180"/>
              <a:gd name="connsiteX1" fmla="*/ 166464 w 157703"/>
              <a:gd name="connsiteY1" fmla="*/ 0 h 140180"/>
              <a:gd name="connsiteX2" fmla="*/ 166464 w 157703"/>
              <a:gd name="connsiteY2" fmla="*/ 66235 h 140180"/>
              <a:gd name="connsiteX3" fmla="*/ 0 w 157703"/>
              <a:gd name="connsiteY3" fmla="*/ 154724 h 140180"/>
            </a:gdLst>
            <a:ahLst/>
            <a:cxnLst>
              <a:cxn ang="0">
                <a:pos x="connsiteX0" y="connsiteY0"/>
              </a:cxn>
              <a:cxn ang="0">
                <a:pos x="connsiteX1" y="connsiteY1"/>
              </a:cxn>
              <a:cxn ang="0">
                <a:pos x="connsiteX2" y="connsiteY2"/>
              </a:cxn>
              <a:cxn ang="0">
                <a:pos x="connsiteX3" y="connsiteY3"/>
              </a:cxn>
            </a:cxnLst>
            <a:rect l="l" t="t" r="r" b="b"/>
            <a:pathLst>
              <a:path w="157703" h="140180">
                <a:moveTo>
                  <a:pt x="0" y="71492"/>
                </a:moveTo>
                <a:lnTo>
                  <a:pt x="166464" y="0"/>
                </a:lnTo>
                <a:lnTo>
                  <a:pt x="166464" y="66235"/>
                </a:lnTo>
                <a:lnTo>
                  <a:pt x="0" y="154724"/>
                </a:lnTo>
                <a:close/>
              </a:path>
            </a:pathLst>
          </a:custGeom>
          <a:solidFill>
            <a:schemeClr val="accent1"/>
          </a:solidFill>
          <a:ln w="17509"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32966066-E023-411A-AD1F-A9F246E92D75}"/>
              </a:ext>
            </a:extLst>
          </p:cNvPr>
          <p:cNvSpPr/>
          <p:nvPr/>
        </p:nvSpPr>
        <p:spPr>
          <a:xfrm>
            <a:off x="23702063" y="6657132"/>
            <a:ext cx="72265" cy="96353"/>
          </a:xfrm>
          <a:custGeom>
            <a:avLst/>
            <a:gdLst>
              <a:gd name="connsiteX0" fmla="*/ 60278 w 52567"/>
              <a:gd name="connsiteY0" fmla="*/ 0 h 70090"/>
              <a:gd name="connsiteX1" fmla="*/ 60278 w 52567"/>
              <a:gd name="connsiteY1" fmla="*/ 54671 h 70090"/>
              <a:gd name="connsiteX2" fmla="*/ 0 w 52567"/>
              <a:gd name="connsiteY2" fmla="*/ 86561 h 70090"/>
              <a:gd name="connsiteX3" fmla="*/ 0 w 52567"/>
              <a:gd name="connsiteY3" fmla="*/ 25758 h 70090"/>
            </a:gdLst>
            <a:ahLst/>
            <a:cxnLst>
              <a:cxn ang="0">
                <a:pos x="connsiteX0" y="connsiteY0"/>
              </a:cxn>
              <a:cxn ang="0">
                <a:pos x="connsiteX1" y="connsiteY1"/>
              </a:cxn>
              <a:cxn ang="0">
                <a:pos x="connsiteX2" y="connsiteY2"/>
              </a:cxn>
              <a:cxn ang="0">
                <a:pos x="connsiteX3" y="connsiteY3"/>
              </a:cxn>
            </a:cxnLst>
            <a:rect l="l" t="t" r="r" b="b"/>
            <a:pathLst>
              <a:path w="52567" h="70090">
                <a:moveTo>
                  <a:pt x="60278" y="0"/>
                </a:moveTo>
                <a:lnTo>
                  <a:pt x="60278" y="54671"/>
                </a:lnTo>
                <a:lnTo>
                  <a:pt x="0" y="86561"/>
                </a:lnTo>
                <a:lnTo>
                  <a:pt x="0" y="25758"/>
                </a:lnTo>
                <a:close/>
              </a:path>
            </a:pathLst>
          </a:custGeom>
          <a:solidFill>
            <a:schemeClr val="accent1"/>
          </a:solidFill>
          <a:ln w="17509"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E825954E-E53C-400D-8C1D-84538351A37E}"/>
              </a:ext>
            </a:extLst>
          </p:cNvPr>
          <p:cNvSpPr/>
          <p:nvPr/>
        </p:nvSpPr>
        <p:spPr>
          <a:xfrm>
            <a:off x="23045177" y="7183217"/>
            <a:ext cx="96352" cy="192705"/>
          </a:xfrm>
          <a:custGeom>
            <a:avLst/>
            <a:gdLst>
              <a:gd name="connsiteX0" fmla="*/ 0 w 70090"/>
              <a:gd name="connsiteY0" fmla="*/ 45558 h 140180"/>
              <a:gd name="connsiteX1" fmla="*/ 85861 w 70090"/>
              <a:gd name="connsiteY1" fmla="*/ 0 h 140180"/>
              <a:gd name="connsiteX2" fmla="*/ 85861 w 70090"/>
              <a:gd name="connsiteY2" fmla="*/ 100579 h 140180"/>
              <a:gd name="connsiteX3" fmla="*/ 0 w 70090"/>
              <a:gd name="connsiteY3" fmla="*/ 155074 h 140180"/>
            </a:gdLst>
            <a:ahLst/>
            <a:cxnLst>
              <a:cxn ang="0">
                <a:pos x="connsiteX0" y="connsiteY0"/>
              </a:cxn>
              <a:cxn ang="0">
                <a:pos x="connsiteX1" y="connsiteY1"/>
              </a:cxn>
              <a:cxn ang="0">
                <a:pos x="connsiteX2" y="connsiteY2"/>
              </a:cxn>
              <a:cxn ang="0">
                <a:pos x="connsiteX3" y="connsiteY3"/>
              </a:cxn>
            </a:cxnLst>
            <a:rect l="l" t="t" r="r" b="b"/>
            <a:pathLst>
              <a:path w="70090" h="140180">
                <a:moveTo>
                  <a:pt x="0" y="45558"/>
                </a:moveTo>
                <a:lnTo>
                  <a:pt x="85861" y="0"/>
                </a:lnTo>
                <a:lnTo>
                  <a:pt x="85861" y="100579"/>
                </a:lnTo>
                <a:lnTo>
                  <a:pt x="0" y="155074"/>
                </a:lnTo>
                <a:close/>
              </a:path>
            </a:pathLst>
          </a:custGeom>
          <a:solidFill>
            <a:schemeClr val="accent4"/>
          </a:solidFill>
          <a:ln w="17509"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0DB340EA-FE16-4E79-AAC4-D4E66A759529}"/>
              </a:ext>
            </a:extLst>
          </p:cNvPr>
          <p:cNvSpPr/>
          <p:nvPr/>
        </p:nvSpPr>
        <p:spPr>
          <a:xfrm>
            <a:off x="23335682" y="7057236"/>
            <a:ext cx="48176" cy="144529"/>
          </a:xfrm>
          <a:custGeom>
            <a:avLst/>
            <a:gdLst>
              <a:gd name="connsiteX0" fmla="*/ 0 w 35045"/>
              <a:gd name="connsiteY0" fmla="*/ 24882 h 105135"/>
              <a:gd name="connsiteX1" fmla="*/ 47135 w 35045"/>
              <a:gd name="connsiteY1" fmla="*/ 0 h 105135"/>
              <a:gd name="connsiteX2" fmla="*/ 47135 w 35045"/>
              <a:gd name="connsiteY2" fmla="*/ 83232 h 105135"/>
              <a:gd name="connsiteX3" fmla="*/ 0 w 35045"/>
              <a:gd name="connsiteY3" fmla="*/ 112845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24882"/>
                </a:moveTo>
                <a:lnTo>
                  <a:pt x="47135" y="0"/>
                </a:lnTo>
                <a:lnTo>
                  <a:pt x="47135" y="83232"/>
                </a:lnTo>
                <a:lnTo>
                  <a:pt x="0" y="112845"/>
                </a:lnTo>
                <a:close/>
              </a:path>
            </a:pathLst>
          </a:custGeom>
          <a:solidFill>
            <a:schemeClr val="accent1"/>
          </a:solidFill>
          <a:ln w="17509"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37C322A5-875D-472A-9050-A00AB3C59233}"/>
              </a:ext>
            </a:extLst>
          </p:cNvPr>
          <p:cNvSpPr/>
          <p:nvPr/>
        </p:nvSpPr>
        <p:spPr>
          <a:xfrm>
            <a:off x="23472743" y="6960160"/>
            <a:ext cx="96352" cy="144529"/>
          </a:xfrm>
          <a:custGeom>
            <a:avLst/>
            <a:gdLst>
              <a:gd name="connsiteX0" fmla="*/ 0 w 70090"/>
              <a:gd name="connsiteY0" fmla="*/ 42580 h 105135"/>
              <a:gd name="connsiteX1" fmla="*/ 80254 w 70090"/>
              <a:gd name="connsiteY1" fmla="*/ 0 h 105135"/>
              <a:gd name="connsiteX2" fmla="*/ 80254 w 70090"/>
              <a:gd name="connsiteY2" fmla="*/ 69915 h 105135"/>
              <a:gd name="connsiteX3" fmla="*/ 0 w 70090"/>
              <a:gd name="connsiteY3" fmla="*/ 120380 h 105135"/>
            </a:gdLst>
            <a:ahLst/>
            <a:cxnLst>
              <a:cxn ang="0">
                <a:pos x="connsiteX0" y="connsiteY0"/>
              </a:cxn>
              <a:cxn ang="0">
                <a:pos x="connsiteX1" y="connsiteY1"/>
              </a:cxn>
              <a:cxn ang="0">
                <a:pos x="connsiteX2" y="connsiteY2"/>
              </a:cxn>
              <a:cxn ang="0">
                <a:pos x="connsiteX3" y="connsiteY3"/>
              </a:cxn>
            </a:cxnLst>
            <a:rect l="l" t="t" r="r" b="b"/>
            <a:pathLst>
              <a:path w="70090" h="105135">
                <a:moveTo>
                  <a:pt x="0" y="42580"/>
                </a:moveTo>
                <a:lnTo>
                  <a:pt x="80254" y="0"/>
                </a:lnTo>
                <a:lnTo>
                  <a:pt x="80254" y="69915"/>
                </a:lnTo>
                <a:lnTo>
                  <a:pt x="0" y="120380"/>
                </a:lnTo>
                <a:close/>
              </a:path>
            </a:pathLst>
          </a:custGeom>
          <a:solidFill>
            <a:schemeClr val="accent1"/>
          </a:solidFill>
          <a:ln w="17509"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FEA4E594-469A-43E1-8B59-BF555A242E5B}"/>
              </a:ext>
            </a:extLst>
          </p:cNvPr>
          <p:cNvSpPr/>
          <p:nvPr/>
        </p:nvSpPr>
        <p:spPr>
          <a:xfrm>
            <a:off x="23655332" y="6852968"/>
            <a:ext cx="120441" cy="144529"/>
          </a:xfrm>
          <a:custGeom>
            <a:avLst/>
            <a:gdLst>
              <a:gd name="connsiteX0" fmla="*/ 94271 w 87612"/>
              <a:gd name="connsiteY0" fmla="*/ 0 h 105135"/>
              <a:gd name="connsiteX1" fmla="*/ 94271 w 87612"/>
              <a:gd name="connsiteY1" fmla="*/ 54846 h 105135"/>
              <a:gd name="connsiteX2" fmla="*/ 0 w 87612"/>
              <a:gd name="connsiteY2" fmla="*/ 114422 h 105135"/>
              <a:gd name="connsiteX3" fmla="*/ 0 w 87612"/>
              <a:gd name="connsiteY3" fmla="*/ 50115 h 105135"/>
            </a:gdLst>
            <a:ahLst/>
            <a:cxnLst>
              <a:cxn ang="0">
                <a:pos x="connsiteX0" y="connsiteY0"/>
              </a:cxn>
              <a:cxn ang="0">
                <a:pos x="connsiteX1" y="connsiteY1"/>
              </a:cxn>
              <a:cxn ang="0">
                <a:pos x="connsiteX2" y="connsiteY2"/>
              </a:cxn>
              <a:cxn ang="0">
                <a:pos x="connsiteX3" y="connsiteY3"/>
              </a:cxn>
            </a:cxnLst>
            <a:rect l="l" t="t" r="r" b="b"/>
            <a:pathLst>
              <a:path w="87612" h="105135">
                <a:moveTo>
                  <a:pt x="94271" y="0"/>
                </a:moveTo>
                <a:lnTo>
                  <a:pt x="94271" y="54846"/>
                </a:lnTo>
                <a:lnTo>
                  <a:pt x="0" y="114422"/>
                </a:lnTo>
                <a:lnTo>
                  <a:pt x="0" y="50115"/>
                </a:lnTo>
                <a:close/>
              </a:path>
            </a:pathLst>
          </a:custGeom>
          <a:solidFill>
            <a:schemeClr val="accent1"/>
          </a:solidFill>
          <a:ln w="17509"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70442130-C98E-45ED-AA61-3032A42B544F}"/>
              </a:ext>
            </a:extLst>
          </p:cNvPr>
          <p:cNvSpPr/>
          <p:nvPr/>
        </p:nvSpPr>
        <p:spPr>
          <a:xfrm>
            <a:off x="23045177" y="7378573"/>
            <a:ext cx="168618" cy="240883"/>
          </a:xfrm>
          <a:custGeom>
            <a:avLst/>
            <a:gdLst>
              <a:gd name="connsiteX0" fmla="*/ 0 w 122657"/>
              <a:gd name="connsiteY0" fmla="*/ 80604 h 175225"/>
              <a:gd name="connsiteX1" fmla="*/ 138429 w 122657"/>
              <a:gd name="connsiteY1" fmla="*/ 0 h 175225"/>
              <a:gd name="connsiteX2" fmla="*/ 138429 w 122657"/>
              <a:gd name="connsiteY2" fmla="*/ 95323 h 175225"/>
              <a:gd name="connsiteX3" fmla="*/ 0 w 122657"/>
              <a:gd name="connsiteY3" fmla="*/ 190120 h 175225"/>
            </a:gdLst>
            <a:ahLst/>
            <a:cxnLst>
              <a:cxn ang="0">
                <a:pos x="connsiteX0" y="connsiteY0"/>
              </a:cxn>
              <a:cxn ang="0">
                <a:pos x="connsiteX1" y="connsiteY1"/>
              </a:cxn>
              <a:cxn ang="0">
                <a:pos x="connsiteX2" y="connsiteY2"/>
              </a:cxn>
              <a:cxn ang="0">
                <a:pos x="connsiteX3" y="connsiteY3"/>
              </a:cxn>
            </a:cxnLst>
            <a:rect l="l" t="t" r="r" b="b"/>
            <a:pathLst>
              <a:path w="122657" h="175225">
                <a:moveTo>
                  <a:pt x="0" y="80604"/>
                </a:moveTo>
                <a:lnTo>
                  <a:pt x="138429" y="0"/>
                </a:lnTo>
                <a:lnTo>
                  <a:pt x="138429" y="95323"/>
                </a:lnTo>
                <a:lnTo>
                  <a:pt x="0" y="190120"/>
                </a:lnTo>
                <a:close/>
              </a:path>
            </a:pathLst>
          </a:custGeom>
          <a:solidFill>
            <a:schemeClr val="accent1"/>
          </a:solidFill>
          <a:ln w="17509"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8E47B4E6-FA9C-4289-A44A-65597AF20214}"/>
              </a:ext>
            </a:extLst>
          </p:cNvPr>
          <p:cNvSpPr/>
          <p:nvPr/>
        </p:nvSpPr>
        <p:spPr>
          <a:xfrm>
            <a:off x="23308221" y="7240548"/>
            <a:ext cx="144529" cy="216794"/>
          </a:xfrm>
          <a:custGeom>
            <a:avLst/>
            <a:gdLst>
              <a:gd name="connsiteX0" fmla="*/ 0 w 105135"/>
              <a:gd name="connsiteY0" fmla="*/ 69565 h 157703"/>
              <a:gd name="connsiteX1" fmla="*/ 119679 w 105135"/>
              <a:gd name="connsiteY1" fmla="*/ 0 h 157703"/>
              <a:gd name="connsiteX2" fmla="*/ 119679 w 105135"/>
              <a:gd name="connsiteY2" fmla="*/ 77800 h 157703"/>
              <a:gd name="connsiteX3" fmla="*/ 0 w 105135"/>
              <a:gd name="connsiteY3" fmla="*/ 159631 h 157703"/>
            </a:gdLst>
            <a:ahLst/>
            <a:cxnLst>
              <a:cxn ang="0">
                <a:pos x="connsiteX0" y="connsiteY0"/>
              </a:cxn>
              <a:cxn ang="0">
                <a:pos x="connsiteX1" y="connsiteY1"/>
              </a:cxn>
              <a:cxn ang="0">
                <a:pos x="connsiteX2" y="connsiteY2"/>
              </a:cxn>
              <a:cxn ang="0">
                <a:pos x="connsiteX3" y="connsiteY3"/>
              </a:cxn>
            </a:cxnLst>
            <a:rect l="l" t="t" r="r" b="b"/>
            <a:pathLst>
              <a:path w="105135" h="157703">
                <a:moveTo>
                  <a:pt x="0" y="69565"/>
                </a:moveTo>
                <a:lnTo>
                  <a:pt x="119679" y="0"/>
                </a:lnTo>
                <a:lnTo>
                  <a:pt x="119679" y="77800"/>
                </a:lnTo>
                <a:lnTo>
                  <a:pt x="0" y="159631"/>
                </a:lnTo>
                <a:close/>
              </a:path>
            </a:pathLst>
          </a:custGeom>
          <a:solidFill>
            <a:schemeClr val="accent1"/>
          </a:solidFill>
          <a:ln w="17509"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D03F7AD0-C28F-45CF-9F9E-0BC56DCD2BD1}"/>
              </a:ext>
            </a:extLst>
          </p:cNvPr>
          <p:cNvSpPr/>
          <p:nvPr/>
        </p:nvSpPr>
        <p:spPr>
          <a:xfrm>
            <a:off x="23545490" y="7058923"/>
            <a:ext cx="216794" cy="216794"/>
          </a:xfrm>
          <a:custGeom>
            <a:avLst/>
            <a:gdLst>
              <a:gd name="connsiteX0" fmla="*/ 174174 w 157703"/>
              <a:gd name="connsiteY0" fmla="*/ 0 h 157703"/>
              <a:gd name="connsiteX1" fmla="*/ 174174 w 157703"/>
              <a:gd name="connsiteY1" fmla="*/ 54670 h 157703"/>
              <a:gd name="connsiteX2" fmla="*/ 0 w 157703"/>
              <a:gd name="connsiteY2" fmla="*/ 173824 h 157703"/>
              <a:gd name="connsiteX3" fmla="*/ 0 w 157703"/>
              <a:gd name="connsiteY3" fmla="*/ 101456 h 157703"/>
            </a:gdLst>
            <a:ahLst/>
            <a:cxnLst>
              <a:cxn ang="0">
                <a:pos x="connsiteX0" y="connsiteY0"/>
              </a:cxn>
              <a:cxn ang="0">
                <a:pos x="connsiteX1" y="connsiteY1"/>
              </a:cxn>
              <a:cxn ang="0">
                <a:pos x="connsiteX2" y="connsiteY2"/>
              </a:cxn>
              <a:cxn ang="0">
                <a:pos x="connsiteX3" y="connsiteY3"/>
              </a:cxn>
            </a:cxnLst>
            <a:rect l="l" t="t" r="r" b="b"/>
            <a:pathLst>
              <a:path w="157703" h="157703">
                <a:moveTo>
                  <a:pt x="174174" y="0"/>
                </a:moveTo>
                <a:lnTo>
                  <a:pt x="174174" y="54670"/>
                </a:lnTo>
                <a:lnTo>
                  <a:pt x="0" y="173824"/>
                </a:lnTo>
                <a:lnTo>
                  <a:pt x="0" y="101456"/>
                </a:lnTo>
                <a:close/>
              </a:path>
            </a:pathLst>
          </a:custGeom>
          <a:solidFill>
            <a:schemeClr val="accent1"/>
          </a:solidFill>
          <a:ln w="17509" cap="flat">
            <a:no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57B65C39-1FA8-4B24-A9C0-92C320721CE5}"/>
              </a:ext>
            </a:extLst>
          </p:cNvPr>
          <p:cNvSpPr/>
          <p:nvPr/>
        </p:nvSpPr>
        <p:spPr>
          <a:xfrm>
            <a:off x="23045177" y="7664500"/>
            <a:ext cx="96352" cy="216794"/>
          </a:xfrm>
          <a:custGeom>
            <a:avLst/>
            <a:gdLst>
              <a:gd name="connsiteX0" fmla="*/ 0 w 70090"/>
              <a:gd name="connsiteY0" fmla="*/ 51166 h 157703"/>
              <a:gd name="connsiteX1" fmla="*/ 77450 w 70090"/>
              <a:gd name="connsiteY1" fmla="*/ 0 h 157703"/>
              <a:gd name="connsiteX2" fmla="*/ 77450 w 70090"/>
              <a:gd name="connsiteY2" fmla="*/ 101631 h 157703"/>
              <a:gd name="connsiteX3" fmla="*/ 0 w 70090"/>
              <a:gd name="connsiteY3" fmla="*/ 160682 h 157703"/>
            </a:gdLst>
            <a:ahLst/>
            <a:cxnLst>
              <a:cxn ang="0">
                <a:pos x="connsiteX0" y="connsiteY0"/>
              </a:cxn>
              <a:cxn ang="0">
                <a:pos x="connsiteX1" y="connsiteY1"/>
              </a:cxn>
              <a:cxn ang="0">
                <a:pos x="connsiteX2" y="connsiteY2"/>
              </a:cxn>
              <a:cxn ang="0">
                <a:pos x="connsiteX3" y="connsiteY3"/>
              </a:cxn>
            </a:cxnLst>
            <a:rect l="l" t="t" r="r" b="b"/>
            <a:pathLst>
              <a:path w="70090" h="157703">
                <a:moveTo>
                  <a:pt x="0" y="51166"/>
                </a:moveTo>
                <a:lnTo>
                  <a:pt x="77450" y="0"/>
                </a:lnTo>
                <a:lnTo>
                  <a:pt x="77450" y="101631"/>
                </a:lnTo>
                <a:lnTo>
                  <a:pt x="0" y="160682"/>
                </a:lnTo>
                <a:close/>
              </a:path>
            </a:pathLst>
          </a:custGeom>
          <a:solidFill>
            <a:schemeClr val="accent4"/>
          </a:solidFill>
          <a:ln w="17509" cap="flat">
            <a:no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CEC542E4-6F41-4B6D-8C6C-62E85E8A1701}"/>
              </a:ext>
            </a:extLst>
          </p:cNvPr>
          <p:cNvSpPr/>
          <p:nvPr/>
        </p:nvSpPr>
        <p:spPr>
          <a:xfrm>
            <a:off x="23387471" y="7356411"/>
            <a:ext cx="216794" cy="264970"/>
          </a:xfrm>
          <a:custGeom>
            <a:avLst/>
            <a:gdLst>
              <a:gd name="connsiteX0" fmla="*/ 0 w 157703"/>
              <a:gd name="connsiteY0" fmla="*/ 111268 h 192748"/>
              <a:gd name="connsiteX1" fmla="*/ 168567 w 157703"/>
              <a:gd name="connsiteY1" fmla="*/ 0 h 192748"/>
              <a:gd name="connsiteX2" fmla="*/ 168567 w 157703"/>
              <a:gd name="connsiteY2" fmla="*/ 67287 h 192748"/>
              <a:gd name="connsiteX3" fmla="*/ 0 w 157703"/>
              <a:gd name="connsiteY3" fmla="*/ 195376 h 192748"/>
            </a:gdLst>
            <a:ahLst/>
            <a:cxnLst>
              <a:cxn ang="0">
                <a:pos x="connsiteX0" y="connsiteY0"/>
              </a:cxn>
              <a:cxn ang="0">
                <a:pos x="connsiteX1" y="connsiteY1"/>
              </a:cxn>
              <a:cxn ang="0">
                <a:pos x="connsiteX2" y="connsiteY2"/>
              </a:cxn>
              <a:cxn ang="0">
                <a:pos x="connsiteX3" y="connsiteY3"/>
              </a:cxn>
            </a:cxnLst>
            <a:rect l="l" t="t" r="r" b="b"/>
            <a:pathLst>
              <a:path w="157703" h="192748">
                <a:moveTo>
                  <a:pt x="0" y="111268"/>
                </a:moveTo>
                <a:lnTo>
                  <a:pt x="168567" y="0"/>
                </a:lnTo>
                <a:lnTo>
                  <a:pt x="168567" y="67287"/>
                </a:lnTo>
                <a:lnTo>
                  <a:pt x="0" y="195376"/>
                </a:lnTo>
                <a:close/>
              </a:path>
            </a:pathLst>
          </a:custGeom>
          <a:solidFill>
            <a:schemeClr val="accent1"/>
          </a:solidFill>
          <a:ln w="17509" cap="flat">
            <a:no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CEDA01A9-9D12-4370-9089-6A67E3196FCB}"/>
              </a:ext>
            </a:extLst>
          </p:cNvPr>
          <p:cNvSpPr/>
          <p:nvPr/>
        </p:nvSpPr>
        <p:spPr>
          <a:xfrm>
            <a:off x="23691465" y="7247292"/>
            <a:ext cx="72265" cy="144529"/>
          </a:xfrm>
          <a:custGeom>
            <a:avLst/>
            <a:gdLst>
              <a:gd name="connsiteX0" fmla="*/ 67988 w 52567"/>
              <a:gd name="connsiteY0" fmla="*/ 0 h 105135"/>
              <a:gd name="connsiteX1" fmla="*/ 67988 w 52567"/>
              <a:gd name="connsiteY1" fmla="*/ 54671 h 105135"/>
              <a:gd name="connsiteX2" fmla="*/ 0 w 52567"/>
              <a:gd name="connsiteY2" fmla="*/ 106362 h 105135"/>
              <a:gd name="connsiteX3" fmla="*/ 0 w 52567"/>
              <a:gd name="connsiteY3" fmla="*/ 45033 h 105135"/>
            </a:gdLst>
            <a:ahLst/>
            <a:cxnLst>
              <a:cxn ang="0">
                <a:pos x="connsiteX0" y="connsiteY0"/>
              </a:cxn>
              <a:cxn ang="0">
                <a:pos x="connsiteX1" y="connsiteY1"/>
              </a:cxn>
              <a:cxn ang="0">
                <a:pos x="connsiteX2" y="connsiteY2"/>
              </a:cxn>
              <a:cxn ang="0">
                <a:pos x="connsiteX3" y="connsiteY3"/>
              </a:cxn>
            </a:cxnLst>
            <a:rect l="l" t="t" r="r" b="b"/>
            <a:pathLst>
              <a:path w="52567" h="105135">
                <a:moveTo>
                  <a:pt x="67988" y="0"/>
                </a:moveTo>
                <a:lnTo>
                  <a:pt x="67988" y="54671"/>
                </a:lnTo>
                <a:lnTo>
                  <a:pt x="0" y="106362"/>
                </a:lnTo>
                <a:lnTo>
                  <a:pt x="0" y="45033"/>
                </a:lnTo>
                <a:close/>
              </a:path>
            </a:pathLst>
          </a:custGeom>
          <a:solidFill>
            <a:schemeClr val="accent1"/>
          </a:solidFill>
          <a:ln w="17509"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83536FF0-5721-440E-8FA4-DD5A16B96D42}"/>
              </a:ext>
            </a:extLst>
          </p:cNvPr>
          <p:cNvSpPr/>
          <p:nvPr/>
        </p:nvSpPr>
        <p:spPr>
          <a:xfrm>
            <a:off x="23045177" y="7776270"/>
            <a:ext cx="264970" cy="337235"/>
          </a:xfrm>
          <a:custGeom>
            <a:avLst/>
            <a:gdLst>
              <a:gd name="connsiteX0" fmla="*/ 0 w 192748"/>
              <a:gd name="connsiteY0" fmla="*/ 143685 h 245315"/>
              <a:gd name="connsiteX1" fmla="*/ 202736 w 192748"/>
              <a:gd name="connsiteY1" fmla="*/ 0 h 245315"/>
              <a:gd name="connsiteX2" fmla="*/ 202736 w 192748"/>
              <a:gd name="connsiteY2" fmla="*/ 88840 h 245315"/>
              <a:gd name="connsiteX3" fmla="*/ 0 w 192748"/>
              <a:gd name="connsiteY3" fmla="*/ 253377 h 245315"/>
            </a:gdLst>
            <a:ahLst/>
            <a:cxnLst>
              <a:cxn ang="0">
                <a:pos x="connsiteX0" y="connsiteY0"/>
              </a:cxn>
              <a:cxn ang="0">
                <a:pos x="connsiteX1" y="connsiteY1"/>
              </a:cxn>
              <a:cxn ang="0">
                <a:pos x="connsiteX2" y="connsiteY2"/>
              </a:cxn>
              <a:cxn ang="0">
                <a:pos x="connsiteX3" y="connsiteY3"/>
              </a:cxn>
            </a:cxnLst>
            <a:rect l="l" t="t" r="r" b="b"/>
            <a:pathLst>
              <a:path w="192748" h="245315">
                <a:moveTo>
                  <a:pt x="0" y="143685"/>
                </a:moveTo>
                <a:lnTo>
                  <a:pt x="202736" y="0"/>
                </a:lnTo>
                <a:lnTo>
                  <a:pt x="202736" y="88840"/>
                </a:lnTo>
                <a:lnTo>
                  <a:pt x="0" y="253377"/>
                </a:lnTo>
                <a:close/>
              </a:path>
            </a:pathLst>
          </a:custGeom>
          <a:solidFill>
            <a:schemeClr val="accent1"/>
          </a:solidFill>
          <a:ln w="17509"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94D8CC5C-B451-4FC0-838C-836ED9D16AE9}"/>
              </a:ext>
            </a:extLst>
          </p:cNvPr>
          <p:cNvSpPr/>
          <p:nvPr/>
        </p:nvSpPr>
        <p:spPr>
          <a:xfrm>
            <a:off x="23396384" y="7661850"/>
            <a:ext cx="72265" cy="168618"/>
          </a:xfrm>
          <a:custGeom>
            <a:avLst/>
            <a:gdLst>
              <a:gd name="connsiteX0" fmla="*/ 64658 w 52567"/>
              <a:gd name="connsiteY0" fmla="*/ 0 h 122657"/>
              <a:gd name="connsiteX1" fmla="*/ 64658 w 52567"/>
              <a:gd name="connsiteY1" fmla="*/ 76749 h 122657"/>
              <a:gd name="connsiteX2" fmla="*/ 0 w 52567"/>
              <a:gd name="connsiteY2" fmla="*/ 129142 h 122657"/>
              <a:gd name="connsiteX3" fmla="*/ 0 w 52567"/>
              <a:gd name="connsiteY3" fmla="*/ 45734 h 122657"/>
            </a:gdLst>
            <a:ahLst/>
            <a:cxnLst>
              <a:cxn ang="0">
                <a:pos x="connsiteX0" y="connsiteY0"/>
              </a:cxn>
              <a:cxn ang="0">
                <a:pos x="connsiteX1" y="connsiteY1"/>
              </a:cxn>
              <a:cxn ang="0">
                <a:pos x="connsiteX2" y="connsiteY2"/>
              </a:cxn>
              <a:cxn ang="0">
                <a:pos x="connsiteX3" y="connsiteY3"/>
              </a:cxn>
            </a:cxnLst>
            <a:rect l="l" t="t" r="r" b="b"/>
            <a:pathLst>
              <a:path w="52567" h="122657">
                <a:moveTo>
                  <a:pt x="64658" y="0"/>
                </a:moveTo>
                <a:lnTo>
                  <a:pt x="64658" y="76749"/>
                </a:lnTo>
                <a:lnTo>
                  <a:pt x="0" y="129142"/>
                </a:lnTo>
                <a:lnTo>
                  <a:pt x="0" y="45734"/>
                </a:lnTo>
                <a:close/>
              </a:path>
            </a:pathLst>
          </a:custGeom>
          <a:solidFill>
            <a:schemeClr val="accent1"/>
          </a:solidFill>
          <a:ln w="17509"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C6630DC0-8415-441D-9B1B-601DA5C5D18C}"/>
              </a:ext>
            </a:extLst>
          </p:cNvPr>
          <p:cNvSpPr/>
          <p:nvPr/>
        </p:nvSpPr>
        <p:spPr>
          <a:xfrm>
            <a:off x="23558016" y="7449151"/>
            <a:ext cx="216794" cy="240883"/>
          </a:xfrm>
          <a:custGeom>
            <a:avLst/>
            <a:gdLst>
              <a:gd name="connsiteX0" fmla="*/ 165063 w 157703"/>
              <a:gd name="connsiteY0" fmla="*/ 0 h 175225"/>
              <a:gd name="connsiteX1" fmla="*/ 165063 w 157703"/>
              <a:gd name="connsiteY1" fmla="*/ 54670 h 175225"/>
              <a:gd name="connsiteX2" fmla="*/ 0 w 157703"/>
              <a:gd name="connsiteY2" fmla="*/ 188718 h 175225"/>
              <a:gd name="connsiteX3" fmla="*/ 0 w 157703"/>
              <a:gd name="connsiteY3" fmla="*/ 117051 h 175225"/>
            </a:gdLst>
            <a:ahLst/>
            <a:cxnLst>
              <a:cxn ang="0">
                <a:pos x="connsiteX0" y="connsiteY0"/>
              </a:cxn>
              <a:cxn ang="0">
                <a:pos x="connsiteX1" y="connsiteY1"/>
              </a:cxn>
              <a:cxn ang="0">
                <a:pos x="connsiteX2" y="connsiteY2"/>
              </a:cxn>
              <a:cxn ang="0">
                <a:pos x="connsiteX3" y="connsiteY3"/>
              </a:cxn>
            </a:cxnLst>
            <a:rect l="l" t="t" r="r" b="b"/>
            <a:pathLst>
              <a:path w="157703" h="175225">
                <a:moveTo>
                  <a:pt x="165063" y="0"/>
                </a:moveTo>
                <a:lnTo>
                  <a:pt x="165063" y="54670"/>
                </a:lnTo>
                <a:lnTo>
                  <a:pt x="0" y="188718"/>
                </a:lnTo>
                <a:lnTo>
                  <a:pt x="0" y="117051"/>
                </a:lnTo>
                <a:close/>
              </a:path>
            </a:pathLst>
          </a:custGeom>
          <a:solidFill>
            <a:schemeClr val="accent1"/>
          </a:solidFill>
          <a:ln w="17509"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8F1AC967-C402-44A8-9956-4C917A9F1C50}"/>
              </a:ext>
            </a:extLst>
          </p:cNvPr>
          <p:cNvSpPr/>
          <p:nvPr/>
        </p:nvSpPr>
        <p:spPr>
          <a:xfrm>
            <a:off x="23045177" y="8093269"/>
            <a:ext cx="144529" cy="264970"/>
          </a:xfrm>
          <a:custGeom>
            <a:avLst/>
            <a:gdLst>
              <a:gd name="connsiteX0" fmla="*/ 0 w 105135"/>
              <a:gd name="connsiteY0" fmla="*/ 87438 h 192748"/>
              <a:gd name="connsiteX1" fmla="*/ 112145 w 105135"/>
              <a:gd name="connsiteY1" fmla="*/ 0 h 192748"/>
              <a:gd name="connsiteX2" fmla="*/ 112145 w 105135"/>
              <a:gd name="connsiteY2" fmla="*/ 97951 h 192748"/>
              <a:gd name="connsiteX3" fmla="*/ 0 w 105135"/>
              <a:gd name="connsiteY3" fmla="*/ 196954 h 192748"/>
            </a:gdLst>
            <a:ahLst/>
            <a:cxnLst>
              <a:cxn ang="0">
                <a:pos x="connsiteX0" y="connsiteY0"/>
              </a:cxn>
              <a:cxn ang="0">
                <a:pos x="connsiteX1" y="connsiteY1"/>
              </a:cxn>
              <a:cxn ang="0">
                <a:pos x="connsiteX2" y="connsiteY2"/>
              </a:cxn>
              <a:cxn ang="0">
                <a:pos x="connsiteX3" y="connsiteY3"/>
              </a:cxn>
            </a:cxnLst>
            <a:rect l="l" t="t" r="r" b="b"/>
            <a:pathLst>
              <a:path w="105135" h="192748">
                <a:moveTo>
                  <a:pt x="0" y="87438"/>
                </a:moveTo>
                <a:lnTo>
                  <a:pt x="112145" y="0"/>
                </a:lnTo>
                <a:lnTo>
                  <a:pt x="112145" y="97951"/>
                </a:lnTo>
                <a:lnTo>
                  <a:pt x="0" y="196954"/>
                </a:lnTo>
                <a:close/>
              </a:path>
            </a:pathLst>
          </a:custGeom>
          <a:solidFill>
            <a:schemeClr val="accent1"/>
          </a:solidFill>
          <a:ln w="17509"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BE88C7F2-6F7C-481D-91BD-EF2312384ABA}"/>
              </a:ext>
            </a:extLst>
          </p:cNvPr>
          <p:cNvSpPr/>
          <p:nvPr/>
        </p:nvSpPr>
        <p:spPr>
          <a:xfrm>
            <a:off x="23272089" y="7823964"/>
            <a:ext cx="264970" cy="337235"/>
          </a:xfrm>
          <a:custGeom>
            <a:avLst/>
            <a:gdLst>
              <a:gd name="connsiteX0" fmla="*/ 0 w 192748"/>
              <a:gd name="connsiteY0" fmla="*/ 154899 h 245315"/>
              <a:gd name="connsiteX1" fmla="*/ 198881 w 192748"/>
              <a:gd name="connsiteY1" fmla="*/ 0 h 245315"/>
              <a:gd name="connsiteX2" fmla="*/ 198881 w 192748"/>
              <a:gd name="connsiteY2" fmla="*/ 72544 h 245315"/>
              <a:gd name="connsiteX3" fmla="*/ 0 w 192748"/>
              <a:gd name="connsiteY3" fmla="*/ 247418 h 245315"/>
            </a:gdLst>
            <a:ahLst/>
            <a:cxnLst>
              <a:cxn ang="0">
                <a:pos x="connsiteX0" y="connsiteY0"/>
              </a:cxn>
              <a:cxn ang="0">
                <a:pos x="connsiteX1" y="connsiteY1"/>
              </a:cxn>
              <a:cxn ang="0">
                <a:pos x="connsiteX2" y="connsiteY2"/>
              </a:cxn>
              <a:cxn ang="0">
                <a:pos x="connsiteX3" y="connsiteY3"/>
              </a:cxn>
            </a:cxnLst>
            <a:rect l="l" t="t" r="r" b="b"/>
            <a:pathLst>
              <a:path w="192748" h="245315">
                <a:moveTo>
                  <a:pt x="0" y="154899"/>
                </a:moveTo>
                <a:lnTo>
                  <a:pt x="198881" y="0"/>
                </a:lnTo>
                <a:lnTo>
                  <a:pt x="198881" y="72544"/>
                </a:lnTo>
                <a:lnTo>
                  <a:pt x="0" y="247418"/>
                </a:lnTo>
                <a:close/>
              </a:path>
            </a:pathLst>
          </a:custGeom>
          <a:solidFill>
            <a:schemeClr val="accent1"/>
          </a:solidFill>
          <a:ln w="17509"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5A3521E9-2907-415C-B5C5-E976A646A723}"/>
              </a:ext>
            </a:extLst>
          </p:cNvPr>
          <p:cNvSpPr/>
          <p:nvPr/>
        </p:nvSpPr>
        <p:spPr>
          <a:xfrm>
            <a:off x="23704472" y="7637762"/>
            <a:ext cx="72265" cy="144529"/>
          </a:xfrm>
          <a:custGeom>
            <a:avLst/>
            <a:gdLst>
              <a:gd name="connsiteX0" fmla="*/ 58525 w 52567"/>
              <a:gd name="connsiteY0" fmla="*/ 0 h 105135"/>
              <a:gd name="connsiteX1" fmla="*/ 58525 w 52567"/>
              <a:gd name="connsiteY1" fmla="*/ 54671 h 105135"/>
              <a:gd name="connsiteX2" fmla="*/ 0 w 52567"/>
              <a:gd name="connsiteY2" fmla="*/ 106187 h 105135"/>
              <a:gd name="connsiteX3" fmla="*/ 0 w 52567"/>
              <a:gd name="connsiteY3" fmla="*/ 45559 h 105135"/>
            </a:gdLst>
            <a:ahLst/>
            <a:cxnLst>
              <a:cxn ang="0">
                <a:pos x="connsiteX0" y="connsiteY0"/>
              </a:cxn>
              <a:cxn ang="0">
                <a:pos x="connsiteX1" y="connsiteY1"/>
              </a:cxn>
              <a:cxn ang="0">
                <a:pos x="connsiteX2" y="connsiteY2"/>
              </a:cxn>
              <a:cxn ang="0">
                <a:pos x="connsiteX3" y="connsiteY3"/>
              </a:cxn>
            </a:cxnLst>
            <a:rect l="l" t="t" r="r" b="b"/>
            <a:pathLst>
              <a:path w="52567" h="105135">
                <a:moveTo>
                  <a:pt x="58525" y="0"/>
                </a:moveTo>
                <a:lnTo>
                  <a:pt x="58525" y="54671"/>
                </a:lnTo>
                <a:lnTo>
                  <a:pt x="0" y="106187"/>
                </a:lnTo>
                <a:lnTo>
                  <a:pt x="0" y="45559"/>
                </a:lnTo>
                <a:close/>
              </a:path>
            </a:pathLst>
          </a:custGeom>
          <a:solidFill>
            <a:schemeClr val="accent1"/>
          </a:solidFill>
          <a:ln w="17509"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CE80C61E-BFE8-4EAA-8DCA-00FB6B576069}"/>
              </a:ext>
            </a:extLst>
          </p:cNvPr>
          <p:cNvSpPr/>
          <p:nvPr/>
        </p:nvSpPr>
        <p:spPr>
          <a:xfrm>
            <a:off x="23045177" y="8384015"/>
            <a:ext cx="72265" cy="216794"/>
          </a:xfrm>
          <a:custGeom>
            <a:avLst/>
            <a:gdLst>
              <a:gd name="connsiteX0" fmla="*/ 0 w 52567"/>
              <a:gd name="connsiteY0" fmla="*/ 49764 h 157703"/>
              <a:gd name="connsiteX1" fmla="*/ 59577 w 52567"/>
              <a:gd name="connsiteY1" fmla="*/ 0 h 157703"/>
              <a:gd name="connsiteX2" fmla="*/ 59577 w 52567"/>
              <a:gd name="connsiteY2" fmla="*/ 103383 h 157703"/>
              <a:gd name="connsiteX3" fmla="*/ 0 w 52567"/>
              <a:gd name="connsiteY3" fmla="*/ 159455 h 157703"/>
            </a:gdLst>
            <a:ahLst/>
            <a:cxnLst>
              <a:cxn ang="0">
                <a:pos x="connsiteX0" y="connsiteY0"/>
              </a:cxn>
              <a:cxn ang="0">
                <a:pos x="connsiteX1" y="connsiteY1"/>
              </a:cxn>
              <a:cxn ang="0">
                <a:pos x="connsiteX2" y="connsiteY2"/>
              </a:cxn>
              <a:cxn ang="0">
                <a:pos x="connsiteX3" y="connsiteY3"/>
              </a:cxn>
            </a:cxnLst>
            <a:rect l="l" t="t" r="r" b="b"/>
            <a:pathLst>
              <a:path w="52567" h="157703">
                <a:moveTo>
                  <a:pt x="0" y="49764"/>
                </a:moveTo>
                <a:lnTo>
                  <a:pt x="59577" y="0"/>
                </a:lnTo>
                <a:lnTo>
                  <a:pt x="59577" y="103383"/>
                </a:lnTo>
                <a:lnTo>
                  <a:pt x="0" y="159455"/>
                </a:lnTo>
                <a:close/>
              </a:path>
            </a:pathLst>
          </a:custGeom>
          <a:solidFill>
            <a:schemeClr val="accent4"/>
          </a:solidFill>
          <a:ln w="17509"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E157644E-74DF-4081-9595-9BD60D2B27B2}"/>
              </a:ext>
            </a:extLst>
          </p:cNvPr>
          <p:cNvSpPr/>
          <p:nvPr/>
        </p:nvSpPr>
        <p:spPr>
          <a:xfrm>
            <a:off x="23199342" y="8103629"/>
            <a:ext cx="240883" cy="337235"/>
          </a:xfrm>
          <a:custGeom>
            <a:avLst/>
            <a:gdLst>
              <a:gd name="connsiteX0" fmla="*/ 0 w 175225"/>
              <a:gd name="connsiteY0" fmla="*/ 159806 h 245315"/>
              <a:gd name="connsiteX1" fmla="*/ 191521 w 175225"/>
              <a:gd name="connsiteY1" fmla="*/ 0 h 245315"/>
              <a:gd name="connsiteX2" fmla="*/ 191521 w 175225"/>
              <a:gd name="connsiteY2" fmla="*/ 78676 h 245315"/>
              <a:gd name="connsiteX3" fmla="*/ 0 w 175225"/>
              <a:gd name="connsiteY3" fmla="*/ 258107 h 245315"/>
            </a:gdLst>
            <a:ahLst/>
            <a:cxnLst>
              <a:cxn ang="0">
                <a:pos x="connsiteX0" y="connsiteY0"/>
              </a:cxn>
              <a:cxn ang="0">
                <a:pos x="connsiteX1" y="connsiteY1"/>
              </a:cxn>
              <a:cxn ang="0">
                <a:pos x="connsiteX2" y="connsiteY2"/>
              </a:cxn>
              <a:cxn ang="0">
                <a:pos x="connsiteX3" y="connsiteY3"/>
              </a:cxn>
            </a:cxnLst>
            <a:rect l="l" t="t" r="r" b="b"/>
            <a:pathLst>
              <a:path w="175225" h="245315">
                <a:moveTo>
                  <a:pt x="0" y="159806"/>
                </a:moveTo>
                <a:lnTo>
                  <a:pt x="191521" y="0"/>
                </a:lnTo>
                <a:lnTo>
                  <a:pt x="191521" y="78676"/>
                </a:lnTo>
                <a:lnTo>
                  <a:pt x="0" y="258107"/>
                </a:lnTo>
                <a:close/>
              </a:path>
            </a:pathLst>
          </a:custGeom>
          <a:solidFill>
            <a:schemeClr val="accent1"/>
          </a:solidFill>
          <a:ln w="17509"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5F3F0C3B-415B-4F11-9207-17ED6D505E00}"/>
              </a:ext>
            </a:extLst>
          </p:cNvPr>
          <p:cNvSpPr/>
          <p:nvPr/>
        </p:nvSpPr>
        <p:spPr>
          <a:xfrm>
            <a:off x="23535133" y="7834081"/>
            <a:ext cx="240883" cy="289059"/>
          </a:xfrm>
          <a:custGeom>
            <a:avLst/>
            <a:gdLst>
              <a:gd name="connsiteX0" fmla="*/ 181709 w 175225"/>
              <a:gd name="connsiteY0" fmla="*/ 0 h 210270"/>
              <a:gd name="connsiteX1" fmla="*/ 181709 w 175225"/>
              <a:gd name="connsiteY1" fmla="*/ 54670 h 210270"/>
              <a:gd name="connsiteX2" fmla="*/ 0 w 175225"/>
              <a:gd name="connsiteY2" fmla="*/ 225164 h 210270"/>
              <a:gd name="connsiteX3" fmla="*/ 0 w 175225"/>
              <a:gd name="connsiteY3" fmla="*/ 151745 h 210270"/>
            </a:gdLst>
            <a:ahLst/>
            <a:cxnLst>
              <a:cxn ang="0">
                <a:pos x="connsiteX0" y="connsiteY0"/>
              </a:cxn>
              <a:cxn ang="0">
                <a:pos x="connsiteX1" y="connsiteY1"/>
              </a:cxn>
              <a:cxn ang="0">
                <a:pos x="connsiteX2" y="connsiteY2"/>
              </a:cxn>
              <a:cxn ang="0">
                <a:pos x="connsiteX3" y="connsiteY3"/>
              </a:cxn>
            </a:cxnLst>
            <a:rect l="l" t="t" r="r" b="b"/>
            <a:pathLst>
              <a:path w="175225" h="210270">
                <a:moveTo>
                  <a:pt x="181709" y="0"/>
                </a:moveTo>
                <a:lnTo>
                  <a:pt x="181709" y="54670"/>
                </a:lnTo>
                <a:lnTo>
                  <a:pt x="0" y="225164"/>
                </a:lnTo>
                <a:lnTo>
                  <a:pt x="0" y="151745"/>
                </a:lnTo>
                <a:close/>
              </a:path>
            </a:pathLst>
          </a:custGeom>
          <a:solidFill>
            <a:schemeClr val="accent1"/>
          </a:solidFill>
          <a:ln w="17509"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352505B3-0ACE-4F49-9A9E-480B634D3689}"/>
              </a:ext>
            </a:extLst>
          </p:cNvPr>
          <p:cNvSpPr/>
          <p:nvPr/>
        </p:nvSpPr>
        <p:spPr>
          <a:xfrm>
            <a:off x="23045177" y="8542516"/>
            <a:ext cx="168618" cy="289059"/>
          </a:xfrm>
          <a:custGeom>
            <a:avLst/>
            <a:gdLst>
              <a:gd name="connsiteX0" fmla="*/ 0 w 122657"/>
              <a:gd name="connsiteY0" fmla="*/ 117751 h 210270"/>
              <a:gd name="connsiteX1" fmla="*/ 130368 w 122657"/>
              <a:gd name="connsiteY1" fmla="*/ 0 h 210270"/>
              <a:gd name="connsiteX2" fmla="*/ 130368 w 122657"/>
              <a:gd name="connsiteY2" fmla="*/ 96549 h 210270"/>
              <a:gd name="connsiteX3" fmla="*/ 0 w 122657"/>
              <a:gd name="connsiteY3" fmla="*/ 227267 h 210270"/>
            </a:gdLst>
            <a:ahLst/>
            <a:cxnLst>
              <a:cxn ang="0">
                <a:pos x="connsiteX0" y="connsiteY0"/>
              </a:cxn>
              <a:cxn ang="0">
                <a:pos x="connsiteX1" y="connsiteY1"/>
              </a:cxn>
              <a:cxn ang="0">
                <a:pos x="connsiteX2" y="connsiteY2"/>
              </a:cxn>
              <a:cxn ang="0">
                <a:pos x="connsiteX3" y="connsiteY3"/>
              </a:cxn>
            </a:cxnLst>
            <a:rect l="l" t="t" r="r" b="b"/>
            <a:pathLst>
              <a:path w="122657" h="210270">
                <a:moveTo>
                  <a:pt x="0" y="117751"/>
                </a:moveTo>
                <a:lnTo>
                  <a:pt x="130368" y="0"/>
                </a:lnTo>
                <a:lnTo>
                  <a:pt x="130368" y="96549"/>
                </a:lnTo>
                <a:lnTo>
                  <a:pt x="0" y="227267"/>
                </a:lnTo>
                <a:close/>
              </a:path>
            </a:pathLst>
          </a:custGeom>
          <a:solidFill>
            <a:schemeClr val="accent1"/>
          </a:solidFill>
          <a:ln w="17509"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CA5A91B9-F1B1-4FE4-8BBA-8AF37B80120C}"/>
              </a:ext>
            </a:extLst>
          </p:cNvPr>
          <p:cNvSpPr/>
          <p:nvPr/>
        </p:nvSpPr>
        <p:spPr>
          <a:xfrm>
            <a:off x="23297141" y="8411957"/>
            <a:ext cx="72265" cy="168618"/>
          </a:xfrm>
          <a:custGeom>
            <a:avLst/>
            <a:gdLst>
              <a:gd name="connsiteX0" fmla="*/ 52568 w 52567"/>
              <a:gd name="connsiteY0" fmla="*/ 0 h 122657"/>
              <a:gd name="connsiteX1" fmla="*/ 52568 w 52567"/>
              <a:gd name="connsiteY1" fmla="*/ 85510 h 122657"/>
              <a:gd name="connsiteX2" fmla="*/ 0 w 52567"/>
              <a:gd name="connsiteY2" fmla="*/ 138428 h 122657"/>
              <a:gd name="connsiteX3" fmla="*/ 0 w 52567"/>
              <a:gd name="connsiteY3" fmla="*/ 47486 h 122657"/>
            </a:gdLst>
            <a:ahLst/>
            <a:cxnLst>
              <a:cxn ang="0">
                <a:pos x="connsiteX0" y="connsiteY0"/>
              </a:cxn>
              <a:cxn ang="0">
                <a:pos x="connsiteX1" y="connsiteY1"/>
              </a:cxn>
              <a:cxn ang="0">
                <a:pos x="connsiteX2" y="connsiteY2"/>
              </a:cxn>
              <a:cxn ang="0">
                <a:pos x="connsiteX3" y="connsiteY3"/>
              </a:cxn>
            </a:cxnLst>
            <a:rect l="l" t="t" r="r" b="b"/>
            <a:pathLst>
              <a:path w="52567" h="122657">
                <a:moveTo>
                  <a:pt x="52568" y="0"/>
                </a:moveTo>
                <a:lnTo>
                  <a:pt x="52568" y="85510"/>
                </a:lnTo>
                <a:lnTo>
                  <a:pt x="0" y="138428"/>
                </a:lnTo>
                <a:lnTo>
                  <a:pt x="0" y="47486"/>
                </a:lnTo>
                <a:close/>
              </a:path>
            </a:pathLst>
          </a:custGeom>
          <a:solidFill>
            <a:schemeClr val="accent1"/>
          </a:solidFill>
          <a:ln w="17509"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CF053F0F-3618-49E7-A51D-9AE3A19EDE46}"/>
              </a:ext>
            </a:extLst>
          </p:cNvPr>
          <p:cNvSpPr/>
          <p:nvPr/>
        </p:nvSpPr>
        <p:spPr>
          <a:xfrm>
            <a:off x="23441910" y="8219252"/>
            <a:ext cx="120441" cy="216794"/>
          </a:xfrm>
          <a:custGeom>
            <a:avLst/>
            <a:gdLst>
              <a:gd name="connsiteX0" fmla="*/ 0 w 87612"/>
              <a:gd name="connsiteY0" fmla="*/ 92519 h 157703"/>
              <a:gd name="connsiteX1" fmla="*/ 102682 w 87612"/>
              <a:gd name="connsiteY1" fmla="*/ 0 h 157703"/>
              <a:gd name="connsiteX2" fmla="*/ 102682 w 87612"/>
              <a:gd name="connsiteY2" fmla="*/ 69915 h 157703"/>
              <a:gd name="connsiteX3" fmla="*/ 0 w 87612"/>
              <a:gd name="connsiteY3" fmla="*/ 172948 h 157703"/>
            </a:gdLst>
            <a:ahLst/>
            <a:cxnLst>
              <a:cxn ang="0">
                <a:pos x="connsiteX0" y="connsiteY0"/>
              </a:cxn>
              <a:cxn ang="0">
                <a:pos x="connsiteX1" y="connsiteY1"/>
              </a:cxn>
              <a:cxn ang="0">
                <a:pos x="connsiteX2" y="connsiteY2"/>
              </a:cxn>
              <a:cxn ang="0">
                <a:pos x="connsiteX3" y="connsiteY3"/>
              </a:cxn>
            </a:cxnLst>
            <a:rect l="l" t="t" r="r" b="b"/>
            <a:pathLst>
              <a:path w="87612" h="157703">
                <a:moveTo>
                  <a:pt x="0" y="92519"/>
                </a:moveTo>
                <a:lnTo>
                  <a:pt x="102682" y="0"/>
                </a:lnTo>
                <a:lnTo>
                  <a:pt x="102682" y="69915"/>
                </a:lnTo>
                <a:lnTo>
                  <a:pt x="0" y="172948"/>
                </a:lnTo>
                <a:close/>
              </a:path>
            </a:pathLst>
          </a:custGeom>
          <a:solidFill>
            <a:schemeClr val="accent1"/>
          </a:solidFill>
          <a:ln w="17509" cap="flat">
            <a:no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A20D62FE-1A2B-4FCE-90C2-D0EF101E2A5E}"/>
              </a:ext>
            </a:extLst>
          </p:cNvPr>
          <p:cNvSpPr/>
          <p:nvPr/>
        </p:nvSpPr>
        <p:spPr>
          <a:xfrm>
            <a:off x="23721334" y="8037145"/>
            <a:ext cx="48176" cy="120441"/>
          </a:xfrm>
          <a:custGeom>
            <a:avLst/>
            <a:gdLst>
              <a:gd name="connsiteX0" fmla="*/ 46260 w 35045"/>
              <a:gd name="connsiteY0" fmla="*/ 0 h 87612"/>
              <a:gd name="connsiteX1" fmla="*/ 46260 w 35045"/>
              <a:gd name="connsiteY1" fmla="*/ 54846 h 87612"/>
              <a:gd name="connsiteX2" fmla="*/ 0 w 35045"/>
              <a:gd name="connsiteY2" fmla="*/ 101456 h 87612"/>
              <a:gd name="connsiteX3" fmla="*/ 0 w 35045"/>
              <a:gd name="connsiteY3" fmla="*/ 41704 h 87612"/>
            </a:gdLst>
            <a:ahLst/>
            <a:cxnLst>
              <a:cxn ang="0">
                <a:pos x="connsiteX0" y="connsiteY0"/>
              </a:cxn>
              <a:cxn ang="0">
                <a:pos x="connsiteX1" y="connsiteY1"/>
              </a:cxn>
              <a:cxn ang="0">
                <a:pos x="connsiteX2" y="connsiteY2"/>
              </a:cxn>
              <a:cxn ang="0">
                <a:pos x="connsiteX3" y="connsiteY3"/>
              </a:cxn>
            </a:cxnLst>
            <a:rect l="l" t="t" r="r" b="b"/>
            <a:pathLst>
              <a:path w="35045" h="87612">
                <a:moveTo>
                  <a:pt x="46260" y="0"/>
                </a:moveTo>
                <a:lnTo>
                  <a:pt x="46260" y="54846"/>
                </a:lnTo>
                <a:lnTo>
                  <a:pt x="0" y="101456"/>
                </a:lnTo>
                <a:lnTo>
                  <a:pt x="0" y="41704"/>
                </a:lnTo>
                <a:close/>
              </a:path>
            </a:pathLst>
          </a:custGeom>
          <a:solidFill>
            <a:schemeClr val="accent1"/>
          </a:solidFill>
          <a:ln w="17509"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668522A8-4EA5-4B4C-9A94-BCFA871DAAE9}"/>
              </a:ext>
            </a:extLst>
          </p:cNvPr>
          <p:cNvSpPr/>
          <p:nvPr/>
        </p:nvSpPr>
        <p:spPr>
          <a:xfrm>
            <a:off x="23246074" y="8477236"/>
            <a:ext cx="264970" cy="385411"/>
          </a:xfrm>
          <a:custGeom>
            <a:avLst/>
            <a:gdLst>
              <a:gd name="connsiteX0" fmla="*/ 0 w 192748"/>
              <a:gd name="connsiteY0" fmla="*/ 194851 h 280360"/>
              <a:gd name="connsiteX1" fmla="*/ 200633 w 192748"/>
              <a:gd name="connsiteY1" fmla="*/ 0 h 280360"/>
              <a:gd name="connsiteX2" fmla="*/ 200633 w 192748"/>
              <a:gd name="connsiteY2" fmla="*/ 74121 h 280360"/>
              <a:gd name="connsiteX3" fmla="*/ 0 w 192748"/>
              <a:gd name="connsiteY3" fmla="*/ 289298 h 280360"/>
            </a:gdLst>
            <a:ahLst/>
            <a:cxnLst>
              <a:cxn ang="0">
                <a:pos x="connsiteX0" y="connsiteY0"/>
              </a:cxn>
              <a:cxn ang="0">
                <a:pos x="connsiteX1" y="connsiteY1"/>
              </a:cxn>
              <a:cxn ang="0">
                <a:pos x="connsiteX2" y="connsiteY2"/>
              </a:cxn>
              <a:cxn ang="0">
                <a:pos x="connsiteX3" y="connsiteY3"/>
              </a:cxn>
            </a:cxnLst>
            <a:rect l="l" t="t" r="r" b="b"/>
            <a:pathLst>
              <a:path w="192748" h="280360">
                <a:moveTo>
                  <a:pt x="0" y="194851"/>
                </a:moveTo>
                <a:lnTo>
                  <a:pt x="200633" y="0"/>
                </a:lnTo>
                <a:lnTo>
                  <a:pt x="200633" y="74121"/>
                </a:lnTo>
                <a:lnTo>
                  <a:pt x="0" y="289298"/>
                </a:lnTo>
                <a:close/>
              </a:path>
            </a:pathLst>
          </a:custGeom>
          <a:solidFill>
            <a:schemeClr val="accent1"/>
          </a:solidFill>
          <a:ln w="17509" cap="flat">
            <a:no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BDB78FE7-DF2E-4129-97B2-A07B617E7DF8}"/>
              </a:ext>
            </a:extLst>
          </p:cNvPr>
          <p:cNvSpPr/>
          <p:nvPr/>
        </p:nvSpPr>
        <p:spPr>
          <a:xfrm>
            <a:off x="23594148" y="8221420"/>
            <a:ext cx="168618" cy="264970"/>
          </a:xfrm>
          <a:custGeom>
            <a:avLst/>
            <a:gdLst>
              <a:gd name="connsiteX0" fmla="*/ 138779 w 122657"/>
              <a:gd name="connsiteY0" fmla="*/ 0 h 192748"/>
              <a:gd name="connsiteX1" fmla="*/ 138779 w 122657"/>
              <a:gd name="connsiteY1" fmla="*/ 54670 h 192748"/>
              <a:gd name="connsiteX2" fmla="*/ 0 w 122657"/>
              <a:gd name="connsiteY2" fmla="*/ 203787 h 192748"/>
              <a:gd name="connsiteX3" fmla="*/ 0 w 122657"/>
              <a:gd name="connsiteY3" fmla="*/ 134924 h 192748"/>
            </a:gdLst>
            <a:ahLst/>
            <a:cxnLst>
              <a:cxn ang="0">
                <a:pos x="connsiteX0" y="connsiteY0"/>
              </a:cxn>
              <a:cxn ang="0">
                <a:pos x="connsiteX1" y="connsiteY1"/>
              </a:cxn>
              <a:cxn ang="0">
                <a:pos x="connsiteX2" y="connsiteY2"/>
              </a:cxn>
              <a:cxn ang="0">
                <a:pos x="connsiteX3" y="connsiteY3"/>
              </a:cxn>
            </a:cxnLst>
            <a:rect l="l" t="t" r="r" b="b"/>
            <a:pathLst>
              <a:path w="122657" h="192748">
                <a:moveTo>
                  <a:pt x="138779" y="0"/>
                </a:moveTo>
                <a:lnTo>
                  <a:pt x="138779" y="54670"/>
                </a:lnTo>
                <a:lnTo>
                  <a:pt x="0" y="203787"/>
                </a:lnTo>
                <a:lnTo>
                  <a:pt x="0" y="134924"/>
                </a:lnTo>
                <a:close/>
              </a:path>
            </a:pathLst>
          </a:custGeom>
          <a:solidFill>
            <a:schemeClr val="accent1"/>
          </a:solidFill>
          <a:ln w="17509"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1EDE940C-C69C-4576-BA4B-D9FA4CE0ABEF}"/>
              </a:ext>
            </a:extLst>
          </p:cNvPr>
          <p:cNvSpPr/>
          <p:nvPr/>
        </p:nvSpPr>
        <p:spPr>
          <a:xfrm>
            <a:off x="23173568" y="8765572"/>
            <a:ext cx="264970" cy="409500"/>
          </a:xfrm>
          <a:custGeom>
            <a:avLst/>
            <a:gdLst>
              <a:gd name="connsiteX0" fmla="*/ 0 w 192748"/>
              <a:gd name="connsiteY0" fmla="*/ 204138 h 297883"/>
              <a:gd name="connsiteX1" fmla="*/ 200458 w 192748"/>
              <a:gd name="connsiteY1" fmla="*/ 0 h 297883"/>
              <a:gd name="connsiteX2" fmla="*/ 200458 w 192748"/>
              <a:gd name="connsiteY2" fmla="*/ 79553 h 297883"/>
              <a:gd name="connsiteX3" fmla="*/ 0 w 192748"/>
              <a:gd name="connsiteY3" fmla="*/ 304192 h 297883"/>
            </a:gdLst>
            <a:ahLst/>
            <a:cxnLst>
              <a:cxn ang="0">
                <a:pos x="connsiteX0" y="connsiteY0"/>
              </a:cxn>
              <a:cxn ang="0">
                <a:pos x="connsiteX1" y="connsiteY1"/>
              </a:cxn>
              <a:cxn ang="0">
                <a:pos x="connsiteX2" y="connsiteY2"/>
              </a:cxn>
              <a:cxn ang="0">
                <a:pos x="connsiteX3" y="connsiteY3"/>
              </a:cxn>
            </a:cxnLst>
            <a:rect l="l" t="t" r="r" b="b"/>
            <a:pathLst>
              <a:path w="192748" h="297883">
                <a:moveTo>
                  <a:pt x="0" y="204138"/>
                </a:moveTo>
                <a:lnTo>
                  <a:pt x="200458" y="0"/>
                </a:lnTo>
                <a:lnTo>
                  <a:pt x="200458" y="79553"/>
                </a:lnTo>
                <a:lnTo>
                  <a:pt x="0" y="304192"/>
                </a:lnTo>
                <a:close/>
              </a:path>
            </a:pathLst>
          </a:custGeom>
          <a:solidFill>
            <a:schemeClr val="accent1"/>
          </a:solidFill>
          <a:ln w="17509"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35E6FB38-A7E5-4847-96E2-DDD5D53786AB}"/>
              </a:ext>
            </a:extLst>
          </p:cNvPr>
          <p:cNvSpPr/>
          <p:nvPr/>
        </p:nvSpPr>
        <p:spPr>
          <a:xfrm>
            <a:off x="23521883" y="8555764"/>
            <a:ext cx="120441" cy="216794"/>
          </a:xfrm>
          <a:custGeom>
            <a:avLst/>
            <a:gdLst>
              <a:gd name="connsiteX0" fmla="*/ 0 w 87612"/>
              <a:gd name="connsiteY0" fmla="*/ 98827 h 157703"/>
              <a:gd name="connsiteX1" fmla="*/ 97075 w 87612"/>
              <a:gd name="connsiteY1" fmla="*/ 0 h 157703"/>
              <a:gd name="connsiteX2" fmla="*/ 97075 w 87612"/>
              <a:gd name="connsiteY2" fmla="*/ 64658 h 157703"/>
              <a:gd name="connsiteX3" fmla="*/ 0 w 87612"/>
              <a:gd name="connsiteY3" fmla="*/ 173298 h 157703"/>
            </a:gdLst>
            <a:ahLst/>
            <a:cxnLst>
              <a:cxn ang="0">
                <a:pos x="connsiteX0" y="connsiteY0"/>
              </a:cxn>
              <a:cxn ang="0">
                <a:pos x="connsiteX1" y="connsiteY1"/>
              </a:cxn>
              <a:cxn ang="0">
                <a:pos x="connsiteX2" y="connsiteY2"/>
              </a:cxn>
              <a:cxn ang="0">
                <a:pos x="connsiteX3" y="connsiteY3"/>
              </a:cxn>
            </a:cxnLst>
            <a:rect l="l" t="t" r="r" b="b"/>
            <a:pathLst>
              <a:path w="87612" h="157703">
                <a:moveTo>
                  <a:pt x="0" y="98827"/>
                </a:moveTo>
                <a:lnTo>
                  <a:pt x="97075" y="0"/>
                </a:lnTo>
                <a:lnTo>
                  <a:pt x="97075" y="64658"/>
                </a:lnTo>
                <a:lnTo>
                  <a:pt x="0" y="173298"/>
                </a:lnTo>
                <a:close/>
              </a:path>
            </a:pathLst>
          </a:custGeom>
          <a:solidFill>
            <a:schemeClr val="accent1"/>
          </a:solidFill>
          <a:ln w="17509"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A4D39B31-14D4-4201-A318-9C4E07ED583C}"/>
              </a:ext>
            </a:extLst>
          </p:cNvPr>
          <p:cNvSpPr/>
          <p:nvPr/>
        </p:nvSpPr>
        <p:spPr>
          <a:xfrm>
            <a:off x="23761079" y="8423760"/>
            <a:ext cx="24089" cy="96353"/>
          </a:xfrm>
          <a:custGeom>
            <a:avLst/>
            <a:gdLst>
              <a:gd name="connsiteX0" fmla="*/ 17348 w 0"/>
              <a:gd name="connsiteY0" fmla="*/ 0 h 70090"/>
              <a:gd name="connsiteX1" fmla="*/ 17348 w 0"/>
              <a:gd name="connsiteY1" fmla="*/ 54846 h 70090"/>
              <a:gd name="connsiteX2" fmla="*/ 0 w 0"/>
              <a:gd name="connsiteY2" fmla="*/ 74471 h 70090"/>
              <a:gd name="connsiteX3" fmla="*/ 0 w 0"/>
              <a:gd name="connsiteY3" fmla="*/ 17698 h 70090"/>
            </a:gdLst>
            <a:ahLst/>
            <a:cxnLst>
              <a:cxn ang="0">
                <a:pos x="connsiteX0" y="connsiteY0"/>
              </a:cxn>
              <a:cxn ang="0">
                <a:pos x="connsiteX1" y="connsiteY1"/>
              </a:cxn>
              <a:cxn ang="0">
                <a:pos x="connsiteX2" y="connsiteY2"/>
              </a:cxn>
              <a:cxn ang="0">
                <a:pos x="connsiteX3" y="connsiteY3"/>
              </a:cxn>
            </a:cxnLst>
            <a:rect l="l" t="t" r="r" b="b"/>
            <a:pathLst>
              <a:path h="70090">
                <a:moveTo>
                  <a:pt x="17348" y="0"/>
                </a:moveTo>
                <a:lnTo>
                  <a:pt x="17348" y="54846"/>
                </a:lnTo>
                <a:lnTo>
                  <a:pt x="0" y="74471"/>
                </a:lnTo>
                <a:lnTo>
                  <a:pt x="0" y="17698"/>
                </a:lnTo>
                <a:close/>
              </a:path>
            </a:pathLst>
          </a:custGeom>
          <a:solidFill>
            <a:schemeClr val="accent1"/>
          </a:solidFill>
          <a:ln w="17509"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140B72B9-1C8C-4B08-A2E6-51508D8562E4}"/>
              </a:ext>
            </a:extLst>
          </p:cNvPr>
          <p:cNvSpPr/>
          <p:nvPr/>
        </p:nvSpPr>
        <p:spPr>
          <a:xfrm>
            <a:off x="23188261" y="9140867"/>
            <a:ext cx="96352" cy="240883"/>
          </a:xfrm>
          <a:custGeom>
            <a:avLst/>
            <a:gdLst>
              <a:gd name="connsiteX0" fmla="*/ 0 w 70090"/>
              <a:gd name="connsiteY0" fmla="*/ 85510 h 175225"/>
              <a:gd name="connsiteX1" fmla="*/ 79202 w 70090"/>
              <a:gd name="connsiteY1" fmla="*/ 0 h 175225"/>
              <a:gd name="connsiteX2" fmla="*/ 79202 w 70090"/>
              <a:gd name="connsiteY2" fmla="*/ 91117 h 175225"/>
              <a:gd name="connsiteX3" fmla="*/ 0 w 70090"/>
              <a:gd name="connsiteY3" fmla="*/ 184513 h 175225"/>
            </a:gdLst>
            <a:ahLst/>
            <a:cxnLst>
              <a:cxn ang="0">
                <a:pos x="connsiteX0" y="connsiteY0"/>
              </a:cxn>
              <a:cxn ang="0">
                <a:pos x="connsiteX1" y="connsiteY1"/>
              </a:cxn>
              <a:cxn ang="0">
                <a:pos x="connsiteX2" y="connsiteY2"/>
              </a:cxn>
              <a:cxn ang="0">
                <a:pos x="connsiteX3" y="connsiteY3"/>
              </a:cxn>
            </a:cxnLst>
            <a:rect l="l" t="t" r="r" b="b"/>
            <a:pathLst>
              <a:path w="70090" h="175225">
                <a:moveTo>
                  <a:pt x="0" y="85510"/>
                </a:moveTo>
                <a:lnTo>
                  <a:pt x="79202" y="0"/>
                </a:lnTo>
                <a:lnTo>
                  <a:pt x="79202" y="91117"/>
                </a:lnTo>
                <a:lnTo>
                  <a:pt x="0" y="184513"/>
                </a:lnTo>
                <a:close/>
              </a:path>
            </a:pathLst>
          </a:custGeom>
          <a:solidFill>
            <a:schemeClr val="accent1"/>
          </a:solidFill>
          <a:ln w="17509"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18357286-5CD3-4805-BA76-937E20985F9D}"/>
              </a:ext>
            </a:extLst>
          </p:cNvPr>
          <p:cNvSpPr/>
          <p:nvPr/>
        </p:nvSpPr>
        <p:spPr>
          <a:xfrm>
            <a:off x="23369405" y="8613816"/>
            <a:ext cx="409500" cy="554029"/>
          </a:xfrm>
          <a:custGeom>
            <a:avLst/>
            <a:gdLst>
              <a:gd name="connsiteX0" fmla="*/ 302264 w 297883"/>
              <a:gd name="connsiteY0" fmla="*/ 0 h 403018"/>
              <a:gd name="connsiteX1" fmla="*/ 302264 w 297883"/>
              <a:gd name="connsiteY1" fmla="*/ 54846 h 403018"/>
              <a:gd name="connsiteX2" fmla="*/ 0 w 297883"/>
              <a:gd name="connsiteY2" fmla="*/ 412306 h 403018"/>
              <a:gd name="connsiteX3" fmla="*/ 0 w 297883"/>
              <a:gd name="connsiteY3" fmla="*/ 326620 h 403018"/>
            </a:gdLst>
            <a:ahLst/>
            <a:cxnLst>
              <a:cxn ang="0">
                <a:pos x="connsiteX0" y="connsiteY0"/>
              </a:cxn>
              <a:cxn ang="0">
                <a:pos x="connsiteX1" y="connsiteY1"/>
              </a:cxn>
              <a:cxn ang="0">
                <a:pos x="connsiteX2" y="connsiteY2"/>
              </a:cxn>
              <a:cxn ang="0">
                <a:pos x="connsiteX3" y="connsiteY3"/>
              </a:cxn>
            </a:cxnLst>
            <a:rect l="l" t="t" r="r" b="b"/>
            <a:pathLst>
              <a:path w="297883" h="403018">
                <a:moveTo>
                  <a:pt x="302264" y="0"/>
                </a:moveTo>
                <a:lnTo>
                  <a:pt x="302264" y="54846"/>
                </a:lnTo>
                <a:lnTo>
                  <a:pt x="0" y="412306"/>
                </a:lnTo>
                <a:lnTo>
                  <a:pt x="0" y="326620"/>
                </a:lnTo>
                <a:close/>
              </a:path>
            </a:pathLst>
          </a:custGeom>
          <a:solidFill>
            <a:schemeClr val="accent1"/>
          </a:solidFill>
          <a:ln w="17509"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01B931D6-E68F-44B7-BFF8-6E4E175F7610}"/>
              </a:ext>
            </a:extLst>
          </p:cNvPr>
          <p:cNvSpPr/>
          <p:nvPr/>
        </p:nvSpPr>
        <p:spPr>
          <a:xfrm>
            <a:off x="23532963" y="8814471"/>
            <a:ext cx="240883" cy="361323"/>
          </a:xfrm>
          <a:custGeom>
            <a:avLst/>
            <a:gdLst>
              <a:gd name="connsiteX0" fmla="*/ 183286 w 175225"/>
              <a:gd name="connsiteY0" fmla="*/ 0 h 262838"/>
              <a:gd name="connsiteX1" fmla="*/ 183286 w 175225"/>
              <a:gd name="connsiteY1" fmla="*/ 55021 h 262838"/>
              <a:gd name="connsiteX2" fmla="*/ 0 w 175225"/>
              <a:gd name="connsiteY2" fmla="*/ 278784 h 262838"/>
              <a:gd name="connsiteX3" fmla="*/ 0 w 175225"/>
              <a:gd name="connsiteY3" fmla="*/ 205364 h 262838"/>
            </a:gdLst>
            <a:ahLst/>
            <a:cxnLst>
              <a:cxn ang="0">
                <a:pos x="connsiteX0" y="connsiteY0"/>
              </a:cxn>
              <a:cxn ang="0">
                <a:pos x="connsiteX1" y="connsiteY1"/>
              </a:cxn>
              <a:cxn ang="0">
                <a:pos x="connsiteX2" y="connsiteY2"/>
              </a:cxn>
              <a:cxn ang="0">
                <a:pos x="connsiteX3" y="connsiteY3"/>
              </a:cxn>
            </a:cxnLst>
            <a:rect l="l" t="t" r="r" b="b"/>
            <a:pathLst>
              <a:path w="175225" h="262838">
                <a:moveTo>
                  <a:pt x="183286" y="0"/>
                </a:moveTo>
                <a:lnTo>
                  <a:pt x="183286" y="55021"/>
                </a:lnTo>
                <a:lnTo>
                  <a:pt x="0" y="278784"/>
                </a:lnTo>
                <a:lnTo>
                  <a:pt x="0" y="205364"/>
                </a:lnTo>
                <a:close/>
              </a:path>
            </a:pathLst>
          </a:custGeom>
          <a:solidFill>
            <a:schemeClr val="accent1"/>
          </a:solidFill>
          <a:ln w="17509"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72C4D34D-5F3E-4DE8-87CB-32B2867AF111}"/>
              </a:ext>
            </a:extLst>
          </p:cNvPr>
          <p:cNvSpPr/>
          <p:nvPr/>
        </p:nvSpPr>
        <p:spPr>
          <a:xfrm>
            <a:off x="23544285" y="6324714"/>
            <a:ext cx="24089" cy="24089"/>
          </a:xfrm>
          <a:custGeom>
            <a:avLst/>
            <a:gdLst>
              <a:gd name="connsiteX0" fmla="*/ 0 w 0"/>
              <a:gd name="connsiteY0" fmla="*/ 175 h 0"/>
              <a:gd name="connsiteX1" fmla="*/ 876 w 0"/>
              <a:gd name="connsiteY1" fmla="*/ 0 h 0"/>
              <a:gd name="connsiteX2" fmla="*/ 876 w 0"/>
              <a:gd name="connsiteY2" fmla="*/ 876 h 0"/>
            </a:gdLst>
            <a:ahLst/>
            <a:cxnLst>
              <a:cxn ang="0">
                <a:pos x="connsiteX0" y="connsiteY0"/>
              </a:cxn>
              <a:cxn ang="0">
                <a:pos x="connsiteX1" y="connsiteY1"/>
              </a:cxn>
              <a:cxn ang="0">
                <a:pos x="connsiteX2" y="connsiteY2"/>
              </a:cxn>
            </a:cxnLst>
            <a:rect l="l" t="t" r="r" b="b"/>
            <a:pathLst>
              <a:path>
                <a:moveTo>
                  <a:pt x="0" y="175"/>
                </a:moveTo>
                <a:lnTo>
                  <a:pt x="876" y="0"/>
                </a:lnTo>
                <a:lnTo>
                  <a:pt x="876" y="876"/>
                </a:lnTo>
                <a:close/>
              </a:path>
            </a:pathLst>
          </a:custGeom>
          <a:solidFill>
            <a:schemeClr val="accent1"/>
          </a:solidFill>
          <a:ln w="17509"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B80A9DBB-BE61-44F2-AA7D-B485B7C41C65}"/>
              </a:ext>
            </a:extLst>
          </p:cNvPr>
          <p:cNvSpPr/>
          <p:nvPr/>
        </p:nvSpPr>
        <p:spPr>
          <a:xfrm>
            <a:off x="26155688"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ACBE331C-3D58-489A-B959-27EBB131048B}"/>
              </a:ext>
            </a:extLst>
          </p:cNvPr>
          <p:cNvSpPr/>
          <p:nvPr/>
        </p:nvSpPr>
        <p:spPr>
          <a:xfrm>
            <a:off x="26220486"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424BB598-6E11-4E94-A943-6D435F9F67E3}"/>
              </a:ext>
            </a:extLst>
          </p:cNvPr>
          <p:cNvSpPr/>
          <p:nvPr/>
        </p:nvSpPr>
        <p:spPr>
          <a:xfrm>
            <a:off x="26285282"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E997BB4D-0029-44A4-948C-DA50A7D5863A}"/>
              </a:ext>
            </a:extLst>
          </p:cNvPr>
          <p:cNvSpPr/>
          <p:nvPr/>
        </p:nvSpPr>
        <p:spPr>
          <a:xfrm>
            <a:off x="26155688" y="7468181"/>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3843F465-185D-406A-A413-DDEDBDB2730E}"/>
              </a:ext>
            </a:extLst>
          </p:cNvPr>
          <p:cNvSpPr/>
          <p:nvPr/>
        </p:nvSpPr>
        <p:spPr>
          <a:xfrm>
            <a:off x="26220486" y="7468181"/>
            <a:ext cx="96352" cy="72265"/>
          </a:xfrm>
          <a:custGeom>
            <a:avLst/>
            <a:gdLst>
              <a:gd name="connsiteX0" fmla="*/ 0 w 70090"/>
              <a:gd name="connsiteY0" fmla="*/ 0 h 52567"/>
              <a:gd name="connsiteX1" fmla="*/ 74120 w 70090"/>
              <a:gd name="connsiteY1" fmla="*/ 0 h 52567"/>
              <a:gd name="connsiteX2" fmla="*/ 74120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0" y="0"/>
                </a:lnTo>
                <a:lnTo>
                  <a:pt x="74120"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CE271BD1-75E4-43F9-BA12-F7E6BB40BEC5}"/>
              </a:ext>
            </a:extLst>
          </p:cNvPr>
          <p:cNvSpPr/>
          <p:nvPr/>
        </p:nvSpPr>
        <p:spPr>
          <a:xfrm>
            <a:off x="26155688" y="7637281"/>
            <a:ext cx="602205" cy="72265"/>
          </a:xfrm>
          <a:custGeom>
            <a:avLst/>
            <a:gdLst>
              <a:gd name="connsiteX0" fmla="*/ 0 w 438064"/>
              <a:gd name="connsiteY0" fmla="*/ 0 h 52567"/>
              <a:gd name="connsiteX1" fmla="*/ 453308 w 438064"/>
              <a:gd name="connsiteY1" fmla="*/ 0 h 52567"/>
              <a:gd name="connsiteX2" fmla="*/ 453308 w 438064"/>
              <a:gd name="connsiteY2" fmla="*/ 68689 h 52567"/>
              <a:gd name="connsiteX3" fmla="*/ 0 w 438064"/>
              <a:gd name="connsiteY3" fmla="*/ 68689 h 52567"/>
            </a:gdLst>
            <a:ahLst/>
            <a:cxnLst>
              <a:cxn ang="0">
                <a:pos x="connsiteX0" y="connsiteY0"/>
              </a:cxn>
              <a:cxn ang="0">
                <a:pos x="connsiteX1" y="connsiteY1"/>
              </a:cxn>
              <a:cxn ang="0">
                <a:pos x="connsiteX2" y="connsiteY2"/>
              </a:cxn>
              <a:cxn ang="0">
                <a:pos x="connsiteX3" y="connsiteY3"/>
              </a:cxn>
            </a:cxnLst>
            <a:rect l="l" t="t" r="r" b="b"/>
            <a:pathLst>
              <a:path w="438064" h="52567">
                <a:moveTo>
                  <a:pt x="0" y="0"/>
                </a:moveTo>
                <a:lnTo>
                  <a:pt x="453308" y="0"/>
                </a:lnTo>
                <a:lnTo>
                  <a:pt x="45330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22D78272-42FE-4CE2-A060-4523395F2E69}"/>
              </a:ext>
            </a:extLst>
          </p:cNvPr>
          <p:cNvSpPr/>
          <p:nvPr/>
        </p:nvSpPr>
        <p:spPr>
          <a:xfrm>
            <a:off x="26155688" y="7806380"/>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91048CE5-20EA-4B2F-91C6-F996B72E0C9A}"/>
              </a:ext>
            </a:extLst>
          </p:cNvPr>
          <p:cNvSpPr/>
          <p:nvPr/>
        </p:nvSpPr>
        <p:spPr>
          <a:xfrm>
            <a:off x="26220486" y="7806380"/>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32351356-D8A9-4D62-8E6C-673893B7B896}"/>
              </a:ext>
            </a:extLst>
          </p:cNvPr>
          <p:cNvSpPr/>
          <p:nvPr/>
        </p:nvSpPr>
        <p:spPr>
          <a:xfrm>
            <a:off x="26350080" y="7806380"/>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41F50A78-15D1-496D-B969-52D96B633842}"/>
              </a:ext>
            </a:extLst>
          </p:cNvPr>
          <p:cNvSpPr/>
          <p:nvPr/>
        </p:nvSpPr>
        <p:spPr>
          <a:xfrm>
            <a:off x="26155688" y="81448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98B60D2A-BF6C-437E-B287-EBF673972D38}"/>
              </a:ext>
            </a:extLst>
          </p:cNvPr>
          <p:cNvSpPr/>
          <p:nvPr/>
        </p:nvSpPr>
        <p:spPr>
          <a:xfrm>
            <a:off x="26285282" y="8144819"/>
            <a:ext cx="289059" cy="72265"/>
          </a:xfrm>
          <a:custGeom>
            <a:avLst/>
            <a:gdLst>
              <a:gd name="connsiteX0" fmla="*/ 0 w 210270"/>
              <a:gd name="connsiteY0" fmla="*/ 0 h 52567"/>
              <a:gd name="connsiteX1" fmla="*/ 217805 w 210270"/>
              <a:gd name="connsiteY1" fmla="*/ 0 h 52567"/>
              <a:gd name="connsiteX2" fmla="*/ 217805 w 210270"/>
              <a:gd name="connsiteY2" fmla="*/ 68689 h 52567"/>
              <a:gd name="connsiteX3" fmla="*/ 0 w 21027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10270" h="52567">
                <a:moveTo>
                  <a:pt x="0" y="0"/>
                </a:moveTo>
                <a:lnTo>
                  <a:pt x="217805" y="0"/>
                </a:lnTo>
                <a:lnTo>
                  <a:pt x="21780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2A502652-E8A9-4333-ACDA-589CEEBBA90A}"/>
              </a:ext>
            </a:extLst>
          </p:cNvPr>
          <p:cNvSpPr/>
          <p:nvPr/>
        </p:nvSpPr>
        <p:spPr>
          <a:xfrm>
            <a:off x="26479433" y="8313918"/>
            <a:ext cx="96352" cy="72265"/>
          </a:xfrm>
          <a:custGeom>
            <a:avLst/>
            <a:gdLst>
              <a:gd name="connsiteX0" fmla="*/ 0 w 70090"/>
              <a:gd name="connsiteY0" fmla="*/ 0 h 52567"/>
              <a:gd name="connsiteX1" fmla="*/ 76398 w 70090"/>
              <a:gd name="connsiteY1" fmla="*/ 0 h 52567"/>
              <a:gd name="connsiteX2" fmla="*/ 76398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6398" y="0"/>
                </a:lnTo>
                <a:lnTo>
                  <a:pt x="7639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334100E0-6A29-4310-9932-585FF637F4BB}"/>
              </a:ext>
            </a:extLst>
          </p:cNvPr>
          <p:cNvSpPr/>
          <p:nvPr/>
        </p:nvSpPr>
        <p:spPr>
          <a:xfrm>
            <a:off x="26155688" y="848301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EC0E236A-DEBB-4C98-A0BE-1CE920F8E757}"/>
              </a:ext>
            </a:extLst>
          </p:cNvPr>
          <p:cNvSpPr/>
          <p:nvPr/>
        </p:nvSpPr>
        <p:spPr>
          <a:xfrm>
            <a:off x="26285282" y="8483018"/>
            <a:ext cx="144529" cy="72265"/>
          </a:xfrm>
          <a:custGeom>
            <a:avLst/>
            <a:gdLst>
              <a:gd name="connsiteX0" fmla="*/ 0 w 105135"/>
              <a:gd name="connsiteY0" fmla="*/ 0 h 52567"/>
              <a:gd name="connsiteX1" fmla="*/ 121256 w 105135"/>
              <a:gd name="connsiteY1" fmla="*/ 0 h 52567"/>
              <a:gd name="connsiteX2" fmla="*/ 121256 w 105135"/>
              <a:gd name="connsiteY2" fmla="*/ 68689 h 52567"/>
              <a:gd name="connsiteX3" fmla="*/ 0 w 10513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EA390DD0-CAC2-4368-A168-E510AEF478D7}"/>
              </a:ext>
            </a:extLst>
          </p:cNvPr>
          <p:cNvSpPr/>
          <p:nvPr/>
        </p:nvSpPr>
        <p:spPr>
          <a:xfrm>
            <a:off x="26220486" y="882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273AF92C-68F4-400C-964D-F9A8882911A7}"/>
              </a:ext>
            </a:extLst>
          </p:cNvPr>
          <p:cNvSpPr/>
          <p:nvPr/>
        </p:nvSpPr>
        <p:spPr>
          <a:xfrm>
            <a:off x="26350080" y="8821457"/>
            <a:ext cx="602205" cy="72265"/>
          </a:xfrm>
          <a:custGeom>
            <a:avLst/>
            <a:gdLst>
              <a:gd name="connsiteX0" fmla="*/ 0 w 438064"/>
              <a:gd name="connsiteY0" fmla="*/ 0 h 52567"/>
              <a:gd name="connsiteX1" fmla="*/ 448928 w 438064"/>
              <a:gd name="connsiteY1" fmla="*/ 0 h 52567"/>
              <a:gd name="connsiteX2" fmla="*/ 448928 w 438064"/>
              <a:gd name="connsiteY2" fmla="*/ 68689 h 52567"/>
              <a:gd name="connsiteX3" fmla="*/ 0 w 438064"/>
              <a:gd name="connsiteY3" fmla="*/ 68689 h 52567"/>
            </a:gdLst>
            <a:ahLst/>
            <a:cxnLst>
              <a:cxn ang="0">
                <a:pos x="connsiteX0" y="connsiteY0"/>
              </a:cxn>
              <a:cxn ang="0">
                <a:pos x="connsiteX1" y="connsiteY1"/>
              </a:cxn>
              <a:cxn ang="0">
                <a:pos x="connsiteX2" y="connsiteY2"/>
              </a:cxn>
              <a:cxn ang="0">
                <a:pos x="connsiteX3" y="connsiteY3"/>
              </a:cxn>
            </a:cxnLst>
            <a:rect l="l" t="t" r="r" b="b"/>
            <a:pathLst>
              <a:path w="438064" h="52567">
                <a:moveTo>
                  <a:pt x="0" y="0"/>
                </a:moveTo>
                <a:lnTo>
                  <a:pt x="448928" y="0"/>
                </a:lnTo>
                <a:lnTo>
                  <a:pt x="44892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37704A3E-0872-4D4B-8AF2-CCBD20DEE6E1}"/>
              </a:ext>
            </a:extLst>
          </p:cNvPr>
          <p:cNvSpPr/>
          <p:nvPr/>
        </p:nvSpPr>
        <p:spPr>
          <a:xfrm>
            <a:off x="26155688" y="932899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089377FD-71AE-40BE-913A-0FD362CA55B5}"/>
              </a:ext>
            </a:extLst>
          </p:cNvPr>
          <p:cNvSpPr/>
          <p:nvPr/>
        </p:nvSpPr>
        <p:spPr>
          <a:xfrm>
            <a:off x="26285282" y="9328995"/>
            <a:ext cx="144529" cy="72265"/>
          </a:xfrm>
          <a:custGeom>
            <a:avLst/>
            <a:gdLst>
              <a:gd name="connsiteX0" fmla="*/ 0 w 105135"/>
              <a:gd name="connsiteY0" fmla="*/ 0 h 52567"/>
              <a:gd name="connsiteX1" fmla="*/ 121256 w 105135"/>
              <a:gd name="connsiteY1" fmla="*/ 0 h 52567"/>
              <a:gd name="connsiteX2" fmla="*/ 121256 w 105135"/>
              <a:gd name="connsiteY2" fmla="*/ 68689 h 52567"/>
              <a:gd name="connsiteX3" fmla="*/ 0 w 10513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DB513B3F-AB54-440F-90B9-7ED8CE4C4610}"/>
              </a:ext>
            </a:extLst>
          </p:cNvPr>
          <p:cNvSpPr/>
          <p:nvPr/>
        </p:nvSpPr>
        <p:spPr>
          <a:xfrm>
            <a:off x="26479433" y="932899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E72A3E7B-D28F-42E6-8A68-000E2A22BFC0}"/>
              </a:ext>
            </a:extLst>
          </p:cNvPr>
          <p:cNvSpPr/>
          <p:nvPr/>
        </p:nvSpPr>
        <p:spPr>
          <a:xfrm>
            <a:off x="26220486" y="949809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DB507C54-6BFB-4221-A1C5-C5736060AE4F}"/>
              </a:ext>
            </a:extLst>
          </p:cNvPr>
          <p:cNvSpPr/>
          <p:nvPr/>
        </p:nvSpPr>
        <p:spPr>
          <a:xfrm>
            <a:off x="26220486" y="966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BDCD9884-3AC4-4514-8A04-A19E88B2304F}"/>
              </a:ext>
            </a:extLst>
          </p:cNvPr>
          <p:cNvSpPr/>
          <p:nvPr/>
        </p:nvSpPr>
        <p:spPr>
          <a:xfrm>
            <a:off x="26155688" y="9836293"/>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5E4ED66D-2181-464C-9267-93EF1D1090B8}"/>
              </a:ext>
            </a:extLst>
          </p:cNvPr>
          <p:cNvSpPr/>
          <p:nvPr/>
        </p:nvSpPr>
        <p:spPr>
          <a:xfrm>
            <a:off x="26285282" y="9836293"/>
            <a:ext cx="289059" cy="72265"/>
          </a:xfrm>
          <a:custGeom>
            <a:avLst/>
            <a:gdLst>
              <a:gd name="connsiteX0" fmla="*/ 0 w 210270"/>
              <a:gd name="connsiteY0" fmla="*/ 0 h 52567"/>
              <a:gd name="connsiteX1" fmla="*/ 217805 w 210270"/>
              <a:gd name="connsiteY1" fmla="*/ 0 h 52567"/>
              <a:gd name="connsiteX2" fmla="*/ 217805 w 210270"/>
              <a:gd name="connsiteY2" fmla="*/ 68689 h 52567"/>
              <a:gd name="connsiteX3" fmla="*/ 0 w 21027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10270" h="52567">
                <a:moveTo>
                  <a:pt x="0" y="0"/>
                </a:moveTo>
                <a:lnTo>
                  <a:pt x="217805" y="0"/>
                </a:lnTo>
                <a:lnTo>
                  <a:pt x="21780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1DFA49C8-646C-4CA9-8A04-1663FEFE47F5}"/>
              </a:ext>
            </a:extLst>
          </p:cNvPr>
          <p:cNvSpPr/>
          <p:nvPr/>
        </p:nvSpPr>
        <p:spPr>
          <a:xfrm>
            <a:off x="26155688" y="10005634"/>
            <a:ext cx="96352" cy="72265"/>
          </a:xfrm>
          <a:custGeom>
            <a:avLst/>
            <a:gdLst>
              <a:gd name="connsiteX0" fmla="*/ 0 w 70090"/>
              <a:gd name="connsiteY0" fmla="*/ 0 h 52567"/>
              <a:gd name="connsiteX1" fmla="*/ 74120 w 70090"/>
              <a:gd name="connsiteY1" fmla="*/ 0 h 52567"/>
              <a:gd name="connsiteX2" fmla="*/ 74120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0" y="0"/>
                </a:lnTo>
                <a:lnTo>
                  <a:pt x="74120"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BF8C8B5A-96EC-4163-92D0-04679B4ADEF7}"/>
              </a:ext>
            </a:extLst>
          </p:cNvPr>
          <p:cNvSpPr/>
          <p:nvPr/>
        </p:nvSpPr>
        <p:spPr>
          <a:xfrm>
            <a:off x="26285282" y="1017473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5DA7DDD4-90B9-4FA4-807A-EE8FE357EB70}"/>
              </a:ext>
            </a:extLst>
          </p:cNvPr>
          <p:cNvSpPr/>
          <p:nvPr/>
        </p:nvSpPr>
        <p:spPr>
          <a:xfrm>
            <a:off x="26414878" y="1017473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C6DC2803-A39D-47E8-AAB2-62E3C36AEBDB}"/>
              </a:ext>
            </a:extLst>
          </p:cNvPr>
          <p:cNvSpPr/>
          <p:nvPr/>
        </p:nvSpPr>
        <p:spPr>
          <a:xfrm>
            <a:off x="26479433" y="1017473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47" name="Freeform: Shape 746">
            <a:extLst>
              <a:ext uri="{FF2B5EF4-FFF2-40B4-BE49-F238E27FC236}">
                <a16:creationId xmlns:a16="http://schemas.microsoft.com/office/drawing/2014/main" id="{CB060DC2-E6CC-4A3C-BD02-CF40D94619A9}"/>
              </a:ext>
            </a:extLst>
          </p:cNvPr>
          <p:cNvSpPr/>
          <p:nvPr/>
        </p:nvSpPr>
        <p:spPr>
          <a:xfrm>
            <a:off x="26155688" y="1051293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637405E4-7F7D-48CE-BF3D-731CA9A17AB3}"/>
              </a:ext>
            </a:extLst>
          </p:cNvPr>
          <p:cNvSpPr/>
          <p:nvPr/>
        </p:nvSpPr>
        <p:spPr>
          <a:xfrm>
            <a:off x="26285282" y="10512931"/>
            <a:ext cx="216794" cy="72265"/>
          </a:xfrm>
          <a:custGeom>
            <a:avLst/>
            <a:gdLst>
              <a:gd name="connsiteX0" fmla="*/ 0 w 157703"/>
              <a:gd name="connsiteY0" fmla="*/ 0 h 52567"/>
              <a:gd name="connsiteX1" fmla="*/ 168391 w 157703"/>
              <a:gd name="connsiteY1" fmla="*/ 0 h 52567"/>
              <a:gd name="connsiteX2" fmla="*/ 168391 w 157703"/>
              <a:gd name="connsiteY2" fmla="*/ 68689 h 52567"/>
              <a:gd name="connsiteX3" fmla="*/ 0 w 15770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57703" h="52567">
                <a:moveTo>
                  <a:pt x="0" y="0"/>
                </a:moveTo>
                <a:lnTo>
                  <a:pt x="168391" y="0"/>
                </a:lnTo>
                <a:lnTo>
                  <a:pt x="168391"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2DE57BD6-DF8B-4808-874E-97E608A70706}"/>
              </a:ext>
            </a:extLst>
          </p:cNvPr>
          <p:cNvSpPr/>
          <p:nvPr/>
        </p:nvSpPr>
        <p:spPr>
          <a:xfrm>
            <a:off x="26220486" y="106822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E3DC789B-C173-4F71-98AC-6B54DC823CDB}"/>
              </a:ext>
            </a:extLst>
          </p:cNvPr>
          <p:cNvSpPr/>
          <p:nvPr/>
        </p:nvSpPr>
        <p:spPr>
          <a:xfrm>
            <a:off x="26350080" y="10682270"/>
            <a:ext cx="216794" cy="72265"/>
          </a:xfrm>
          <a:custGeom>
            <a:avLst/>
            <a:gdLst>
              <a:gd name="connsiteX0" fmla="*/ 0 w 157703"/>
              <a:gd name="connsiteY0" fmla="*/ 0 h 52567"/>
              <a:gd name="connsiteX1" fmla="*/ 170670 w 157703"/>
              <a:gd name="connsiteY1" fmla="*/ 0 h 52567"/>
              <a:gd name="connsiteX2" fmla="*/ 170670 w 157703"/>
              <a:gd name="connsiteY2" fmla="*/ 68689 h 52567"/>
              <a:gd name="connsiteX3" fmla="*/ 0 w 15770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57703" h="52567">
                <a:moveTo>
                  <a:pt x="0" y="0"/>
                </a:moveTo>
                <a:lnTo>
                  <a:pt x="170670" y="0"/>
                </a:lnTo>
                <a:lnTo>
                  <a:pt x="170670"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51" name="Freeform: Shape 750">
            <a:extLst>
              <a:ext uri="{FF2B5EF4-FFF2-40B4-BE49-F238E27FC236}">
                <a16:creationId xmlns:a16="http://schemas.microsoft.com/office/drawing/2014/main" id="{C7F7F7C4-2886-47AA-AFC9-78D6BF52ACC2}"/>
              </a:ext>
            </a:extLst>
          </p:cNvPr>
          <p:cNvSpPr/>
          <p:nvPr/>
        </p:nvSpPr>
        <p:spPr>
          <a:xfrm>
            <a:off x="26155688" y="1085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5C6017A8-ED54-4C73-8E6B-2184B5E9AF40}"/>
              </a:ext>
            </a:extLst>
          </p:cNvPr>
          <p:cNvSpPr/>
          <p:nvPr/>
        </p:nvSpPr>
        <p:spPr>
          <a:xfrm>
            <a:off x="26285282" y="1085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79DC322B-C9E1-4A38-BDE9-3E6593BFA961}"/>
              </a:ext>
            </a:extLst>
          </p:cNvPr>
          <p:cNvSpPr/>
          <p:nvPr/>
        </p:nvSpPr>
        <p:spPr>
          <a:xfrm>
            <a:off x="26741754"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637E0C7D-2E3A-4FD5-B1A0-C9BDC546EE99}"/>
              </a:ext>
            </a:extLst>
          </p:cNvPr>
          <p:cNvSpPr/>
          <p:nvPr/>
        </p:nvSpPr>
        <p:spPr>
          <a:xfrm>
            <a:off x="26806551"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084E23B8-85A2-44DA-90FE-6B784203ADF9}"/>
              </a:ext>
            </a:extLst>
          </p:cNvPr>
          <p:cNvSpPr/>
          <p:nvPr/>
        </p:nvSpPr>
        <p:spPr>
          <a:xfrm>
            <a:off x="26871349"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01EBEEF6-82B9-44C6-B340-547B1C018A97}"/>
              </a:ext>
            </a:extLst>
          </p:cNvPr>
          <p:cNvSpPr/>
          <p:nvPr/>
        </p:nvSpPr>
        <p:spPr>
          <a:xfrm>
            <a:off x="26547603" y="7468181"/>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9D2D6ED4-C3FB-4AD9-A271-34AD537EE0FE}"/>
              </a:ext>
            </a:extLst>
          </p:cNvPr>
          <p:cNvSpPr/>
          <p:nvPr/>
        </p:nvSpPr>
        <p:spPr>
          <a:xfrm>
            <a:off x="26676957" y="7468181"/>
            <a:ext cx="746734" cy="72265"/>
          </a:xfrm>
          <a:custGeom>
            <a:avLst/>
            <a:gdLst>
              <a:gd name="connsiteX0" fmla="*/ 0 w 543199"/>
              <a:gd name="connsiteY0" fmla="*/ 0 h 52567"/>
              <a:gd name="connsiteX1" fmla="*/ 559145 w 543199"/>
              <a:gd name="connsiteY1" fmla="*/ 0 h 52567"/>
              <a:gd name="connsiteX2" fmla="*/ 559145 w 543199"/>
              <a:gd name="connsiteY2" fmla="*/ 68688 h 52567"/>
              <a:gd name="connsiteX3" fmla="*/ 0 w 543199"/>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43199" h="52567">
                <a:moveTo>
                  <a:pt x="0" y="0"/>
                </a:moveTo>
                <a:lnTo>
                  <a:pt x="559145" y="0"/>
                </a:lnTo>
                <a:lnTo>
                  <a:pt x="55914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58" name="Freeform: Shape 757">
            <a:extLst>
              <a:ext uri="{FF2B5EF4-FFF2-40B4-BE49-F238E27FC236}">
                <a16:creationId xmlns:a16="http://schemas.microsoft.com/office/drawing/2014/main" id="{BFA2070E-6925-426C-8DCB-92D993B09060}"/>
              </a:ext>
            </a:extLst>
          </p:cNvPr>
          <p:cNvSpPr/>
          <p:nvPr/>
        </p:nvSpPr>
        <p:spPr>
          <a:xfrm>
            <a:off x="26547603" y="7806380"/>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EE7EC447-CE6D-425E-917D-30C54D6916B9}"/>
              </a:ext>
            </a:extLst>
          </p:cNvPr>
          <p:cNvSpPr/>
          <p:nvPr/>
        </p:nvSpPr>
        <p:spPr>
          <a:xfrm>
            <a:off x="26871349" y="7975720"/>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D7F80C73-E931-4CBD-8AC9-407F780E753E}"/>
              </a:ext>
            </a:extLst>
          </p:cNvPr>
          <p:cNvSpPr/>
          <p:nvPr/>
        </p:nvSpPr>
        <p:spPr>
          <a:xfrm>
            <a:off x="26612159" y="831391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2AC60AF6-01BB-4D38-AED3-5ED48B812A1E}"/>
              </a:ext>
            </a:extLst>
          </p:cNvPr>
          <p:cNvSpPr/>
          <p:nvPr/>
        </p:nvSpPr>
        <p:spPr>
          <a:xfrm>
            <a:off x="26871349" y="8483018"/>
            <a:ext cx="216794" cy="72265"/>
          </a:xfrm>
          <a:custGeom>
            <a:avLst/>
            <a:gdLst>
              <a:gd name="connsiteX0" fmla="*/ 0 w 157703"/>
              <a:gd name="connsiteY0" fmla="*/ 0 h 52567"/>
              <a:gd name="connsiteX1" fmla="*/ 166114 w 157703"/>
              <a:gd name="connsiteY1" fmla="*/ 0 h 52567"/>
              <a:gd name="connsiteX2" fmla="*/ 166114 w 157703"/>
              <a:gd name="connsiteY2" fmla="*/ 68689 h 52567"/>
              <a:gd name="connsiteX3" fmla="*/ 0 w 15770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57703" h="52567">
                <a:moveTo>
                  <a:pt x="0" y="0"/>
                </a:moveTo>
                <a:lnTo>
                  <a:pt x="166114" y="0"/>
                </a:lnTo>
                <a:lnTo>
                  <a:pt x="16611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62" name="Freeform: Shape 761">
            <a:extLst>
              <a:ext uri="{FF2B5EF4-FFF2-40B4-BE49-F238E27FC236}">
                <a16:creationId xmlns:a16="http://schemas.microsoft.com/office/drawing/2014/main" id="{5ABCD879-21F2-40A7-B1BC-40C975EB456B}"/>
              </a:ext>
            </a:extLst>
          </p:cNvPr>
          <p:cNvSpPr/>
          <p:nvPr/>
        </p:nvSpPr>
        <p:spPr>
          <a:xfrm>
            <a:off x="26414878" y="9159655"/>
            <a:ext cx="168618" cy="72265"/>
          </a:xfrm>
          <a:custGeom>
            <a:avLst/>
            <a:gdLst>
              <a:gd name="connsiteX0" fmla="*/ 0 w 122657"/>
              <a:gd name="connsiteY0" fmla="*/ 0 h 52567"/>
              <a:gd name="connsiteX1" fmla="*/ 123534 w 122657"/>
              <a:gd name="connsiteY1" fmla="*/ 0 h 52567"/>
              <a:gd name="connsiteX2" fmla="*/ 123534 w 122657"/>
              <a:gd name="connsiteY2" fmla="*/ 68689 h 52567"/>
              <a:gd name="connsiteX3" fmla="*/ 0 w 12265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22657" h="52567">
                <a:moveTo>
                  <a:pt x="0" y="0"/>
                </a:moveTo>
                <a:lnTo>
                  <a:pt x="123534" y="0"/>
                </a:lnTo>
                <a:lnTo>
                  <a:pt x="12353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2E6F6A15-5D6D-4D51-BEA5-3392A973F61F}"/>
              </a:ext>
            </a:extLst>
          </p:cNvPr>
          <p:cNvSpPr/>
          <p:nvPr/>
        </p:nvSpPr>
        <p:spPr>
          <a:xfrm>
            <a:off x="26741754" y="915965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16534BD1-6ED3-497D-B97F-452A65953299}"/>
              </a:ext>
            </a:extLst>
          </p:cNvPr>
          <p:cNvSpPr/>
          <p:nvPr/>
        </p:nvSpPr>
        <p:spPr>
          <a:xfrm>
            <a:off x="26871349" y="915965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68D4110B-B6B8-41E4-8955-AE8472DB160F}"/>
              </a:ext>
            </a:extLst>
          </p:cNvPr>
          <p:cNvSpPr/>
          <p:nvPr/>
        </p:nvSpPr>
        <p:spPr>
          <a:xfrm>
            <a:off x="26479433" y="9498094"/>
            <a:ext cx="289059" cy="72265"/>
          </a:xfrm>
          <a:custGeom>
            <a:avLst/>
            <a:gdLst>
              <a:gd name="connsiteX0" fmla="*/ 0 w 210270"/>
              <a:gd name="connsiteY0" fmla="*/ 0 h 52567"/>
              <a:gd name="connsiteX1" fmla="*/ 217805 w 210270"/>
              <a:gd name="connsiteY1" fmla="*/ 0 h 52567"/>
              <a:gd name="connsiteX2" fmla="*/ 217805 w 210270"/>
              <a:gd name="connsiteY2" fmla="*/ 68689 h 52567"/>
              <a:gd name="connsiteX3" fmla="*/ 0 w 21027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10270" h="52567">
                <a:moveTo>
                  <a:pt x="0" y="0"/>
                </a:moveTo>
                <a:lnTo>
                  <a:pt x="217805" y="0"/>
                </a:lnTo>
                <a:lnTo>
                  <a:pt x="21780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037DD788-489B-48AF-AD1F-1169809D76D4}"/>
              </a:ext>
            </a:extLst>
          </p:cNvPr>
          <p:cNvSpPr/>
          <p:nvPr/>
        </p:nvSpPr>
        <p:spPr>
          <a:xfrm>
            <a:off x="26871349" y="949809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BF06C088-69AD-4C82-B7A0-A7473CCADC32}"/>
              </a:ext>
            </a:extLst>
          </p:cNvPr>
          <p:cNvSpPr/>
          <p:nvPr/>
        </p:nvSpPr>
        <p:spPr>
          <a:xfrm>
            <a:off x="26871349" y="9836293"/>
            <a:ext cx="433588" cy="72265"/>
          </a:xfrm>
          <a:custGeom>
            <a:avLst/>
            <a:gdLst>
              <a:gd name="connsiteX0" fmla="*/ 0 w 315406"/>
              <a:gd name="connsiteY0" fmla="*/ 0 h 52567"/>
              <a:gd name="connsiteX1" fmla="*/ 329775 w 315406"/>
              <a:gd name="connsiteY1" fmla="*/ 0 h 52567"/>
              <a:gd name="connsiteX2" fmla="*/ 329775 w 315406"/>
              <a:gd name="connsiteY2" fmla="*/ 68689 h 52567"/>
              <a:gd name="connsiteX3" fmla="*/ 0 w 315406"/>
              <a:gd name="connsiteY3" fmla="*/ 68689 h 52567"/>
            </a:gdLst>
            <a:ahLst/>
            <a:cxnLst>
              <a:cxn ang="0">
                <a:pos x="connsiteX0" y="connsiteY0"/>
              </a:cxn>
              <a:cxn ang="0">
                <a:pos x="connsiteX1" y="connsiteY1"/>
              </a:cxn>
              <a:cxn ang="0">
                <a:pos x="connsiteX2" y="connsiteY2"/>
              </a:cxn>
              <a:cxn ang="0">
                <a:pos x="connsiteX3" y="connsiteY3"/>
              </a:cxn>
            </a:cxnLst>
            <a:rect l="l" t="t" r="r" b="b"/>
            <a:pathLst>
              <a:path w="315406" h="52567">
                <a:moveTo>
                  <a:pt x="0" y="0"/>
                </a:moveTo>
                <a:lnTo>
                  <a:pt x="329775" y="0"/>
                </a:lnTo>
                <a:lnTo>
                  <a:pt x="32977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A3C47090-9DC5-44DE-94EC-2229D00ABE2F}"/>
              </a:ext>
            </a:extLst>
          </p:cNvPr>
          <p:cNvSpPr/>
          <p:nvPr/>
        </p:nvSpPr>
        <p:spPr>
          <a:xfrm>
            <a:off x="26871349" y="1017473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ADC90D24-E92E-4C29-9320-44487D5CACB6}"/>
              </a:ext>
            </a:extLst>
          </p:cNvPr>
          <p:cNvSpPr/>
          <p:nvPr/>
        </p:nvSpPr>
        <p:spPr>
          <a:xfrm>
            <a:off x="26612159" y="1034383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0" name="Freeform: Shape 769">
            <a:extLst>
              <a:ext uri="{FF2B5EF4-FFF2-40B4-BE49-F238E27FC236}">
                <a16:creationId xmlns:a16="http://schemas.microsoft.com/office/drawing/2014/main" id="{983A3540-3A06-49DE-8A0D-C64DB623B081}"/>
              </a:ext>
            </a:extLst>
          </p:cNvPr>
          <p:cNvSpPr/>
          <p:nvPr/>
        </p:nvSpPr>
        <p:spPr>
          <a:xfrm>
            <a:off x="26676957" y="1034383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044081F3-A252-4869-8DB3-04C0AFD2E8D9}"/>
              </a:ext>
            </a:extLst>
          </p:cNvPr>
          <p:cNvSpPr/>
          <p:nvPr/>
        </p:nvSpPr>
        <p:spPr>
          <a:xfrm>
            <a:off x="26871349" y="10343831"/>
            <a:ext cx="216794" cy="72265"/>
          </a:xfrm>
          <a:custGeom>
            <a:avLst/>
            <a:gdLst>
              <a:gd name="connsiteX0" fmla="*/ 0 w 157703"/>
              <a:gd name="connsiteY0" fmla="*/ 0 h 52567"/>
              <a:gd name="connsiteX1" fmla="*/ 162610 w 157703"/>
              <a:gd name="connsiteY1" fmla="*/ 0 h 52567"/>
              <a:gd name="connsiteX2" fmla="*/ 162610 w 157703"/>
              <a:gd name="connsiteY2" fmla="*/ 68689 h 52567"/>
              <a:gd name="connsiteX3" fmla="*/ 0 w 15770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57703" h="52567">
                <a:moveTo>
                  <a:pt x="0" y="0"/>
                </a:moveTo>
                <a:lnTo>
                  <a:pt x="162610" y="0"/>
                </a:lnTo>
                <a:lnTo>
                  <a:pt x="162610"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EFA00821-AC0C-4CAC-88FF-2FE6116B1638}"/>
              </a:ext>
            </a:extLst>
          </p:cNvPr>
          <p:cNvSpPr/>
          <p:nvPr/>
        </p:nvSpPr>
        <p:spPr>
          <a:xfrm>
            <a:off x="26612159" y="106822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A3B1B659-678B-4F00-A1D9-26B8993EE5DF}"/>
              </a:ext>
            </a:extLst>
          </p:cNvPr>
          <p:cNvSpPr/>
          <p:nvPr/>
        </p:nvSpPr>
        <p:spPr>
          <a:xfrm>
            <a:off x="26285282" y="1101492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D5CDD403-F402-4A20-9BBE-27D859DEFC77}"/>
              </a:ext>
            </a:extLst>
          </p:cNvPr>
          <p:cNvSpPr/>
          <p:nvPr/>
        </p:nvSpPr>
        <p:spPr>
          <a:xfrm>
            <a:off x="26676957" y="1101492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CF53A618-0A09-4831-A02F-E612FA6BA00B}"/>
              </a:ext>
            </a:extLst>
          </p:cNvPr>
          <p:cNvSpPr/>
          <p:nvPr/>
        </p:nvSpPr>
        <p:spPr>
          <a:xfrm>
            <a:off x="26155688" y="1117102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529D2D84-9EF9-4B72-BB70-17771448DF16}"/>
              </a:ext>
            </a:extLst>
          </p:cNvPr>
          <p:cNvSpPr/>
          <p:nvPr/>
        </p:nvSpPr>
        <p:spPr>
          <a:xfrm>
            <a:off x="26414878" y="1117102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912931CE-E2C2-47E1-BD1A-DD21436B32B3}"/>
              </a:ext>
            </a:extLst>
          </p:cNvPr>
          <p:cNvSpPr/>
          <p:nvPr/>
        </p:nvSpPr>
        <p:spPr>
          <a:xfrm>
            <a:off x="26482565" y="11171020"/>
            <a:ext cx="409500" cy="72265"/>
          </a:xfrm>
          <a:custGeom>
            <a:avLst/>
            <a:gdLst>
              <a:gd name="connsiteX0" fmla="*/ 0 w 297883"/>
              <a:gd name="connsiteY0" fmla="*/ 0 h 52567"/>
              <a:gd name="connsiteX1" fmla="*/ 309799 w 297883"/>
              <a:gd name="connsiteY1" fmla="*/ 0 h 52567"/>
              <a:gd name="connsiteX2" fmla="*/ 309799 w 297883"/>
              <a:gd name="connsiteY2" fmla="*/ 68689 h 52567"/>
              <a:gd name="connsiteX3" fmla="*/ 0 w 29788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09799" y="0"/>
                </a:lnTo>
                <a:lnTo>
                  <a:pt x="30979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9A68784B-482E-4C1A-9058-FCD423C837F0}"/>
              </a:ext>
            </a:extLst>
          </p:cNvPr>
          <p:cNvSpPr/>
          <p:nvPr/>
        </p:nvSpPr>
        <p:spPr>
          <a:xfrm>
            <a:off x="26479433" y="113215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79" name="Freeform: Shape 778">
            <a:extLst>
              <a:ext uri="{FF2B5EF4-FFF2-40B4-BE49-F238E27FC236}">
                <a16:creationId xmlns:a16="http://schemas.microsoft.com/office/drawing/2014/main" id="{7C19A0E9-0C8E-4373-8497-F765A641A992}"/>
              </a:ext>
            </a:extLst>
          </p:cNvPr>
          <p:cNvSpPr/>
          <p:nvPr/>
        </p:nvSpPr>
        <p:spPr>
          <a:xfrm>
            <a:off x="26350080" y="113215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A4C825CE-AAE6-4130-B8E8-F1E012A676A4}"/>
              </a:ext>
            </a:extLst>
          </p:cNvPr>
          <p:cNvSpPr/>
          <p:nvPr/>
        </p:nvSpPr>
        <p:spPr>
          <a:xfrm>
            <a:off x="26155688" y="1147164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0B2570D8-BADC-44F5-9873-1577811D687A}"/>
              </a:ext>
            </a:extLst>
          </p:cNvPr>
          <p:cNvSpPr/>
          <p:nvPr/>
        </p:nvSpPr>
        <p:spPr>
          <a:xfrm>
            <a:off x="26285282" y="1147164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58CF7154-6939-40BA-A857-6D0D98360428}"/>
              </a:ext>
            </a:extLst>
          </p:cNvPr>
          <p:cNvSpPr/>
          <p:nvPr/>
        </p:nvSpPr>
        <p:spPr>
          <a:xfrm>
            <a:off x="26350080" y="11621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53FCBD9F-CF2F-4CAA-AF0E-498A60461A00}"/>
              </a:ext>
            </a:extLst>
          </p:cNvPr>
          <p:cNvSpPr/>
          <p:nvPr/>
        </p:nvSpPr>
        <p:spPr>
          <a:xfrm>
            <a:off x="26676957" y="11621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A121640C-AB1C-464E-AC16-7BEDC243F3E0}"/>
              </a:ext>
            </a:extLst>
          </p:cNvPr>
          <p:cNvSpPr/>
          <p:nvPr/>
        </p:nvSpPr>
        <p:spPr>
          <a:xfrm>
            <a:off x="26155688" y="117717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85" name="Freeform: Shape 784">
            <a:extLst>
              <a:ext uri="{FF2B5EF4-FFF2-40B4-BE49-F238E27FC236}">
                <a16:creationId xmlns:a16="http://schemas.microsoft.com/office/drawing/2014/main" id="{F18BDAB5-4C0B-4589-AAEF-22DD7B224E15}"/>
              </a:ext>
            </a:extLst>
          </p:cNvPr>
          <p:cNvSpPr/>
          <p:nvPr/>
        </p:nvSpPr>
        <p:spPr>
          <a:xfrm>
            <a:off x="26612159" y="117717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86" name="Freeform: Shape 785">
            <a:extLst>
              <a:ext uri="{FF2B5EF4-FFF2-40B4-BE49-F238E27FC236}">
                <a16:creationId xmlns:a16="http://schemas.microsoft.com/office/drawing/2014/main" id="{6FFBE49C-8D3D-4781-926B-5D601C3B517F}"/>
              </a:ext>
            </a:extLst>
          </p:cNvPr>
          <p:cNvSpPr/>
          <p:nvPr/>
        </p:nvSpPr>
        <p:spPr>
          <a:xfrm>
            <a:off x="26350080" y="1192955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E0C064D2-B2F1-4CC1-98FC-D2B3831C851C}"/>
              </a:ext>
            </a:extLst>
          </p:cNvPr>
          <p:cNvSpPr/>
          <p:nvPr/>
        </p:nvSpPr>
        <p:spPr>
          <a:xfrm>
            <a:off x="26547603" y="1192955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ACC89B12-6F41-465B-8E39-19AC42915AFE}"/>
              </a:ext>
            </a:extLst>
          </p:cNvPr>
          <p:cNvSpPr/>
          <p:nvPr/>
        </p:nvSpPr>
        <p:spPr>
          <a:xfrm>
            <a:off x="26155688" y="12225843"/>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A67B4030-736A-4FEA-8D0D-D8F065FDD976}"/>
              </a:ext>
            </a:extLst>
          </p:cNvPr>
          <p:cNvSpPr/>
          <p:nvPr/>
        </p:nvSpPr>
        <p:spPr>
          <a:xfrm>
            <a:off x="26479433" y="12225843"/>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92EC2C3B-D186-4990-B82D-2DA3B8C62E01}"/>
              </a:ext>
            </a:extLst>
          </p:cNvPr>
          <p:cNvSpPr/>
          <p:nvPr/>
        </p:nvSpPr>
        <p:spPr>
          <a:xfrm>
            <a:off x="26350080" y="1237398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91" name="Freeform: Shape 790">
            <a:extLst>
              <a:ext uri="{FF2B5EF4-FFF2-40B4-BE49-F238E27FC236}">
                <a16:creationId xmlns:a16="http://schemas.microsoft.com/office/drawing/2014/main" id="{C37A0AA4-F059-413B-9747-E3734477F663}"/>
              </a:ext>
            </a:extLst>
          </p:cNvPr>
          <p:cNvSpPr/>
          <p:nvPr/>
        </p:nvSpPr>
        <p:spPr>
          <a:xfrm>
            <a:off x="26155688" y="1252212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92" name="Freeform: Shape 791">
            <a:extLst>
              <a:ext uri="{FF2B5EF4-FFF2-40B4-BE49-F238E27FC236}">
                <a16:creationId xmlns:a16="http://schemas.microsoft.com/office/drawing/2014/main" id="{AAB40487-C928-4845-8195-B5F5AFDDE590}"/>
              </a:ext>
            </a:extLst>
          </p:cNvPr>
          <p:cNvSpPr/>
          <p:nvPr/>
        </p:nvSpPr>
        <p:spPr>
          <a:xfrm>
            <a:off x="26479433" y="1252212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6465D486-9624-4239-9E23-ED5C6AEEBA0E}"/>
              </a:ext>
            </a:extLst>
          </p:cNvPr>
          <p:cNvSpPr/>
          <p:nvPr/>
        </p:nvSpPr>
        <p:spPr>
          <a:xfrm>
            <a:off x="26871349" y="1252212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077D87F8-CE23-4216-A5FA-33BFBFC7765D}"/>
              </a:ext>
            </a:extLst>
          </p:cNvPr>
          <p:cNvSpPr/>
          <p:nvPr/>
        </p:nvSpPr>
        <p:spPr>
          <a:xfrm>
            <a:off x="26871349" y="12864903"/>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5186B551-04DC-4642-8816-EA616612EBA3}"/>
              </a:ext>
            </a:extLst>
          </p:cNvPr>
          <p:cNvSpPr/>
          <p:nvPr/>
        </p:nvSpPr>
        <p:spPr>
          <a:xfrm>
            <a:off x="26155688" y="130364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21CBDBF1-FC4B-4CD0-AA17-20AB3D974AC8}"/>
              </a:ext>
            </a:extLst>
          </p:cNvPr>
          <p:cNvSpPr/>
          <p:nvPr/>
        </p:nvSpPr>
        <p:spPr>
          <a:xfrm>
            <a:off x="26479433" y="1320792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A4F773F0-2619-4E5B-A1A9-716C84229B25}"/>
              </a:ext>
            </a:extLst>
          </p:cNvPr>
          <p:cNvSpPr/>
          <p:nvPr/>
        </p:nvSpPr>
        <p:spPr>
          <a:xfrm>
            <a:off x="26479433" y="133717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5C71366F-F469-4DAC-8B0A-4FB1F352155D}"/>
              </a:ext>
            </a:extLst>
          </p:cNvPr>
          <p:cNvSpPr/>
          <p:nvPr/>
        </p:nvSpPr>
        <p:spPr>
          <a:xfrm>
            <a:off x="26871349" y="1320792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47AA9CA9-6222-4BEC-B4FF-D2144774DD36}"/>
              </a:ext>
            </a:extLst>
          </p:cNvPr>
          <p:cNvSpPr/>
          <p:nvPr/>
        </p:nvSpPr>
        <p:spPr>
          <a:xfrm>
            <a:off x="26865085"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00" name="Freeform: Shape 799">
            <a:extLst>
              <a:ext uri="{FF2B5EF4-FFF2-40B4-BE49-F238E27FC236}">
                <a16:creationId xmlns:a16="http://schemas.microsoft.com/office/drawing/2014/main" id="{E51E75D8-46EC-4B53-B42E-DC485E4DB2DE}"/>
              </a:ext>
            </a:extLst>
          </p:cNvPr>
          <p:cNvSpPr/>
          <p:nvPr/>
        </p:nvSpPr>
        <p:spPr>
          <a:xfrm>
            <a:off x="26929883"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01" name="Freeform: Shape 800">
            <a:extLst>
              <a:ext uri="{FF2B5EF4-FFF2-40B4-BE49-F238E27FC236}">
                <a16:creationId xmlns:a16="http://schemas.microsoft.com/office/drawing/2014/main" id="{323E3926-5A41-4244-92E8-2AA3ABCC68B7}"/>
              </a:ext>
            </a:extLst>
          </p:cNvPr>
          <p:cNvSpPr/>
          <p:nvPr/>
        </p:nvSpPr>
        <p:spPr>
          <a:xfrm>
            <a:off x="26994681"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7C46EC34-6E5B-4040-900E-E9BC8046792D}"/>
              </a:ext>
            </a:extLst>
          </p:cNvPr>
          <p:cNvSpPr/>
          <p:nvPr/>
        </p:nvSpPr>
        <p:spPr>
          <a:xfrm>
            <a:off x="27124275"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B729FA47-FADB-48D9-9B86-05B0EB67B41A}"/>
              </a:ext>
            </a:extLst>
          </p:cNvPr>
          <p:cNvSpPr/>
          <p:nvPr/>
        </p:nvSpPr>
        <p:spPr>
          <a:xfrm>
            <a:off x="27188831" y="7299082"/>
            <a:ext cx="24089" cy="72265"/>
          </a:xfrm>
          <a:custGeom>
            <a:avLst/>
            <a:gdLst>
              <a:gd name="connsiteX0" fmla="*/ 0 w 17522"/>
              <a:gd name="connsiteY0" fmla="*/ 0 h 52567"/>
              <a:gd name="connsiteX1" fmla="*/ 26984 w 17522"/>
              <a:gd name="connsiteY1" fmla="*/ 0 h 52567"/>
              <a:gd name="connsiteX2" fmla="*/ 26984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04" name="Freeform: Shape 803">
            <a:extLst>
              <a:ext uri="{FF2B5EF4-FFF2-40B4-BE49-F238E27FC236}">
                <a16:creationId xmlns:a16="http://schemas.microsoft.com/office/drawing/2014/main" id="{A5EE7B98-D5F1-47E9-AA8B-AA7794875323}"/>
              </a:ext>
            </a:extLst>
          </p:cNvPr>
          <p:cNvSpPr/>
          <p:nvPr/>
        </p:nvSpPr>
        <p:spPr>
          <a:xfrm>
            <a:off x="27188831" y="7637281"/>
            <a:ext cx="24089" cy="72265"/>
          </a:xfrm>
          <a:custGeom>
            <a:avLst/>
            <a:gdLst>
              <a:gd name="connsiteX0" fmla="*/ 0 w 17522"/>
              <a:gd name="connsiteY0" fmla="*/ 0 h 52567"/>
              <a:gd name="connsiteX1" fmla="*/ 26984 w 17522"/>
              <a:gd name="connsiteY1" fmla="*/ 0 h 52567"/>
              <a:gd name="connsiteX2" fmla="*/ 26984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76DCD8FB-875F-4404-94DA-DB86AEF24364}"/>
              </a:ext>
            </a:extLst>
          </p:cNvPr>
          <p:cNvSpPr/>
          <p:nvPr/>
        </p:nvSpPr>
        <p:spPr>
          <a:xfrm>
            <a:off x="26929883" y="7975720"/>
            <a:ext cx="361323" cy="72265"/>
          </a:xfrm>
          <a:custGeom>
            <a:avLst/>
            <a:gdLst>
              <a:gd name="connsiteX0" fmla="*/ 0 w 262838"/>
              <a:gd name="connsiteY0" fmla="*/ 0 h 52567"/>
              <a:gd name="connsiteX1" fmla="*/ 264941 w 262838"/>
              <a:gd name="connsiteY1" fmla="*/ 0 h 52567"/>
              <a:gd name="connsiteX2" fmla="*/ 264941 w 262838"/>
              <a:gd name="connsiteY2" fmla="*/ 68688 h 52567"/>
              <a:gd name="connsiteX3" fmla="*/ 0 w 262838"/>
              <a:gd name="connsiteY3" fmla="*/ 68688 h 52567"/>
            </a:gdLst>
            <a:ahLst/>
            <a:cxnLst>
              <a:cxn ang="0">
                <a:pos x="connsiteX0" y="connsiteY0"/>
              </a:cxn>
              <a:cxn ang="0">
                <a:pos x="connsiteX1" y="connsiteY1"/>
              </a:cxn>
              <a:cxn ang="0">
                <a:pos x="connsiteX2" y="connsiteY2"/>
              </a:cxn>
              <a:cxn ang="0">
                <a:pos x="connsiteX3" y="connsiteY3"/>
              </a:cxn>
            </a:cxnLst>
            <a:rect l="l" t="t" r="r" b="b"/>
            <a:pathLst>
              <a:path w="262838" h="52567">
                <a:moveTo>
                  <a:pt x="0" y="0"/>
                </a:moveTo>
                <a:lnTo>
                  <a:pt x="264941" y="0"/>
                </a:lnTo>
                <a:lnTo>
                  <a:pt x="264941"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C81AE4AA-59E6-4F72-89C8-DBDFF6694BCD}"/>
              </a:ext>
            </a:extLst>
          </p:cNvPr>
          <p:cNvSpPr/>
          <p:nvPr/>
        </p:nvSpPr>
        <p:spPr>
          <a:xfrm>
            <a:off x="26865085" y="8483018"/>
            <a:ext cx="216794" cy="72265"/>
          </a:xfrm>
          <a:custGeom>
            <a:avLst/>
            <a:gdLst>
              <a:gd name="connsiteX0" fmla="*/ 0 w 157703"/>
              <a:gd name="connsiteY0" fmla="*/ 0 h 52567"/>
              <a:gd name="connsiteX1" fmla="*/ 166114 w 157703"/>
              <a:gd name="connsiteY1" fmla="*/ 0 h 52567"/>
              <a:gd name="connsiteX2" fmla="*/ 166114 w 157703"/>
              <a:gd name="connsiteY2" fmla="*/ 68689 h 52567"/>
              <a:gd name="connsiteX3" fmla="*/ 0 w 15770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57703" h="52567">
                <a:moveTo>
                  <a:pt x="0" y="0"/>
                </a:moveTo>
                <a:lnTo>
                  <a:pt x="166114" y="0"/>
                </a:lnTo>
                <a:lnTo>
                  <a:pt x="16611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07" name="Freeform: Shape 806">
            <a:extLst>
              <a:ext uri="{FF2B5EF4-FFF2-40B4-BE49-F238E27FC236}">
                <a16:creationId xmlns:a16="http://schemas.microsoft.com/office/drawing/2014/main" id="{40ECD1A9-A7FA-4A85-9EA9-48B590094AEC}"/>
              </a:ext>
            </a:extLst>
          </p:cNvPr>
          <p:cNvSpPr/>
          <p:nvPr/>
        </p:nvSpPr>
        <p:spPr>
          <a:xfrm>
            <a:off x="26285282" y="8652357"/>
            <a:ext cx="674470" cy="72265"/>
          </a:xfrm>
          <a:custGeom>
            <a:avLst/>
            <a:gdLst>
              <a:gd name="connsiteX0" fmla="*/ 0 w 490631"/>
              <a:gd name="connsiteY0" fmla="*/ 0 h 52567"/>
              <a:gd name="connsiteX1" fmla="*/ 495888 w 490631"/>
              <a:gd name="connsiteY1" fmla="*/ 0 h 52567"/>
              <a:gd name="connsiteX2" fmla="*/ 495888 w 490631"/>
              <a:gd name="connsiteY2" fmla="*/ 68689 h 52567"/>
              <a:gd name="connsiteX3" fmla="*/ 0 w 490631"/>
              <a:gd name="connsiteY3" fmla="*/ 68689 h 52567"/>
            </a:gdLst>
            <a:ahLst/>
            <a:cxnLst>
              <a:cxn ang="0">
                <a:pos x="connsiteX0" y="connsiteY0"/>
              </a:cxn>
              <a:cxn ang="0">
                <a:pos x="connsiteX1" y="connsiteY1"/>
              </a:cxn>
              <a:cxn ang="0">
                <a:pos x="connsiteX2" y="connsiteY2"/>
              </a:cxn>
              <a:cxn ang="0">
                <a:pos x="connsiteX3" y="connsiteY3"/>
              </a:cxn>
            </a:cxnLst>
            <a:rect l="l" t="t" r="r" b="b"/>
            <a:pathLst>
              <a:path w="490631" h="52567">
                <a:moveTo>
                  <a:pt x="0" y="0"/>
                </a:moveTo>
                <a:lnTo>
                  <a:pt x="495888" y="0"/>
                </a:lnTo>
                <a:lnTo>
                  <a:pt x="4958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08" name="Freeform: Shape 807">
            <a:extLst>
              <a:ext uri="{FF2B5EF4-FFF2-40B4-BE49-F238E27FC236}">
                <a16:creationId xmlns:a16="http://schemas.microsoft.com/office/drawing/2014/main" id="{93CC1652-36FB-48A7-A36B-F09CB19509DD}"/>
              </a:ext>
            </a:extLst>
          </p:cNvPr>
          <p:cNvSpPr/>
          <p:nvPr/>
        </p:nvSpPr>
        <p:spPr>
          <a:xfrm>
            <a:off x="27059477" y="8652357"/>
            <a:ext cx="216794" cy="72265"/>
          </a:xfrm>
          <a:custGeom>
            <a:avLst/>
            <a:gdLst>
              <a:gd name="connsiteX0" fmla="*/ 0 w 157703"/>
              <a:gd name="connsiteY0" fmla="*/ 0 h 52567"/>
              <a:gd name="connsiteX1" fmla="*/ 170670 w 157703"/>
              <a:gd name="connsiteY1" fmla="*/ 0 h 52567"/>
              <a:gd name="connsiteX2" fmla="*/ 170670 w 157703"/>
              <a:gd name="connsiteY2" fmla="*/ 68689 h 52567"/>
              <a:gd name="connsiteX3" fmla="*/ 0 w 15770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57703" h="52567">
                <a:moveTo>
                  <a:pt x="0" y="0"/>
                </a:moveTo>
                <a:lnTo>
                  <a:pt x="170670" y="0"/>
                </a:lnTo>
                <a:lnTo>
                  <a:pt x="170670"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7339534B-BA3F-4B7B-B383-FE5A9349627C}"/>
              </a:ext>
            </a:extLst>
          </p:cNvPr>
          <p:cNvSpPr/>
          <p:nvPr/>
        </p:nvSpPr>
        <p:spPr>
          <a:xfrm>
            <a:off x="26560851" y="8990556"/>
            <a:ext cx="650381" cy="72265"/>
          </a:xfrm>
          <a:custGeom>
            <a:avLst/>
            <a:gdLst>
              <a:gd name="connsiteX0" fmla="*/ 0 w 473109"/>
              <a:gd name="connsiteY0" fmla="*/ 0 h 52567"/>
              <a:gd name="connsiteX1" fmla="*/ 483973 w 473109"/>
              <a:gd name="connsiteY1" fmla="*/ 0 h 52567"/>
              <a:gd name="connsiteX2" fmla="*/ 483973 w 473109"/>
              <a:gd name="connsiteY2" fmla="*/ 68689 h 52567"/>
              <a:gd name="connsiteX3" fmla="*/ 0 w 473109"/>
              <a:gd name="connsiteY3" fmla="*/ 68689 h 52567"/>
            </a:gdLst>
            <a:ahLst/>
            <a:cxnLst>
              <a:cxn ang="0">
                <a:pos x="connsiteX0" y="connsiteY0"/>
              </a:cxn>
              <a:cxn ang="0">
                <a:pos x="connsiteX1" y="connsiteY1"/>
              </a:cxn>
              <a:cxn ang="0">
                <a:pos x="connsiteX2" y="connsiteY2"/>
              </a:cxn>
              <a:cxn ang="0">
                <a:pos x="connsiteX3" y="connsiteY3"/>
              </a:cxn>
            </a:cxnLst>
            <a:rect l="l" t="t" r="r" b="b"/>
            <a:pathLst>
              <a:path w="473109" h="52567">
                <a:moveTo>
                  <a:pt x="0" y="0"/>
                </a:moveTo>
                <a:lnTo>
                  <a:pt x="483973" y="0"/>
                </a:lnTo>
                <a:lnTo>
                  <a:pt x="483973"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0965BDAD-AE59-4EE6-A5EA-F6C787CF1D59}"/>
              </a:ext>
            </a:extLst>
          </p:cNvPr>
          <p:cNvSpPr/>
          <p:nvPr/>
        </p:nvSpPr>
        <p:spPr>
          <a:xfrm>
            <a:off x="26865085" y="915965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E73DDEA0-5780-4C8C-8368-94EA6871C9F5}"/>
              </a:ext>
            </a:extLst>
          </p:cNvPr>
          <p:cNvSpPr/>
          <p:nvPr/>
        </p:nvSpPr>
        <p:spPr>
          <a:xfrm>
            <a:off x="26929883" y="915965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BD30390C-9AA2-4130-88C0-D942E1C9C26B}"/>
              </a:ext>
            </a:extLst>
          </p:cNvPr>
          <p:cNvSpPr/>
          <p:nvPr/>
        </p:nvSpPr>
        <p:spPr>
          <a:xfrm>
            <a:off x="26929883" y="9498094"/>
            <a:ext cx="361323" cy="72265"/>
          </a:xfrm>
          <a:custGeom>
            <a:avLst/>
            <a:gdLst>
              <a:gd name="connsiteX0" fmla="*/ 0 w 262838"/>
              <a:gd name="connsiteY0" fmla="*/ 0 h 52567"/>
              <a:gd name="connsiteX1" fmla="*/ 264941 w 262838"/>
              <a:gd name="connsiteY1" fmla="*/ 0 h 52567"/>
              <a:gd name="connsiteX2" fmla="*/ 264941 w 262838"/>
              <a:gd name="connsiteY2" fmla="*/ 68689 h 52567"/>
              <a:gd name="connsiteX3" fmla="*/ 0 w 262838"/>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62838" h="52567">
                <a:moveTo>
                  <a:pt x="0" y="0"/>
                </a:moveTo>
                <a:lnTo>
                  <a:pt x="264941" y="0"/>
                </a:lnTo>
                <a:lnTo>
                  <a:pt x="264941"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13" name="Freeform: Shape 812">
            <a:extLst>
              <a:ext uri="{FF2B5EF4-FFF2-40B4-BE49-F238E27FC236}">
                <a16:creationId xmlns:a16="http://schemas.microsoft.com/office/drawing/2014/main" id="{4117EB8A-4DC0-40BD-934E-3F7AE06C881E}"/>
              </a:ext>
            </a:extLst>
          </p:cNvPr>
          <p:cNvSpPr/>
          <p:nvPr/>
        </p:nvSpPr>
        <p:spPr>
          <a:xfrm>
            <a:off x="27188831" y="9667194"/>
            <a:ext cx="24089" cy="72265"/>
          </a:xfrm>
          <a:custGeom>
            <a:avLst/>
            <a:gdLst>
              <a:gd name="connsiteX0" fmla="*/ 0 w 17522"/>
              <a:gd name="connsiteY0" fmla="*/ 0 h 52567"/>
              <a:gd name="connsiteX1" fmla="*/ 26984 w 17522"/>
              <a:gd name="connsiteY1" fmla="*/ 0 h 52567"/>
              <a:gd name="connsiteX2" fmla="*/ 26984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14" name="Freeform: Shape 813">
            <a:extLst>
              <a:ext uri="{FF2B5EF4-FFF2-40B4-BE49-F238E27FC236}">
                <a16:creationId xmlns:a16="http://schemas.microsoft.com/office/drawing/2014/main" id="{17FC5341-B32F-4AE0-BF6A-3C65F1EECD97}"/>
              </a:ext>
            </a:extLst>
          </p:cNvPr>
          <p:cNvSpPr/>
          <p:nvPr/>
        </p:nvSpPr>
        <p:spPr>
          <a:xfrm>
            <a:off x="26865085" y="9836293"/>
            <a:ext cx="433588" cy="72265"/>
          </a:xfrm>
          <a:custGeom>
            <a:avLst/>
            <a:gdLst>
              <a:gd name="connsiteX0" fmla="*/ 0 w 315406"/>
              <a:gd name="connsiteY0" fmla="*/ 0 h 52567"/>
              <a:gd name="connsiteX1" fmla="*/ 329775 w 315406"/>
              <a:gd name="connsiteY1" fmla="*/ 0 h 52567"/>
              <a:gd name="connsiteX2" fmla="*/ 329775 w 315406"/>
              <a:gd name="connsiteY2" fmla="*/ 68689 h 52567"/>
              <a:gd name="connsiteX3" fmla="*/ 0 w 315406"/>
              <a:gd name="connsiteY3" fmla="*/ 68689 h 52567"/>
            </a:gdLst>
            <a:ahLst/>
            <a:cxnLst>
              <a:cxn ang="0">
                <a:pos x="connsiteX0" y="connsiteY0"/>
              </a:cxn>
              <a:cxn ang="0">
                <a:pos x="connsiteX1" y="connsiteY1"/>
              </a:cxn>
              <a:cxn ang="0">
                <a:pos x="connsiteX2" y="connsiteY2"/>
              </a:cxn>
              <a:cxn ang="0">
                <a:pos x="connsiteX3" y="connsiteY3"/>
              </a:cxn>
            </a:cxnLst>
            <a:rect l="l" t="t" r="r" b="b"/>
            <a:pathLst>
              <a:path w="315406" h="52567">
                <a:moveTo>
                  <a:pt x="0" y="0"/>
                </a:moveTo>
                <a:lnTo>
                  <a:pt x="329775" y="0"/>
                </a:lnTo>
                <a:lnTo>
                  <a:pt x="32977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15" name="Freeform: Shape 814">
            <a:extLst>
              <a:ext uri="{FF2B5EF4-FFF2-40B4-BE49-F238E27FC236}">
                <a16:creationId xmlns:a16="http://schemas.microsoft.com/office/drawing/2014/main" id="{C267CCA7-FB89-4B23-8AE6-016077FD8070}"/>
              </a:ext>
            </a:extLst>
          </p:cNvPr>
          <p:cNvSpPr/>
          <p:nvPr/>
        </p:nvSpPr>
        <p:spPr>
          <a:xfrm>
            <a:off x="26865085" y="10343831"/>
            <a:ext cx="216794" cy="72265"/>
          </a:xfrm>
          <a:custGeom>
            <a:avLst/>
            <a:gdLst>
              <a:gd name="connsiteX0" fmla="*/ 0 w 157703"/>
              <a:gd name="connsiteY0" fmla="*/ 0 h 52567"/>
              <a:gd name="connsiteX1" fmla="*/ 162609 w 157703"/>
              <a:gd name="connsiteY1" fmla="*/ 0 h 52567"/>
              <a:gd name="connsiteX2" fmla="*/ 162609 w 157703"/>
              <a:gd name="connsiteY2" fmla="*/ 68689 h 52567"/>
              <a:gd name="connsiteX3" fmla="*/ 0 w 15770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57703" h="52567">
                <a:moveTo>
                  <a:pt x="0" y="0"/>
                </a:moveTo>
                <a:lnTo>
                  <a:pt x="162609" y="0"/>
                </a:lnTo>
                <a:lnTo>
                  <a:pt x="16260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16" name="Freeform: Shape 815">
            <a:extLst>
              <a:ext uri="{FF2B5EF4-FFF2-40B4-BE49-F238E27FC236}">
                <a16:creationId xmlns:a16="http://schemas.microsoft.com/office/drawing/2014/main" id="{BEC2734C-AA25-4822-B192-882EEF33781F}"/>
              </a:ext>
            </a:extLst>
          </p:cNvPr>
          <p:cNvSpPr/>
          <p:nvPr/>
        </p:nvSpPr>
        <p:spPr>
          <a:xfrm>
            <a:off x="27188831" y="10343831"/>
            <a:ext cx="24089" cy="72265"/>
          </a:xfrm>
          <a:custGeom>
            <a:avLst/>
            <a:gdLst>
              <a:gd name="connsiteX0" fmla="*/ 0 w 17522"/>
              <a:gd name="connsiteY0" fmla="*/ 0 h 52567"/>
              <a:gd name="connsiteX1" fmla="*/ 26984 w 17522"/>
              <a:gd name="connsiteY1" fmla="*/ 0 h 52567"/>
              <a:gd name="connsiteX2" fmla="*/ 26984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59A92CEA-84EB-435E-BAD2-4D1A13DA5449}"/>
              </a:ext>
            </a:extLst>
          </p:cNvPr>
          <p:cNvSpPr/>
          <p:nvPr/>
        </p:nvSpPr>
        <p:spPr>
          <a:xfrm>
            <a:off x="26929883" y="106822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18" name="Freeform: Shape 817">
            <a:extLst>
              <a:ext uri="{FF2B5EF4-FFF2-40B4-BE49-F238E27FC236}">
                <a16:creationId xmlns:a16="http://schemas.microsoft.com/office/drawing/2014/main" id="{365B4B37-729B-4AD5-92DC-36017F6FD7A1}"/>
              </a:ext>
            </a:extLst>
          </p:cNvPr>
          <p:cNvSpPr/>
          <p:nvPr/>
        </p:nvSpPr>
        <p:spPr>
          <a:xfrm>
            <a:off x="26994681" y="10682270"/>
            <a:ext cx="216794" cy="72265"/>
          </a:xfrm>
          <a:custGeom>
            <a:avLst/>
            <a:gdLst>
              <a:gd name="connsiteX0" fmla="*/ 0 w 157703"/>
              <a:gd name="connsiteY0" fmla="*/ 0 h 52567"/>
              <a:gd name="connsiteX1" fmla="*/ 168392 w 157703"/>
              <a:gd name="connsiteY1" fmla="*/ 0 h 52567"/>
              <a:gd name="connsiteX2" fmla="*/ 168392 w 157703"/>
              <a:gd name="connsiteY2" fmla="*/ 68689 h 52567"/>
              <a:gd name="connsiteX3" fmla="*/ 0 w 15770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57703" h="52567">
                <a:moveTo>
                  <a:pt x="0" y="0"/>
                </a:moveTo>
                <a:lnTo>
                  <a:pt x="168392" y="0"/>
                </a:lnTo>
                <a:lnTo>
                  <a:pt x="168392"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19" name="Freeform: Shape 818">
            <a:extLst>
              <a:ext uri="{FF2B5EF4-FFF2-40B4-BE49-F238E27FC236}">
                <a16:creationId xmlns:a16="http://schemas.microsoft.com/office/drawing/2014/main" id="{E8064B3E-3271-4EFE-B6EA-08F3CF50E782}"/>
              </a:ext>
            </a:extLst>
          </p:cNvPr>
          <p:cNvSpPr/>
          <p:nvPr/>
        </p:nvSpPr>
        <p:spPr>
          <a:xfrm>
            <a:off x="27257000"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C443CF9F-8CFA-4DBD-BD4A-1F7554C2CA4B}"/>
              </a:ext>
            </a:extLst>
          </p:cNvPr>
          <p:cNvSpPr/>
          <p:nvPr/>
        </p:nvSpPr>
        <p:spPr>
          <a:xfrm>
            <a:off x="27321558"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21" name="Freeform: Shape 820">
            <a:extLst>
              <a:ext uri="{FF2B5EF4-FFF2-40B4-BE49-F238E27FC236}">
                <a16:creationId xmlns:a16="http://schemas.microsoft.com/office/drawing/2014/main" id="{FBDCB35B-9A9B-4ABB-A473-F331B196BCFB}"/>
              </a:ext>
            </a:extLst>
          </p:cNvPr>
          <p:cNvSpPr/>
          <p:nvPr/>
        </p:nvSpPr>
        <p:spPr>
          <a:xfrm>
            <a:off x="27451152"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8744F425-3630-4FC3-9AB2-A1CF6916DF32}"/>
              </a:ext>
            </a:extLst>
          </p:cNvPr>
          <p:cNvSpPr/>
          <p:nvPr/>
        </p:nvSpPr>
        <p:spPr>
          <a:xfrm>
            <a:off x="27515949"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875F99E1-068F-4901-92F9-37AC03860ADB}"/>
              </a:ext>
            </a:extLst>
          </p:cNvPr>
          <p:cNvSpPr/>
          <p:nvPr/>
        </p:nvSpPr>
        <p:spPr>
          <a:xfrm>
            <a:off x="27580747" y="729908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CAF00905-CFC7-4916-9E50-583C0DC97C42}"/>
              </a:ext>
            </a:extLst>
          </p:cNvPr>
          <p:cNvSpPr/>
          <p:nvPr/>
        </p:nvSpPr>
        <p:spPr>
          <a:xfrm>
            <a:off x="27580747" y="76372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B3CA9F42-C98C-44FF-A62D-0BC59E40E366}"/>
              </a:ext>
            </a:extLst>
          </p:cNvPr>
          <p:cNvSpPr/>
          <p:nvPr/>
        </p:nvSpPr>
        <p:spPr>
          <a:xfrm>
            <a:off x="26612159" y="7806380"/>
            <a:ext cx="674470" cy="72265"/>
          </a:xfrm>
          <a:custGeom>
            <a:avLst/>
            <a:gdLst>
              <a:gd name="connsiteX0" fmla="*/ 0 w 490631"/>
              <a:gd name="connsiteY0" fmla="*/ 0 h 52567"/>
              <a:gd name="connsiteX1" fmla="*/ 495888 w 490631"/>
              <a:gd name="connsiteY1" fmla="*/ 0 h 52567"/>
              <a:gd name="connsiteX2" fmla="*/ 495888 w 490631"/>
              <a:gd name="connsiteY2" fmla="*/ 68688 h 52567"/>
              <a:gd name="connsiteX3" fmla="*/ 0 w 490631"/>
              <a:gd name="connsiteY3" fmla="*/ 68688 h 52567"/>
            </a:gdLst>
            <a:ahLst/>
            <a:cxnLst>
              <a:cxn ang="0">
                <a:pos x="connsiteX0" y="connsiteY0"/>
              </a:cxn>
              <a:cxn ang="0">
                <a:pos x="connsiteX1" y="connsiteY1"/>
              </a:cxn>
              <a:cxn ang="0">
                <a:pos x="connsiteX2" y="connsiteY2"/>
              </a:cxn>
              <a:cxn ang="0">
                <a:pos x="connsiteX3" y="connsiteY3"/>
              </a:cxn>
            </a:cxnLst>
            <a:rect l="l" t="t" r="r" b="b"/>
            <a:pathLst>
              <a:path w="490631" h="52567">
                <a:moveTo>
                  <a:pt x="0" y="0"/>
                </a:moveTo>
                <a:lnTo>
                  <a:pt x="495888" y="0"/>
                </a:lnTo>
                <a:lnTo>
                  <a:pt x="4958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26" name="Freeform: Shape 825">
            <a:extLst>
              <a:ext uri="{FF2B5EF4-FFF2-40B4-BE49-F238E27FC236}">
                <a16:creationId xmlns:a16="http://schemas.microsoft.com/office/drawing/2014/main" id="{4E49D27F-0D62-4E4D-AD07-AD9A18982208}"/>
              </a:ext>
            </a:extLst>
          </p:cNvPr>
          <p:cNvSpPr/>
          <p:nvPr/>
        </p:nvSpPr>
        <p:spPr>
          <a:xfrm>
            <a:off x="27340346" y="7806380"/>
            <a:ext cx="192705" cy="72265"/>
          </a:xfrm>
          <a:custGeom>
            <a:avLst/>
            <a:gdLst>
              <a:gd name="connsiteX0" fmla="*/ 0 w 140180"/>
              <a:gd name="connsiteY0" fmla="*/ 0 h 52567"/>
              <a:gd name="connsiteX1" fmla="*/ 154900 w 140180"/>
              <a:gd name="connsiteY1" fmla="*/ 0 h 52567"/>
              <a:gd name="connsiteX2" fmla="*/ 154900 w 140180"/>
              <a:gd name="connsiteY2" fmla="*/ 68688 h 52567"/>
              <a:gd name="connsiteX3" fmla="*/ 0 w 14018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40180" h="52567">
                <a:moveTo>
                  <a:pt x="0" y="0"/>
                </a:moveTo>
                <a:lnTo>
                  <a:pt x="154900" y="0"/>
                </a:lnTo>
                <a:lnTo>
                  <a:pt x="154900"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27" name="Freeform: Shape 826">
            <a:extLst>
              <a:ext uri="{FF2B5EF4-FFF2-40B4-BE49-F238E27FC236}">
                <a16:creationId xmlns:a16="http://schemas.microsoft.com/office/drawing/2014/main" id="{0AAAD75A-A1C1-4242-B929-74249CA540BE}"/>
              </a:ext>
            </a:extLst>
          </p:cNvPr>
          <p:cNvSpPr/>
          <p:nvPr/>
        </p:nvSpPr>
        <p:spPr>
          <a:xfrm>
            <a:off x="27580747" y="7806380"/>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28" name="Freeform: Shape 827">
            <a:extLst>
              <a:ext uri="{FF2B5EF4-FFF2-40B4-BE49-F238E27FC236}">
                <a16:creationId xmlns:a16="http://schemas.microsoft.com/office/drawing/2014/main" id="{35F8D2B8-EA81-44BC-863F-9B73EE07C535}"/>
              </a:ext>
            </a:extLst>
          </p:cNvPr>
          <p:cNvSpPr/>
          <p:nvPr/>
        </p:nvSpPr>
        <p:spPr>
          <a:xfrm>
            <a:off x="27580747" y="7975720"/>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29" name="Freeform: Shape 828">
            <a:extLst>
              <a:ext uri="{FF2B5EF4-FFF2-40B4-BE49-F238E27FC236}">
                <a16:creationId xmlns:a16="http://schemas.microsoft.com/office/drawing/2014/main" id="{D7EDF46D-2751-4AF0-A843-DF73E22E8832}"/>
              </a:ext>
            </a:extLst>
          </p:cNvPr>
          <p:cNvSpPr/>
          <p:nvPr/>
        </p:nvSpPr>
        <p:spPr>
          <a:xfrm>
            <a:off x="26612159" y="8144819"/>
            <a:ext cx="674470" cy="72265"/>
          </a:xfrm>
          <a:custGeom>
            <a:avLst/>
            <a:gdLst>
              <a:gd name="connsiteX0" fmla="*/ 0 w 490631"/>
              <a:gd name="connsiteY0" fmla="*/ 0 h 52567"/>
              <a:gd name="connsiteX1" fmla="*/ 495888 w 490631"/>
              <a:gd name="connsiteY1" fmla="*/ 0 h 52567"/>
              <a:gd name="connsiteX2" fmla="*/ 495888 w 490631"/>
              <a:gd name="connsiteY2" fmla="*/ 68689 h 52567"/>
              <a:gd name="connsiteX3" fmla="*/ 0 w 490631"/>
              <a:gd name="connsiteY3" fmla="*/ 68689 h 52567"/>
            </a:gdLst>
            <a:ahLst/>
            <a:cxnLst>
              <a:cxn ang="0">
                <a:pos x="connsiteX0" y="connsiteY0"/>
              </a:cxn>
              <a:cxn ang="0">
                <a:pos x="connsiteX1" y="connsiteY1"/>
              </a:cxn>
              <a:cxn ang="0">
                <a:pos x="connsiteX2" y="connsiteY2"/>
              </a:cxn>
              <a:cxn ang="0">
                <a:pos x="connsiteX3" y="connsiteY3"/>
              </a:cxn>
            </a:cxnLst>
            <a:rect l="l" t="t" r="r" b="b"/>
            <a:pathLst>
              <a:path w="490631" h="52567">
                <a:moveTo>
                  <a:pt x="0" y="0"/>
                </a:moveTo>
                <a:lnTo>
                  <a:pt x="495888" y="0"/>
                </a:lnTo>
                <a:lnTo>
                  <a:pt x="4958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855D8D36-4CA9-49CA-8985-457806FC05ED}"/>
              </a:ext>
            </a:extLst>
          </p:cNvPr>
          <p:cNvSpPr/>
          <p:nvPr/>
        </p:nvSpPr>
        <p:spPr>
          <a:xfrm>
            <a:off x="27386354" y="81448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1" name="Freeform: Shape 830">
            <a:extLst>
              <a:ext uri="{FF2B5EF4-FFF2-40B4-BE49-F238E27FC236}">
                <a16:creationId xmlns:a16="http://schemas.microsoft.com/office/drawing/2014/main" id="{70A530CA-DF3E-4C5F-8973-B434246E17B0}"/>
              </a:ext>
            </a:extLst>
          </p:cNvPr>
          <p:cNvSpPr/>
          <p:nvPr/>
        </p:nvSpPr>
        <p:spPr>
          <a:xfrm>
            <a:off x="27445852" y="8144819"/>
            <a:ext cx="96352" cy="72265"/>
          </a:xfrm>
          <a:custGeom>
            <a:avLst/>
            <a:gdLst>
              <a:gd name="connsiteX0" fmla="*/ 0 w 70090"/>
              <a:gd name="connsiteY0" fmla="*/ 0 h 52567"/>
              <a:gd name="connsiteX1" fmla="*/ 77975 w 70090"/>
              <a:gd name="connsiteY1" fmla="*/ 0 h 52567"/>
              <a:gd name="connsiteX2" fmla="*/ 77975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7975" y="0"/>
                </a:lnTo>
                <a:lnTo>
                  <a:pt x="7797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2" name="Freeform: Shape 831">
            <a:extLst>
              <a:ext uri="{FF2B5EF4-FFF2-40B4-BE49-F238E27FC236}">
                <a16:creationId xmlns:a16="http://schemas.microsoft.com/office/drawing/2014/main" id="{FD50BE8E-5408-4E26-A8D6-3BEBB649F79F}"/>
              </a:ext>
            </a:extLst>
          </p:cNvPr>
          <p:cNvSpPr/>
          <p:nvPr/>
        </p:nvSpPr>
        <p:spPr>
          <a:xfrm>
            <a:off x="27257000" y="848301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3" name="Freeform: Shape 832">
            <a:extLst>
              <a:ext uri="{FF2B5EF4-FFF2-40B4-BE49-F238E27FC236}">
                <a16:creationId xmlns:a16="http://schemas.microsoft.com/office/drawing/2014/main" id="{89567C63-C684-4401-B74B-80E23A8A314D}"/>
              </a:ext>
            </a:extLst>
          </p:cNvPr>
          <p:cNvSpPr/>
          <p:nvPr/>
        </p:nvSpPr>
        <p:spPr>
          <a:xfrm>
            <a:off x="27386354" y="848301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4" name="Freeform: Shape 833">
            <a:extLst>
              <a:ext uri="{FF2B5EF4-FFF2-40B4-BE49-F238E27FC236}">
                <a16:creationId xmlns:a16="http://schemas.microsoft.com/office/drawing/2014/main" id="{37CC4B3A-C1B7-4E1C-A149-597454B571A8}"/>
              </a:ext>
            </a:extLst>
          </p:cNvPr>
          <p:cNvSpPr/>
          <p:nvPr/>
        </p:nvSpPr>
        <p:spPr>
          <a:xfrm>
            <a:off x="27580747" y="848301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5" name="Freeform: Shape 834">
            <a:extLst>
              <a:ext uri="{FF2B5EF4-FFF2-40B4-BE49-F238E27FC236}">
                <a16:creationId xmlns:a16="http://schemas.microsoft.com/office/drawing/2014/main" id="{3049A50A-21E5-4DBF-820A-D9E9D10352D8}"/>
              </a:ext>
            </a:extLst>
          </p:cNvPr>
          <p:cNvSpPr/>
          <p:nvPr/>
        </p:nvSpPr>
        <p:spPr>
          <a:xfrm>
            <a:off x="27321558" y="86523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6" name="Freeform: Shape 835">
            <a:extLst>
              <a:ext uri="{FF2B5EF4-FFF2-40B4-BE49-F238E27FC236}">
                <a16:creationId xmlns:a16="http://schemas.microsoft.com/office/drawing/2014/main" id="{746058C2-E990-42AD-856A-F134D6A8F577}"/>
              </a:ext>
            </a:extLst>
          </p:cNvPr>
          <p:cNvSpPr/>
          <p:nvPr/>
        </p:nvSpPr>
        <p:spPr>
          <a:xfrm>
            <a:off x="27515949" y="86523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7" name="Freeform: Shape 836">
            <a:extLst>
              <a:ext uri="{FF2B5EF4-FFF2-40B4-BE49-F238E27FC236}">
                <a16:creationId xmlns:a16="http://schemas.microsoft.com/office/drawing/2014/main" id="{CA406838-4AA2-4C4A-AF33-471201A5164F}"/>
              </a:ext>
            </a:extLst>
          </p:cNvPr>
          <p:cNvSpPr/>
          <p:nvPr/>
        </p:nvSpPr>
        <p:spPr>
          <a:xfrm>
            <a:off x="27580747" y="86523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8" name="Freeform: Shape 837">
            <a:extLst>
              <a:ext uri="{FF2B5EF4-FFF2-40B4-BE49-F238E27FC236}">
                <a16:creationId xmlns:a16="http://schemas.microsoft.com/office/drawing/2014/main" id="{149A7B9C-7C51-434C-B062-4074175374FD}"/>
              </a:ext>
            </a:extLst>
          </p:cNvPr>
          <p:cNvSpPr/>
          <p:nvPr/>
        </p:nvSpPr>
        <p:spPr>
          <a:xfrm>
            <a:off x="27451152" y="882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39" name="Freeform: Shape 838">
            <a:extLst>
              <a:ext uri="{FF2B5EF4-FFF2-40B4-BE49-F238E27FC236}">
                <a16:creationId xmlns:a16="http://schemas.microsoft.com/office/drawing/2014/main" id="{8C69DEB4-9D24-4036-AB25-177EA96ADB22}"/>
              </a:ext>
            </a:extLst>
          </p:cNvPr>
          <p:cNvSpPr/>
          <p:nvPr/>
        </p:nvSpPr>
        <p:spPr>
          <a:xfrm>
            <a:off x="27580747" y="882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0" name="Freeform: Shape 839">
            <a:extLst>
              <a:ext uri="{FF2B5EF4-FFF2-40B4-BE49-F238E27FC236}">
                <a16:creationId xmlns:a16="http://schemas.microsoft.com/office/drawing/2014/main" id="{AA711FD9-3E9D-4824-872D-82973E95822A}"/>
              </a:ext>
            </a:extLst>
          </p:cNvPr>
          <p:cNvSpPr/>
          <p:nvPr/>
        </p:nvSpPr>
        <p:spPr>
          <a:xfrm>
            <a:off x="27451152" y="8990556"/>
            <a:ext cx="96352" cy="72265"/>
          </a:xfrm>
          <a:custGeom>
            <a:avLst/>
            <a:gdLst>
              <a:gd name="connsiteX0" fmla="*/ 0 w 70090"/>
              <a:gd name="connsiteY0" fmla="*/ 0 h 52567"/>
              <a:gd name="connsiteX1" fmla="*/ 74120 w 70090"/>
              <a:gd name="connsiteY1" fmla="*/ 0 h 52567"/>
              <a:gd name="connsiteX2" fmla="*/ 74120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0" y="0"/>
                </a:lnTo>
                <a:lnTo>
                  <a:pt x="74120"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1" name="Freeform: Shape 840">
            <a:extLst>
              <a:ext uri="{FF2B5EF4-FFF2-40B4-BE49-F238E27FC236}">
                <a16:creationId xmlns:a16="http://schemas.microsoft.com/office/drawing/2014/main" id="{C81BFB75-F2A6-4AB3-9264-42E376EE2CC6}"/>
              </a:ext>
            </a:extLst>
          </p:cNvPr>
          <p:cNvSpPr/>
          <p:nvPr/>
        </p:nvSpPr>
        <p:spPr>
          <a:xfrm>
            <a:off x="27580747" y="899055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2" name="Freeform: Shape 841">
            <a:extLst>
              <a:ext uri="{FF2B5EF4-FFF2-40B4-BE49-F238E27FC236}">
                <a16:creationId xmlns:a16="http://schemas.microsoft.com/office/drawing/2014/main" id="{B40C6D78-BA70-420B-90B1-803AA8387D0E}"/>
              </a:ext>
            </a:extLst>
          </p:cNvPr>
          <p:cNvSpPr/>
          <p:nvPr/>
        </p:nvSpPr>
        <p:spPr>
          <a:xfrm>
            <a:off x="27124275" y="9159655"/>
            <a:ext cx="168618" cy="72265"/>
          </a:xfrm>
          <a:custGeom>
            <a:avLst/>
            <a:gdLst>
              <a:gd name="connsiteX0" fmla="*/ 0 w 122657"/>
              <a:gd name="connsiteY0" fmla="*/ 0 h 52567"/>
              <a:gd name="connsiteX1" fmla="*/ 123534 w 122657"/>
              <a:gd name="connsiteY1" fmla="*/ 0 h 52567"/>
              <a:gd name="connsiteX2" fmla="*/ 123534 w 122657"/>
              <a:gd name="connsiteY2" fmla="*/ 68689 h 52567"/>
              <a:gd name="connsiteX3" fmla="*/ 0 w 12265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22657" h="52567">
                <a:moveTo>
                  <a:pt x="0" y="0"/>
                </a:moveTo>
                <a:lnTo>
                  <a:pt x="123534" y="0"/>
                </a:lnTo>
                <a:lnTo>
                  <a:pt x="12353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EF56D3CC-B4E3-4FB5-980F-7FBEC9D257FD}"/>
              </a:ext>
            </a:extLst>
          </p:cNvPr>
          <p:cNvSpPr/>
          <p:nvPr/>
        </p:nvSpPr>
        <p:spPr>
          <a:xfrm>
            <a:off x="27451152" y="915965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4" name="Freeform: Shape 843">
            <a:extLst>
              <a:ext uri="{FF2B5EF4-FFF2-40B4-BE49-F238E27FC236}">
                <a16:creationId xmlns:a16="http://schemas.microsoft.com/office/drawing/2014/main" id="{4A93C3BA-7D2A-430F-8147-D5E9849CD205}"/>
              </a:ext>
            </a:extLst>
          </p:cNvPr>
          <p:cNvSpPr/>
          <p:nvPr/>
        </p:nvSpPr>
        <p:spPr>
          <a:xfrm>
            <a:off x="27580747" y="915965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5" name="Freeform: Shape 844">
            <a:extLst>
              <a:ext uri="{FF2B5EF4-FFF2-40B4-BE49-F238E27FC236}">
                <a16:creationId xmlns:a16="http://schemas.microsoft.com/office/drawing/2014/main" id="{F89AE440-7ED1-4F55-8235-6B7519516D09}"/>
              </a:ext>
            </a:extLst>
          </p:cNvPr>
          <p:cNvSpPr/>
          <p:nvPr/>
        </p:nvSpPr>
        <p:spPr>
          <a:xfrm>
            <a:off x="27518598" y="9328995"/>
            <a:ext cx="96352" cy="72265"/>
          </a:xfrm>
          <a:custGeom>
            <a:avLst/>
            <a:gdLst>
              <a:gd name="connsiteX0" fmla="*/ 0 w 70090"/>
              <a:gd name="connsiteY0" fmla="*/ 0 h 52567"/>
              <a:gd name="connsiteX1" fmla="*/ 72193 w 70090"/>
              <a:gd name="connsiteY1" fmla="*/ 0 h 52567"/>
              <a:gd name="connsiteX2" fmla="*/ 72193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2193" y="0"/>
                </a:lnTo>
                <a:lnTo>
                  <a:pt x="72193"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6" name="Freeform: Shape 845">
            <a:extLst>
              <a:ext uri="{FF2B5EF4-FFF2-40B4-BE49-F238E27FC236}">
                <a16:creationId xmlns:a16="http://schemas.microsoft.com/office/drawing/2014/main" id="{8000701C-6B48-441E-9BAA-4371451D31AB}"/>
              </a:ext>
            </a:extLst>
          </p:cNvPr>
          <p:cNvSpPr/>
          <p:nvPr/>
        </p:nvSpPr>
        <p:spPr>
          <a:xfrm>
            <a:off x="27321558" y="949809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7" name="Freeform: Shape 846">
            <a:extLst>
              <a:ext uri="{FF2B5EF4-FFF2-40B4-BE49-F238E27FC236}">
                <a16:creationId xmlns:a16="http://schemas.microsoft.com/office/drawing/2014/main" id="{DF5024B1-B913-42E3-9CE1-E53768AD3F3B}"/>
              </a:ext>
            </a:extLst>
          </p:cNvPr>
          <p:cNvSpPr/>
          <p:nvPr/>
        </p:nvSpPr>
        <p:spPr>
          <a:xfrm>
            <a:off x="27451152" y="949809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8" name="Freeform: Shape 847">
            <a:extLst>
              <a:ext uri="{FF2B5EF4-FFF2-40B4-BE49-F238E27FC236}">
                <a16:creationId xmlns:a16="http://schemas.microsoft.com/office/drawing/2014/main" id="{14C5C655-3D76-460B-9BAC-A589B8D9D84D}"/>
              </a:ext>
            </a:extLst>
          </p:cNvPr>
          <p:cNvSpPr/>
          <p:nvPr/>
        </p:nvSpPr>
        <p:spPr>
          <a:xfrm>
            <a:off x="27515949" y="949809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49" name="Freeform: Shape 848">
            <a:extLst>
              <a:ext uri="{FF2B5EF4-FFF2-40B4-BE49-F238E27FC236}">
                <a16:creationId xmlns:a16="http://schemas.microsoft.com/office/drawing/2014/main" id="{57D4019B-383F-43DE-AC2B-C09AD46E3095}"/>
              </a:ext>
            </a:extLst>
          </p:cNvPr>
          <p:cNvSpPr/>
          <p:nvPr/>
        </p:nvSpPr>
        <p:spPr>
          <a:xfrm>
            <a:off x="27580747" y="949809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50" name="Freeform: Shape 849">
            <a:extLst>
              <a:ext uri="{FF2B5EF4-FFF2-40B4-BE49-F238E27FC236}">
                <a16:creationId xmlns:a16="http://schemas.microsoft.com/office/drawing/2014/main" id="{EE2AA972-33D4-4E84-96CA-3D1772F4633B}"/>
              </a:ext>
            </a:extLst>
          </p:cNvPr>
          <p:cNvSpPr/>
          <p:nvPr/>
        </p:nvSpPr>
        <p:spPr>
          <a:xfrm>
            <a:off x="27321558" y="9667194"/>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51" name="Freeform: Shape 850">
            <a:extLst>
              <a:ext uri="{FF2B5EF4-FFF2-40B4-BE49-F238E27FC236}">
                <a16:creationId xmlns:a16="http://schemas.microsoft.com/office/drawing/2014/main" id="{C5EE048A-38A5-4B19-A437-A70ACC146F80}"/>
              </a:ext>
            </a:extLst>
          </p:cNvPr>
          <p:cNvSpPr/>
          <p:nvPr/>
        </p:nvSpPr>
        <p:spPr>
          <a:xfrm>
            <a:off x="27580747" y="966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52" name="Freeform: Shape 851">
            <a:extLst>
              <a:ext uri="{FF2B5EF4-FFF2-40B4-BE49-F238E27FC236}">
                <a16:creationId xmlns:a16="http://schemas.microsoft.com/office/drawing/2014/main" id="{08D5073C-6B10-4E5D-BDF1-70BC140E46AB}"/>
              </a:ext>
            </a:extLst>
          </p:cNvPr>
          <p:cNvSpPr/>
          <p:nvPr/>
        </p:nvSpPr>
        <p:spPr>
          <a:xfrm>
            <a:off x="27580747" y="9836293"/>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53" name="Freeform: Shape 852">
            <a:extLst>
              <a:ext uri="{FF2B5EF4-FFF2-40B4-BE49-F238E27FC236}">
                <a16:creationId xmlns:a16="http://schemas.microsoft.com/office/drawing/2014/main" id="{BBA427E6-B495-404E-B25C-F4AFD34DF0EE}"/>
              </a:ext>
            </a:extLst>
          </p:cNvPr>
          <p:cNvSpPr/>
          <p:nvPr/>
        </p:nvSpPr>
        <p:spPr>
          <a:xfrm>
            <a:off x="27257000" y="1000563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54" name="Freeform: Shape 853">
            <a:extLst>
              <a:ext uri="{FF2B5EF4-FFF2-40B4-BE49-F238E27FC236}">
                <a16:creationId xmlns:a16="http://schemas.microsoft.com/office/drawing/2014/main" id="{F3AA72FD-C985-44B8-9FCE-B058A9518887}"/>
              </a:ext>
            </a:extLst>
          </p:cNvPr>
          <p:cNvSpPr/>
          <p:nvPr/>
        </p:nvSpPr>
        <p:spPr>
          <a:xfrm>
            <a:off x="27451152" y="1000563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55" name="Freeform: Shape 854">
            <a:extLst>
              <a:ext uri="{FF2B5EF4-FFF2-40B4-BE49-F238E27FC236}">
                <a16:creationId xmlns:a16="http://schemas.microsoft.com/office/drawing/2014/main" id="{00C259A8-66D8-43C8-AF1A-948D64DA9484}"/>
              </a:ext>
            </a:extLst>
          </p:cNvPr>
          <p:cNvSpPr/>
          <p:nvPr/>
        </p:nvSpPr>
        <p:spPr>
          <a:xfrm>
            <a:off x="27518598" y="10005634"/>
            <a:ext cx="96352" cy="72265"/>
          </a:xfrm>
          <a:custGeom>
            <a:avLst/>
            <a:gdLst>
              <a:gd name="connsiteX0" fmla="*/ 0 w 70090"/>
              <a:gd name="connsiteY0" fmla="*/ 0 h 52567"/>
              <a:gd name="connsiteX1" fmla="*/ 72193 w 70090"/>
              <a:gd name="connsiteY1" fmla="*/ 0 h 52567"/>
              <a:gd name="connsiteX2" fmla="*/ 72193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2193" y="0"/>
                </a:lnTo>
                <a:lnTo>
                  <a:pt x="72193"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56" name="Freeform: Shape 855">
            <a:extLst>
              <a:ext uri="{FF2B5EF4-FFF2-40B4-BE49-F238E27FC236}">
                <a16:creationId xmlns:a16="http://schemas.microsoft.com/office/drawing/2014/main" id="{11285246-E544-43D8-810D-9C633E6EE38E}"/>
              </a:ext>
            </a:extLst>
          </p:cNvPr>
          <p:cNvSpPr/>
          <p:nvPr/>
        </p:nvSpPr>
        <p:spPr>
          <a:xfrm>
            <a:off x="27580747" y="1017473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57" name="Freeform: Shape 856">
            <a:extLst>
              <a:ext uri="{FF2B5EF4-FFF2-40B4-BE49-F238E27FC236}">
                <a16:creationId xmlns:a16="http://schemas.microsoft.com/office/drawing/2014/main" id="{3C000E5E-C947-48C6-9742-D7692EA22F95}"/>
              </a:ext>
            </a:extLst>
          </p:cNvPr>
          <p:cNvSpPr/>
          <p:nvPr/>
        </p:nvSpPr>
        <p:spPr>
          <a:xfrm>
            <a:off x="27386354" y="1034383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58" name="Freeform: Shape 857">
            <a:extLst>
              <a:ext uri="{FF2B5EF4-FFF2-40B4-BE49-F238E27FC236}">
                <a16:creationId xmlns:a16="http://schemas.microsoft.com/office/drawing/2014/main" id="{5077988A-0673-4BC5-9D9F-FC0CE87A1BD9}"/>
              </a:ext>
            </a:extLst>
          </p:cNvPr>
          <p:cNvSpPr/>
          <p:nvPr/>
        </p:nvSpPr>
        <p:spPr>
          <a:xfrm>
            <a:off x="27580747" y="1034383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59" name="Freeform: Shape 858">
            <a:extLst>
              <a:ext uri="{FF2B5EF4-FFF2-40B4-BE49-F238E27FC236}">
                <a16:creationId xmlns:a16="http://schemas.microsoft.com/office/drawing/2014/main" id="{C411ADFA-60F6-4F5D-A25A-2F19C75C7180}"/>
              </a:ext>
            </a:extLst>
          </p:cNvPr>
          <p:cNvSpPr/>
          <p:nvPr/>
        </p:nvSpPr>
        <p:spPr>
          <a:xfrm>
            <a:off x="27515949" y="1051293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0" name="Freeform: Shape 859">
            <a:extLst>
              <a:ext uri="{FF2B5EF4-FFF2-40B4-BE49-F238E27FC236}">
                <a16:creationId xmlns:a16="http://schemas.microsoft.com/office/drawing/2014/main" id="{203A3186-A4CE-461E-BE27-0E38566F3CE0}"/>
              </a:ext>
            </a:extLst>
          </p:cNvPr>
          <p:cNvSpPr/>
          <p:nvPr/>
        </p:nvSpPr>
        <p:spPr>
          <a:xfrm>
            <a:off x="27321558" y="106822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1" name="Freeform: Shape 860">
            <a:extLst>
              <a:ext uri="{FF2B5EF4-FFF2-40B4-BE49-F238E27FC236}">
                <a16:creationId xmlns:a16="http://schemas.microsoft.com/office/drawing/2014/main" id="{385B0DA0-0F08-4E39-AD29-B5E993D5EE8A}"/>
              </a:ext>
            </a:extLst>
          </p:cNvPr>
          <p:cNvSpPr/>
          <p:nvPr/>
        </p:nvSpPr>
        <p:spPr>
          <a:xfrm>
            <a:off x="27451152" y="106822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2" name="Freeform: Shape 861">
            <a:extLst>
              <a:ext uri="{FF2B5EF4-FFF2-40B4-BE49-F238E27FC236}">
                <a16:creationId xmlns:a16="http://schemas.microsoft.com/office/drawing/2014/main" id="{F678EEE2-4FB9-416E-849B-0B97B7B68C31}"/>
              </a:ext>
            </a:extLst>
          </p:cNvPr>
          <p:cNvSpPr/>
          <p:nvPr/>
        </p:nvSpPr>
        <p:spPr>
          <a:xfrm>
            <a:off x="27580747" y="106822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3" name="Freeform: Shape 862">
            <a:extLst>
              <a:ext uri="{FF2B5EF4-FFF2-40B4-BE49-F238E27FC236}">
                <a16:creationId xmlns:a16="http://schemas.microsoft.com/office/drawing/2014/main" id="{5C99BF5E-3BEC-4874-B217-0CDE44FC37C0}"/>
              </a:ext>
            </a:extLst>
          </p:cNvPr>
          <p:cNvSpPr/>
          <p:nvPr/>
        </p:nvSpPr>
        <p:spPr>
          <a:xfrm>
            <a:off x="27257000" y="1085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4" name="Freeform: Shape 863">
            <a:extLst>
              <a:ext uri="{FF2B5EF4-FFF2-40B4-BE49-F238E27FC236}">
                <a16:creationId xmlns:a16="http://schemas.microsoft.com/office/drawing/2014/main" id="{5356622D-CA9F-457B-97C8-5C13F750C678}"/>
              </a:ext>
            </a:extLst>
          </p:cNvPr>
          <p:cNvSpPr/>
          <p:nvPr/>
        </p:nvSpPr>
        <p:spPr>
          <a:xfrm>
            <a:off x="27580747" y="1085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5" name="Freeform: Shape 864">
            <a:extLst>
              <a:ext uri="{FF2B5EF4-FFF2-40B4-BE49-F238E27FC236}">
                <a16:creationId xmlns:a16="http://schemas.microsoft.com/office/drawing/2014/main" id="{2F394DB9-D6F1-46AD-86B3-9E635399A98E}"/>
              </a:ext>
            </a:extLst>
          </p:cNvPr>
          <p:cNvSpPr/>
          <p:nvPr/>
        </p:nvSpPr>
        <p:spPr>
          <a:xfrm>
            <a:off x="27257000" y="1101492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05FC7FCC-F33C-4A36-9FCA-78BF56E43604}"/>
              </a:ext>
            </a:extLst>
          </p:cNvPr>
          <p:cNvSpPr/>
          <p:nvPr/>
        </p:nvSpPr>
        <p:spPr>
          <a:xfrm>
            <a:off x="27386354" y="1101492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7" name="Freeform: Shape 866">
            <a:extLst>
              <a:ext uri="{FF2B5EF4-FFF2-40B4-BE49-F238E27FC236}">
                <a16:creationId xmlns:a16="http://schemas.microsoft.com/office/drawing/2014/main" id="{4268C833-2F3A-40BA-BCB9-42B6938E9008}"/>
              </a:ext>
            </a:extLst>
          </p:cNvPr>
          <p:cNvSpPr/>
          <p:nvPr/>
        </p:nvSpPr>
        <p:spPr>
          <a:xfrm>
            <a:off x="26476542" y="11171020"/>
            <a:ext cx="409500" cy="72265"/>
          </a:xfrm>
          <a:custGeom>
            <a:avLst/>
            <a:gdLst>
              <a:gd name="connsiteX0" fmla="*/ 0 w 297883"/>
              <a:gd name="connsiteY0" fmla="*/ 0 h 52567"/>
              <a:gd name="connsiteX1" fmla="*/ 309799 w 297883"/>
              <a:gd name="connsiteY1" fmla="*/ 0 h 52567"/>
              <a:gd name="connsiteX2" fmla="*/ 309799 w 297883"/>
              <a:gd name="connsiteY2" fmla="*/ 68689 h 52567"/>
              <a:gd name="connsiteX3" fmla="*/ 0 w 29788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09799" y="0"/>
                </a:lnTo>
                <a:lnTo>
                  <a:pt x="30979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8" name="Freeform: Shape 867">
            <a:extLst>
              <a:ext uri="{FF2B5EF4-FFF2-40B4-BE49-F238E27FC236}">
                <a16:creationId xmlns:a16="http://schemas.microsoft.com/office/drawing/2014/main" id="{8CE1D322-9CE0-44B8-BCC3-694F22523C34}"/>
              </a:ext>
            </a:extLst>
          </p:cNvPr>
          <p:cNvSpPr/>
          <p:nvPr/>
        </p:nvSpPr>
        <p:spPr>
          <a:xfrm>
            <a:off x="26929883" y="1117102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69" name="Freeform: Shape 868">
            <a:extLst>
              <a:ext uri="{FF2B5EF4-FFF2-40B4-BE49-F238E27FC236}">
                <a16:creationId xmlns:a16="http://schemas.microsoft.com/office/drawing/2014/main" id="{4A2FA58F-2E6F-437A-83B1-2B839238E5EF}"/>
              </a:ext>
            </a:extLst>
          </p:cNvPr>
          <p:cNvSpPr/>
          <p:nvPr/>
        </p:nvSpPr>
        <p:spPr>
          <a:xfrm>
            <a:off x="27124275" y="1117102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0" name="Freeform: Shape 869">
            <a:extLst>
              <a:ext uri="{FF2B5EF4-FFF2-40B4-BE49-F238E27FC236}">
                <a16:creationId xmlns:a16="http://schemas.microsoft.com/office/drawing/2014/main" id="{D2D2EB51-163B-4E2D-9A36-86908E62C9A7}"/>
              </a:ext>
            </a:extLst>
          </p:cNvPr>
          <p:cNvSpPr/>
          <p:nvPr/>
        </p:nvSpPr>
        <p:spPr>
          <a:xfrm>
            <a:off x="27257000" y="1117102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1" name="Freeform: Shape 870">
            <a:extLst>
              <a:ext uri="{FF2B5EF4-FFF2-40B4-BE49-F238E27FC236}">
                <a16:creationId xmlns:a16="http://schemas.microsoft.com/office/drawing/2014/main" id="{D99930B0-2F26-4D55-98A4-889E5D874515}"/>
              </a:ext>
            </a:extLst>
          </p:cNvPr>
          <p:cNvSpPr/>
          <p:nvPr/>
        </p:nvSpPr>
        <p:spPr>
          <a:xfrm>
            <a:off x="27580747" y="1117102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2" name="Freeform: Shape 871">
            <a:extLst>
              <a:ext uri="{FF2B5EF4-FFF2-40B4-BE49-F238E27FC236}">
                <a16:creationId xmlns:a16="http://schemas.microsoft.com/office/drawing/2014/main" id="{2D2C5628-FF7F-4618-A530-B47E929E38F1}"/>
              </a:ext>
            </a:extLst>
          </p:cNvPr>
          <p:cNvSpPr/>
          <p:nvPr/>
        </p:nvSpPr>
        <p:spPr>
          <a:xfrm>
            <a:off x="27059477" y="113215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3" name="Freeform: Shape 872">
            <a:extLst>
              <a:ext uri="{FF2B5EF4-FFF2-40B4-BE49-F238E27FC236}">
                <a16:creationId xmlns:a16="http://schemas.microsoft.com/office/drawing/2014/main" id="{79B62E82-10B8-4A2A-913F-79CB12EF6F83}"/>
              </a:ext>
            </a:extLst>
          </p:cNvPr>
          <p:cNvSpPr/>
          <p:nvPr/>
        </p:nvSpPr>
        <p:spPr>
          <a:xfrm>
            <a:off x="27515949" y="113215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4" name="Freeform: Shape 873">
            <a:extLst>
              <a:ext uri="{FF2B5EF4-FFF2-40B4-BE49-F238E27FC236}">
                <a16:creationId xmlns:a16="http://schemas.microsoft.com/office/drawing/2014/main" id="{4709DF5A-4C17-4B73-9C69-191DF5C258D0}"/>
              </a:ext>
            </a:extLst>
          </p:cNvPr>
          <p:cNvSpPr/>
          <p:nvPr/>
        </p:nvSpPr>
        <p:spPr>
          <a:xfrm>
            <a:off x="27580747" y="113215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5" name="Freeform: Shape 874">
            <a:extLst>
              <a:ext uri="{FF2B5EF4-FFF2-40B4-BE49-F238E27FC236}">
                <a16:creationId xmlns:a16="http://schemas.microsoft.com/office/drawing/2014/main" id="{D14A25A1-4652-40A6-BE46-1335B516E2FC}"/>
              </a:ext>
            </a:extLst>
          </p:cNvPr>
          <p:cNvSpPr/>
          <p:nvPr/>
        </p:nvSpPr>
        <p:spPr>
          <a:xfrm>
            <a:off x="27321558" y="1147164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6" name="Freeform: Shape 875">
            <a:extLst>
              <a:ext uri="{FF2B5EF4-FFF2-40B4-BE49-F238E27FC236}">
                <a16:creationId xmlns:a16="http://schemas.microsoft.com/office/drawing/2014/main" id="{CBB32D0E-437D-46DD-A8B8-5A853FD5DBAD}"/>
              </a:ext>
            </a:extLst>
          </p:cNvPr>
          <p:cNvSpPr/>
          <p:nvPr/>
        </p:nvSpPr>
        <p:spPr>
          <a:xfrm>
            <a:off x="27451152" y="1147164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A5AD4688-0D7A-42FD-8706-58263528BDAA}"/>
              </a:ext>
            </a:extLst>
          </p:cNvPr>
          <p:cNvSpPr/>
          <p:nvPr/>
        </p:nvSpPr>
        <p:spPr>
          <a:xfrm>
            <a:off x="27580747" y="1147164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8CF7454E-CD8D-4825-B123-EF1059554A11}"/>
              </a:ext>
            </a:extLst>
          </p:cNvPr>
          <p:cNvSpPr/>
          <p:nvPr/>
        </p:nvSpPr>
        <p:spPr>
          <a:xfrm>
            <a:off x="27059477" y="11621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82C698B4-6240-4359-8017-01F590CB9485}"/>
              </a:ext>
            </a:extLst>
          </p:cNvPr>
          <p:cNvSpPr/>
          <p:nvPr/>
        </p:nvSpPr>
        <p:spPr>
          <a:xfrm>
            <a:off x="26929883" y="11621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6149C2BB-D173-421E-A598-6E86D7C3412D}"/>
              </a:ext>
            </a:extLst>
          </p:cNvPr>
          <p:cNvSpPr/>
          <p:nvPr/>
        </p:nvSpPr>
        <p:spPr>
          <a:xfrm>
            <a:off x="27386354" y="11621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D9E3A1F9-52E4-4117-9A03-240095FF1681}"/>
              </a:ext>
            </a:extLst>
          </p:cNvPr>
          <p:cNvSpPr/>
          <p:nvPr/>
        </p:nvSpPr>
        <p:spPr>
          <a:xfrm>
            <a:off x="27451152" y="11621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708164D0-A24A-4888-8E60-4C9A8EF1B57B}"/>
              </a:ext>
            </a:extLst>
          </p:cNvPr>
          <p:cNvSpPr/>
          <p:nvPr/>
        </p:nvSpPr>
        <p:spPr>
          <a:xfrm>
            <a:off x="27321558" y="117717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F336D250-4712-48D0-B49D-3729643BFDBD}"/>
              </a:ext>
            </a:extLst>
          </p:cNvPr>
          <p:cNvSpPr/>
          <p:nvPr/>
        </p:nvSpPr>
        <p:spPr>
          <a:xfrm>
            <a:off x="27188831" y="11771781"/>
            <a:ext cx="24089" cy="72265"/>
          </a:xfrm>
          <a:custGeom>
            <a:avLst/>
            <a:gdLst>
              <a:gd name="connsiteX0" fmla="*/ 0 w 17522"/>
              <a:gd name="connsiteY0" fmla="*/ 0 h 52567"/>
              <a:gd name="connsiteX1" fmla="*/ 26984 w 17522"/>
              <a:gd name="connsiteY1" fmla="*/ 0 h 52567"/>
              <a:gd name="connsiteX2" fmla="*/ 26984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F3D23C9A-77DC-498E-905F-39A0CD4A6BE8}"/>
              </a:ext>
            </a:extLst>
          </p:cNvPr>
          <p:cNvSpPr/>
          <p:nvPr/>
        </p:nvSpPr>
        <p:spPr>
          <a:xfrm>
            <a:off x="27580747" y="117717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6DCBAAC6-CBDD-419C-BE57-95E9AB700A44}"/>
              </a:ext>
            </a:extLst>
          </p:cNvPr>
          <p:cNvSpPr/>
          <p:nvPr/>
        </p:nvSpPr>
        <p:spPr>
          <a:xfrm>
            <a:off x="27059477" y="1192955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86192FAE-86E2-44F2-B44E-DD1BB1D5215D}"/>
              </a:ext>
            </a:extLst>
          </p:cNvPr>
          <p:cNvSpPr/>
          <p:nvPr/>
        </p:nvSpPr>
        <p:spPr>
          <a:xfrm>
            <a:off x="27580747" y="1192955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89C2A2AD-F453-4805-AA71-632DD85B9CAB}"/>
              </a:ext>
            </a:extLst>
          </p:cNvPr>
          <p:cNvSpPr/>
          <p:nvPr/>
        </p:nvSpPr>
        <p:spPr>
          <a:xfrm>
            <a:off x="27321558" y="1207770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3513DA98-2694-49E1-B458-A8152568D31C}"/>
              </a:ext>
            </a:extLst>
          </p:cNvPr>
          <p:cNvSpPr/>
          <p:nvPr/>
        </p:nvSpPr>
        <p:spPr>
          <a:xfrm>
            <a:off x="26994681" y="1207770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974F742A-BCD7-4C16-BB3A-CC32C68944C8}"/>
              </a:ext>
            </a:extLst>
          </p:cNvPr>
          <p:cNvSpPr/>
          <p:nvPr/>
        </p:nvSpPr>
        <p:spPr>
          <a:xfrm>
            <a:off x="27188831" y="12077700"/>
            <a:ext cx="24089" cy="72265"/>
          </a:xfrm>
          <a:custGeom>
            <a:avLst/>
            <a:gdLst>
              <a:gd name="connsiteX0" fmla="*/ 0 w 17522"/>
              <a:gd name="connsiteY0" fmla="*/ 0 h 52567"/>
              <a:gd name="connsiteX1" fmla="*/ 26984 w 17522"/>
              <a:gd name="connsiteY1" fmla="*/ 0 h 52567"/>
              <a:gd name="connsiteX2" fmla="*/ 26984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B4CDF1D0-26B5-4D47-AF1E-D5F578571CDD}"/>
              </a:ext>
            </a:extLst>
          </p:cNvPr>
          <p:cNvSpPr/>
          <p:nvPr/>
        </p:nvSpPr>
        <p:spPr>
          <a:xfrm>
            <a:off x="27188831" y="12225843"/>
            <a:ext cx="24089" cy="72265"/>
          </a:xfrm>
          <a:custGeom>
            <a:avLst/>
            <a:gdLst>
              <a:gd name="connsiteX0" fmla="*/ 0 w 17522"/>
              <a:gd name="connsiteY0" fmla="*/ 0 h 52567"/>
              <a:gd name="connsiteX1" fmla="*/ 26984 w 17522"/>
              <a:gd name="connsiteY1" fmla="*/ 0 h 52567"/>
              <a:gd name="connsiteX2" fmla="*/ 26984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D9B00A54-0BDF-4F6E-B193-D4338F2E948B}"/>
              </a:ext>
            </a:extLst>
          </p:cNvPr>
          <p:cNvSpPr/>
          <p:nvPr/>
        </p:nvSpPr>
        <p:spPr>
          <a:xfrm>
            <a:off x="27580747" y="12225843"/>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1444E2BE-63B7-407F-9DB4-DF0ECBF0DD13}"/>
              </a:ext>
            </a:extLst>
          </p:cNvPr>
          <p:cNvSpPr/>
          <p:nvPr/>
        </p:nvSpPr>
        <p:spPr>
          <a:xfrm>
            <a:off x="27321558" y="1237398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BA95D027-9F03-4D86-9C64-7DE821582543}"/>
              </a:ext>
            </a:extLst>
          </p:cNvPr>
          <p:cNvSpPr/>
          <p:nvPr/>
        </p:nvSpPr>
        <p:spPr>
          <a:xfrm>
            <a:off x="27059477" y="1237398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49DE4734-CF03-445E-84DB-77DAAA28AB74}"/>
              </a:ext>
            </a:extLst>
          </p:cNvPr>
          <p:cNvSpPr/>
          <p:nvPr/>
        </p:nvSpPr>
        <p:spPr>
          <a:xfrm>
            <a:off x="26865085" y="1252212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3DD4226D-F019-4FED-800C-687CC7E26586}"/>
              </a:ext>
            </a:extLst>
          </p:cNvPr>
          <p:cNvSpPr/>
          <p:nvPr/>
        </p:nvSpPr>
        <p:spPr>
          <a:xfrm>
            <a:off x="27188831" y="12522127"/>
            <a:ext cx="24089" cy="72265"/>
          </a:xfrm>
          <a:custGeom>
            <a:avLst/>
            <a:gdLst>
              <a:gd name="connsiteX0" fmla="*/ 0 w 17522"/>
              <a:gd name="connsiteY0" fmla="*/ 0 h 52567"/>
              <a:gd name="connsiteX1" fmla="*/ 26984 w 17522"/>
              <a:gd name="connsiteY1" fmla="*/ 0 h 52567"/>
              <a:gd name="connsiteX2" fmla="*/ 26984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38CDFF0B-246C-4B8D-B4D1-2D969060672A}"/>
              </a:ext>
            </a:extLst>
          </p:cNvPr>
          <p:cNvSpPr/>
          <p:nvPr/>
        </p:nvSpPr>
        <p:spPr>
          <a:xfrm>
            <a:off x="27580747" y="1252212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C9040D03-D767-4204-8756-B2AA633C48A3}"/>
              </a:ext>
            </a:extLst>
          </p:cNvPr>
          <p:cNvSpPr/>
          <p:nvPr/>
        </p:nvSpPr>
        <p:spPr>
          <a:xfrm>
            <a:off x="27580747" y="1269339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BAC59A3C-760B-4665-82CF-C02F77CD08E1}"/>
              </a:ext>
            </a:extLst>
          </p:cNvPr>
          <p:cNvSpPr/>
          <p:nvPr/>
        </p:nvSpPr>
        <p:spPr>
          <a:xfrm>
            <a:off x="27188831" y="12864903"/>
            <a:ext cx="24089" cy="72265"/>
          </a:xfrm>
          <a:custGeom>
            <a:avLst/>
            <a:gdLst>
              <a:gd name="connsiteX0" fmla="*/ 0 w 17522"/>
              <a:gd name="connsiteY0" fmla="*/ 0 h 52567"/>
              <a:gd name="connsiteX1" fmla="*/ 26984 w 17522"/>
              <a:gd name="connsiteY1" fmla="*/ 0 h 52567"/>
              <a:gd name="connsiteX2" fmla="*/ 26984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610F5272-9271-410B-BB25-91A8EAFD5943}"/>
              </a:ext>
            </a:extLst>
          </p:cNvPr>
          <p:cNvSpPr/>
          <p:nvPr/>
        </p:nvSpPr>
        <p:spPr>
          <a:xfrm>
            <a:off x="27580747" y="12864903"/>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F6B8647A-5C3D-4828-9787-C60CA81535EE}"/>
              </a:ext>
            </a:extLst>
          </p:cNvPr>
          <p:cNvSpPr/>
          <p:nvPr/>
        </p:nvSpPr>
        <p:spPr>
          <a:xfrm>
            <a:off x="27257000" y="130364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4807D6FC-4869-49EC-90E6-6A3E6EEB91ED}"/>
              </a:ext>
            </a:extLst>
          </p:cNvPr>
          <p:cNvSpPr/>
          <p:nvPr/>
        </p:nvSpPr>
        <p:spPr>
          <a:xfrm>
            <a:off x="27188831" y="13371719"/>
            <a:ext cx="24089" cy="72265"/>
          </a:xfrm>
          <a:custGeom>
            <a:avLst/>
            <a:gdLst>
              <a:gd name="connsiteX0" fmla="*/ 0 w 17522"/>
              <a:gd name="connsiteY0" fmla="*/ 0 h 52567"/>
              <a:gd name="connsiteX1" fmla="*/ 26984 w 17522"/>
              <a:gd name="connsiteY1" fmla="*/ 0 h 52567"/>
              <a:gd name="connsiteX2" fmla="*/ 26984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4" y="0"/>
                </a:lnTo>
                <a:lnTo>
                  <a:pt x="2698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0EA79F75-825B-46E8-B40D-28AAD4D34214}"/>
              </a:ext>
            </a:extLst>
          </p:cNvPr>
          <p:cNvSpPr/>
          <p:nvPr/>
        </p:nvSpPr>
        <p:spPr>
          <a:xfrm>
            <a:off x="27580747" y="1320792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B5250826-6647-4A66-B8C8-AE846FE3EDD0}"/>
              </a:ext>
            </a:extLst>
          </p:cNvPr>
          <p:cNvSpPr/>
          <p:nvPr/>
        </p:nvSpPr>
        <p:spPr>
          <a:xfrm>
            <a:off x="27669150" y="7302214"/>
            <a:ext cx="457676" cy="1035793"/>
          </a:xfrm>
          <a:custGeom>
            <a:avLst/>
            <a:gdLst>
              <a:gd name="connsiteX0" fmla="*/ 0 w 332928"/>
              <a:gd name="connsiteY0" fmla="*/ 0 h 753470"/>
              <a:gd name="connsiteX1" fmla="*/ 0 w 332928"/>
              <a:gd name="connsiteY1" fmla="*/ 68689 h 753470"/>
              <a:gd name="connsiteX2" fmla="*/ 337309 w 332928"/>
              <a:gd name="connsiteY2" fmla="*/ 765035 h 753470"/>
              <a:gd name="connsiteX3" fmla="*/ 337309 w 332928"/>
              <a:gd name="connsiteY3" fmla="*/ 730691 h 753470"/>
            </a:gdLst>
            <a:ahLst/>
            <a:cxnLst>
              <a:cxn ang="0">
                <a:pos x="connsiteX0" y="connsiteY0"/>
              </a:cxn>
              <a:cxn ang="0">
                <a:pos x="connsiteX1" y="connsiteY1"/>
              </a:cxn>
              <a:cxn ang="0">
                <a:pos x="connsiteX2" y="connsiteY2"/>
              </a:cxn>
              <a:cxn ang="0">
                <a:pos x="connsiteX3" y="connsiteY3"/>
              </a:cxn>
            </a:cxnLst>
            <a:rect l="l" t="t" r="r" b="b"/>
            <a:pathLst>
              <a:path w="332928" h="753470">
                <a:moveTo>
                  <a:pt x="0" y="0"/>
                </a:moveTo>
                <a:lnTo>
                  <a:pt x="0" y="68689"/>
                </a:lnTo>
                <a:lnTo>
                  <a:pt x="337309" y="765035"/>
                </a:lnTo>
                <a:lnTo>
                  <a:pt x="337309" y="730691"/>
                </a:lnTo>
                <a:close/>
              </a:path>
            </a:pathLst>
          </a:custGeom>
          <a:solidFill>
            <a:schemeClr val="accent1"/>
          </a:solidFill>
          <a:ln w="17509" cap="flat">
            <a:no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B6471BE7-1C1C-4BDE-A7D5-ED03B8DD8940}"/>
              </a:ext>
            </a:extLst>
          </p:cNvPr>
          <p:cNvSpPr/>
          <p:nvPr/>
        </p:nvSpPr>
        <p:spPr>
          <a:xfrm>
            <a:off x="27669150" y="7471313"/>
            <a:ext cx="144529" cy="409500"/>
          </a:xfrm>
          <a:custGeom>
            <a:avLst/>
            <a:gdLst>
              <a:gd name="connsiteX0" fmla="*/ 0 w 105135"/>
              <a:gd name="connsiteY0" fmla="*/ 0 h 297883"/>
              <a:gd name="connsiteX1" fmla="*/ 120029 w 105135"/>
              <a:gd name="connsiteY1" fmla="*/ 242863 h 297883"/>
              <a:gd name="connsiteX2" fmla="*/ 120029 w 105135"/>
              <a:gd name="connsiteY2" fmla="*/ 299285 h 297883"/>
              <a:gd name="connsiteX3" fmla="*/ 0 w 105135"/>
              <a:gd name="connsiteY3" fmla="*/ 68688 h 297883"/>
            </a:gdLst>
            <a:ahLst/>
            <a:cxnLst>
              <a:cxn ang="0">
                <a:pos x="connsiteX0" y="connsiteY0"/>
              </a:cxn>
              <a:cxn ang="0">
                <a:pos x="connsiteX1" y="connsiteY1"/>
              </a:cxn>
              <a:cxn ang="0">
                <a:pos x="connsiteX2" y="connsiteY2"/>
              </a:cxn>
              <a:cxn ang="0">
                <a:pos x="connsiteX3" y="connsiteY3"/>
              </a:cxn>
            </a:cxnLst>
            <a:rect l="l" t="t" r="r" b="b"/>
            <a:pathLst>
              <a:path w="105135" h="297883">
                <a:moveTo>
                  <a:pt x="0" y="0"/>
                </a:moveTo>
                <a:lnTo>
                  <a:pt x="120029" y="242863"/>
                </a:lnTo>
                <a:lnTo>
                  <a:pt x="120029" y="299285"/>
                </a:lnTo>
                <a:lnTo>
                  <a:pt x="0" y="68688"/>
                </a:lnTo>
                <a:close/>
              </a:path>
            </a:pathLst>
          </a:custGeom>
          <a:solidFill>
            <a:schemeClr val="accent1"/>
          </a:solidFill>
          <a:ln w="17509" cap="flat">
            <a:no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5546F6A9-69B3-48EC-9A47-850F3816326B}"/>
              </a:ext>
            </a:extLst>
          </p:cNvPr>
          <p:cNvSpPr/>
          <p:nvPr/>
        </p:nvSpPr>
        <p:spPr>
          <a:xfrm>
            <a:off x="27879440" y="7896952"/>
            <a:ext cx="144529" cy="337235"/>
          </a:xfrm>
          <a:custGeom>
            <a:avLst/>
            <a:gdLst>
              <a:gd name="connsiteX0" fmla="*/ 107940 w 105135"/>
              <a:gd name="connsiteY0" fmla="*/ 218682 h 245315"/>
              <a:gd name="connsiteX1" fmla="*/ 107940 w 105135"/>
              <a:gd name="connsiteY1" fmla="*/ 260560 h 245315"/>
              <a:gd name="connsiteX2" fmla="*/ 0 w 105135"/>
              <a:gd name="connsiteY2" fmla="*/ 53093 h 245315"/>
              <a:gd name="connsiteX3" fmla="*/ 0 w 105135"/>
              <a:gd name="connsiteY3" fmla="*/ 0 h 245315"/>
            </a:gdLst>
            <a:ahLst/>
            <a:cxnLst>
              <a:cxn ang="0">
                <a:pos x="connsiteX0" y="connsiteY0"/>
              </a:cxn>
              <a:cxn ang="0">
                <a:pos x="connsiteX1" y="connsiteY1"/>
              </a:cxn>
              <a:cxn ang="0">
                <a:pos x="connsiteX2" y="connsiteY2"/>
              </a:cxn>
              <a:cxn ang="0">
                <a:pos x="connsiteX3" y="connsiteY3"/>
              </a:cxn>
            </a:cxnLst>
            <a:rect l="l" t="t" r="r" b="b"/>
            <a:pathLst>
              <a:path w="105135" h="245315">
                <a:moveTo>
                  <a:pt x="107940" y="218682"/>
                </a:moveTo>
                <a:lnTo>
                  <a:pt x="107940" y="260560"/>
                </a:lnTo>
                <a:lnTo>
                  <a:pt x="0" y="53093"/>
                </a:lnTo>
                <a:lnTo>
                  <a:pt x="0" y="0"/>
                </a:lnTo>
                <a:close/>
              </a:path>
            </a:pathLst>
          </a:custGeom>
          <a:solidFill>
            <a:schemeClr val="accent1"/>
          </a:solidFill>
          <a:ln w="17509" cap="flat">
            <a:noFill/>
            <a:prstDash val="solid"/>
            <a:miter/>
          </a:ln>
        </p:spPr>
        <p:txBody>
          <a:bodyPr rtlCol="0" anchor="ctr"/>
          <a:lstStyle/>
          <a:p>
            <a:endParaRPr lang="en-US"/>
          </a:p>
        </p:txBody>
      </p:sp>
      <p:sp>
        <p:nvSpPr>
          <p:cNvPr id="906" name="Freeform: Shape 905">
            <a:extLst>
              <a:ext uri="{FF2B5EF4-FFF2-40B4-BE49-F238E27FC236}">
                <a16:creationId xmlns:a16="http://schemas.microsoft.com/office/drawing/2014/main" id="{05E2E931-7C04-4A3D-8DC2-94CCFE89D3BA}"/>
              </a:ext>
            </a:extLst>
          </p:cNvPr>
          <p:cNvSpPr/>
          <p:nvPr/>
        </p:nvSpPr>
        <p:spPr>
          <a:xfrm>
            <a:off x="28073110" y="8288867"/>
            <a:ext cx="48176" cy="144529"/>
          </a:xfrm>
          <a:custGeom>
            <a:avLst/>
            <a:gdLst>
              <a:gd name="connsiteX0" fmla="*/ 43456 w 35045"/>
              <a:gd name="connsiteY0" fmla="*/ 88139 h 105135"/>
              <a:gd name="connsiteX1" fmla="*/ 43456 w 35045"/>
              <a:gd name="connsiteY1" fmla="*/ 122483 h 105135"/>
              <a:gd name="connsiteX2" fmla="*/ 0 w 35045"/>
              <a:gd name="connsiteY2" fmla="*/ 38725 h 105135"/>
              <a:gd name="connsiteX3" fmla="*/ 0 w 35045"/>
              <a:gd name="connsiteY3" fmla="*/ 0 h 105135"/>
            </a:gdLst>
            <a:ahLst/>
            <a:cxnLst>
              <a:cxn ang="0">
                <a:pos x="connsiteX0" y="connsiteY0"/>
              </a:cxn>
              <a:cxn ang="0">
                <a:pos x="connsiteX1" y="connsiteY1"/>
              </a:cxn>
              <a:cxn ang="0">
                <a:pos x="connsiteX2" y="connsiteY2"/>
              </a:cxn>
              <a:cxn ang="0">
                <a:pos x="connsiteX3" y="connsiteY3"/>
              </a:cxn>
            </a:cxnLst>
            <a:rect l="l" t="t" r="r" b="b"/>
            <a:pathLst>
              <a:path w="35045" h="105135">
                <a:moveTo>
                  <a:pt x="43456" y="88139"/>
                </a:moveTo>
                <a:lnTo>
                  <a:pt x="43456" y="122483"/>
                </a:lnTo>
                <a:lnTo>
                  <a:pt x="0" y="38725"/>
                </a:lnTo>
                <a:lnTo>
                  <a:pt x="0" y="0"/>
                </a:lnTo>
                <a:close/>
              </a:path>
            </a:pathLst>
          </a:custGeom>
          <a:solidFill>
            <a:schemeClr val="accent1"/>
          </a:solidFill>
          <a:ln w="17509" cap="flat">
            <a:noFill/>
            <a:prstDash val="solid"/>
            <a:miter/>
          </a:ln>
        </p:spPr>
        <p:txBody>
          <a:bodyPr rtlCol="0" anchor="ctr"/>
          <a:lstStyle/>
          <a:p>
            <a:endParaRPr lang="en-US"/>
          </a:p>
        </p:txBody>
      </p:sp>
      <p:sp>
        <p:nvSpPr>
          <p:cNvPr id="907" name="Freeform: Shape 906">
            <a:extLst>
              <a:ext uri="{FF2B5EF4-FFF2-40B4-BE49-F238E27FC236}">
                <a16:creationId xmlns:a16="http://schemas.microsoft.com/office/drawing/2014/main" id="{0599B6B8-E432-4E12-A9F4-478692249CA0}"/>
              </a:ext>
            </a:extLst>
          </p:cNvPr>
          <p:cNvSpPr/>
          <p:nvPr/>
        </p:nvSpPr>
        <p:spPr>
          <a:xfrm>
            <a:off x="27669150" y="7640653"/>
            <a:ext cx="457676" cy="915352"/>
          </a:xfrm>
          <a:custGeom>
            <a:avLst/>
            <a:gdLst>
              <a:gd name="connsiteX0" fmla="*/ 0 w 332928"/>
              <a:gd name="connsiteY0" fmla="*/ 0 h 665857"/>
              <a:gd name="connsiteX1" fmla="*/ 0 w 332928"/>
              <a:gd name="connsiteY1" fmla="*/ 68513 h 665857"/>
              <a:gd name="connsiteX2" fmla="*/ 337309 w 332928"/>
              <a:gd name="connsiteY2" fmla="*/ 669011 h 665857"/>
              <a:gd name="connsiteX3" fmla="*/ 337309 w 332928"/>
              <a:gd name="connsiteY3" fmla="*/ 634667 h 665857"/>
            </a:gdLst>
            <a:ahLst/>
            <a:cxnLst>
              <a:cxn ang="0">
                <a:pos x="connsiteX0" y="connsiteY0"/>
              </a:cxn>
              <a:cxn ang="0">
                <a:pos x="connsiteX1" y="connsiteY1"/>
              </a:cxn>
              <a:cxn ang="0">
                <a:pos x="connsiteX2" y="connsiteY2"/>
              </a:cxn>
              <a:cxn ang="0">
                <a:pos x="connsiteX3" y="connsiteY3"/>
              </a:cxn>
            </a:cxnLst>
            <a:rect l="l" t="t" r="r" b="b"/>
            <a:pathLst>
              <a:path w="332928" h="665857">
                <a:moveTo>
                  <a:pt x="0" y="0"/>
                </a:moveTo>
                <a:lnTo>
                  <a:pt x="0" y="68513"/>
                </a:lnTo>
                <a:lnTo>
                  <a:pt x="337309" y="669011"/>
                </a:lnTo>
                <a:lnTo>
                  <a:pt x="337309" y="634667"/>
                </a:lnTo>
                <a:close/>
              </a:path>
            </a:pathLst>
          </a:custGeom>
          <a:solidFill>
            <a:schemeClr val="accent1"/>
          </a:solidFill>
          <a:ln w="17509" cap="flat">
            <a:noFill/>
            <a:prstDash val="solid"/>
            <a:miter/>
          </a:ln>
        </p:spPr>
        <p:txBody>
          <a:bodyPr rtlCol="0" anchor="ctr"/>
          <a:lstStyle/>
          <a:p>
            <a:endParaRPr lang="en-US"/>
          </a:p>
        </p:txBody>
      </p:sp>
      <p:sp>
        <p:nvSpPr>
          <p:cNvPr id="908" name="Freeform: Shape 907">
            <a:extLst>
              <a:ext uri="{FF2B5EF4-FFF2-40B4-BE49-F238E27FC236}">
                <a16:creationId xmlns:a16="http://schemas.microsoft.com/office/drawing/2014/main" id="{CB5DEEB5-8D76-4BE9-BE76-53B56A46F086}"/>
              </a:ext>
            </a:extLst>
          </p:cNvPr>
          <p:cNvSpPr/>
          <p:nvPr/>
        </p:nvSpPr>
        <p:spPr>
          <a:xfrm>
            <a:off x="27669150" y="7809511"/>
            <a:ext cx="48176" cy="168618"/>
          </a:xfrm>
          <a:custGeom>
            <a:avLst/>
            <a:gdLst>
              <a:gd name="connsiteX0" fmla="*/ 0 w 35045"/>
              <a:gd name="connsiteY0" fmla="*/ 0 h 122657"/>
              <a:gd name="connsiteX1" fmla="*/ 37323 w 35045"/>
              <a:gd name="connsiteY1" fmla="*/ 65885 h 122657"/>
              <a:gd name="connsiteX2" fmla="*/ 37323 w 35045"/>
              <a:gd name="connsiteY2" fmla="*/ 130719 h 122657"/>
              <a:gd name="connsiteX3" fmla="*/ 0 w 35045"/>
              <a:gd name="connsiteY3" fmla="*/ 68689 h 122657"/>
            </a:gdLst>
            <a:ahLst/>
            <a:cxnLst>
              <a:cxn ang="0">
                <a:pos x="connsiteX0" y="connsiteY0"/>
              </a:cxn>
              <a:cxn ang="0">
                <a:pos x="connsiteX1" y="connsiteY1"/>
              </a:cxn>
              <a:cxn ang="0">
                <a:pos x="connsiteX2" y="connsiteY2"/>
              </a:cxn>
              <a:cxn ang="0">
                <a:pos x="connsiteX3" y="connsiteY3"/>
              </a:cxn>
            </a:cxnLst>
            <a:rect l="l" t="t" r="r" b="b"/>
            <a:pathLst>
              <a:path w="35045" h="122657">
                <a:moveTo>
                  <a:pt x="0" y="0"/>
                </a:moveTo>
                <a:lnTo>
                  <a:pt x="37323" y="65885"/>
                </a:lnTo>
                <a:lnTo>
                  <a:pt x="37323" y="130719"/>
                </a:lnTo>
                <a:lnTo>
                  <a:pt x="0" y="68689"/>
                </a:lnTo>
                <a:close/>
              </a:path>
            </a:pathLst>
          </a:custGeom>
          <a:solidFill>
            <a:schemeClr val="accent1"/>
          </a:solidFill>
          <a:ln w="17509" cap="flat">
            <a:noFill/>
            <a:prstDash val="solid"/>
            <a:miter/>
          </a:ln>
        </p:spPr>
        <p:txBody>
          <a:bodyPr rtlCol="0" anchor="ctr"/>
          <a:lstStyle/>
          <a:p>
            <a:endParaRPr lang="en-US"/>
          </a:p>
        </p:txBody>
      </p:sp>
      <p:sp>
        <p:nvSpPr>
          <p:cNvPr id="909" name="Freeform: Shape 908">
            <a:extLst>
              <a:ext uri="{FF2B5EF4-FFF2-40B4-BE49-F238E27FC236}">
                <a16:creationId xmlns:a16="http://schemas.microsoft.com/office/drawing/2014/main" id="{4B9E7DEA-F26D-439C-8291-3C472DF01F0E}"/>
              </a:ext>
            </a:extLst>
          </p:cNvPr>
          <p:cNvSpPr/>
          <p:nvPr/>
        </p:nvSpPr>
        <p:spPr>
          <a:xfrm>
            <a:off x="27765985" y="7980537"/>
            <a:ext cx="96352" cy="240883"/>
          </a:xfrm>
          <a:custGeom>
            <a:avLst/>
            <a:gdLst>
              <a:gd name="connsiteX0" fmla="*/ 74996 w 70090"/>
              <a:gd name="connsiteY0" fmla="*/ 132646 h 175225"/>
              <a:gd name="connsiteX1" fmla="*/ 74996 w 70090"/>
              <a:gd name="connsiteY1" fmla="*/ 186615 h 175225"/>
              <a:gd name="connsiteX2" fmla="*/ 0 w 70090"/>
              <a:gd name="connsiteY2" fmla="*/ 61329 h 175225"/>
              <a:gd name="connsiteX3" fmla="*/ 0 w 70090"/>
              <a:gd name="connsiteY3" fmla="*/ 0 h 175225"/>
            </a:gdLst>
            <a:ahLst/>
            <a:cxnLst>
              <a:cxn ang="0">
                <a:pos x="connsiteX0" y="connsiteY0"/>
              </a:cxn>
              <a:cxn ang="0">
                <a:pos x="connsiteX1" y="connsiteY1"/>
              </a:cxn>
              <a:cxn ang="0">
                <a:pos x="connsiteX2" y="connsiteY2"/>
              </a:cxn>
              <a:cxn ang="0">
                <a:pos x="connsiteX3" y="connsiteY3"/>
              </a:cxn>
            </a:cxnLst>
            <a:rect l="l" t="t" r="r" b="b"/>
            <a:pathLst>
              <a:path w="70090" h="175225">
                <a:moveTo>
                  <a:pt x="74996" y="132646"/>
                </a:moveTo>
                <a:lnTo>
                  <a:pt x="74996" y="186615"/>
                </a:lnTo>
                <a:lnTo>
                  <a:pt x="0" y="61329"/>
                </a:lnTo>
                <a:lnTo>
                  <a:pt x="0" y="0"/>
                </a:lnTo>
                <a:close/>
              </a:path>
            </a:pathLst>
          </a:custGeom>
          <a:solidFill>
            <a:schemeClr val="accent1"/>
          </a:solidFill>
          <a:ln w="17509" cap="flat">
            <a:noFill/>
            <a:prstDash val="solid"/>
            <a:miter/>
          </a:ln>
        </p:spPr>
        <p:txBody>
          <a:bodyPr rtlCol="0" anchor="ctr"/>
          <a:lstStyle/>
          <a:p>
            <a:endParaRPr lang="en-US"/>
          </a:p>
        </p:txBody>
      </p:sp>
      <p:sp>
        <p:nvSpPr>
          <p:cNvPr id="910" name="Freeform: Shape 909">
            <a:extLst>
              <a:ext uri="{FF2B5EF4-FFF2-40B4-BE49-F238E27FC236}">
                <a16:creationId xmlns:a16="http://schemas.microsoft.com/office/drawing/2014/main" id="{A30DE432-19F0-4193-816E-28F2798B2409}"/>
              </a:ext>
            </a:extLst>
          </p:cNvPr>
          <p:cNvSpPr/>
          <p:nvPr/>
        </p:nvSpPr>
        <p:spPr>
          <a:xfrm>
            <a:off x="28032882" y="8452185"/>
            <a:ext cx="24089" cy="96353"/>
          </a:xfrm>
          <a:custGeom>
            <a:avLst/>
            <a:gdLst>
              <a:gd name="connsiteX0" fmla="*/ 0 w 17522"/>
              <a:gd name="connsiteY0" fmla="*/ 0 h 70090"/>
              <a:gd name="connsiteX1" fmla="*/ 21203 w 17522"/>
              <a:gd name="connsiteY1" fmla="*/ 37848 h 70090"/>
              <a:gd name="connsiteX2" fmla="*/ 21203 w 17522"/>
              <a:gd name="connsiteY2" fmla="*/ 77274 h 70090"/>
              <a:gd name="connsiteX3" fmla="*/ 0 w 17522"/>
              <a:gd name="connsiteY3" fmla="*/ 41703 h 70090"/>
            </a:gdLst>
            <a:ahLst/>
            <a:cxnLst>
              <a:cxn ang="0">
                <a:pos x="connsiteX0" y="connsiteY0"/>
              </a:cxn>
              <a:cxn ang="0">
                <a:pos x="connsiteX1" y="connsiteY1"/>
              </a:cxn>
              <a:cxn ang="0">
                <a:pos x="connsiteX2" y="connsiteY2"/>
              </a:cxn>
              <a:cxn ang="0">
                <a:pos x="connsiteX3" y="connsiteY3"/>
              </a:cxn>
            </a:cxnLst>
            <a:rect l="l" t="t" r="r" b="b"/>
            <a:pathLst>
              <a:path w="17522" h="70090">
                <a:moveTo>
                  <a:pt x="0" y="0"/>
                </a:moveTo>
                <a:lnTo>
                  <a:pt x="21203" y="37848"/>
                </a:lnTo>
                <a:lnTo>
                  <a:pt x="21203" y="77274"/>
                </a:lnTo>
                <a:lnTo>
                  <a:pt x="0" y="41703"/>
                </a:lnTo>
                <a:close/>
              </a:path>
            </a:pathLst>
          </a:custGeom>
          <a:solidFill>
            <a:schemeClr val="accent1"/>
          </a:solidFill>
          <a:ln w="17509" cap="flat">
            <a:noFill/>
            <a:prstDash val="solid"/>
            <a:miter/>
          </a:ln>
        </p:spPr>
        <p:txBody>
          <a:bodyPr rtlCol="0" anchor="ctr"/>
          <a:lstStyle/>
          <a:p>
            <a:endParaRPr lang="en-US"/>
          </a:p>
        </p:txBody>
      </p:sp>
      <p:sp>
        <p:nvSpPr>
          <p:cNvPr id="911" name="Freeform: Shape 910">
            <a:extLst>
              <a:ext uri="{FF2B5EF4-FFF2-40B4-BE49-F238E27FC236}">
                <a16:creationId xmlns:a16="http://schemas.microsoft.com/office/drawing/2014/main" id="{FA3C174F-8203-4288-A896-A6D352F44BED}"/>
              </a:ext>
            </a:extLst>
          </p:cNvPr>
          <p:cNvSpPr/>
          <p:nvPr/>
        </p:nvSpPr>
        <p:spPr>
          <a:xfrm>
            <a:off x="28107556" y="8584670"/>
            <a:ext cx="24089" cy="72265"/>
          </a:xfrm>
          <a:custGeom>
            <a:avLst/>
            <a:gdLst>
              <a:gd name="connsiteX0" fmla="*/ 18398 w 17522"/>
              <a:gd name="connsiteY0" fmla="*/ 32416 h 52567"/>
              <a:gd name="connsiteX1" fmla="*/ 18398 w 17522"/>
              <a:gd name="connsiteY1" fmla="*/ 66761 h 52567"/>
              <a:gd name="connsiteX2" fmla="*/ 0 w 17522"/>
              <a:gd name="connsiteY2" fmla="*/ 36096 h 52567"/>
              <a:gd name="connsiteX3" fmla="*/ 0 w 17522"/>
              <a:gd name="connsiteY3" fmla="*/ 0 h 52567"/>
            </a:gdLst>
            <a:ahLst/>
            <a:cxnLst>
              <a:cxn ang="0">
                <a:pos x="connsiteX0" y="connsiteY0"/>
              </a:cxn>
              <a:cxn ang="0">
                <a:pos x="connsiteX1" y="connsiteY1"/>
              </a:cxn>
              <a:cxn ang="0">
                <a:pos x="connsiteX2" y="connsiteY2"/>
              </a:cxn>
              <a:cxn ang="0">
                <a:pos x="connsiteX3" y="connsiteY3"/>
              </a:cxn>
            </a:cxnLst>
            <a:rect l="l" t="t" r="r" b="b"/>
            <a:pathLst>
              <a:path w="17522" h="52567">
                <a:moveTo>
                  <a:pt x="18398" y="32416"/>
                </a:moveTo>
                <a:lnTo>
                  <a:pt x="18398" y="66761"/>
                </a:lnTo>
                <a:lnTo>
                  <a:pt x="0" y="36096"/>
                </a:lnTo>
                <a:lnTo>
                  <a:pt x="0" y="0"/>
                </a:lnTo>
                <a:close/>
              </a:path>
            </a:pathLst>
          </a:custGeom>
          <a:solidFill>
            <a:schemeClr val="accent1"/>
          </a:solidFill>
          <a:ln w="17509" cap="flat">
            <a:no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0D78E996-2C16-4BDA-8E1C-EC1180648637}"/>
              </a:ext>
            </a:extLst>
          </p:cNvPr>
          <p:cNvSpPr/>
          <p:nvPr/>
        </p:nvSpPr>
        <p:spPr>
          <a:xfrm>
            <a:off x="27669150" y="7978851"/>
            <a:ext cx="96352" cy="240883"/>
          </a:xfrm>
          <a:custGeom>
            <a:avLst/>
            <a:gdLst>
              <a:gd name="connsiteX0" fmla="*/ 76924 w 70090"/>
              <a:gd name="connsiteY0" fmla="*/ 126864 h 175225"/>
              <a:gd name="connsiteX1" fmla="*/ 76924 w 70090"/>
              <a:gd name="connsiteY1" fmla="*/ 187667 h 175225"/>
              <a:gd name="connsiteX2" fmla="*/ 0 w 70090"/>
              <a:gd name="connsiteY2" fmla="*/ 68689 h 175225"/>
              <a:gd name="connsiteX3" fmla="*/ 0 w 70090"/>
              <a:gd name="connsiteY3" fmla="*/ 0 h 175225"/>
            </a:gdLst>
            <a:ahLst/>
            <a:cxnLst>
              <a:cxn ang="0">
                <a:pos x="connsiteX0" y="connsiteY0"/>
              </a:cxn>
              <a:cxn ang="0">
                <a:pos x="connsiteX1" y="connsiteY1"/>
              </a:cxn>
              <a:cxn ang="0">
                <a:pos x="connsiteX2" y="connsiteY2"/>
              </a:cxn>
              <a:cxn ang="0">
                <a:pos x="connsiteX3" y="connsiteY3"/>
              </a:cxn>
            </a:cxnLst>
            <a:rect l="l" t="t" r="r" b="b"/>
            <a:pathLst>
              <a:path w="70090" h="175225">
                <a:moveTo>
                  <a:pt x="76924" y="126864"/>
                </a:moveTo>
                <a:lnTo>
                  <a:pt x="76924" y="187667"/>
                </a:lnTo>
                <a:lnTo>
                  <a:pt x="0" y="68689"/>
                </a:lnTo>
                <a:lnTo>
                  <a:pt x="0" y="0"/>
                </a:lnTo>
                <a:close/>
              </a:path>
            </a:pathLst>
          </a:custGeom>
          <a:solidFill>
            <a:schemeClr val="accent1"/>
          </a:solidFill>
          <a:ln w="17509" cap="flat">
            <a:noFill/>
            <a:prstDash val="solid"/>
            <a:miter/>
          </a:ln>
        </p:spPr>
        <p:txBody>
          <a:bodyPr rtlCol="0" anchor="ctr"/>
          <a:lstStyle/>
          <a:p>
            <a:endParaRPr lang="en-US"/>
          </a:p>
        </p:txBody>
      </p:sp>
      <p:sp>
        <p:nvSpPr>
          <p:cNvPr id="913" name="Freeform: Shape 912">
            <a:extLst>
              <a:ext uri="{FF2B5EF4-FFF2-40B4-BE49-F238E27FC236}">
                <a16:creationId xmlns:a16="http://schemas.microsoft.com/office/drawing/2014/main" id="{C8A59DE0-C154-49E7-A9AB-8C7E499D0FA4}"/>
              </a:ext>
            </a:extLst>
          </p:cNvPr>
          <p:cNvSpPr/>
          <p:nvPr/>
        </p:nvSpPr>
        <p:spPr>
          <a:xfrm>
            <a:off x="27669150" y="8157827"/>
            <a:ext cx="168618" cy="337235"/>
          </a:xfrm>
          <a:custGeom>
            <a:avLst/>
            <a:gdLst>
              <a:gd name="connsiteX0" fmla="*/ 128966 w 122657"/>
              <a:gd name="connsiteY0" fmla="*/ 193274 h 245315"/>
              <a:gd name="connsiteX1" fmla="*/ 128966 w 122657"/>
              <a:gd name="connsiteY1" fmla="*/ 248995 h 245315"/>
              <a:gd name="connsiteX2" fmla="*/ 0 w 122657"/>
              <a:gd name="connsiteY2" fmla="*/ 68688 h 245315"/>
              <a:gd name="connsiteX3" fmla="*/ 0 w 122657"/>
              <a:gd name="connsiteY3" fmla="*/ 0 h 245315"/>
            </a:gdLst>
            <a:ahLst/>
            <a:cxnLst>
              <a:cxn ang="0">
                <a:pos x="connsiteX0" y="connsiteY0"/>
              </a:cxn>
              <a:cxn ang="0">
                <a:pos x="connsiteX1" y="connsiteY1"/>
              </a:cxn>
              <a:cxn ang="0">
                <a:pos x="connsiteX2" y="connsiteY2"/>
              </a:cxn>
              <a:cxn ang="0">
                <a:pos x="connsiteX3" y="connsiteY3"/>
              </a:cxn>
            </a:cxnLst>
            <a:rect l="l" t="t" r="r" b="b"/>
            <a:pathLst>
              <a:path w="122657" h="245315">
                <a:moveTo>
                  <a:pt x="128966" y="193274"/>
                </a:moveTo>
                <a:lnTo>
                  <a:pt x="128966" y="248995"/>
                </a:lnTo>
                <a:lnTo>
                  <a:pt x="0" y="68688"/>
                </a:lnTo>
                <a:lnTo>
                  <a:pt x="0" y="0"/>
                </a:lnTo>
                <a:close/>
              </a:path>
            </a:pathLst>
          </a:custGeom>
          <a:solidFill>
            <a:schemeClr val="accent1"/>
          </a:solidFill>
          <a:ln w="17509" cap="flat">
            <a:noFill/>
            <a:prstDash val="solid"/>
            <a:miter/>
          </a:ln>
        </p:spPr>
        <p:txBody>
          <a:bodyPr rtlCol="0" anchor="ctr"/>
          <a:lstStyle/>
          <a:p>
            <a:endParaRPr lang="en-US"/>
          </a:p>
        </p:txBody>
      </p:sp>
      <p:sp>
        <p:nvSpPr>
          <p:cNvPr id="914" name="Freeform: Shape 913">
            <a:extLst>
              <a:ext uri="{FF2B5EF4-FFF2-40B4-BE49-F238E27FC236}">
                <a16:creationId xmlns:a16="http://schemas.microsoft.com/office/drawing/2014/main" id="{2959EF3A-BAF5-4DF6-AE88-6CADCFD28D2F}"/>
              </a:ext>
            </a:extLst>
          </p:cNvPr>
          <p:cNvSpPr/>
          <p:nvPr/>
        </p:nvSpPr>
        <p:spPr>
          <a:xfrm>
            <a:off x="28021802" y="8687045"/>
            <a:ext cx="96352" cy="192705"/>
          </a:xfrm>
          <a:custGeom>
            <a:avLst/>
            <a:gdLst>
              <a:gd name="connsiteX0" fmla="*/ 80779 w 70090"/>
              <a:gd name="connsiteY0" fmla="*/ 121080 h 140180"/>
              <a:gd name="connsiteX1" fmla="*/ 80779 w 70090"/>
              <a:gd name="connsiteY1" fmla="*/ 155600 h 140180"/>
              <a:gd name="connsiteX2" fmla="*/ 0 w 70090"/>
              <a:gd name="connsiteY2" fmla="*/ 42580 h 140180"/>
              <a:gd name="connsiteX3" fmla="*/ 0 w 70090"/>
              <a:gd name="connsiteY3" fmla="*/ 0 h 140180"/>
            </a:gdLst>
            <a:ahLst/>
            <a:cxnLst>
              <a:cxn ang="0">
                <a:pos x="connsiteX0" y="connsiteY0"/>
              </a:cxn>
              <a:cxn ang="0">
                <a:pos x="connsiteX1" y="connsiteY1"/>
              </a:cxn>
              <a:cxn ang="0">
                <a:pos x="connsiteX2" y="connsiteY2"/>
              </a:cxn>
              <a:cxn ang="0">
                <a:pos x="connsiteX3" y="connsiteY3"/>
              </a:cxn>
            </a:cxnLst>
            <a:rect l="l" t="t" r="r" b="b"/>
            <a:pathLst>
              <a:path w="70090" h="140180">
                <a:moveTo>
                  <a:pt x="80779" y="121080"/>
                </a:moveTo>
                <a:lnTo>
                  <a:pt x="80779" y="155600"/>
                </a:lnTo>
                <a:lnTo>
                  <a:pt x="0" y="42580"/>
                </a:lnTo>
                <a:lnTo>
                  <a:pt x="0" y="0"/>
                </a:lnTo>
                <a:close/>
              </a:path>
            </a:pathLst>
          </a:custGeom>
          <a:solidFill>
            <a:schemeClr val="accent1"/>
          </a:solidFill>
          <a:ln w="17509" cap="flat">
            <a:noFill/>
            <a:prstDash val="solid"/>
            <a:miter/>
          </a:ln>
        </p:spPr>
        <p:txBody>
          <a:bodyPr rtlCol="0" anchor="ctr"/>
          <a:lstStyle/>
          <a:p>
            <a:endParaRPr lang="en-US"/>
          </a:p>
        </p:txBody>
      </p:sp>
      <p:sp>
        <p:nvSpPr>
          <p:cNvPr id="915" name="Freeform: Shape 914">
            <a:extLst>
              <a:ext uri="{FF2B5EF4-FFF2-40B4-BE49-F238E27FC236}">
                <a16:creationId xmlns:a16="http://schemas.microsoft.com/office/drawing/2014/main" id="{7A07FBD5-62A0-4A99-9D61-4C6D5E9E97B1}"/>
              </a:ext>
            </a:extLst>
          </p:cNvPr>
          <p:cNvSpPr/>
          <p:nvPr/>
        </p:nvSpPr>
        <p:spPr>
          <a:xfrm>
            <a:off x="27669150" y="8317291"/>
            <a:ext cx="48176" cy="144529"/>
          </a:xfrm>
          <a:custGeom>
            <a:avLst/>
            <a:gdLst>
              <a:gd name="connsiteX0" fmla="*/ 0 w 35045"/>
              <a:gd name="connsiteY0" fmla="*/ 0 h 105135"/>
              <a:gd name="connsiteX1" fmla="*/ 37323 w 35045"/>
              <a:gd name="connsiteY1" fmla="*/ 51867 h 105135"/>
              <a:gd name="connsiteX2" fmla="*/ 37323 w 35045"/>
              <a:gd name="connsiteY2" fmla="*/ 117051 h 105135"/>
              <a:gd name="connsiteX3" fmla="*/ 0 w 35045"/>
              <a:gd name="connsiteY3" fmla="*/ 68688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0"/>
                </a:moveTo>
                <a:lnTo>
                  <a:pt x="37323" y="51867"/>
                </a:lnTo>
                <a:lnTo>
                  <a:pt x="37323" y="117051"/>
                </a:lnTo>
                <a:lnTo>
                  <a:pt x="0" y="68688"/>
                </a:lnTo>
                <a:close/>
              </a:path>
            </a:pathLst>
          </a:custGeom>
          <a:solidFill>
            <a:schemeClr val="accent1"/>
          </a:solidFill>
          <a:ln w="17509" cap="flat">
            <a:noFill/>
            <a:prstDash val="solid"/>
            <a:miter/>
          </a:ln>
        </p:spPr>
        <p:txBody>
          <a:bodyPr rtlCol="0" anchor="ctr"/>
          <a:lstStyle/>
          <a:p>
            <a:endParaRPr lang="en-US"/>
          </a:p>
        </p:txBody>
      </p:sp>
      <p:sp>
        <p:nvSpPr>
          <p:cNvPr id="916" name="Freeform: Shape 915">
            <a:extLst>
              <a:ext uri="{FF2B5EF4-FFF2-40B4-BE49-F238E27FC236}">
                <a16:creationId xmlns:a16="http://schemas.microsoft.com/office/drawing/2014/main" id="{87F346D0-0CCC-4FEF-B33B-32EEADB59CE0}"/>
              </a:ext>
            </a:extLst>
          </p:cNvPr>
          <p:cNvSpPr/>
          <p:nvPr/>
        </p:nvSpPr>
        <p:spPr>
          <a:xfrm>
            <a:off x="27765985" y="8452425"/>
            <a:ext cx="168618" cy="289059"/>
          </a:xfrm>
          <a:custGeom>
            <a:avLst/>
            <a:gdLst>
              <a:gd name="connsiteX0" fmla="*/ 123709 w 122657"/>
              <a:gd name="connsiteY0" fmla="*/ 173123 h 210270"/>
              <a:gd name="connsiteX1" fmla="*/ 123709 w 122657"/>
              <a:gd name="connsiteY1" fmla="*/ 222186 h 210270"/>
              <a:gd name="connsiteX2" fmla="*/ 0 w 122657"/>
              <a:gd name="connsiteY2" fmla="*/ 61504 h 210270"/>
              <a:gd name="connsiteX3" fmla="*/ 0 w 122657"/>
              <a:gd name="connsiteY3" fmla="*/ 0 h 210270"/>
            </a:gdLst>
            <a:ahLst/>
            <a:cxnLst>
              <a:cxn ang="0">
                <a:pos x="connsiteX0" y="connsiteY0"/>
              </a:cxn>
              <a:cxn ang="0">
                <a:pos x="connsiteX1" y="connsiteY1"/>
              </a:cxn>
              <a:cxn ang="0">
                <a:pos x="connsiteX2" y="connsiteY2"/>
              </a:cxn>
              <a:cxn ang="0">
                <a:pos x="connsiteX3" y="connsiteY3"/>
              </a:cxn>
            </a:cxnLst>
            <a:rect l="l" t="t" r="r" b="b"/>
            <a:pathLst>
              <a:path w="122657" h="210270">
                <a:moveTo>
                  <a:pt x="123709" y="173123"/>
                </a:moveTo>
                <a:lnTo>
                  <a:pt x="123709" y="222186"/>
                </a:lnTo>
                <a:lnTo>
                  <a:pt x="0" y="61504"/>
                </a:lnTo>
                <a:lnTo>
                  <a:pt x="0" y="0"/>
                </a:lnTo>
                <a:close/>
              </a:path>
            </a:pathLst>
          </a:custGeom>
          <a:solidFill>
            <a:schemeClr val="accent1"/>
          </a:solidFill>
          <a:ln w="17509" cap="flat">
            <a:no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0978E448-A090-4D31-B885-F0D92D6D7256}"/>
              </a:ext>
            </a:extLst>
          </p:cNvPr>
          <p:cNvSpPr/>
          <p:nvPr/>
        </p:nvSpPr>
        <p:spPr>
          <a:xfrm>
            <a:off x="27981574" y="8754251"/>
            <a:ext cx="24089" cy="96353"/>
          </a:xfrm>
          <a:custGeom>
            <a:avLst/>
            <a:gdLst>
              <a:gd name="connsiteX0" fmla="*/ 0 w 17522"/>
              <a:gd name="connsiteY0" fmla="*/ 0 h 70090"/>
              <a:gd name="connsiteX1" fmla="*/ 20676 w 17522"/>
              <a:gd name="connsiteY1" fmla="*/ 28912 h 70090"/>
              <a:gd name="connsiteX2" fmla="*/ 20676 w 17522"/>
              <a:gd name="connsiteY2" fmla="*/ 72193 h 70090"/>
              <a:gd name="connsiteX3" fmla="*/ 0 w 17522"/>
              <a:gd name="connsiteY3" fmla="*/ 45383 h 70090"/>
            </a:gdLst>
            <a:ahLst/>
            <a:cxnLst>
              <a:cxn ang="0">
                <a:pos x="connsiteX0" y="connsiteY0"/>
              </a:cxn>
              <a:cxn ang="0">
                <a:pos x="connsiteX1" y="connsiteY1"/>
              </a:cxn>
              <a:cxn ang="0">
                <a:pos x="connsiteX2" y="connsiteY2"/>
              </a:cxn>
              <a:cxn ang="0">
                <a:pos x="connsiteX3" y="connsiteY3"/>
              </a:cxn>
            </a:cxnLst>
            <a:rect l="l" t="t" r="r" b="b"/>
            <a:pathLst>
              <a:path w="17522" h="70090">
                <a:moveTo>
                  <a:pt x="0" y="0"/>
                </a:moveTo>
                <a:lnTo>
                  <a:pt x="20676" y="28912"/>
                </a:lnTo>
                <a:lnTo>
                  <a:pt x="20676" y="72193"/>
                </a:lnTo>
                <a:lnTo>
                  <a:pt x="0" y="45383"/>
                </a:lnTo>
                <a:close/>
              </a:path>
            </a:pathLst>
          </a:custGeom>
          <a:solidFill>
            <a:schemeClr val="accent1"/>
          </a:solidFill>
          <a:ln w="17509" cap="flat">
            <a:no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93F795A8-3024-4534-9FE0-D85E2078EE5F}"/>
              </a:ext>
            </a:extLst>
          </p:cNvPr>
          <p:cNvSpPr/>
          <p:nvPr/>
        </p:nvSpPr>
        <p:spPr>
          <a:xfrm>
            <a:off x="28055525" y="8857588"/>
            <a:ext cx="72265" cy="144529"/>
          </a:xfrm>
          <a:custGeom>
            <a:avLst/>
            <a:gdLst>
              <a:gd name="connsiteX0" fmla="*/ 56248 w 52567"/>
              <a:gd name="connsiteY0" fmla="*/ 78676 h 105135"/>
              <a:gd name="connsiteX1" fmla="*/ 56248 w 52567"/>
              <a:gd name="connsiteY1" fmla="*/ 113021 h 105135"/>
              <a:gd name="connsiteX2" fmla="*/ 0 w 52567"/>
              <a:gd name="connsiteY2" fmla="*/ 39951 h 105135"/>
              <a:gd name="connsiteX3" fmla="*/ 0 w 52567"/>
              <a:gd name="connsiteY3" fmla="*/ 0 h 105135"/>
            </a:gdLst>
            <a:ahLst/>
            <a:cxnLst>
              <a:cxn ang="0">
                <a:pos x="connsiteX0" y="connsiteY0"/>
              </a:cxn>
              <a:cxn ang="0">
                <a:pos x="connsiteX1" y="connsiteY1"/>
              </a:cxn>
              <a:cxn ang="0">
                <a:pos x="connsiteX2" y="connsiteY2"/>
              </a:cxn>
              <a:cxn ang="0">
                <a:pos x="connsiteX3" y="connsiteY3"/>
              </a:cxn>
            </a:cxnLst>
            <a:rect l="l" t="t" r="r" b="b"/>
            <a:pathLst>
              <a:path w="52567" h="105135">
                <a:moveTo>
                  <a:pt x="56248" y="78676"/>
                </a:moveTo>
                <a:lnTo>
                  <a:pt x="56248" y="113021"/>
                </a:lnTo>
                <a:lnTo>
                  <a:pt x="0" y="39951"/>
                </a:lnTo>
                <a:lnTo>
                  <a:pt x="0" y="0"/>
                </a:lnTo>
                <a:close/>
              </a:path>
            </a:pathLst>
          </a:custGeom>
          <a:solidFill>
            <a:schemeClr val="accent1"/>
          </a:solidFill>
          <a:ln w="17509" cap="flat">
            <a:no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190317FD-D216-4724-9A08-D9D1775CEA18}"/>
              </a:ext>
            </a:extLst>
          </p:cNvPr>
          <p:cNvSpPr/>
          <p:nvPr/>
        </p:nvSpPr>
        <p:spPr>
          <a:xfrm>
            <a:off x="27669150" y="8486390"/>
            <a:ext cx="144529" cy="240883"/>
          </a:xfrm>
          <a:custGeom>
            <a:avLst/>
            <a:gdLst>
              <a:gd name="connsiteX0" fmla="*/ 0 w 105135"/>
              <a:gd name="connsiteY0" fmla="*/ 0 h 175225"/>
              <a:gd name="connsiteX1" fmla="*/ 106187 w 105135"/>
              <a:gd name="connsiteY1" fmla="*/ 134749 h 175225"/>
              <a:gd name="connsiteX2" fmla="*/ 106187 w 105135"/>
              <a:gd name="connsiteY2" fmla="*/ 192398 h 175225"/>
              <a:gd name="connsiteX3" fmla="*/ 0 w 105135"/>
              <a:gd name="connsiteY3" fmla="*/ 68513 h 175225"/>
            </a:gdLst>
            <a:ahLst/>
            <a:cxnLst>
              <a:cxn ang="0">
                <a:pos x="connsiteX0" y="connsiteY0"/>
              </a:cxn>
              <a:cxn ang="0">
                <a:pos x="connsiteX1" y="connsiteY1"/>
              </a:cxn>
              <a:cxn ang="0">
                <a:pos x="connsiteX2" y="connsiteY2"/>
              </a:cxn>
              <a:cxn ang="0">
                <a:pos x="connsiteX3" y="connsiteY3"/>
              </a:cxn>
            </a:cxnLst>
            <a:rect l="l" t="t" r="r" b="b"/>
            <a:pathLst>
              <a:path w="105135" h="175225">
                <a:moveTo>
                  <a:pt x="0" y="0"/>
                </a:moveTo>
                <a:lnTo>
                  <a:pt x="106187" y="134749"/>
                </a:lnTo>
                <a:lnTo>
                  <a:pt x="106187" y="192398"/>
                </a:lnTo>
                <a:lnTo>
                  <a:pt x="0" y="68513"/>
                </a:lnTo>
                <a:close/>
              </a:path>
            </a:pathLst>
          </a:custGeom>
          <a:solidFill>
            <a:schemeClr val="accent1"/>
          </a:solidFill>
          <a:ln w="17509" cap="flat">
            <a:no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F6F675CD-7DAA-419F-85B4-3B6152667F7E}"/>
              </a:ext>
            </a:extLst>
          </p:cNvPr>
          <p:cNvSpPr/>
          <p:nvPr/>
        </p:nvSpPr>
        <p:spPr>
          <a:xfrm>
            <a:off x="27860652" y="8729439"/>
            <a:ext cx="24089" cy="96353"/>
          </a:xfrm>
          <a:custGeom>
            <a:avLst/>
            <a:gdLst>
              <a:gd name="connsiteX0" fmla="*/ 24356 w 17522"/>
              <a:gd name="connsiteY0" fmla="*/ 82531 h 70090"/>
              <a:gd name="connsiteX1" fmla="*/ 0 w 17522"/>
              <a:gd name="connsiteY1" fmla="*/ 54145 h 70090"/>
              <a:gd name="connsiteX2" fmla="*/ 0 w 17522"/>
              <a:gd name="connsiteY2" fmla="*/ 0 h 70090"/>
              <a:gd name="connsiteX3" fmla="*/ 22779 w 17522"/>
              <a:gd name="connsiteY3" fmla="*/ 28737 h 70090"/>
              <a:gd name="connsiteX4" fmla="*/ 22779 w 17522"/>
              <a:gd name="connsiteY4" fmla="*/ 80078 h 70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2" h="70090">
                <a:moveTo>
                  <a:pt x="24356" y="82531"/>
                </a:moveTo>
                <a:lnTo>
                  <a:pt x="0" y="54145"/>
                </a:lnTo>
                <a:lnTo>
                  <a:pt x="0" y="0"/>
                </a:lnTo>
                <a:lnTo>
                  <a:pt x="22779" y="28737"/>
                </a:lnTo>
                <a:lnTo>
                  <a:pt x="22779" y="80078"/>
                </a:lnTo>
                <a:close/>
              </a:path>
            </a:pathLst>
          </a:custGeom>
          <a:solidFill>
            <a:schemeClr val="accent1"/>
          </a:solidFill>
          <a:ln w="17509" cap="flat">
            <a:no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43C0F521-BC2B-44ED-A769-023F92C085B2}"/>
              </a:ext>
            </a:extLst>
          </p:cNvPr>
          <p:cNvSpPr/>
          <p:nvPr/>
        </p:nvSpPr>
        <p:spPr>
          <a:xfrm>
            <a:off x="27937493" y="8826757"/>
            <a:ext cx="72265" cy="168618"/>
          </a:xfrm>
          <a:custGeom>
            <a:avLst/>
            <a:gdLst>
              <a:gd name="connsiteX0" fmla="*/ 69389 w 52567"/>
              <a:gd name="connsiteY0" fmla="*/ 87963 h 122657"/>
              <a:gd name="connsiteX1" fmla="*/ 69389 w 52567"/>
              <a:gd name="connsiteY1" fmla="*/ 129491 h 122657"/>
              <a:gd name="connsiteX2" fmla="*/ 0 w 52567"/>
              <a:gd name="connsiteY2" fmla="*/ 48537 h 122657"/>
              <a:gd name="connsiteX3" fmla="*/ 0 w 52567"/>
              <a:gd name="connsiteY3" fmla="*/ 0 h 122657"/>
            </a:gdLst>
            <a:ahLst/>
            <a:cxnLst>
              <a:cxn ang="0">
                <a:pos x="connsiteX0" y="connsiteY0"/>
              </a:cxn>
              <a:cxn ang="0">
                <a:pos x="connsiteX1" y="connsiteY1"/>
              </a:cxn>
              <a:cxn ang="0">
                <a:pos x="connsiteX2" y="connsiteY2"/>
              </a:cxn>
              <a:cxn ang="0">
                <a:pos x="connsiteX3" y="connsiteY3"/>
              </a:cxn>
            </a:cxnLst>
            <a:rect l="l" t="t" r="r" b="b"/>
            <a:pathLst>
              <a:path w="52567" h="122657">
                <a:moveTo>
                  <a:pt x="69389" y="87963"/>
                </a:moveTo>
                <a:lnTo>
                  <a:pt x="69389" y="129491"/>
                </a:lnTo>
                <a:lnTo>
                  <a:pt x="0" y="48537"/>
                </a:lnTo>
                <a:lnTo>
                  <a:pt x="0" y="0"/>
                </a:lnTo>
                <a:close/>
              </a:path>
            </a:pathLst>
          </a:custGeom>
          <a:solidFill>
            <a:schemeClr val="accent1"/>
          </a:solidFill>
          <a:ln w="17509" cap="flat">
            <a:no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2FF87D16-37B7-47FA-A2C1-31D3B00DC39E}"/>
              </a:ext>
            </a:extLst>
          </p:cNvPr>
          <p:cNvSpPr/>
          <p:nvPr/>
        </p:nvSpPr>
        <p:spPr>
          <a:xfrm>
            <a:off x="27669150" y="8655489"/>
            <a:ext cx="48176" cy="144529"/>
          </a:xfrm>
          <a:custGeom>
            <a:avLst/>
            <a:gdLst>
              <a:gd name="connsiteX0" fmla="*/ 0 w 35045"/>
              <a:gd name="connsiteY0" fmla="*/ 0 h 105135"/>
              <a:gd name="connsiteX1" fmla="*/ 42054 w 35045"/>
              <a:gd name="connsiteY1" fmla="*/ 48187 h 105135"/>
              <a:gd name="connsiteX2" fmla="*/ 42054 w 35045"/>
              <a:gd name="connsiteY2" fmla="*/ 112495 h 105135"/>
              <a:gd name="connsiteX3" fmla="*/ 0 w 35045"/>
              <a:gd name="connsiteY3" fmla="*/ 68689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0"/>
                </a:moveTo>
                <a:lnTo>
                  <a:pt x="42054" y="48187"/>
                </a:lnTo>
                <a:lnTo>
                  <a:pt x="42054" y="112495"/>
                </a:lnTo>
                <a:lnTo>
                  <a:pt x="0" y="68689"/>
                </a:lnTo>
                <a:close/>
              </a:path>
            </a:pathLst>
          </a:custGeom>
          <a:solidFill>
            <a:schemeClr val="accent1"/>
          </a:solidFill>
          <a:ln w="17509" cap="flat">
            <a:no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B7FB1743-B30E-4B66-B283-B2C8FE65ADAE}"/>
              </a:ext>
            </a:extLst>
          </p:cNvPr>
          <p:cNvSpPr/>
          <p:nvPr/>
        </p:nvSpPr>
        <p:spPr>
          <a:xfrm>
            <a:off x="27869081" y="9031265"/>
            <a:ext cx="24089" cy="96353"/>
          </a:xfrm>
          <a:custGeom>
            <a:avLst/>
            <a:gdLst>
              <a:gd name="connsiteX0" fmla="*/ 0 w 17522"/>
              <a:gd name="connsiteY0" fmla="*/ 0 h 70090"/>
              <a:gd name="connsiteX1" fmla="*/ 32242 w 17522"/>
              <a:gd name="connsiteY1" fmla="*/ 33293 h 70090"/>
              <a:gd name="connsiteX2" fmla="*/ 32242 w 17522"/>
              <a:gd name="connsiteY2" fmla="*/ 83933 h 70090"/>
              <a:gd name="connsiteX3" fmla="*/ 0 w 17522"/>
              <a:gd name="connsiteY3" fmla="*/ 53794 h 70090"/>
            </a:gdLst>
            <a:ahLst/>
            <a:cxnLst>
              <a:cxn ang="0">
                <a:pos x="connsiteX0" y="connsiteY0"/>
              </a:cxn>
              <a:cxn ang="0">
                <a:pos x="connsiteX1" y="connsiteY1"/>
              </a:cxn>
              <a:cxn ang="0">
                <a:pos x="connsiteX2" y="connsiteY2"/>
              </a:cxn>
              <a:cxn ang="0">
                <a:pos x="connsiteX3" y="connsiteY3"/>
              </a:cxn>
            </a:cxnLst>
            <a:rect l="l" t="t" r="r" b="b"/>
            <a:pathLst>
              <a:path w="17522" h="70090">
                <a:moveTo>
                  <a:pt x="0" y="0"/>
                </a:moveTo>
                <a:lnTo>
                  <a:pt x="32242" y="33293"/>
                </a:lnTo>
                <a:lnTo>
                  <a:pt x="32242" y="83933"/>
                </a:lnTo>
                <a:lnTo>
                  <a:pt x="0" y="53794"/>
                </a:lnTo>
                <a:close/>
              </a:path>
            </a:pathLst>
          </a:custGeom>
          <a:solidFill>
            <a:schemeClr val="accent1"/>
          </a:solidFill>
          <a:ln w="17509" cap="flat">
            <a:no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8B5868ED-F94A-4132-8F26-FE3068204735}"/>
              </a:ext>
            </a:extLst>
          </p:cNvPr>
          <p:cNvSpPr/>
          <p:nvPr/>
        </p:nvSpPr>
        <p:spPr>
          <a:xfrm>
            <a:off x="27955077" y="9120392"/>
            <a:ext cx="168618" cy="216794"/>
          </a:xfrm>
          <a:custGeom>
            <a:avLst/>
            <a:gdLst>
              <a:gd name="connsiteX0" fmla="*/ 129317 w 122657"/>
              <a:gd name="connsiteY0" fmla="*/ 133697 h 157703"/>
              <a:gd name="connsiteX1" fmla="*/ 129317 w 122657"/>
              <a:gd name="connsiteY1" fmla="*/ 167866 h 157703"/>
              <a:gd name="connsiteX2" fmla="*/ 2803 w 122657"/>
              <a:gd name="connsiteY2" fmla="*/ 49939 h 157703"/>
              <a:gd name="connsiteX3" fmla="*/ 2803 w 122657"/>
              <a:gd name="connsiteY3" fmla="*/ 5257 h 157703"/>
              <a:gd name="connsiteX4" fmla="*/ 0 w 122657"/>
              <a:gd name="connsiteY4" fmla="*/ 0 h 15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7" h="157703">
                <a:moveTo>
                  <a:pt x="129317" y="133697"/>
                </a:moveTo>
                <a:lnTo>
                  <a:pt x="129317" y="167866"/>
                </a:lnTo>
                <a:lnTo>
                  <a:pt x="2803" y="49939"/>
                </a:lnTo>
                <a:lnTo>
                  <a:pt x="2803" y="5257"/>
                </a:lnTo>
                <a:lnTo>
                  <a:pt x="0" y="0"/>
                </a:lnTo>
                <a:close/>
              </a:path>
            </a:pathLst>
          </a:custGeom>
          <a:solidFill>
            <a:schemeClr val="accent1"/>
          </a:solidFill>
          <a:ln w="17509" cap="flat">
            <a:no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74E47DF9-02AA-4000-BCBD-030A06635287}"/>
              </a:ext>
            </a:extLst>
          </p:cNvPr>
          <p:cNvSpPr/>
          <p:nvPr/>
        </p:nvSpPr>
        <p:spPr>
          <a:xfrm>
            <a:off x="27669150" y="8993928"/>
            <a:ext cx="48176" cy="144529"/>
          </a:xfrm>
          <a:custGeom>
            <a:avLst/>
            <a:gdLst>
              <a:gd name="connsiteX0" fmla="*/ 0 w 35045"/>
              <a:gd name="connsiteY0" fmla="*/ 0 h 105135"/>
              <a:gd name="connsiteX1" fmla="*/ 52041 w 35045"/>
              <a:gd name="connsiteY1" fmla="*/ 47136 h 105135"/>
              <a:gd name="connsiteX2" fmla="*/ 52041 w 35045"/>
              <a:gd name="connsiteY2" fmla="*/ 110392 h 105135"/>
              <a:gd name="connsiteX3" fmla="*/ 0 w 35045"/>
              <a:gd name="connsiteY3" fmla="*/ 68688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0"/>
                </a:moveTo>
                <a:lnTo>
                  <a:pt x="52041" y="47136"/>
                </a:lnTo>
                <a:lnTo>
                  <a:pt x="52041" y="110392"/>
                </a:lnTo>
                <a:lnTo>
                  <a:pt x="0" y="68688"/>
                </a:lnTo>
                <a:close/>
              </a:path>
            </a:pathLst>
          </a:custGeom>
          <a:solidFill>
            <a:schemeClr val="accent1"/>
          </a:solidFill>
          <a:ln w="17509" cap="flat">
            <a:no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29255B11-5914-4381-9D1E-D27858856085}"/>
              </a:ext>
            </a:extLst>
          </p:cNvPr>
          <p:cNvSpPr/>
          <p:nvPr/>
        </p:nvSpPr>
        <p:spPr>
          <a:xfrm>
            <a:off x="28088526" y="9374040"/>
            <a:ext cx="24089" cy="72265"/>
          </a:xfrm>
          <a:custGeom>
            <a:avLst/>
            <a:gdLst>
              <a:gd name="connsiteX0" fmla="*/ 32242 w 17522"/>
              <a:gd name="connsiteY0" fmla="*/ 29088 h 52567"/>
              <a:gd name="connsiteX1" fmla="*/ 32242 w 17522"/>
              <a:gd name="connsiteY1" fmla="*/ 63432 h 52567"/>
              <a:gd name="connsiteX2" fmla="*/ 0 w 17522"/>
              <a:gd name="connsiteY2" fmla="*/ 37498 h 52567"/>
              <a:gd name="connsiteX3" fmla="*/ 0 w 17522"/>
              <a:gd name="connsiteY3" fmla="*/ 0 h 52567"/>
            </a:gdLst>
            <a:ahLst/>
            <a:cxnLst>
              <a:cxn ang="0">
                <a:pos x="connsiteX0" y="connsiteY0"/>
              </a:cxn>
              <a:cxn ang="0">
                <a:pos x="connsiteX1" y="connsiteY1"/>
              </a:cxn>
              <a:cxn ang="0">
                <a:pos x="connsiteX2" y="connsiteY2"/>
              </a:cxn>
              <a:cxn ang="0">
                <a:pos x="connsiteX3" y="connsiteY3"/>
              </a:cxn>
            </a:cxnLst>
            <a:rect l="l" t="t" r="r" b="b"/>
            <a:pathLst>
              <a:path w="17522" h="52567">
                <a:moveTo>
                  <a:pt x="32242" y="29088"/>
                </a:moveTo>
                <a:lnTo>
                  <a:pt x="32242" y="63432"/>
                </a:lnTo>
                <a:lnTo>
                  <a:pt x="0" y="37498"/>
                </a:lnTo>
                <a:lnTo>
                  <a:pt x="0" y="0"/>
                </a:lnTo>
                <a:close/>
              </a:path>
            </a:pathLst>
          </a:custGeom>
          <a:solidFill>
            <a:schemeClr val="accent1"/>
          </a:solidFill>
          <a:ln w="17509" cap="flat">
            <a:noFill/>
            <a:prstDash val="solid"/>
            <a:miter/>
          </a:ln>
        </p:spPr>
        <p:txBody>
          <a:bodyPr rtlCol="0" anchor="ctr"/>
          <a:lstStyle/>
          <a:p>
            <a:endParaRPr lang="en-US"/>
          </a:p>
        </p:txBody>
      </p:sp>
      <p:sp>
        <p:nvSpPr>
          <p:cNvPr id="927" name="Freeform: Shape 926">
            <a:extLst>
              <a:ext uri="{FF2B5EF4-FFF2-40B4-BE49-F238E27FC236}">
                <a16:creationId xmlns:a16="http://schemas.microsoft.com/office/drawing/2014/main" id="{07713FF7-4A8B-4646-8B87-7921146CF405}"/>
              </a:ext>
            </a:extLst>
          </p:cNvPr>
          <p:cNvSpPr/>
          <p:nvPr/>
        </p:nvSpPr>
        <p:spPr>
          <a:xfrm>
            <a:off x="27669150" y="9162788"/>
            <a:ext cx="168618" cy="192705"/>
          </a:xfrm>
          <a:custGeom>
            <a:avLst/>
            <a:gdLst>
              <a:gd name="connsiteX0" fmla="*/ 0 w 122657"/>
              <a:gd name="connsiteY0" fmla="*/ 0 h 140180"/>
              <a:gd name="connsiteX1" fmla="*/ 128966 w 122657"/>
              <a:gd name="connsiteY1" fmla="*/ 100579 h 140180"/>
              <a:gd name="connsiteX2" fmla="*/ 128966 w 122657"/>
              <a:gd name="connsiteY2" fmla="*/ 156126 h 140180"/>
              <a:gd name="connsiteX3" fmla="*/ 0 w 122657"/>
              <a:gd name="connsiteY3" fmla="*/ 68688 h 140180"/>
            </a:gdLst>
            <a:ahLst/>
            <a:cxnLst>
              <a:cxn ang="0">
                <a:pos x="connsiteX0" y="connsiteY0"/>
              </a:cxn>
              <a:cxn ang="0">
                <a:pos x="connsiteX1" y="connsiteY1"/>
              </a:cxn>
              <a:cxn ang="0">
                <a:pos x="connsiteX2" y="connsiteY2"/>
              </a:cxn>
              <a:cxn ang="0">
                <a:pos x="connsiteX3" y="connsiteY3"/>
              </a:cxn>
            </a:cxnLst>
            <a:rect l="l" t="t" r="r" b="b"/>
            <a:pathLst>
              <a:path w="122657" h="140180">
                <a:moveTo>
                  <a:pt x="0" y="0"/>
                </a:moveTo>
                <a:lnTo>
                  <a:pt x="128966" y="100579"/>
                </a:lnTo>
                <a:lnTo>
                  <a:pt x="128966" y="156126"/>
                </a:lnTo>
                <a:lnTo>
                  <a:pt x="0" y="68688"/>
                </a:lnTo>
                <a:close/>
              </a:path>
            </a:pathLst>
          </a:custGeom>
          <a:solidFill>
            <a:schemeClr val="accent1"/>
          </a:solidFill>
          <a:ln w="17509" cap="flat">
            <a:noFill/>
            <a:prstDash val="solid"/>
            <a:miter/>
          </a:ln>
        </p:spPr>
        <p:txBody>
          <a:bodyPr rtlCol="0" anchor="ctr"/>
          <a:lstStyle/>
          <a:p>
            <a:endParaRPr lang="en-US"/>
          </a:p>
        </p:txBody>
      </p:sp>
      <p:sp>
        <p:nvSpPr>
          <p:cNvPr id="928" name="Freeform: Shape 927">
            <a:extLst>
              <a:ext uri="{FF2B5EF4-FFF2-40B4-BE49-F238E27FC236}">
                <a16:creationId xmlns:a16="http://schemas.microsoft.com/office/drawing/2014/main" id="{654D8ED5-0DC0-417F-B604-73ADD641AC29}"/>
              </a:ext>
            </a:extLst>
          </p:cNvPr>
          <p:cNvSpPr/>
          <p:nvPr/>
        </p:nvSpPr>
        <p:spPr>
          <a:xfrm>
            <a:off x="27888834" y="9333572"/>
            <a:ext cx="48176" cy="96353"/>
          </a:xfrm>
          <a:custGeom>
            <a:avLst/>
            <a:gdLst>
              <a:gd name="connsiteX0" fmla="*/ 0 w 35045"/>
              <a:gd name="connsiteY0" fmla="*/ 0 h 70090"/>
              <a:gd name="connsiteX1" fmla="*/ 38725 w 35045"/>
              <a:gd name="connsiteY1" fmla="*/ 30489 h 70090"/>
              <a:gd name="connsiteX2" fmla="*/ 38725 w 35045"/>
              <a:gd name="connsiteY2" fmla="*/ 79026 h 70090"/>
              <a:gd name="connsiteX3" fmla="*/ 2278 w 35045"/>
              <a:gd name="connsiteY3" fmla="*/ 54320 h 70090"/>
              <a:gd name="connsiteX4" fmla="*/ 2278 w 35045"/>
              <a:gd name="connsiteY4" fmla="*/ 4556 h 70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45" h="70090">
                <a:moveTo>
                  <a:pt x="0" y="0"/>
                </a:moveTo>
                <a:lnTo>
                  <a:pt x="38725" y="30489"/>
                </a:lnTo>
                <a:lnTo>
                  <a:pt x="38725" y="79026"/>
                </a:lnTo>
                <a:lnTo>
                  <a:pt x="2278" y="54320"/>
                </a:lnTo>
                <a:lnTo>
                  <a:pt x="2278" y="4556"/>
                </a:lnTo>
                <a:close/>
              </a:path>
            </a:pathLst>
          </a:custGeom>
          <a:solidFill>
            <a:schemeClr val="accent1"/>
          </a:solidFill>
          <a:ln w="17509" cap="flat">
            <a:noFill/>
            <a:prstDash val="solid"/>
            <a:miter/>
          </a:ln>
        </p:spPr>
        <p:txBody>
          <a:bodyPr rtlCol="0" anchor="ctr"/>
          <a:lstStyle/>
          <a:p>
            <a:endParaRPr lang="en-US"/>
          </a:p>
        </p:txBody>
      </p:sp>
      <p:sp>
        <p:nvSpPr>
          <p:cNvPr id="929" name="Freeform: Shape 928">
            <a:extLst>
              <a:ext uri="{FF2B5EF4-FFF2-40B4-BE49-F238E27FC236}">
                <a16:creationId xmlns:a16="http://schemas.microsoft.com/office/drawing/2014/main" id="{E4C8939C-87D8-43DF-810F-57604C199492}"/>
              </a:ext>
            </a:extLst>
          </p:cNvPr>
          <p:cNvSpPr/>
          <p:nvPr/>
        </p:nvSpPr>
        <p:spPr>
          <a:xfrm>
            <a:off x="27987356" y="9410654"/>
            <a:ext cx="144529" cy="144529"/>
          </a:xfrm>
          <a:custGeom>
            <a:avLst/>
            <a:gdLst>
              <a:gd name="connsiteX0" fmla="*/ 105836 w 105135"/>
              <a:gd name="connsiteY0" fmla="*/ 82707 h 105135"/>
              <a:gd name="connsiteX1" fmla="*/ 105836 w 105135"/>
              <a:gd name="connsiteY1" fmla="*/ 117051 h 105135"/>
              <a:gd name="connsiteX2" fmla="*/ 0 w 105135"/>
              <a:gd name="connsiteY2" fmla="*/ 45209 h 105135"/>
              <a:gd name="connsiteX3" fmla="*/ 0 w 105135"/>
              <a:gd name="connsiteY3" fmla="*/ 0 h 105135"/>
            </a:gdLst>
            <a:ahLst/>
            <a:cxnLst>
              <a:cxn ang="0">
                <a:pos x="connsiteX0" y="connsiteY0"/>
              </a:cxn>
              <a:cxn ang="0">
                <a:pos x="connsiteX1" y="connsiteY1"/>
              </a:cxn>
              <a:cxn ang="0">
                <a:pos x="connsiteX2" y="connsiteY2"/>
              </a:cxn>
              <a:cxn ang="0">
                <a:pos x="connsiteX3" y="connsiteY3"/>
              </a:cxn>
            </a:cxnLst>
            <a:rect l="l" t="t" r="r" b="b"/>
            <a:pathLst>
              <a:path w="105135" h="105135">
                <a:moveTo>
                  <a:pt x="105836" y="82707"/>
                </a:moveTo>
                <a:lnTo>
                  <a:pt x="105836" y="117051"/>
                </a:lnTo>
                <a:lnTo>
                  <a:pt x="0" y="45209"/>
                </a:lnTo>
                <a:lnTo>
                  <a:pt x="0" y="0"/>
                </a:lnTo>
                <a:close/>
              </a:path>
            </a:pathLst>
          </a:custGeom>
          <a:solidFill>
            <a:schemeClr val="accent1"/>
          </a:solidFill>
          <a:ln w="17509" cap="flat">
            <a:noFill/>
            <a:prstDash val="solid"/>
            <a:miter/>
          </a:ln>
        </p:spPr>
        <p:txBody>
          <a:bodyPr rtlCol="0" anchor="ctr"/>
          <a:lstStyle/>
          <a:p>
            <a:endParaRPr lang="en-US"/>
          </a:p>
        </p:txBody>
      </p:sp>
      <p:sp>
        <p:nvSpPr>
          <p:cNvPr id="930" name="Freeform: Shape 929">
            <a:extLst>
              <a:ext uri="{FF2B5EF4-FFF2-40B4-BE49-F238E27FC236}">
                <a16:creationId xmlns:a16="http://schemas.microsoft.com/office/drawing/2014/main" id="{2B6D1F71-DF07-4EE6-B4D1-9449244DE8C1}"/>
              </a:ext>
            </a:extLst>
          </p:cNvPr>
          <p:cNvSpPr/>
          <p:nvPr/>
        </p:nvSpPr>
        <p:spPr>
          <a:xfrm>
            <a:off x="27772488" y="9398851"/>
            <a:ext cx="48176" cy="96353"/>
          </a:xfrm>
          <a:custGeom>
            <a:avLst/>
            <a:gdLst>
              <a:gd name="connsiteX0" fmla="*/ 37148 w 35045"/>
              <a:gd name="connsiteY0" fmla="*/ 24006 h 70090"/>
              <a:gd name="connsiteX1" fmla="*/ 37148 w 35045"/>
              <a:gd name="connsiteY1" fmla="*/ 81480 h 70090"/>
              <a:gd name="connsiteX2" fmla="*/ 0 w 35045"/>
              <a:gd name="connsiteY2" fmla="*/ 60979 h 70090"/>
              <a:gd name="connsiteX3" fmla="*/ 0 w 35045"/>
              <a:gd name="connsiteY3" fmla="*/ 0 h 70090"/>
            </a:gdLst>
            <a:ahLst/>
            <a:cxnLst>
              <a:cxn ang="0">
                <a:pos x="connsiteX0" y="connsiteY0"/>
              </a:cxn>
              <a:cxn ang="0">
                <a:pos x="connsiteX1" y="connsiteY1"/>
              </a:cxn>
              <a:cxn ang="0">
                <a:pos x="connsiteX2" y="connsiteY2"/>
              </a:cxn>
              <a:cxn ang="0">
                <a:pos x="connsiteX3" y="connsiteY3"/>
              </a:cxn>
            </a:cxnLst>
            <a:rect l="l" t="t" r="r" b="b"/>
            <a:pathLst>
              <a:path w="35045" h="70090">
                <a:moveTo>
                  <a:pt x="37148" y="24006"/>
                </a:moveTo>
                <a:lnTo>
                  <a:pt x="37148" y="81480"/>
                </a:lnTo>
                <a:lnTo>
                  <a:pt x="0" y="60979"/>
                </a:lnTo>
                <a:lnTo>
                  <a:pt x="0" y="0"/>
                </a:lnTo>
                <a:close/>
              </a:path>
            </a:pathLst>
          </a:custGeom>
          <a:solidFill>
            <a:schemeClr val="accent1"/>
          </a:solidFill>
          <a:ln w="17509" cap="flat">
            <a:noFill/>
            <a:prstDash val="solid"/>
            <a:miter/>
          </a:ln>
        </p:spPr>
        <p:txBody>
          <a:bodyPr rtlCol="0" anchor="ctr"/>
          <a:lstStyle/>
          <a:p>
            <a:endParaRPr lang="en-US"/>
          </a:p>
        </p:txBody>
      </p:sp>
      <p:sp>
        <p:nvSpPr>
          <p:cNvPr id="931" name="Freeform: Shape 930">
            <a:extLst>
              <a:ext uri="{FF2B5EF4-FFF2-40B4-BE49-F238E27FC236}">
                <a16:creationId xmlns:a16="http://schemas.microsoft.com/office/drawing/2014/main" id="{79D48DB2-D40C-4026-AECA-0EA74C9E73AF}"/>
              </a:ext>
            </a:extLst>
          </p:cNvPr>
          <p:cNvSpPr/>
          <p:nvPr/>
        </p:nvSpPr>
        <p:spPr>
          <a:xfrm>
            <a:off x="27869081" y="9461240"/>
            <a:ext cx="240883" cy="216794"/>
          </a:xfrm>
          <a:custGeom>
            <a:avLst/>
            <a:gdLst>
              <a:gd name="connsiteX0" fmla="*/ 191872 w 175225"/>
              <a:gd name="connsiteY0" fmla="*/ 124059 h 157703"/>
              <a:gd name="connsiteX1" fmla="*/ 191872 w 175225"/>
              <a:gd name="connsiteY1" fmla="*/ 158579 h 157703"/>
              <a:gd name="connsiteX2" fmla="*/ 143159 w 175225"/>
              <a:gd name="connsiteY2" fmla="*/ 131945 h 157703"/>
              <a:gd name="connsiteX3" fmla="*/ 110217 w 175225"/>
              <a:gd name="connsiteY3" fmla="*/ 114072 h 157703"/>
              <a:gd name="connsiteX4" fmla="*/ 0 w 175225"/>
              <a:gd name="connsiteY4" fmla="*/ 53969 h 157703"/>
              <a:gd name="connsiteX5" fmla="*/ 0 w 175225"/>
              <a:gd name="connsiteY5" fmla="*/ 0 h 157703"/>
              <a:gd name="connsiteX6" fmla="*/ 110217 w 175225"/>
              <a:gd name="connsiteY6" fmla="*/ 71142 h 157703"/>
              <a:gd name="connsiteX7" fmla="*/ 143159 w 175225"/>
              <a:gd name="connsiteY7" fmla="*/ 92519 h 1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225" h="157703">
                <a:moveTo>
                  <a:pt x="191872" y="124059"/>
                </a:moveTo>
                <a:lnTo>
                  <a:pt x="191872" y="158579"/>
                </a:lnTo>
                <a:lnTo>
                  <a:pt x="143159" y="131945"/>
                </a:lnTo>
                <a:lnTo>
                  <a:pt x="110217" y="114072"/>
                </a:lnTo>
                <a:lnTo>
                  <a:pt x="0" y="53969"/>
                </a:lnTo>
                <a:lnTo>
                  <a:pt x="0" y="0"/>
                </a:lnTo>
                <a:lnTo>
                  <a:pt x="110217" y="71142"/>
                </a:lnTo>
                <a:lnTo>
                  <a:pt x="143159" y="92519"/>
                </a:lnTo>
                <a:close/>
              </a:path>
            </a:pathLst>
          </a:custGeom>
          <a:solidFill>
            <a:schemeClr val="accent1"/>
          </a:solidFill>
          <a:ln w="17509" cap="flat">
            <a:noFill/>
            <a:prstDash val="solid"/>
            <a:miter/>
          </a:ln>
        </p:spPr>
        <p:txBody>
          <a:bodyPr rtlCol="0" anchor="ctr"/>
          <a:lstStyle/>
          <a:p>
            <a:endParaRPr lang="en-US"/>
          </a:p>
        </p:txBody>
      </p:sp>
      <p:sp>
        <p:nvSpPr>
          <p:cNvPr id="932" name="Freeform: Shape 931">
            <a:extLst>
              <a:ext uri="{FF2B5EF4-FFF2-40B4-BE49-F238E27FC236}">
                <a16:creationId xmlns:a16="http://schemas.microsoft.com/office/drawing/2014/main" id="{A85843BF-6CA1-4F14-9980-845A2CB48276}"/>
              </a:ext>
            </a:extLst>
          </p:cNvPr>
          <p:cNvSpPr/>
          <p:nvPr/>
        </p:nvSpPr>
        <p:spPr>
          <a:xfrm>
            <a:off x="27669150" y="9501468"/>
            <a:ext cx="72265" cy="120441"/>
          </a:xfrm>
          <a:custGeom>
            <a:avLst/>
            <a:gdLst>
              <a:gd name="connsiteX0" fmla="*/ 0 w 52567"/>
              <a:gd name="connsiteY0" fmla="*/ 0 h 87612"/>
              <a:gd name="connsiteX1" fmla="*/ 68513 w 52567"/>
              <a:gd name="connsiteY1" fmla="*/ 35395 h 87612"/>
              <a:gd name="connsiteX2" fmla="*/ 68513 w 52567"/>
              <a:gd name="connsiteY2" fmla="*/ 96900 h 87612"/>
              <a:gd name="connsiteX3" fmla="*/ 0 w 52567"/>
              <a:gd name="connsiteY3" fmla="*/ 68513 h 87612"/>
            </a:gdLst>
            <a:ahLst/>
            <a:cxnLst>
              <a:cxn ang="0">
                <a:pos x="connsiteX0" y="connsiteY0"/>
              </a:cxn>
              <a:cxn ang="0">
                <a:pos x="connsiteX1" y="connsiteY1"/>
              </a:cxn>
              <a:cxn ang="0">
                <a:pos x="connsiteX2" y="connsiteY2"/>
              </a:cxn>
              <a:cxn ang="0">
                <a:pos x="connsiteX3" y="connsiteY3"/>
              </a:cxn>
            </a:cxnLst>
            <a:rect l="l" t="t" r="r" b="b"/>
            <a:pathLst>
              <a:path w="52567" h="87612">
                <a:moveTo>
                  <a:pt x="0" y="0"/>
                </a:moveTo>
                <a:lnTo>
                  <a:pt x="68513" y="35395"/>
                </a:lnTo>
                <a:lnTo>
                  <a:pt x="68513" y="96900"/>
                </a:lnTo>
                <a:lnTo>
                  <a:pt x="0" y="68513"/>
                </a:lnTo>
                <a:close/>
              </a:path>
            </a:pathLst>
          </a:custGeom>
          <a:solidFill>
            <a:schemeClr val="accent1"/>
          </a:solidFill>
          <a:ln w="17509" cap="flat">
            <a:noFill/>
            <a:prstDash val="solid"/>
            <a:miter/>
          </a:ln>
        </p:spPr>
        <p:txBody>
          <a:bodyPr rtlCol="0" anchor="ctr"/>
          <a:lstStyle/>
          <a:p>
            <a:endParaRPr lang="en-US"/>
          </a:p>
        </p:txBody>
      </p:sp>
      <p:sp>
        <p:nvSpPr>
          <p:cNvPr id="933" name="Freeform: Shape 932">
            <a:extLst>
              <a:ext uri="{FF2B5EF4-FFF2-40B4-BE49-F238E27FC236}">
                <a16:creationId xmlns:a16="http://schemas.microsoft.com/office/drawing/2014/main" id="{C249D14D-77DB-49FF-82D4-B7EDB7D8C3DE}"/>
              </a:ext>
            </a:extLst>
          </p:cNvPr>
          <p:cNvSpPr/>
          <p:nvPr/>
        </p:nvSpPr>
        <p:spPr>
          <a:xfrm>
            <a:off x="27808621" y="9573491"/>
            <a:ext cx="96352" cy="120441"/>
          </a:xfrm>
          <a:custGeom>
            <a:avLst/>
            <a:gdLst>
              <a:gd name="connsiteX0" fmla="*/ 71142 w 70090"/>
              <a:gd name="connsiteY0" fmla="*/ 36797 h 87612"/>
              <a:gd name="connsiteX1" fmla="*/ 71142 w 70090"/>
              <a:gd name="connsiteY1" fmla="*/ 87788 h 87612"/>
              <a:gd name="connsiteX2" fmla="*/ 0 w 70090"/>
              <a:gd name="connsiteY2" fmla="*/ 58000 h 87612"/>
              <a:gd name="connsiteX3" fmla="*/ 0 w 70090"/>
              <a:gd name="connsiteY3" fmla="*/ 0 h 87612"/>
            </a:gdLst>
            <a:ahLst/>
            <a:cxnLst>
              <a:cxn ang="0">
                <a:pos x="connsiteX0" y="connsiteY0"/>
              </a:cxn>
              <a:cxn ang="0">
                <a:pos x="connsiteX1" y="connsiteY1"/>
              </a:cxn>
              <a:cxn ang="0">
                <a:pos x="connsiteX2" y="connsiteY2"/>
              </a:cxn>
              <a:cxn ang="0">
                <a:pos x="connsiteX3" y="connsiteY3"/>
              </a:cxn>
            </a:cxnLst>
            <a:rect l="l" t="t" r="r" b="b"/>
            <a:pathLst>
              <a:path w="70090" h="87612">
                <a:moveTo>
                  <a:pt x="71142" y="36797"/>
                </a:moveTo>
                <a:lnTo>
                  <a:pt x="71142" y="87788"/>
                </a:lnTo>
                <a:lnTo>
                  <a:pt x="0" y="58000"/>
                </a:lnTo>
                <a:lnTo>
                  <a:pt x="0" y="0"/>
                </a:lnTo>
                <a:close/>
              </a:path>
            </a:pathLst>
          </a:custGeom>
          <a:solidFill>
            <a:schemeClr val="accent1"/>
          </a:solidFill>
          <a:ln w="17509" cap="flat">
            <a:noFill/>
            <a:prstDash val="solid"/>
            <a:miter/>
          </a:ln>
        </p:spPr>
        <p:txBody>
          <a:bodyPr rtlCol="0" anchor="ctr"/>
          <a:lstStyle/>
          <a:p>
            <a:endParaRPr lang="en-US"/>
          </a:p>
        </p:txBody>
      </p:sp>
      <p:sp>
        <p:nvSpPr>
          <p:cNvPr id="934" name="Freeform: Shape 933">
            <a:extLst>
              <a:ext uri="{FF2B5EF4-FFF2-40B4-BE49-F238E27FC236}">
                <a16:creationId xmlns:a16="http://schemas.microsoft.com/office/drawing/2014/main" id="{1CE94C8C-B1DF-4204-B1FF-1DACA0D9B7BF}"/>
              </a:ext>
            </a:extLst>
          </p:cNvPr>
          <p:cNvSpPr/>
          <p:nvPr/>
        </p:nvSpPr>
        <p:spPr>
          <a:xfrm>
            <a:off x="27951945" y="9647441"/>
            <a:ext cx="168618" cy="120441"/>
          </a:xfrm>
          <a:custGeom>
            <a:avLst/>
            <a:gdLst>
              <a:gd name="connsiteX0" fmla="*/ 131595 w 122657"/>
              <a:gd name="connsiteY0" fmla="*/ 67812 h 87612"/>
              <a:gd name="connsiteX1" fmla="*/ 131595 w 122657"/>
              <a:gd name="connsiteY1" fmla="*/ 102332 h 87612"/>
              <a:gd name="connsiteX2" fmla="*/ 0 w 122657"/>
              <a:gd name="connsiteY2" fmla="*/ 47661 h 87612"/>
              <a:gd name="connsiteX3" fmla="*/ 0 w 122657"/>
              <a:gd name="connsiteY3" fmla="*/ 0 h 87612"/>
            </a:gdLst>
            <a:ahLst/>
            <a:cxnLst>
              <a:cxn ang="0">
                <a:pos x="connsiteX0" y="connsiteY0"/>
              </a:cxn>
              <a:cxn ang="0">
                <a:pos x="connsiteX1" y="connsiteY1"/>
              </a:cxn>
              <a:cxn ang="0">
                <a:pos x="connsiteX2" y="connsiteY2"/>
              </a:cxn>
              <a:cxn ang="0">
                <a:pos x="connsiteX3" y="connsiteY3"/>
              </a:cxn>
            </a:cxnLst>
            <a:rect l="l" t="t" r="r" b="b"/>
            <a:pathLst>
              <a:path w="122657" h="87612">
                <a:moveTo>
                  <a:pt x="131595" y="67812"/>
                </a:moveTo>
                <a:lnTo>
                  <a:pt x="131595" y="102332"/>
                </a:lnTo>
                <a:lnTo>
                  <a:pt x="0" y="47661"/>
                </a:lnTo>
                <a:lnTo>
                  <a:pt x="0" y="0"/>
                </a:lnTo>
                <a:close/>
              </a:path>
            </a:pathLst>
          </a:custGeom>
          <a:solidFill>
            <a:schemeClr val="accent1"/>
          </a:solidFill>
          <a:ln w="17509" cap="flat">
            <a:no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091341B7-19A9-4F31-9E28-21F9C3486F3D}"/>
              </a:ext>
            </a:extLst>
          </p:cNvPr>
          <p:cNvSpPr/>
          <p:nvPr/>
        </p:nvSpPr>
        <p:spPr>
          <a:xfrm>
            <a:off x="27891966" y="9756320"/>
            <a:ext cx="120441" cy="96353"/>
          </a:xfrm>
          <a:custGeom>
            <a:avLst/>
            <a:gdLst>
              <a:gd name="connsiteX0" fmla="*/ 0 w 87612"/>
              <a:gd name="connsiteY0" fmla="*/ 0 h 70090"/>
              <a:gd name="connsiteX1" fmla="*/ 93570 w 87612"/>
              <a:gd name="connsiteY1" fmla="*/ 35921 h 70090"/>
              <a:gd name="connsiteX2" fmla="*/ 93570 w 87612"/>
              <a:gd name="connsiteY2" fmla="*/ 78676 h 70090"/>
              <a:gd name="connsiteX3" fmla="*/ 0 w 87612"/>
              <a:gd name="connsiteY3" fmla="*/ 52042 h 70090"/>
            </a:gdLst>
            <a:ahLst/>
            <a:cxnLst>
              <a:cxn ang="0">
                <a:pos x="connsiteX0" y="connsiteY0"/>
              </a:cxn>
              <a:cxn ang="0">
                <a:pos x="connsiteX1" y="connsiteY1"/>
              </a:cxn>
              <a:cxn ang="0">
                <a:pos x="connsiteX2" y="connsiteY2"/>
              </a:cxn>
              <a:cxn ang="0">
                <a:pos x="connsiteX3" y="connsiteY3"/>
              </a:cxn>
            </a:cxnLst>
            <a:rect l="l" t="t" r="r" b="b"/>
            <a:pathLst>
              <a:path w="87612" h="70090">
                <a:moveTo>
                  <a:pt x="0" y="0"/>
                </a:moveTo>
                <a:lnTo>
                  <a:pt x="93570" y="35921"/>
                </a:lnTo>
                <a:lnTo>
                  <a:pt x="93570" y="78676"/>
                </a:lnTo>
                <a:lnTo>
                  <a:pt x="0" y="52042"/>
                </a:lnTo>
                <a:close/>
              </a:path>
            </a:pathLst>
          </a:custGeom>
          <a:solidFill>
            <a:schemeClr val="accent1"/>
          </a:solidFill>
          <a:ln w="17509" cap="flat">
            <a:no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D20ED465-79E0-4948-A499-8B548627627B}"/>
              </a:ext>
            </a:extLst>
          </p:cNvPr>
          <p:cNvSpPr/>
          <p:nvPr/>
        </p:nvSpPr>
        <p:spPr>
          <a:xfrm>
            <a:off x="27786219" y="9869534"/>
            <a:ext cx="96352" cy="96353"/>
          </a:xfrm>
          <a:custGeom>
            <a:avLst/>
            <a:gdLst>
              <a:gd name="connsiteX0" fmla="*/ 0 w 70090"/>
              <a:gd name="connsiteY0" fmla="*/ 0 h 70090"/>
              <a:gd name="connsiteX1" fmla="*/ 76924 w 70090"/>
              <a:gd name="connsiteY1" fmla="*/ 19450 h 70090"/>
              <a:gd name="connsiteX2" fmla="*/ 76924 w 70090"/>
              <a:gd name="connsiteY2" fmla="*/ 71316 h 70090"/>
              <a:gd name="connsiteX3" fmla="*/ 0 w 70090"/>
              <a:gd name="connsiteY3" fmla="*/ 59752 h 70090"/>
            </a:gdLst>
            <a:ahLst/>
            <a:cxnLst>
              <a:cxn ang="0">
                <a:pos x="connsiteX0" y="connsiteY0"/>
              </a:cxn>
              <a:cxn ang="0">
                <a:pos x="connsiteX1" y="connsiteY1"/>
              </a:cxn>
              <a:cxn ang="0">
                <a:pos x="connsiteX2" y="connsiteY2"/>
              </a:cxn>
              <a:cxn ang="0">
                <a:pos x="connsiteX3" y="connsiteY3"/>
              </a:cxn>
            </a:cxnLst>
            <a:rect l="l" t="t" r="r" b="b"/>
            <a:pathLst>
              <a:path w="70090" h="70090">
                <a:moveTo>
                  <a:pt x="0" y="0"/>
                </a:moveTo>
                <a:lnTo>
                  <a:pt x="76924" y="19450"/>
                </a:lnTo>
                <a:lnTo>
                  <a:pt x="76924" y="71316"/>
                </a:lnTo>
                <a:lnTo>
                  <a:pt x="0" y="59752"/>
                </a:lnTo>
                <a:close/>
              </a:path>
            </a:pathLst>
          </a:custGeom>
          <a:solidFill>
            <a:schemeClr val="accent1"/>
          </a:solidFill>
          <a:ln w="17509" cap="flat">
            <a:no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1DC380A5-5CB9-4A80-A1A3-9AE29CB8CA12}"/>
              </a:ext>
            </a:extLst>
          </p:cNvPr>
          <p:cNvSpPr/>
          <p:nvPr/>
        </p:nvSpPr>
        <p:spPr>
          <a:xfrm>
            <a:off x="27937493" y="9907352"/>
            <a:ext cx="48176" cy="72265"/>
          </a:xfrm>
          <a:custGeom>
            <a:avLst/>
            <a:gdLst>
              <a:gd name="connsiteX0" fmla="*/ 0 w 35045"/>
              <a:gd name="connsiteY0" fmla="*/ 0 h 52567"/>
              <a:gd name="connsiteX1" fmla="*/ 40477 w 35045"/>
              <a:gd name="connsiteY1" fmla="*/ 10514 h 52567"/>
              <a:gd name="connsiteX2" fmla="*/ 40477 w 35045"/>
              <a:gd name="connsiteY2" fmla="*/ 55021 h 52567"/>
              <a:gd name="connsiteX3" fmla="*/ 0 w 35045"/>
              <a:gd name="connsiteY3" fmla="*/ 48888 h 52567"/>
            </a:gdLst>
            <a:ahLst/>
            <a:cxnLst>
              <a:cxn ang="0">
                <a:pos x="connsiteX0" y="connsiteY0"/>
              </a:cxn>
              <a:cxn ang="0">
                <a:pos x="connsiteX1" y="connsiteY1"/>
              </a:cxn>
              <a:cxn ang="0">
                <a:pos x="connsiteX2" y="connsiteY2"/>
              </a:cxn>
              <a:cxn ang="0">
                <a:pos x="connsiteX3" y="connsiteY3"/>
              </a:cxn>
            </a:cxnLst>
            <a:rect l="l" t="t" r="r" b="b"/>
            <a:pathLst>
              <a:path w="35045" h="52567">
                <a:moveTo>
                  <a:pt x="0" y="0"/>
                </a:moveTo>
                <a:lnTo>
                  <a:pt x="40477" y="10514"/>
                </a:lnTo>
                <a:lnTo>
                  <a:pt x="40477" y="55021"/>
                </a:lnTo>
                <a:lnTo>
                  <a:pt x="0" y="48888"/>
                </a:lnTo>
                <a:close/>
              </a:path>
            </a:pathLst>
          </a:custGeom>
          <a:solidFill>
            <a:schemeClr val="accent1"/>
          </a:solidFill>
          <a:ln w="17509" cap="flat">
            <a:no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EDB88096-7B46-41D0-A368-E15181629C91}"/>
              </a:ext>
            </a:extLst>
          </p:cNvPr>
          <p:cNvSpPr/>
          <p:nvPr/>
        </p:nvSpPr>
        <p:spPr>
          <a:xfrm>
            <a:off x="28038663" y="9933368"/>
            <a:ext cx="72265" cy="48176"/>
          </a:xfrm>
          <a:custGeom>
            <a:avLst/>
            <a:gdLst>
              <a:gd name="connsiteX0" fmla="*/ 68514 w 52567"/>
              <a:gd name="connsiteY0" fmla="*/ 17172 h 35045"/>
              <a:gd name="connsiteX1" fmla="*/ 68514 w 52567"/>
              <a:gd name="connsiteY1" fmla="*/ 51516 h 35045"/>
              <a:gd name="connsiteX2" fmla="*/ 0 w 52567"/>
              <a:gd name="connsiteY2" fmla="*/ 41003 h 35045"/>
              <a:gd name="connsiteX3" fmla="*/ 0 w 52567"/>
              <a:gd name="connsiteY3" fmla="*/ 0 h 35045"/>
            </a:gdLst>
            <a:ahLst/>
            <a:cxnLst>
              <a:cxn ang="0">
                <a:pos x="connsiteX0" y="connsiteY0"/>
              </a:cxn>
              <a:cxn ang="0">
                <a:pos x="connsiteX1" y="connsiteY1"/>
              </a:cxn>
              <a:cxn ang="0">
                <a:pos x="connsiteX2" y="connsiteY2"/>
              </a:cxn>
              <a:cxn ang="0">
                <a:pos x="connsiteX3" y="connsiteY3"/>
              </a:cxn>
            </a:cxnLst>
            <a:rect l="l" t="t" r="r" b="b"/>
            <a:pathLst>
              <a:path w="52567" h="35045">
                <a:moveTo>
                  <a:pt x="68514" y="17172"/>
                </a:moveTo>
                <a:lnTo>
                  <a:pt x="68514" y="51516"/>
                </a:lnTo>
                <a:lnTo>
                  <a:pt x="0" y="41003"/>
                </a:lnTo>
                <a:lnTo>
                  <a:pt x="0" y="0"/>
                </a:lnTo>
                <a:close/>
              </a:path>
            </a:pathLst>
          </a:custGeom>
          <a:solidFill>
            <a:schemeClr val="accent1"/>
          </a:solidFill>
          <a:ln w="17509" cap="flat">
            <a:no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7DFEDFFA-48F2-4A13-A4F2-DD91538BE452}"/>
              </a:ext>
            </a:extLst>
          </p:cNvPr>
          <p:cNvSpPr/>
          <p:nvPr/>
        </p:nvSpPr>
        <p:spPr>
          <a:xfrm>
            <a:off x="27669150" y="10008765"/>
            <a:ext cx="96352" cy="96353"/>
          </a:xfrm>
          <a:custGeom>
            <a:avLst/>
            <a:gdLst>
              <a:gd name="connsiteX0" fmla="*/ 0 w 70090"/>
              <a:gd name="connsiteY0" fmla="*/ 0 h 70090"/>
              <a:gd name="connsiteX1" fmla="*/ 85159 w 70090"/>
              <a:gd name="connsiteY1" fmla="*/ 11740 h 70090"/>
              <a:gd name="connsiteX2" fmla="*/ 85159 w 70090"/>
              <a:gd name="connsiteY2" fmla="*/ 71842 h 70090"/>
              <a:gd name="connsiteX3" fmla="*/ 0 w 70090"/>
              <a:gd name="connsiteY3" fmla="*/ 68688 h 70090"/>
            </a:gdLst>
            <a:ahLst/>
            <a:cxnLst>
              <a:cxn ang="0">
                <a:pos x="connsiteX0" y="connsiteY0"/>
              </a:cxn>
              <a:cxn ang="0">
                <a:pos x="connsiteX1" y="connsiteY1"/>
              </a:cxn>
              <a:cxn ang="0">
                <a:pos x="connsiteX2" y="connsiteY2"/>
              </a:cxn>
              <a:cxn ang="0">
                <a:pos x="connsiteX3" y="connsiteY3"/>
              </a:cxn>
            </a:cxnLst>
            <a:rect l="l" t="t" r="r" b="b"/>
            <a:pathLst>
              <a:path w="70090" h="70090">
                <a:moveTo>
                  <a:pt x="0" y="0"/>
                </a:moveTo>
                <a:lnTo>
                  <a:pt x="85159" y="11740"/>
                </a:lnTo>
                <a:lnTo>
                  <a:pt x="85159" y="71842"/>
                </a:lnTo>
                <a:lnTo>
                  <a:pt x="0" y="68688"/>
                </a:lnTo>
                <a:close/>
              </a:path>
            </a:pathLst>
          </a:custGeom>
          <a:solidFill>
            <a:schemeClr val="accent1"/>
          </a:solidFill>
          <a:ln w="17509" cap="flat">
            <a:no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A10EFDB3-BFAA-4DCE-9D60-F65BD98AC10D}"/>
              </a:ext>
            </a:extLst>
          </p:cNvPr>
          <p:cNvSpPr/>
          <p:nvPr/>
        </p:nvSpPr>
        <p:spPr>
          <a:xfrm>
            <a:off x="27983019" y="10052846"/>
            <a:ext cx="144529" cy="48176"/>
          </a:xfrm>
          <a:custGeom>
            <a:avLst/>
            <a:gdLst>
              <a:gd name="connsiteX0" fmla="*/ 108991 w 105135"/>
              <a:gd name="connsiteY0" fmla="*/ 15070 h 35045"/>
              <a:gd name="connsiteX1" fmla="*/ 108991 w 105135"/>
              <a:gd name="connsiteY1" fmla="*/ 49414 h 35045"/>
              <a:gd name="connsiteX2" fmla="*/ 0 w 105135"/>
              <a:gd name="connsiteY2" fmla="*/ 45209 h 35045"/>
              <a:gd name="connsiteX3" fmla="*/ 0 w 105135"/>
              <a:gd name="connsiteY3" fmla="*/ 0 h 35045"/>
            </a:gdLst>
            <a:ahLst/>
            <a:cxnLst>
              <a:cxn ang="0">
                <a:pos x="connsiteX0" y="connsiteY0"/>
              </a:cxn>
              <a:cxn ang="0">
                <a:pos x="connsiteX1" y="connsiteY1"/>
              </a:cxn>
              <a:cxn ang="0">
                <a:pos x="connsiteX2" y="connsiteY2"/>
              </a:cxn>
              <a:cxn ang="0">
                <a:pos x="connsiteX3" y="connsiteY3"/>
              </a:cxn>
            </a:cxnLst>
            <a:rect l="l" t="t" r="r" b="b"/>
            <a:pathLst>
              <a:path w="105135" h="35045">
                <a:moveTo>
                  <a:pt x="108991" y="15070"/>
                </a:moveTo>
                <a:lnTo>
                  <a:pt x="108991" y="49414"/>
                </a:lnTo>
                <a:lnTo>
                  <a:pt x="0" y="45209"/>
                </a:lnTo>
                <a:lnTo>
                  <a:pt x="0" y="0"/>
                </a:lnTo>
                <a:close/>
              </a:path>
            </a:pathLst>
          </a:custGeom>
          <a:solidFill>
            <a:schemeClr val="accent1"/>
          </a:solidFill>
          <a:ln w="17509" cap="flat">
            <a:noFill/>
            <a:prstDash val="solid"/>
            <a:miter/>
          </a:ln>
        </p:spPr>
        <p:txBody>
          <a:bodyPr rtlCol="0" anchor="ctr"/>
          <a:lstStyle/>
          <a:p>
            <a:endParaRPr lang="en-US"/>
          </a:p>
        </p:txBody>
      </p:sp>
      <p:sp>
        <p:nvSpPr>
          <p:cNvPr id="941" name="Freeform: Shape 940">
            <a:extLst>
              <a:ext uri="{FF2B5EF4-FFF2-40B4-BE49-F238E27FC236}">
                <a16:creationId xmlns:a16="http://schemas.microsoft.com/office/drawing/2014/main" id="{A2E6EEFD-DDB7-4F2E-999B-FC84F486CB8A}"/>
              </a:ext>
            </a:extLst>
          </p:cNvPr>
          <p:cNvSpPr/>
          <p:nvPr/>
        </p:nvSpPr>
        <p:spPr>
          <a:xfrm>
            <a:off x="27669150" y="10177864"/>
            <a:ext cx="48176" cy="72265"/>
          </a:xfrm>
          <a:custGeom>
            <a:avLst/>
            <a:gdLst>
              <a:gd name="connsiteX0" fmla="*/ 0 w 35045"/>
              <a:gd name="connsiteY0" fmla="*/ 0 h 52567"/>
              <a:gd name="connsiteX1" fmla="*/ 52041 w 35045"/>
              <a:gd name="connsiteY1" fmla="*/ 701 h 52567"/>
              <a:gd name="connsiteX2" fmla="*/ 52041 w 35045"/>
              <a:gd name="connsiteY2" fmla="*/ 64133 h 52567"/>
              <a:gd name="connsiteX3" fmla="*/ 0 w 3504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35045" h="52567">
                <a:moveTo>
                  <a:pt x="0" y="0"/>
                </a:moveTo>
                <a:lnTo>
                  <a:pt x="52041" y="701"/>
                </a:lnTo>
                <a:lnTo>
                  <a:pt x="52041" y="64133"/>
                </a:lnTo>
                <a:lnTo>
                  <a:pt x="0" y="68689"/>
                </a:lnTo>
                <a:close/>
              </a:path>
            </a:pathLst>
          </a:custGeom>
          <a:solidFill>
            <a:schemeClr val="accent1"/>
          </a:solidFill>
          <a:ln w="17509" cap="flat">
            <a:noFill/>
            <a:prstDash val="solid"/>
            <a:miter/>
          </a:ln>
        </p:spPr>
        <p:txBody>
          <a:bodyPr rtlCol="0" anchor="ctr"/>
          <a:lstStyle/>
          <a:p>
            <a:endParaRPr lang="en-US"/>
          </a:p>
        </p:txBody>
      </p:sp>
      <p:sp>
        <p:nvSpPr>
          <p:cNvPr id="942" name="Freeform: Shape 941">
            <a:extLst>
              <a:ext uri="{FF2B5EF4-FFF2-40B4-BE49-F238E27FC236}">
                <a16:creationId xmlns:a16="http://schemas.microsoft.com/office/drawing/2014/main" id="{C035F8B1-4DA4-4208-B0F0-AE9ABBA98B56}"/>
              </a:ext>
            </a:extLst>
          </p:cNvPr>
          <p:cNvSpPr/>
          <p:nvPr/>
        </p:nvSpPr>
        <p:spPr>
          <a:xfrm>
            <a:off x="27983019" y="10182200"/>
            <a:ext cx="48176" cy="48176"/>
          </a:xfrm>
          <a:custGeom>
            <a:avLst/>
            <a:gdLst>
              <a:gd name="connsiteX0" fmla="*/ 0 w 35045"/>
              <a:gd name="connsiteY0" fmla="*/ 0 h 35045"/>
              <a:gd name="connsiteX1" fmla="*/ 48362 w 35045"/>
              <a:gd name="connsiteY1" fmla="*/ 351 h 35045"/>
              <a:gd name="connsiteX2" fmla="*/ 48362 w 35045"/>
              <a:gd name="connsiteY2" fmla="*/ 41178 h 35045"/>
              <a:gd name="connsiteX3" fmla="*/ 0 w 35045"/>
              <a:gd name="connsiteY3" fmla="*/ 45383 h 35045"/>
            </a:gdLst>
            <a:ahLst/>
            <a:cxnLst>
              <a:cxn ang="0">
                <a:pos x="connsiteX0" y="connsiteY0"/>
              </a:cxn>
              <a:cxn ang="0">
                <a:pos x="connsiteX1" y="connsiteY1"/>
              </a:cxn>
              <a:cxn ang="0">
                <a:pos x="connsiteX2" y="connsiteY2"/>
              </a:cxn>
              <a:cxn ang="0">
                <a:pos x="connsiteX3" y="connsiteY3"/>
              </a:cxn>
            </a:cxnLst>
            <a:rect l="l" t="t" r="r" b="b"/>
            <a:pathLst>
              <a:path w="35045" h="35045">
                <a:moveTo>
                  <a:pt x="0" y="0"/>
                </a:moveTo>
                <a:lnTo>
                  <a:pt x="48362" y="351"/>
                </a:lnTo>
                <a:lnTo>
                  <a:pt x="48362" y="41178"/>
                </a:lnTo>
                <a:lnTo>
                  <a:pt x="0" y="45383"/>
                </a:lnTo>
                <a:close/>
              </a:path>
            </a:pathLst>
          </a:custGeom>
          <a:solidFill>
            <a:schemeClr val="accent1"/>
          </a:solidFill>
          <a:ln w="17509" cap="flat">
            <a:noFill/>
            <a:prstDash val="solid"/>
            <a:miter/>
          </a:ln>
        </p:spPr>
        <p:txBody>
          <a:bodyPr rtlCol="0" anchor="ctr"/>
          <a:lstStyle/>
          <a:p>
            <a:endParaRPr lang="en-US"/>
          </a:p>
        </p:txBody>
      </p:sp>
      <p:sp>
        <p:nvSpPr>
          <p:cNvPr id="943" name="Freeform: Shape 942">
            <a:extLst>
              <a:ext uri="{FF2B5EF4-FFF2-40B4-BE49-F238E27FC236}">
                <a16:creationId xmlns:a16="http://schemas.microsoft.com/office/drawing/2014/main" id="{4C479720-379C-4FA6-9EE2-5C62ACD61F20}"/>
              </a:ext>
            </a:extLst>
          </p:cNvPr>
          <p:cNvSpPr/>
          <p:nvPr/>
        </p:nvSpPr>
        <p:spPr>
          <a:xfrm>
            <a:off x="27846439" y="10315648"/>
            <a:ext cx="72265" cy="72265"/>
          </a:xfrm>
          <a:custGeom>
            <a:avLst/>
            <a:gdLst>
              <a:gd name="connsiteX0" fmla="*/ 66236 w 52567"/>
              <a:gd name="connsiteY0" fmla="*/ 0 h 52567"/>
              <a:gd name="connsiteX1" fmla="*/ 66236 w 52567"/>
              <a:gd name="connsiteY1" fmla="*/ 48713 h 52567"/>
              <a:gd name="connsiteX2" fmla="*/ 33118 w 52567"/>
              <a:gd name="connsiteY2" fmla="*/ 56072 h 52567"/>
              <a:gd name="connsiteX3" fmla="*/ 0 w 52567"/>
              <a:gd name="connsiteY3" fmla="*/ 63256 h 52567"/>
              <a:gd name="connsiteX4" fmla="*/ 0 w 52567"/>
              <a:gd name="connsiteY4" fmla="*/ 7710 h 5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67" h="52567">
                <a:moveTo>
                  <a:pt x="66236" y="0"/>
                </a:moveTo>
                <a:lnTo>
                  <a:pt x="66236" y="48713"/>
                </a:lnTo>
                <a:lnTo>
                  <a:pt x="33118" y="56072"/>
                </a:lnTo>
                <a:lnTo>
                  <a:pt x="0" y="63256"/>
                </a:lnTo>
                <a:lnTo>
                  <a:pt x="0" y="7710"/>
                </a:lnTo>
                <a:close/>
              </a:path>
            </a:pathLst>
          </a:custGeom>
          <a:solidFill>
            <a:schemeClr val="accent1"/>
          </a:solidFill>
          <a:ln w="17509" cap="flat">
            <a:noFill/>
            <a:prstDash val="solid"/>
            <a:miter/>
          </a:ln>
        </p:spPr>
        <p:txBody>
          <a:bodyPr rtlCol="0" anchor="ctr"/>
          <a:lstStyle/>
          <a:p>
            <a:endParaRPr lang="en-US"/>
          </a:p>
        </p:txBody>
      </p:sp>
      <p:sp>
        <p:nvSpPr>
          <p:cNvPr id="944" name="Freeform: Shape 943">
            <a:extLst>
              <a:ext uri="{FF2B5EF4-FFF2-40B4-BE49-F238E27FC236}">
                <a16:creationId xmlns:a16="http://schemas.microsoft.com/office/drawing/2014/main" id="{5F582E69-BA55-40EF-9E33-257EE29C24C3}"/>
              </a:ext>
            </a:extLst>
          </p:cNvPr>
          <p:cNvSpPr/>
          <p:nvPr/>
        </p:nvSpPr>
        <p:spPr>
          <a:xfrm>
            <a:off x="27976997" y="10292523"/>
            <a:ext cx="144529" cy="72265"/>
          </a:xfrm>
          <a:custGeom>
            <a:avLst/>
            <a:gdLst>
              <a:gd name="connsiteX0" fmla="*/ 113372 w 105135"/>
              <a:gd name="connsiteY0" fmla="*/ 0 h 52567"/>
              <a:gd name="connsiteX1" fmla="*/ 113372 w 105135"/>
              <a:gd name="connsiteY1" fmla="*/ 34519 h 52567"/>
              <a:gd name="connsiteX2" fmla="*/ 4381 w 105135"/>
              <a:gd name="connsiteY2" fmla="*/ 58350 h 52567"/>
              <a:gd name="connsiteX3" fmla="*/ 4381 w 105135"/>
              <a:gd name="connsiteY3" fmla="*/ 14719 h 52567"/>
              <a:gd name="connsiteX4" fmla="*/ 0 w 105135"/>
              <a:gd name="connsiteY4" fmla="*/ 13317 h 52567"/>
              <a:gd name="connsiteX5" fmla="*/ 4381 w 105135"/>
              <a:gd name="connsiteY5" fmla="*/ 12967 h 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135" h="52567">
                <a:moveTo>
                  <a:pt x="113372" y="0"/>
                </a:moveTo>
                <a:lnTo>
                  <a:pt x="113372" y="34519"/>
                </a:lnTo>
                <a:lnTo>
                  <a:pt x="4381" y="58350"/>
                </a:lnTo>
                <a:lnTo>
                  <a:pt x="4381" y="14719"/>
                </a:lnTo>
                <a:lnTo>
                  <a:pt x="0" y="13317"/>
                </a:lnTo>
                <a:lnTo>
                  <a:pt x="4381" y="12967"/>
                </a:lnTo>
                <a:close/>
              </a:path>
            </a:pathLst>
          </a:custGeom>
          <a:solidFill>
            <a:schemeClr val="accent1"/>
          </a:solidFill>
          <a:ln w="17509" cap="flat">
            <a:noFill/>
            <a:prstDash val="solid"/>
            <a:miter/>
          </a:ln>
        </p:spPr>
        <p:txBody>
          <a:bodyPr rtlCol="0" anchor="ctr"/>
          <a:lstStyle/>
          <a:p>
            <a:endParaRPr lang="en-US"/>
          </a:p>
        </p:txBody>
      </p:sp>
      <p:sp>
        <p:nvSpPr>
          <p:cNvPr id="945" name="Freeform: Shape 944">
            <a:extLst>
              <a:ext uri="{FF2B5EF4-FFF2-40B4-BE49-F238E27FC236}">
                <a16:creationId xmlns:a16="http://schemas.microsoft.com/office/drawing/2014/main" id="{055CC174-A5DB-4E60-A16A-95B6B01E5B68}"/>
              </a:ext>
            </a:extLst>
          </p:cNvPr>
          <p:cNvSpPr/>
          <p:nvPr/>
        </p:nvSpPr>
        <p:spPr>
          <a:xfrm>
            <a:off x="27669150" y="10488602"/>
            <a:ext cx="72265" cy="96353"/>
          </a:xfrm>
          <a:custGeom>
            <a:avLst/>
            <a:gdLst>
              <a:gd name="connsiteX0" fmla="*/ 0 w 52567"/>
              <a:gd name="connsiteY0" fmla="*/ 13843 h 70090"/>
              <a:gd name="connsiteX1" fmla="*/ 65183 w 52567"/>
              <a:gd name="connsiteY1" fmla="*/ 0 h 70090"/>
              <a:gd name="connsiteX2" fmla="*/ 65183 w 52567"/>
              <a:gd name="connsiteY2" fmla="*/ 62030 h 70090"/>
              <a:gd name="connsiteX3" fmla="*/ 0 w 52567"/>
              <a:gd name="connsiteY3" fmla="*/ 82356 h 70090"/>
            </a:gdLst>
            <a:ahLst/>
            <a:cxnLst>
              <a:cxn ang="0">
                <a:pos x="connsiteX0" y="connsiteY0"/>
              </a:cxn>
              <a:cxn ang="0">
                <a:pos x="connsiteX1" y="connsiteY1"/>
              </a:cxn>
              <a:cxn ang="0">
                <a:pos x="connsiteX2" y="connsiteY2"/>
              </a:cxn>
              <a:cxn ang="0">
                <a:pos x="connsiteX3" y="connsiteY3"/>
              </a:cxn>
            </a:cxnLst>
            <a:rect l="l" t="t" r="r" b="b"/>
            <a:pathLst>
              <a:path w="52567" h="70090">
                <a:moveTo>
                  <a:pt x="0" y="13843"/>
                </a:moveTo>
                <a:lnTo>
                  <a:pt x="65183" y="0"/>
                </a:lnTo>
                <a:lnTo>
                  <a:pt x="65183" y="62030"/>
                </a:lnTo>
                <a:lnTo>
                  <a:pt x="0" y="82356"/>
                </a:lnTo>
                <a:close/>
              </a:path>
            </a:pathLst>
          </a:custGeom>
          <a:solidFill>
            <a:schemeClr val="accent1"/>
          </a:solidFill>
          <a:ln w="17509" cap="flat">
            <a:noFill/>
            <a:prstDash val="solid"/>
            <a:miter/>
          </a:ln>
        </p:spPr>
        <p:txBody>
          <a:bodyPr rtlCol="0" anchor="ctr"/>
          <a:lstStyle/>
          <a:p>
            <a:endParaRPr lang="en-US"/>
          </a:p>
        </p:txBody>
      </p:sp>
      <p:sp>
        <p:nvSpPr>
          <p:cNvPr id="946" name="Freeform: Shape 945">
            <a:extLst>
              <a:ext uri="{FF2B5EF4-FFF2-40B4-BE49-F238E27FC236}">
                <a16:creationId xmlns:a16="http://schemas.microsoft.com/office/drawing/2014/main" id="{9DD7A5D8-4489-4F73-8C7B-D3770391BA60}"/>
              </a:ext>
            </a:extLst>
          </p:cNvPr>
          <p:cNvSpPr/>
          <p:nvPr/>
        </p:nvSpPr>
        <p:spPr>
          <a:xfrm>
            <a:off x="27982055" y="10427899"/>
            <a:ext cx="48176" cy="72265"/>
          </a:xfrm>
          <a:custGeom>
            <a:avLst/>
            <a:gdLst>
              <a:gd name="connsiteX0" fmla="*/ 701 w 35045"/>
              <a:gd name="connsiteY0" fmla="*/ 9462 h 52567"/>
              <a:gd name="connsiteX1" fmla="*/ 44682 w 35045"/>
              <a:gd name="connsiteY1" fmla="*/ 0 h 52567"/>
              <a:gd name="connsiteX2" fmla="*/ 44682 w 35045"/>
              <a:gd name="connsiteY2" fmla="*/ 40827 h 52567"/>
              <a:gd name="connsiteX3" fmla="*/ 701 w 35045"/>
              <a:gd name="connsiteY3" fmla="*/ 54670 h 52567"/>
              <a:gd name="connsiteX4" fmla="*/ 701 w 35045"/>
              <a:gd name="connsiteY4" fmla="*/ 9988 h 52567"/>
              <a:gd name="connsiteX5" fmla="*/ 0 w 35045"/>
              <a:gd name="connsiteY5" fmla="*/ 9462 h 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5" h="52567">
                <a:moveTo>
                  <a:pt x="701" y="9462"/>
                </a:moveTo>
                <a:lnTo>
                  <a:pt x="44682" y="0"/>
                </a:lnTo>
                <a:lnTo>
                  <a:pt x="44682" y="40827"/>
                </a:lnTo>
                <a:lnTo>
                  <a:pt x="701" y="54670"/>
                </a:lnTo>
                <a:lnTo>
                  <a:pt x="701" y="9988"/>
                </a:lnTo>
                <a:lnTo>
                  <a:pt x="0" y="9462"/>
                </a:lnTo>
                <a:close/>
              </a:path>
            </a:pathLst>
          </a:custGeom>
          <a:solidFill>
            <a:schemeClr val="accent1"/>
          </a:solidFill>
          <a:ln w="17509" cap="flat">
            <a:noFill/>
            <a:prstDash val="solid"/>
            <a:miter/>
          </a:ln>
        </p:spPr>
        <p:txBody>
          <a:bodyPr rtlCol="0" anchor="ctr"/>
          <a:lstStyle/>
          <a:p>
            <a:endParaRPr lang="en-US"/>
          </a:p>
        </p:txBody>
      </p:sp>
      <p:sp>
        <p:nvSpPr>
          <p:cNvPr id="947" name="Freeform: Shape 946">
            <a:extLst>
              <a:ext uri="{FF2B5EF4-FFF2-40B4-BE49-F238E27FC236}">
                <a16:creationId xmlns:a16="http://schemas.microsoft.com/office/drawing/2014/main" id="{4A71B86F-A730-45E8-8E0E-D9CDEEB8F80B}"/>
              </a:ext>
            </a:extLst>
          </p:cNvPr>
          <p:cNvSpPr/>
          <p:nvPr/>
        </p:nvSpPr>
        <p:spPr>
          <a:xfrm>
            <a:off x="28088526" y="10408869"/>
            <a:ext cx="24089" cy="48176"/>
          </a:xfrm>
          <a:custGeom>
            <a:avLst/>
            <a:gdLst>
              <a:gd name="connsiteX0" fmla="*/ 32242 w 17522"/>
              <a:gd name="connsiteY0" fmla="*/ 0 h 35045"/>
              <a:gd name="connsiteX1" fmla="*/ 32242 w 17522"/>
              <a:gd name="connsiteY1" fmla="*/ 34169 h 35045"/>
              <a:gd name="connsiteX2" fmla="*/ 0 w 17522"/>
              <a:gd name="connsiteY2" fmla="*/ 44507 h 35045"/>
              <a:gd name="connsiteX3" fmla="*/ 0 w 17522"/>
              <a:gd name="connsiteY3" fmla="*/ 6834 h 35045"/>
            </a:gdLst>
            <a:ahLst/>
            <a:cxnLst>
              <a:cxn ang="0">
                <a:pos x="connsiteX0" y="connsiteY0"/>
              </a:cxn>
              <a:cxn ang="0">
                <a:pos x="connsiteX1" y="connsiteY1"/>
              </a:cxn>
              <a:cxn ang="0">
                <a:pos x="connsiteX2" y="connsiteY2"/>
              </a:cxn>
              <a:cxn ang="0">
                <a:pos x="connsiteX3" y="connsiteY3"/>
              </a:cxn>
            </a:cxnLst>
            <a:rect l="l" t="t" r="r" b="b"/>
            <a:pathLst>
              <a:path w="17522" h="35045">
                <a:moveTo>
                  <a:pt x="32242" y="0"/>
                </a:moveTo>
                <a:lnTo>
                  <a:pt x="32242" y="34169"/>
                </a:lnTo>
                <a:lnTo>
                  <a:pt x="0" y="44507"/>
                </a:lnTo>
                <a:lnTo>
                  <a:pt x="0" y="6834"/>
                </a:lnTo>
                <a:close/>
              </a:path>
            </a:pathLst>
          </a:custGeom>
          <a:solidFill>
            <a:schemeClr val="accent1"/>
          </a:solidFill>
          <a:ln w="17509" cap="flat">
            <a:noFill/>
            <a:prstDash val="solid"/>
            <a:miter/>
          </a:ln>
        </p:spPr>
        <p:txBody>
          <a:bodyPr rtlCol="0" anchor="ctr"/>
          <a:lstStyle/>
          <a:p>
            <a:endParaRPr lang="en-US"/>
          </a:p>
        </p:txBody>
      </p:sp>
      <p:sp>
        <p:nvSpPr>
          <p:cNvPr id="948" name="Freeform: Shape 947">
            <a:extLst>
              <a:ext uri="{FF2B5EF4-FFF2-40B4-BE49-F238E27FC236}">
                <a16:creationId xmlns:a16="http://schemas.microsoft.com/office/drawing/2014/main" id="{00C72947-65D4-4D95-807B-B0F06C7C78B2}"/>
              </a:ext>
            </a:extLst>
          </p:cNvPr>
          <p:cNvSpPr/>
          <p:nvPr/>
        </p:nvSpPr>
        <p:spPr>
          <a:xfrm>
            <a:off x="27669150" y="10662036"/>
            <a:ext cx="48176" cy="96353"/>
          </a:xfrm>
          <a:custGeom>
            <a:avLst/>
            <a:gdLst>
              <a:gd name="connsiteX0" fmla="*/ 0 w 35045"/>
              <a:gd name="connsiteY0" fmla="*/ 16822 h 70090"/>
              <a:gd name="connsiteX1" fmla="*/ 48538 w 35045"/>
              <a:gd name="connsiteY1" fmla="*/ 0 h 70090"/>
              <a:gd name="connsiteX2" fmla="*/ 48538 w 35045"/>
              <a:gd name="connsiteY2" fmla="*/ 63782 h 70090"/>
              <a:gd name="connsiteX3" fmla="*/ 0 w 35045"/>
              <a:gd name="connsiteY3" fmla="*/ 85510 h 70090"/>
            </a:gdLst>
            <a:ahLst/>
            <a:cxnLst>
              <a:cxn ang="0">
                <a:pos x="connsiteX0" y="connsiteY0"/>
              </a:cxn>
              <a:cxn ang="0">
                <a:pos x="connsiteX1" y="connsiteY1"/>
              </a:cxn>
              <a:cxn ang="0">
                <a:pos x="connsiteX2" y="connsiteY2"/>
              </a:cxn>
              <a:cxn ang="0">
                <a:pos x="connsiteX3" y="connsiteY3"/>
              </a:cxn>
            </a:cxnLst>
            <a:rect l="l" t="t" r="r" b="b"/>
            <a:pathLst>
              <a:path w="35045" h="70090">
                <a:moveTo>
                  <a:pt x="0" y="16822"/>
                </a:moveTo>
                <a:lnTo>
                  <a:pt x="48538" y="0"/>
                </a:lnTo>
                <a:lnTo>
                  <a:pt x="48538" y="63782"/>
                </a:lnTo>
                <a:lnTo>
                  <a:pt x="0" y="85510"/>
                </a:lnTo>
                <a:close/>
              </a:path>
            </a:pathLst>
          </a:custGeom>
          <a:solidFill>
            <a:schemeClr val="accent1"/>
          </a:solidFill>
          <a:ln w="17509" cap="flat">
            <a:noFill/>
            <a:prstDash val="solid"/>
            <a:miter/>
          </a:ln>
        </p:spPr>
        <p:txBody>
          <a:bodyPr rtlCol="0" anchor="ctr"/>
          <a:lstStyle/>
          <a:p>
            <a:endParaRPr lang="en-US"/>
          </a:p>
        </p:txBody>
      </p:sp>
      <p:sp>
        <p:nvSpPr>
          <p:cNvPr id="949" name="Freeform: Shape 948">
            <a:extLst>
              <a:ext uri="{FF2B5EF4-FFF2-40B4-BE49-F238E27FC236}">
                <a16:creationId xmlns:a16="http://schemas.microsoft.com/office/drawing/2014/main" id="{7F36CB86-EAED-4194-9E48-6ED699C9F7FF}"/>
              </a:ext>
            </a:extLst>
          </p:cNvPr>
          <p:cNvSpPr/>
          <p:nvPr/>
        </p:nvSpPr>
        <p:spPr>
          <a:xfrm>
            <a:off x="27781401" y="10578450"/>
            <a:ext cx="192705" cy="144529"/>
          </a:xfrm>
          <a:custGeom>
            <a:avLst/>
            <a:gdLst>
              <a:gd name="connsiteX0" fmla="*/ 142109 w 140180"/>
              <a:gd name="connsiteY0" fmla="*/ 0 h 105135"/>
              <a:gd name="connsiteX1" fmla="*/ 142109 w 140180"/>
              <a:gd name="connsiteY1" fmla="*/ 45909 h 105135"/>
              <a:gd name="connsiteX2" fmla="*/ 0 w 140180"/>
              <a:gd name="connsiteY2" fmla="*/ 109516 h 105135"/>
              <a:gd name="connsiteX3" fmla="*/ 0 w 140180"/>
              <a:gd name="connsiteY3" fmla="*/ 49238 h 105135"/>
            </a:gdLst>
            <a:ahLst/>
            <a:cxnLst>
              <a:cxn ang="0">
                <a:pos x="connsiteX0" y="connsiteY0"/>
              </a:cxn>
              <a:cxn ang="0">
                <a:pos x="connsiteX1" y="connsiteY1"/>
              </a:cxn>
              <a:cxn ang="0">
                <a:pos x="connsiteX2" y="connsiteY2"/>
              </a:cxn>
              <a:cxn ang="0">
                <a:pos x="connsiteX3" y="connsiteY3"/>
              </a:cxn>
            </a:cxnLst>
            <a:rect l="l" t="t" r="r" b="b"/>
            <a:pathLst>
              <a:path w="140180" h="105135">
                <a:moveTo>
                  <a:pt x="142109" y="0"/>
                </a:moveTo>
                <a:lnTo>
                  <a:pt x="142109" y="45909"/>
                </a:lnTo>
                <a:lnTo>
                  <a:pt x="0" y="109516"/>
                </a:lnTo>
                <a:lnTo>
                  <a:pt x="0" y="49238"/>
                </a:lnTo>
                <a:close/>
              </a:path>
            </a:pathLst>
          </a:custGeom>
          <a:solidFill>
            <a:schemeClr val="accent1"/>
          </a:solidFill>
          <a:ln w="17509" cap="flat">
            <a:noFill/>
            <a:prstDash val="solid"/>
            <a:miter/>
          </a:ln>
        </p:spPr>
        <p:txBody>
          <a:bodyPr rtlCol="0" anchor="ctr"/>
          <a:lstStyle/>
          <a:p>
            <a:endParaRPr lang="en-US"/>
          </a:p>
        </p:txBody>
      </p:sp>
      <p:sp>
        <p:nvSpPr>
          <p:cNvPr id="950" name="Freeform: Shape 949">
            <a:extLst>
              <a:ext uri="{FF2B5EF4-FFF2-40B4-BE49-F238E27FC236}">
                <a16:creationId xmlns:a16="http://schemas.microsoft.com/office/drawing/2014/main" id="{A11DDA70-88FE-4631-9E2F-1D67E12CF52E}"/>
              </a:ext>
            </a:extLst>
          </p:cNvPr>
          <p:cNvSpPr/>
          <p:nvPr/>
        </p:nvSpPr>
        <p:spPr>
          <a:xfrm>
            <a:off x="28022283" y="10524252"/>
            <a:ext cx="96352" cy="96353"/>
          </a:xfrm>
          <a:custGeom>
            <a:avLst/>
            <a:gdLst>
              <a:gd name="connsiteX0" fmla="*/ 80429 w 70090"/>
              <a:gd name="connsiteY0" fmla="*/ 0 h 70090"/>
              <a:gd name="connsiteX1" fmla="*/ 80429 w 70090"/>
              <a:gd name="connsiteY1" fmla="*/ 34169 h 70090"/>
              <a:gd name="connsiteX2" fmla="*/ 0 w 70090"/>
              <a:gd name="connsiteY2" fmla="*/ 70266 h 70090"/>
              <a:gd name="connsiteX3" fmla="*/ 0 w 70090"/>
              <a:gd name="connsiteY3" fmla="*/ 27861 h 70090"/>
            </a:gdLst>
            <a:ahLst/>
            <a:cxnLst>
              <a:cxn ang="0">
                <a:pos x="connsiteX0" y="connsiteY0"/>
              </a:cxn>
              <a:cxn ang="0">
                <a:pos x="connsiteX1" y="connsiteY1"/>
              </a:cxn>
              <a:cxn ang="0">
                <a:pos x="connsiteX2" y="connsiteY2"/>
              </a:cxn>
              <a:cxn ang="0">
                <a:pos x="connsiteX3" y="connsiteY3"/>
              </a:cxn>
            </a:cxnLst>
            <a:rect l="l" t="t" r="r" b="b"/>
            <a:pathLst>
              <a:path w="70090" h="70090">
                <a:moveTo>
                  <a:pt x="80429" y="0"/>
                </a:moveTo>
                <a:lnTo>
                  <a:pt x="80429" y="34169"/>
                </a:lnTo>
                <a:lnTo>
                  <a:pt x="0" y="70266"/>
                </a:lnTo>
                <a:lnTo>
                  <a:pt x="0" y="27861"/>
                </a:lnTo>
                <a:close/>
              </a:path>
            </a:pathLst>
          </a:custGeom>
          <a:solidFill>
            <a:schemeClr val="accent1"/>
          </a:solidFill>
          <a:ln w="17509" cap="flat">
            <a:noFill/>
            <a:prstDash val="solid"/>
            <a:miter/>
          </a:ln>
        </p:spPr>
        <p:txBody>
          <a:bodyPr rtlCol="0" anchor="ctr"/>
          <a:lstStyle/>
          <a:p>
            <a:endParaRPr lang="en-US"/>
          </a:p>
        </p:txBody>
      </p:sp>
      <p:sp>
        <p:nvSpPr>
          <p:cNvPr id="951" name="Freeform: Shape 950">
            <a:extLst>
              <a:ext uri="{FF2B5EF4-FFF2-40B4-BE49-F238E27FC236}">
                <a16:creationId xmlns:a16="http://schemas.microsoft.com/office/drawing/2014/main" id="{93B266CF-4A1C-4A7D-BA2E-F65451CAFD36}"/>
              </a:ext>
            </a:extLst>
          </p:cNvPr>
          <p:cNvSpPr/>
          <p:nvPr/>
        </p:nvSpPr>
        <p:spPr>
          <a:xfrm>
            <a:off x="27669150" y="10793076"/>
            <a:ext cx="120441" cy="144529"/>
          </a:xfrm>
          <a:custGeom>
            <a:avLst/>
            <a:gdLst>
              <a:gd name="connsiteX0" fmla="*/ 0 w 87612"/>
              <a:gd name="connsiteY0" fmla="*/ 40126 h 105135"/>
              <a:gd name="connsiteX1" fmla="*/ 93745 w 87612"/>
              <a:gd name="connsiteY1" fmla="*/ 0 h 105135"/>
              <a:gd name="connsiteX2" fmla="*/ 93745 w 87612"/>
              <a:gd name="connsiteY2" fmla="*/ 59051 h 105135"/>
              <a:gd name="connsiteX3" fmla="*/ 0 w 87612"/>
              <a:gd name="connsiteY3" fmla="*/ 108815 h 105135"/>
            </a:gdLst>
            <a:ahLst/>
            <a:cxnLst>
              <a:cxn ang="0">
                <a:pos x="connsiteX0" y="connsiteY0"/>
              </a:cxn>
              <a:cxn ang="0">
                <a:pos x="connsiteX1" y="connsiteY1"/>
              </a:cxn>
              <a:cxn ang="0">
                <a:pos x="connsiteX2" y="connsiteY2"/>
              </a:cxn>
              <a:cxn ang="0">
                <a:pos x="connsiteX3" y="connsiteY3"/>
              </a:cxn>
            </a:cxnLst>
            <a:rect l="l" t="t" r="r" b="b"/>
            <a:pathLst>
              <a:path w="87612" h="105135">
                <a:moveTo>
                  <a:pt x="0" y="40126"/>
                </a:moveTo>
                <a:lnTo>
                  <a:pt x="93745" y="0"/>
                </a:lnTo>
                <a:lnTo>
                  <a:pt x="93745" y="59051"/>
                </a:lnTo>
                <a:lnTo>
                  <a:pt x="0" y="108815"/>
                </a:lnTo>
                <a:close/>
              </a:path>
            </a:pathLst>
          </a:custGeom>
          <a:solidFill>
            <a:schemeClr val="accent1"/>
          </a:solidFill>
          <a:ln w="17509" cap="flat">
            <a:noFill/>
            <a:prstDash val="solid"/>
            <a:miter/>
          </a:ln>
        </p:spPr>
        <p:txBody>
          <a:bodyPr rtlCol="0" anchor="ctr"/>
          <a:lstStyle/>
          <a:p>
            <a:endParaRPr lang="en-US"/>
          </a:p>
        </p:txBody>
      </p:sp>
      <p:sp>
        <p:nvSpPr>
          <p:cNvPr id="952" name="Freeform: Shape 951">
            <a:extLst>
              <a:ext uri="{FF2B5EF4-FFF2-40B4-BE49-F238E27FC236}">
                <a16:creationId xmlns:a16="http://schemas.microsoft.com/office/drawing/2014/main" id="{C25D9568-FE7D-467A-A24F-A43921F218DE}"/>
              </a:ext>
            </a:extLst>
          </p:cNvPr>
          <p:cNvSpPr/>
          <p:nvPr/>
        </p:nvSpPr>
        <p:spPr>
          <a:xfrm>
            <a:off x="27889556" y="10690942"/>
            <a:ext cx="144529" cy="120441"/>
          </a:xfrm>
          <a:custGeom>
            <a:avLst/>
            <a:gdLst>
              <a:gd name="connsiteX0" fmla="*/ 0 w 105135"/>
              <a:gd name="connsiteY0" fmla="*/ 45734 h 87612"/>
              <a:gd name="connsiteX1" fmla="*/ 106188 w 105135"/>
              <a:gd name="connsiteY1" fmla="*/ 0 h 87612"/>
              <a:gd name="connsiteX2" fmla="*/ 106188 w 105135"/>
              <a:gd name="connsiteY2" fmla="*/ 41529 h 87612"/>
              <a:gd name="connsiteX3" fmla="*/ 0 w 105135"/>
              <a:gd name="connsiteY3" fmla="*/ 97776 h 87612"/>
            </a:gdLst>
            <a:ahLst/>
            <a:cxnLst>
              <a:cxn ang="0">
                <a:pos x="connsiteX0" y="connsiteY0"/>
              </a:cxn>
              <a:cxn ang="0">
                <a:pos x="connsiteX1" y="connsiteY1"/>
              </a:cxn>
              <a:cxn ang="0">
                <a:pos x="connsiteX2" y="connsiteY2"/>
              </a:cxn>
              <a:cxn ang="0">
                <a:pos x="connsiteX3" y="connsiteY3"/>
              </a:cxn>
            </a:cxnLst>
            <a:rect l="l" t="t" r="r" b="b"/>
            <a:pathLst>
              <a:path w="105135" h="87612">
                <a:moveTo>
                  <a:pt x="0" y="45734"/>
                </a:moveTo>
                <a:lnTo>
                  <a:pt x="106188" y="0"/>
                </a:lnTo>
                <a:lnTo>
                  <a:pt x="106188" y="41529"/>
                </a:lnTo>
                <a:lnTo>
                  <a:pt x="0" y="97776"/>
                </a:lnTo>
                <a:close/>
              </a:path>
            </a:pathLst>
          </a:custGeom>
          <a:solidFill>
            <a:schemeClr val="accent1"/>
          </a:solidFill>
          <a:ln w="17509" cap="flat">
            <a:no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E42A0340-EDB6-49DB-93DA-049941C587C8}"/>
              </a:ext>
            </a:extLst>
          </p:cNvPr>
          <p:cNvSpPr/>
          <p:nvPr/>
        </p:nvSpPr>
        <p:spPr>
          <a:xfrm>
            <a:off x="28080816" y="10649271"/>
            <a:ext cx="48176" cy="72265"/>
          </a:xfrm>
          <a:custGeom>
            <a:avLst/>
            <a:gdLst>
              <a:gd name="connsiteX0" fmla="*/ 37849 w 35045"/>
              <a:gd name="connsiteY0" fmla="*/ 0 h 52567"/>
              <a:gd name="connsiteX1" fmla="*/ 37849 w 35045"/>
              <a:gd name="connsiteY1" fmla="*/ 34169 h 52567"/>
              <a:gd name="connsiteX2" fmla="*/ 0 w 35045"/>
              <a:gd name="connsiteY2" fmla="*/ 54320 h 52567"/>
              <a:gd name="connsiteX3" fmla="*/ 0 w 35045"/>
              <a:gd name="connsiteY3" fmla="*/ 16296 h 52567"/>
            </a:gdLst>
            <a:ahLst/>
            <a:cxnLst>
              <a:cxn ang="0">
                <a:pos x="connsiteX0" y="connsiteY0"/>
              </a:cxn>
              <a:cxn ang="0">
                <a:pos x="connsiteX1" y="connsiteY1"/>
              </a:cxn>
              <a:cxn ang="0">
                <a:pos x="connsiteX2" y="connsiteY2"/>
              </a:cxn>
              <a:cxn ang="0">
                <a:pos x="connsiteX3" y="connsiteY3"/>
              </a:cxn>
            </a:cxnLst>
            <a:rect l="l" t="t" r="r" b="b"/>
            <a:pathLst>
              <a:path w="35045" h="52567">
                <a:moveTo>
                  <a:pt x="37849" y="0"/>
                </a:moveTo>
                <a:lnTo>
                  <a:pt x="37849" y="34169"/>
                </a:lnTo>
                <a:lnTo>
                  <a:pt x="0" y="54320"/>
                </a:lnTo>
                <a:lnTo>
                  <a:pt x="0" y="16296"/>
                </a:lnTo>
                <a:close/>
              </a:path>
            </a:pathLst>
          </a:custGeom>
          <a:solidFill>
            <a:schemeClr val="accent1"/>
          </a:solidFill>
          <a:ln w="17509" cap="flat">
            <a:noFill/>
            <a:prstDash val="solid"/>
            <a:miter/>
          </a:ln>
        </p:spPr>
        <p:txBody>
          <a:bodyPr rtlCol="0" anchor="ctr"/>
          <a:lstStyle/>
          <a:p>
            <a:endParaRPr lang="en-US"/>
          </a:p>
        </p:txBody>
      </p:sp>
      <p:sp>
        <p:nvSpPr>
          <p:cNvPr id="954" name="Freeform: Shape 953">
            <a:extLst>
              <a:ext uri="{FF2B5EF4-FFF2-40B4-BE49-F238E27FC236}">
                <a16:creationId xmlns:a16="http://schemas.microsoft.com/office/drawing/2014/main" id="{F1102EF2-2793-4CE8-B996-3DBD2AE00F84}"/>
              </a:ext>
            </a:extLst>
          </p:cNvPr>
          <p:cNvSpPr/>
          <p:nvPr/>
        </p:nvSpPr>
        <p:spPr>
          <a:xfrm>
            <a:off x="27788629" y="10900028"/>
            <a:ext cx="96352" cy="120441"/>
          </a:xfrm>
          <a:custGeom>
            <a:avLst/>
            <a:gdLst>
              <a:gd name="connsiteX0" fmla="*/ 0 w 70090"/>
              <a:gd name="connsiteY0" fmla="*/ 39776 h 87612"/>
              <a:gd name="connsiteX1" fmla="*/ 75171 w 70090"/>
              <a:gd name="connsiteY1" fmla="*/ 0 h 87612"/>
              <a:gd name="connsiteX2" fmla="*/ 75171 w 70090"/>
              <a:gd name="connsiteY2" fmla="*/ 52217 h 87612"/>
              <a:gd name="connsiteX3" fmla="*/ 0 w 70090"/>
              <a:gd name="connsiteY3" fmla="*/ 99703 h 87612"/>
            </a:gdLst>
            <a:ahLst/>
            <a:cxnLst>
              <a:cxn ang="0">
                <a:pos x="connsiteX0" y="connsiteY0"/>
              </a:cxn>
              <a:cxn ang="0">
                <a:pos x="connsiteX1" y="connsiteY1"/>
              </a:cxn>
              <a:cxn ang="0">
                <a:pos x="connsiteX2" y="connsiteY2"/>
              </a:cxn>
              <a:cxn ang="0">
                <a:pos x="connsiteX3" y="connsiteY3"/>
              </a:cxn>
            </a:cxnLst>
            <a:rect l="l" t="t" r="r" b="b"/>
            <a:pathLst>
              <a:path w="70090" h="87612">
                <a:moveTo>
                  <a:pt x="0" y="39776"/>
                </a:moveTo>
                <a:lnTo>
                  <a:pt x="75171" y="0"/>
                </a:lnTo>
                <a:lnTo>
                  <a:pt x="75171" y="52217"/>
                </a:lnTo>
                <a:lnTo>
                  <a:pt x="0" y="99703"/>
                </a:lnTo>
                <a:close/>
              </a:path>
            </a:pathLst>
          </a:custGeom>
          <a:solidFill>
            <a:schemeClr val="accent1"/>
          </a:solidFill>
          <a:ln w="17509" cap="flat">
            <a:noFill/>
            <a:prstDash val="solid"/>
            <a:miter/>
          </a:ln>
        </p:spPr>
        <p:txBody>
          <a:bodyPr rtlCol="0" anchor="ctr"/>
          <a:lstStyle/>
          <a:p>
            <a:endParaRPr lang="en-US"/>
          </a:p>
        </p:txBody>
      </p:sp>
      <p:sp>
        <p:nvSpPr>
          <p:cNvPr id="955" name="Freeform: Shape 954">
            <a:extLst>
              <a:ext uri="{FF2B5EF4-FFF2-40B4-BE49-F238E27FC236}">
                <a16:creationId xmlns:a16="http://schemas.microsoft.com/office/drawing/2014/main" id="{87DD286F-3CC9-4E61-908E-E48C183F80A6}"/>
              </a:ext>
            </a:extLst>
          </p:cNvPr>
          <p:cNvSpPr/>
          <p:nvPr/>
        </p:nvSpPr>
        <p:spPr>
          <a:xfrm>
            <a:off x="27972661" y="10839085"/>
            <a:ext cx="24089" cy="72265"/>
          </a:xfrm>
          <a:custGeom>
            <a:avLst/>
            <a:gdLst>
              <a:gd name="connsiteX0" fmla="*/ 0 w 17522"/>
              <a:gd name="connsiteY0" fmla="*/ 13142 h 52567"/>
              <a:gd name="connsiteX1" fmla="*/ 24532 w 17522"/>
              <a:gd name="connsiteY1" fmla="*/ 0 h 52567"/>
              <a:gd name="connsiteX2" fmla="*/ 24532 w 17522"/>
              <a:gd name="connsiteY2" fmla="*/ 43806 h 52567"/>
              <a:gd name="connsiteX3" fmla="*/ 0 w 17522"/>
              <a:gd name="connsiteY3" fmla="*/ 59226 h 52567"/>
            </a:gdLst>
            <a:ahLst/>
            <a:cxnLst>
              <a:cxn ang="0">
                <a:pos x="connsiteX0" y="connsiteY0"/>
              </a:cxn>
              <a:cxn ang="0">
                <a:pos x="connsiteX1" y="connsiteY1"/>
              </a:cxn>
              <a:cxn ang="0">
                <a:pos x="connsiteX2" y="connsiteY2"/>
              </a:cxn>
              <a:cxn ang="0">
                <a:pos x="connsiteX3" y="connsiteY3"/>
              </a:cxn>
            </a:cxnLst>
            <a:rect l="l" t="t" r="r" b="b"/>
            <a:pathLst>
              <a:path w="17522" h="52567">
                <a:moveTo>
                  <a:pt x="0" y="13142"/>
                </a:moveTo>
                <a:lnTo>
                  <a:pt x="24532" y="0"/>
                </a:lnTo>
                <a:lnTo>
                  <a:pt x="24532" y="43806"/>
                </a:lnTo>
                <a:lnTo>
                  <a:pt x="0" y="59226"/>
                </a:lnTo>
                <a:close/>
              </a:path>
            </a:pathLst>
          </a:custGeom>
          <a:solidFill>
            <a:schemeClr val="accent1"/>
          </a:solidFill>
          <a:ln w="17509" cap="flat">
            <a:noFill/>
            <a:prstDash val="solid"/>
            <a:miter/>
          </a:ln>
        </p:spPr>
        <p:txBody>
          <a:bodyPr rtlCol="0" anchor="ctr"/>
          <a:lstStyle/>
          <a:p>
            <a:endParaRPr lang="en-US"/>
          </a:p>
        </p:txBody>
      </p:sp>
      <p:sp>
        <p:nvSpPr>
          <p:cNvPr id="956" name="Freeform: Shape 955">
            <a:extLst>
              <a:ext uri="{FF2B5EF4-FFF2-40B4-BE49-F238E27FC236}">
                <a16:creationId xmlns:a16="http://schemas.microsoft.com/office/drawing/2014/main" id="{6F67F307-B9CC-4521-833E-A9E2ED601047}"/>
              </a:ext>
            </a:extLst>
          </p:cNvPr>
          <p:cNvSpPr/>
          <p:nvPr/>
        </p:nvSpPr>
        <p:spPr>
          <a:xfrm>
            <a:off x="28051912" y="10772121"/>
            <a:ext cx="72265" cy="96353"/>
          </a:xfrm>
          <a:custGeom>
            <a:avLst/>
            <a:gdLst>
              <a:gd name="connsiteX0" fmla="*/ 58876 w 52567"/>
              <a:gd name="connsiteY0" fmla="*/ 0 h 70090"/>
              <a:gd name="connsiteX1" fmla="*/ 58876 w 52567"/>
              <a:gd name="connsiteY1" fmla="*/ 34169 h 70090"/>
              <a:gd name="connsiteX2" fmla="*/ 0 w 52567"/>
              <a:gd name="connsiteY2" fmla="*/ 71667 h 70090"/>
              <a:gd name="connsiteX3" fmla="*/ 0 w 52567"/>
              <a:gd name="connsiteY3" fmla="*/ 31190 h 70090"/>
            </a:gdLst>
            <a:ahLst/>
            <a:cxnLst>
              <a:cxn ang="0">
                <a:pos x="connsiteX0" y="connsiteY0"/>
              </a:cxn>
              <a:cxn ang="0">
                <a:pos x="connsiteX1" y="connsiteY1"/>
              </a:cxn>
              <a:cxn ang="0">
                <a:pos x="connsiteX2" y="connsiteY2"/>
              </a:cxn>
              <a:cxn ang="0">
                <a:pos x="connsiteX3" y="connsiteY3"/>
              </a:cxn>
            </a:cxnLst>
            <a:rect l="l" t="t" r="r" b="b"/>
            <a:pathLst>
              <a:path w="52567" h="70090">
                <a:moveTo>
                  <a:pt x="58876" y="0"/>
                </a:moveTo>
                <a:lnTo>
                  <a:pt x="58876" y="34169"/>
                </a:lnTo>
                <a:lnTo>
                  <a:pt x="0" y="71667"/>
                </a:lnTo>
                <a:lnTo>
                  <a:pt x="0" y="31190"/>
                </a:lnTo>
                <a:close/>
              </a:path>
            </a:pathLst>
          </a:custGeom>
          <a:solidFill>
            <a:schemeClr val="accent1"/>
          </a:solidFill>
          <a:ln w="17509" cap="flat">
            <a:noFill/>
            <a:prstDash val="solid"/>
            <a:miter/>
          </a:ln>
        </p:spPr>
        <p:txBody>
          <a:bodyPr rtlCol="0" anchor="ctr"/>
          <a:lstStyle/>
          <a:p>
            <a:endParaRPr lang="en-US"/>
          </a:p>
        </p:txBody>
      </p:sp>
      <p:sp>
        <p:nvSpPr>
          <p:cNvPr id="957" name="Freeform: Shape 956">
            <a:extLst>
              <a:ext uri="{FF2B5EF4-FFF2-40B4-BE49-F238E27FC236}">
                <a16:creationId xmlns:a16="http://schemas.microsoft.com/office/drawing/2014/main" id="{0965B29A-5BAB-4BE9-92CE-A376E41FAD49}"/>
              </a:ext>
            </a:extLst>
          </p:cNvPr>
          <p:cNvSpPr/>
          <p:nvPr/>
        </p:nvSpPr>
        <p:spPr>
          <a:xfrm>
            <a:off x="27983019" y="10901232"/>
            <a:ext cx="144529" cy="144529"/>
          </a:xfrm>
          <a:custGeom>
            <a:avLst/>
            <a:gdLst>
              <a:gd name="connsiteX0" fmla="*/ 108991 w 105135"/>
              <a:gd name="connsiteY0" fmla="*/ 0 h 105135"/>
              <a:gd name="connsiteX1" fmla="*/ 108991 w 105135"/>
              <a:gd name="connsiteY1" fmla="*/ 34169 h 105135"/>
              <a:gd name="connsiteX2" fmla="*/ 0 w 105135"/>
              <a:gd name="connsiteY2" fmla="*/ 108815 h 105135"/>
              <a:gd name="connsiteX3" fmla="*/ 0 w 105135"/>
              <a:gd name="connsiteY3" fmla="*/ 63432 h 105135"/>
            </a:gdLst>
            <a:ahLst/>
            <a:cxnLst>
              <a:cxn ang="0">
                <a:pos x="connsiteX0" y="connsiteY0"/>
              </a:cxn>
              <a:cxn ang="0">
                <a:pos x="connsiteX1" y="connsiteY1"/>
              </a:cxn>
              <a:cxn ang="0">
                <a:pos x="connsiteX2" y="connsiteY2"/>
              </a:cxn>
              <a:cxn ang="0">
                <a:pos x="connsiteX3" y="connsiteY3"/>
              </a:cxn>
            </a:cxnLst>
            <a:rect l="l" t="t" r="r" b="b"/>
            <a:pathLst>
              <a:path w="105135" h="105135">
                <a:moveTo>
                  <a:pt x="108991" y="0"/>
                </a:moveTo>
                <a:lnTo>
                  <a:pt x="108991" y="34169"/>
                </a:lnTo>
                <a:lnTo>
                  <a:pt x="0" y="108815"/>
                </a:lnTo>
                <a:lnTo>
                  <a:pt x="0" y="63432"/>
                </a:lnTo>
                <a:close/>
              </a:path>
            </a:pathLst>
          </a:custGeom>
          <a:solidFill>
            <a:schemeClr val="accent1"/>
          </a:solidFill>
          <a:ln w="17509" cap="flat">
            <a:no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DA74BF42-6668-4011-89A9-04C0732F41DC}"/>
              </a:ext>
            </a:extLst>
          </p:cNvPr>
          <p:cNvSpPr/>
          <p:nvPr/>
        </p:nvSpPr>
        <p:spPr>
          <a:xfrm>
            <a:off x="27781401" y="11087675"/>
            <a:ext cx="240883" cy="240883"/>
          </a:xfrm>
          <a:custGeom>
            <a:avLst/>
            <a:gdLst>
              <a:gd name="connsiteX0" fmla="*/ 180132 w 175225"/>
              <a:gd name="connsiteY0" fmla="*/ 0 h 175225"/>
              <a:gd name="connsiteX1" fmla="*/ 180132 w 175225"/>
              <a:gd name="connsiteY1" fmla="*/ 42055 h 175225"/>
              <a:gd name="connsiteX2" fmla="*/ 0 w 175225"/>
              <a:gd name="connsiteY2" fmla="*/ 178906 h 175225"/>
              <a:gd name="connsiteX3" fmla="*/ 0 w 175225"/>
              <a:gd name="connsiteY3" fmla="*/ 118628 h 175225"/>
            </a:gdLst>
            <a:ahLst/>
            <a:cxnLst>
              <a:cxn ang="0">
                <a:pos x="connsiteX0" y="connsiteY0"/>
              </a:cxn>
              <a:cxn ang="0">
                <a:pos x="connsiteX1" y="connsiteY1"/>
              </a:cxn>
              <a:cxn ang="0">
                <a:pos x="connsiteX2" y="connsiteY2"/>
              </a:cxn>
              <a:cxn ang="0">
                <a:pos x="connsiteX3" y="connsiteY3"/>
              </a:cxn>
            </a:cxnLst>
            <a:rect l="l" t="t" r="r" b="b"/>
            <a:pathLst>
              <a:path w="175225" h="175225">
                <a:moveTo>
                  <a:pt x="180132" y="0"/>
                </a:moveTo>
                <a:lnTo>
                  <a:pt x="180132" y="42055"/>
                </a:lnTo>
                <a:lnTo>
                  <a:pt x="0" y="178906"/>
                </a:lnTo>
                <a:lnTo>
                  <a:pt x="0" y="118628"/>
                </a:lnTo>
                <a:close/>
              </a:path>
            </a:pathLst>
          </a:custGeom>
          <a:solidFill>
            <a:schemeClr val="accent1"/>
          </a:solidFill>
          <a:ln w="17509" cap="flat">
            <a:no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E83335E7-23FE-496A-AE56-79B685EDFBEA}"/>
              </a:ext>
            </a:extLst>
          </p:cNvPr>
          <p:cNvSpPr/>
          <p:nvPr/>
        </p:nvSpPr>
        <p:spPr>
          <a:xfrm>
            <a:off x="28074314" y="11019265"/>
            <a:ext cx="48176" cy="72265"/>
          </a:xfrm>
          <a:custGeom>
            <a:avLst/>
            <a:gdLst>
              <a:gd name="connsiteX0" fmla="*/ 42580 w 35045"/>
              <a:gd name="connsiteY0" fmla="*/ 0 h 52567"/>
              <a:gd name="connsiteX1" fmla="*/ 42580 w 35045"/>
              <a:gd name="connsiteY1" fmla="*/ 34345 h 52567"/>
              <a:gd name="connsiteX2" fmla="*/ 0 w 35045"/>
              <a:gd name="connsiteY2" fmla="*/ 66761 h 52567"/>
              <a:gd name="connsiteX3" fmla="*/ 0 w 35045"/>
              <a:gd name="connsiteY3" fmla="*/ 28212 h 52567"/>
            </a:gdLst>
            <a:ahLst/>
            <a:cxnLst>
              <a:cxn ang="0">
                <a:pos x="connsiteX0" y="connsiteY0"/>
              </a:cxn>
              <a:cxn ang="0">
                <a:pos x="connsiteX1" y="connsiteY1"/>
              </a:cxn>
              <a:cxn ang="0">
                <a:pos x="connsiteX2" y="connsiteY2"/>
              </a:cxn>
              <a:cxn ang="0">
                <a:pos x="connsiteX3" y="connsiteY3"/>
              </a:cxn>
            </a:cxnLst>
            <a:rect l="l" t="t" r="r" b="b"/>
            <a:pathLst>
              <a:path w="35045" h="52567">
                <a:moveTo>
                  <a:pt x="42580" y="0"/>
                </a:moveTo>
                <a:lnTo>
                  <a:pt x="42580" y="34345"/>
                </a:lnTo>
                <a:lnTo>
                  <a:pt x="0" y="66761"/>
                </a:lnTo>
                <a:lnTo>
                  <a:pt x="0" y="28212"/>
                </a:lnTo>
                <a:close/>
              </a:path>
            </a:pathLst>
          </a:custGeom>
          <a:solidFill>
            <a:schemeClr val="accent1"/>
          </a:solidFill>
          <a:ln w="17509" cap="flat">
            <a:no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DEC7CFC7-D8AF-4B91-B9AC-7399E82B433B}"/>
              </a:ext>
            </a:extLst>
          </p:cNvPr>
          <p:cNvSpPr/>
          <p:nvPr/>
        </p:nvSpPr>
        <p:spPr>
          <a:xfrm>
            <a:off x="27669150" y="11350960"/>
            <a:ext cx="168618" cy="216794"/>
          </a:xfrm>
          <a:custGeom>
            <a:avLst/>
            <a:gdLst>
              <a:gd name="connsiteX0" fmla="*/ 0 w 122657"/>
              <a:gd name="connsiteY0" fmla="*/ 90241 h 157703"/>
              <a:gd name="connsiteX1" fmla="*/ 127039 w 122657"/>
              <a:gd name="connsiteY1" fmla="*/ 0 h 157703"/>
              <a:gd name="connsiteX2" fmla="*/ 127039 w 122657"/>
              <a:gd name="connsiteY2" fmla="*/ 55546 h 157703"/>
              <a:gd name="connsiteX3" fmla="*/ 0 w 122657"/>
              <a:gd name="connsiteY3" fmla="*/ 158754 h 157703"/>
            </a:gdLst>
            <a:ahLst/>
            <a:cxnLst>
              <a:cxn ang="0">
                <a:pos x="connsiteX0" y="connsiteY0"/>
              </a:cxn>
              <a:cxn ang="0">
                <a:pos x="connsiteX1" y="connsiteY1"/>
              </a:cxn>
              <a:cxn ang="0">
                <a:pos x="connsiteX2" y="connsiteY2"/>
              </a:cxn>
              <a:cxn ang="0">
                <a:pos x="connsiteX3" y="connsiteY3"/>
              </a:cxn>
            </a:cxnLst>
            <a:rect l="l" t="t" r="r" b="b"/>
            <a:pathLst>
              <a:path w="122657" h="157703">
                <a:moveTo>
                  <a:pt x="0" y="90241"/>
                </a:moveTo>
                <a:lnTo>
                  <a:pt x="127039" y="0"/>
                </a:lnTo>
                <a:lnTo>
                  <a:pt x="127039" y="55546"/>
                </a:lnTo>
                <a:lnTo>
                  <a:pt x="0" y="158754"/>
                </a:lnTo>
                <a:close/>
              </a:path>
            </a:pathLst>
          </a:custGeom>
          <a:solidFill>
            <a:schemeClr val="accent1"/>
          </a:solidFill>
          <a:ln w="17509" cap="flat">
            <a:no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14CCF8F5-37EC-4032-B7EB-CFD467392E81}"/>
              </a:ext>
            </a:extLst>
          </p:cNvPr>
          <p:cNvSpPr/>
          <p:nvPr/>
        </p:nvSpPr>
        <p:spPr>
          <a:xfrm>
            <a:off x="27889317" y="11279176"/>
            <a:ext cx="48176" cy="96353"/>
          </a:xfrm>
          <a:custGeom>
            <a:avLst/>
            <a:gdLst>
              <a:gd name="connsiteX0" fmla="*/ 0 w 35045"/>
              <a:gd name="connsiteY0" fmla="*/ 28737 h 70090"/>
              <a:gd name="connsiteX1" fmla="*/ 40652 w 35045"/>
              <a:gd name="connsiteY1" fmla="*/ 0 h 70090"/>
              <a:gd name="connsiteX2" fmla="*/ 40652 w 35045"/>
              <a:gd name="connsiteY2" fmla="*/ 48012 h 70090"/>
              <a:gd name="connsiteX3" fmla="*/ 0 w 35045"/>
              <a:gd name="connsiteY3" fmla="*/ 80954 h 70090"/>
            </a:gdLst>
            <a:ahLst/>
            <a:cxnLst>
              <a:cxn ang="0">
                <a:pos x="connsiteX0" y="connsiteY0"/>
              </a:cxn>
              <a:cxn ang="0">
                <a:pos x="connsiteX1" y="connsiteY1"/>
              </a:cxn>
              <a:cxn ang="0">
                <a:pos x="connsiteX2" y="connsiteY2"/>
              </a:cxn>
              <a:cxn ang="0">
                <a:pos x="connsiteX3" y="connsiteY3"/>
              </a:cxn>
            </a:cxnLst>
            <a:rect l="l" t="t" r="r" b="b"/>
            <a:pathLst>
              <a:path w="35045" h="70090">
                <a:moveTo>
                  <a:pt x="0" y="28737"/>
                </a:moveTo>
                <a:lnTo>
                  <a:pt x="40652" y="0"/>
                </a:lnTo>
                <a:lnTo>
                  <a:pt x="40652" y="48012"/>
                </a:lnTo>
                <a:lnTo>
                  <a:pt x="0" y="80954"/>
                </a:lnTo>
                <a:close/>
              </a:path>
            </a:pathLst>
          </a:custGeom>
          <a:solidFill>
            <a:schemeClr val="accent1"/>
          </a:solidFill>
          <a:ln w="17509" cap="flat">
            <a:no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50317AAD-277A-4CD6-87CD-0C4CC1E142DD}"/>
              </a:ext>
            </a:extLst>
          </p:cNvPr>
          <p:cNvSpPr/>
          <p:nvPr/>
        </p:nvSpPr>
        <p:spPr>
          <a:xfrm>
            <a:off x="28074314" y="11145727"/>
            <a:ext cx="48176" cy="72265"/>
          </a:xfrm>
          <a:custGeom>
            <a:avLst/>
            <a:gdLst>
              <a:gd name="connsiteX0" fmla="*/ 42580 w 35045"/>
              <a:gd name="connsiteY0" fmla="*/ 0 h 52567"/>
              <a:gd name="connsiteX1" fmla="*/ 42580 w 35045"/>
              <a:gd name="connsiteY1" fmla="*/ 34169 h 52567"/>
              <a:gd name="connsiteX2" fmla="*/ 0 w 35045"/>
              <a:gd name="connsiteY2" fmla="*/ 68864 h 52567"/>
              <a:gd name="connsiteX3" fmla="*/ 0 w 35045"/>
              <a:gd name="connsiteY3" fmla="*/ 30314 h 52567"/>
            </a:gdLst>
            <a:ahLst/>
            <a:cxnLst>
              <a:cxn ang="0">
                <a:pos x="connsiteX0" y="connsiteY0"/>
              </a:cxn>
              <a:cxn ang="0">
                <a:pos x="connsiteX1" y="connsiteY1"/>
              </a:cxn>
              <a:cxn ang="0">
                <a:pos x="connsiteX2" y="connsiteY2"/>
              </a:cxn>
              <a:cxn ang="0">
                <a:pos x="connsiteX3" y="connsiteY3"/>
              </a:cxn>
            </a:cxnLst>
            <a:rect l="l" t="t" r="r" b="b"/>
            <a:pathLst>
              <a:path w="35045" h="52567">
                <a:moveTo>
                  <a:pt x="42580" y="0"/>
                </a:moveTo>
                <a:lnTo>
                  <a:pt x="42580" y="34169"/>
                </a:lnTo>
                <a:lnTo>
                  <a:pt x="0" y="68864"/>
                </a:lnTo>
                <a:lnTo>
                  <a:pt x="0" y="30314"/>
                </a:lnTo>
                <a:close/>
              </a:path>
            </a:pathLst>
          </a:custGeom>
          <a:solidFill>
            <a:schemeClr val="accent1"/>
          </a:solidFill>
          <a:ln w="17509" cap="flat">
            <a:no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2560F3AE-5468-48F5-B28F-2311ECC266D8}"/>
              </a:ext>
            </a:extLst>
          </p:cNvPr>
          <p:cNvSpPr/>
          <p:nvPr/>
        </p:nvSpPr>
        <p:spPr>
          <a:xfrm>
            <a:off x="27811511" y="11380829"/>
            <a:ext cx="168618" cy="192705"/>
          </a:xfrm>
          <a:custGeom>
            <a:avLst/>
            <a:gdLst>
              <a:gd name="connsiteX0" fmla="*/ 124761 w 122657"/>
              <a:gd name="connsiteY0" fmla="*/ 0 h 140180"/>
              <a:gd name="connsiteX1" fmla="*/ 124761 w 122657"/>
              <a:gd name="connsiteY1" fmla="*/ 45383 h 140180"/>
              <a:gd name="connsiteX2" fmla="*/ 0 w 122657"/>
              <a:gd name="connsiteY2" fmla="*/ 155250 h 140180"/>
              <a:gd name="connsiteX3" fmla="*/ 0 w 122657"/>
              <a:gd name="connsiteY3" fmla="*/ 97075 h 140180"/>
            </a:gdLst>
            <a:ahLst/>
            <a:cxnLst>
              <a:cxn ang="0">
                <a:pos x="connsiteX0" y="connsiteY0"/>
              </a:cxn>
              <a:cxn ang="0">
                <a:pos x="connsiteX1" y="connsiteY1"/>
              </a:cxn>
              <a:cxn ang="0">
                <a:pos x="connsiteX2" y="connsiteY2"/>
              </a:cxn>
              <a:cxn ang="0">
                <a:pos x="connsiteX3" y="connsiteY3"/>
              </a:cxn>
            </a:cxnLst>
            <a:rect l="l" t="t" r="r" b="b"/>
            <a:pathLst>
              <a:path w="122657" h="140180">
                <a:moveTo>
                  <a:pt x="124761" y="0"/>
                </a:moveTo>
                <a:lnTo>
                  <a:pt x="124761" y="45383"/>
                </a:lnTo>
                <a:lnTo>
                  <a:pt x="0" y="155250"/>
                </a:lnTo>
                <a:lnTo>
                  <a:pt x="0" y="97075"/>
                </a:lnTo>
                <a:close/>
              </a:path>
            </a:pathLst>
          </a:custGeom>
          <a:solidFill>
            <a:schemeClr val="accent1"/>
          </a:solidFill>
          <a:ln w="17509" cap="flat">
            <a:no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ED769985-31A3-4DD1-B11C-28B552CA9D30}"/>
              </a:ext>
            </a:extLst>
          </p:cNvPr>
          <p:cNvSpPr/>
          <p:nvPr/>
        </p:nvSpPr>
        <p:spPr>
          <a:xfrm>
            <a:off x="28028546" y="11264241"/>
            <a:ext cx="96352" cy="120441"/>
          </a:xfrm>
          <a:custGeom>
            <a:avLst/>
            <a:gdLst>
              <a:gd name="connsiteX0" fmla="*/ 75873 w 70090"/>
              <a:gd name="connsiteY0" fmla="*/ 0 h 87612"/>
              <a:gd name="connsiteX1" fmla="*/ 75873 w 70090"/>
              <a:gd name="connsiteY1" fmla="*/ 34169 h 87612"/>
              <a:gd name="connsiteX2" fmla="*/ 0 w 70090"/>
              <a:gd name="connsiteY2" fmla="*/ 101105 h 87612"/>
              <a:gd name="connsiteX3" fmla="*/ 0 w 70090"/>
              <a:gd name="connsiteY3" fmla="*/ 59226 h 87612"/>
            </a:gdLst>
            <a:ahLst/>
            <a:cxnLst>
              <a:cxn ang="0">
                <a:pos x="connsiteX0" y="connsiteY0"/>
              </a:cxn>
              <a:cxn ang="0">
                <a:pos x="connsiteX1" y="connsiteY1"/>
              </a:cxn>
              <a:cxn ang="0">
                <a:pos x="connsiteX2" y="connsiteY2"/>
              </a:cxn>
              <a:cxn ang="0">
                <a:pos x="connsiteX3" y="connsiteY3"/>
              </a:cxn>
            </a:cxnLst>
            <a:rect l="l" t="t" r="r" b="b"/>
            <a:pathLst>
              <a:path w="70090" h="87612">
                <a:moveTo>
                  <a:pt x="75873" y="0"/>
                </a:moveTo>
                <a:lnTo>
                  <a:pt x="75873" y="34169"/>
                </a:lnTo>
                <a:lnTo>
                  <a:pt x="0" y="101105"/>
                </a:lnTo>
                <a:lnTo>
                  <a:pt x="0" y="59226"/>
                </a:lnTo>
                <a:close/>
              </a:path>
            </a:pathLst>
          </a:custGeom>
          <a:solidFill>
            <a:schemeClr val="accent1"/>
          </a:solidFill>
          <a:ln w="17509" cap="flat">
            <a:no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CFB5AB51-A7C4-4A7D-834A-2CED38141680}"/>
              </a:ext>
            </a:extLst>
          </p:cNvPr>
          <p:cNvSpPr/>
          <p:nvPr/>
        </p:nvSpPr>
        <p:spPr>
          <a:xfrm>
            <a:off x="27669150" y="11732276"/>
            <a:ext cx="48176" cy="120441"/>
          </a:xfrm>
          <a:custGeom>
            <a:avLst/>
            <a:gdLst>
              <a:gd name="connsiteX0" fmla="*/ 0 w 35045"/>
              <a:gd name="connsiteY0" fmla="*/ 31015 h 87612"/>
              <a:gd name="connsiteX1" fmla="*/ 37323 w 35045"/>
              <a:gd name="connsiteY1" fmla="*/ 0 h 87612"/>
              <a:gd name="connsiteX2" fmla="*/ 37323 w 35045"/>
              <a:gd name="connsiteY2" fmla="*/ 64834 h 87612"/>
              <a:gd name="connsiteX3" fmla="*/ 0 w 35045"/>
              <a:gd name="connsiteY3" fmla="*/ 99703 h 87612"/>
            </a:gdLst>
            <a:ahLst/>
            <a:cxnLst>
              <a:cxn ang="0">
                <a:pos x="connsiteX0" y="connsiteY0"/>
              </a:cxn>
              <a:cxn ang="0">
                <a:pos x="connsiteX1" y="connsiteY1"/>
              </a:cxn>
              <a:cxn ang="0">
                <a:pos x="connsiteX2" y="connsiteY2"/>
              </a:cxn>
              <a:cxn ang="0">
                <a:pos x="connsiteX3" y="connsiteY3"/>
              </a:cxn>
            </a:cxnLst>
            <a:rect l="l" t="t" r="r" b="b"/>
            <a:pathLst>
              <a:path w="35045" h="87612">
                <a:moveTo>
                  <a:pt x="0" y="31015"/>
                </a:moveTo>
                <a:lnTo>
                  <a:pt x="37323" y="0"/>
                </a:lnTo>
                <a:lnTo>
                  <a:pt x="37323" y="64834"/>
                </a:lnTo>
                <a:lnTo>
                  <a:pt x="0" y="99703"/>
                </a:lnTo>
                <a:close/>
              </a:path>
            </a:pathLst>
          </a:custGeom>
          <a:solidFill>
            <a:schemeClr val="accent1"/>
          </a:solidFill>
          <a:ln w="17509" cap="flat">
            <a:no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BDA57D59-C709-4248-B4C6-32A53E069CED}"/>
              </a:ext>
            </a:extLst>
          </p:cNvPr>
          <p:cNvSpPr/>
          <p:nvPr/>
        </p:nvSpPr>
        <p:spPr>
          <a:xfrm>
            <a:off x="27765985" y="11555949"/>
            <a:ext cx="144529" cy="216794"/>
          </a:xfrm>
          <a:custGeom>
            <a:avLst/>
            <a:gdLst>
              <a:gd name="connsiteX0" fmla="*/ 119854 w 105135"/>
              <a:gd name="connsiteY0" fmla="*/ 0 h 157703"/>
              <a:gd name="connsiteX1" fmla="*/ 119854 w 105135"/>
              <a:gd name="connsiteY1" fmla="*/ 49589 h 157703"/>
              <a:gd name="connsiteX2" fmla="*/ 0 w 105135"/>
              <a:gd name="connsiteY2" fmla="*/ 161909 h 157703"/>
              <a:gd name="connsiteX3" fmla="*/ 0 w 105135"/>
              <a:gd name="connsiteY3" fmla="*/ 100580 h 157703"/>
            </a:gdLst>
            <a:ahLst/>
            <a:cxnLst>
              <a:cxn ang="0">
                <a:pos x="connsiteX0" y="connsiteY0"/>
              </a:cxn>
              <a:cxn ang="0">
                <a:pos x="connsiteX1" y="connsiteY1"/>
              </a:cxn>
              <a:cxn ang="0">
                <a:pos x="connsiteX2" y="connsiteY2"/>
              </a:cxn>
              <a:cxn ang="0">
                <a:pos x="connsiteX3" y="connsiteY3"/>
              </a:cxn>
            </a:cxnLst>
            <a:rect l="l" t="t" r="r" b="b"/>
            <a:pathLst>
              <a:path w="105135" h="157703">
                <a:moveTo>
                  <a:pt x="119854" y="0"/>
                </a:moveTo>
                <a:lnTo>
                  <a:pt x="119854" y="49589"/>
                </a:lnTo>
                <a:lnTo>
                  <a:pt x="0" y="161909"/>
                </a:lnTo>
                <a:lnTo>
                  <a:pt x="0" y="100580"/>
                </a:lnTo>
                <a:close/>
              </a:path>
            </a:pathLst>
          </a:custGeom>
          <a:solidFill>
            <a:schemeClr val="accent1"/>
          </a:solidFill>
          <a:ln w="17509" cap="flat">
            <a:no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58B9D51D-1C92-4EFC-8A5A-389BC530366A}"/>
              </a:ext>
            </a:extLst>
          </p:cNvPr>
          <p:cNvSpPr/>
          <p:nvPr/>
        </p:nvSpPr>
        <p:spPr>
          <a:xfrm>
            <a:off x="27976275" y="11387093"/>
            <a:ext cx="144529" cy="192705"/>
          </a:xfrm>
          <a:custGeom>
            <a:avLst/>
            <a:gdLst>
              <a:gd name="connsiteX0" fmla="*/ 113897 w 105135"/>
              <a:gd name="connsiteY0" fmla="*/ 0 h 140180"/>
              <a:gd name="connsiteX1" fmla="*/ 113897 w 105135"/>
              <a:gd name="connsiteY1" fmla="*/ 34344 h 140180"/>
              <a:gd name="connsiteX2" fmla="*/ 0 w 105135"/>
              <a:gd name="connsiteY2" fmla="*/ 141232 h 140180"/>
              <a:gd name="connsiteX3" fmla="*/ 0 w 105135"/>
              <a:gd name="connsiteY3" fmla="*/ 95147 h 140180"/>
            </a:gdLst>
            <a:ahLst/>
            <a:cxnLst>
              <a:cxn ang="0">
                <a:pos x="connsiteX0" y="connsiteY0"/>
              </a:cxn>
              <a:cxn ang="0">
                <a:pos x="connsiteX1" y="connsiteY1"/>
              </a:cxn>
              <a:cxn ang="0">
                <a:pos x="connsiteX2" y="connsiteY2"/>
              </a:cxn>
              <a:cxn ang="0">
                <a:pos x="connsiteX3" y="connsiteY3"/>
              </a:cxn>
            </a:cxnLst>
            <a:rect l="l" t="t" r="r" b="b"/>
            <a:pathLst>
              <a:path w="105135" h="140180">
                <a:moveTo>
                  <a:pt x="113897" y="0"/>
                </a:moveTo>
                <a:lnTo>
                  <a:pt x="113897" y="34344"/>
                </a:lnTo>
                <a:lnTo>
                  <a:pt x="0" y="141232"/>
                </a:lnTo>
                <a:lnTo>
                  <a:pt x="0" y="95147"/>
                </a:lnTo>
                <a:close/>
              </a:path>
            </a:pathLst>
          </a:custGeom>
          <a:solidFill>
            <a:schemeClr val="accent1"/>
          </a:solidFill>
          <a:ln w="17509" cap="flat">
            <a:no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000B8393-D1CE-4324-8350-1E74BD1E4943}"/>
              </a:ext>
            </a:extLst>
          </p:cNvPr>
          <p:cNvSpPr/>
          <p:nvPr/>
        </p:nvSpPr>
        <p:spPr>
          <a:xfrm>
            <a:off x="27669150" y="11831279"/>
            <a:ext cx="96352" cy="192705"/>
          </a:xfrm>
          <a:custGeom>
            <a:avLst/>
            <a:gdLst>
              <a:gd name="connsiteX0" fmla="*/ 0 w 70090"/>
              <a:gd name="connsiteY0" fmla="*/ 73770 h 140180"/>
              <a:gd name="connsiteX1" fmla="*/ 81655 w 70090"/>
              <a:gd name="connsiteY1" fmla="*/ 0 h 140180"/>
              <a:gd name="connsiteX2" fmla="*/ 81655 w 70090"/>
              <a:gd name="connsiteY2" fmla="*/ 60628 h 140180"/>
              <a:gd name="connsiteX3" fmla="*/ 0 w 70090"/>
              <a:gd name="connsiteY3" fmla="*/ 142458 h 140180"/>
            </a:gdLst>
            <a:ahLst/>
            <a:cxnLst>
              <a:cxn ang="0">
                <a:pos x="connsiteX0" y="connsiteY0"/>
              </a:cxn>
              <a:cxn ang="0">
                <a:pos x="connsiteX1" y="connsiteY1"/>
              </a:cxn>
              <a:cxn ang="0">
                <a:pos x="connsiteX2" y="connsiteY2"/>
              </a:cxn>
              <a:cxn ang="0">
                <a:pos x="connsiteX3" y="connsiteY3"/>
              </a:cxn>
            </a:cxnLst>
            <a:rect l="l" t="t" r="r" b="b"/>
            <a:pathLst>
              <a:path w="70090" h="140180">
                <a:moveTo>
                  <a:pt x="0" y="73770"/>
                </a:moveTo>
                <a:lnTo>
                  <a:pt x="81655" y="0"/>
                </a:lnTo>
                <a:lnTo>
                  <a:pt x="81655" y="60628"/>
                </a:lnTo>
                <a:lnTo>
                  <a:pt x="0" y="142458"/>
                </a:lnTo>
                <a:close/>
              </a:path>
            </a:pathLst>
          </a:custGeom>
          <a:solidFill>
            <a:schemeClr val="accent1"/>
          </a:solidFill>
          <a:ln w="17509" cap="flat">
            <a:no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C37DB740-6C1E-4511-8FFE-E9772E69E510}"/>
              </a:ext>
            </a:extLst>
          </p:cNvPr>
          <p:cNvSpPr/>
          <p:nvPr/>
        </p:nvSpPr>
        <p:spPr>
          <a:xfrm>
            <a:off x="27917740" y="11628697"/>
            <a:ext cx="72265" cy="144529"/>
          </a:xfrm>
          <a:custGeom>
            <a:avLst/>
            <a:gdLst>
              <a:gd name="connsiteX0" fmla="*/ 64483 w 52567"/>
              <a:gd name="connsiteY0" fmla="*/ 0 h 105135"/>
              <a:gd name="connsiteX1" fmla="*/ 64483 w 52567"/>
              <a:gd name="connsiteY1" fmla="*/ 43806 h 105135"/>
              <a:gd name="connsiteX2" fmla="*/ 0 w 52567"/>
              <a:gd name="connsiteY2" fmla="*/ 108465 h 105135"/>
              <a:gd name="connsiteX3" fmla="*/ 0 w 52567"/>
              <a:gd name="connsiteY3" fmla="*/ 58000 h 105135"/>
            </a:gdLst>
            <a:ahLst/>
            <a:cxnLst>
              <a:cxn ang="0">
                <a:pos x="connsiteX0" y="connsiteY0"/>
              </a:cxn>
              <a:cxn ang="0">
                <a:pos x="connsiteX1" y="connsiteY1"/>
              </a:cxn>
              <a:cxn ang="0">
                <a:pos x="connsiteX2" y="connsiteY2"/>
              </a:cxn>
              <a:cxn ang="0">
                <a:pos x="connsiteX3" y="connsiteY3"/>
              </a:cxn>
            </a:cxnLst>
            <a:rect l="l" t="t" r="r" b="b"/>
            <a:pathLst>
              <a:path w="52567" h="105135">
                <a:moveTo>
                  <a:pt x="64483" y="0"/>
                </a:moveTo>
                <a:lnTo>
                  <a:pt x="64483" y="43806"/>
                </a:lnTo>
                <a:lnTo>
                  <a:pt x="0" y="108465"/>
                </a:lnTo>
                <a:lnTo>
                  <a:pt x="0" y="58000"/>
                </a:lnTo>
                <a:close/>
              </a:path>
            </a:pathLst>
          </a:custGeom>
          <a:solidFill>
            <a:schemeClr val="accent1"/>
          </a:solidFill>
          <a:ln w="17509" cap="flat">
            <a:no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2D533B8A-7049-4C3C-A5CF-8DEF21FDC15D}"/>
              </a:ext>
            </a:extLst>
          </p:cNvPr>
          <p:cNvSpPr/>
          <p:nvPr/>
        </p:nvSpPr>
        <p:spPr>
          <a:xfrm>
            <a:off x="28051912" y="11514519"/>
            <a:ext cx="72265" cy="120441"/>
          </a:xfrm>
          <a:custGeom>
            <a:avLst/>
            <a:gdLst>
              <a:gd name="connsiteX0" fmla="*/ 58876 w 52567"/>
              <a:gd name="connsiteY0" fmla="*/ 0 h 87612"/>
              <a:gd name="connsiteX1" fmla="*/ 58876 w 52567"/>
              <a:gd name="connsiteY1" fmla="*/ 34345 h 87612"/>
              <a:gd name="connsiteX2" fmla="*/ 0 w 52567"/>
              <a:gd name="connsiteY2" fmla="*/ 93396 h 87612"/>
              <a:gd name="connsiteX3" fmla="*/ 0 w 52567"/>
              <a:gd name="connsiteY3" fmla="*/ 53093 h 87612"/>
            </a:gdLst>
            <a:ahLst/>
            <a:cxnLst>
              <a:cxn ang="0">
                <a:pos x="connsiteX0" y="connsiteY0"/>
              </a:cxn>
              <a:cxn ang="0">
                <a:pos x="connsiteX1" y="connsiteY1"/>
              </a:cxn>
              <a:cxn ang="0">
                <a:pos x="connsiteX2" y="connsiteY2"/>
              </a:cxn>
              <a:cxn ang="0">
                <a:pos x="connsiteX3" y="connsiteY3"/>
              </a:cxn>
            </a:cxnLst>
            <a:rect l="l" t="t" r="r" b="b"/>
            <a:pathLst>
              <a:path w="52567" h="87612">
                <a:moveTo>
                  <a:pt x="58876" y="0"/>
                </a:moveTo>
                <a:lnTo>
                  <a:pt x="58876" y="34345"/>
                </a:lnTo>
                <a:lnTo>
                  <a:pt x="0" y="93396"/>
                </a:lnTo>
                <a:lnTo>
                  <a:pt x="0" y="53093"/>
                </a:lnTo>
                <a:close/>
              </a:path>
            </a:pathLst>
          </a:custGeom>
          <a:solidFill>
            <a:schemeClr val="accent1"/>
          </a:solidFill>
          <a:ln w="17509" cap="flat">
            <a:no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355B0BC8-81A0-4909-AE40-5FAB4F03E1D0}"/>
              </a:ext>
            </a:extLst>
          </p:cNvPr>
          <p:cNvSpPr/>
          <p:nvPr/>
        </p:nvSpPr>
        <p:spPr>
          <a:xfrm>
            <a:off x="27795131" y="11790328"/>
            <a:ext cx="168618" cy="240883"/>
          </a:xfrm>
          <a:custGeom>
            <a:avLst/>
            <a:gdLst>
              <a:gd name="connsiteX0" fmla="*/ 0 w 122657"/>
              <a:gd name="connsiteY0" fmla="*/ 122132 h 175225"/>
              <a:gd name="connsiteX1" fmla="*/ 125636 w 122657"/>
              <a:gd name="connsiteY1" fmla="*/ 0 h 175225"/>
              <a:gd name="connsiteX2" fmla="*/ 125636 w 122657"/>
              <a:gd name="connsiteY2" fmla="*/ 46610 h 175225"/>
              <a:gd name="connsiteX3" fmla="*/ 0 w 122657"/>
              <a:gd name="connsiteY3" fmla="*/ 181533 h 175225"/>
            </a:gdLst>
            <a:ahLst/>
            <a:cxnLst>
              <a:cxn ang="0">
                <a:pos x="connsiteX0" y="connsiteY0"/>
              </a:cxn>
              <a:cxn ang="0">
                <a:pos x="connsiteX1" y="connsiteY1"/>
              </a:cxn>
              <a:cxn ang="0">
                <a:pos x="connsiteX2" y="connsiteY2"/>
              </a:cxn>
              <a:cxn ang="0">
                <a:pos x="connsiteX3" y="connsiteY3"/>
              </a:cxn>
            </a:cxnLst>
            <a:rect l="l" t="t" r="r" b="b"/>
            <a:pathLst>
              <a:path w="122657" h="175225">
                <a:moveTo>
                  <a:pt x="0" y="122132"/>
                </a:moveTo>
                <a:lnTo>
                  <a:pt x="125636" y="0"/>
                </a:lnTo>
                <a:lnTo>
                  <a:pt x="125636" y="46610"/>
                </a:lnTo>
                <a:lnTo>
                  <a:pt x="0" y="181533"/>
                </a:lnTo>
                <a:close/>
              </a:path>
            </a:pathLst>
          </a:custGeom>
          <a:solidFill>
            <a:schemeClr val="accent1"/>
          </a:solidFill>
          <a:ln w="17509" cap="flat">
            <a:no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A8AADEDC-E59D-4B3D-8C70-9C06E2C28CB6}"/>
              </a:ext>
            </a:extLst>
          </p:cNvPr>
          <p:cNvSpPr/>
          <p:nvPr/>
        </p:nvSpPr>
        <p:spPr>
          <a:xfrm>
            <a:off x="28013370" y="11629901"/>
            <a:ext cx="96352" cy="168618"/>
          </a:xfrm>
          <a:custGeom>
            <a:avLst/>
            <a:gdLst>
              <a:gd name="connsiteX0" fmla="*/ 86912 w 70090"/>
              <a:gd name="connsiteY0" fmla="*/ 0 h 122657"/>
              <a:gd name="connsiteX1" fmla="*/ 86912 w 70090"/>
              <a:gd name="connsiteY1" fmla="*/ 34519 h 122657"/>
              <a:gd name="connsiteX2" fmla="*/ 0 w 70090"/>
              <a:gd name="connsiteY2" fmla="*/ 127740 h 122657"/>
              <a:gd name="connsiteX3" fmla="*/ 0 w 70090"/>
              <a:gd name="connsiteY3" fmla="*/ 84459 h 122657"/>
            </a:gdLst>
            <a:ahLst/>
            <a:cxnLst>
              <a:cxn ang="0">
                <a:pos x="connsiteX0" y="connsiteY0"/>
              </a:cxn>
              <a:cxn ang="0">
                <a:pos x="connsiteX1" y="connsiteY1"/>
              </a:cxn>
              <a:cxn ang="0">
                <a:pos x="connsiteX2" y="connsiteY2"/>
              </a:cxn>
              <a:cxn ang="0">
                <a:pos x="connsiteX3" y="connsiteY3"/>
              </a:cxn>
            </a:cxnLst>
            <a:rect l="l" t="t" r="r" b="b"/>
            <a:pathLst>
              <a:path w="70090" h="122657">
                <a:moveTo>
                  <a:pt x="86912" y="0"/>
                </a:moveTo>
                <a:lnTo>
                  <a:pt x="86912" y="34519"/>
                </a:lnTo>
                <a:lnTo>
                  <a:pt x="0" y="127740"/>
                </a:lnTo>
                <a:lnTo>
                  <a:pt x="0" y="84459"/>
                </a:lnTo>
                <a:close/>
              </a:path>
            </a:pathLst>
          </a:custGeom>
          <a:solidFill>
            <a:schemeClr val="accent1"/>
          </a:solidFill>
          <a:ln w="17509" cap="flat">
            <a:no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1A31F37E-FA44-4697-9AB5-CBFD5E057336}"/>
              </a:ext>
            </a:extLst>
          </p:cNvPr>
          <p:cNvSpPr/>
          <p:nvPr/>
        </p:nvSpPr>
        <p:spPr>
          <a:xfrm>
            <a:off x="27669150" y="11970989"/>
            <a:ext cx="240883" cy="337235"/>
          </a:xfrm>
          <a:custGeom>
            <a:avLst/>
            <a:gdLst>
              <a:gd name="connsiteX0" fmla="*/ 0 w 175225"/>
              <a:gd name="connsiteY0" fmla="*/ 187666 h 245315"/>
              <a:gd name="connsiteX1" fmla="*/ 184162 w 175225"/>
              <a:gd name="connsiteY1" fmla="*/ 0 h 245315"/>
              <a:gd name="connsiteX2" fmla="*/ 184162 w 175225"/>
              <a:gd name="connsiteY2" fmla="*/ 50114 h 245315"/>
              <a:gd name="connsiteX3" fmla="*/ 0 w 175225"/>
              <a:gd name="connsiteY3" fmla="*/ 256355 h 245315"/>
            </a:gdLst>
            <a:ahLst/>
            <a:cxnLst>
              <a:cxn ang="0">
                <a:pos x="connsiteX0" y="connsiteY0"/>
              </a:cxn>
              <a:cxn ang="0">
                <a:pos x="connsiteX1" y="connsiteY1"/>
              </a:cxn>
              <a:cxn ang="0">
                <a:pos x="connsiteX2" y="connsiteY2"/>
              </a:cxn>
              <a:cxn ang="0">
                <a:pos x="connsiteX3" y="connsiteY3"/>
              </a:cxn>
            </a:cxnLst>
            <a:rect l="l" t="t" r="r" b="b"/>
            <a:pathLst>
              <a:path w="175225" h="245315">
                <a:moveTo>
                  <a:pt x="0" y="187666"/>
                </a:moveTo>
                <a:lnTo>
                  <a:pt x="184162" y="0"/>
                </a:lnTo>
                <a:lnTo>
                  <a:pt x="184162" y="50114"/>
                </a:lnTo>
                <a:lnTo>
                  <a:pt x="0" y="256355"/>
                </a:lnTo>
                <a:close/>
              </a:path>
            </a:pathLst>
          </a:custGeom>
          <a:solidFill>
            <a:schemeClr val="accent1"/>
          </a:solidFill>
          <a:ln w="17509" cap="flat">
            <a:no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108F5DEE-2DA1-4C19-AD2B-CABBCAC14D10}"/>
              </a:ext>
            </a:extLst>
          </p:cNvPr>
          <p:cNvSpPr/>
          <p:nvPr/>
        </p:nvSpPr>
        <p:spPr>
          <a:xfrm>
            <a:off x="28096957" y="11756846"/>
            <a:ext cx="24089" cy="72265"/>
          </a:xfrm>
          <a:custGeom>
            <a:avLst/>
            <a:gdLst>
              <a:gd name="connsiteX0" fmla="*/ 26108 w 17522"/>
              <a:gd name="connsiteY0" fmla="*/ 0 h 52567"/>
              <a:gd name="connsiteX1" fmla="*/ 26108 w 17522"/>
              <a:gd name="connsiteY1" fmla="*/ 34519 h 52567"/>
              <a:gd name="connsiteX2" fmla="*/ 0 w 17522"/>
              <a:gd name="connsiteY2" fmla="*/ 63782 h 52567"/>
              <a:gd name="connsiteX3" fmla="*/ 0 w 17522"/>
              <a:gd name="connsiteY3" fmla="*/ 26459 h 52567"/>
            </a:gdLst>
            <a:ahLst/>
            <a:cxnLst>
              <a:cxn ang="0">
                <a:pos x="connsiteX0" y="connsiteY0"/>
              </a:cxn>
              <a:cxn ang="0">
                <a:pos x="connsiteX1" y="connsiteY1"/>
              </a:cxn>
              <a:cxn ang="0">
                <a:pos x="connsiteX2" y="connsiteY2"/>
              </a:cxn>
              <a:cxn ang="0">
                <a:pos x="connsiteX3" y="connsiteY3"/>
              </a:cxn>
            </a:cxnLst>
            <a:rect l="l" t="t" r="r" b="b"/>
            <a:pathLst>
              <a:path w="17522" h="52567">
                <a:moveTo>
                  <a:pt x="26108" y="0"/>
                </a:moveTo>
                <a:lnTo>
                  <a:pt x="26108" y="34519"/>
                </a:lnTo>
                <a:lnTo>
                  <a:pt x="0" y="63782"/>
                </a:lnTo>
                <a:lnTo>
                  <a:pt x="0" y="26459"/>
                </a:lnTo>
                <a:close/>
              </a:path>
            </a:pathLst>
          </a:custGeom>
          <a:solidFill>
            <a:schemeClr val="accent1"/>
          </a:solidFill>
          <a:ln w="17509" cap="flat">
            <a:no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9BE21DBC-8D0C-4777-A030-3B3DB6871577}"/>
              </a:ext>
            </a:extLst>
          </p:cNvPr>
          <p:cNvSpPr/>
          <p:nvPr/>
        </p:nvSpPr>
        <p:spPr>
          <a:xfrm>
            <a:off x="27758758" y="12206573"/>
            <a:ext cx="48176" cy="144529"/>
          </a:xfrm>
          <a:custGeom>
            <a:avLst/>
            <a:gdLst>
              <a:gd name="connsiteX0" fmla="*/ 0 w 35045"/>
              <a:gd name="connsiteY0" fmla="*/ 53619 h 105135"/>
              <a:gd name="connsiteX1" fmla="*/ 49589 w 35045"/>
              <a:gd name="connsiteY1" fmla="*/ 0 h 105135"/>
              <a:gd name="connsiteX2" fmla="*/ 49589 w 35045"/>
              <a:gd name="connsiteY2" fmla="*/ 57124 h 105135"/>
              <a:gd name="connsiteX3" fmla="*/ 0 w 35045"/>
              <a:gd name="connsiteY3" fmla="*/ 115824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53619"/>
                </a:moveTo>
                <a:lnTo>
                  <a:pt x="49589" y="0"/>
                </a:lnTo>
                <a:lnTo>
                  <a:pt x="49589" y="57124"/>
                </a:lnTo>
                <a:lnTo>
                  <a:pt x="0" y="115824"/>
                </a:lnTo>
                <a:close/>
              </a:path>
            </a:pathLst>
          </a:custGeom>
          <a:solidFill>
            <a:schemeClr val="accent1"/>
          </a:solidFill>
          <a:ln w="17509" cap="flat">
            <a:no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77F2F136-47A4-4CD8-8EA0-EDDC69D4F281}"/>
              </a:ext>
            </a:extLst>
          </p:cNvPr>
          <p:cNvSpPr/>
          <p:nvPr/>
        </p:nvSpPr>
        <p:spPr>
          <a:xfrm>
            <a:off x="27872455" y="11875841"/>
            <a:ext cx="240883" cy="337235"/>
          </a:xfrm>
          <a:custGeom>
            <a:avLst/>
            <a:gdLst>
              <a:gd name="connsiteX0" fmla="*/ 189419 w 175225"/>
              <a:gd name="connsiteY0" fmla="*/ 0 h 245315"/>
              <a:gd name="connsiteX1" fmla="*/ 189419 w 175225"/>
              <a:gd name="connsiteY1" fmla="*/ 34519 h 245315"/>
              <a:gd name="connsiteX2" fmla="*/ 0 w 175225"/>
              <a:gd name="connsiteY2" fmla="*/ 258458 h 245315"/>
              <a:gd name="connsiteX3" fmla="*/ 0 w 175225"/>
              <a:gd name="connsiteY3" fmla="*/ 204664 h 245315"/>
            </a:gdLst>
            <a:ahLst/>
            <a:cxnLst>
              <a:cxn ang="0">
                <a:pos x="connsiteX0" y="connsiteY0"/>
              </a:cxn>
              <a:cxn ang="0">
                <a:pos x="connsiteX1" y="connsiteY1"/>
              </a:cxn>
              <a:cxn ang="0">
                <a:pos x="connsiteX2" y="connsiteY2"/>
              </a:cxn>
              <a:cxn ang="0">
                <a:pos x="connsiteX3" y="connsiteY3"/>
              </a:cxn>
            </a:cxnLst>
            <a:rect l="l" t="t" r="r" b="b"/>
            <a:pathLst>
              <a:path w="175225" h="245315">
                <a:moveTo>
                  <a:pt x="189419" y="0"/>
                </a:moveTo>
                <a:lnTo>
                  <a:pt x="189419" y="34519"/>
                </a:lnTo>
                <a:lnTo>
                  <a:pt x="0" y="258458"/>
                </a:lnTo>
                <a:lnTo>
                  <a:pt x="0" y="204664"/>
                </a:lnTo>
                <a:close/>
              </a:path>
            </a:pathLst>
          </a:custGeom>
          <a:solidFill>
            <a:schemeClr val="accent1"/>
          </a:solidFill>
          <a:ln w="17509" cap="flat">
            <a:no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85435625-2724-4555-BCE0-912356576574}"/>
              </a:ext>
            </a:extLst>
          </p:cNvPr>
          <p:cNvSpPr/>
          <p:nvPr/>
        </p:nvSpPr>
        <p:spPr>
          <a:xfrm>
            <a:off x="27975071" y="12001823"/>
            <a:ext cx="144529" cy="216794"/>
          </a:xfrm>
          <a:custGeom>
            <a:avLst/>
            <a:gdLst>
              <a:gd name="connsiteX0" fmla="*/ 114773 w 105135"/>
              <a:gd name="connsiteY0" fmla="*/ 0 h 157703"/>
              <a:gd name="connsiteX1" fmla="*/ 114773 w 105135"/>
              <a:gd name="connsiteY1" fmla="*/ 34344 h 157703"/>
              <a:gd name="connsiteX2" fmla="*/ 0 w 105135"/>
              <a:gd name="connsiteY2" fmla="*/ 174525 h 157703"/>
              <a:gd name="connsiteX3" fmla="*/ 0 w 105135"/>
              <a:gd name="connsiteY3" fmla="*/ 128616 h 157703"/>
            </a:gdLst>
            <a:ahLst/>
            <a:cxnLst>
              <a:cxn ang="0">
                <a:pos x="connsiteX0" y="connsiteY0"/>
              </a:cxn>
              <a:cxn ang="0">
                <a:pos x="connsiteX1" y="connsiteY1"/>
              </a:cxn>
              <a:cxn ang="0">
                <a:pos x="connsiteX2" y="connsiteY2"/>
              </a:cxn>
              <a:cxn ang="0">
                <a:pos x="connsiteX3" y="connsiteY3"/>
              </a:cxn>
            </a:cxnLst>
            <a:rect l="l" t="t" r="r" b="b"/>
            <a:pathLst>
              <a:path w="105135" h="157703">
                <a:moveTo>
                  <a:pt x="114773" y="0"/>
                </a:moveTo>
                <a:lnTo>
                  <a:pt x="114773" y="34344"/>
                </a:lnTo>
                <a:lnTo>
                  <a:pt x="0" y="174525"/>
                </a:lnTo>
                <a:lnTo>
                  <a:pt x="0" y="128616"/>
                </a:lnTo>
                <a:close/>
              </a:path>
            </a:pathLst>
          </a:custGeom>
          <a:solidFill>
            <a:schemeClr val="accent1"/>
          </a:solidFill>
          <a:ln w="17509" cap="flat">
            <a:no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BB4E63D6-60D8-498C-97CB-C706C11A15A0}"/>
              </a:ext>
            </a:extLst>
          </p:cNvPr>
          <p:cNvSpPr/>
          <p:nvPr/>
        </p:nvSpPr>
        <p:spPr>
          <a:xfrm>
            <a:off x="27976997" y="10310349"/>
            <a:ext cx="24089" cy="24089"/>
          </a:xfrm>
          <a:custGeom>
            <a:avLst/>
            <a:gdLst>
              <a:gd name="connsiteX0" fmla="*/ 0 w 0"/>
              <a:gd name="connsiteY0" fmla="*/ 350 h 0"/>
              <a:gd name="connsiteX1" fmla="*/ 4381 w 0"/>
              <a:gd name="connsiteY1" fmla="*/ 0 h 0"/>
              <a:gd name="connsiteX2" fmla="*/ 4381 w 0"/>
              <a:gd name="connsiteY2" fmla="*/ 1752 h 0"/>
            </a:gdLst>
            <a:ahLst/>
            <a:cxnLst>
              <a:cxn ang="0">
                <a:pos x="connsiteX0" y="connsiteY0"/>
              </a:cxn>
              <a:cxn ang="0">
                <a:pos x="connsiteX1" y="connsiteY1"/>
              </a:cxn>
              <a:cxn ang="0">
                <a:pos x="connsiteX2" y="connsiteY2"/>
              </a:cxn>
            </a:cxnLst>
            <a:rect l="l" t="t" r="r" b="b"/>
            <a:pathLst>
              <a:path>
                <a:moveTo>
                  <a:pt x="0" y="350"/>
                </a:moveTo>
                <a:lnTo>
                  <a:pt x="4381" y="0"/>
                </a:lnTo>
                <a:lnTo>
                  <a:pt x="4381" y="1752"/>
                </a:lnTo>
                <a:close/>
              </a:path>
            </a:pathLst>
          </a:custGeom>
          <a:solidFill>
            <a:schemeClr val="accent1"/>
          </a:solidFill>
          <a:ln w="17509" cap="flat">
            <a:no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298BAEB4-B78D-4394-AA4E-A3FE622FF03F}"/>
              </a:ext>
            </a:extLst>
          </p:cNvPr>
          <p:cNvSpPr/>
          <p:nvPr/>
        </p:nvSpPr>
        <p:spPr>
          <a:xfrm>
            <a:off x="27846439" y="10320948"/>
            <a:ext cx="24089" cy="72265"/>
          </a:xfrm>
          <a:custGeom>
            <a:avLst/>
            <a:gdLst>
              <a:gd name="connsiteX0" fmla="*/ 33118 w 17522"/>
              <a:gd name="connsiteY0" fmla="*/ 0 h 52567"/>
              <a:gd name="connsiteX1" fmla="*/ 33118 w 17522"/>
              <a:gd name="connsiteY1" fmla="*/ 52217 h 52567"/>
              <a:gd name="connsiteX2" fmla="*/ 0 w 17522"/>
              <a:gd name="connsiteY2" fmla="*/ 59401 h 52567"/>
              <a:gd name="connsiteX3" fmla="*/ 0 w 17522"/>
              <a:gd name="connsiteY3" fmla="*/ 3855 h 52567"/>
            </a:gdLst>
            <a:ahLst/>
            <a:cxnLst>
              <a:cxn ang="0">
                <a:pos x="connsiteX0" y="connsiteY0"/>
              </a:cxn>
              <a:cxn ang="0">
                <a:pos x="connsiteX1" y="connsiteY1"/>
              </a:cxn>
              <a:cxn ang="0">
                <a:pos x="connsiteX2" y="connsiteY2"/>
              </a:cxn>
              <a:cxn ang="0">
                <a:pos x="connsiteX3" y="connsiteY3"/>
              </a:cxn>
            </a:cxnLst>
            <a:rect l="l" t="t" r="r" b="b"/>
            <a:pathLst>
              <a:path w="17522" h="52567">
                <a:moveTo>
                  <a:pt x="33118" y="0"/>
                </a:moveTo>
                <a:lnTo>
                  <a:pt x="33118" y="52217"/>
                </a:lnTo>
                <a:lnTo>
                  <a:pt x="0" y="59401"/>
                </a:lnTo>
                <a:lnTo>
                  <a:pt x="0" y="3855"/>
                </a:lnTo>
                <a:close/>
              </a:path>
            </a:pathLst>
          </a:custGeom>
          <a:solidFill>
            <a:schemeClr val="accent1"/>
          </a:solidFill>
          <a:ln w="17509" cap="flat">
            <a:no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C0E43BE3-11F3-424C-BF53-6A2E8055911E}"/>
              </a:ext>
            </a:extLst>
          </p:cNvPr>
          <p:cNvSpPr/>
          <p:nvPr/>
        </p:nvSpPr>
        <p:spPr>
          <a:xfrm>
            <a:off x="27976997" y="10310349"/>
            <a:ext cx="24089" cy="24089"/>
          </a:xfrm>
          <a:custGeom>
            <a:avLst/>
            <a:gdLst>
              <a:gd name="connsiteX0" fmla="*/ 4381 w 0"/>
              <a:gd name="connsiteY0" fmla="*/ 0 h 0"/>
              <a:gd name="connsiteX1" fmla="*/ 4381 w 0"/>
              <a:gd name="connsiteY1" fmla="*/ 1752 h 0"/>
              <a:gd name="connsiteX2" fmla="*/ 0 w 0"/>
              <a:gd name="connsiteY2" fmla="*/ 350 h 0"/>
            </a:gdLst>
            <a:ahLst/>
            <a:cxnLst>
              <a:cxn ang="0">
                <a:pos x="connsiteX0" y="connsiteY0"/>
              </a:cxn>
              <a:cxn ang="0">
                <a:pos x="connsiteX1" y="connsiteY1"/>
              </a:cxn>
              <a:cxn ang="0">
                <a:pos x="connsiteX2" y="connsiteY2"/>
              </a:cxn>
            </a:cxnLst>
            <a:rect l="l" t="t" r="r" b="b"/>
            <a:pathLst>
              <a:path>
                <a:moveTo>
                  <a:pt x="4381" y="0"/>
                </a:moveTo>
                <a:lnTo>
                  <a:pt x="4381" y="1752"/>
                </a:lnTo>
                <a:lnTo>
                  <a:pt x="0" y="350"/>
                </a:lnTo>
                <a:close/>
              </a:path>
            </a:pathLst>
          </a:custGeom>
          <a:solidFill>
            <a:schemeClr val="accent1"/>
          </a:solidFill>
          <a:ln w="17509" cap="flat">
            <a:no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53F3966C-3972-4274-A8B1-CA7BD0A7BD83}"/>
              </a:ext>
            </a:extLst>
          </p:cNvPr>
          <p:cNvSpPr/>
          <p:nvPr/>
        </p:nvSpPr>
        <p:spPr>
          <a:xfrm>
            <a:off x="27982055" y="10440908"/>
            <a:ext cx="24089" cy="24089"/>
          </a:xfrm>
          <a:custGeom>
            <a:avLst/>
            <a:gdLst>
              <a:gd name="connsiteX0" fmla="*/ 701 w 0"/>
              <a:gd name="connsiteY0" fmla="*/ 0 h 0"/>
              <a:gd name="connsiteX1" fmla="*/ 701 w 0"/>
              <a:gd name="connsiteY1" fmla="*/ 526 h 0"/>
              <a:gd name="connsiteX2" fmla="*/ 0 w 0"/>
              <a:gd name="connsiteY2" fmla="*/ 0 h 0"/>
            </a:gdLst>
            <a:ahLst/>
            <a:cxnLst>
              <a:cxn ang="0">
                <a:pos x="connsiteX0" y="connsiteY0"/>
              </a:cxn>
              <a:cxn ang="0">
                <a:pos x="connsiteX1" y="connsiteY1"/>
              </a:cxn>
              <a:cxn ang="0">
                <a:pos x="connsiteX2" y="connsiteY2"/>
              </a:cxn>
            </a:cxnLst>
            <a:rect l="l" t="t" r="r" b="b"/>
            <a:pathLst>
              <a:path>
                <a:moveTo>
                  <a:pt x="701" y="0"/>
                </a:moveTo>
                <a:lnTo>
                  <a:pt x="701" y="526"/>
                </a:lnTo>
                <a:lnTo>
                  <a:pt x="0" y="0"/>
                </a:lnTo>
                <a:close/>
              </a:path>
            </a:pathLst>
          </a:custGeom>
          <a:solidFill>
            <a:schemeClr val="accent1"/>
          </a:solidFill>
          <a:ln w="17509" cap="flat">
            <a:no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A368231B-50B0-4814-8447-CB9BE484B260}"/>
              </a:ext>
            </a:extLst>
          </p:cNvPr>
          <p:cNvSpPr/>
          <p:nvPr/>
        </p:nvSpPr>
        <p:spPr>
          <a:xfrm>
            <a:off x="27758758" y="12659431"/>
            <a:ext cx="48176" cy="144529"/>
          </a:xfrm>
          <a:custGeom>
            <a:avLst/>
            <a:gdLst>
              <a:gd name="connsiteX0" fmla="*/ 0 w 35045"/>
              <a:gd name="connsiteY0" fmla="*/ 59051 h 105135"/>
              <a:gd name="connsiteX1" fmla="*/ 49589 w 35045"/>
              <a:gd name="connsiteY1" fmla="*/ 0 h 105135"/>
              <a:gd name="connsiteX2" fmla="*/ 49589 w 35045"/>
              <a:gd name="connsiteY2" fmla="*/ 56948 h 105135"/>
              <a:gd name="connsiteX3" fmla="*/ 0 w 35045"/>
              <a:gd name="connsiteY3" fmla="*/ 120731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59051"/>
                </a:moveTo>
                <a:lnTo>
                  <a:pt x="49589" y="0"/>
                </a:lnTo>
                <a:lnTo>
                  <a:pt x="49589" y="56948"/>
                </a:lnTo>
                <a:lnTo>
                  <a:pt x="0" y="120731"/>
                </a:lnTo>
                <a:close/>
              </a:path>
            </a:pathLst>
          </a:custGeom>
          <a:solidFill>
            <a:schemeClr val="accent1"/>
          </a:solidFill>
          <a:ln w="17509" cap="flat">
            <a:no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AB1C8B23-D768-4060-A6C0-8E18C2C22D69}"/>
              </a:ext>
            </a:extLst>
          </p:cNvPr>
          <p:cNvSpPr/>
          <p:nvPr/>
        </p:nvSpPr>
        <p:spPr>
          <a:xfrm>
            <a:off x="27872455" y="12297868"/>
            <a:ext cx="240883" cy="361323"/>
          </a:xfrm>
          <a:custGeom>
            <a:avLst/>
            <a:gdLst>
              <a:gd name="connsiteX0" fmla="*/ 189419 w 175225"/>
              <a:gd name="connsiteY0" fmla="*/ 0 h 262838"/>
              <a:gd name="connsiteX1" fmla="*/ 189419 w 175225"/>
              <a:gd name="connsiteY1" fmla="*/ 34169 h 262838"/>
              <a:gd name="connsiteX2" fmla="*/ 0 w 175225"/>
              <a:gd name="connsiteY2" fmla="*/ 277557 h 262838"/>
              <a:gd name="connsiteX3" fmla="*/ 0 w 175225"/>
              <a:gd name="connsiteY3" fmla="*/ 224113 h 262838"/>
            </a:gdLst>
            <a:ahLst/>
            <a:cxnLst>
              <a:cxn ang="0">
                <a:pos x="connsiteX0" y="connsiteY0"/>
              </a:cxn>
              <a:cxn ang="0">
                <a:pos x="connsiteX1" y="connsiteY1"/>
              </a:cxn>
              <a:cxn ang="0">
                <a:pos x="connsiteX2" y="connsiteY2"/>
              </a:cxn>
              <a:cxn ang="0">
                <a:pos x="connsiteX3" y="connsiteY3"/>
              </a:cxn>
            </a:cxnLst>
            <a:rect l="l" t="t" r="r" b="b"/>
            <a:pathLst>
              <a:path w="175225" h="262838">
                <a:moveTo>
                  <a:pt x="189419" y="0"/>
                </a:moveTo>
                <a:lnTo>
                  <a:pt x="189419" y="34169"/>
                </a:lnTo>
                <a:lnTo>
                  <a:pt x="0" y="277557"/>
                </a:lnTo>
                <a:lnTo>
                  <a:pt x="0" y="224113"/>
                </a:lnTo>
                <a:close/>
              </a:path>
            </a:pathLst>
          </a:custGeom>
          <a:solidFill>
            <a:schemeClr val="accent1"/>
          </a:solidFill>
          <a:ln w="17509" cap="flat">
            <a:no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7D6B04A0-9947-443F-A963-DD2EE5D39890}"/>
              </a:ext>
            </a:extLst>
          </p:cNvPr>
          <p:cNvSpPr/>
          <p:nvPr/>
        </p:nvSpPr>
        <p:spPr>
          <a:xfrm>
            <a:off x="27872455" y="12440952"/>
            <a:ext cx="240883" cy="385411"/>
          </a:xfrm>
          <a:custGeom>
            <a:avLst/>
            <a:gdLst>
              <a:gd name="connsiteX0" fmla="*/ 189419 w 175225"/>
              <a:gd name="connsiteY0" fmla="*/ 0 h 280360"/>
              <a:gd name="connsiteX1" fmla="*/ 189419 w 175225"/>
              <a:gd name="connsiteY1" fmla="*/ 34169 h 280360"/>
              <a:gd name="connsiteX2" fmla="*/ 0 w 175225"/>
              <a:gd name="connsiteY2" fmla="*/ 292452 h 280360"/>
              <a:gd name="connsiteX3" fmla="*/ 0 w 175225"/>
              <a:gd name="connsiteY3" fmla="*/ 238832 h 280360"/>
            </a:gdLst>
            <a:ahLst/>
            <a:cxnLst>
              <a:cxn ang="0">
                <a:pos x="connsiteX0" y="connsiteY0"/>
              </a:cxn>
              <a:cxn ang="0">
                <a:pos x="connsiteX1" y="connsiteY1"/>
              </a:cxn>
              <a:cxn ang="0">
                <a:pos x="connsiteX2" y="connsiteY2"/>
              </a:cxn>
              <a:cxn ang="0">
                <a:pos x="connsiteX3" y="connsiteY3"/>
              </a:cxn>
            </a:cxnLst>
            <a:rect l="l" t="t" r="r" b="b"/>
            <a:pathLst>
              <a:path w="175225" h="280360">
                <a:moveTo>
                  <a:pt x="189419" y="0"/>
                </a:moveTo>
                <a:lnTo>
                  <a:pt x="189419" y="34169"/>
                </a:lnTo>
                <a:lnTo>
                  <a:pt x="0" y="292452"/>
                </a:lnTo>
                <a:lnTo>
                  <a:pt x="0" y="238832"/>
                </a:lnTo>
                <a:close/>
              </a:path>
            </a:pathLst>
          </a:custGeom>
          <a:solidFill>
            <a:schemeClr val="accent1"/>
          </a:solidFill>
          <a:ln w="17509" cap="flat">
            <a:no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A6792837-A2B1-4842-93EE-8C78E8CE90FD}"/>
              </a:ext>
            </a:extLst>
          </p:cNvPr>
          <p:cNvSpPr/>
          <p:nvPr/>
        </p:nvSpPr>
        <p:spPr>
          <a:xfrm>
            <a:off x="27975071" y="12157915"/>
            <a:ext cx="144529" cy="216794"/>
          </a:xfrm>
          <a:custGeom>
            <a:avLst/>
            <a:gdLst>
              <a:gd name="connsiteX0" fmla="*/ 114773 w 105135"/>
              <a:gd name="connsiteY0" fmla="*/ 0 h 157703"/>
              <a:gd name="connsiteX1" fmla="*/ 114773 w 105135"/>
              <a:gd name="connsiteY1" fmla="*/ 34169 h 157703"/>
              <a:gd name="connsiteX2" fmla="*/ 0 w 105135"/>
              <a:gd name="connsiteY2" fmla="*/ 174349 h 157703"/>
              <a:gd name="connsiteX3" fmla="*/ 0 w 105135"/>
              <a:gd name="connsiteY3" fmla="*/ 128616 h 157703"/>
            </a:gdLst>
            <a:ahLst/>
            <a:cxnLst>
              <a:cxn ang="0">
                <a:pos x="connsiteX0" y="connsiteY0"/>
              </a:cxn>
              <a:cxn ang="0">
                <a:pos x="connsiteX1" y="connsiteY1"/>
              </a:cxn>
              <a:cxn ang="0">
                <a:pos x="connsiteX2" y="connsiteY2"/>
              </a:cxn>
              <a:cxn ang="0">
                <a:pos x="connsiteX3" y="connsiteY3"/>
              </a:cxn>
            </a:cxnLst>
            <a:rect l="l" t="t" r="r" b="b"/>
            <a:pathLst>
              <a:path w="105135" h="157703">
                <a:moveTo>
                  <a:pt x="114773" y="0"/>
                </a:moveTo>
                <a:lnTo>
                  <a:pt x="114773" y="34169"/>
                </a:lnTo>
                <a:lnTo>
                  <a:pt x="0" y="174349"/>
                </a:lnTo>
                <a:lnTo>
                  <a:pt x="0" y="128616"/>
                </a:lnTo>
                <a:close/>
              </a:path>
            </a:pathLst>
          </a:custGeom>
          <a:solidFill>
            <a:schemeClr val="accent1"/>
          </a:solidFill>
          <a:ln w="17509" cap="flat">
            <a:noFill/>
            <a:prstDash val="solid"/>
            <a:miter/>
          </a:ln>
        </p:spPr>
        <p:txBody>
          <a:bodyPr rtlCol="0" anchor="ctr"/>
          <a:lstStyle/>
          <a:p>
            <a:endParaRPr lang="en-US"/>
          </a:p>
        </p:txBody>
      </p:sp>
      <p:sp>
        <p:nvSpPr>
          <p:cNvPr id="986" name="Freeform: Shape 985">
            <a:extLst>
              <a:ext uri="{FF2B5EF4-FFF2-40B4-BE49-F238E27FC236}">
                <a16:creationId xmlns:a16="http://schemas.microsoft.com/office/drawing/2014/main" id="{88BD82F8-AF3C-40E4-AB4B-355B319F3CF2}"/>
              </a:ext>
            </a:extLst>
          </p:cNvPr>
          <p:cNvSpPr/>
          <p:nvPr/>
        </p:nvSpPr>
        <p:spPr>
          <a:xfrm>
            <a:off x="27982055" y="10440908"/>
            <a:ext cx="24089" cy="24089"/>
          </a:xfrm>
          <a:custGeom>
            <a:avLst/>
            <a:gdLst>
              <a:gd name="connsiteX0" fmla="*/ 701 w 0"/>
              <a:gd name="connsiteY0" fmla="*/ 0 h 0"/>
              <a:gd name="connsiteX1" fmla="*/ 701 w 0"/>
              <a:gd name="connsiteY1" fmla="*/ 526 h 0"/>
              <a:gd name="connsiteX2" fmla="*/ 0 w 0"/>
              <a:gd name="connsiteY2" fmla="*/ 0 h 0"/>
            </a:gdLst>
            <a:ahLst/>
            <a:cxnLst>
              <a:cxn ang="0">
                <a:pos x="connsiteX0" y="connsiteY0"/>
              </a:cxn>
              <a:cxn ang="0">
                <a:pos x="connsiteX1" y="connsiteY1"/>
              </a:cxn>
              <a:cxn ang="0">
                <a:pos x="connsiteX2" y="connsiteY2"/>
              </a:cxn>
            </a:cxnLst>
            <a:rect l="l" t="t" r="r" b="b"/>
            <a:pathLst>
              <a:path>
                <a:moveTo>
                  <a:pt x="701" y="0"/>
                </a:moveTo>
                <a:lnTo>
                  <a:pt x="701" y="526"/>
                </a:lnTo>
                <a:lnTo>
                  <a:pt x="0" y="0"/>
                </a:lnTo>
                <a:close/>
              </a:path>
            </a:pathLst>
          </a:custGeom>
          <a:solidFill>
            <a:schemeClr val="accent1"/>
          </a:solidFill>
          <a:ln w="17509" cap="flat">
            <a:noFill/>
            <a:prstDash val="solid"/>
            <a:miter/>
          </a:ln>
        </p:spPr>
        <p:txBody>
          <a:bodyPr rtlCol="0" anchor="ctr"/>
          <a:lstStyle/>
          <a:p>
            <a:endParaRPr lang="en-US"/>
          </a:p>
        </p:txBody>
      </p:sp>
      <p:sp>
        <p:nvSpPr>
          <p:cNvPr id="987" name="Freeform: Shape 986">
            <a:extLst>
              <a:ext uri="{FF2B5EF4-FFF2-40B4-BE49-F238E27FC236}">
                <a16:creationId xmlns:a16="http://schemas.microsoft.com/office/drawing/2014/main" id="{0953759D-4EBF-41BC-823D-0CAB7306F4D7}"/>
              </a:ext>
            </a:extLst>
          </p:cNvPr>
          <p:cNvSpPr/>
          <p:nvPr/>
        </p:nvSpPr>
        <p:spPr>
          <a:xfrm>
            <a:off x="28020596" y="9559037"/>
            <a:ext cx="24089" cy="72265"/>
          </a:xfrm>
          <a:custGeom>
            <a:avLst/>
            <a:gdLst>
              <a:gd name="connsiteX0" fmla="*/ 32943 w 17522"/>
              <a:gd name="connsiteY0" fmla="*/ 21378 h 52567"/>
              <a:gd name="connsiteX1" fmla="*/ 32943 w 17522"/>
              <a:gd name="connsiteY1" fmla="*/ 60803 h 52567"/>
              <a:gd name="connsiteX2" fmla="*/ 0 w 17522"/>
              <a:gd name="connsiteY2" fmla="*/ 42930 h 52567"/>
              <a:gd name="connsiteX3" fmla="*/ 0 w 17522"/>
              <a:gd name="connsiteY3" fmla="*/ 0 h 52567"/>
            </a:gdLst>
            <a:ahLst/>
            <a:cxnLst>
              <a:cxn ang="0">
                <a:pos x="connsiteX0" y="connsiteY0"/>
              </a:cxn>
              <a:cxn ang="0">
                <a:pos x="connsiteX1" y="connsiteY1"/>
              </a:cxn>
              <a:cxn ang="0">
                <a:pos x="connsiteX2" y="connsiteY2"/>
              </a:cxn>
              <a:cxn ang="0">
                <a:pos x="connsiteX3" y="connsiteY3"/>
              </a:cxn>
            </a:cxnLst>
            <a:rect l="l" t="t" r="r" b="b"/>
            <a:pathLst>
              <a:path w="17522" h="52567">
                <a:moveTo>
                  <a:pt x="32943" y="21378"/>
                </a:moveTo>
                <a:lnTo>
                  <a:pt x="32943" y="60803"/>
                </a:lnTo>
                <a:lnTo>
                  <a:pt x="0" y="42930"/>
                </a:lnTo>
                <a:lnTo>
                  <a:pt x="0" y="0"/>
                </a:lnTo>
                <a:close/>
              </a:path>
            </a:pathLst>
          </a:custGeom>
          <a:solidFill>
            <a:schemeClr val="accent1"/>
          </a:solidFill>
          <a:ln w="17509" cap="flat">
            <a:no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35211C3C-E653-4C49-821B-FE4748DA5119}"/>
              </a:ext>
            </a:extLst>
          </p:cNvPr>
          <p:cNvSpPr/>
          <p:nvPr/>
        </p:nvSpPr>
        <p:spPr>
          <a:xfrm>
            <a:off x="23939573"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89" name="Freeform: Shape 988">
            <a:extLst>
              <a:ext uri="{FF2B5EF4-FFF2-40B4-BE49-F238E27FC236}">
                <a16:creationId xmlns:a16="http://schemas.microsoft.com/office/drawing/2014/main" id="{BA2F1A57-D4FB-4681-859B-56CF8146D696}"/>
              </a:ext>
            </a:extLst>
          </p:cNvPr>
          <p:cNvSpPr/>
          <p:nvPr/>
        </p:nvSpPr>
        <p:spPr>
          <a:xfrm>
            <a:off x="24004370"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90" name="Freeform: Shape 989">
            <a:extLst>
              <a:ext uri="{FF2B5EF4-FFF2-40B4-BE49-F238E27FC236}">
                <a16:creationId xmlns:a16="http://schemas.microsoft.com/office/drawing/2014/main" id="{ABA2FAFD-8CEA-4EC0-8499-56D87AB498A1}"/>
              </a:ext>
            </a:extLst>
          </p:cNvPr>
          <p:cNvSpPr/>
          <p:nvPr/>
        </p:nvSpPr>
        <p:spPr>
          <a:xfrm>
            <a:off x="24069168"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91" name="Freeform: Shape 990">
            <a:extLst>
              <a:ext uri="{FF2B5EF4-FFF2-40B4-BE49-F238E27FC236}">
                <a16:creationId xmlns:a16="http://schemas.microsoft.com/office/drawing/2014/main" id="{011E529E-7352-4B7A-8ABE-4BD16A2CB128}"/>
              </a:ext>
            </a:extLst>
          </p:cNvPr>
          <p:cNvSpPr/>
          <p:nvPr/>
        </p:nvSpPr>
        <p:spPr>
          <a:xfrm>
            <a:off x="24198521"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92" name="Freeform: Shape 991">
            <a:extLst>
              <a:ext uri="{FF2B5EF4-FFF2-40B4-BE49-F238E27FC236}">
                <a16:creationId xmlns:a16="http://schemas.microsoft.com/office/drawing/2014/main" id="{C5AC0C1C-D7F1-4FC6-8027-C4731766A081}"/>
              </a:ext>
            </a:extLst>
          </p:cNvPr>
          <p:cNvSpPr/>
          <p:nvPr/>
        </p:nvSpPr>
        <p:spPr>
          <a:xfrm>
            <a:off x="24263319"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993" name="Freeform: Shape 992">
            <a:extLst>
              <a:ext uri="{FF2B5EF4-FFF2-40B4-BE49-F238E27FC236}">
                <a16:creationId xmlns:a16="http://schemas.microsoft.com/office/drawing/2014/main" id="{543F2F20-395B-4932-83A0-C34A3996A236}"/>
              </a:ext>
            </a:extLst>
          </p:cNvPr>
          <p:cNvSpPr/>
          <p:nvPr/>
        </p:nvSpPr>
        <p:spPr>
          <a:xfrm>
            <a:off x="23939573" y="53048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994" name="Freeform: Shape 993">
            <a:extLst>
              <a:ext uri="{FF2B5EF4-FFF2-40B4-BE49-F238E27FC236}">
                <a16:creationId xmlns:a16="http://schemas.microsoft.com/office/drawing/2014/main" id="{3F0B983F-8B23-4EDA-8878-A6F93134399D}"/>
              </a:ext>
            </a:extLst>
          </p:cNvPr>
          <p:cNvSpPr/>
          <p:nvPr/>
        </p:nvSpPr>
        <p:spPr>
          <a:xfrm>
            <a:off x="24004370" y="5304819"/>
            <a:ext cx="96352" cy="72265"/>
          </a:xfrm>
          <a:custGeom>
            <a:avLst/>
            <a:gdLst>
              <a:gd name="connsiteX0" fmla="*/ 0 w 70090"/>
              <a:gd name="connsiteY0" fmla="*/ 0 h 52567"/>
              <a:gd name="connsiteX1" fmla="*/ 74120 w 70090"/>
              <a:gd name="connsiteY1" fmla="*/ 0 h 52567"/>
              <a:gd name="connsiteX2" fmla="*/ 74120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0" y="0"/>
                </a:lnTo>
                <a:lnTo>
                  <a:pt x="74120"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995" name="Freeform: Shape 994">
            <a:extLst>
              <a:ext uri="{FF2B5EF4-FFF2-40B4-BE49-F238E27FC236}">
                <a16:creationId xmlns:a16="http://schemas.microsoft.com/office/drawing/2014/main" id="{BC135657-5394-40AA-BB19-F00239DBCC1C}"/>
              </a:ext>
            </a:extLst>
          </p:cNvPr>
          <p:cNvSpPr/>
          <p:nvPr/>
        </p:nvSpPr>
        <p:spPr>
          <a:xfrm>
            <a:off x="23939573" y="54739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996" name="Freeform: Shape 995">
            <a:extLst>
              <a:ext uri="{FF2B5EF4-FFF2-40B4-BE49-F238E27FC236}">
                <a16:creationId xmlns:a16="http://schemas.microsoft.com/office/drawing/2014/main" id="{80263A73-01D0-4D21-A5AF-164080BAC600}"/>
              </a:ext>
            </a:extLst>
          </p:cNvPr>
          <p:cNvSpPr/>
          <p:nvPr/>
        </p:nvSpPr>
        <p:spPr>
          <a:xfrm>
            <a:off x="24069168" y="5473919"/>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997" name="Freeform: Shape 996">
            <a:extLst>
              <a:ext uri="{FF2B5EF4-FFF2-40B4-BE49-F238E27FC236}">
                <a16:creationId xmlns:a16="http://schemas.microsoft.com/office/drawing/2014/main" id="{CA506C2D-62AC-4822-A04F-72079CF4B0D1}"/>
              </a:ext>
            </a:extLst>
          </p:cNvPr>
          <p:cNvSpPr/>
          <p:nvPr/>
        </p:nvSpPr>
        <p:spPr>
          <a:xfrm>
            <a:off x="24263319" y="54739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998" name="Freeform: Shape 997">
            <a:extLst>
              <a:ext uri="{FF2B5EF4-FFF2-40B4-BE49-F238E27FC236}">
                <a16:creationId xmlns:a16="http://schemas.microsoft.com/office/drawing/2014/main" id="{B837AAB3-0AEE-46AA-9A92-9D991145998C}"/>
              </a:ext>
            </a:extLst>
          </p:cNvPr>
          <p:cNvSpPr/>
          <p:nvPr/>
        </p:nvSpPr>
        <p:spPr>
          <a:xfrm>
            <a:off x="23939573" y="564325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999" name="Freeform: Shape 998">
            <a:extLst>
              <a:ext uri="{FF2B5EF4-FFF2-40B4-BE49-F238E27FC236}">
                <a16:creationId xmlns:a16="http://schemas.microsoft.com/office/drawing/2014/main" id="{DBA5D847-BBE6-44F2-B76D-BBA6FB9F5E93}"/>
              </a:ext>
            </a:extLst>
          </p:cNvPr>
          <p:cNvSpPr/>
          <p:nvPr/>
        </p:nvSpPr>
        <p:spPr>
          <a:xfrm>
            <a:off x="24004370" y="564325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00" name="Freeform: Shape 999">
            <a:extLst>
              <a:ext uri="{FF2B5EF4-FFF2-40B4-BE49-F238E27FC236}">
                <a16:creationId xmlns:a16="http://schemas.microsoft.com/office/drawing/2014/main" id="{D3025897-07CC-4BB7-BBF4-C67535673C92}"/>
              </a:ext>
            </a:extLst>
          </p:cNvPr>
          <p:cNvSpPr/>
          <p:nvPr/>
        </p:nvSpPr>
        <p:spPr>
          <a:xfrm>
            <a:off x="24133724" y="5643259"/>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01" name="Freeform: Shape 1000">
            <a:extLst>
              <a:ext uri="{FF2B5EF4-FFF2-40B4-BE49-F238E27FC236}">
                <a16:creationId xmlns:a16="http://schemas.microsoft.com/office/drawing/2014/main" id="{1D1C6537-E418-4470-B9F4-94A0CC1B0DEB}"/>
              </a:ext>
            </a:extLst>
          </p:cNvPr>
          <p:cNvSpPr/>
          <p:nvPr/>
        </p:nvSpPr>
        <p:spPr>
          <a:xfrm>
            <a:off x="24004370"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02" name="Freeform: Shape 1001">
            <a:extLst>
              <a:ext uri="{FF2B5EF4-FFF2-40B4-BE49-F238E27FC236}">
                <a16:creationId xmlns:a16="http://schemas.microsoft.com/office/drawing/2014/main" id="{459AFDAD-F5AC-405E-80C8-B1C3CDFA1F0A}"/>
              </a:ext>
            </a:extLst>
          </p:cNvPr>
          <p:cNvSpPr/>
          <p:nvPr/>
        </p:nvSpPr>
        <p:spPr>
          <a:xfrm>
            <a:off x="24069168"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03" name="Freeform: Shape 1002">
            <a:extLst>
              <a:ext uri="{FF2B5EF4-FFF2-40B4-BE49-F238E27FC236}">
                <a16:creationId xmlns:a16="http://schemas.microsoft.com/office/drawing/2014/main" id="{6C6B3567-CB00-406A-9FA6-DE632856CB03}"/>
              </a:ext>
            </a:extLst>
          </p:cNvPr>
          <p:cNvSpPr/>
          <p:nvPr/>
        </p:nvSpPr>
        <p:spPr>
          <a:xfrm>
            <a:off x="24263319"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04" name="Freeform: Shape 1003">
            <a:extLst>
              <a:ext uri="{FF2B5EF4-FFF2-40B4-BE49-F238E27FC236}">
                <a16:creationId xmlns:a16="http://schemas.microsoft.com/office/drawing/2014/main" id="{14078414-A248-4B3E-9664-940A92442032}"/>
              </a:ext>
            </a:extLst>
          </p:cNvPr>
          <p:cNvSpPr/>
          <p:nvPr/>
        </p:nvSpPr>
        <p:spPr>
          <a:xfrm>
            <a:off x="23939573" y="598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05" name="Freeform: Shape 1004">
            <a:extLst>
              <a:ext uri="{FF2B5EF4-FFF2-40B4-BE49-F238E27FC236}">
                <a16:creationId xmlns:a16="http://schemas.microsoft.com/office/drawing/2014/main" id="{82D4E759-F384-4F46-95B5-48AB71AC1E7B}"/>
              </a:ext>
            </a:extLst>
          </p:cNvPr>
          <p:cNvSpPr/>
          <p:nvPr/>
        </p:nvSpPr>
        <p:spPr>
          <a:xfrm>
            <a:off x="24069168" y="598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06" name="Freeform: Shape 1005">
            <a:extLst>
              <a:ext uri="{FF2B5EF4-FFF2-40B4-BE49-F238E27FC236}">
                <a16:creationId xmlns:a16="http://schemas.microsoft.com/office/drawing/2014/main" id="{8ED92C6C-EB84-42AC-A0A9-F4C833D9641E}"/>
              </a:ext>
            </a:extLst>
          </p:cNvPr>
          <p:cNvSpPr/>
          <p:nvPr/>
        </p:nvSpPr>
        <p:spPr>
          <a:xfrm>
            <a:off x="24004370" y="615055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07" name="Freeform: Shape 1006">
            <a:extLst>
              <a:ext uri="{FF2B5EF4-FFF2-40B4-BE49-F238E27FC236}">
                <a16:creationId xmlns:a16="http://schemas.microsoft.com/office/drawing/2014/main" id="{53C2CEA6-FE22-4D68-91C8-353E3CA9B654}"/>
              </a:ext>
            </a:extLst>
          </p:cNvPr>
          <p:cNvSpPr/>
          <p:nvPr/>
        </p:nvSpPr>
        <p:spPr>
          <a:xfrm>
            <a:off x="24133724" y="615055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08" name="Freeform: Shape 1007">
            <a:extLst>
              <a:ext uri="{FF2B5EF4-FFF2-40B4-BE49-F238E27FC236}">
                <a16:creationId xmlns:a16="http://schemas.microsoft.com/office/drawing/2014/main" id="{077C36F3-FD85-4B5C-AF57-A8ADB32A1A9C}"/>
              </a:ext>
            </a:extLst>
          </p:cNvPr>
          <p:cNvSpPr/>
          <p:nvPr/>
        </p:nvSpPr>
        <p:spPr>
          <a:xfrm>
            <a:off x="24263319" y="6150556"/>
            <a:ext cx="96352" cy="72265"/>
          </a:xfrm>
          <a:custGeom>
            <a:avLst/>
            <a:gdLst>
              <a:gd name="connsiteX0" fmla="*/ 0 w 70090"/>
              <a:gd name="connsiteY0" fmla="*/ 0 h 52567"/>
              <a:gd name="connsiteX1" fmla="*/ 76398 w 70090"/>
              <a:gd name="connsiteY1" fmla="*/ 0 h 52567"/>
              <a:gd name="connsiteX2" fmla="*/ 76398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6398" y="0"/>
                </a:lnTo>
                <a:lnTo>
                  <a:pt x="7639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09" name="Freeform: Shape 1008">
            <a:extLst>
              <a:ext uri="{FF2B5EF4-FFF2-40B4-BE49-F238E27FC236}">
                <a16:creationId xmlns:a16="http://schemas.microsoft.com/office/drawing/2014/main" id="{418E04B9-2CD9-471E-ACE8-D809998776CF}"/>
              </a:ext>
            </a:extLst>
          </p:cNvPr>
          <p:cNvSpPr/>
          <p:nvPr/>
        </p:nvSpPr>
        <p:spPr>
          <a:xfrm>
            <a:off x="23939573" y="631989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10" name="Freeform: Shape 1009">
            <a:extLst>
              <a:ext uri="{FF2B5EF4-FFF2-40B4-BE49-F238E27FC236}">
                <a16:creationId xmlns:a16="http://schemas.microsoft.com/office/drawing/2014/main" id="{023F2979-89E9-45E3-BDA8-D3327D966251}"/>
              </a:ext>
            </a:extLst>
          </p:cNvPr>
          <p:cNvSpPr/>
          <p:nvPr/>
        </p:nvSpPr>
        <p:spPr>
          <a:xfrm>
            <a:off x="24069168" y="6319897"/>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11" name="Freeform: Shape 1010">
            <a:extLst>
              <a:ext uri="{FF2B5EF4-FFF2-40B4-BE49-F238E27FC236}">
                <a16:creationId xmlns:a16="http://schemas.microsoft.com/office/drawing/2014/main" id="{6AEF561C-397C-47B2-A29D-C1B8BAF8A6D7}"/>
              </a:ext>
            </a:extLst>
          </p:cNvPr>
          <p:cNvSpPr/>
          <p:nvPr/>
        </p:nvSpPr>
        <p:spPr>
          <a:xfrm>
            <a:off x="24004370"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2B67236A-978C-4223-AA1A-267D4E07591F}"/>
              </a:ext>
            </a:extLst>
          </p:cNvPr>
          <p:cNvSpPr/>
          <p:nvPr/>
        </p:nvSpPr>
        <p:spPr>
          <a:xfrm>
            <a:off x="24198521"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13" name="Freeform: Shape 1012">
            <a:extLst>
              <a:ext uri="{FF2B5EF4-FFF2-40B4-BE49-F238E27FC236}">
                <a16:creationId xmlns:a16="http://schemas.microsoft.com/office/drawing/2014/main" id="{50731C5A-C0E8-4F30-9923-DC64A91BD8D5}"/>
              </a:ext>
            </a:extLst>
          </p:cNvPr>
          <p:cNvSpPr/>
          <p:nvPr/>
        </p:nvSpPr>
        <p:spPr>
          <a:xfrm>
            <a:off x="24004370" y="665809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14" name="Freeform: Shape 1013">
            <a:extLst>
              <a:ext uri="{FF2B5EF4-FFF2-40B4-BE49-F238E27FC236}">
                <a16:creationId xmlns:a16="http://schemas.microsoft.com/office/drawing/2014/main" id="{4B4CE857-338E-442B-8CF2-06F298FCFAA2}"/>
              </a:ext>
            </a:extLst>
          </p:cNvPr>
          <p:cNvSpPr/>
          <p:nvPr/>
        </p:nvSpPr>
        <p:spPr>
          <a:xfrm>
            <a:off x="24133724" y="665809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15" name="Freeform: Shape 1014">
            <a:extLst>
              <a:ext uri="{FF2B5EF4-FFF2-40B4-BE49-F238E27FC236}">
                <a16:creationId xmlns:a16="http://schemas.microsoft.com/office/drawing/2014/main" id="{1E55C78C-D540-4CC5-8845-482E974F3EE5}"/>
              </a:ext>
            </a:extLst>
          </p:cNvPr>
          <p:cNvSpPr/>
          <p:nvPr/>
        </p:nvSpPr>
        <p:spPr>
          <a:xfrm>
            <a:off x="23939573" y="682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16" name="Freeform: Shape 1015">
            <a:extLst>
              <a:ext uri="{FF2B5EF4-FFF2-40B4-BE49-F238E27FC236}">
                <a16:creationId xmlns:a16="http://schemas.microsoft.com/office/drawing/2014/main" id="{7454DCFB-0DF9-42EA-AA4F-F5E6E19BA5A9}"/>
              </a:ext>
            </a:extLst>
          </p:cNvPr>
          <p:cNvSpPr/>
          <p:nvPr/>
        </p:nvSpPr>
        <p:spPr>
          <a:xfrm>
            <a:off x="24069168" y="682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17" name="Freeform: Shape 1016">
            <a:extLst>
              <a:ext uri="{FF2B5EF4-FFF2-40B4-BE49-F238E27FC236}">
                <a16:creationId xmlns:a16="http://schemas.microsoft.com/office/drawing/2014/main" id="{49F58178-7A9E-4769-9083-960874CA3497}"/>
              </a:ext>
            </a:extLst>
          </p:cNvPr>
          <p:cNvSpPr/>
          <p:nvPr/>
        </p:nvSpPr>
        <p:spPr>
          <a:xfrm>
            <a:off x="24263319" y="682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18" name="Freeform: Shape 1017">
            <a:extLst>
              <a:ext uri="{FF2B5EF4-FFF2-40B4-BE49-F238E27FC236}">
                <a16:creationId xmlns:a16="http://schemas.microsoft.com/office/drawing/2014/main" id="{4E9A4DF7-1737-4EB9-B49B-47C83257F52D}"/>
              </a:ext>
            </a:extLst>
          </p:cNvPr>
          <p:cNvSpPr/>
          <p:nvPr/>
        </p:nvSpPr>
        <p:spPr>
          <a:xfrm>
            <a:off x="23939573" y="699653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19" name="Freeform: Shape 1018">
            <a:extLst>
              <a:ext uri="{FF2B5EF4-FFF2-40B4-BE49-F238E27FC236}">
                <a16:creationId xmlns:a16="http://schemas.microsoft.com/office/drawing/2014/main" id="{90C38AA6-32F4-48E3-B563-62DAC88B9757}"/>
              </a:ext>
            </a:extLst>
          </p:cNvPr>
          <p:cNvSpPr/>
          <p:nvPr/>
        </p:nvSpPr>
        <p:spPr>
          <a:xfrm>
            <a:off x="24004370" y="699653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20" name="Freeform: Shape 1019">
            <a:extLst>
              <a:ext uri="{FF2B5EF4-FFF2-40B4-BE49-F238E27FC236}">
                <a16:creationId xmlns:a16="http://schemas.microsoft.com/office/drawing/2014/main" id="{3F276F10-08BA-4BFC-888C-D37FBA43577C}"/>
              </a:ext>
            </a:extLst>
          </p:cNvPr>
          <p:cNvSpPr/>
          <p:nvPr/>
        </p:nvSpPr>
        <p:spPr>
          <a:xfrm>
            <a:off x="23939573" y="716563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21" name="Freeform: Shape 1020">
            <a:extLst>
              <a:ext uri="{FF2B5EF4-FFF2-40B4-BE49-F238E27FC236}">
                <a16:creationId xmlns:a16="http://schemas.microsoft.com/office/drawing/2014/main" id="{BF71012C-DD93-4208-83A3-6768C4994393}"/>
              </a:ext>
            </a:extLst>
          </p:cNvPr>
          <p:cNvSpPr/>
          <p:nvPr/>
        </p:nvSpPr>
        <p:spPr>
          <a:xfrm>
            <a:off x="24069168" y="7165634"/>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0BFC0043-F930-49D7-BD02-1FFA6D21C455}"/>
              </a:ext>
            </a:extLst>
          </p:cNvPr>
          <p:cNvSpPr/>
          <p:nvPr/>
        </p:nvSpPr>
        <p:spPr>
          <a:xfrm>
            <a:off x="24263319" y="716563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B92DCE4F-BD79-469E-AD5B-0959CDCCE990}"/>
              </a:ext>
            </a:extLst>
          </p:cNvPr>
          <p:cNvSpPr/>
          <p:nvPr/>
        </p:nvSpPr>
        <p:spPr>
          <a:xfrm>
            <a:off x="24004370" y="73347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CCCB8087-FF39-4CA6-B969-E6F878510A02}"/>
              </a:ext>
            </a:extLst>
          </p:cNvPr>
          <p:cNvSpPr/>
          <p:nvPr/>
        </p:nvSpPr>
        <p:spPr>
          <a:xfrm>
            <a:off x="24004370" y="75038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18FD95D3-ACB0-44B1-B353-9E229EB9662B}"/>
              </a:ext>
            </a:extLst>
          </p:cNvPr>
          <p:cNvSpPr/>
          <p:nvPr/>
        </p:nvSpPr>
        <p:spPr>
          <a:xfrm>
            <a:off x="24133724" y="75038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26" name="Freeform: Shape 1025">
            <a:extLst>
              <a:ext uri="{FF2B5EF4-FFF2-40B4-BE49-F238E27FC236}">
                <a16:creationId xmlns:a16="http://schemas.microsoft.com/office/drawing/2014/main" id="{C8B247B0-270B-4F84-BF4D-F06FCDA08340}"/>
              </a:ext>
            </a:extLst>
          </p:cNvPr>
          <p:cNvSpPr/>
          <p:nvPr/>
        </p:nvSpPr>
        <p:spPr>
          <a:xfrm>
            <a:off x="24263319" y="75038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3B5FD8F5-71ED-4515-AFC0-F14E970FB76A}"/>
              </a:ext>
            </a:extLst>
          </p:cNvPr>
          <p:cNvSpPr/>
          <p:nvPr/>
        </p:nvSpPr>
        <p:spPr>
          <a:xfrm>
            <a:off x="23939573" y="767317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3FA32656-B380-45BB-80B7-26749F916F91}"/>
              </a:ext>
            </a:extLst>
          </p:cNvPr>
          <p:cNvSpPr/>
          <p:nvPr/>
        </p:nvSpPr>
        <p:spPr>
          <a:xfrm>
            <a:off x="24069168" y="767317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7B087F5E-C8ED-4217-94C1-530A272329D5}"/>
              </a:ext>
            </a:extLst>
          </p:cNvPr>
          <p:cNvSpPr/>
          <p:nvPr/>
        </p:nvSpPr>
        <p:spPr>
          <a:xfrm>
            <a:off x="24198521" y="7673172"/>
            <a:ext cx="96352" cy="72265"/>
          </a:xfrm>
          <a:custGeom>
            <a:avLst/>
            <a:gdLst>
              <a:gd name="connsiteX0" fmla="*/ 0 w 70090"/>
              <a:gd name="connsiteY0" fmla="*/ 0 h 52567"/>
              <a:gd name="connsiteX1" fmla="*/ 74120 w 70090"/>
              <a:gd name="connsiteY1" fmla="*/ 0 h 52567"/>
              <a:gd name="connsiteX2" fmla="*/ 74120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0" y="0"/>
                </a:lnTo>
                <a:lnTo>
                  <a:pt x="74120"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0716CAC1-EA2F-4BE7-99CD-197FDECFC083}"/>
              </a:ext>
            </a:extLst>
          </p:cNvPr>
          <p:cNvSpPr/>
          <p:nvPr/>
        </p:nvSpPr>
        <p:spPr>
          <a:xfrm>
            <a:off x="23939573" y="7842272"/>
            <a:ext cx="96352" cy="72265"/>
          </a:xfrm>
          <a:custGeom>
            <a:avLst/>
            <a:gdLst>
              <a:gd name="connsiteX0" fmla="*/ 0 w 70090"/>
              <a:gd name="connsiteY0" fmla="*/ 0 h 52567"/>
              <a:gd name="connsiteX1" fmla="*/ 74120 w 70090"/>
              <a:gd name="connsiteY1" fmla="*/ 0 h 52567"/>
              <a:gd name="connsiteX2" fmla="*/ 74120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0" y="0"/>
                </a:lnTo>
                <a:lnTo>
                  <a:pt x="74120"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514BC926-C2C4-473E-9A89-FAE04B619F37}"/>
              </a:ext>
            </a:extLst>
          </p:cNvPr>
          <p:cNvSpPr/>
          <p:nvPr/>
        </p:nvSpPr>
        <p:spPr>
          <a:xfrm>
            <a:off x="24133724" y="78422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089F606E-DF30-4882-8501-B43D0C4BBB08}"/>
              </a:ext>
            </a:extLst>
          </p:cNvPr>
          <p:cNvSpPr/>
          <p:nvPr/>
        </p:nvSpPr>
        <p:spPr>
          <a:xfrm>
            <a:off x="24069168"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352399B0-D849-4EDD-B80D-FA6B0545A3D6}"/>
              </a:ext>
            </a:extLst>
          </p:cNvPr>
          <p:cNvSpPr/>
          <p:nvPr/>
        </p:nvSpPr>
        <p:spPr>
          <a:xfrm>
            <a:off x="24198521"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8FBDF069-FD24-4F10-BA3F-63801AFA6F1D}"/>
              </a:ext>
            </a:extLst>
          </p:cNvPr>
          <p:cNvSpPr/>
          <p:nvPr/>
        </p:nvSpPr>
        <p:spPr>
          <a:xfrm>
            <a:off x="24263319"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381CBAA6-95EB-414A-975C-F8958A862489}"/>
              </a:ext>
            </a:extLst>
          </p:cNvPr>
          <p:cNvSpPr/>
          <p:nvPr/>
        </p:nvSpPr>
        <p:spPr>
          <a:xfrm>
            <a:off x="23939573"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5683E1D9-5243-4064-9315-0F384CE0CB30}"/>
              </a:ext>
            </a:extLst>
          </p:cNvPr>
          <p:cNvSpPr/>
          <p:nvPr/>
        </p:nvSpPr>
        <p:spPr>
          <a:xfrm>
            <a:off x="24004370"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F020A31A-DCD2-4A6B-84E4-2AA1420F7881}"/>
              </a:ext>
            </a:extLst>
          </p:cNvPr>
          <p:cNvSpPr/>
          <p:nvPr/>
        </p:nvSpPr>
        <p:spPr>
          <a:xfrm>
            <a:off x="24069168"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861098C3-6733-48DE-93D8-34C1412B7D39}"/>
              </a:ext>
            </a:extLst>
          </p:cNvPr>
          <p:cNvSpPr/>
          <p:nvPr/>
        </p:nvSpPr>
        <p:spPr>
          <a:xfrm>
            <a:off x="24263319"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D120E4DE-5F51-4776-BE84-79C37D38ED2C}"/>
              </a:ext>
            </a:extLst>
          </p:cNvPr>
          <p:cNvSpPr/>
          <p:nvPr/>
        </p:nvSpPr>
        <p:spPr>
          <a:xfrm>
            <a:off x="23939573"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6CEEB594-AE5F-4AA9-8F67-42C113BCA9F2}"/>
              </a:ext>
            </a:extLst>
          </p:cNvPr>
          <p:cNvSpPr/>
          <p:nvPr/>
        </p:nvSpPr>
        <p:spPr>
          <a:xfrm>
            <a:off x="24069168"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14C4E96B-ED5D-4C6C-861B-DD70EB3E603D}"/>
              </a:ext>
            </a:extLst>
          </p:cNvPr>
          <p:cNvSpPr/>
          <p:nvPr/>
        </p:nvSpPr>
        <p:spPr>
          <a:xfrm>
            <a:off x="24004370"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F06DC872-71B1-4FD1-A8B5-BFD598B54EBB}"/>
              </a:ext>
            </a:extLst>
          </p:cNvPr>
          <p:cNvSpPr/>
          <p:nvPr/>
        </p:nvSpPr>
        <p:spPr>
          <a:xfrm>
            <a:off x="24133724"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2D61931F-957C-4775-B258-615DA2778300}"/>
              </a:ext>
            </a:extLst>
          </p:cNvPr>
          <p:cNvSpPr/>
          <p:nvPr/>
        </p:nvSpPr>
        <p:spPr>
          <a:xfrm>
            <a:off x="23939573"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6AEB9015-0B60-4A4D-8042-AE73992E26CE}"/>
              </a:ext>
            </a:extLst>
          </p:cNvPr>
          <p:cNvSpPr/>
          <p:nvPr/>
        </p:nvSpPr>
        <p:spPr>
          <a:xfrm>
            <a:off x="24069168"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FD277842-0D7D-4E5A-B485-A784ACBB1DBD}"/>
              </a:ext>
            </a:extLst>
          </p:cNvPr>
          <p:cNvSpPr/>
          <p:nvPr/>
        </p:nvSpPr>
        <p:spPr>
          <a:xfrm>
            <a:off x="24331247"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E95BB1F9-9BD5-4FB6-AF48-6629B2201D3A}"/>
              </a:ext>
            </a:extLst>
          </p:cNvPr>
          <p:cNvSpPr/>
          <p:nvPr/>
        </p:nvSpPr>
        <p:spPr>
          <a:xfrm>
            <a:off x="24396045"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3C637C2A-3361-4FC5-8E01-70A9770DFFF6}"/>
              </a:ext>
            </a:extLst>
          </p:cNvPr>
          <p:cNvSpPr/>
          <p:nvPr/>
        </p:nvSpPr>
        <p:spPr>
          <a:xfrm>
            <a:off x="24525639"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34573BF3-438D-45E3-8ACE-1F864A482132}"/>
              </a:ext>
            </a:extLst>
          </p:cNvPr>
          <p:cNvSpPr/>
          <p:nvPr/>
        </p:nvSpPr>
        <p:spPr>
          <a:xfrm>
            <a:off x="24590436"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E9BB8398-4BD4-44C4-AFEC-13899A314C2B}"/>
              </a:ext>
            </a:extLst>
          </p:cNvPr>
          <p:cNvSpPr/>
          <p:nvPr/>
        </p:nvSpPr>
        <p:spPr>
          <a:xfrm>
            <a:off x="24655234"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895CBC79-D55F-4255-AE25-CAF5DC7B2C54}"/>
              </a:ext>
            </a:extLst>
          </p:cNvPr>
          <p:cNvSpPr/>
          <p:nvPr/>
        </p:nvSpPr>
        <p:spPr>
          <a:xfrm>
            <a:off x="24331247" y="53048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B328216E-CC28-43C4-8C1A-756052FC6BA6}"/>
              </a:ext>
            </a:extLst>
          </p:cNvPr>
          <p:cNvSpPr/>
          <p:nvPr/>
        </p:nvSpPr>
        <p:spPr>
          <a:xfrm>
            <a:off x="24460842" y="53048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6819A6BD-1A2D-4A11-93B0-FFB96AD34E6F}"/>
              </a:ext>
            </a:extLst>
          </p:cNvPr>
          <p:cNvSpPr/>
          <p:nvPr/>
        </p:nvSpPr>
        <p:spPr>
          <a:xfrm>
            <a:off x="24590436" y="53048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885FC4EC-D920-415A-8CDA-D2F3D180A95F}"/>
              </a:ext>
            </a:extLst>
          </p:cNvPr>
          <p:cNvSpPr/>
          <p:nvPr/>
        </p:nvSpPr>
        <p:spPr>
          <a:xfrm>
            <a:off x="24396045" y="5473919"/>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5ACB4C28-EC33-44CC-9FC6-A3EC7D2743EF}"/>
              </a:ext>
            </a:extLst>
          </p:cNvPr>
          <p:cNvSpPr/>
          <p:nvPr/>
        </p:nvSpPr>
        <p:spPr>
          <a:xfrm>
            <a:off x="24655234" y="54739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4243B272-958D-46DE-892C-3746686BBF3F}"/>
              </a:ext>
            </a:extLst>
          </p:cNvPr>
          <p:cNvSpPr/>
          <p:nvPr/>
        </p:nvSpPr>
        <p:spPr>
          <a:xfrm>
            <a:off x="24331247" y="564325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9582D720-49F3-4AA7-AF62-DE2F78A29CFE}"/>
              </a:ext>
            </a:extLst>
          </p:cNvPr>
          <p:cNvSpPr/>
          <p:nvPr/>
        </p:nvSpPr>
        <p:spPr>
          <a:xfrm>
            <a:off x="24525639" y="5643259"/>
            <a:ext cx="96352" cy="72265"/>
          </a:xfrm>
          <a:custGeom>
            <a:avLst/>
            <a:gdLst>
              <a:gd name="connsiteX0" fmla="*/ 0 w 70090"/>
              <a:gd name="connsiteY0" fmla="*/ 0 h 52567"/>
              <a:gd name="connsiteX1" fmla="*/ 74121 w 70090"/>
              <a:gd name="connsiteY1" fmla="*/ 0 h 52567"/>
              <a:gd name="connsiteX2" fmla="*/ 74121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1" y="0"/>
                </a:lnTo>
                <a:lnTo>
                  <a:pt x="74121"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22538D5F-10D5-4FDF-9FA0-0FC86C4E6197}"/>
              </a:ext>
            </a:extLst>
          </p:cNvPr>
          <p:cNvSpPr/>
          <p:nvPr/>
        </p:nvSpPr>
        <p:spPr>
          <a:xfrm>
            <a:off x="24655234" y="564325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B253142A-B4AA-42A4-B29A-165CEB87D319}"/>
              </a:ext>
            </a:extLst>
          </p:cNvPr>
          <p:cNvSpPr/>
          <p:nvPr/>
        </p:nvSpPr>
        <p:spPr>
          <a:xfrm>
            <a:off x="24331247"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3CA40CB4-EDA9-449E-8E8D-C6A206998E97}"/>
              </a:ext>
            </a:extLst>
          </p:cNvPr>
          <p:cNvSpPr/>
          <p:nvPr/>
        </p:nvSpPr>
        <p:spPr>
          <a:xfrm>
            <a:off x="24396045" y="5812357"/>
            <a:ext cx="96352" cy="72265"/>
          </a:xfrm>
          <a:custGeom>
            <a:avLst/>
            <a:gdLst>
              <a:gd name="connsiteX0" fmla="*/ 0 w 70090"/>
              <a:gd name="connsiteY0" fmla="*/ 0 h 52567"/>
              <a:gd name="connsiteX1" fmla="*/ 74121 w 70090"/>
              <a:gd name="connsiteY1" fmla="*/ 0 h 52567"/>
              <a:gd name="connsiteX2" fmla="*/ 74121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1" y="0"/>
                </a:lnTo>
                <a:lnTo>
                  <a:pt x="74121"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E655F46D-EC34-4D94-9C53-D8B23E3A64A4}"/>
              </a:ext>
            </a:extLst>
          </p:cNvPr>
          <p:cNvSpPr/>
          <p:nvPr/>
        </p:nvSpPr>
        <p:spPr>
          <a:xfrm>
            <a:off x="24525639"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EA922905-7023-4BE5-AA09-066D56CEBA82}"/>
              </a:ext>
            </a:extLst>
          </p:cNvPr>
          <p:cNvSpPr/>
          <p:nvPr/>
        </p:nvSpPr>
        <p:spPr>
          <a:xfrm>
            <a:off x="24655234"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FBB52B77-2A99-45BB-A683-DCCFC40D9626}"/>
              </a:ext>
            </a:extLst>
          </p:cNvPr>
          <p:cNvSpPr/>
          <p:nvPr/>
        </p:nvSpPr>
        <p:spPr>
          <a:xfrm>
            <a:off x="24331247" y="598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3DFCF287-0159-4C46-97B7-A8C268BDAB0A}"/>
              </a:ext>
            </a:extLst>
          </p:cNvPr>
          <p:cNvSpPr/>
          <p:nvPr/>
        </p:nvSpPr>
        <p:spPr>
          <a:xfrm>
            <a:off x="24460842" y="598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B2CC6AEE-7FCB-46A6-BA02-50C55C48B42C}"/>
              </a:ext>
            </a:extLst>
          </p:cNvPr>
          <p:cNvSpPr/>
          <p:nvPr/>
        </p:nvSpPr>
        <p:spPr>
          <a:xfrm>
            <a:off x="24396045" y="615055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718D45A3-4A1E-4171-AB5C-29B3BC5A4ED9}"/>
              </a:ext>
            </a:extLst>
          </p:cNvPr>
          <p:cNvSpPr/>
          <p:nvPr/>
        </p:nvSpPr>
        <p:spPr>
          <a:xfrm>
            <a:off x="24590436" y="615055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5912D23A-B414-44E1-8A84-ACF863EA499B}"/>
              </a:ext>
            </a:extLst>
          </p:cNvPr>
          <p:cNvSpPr/>
          <p:nvPr/>
        </p:nvSpPr>
        <p:spPr>
          <a:xfrm>
            <a:off x="24331247" y="631989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D8F56451-3ADC-4F2A-A8F9-540E6DF6CA32}"/>
              </a:ext>
            </a:extLst>
          </p:cNvPr>
          <p:cNvSpPr/>
          <p:nvPr/>
        </p:nvSpPr>
        <p:spPr>
          <a:xfrm>
            <a:off x="24460842" y="631989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397A7B4C-FC65-42BD-9294-679FAAD022D4}"/>
              </a:ext>
            </a:extLst>
          </p:cNvPr>
          <p:cNvSpPr/>
          <p:nvPr/>
        </p:nvSpPr>
        <p:spPr>
          <a:xfrm>
            <a:off x="24525639" y="631989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D24F1A03-8E87-4820-91A9-B431908D7E5A}"/>
              </a:ext>
            </a:extLst>
          </p:cNvPr>
          <p:cNvSpPr/>
          <p:nvPr/>
        </p:nvSpPr>
        <p:spPr>
          <a:xfrm>
            <a:off x="24655234" y="631989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2735D090-A802-4C53-B2D5-73C144F9C81D}"/>
              </a:ext>
            </a:extLst>
          </p:cNvPr>
          <p:cNvSpPr/>
          <p:nvPr/>
        </p:nvSpPr>
        <p:spPr>
          <a:xfrm>
            <a:off x="24396045"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56EB5754-6A2B-4821-B673-69370A14978E}"/>
              </a:ext>
            </a:extLst>
          </p:cNvPr>
          <p:cNvSpPr/>
          <p:nvPr/>
        </p:nvSpPr>
        <p:spPr>
          <a:xfrm>
            <a:off x="24525639"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B4637648-E64B-4A3E-8B95-B1E025DC72F0}"/>
              </a:ext>
            </a:extLst>
          </p:cNvPr>
          <p:cNvSpPr/>
          <p:nvPr/>
        </p:nvSpPr>
        <p:spPr>
          <a:xfrm>
            <a:off x="24331247" y="6658096"/>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FD3A8086-051B-4E22-AD93-4DB26E653CC0}"/>
              </a:ext>
            </a:extLst>
          </p:cNvPr>
          <p:cNvSpPr/>
          <p:nvPr/>
        </p:nvSpPr>
        <p:spPr>
          <a:xfrm>
            <a:off x="24525639" y="665809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A020C9D2-31D0-4D1D-B08E-1EB603A62A02}"/>
              </a:ext>
            </a:extLst>
          </p:cNvPr>
          <p:cNvSpPr/>
          <p:nvPr/>
        </p:nvSpPr>
        <p:spPr>
          <a:xfrm>
            <a:off x="24525639" y="6827194"/>
            <a:ext cx="96352" cy="72265"/>
          </a:xfrm>
          <a:custGeom>
            <a:avLst/>
            <a:gdLst>
              <a:gd name="connsiteX0" fmla="*/ 0 w 70090"/>
              <a:gd name="connsiteY0" fmla="*/ 0 h 52567"/>
              <a:gd name="connsiteX1" fmla="*/ 74121 w 70090"/>
              <a:gd name="connsiteY1" fmla="*/ 0 h 52567"/>
              <a:gd name="connsiteX2" fmla="*/ 74121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1" y="0"/>
                </a:lnTo>
                <a:lnTo>
                  <a:pt x="74121"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D49BFA33-0925-424E-BA81-250FE0B53189}"/>
              </a:ext>
            </a:extLst>
          </p:cNvPr>
          <p:cNvSpPr/>
          <p:nvPr/>
        </p:nvSpPr>
        <p:spPr>
          <a:xfrm>
            <a:off x="24655234" y="682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F3FB6280-1BC0-4B13-9AE4-B6B423DDE288}"/>
              </a:ext>
            </a:extLst>
          </p:cNvPr>
          <p:cNvSpPr/>
          <p:nvPr/>
        </p:nvSpPr>
        <p:spPr>
          <a:xfrm>
            <a:off x="24198521" y="6996535"/>
            <a:ext cx="168618" cy="72265"/>
          </a:xfrm>
          <a:custGeom>
            <a:avLst/>
            <a:gdLst>
              <a:gd name="connsiteX0" fmla="*/ 0 w 122657"/>
              <a:gd name="connsiteY0" fmla="*/ 0 h 52567"/>
              <a:gd name="connsiteX1" fmla="*/ 123534 w 122657"/>
              <a:gd name="connsiteY1" fmla="*/ 0 h 52567"/>
              <a:gd name="connsiteX2" fmla="*/ 123534 w 122657"/>
              <a:gd name="connsiteY2" fmla="*/ 68689 h 52567"/>
              <a:gd name="connsiteX3" fmla="*/ 0 w 12265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22657" h="52567">
                <a:moveTo>
                  <a:pt x="0" y="0"/>
                </a:moveTo>
                <a:lnTo>
                  <a:pt x="123534" y="0"/>
                </a:lnTo>
                <a:lnTo>
                  <a:pt x="12353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E5202882-E612-4DEF-84EB-20AF436BDAC5}"/>
              </a:ext>
            </a:extLst>
          </p:cNvPr>
          <p:cNvSpPr/>
          <p:nvPr/>
        </p:nvSpPr>
        <p:spPr>
          <a:xfrm>
            <a:off x="24525639" y="699653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A63F453E-9FB7-4B46-B08B-89C85D1A3587}"/>
              </a:ext>
            </a:extLst>
          </p:cNvPr>
          <p:cNvSpPr/>
          <p:nvPr/>
        </p:nvSpPr>
        <p:spPr>
          <a:xfrm>
            <a:off x="24655234" y="699653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C28440D3-3BE4-40EC-8382-4BA3884963E9}"/>
              </a:ext>
            </a:extLst>
          </p:cNvPr>
          <p:cNvSpPr/>
          <p:nvPr/>
        </p:nvSpPr>
        <p:spPr>
          <a:xfrm>
            <a:off x="24396045" y="716563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ED94A058-5386-4D31-A757-847F5D5C9DE2}"/>
              </a:ext>
            </a:extLst>
          </p:cNvPr>
          <p:cNvSpPr/>
          <p:nvPr/>
        </p:nvSpPr>
        <p:spPr>
          <a:xfrm>
            <a:off x="24460842" y="716563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DF79ECB5-6EBB-445D-8DAD-FBB24B127132}"/>
              </a:ext>
            </a:extLst>
          </p:cNvPr>
          <p:cNvSpPr/>
          <p:nvPr/>
        </p:nvSpPr>
        <p:spPr>
          <a:xfrm>
            <a:off x="24593086" y="7165634"/>
            <a:ext cx="96352" cy="72265"/>
          </a:xfrm>
          <a:custGeom>
            <a:avLst/>
            <a:gdLst>
              <a:gd name="connsiteX0" fmla="*/ 0 w 70090"/>
              <a:gd name="connsiteY0" fmla="*/ 0 h 52567"/>
              <a:gd name="connsiteX1" fmla="*/ 72193 w 70090"/>
              <a:gd name="connsiteY1" fmla="*/ 0 h 52567"/>
              <a:gd name="connsiteX2" fmla="*/ 72193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2193" y="0"/>
                </a:lnTo>
                <a:lnTo>
                  <a:pt x="72193"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CEDAF16A-E74D-4113-AA3A-FD7378F1A171}"/>
              </a:ext>
            </a:extLst>
          </p:cNvPr>
          <p:cNvSpPr/>
          <p:nvPr/>
        </p:nvSpPr>
        <p:spPr>
          <a:xfrm>
            <a:off x="24396045" y="73347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DD6908DC-6DC7-4AF4-B224-F1CB11E2B910}"/>
              </a:ext>
            </a:extLst>
          </p:cNvPr>
          <p:cNvSpPr/>
          <p:nvPr/>
        </p:nvSpPr>
        <p:spPr>
          <a:xfrm>
            <a:off x="24525639" y="73347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A69DCF82-8693-495B-B873-B615E7BB4670}"/>
              </a:ext>
            </a:extLst>
          </p:cNvPr>
          <p:cNvSpPr/>
          <p:nvPr/>
        </p:nvSpPr>
        <p:spPr>
          <a:xfrm>
            <a:off x="24655234" y="73347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5" name="Freeform: Shape 1084">
            <a:extLst>
              <a:ext uri="{FF2B5EF4-FFF2-40B4-BE49-F238E27FC236}">
                <a16:creationId xmlns:a16="http://schemas.microsoft.com/office/drawing/2014/main" id="{3A3FBD6A-F90C-46E1-BAFB-6562712240C7}"/>
              </a:ext>
            </a:extLst>
          </p:cNvPr>
          <p:cNvSpPr/>
          <p:nvPr/>
        </p:nvSpPr>
        <p:spPr>
          <a:xfrm>
            <a:off x="24396045" y="7503832"/>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CFACE579-5F4E-4B3D-B59E-BC1E55ED5D5B}"/>
              </a:ext>
            </a:extLst>
          </p:cNvPr>
          <p:cNvSpPr/>
          <p:nvPr/>
        </p:nvSpPr>
        <p:spPr>
          <a:xfrm>
            <a:off x="24655234" y="75038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F9F87AA7-9785-4EB2-95C8-E51287EC6F67}"/>
              </a:ext>
            </a:extLst>
          </p:cNvPr>
          <p:cNvSpPr/>
          <p:nvPr/>
        </p:nvSpPr>
        <p:spPr>
          <a:xfrm>
            <a:off x="24331247" y="767317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F11E20EE-B76D-4062-B485-427DC060DCE8}"/>
              </a:ext>
            </a:extLst>
          </p:cNvPr>
          <p:cNvSpPr/>
          <p:nvPr/>
        </p:nvSpPr>
        <p:spPr>
          <a:xfrm>
            <a:off x="24655234" y="767317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0F0F0EB8-E0AE-48E7-B61A-C7D319818DC5}"/>
              </a:ext>
            </a:extLst>
          </p:cNvPr>
          <p:cNvSpPr/>
          <p:nvPr/>
        </p:nvSpPr>
        <p:spPr>
          <a:xfrm>
            <a:off x="24331247" y="78422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4B7E1702-508F-4B92-8C75-AADC1BCAFA2A}"/>
              </a:ext>
            </a:extLst>
          </p:cNvPr>
          <p:cNvSpPr/>
          <p:nvPr/>
        </p:nvSpPr>
        <p:spPr>
          <a:xfrm>
            <a:off x="24396045" y="78422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1DD25964-5F6A-44C6-97A0-148F7BB58DDF}"/>
              </a:ext>
            </a:extLst>
          </p:cNvPr>
          <p:cNvSpPr/>
          <p:nvPr/>
        </p:nvSpPr>
        <p:spPr>
          <a:xfrm>
            <a:off x="24525639" y="78422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B6B31366-8A22-4A0A-8129-F785F25AE662}"/>
              </a:ext>
            </a:extLst>
          </p:cNvPr>
          <p:cNvSpPr/>
          <p:nvPr/>
        </p:nvSpPr>
        <p:spPr>
          <a:xfrm>
            <a:off x="24593086" y="7842272"/>
            <a:ext cx="96352" cy="72265"/>
          </a:xfrm>
          <a:custGeom>
            <a:avLst/>
            <a:gdLst>
              <a:gd name="connsiteX0" fmla="*/ 0 w 70090"/>
              <a:gd name="connsiteY0" fmla="*/ 0 h 52567"/>
              <a:gd name="connsiteX1" fmla="*/ 72193 w 70090"/>
              <a:gd name="connsiteY1" fmla="*/ 0 h 52567"/>
              <a:gd name="connsiteX2" fmla="*/ 72193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2193" y="0"/>
                </a:lnTo>
                <a:lnTo>
                  <a:pt x="72193"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3FDA807B-5F59-4F60-8F47-E2C3BC94127F}"/>
              </a:ext>
            </a:extLst>
          </p:cNvPr>
          <p:cNvSpPr/>
          <p:nvPr/>
        </p:nvSpPr>
        <p:spPr>
          <a:xfrm>
            <a:off x="24460842"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4" name="Freeform: Shape 1093">
            <a:extLst>
              <a:ext uri="{FF2B5EF4-FFF2-40B4-BE49-F238E27FC236}">
                <a16:creationId xmlns:a16="http://schemas.microsoft.com/office/drawing/2014/main" id="{D72BEBB4-64CA-448A-8C3E-3D245498530B}"/>
              </a:ext>
            </a:extLst>
          </p:cNvPr>
          <p:cNvSpPr/>
          <p:nvPr/>
        </p:nvSpPr>
        <p:spPr>
          <a:xfrm>
            <a:off x="24590436"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5" name="Freeform: Shape 1094">
            <a:extLst>
              <a:ext uri="{FF2B5EF4-FFF2-40B4-BE49-F238E27FC236}">
                <a16:creationId xmlns:a16="http://schemas.microsoft.com/office/drawing/2014/main" id="{FFC4F8D2-115D-42BC-BC38-3907E0749AC5}"/>
              </a:ext>
            </a:extLst>
          </p:cNvPr>
          <p:cNvSpPr/>
          <p:nvPr/>
        </p:nvSpPr>
        <p:spPr>
          <a:xfrm>
            <a:off x="24655234"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6" name="Freeform: Shape 1095">
            <a:extLst>
              <a:ext uri="{FF2B5EF4-FFF2-40B4-BE49-F238E27FC236}">
                <a16:creationId xmlns:a16="http://schemas.microsoft.com/office/drawing/2014/main" id="{8B52E03C-9252-43A2-A7A9-82AF4A339E64}"/>
              </a:ext>
            </a:extLst>
          </p:cNvPr>
          <p:cNvSpPr/>
          <p:nvPr/>
        </p:nvSpPr>
        <p:spPr>
          <a:xfrm>
            <a:off x="24396045"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271B5C48-5CB9-425B-8A77-94149CCBE842}"/>
              </a:ext>
            </a:extLst>
          </p:cNvPr>
          <p:cNvSpPr/>
          <p:nvPr/>
        </p:nvSpPr>
        <p:spPr>
          <a:xfrm>
            <a:off x="24460842"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8" name="Freeform: Shape 1097">
            <a:extLst>
              <a:ext uri="{FF2B5EF4-FFF2-40B4-BE49-F238E27FC236}">
                <a16:creationId xmlns:a16="http://schemas.microsoft.com/office/drawing/2014/main" id="{6A3B6A2B-DE82-45BF-9CF8-A5FD0FA7C105}"/>
              </a:ext>
            </a:extLst>
          </p:cNvPr>
          <p:cNvSpPr/>
          <p:nvPr/>
        </p:nvSpPr>
        <p:spPr>
          <a:xfrm>
            <a:off x="24655234"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7970BCEA-C185-4A8F-819C-B66A7A310F0E}"/>
              </a:ext>
            </a:extLst>
          </p:cNvPr>
          <p:cNvSpPr/>
          <p:nvPr/>
        </p:nvSpPr>
        <p:spPr>
          <a:xfrm>
            <a:off x="24331247"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86044550-0477-425E-810C-8E31EC26FED0}"/>
              </a:ext>
            </a:extLst>
          </p:cNvPr>
          <p:cNvSpPr/>
          <p:nvPr/>
        </p:nvSpPr>
        <p:spPr>
          <a:xfrm>
            <a:off x="24460842"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58846E25-EDF4-46F9-B556-A7456ECA416B}"/>
              </a:ext>
            </a:extLst>
          </p:cNvPr>
          <p:cNvSpPr/>
          <p:nvPr/>
        </p:nvSpPr>
        <p:spPr>
          <a:xfrm>
            <a:off x="24590436"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22A4B211-4032-4466-9640-FB6828F0FE17}"/>
              </a:ext>
            </a:extLst>
          </p:cNvPr>
          <p:cNvSpPr/>
          <p:nvPr/>
        </p:nvSpPr>
        <p:spPr>
          <a:xfrm>
            <a:off x="24396045"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EF5089FC-602D-4161-92CA-0AFD16874F69}"/>
              </a:ext>
            </a:extLst>
          </p:cNvPr>
          <p:cNvSpPr/>
          <p:nvPr/>
        </p:nvSpPr>
        <p:spPr>
          <a:xfrm>
            <a:off x="24525639"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E3EF73D9-EC66-44E1-9505-CCA0488666C5}"/>
              </a:ext>
            </a:extLst>
          </p:cNvPr>
          <p:cNvSpPr/>
          <p:nvPr/>
        </p:nvSpPr>
        <p:spPr>
          <a:xfrm>
            <a:off x="24655234"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FB16A855-7F56-44EB-83DC-FF6D5EB74207}"/>
              </a:ext>
            </a:extLst>
          </p:cNvPr>
          <p:cNvSpPr/>
          <p:nvPr/>
        </p:nvSpPr>
        <p:spPr>
          <a:xfrm>
            <a:off x="24331247"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79BC1703-6260-47BB-9EDC-FF62CCEA27F7}"/>
              </a:ext>
            </a:extLst>
          </p:cNvPr>
          <p:cNvSpPr/>
          <p:nvPr/>
        </p:nvSpPr>
        <p:spPr>
          <a:xfrm>
            <a:off x="24460842"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7" name="Freeform: Shape 1106">
            <a:extLst>
              <a:ext uri="{FF2B5EF4-FFF2-40B4-BE49-F238E27FC236}">
                <a16:creationId xmlns:a16="http://schemas.microsoft.com/office/drawing/2014/main" id="{4C971BF4-643B-4760-AF82-4A79B646BA77}"/>
              </a:ext>
            </a:extLst>
          </p:cNvPr>
          <p:cNvSpPr/>
          <p:nvPr/>
        </p:nvSpPr>
        <p:spPr>
          <a:xfrm>
            <a:off x="24655234"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8" name="Freeform: Shape 1107">
            <a:extLst>
              <a:ext uri="{FF2B5EF4-FFF2-40B4-BE49-F238E27FC236}">
                <a16:creationId xmlns:a16="http://schemas.microsoft.com/office/drawing/2014/main" id="{34273D9B-8ADB-4C12-BBBE-ACE8EA9EEEFD}"/>
              </a:ext>
            </a:extLst>
          </p:cNvPr>
          <p:cNvSpPr/>
          <p:nvPr/>
        </p:nvSpPr>
        <p:spPr>
          <a:xfrm>
            <a:off x="24069168" y="885180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09" name="Freeform: Shape 1108">
            <a:extLst>
              <a:ext uri="{FF2B5EF4-FFF2-40B4-BE49-F238E27FC236}">
                <a16:creationId xmlns:a16="http://schemas.microsoft.com/office/drawing/2014/main" id="{EB29CDD5-6AAE-46C1-963C-4887DA5317AC}"/>
              </a:ext>
            </a:extLst>
          </p:cNvPr>
          <p:cNvSpPr/>
          <p:nvPr/>
        </p:nvSpPr>
        <p:spPr>
          <a:xfrm>
            <a:off x="24263319" y="885180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0" name="Freeform: Shape 1109">
            <a:extLst>
              <a:ext uri="{FF2B5EF4-FFF2-40B4-BE49-F238E27FC236}">
                <a16:creationId xmlns:a16="http://schemas.microsoft.com/office/drawing/2014/main" id="{ED83860C-9114-41F8-84F1-EB79B19F98C0}"/>
              </a:ext>
            </a:extLst>
          </p:cNvPr>
          <p:cNvSpPr/>
          <p:nvPr/>
        </p:nvSpPr>
        <p:spPr>
          <a:xfrm>
            <a:off x="24331247" y="885180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1" name="Freeform: Shape 1110">
            <a:extLst>
              <a:ext uri="{FF2B5EF4-FFF2-40B4-BE49-F238E27FC236}">
                <a16:creationId xmlns:a16="http://schemas.microsoft.com/office/drawing/2014/main" id="{02704394-D48C-4C8B-A679-9661048C38E2}"/>
              </a:ext>
            </a:extLst>
          </p:cNvPr>
          <p:cNvSpPr/>
          <p:nvPr/>
        </p:nvSpPr>
        <p:spPr>
          <a:xfrm>
            <a:off x="24460842" y="885180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AA7828E1-EBA5-4593-8CF7-D7AB19EDD830}"/>
              </a:ext>
            </a:extLst>
          </p:cNvPr>
          <p:cNvSpPr/>
          <p:nvPr/>
        </p:nvSpPr>
        <p:spPr>
          <a:xfrm>
            <a:off x="23939573"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3" name="Freeform: Shape 1112">
            <a:extLst>
              <a:ext uri="{FF2B5EF4-FFF2-40B4-BE49-F238E27FC236}">
                <a16:creationId xmlns:a16="http://schemas.microsoft.com/office/drawing/2014/main" id="{CE21EEDB-75F8-4C9F-960B-82E88018888D}"/>
              </a:ext>
            </a:extLst>
          </p:cNvPr>
          <p:cNvSpPr/>
          <p:nvPr/>
        </p:nvSpPr>
        <p:spPr>
          <a:xfrm>
            <a:off x="24004370"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84C91BD6-CA8B-4902-A543-553196BD5676}"/>
              </a:ext>
            </a:extLst>
          </p:cNvPr>
          <p:cNvSpPr/>
          <p:nvPr/>
        </p:nvSpPr>
        <p:spPr>
          <a:xfrm>
            <a:off x="24198521"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5" name="Freeform: Shape 1114">
            <a:extLst>
              <a:ext uri="{FF2B5EF4-FFF2-40B4-BE49-F238E27FC236}">
                <a16:creationId xmlns:a16="http://schemas.microsoft.com/office/drawing/2014/main" id="{1A5CF291-DE07-4E7A-9C5C-767F757623C0}"/>
              </a:ext>
            </a:extLst>
          </p:cNvPr>
          <p:cNvSpPr/>
          <p:nvPr/>
        </p:nvSpPr>
        <p:spPr>
          <a:xfrm>
            <a:off x="24331247"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005A7FFC-905B-405D-BBF6-DAC0EF70FED6}"/>
              </a:ext>
            </a:extLst>
          </p:cNvPr>
          <p:cNvSpPr/>
          <p:nvPr/>
        </p:nvSpPr>
        <p:spPr>
          <a:xfrm>
            <a:off x="24655234"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14C3A64E-A29E-43BA-87F7-C15A6063977C}"/>
              </a:ext>
            </a:extLst>
          </p:cNvPr>
          <p:cNvSpPr/>
          <p:nvPr/>
        </p:nvSpPr>
        <p:spPr>
          <a:xfrm>
            <a:off x="24263319" y="91582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8" name="Freeform: Shape 1117">
            <a:extLst>
              <a:ext uri="{FF2B5EF4-FFF2-40B4-BE49-F238E27FC236}">
                <a16:creationId xmlns:a16="http://schemas.microsoft.com/office/drawing/2014/main" id="{2E6B8951-05F5-478B-895E-4D3C6180AE90}"/>
              </a:ext>
            </a:extLst>
          </p:cNvPr>
          <p:cNvSpPr/>
          <p:nvPr/>
        </p:nvSpPr>
        <p:spPr>
          <a:xfrm>
            <a:off x="24133724" y="91582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19" name="Freeform: Shape 1118">
            <a:extLst>
              <a:ext uri="{FF2B5EF4-FFF2-40B4-BE49-F238E27FC236}">
                <a16:creationId xmlns:a16="http://schemas.microsoft.com/office/drawing/2014/main" id="{8442C905-DB3D-480E-AF49-FB44BBA93DB8}"/>
              </a:ext>
            </a:extLst>
          </p:cNvPr>
          <p:cNvSpPr/>
          <p:nvPr/>
        </p:nvSpPr>
        <p:spPr>
          <a:xfrm>
            <a:off x="24590436" y="91582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E1ABB646-5D1E-45AA-A7DB-505D119B8ADC}"/>
              </a:ext>
            </a:extLst>
          </p:cNvPr>
          <p:cNvSpPr/>
          <p:nvPr/>
        </p:nvSpPr>
        <p:spPr>
          <a:xfrm>
            <a:off x="24655234" y="91582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9EFD2872-30D0-4B56-8711-066A46FC1C2A}"/>
              </a:ext>
            </a:extLst>
          </p:cNvPr>
          <p:cNvSpPr/>
          <p:nvPr/>
        </p:nvSpPr>
        <p:spPr>
          <a:xfrm>
            <a:off x="23939573" y="930828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A1059C1B-233C-40D4-A6DA-92F843AE9A15}"/>
              </a:ext>
            </a:extLst>
          </p:cNvPr>
          <p:cNvSpPr/>
          <p:nvPr/>
        </p:nvSpPr>
        <p:spPr>
          <a:xfrm>
            <a:off x="24396045" y="930828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A3FB6D16-2103-499A-91A4-14A02E9EAD37}"/>
              </a:ext>
            </a:extLst>
          </p:cNvPr>
          <p:cNvSpPr/>
          <p:nvPr/>
        </p:nvSpPr>
        <p:spPr>
          <a:xfrm>
            <a:off x="24069168" y="930828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55D2C513-B1FD-45A1-8B74-5EAB32EF66D3}"/>
              </a:ext>
            </a:extLst>
          </p:cNvPr>
          <p:cNvSpPr/>
          <p:nvPr/>
        </p:nvSpPr>
        <p:spPr>
          <a:xfrm>
            <a:off x="24525639" y="930828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48160C59-638A-4A97-872E-D4B109950AE2}"/>
              </a:ext>
            </a:extLst>
          </p:cNvPr>
          <p:cNvSpPr/>
          <p:nvPr/>
        </p:nvSpPr>
        <p:spPr>
          <a:xfrm>
            <a:off x="24655234" y="930828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731682DC-F5D6-4D8F-A372-882633586677}"/>
              </a:ext>
            </a:extLst>
          </p:cNvPr>
          <p:cNvSpPr/>
          <p:nvPr/>
        </p:nvSpPr>
        <p:spPr>
          <a:xfrm>
            <a:off x="23939573"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FF2A2EE1-75B7-4B4B-9D7E-65B47CD52030}"/>
              </a:ext>
            </a:extLst>
          </p:cNvPr>
          <p:cNvSpPr/>
          <p:nvPr/>
        </p:nvSpPr>
        <p:spPr>
          <a:xfrm>
            <a:off x="24133724"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63E7471B-39EE-445E-9BE1-8A9525536BF2}"/>
              </a:ext>
            </a:extLst>
          </p:cNvPr>
          <p:cNvSpPr/>
          <p:nvPr/>
        </p:nvSpPr>
        <p:spPr>
          <a:xfrm>
            <a:off x="24004370"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91070AC6-BEDC-4E04-934D-B8C24E11166C}"/>
              </a:ext>
            </a:extLst>
          </p:cNvPr>
          <p:cNvSpPr/>
          <p:nvPr/>
        </p:nvSpPr>
        <p:spPr>
          <a:xfrm>
            <a:off x="24460842"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4D701BD8-5868-4500-8737-DE018B13BCED}"/>
              </a:ext>
            </a:extLst>
          </p:cNvPr>
          <p:cNvSpPr/>
          <p:nvPr/>
        </p:nvSpPr>
        <p:spPr>
          <a:xfrm>
            <a:off x="24525639"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117E8DE8-BC27-4B97-ACF1-910A3A54EC08}"/>
              </a:ext>
            </a:extLst>
          </p:cNvPr>
          <p:cNvSpPr/>
          <p:nvPr/>
        </p:nvSpPr>
        <p:spPr>
          <a:xfrm>
            <a:off x="23939573"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8B76B905-AEE4-48FD-A635-A487CDFA7378}"/>
              </a:ext>
            </a:extLst>
          </p:cNvPr>
          <p:cNvSpPr/>
          <p:nvPr/>
        </p:nvSpPr>
        <p:spPr>
          <a:xfrm>
            <a:off x="24396045"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2286BD2E-B0CD-4B33-99D4-B5DB54BF35CF}"/>
              </a:ext>
            </a:extLst>
          </p:cNvPr>
          <p:cNvSpPr/>
          <p:nvPr/>
        </p:nvSpPr>
        <p:spPr>
          <a:xfrm>
            <a:off x="24133724"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B303FA34-B47D-493D-B846-7CD605FEBBBD}"/>
              </a:ext>
            </a:extLst>
          </p:cNvPr>
          <p:cNvSpPr/>
          <p:nvPr/>
        </p:nvSpPr>
        <p:spPr>
          <a:xfrm>
            <a:off x="24263319"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184B2FB4-6CDF-40D1-A8FA-D338CD2E840C}"/>
              </a:ext>
            </a:extLst>
          </p:cNvPr>
          <p:cNvSpPr/>
          <p:nvPr/>
        </p:nvSpPr>
        <p:spPr>
          <a:xfrm>
            <a:off x="24655234"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A39A1827-1BC6-4F5E-BA28-ECC39847483C}"/>
              </a:ext>
            </a:extLst>
          </p:cNvPr>
          <p:cNvSpPr/>
          <p:nvPr/>
        </p:nvSpPr>
        <p:spPr>
          <a:xfrm>
            <a:off x="23939573"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1EC91C55-9691-445B-8562-03AECFF24B44}"/>
              </a:ext>
            </a:extLst>
          </p:cNvPr>
          <p:cNvSpPr/>
          <p:nvPr/>
        </p:nvSpPr>
        <p:spPr>
          <a:xfrm>
            <a:off x="24396045"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B6089FC2-133D-4D39-A321-ED7AFBBE9FAF}"/>
              </a:ext>
            </a:extLst>
          </p:cNvPr>
          <p:cNvSpPr/>
          <p:nvPr/>
        </p:nvSpPr>
        <p:spPr>
          <a:xfrm>
            <a:off x="24133724"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0CDEAAF3-C45D-4D1B-8F0B-37A00DFE53F2}"/>
              </a:ext>
            </a:extLst>
          </p:cNvPr>
          <p:cNvSpPr/>
          <p:nvPr/>
        </p:nvSpPr>
        <p:spPr>
          <a:xfrm>
            <a:off x="24331247"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1D92B77C-A59D-4826-8441-4E05FE8EFAA0}"/>
              </a:ext>
            </a:extLst>
          </p:cNvPr>
          <p:cNvSpPr/>
          <p:nvPr/>
        </p:nvSpPr>
        <p:spPr>
          <a:xfrm>
            <a:off x="24655234"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1BB563AC-75BF-4572-B979-260A03B2253C}"/>
              </a:ext>
            </a:extLst>
          </p:cNvPr>
          <p:cNvSpPr/>
          <p:nvPr/>
        </p:nvSpPr>
        <p:spPr>
          <a:xfrm>
            <a:off x="24396045" y="991433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DE72F4CD-3871-4705-9E21-EF1ABCE64929}"/>
              </a:ext>
            </a:extLst>
          </p:cNvPr>
          <p:cNvSpPr/>
          <p:nvPr/>
        </p:nvSpPr>
        <p:spPr>
          <a:xfrm>
            <a:off x="24069168" y="991433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142F6EB0-D290-4847-8956-AAA9F3DB2F0D}"/>
              </a:ext>
            </a:extLst>
          </p:cNvPr>
          <p:cNvSpPr/>
          <p:nvPr/>
        </p:nvSpPr>
        <p:spPr>
          <a:xfrm>
            <a:off x="24263319" y="991433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73607D79-A627-4FED-A97B-E2EFDE4FFF6A}"/>
              </a:ext>
            </a:extLst>
          </p:cNvPr>
          <p:cNvSpPr/>
          <p:nvPr/>
        </p:nvSpPr>
        <p:spPr>
          <a:xfrm>
            <a:off x="23939573" y="100624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4B52B04F-E1E7-4D22-8CED-555684C6A755}"/>
              </a:ext>
            </a:extLst>
          </p:cNvPr>
          <p:cNvSpPr/>
          <p:nvPr/>
        </p:nvSpPr>
        <p:spPr>
          <a:xfrm>
            <a:off x="24263319" y="100624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6" name="Freeform: Shape 1145">
            <a:extLst>
              <a:ext uri="{FF2B5EF4-FFF2-40B4-BE49-F238E27FC236}">
                <a16:creationId xmlns:a16="http://schemas.microsoft.com/office/drawing/2014/main" id="{1A211048-8EC7-4148-B435-7F10A8A8895C}"/>
              </a:ext>
            </a:extLst>
          </p:cNvPr>
          <p:cNvSpPr/>
          <p:nvPr/>
        </p:nvSpPr>
        <p:spPr>
          <a:xfrm>
            <a:off x="24655234" y="100624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7" name="Freeform: Shape 1146">
            <a:extLst>
              <a:ext uri="{FF2B5EF4-FFF2-40B4-BE49-F238E27FC236}">
                <a16:creationId xmlns:a16="http://schemas.microsoft.com/office/drawing/2014/main" id="{421D4882-4DB8-43CB-A670-AA08C6F414DD}"/>
              </a:ext>
            </a:extLst>
          </p:cNvPr>
          <p:cNvSpPr/>
          <p:nvPr/>
        </p:nvSpPr>
        <p:spPr>
          <a:xfrm>
            <a:off x="24133724" y="1021062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8" name="Freeform: Shape 1147">
            <a:extLst>
              <a:ext uri="{FF2B5EF4-FFF2-40B4-BE49-F238E27FC236}">
                <a16:creationId xmlns:a16="http://schemas.microsoft.com/office/drawing/2014/main" id="{71DCFFE0-483D-481C-BB65-1D7BC9623D23}"/>
              </a:ext>
            </a:extLst>
          </p:cNvPr>
          <p:cNvSpPr/>
          <p:nvPr/>
        </p:nvSpPr>
        <p:spPr>
          <a:xfrm>
            <a:off x="23939573" y="1035876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49" name="Freeform: Shape 1148">
            <a:extLst>
              <a:ext uri="{FF2B5EF4-FFF2-40B4-BE49-F238E27FC236}">
                <a16:creationId xmlns:a16="http://schemas.microsoft.com/office/drawing/2014/main" id="{4C02EFDC-07A9-4A09-BBA7-167513F91B62}"/>
              </a:ext>
            </a:extLst>
          </p:cNvPr>
          <p:cNvSpPr/>
          <p:nvPr/>
        </p:nvSpPr>
        <p:spPr>
          <a:xfrm>
            <a:off x="24263319" y="1035876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50" name="Freeform: Shape 1149">
            <a:extLst>
              <a:ext uri="{FF2B5EF4-FFF2-40B4-BE49-F238E27FC236}">
                <a16:creationId xmlns:a16="http://schemas.microsoft.com/office/drawing/2014/main" id="{851785A4-44EB-44CE-960E-B8E7E6280DA0}"/>
              </a:ext>
            </a:extLst>
          </p:cNvPr>
          <p:cNvSpPr/>
          <p:nvPr/>
        </p:nvSpPr>
        <p:spPr>
          <a:xfrm>
            <a:off x="24655234" y="1035876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51" name="Freeform: Shape 1150">
            <a:extLst>
              <a:ext uri="{FF2B5EF4-FFF2-40B4-BE49-F238E27FC236}">
                <a16:creationId xmlns:a16="http://schemas.microsoft.com/office/drawing/2014/main" id="{E578553B-FE97-4FEF-ADB4-94F3491E5A7A}"/>
              </a:ext>
            </a:extLst>
          </p:cNvPr>
          <p:cNvSpPr/>
          <p:nvPr/>
        </p:nvSpPr>
        <p:spPr>
          <a:xfrm>
            <a:off x="23939573" y="1053027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52" name="Freeform: Shape 1151">
            <a:extLst>
              <a:ext uri="{FF2B5EF4-FFF2-40B4-BE49-F238E27FC236}">
                <a16:creationId xmlns:a16="http://schemas.microsoft.com/office/drawing/2014/main" id="{C72213AC-3EEB-4391-BE46-F2075D63B8A8}"/>
              </a:ext>
            </a:extLst>
          </p:cNvPr>
          <p:cNvSpPr/>
          <p:nvPr/>
        </p:nvSpPr>
        <p:spPr>
          <a:xfrm>
            <a:off x="24655234" y="1053027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53" name="Freeform: Shape 1152">
            <a:extLst>
              <a:ext uri="{FF2B5EF4-FFF2-40B4-BE49-F238E27FC236}">
                <a16:creationId xmlns:a16="http://schemas.microsoft.com/office/drawing/2014/main" id="{428AAA1E-9FCB-4645-A5AB-785567E799B4}"/>
              </a:ext>
            </a:extLst>
          </p:cNvPr>
          <p:cNvSpPr/>
          <p:nvPr/>
        </p:nvSpPr>
        <p:spPr>
          <a:xfrm>
            <a:off x="24263319" y="10701783"/>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54" name="Freeform: Shape 1153">
            <a:extLst>
              <a:ext uri="{FF2B5EF4-FFF2-40B4-BE49-F238E27FC236}">
                <a16:creationId xmlns:a16="http://schemas.microsoft.com/office/drawing/2014/main" id="{B9FC9BEE-1211-4D7F-AEB5-1CE686C29FBF}"/>
              </a:ext>
            </a:extLst>
          </p:cNvPr>
          <p:cNvSpPr/>
          <p:nvPr/>
        </p:nvSpPr>
        <p:spPr>
          <a:xfrm>
            <a:off x="24655234" y="10701783"/>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55" name="Freeform: Shape 1154">
            <a:extLst>
              <a:ext uri="{FF2B5EF4-FFF2-40B4-BE49-F238E27FC236}">
                <a16:creationId xmlns:a16="http://schemas.microsoft.com/office/drawing/2014/main" id="{D55DD6AD-7202-4E6D-80B2-81C9355A2005}"/>
              </a:ext>
            </a:extLst>
          </p:cNvPr>
          <p:cNvSpPr/>
          <p:nvPr/>
        </p:nvSpPr>
        <p:spPr>
          <a:xfrm>
            <a:off x="23939573" y="1087329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56" name="Freeform: Shape 1155">
            <a:extLst>
              <a:ext uri="{FF2B5EF4-FFF2-40B4-BE49-F238E27FC236}">
                <a16:creationId xmlns:a16="http://schemas.microsoft.com/office/drawing/2014/main" id="{6556F50A-5FDE-43BD-A13E-F2C28ED77490}"/>
              </a:ext>
            </a:extLst>
          </p:cNvPr>
          <p:cNvSpPr/>
          <p:nvPr/>
        </p:nvSpPr>
        <p:spPr>
          <a:xfrm>
            <a:off x="24331247" y="1087329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57" name="Freeform: Shape 1156">
            <a:extLst>
              <a:ext uri="{FF2B5EF4-FFF2-40B4-BE49-F238E27FC236}">
                <a16:creationId xmlns:a16="http://schemas.microsoft.com/office/drawing/2014/main" id="{5D968475-6779-4C05-B5EF-0D68DF0463E2}"/>
              </a:ext>
            </a:extLst>
          </p:cNvPr>
          <p:cNvSpPr/>
          <p:nvPr/>
        </p:nvSpPr>
        <p:spPr>
          <a:xfrm>
            <a:off x="24263319" y="1104479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58" name="Freeform: Shape 1157">
            <a:extLst>
              <a:ext uri="{FF2B5EF4-FFF2-40B4-BE49-F238E27FC236}">
                <a16:creationId xmlns:a16="http://schemas.microsoft.com/office/drawing/2014/main" id="{C6E20F28-8124-428C-9B11-67958A4301D3}"/>
              </a:ext>
            </a:extLst>
          </p:cNvPr>
          <p:cNvSpPr/>
          <p:nvPr/>
        </p:nvSpPr>
        <p:spPr>
          <a:xfrm>
            <a:off x="24263319" y="112083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59" name="Freeform: Shape 1158">
            <a:extLst>
              <a:ext uri="{FF2B5EF4-FFF2-40B4-BE49-F238E27FC236}">
                <a16:creationId xmlns:a16="http://schemas.microsoft.com/office/drawing/2014/main" id="{08A1A309-56A7-49A7-982E-88D25282CEFB}"/>
              </a:ext>
            </a:extLst>
          </p:cNvPr>
          <p:cNvSpPr/>
          <p:nvPr/>
        </p:nvSpPr>
        <p:spPr>
          <a:xfrm>
            <a:off x="24655234" y="1104479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60" name="Freeform: Shape 1159">
            <a:extLst>
              <a:ext uri="{FF2B5EF4-FFF2-40B4-BE49-F238E27FC236}">
                <a16:creationId xmlns:a16="http://schemas.microsoft.com/office/drawing/2014/main" id="{75372D74-4BBB-4E5B-BD60-EFD03CBDE858}"/>
              </a:ext>
            </a:extLst>
          </p:cNvPr>
          <p:cNvSpPr/>
          <p:nvPr/>
        </p:nvSpPr>
        <p:spPr>
          <a:xfrm>
            <a:off x="24648971"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90484A8D-EEEC-46F2-943F-B253A35B67D6}"/>
              </a:ext>
            </a:extLst>
          </p:cNvPr>
          <p:cNvSpPr/>
          <p:nvPr/>
        </p:nvSpPr>
        <p:spPr>
          <a:xfrm>
            <a:off x="24713767"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62" name="Freeform: Shape 1161">
            <a:extLst>
              <a:ext uri="{FF2B5EF4-FFF2-40B4-BE49-F238E27FC236}">
                <a16:creationId xmlns:a16="http://schemas.microsoft.com/office/drawing/2014/main" id="{384790CF-BE1C-4234-B705-03CA067031A7}"/>
              </a:ext>
            </a:extLst>
          </p:cNvPr>
          <p:cNvSpPr/>
          <p:nvPr/>
        </p:nvSpPr>
        <p:spPr>
          <a:xfrm>
            <a:off x="24778565"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0F1AF43B-E866-4AA2-BB8B-C0C977AE0098}"/>
              </a:ext>
            </a:extLst>
          </p:cNvPr>
          <p:cNvSpPr/>
          <p:nvPr/>
        </p:nvSpPr>
        <p:spPr>
          <a:xfrm>
            <a:off x="24907919"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64" name="Freeform: Shape 1163">
            <a:extLst>
              <a:ext uri="{FF2B5EF4-FFF2-40B4-BE49-F238E27FC236}">
                <a16:creationId xmlns:a16="http://schemas.microsoft.com/office/drawing/2014/main" id="{10F4120D-5243-4A17-AEFC-3A86866B41B4}"/>
              </a:ext>
            </a:extLst>
          </p:cNvPr>
          <p:cNvSpPr/>
          <p:nvPr/>
        </p:nvSpPr>
        <p:spPr>
          <a:xfrm>
            <a:off x="24972716"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65" name="Freeform: Shape 1164">
            <a:extLst>
              <a:ext uri="{FF2B5EF4-FFF2-40B4-BE49-F238E27FC236}">
                <a16:creationId xmlns:a16="http://schemas.microsoft.com/office/drawing/2014/main" id="{33E8B95F-15BF-419D-BFE5-7B8CFC778D8D}"/>
              </a:ext>
            </a:extLst>
          </p:cNvPr>
          <p:cNvSpPr/>
          <p:nvPr/>
        </p:nvSpPr>
        <p:spPr>
          <a:xfrm>
            <a:off x="24648971" y="53048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66" name="Freeform: Shape 1165">
            <a:extLst>
              <a:ext uri="{FF2B5EF4-FFF2-40B4-BE49-F238E27FC236}">
                <a16:creationId xmlns:a16="http://schemas.microsoft.com/office/drawing/2014/main" id="{3AA3B14C-457A-4293-89A9-0E92EAFCCD59}"/>
              </a:ext>
            </a:extLst>
          </p:cNvPr>
          <p:cNvSpPr/>
          <p:nvPr/>
        </p:nvSpPr>
        <p:spPr>
          <a:xfrm>
            <a:off x="24713767" y="5304819"/>
            <a:ext cx="96352" cy="72265"/>
          </a:xfrm>
          <a:custGeom>
            <a:avLst/>
            <a:gdLst>
              <a:gd name="connsiteX0" fmla="*/ 0 w 70090"/>
              <a:gd name="connsiteY0" fmla="*/ 0 h 52567"/>
              <a:gd name="connsiteX1" fmla="*/ 74121 w 70090"/>
              <a:gd name="connsiteY1" fmla="*/ 0 h 52567"/>
              <a:gd name="connsiteX2" fmla="*/ 74121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1" y="0"/>
                </a:lnTo>
                <a:lnTo>
                  <a:pt x="74121"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67" name="Freeform: Shape 1166">
            <a:extLst>
              <a:ext uri="{FF2B5EF4-FFF2-40B4-BE49-F238E27FC236}">
                <a16:creationId xmlns:a16="http://schemas.microsoft.com/office/drawing/2014/main" id="{6BA67FD8-8C69-4253-A82E-EF2634BBD436}"/>
              </a:ext>
            </a:extLst>
          </p:cNvPr>
          <p:cNvSpPr/>
          <p:nvPr/>
        </p:nvSpPr>
        <p:spPr>
          <a:xfrm>
            <a:off x="24648971" y="54739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68" name="Freeform: Shape 1167">
            <a:extLst>
              <a:ext uri="{FF2B5EF4-FFF2-40B4-BE49-F238E27FC236}">
                <a16:creationId xmlns:a16="http://schemas.microsoft.com/office/drawing/2014/main" id="{BBAD2889-C9B6-4FD3-8478-0DC7FAD9A272}"/>
              </a:ext>
            </a:extLst>
          </p:cNvPr>
          <p:cNvSpPr/>
          <p:nvPr/>
        </p:nvSpPr>
        <p:spPr>
          <a:xfrm>
            <a:off x="24778565" y="5473919"/>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69" name="Freeform: Shape 1168">
            <a:extLst>
              <a:ext uri="{FF2B5EF4-FFF2-40B4-BE49-F238E27FC236}">
                <a16:creationId xmlns:a16="http://schemas.microsoft.com/office/drawing/2014/main" id="{6512E04E-36B4-4774-BA4C-F02E429C7968}"/>
              </a:ext>
            </a:extLst>
          </p:cNvPr>
          <p:cNvSpPr/>
          <p:nvPr/>
        </p:nvSpPr>
        <p:spPr>
          <a:xfrm>
            <a:off x="24972716" y="54739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70" name="Freeform: Shape 1169">
            <a:extLst>
              <a:ext uri="{FF2B5EF4-FFF2-40B4-BE49-F238E27FC236}">
                <a16:creationId xmlns:a16="http://schemas.microsoft.com/office/drawing/2014/main" id="{ACC5FFA5-32D9-4C8B-B3F6-114A62D405FB}"/>
              </a:ext>
            </a:extLst>
          </p:cNvPr>
          <p:cNvSpPr/>
          <p:nvPr/>
        </p:nvSpPr>
        <p:spPr>
          <a:xfrm>
            <a:off x="24648971" y="564325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71" name="Freeform: Shape 1170">
            <a:extLst>
              <a:ext uri="{FF2B5EF4-FFF2-40B4-BE49-F238E27FC236}">
                <a16:creationId xmlns:a16="http://schemas.microsoft.com/office/drawing/2014/main" id="{76240E11-DE1A-40DE-85E3-1E719A24156F}"/>
              </a:ext>
            </a:extLst>
          </p:cNvPr>
          <p:cNvSpPr/>
          <p:nvPr/>
        </p:nvSpPr>
        <p:spPr>
          <a:xfrm>
            <a:off x="24713767" y="564325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72" name="Freeform: Shape 1171">
            <a:extLst>
              <a:ext uri="{FF2B5EF4-FFF2-40B4-BE49-F238E27FC236}">
                <a16:creationId xmlns:a16="http://schemas.microsoft.com/office/drawing/2014/main" id="{3E6045CD-BC77-4CD2-BB26-5FE1352A09FE}"/>
              </a:ext>
            </a:extLst>
          </p:cNvPr>
          <p:cNvSpPr/>
          <p:nvPr/>
        </p:nvSpPr>
        <p:spPr>
          <a:xfrm>
            <a:off x="24843122" y="5643259"/>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73" name="Freeform: Shape 1172">
            <a:extLst>
              <a:ext uri="{FF2B5EF4-FFF2-40B4-BE49-F238E27FC236}">
                <a16:creationId xmlns:a16="http://schemas.microsoft.com/office/drawing/2014/main" id="{22198E9F-A844-4BD0-9C9A-7612F2FFBE85}"/>
              </a:ext>
            </a:extLst>
          </p:cNvPr>
          <p:cNvSpPr/>
          <p:nvPr/>
        </p:nvSpPr>
        <p:spPr>
          <a:xfrm>
            <a:off x="24713767"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74" name="Freeform: Shape 1173">
            <a:extLst>
              <a:ext uri="{FF2B5EF4-FFF2-40B4-BE49-F238E27FC236}">
                <a16:creationId xmlns:a16="http://schemas.microsoft.com/office/drawing/2014/main" id="{768731BB-0422-42EC-A133-C00F20FFB86D}"/>
              </a:ext>
            </a:extLst>
          </p:cNvPr>
          <p:cNvSpPr/>
          <p:nvPr/>
        </p:nvSpPr>
        <p:spPr>
          <a:xfrm>
            <a:off x="24778565"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75" name="Freeform: Shape 1174">
            <a:extLst>
              <a:ext uri="{FF2B5EF4-FFF2-40B4-BE49-F238E27FC236}">
                <a16:creationId xmlns:a16="http://schemas.microsoft.com/office/drawing/2014/main" id="{0FF7140E-C88B-41B9-9E4A-7A7B96229A7A}"/>
              </a:ext>
            </a:extLst>
          </p:cNvPr>
          <p:cNvSpPr/>
          <p:nvPr/>
        </p:nvSpPr>
        <p:spPr>
          <a:xfrm>
            <a:off x="24972716"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76" name="Freeform: Shape 1175">
            <a:extLst>
              <a:ext uri="{FF2B5EF4-FFF2-40B4-BE49-F238E27FC236}">
                <a16:creationId xmlns:a16="http://schemas.microsoft.com/office/drawing/2014/main" id="{9CBE6655-BE64-4C1F-87EF-0C89B2108D35}"/>
              </a:ext>
            </a:extLst>
          </p:cNvPr>
          <p:cNvSpPr/>
          <p:nvPr/>
        </p:nvSpPr>
        <p:spPr>
          <a:xfrm>
            <a:off x="24648971" y="598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77" name="Freeform: Shape 1176">
            <a:extLst>
              <a:ext uri="{FF2B5EF4-FFF2-40B4-BE49-F238E27FC236}">
                <a16:creationId xmlns:a16="http://schemas.microsoft.com/office/drawing/2014/main" id="{E2232B4B-B96B-455C-A033-1983E431B51B}"/>
              </a:ext>
            </a:extLst>
          </p:cNvPr>
          <p:cNvSpPr/>
          <p:nvPr/>
        </p:nvSpPr>
        <p:spPr>
          <a:xfrm>
            <a:off x="24778565" y="598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78" name="Freeform: Shape 1177">
            <a:extLst>
              <a:ext uri="{FF2B5EF4-FFF2-40B4-BE49-F238E27FC236}">
                <a16:creationId xmlns:a16="http://schemas.microsoft.com/office/drawing/2014/main" id="{793F1509-EAF9-4550-8A23-1FD68C661BBB}"/>
              </a:ext>
            </a:extLst>
          </p:cNvPr>
          <p:cNvSpPr/>
          <p:nvPr/>
        </p:nvSpPr>
        <p:spPr>
          <a:xfrm>
            <a:off x="24907919" y="598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79" name="Freeform: Shape 1178">
            <a:extLst>
              <a:ext uri="{FF2B5EF4-FFF2-40B4-BE49-F238E27FC236}">
                <a16:creationId xmlns:a16="http://schemas.microsoft.com/office/drawing/2014/main" id="{9B143D83-BD9F-4785-B01B-81EE4A9F0E16}"/>
              </a:ext>
            </a:extLst>
          </p:cNvPr>
          <p:cNvSpPr/>
          <p:nvPr/>
        </p:nvSpPr>
        <p:spPr>
          <a:xfrm>
            <a:off x="24713767" y="615055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0" name="Freeform: Shape 1179">
            <a:extLst>
              <a:ext uri="{FF2B5EF4-FFF2-40B4-BE49-F238E27FC236}">
                <a16:creationId xmlns:a16="http://schemas.microsoft.com/office/drawing/2014/main" id="{499CC977-16A4-4E90-9943-05DE1DD2DAAC}"/>
              </a:ext>
            </a:extLst>
          </p:cNvPr>
          <p:cNvSpPr/>
          <p:nvPr/>
        </p:nvSpPr>
        <p:spPr>
          <a:xfrm>
            <a:off x="24843122" y="615055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1" name="Freeform: Shape 1180">
            <a:extLst>
              <a:ext uri="{FF2B5EF4-FFF2-40B4-BE49-F238E27FC236}">
                <a16:creationId xmlns:a16="http://schemas.microsoft.com/office/drawing/2014/main" id="{FAF74A47-9F60-4635-AB47-C84850DAE2B5}"/>
              </a:ext>
            </a:extLst>
          </p:cNvPr>
          <p:cNvSpPr/>
          <p:nvPr/>
        </p:nvSpPr>
        <p:spPr>
          <a:xfrm>
            <a:off x="24972716" y="6150556"/>
            <a:ext cx="96352" cy="72265"/>
          </a:xfrm>
          <a:custGeom>
            <a:avLst/>
            <a:gdLst>
              <a:gd name="connsiteX0" fmla="*/ 0 w 70090"/>
              <a:gd name="connsiteY0" fmla="*/ 0 h 52567"/>
              <a:gd name="connsiteX1" fmla="*/ 76398 w 70090"/>
              <a:gd name="connsiteY1" fmla="*/ 0 h 52567"/>
              <a:gd name="connsiteX2" fmla="*/ 76398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6398" y="0"/>
                </a:lnTo>
                <a:lnTo>
                  <a:pt x="7639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2" name="Freeform: Shape 1181">
            <a:extLst>
              <a:ext uri="{FF2B5EF4-FFF2-40B4-BE49-F238E27FC236}">
                <a16:creationId xmlns:a16="http://schemas.microsoft.com/office/drawing/2014/main" id="{D9497CA2-17D6-4186-84E3-34C443E39923}"/>
              </a:ext>
            </a:extLst>
          </p:cNvPr>
          <p:cNvSpPr/>
          <p:nvPr/>
        </p:nvSpPr>
        <p:spPr>
          <a:xfrm>
            <a:off x="24648971" y="631989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3" name="Freeform: Shape 1182">
            <a:extLst>
              <a:ext uri="{FF2B5EF4-FFF2-40B4-BE49-F238E27FC236}">
                <a16:creationId xmlns:a16="http://schemas.microsoft.com/office/drawing/2014/main" id="{07FC1AF6-D6FB-4A6C-ADD7-5F74B9F0E565}"/>
              </a:ext>
            </a:extLst>
          </p:cNvPr>
          <p:cNvSpPr/>
          <p:nvPr/>
        </p:nvSpPr>
        <p:spPr>
          <a:xfrm>
            <a:off x="24778565" y="6319897"/>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4" name="Freeform: Shape 1183">
            <a:extLst>
              <a:ext uri="{FF2B5EF4-FFF2-40B4-BE49-F238E27FC236}">
                <a16:creationId xmlns:a16="http://schemas.microsoft.com/office/drawing/2014/main" id="{36D5F514-3836-4EB1-A259-A9A789885804}"/>
              </a:ext>
            </a:extLst>
          </p:cNvPr>
          <p:cNvSpPr/>
          <p:nvPr/>
        </p:nvSpPr>
        <p:spPr>
          <a:xfrm>
            <a:off x="24713767"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5" name="Freeform: Shape 1184">
            <a:extLst>
              <a:ext uri="{FF2B5EF4-FFF2-40B4-BE49-F238E27FC236}">
                <a16:creationId xmlns:a16="http://schemas.microsoft.com/office/drawing/2014/main" id="{EB0D06BE-53F4-4328-8E5C-6A193244FC79}"/>
              </a:ext>
            </a:extLst>
          </p:cNvPr>
          <p:cNvSpPr/>
          <p:nvPr/>
        </p:nvSpPr>
        <p:spPr>
          <a:xfrm>
            <a:off x="24843122"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6" name="Freeform: Shape 1185">
            <a:extLst>
              <a:ext uri="{FF2B5EF4-FFF2-40B4-BE49-F238E27FC236}">
                <a16:creationId xmlns:a16="http://schemas.microsoft.com/office/drawing/2014/main" id="{FD0F7EA1-C798-4F50-A3E7-FBCEE30000F2}"/>
              </a:ext>
            </a:extLst>
          </p:cNvPr>
          <p:cNvSpPr/>
          <p:nvPr/>
        </p:nvSpPr>
        <p:spPr>
          <a:xfrm>
            <a:off x="24907919"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7" name="Freeform: Shape 1186">
            <a:extLst>
              <a:ext uri="{FF2B5EF4-FFF2-40B4-BE49-F238E27FC236}">
                <a16:creationId xmlns:a16="http://schemas.microsoft.com/office/drawing/2014/main" id="{536FDC15-915F-421C-B995-92A9A3289E90}"/>
              </a:ext>
            </a:extLst>
          </p:cNvPr>
          <p:cNvSpPr/>
          <p:nvPr/>
        </p:nvSpPr>
        <p:spPr>
          <a:xfrm>
            <a:off x="24713767" y="665809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8" name="Freeform: Shape 1187">
            <a:extLst>
              <a:ext uri="{FF2B5EF4-FFF2-40B4-BE49-F238E27FC236}">
                <a16:creationId xmlns:a16="http://schemas.microsoft.com/office/drawing/2014/main" id="{27EF19FB-4503-4365-AFF5-A607EA1922AF}"/>
              </a:ext>
            </a:extLst>
          </p:cNvPr>
          <p:cNvSpPr/>
          <p:nvPr/>
        </p:nvSpPr>
        <p:spPr>
          <a:xfrm>
            <a:off x="24843122" y="665809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89" name="Freeform: Shape 1188">
            <a:extLst>
              <a:ext uri="{FF2B5EF4-FFF2-40B4-BE49-F238E27FC236}">
                <a16:creationId xmlns:a16="http://schemas.microsoft.com/office/drawing/2014/main" id="{D601F282-95DC-4180-A90B-879BE6E2599B}"/>
              </a:ext>
            </a:extLst>
          </p:cNvPr>
          <p:cNvSpPr/>
          <p:nvPr/>
        </p:nvSpPr>
        <p:spPr>
          <a:xfrm>
            <a:off x="24648971" y="682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90" name="Freeform: Shape 1189">
            <a:extLst>
              <a:ext uri="{FF2B5EF4-FFF2-40B4-BE49-F238E27FC236}">
                <a16:creationId xmlns:a16="http://schemas.microsoft.com/office/drawing/2014/main" id="{8122EF24-D1F3-4D53-8A71-222680359535}"/>
              </a:ext>
            </a:extLst>
          </p:cNvPr>
          <p:cNvSpPr/>
          <p:nvPr/>
        </p:nvSpPr>
        <p:spPr>
          <a:xfrm>
            <a:off x="24778565" y="682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91" name="Freeform: Shape 1190">
            <a:extLst>
              <a:ext uri="{FF2B5EF4-FFF2-40B4-BE49-F238E27FC236}">
                <a16:creationId xmlns:a16="http://schemas.microsoft.com/office/drawing/2014/main" id="{6FE41E25-49FF-4565-999D-A61BB7E65CA3}"/>
              </a:ext>
            </a:extLst>
          </p:cNvPr>
          <p:cNvSpPr/>
          <p:nvPr/>
        </p:nvSpPr>
        <p:spPr>
          <a:xfrm>
            <a:off x="24972716" y="682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92" name="Freeform: Shape 1191">
            <a:extLst>
              <a:ext uri="{FF2B5EF4-FFF2-40B4-BE49-F238E27FC236}">
                <a16:creationId xmlns:a16="http://schemas.microsoft.com/office/drawing/2014/main" id="{A8F7F9D7-8F5B-4183-B8D0-E4B40EA2FDAD}"/>
              </a:ext>
            </a:extLst>
          </p:cNvPr>
          <p:cNvSpPr/>
          <p:nvPr/>
        </p:nvSpPr>
        <p:spPr>
          <a:xfrm>
            <a:off x="24648971" y="699653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93" name="Freeform: Shape 1192">
            <a:extLst>
              <a:ext uri="{FF2B5EF4-FFF2-40B4-BE49-F238E27FC236}">
                <a16:creationId xmlns:a16="http://schemas.microsoft.com/office/drawing/2014/main" id="{61FBA5BF-3CD9-4E5D-A4A7-C14A595A07A5}"/>
              </a:ext>
            </a:extLst>
          </p:cNvPr>
          <p:cNvSpPr/>
          <p:nvPr/>
        </p:nvSpPr>
        <p:spPr>
          <a:xfrm>
            <a:off x="24713767" y="699653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194" name="Freeform: Shape 1193">
            <a:extLst>
              <a:ext uri="{FF2B5EF4-FFF2-40B4-BE49-F238E27FC236}">
                <a16:creationId xmlns:a16="http://schemas.microsoft.com/office/drawing/2014/main" id="{F9CAF090-44BC-4399-A224-D8AADC33D56E}"/>
              </a:ext>
            </a:extLst>
          </p:cNvPr>
          <p:cNvSpPr/>
          <p:nvPr/>
        </p:nvSpPr>
        <p:spPr>
          <a:xfrm>
            <a:off x="24648971" y="716563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95" name="Freeform: Shape 1194">
            <a:extLst>
              <a:ext uri="{FF2B5EF4-FFF2-40B4-BE49-F238E27FC236}">
                <a16:creationId xmlns:a16="http://schemas.microsoft.com/office/drawing/2014/main" id="{5BED3D21-56E7-4E82-9FA6-C2C26FE75973}"/>
              </a:ext>
            </a:extLst>
          </p:cNvPr>
          <p:cNvSpPr/>
          <p:nvPr/>
        </p:nvSpPr>
        <p:spPr>
          <a:xfrm>
            <a:off x="24778565" y="7165634"/>
            <a:ext cx="144529" cy="72265"/>
          </a:xfrm>
          <a:custGeom>
            <a:avLst/>
            <a:gdLst>
              <a:gd name="connsiteX0" fmla="*/ 0 w 105135"/>
              <a:gd name="connsiteY0" fmla="*/ 0 h 52567"/>
              <a:gd name="connsiteX1" fmla="*/ 121256 w 105135"/>
              <a:gd name="connsiteY1" fmla="*/ 0 h 52567"/>
              <a:gd name="connsiteX2" fmla="*/ 121256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6" y="0"/>
                </a:lnTo>
                <a:lnTo>
                  <a:pt x="121256"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96" name="Freeform: Shape 1195">
            <a:extLst>
              <a:ext uri="{FF2B5EF4-FFF2-40B4-BE49-F238E27FC236}">
                <a16:creationId xmlns:a16="http://schemas.microsoft.com/office/drawing/2014/main" id="{AB0C05EE-77FE-4BA9-9B17-EB24AC3A20E1}"/>
              </a:ext>
            </a:extLst>
          </p:cNvPr>
          <p:cNvSpPr/>
          <p:nvPr/>
        </p:nvSpPr>
        <p:spPr>
          <a:xfrm>
            <a:off x="24972716" y="716563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97" name="Freeform: Shape 1196">
            <a:extLst>
              <a:ext uri="{FF2B5EF4-FFF2-40B4-BE49-F238E27FC236}">
                <a16:creationId xmlns:a16="http://schemas.microsoft.com/office/drawing/2014/main" id="{AE231341-06DC-48B9-982A-3AF4BADBFC90}"/>
              </a:ext>
            </a:extLst>
          </p:cNvPr>
          <p:cNvSpPr/>
          <p:nvPr/>
        </p:nvSpPr>
        <p:spPr>
          <a:xfrm>
            <a:off x="24713767" y="73347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98" name="Freeform: Shape 1197">
            <a:extLst>
              <a:ext uri="{FF2B5EF4-FFF2-40B4-BE49-F238E27FC236}">
                <a16:creationId xmlns:a16="http://schemas.microsoft.com/office/drawing/2014/main" id="{FA7CD724-3576-4798-BEBB-B4BB5687AFB2}"/>
              </a:ext>
            </a:extLst>
          </p:cNvPr>
          <p:cNvSpPr/>
          <p:nvPr/>
        </p:nvSpPr>
        <p:spPr>
          <a:xfrm>
            <a:off x="24713767" y="75038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199" name="Freeform: Shape 1198">
            <a:extLst>
              <a:ext uri="{FF2B5EF4-FFF2-40B4-BE49-F238E27FC236}">
                <a16:creationId xmlns:a16="http://schemas.microsoft.com/office/drawing/2014/main" id="{3281DBE1-B5D1-485B-8E3F-7D0E623FF688}"/>
              </a:ext>
            </a:extLst>
          </p:cNvPr>
          <p:cNvSpPr/>
          <p:nvPr/>
        </p:nvSpPr>
        <p:spPr>
          <a:xfrm>
            <a:off x="24843122" y="75038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00" name="Freeform: Shape 1199">
            <a:extLst>
              <a:ext uri="{FF2B5EF4-FFF2-40B4-BE49-F238E27FC236}">
                <a16:creationId xmlns:a16="http://schemas.microsoft.com/office/drawing/2014/main" id="{A6D03C9D-4BC3-41B6-A8B0-C1B82A0903FD}"/>
              </a:ext>
            </a:extLst>
          </p:cNvPr>
          <p:cNvSpPr/>
          <p:nvPr/>
        </p:nvSpPr>
        <p:spPr>
          <a:xfrm>
            <a:off x="24972716" y="75038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01" name="Freeform: Shape 1200">
            <a:extLst>
              <a:ext uri="{FF2B5EF4-FFF2-40B4-BE49-F238E27FC236}">
                <a16:creationId xmlns:a16="http://schemas.microsoft.com/office/drawing/2014/main" id="{847AC596-1F6F-4207-B522-CF4670E4CD88}"/>
              </a:ext>
            </a:extLst>
          </p:cNvPr>
          <p:cNvSpPr/>
          <p:nvPr/>
        </p:nvSpPr>
        <p:spPr>
          <a:xfrm>
            <a:off x="24648971" y="767317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02" name="Freeform: Shape 1201">
            <a:extLst>
              <a:ext uri="{FF2B5EF4-FFF2-40B4-BE49-F238E27FC236}">
                <a16:creationId xmlns:a16="http://schemas.microsoft.com/office/drawing/2014/main" id="{698C00D3-6500-487C-AD11-168FA323F961}"/>
              </a:ext>
            </a:extLst>
          </p:cNvPr>
          <p:cNvSpPr/>
          <p:nvPr/>
        </p:nvSpPr>
        <p:spPr>
          <a:xfrm>
            <a:off x="24778565" y="767317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03" name="Freeform: Shape 1202">
            <a:extLst>
              <a:ext uri="{FF2B5EF4-FFF2-40B4-BE49-F238E27FC236}">
                <a16:creationId xmlns:a16="http://schemas.microsoft.com/office/drawing/2014/main" id="{834747A3-8ADA-4F12-ACC8-DA09211A57ED}"/>
              </a:ext>
            </a:extLst>
          </p:cNvPr>
          <p:cNvSpPr/>
          <p:nvPr/>
        </p:nvSpPr>
        <p:spPr>
          <a:xfrm>
            <a:off x="24907919" y="7673172"/>
            <a:ext cx="96352" cy="72265"/>
          </a:xfrm>
          <a:custGeom>
            <a:avLst/>
            <a:gdLst>
              <a:gd name="connsiteX0" fmla="*/ 0 w 70090"/>
              <a:gd name="connsiteY0" fmla="*/ 0 h 52567"/>
              <a:gd name="connsiteX1" fmla="*/ 74121 w 70090"/>
              <a:gd name="connsiteY1" fmla="*/ 0 h 52567"/>
              <a:gd name="connsiteX2" fmla="*/ 74121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1" y="0"/>
                </a:lnTo>
                <a:lnTo>
                  <a:pt x="74121"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04" name="Freeform: Shape 1203">
            <a:extLst>
              <a:ext uri="{FF2B5EF4-FFF2-40B4-BE49-F238E27FC236}">
                <a16:creationId xmlns:a16="http://schemas.microsoft.com/office/drawing/2014/main" id="{49CCBDF7-4A59-4ECD-A8A7-8F8696D662B2}"/>
              </a:ext>
            </a:extLst>
          </p:cNvPr>
          <p:cNvSpPr/>
          <p:nvPr/>
        </p:nvSpPr>
        <p:spPr>
          <a:xfrm>
            <a:off x="24648971" y="7842272"/>
            <a:ext cx="96352" cy="72265"/>
          </a:xfrm>
          <a:custGeom>
            <a:avLst/>
            <a:gdLst>
              <a:gd name="connsiteX0" fmla="*/ 0 w 70090"/>
              <a:gd name="connsiteY0" fmla="*/ 0 h 52567"/>
              <a:gd name="connsiteX1" fmla="*/ 74121 w 70090"/>
              <a:gd name="connsiteY1" fmla="*/ 0 h 52567"/>
              <a:gd name="connsiteX2" fmla="*/ 74121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1" y="0"/>
                </a:lnTo>
                <a:lnTo>
                  <a:pt x="74121"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05" name="Freeform: Shape 1204">
            <a:extLst>
              <a:ext uri="{FF2B5EF4-FFF2-40B4-BE49-F238E27FC236}">
                <a16:creationId xmlns:a16="http://schemas.microsoft.com/office/drawing/2014/main" id="{84604A3D-C790-4C67-B4D0-6755E6C74474}"/>
              </a:ext>
            </a:extLst>
          </p:cNvPr>
          <p:cNvSpPr/>
          <p:nvPr/>
        </p:nvSpPr>
        <p:spPr>
          <a:xfrm>
            <a:off x="24843122" y="78422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06" name="Freeform: Shape 1205">
            <a:extLst>
              <a:ext uri="{FF2B5EF4-FFF2-40B4-BE49-F238E27FC236}">
                <a16:creationId xmlns:a16="http://schemas.microsoft.com/office/drawing/2014/main" id="{C9DBC629-A0AB-4CDE-837A-182938A1D2F6}"/>
              </a:ext>
            </a:extLst>
          </p:cNvPr>
          <p:cNvSpPr/>
          <p:nvPr/>
        </p:nvSpPr>
        <p:spPr>
          <a:xfrm>
            <a:off x="24778565"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07" name="Freeform: Shape 1206">
            <a:extLst>
              <a:ext uri="{FF2B5EF4-FFF2-40B4-BE49-F238E27FC236}">
                <a16:creationId xmlns:a16="http://schemas.microsoft.com/office/drawing/2014/main" id="{E1BBDF6D-D9AC-455D-9551-ABC389947F68}"/>
              </a:ext>
            </a:extLst>
          </p:cNvPr>
          <p:cNvSpPr/>
          <p:nvPr/>
        </p:nvSpPr>
        <p:spPr>
          <a:xfrm>
            <a:off x="24907919"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08" name="Freeform: Shape 1207">
            <a:extLst>
              <a:ext uri="{FF2B5EF4-FFF2-40B4-BE49-F238E27FC236}">
                <a16:creationId xmlns:a16="http://schemas.microsoft.com/office/drawing/2014/main" id="{06B85297-DE22-453E-81B5-A5F9AEB02A3B}"/>
              </a:ext>
            </a:extLst>
          </p:cNvPr>
          <p:cNvSpPr/>
          <p:nvPr/>
        </p:nvSpPr>
        <p:spPr>
          <a:xfrm>
            <a:off x="24972716"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09" name="Freeform: Shape 1208">
            <a:extLst>
              <a:ext uri="{FF2B5EF4-FFF2-40B4-BE49-F238E27FC236}">
                <a16:creationId xmlns:a16="http://schemas.microsoft.com/office/drawing/2014/main" id="{0F66F464-2128-41FA-9982-697AC053751D}"/>
              </a:ext>
            </a:extLst>
          </p:cNvPr>
          <p:cNvSpPr/>
          <p:nvPr/>
        </p:nvSpPr>
        <p:spPr>
          <a:xfrm>
            <a:off x="24648971"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0" name="Freeform: Shape 1209">
            <a:extLst>
              <a:ext uri="{FF2B5EF4-FFF2-40B4-BE49-F238E27FC236}">
                <a16:creationId xmlns:a16="http://schemas.microsoft.com/office/drawing/2014/main" id="{805B2875-52A4-4B46-8A5B-1388B7402B5F}"/>
              </a:ext>
            </a:extLst>
          </p:cNvPr>
          <p:cNvSpPr/>
          <p:nvPr/>
        </p:nvSpPr>
        <p:spPr>
          <a:xfrm>
            <a:off x="24778565"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1" name="Freeform: Shape 1210">
            <a:extLst>
              <a:ext uri="{FF2B5EF4-FFF2-40B4-BE49-F238E27FC236}">
                <a16:creationId xmlns:a16="http://schemas.microsoft.com/office/drawing/2014/main" id="{65FC7C8F-193B-4A52-876B-BE783E4D85A9}"/>
              </a:ext>
            </a:extLst>
          </p:cNvPr>
          <p:cNvSpPr/>
          <p:nvPr/>
        </p:nvSpPr>
        <p:spPr>
          <a:xfrm>
            <a:off x="24972716"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2" name="Freeform: Shape 1211">
            <a:extLst>
              <a:ext uri="{FF2B5EF4-FFF2-40B4-BE49-F238E27FC236}">
                <a16:creationId xmlns:a16="http://schemas.microsoft.com/office/drawing/2014/main" id="{17F102D3-A097-4247-BA10-B55E6E7748B4}"/>
              </a:ext>
            </a:extLst>
          </p:cNvPr>
          <p:cNvSpPr/>
          <p:nvPr/>
        </p:nvSpPr>
        <p:spPr>
          <a:xfrm>
            <a:off x="24648971"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3" name="Freeform: Shape 1212">
            <a:extLst>
              <a:ext uri="{FF2B5EF4-FFF2-40B4-BE49-F238E27FC236}">
                <a16:creationId xmlns:a16="http://schemas.microsoft.com/office/drawing/2014/main" id="{28850BF0-993D-4A63-8764-DE45E7393FB9}"/>
              </a:ext>
            </a:extLst>
          </p:cNvPr>
          <p:cNvSpPr/>
          <p:nvPr/>
        </p:nvSpPr>
        <p:spPr>
          <a:xfrm>
            <a:off x="24778565"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4" name="Freeform: Shape 1213">
            <a:extLst>
              <a:ext uri="{FF2B5EF4-FFF2-40B4-BE49-F238E27FC236}">
                <a16:creationId xmlns:a16="http://schemas.microsoft.com/office/drawing/2014/main" id="{A79028B4-24B6-449B-9D78-20AE7081ECDB}"/>
              </a:ext>
            </a:extLst>
          </p:cNvPr>
          <p:cNvSpPr/>
          <p:nvPr/>
        </p:nvSpPr>
        <p:spPr>
          <a:xfrm>
            <a:off x="24907919"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5" name="Freeform: Shape 1214">
            <a:extLst>
              <a:ext uri="{FF2B5EF4-FFF2-40B4-BE49-F238E27FC236}">
                <a16:creationId xmlns:a16="http://schemas.microsoft.com/office/drawing/2014/main" id="{53F29C44-7658-4AFE-9FF1-13B549C82ED1}"/>
              </a:ext>
            </a:extLst>
          </p:cNvPr>
          <p:cNvSpPr/>
          <p:nvPr/>
        </p:nvSpPr>
        <p:spPr>
          <a:xfrm>
            <a:off x="24713767"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6" name="Freeform: Shape 1215">
            <a:extLst>
              <a:ext uri="{FF2B5EF4-FFF2-40B4-BE49-F238E27FC236}">
                <a16:creationId xmlns:a16="http://schemas.microsoft.com/office/drawing/2014/main" id="{9422EA64-F0F0-459C-BE6E-9F7CC17BC1CF}"/>
              </a:ext>
            </a:extLst>
          </p:cNvPr>
          <p:cNvSpPr/>
          <p:nvPr/>
        </p:nvSpPr>
        <p:spPr>
          <a:xfrm>
            <a:off x="24843122"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7" name="Freeform: Shape 1216">
            <a:extLst>
              <a:ext uri="{FF2B5EF4-FFF2-40B4-BE49-F238E27FC236}">
                <a16:creationId xmlns:a16="http://schemas.microsoft.com/office/drawing/2014/main" id="{CD87A09D-6570-4D0F-ACB2-DD35BE46123E}"/>
              </a:ext>
            </a:extLst>
          </p:cNvPr>
          <p:cNvSpPr/>
          <p:nvPr/>
        </p:nvSpPr>
        <p:spPr>
          <a:xfrm>
            <a:off x="24972716"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8" name="Freeform: Shape 1217">
            <a:extLst>
              <a:ext uri="{FF2B5EF4-FFF2-40B4-BE49-F238E27FC236}">
                <a16:creationId xmlns:a16="http://schemas.microsoft.com/office/drawing/2014/main" id="{876F3992-212F-47F1-AE7C-C51AC9FBAAF6}"/>
              </a:ext>
            </a:extLst>
          </p:cNvPr>
          <p:cNvSpPr/>
          <p:nvPr/>
        </p:nvSpPr>
        <p:spPr>
          <a:xfrm>
            <a:off x="24648971"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19" name="Freeform: Shape 1218">
            <a:extLst>
              <a:ext uri="{FF2B5EF4-FFF2-40B4-BE49-F238E27FC236}">
                <a16:creationId xmlns:a16="http://schemas.microsoft.com/office/drawing/2014/main" id="{2A9F8199-7B92-4BCD-8570-03038DC9327D}"/>
              </a:ext>
            </a:extLst>
          </p:cNvPr>
          <p:cNvSpPr/>
          <p:nvPr/>
        </p:nvSpPr>
        <p:spPr>
          <a:xfrm>
            <a:off x="24778565"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20" name="Freeform: Shape 1219">
            <a:extLst>
              <a:ext uri="{FF2B5EF4-FFF2-40B4-BE49-F238E27FC236}">
                <a16:creationId xmlns:a16="http://schemas.microsoft.com/office/drawing/2014/main" id="{CBCA4987-56B3-4A68-84FC-0A7C250B5E58}"/>
              </a:ext>
            </a:extLst>
          </p:cNvPr>
          <p:cNvSpPr/>
          <p:nvPr/>
        </p:nvSpPr>
        <p:spPr>
          <a:xfrm>
            <a:off x="25040646"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21" name="Freeform: Shape 1220">
            <a:extLst>
              <a:ext uri="{FF2B5EF4-FFF2-40B4-BE49-F238E27FC236}">
                <a16:creationId xmlns:a16="http://schemas.microsoft.com/office/drawing/2014/main" id="{05F13B9D-C89C-4F23-85D2-6884E9367DD0}"/>
              </a:ext>
            </a:extLst>
          </p:cNvPr>
          <p:cNvSpPr/>
          <p:nvPr/>
        </p:nvSpPr>
        <p:spPr>
          <a:xfrm>
            <a:off x="25105442"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22" name="Freeform: Shape 1221">
            <a:extLst>
              <a:ext uri="{FF2B5EF4-FFF2-40B4-BE49-F238E27FC236}">
                <a16:creationId xmlns:a16="http://schemas.microsoft.com/office/drawing/2014/main" id="{FD01B237-3379-46D1-A522-13509DAFB8C0}"/>
              </a:ext>
            </a:extLst>
          </p:cNvPr>
          <p:cNvSpPr/>
          <p:nvPr/>
        </p:nvSpPr>
        <p:spPr>
          <a:xfrm>
            <a:off x="25235037"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23" name="Freeform: Shape 1222">
            <a:extLst>
              <a:ext uri="{FF2B5EF4-FFF2-40B4-BE49-F238E27FC236}">
                <a16:creationId xmlns:a16="http://schemas.microsoft.com/office/drawing/2014/main" id="{CA379D5E-2ED2-4250-9169-8B26BED5D7C4}"/>
              </a:ext>
            </a:extLst>
          </p:cNvPr>
          <p:cNvSpPr/>
          <p:nvPr/>
        </p:nvSpPr>
        <p:spPr>
          <a:xfrm>
            <a:off x="25299834"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24" name="Freeform: Shape 1223">
            <a:extLst>
              <a:ext uri="{FF2B5EF4-FFF2-40B4-BE49-F238E27FC236}">
                <a16:creationId xmlns:a16="http://schemas.microsoft.com/office/drawing/2014/main" id="{F8FAF8CA-9DBC-449E-ABBD-C2588905D872}"/>
              </a:ext>
            </a:extLst>
          </p:cNvPr>
          <p:cNvSpPr/>
          <p:nvPr/>
        </p:nvSpPr>
        <p:spPr>
          <a:xfrm>
            <a:off x="25364631" y="513572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25" name="Freeform: Shape 1224">
            <a:extLst>
              <a:ext uri="{FF2B5EF4-FFF2-40B4-BE49-F238E27FC236}">
                <a16:creationId xmlns:a16="http://schemas.microsoft.com/office/drawing/2014/main" id="{3C423F2C-5EFE-48DC-8503-62BAC75C6ABD}"/>
              </a:ext>
            </a:extLst>
          </p:cNvPr>
          <p:cNvSpPr/>
          <p:nvPr/>
        </p:nvSpPr>
        <p:spPr>
          <a:xfrm>
            <a:off x="25040646" y="53048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26" name="Freeform: Shape 1225">
            <a:extLst>
              <a:ext uri="{FF2B5EF4-FFF2-40B4-BE49-F238E27FC236}">
                <a16:creationId xmlns:a16="http://schemas.microsoft.com/office/drawing/2014/main" id="{5AB5BFF4-07C8-4A9C-AEAC-4B723E266658}"/>
              </a:ext>
            </a:extLst>
          </p:cNvPr>
          <p:cNvSpPr/>
          <p:nvPr/>
        </p:nvSpPr>
        <p:spPr>
          <a:xfrm>
            <a:off x="25170240" y="53048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27" name="Freeform: Shape 1226">
            <a:extLst>
              <a:ext uri="{FF2B5EF4-FFF2-40B4-BE49-F238E27FC236}">
                <a16:creationId xmlns:a16="http://schemas.microsoft.com/office/drawing/2014/main" id="{63849504-1D21-46F9-8CF8-4F8DBEA7F11D}"/>
              </a:ext>
            </a:extLst>
          </p:cNvPr>
          <p:cNvSpPr/>
          <p:nvPr/>
        </p:nvSpPr>
        <p:spPr>
          <a:xfrm>
            <a:off x="25299834" y="53048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28" name="Freeform: Shape 1227">
            <a:extLst>
              <a:ext uri="{FF2B5EF4-FFF2-40B4-BE49-F238E27FC236}">
                <a16:creationId xmlns:a16="http://schemas.microsoft.com/office/drawing/2014/main" id="{86D0487D-E6CA-4FBE-9939-61FB6F12BCDD}"/>
              </a:ext>
            </a:extLst>
          </p:cNvPr>
          <p:cNvSpPr/>
          <p:nvPr/>
        </p:nvSpPr>
        <p:spPr>
          <a:xfrm>
            <a:off x="25105442" y="5473919"/>
            <a:ext cx="144529" cy="72265"/>
          </a:xfrm>
          <a:custGeom>
            <a:avLst/>
            <a:gdLst>
              <a:gd name="connsiteX0" fmla="*/ 0 w 105135"/>
              <a:gd name="connsiteY0" fmla="*/ 0 h 52567"/>
              <a:gd name="connsiteX1" fmla="*/ 121257 w 105135"/>
              <a:gd name="connsiteY1" fmla="*/ 0 h 52567"/>
              <a:gd name="connsiteX2" fmla="*/ 121257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7" y="0"/>
                </a:lnTo>
                <a:lnTo>
                  <a:pt x="121257"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29" name="Freeform: Shape 1228">
            <a:extLst>
              <a:ext uri="{FF2B5EF4-FFF2-40B4-BE49-F238E27FC236}">
                <a16:creationId xmlns:a16="http://schemas.microsoft.com/office/drawing/2014/main" id="{8E95658C-F956-4FAB-B3AC-6E7A1FE7C928}"/>
              </a:ext>
            </a:extLst>
          </p:cNvPr>
          <p:cNvSpPr/>
          <p:nvPr/>
        </p:nvSpPr>
        <p:spPr>
          <a:xfrm>
            <a:off x="25364631" y="547391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30" name="Freeform: Shape 1229">
            <a:extLst>
              <a:ext uri="{FF2B5EF4-FFF2-40B4-BE49-F238E27FC236}">
                <a16:creationId xmlns:a16="http://schemas.microsoft.com/office/drawing/2014/main" id="{465AE754-97AC-4DE3-A493-0EDC3529E618}"/>
              </a:ext>
            </a:extLst>
          </p:cNvPr>
          <p:cNvSpPr/>
          <p:nvPr/>
        </p:nvSpPr>
        <p:spPr>
          <a:xfrm>
            <a:off x="25040646" y="564325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31" name="Freeform: Shape 1230">
            <a:extLst>
              <a:ext uri="{FF2B5EF4-FFF2-40B4-BE49-F238E27FC236}">
                <a16:creationId xmlns:a16="http://schemas.microsoft.com/office/drawing/2014/main" id="{E51BB477-68D4-4932-9810-C6A4E5C7D298}"/>
              </a:ext>
            </a:extLst>
          </p:cNvPr>
          <p:cNvSpPr/>
          <p:nvPr/>
        </p:nvSpPr>
        <p:spPr>
          <a:xfrm>
            <a:off x="25235037" y="5643259"/>
            <a:ext cx="96352" cy="72265"/>
          </a:xfrm>
          <a:custGeom>
            <a:avLst/>
            <a:gdLst>
              <a:gd name="connsiteX0" fmla="*/ 0 w 70090"/>
              <a:gd name="connsiteY0" fmla="*/ 0 h 52567"/>
              <a:gd name="connsiteX1" fmla="*/ 74120 w 70090"/>
              <a:gd name="connsiteY1" fmla="*/ 0 h 52567"/>
              <a:gd name="connsiteX2" fmla="*/ 74120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0" y="0"/>
                </a:lnTo>
                <a:lnTo>
                  <a:pt x="74120"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32" name="Freeform: Shape 1231">
            <a:extLst>
              <a:ext uri="{FF2B5EF4-FFF2-40B4-BE49-F238E27FC236}">
                <a16:creationId xmlns:a16="http://schemas.microsoft.com/office/drawing/2014/main" id="{33E2D10A-F06A-4BB6-B586-F6D78D729CA7}"/>
              </a:ext>
            </a:extLst>
          </p:cNvPr>
          <p:cNvSpPr/>
          <p:nvPr/>
        </p:nvSpPr>
        <p:spPr>
          <a:xfrm>
            <a:off x="25364631" y="564325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33" name="Freeform: Shape 1232">
            <a:extLst>
              <a:ext uri="{FF2B5EF4-FFF2-40B4-BE49-F238E27FC236}">
                <a16:creationId xmlns:a16="http://schemas.microsoft.com/office/drawing/2014/main" id="{9DB5C078-A4BD-4FA2-90E5-B99D752BD8A5}"/>
              </a:ext>
            </a:extLst>
          </p:cNvPr>
          <p:cNvSpPr/>
          <p:nvPr/>
        </p:nvSpPr>
        <p:spPr>
          <a:xfrm>
            <a:off x="25040646"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34" name="Freeform: Shape 1233">
            <a:extLst>
              <a:ext uri="{FF2B5EF4-FFF2-40B4-BE49-F238E27FC236}">
                <a16:creationId xmlns:a16="http://schemas.microsoft.com/office/drawing/2014/main" id="{283BDCC2-33B7-494C-8305-892050197CE6}"/>
              </a:ext>
            </a:extLst>
          </p:cNvPr>
          <p:cNvSpPr/>
          <p:nvPr/>
        </p:nvSpPr>
        <p:spPr>
          <a:xfrm>
            <a:off x="25105442" y="5812357"/>
            <a:ext cx="96352" cy="72265"/>
          </a:xfrm>
          <a:custGeom>
            <a:avLst/>
            <a:gdLst>
              <a:gd name="connsiteX0" fmla="*/ 0 w 70090"/>
              <a:gd name="connsiteY0" fmla="*/ 0 h 52567"/>
              <a:gd name="connsiteX1" fmla="*/ 74121 w 70090"/>
              <a:gd name="connsiteY1" fmla="*/ 0 h 52567"/>
              <a:gd name="connsiteX2" fmla="*/ 74121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1" y="0"/>
                </a:lnTo>
                <a:lnTo>
                  <a:pt x="74121"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35" name="Freeform: Shape 1234">
            <a:extLst>
              <a:ext uri="{FF2B5EF4-FFF2-40B4-BE49-F238E27FC236}">
                <a16:creationId xmlns:a16="http://schemas.microsoft.com/office/drawing/2014/main" id="{419C8F2C-118C-48E4-9283-9669102FBB6F}"/>
              </a:ext>
            </a:extLst>
          </p:cNvPr>
          <p:cNvSpPr/>
          <p:nvPr/>
        </p:nvSpPr>
        <p:spPr>
          <a:xfrm>
            <a:off x="25235037"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36" name="Freeform: Shape 1235">
            <a:extLst>
              <a:ext uri="{FF2B5EF4-FFF2-40B4-BE49-F238E27FC236}">
                <a16:creationId xmlns:a16="http://schemas.microsoft.com/office/drawing/2014/main" id="{3FFC6FAC-2C16-41A3-944D-427C448500BB}"/>
              </a:ext>
            </a:extLst>
          </p:cNvPr>
          <p:cNvSpPr/>
          <p:nvPr/>
        </p:nvSpPr>
        <p:spPr>
          <a:xfrm>
            <a:off x="25364631" y="581235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37" name="Freeform: Shape 1236">
            <a:extLst>
              <a:ext uri="{FF2B5EF4-FFF2-40B4-BE49-F238E27FC236}">
                <a16:creationId xmlns:a16="http://schemas.microsoft.com/office/drawing/2014/main" id="{13A2C55F-2FD6-474C-8620-747C412A2E4F}"/>
              </a:ext>
            </a:extLst>
          </p:cNvPr>
          <p:cNvSpPr/>
          <p:nvPr/>
        </p:nvSpPr>
        <p:spPr>
          <a:xfrm>
            <a:off x="25040646" y="598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38" name="Freeform: Shape 1237">
            <a:extLst>
              <a:ext uri="{FF2B5EF4-FFF2-40B4-BE49-F238E27FC236}">
                <a16:creationId xmlns:a16="http://schemas.microsoft.com/office/drawing/2014/main" id="{876811AF-7A4B-44A3-8FCA-F943C0587A1D}"/>
              </a:ext>
            </a:extLst>
          </p:cNvPr>
          <p:cNvSpPr/>
          <p:nvPr/>
        </p:nvSpPr>
        <p:spPr>
          <a:xfrm>
            <a:off x="25170240" y="59814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39" name="Freeform: Shape 1238">
            <a:extLst>
              <a:ext uri="{FF2B5EF4-FFF2-40B4-BE49-F238E27FC236}">
                <a16:creationId xmlns:a16="http://schemas.microsoft.com/office/drawing/2014/main" id="{87CA4352-399A-46DA-9A0F-0BF7D08F9172}"/>
              </a:ext>
            </a:extLst>
          </p:cNvPr>
          <p:cNvSpPr/>
          <p:nvPr/>
        </p:nvSpPr>
        <p:spPr>
          <a:xfrm>
            <a:off x="25229738" y="5981457"/>
            <a:ext cx="96352" cy="72265"/>
          </a:xfrm>
          <a:custGeom>
            <a:avLst/>
            <a:gdLst>
              <a:gd name="connsiteX0" fmla="*/ 0 w 70090"/>
              <a:gd name="connsiteY0" fmla="*/ 0 h 52567"/>
              <a:gd name="connsiteX1" fmla="*/ 77975 w 70090"/>
              <a:gd name="connsiteY1" fmla="*/ 0 h 52567"/>
              <a:gd name="connsiteX2" fmla="*/ 77975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7975" y="0"/>
                </a:lnTo>
                <a:lnTo>
                  <a:pt x="7797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40" name="Freeform: Shape 1239">
            <a:extLst>
              <a:ext uri="{FF2B5EF4-FFF2-40B4-BE49-F238E27FC236}">
                <a16:creationId xmlns:a16="http://schemas.microsoft.com/office/drawing/2014/main" id="{F80989D8-37BE-4FDA-9C55-FC4DA777517C}"/>
              </a:ext>
            </a:extLst>
          </p:cNvPr>
          <p:cNvSpPr/>
          <p:nvPr/>
        </p:nvSpPr>
        <p:spPr>
          <a:xfrm>
            <a:off x="25105442" y="615055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41" name="Freeform: Shape 1240">
            <a:extLst>
              <a:ext uri="{FF2B5EF4-FFF2-40B4-BE49-F238E27FC236}">
                <a16:creationId xmlns:a16="http://schemas.microsoft.com/office/drawing/2014/main" id="{D8E44A26-CC1F-4576-AA26-71DC75861B45}"/>
              </a:ext>
            </a:extLst>
          </p:cNvPr>
          <p:cNvSpPr/>
          <p:nvPr/>
        </p:nvSpPr>
        <p:spPr>
          <a:xfrm>
            <a:off x="25299834" y="615055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42" name="Freeform: Shape 1241">
            <a:extLst>
              <a:ext uri="{FF2B5EF4-FFF2-40B4-BE49-F238E27FC236}">
                <a16:creationId xmlns:a16="http://schemas.microsoft.com/office/drawing/2014/main" id="{9BDCCB21-221B-452C-A39F-0CEE7A832F94}"/>
              </a:ext>
            </a:extLst>
          </p:cNvPr>
          <p:cNvSpPr/>
          <p:nvPr/>
        </p:nvSpPr>
        <p:spPr>
          <a:xfrm>
            <a:off x="25364631" y="615055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43" name="Freeform: Shape 1242">
            <a:extLst>
              <a:ext uri="{FF2B5EF4-FFF2-40B4-BE49-F238E27FC236}">
                <a16:creationId xmlns:a16="http://schemas.microsoft.com/office/drawing/2014/main" id="{3FE52E65-7C88-43EE-81E8-2F372C56F124}"/>
              </a:ext>
            </a:extLst>
          </p:cNvPr>
          <p:cNvSpPr/>
          <p:nvPr/>
        </p:nvSpPr>
        <p:spPr>
          <a:xfrm>
            <a:off x="25040646" y="631989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44" name="Freeform: Shape 1243">
            <a:extLst>
              <a:ext uri="{FF2B5EF4-FFF2-40B4-BE49-F238E27FC236}">
                <a16:creationId xmlns:a16="http://schemas.microsoft.com/office/drawing/2014/main" id="{769DD65F-671E-48D4-A67A-7EF428F4C28D}"/>
              </a:ext>
            </a:extLst>
          </p:cNvPr>
          <p:cNvSpPr/>
          <p:nvPr/>
        </p:nvSpPr>
        <p:spPr>
          <a:xfrm>
            <a:off x="25170240" y="631989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45" name="Freeform: Shape 1244">
            <a:extLst>
              <a:ext uri="{FF2B5EF4-FFF2-40B4-BE49-F238E27FC236}">
                <a16:creationId xmlns:a16="http://schemas.microsoft.com/office/drawing/2014/main" id="{82005747-388C-46C2-B489-ABB4C87B4306}"/>
              </a:ext>
            </a:extLst>
          </p:cNvPr>
          <p:cNvSpPr/>
          <p:nvPr/>
        </p:nvSpPr>
        <p:spPr>
          <a:xfrm>
            <a:off x="25364631" y="6319897"/>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46" name="Freeform: Shape 1245">
            <a:extLst>
              <a:ext uri="{FF2B5EF4-FFF2-40B4-BE49-F238E27FC236}">
                <a16:creationId xmlns:a16="http://schemas.microsoft.com/office/drawing/2014/main" id="{DC663B82-A229-4FF1-BCB8-64F9B8799C82}"/>
              </a:ext>
            </a:extLst>
          </p:cNvPr>
          <p:cNvSpPr/>
          <p:nvPr/>
        </p:nvSpPr>
        <p:spPr>
          <a:xfrm>
            <a:off x="25105442"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47" name="Freeform: Shape 1246">
            <a:extLst>
              <a:ext uri="{FF2B5EF4-FFF2-40B4-BE49-F238E27FC236}">
                <a16:creationId xmlns:a16="http://schemas.microsoft.com/office/drawing/2014/main" id="{E231E5A9-588E-4D1C-8344-854C8A213897}"/>
              </a:ext>
            </a:extLst>
          </p:cNvPr>
          <p:cNvSpPr/>
          <p:nvPr/>
        </p:nvSpPr>
        <p:spPr>
          <a:xfrm>
            <a:off x="25299834"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48" name="Freeform: Shape 1247">
            <a:extLst>
              <a:ext uri="{FF2B5EF4-FFF2-40B4-BE49-F238E27FC236}">
                <a16:creationId xmlns:a16="http://schemas.microsoft.com/office/drawing/2014/main" id="{00A379CE-D7BC-4EBE-9186-A85F37118CE1}"/>
              </a:ext>
            </a:extLst>
          </p:cNvPr>
          <p:cNvSpPr/>
          <p:nvPr/>
        </p:nvSpPr>
        <p:spPr>
          <a:xfrm>
            <a:off x="25364631" y="6488995"/>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49" name="Freeform: Shape 1248">
            <a:extLst>
              <a:ext uri="{FF2B5EF4-FFF2-40B4-BE49-F238E27FC236}">
                <a16:creationId xmlns:a16="http://schemas.microsoft.com/office/drawing/2014/main" id="{054260B9-EC2D-43B4-B1BA-E3497AD8C3D0}"/>
              </a:ext>
            </a:extLst>
          </p:cNvPr>
          <p:cNvSpPr/>
          <p:nvPr/>
        </p:nvSpPr>
        <p:spPr>
          <a:xfrm>
            <a:off x="25235037" y="665809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50" name="Freeform: Shape 1249">
            <a:extLst>
              <a:ext uri="{FF2B5EF4-FFF2-40B4-BE49-F238E27FC236}">
                <a16:creationId xmlns:a16="http://schemas.microsoft.com/office/drawing/2014/main" id="{44028276-07AA-4F5D-A1F1-04F614065CAE}"/>
              </a:ext>
            </a:extLst>
          </p:cNvPr>
          <p:cNvSpPr/>
          <p:nvPr/>
        </p:nvSpPr>
        <p:spPr>
          <a:xfrm>
            <a:off x="25364631" y="6658096"/>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51" name="Freeform: Shape 1250">
            <a:extLst>
              <a:ext uri="{FF2B5EF4-FFF2-40B4-BE49-F238E27FC236}">
                <a16:creationId xmlns:a16="http://schemas.microsoft.com/office/drawing/2014/main" id="{1241547A-FCBB-4A17-ACFD-D1415005E005}"/>
              </a:ext>
            </a:extLst>
          </p:cNvPr>
          <p:cNvSpPr/>
          <p:nvPr/>
        </p:nvSpPr>
        <p:spPr>
          <a:xfrm>
            <a:off x="25235037" y="6827194"/>
            <a:ext cx="96352" cy="72265"/>
          </a:xfrm>
          <a:custGeom>
            <a:avLst/>
            <a:gdLst>
              <a:gd name="connsiteX0" fmla="*/ 0 w 70090"/>
              <a:gd name="connsiteY0" fmla="*/ 0 h 52567"/>
              <a:gd name="connsiteX1" fmla="*/ 74120 w 70090"/>
              <a:gd name="connsiteY1" fmla="*/ 0 h 52567"/>
              <a:gd name="connsiteX2" fmla="*/ 74120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4120" y="0"/>
                </a:lnTo>
                <a:lnTo>
                  <a:pt x="74120"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52" name="Freeform: Shape 1251">
            <a:extLst>
              <a:ext uri="{FF2B5EF4-FFF2-40B4-BE49-F238E27FC236}">
                <a16:creationId xmlns:a16="http://schemas.microsoft.com/office/drawing/2014/main" id="{C902F54C-5DB7-448F-BF79-CAAF22A81C32}"/>
              </a:ext>
            </a:extLst>
          </p:cNvPr>
          <p:cNvSpPr/>
          <p:nvPr/>
        </p:nvSpPr>
        <p:spPr>
          <a:xfrm>
            <a:off x="25364631" y="682719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53" name="Freeform: Shape 1252">
            <a:extLst>
              <a:ext uri="{FF2B5EF4-FFF2-40B4-BE49-F238E27FC236}">
                <a16:creationId xmlns:a16="http://schemas.microsoft.com/office/drawing/2014/main" id="{8002F4C3-BF77-42DF-BB57-60690953148D}"/>
              </a:ext>
            </a:extLst>
          </p:cNvPr>
          <p:cNvSpPr/>
          <p:nvPr/>
        </p:nvSpPr>
        <p:spPr>
          <a:xfrm>
            <a:off x="24907919" y="6996535"/>
            <a:ext cx="168618" cy="72265"/>
          </a:xfrm>
          <a:custGeom>
            <a:avLst/>
            <a:gdLst>
              <a:gd name="connsiteX0" fmla="*/ 0 w 122657"/>
              <a:gd name="connsiteY0" fmla="*/ 0 h 52567"/>
              <a:gd name="connsiteX1" fmla="*/ 123534 w 122657"/>
              <a:gd name="connsiteY1" fmla="*/ 0 h 52567"/>
              <a:gd name="connsiteX2" fmla="*/ 123534 w 122657"/>
              <a:gd name="connsiteY2" fmla="*/ 68689 h 52567"/>
              <a:gd name="connsiteX3" fmla="*/ 0 w 12265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22657" h="52567">
                <a:moveTo>
                  <a:pt x="0" y="0"/>
                </a:moveTo>
                <a:lnTo>
                  <a:pt x="123534" y="0"/>
                </a:lnTo>
                <a:lnTo>
                  <a:pt x="12353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54" name="Freeform: Shape 1253">
            <a:extLst>
              <a:ext uri="{FF2B5EF4-FFF2-40B4-BE49-F238E27FC236}">
                <a16:creationId xmlns:a16="http://schemas.microsoft.com/office/drawing/2014/main" id="{7020067A-E98F-45F8-863C-C350E453233D}"/>
              </a:ext>
            </a:extLst>
          </p:cNvPr>
          <p:cNvSpPr/>
          <p:nvPr/>
        </p:nvSpPr>
        <p:spPr>
          <a:xfrm>
            <a:off x="25235037" y="699653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55" name="Freeform: Shape 1254">
            <a:extLst>
              <a:ext uri="{FF2B5EF4-FFF2-40B4-BE49-F238E27FC236}">
                <a16:creationId xmlns:a16="http://schemas.microsoft.com/office/drawing/2014/main" id="{026C8475-4882-4090-8E7D-4AAB8318F8EC}"/>
              </a:ext>
            </a:extLst>
          </p:cNvPr>
          <p:cNvSpPr/>
          <p:nvPr/>
        </p:nvSpPr>
        <p:spPr>
          <a:xfrm>
            <a:off x="25364631" y="6996535"/>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56" name="Freeform: Shape 1255">
            <a:extLst>
              <a:ext uri="{FF2B5EF4-FFF2-40B4-BE49-F238E27FC236}">
                <a16:creationId xmlns:a16="http://schemas.microsoft.com/office/drawing/2014/main" id="{A5A04728-A4A4-4463-AA25-6F232650F8D4}"/>
              </a:ext>
            </a:extLst>
          </p:cNvPr>
          <p:cNvSpPr/>
          <p:nvPr/>
        </p:nvSpPr>
        <p:spPr>
          <a:xfrm>
            <a:off x="25105442" y="716563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57" name="Freeform: Shape 1256">
            <a:extLst>
              <a:ext uri="{FF2B5EF4-FFF2-40B4-BE49-F238E27FC236}">
                <a16:creationId xmlns:a16="http://schemas.microsoft.com/office/drawing/2014/main" id="{7090AB54-4F0E-4F6D-969D-FAF2E9E62361}"/>
              </a:ext>
            </a:extLst>
          </p:cNvPr>
          <p:cNvSpPr/>
          <p:nvPr/>
        </p:nvSpPr>
        <p:spPr>
          <a:xfrm>
            <a:off x="25170240" y="7165634"/>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58" name="Freeform: Shape 1257">
            <a:extLst>
              <a:ext uri="{FF2B5EF4-FFF2-40B4-BE49-F238E27FC236}">
                <a16:creationId xmlns:a16="http://schemas.microsoft.com/office/drawing/2014/main" id="{F90F2FED-F208-4FC6-BC24-A9D8531F4DA4}"/>
              </a:ext>
            </a:extLst>
          </p:cNvPr>
          <p:cNvSpPr/>
          <p:nvPr/>
        </p:nvSpPr>
        <p:spPr>
          <a:xfrm>
            <a:off x="25302484" y="7165634"/>
            <a:ext cx="96352" cy="72265"/>
          </a:xfrm>
          <a:custGeom>
            <a:avLst/>
            <a:gdLst>
              <a:gd name="connsiteX0" fmla="*/ 0 w 70090"/>
              <a:gd name="connsiteY0" fmla="*/ 0 h 52567"/>
              <a:gd name="connsiteX1" fmla="*/ 72193 w 70090"/>
              <a:gd name="connsiteY1" fmla="*/ 0 h 52567"/>
              <a:gd name="connsiteX2" fmla="*/ 72193 w 70090"/>
              <a:gd name="connsiteY2" fmla="*/ 68688 h 52567"/>
              <a:gd name="connsiteX3" fmla="*/ 0 w 70090"/>
              <a:gd name="connsiteY3" fmla="*/ 68688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2193" y="0"/>
                </a:lnTo>
                <a:lnTo>
                  <a:pt x="72193"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59" name="Freeform: Shape 1258">
            <a:extLst>
              <a:ext uri="{FF2B5EF4-FFF2-40B4-BE49-F238E27FC236}">
                <a16:creationId xmlns:a16="http://schemas.microsoft.com/office/drawing/2014/main" id="{12BB4AAE-8F3E-49D4-A00C-F58AB3977C4B}"/>
              </a:ext>
            </a:extLst>
          </p:cNvPr>
          <p:cNvSpPr/>
          <p:nvPr/>
        </p:nvSpPr>
        <p:spPr>
          <a:xfrm>
            <a:off x="25105442" y="73347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60" name="Freeform: Shape 1259">
            <a:extLst>
              <a:ext uri="{FF2B5EF4-FFF2-40B4-BE49-F238E27FC236}">
                <a16:creationId xmlns:a16="http://schemas.microsoft.com/office/drawing/2014/main" id="{69E175DE-3E9F-46DA-A174-CFAF1A4F78A8}"/>
              </a:ext>
            </a:extLst>
          </p:cNvPr>
          <p:cNvSpPr/>
          <p:nvPr/>
        </p:nvSpPr>
        <p:spPr>
          <a:xfrm>
            <a:off x="25235037" y="73347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61" name="Freeform: Shape 1260">
            <a:extLst>
              <a:ext uri="{FF2B5EF4-FFF2-40B4-BE49-F238E27FC236}">
                <a16:creationId xmlns:a16="http://schemas.microsoft.com/office/drawing/2014/main" id="{BCED7E8B-82AA-454F-84DD-57C7C89206B0}"/>
              </a:ext>
            </a:extLst>
          </p:cNvPr>
          <p:cNvSpPr/>
          <p:nvPr/>
        </p:nvSpPr>
        <p:spPr>
          <a:xfrm>
            <a:off x="25299834" y="73347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62" name="Freeform: Shape 1261">
            <a:extLst>
              <a:ext uri="{FF2B5EF4-FFF2-40B4-BE49-F238E27FC236}">
                <a16:creationId xmlns:a16="http://schemas.microsoft.com/office/drawing/2014/main" id="{9B7F1891-4B03-4F62-B6EA-3BFE154733FC}"/>
              </a:ext>
            </a:extLst>
          </p:cNvPr>
          <p:cNvSpPr/>
          <p:nvPr/>
        </p:nvSpPr>
        <p:spPr>
          <a:xfrm>
            <a:off x="25364631" y="73347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63" name="Freeform: Shape 1262">
            <a:extLst>
              <a:ext uri="{FF2B5EF4-FFF2-40B4-BE49-F238E27FC236}">
                <a16:creationId xmlns:a16="http://schemas.microsoft.com/office/drawing/2014/main" id="{C7F58AC1-344A-4EBE-8090-ACE3A6D88D80}"/>
              </a:ext>
            </a:extLst>
          </p:cNvPr>
          <p:cNvSpPr/>
          <p:nvPr/>
        </p:nvSpPr>
        <p:spPr>
          <a:xfrm>
            <a:off x="25105442" y="7503832"/>
            <a:ext cx="144529" cy="72265"/>
          </a:xfrm>
          <a:custGeom>
            <a:avLst/>
            <a:gdLst>
              <a:gd name="connsiteX0" fmla="*/ 0 w 105135"/>
              <a:gd name="connsiteY0" fmla="*/ 0 h 52567"/>
              <a:gd name="connsiteX1" fmla="*/ 121257 w 105135"/>
              <a:gd name="connsiteY1" fmla="*/ 0 h 52567"/>
              <a:gd name="connsiteX2" fmla="*/ 121257 w 105135"/>
              <a:gd name="connsiteY2" fmla="*/ 68688 h 52567"/>
              <a:gd name="connsiteX3" fmla="*/ 0 w 10513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05135" h="52567">
                <a:moveTo>
                  <a:pt x="0" y="0"/>
                </a:moveTo>
                <a:lnTo>
                  <a:pt x="121257" y="0"/>
                </a:lnTo>
                <a:lnTo>
                  <a:pt x="121257"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64" name="Freeform: Shape 1263">
            <a:extLst>
              <a:ext uri="{FF2B5EF4-FFF2-40B4-BE49-F238E27FC236}">
                <a16:creationId xmlns:a16="http://schemas.microsoft.com/office/drawing/2014/main" id="{D099BA6F-7422-4637-9A96-DC759FCA93B4}"/>
              </a:ext>
            </a:extLst>
          </p:cNvPr>
          <p:cNvSpPr/>
          <p:nvPr/>
        </p:nvSpPr>
        <p:spPr>
          <a:xfrm>
            <a:off x="25364631" y="750383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65" name="Freeform: Shape 1264">
            <a:extLst>
              <a:ext uri="{FF2B5EF4-FFF2-40B4-BE49-F238E27FC236}">
                <a16:creationId xmlns:a16="http://schemas.microsoft.com/office/drawing/2014/main" id="{531F80E8-91E8-4865-9837-9F48CC31A0C1}"/>
              </a:ext>
            </a:extLst>
          </p:cNvPr>
          <p:cNvSpPr/>
          <p:nvPr/>
        </p:nvSpPr>
        <p:spPr>
          <a:xfrm>
            <a:off x="25040646" y="767317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66" name="Freeform: Shape 1265">
            <a:extLst>
              <a:ext uri="{FF2B5EF4-FFF2-40B4-BE49-F238E27FC236}">
                <a16:creationId xmlns:a16="http://schemas.microsoft.com/office/drawing/2014/main" id="{E885B997-B7B2-483A-A260-156EEC5BF4E3}"/>
              </a:ext>
            </a:extLst>
          </p:cNvPr>
          <p:cNvSpPr/>
          <p:nvPr/>
        </p:nvSpPr>
        <p:spPr>
          <a:xfrm>
            <a:off x="25364631" y="7673172"/>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267" name="Freeform: Shape 1266">
            <a:extLst>
              <a:ext uri="{FF2B5EF4-FFF2-40B4-BE49-F238E27FC236}">
                <a16:creationId xmlns:a16="http://schemas.microsoft.com/office/drawing/2014/main" id="{C426AF46-AF6E-453B-B185-1624B419D827}"/>
              </a:ext>
            </a:extLst>
          </p:cNvPr>
          <p:cNvSpPr/>
          <p:nvPr/>
        </p:nvSpPr>
        <p:spPr>
          <a:xfrm>
            <a:off x="25040646" y="78422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68" name="Freeform: Shape 1267">
            <a:extLst>
              <a:ext uri="{FF2B5EF4-FFF2-40B4-BE49-F238E27FC236}">
                <a16:creationId xmlns:a16="http://schemas.microsoft.com/office/drawing/2014/main" id="{1CFAC743-2C9F-4282-A3F3-6F5ABF79B99A}"/>
              </a:ext>
            </a:extLst>
          </p:cNvPr>
          <p:cNvSpPr/>
          <p:nvPr/>
        </p:nvSpPr>
        <p:spPr>
          <a:xfrm>
            <a:off x="25105442" y="78422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69" name="Freeform: Shape 1268">
            <a:extLst>
              <a:ext uri="{FF2B5EF4-FFF2-40B4-BE49-F238E27FC236}">
                <a16:creationId xmlns:a16="http://schemas.microsoft.com/office/drawing/2014/main" id="{6E46B639-E2DF-4F82-AA11-31A1B0525371}"/>
              </a:ext>
            </a:extLst>
          </p:cNvPr>
          <p:cNvSpPr/>
          <p:nvPr/>
        </p:nvSpPr>
        <p:spPr>
          <a:xfrm>
            <a:off x="25235037" y="7842272"/>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0" name="Freeform: Shape 1269">
            <a:extLst>
              <a:ext uri="{FF2B5EF4-FFF2-40B4-BE49-F238E27FC236}">
                <a16:creationId xmlns:a16="http://schemas.microsoft.com/office/drawing/2014/main" id="{EF7A2A21-C24C-4155-9D42-373D9AFC4386}"/>
              </a:ext>
            </a:extLst>
          </p:cNvPr>
          <p:cNvSpPr/>
          <p:nvPr/>
        </p:nvSpPr>
        <p:spPr>
          <a:xfrm>
            <a:off x="25302484" y="7842272"/>
            <a:ext cx="96352" cy="72265"/>
          </a:xfrm>
          <a:custGeom>
            <a:avLst/>
            <a:gdLst>
              <a:gd name="connsiteX0" fmla="*/ 0 w 70090"/>
              <a:gd name="connsiteY0" fmla="*/ 0 h 52567"/>
              <a:gd name="connsiteX1" fmla="*/ 72193 w 70090"/>
              <a:gd name="connsiteY1" fmla="*/ 0 h 52567"/>
              <a:gd name="connsiteX2" fmla="*/ 72193 w 70090"/>
              <a:gd name="connsiteY2" fmla="*/ 68689 h 52567"/>
              <a:gd name="connsiteX3" fmla="*/ 0 w 70090"/>
              <a:gd name="connsiteY3" fmla="*/ 68689 h 52567"/>
            </a:gdLst>
            <a:ahLst/>
            <a:cxnLst>
              <a:cxn ang="0">
                <a:pos x="connsiteX0" y="connsiteY0"/>
              </a:cxn>
              <a:cxn ang="0">
                <a:pos x="connsiteX1" y="connsiteY1"/>
              </a:cxn>
              <a:cxn ang="0">
                <a:pos x="connsiteX2" y="connsiteY2"/>
              </a:cxn>
              <a:cxn ang="0">
                <a:pos x="connsiteX3" y="connsiteY3"/>
              </a:cxn>
            </a:cxnLst>
            <a:rect l="l" t="t" r="r" b="b"/>
            <a:pathLst>
              <a:path w="70090" h="52567">
                <a:moveTo>
                  <a:pt x="0" y="0"/>
                </a:moveTo>
                <a:lnTo>
                  <a:pt x="72193" y="0"/>
                </a:lnTo>
                <a:lnTo>
                  <a:pt x="72193"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1" name="Freeform: Shape 1270">
            <a:extLst>
              <a:ext uri="{FF2B5EF4-FFF2-40B4-BE49-F238E27FC236}">
                <a16:creationId xmlns:a16="http://schemas.microsoft.com/office/drawing/2014/main" id="{C8FA8614-59A7-4F52-A24C-C62FB6F9B7CB}"/>
              </a:ext>
            </a:extLst>
          </p:cNvPr>
          <p:cNvSpPr/>
          <p:nvPr/>
        </p:nvSpPr>
        <p:spPr>
          <a:xfrm>
            <a:off x="25170240"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2" name="Freeform: Shape 1271">
            <a:extLst>
              <a:ext uri="{FF2B5EF4-FFF2-40B4-BE49-F238E27FC236}">
                <a16:creationId xmlns:a16="http://schemas.microsoft.com/office/drawing/2014/main" id="{BDCF0721-78A0-4F37-BFCD-ECB411CC7FED}"/>
              </a:ext>
            </a:extLst>
          </p:cNvPr>
          <p:cNvSpPr/>
          <p:nvPr/>
        </p:nvSpPr>
        <p:spPr>
          <a:xfrm>
            <a:off x="25299834"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3" name="Freeform: Shape 1272">
            <a:extLst>
              <a:ext uri="{FF2B5EF4-FFF2-40B4-BE49-F238E27FC236}">
                <a16:creationId xmlns:a16="http://schemas.microsoft.com/office/drawing/2014/main" id="{649A3FDB-A2CC-4F99-B723-F085488F00AC}"/>
              </a:ext>
            </a:extLst>
          </p:cNvPr>
          <p:cNvSpPr/>
          <p:nvPr/>
        </p:nvSpPr>
        <p:spPr>
          <a:xfrm>
            <a:off x="25364631" y="801137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4" name="Freeform: Shape 1273">
            <a:extLst>
              <a:ext uri="{FF2B5EF4-FFF2-40B4-BE49-F238E27FC236}">
                <a16:creationId xmlns:a16="http://schemas.microsoft.com/office/drawing/2014/main" id="{38BA5C32-6B98-401F-9352-603DF348F5C1}"/>
              </a:ext>
            </a:extLst>
          </p:cNvPr>
          <p:cNvSpPr/>
          <p:nvPr/>
        </p:nvSpPr>
        <p:spPr>
          <a:xfrm>
            <a:off x="25040646"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5" name="Freeform: Shape 1274">
            <a:extLst>
              <a:ext uri="{FF2B5EF4-FFF2-40B4-BE49-F238E27FC236}">
                <a16:creationId xmlns:a16="http://schemas.microsoft.com/office/drawing/2014/main" id="{C27C8291-3815-4133-BF25-D004464BBE49}"/>
              </a:ext>
            </a:extLst>
          </p:cNvPr>
          <p:cNvSpPr/>
          <p:nvPr/>
        </p:nvSpPr>
        <p:spPr>
          <a:xfrm>
            <a:off x="25105442"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6" name="Freeform: Shape 1275">
            <a:extLst>
              <a:ext uri="{FF2B5EF4-FFF2-40B4-BE49-F238E27FC236}">
                <a16:creationId xmlns:a16="http://schemas.microsoft.com/office/drawing/2014/main" id="{539E785C-283B-4424-BE2D-6E7858ADE251}"/>
              </a:ext>
            </a:extLst>
          </p:cNvPr>
          <p:cNvSpPr/>
          <p:nvPr/>
        </p:nvSpPr>
        <p:spPr>
          <a:xfrm>
            <a:off x="25170240"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7" name="Freeform: Shape 1276">
            <a:extLst>
              <a:ext uri="{FF2B5EF4-FFF2-40B4-BE49-F238E27FC236}">
                <a16:creationId xmlns:a16="http://schemas.microsoft.com/office/drawing/2014/main" id="{DC71B9DC-A0B1-4651-A9F4-65738BF8223F}"/>
              </a:ext>
            </a:extLst>
          </p:cNvPr>
          <p:cNvSpPr/>
          <p:nvPr/>
        </p:nvSpPr>
        <p:spPr>
          <a:xfrm>
            <a:off x="25364631" y="818071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8" name="Freeform: Shape 1277">
            <a:extLst>
              <a:ext uri="{FF2B5EF4-FFF2-40B4-BE49-F238E27FC236}">
                <a16:creationId xmlns:a16="http://schemas.microsoft.com/office/drawing/2014/main" id="{9D848FE2-F2F6-438D-83FA-32091BD19187}"/>
              </a:ext>
            </a:extLst>
          </p:cNvPr>
          <p:cNvSpPr/>
          <p:nvPr/>
        </p:nvSpPr>
        <p:spPr>
          <a:xfrm>
            <a:off x="25040646"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79" name="Freeform: Shape 1278">
            <a:extLst>
              <a:ext uri="{FF2B5EF4-FFF2-40B4-BE49-F238E27FC236}">
                <a16:creationId xmlns:a16="http://schemas.microsoft.com/office/drawing/2014/main" id="{E657EDEF-2DA1-4601-B715-DAB9D019F765}"/>
              </a:ext>
            </a:extLst>
          </p:cNvPr>
          <p:cNvSpPr/>
          <p:nvPr/>
        </p:nvSpPr>
        <p:spPr>
          <a:xfrm>
            <a:off x="25170240"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0" name="Freeform: Shape 1279">
            <a:extLst>
              <a:ext uri="{FF2B5EF4-FFF2-40B4-BE49-F238E27FC236}">
                <a16:creationId xmlns:a16="http://schemas.microsoft.com/office/drawing/2014/main" id="{87B0E94A-FAC7-4578-B159-768EF4566E1A}"/>
              </a:ext>
            </a:extLst>
          </p:cNvPr>
          <p:cNvSpPr/>
          <p:nvPr/>
        </p:nvSpPr>
        <p:spPr>
          <a:xfrm>
            <a:off x="25299834" y="83498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1" name="Freeform: Shape 1280">
            <a:extLst>
              <a:ext uri="{FF2B5EF4-FFF2-40B4-BE49-F238E27FC236}">
                <a16:creationId xmlns:a16="http://schemas.microsoft.com/office/drawing/2014/main" id="{0E9CA45C-DAC7-49E5-A6CC-84A6F9C6DF0D}"/>
              </a:ext>
            </a:extLst>
          </p:cNvPr>
          <p:cNvSpPr/>
          <p:nvPr/>
        </p:nvSpPr>
        <p:spPr>
          <a:xfrm>
            <a:off x="25105442"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2" name="Freeform: Shape 1281">
            <a:extLst>
              <a:ext uri="{FF2B5EF4-FFF2-40B4-BE49-F238E27FC236}">
                <a16:creationId xmlns:a16="http://schemas.microsoft.com/office/drawing/2014/main" id="{E95403E0-8A60-4243-9505-2105F836A133}"/>
              </a:ext>
            </a:extLst>
          </p:cNvPr>
          <p:cNvSpPr/>
          <p:nvPr/>
        </p:nvSpPr>
        <p:spPr>
          <a:xfrm>
            <a:off x="25235037"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3" name="Freeform: Shape 1282">
            <a:extLst>
              <a:ext uri="{FF2B5EF4-FFF2-40B4-BE49-F238E27FC236}">
                <a16:creationId xmlns:a16="http://schemas.microsoft.com/office/drawing/2014/main" id="{C1730FE0-241F-4AAB-B902-B71307E58043}"/>
              </a:ext>
            </a:extLst>
          </p:cNvPr>
          <p:cNvSpPr/>
          <p:nvPr/>
        </p:nvSpPr>
        <p:spPr>
          <a:xfrm>
            <a:off x="25364631" y="85189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4" name="Freeform: Shape 1283">
            <a:extLst>
              <a:ext uri="{FF2B5EF4-FFF2-40B4-BE49-F238E27FC236}">
                <a16:creationId xmlns:a16="http://schemas.microsoft.com/office/drawing/2014/main" id="{F8A08FB5-2476-48DB-AFE9-F662E9B0B6A5}"/>
              </a:ext>
            </a:extLst>
          </p:cNvPr>
          <p:cNvSpPr/>
          <p:nvPr/>
        </p:nvSpPr>
        <p:spPr>
          <a:xfrm>
            <a:off x="25040646"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5" name="Freeform: Shape 1284">
            <a:extLst>
              <a:ext uri="{FF2B5EF4-FFF2-40B4-BE49-F238E27FC236}">
                <a16:creationId xmlns:a16="http://schemas.microsoft.com/office/drawing/2014/main" id="{C60668BC-2536-4E3C-95FA-915D5C55722C}"/>
              </a:ext>
            </a:extLst>
          </p:cNvPr>
          <p:cNvSpPr/>
          <p:nvPr/>
        </p:nvSpPr>
        <p:spPr>
          <a:xfrm>
            <a:off x="25170240"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6" name="Freeform: Shape 1285">
            <a:extLst>
              <a:ext uri="{FF2B5EF4-FFF2-40B4-BE49-F238E27FC236}">
                <a16:creationId xmlns:a16="http://schemas.microsoft.com/office/drawing/2014/main" id="{2AACE9C7-2B53-4202-8FE7-37538A81A6FD}"/>
              </a:ext>
            </a:extLst>
          </p:cNvPr>
          <p:cNvSpPr/>
          <p:nvPr/>
        </p:nvSpPr>
        <p:spPr>
          <a:xfrm>
            <a:off x="25364631" y="868800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7" name="Freeform: Shape 1286">
            <a:extLst>
              <a:ext uri="{FF2B5EF4-FFF2-40B4-BE49-F238E27FC236}">
                <a16:creationId xmlns:a16="http://schemas.microsoft.com/office/drawing/2014/main" id="{8AE36BD0-6DFD-49A8-8ED7-325269087EB4}"/>
              </a:ext>
            </a:extLst>
          </p:cNvPr>
          <p:cNvSpPr/>
          <p:nvPr/>
        </p:nvSpPr>
        <p:spPr>
          <a:xfrm>
            <a:off x="24778565" y="885180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8" name="Freeform: Shape 1287">
            <a:extLst>
              <a:ext uri="{FF2B5EF4-FFF2-40B4-BE49-F238E27FC236}">
                <a16:creationId xmlns:a16="http://schemas.microsoft.com/office/drawing/2014/main" id="{53536298-01D1-4CEF-A505-A57345C50719}"/>
              </a:ext>
            </a:extLst>
          </p:cNvPr>
          <p:cNvSpPr/>
          <p:nvPr/>
        </p:nvSpPr>
        <p:spPr>
          <a:xfrm>
            <a:off x="24972716" y="885180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89" name="Freeform: Shape 1288">
            <a:extLst>
              <a:ext uri="{FF2B5EF4-FFF2-40B4-BE49-F238E27FC236}">
                <a16:creationId xmlns:a16="http://schemas.microsoft.com/office/drawing/2014/main" id="{62077820-66A4-434F-8E28-791638483038}"/>
              </a:ext>
            </a:extLst>
          </p:cNvPr>
          <p:cNvSpPr/>
          <p:nvPr/>
        </p:nvSpPr>
        <p:spPr>
          <a:xfrm>
            <a:off x="25040646" y="885180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0" name="Freeform: Shape 1289">
            <a:extLst>
              <a:ext uri="{FF2B5EF4-FFF2-40B4-BE49-F238E27FC236}">
                <a16:creationId xmlns:a16="http://schemas.microsoft.com/office/drawing/2014/main" id="{279DD92E-04B3-4C5F-8B2D-5633242EB91A}"/>
              </a:ext>
            </a:extLst>
          </p:cNvPr>
          <p:cNvSpPr/>
          <p:nvPr/>
        </p:nvSpPr>
        <p:spPr>
          <a:xfrm>
            <a:off x="25170240" y="8851808"/>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1" name="Freeform: Shape 1290">
            <a:extLst>
              <a:ext uri="{FF2B5EF4-FFF2-40B4-BE49-F238E27FC236}">
                <a16:creationId xmlns:a16="http://schemas.microsoft.com/office/drawing/2014/main" id="{D374EF89-ADAE-4D78-A9C0-856DBC2524DD}"/>
              </a:ext>
            </a:extLst>
          </p:cNvPr>
          <p:cNvSpPr/>
          <p:nvPr/>
        </p:nvSpPr>
        <p:spPr>
          <a:xfrm>
            <a:off x="24648971"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2" name="Freeform: Shape 1291">
            <a:extLst>
              <a:ext uri="{FF2B5EF4-FFF2-40B4-BE49-F238E27FC236}">
                <a16:creationId xmlns:a16="http://schemas.microsoft.com/office/drawing/2014/main" id="{5051CC86-89B0-49C5-B852-8FB85ED88E6C}"/>
              </a:ext>
            </a:extLst>
          </p:cNvPr>
          <p:cNvSpPr/>
          <p:nvPr/>
        </p:nvSpPr>
        <p:spPr>
          <a:xfrm>
            <a:off x="24713767"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3" name="Freeform: Shape 1292">
            <a:extLst>
              <a:ext uri="{FF2B5EF4-FFF2-40B4-BE49-F238E27FC236}">
                <a16:creationId xmlns:a16="http://schemas.microsoft.com/office/drawing/2014/main" id="{8CFDADA9-C609-41CF-9D57-30137113BE0E}"/>
              </a:ext>
            </a:extLst>
          </p:cNvPr>
          <p:cNvSpPr/>
          <p:nvPr/>
        </p:nvSpPr>
        <p:spPr>
          <a:xfrm>
            <a:off x="24907919"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4" name="Freeform: Shape 1293">
            <a:extLst>
              <a:ext uri="{FF2B5EF4-FFF2-40B4-BE49-F238E27FC236}">
                <a16:creationId xmlns:a16="http://schemas.microsoft.com/office/drawing/2014/main" id="{469DA88C-56D1-4349-9CCE-0E1F1B86AEF6}"/>
              </a:ext>
            </a:extLst>
          </p:cNvPr>
          <p:cNvSpPr/>
          <p:nvPr/>
        </p:nvSpPr>
        <p:spPr>
          <a:xfrm>
            <a:off x="25040646"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5" name="Freeform: Shape 1294">
            <a:extLst>
              <a:ext uri="{FF2B5EF4-FFF2-40B4-BE49-F238E27FC236}">
                <a16:creationId xmlns:a16="http://schemas.microsoft.com/office/drawing/2014/main" id="{363D60F0-9FB8-46F5-A591-288F2723CE69}"/>
              </a:ext>
            </a:extLst>
          </p:cNvPr>
          <p:cNvSpPr/>
          <p:nvPr/>
        </p:nvSpPr>
        <p:spPr>
          <a:xfrm>
            <a:off x="25364631" y="900765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6" name="Freeform: Shape 1295">
            <a:extLst>
              <a:ext uri="{FF2B5EF4-FFF2-40B4-BE49-F238E27FC236}">
                <a16:creationId xmlns:a16="http://schemas.microsoft.com/office/drawing/2014/main" id="{98E316C6-55B1-4F5E-9919-8185FD32DA09}"/>
              </a:ext>
            </a:extLst>
          </p:cNvPr>
          <p:cNvSpPr/>
          <p:nvPr/>
        </p:nvSpPr>
        <p:spPr>
          <a:xfrm>
            <a:off x="24972716" y="91582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7" name="Freeform: Shape 1296">
            <a:extLst>
              <a:ext uri="{FF2B5EF4-FFF2-40B4-BE49-F238E27FC236}">
                <a16:creationId xmlns:a16="http://schemas.microsoft.com/office/drawing/2014/main" id="{6D143676-21A6-4527-B086-6576D0B25581}"/>
              </a:ext>
            </a:extLst>
          </p:cNvPr>
          <p:cNvSpPr/>
          <p:nvPr/>
        </p:nvSpPr>
        <p:spPr>
          <a:xfrm>
            <a:off x="24843122" y="91582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8" name="Freeform: Shape 1297">
            <a:extLst>
              <a:ext uri="{FF2B5EF4-FFF2-40B4-BE49-F238E27FC236}">
                <a16:creationId xmlns:a16="http://schemas.microsoft.com/office/drawing/2014/main" id="{E43EE38E-137E-4B84-98C4-394BC8590992}"/>
              </a:ext>
            </a:extLst>
          </p:cNvPr>
          <p:cNvSpPr/>
          <p:nvPr/>
        </p:nvSpPr>
        <p:spPr>
          <a:xfrm>
            <a:off x="25299834" y="91582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299" name="Freeform: Shape 1298">
            <a:extLst>
              <a:ext uri="{FF2B5EF4-FFF2-40B4-BE49-F238E27FC236}">
                <a16:creationId xmlns:a16="http://schemas.microsoft.com/office/drawing/2014/main" id="{1E391E19-3E94-4F4F-9B90-29E6AC8C7061}"/>
              </a:ext>
            </a:extLst>
          </p:cNvPr>
          <p:cNvSpPr/>
          <p:nvPr/>
        </p:nvSpPr>
        <p:spPr>
          <a:xfrm>
            <a:off x="25364631" y="915821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0" name="Freeform: Shape 1299">
            <a:extLst>
              <a:ext uri="{FF2B5EF4-FFF2-40B4-BE49-F238E27FC236}">
                <a16:creationId xmlns:a16="http://schemas.microsoft.com/office/drawing/2014/main" id="{D920746C-9878-41B6-AF62-6FB788F2B7EA}"/>
              </a:ext>
            </a:extLst>
          </p:cNvPr>
          <p:cNvSpPr/>
          <p:nvPr/>
        </p:nvSpPr>
        <p:spPr>
          <a:xfrm>
            <a:off x="25105442" y="930828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1" name="Freeform: Shape 1300">
            <a:extLst>
              <a:ext uri="{FF2B5EF4-FFF2-40B4-BE49-F238E27FC236}">
                <a16:creationId xmlns:a16="http://schemas.microsoft.com/office/drawing/2014/main" id="{4584732C-8B9B-4DCC-A521-DAE09B123DDF}"/>
              </a:ext>
            </a:extLst>
          </p:cNvPr>
          <p:cNvSpPr/>
          <p:nvPr/>
        </p:nvSpPr>
        <p:spPr>
          <a:xfrm>
            <a:off x="24778325" y="930828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2" name="Freeform: Shape 1301">
            <a:extLst>
              <a:ext uri="{FF2B5EF4-FFF2-40B4-BE49-F238E27FC236}">
                <a16:creationId xmlns:a16="http://schemas.microsoft.com/office/drawing/2014/main" id="{A1A64FB4-BAEB-45A6-BB18-A104B92BAE0F}"/>
              </a:ext>
            </a:extLst>
          </p:cNvPr>
          <p:cNvSpPr/>
          <p:nvPr/>
        </p:nvSpPr>
        <p:spPr>
          <a:xfrm>
            <a:off x="25235037" y="930828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3" name="Freeform: Shape 1302">
            <a:extLst>
              <a:ext uri="{FF2B5EF4-FFF2-40B4-BE49-F238E27FC236}">
                <a16:creationId xmlns:a16="http://schemas.microsoft.com/office/drawing/2014/main" id="{75FE8442-2F98-471A-A0FB-05841A4C009B}"/>
              </a:ext>
            </a:extLst>
          </p:cNvPr>
          <p:cNvSpPr/>
          <p:nvPr/>
        </p:nvSpPr>
        <p:spPr>
          <a:xfrm>
            <a:off x="25364631" y="930828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4" name="Freeform: Shape 1303">
            <a:extLst>
              <a:ext uri="{FF2B5EF4-FFF2-40B4-BE49-F238E27FC236}">
                <a16:creationId xmlns:a16="http://schemas.microsoft.com/office/drawing/2014/main" id="{4BAAE0D3-D7CA-4192-BF9C-B7EF8D210C3C}"/>
              </a:ext>
            </a:extLst>
          </p:cNvPr>
          <p:cNvSpPr/>
          <p:nvPr/>
        </p:nvSpPr>
        <p:spPr>
          <a:xfrm>
            <a:off x="24648971"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5" name="Freeform: Shape 1304">
            <a:extLst>
              <a:ext uri="{FF2B5EF4-FFF2-40B4-BE49-F238E27FC236}">
                <a16:creationId xmlns:a16="http://schemas.microsoft.com/office/drawing/2014/main" id="{99CF1490-EE60-4F13-B19C-1BEFB9AD82FB}"/>
              </a:ext>
            </a:extLst>
          </p:cNvPr>
          <p:cNvSpPr/>
          <p:nvPr/>
        </p:nvSpPr>
        <p:spPr>
          <a:xfrm>
            <a:off x="24843122"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6" name="Freeform: Shape 1305">
            <a:extLst>
              <a:ext uri="{FF2B5EF4-FFF2-40B4-BE49-F238E27FC236}">
                <a16:creationId xmlns:a16="http://schemas.microsoft.com/office/drawing/2014/main" id="{5A185FC6-EB07-457C-AF32-AED567F13712}"/>
              </a:ext>
            </a:extLst>
          </p:cNvPr>
          <p:cNvSpPr/>
          <p:nvPr/>
        </p:nvSpPr>
        <p:spPr>
          <a:xfrm>
            <a:off x="24713767"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7" name="Freeform: Shape 1306">
            <a:extLst>
              <a:ext uri="{FF2B5EF4-FFF2-40B4-BE49-F238E27FC236}">
                <a16:creationId xmlns:a16="http://schemas.microsoft.com/office/drawing/2014/main" id="{CD9CF9F9-0326-4EF5-8C9D-54D17D81AEA1}"/>
              </a:ext>
            </a:extLst>
          </p:cNvPr>
          <p:cNvSpPr/>
          <p:nvPr/>
        </p:nvSpPr>
        <p:spPr>
          <a:xfrm>
            <a:off x="25170240"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8" name="Freeform: Shape 1307">
            <a:extLst>
              <a:ext uri="{FF2B5EF4-FFF2-40B4-BE49-F238E27FC236}">
                <a16:creationId xmlns:a16="http://schemas.microsoft.com/office/drawing/2014/main" id="{7AD0D2A3-A4A3-491A-9A60-CAAE100FB8BA}"/>
              </a:ext>
            </a:extLst>
          </p:cNvPr>
          <p:cNvSpPr/>
          <p:nvPr/>
        </p:nvSpPr>
        <p:spPr>
          <a:xfrm>
            <a:off x="25235037" y="945834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09" name="Freeform: Shape 1308">
            <a:extLst>
              <a:ext uri="{FF2B5EF4-FFF2-40B4-BE49-F238E27FC236}">
                <a16:creationId xmlns:a16="http://schemas.microsoft.com/office/drawing/2014/main" id="{C20A1364-42E2-4322-AA4D-825C294F0C65}"/>
              </a:ext>
            </a:extLst>
          </p:cNvPr>
          <p:cNvSpPr/>
          <p:nvPr/>
        </p:nvSpPr>
        <p:spPr>
          <a:xfrm>
            <a:off x="24648971"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0" name="Freeform: Shape 1309">
            <a:extLst>
              <a:ext uri="{FF2B5EF4-FFF2-40B4-BE49-F238E27FC236}">
                <a16:creationId xmlns:a16="http://schemas.microsoft.com/office/drawing/2014/main" id="{59B934C5-460F-440F-BEEB-E8FA735DE54E}"/>
              </a:ext>
            </a:extLst>
          </p:cNvPr>
          <p:cNvSpPr/>
          <p:nvPr/>
        </p:nvSpPr>
        <p:spPr>
          <a:xfrm>
            <a:off x="25105442"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1" name="Freeform: Shape 1310">
            <a:extLst>
              <a:ext uri="{FF2B5EF4-FFF2-40B4-BE49-F238E27FC236}">
                <a16:creationId xmlns:a16="http://schemas.microsoft.com/office/drawing/2014/main" id="{FB2B8C5E-C3A7-430D-B78E-13064FBA50CB}"/>
              </a:ext>
            </a:extLst>
          </p:cNvPr>
          <p:cNvSpPr/>
          <p:nvPr/>
        </p:nvSpPr>
        <p:spPr>
          <a:xfrm>
            <a:off x="24843122"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2" name="Freeform: Shape 1311">
            <a:extLst>
              <a:ext uri="{FF2B5EF4-FFF2-40B4-BE49-F238E27FC236}">
                <a16:creationId xmlns:a16="http://schemas.microsoft.com/office/drawing/2014/main" id="{0C686906-6B21-4CBC-81C9-F1DD17ABE30F}"/>
              </a:ext>
            </a:extLst>
          </p:cNvPr>
          <p:cNvSpPr/>
          <p:nvPr/>
        </p:nvSpPr>
        <p:spPr>
          <a:xfrm>
            <a:off x="24972716"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3" name="Freeform: Shape 1312">
            <a:extLst>
              <a:ext uri="{FF2B5EF4-FFF2-40B4-BE49-F238E27FC236}">
                <a16:creationId xmlns:a16="http://schemas.microsoft.com/office/drawing/2014/main" id="{A9CB1656-0CD7-4776-A8B7-1DAB1B192EBC}"/>
              </a:ext>
            </a:extLst>
          </p:cNvPr>
          <p:cNvSpPr/>
          <p:nvPr/>
        </p:nvSpPr>
        <p:spPr>
          <a:xfrm>
            <a:off x="25364631" y="960841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4" name="Freeform: Shape 1313">
            <a:extLst>
              <a:ext uri="{FF2B5EF4-FFF2-40B4-BE49-F238E27FC236}">
                <a16:creationId xmlns:a16="http://schemas.microsoft.com/office/drawing/2014/main" id="{96AC5504-2C06-4FB4-A49D-45DECCDCC23A}"/>
              </a:ext>
            </a:extLst>
          </p:cNvPr>
          <p:cNvSpPr/>
          <p:nvPr/>
        </p:nvSpPr>
        <p:spPr>
          <a:xfrm>
            <a:off x="24648971"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5" name="Freeform: Shape 1314">
            <a:extLst>
              <a:ext uri="{FF2B5EF4-FFF2-40B4-BE49-F238E27FC236}">
                <a16:creationId xmlns:a16="http://schemas.microsoft.com/office/drawing/2014/main" id="{01A8F580-8983-4F74-AA8D-099DC6B6C3BC}"/>
              </a:ext>
            </a:extLst>
          </p:cNvPr>
          <p:cNvSpPr/>
          <p:nvPr/>
        </p:nvSpPr>
        <p:spPr>
          <a:xfrm>
            <a:off x="25105442"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6" name="Freeform: Shape 1315">
            <a:extLst>
              <a:ext uri="{FF2B5EF4-FFF2-40B4-BE49-F238E27FC236}">
                <a16:creationId xmlns:a16="http://schemas.microsoft.com/office/drawing/2014/main" id="{9E7CD71D-905F-40D0-8325-F66D102D9407}"/>
              </a:ext>
            </a:extLst>
          </p:cNvPr>
          <p:cNvSpPr/>
          <p:nvPr/>
        </p:nvSpPr>
        <p:spPr>
          <a:xfrm>
            <a:off x="24843122"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7" name="Freeform: Shape 1316">
            <a:extLst>
              <a:ext uri="{FF2B5EF4-FFF2-40B4-BE49-F238E27FC236}">
                <a16:creationId xmlns:a16="http://schemas.microsoft.com/office/drawing/2014/main" id="{0C9BAB42-3993-48C3-A0CC-C4B9E5B2E8D5}"/>
              </a:ext>
            </a:extLst>
          </p:cNvPr>
          <p:cNvSpPr/>
          <p:nvPr/>
        </p:nvSpPr>
        <p:spPr>
          <a:xfrm>
            <a:off x="25040646"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8" name="Freeform: Shape 1317">
            <a:extLst>
              <a:ext uri="{FF2B5EF4-FFF2-40B4-BE49-F238E27FC236}">
                <a16:creationId xmlns:a16="http://schemas.microsoft.com/office/drawing/2014/main" id="{EE116171-E7E4-4A39-9A59-E204905EE937}"/>
              </a:ext>
            </a:extLst>
          </p:cNvPr>
          <p:cNvSpPr/>
          <p:nvPr/>
        </p:nvSpPr>
        <p:spPr>
          <a:xfrm>
            <a:off x="25364631" y="976619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19" name="Freeform: Shape 1318">
            <a:extLst>
              <a:ext uri="{FF2B5EF4-FFF2-40B4-BE49-F238E27FC236}">
                <a16:creationId xmlns:a16="http://schemas.microsoft.com/office/drawing/2014/main" id="{FD1D2513-639B-40DD-8933-66E1BDBEA99C}"/>
              </a:ext>
            </a:extLst>
          </p:cNvPr>
          <p:cNvSpPr/>
          <p:nvPr/>
        </p:nvSpPr>
        <p:spPr>
          <a:xfrm>
            <a:off x="25105442" y="991433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0" name="Freeform: Shape 1319">
            <a:extLst>
              <a:ext uri="{FF2B5EF4-FFF2-40B4-BE49-F238E27FC236}">
                <a16:creationId xmlns:a16="http://schemas.microsoft.com/office/drawing/2014/main" id="{D6F6F00B-A653-4D07-92DD-0FA31F605502}"/>
              </a:ext>
            </a:extLst>
          </p:cNvPr>
          <p:cNvSpPr/>
          <p:nvPr/>
        </p:nvSpPr>
        <p:spPr>
          <a:xfrm>
            <a:off x="24778325" y="991433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1" name="Freeform: Shape 1320">
            <a:extLst>
              <a:ext uri="{FF2B5EF4-FFF2-40B4-BE49-F238E27FC236}">
                <a16:creationId xmlns:a16="http://schemas.microsoft.com/office/drawing/2014/main" id="{64B47DAD-7579-4C35-8BEC-62DEE1FD4833}"/>
              </a:ext>
            </a:extLst>
          </p:cNvPr>
          <p:cNvSpPr/>
          <p:nvPr/>
        </p:nvSpPr>
        <p:spPr>
          <a:xfrm>
            <a:off x="24972716" y="9914339"/>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2" name="Freeform: Shape 1321">
            <a:extLst>
              <a:ext uri="{FF2B5EF4-FFF2-40B4-BE49-F238E27FC236}">
                <a16:creationId xmlns:a16="http://schemas.microsoft.com/office/drawing/2014/main" id="{AED98CAC-6009-4B1E-BC2B-72588C8B242F}"/>
              </a:ext>
            </a:extLst>
          </p:cNvPr>
          <p:cNvSpPr/>
          <p:nvPr/>
        </p:nvSpPr>
        <p:spPr>
          <a:xfrm>
            <a:off x="24648971" y="100624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3" name="Freeform: Shape 1322">
            <a:extLst>
              <a:ext uri="{FF2B5EF4-FFF2-40B4-BE49-F238E27FC236}">
                <a16:creationId xmlns:a16="http://schemas.microsoft.com/office/drawing/2014/main" id="{6554D27E-B537-45F3-98F2-26D32CEE1186}"/>
              </a:ext>
            </a:extLst>
          </p:cNvPr>
          <p:cNvSpPr/>
          <p:nvPr/>
        </p:nvSpPr>
        <p:spPr>
          <a:xfrm>
            <a:off x="24972716" y="100624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4" name="Freeform: Shape 1323">
            <a:extLst>
              <a:ext uri="{FF2B5EF4-FFF2-40B4-BE49-F238E27FC236}">
                <a16:creationId xmlns:a16="http://schemas.microsoft.com/office/drawing/2014/main" id="{1874B309-6B5C-46B6-8331-E1E7D886EDCA}"/>
              </a:ext>
            </a:extLst>
          </p:cNvPr>
          <p:cNvSpPr/>
          <p:nvPr/>
        </p:nvSpPr>
        <p:spPr>
          <a:xfrm>
            <a:off x="25364631" y="10062481"/>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5" name="Freeform: Shape 1324">
            <a:extLst>
              <a:ext uri="{FF2B5EF4-FFF2-40B4-BE49-F238E27FC236}">
                <a16:creationId xmlns:a16="http://schemas.microsoft.com/office/drawing/2014/main" id="{3F0EC334-9745-4A45-88CD-108414A8F05D}"/>
              </a:ext>
            </a:extLst>
          </p:cNvPr>
          <p:cNvSpPr/>
          <p:nvPr/>
        </p:nvSpPr>
        <p:spPr>
          <a:xfrm>
            <a:off x="25105442" y="1021062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6" name="Freeform: Shape 1325">
            <a:extLst>
              <a:ext uri="{FF2B5EF4-FFF2-40B4-BE49-F238E27FC236}">
                <a16:creationId xmlns:a16="http://schemas.microsoft.com/office/drawing/2014/main" id="{5A36739B-763E-43C7-A48F-9BFD44B4B371}"/>
              </a:ext>
            </a:extLst>
          </p:cNvPr>
          <p:cNvSpPr/>
          <p:nvPr/>
        </p:nvSpPr>
        <p:spPr>
          <a:xfrm>
            <a:off x="24843122" y="1021062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7" name="Freeform: Shape 1326">
            <a:extLst>
              <a:ext uri="{FF2B5EF4-FFF2-40B4-BE49-F238E27FC236}">
                <a16:creationId xmlns:a16="http://schemas.microsoft.com/office/drawing/2014/main" id="{3B47A1FC-D450-46FC-87D4-6A467C691DF0}"/>
              </a:ext>
            </a:extLst>
          </p:cNvPr>
          <p:cNvSpPr/>
          <p:nvPr/>
        </p:nvSpPr>
        <p:spPr>
          <a:xfrm>
            <a:off x="24648971" y="1035876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8" name="Freeform: Shape 1327">
            <a:extLst>
              <a:ext uri="{FF2B5EF4-FFF2-40B4-BE49-F238E27FC236}">
                <a16:creationId xmlns:a16="http://schemas.microsoft.com/office/drawing/2014/main" id="{71A62DB2-749B-4F81-BD69-55A4B0AE06D7}"/>
              </a:ext>
            </a:extLst>
          </p:cNvPr>
          <p:cNvSpPr/>
          <p:nvPr/>
        </p:nvSpPr>
        <p:spPr>
          <a:xfrm>
            <a:off x="24972716" y="1035876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29" name="Freeform: Shape 1328">
            <a:extLst>
              <a:ext uri="{FF2B5EF4-FFF2-40B4-BE49-F238E27FC236}">
                <a16:creationId xmlns:a16="http://schemas.microsoft.com/office/drawing/2014/main" id="{80080176-3681-4B57-AA05-03F1D1E6F688}"/>
              </a:ext>
            </a:extLst>
          </p:cNvPr>
          <p:cNvSpPr/>
          <p:nvPr/>
        </p:nvSpPr>
        <p:spPr>
          <a:xfrm>
            <a:off x="25364631" y="10358766"/>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30" name="Freeform: Shape 1329">
            <a:extLst>
              <a:ext uri="{FF2B5EF4-FFF2-40B4-BE49-F238E27FC236}">
                <a16:creationId xmlns:a16="http://schemas.microsoft.com/office/drawing/2014/main" id="{A0888B53-8F1D-496A-9FC3-55B73CE96096}"/>
              </a:ext>
            </a:extLst>
          </p:cNvPr>
          <p:cNvSpPr/>
          <p:nvPr/>
        </p:nvSpPr>
        <p:spPr>
          <a:xfrm>
            <a:off x="24648971" y="1053027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31" name="Freeform: Shape 1330">
            <a:extLst>
              <a:ext uri="{FF2B5EF4-FFF2-40B4-BE49-F238E27FC236}">
                <a16:creationId xmlns:a16="http://schemas.microsoft.com/office/drawing/2014/main" id="{0163B4A1-9C5D-4CD7-8F86-11688B629D21}"/>
              </a:ext>
            </a:extLst>
          </p:cNvPr>
          <p:cNvSpPr/>
          <p:nvPr/>
        </p:nvSpPr>
        <p:spPr>
          <a:xfrm>
            <a:off x="25364631" y="10530274"/>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32" name="Freeform: Shape 1331">
            <a:extLst>
              <a:ext uri="{FF2B5EF4-FFF2-40B4-BE49-F238E27FC236}">
                <a16:creationId xmlns:a16="http://schemas.microsoft.com/office/drawing/2014/main" id="{D4CA4340-6DB4-426E-941A-0D4616DCA881}"/>
              </a:ext>
            </a:extLst>
          </p:cNvPr>
          <p:cNvSpPr/>
          <p:nvPr/>
        </p:nvSpPr>
        <p:spPr>
          <a:xfrm>
            <a:off x="24972716" y="10701783"/>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33" name="Freeform: Shape 1332">
            <a:extLst>
              <a:ext uri="{FF2B5EF4-FFF2-40B4-BE49-F238E27FC236}">
                <a16:creationId xmlns:a16="http://schemas.microsoft.com/office/drawing/2014/main" id="{98152FB2-6C40-45FA-B06A-82D93512E9A9}"/>
              </a:ext>
            </a:extLst>
          </p:cNvPr>
          <p:cNvSpPr/>
          <p:nvPr/>
        </p:nvSpPr>
        <p:spPr>
          <a:xfrm>
            <a:off x="25364631" y="10701783"/>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34" name="Freeform: Shape 1333">
            <a:extLst>
              <a:ext uri="{FF2B5EF4-FFF2-40B4-BE49-F238E27FC236}">
                <a16:creationId xmlns:a16="http://schemas.microsoft.com/office/drawing/2014/main" id="{C8CC4123-7388-454A-B255-72E0335D228B}"/>
              </a:ext>
            </a:extLst>
          </p:cNvPr>
          <p:cNvSpPr/>
          <p:nvPr/>
        </p:nvSpPr>
        <p:spPr>
          <a:xfrm>
            <a:off x="24648971" y="1087329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35" name="Freeform: Shape 1334">
            <a:extLst>
              <a:ext uri="{FF2B5EF4-FFF2-40B4-BE49-F238E27FC236}">
                <a16:creationId xmlns:a16="http://schemas.microsoft.com/office/drawing/2014/main" id="{BAB6D4D3-165A-4A1F-B6FC-5B4F03153459}"/>
              </a:ext>
            </a:extLst>
          </p:cNvPr>
          <p:cNvSpPr/>
          <p:nvPr/>
        </p:nvSpPr>
        <p:spPr>
          <a:xfrm>
            <a:off x="25040646" y="10873290"/>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36" name="Freeform: Shape 1335">
            <a:extLst>
              <a:ext uri="{FF2B5EF4-FFF2-40B4-BE49-F238E27FC236}">
                <a16:creationId xmlns:a16="http://schemas.microsoft.com/office/drawing/2014/main" id="{87A27372-5462-421C-B5B7-EC1212568961}"/>
              </a:ext>
            </a:extLst>
          </p:cNvPr>
          <p:cNvSpPr/>
          <p:nvPr/>
        </p:nvSpPr>
        <p:spPr>
          <a:xfrm>
            <a:off x="24972716" y="1104479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337" name="Freeform: Shape 1336">
            <a:extLst>
              <a:ext uri="{FF2B5EF4-FFF2-40B4-BE49-F238E27FC236}">
                <a16:creationId xmlns:a16="http://schemas.microsoft.com/office/drawing/2014/main" id="{677611C3-C232-4C4C-B29A-CD5B5C480E0A}"/>
              </a:ext>
            </a:extLst>
          </p:cNvPr>
          <p:cNvSpPr/>
          <p:nvPr/>
        </p:nvSpPr>
        <p:spPr>
          <a:xfrm>
            <a:off x="24972716" y="11208357"/>
            <a:ext cx="24089" cy="72265"/>
          </a:xfrm>
          <a:custGeom>
            <a:avLst/>
            <a:gdLst>
              <a:gd name="connsiteX0" fmla="*/ 0 w 17522"/>
              <a:gd name="connsiteY0" fmla="*/ 0 h 52567"/>
              <a:gd name="connsiteX1" fmla="*/ 26985 w 17522"/>
              <a:gd name="connsiteY1" fmla="*/ 0 h 52567"/>
              <a:gd name="connsiteX2" fmla="*/ 26985 w 17522"/>
              <a:gd name="connsiteY2" fmla="*/ 68689 h 52567"/>
              <a:gd name="connsiteX3" fmla="*/ 0 w 17522"/>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338" name="Freeform: Shape 1337">
            <a:extLst>
              <a:ext uri="{FF2B5EF4-FFF2-40B4-BE49-F238E27FC236}">
                <a16:creationId xmlns:a16="http://schemas.microsoft.com/office/drawing/2014/main" id="{F924DE16-8471-45DF-A2B2-61C664715433}"/>
              </a:ext>
            </a:extLst>
          </p:cNvPr>
          <p:cNvSpPr/>
          <p:nvPr/>
        </p:nvSpPr>
        <p:spPr>
          <a:xfrm>
            <a:off x="25364631" y="11044799"/>
            <a:ext cx="24089" cy="72265"/>
          </a:xfrm>
          <a:custGeom>
            <a:avLst/>
            <a:gdLst>
              <a:gd name="connsiteX0" fmla="*/ 0 w 17522"/>
              <a:gd name="connsiteY0" fmla="*/ 0 h 52567"/>
              <a:gd name="connsiteX1" fmla="*/ 26985 w 17522"/>
              <a:gd name="connsiteY1" fmla="*/ 0 h 52567"/>
              <a:gd name="connsiteX2" fmla="*/ 26985 w 17522"/>
              <a:gd name="connsiteY2" fmla="*/ 68688 h 52567"/>
              <a:gd name="connsiteX3" fmla="*/ 0 w 17522"/>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 h="52567">
                <a:moveTo>
                  <a:pt x="0" y="0"/>
                </a:moveTo>
                <a:lnTo>
                  <a:pt x="26985" y="0"/>
                </a:lnTo>
                <a:lnTo>
                  <a:pt x="2698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339" name="Freeform: Shape 1338">
            <a:extLst>
              <a:ext uri="{FF2B5EF4-FFF2-40B4-BE49-F238E27FC236}">
                <a16:creationId xmlns:a16="http://schemas.microsoft.com/office/drawing/2014/main" id="{204F9303-4E82-40C4-9617-FCA66F83B133}"/>
              </a:ext>
            </a:extLst>
          </p:cNvPr>
          <p:cNvSpPr/>
          <p:nvPr/>
        </p:nvSpPr>
        <p:spPr>
          <a:xfrm>
            <a:off x="25464597" y="5138852"/>
            <a:ext cx="457676" cy="1035793"/>
          </a:xfrm>
          <a:custGeom>
            <a:avLst/>
            <a:gdLst>
              <a:gd name="connsiteX0" fmla="*/ 0 w 332928"/>
              <a:gd name="connsiteY0" fmla="*/ 0 h 753470"/>
              <a:gd name="connsiteX1" fmla="*/ 0 w 332928"/>
              <a:gd name="connsiteY1" fmla="*/ 68688 h 753470"/>
              <a:gd name="connsiteX2" fmla="*/ 337485 w 332928"/>
              <a:gd name="connsiteY2" fmla="*/ 765035 h 753470"/>
              <a:gd name="connsiteX3" fmla="*/ 337485 w 332928"/>
              <a:gd name="connsiteY3" fmla="*/ 730866 h 753470"/>
            </a:gdLst>
            <a:ahLst/>
            <a:cxnLst>
              <a:cxn ang="0">
                <a:pos x="connsiteX0" y="connsiteY0"/>
              </a:cxn>
              <a:cxn ang="0">
                <a:pos x="connsiteX1" y="connsiteY1"/>
              </a:cxn>
              <a:cxn ang="0">
                <a:pos x="connsiteX2" y="connsiteY2"/>
              </a:cxn>
              <a:cxn ang="0">
                <a:pos x="connsiteX3" y="connsiteY3"/>
              </a:cxn>
            </a:cxnLst>
            <a:rect l="l" t="t" r="r" b="b"/>
            <a:pathLst>
              <a:path w="332928" h="753470">
                <a:moveTo>
                  <a:pt x="0" y="0"/>
                </a:moveTo>
                <a:lnTo>
                  <a:pt x="0" y="68688"/>
                </a:lnTo>
                <a:lnTo>
                  <a:pt x="337485" y="765035"/>
                </a:lnTo>
                <a:lnTo>
                  <a:pt x="337485" y="730866"/>
                </a:lnTo>
                <a:close/>
              </a:path>
            </a:pathLst>
          </a:custGeom>
          <a:solidFill>
            <a:schemeClr val="accent1"/>
          </a:solidFill>
          <a:ln w="17509" cap="flat">
            <a:noFill/>
            <a:prstDash val="solid"/>
            <a:miter/>
          </a:ln>
        </p:spPr>
        <p:txBody>
          <a:bodyPr rtlCol="0" anchor="ctr"/>
          <a:lstStyle/>
          <a:p>
            <a:endParaRPr lang="en-US"/>
          </a:p>
        </p:txBody>
      </p:sp>
      <p:sp>
        <p:nvSpPr>
          <p:cNvPr id="1340" name="Freeform: Shape 1339">
            <a:extLst>
              <a:ext uri="{FF2B5EF4-FFF2-40B4-BE49-F238E27FC236}">
                <a16:creationId xmlns:a16="http://schemas.microsoft.com/office/drawing/2014/main" id="{D302504E-C808-4514-91A7-ED3D7C5BAB41}"/>
              </a:ext>
            </a:extLst>
          </p:cNvPr>
          <p:cNvSpPr/>
          <p:nvPr/>
        </p:nvSpPr>
        <p:spPr>
          <a:xfrm>
            <a:off x="25464597" y="5307951"/>
            <a:ext cx="144529" cy="409500"/>
          </a:xfrm>
          <a:custGeom>
            <a:avLst/>
            <a:gdLst>
              <a:gd name="connsiteX0" fmla="*/ 0 w 105135"/>
              <a:gd name="connsiteY0" fmla="*/ 0 h 297883"/>
              <a:gd name="connsiteX1" fmla="*/ 120030 w 105135"/>
              <a:gd name="connsiteY1" fmla="*/ 243038 h 297883"/>
              <a:gd name="connsiteX2" fmla="*/ 120030 w 105135"/>
              <a:gd name="connsiteY2" fmla="*/ 299460 h 297883"/>
              <a:gd name="connsiteX3" fmla="*/ 0 w 105135"/>
              <a:gd name="connsiteY3" fmla="*/ 68864 h 297883"/>
            </a:gdLst>
            <a:ahLst/>
            <a:cxnLst>
              <a:cxn ang="0">
                <a:pos x="connsiteX0" y="connsiteY0"/>
              </a:cxn>
              <a:cxn ang="0">
                <a:pos x="connsiteX1" y="connsiteY1"/>
              </a:cxn>
              <a:cxn ang="0">
                <a:pos x="connsiteX2" y="connsiteY2"/>
              </a:cxn>
              <a:cxn ang="0">
                <a:pos x="connsiteX3" y="connsiteY3"/>
              </a:cxn>
            </a:cxnLst>
            <a:rect l="l" t="t" r="r" b="b"/>
            <a:pathLst>
              <a:path w="105135" h="297883">
                <a:moveTo>
                  <a:pt x="0" y="0"/>
                </a:moveTo>
                <a:lnTo>
                  <a:pt x="120030" y="243038"/>
                </a:lnTo>
                <a:lnTo>
                  <a:pt x="120030" y="299460"/>
                </a:lnTo>
                <a:lnTo>
                  <a:pt x="0" y="68864"/>
                </a:lnTo>
                <a:close/>
              </a:path>
            </a:pathLst>
          </a:custGeom>
          <a:solidFill>
            <a:schemeClr val="accent1"/>
          </a:solidFill>
          <a:ln w="17509" cap="flat">
            <a:noFill/>
            <a:prstDash val="solid"/>
            <a:miter/>
          </a:ln>
        </p:spPr>
        <p:txBody>
          <a:bodyPr rtlCol="0" anchor="ctr"/>
          <a:lstStyle/>
          <a:p>
            <a:endParaRPr lang="en-US"/>
          </a:p>
        </p:txBody>
      </p:sp>
      <p:sp>
        <p:nvSpPr>
          <p:cNvPr id="1341" name="Freeform: Shape 1340">
            <a:extLst>
              <a:ext uri="{FF2B5EF4-FFF2-40B4-BE49-F238E27FC236}">
                <a16:creationId xmlns:a16="http://schemas.microsoft.com/office/drawing/2014/main" id="{6D429720-9CF5-4C33-A245-581590DD3830}"/>
              </a:ext>
            </a:extLst>
          </p:cNvPr>
          <p:cNvSpPr/>
          <p:nvPr/>
        </p:nvSpPr>
        <p:spPr>
          <a:xfrm>
            <a:off x="25675129" y="5734071"/>
            <a:ext cx="144529" cy="337235"/>
          </a:xfrm>
          <a:custGeom>
            <a:avLst/>
            <a:gdLst>
              <a:gd name="connsiteX0" fmla="*/ 0 w 105135"/>
              <a:gd name="connsiteY0" fmla="*/ 0 h 245315"/>
              <a:gd name="connsiteX1" fmla="*/ 107764 w 105135"/>
              <a:gd name="connsiteY1" fmla="*/ 218156 h 245315"/>
              <a:gd name="connsiteX2" fmla="*/ 107764 w 105135"/>
              <a:gd name="connsiteY2" fmla="*/ 260385 h 245315"/>
              <a:gd name="connsiteX3" fmla="*/ 0 w 105135"/>
              <a:gd name="connsiteY3" fmla="*/ 53268 h 245315"/>
            </a:gdLst>
            <a:ahLst/>
            <a:cxnLst>
              <a:cxn ang="0">
                <a:pos x="connsiteX0" y="connsiteY0"/>
              </a:cxn>
              <a:cxn ang="0">
                <a:pos x="connsiteX1" y="connsiteY1"/>
              </a:cxn>
              <a:cxn ang="0">
                <a:pos x="connsiteX2" y="connsiteY2"/>
              </a:cxn>
              <a:cxn ang="0">
                <a:pos x="connsiteX3" y="connsiteY3"/>
              </a:cxn>
            </a:cxnLst>
            <a:rect l="l" t="t" r="r" b="b"/>
            <a:pathLst>
              <a:path w="105135" h="245315">
                <a:moveTo>
                  <a:pt x="0" y="0"/>
                </a:moveTo>
                <a:lnTo>
                  <a:pt x="107764" y="218156"/>
                </a:lnTo>
                <a:lnTo>
                  <a:pt x="107764" y="260385"/>
                </a:lnTo>
                <a:lnTo>
                  <a:pt x="0" y="53268"/>
                </a:lnTo>
                <a:close/>
              </a:path>
            </a:pathLst>
          </a:custGeom>
          <a:solidFill>
            <a:schemeClr val="accent1"/>
          </a:solidFill>
          <a:ln w="17509" cap="flat">
            <a:noFill/>
            <a:prstDash val="solid"/>
            <a:miter/>
          </a:ln>
        </p:spPr>
        <p:txBody>
          <a:bodyPr rtlCol="0" anchor="ctr"/>
          <a:lstStyle/>
          <a:p>
            <a:endParaRPr lang="en-US"/>
          </a:p>
        </p:txBody>
      </p:sp>
      <p:sp>
        <p:nvSpPr>
          <p:cNvPr id="1342" name="Freeform: Shape 1341">
            <a:extLst>
              <a:ext uri="{FF2B5EF4-FFF2-40B4-BE49-F238E27FC236}">
                <a16:creationId xmlns:a16="http://schemas.microsoft.com/office/drawing/2014/main" id="{71110930-CD7C-4F8D-9191-39FEB1C6F664}"/>
              </a:ext>
            </a:extLst>
          </p:cNvPr>
          <p:cNvSpPr/>
          <p:nvPr/>
        </p:nvSpPr>
        <p:spPr>
          <a:xfrm>
            <a:off x="25868797" y="6125986"/>
            <a:ext cx="48176" cy="144529"/>
          </a:xfrm>
          <a:custGeom>
            <a:avLst/>
            <a:gdLst>
              <a:gd name="connsiteX0" fmla="*/ 43281 w 35045"/>
              <a:gd name="connsiteY0" fmla="*/ 87788 h 105135"/>
              <a:gd name="connsiteX1" fmla="*/ 43281 w 35045"/>
              <a:gd name="connsiteY1" fmla="*/ 122307 h 105135"/>
              <a:gd name="connsiteX2" fmla="*/ 0 w 35045"/>
              <a:gd name="connsiteY2" fmla="*/ 38900 h 105135"/>
              <a:gd name="connsiteX3" fmla="*/ 0 w 35045"/>
              <a:gd name="connsiteY3" fmla="*/ 0 h 105135"/>
            </a:gdLst>
            <a:ahLst/>
            <a:cxnLst>
              <a:cxn ang="0">
                <a:pos x="connsiteX0" y="connsiteY0"/>
              </a:cxn>
              <a:cxn ang="0">
                <a:pos x="connsiteX1" y="connsiteY1"/>
              </a:cxn>
              <a:cxn ang="0">
                <a:pos x="connsiteX2" y="connsiteY2"/>
              </a:cxn>
              <a:cxn ang="0">
                <a:pos x="connsiteX3" y="connsiteY3"/>
              </a:cxn>
            </a:cxnLst>
            <a:rect l="l" t="t" r="r" b="b"/>
            <a:pathLst>
              <a:path w="35045" h="105135">
                <a:moveTo>
                  <a:pt x="43281" y="87788"/>
                </a:moveTo>
                <a:lnTo>
                  <a:pt x="43281" y="122307"/>
                </a:lnTo>
                <a:lnTo>
                  <a:pt x="0" y="38900"/>
                </a:lnTo>
                <a:lnTo>
                  <a:pt x="0" y="0"/>
                </a:lnTo>
                <a:close/>
              </a:path>
            </a:pathLst>
          </a:custGeom>
          <a:solidFill>
            <a:schemeClr val="accent1"/>
          </a:solidFill>
          <a:ln w="17509" cap="flat">
            <a:noFill/>
            <a:prstDash val="solid"/>
            <a:miter/>
          </a:ln>
        </p:spPr>
        <p:txBody>
          <a:bodyPr rtlCol="0" anchor="ctr"/>
          <a:lstStyle/>
          <a:p>
            <a:endParaRPr lang="en-US"/>
          </a:p>
        </p:txBody>
      </p:sp>
      <p:sp>
        <p:nvSpPr>
          <p:cNvPr id="1343" name="Freeform: Shape 1342">
            <a:extLst>
              <a:ext uri="{FF2B5EF4-FFF2-40B4-BE49-F238E27FC236}">
                <a16:creationId xmlns:a16="http://schemas.microsoft.com/office/drawing/2014/main" id="{4D0E30B4-1EB1-401E-B808-33C14F265425}"/>
              </a:ext>
            </a:extLst>
          </p:cNvPr>
          <p:cNvSpPr/>
          <p:nvPr/>
        </p:nvSpPr>
        <p:spPr>
          <a:xfrm>
            <a:off x="25464597" y="5477291"/>
            <a:ext cx="457676" cy="915352"/>
          </a:xfrm>
          <a:custGeom>
            <a:avLst/>
            <a:gdLst>
              <a:gd name="connsiteX0" fmla="*/ 0 w 332928"/>
              <a:gd name="connsiteY0" fmla="*/ 0 h 665857"/>
              <a:gd name="connsiteX1" fmla="*/ 0 w 332928"/>
              <a:gd name="connsiteY1" fmla="*/ 68688 h 665857"/>
              <a:gd name="connsiteX2" fmla="*/ 337485 w 332928"/>
              <a:gd name="connsiteY2" fmla="*/ 669187 h 665857"/>
              <a:gd name="connsiteX3" fmla="*/ 337485 w 332928"/>
              <a:gd name="connsiteY3" fmla="*/ 634842 h 665857"/>
            </a:gdLst>
            <a:ahLst/>
            <a:cxnLst>
              <a:cxn ang="0">
                <a:pos x="connsiteX0" y="connsiteY0"/>
              </a:cxn>
              <a:cxn ang="0">
                <a:pos x="connsiteX1" y="connsiteY1"/>
              </a:cxn>
              <a:cxn ang="0">
                <a:pos x="connsiteX2" y="connsiteY2"/>
              </a:cxn>
              <a:cxn ang="0">
                <a:pos x="connsiteX3" y="connsiteY3"/>
              </a:cxn>
            </a:cxnLst>
            <a:rect l="l" t="t" r="r" b="b"/>
            <a:pathLst>
              <a:path w="332928" h="665857">
                <a:moveTo>
                  <a:pt x="0" y="0"/>
                </a:moveTo>
                <a:lnTo>
                  <a:pt x="0" y="68688"/>
                </a:lnTo>
                <a:lnTo>
                  <a:pt x="337485" y="669187"/>
                </a:lnTo>
                <a:lnTo>
                  <a:pt x="337485" y="634842"/>
                </a:lnTo>
                <a:close/>
              </a:path>
            </a:pathLst>
          </a:custGeom>
          <a:solidFill>
            <a:schemeClr val="accent1"/>
          </a:solidFill>
          <a:ln w="17509" cap="flat">
            <a:noFill/>
            <a:prstDash val="solid"/>
            <a:miter/>
          </a:ln>
        </p:spPr>
        <p:txBody>
          <a:bodyPr rtlCol="0" anchor="ctr"/>
          <a:lstStyle/>
          <a:p>
            <a:endParaRPr lang="en-US"/>
          </a:p>
        </p:txBody>
      </p:sp>
      <p:sp>
        <p:nvSpPr>
          <p:cNvPr id="1344" name="Freeform: Shape 1343">
            <a:extLst>
              <a:ext uri="{FF2B5EF4-FFF2-40B4-BE49-F238E27FC236}">
                <a16:creationId xmlns:a16="http://schemas.microsoft.com/office/drawing/2014/main" id="{2B5739D4-2A2A-4169-8341-9834663E9C21}"/>
              </a:ext>
            </a:extLst>
          </p:cNvPr>
          <p:cNvSpPr/>
          <p:nvPr/>
        </p:nvSpPr>
        <p:spPr>
          <a:xfrm>
            <a:off x="25464597" y="5646390"/>
            <a:ext cx="48176" cy="168618"/>
          </a:xfrm>
          <a:custGeom>
            <a:avLst/>
            <a:gdLst>
              <a:gd name="connsiteX0" fmla="*/ 0 w 35045"/>
              <a:gd name="connsiteY0" fmla="*/ 0 h 122657"/>
              <a:gd name="connsiteX1" fmla="*/ 37499 w 35045"/>
              <a:gd name="connsiteY1" fmla="*/ 66235 h 122657"/>
              <a:gd name="connsiteX2" fmla="*/ 37499 w 35045"/>
              <a:gd name="connsiteY2" fmla="*/ 131069 h 122657"/>
              <a:gd name="connsiteX3" fmla="*/ 0 w 35045"/>
              <a:gd name="connsiteY3" fmla="*/ 68688 h 122657"/>
            </a:gdLst>
            <a:ahLst/>
            <a:cxnLst>
              <a:cxn ang="0">
                <a:pos x="connsiteX0" y="connsiteY0"/>
              </a:cxn>
              <a:cxn ang="0">
                <a:pos x="connsiteX1" y="connsiteY1"/>
              </a:cxn>
              <a:cxn ang="0">
                <a:pos x="connsiteX2" y="connsiteY2"/>
              </a:cxn>
              <a:cxn ang="0">
                <a:pos x="connsiteX3" y="connsiteY3"/>
              </a:cxn>
            </a:cxnLst>
            <a:rect l="l" t="t" r="r" b="b"/>
            <a:pathLst>
              <a:path w="35045" h="122657">
                <a:moveTo>
                  <a:pt x="0" y="0"/>
                </a:moveTo>
                <a:lnTo>
                  <a:pt x="37499" y="66235"/>
                </a:lnTo>
                <a:lnTo>
                  <a:pt x="37499" y="131069"/>
                </a:lnTo>
                <a:lnTo>
                  <a:pt x="0" y="68688"/>
                </a:lnTo>
                <a:close/>
              </a:path>
            </a:pathLst>
          </a:custGeom>
          <a:solidFill>
            <a:schemeClr val="accent1"/>
          </a:solidFill>
          <a:ln w="17509" cap="flat">
            <a:noFill/>
            <a:prstDash val="solid"/>
            <a:miter/>
          </a:ln>
        </p:spPr>
        <p:txBody>
          <a:bodyPr rtlCol="0" anchor="ctr"/>
          <a:lstStyle/>
          <a:p>
            <a:endParaRPr lang="en-US"/>
          </a:p>
        </p:txBody>
      </p:sp>
      <p:sp>
        <p:nvSpPr>
          <p:cNvPr id="1345" name="Freeform: Shape 1344">
            <a:extLst>
              <a:ext uri="{FF2B5EF4-FFF2-40B4-BE49-F238E27FC236}">
                <a16:creationId xmlns:a16="http://schemas.microsoft.com/office/drawing/2014/main" id="{53CBC542-64B2-42F2-BA8D-898D7676C674}"/>
              </a:ext>
            </a:extLst>
          </p:cNvPr>
          <p:cNvSpPr/>
          <p:nvPr/>
        </p:nvSpPr>
        <p:spPr>
          <a:xfrm>
            <a:off x="25561432" y="5817176"/>
            <a:ext cx="96352" cy="240883"/>
          </a:xfrm>
          <a:custGeom>
            <a:avLst/>
            <a:gdLst>
              <a:gd name="connsiteX0" fmla="*/ 74997 w 70090"/>
              <a:gd name="connsiteY0" fmla="*/ 132821 h 175225"/>
              <a:gd name="connsiteX1" fmla="*/ 74997 w 70090"/>
              <a:gd name="connsiteY1" fmla="*/ 186791 h 175225"/>
              <a:gd name="connsiteX2" fmla="*/ 0 w 70090"/>
              <a:gd name="connsiteY2" fmla="*/ 61504 h 175225"/>
              <a:gd name="connsiteX3" fmla="*/ 0 w 70090"/>
              <a:gd name="connsiteY3" fmla="*/ 0 h 175225"/>
            </a:gdLst>
            <a:ahLst/>
            <a:cxnLst>
              <a:cxn ang="0">
                <a:pos x="connsiteX0" y="connsiteY0"/>
              </a:cxn>
              <a:cxn ang="0">
                <a:pos x="connsiteX1" y="connsiteY1"/>
              </a:cxn>
              <a:cxn ang="0">
                <a:pos x="connsiteX2" y="connsiteY2"/>
              </a:cxn>
              <a:cxn ang="0">
                <a:pos x="connsiteX3" y="connsiteY3"/>
              </a:cxn>
            </a:cxnLst>
            <a:rect l="l" t="t" r="r" b="b"/>
            <a:pathLst>
              <a:path w="70090" h="175225">
                <a:moveTo>
                  <a:pt x="74997" y="132821"/>
                </a:moveTo>
                <a:lnTo>
                  <a:pt x="74997" y="186791"/>
                </a:lnTo>
                <a:lnTo>
                  <a:pt x="0" y="61504"/>
                </a:lnTo>
                <a:lnTo>
                  <a:pt x="0" y="0"/>
                </a:lnTo>
                <a:close/>
              </a:path>
            </a:pathLst>
          </a:custGeom>
          <a:solidFill>
            <a:schemeClr val="accent1"/>
          </a:solidFill>
          <a:ln w="17509" cap="flat">
            <a:noFill/>
            <a:prstDash val="solid"/>
            <a:miter/>
          </a:ln>
        </p:spPr>
        <p:txBody>
          <a:bodyPr rtlCol="0" anchor="ctr"/>
          <a:lstStyle/>
          <a:p>
            <a:endParaRPr lang="en-US"/>
          </a:p>
        </p:txBody>
      </p:sp>
      <p:sp>
        <p:nvSpPr>
          <p:cNvPr id="1346" name="Freeform: Shape 1345">
            <a:extLst>
              <a:ext uri="{FF2B5EF4-FFF2-40B4-BE49-F238E27FC236}">
                <a16:creationId xmlns:a16="http://schemas.microsoft.com/office/drawing/2014/main" id="{82905C93-1E33-4E79-AA73-D33833811784}"/>
              </a:ext>
            </a:extLst>
          </p:cNvPr>
          <p:cNvSpPr/>
          <p:nvPr/>
        </p:nvSpPr>
        <p:spPr>
          <a:xfrm>
            <a:off x="25710056" y="6080218"/>
            <a:ext cx="72265" cy="168618"/>
          </a:xfrm>
          <a:custGeom>
            <a:avLst/>
            <a:gdLst>
              <a:gd name="connsiteX0" fmla="*/ 53093 w 52567"/>
              <a:gd name="connsiteY0" fmla="*/ 93570 h 122657"/>
              <a:gd name="connsiteX1" fmla="*/ 53093 w 52567"/>
              <a:gd name="connsiteY1" fmla="*/ 138954 h 122657"/>
              <a:gd name="connsiteX2" fmla="*/ 0 w 52567"/>
              <a:gd name="connsiteY2" fmla="*/ 50465 h 122657"/>
              <a:gd name="connsiteX3" fmla="*/ 0 w 52567"/>
              <a:gd name="connsiteY3" fmla="*/ 0 h 122657"/>
            </a:gdLst>
            <a:ahLst/>
            <a:cxnLst>
              <a:cxn ang="0">
                <a:pos x="connsiteX0" y="connsiteY0"/>
              </a:cxn>
              <a:cxn ang="0">
                <a:pos x="connsiteX1" y="connsiteY1"/>
              </a:cxn>
              <a:cxn ang="0">
                <a:pos x="connsiteX2" y="connsiteY2"/>
              </a:cxn>
              <a:cxn ang="0">
                <a:pos x="connsiteX3" y="connsiteY3"/>
              </a:cxn>
            </a:cxnLst>
            <a:rect l="l" t="t" r="r" b="b"/>
            <a:pathLst>
              <a:path w="52567" h="122657">
                <a:moveTo>
                  <a:pt x="53093" y="93570"/>
                </a:moveTo>
                <a:lnTo>
                  <a:pt x="53093" y="138954"/>
                </a:lnTo>
                <a:lnTo>
                  <a:pt x="0" y="50465"/>
                </a:lnTo>
                <a:lnTo>
                  <a:pt x="0" y="0"/>
                </a:lnTo>
                <a:close/>
              </a:path>
            </a:pathLst>
          </a:custGeom>
          <a:solidFill>
            <a:schemeClr val="accent1"/>
          </a:solidFill>
          <a:ln w="17509" cap="flat">
            <a:noFill/>
            <a:prstDash val="solid"/>
            <a:miter/>
          </a:ln>
        </p:spPr>
        <p:txBody>
          <a:bodyPr rtlCol="0" anchor="ctr"/>
          <a:lstStyle/>
          <a:p>
            <a:endParaRPr lang="en-US"/>
          </a:p>
        </p:txBody>
      </p:sp>
      <p:sp>
        <p:nvSpPr>
          <p:cNvPr id="1347" name="Freeform: Shape 1346">
            <a:extLst>
              <a:ext uri="{FF2B5EF4-FFF2-40B4-BE49-F238E27FC236}">
                <a16:creationId xmlns:a16="http://schemas.microsoft.com/office/drawing/2014/main" id="{7CE9B5BF-BC9D-4137-96DB-772CB53BD4B1}"/>
              </a:ext>
            </a:extLst>
          </p:cNvPr>
          <p:cNvSpPr/>
          <p:nvPr/>
        </p:nvSpPr>
        <p:spPr>
          <a:xfrm>
            <a:off x="25828329" y="6289064"/>
            <a:ext cx="24089" cy="96353"/>
          </a:xfrm>
          <a:custGeom>
            <a:avLst/>
            <a:gdLst>
              <a:gd name="connsiteX0" fmla="*/ 0 w 17522"/>
              <a:gd name="connsiteY0" fmla="*/ 0 h 70090"/>
              <a:gd name="connsiteX1" fmla="*/ 21202 w 17522"/>
              <a:gd name="connsiteY1" fmla="*/ 37674 h 70090"/>
              <a:gd name="connsiteX2" fmla="*/ 21202 w 17522"/>
              <a:gd name="connsiteY2" fmla="*/ 77275 h 70090"/>
              <a:gd name="connsiteX3" fmla="*/ 0 w 17522"/>
              <a:gd name="connsiteY3" fmla="*/ 41704 h 70090"/>
            </a:gdLst>
            <a:ahLst/>
            <a:cxnLst>
              <a:cxn ang="0">
                <a:pos x="connsiteX0" y="connsiteY0"/>
              </a:cxn>
              <a:cxn ang="0">
                <a:pos x="connsiteX1" y="connsiteY1"/>
              </a:cxn>
              <a:cxn ang="0">
                <a:pos x="connsiteX2" y="connsiteY2"/>
              </a:cxn>
              <a:cxn ang="0">
                <a:pos x="connsiteX3" y="connsiteY3"/>
              </a:cxn>
            </a:cxnLst>
            <a:rect l="l" t="t" r="r" b="b"/>
            <a:pathLst>
              <a:path w="17522" h="70090">
                <a:moveTo>
                  <a:pt x="0" y="0"/>
                </a:moveTo>
                <a:lnTo>
                  <a:pt x="21202" y="37674"/>
                </a:lnTo>
                <a:lnTo>
                  <a:pt x="21202" y="77275"/>
                </a:lnTo>
                <a:lnTo>
                  <a:pt x="0" y="41704"/>
                </a:lnTo>
                <a:close/>
              </a:path>
            </a:pathLst>
          </a:custGeom>
          <a:solidFill>
            <a:schemeClr val="accent1"/>
          </a:solidFill>
          <a:ln w="17509" cap="flat">
            <a:noFill/>
            <a:prstDash val="solid"/>
            <a:miter/>
          </a:ln>
        </p:spPr>
        <p:txBody>
          <a:bodyPr rtlCol="0" anchor="ctr"/>
          <a:lstStyle/>
          <a:p>
            <a:endParaRPr lang="en-US"/>
          </a:p>
        </p:txBody>
      </p:sp>
      <p:sp>
        <p:nvSpPr>
          <p:cNvPr id="1348" name="Freeform: Shape 1347">
            <a:extLst>
              <a:ext uri="{FF2B5EF4-FFF2-40B4-BE49-F238E27FC236}">
                <a16:creationId xmlns:a16="http://schemas.microsoft.com/office/drawing/2014/main" id="{86870241-3150-4DFE-8043-ECE25E2EA7B0}"/>
              </a:ext>
            </a:extLst>
          </p:cNvPr>
          <p:cNvSpPr/>
          <p:nvPr/>
        </p:nvSpPr>
        <p:spPr>
          <a:xfrm>
            <a:off x="25903002" y="6421308"/>
            <a:ext cx="24089" cy="72265"/>
          </a:xfrm>
          <a:custGeom>
            <a:avLst/>
            <a:gdLst>
              <a:gd name="connsiteX0" fmla="*/ 18398 w 17522"/>
              <a:gd name="connsiteY0" fmla="*/ 32417 h 52567"/>
              <a:gd name="connsiteX1" fmla="*/ 18398 w 17522"/>
              <a:gd name="connsiteY1" fmla="*/ 66936 h 52567"/>
              <a:gd name="connsiteX2" fmla="*/ 0 w 17522"/>
              <a:gd name="connsiteY2" fmla="*/ 36272 h 52567"/>
              <a:gd name="connsiteX3" fmla="*/ 0 w 17522"/>
              <a:gd name="connsiteY3" fmla="*/ 0 h 52567"/>
            </a:gdLst>
            <a:ahLst/>
            <a:cxnLst>
              <a:cxn ang="0">
                <a:pos x="connsiteX0" y="connsiteY0"/>
              </a:cxn>
              <a:cxn ang="0">
                <a:pos x="connsiteX1" y="connsiteY1"/>
              </a:cxn>
              <a:cxn ang="0">
                <a:pos x="connsiteX2" y="connsiteY2"/>
              </a:cxn>
              <a:cxn ang="0">
                <a:pos x="connsiteX3" y="connsiteY3"/>
              </a:cxn>
            </a:cxnLst>
            <a:rect l="l" t="t" r="r" b="b"/>
            <a:pathLst>
              <a:path w="17522" h="52567">
                <a:moveTo>
                  <a:pt x="18398" y="32417"/>
                </a:moveTo>
                <a:lnTo>
                  <a:pt x="18398" y="66936"/>
                </a:lnTo>
                <a:lnTo>
                  <a:pt x="0" y="36272"/>
                </a:lnTo>
                <a:lnTo>
                  <a:pt x="0" y="0"/>
                </a:lnTo>
                <a:close/>
              </a:path>
            </a:pathLst>
          </a:custGeom>
          <a:solidFill>
            <a:schemeClr val="accent1"/>
          </a:solidFill>
          <a:ln w="17509" cap="flat">
            <a:noFill/>
            <a:prstDash val="solid"/>
            <a:miter/>
          </a:ln>
        </p:spPr>
        <p:txBody>
          <a:bodyPr rtlCol="0" anchor="ctr"/>
          <a:lstStyle/>
          <a:p>
            <a:endParaRPr lang="en-US"/>
          </a:p>
        </p:txBody>
      </p:sp>
      <p:sp>
        <p:nvSpPr>
          <p:cNvPr id="1349" name="Freeform: Shape 1348">
            <a:extLst>
              <a:ext uri="{FF2B5EF4-FFF2-40B4-BE49-F238E27FC236}">
                <a16:creationId xmlns:a16="http://schemas.microsoft.com/office/drawing/2014/main" id="{4E7DC90B-1C20-4244-813D-80F74BEA9966}"/>
              </a:ext>
            </a:extLst>
          </p:cNvPr>
          <p:cNvSpPr/>
          <p:nvPr/>
        </p:nvSpPr>
        <p:spPr>
          <a:xfrm>
            <a:off x="25464597" y="5815731"/>
            <a:ext cx="96352" cy="240883"/>
          </a:xfrm>
          <a:custGeom>
            <a:avLst/>
            <a:gdLst>
              <a:gd name="connsiteX0" fmla="*/ 0 w 70090"/>
              <a:gd name="connsiteY0" fmla="*/ 0 h 175225"/>
              <a:gd name="connsiteX1" fmla="*/ 76924 w 70090"/>
              <a:gd name="connsiteY1" fmla="*/ 126688 h 175225"/>
              <a:gd name="connsiteX2" fmla="*/ 76924 w 70090"/>
              <a:gd name="connsiteY2" fmla="*/ 187491 h 175225"/>
              <a:gd name="connsiteX3" fmla="*/ 0 w 70090"/>
              <a:gd name="connsiteY3" fmla="*/ 68513 h 175225"/>
            </a:gdLst>
            <a:ahLst/>
            <a:cxnLst>
              <a:cxn ang="0">
                <a:pos x="connsiteX0" y="connsiteY0"/>
              </a:cxn>
              <a:cxn ang="0">
                <a:pos x="connsiteX1" y="connsiteY1"/>
              </a:cxn>
              <a:cxn ang="0">
                <a:pos x="connsiteX2" y="connsiteY2"/>
              </a:cxn>
              <a:cxn ang="0">
                <a:pos x="connsiteX3" y="connsiteY3"/>
              </a:cxn>
            </a:cxnLst>
            <a:rect l="l" t="t" r="r" b="b"/>
            <a:pathLst>
              <a:path w="70090" h="175225">
                <a:moveTo>
                  <a:pt x="0" y="0"/>
                </a:moveTo>
                <a:lnTo>
                  <a:pt x="76924" y="126688"/>
                </a:lnTo>
                <a:lnTo>
                  <a:pt x="76924" y="187491"/>
                </a:lnTo>
                <a:lnTo>
                  <a:pt x="0" y="68513"/>
                </a:lnTo>
                <a:close/>
              </a:path>
            </a:pathLst>
          </a:custGeom>
          <a:solidFill>
            <a:schemeClr val="accent1"/>
          </a:solidFill>
          <a:ln w="17509" cap="flat">
            <a:noFill/>
            <a:prstDash val="solid"/>
            <a:miter/>
          </a:ln>
        </p:spPr>
        <p:txBody>
          <a:bodyPr rtlCol="0" anchor="ctr"/>
          <a:lstStyle/>
          <a:p>
            <a:endParaRPr lang="en-US"/>
          </a:p>
        </p:txBody>
      </p:sp>
      <p:sp>
        <p:nvSpPr>
          <p:cNvPr id="1350" name="Freeform: Shape 1349">
            <a:extLst>
              <a:ext uri="{FF2B5EF4-FFF2-40B4-BE49-F238E27FC236}">
                <a16:creationId xmlns:a16="http://schemas.microsoft.com/office/drawing/2014/main" id="{E468F830-E2C3-4E2B-9B3A-C4741BD49E0A}"/>
              </a:ext>
            </a:extLst>
          </p:cNvPr>
          <p:cNvSpPr/>
          <p:nvPr/>
        </p:nvSpPr>
        <p:spPr>
          <a:xfrm>
            <a:off x="25615871" y="6065043"/>
            <a:ext cx="289059" cy="554029"/>
          </a:xfrm>
          <a:custGeom>
            <a:avLst/>
            <a:gdLst>
              <a:gd name="connsiteX0" fmla="*/ 227268 w 210270"/>
              <a:gd name="connsiteY0" fmla="*/ 374808 h 403018"/>
              <a:gd name="connsiteX1" fmla="*/ 227268 w 210270"/>
              <a:gd name="connsiteY1" fmla="*/ 408977 h 403018"/>
              <a:gd name="connsiteX2" fmla="*/ 0 w 210270"/>
              <a:gd name="connsiteY2" fmla="*/ 57299 h 403018"/>
              <a:gd name="connsiteX3" fmla="*/ 0 w 210270"/>
              <a:gd name="connsiteY3" fmla="*/ 0 h 403018"/>
            </a:gdLst>
            <a:ahLst/>
            <a:cxnLst>
              <a:cxn ang="0">
                <a:pos x="connsiteX0" y="connsiteY0"/>
              </a:cxn>
              <a:cxn ang="0">
                <a:pos x="connsiteX1" y="connsiteY1"/>
              </a:cxn>
              <a:cxn ang="0">
                <a:pos x="connsiteX2" y="connsiteY2"/>
              </a:cxn>
              <a:cxn ang="0">
                <a:pos x="connsiteX3" y="connsiteY3"/>
              </a:cxn>
            </a:cxnLst>
            <a:rect l="l" t="t" r="r" b="b"/>
            <a:pathLst>
              <a:path w="210270" h="403018">
                <a:moveTo>
                  <a:pt x="227268" y="374808"/>
                </a:moveTo>
                <a:lnTo>
                  <a:pt x="227268" y="408977"/>
                </a:lnTo>
                <a:lnTo>
                  <a:pt x="0" y="57299"/>
                </a:lnTo>
                <a:lnTo>
                  <a:pt x="0" y="0"/>
                </a:lnTo>
                <a:close/>
              </a:path>
            </a:pathLst>
          </a:custGeom>
          <a:solidFill>
            <a:schemeClr val="accent1"/>
          </a:solidFill>
          <a:ln w="17509" cap="flat">
            <a:noFill/>
            <a:prstDash val="solid"/>
            <a:miter/>
          </a:ln>
        </p:spPr>
        <p:txBody>
          <a:bodyPr rtlCol="0" anchor="ctr"/>
          <a:lstStyle/>
          <a:p>
            <a:endParaRPr lang="en-US"/>
          </a:p>
        </p:txBody>
      </p:sp>
      <p:sp>
        <p:nvSpPr>
          <p:cNvPr id="1351" name="Freeform: Shape 1350">
            <a:extLst>
              <a:ext uri="{FF2B5EF4-FFF2-40B4-BE49-F238E27FC236}">
                <a16:creationId xmlns:a16="http://schemas.microsoft.com/office/drawing/2014/main" id="{592FAA26-A524-421B-B190-16D665186E2E}"/>
              </a:ext>
            </a:extLst>
          </p:cNvPr>
          <p:cNvSpPr/>
          <p:nvPr/>
        </p:nvSpPr>
        <p:spPr>
          <a:xfrm>
            <a:off x="25464597" y="5994705"/>
            <a:ext cx="168618" cy="337235"/>
          </a:xfrm>
          <a:custGeom>
            <a:avLst/>
            <a:gdLst>
              <a:gd name="connsiteX0" fmla="*/ 0 w 122657"/>
              <a:gd name="connsiteY0" fmla="*/ 0 h 245315"/>
              <a:gd name="connsiteX1" fmla="*/ 129142 w 122657"/>
              <a:gd name="connsiteY1" fmla="*/ 193624 h 245315"/>
              <a:gd name="connsiteX2" fmla="*/ 129142 w 122657"/>
              <a:gd name="connsiteY2" fmla="*/ 248996 h 245315"/>
              <a:gd name="connsiteX3" fmla="*/ 0 w 122657"/>
              <a:gd name="connsiteY3" fmla="*/ 68513 h 245315"/>
            </a:gdLst>
            <a:ahLst/>
            <a:cxnLst>
              <a:cxn ang="0">
                <a:pos x="connsiteX0" y="connsiteY0"/>
              </a:cxn>
              <a:cxn ang="0">
                <a:pos x="connsiteX1" y="connsiteY1"/>
              </a:cxn>
              <a:cxn ang="0">
                <a:pos x="connsiteX2" y="connsiteY2"/>
              </a:cxn>
              <a:cxn ang="0">
                <a:pos x="connsiteX3" y="connsiteY3"/>
              </a:cxn>
            </a:cxnLst>
            <a:rect l="l" t="t" r="r" b="b"/>
            <a:pathLst>
              <a:path w="122657" h="245315">
                <a:moveTo>
                  <a:pt x="0" y="0"/>
                </a:moveTo>
                <a:lnTo>
                  <a:pt x="129142" y="193624"/>
                </a:lnTo>
                <a:lnTo>
                  <a:pt x="129142" y="248996"/>
                </a:lnTo>
                <a:lnTo>
                  <a:pt x="0" y="68513"/>
                </a:lnTo>
                <a:close/>
              </a:path>
            </a:pathLst>
          </a:custGeom>
          <a:solidFill>
            <a:schemeClr val="accent1"/>
          </a:solidFill>
          <a:ln w="17509" cap="flat">
            <a:noFill/>
            <a:prstDash val="solid"/>
            <a:miter/>
          </a:ln>
        </p:spPr>
        <p:txBody>
          <a:bodyPr rtlCol="0" anchor="ctr"/>
          <a:lstStyle/>
          <a:p>
            <a:endParaRPr lang="en-US"/>
          </a:p>
        </p:txBody>
      </p:sp>
      <p:sp>
        <p:nvSpPr>
          <p:cNvPr id="1352" name="Freeform: Shape 1351">
            <a:extLst>
              <a:ext uri="{FF2B5EF4-FFF2-40B4-BE49-F238E27FC236}">
                <a16:creationId xmlns:a16="http://schemas.microsoft.com/office/drawing/2014/main" id="{7B6C27CB-3C4E-4761-89E1-969974672654}"/>
              </a:ext>
            </a:extLst>
          </p:cNvPr>
          <p:cNvSpPr/>
          <p:nvPr/>
        </p:nvSpPr>
        <p:spPr>
          <a:xfrm>
            <a:off x="25687413" y="6328568"/>
            <a:ext cx="72265" cy="168618"/>
          </a:xfrm>
          <a:custGeom>
            <a:avLst/>
            <a:gdLst>
              <a:gd name="connsiteX0" fmla="*/ 61329 w 52567"/>
              <a:gd name="connsiteY0" fmla="*/ 92344 h 122657"/>
              <a:gd name="connsiteX1" fmla="*/ 61329 w 52567"/>
              <a:gd name="connsiteY1" fmla="*/ 138253 h 122657"/>
              <a:gd name="connsiteX2" fmla="*/ 0 w 52567"/>
              <a:gd name="connsiteY2" fmla="*/ 52217 h 122657"/>
              <a:gd name="connsiteX3" fmla="*/ 0 w 52567"/>
              <a:gd name="connsiteY3" fmla="*/ 0 h 122657"/>
            </a:gdLst>
            <a:ahLst/>
            <a:cxnLst>
              <a:cxn ang="0">
                <a:pos x="connsiteX0" y="connsiteY0"/>
              </a:cxn>
              <a:cxn ang="0">
                <a:pos x="connsiteX1" y="connsiteY1"/>
              </a:cxn>
              <a:cxn ang="0">
                <a:pos x="connsiteX2" y="connsiteY2"/>
              </a:cxn>
              <a:cxn ang="0">
                <a:pos x="connsiteX3" y="connsiteY3"/>
              </a:cxn>
            </a:cxnLst>
            <a:rect l="l" t="t" r="r" b="b"/>
            <a:pathLst>
              <a:path w="52567" h="122657">
                <a:moveTo>
                  <a:pt x="61329" y="92344"/>
                </a:moveTo>
                <a:lnTo>
                  <a:pt x="61329" y="138253"/>
                </a:lnTo>
                <a:lnTo>
                  <a:pt x="0" y="52217"/>
                </a:lnTo>
                <a:lnTo>
                  <a:pt x="0" y="0"/>
                </a:lnTo>
                <a:close/>
              </a:path>
            </a:pathLst>
          </a:custGeom>
          <a:solidFill>
            <a:schemeClr val="accent1"/>
          </a:solidFill>
          <a:ln w="17509" cap="flat">
            <a:noFill/>
            <a:prstDash val="solid"/>
            <a:miter/>
          </a:ln>
        </p:spPr>
        <p:txBody>
          <a:bodyPr rtlCol="0" anchor="ctr"/>
          <a:lstStyle/>
          <a:p>
            <a:endParaRPr lang="en-US"/>
          </a:p>
        </p:txBody>
      </p:sp>
      <p:sp>
        <p:nvSpPr>
          <p:cNvPr id="1353" name="Freeform: Shape 1352">
            <a:extLst>
              <a:ext uri="{FF2B5EF4-FFF2-40B4-BE49-F238E27FC236}">
                <a16:creationId xmlns:a16="http://schemas.microsoft.com/office/drawing/2014/main" id="{B61DD842-32E9-4603-8E61-541FB4B86B9A}"/>
              </a:ext>
            </a:extLst>
          </p:cNvPr>
          <p:cNvSpPr/>
          <p:nvPr/>
        </p:nvSpPr>
        <p:spPr>
          <a:xfrm>
            <a:off x="25817249" y="6523924"/>
            <a:ext cx="96352" cy="192705"/>
          </a:xfrm>
          <a:custGeom>
            <a:avLst/>
            <a:gdLst>
              <a:gd name="connsiteX0" fmla="*/ 80779 w 70090"/>
              <a:gd name="connsiteY0" fmla="*/ 121081 h 140180"/>
              <a:gd name="connsiteX1" fmla="*/ 80779 w 70090"/>
              <a:gd name="connsiteY1" fmla="*/ 155250 h 140180"/>
              <a:gd name="connsiteX2" fmla="*/ 0 w 70090"/>
              <a:gd name="connsiteY2" fmla="*/ 42405 h 140180"/>
              <a:gd name="connsiteX3" fmla="*/ 0 w 70090"/>
              <a:gd name="connsiteY3" fmla="*/ 0 h 140180"/>
            </a:gdLst>
            <a:ahLst/>
            <a:cxnLst>
              <a:cxn ang="0">
                <a:pos x="connsiteX0" y="connsiteY0"/>
              </a:cxn>
              <a:cxn ang="0">
                <a:pos x="connsiteX1" y="connsiteY1"/>
              </a:cxn>
              <a:cxn ang="0">
                <a:pos x="connsiteX2" y="connsiteY2"/>
              </a:cxn>
              <a:cxn ang="0">
                <a:pos x="connsiteX3" y="connsiteY3"/>
              </a:cxn>
            </a:cxnLst>
            <a:rect l="l" t="t" r="r" b="b"/>
            <a:pathLst>
              <a:path w="70090" h="140180">
                <a:moveTo>
                  <a:pt x="80779" y="121081"/>
                </a:moveTo>
                <a:lnTo>
                  <a:pt x="80779" y="155250"/>
                </a:lnTo>
                <a:lnTo>
                  <a:pt x="0" y="42405"/>
                </a:lnTo>
                <a:lnTo>
                  <a:pt x="0" y="0"/>
                </a:lnTo>
                <a:close/>
              </a:path>
            </a:pathLst>
          </a:custGeom>
          <a:solidFill>
            <a:schemeClr val="accent1"/>
          </a:solidFill>
          <a:ln w="17509" cap="flat">
            <a:noFill/>
            <a:prstDash val="solid"/>
            <a:miter/>
          </a:ln>
        </p:spPr>
        <p:txBody>
          <a:bodyPr rtlCol="0" anchor="ctr"/>
          <a:lstStyle/>
          <a:p>
            <a:endParaRPr lang="en-US"/>
          </a:p>
        </p:txBody>
      </p:sp>
      <p:sp>
        <p:nvSpPr>
          <p:cNvPr id="1354" name="Freeform: Shape 1353">
            <a:extLst>
              <a:ext uri="{FF2B5EF4-FFF2-40B4-BE49-F238E27FC236}">
                <a16:creationId xmlns:a16="http://schemas.microsoft.com/office/drawing/2014/main" id="{3C552F43-D0F9-4FE2-950F-6DD83FD2FC4C}"/>
              </a:ext>
            </a:extLst>
          </p:cNvPr>
          <p:cNvSpPr/>
          <p:nvPr/>
        </p:nvSpPr>
        <p:spPr>
          <a:xfrm>
            <a:off x="25464597" y="6153928"/>
            <a:ext cx="48176" cy="144529"/>
          </a:xfrm>
          <a:custGeom>
            <a:avLst/>
            <a:gdLst>
              <a:gd name="connsiteX0" fmla="*/ 0 w 35045"/>
              <a:gd name="connsiteY0" fmla="*/ 0 h 105135"/>
              <a:gd name="connsiteX1" fmla="*/ 37499 w 35045"/>
              <a:gd name="connsiteY1" fmla="*/ 52393 h 105135"/>
              <a:gd name="connsiteX2" fmla="*/ 37499 w 35045"/>
              <a:gd name="connsiteY2" fmla="*/ 117051 h 105135"/>
              <a:gd name="connsiteX3" fmla="*/ 0 w 35045"/>
              <a:gd name="connsiteY3" fmla="*/ 68513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0"/>
                </a:moveTo>
                <a:lnTo>
                  <a:pt x="37499" y="52393"/>
                </a:lnTo>
                <a:lnTo>
                  <a:pt x="37499" y="117051"/>
                </a:lnTo>
                <a:lnTo>
                  <a:pt x="0" y="68513"/>
                </a:lnTo>
                <a:close/>
              </a:path>
            </a:pathLst>
          </a:custGeom>
          <a:solidFill>
            <a:schemeClr val="accent1"/>
          </a:solidFill>
          <a:ln w="17509" cap="flat">
            <a:noFill/>
            <a:prstDash val="solid"/>
            <a:miter/>
          </a:ln>
        </p:spPr>
        <p:txBody>
          <a:bodyPr rtlCol="0" anchor="ctr"/>
          <a:lstStyle/>
          <a:p>
            <a:endParaRPr lang="en-US"/>
          </a:p>
        </p:txBody>
      </p:sp>
      <p:sp>
        <p:nvSpPr>
          <p:cNvPr id="1355" name="Freeform: Shape 1354">
            <a:extLst>
              <a:ext uri="{FF2B5EF4-FFF2-40B4-BE49-F238E27FC236}">
                <a16:creationId xmlns:a16="http://schemas.microsoft.com/office/drawing/2014/main" id="{CC869854-598B-487F-96EB-17E4BFD19AFA}"/>
              </a:ext>
            </a:extLst>
          </p:cNvPr>
          <p:cNvSpPr/>
          <p:nvPr/>
        </p:nvSpPr>
        <p:spPr>
          <a:xfrm>
            <a:off x="25561432" y="6289304"/>
            <a:ext cx="168618" cy="289059"/>
          </a:xfrm>
          <a:custGeom>
            <a:avLst/>
            <a:gdLst>
              <a:gd name="connsiteX0" fmla="*/ 123709 w 122657"/>
              <a:gd name="connsiteY0" fmla="*/ 173123 h 210270"/>
              <a:gd name="connsiteX1" fmla="*/ 123709 w 122657"/>
              <a:gd name="connsiteY1" fmla="*/ 221835 h 210270"/>
              <a:gd name="connsiteX2" fmla="*/ 0 w 122657"/>
              <a:gd name="connsiteY2" fmla="*/ 61329 h 210270"/>
              <a:gd name="connsiteX3" fmla="*/ 0 w 122657"/>
              <a:gd name="connsiteY3" fmla="*/ 0 h 210270"/>
            </a:gdLst>
            <a:ahLst/>
            <a:cxnLst>
              <a:cxn ang="0">
                <a:pos x="connsiteX0" y="connsiteY0"/>
              </a:cxn>
              <a:cxn ang="0">
                <a:pos x="connsiteX1" y="connsiteY1"/>
              </a:cxn>
              <a:cxn ang="0">
                <a:pos x="connsiteX2" y="connsiteY2"/>
              </a:cxn>
              <a:cxn ang="0">
                <a:pos x="connsiteX3" y="connsiteY3"/>
              </a:cxn>
            </a:cxnLst>
            <a:rect l="l" t="t" r="r" b="b"/>
            <a:pathLst>
              <a:path w="122657" h="210270">
                <a:moveTo>
                  <a:pt x="123709" y="173123"/>
                </a:moveTo>
                <a:lnTo>
                  <a:pt x="123709" y="221835"/>
                </a:lnTo>
                <a:lnTo>
                  <a:pt x="0" y="61329"/>
                </a:lnTo>
                <a:lnTo>
                  <a:pt x="0" y="0"/>
                </a:lnTo>
                <a:close/>
              </a:path>
            </a:pathLst>
          </a:custGeom>
          <a:solidFill>
            <a:schemeClr val="accent1"/>
          </a:solidFill>
          <a:ln w="17509" cap="flat">
            <a:noFill/>
            <a:prstDash val="solid"/>
            <a:miter/>
          </a:ln>
        </p:spPr>
        <p:txBody>
          <a:bodyPr rtlCol="0" anchor="ctr"/>
          <a:lstStyle/>
          <a:p>
            <a:endParaRPr lang="en-US"/>
          </a:p>
        </p:txBody>
      </p:sp>
      <p:sp>
        <p:nvSpPr>
          <p:cNvPr id="1356" name="Freeform: Shape 1355">
            <a:extLst>
              <a:ext uri="{FF2B5EF4-FFF2-40B4-BE49-F238E27FC236}">
                <a16:creationId xmlns:a16="http://schemas.microsoft.com/office/drawing/2014/main" id="{35D3A694-28C4-4248-ABD3-336AF659DBCE}"/>
              </a:ext>
            </a:extLst>
          </p:cNvPr>
          <p:cNvSpPr/>
          <p:nvPr/>
        </p:nvSpPr>
        <p:spPr>
          <a:xfrm>
            <a:off x="25777021" y="6591130"/>
            <a:ext cx="24089" cy="96353"/>
          </a:xfrm>
          <a:custGeom>
            <a:avLst/>
            <a:gdLst>
              <a:gd name="connsiteX0" fmla="*/ 21027 w 17522"/>
              <a:gd name="connsiteY0" fmla="*/ 29087 h 70090"/>
              <a:gd name="connsiteX1" fmla="*/ 21027 w 17522"/>
              <a:gd name="connsiteY1" fmla="*/ 72368 h 70090"/>
              <a:gd name="connsiteX2" fmla="*/ 0 w 17522"/>
              <a:gd name="connsiteY2" fmla="*/ 45383 h 70090"/>
              <a:gd name="connsiteX3" fmla="*/ 0 w 17522"/>
              <a:gd name="connsiteY3" fmla="*/ 0 h 70090"/>
            </a:gdLst>
            <a:ahLst/>
            <a:cxnLst>
              <a:cxn ang="0">
                <a:pos x="connsiteX0" y="connsiteY0"/>
              </a:cxn>
              <a:cxn ang="0">
                <a:pos x="connsiteX1" y="connsiteY1"/>
              </a:cxn>
              <a:cxn ang="0">
                <a:pos x="connsiteX2" y="connsiteY2"/>
              </a:cxn>
              <a:cxn ang="0">
                <a:pos x="connsiteX3" y="connsiteY3"/>
              </a:cxn>
            </a:cxnLst>
            <a:rect l="l" t="t" r="r" b="b"/>
            <a:pathLst>
              <a:path w="17522" h="70090">
                <a:moveTo>
                  <a:pt x="21027" y="29087"/>
                </a:moveTo>
                <a:lnTo>
                  <a:pt x="21027" y="72368"/>
                </a:lnTo>
                <a:lnTo>
                  <a:pt x="0" y="45383"/>
                </a:lnTo>
                <a:lnTo>
                  <a:pt x="0" y="0"/>
                </a:lnTo>
                <a:close/>
              </a:path>
            </a:pathLst>
          </a:custGeom>
          <a:solidFill>
            <a:schemeClr val="accent1"/>
          </a:solidFill>
          <a:ln w="17509" cap="flat">
            <a:noFill/>
            <a:prstDash val="solid"/>
            <a:miter/>
          </a:ln>
        </p:spPr>
        <p:txBody>
          <a:bodyPr rtlCol="0" anchor="ctr"/>
          <a:lstStyle/>
          <a:p>
            <a:endParaRPr lang="en-US"/>
          </a:p>
        </p:txBody>
      </p:sp>
      <p:sp>
        <p:nvSpPr>
          <p:cNvPr id="1357" name="Freeform: Shape 1356">
            <a:extLst>
              <a:ext uri="{FF2B5EF4-FFF2-40B4-BE49-F238E27FC236}">
                <a16:creationId xmlns:a16="http://schemas.microsoft.com/office/drawing/2014/main" id="{99559F86-17BD-44FD-93EB-0C8FA98E8762}"/>
              </a:ext>
            </a:extLst>
          </p:cNvPr>
          <p:cNvSpPr/>
          <p:nvPr/>
        </p:nvSpPr>
        <p:spPr>
          <a:xfrm>
            <a:off x="25850972" y="6694469"/>
            <a:ext cx="72265" cy="144529"/>
          </a:xfrm>
          <a:custGeom>
            <a:avLst/>
            <a:gdLst>
              <a:gd name="connsiteX0" fmla="*/ 56247 w 52567"/>
              <a:gd name="connsiteY0" fmla="*/ 78676 h 105135"/>
              <a:gd name="connsiteX1" fmla="*/ 56247 w 52567"/>
              <a:gd name="connsiteY1" fmla="*/ 112845 h 105135"/>
              <a:gd name="connsiteX2" fmla="*/ 0 w 52567"/>
              <a:gd name="connsiteY2" fmla="*/ 39776 h 105135"/>
              <a:gd name="connsiteX3" fmla="*/ 0 w 52567"/>
              <a:gd name="connsiteY3" fmla="*/ 0 h 105135"/>
            </a:gdLst>
            <a:ahLst/>
            <a:cxnLst>
              <a:cxn ang="0">
                <a:pos x="connsiteX0" y="connsiteY0"/>
              </a:cxn>
              <a:cxn ang="0">
                <a:pos x="connsiteX1" y="connsiteY1"/>
              </a:cxn>
              <a:cxn ang="0">
                <a:pos x="connsiteX2" y="connsiteY2"/>
              </a:cxn>
              <a:cxn ang="0">
                <a:pos x="connsiteX3" y="connsiteY3"/>
              </a:cxn>
            </a:cxnLst>
            <a:rect l="l" t="t" r="r" b="b"/>
            <a:pathLst>
              <a:path w="52567" h="105135">
                <a:moveTo>
                  <a:pt x="56247" y="78676"/>
                </a:moveTo>
                <a:lnTo>
                  <a:pt x="56247" y="112845"/>
                </a:lnTo>
                <a:lnTo>
                  <a:pt x="0" y="39776"/>
                </a:lnTo>
                <a:lnTo>
                  <a:pt x="0" y="0"/>
                </a:lnTo>
                <a:close/>
              </a:path>
            </a:pathLst>
          </a:custGeom>
          <a:solidFill>
            <a:schemeClr val="accent1"/>
          </a:solidFill>
          <a:ln w="17509" cap="flat">
            <a:noFill/>
            <a:prstDash val="solid"/>
            <a:miter/>
          </a:ln>
        </p:spPr>
        <p:txBody>
          <a:bodyPr rtlCol="0" anchor="ctr"/>
          <a:lstStyle/>
          <a:p>
            <a:endParaRPr lang="en-US"/>
          </a:p>
        </p:txBody>
      </p:sp>
      <p:sp>
        <p:nvSpPr>
          <p:cNvPr id="1358" name="Freeform: Shape 1357">
            <a:extLst>
              <a:ext uri="{FF2B5EF4-FFF2-40B4-BE49-F238E27FC236}">
                <a16:creationId xmlns:a16="http://schemas.microsoft.com/office/drawing/2014/main" id="{5D17D286-7CE3-4595-8A86-C9127805E422}"/>
              </a:ext>
            </a:extLst>
          </p:cNvPr>
          <p:cNvSpPr/>
          <p:nvPr/>
        </p:nvSpPr>
        <p:spPr>
          <a:xfrm>
            <a:off x="25464597" y="6323028"/>
            <a:ext cx="144529" cy="264970"/>
          </a:xfrm>
          <a:custGeom>
            <a:avLst/>
            <a:gdLst>
              <a:gd name="connsiteX0" fmla="*/ 0 w 105135"/>
              <a:gd name="connsiteY0" fmla="*/ 0 h 192748"/>
              <a:gd name="connsiteX1" fmla="*/ 106537 w 105135"/>
              <a:gd name="connsiteY1" fmla="*/ 134924 h 192748"/>
              <a:gd name="connsiteX2" fmla="*/ 106537 w 105135"/>
              <a:gd name="connsiteY2" fmla="*/ 192748 h 192748"/>
              <a:gd name="connsiteX3" fmla="*/ 0 w 105135"/>
              <a:gd name="connsiteY3" fmla="*/ 68688 h 192748"/>
            </a:gdLst>
            <a:ahLst/>
            <a:cxnLst>
              <a:cxn ang="0">
                <a:pos x="connsiteX0" y="connsiteY0"/>
              </a:cxn>
              <a:cxn ang="0">
                <a:pos x="connsiteX1" y="connsiteY1"/>
              </a:cxn>
              <a:cxn ang="0">
                <a:pos x="connsiteX2" y="connsiteY2"/>
              </a:cxn>
              <a:cxn ang="0">
                <a:pos x="connsiteX3" y="connsiteY3"/>
              </a:cxn>
            </a:cxnLst>
            <a:rect l="l" t="t" r="r" b="b"/>
            <a:pathLst>
              <a:path w="105135" h="192748">
                <a:moveTo>
                  <a:pt x="0" y="0"/>
                </a:moveTo>
                <a:lnTo>
                  <a:pt x="106537" y="134924"/>
                </a:lnTo>
                <a:lnTo>
                  <a:pt x="106537" y="192748"/>
                </a:lnTo>
                <a:lnTo>
                  <a:pt x="0" y="68688"/>
                </a:lnTo>
                <a:close/>
              </a:path>
            </a:pathLst>
          </a:custGeom>
          <a:solidFill>
            <a:schemeClr val="accent1"/>
          </a:solidFill>
          <a:ln w="17509" cap="flat">
            <a:noFill/>
            <a:prstDash val="solid"/>
            <a:miter/>
          </a:ln>
        </p:spPr>
        <p:txBody>
          <a:bodyPr rtlCol="0" anchor="ctr"/>
          <a:lstStyle/>
          <a:p>
            <a:endParaRPr lang="en-US"/>
          </a:p>
        </p:txBody>
      </p:sp>
      <p:sp>
        <p:nvSpPr>
          <p:cNvPr id="1359" name="Freeform: Shape 1358">
            <a:extLst>
              <a:ext uri="{FF2B5EF4-FFF2-40B4-BE49-F238E27FC236}">
                <a16:creationId xmlns:a16="http://schemas.microsoft.com/office/drawing/2014/main" id="{F8C01762-9B93-45EF-8A41-F1029AD1E9F6}"/>
              </a:ext>
            </a:extLst>
          </p:cNvPr>
          <p:cNvSpPr/>
          <p:nvPr/>
        </p:nvSpPr>
        <p:spPr>
          <a:xfrm>
            <a:off x="25656099" y="6565837"/>
            <a:ext cx="24089" cy="96353"/>
          </a:xfrm>
          <a:custGeom>
            <a:avLst/>
            <a:gdLst>
              <a:gd name="connsiteX0" fmla="*/ 24357 w 17522"/>
              <a:gd name="connsiteY0" fmla="*/ 82882 h 70090"/>
              <a:gd name="connsiteX1" fmla="*/ 0 w 17522"/>
              <a:gd name="connsiteY1" fmla="*/ 54495 h 70090"/>
              <a:gd name="connsiteX2" fmla="*/ 0 w 17522"/>
              <a:gd name="connsiteY2" fmla="*/ 0 h 70090"/>
              <a:gd name="connsiteX3" fmla="*/ 22779 w 17522"/>
              <a:gd name="connsiteY3" fmla="*/ 28912 h 70090"/>
              <a:gd name="connsiteX4" fmla="*/ 22779 w 17522"/>
              <a:gd name="connsiteY4" fmla="*/ 80428 h 70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2" h="70090">
                <a:moveTo>
                  <a:pt x="24357" y="82882"/>
                </a:moveTo>
                <a:lnTo>
                  <a:pt x="0" y="54495"/>
                </a:lnTo>
                <a:lnTo>
                  <a:pt x="0" y="0"/>
                </a:lnTo>
                <a:lnTo>
                  <a:pt x="22779" y="28912"/>
                </a:lnTo>
                <a:lnTo>
                  <a:pt x="22779" y="80428"/>
                </a:lnTo>
                <a:close/>
              </a:path>
            </a:pathLst>
          </a:custGeom>
          <a:solidFill>
            <a:schemeClr val="accent1"/>
          </a:solidFill>
          <a:ln w="17509" cap="flat">
            <a:noFill/>
            <a:prstDash val="solid"/>
            <a:miter/>
          </a:ln>
        </p:spPr>
        <p:txBody>
          <a:bodyPr rtlCol="0" anchor="ctr"/>
          <a:lstStyle/>
          <a:p>
            <a:endParaRPr lang="en-US"/>
          </a:p>
        </p:txBody>
      </p:sp>
      <p:sp>
        <p:nvSpPr>
          <p:cNvPr id="1360" name="Freeform: Shape 1359">
            <a:extLst>
              <a:ext uri="{FF2B5EF4-FFF2-40B4-BE49-F238E27FC236}">
                <a16:creationId xmlns:a16="http://schemas.microsoft.com/office/drawing/2014/main" id="{5D91DAA6-6677-4EF3-B21B-E1A0C0950729}"/>
              </a:ext>
            </a:extLst>
          </p:cNvPr>
          <p:cNvSpPr/>
          <p:nvPr/>
        </p:nvSpPr>
        <p:spPr>
          <a:xfrm>
            <a:off x="25732940" y="6663153"/>
            <a:ext cx="72265" cy="168618"/>
          </a:xfrm>
          <a:custGeom>
            <a:avLst/>
            <a:gdLst>
              <a:gd name="connsiteX0" fmla="*/ 69389 w 52567"/>
              <a:gd name="connsiteY0" fmla="*/ 87963 h 122657"/>
              <a:gd name="connsiteX1" fmla="*/ 69389 w 52567"/>
              <a:gd name="connsiteY1" fmla="*/ 129842 h 122657"/>
              <a:gd name="connsiteX2" fmla="*/ 0 w 52567"/>
              <a:gd name="connsiteY2" fmla="*/ 48888 h 122657"/>
              <a:gd name="connsiteX3" fmla="*/ 0 w 52567"/>
              <a:gd name="connsiteY3" fmla="*/ 0 h 122657"/>
            </a:gdLst>
            <a:ahLst/>
            <a:cxnLst>
              <a:cxn ang="0">
                <a:pos x="connsiteX0" y="connsiteY0"/>
              </a:cxn>
              <a:cxn ang="0">
                <a:pos x="connsiteX1" y="connsiteY1"/>
              </a:cxn>
              <a:cxn ang="0">
                <a:pos x="connsiteX2" y="connsiteY2"/>
              </a:cxn>
              <a:cxn ang="0">
                <a:pos x="connsiteX3" y="connsiteY3"/>
              </a:cxn>
            </a:cxnLst>
            <a:rect l="l" t="t" r="r" b="b"/>
            <a:pathLst>
              <a:path w="52567" h="122657">
                <a:moveTo>
                  <a:pt x="69389" y="87963"/>
                </a:moveTo>
                <a:lnTo>
                  <a:pt x="69389" y="129842"/>
                </a:lnTo>
                <a:lnTo>
                  <a:pt x="0" y="48888"/>
                </a:lnTo>
                <a:lnTo>
                  <a:pt x="0" y="0"/>
                </a:lnTo>
                <a:close/>
              </a:path>
            </a:pathLst>
          </a:custGeom>
          <a:solidFill>
            <a:schemeClr val="accent1"/>
          </a:solidFill>
          <a:ln w="17509" cap="flat">
            <a:noFill/>
            <a:prstDash val="solid"/>
            <a:miter/>
          </a:ln>
        </p:spPr>
        <p:txBody>
          <a:bodyPr rtlCol="0" anchor="ctr"/>
          <a:lstStyle/>
          <a:p>
            <a:endParaRPr lang="en-US"/>
          </a:p>
        </p:txBody>
      </p:sp>
      <p:sp>
        <p:nvSpPr>
          <p:cNvPr id="1361" name="Freeform: Shape 1360">
            <a:extLst>
              <a:ext uri="{FF2B5EF4-FFF2-40B4-BE49-F238E27FC236}">
                <a16:creationId xmlns:a16="http://schemas.microsoft.com/office/drawing/2014/main" id="{EBEF60E8-777D-4B04-BC91-C61CF2F80801}"/>
              </a:ext>
            </a:extLst>
          </p:cNvPr>
          <p:cNvSpPr/>
          <p:nvPr/>
        </p:nvSpPr>
        <p:spPr>
          <a:xfrm>
            <a:off x="25873856" y="6841888"/>
            <a:ext cx="48176" cy="96353"/>
          </a:xfrm>
          <a:custGeom>
            <a:avLst/>
            <a:gdLst>
              <a:gd name="connsiteX0" fmla="*/ 39601 w 35045"/>
              <a:gd name="connsiteY0" fmla="*/ 50290 h 70090"/>
              <a:gd name="connsiteX1" fmla="*/ 39601 w 35045"/>
              <a:gd name="connsiteY1" fmla="*/ 84809 h 70090"/>
              <a:gd name="connsiteX2" fmla="*/ 0 w 35045"/>
              <a:gd name="connsiteY2" fmla="*/ 38550 h 70090"/>
              <a:gd name="connsiteX3" fmla="*/ 0 w 35045"/>
              <a:gd name="connsiteY3" fmla="*/ 0 h 70090"/>
            </a:gdLst>
            <a:ahLst/>
            <a:cxnLst>
              <a:cxn ang="0">
                <a:pos x="connsiteX0" y="connsiteY0"/>
              </a:cxn>
              <a:cxn ang="0">
                <a:pos x="connsiteX1" y="connsiteY1"/>
              </a:cxn>
              <a:cxn ang="0">
                <a:pos x="connsiteX2" y="connsiteY2"/>
              </a:cxn>
              <a:cxn ang="0">
                <a:pos x="connsiteX3" y="connsiteY3"/>
              </a:cxn>
            </a:cxnLst>
            <a:rect l="l" t="t" r="r" b="b"/>
            <a:pathLst>
              <a:path w="35045" h="70090">
                <a:moveTo>
                  <a:pt x="39601" y="50290"/>
                </a:moveTo>
                <a:lnTo>
                  <a:pt x="39601" y="84809"/>
                </a:lnTo>
                <a:lnTo>
                  <a:pt x="0" y="38550"/>
                </a:lnTo>
                <a:lnTo>
                  <a:pt x="0" y="0"/>
                </a:lnTo>
                <a:close/>
              </a:path>
            </a:pathLst>
          </a:custGeom>
          <a:solidFill>
            <a:schemeClr val="accent1"/>
          </a:solidFill>
          <a:ln w="17509" cap="flat">
            <a:noFill/>
            <a:prstDash val="solid"/>
            <a:miter/>
          </a:ln>
        </p:spPr>
        <p:txBody>
          <a:bodyPr rtlCol="0" anchor="ctr"/>
          <a:lstStyle/>
          <a:p>
            <a:endParaRPr lang="en-US"/>
          </a:p>
        </p:txBody>
      </p:sp>
      <p:sp>
        <p:nvSpPr>
          <p:cNvPr id="1362" name="Freeform: Shape 1361">
            <a:extLst>
              <a:ext uri="{FF2B5EF4-FFF2-40B4-BE49-F238E27FC236}">
                <a16:creationId xmlns:a16="http://schemas.microsoft.com/office/drawing/2014/main" id="{013749A7-2702-48C9-B0E0-FE4E6EE81BAE}"/>
              </a:ext>
            </a:extLst>
          </p:cNvPr>
          <p:cNvSpPr/>
          <p:nvPr/>
        </p:nvSpPr>
        <p:spPr>
          <a:xfrm>
            <a:off x="25464597" y="6492368"/>
            <a:ext cx="48176" cy="144529"/>
          </a:xfrm>
          <a:custGeom>
            <a:avLst/>
            <a:gdLst>
              <a:gd name="connsiteX0" fmla="*/ 0 w 35045"/>
              <a:gd name="connsiteY0" fmla="*/ 0 h 105135"/>
              <a:gd name="connsiteX1" fmla="*/ 42055 w 35045"/>
              <a:gd name="connsiteY1" fmla="*/ 48012 h 105135"/>
              <a:gd name="connsiteX2" fmla="*/ 42055 w 35045"/>
              <a:gd name="connsiteY2" fmla="*/ 112320 h 105135"/>
              <a:gd name="connsiteX3" fmla="*/ 0 w 35045"/>
              <a:gd name="connsiteY3" fmla="*/ 68513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0"/>
                </a:moveTo>
                <a:lnTo>
                  <a:pt x="42055" y="48012"/>
                </a:lnTo>
                <a:lnTo>
                  <a:pt x="42055" y="112320"/>
                </a:lnTo>
                <a:lnTo>
                  <a:pt x="0" y="68513"/>
                </a:lnTo>
                <a:close/>
              </a:path>
            </a:pathLst>
          </a:custGeom>
          <a:solidFill>
            <a:schemeClr val="accent1"/>
          </a:solidFill>
          <a:ln w="17509" cap="flat">
            <a:noFill/>
            <a:prstDash val="solid"/>
            <a:miter/>
          </a:ln>
        </p:spPr>
        <p:txBody>
          <a:bodyPr rtlCol="0" anchor="ctr"/>
          <a:lstStyle/>
          <a:p>
            <a:endParaRPr lang="en-US"/>
          </a:p>
        </p:txBody>
      </p:sp>
      <p:sp>
        <p:nvSpPr>
          <p:cNvPr id="1363" name="Freeform: Shape 1362">
            <a:extLst>
              <a:ext uri="{FF2B5EF4-FFF2-40B4-BE49-F238E27FC236}">
                <a16:creationId xmlns:a16="http://schemas.microsoft.com/office/drawing/2014/main" id="{8B26D438-B0B6-4B3A-A95C-AC5847AD4089}"/>
              </a:ext>
            </a:extLst>
          </p:cNvPr>
          <p:cNvSpPr/>
          <p:nvPr/>
        </p:nvSpPr>
        <p:spPr>
          <a:xfrm>
            <a:off x="25560468" y="6601729"/>
            <a:ext cx="264970" cy="361323"/>
          </a:xfrm>
          <a:custGeom>
            <a:avLst/>
            <a:gdLst>
              <a:gd name="connsiteX0" fmla="*/ 194851 w 192748"/>
              <a:gd name="connsiteY0" fmla="*/ 223062 h 262838"/>
              <a:gd name="connsiteX1" fmla="*/ 194851 w 192748"/>
              <a:gd name="connsiteY1" fmla="*/ 264591 h 262838"/>
              <a:gd name="connsiteX2" fmla="*/ 5432 w 192748"/>
              <a:gd name="connsiteY2" fmla="*/ 67111 h 262838"/>
              <a:gd name="connsiteX3" fmla="*/ 5432 w 192748"/>
              <a:gd name="connsiteY3" fmla="*/ 10513 h 262838"/>
              <a:gd name="connsiteX4" fmla="*/ 0 w 192748"/>
              <a:gd name="connsiteY4" fmla="*/ 0 h 262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48" h="262838">
                <a:moveTo>
                  <a:pt x="194851" y="223062"/>
                </a:moveTo>
                <a:lnTo>
                  <a:pt x="194851" y="264591"/>
                </a:lnTo>
                <a:lnTo>
                  <a:pt x="5432" y="67111"/>
                </a:lnTo>
                <a:lnTo>
                  <a:pt x="5432" y="10513"/>
                </a:lnTo>
                <a:lnTo>
                  <a:pt x="0" y="0"/>
                </a:lnTo>
                <a:close/>
              </a:path>
            </a:pathLst>
          </a:custGeom>
          <a:solidFill>
            <a:schemeClr val="accent1"/>
          </a:solidFill>
          <a:ln w="17509" cap="flat">
            <a:noFill/>
            <a:prstDash val="solid"/>
            <a:miter/>
          </a:ln>
        </p:spPr>
        <p:txBody>
          <a:bodyPr rtlCol="0" anchor="ctr"/>
          <a:lstStyle/>
          <a:p>
            <a:endParaRPr lang="en-US"/>
          </a:p>
        </p:txBody>
      </p:sp>
      <p:sp>
        <p:nvSpPr>
          <p:cNvPr id="1364" name="Freeform: Shape 1363">
            <a:extLst>
              <a:ext uri="{FF2B5EF4-FFF2-40B4-BE49-F238E27FC236}">
                <a16:creationId xmlns:a16="http://schemas.microsoft.com/office/drawing/2014/main" id="{7AAD1CE8-F599-4693-9968-D864E8877707}"/>
              </a:ext>
            </a:extLst>
          </p:cNvPr>
          <p:cNvSpPr/>
          <p:nvPr/>
        </p:nvSpPr>
        <p:spPr>
          <a:xfrm>
            <a:off x="25873856" y="6960402"/>
            <a:ext cx="48176" cy="96353"/>
          </a:xfrm>
          <a:custGeom>
            <a:avLst/>
            <a:gdLst>
              <a:gd name="connsiteX0" fmla="*/ 39601 w 35045"/>
              <a:gd name="connsiteY0" fmla="*/ 45383 h 70090"/>
              <a:gd name="connsiteX1" fmla="*/ 39601 w 35045"/>
              <a:gd name="connsiteY1" fmla="*/ 79552 h 70090"/>
              <a:gd name="connsiteX2" fmla="*/ 0 w 35045"/>
              <a:gd name="connsiteY2" fmla="*/ 38374 h 70090"/>
              <a:gd name="connsiteX3" fmla="*/ 0 w 35045"/>
              <a:gd name="connsiteY3" fmla="*/ 0 h 70090"/>
            </a:gdLst>
            <a:ahLst/>
            <a:cxnLst>
              <a:cxn ang="0">
                <a:pos x="connsiteX0" y="connsiteY0"/>
              </a:cxn>
              <a:cxn ang="0">
                <a:pos x="connsiteX1" y="connsiteY1"/>
              </a:cxn>
              <a:cxn ang="0">
                <a:pos x="connsiteX2" y="connsiteY2"/>
              </a:cxn>
              <a:cxn ang="0">
                <a:pos x="connsiteX3" y="connsiteY3"/>
              </a:cxn>
            </a:cxnLst>
            <a:rect l="l" t="t" r="r" b="b"/>
            <a:pathLst>
              <a:path w="35045" h="70090">
                <a:moveTo>
                  <a:pt x="39601" y="45383"/>
                </a:moveTo>
                <a:lnTo>
                  <a:pt x="39601" y="79552"/>
                </a:lnTo>
                <a:lnTo>
                  <a:pt x="0" y="38374"/>
                </a:lnTo>
                <a:lnTo>
                  <a:pt x="0" y="0"/>
                </a:lnTo>
                <a:close/>
              </a:path>
            </a:pathLst>
          </a:custGeom>
          <a:solidFill>
            <a:schemeClr val="accent1"/>
          </a:solidFill>
          <a:ln w="17509" cap="flat">
            <a:noFill/>
            <a:prstDash val="solid"/>
            <a:miter/>
          </a:ln>
        </p:spPr>
        <p:txBody>
          <a:bodyPr rtlCol="0" anchor="ctr"/>
          <a:lstStyle/>
          <a:p>
            <a:endParaRPr lang="en-US"/>
          </a:p>
        </p:txBody>
      </p:sp>
      <p:sp>
        <p:nvSpPr>
          <p:cNvPr id="1365" name="Freeform: Shape 1364">
            <a:extLst>
              <a:ext uri="{FF2B5EF4-FFF2-40B4-BE49-F238E27FC236}">
                <a16:creationId xmlns:a16="http://schemas.microsoft.com/office/drawing/2014/main" id="{3E04354C-C869-4565-94B6-D0A0D5F66835}"/>
              </a:ext>
            </a:extLst>
          </p:cNvPr>
          <p:cNvSpPr/>
          <p:nvPr/>
        </p:nvSpPr>
        <p:spPr>
          <a:xfrm>
            <a:off x="25464597" y="6661226"/>
            <a:ext cx="144529" cy="216794"/>
          </a:xfrm>
          <a:custGeom>
            <a:avLst/>
            <a:gdLst>
              <a:gd name="connsiteX0" fmla="*/ 0 w 105135"/>
              <a:gd name="connsiteY0" fmla="*/ 0 h 157703"/>
              <a:gd name="connsiteX1" fmla="*/ 112495 w 105135"/>
              <a:gd name="connsiteY1" fmla="*/ 116525 h 157703"/>
              <a:gd name="connsiteX2" fmla="*/ 112495 w 105135"/>
              <a:gd name="connsiteY2" fmla="*/ 173649 h 157703"/>
              <a:gd name="connsiteX3" fmla="*/ 0 w 105135"/>
              <a:gd name="connsiteY3" fmla="*/ 68864 h 157703"/>
            </a:gdLst>
            <a:ahLst/>
            <a:cxnLst>
              <a:cxn ang="0">
                <a:pos x="connsiteX0" y="connsiteY0"/>
              </a:cxn>
              <a:cxn ang="0">
                <a:pos x="connsiteX1" y="connsiteY1"/>
              </a:cxn>
              <a:cxn ang="0">
                <a:pos x="connsiteX2" y="connsiteY2"/>
              </a:cxn>
              <a:cxn ang="0">
                <a:pos x="connsiteX3" y="connsiteY3"/>
              </a:cxn>
            </a:cxnLst>
            <a:rect l="l" t="t" r="r" b="b"/>
            <a:pathLst>
              <a:path w="105135" h="157703">
                <a:moveTo>
                  <a:pt x="0" y="0"/>
                </a:moveTo>
                <a:lnTo>
                  <a:pt x="112495" y="116525"/>
                </a:lnTo>
                <a:lnTo>
                  <a:pt x="112495" y="173649"/>
                </a:lnTo>
                <a:lnTo>
                  <a:pt x="0" y="68864"/>
                </a:lnTo>
                <a:close/>
              </a:path>
            </a:pathLst>
          </a:custGeom>
          <a:solidFill>
            <a:schemeClr val="accent1"/>
          </a:solidFill>
          <a:ln w="17509" cap="flat">
            <a:noFill/>
            <a:prstDash val="solid"/>
            <a:miter/>
          </a:ln>
        </p:spPr>
        <p:txBody>
          <a:bodyPr rtlCol="0" anchor="ctr"/>
          <a:lstStyle/>
          <a:p>
            <a:endParaRPr lang="en-US"/>
          </a:p>
        </p:txBody>
      </p:sp>
      <p:sp>
        <p:nvSpPr>
          <p:cNvPr id="1366" name="Freeform: Shape 1365">
            <a:extLst>
              <a:ext uri="{FF2B5EF4-FFF2-40B4-BE49-F238E27FC236}">
                <a16:creationId xmlns:a16="http://schemas.microsoft.com/office/drawing/2014/main" id="{6CA14357-A07E-4EED-B338-868DD18F98B6}"/>
              </a:ext>
            </a:extLst>
          </p:cNvPr>
          <p:cNvSpPr/>
          <p:nvPr/>
        </p:nvSpPr>
        <p:spPr>
          <a:xfrm>
            <a:off x="25664530" y="6868144"/>
            <a:ext cx="24089" cy="96353"/>
          </a:xfrm>
          <a:custGeom>
            <a:avLst/>
            <a:gdLst>
              <a:gd name="connsiteX0" fmla="*/ 0 w 17522"/>
              <a:gd name="connsiteY0" fmla="*/ 0 h 70090"/>
              <a:gd name="connsiteX1" fmla="*/ 32241 w 17522"/>
              <a:gd name="connsiteY1" fmla="*/ 33293 h 70090"/>
              <a:gd name="connsiteX2" fmla="*/ 32241 w 17522"/>
              <a:gd name="connsiteY2" fmla="*/ 83933 h 70090"/>
              <a:gd name="connsiteX3" fmla="*/ 0 w 17522"/>
              <a:gd name="connsiteY3" fmla="*/ 53794 h 70090"/>
            </a:gdLst>
            <a:ahLst/>
            <a:cxnLst>
              <a:cxn ang="0">
                <a:pos x="connsiteX0" y="connsiteY0"/>
              </a:cxn>
              <a:cxn ang="0">
                <a:pos x="connsiteX1" y="connsiteY1"/>
              </a:cxn>
              <a:cxn ang="0">
                <a:pos x="connsiteX2" y="connsiteY2"/>
              </a:cxn>
              <a:cxn ang="0">
                <a:pos x="connsiteX3" y="connsiteY3"/>
              </a:cxn>
            </a:cxnLst>
            <a:rect l="l" t="t" r="r" b="b"/>
            <a:pathLst>
              <a:path w="17522" h="70090">
                <a:moveTo>
                  <a:pt x="0" y="0"/>
                </a:moveTo>
                <a:lnTo>
                  <a:pt x="32241" y="33293"/>
                </a:lnTo>
                <a:lnTo>
                  <a:pt x="32241" y="83933"/>
                </a:lnTo>
                <a:lnTo>
                  <a:pt x="0" y="53794"/>
                </a:lnTo>
                <a:close/>
              </a:path>
            </a:pathLst>
          </a:custGeom>
          <a:solidFill>
            <a:schemeClr val="accent1"/>
          </a:solidFill>
          <a:ln w="17509" cap="flat">
            <a:noFill/>
            <a:prstDash val="solid"/>
            <a:miter/>
          </a:ln>
        </p:spPr>
        <p:txBody>
          <a:bodyPr rtlCol="0" anchor="ctr"/>
          <a:lstStyle/>
          <a:p>
            <a:endParaRPr lang="en-US"/>
          </a:p>
        </p:txBody>
      </p:sp>
      <p:sp>
        <p:nvSpPr>
          <p:cNvPr id="1367" name="Freeform: Shape 1366">
            <a:extLst>
              <a:ext uri="{FF2B5EF4-FFF2-40B4-BE49-F238E27FC236}">
                <a16:creationId xmlns:a16="http://schemas.microsoft.com/office/drawing/2014/main" id="{78FF23A3-C193-4F10-874B-E8F848D5D98E}"/>
              </a:ext>
            </a:extLst>
          </p:cNvPr>
          <p:cNvSpPr/>
          <p:nvPr/>
        </p:nvSpPr>
        <p:spPr>
          <a:xfrm>
            <a:off x="25751006" y="6957511"/>
            <a:ext cx="168618" cy="216794"/>
          </a:xfrm>
          <a:custGeom>
            <a:avLst/>
            <a:gdLst>
              <a:gd name="connsiteX0" fmla="*/ 128966 w 122657"/>
              <a:gd name="connsiteY0" fmla="*/ 133347 h 157703"/>
              <a:gd name="connsiteX1" fmla="*/ 128966 w 122657"/>
              <a:gd name="connsiteY1" fmla="*/ 167691 h 157703"/>
              <a:gd name="connsiteX2" fmla="*/ 2453 w 122657"/>
              <a:gd name="connsiteY2" fmla="*/ 49764 h 157703"/>
              <a:gd name="connsiteX3" fmla="*/ 2453 w 122657"/>
              <a:gd name="connsiteY3" fmla="*/ 4731 h 157703"/>
              <a:gd name="connsiteX4" fmla="*/ 0 w 122657"/>
              <a:gd name="connsiteY4" fmla="*/ 0 h 15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7" h="157703">
                <a:moveTo>
                  <a:pt x="128966" y="133347"/>
                </a:moveTo>
                <a:lnTo>
                  <a:pt x="128966" y="167691"/>
                </a:lnTo>
                <a:lnTo>
                  <a:pt x="2453" y="49764"/>
                </a:lnTo>
                <a:lnTo>
                  <a:pt x="2453" y="4731"/>
                </a:lnTo>
                <a:lnTo>
                  <a:pt x="0" y="0"/>
                </a:lnTo>
                <a:close/>
              </a:path>
            </a:pathLst>
          </a:custGeom>
          <a:solidFill>
            <a:schemeClr val="accent1"/>
          </a:solidFill>
          <a:ln w="17509" cap="flat">
            <a:noFill/>
            <a:prstDash val="solid"/>
            <a:miter/>
          </a:ln>
        </p:spPr>
        <p:txBody>
          <a:bodyPr rtlCol="0" anchor="ctr"/>
          <a:lstStyle/>
          <a:p>
            <a:endParaRPr lang="en-US"/>
          </a:p>
        </p:txBody>
      </p:sp>
      <p:sp>
        <p:nvSpPr>
          <p:cNvPr id="1368" name="Freeform: Shape 1367">
            <a:extLst>
              <a:ext uri="{FF2B5EF4-FFF2-40B4-BE49-F238E27FC236}">
                <a16:creationId xmlns:a16="http://schemas.microsoft.com/office/drawing/2014/main" id="{F1AEFBA6-1E00-49FD-B1BA-75B14C6F55ED}"/>
              </a:ext>
            </a:extLst>
          </p:cNvPr>
          <p:cNvSpPr/>
          <p:nvPr/>
        </p:nvSpPr>
        <p:spPr>
          <a:xfrm>
            <a:off x="25464597" y="6830566"/>
            <a:ext cx="48176" cy="144529"/>
          </a:xfrm>
          <a:custGeom>
            <a:avLst/>
            <a:gdLst>
              <a:gd name="connsiteX0" fmla="*/ 52042 w 35045"/>
              <a:gd name="connsiteY0" fmla="*/ 47311 h 105135"/>
              <a:gd name="connsiteX1" fmla="*/ 52042 w 35045"/>
              <a:gd name="connsiteY1" fmla="*/ 110392 h 105135"/>
              <a:gd name="connsiteX2" fmla="*/ 0 w 35045"/>
              <a:gd name="connsiteY2" fmla="*/ 68513 h 105135"/>
              <a:gd name="connsiteX3" fmla="*/ 0 w 35045"/>
              <a:gd name="connsiteY3" fmla="*/ 0 h 105135"/>
            </a:gdLst>
            <a:ahLst/>
            <a:cxnLst>
              <a:cxn ang="0">
                <a:pos x="connsiteX0" y="connsiteY0"/>
              </a:cxn>
              <a:cxn ang="0">
                <a:pos x="connsiteX1" y="connsiteY1"/>
              </a:cxn>
              <a:cxn ang="0">
                <a:pos x="connsiteX2" y="connsiteY2"/>
              </a:cxn>
              <a:cxn ang="0">
                <a:pos x="connsiteX3" y="connsiteY3"/>
              </a:cxn>
            </a:cxnLst>
            <a:rect l="l" t="t" r="r" b="b"/>
            <a:pathLst>
              <a:path w="35045" h="105135">
                <a:moveTo>
                  <a:pt x="52042" y="47311"/>
                </a:moveTo>
                <a:lnTo>
                  <a:pt x="52042" y="110392"/>
                </a:lnTo>
                <a:lnTo>
                  <a:pt x="0" y="68513"/>
                </a:lnTo>
                <a:lnTo>
                  <a:pt x="0" y="0"/>
                </a:lnTo>
                <a:close/>
              </a:path>
            </a:pathLst>
          </a:custGeom>
          <a:solidFill>
            <a:schemeClr val="accent1"/>
          </a:solidFill>
          <a:ln w="17509" cap="flat">
            <a:noFill/>
            <a:prstDash val="solid"/>
            <a:miter/>
          </a:ln>
        </p:spPr>
        <p:txBody>
          <a:bodyPr rtlCol="0" anchor="ctr"/>
          <a:lstStyle/>
          <a:p>
            <a:endParaRPr lang="en-US"/>
          </a:p>
        </p:txBody>
      </p:sp>
      <p:sp>
        <p:nvSpPr>
          <p:cNvPr id="1369" name="Freeform: Shape 1368">
            <a:extLst>
              <a:ext uri="{FF2B5EF4-FFF2-40B4-BE49-F238E27FC236}">
                <a16:creationId xmlns:a16="http://schemas.microsoft.com/office/drawing/2014/main" id="{F94FCC29-DC0E-4D52-BBB3-EC37FB0EC737}"/>
              </a:ext>
            </a:extLst>
          </p:cNvPr>
          <p:cNvSpPr/>
          <p:nvPr/>
        </p:nvSpPr>
        <p:spPr>
          <a:xfrm>
            <a:off x="25884455" y="7211159"/>
            <a:ext cx="24089" cy="72265"/>
          </a:xfrm>
          <a:custGeom>
            <a:avLst/>
            <a:gdLst>
              <a:gd name="connsiteX0" fmla="*/ 31891 w 17522"/>
              <a:gd name="connsiteY0" fmla="*/ 28912 h 52567"/>
              <a:gd name="connsiteX1" fmla="*/ 31891 w 17522"/>
              <a:gd name="connsiteY1" fmla="*/ 63256 h 52567"/>
              <a:gd name="connsiteX2" fmla="*/ 0 w 17522"/>
              <a:gd name="connsiteY2" fmla="*/ 37323 h 52567"/>
              <a:gd name="connsiteX3" fmla="*/ 0 w 17522"/>
              <a:gd name="connsiteY3" fmla="*/ 0 h 52567"/>
            </a:gdLst>
            <a:ahLst/>
            <a:cxnLst>
              <a:cxn ang="0">
                <a:pos x="connsiteX0" y="connsiteY0"/>
              </a:cxn>
              <a:cxn ang="0">
                <a:pos x="connsiteX1" y="connsiteY1"/>
              </a:cxn>
              <a:cxn ang="0">
                <a:pos x="connsiteX2" y="connsiteY2"/>
              </a:cxn>
              <a:cxn ang="0">
                <a:pos x="connsiteX3" y="connsiteY3"/>
              </a:cxn>
            </a:cxnLst>
            <a:rect l="l" t="t" r="r" b="b"/>
            <a:pathLst>
              <a:path w="17522" h="52567">
                <a:moveTo>
                  <a:pt x="31891" y="28912"/>
                </a:moveTo>
                <a:lnTo>
                  <a:pt x="31891" y="63256"/>
                </a:lnTo>
                <a:lnTo>
                  <a:pt x="0" y="37323"/>
                </a:lnTo>
                <a:lnTo>
                  <a:pt x="0" y="0"/>
                </a:lnTo>
                <a:close/>
              </a:path>
            </a:pathLst>
          </a:custGeom>
          <a:solidFill>
            <a:schemeClr val="accent1"/>
          </a:solidFill>
          <a:ln w="17509" cap="flat">
            <a:noFill/>
            <a:prstDash val="solid"/>
            <a:miter/>
          </a:ln>
        </p:spPr>
        <p:txBody>
          <a:bodyPr rtlCol="0" anchor="ctr"/>
          <a:lstStyle/>
          <a:p>
            <a:endParaRPr lang="en-US"/>
          </a:p>
        </p:txBody>
      </p:sp>
      <p:sp>
        <p:nvSpPr>
          <p:cNvPr id="1370" name="Freeform: Shape 1369">
            <a:extLst>
              <a:ext uri="{FF2B5EF4-FFF2-40B4-BE49-F238E27FC236}">
                <a16:creationId xmlns:a16="http://schemas.microsoft.com/office/drawing/2014/main" id="{768B3A23-CC96-467F-A561-7041BF355720}"/>
              </a:ext>
            </a:extLst>
          </p:cNvPr>
          <p:cNvSpPr/>
          <p:nvPr/>
        </p:nvSpPr>
        <p:spPr>
          <a:xfrm>
            <a:off x="25464597" y="6999665"/>
            <a:ext cx="168618" cy="192705"/>
          </a:xfrm>
          <a:custGeom>
            <a:avLst/>
            <a:gdLst>
              <a:gd name="connsiteX0" fmla="*/ 0 w 122657"/>
              <a:gd name="connsiteY0" fmla="*/ 0 h 140180"/>
              <a:gd name="connsiteX1" fmla="*/ 129142 w 122657"/>
              <a:gd name="connsiteY1" fmla="*/ 100404 h 140180"/>
              <a:gd name="connsiteX2" fmla="*/ 129142 w 122657"/>
              <a:gd name="connsiteY2" fmla="*/ 156126 h 140180"/>
              <a:gd name="connsiteX3" fmla="*/ 0 w 122657"/>
              <a:gd name="connsiteY3" fmla="*/ 68688 h 140180"/>
            </a:gdLst>
            <a:ahLst/>
            <a:cxnLst>
              <a:cxn ang="0">
                <a:pos x="connsiteX0" y="connsiteY0"/>
              </a:cxn>
              <a:cxn ang="0">
                <a:pos x="connsiteX1" y="connsiteY1"/>
              </a:cxn>
              <a:cxn ang="0">
                <a:pos x="connsiteX2" y="connsiteY2"/>
              </a:cxn>
              <a:cxn ang="0">
                <a:pos x="connsiteX3" y="connsiteY3"/>
              </a:cxn>
            </a:cxnLst>
            <a:rect l="l" t="t" r="r" b="b"/>
            <a:pathLst>
              <a:path w="122657" h="140180">
                <a:moveTo>
                  <a:pt x="0" y="0"/>
                </a:moveTo>
                <a:lnTo>
                  <a:pt x="129142" y="100404"/>
                </a:lnTo>
                <a:lnTo>
                  <a:pt x="129142" y="156126"/>
                </a:lnTo>
                <a:lnTo>
                  <a:pt x="0" y="68688"/>
                </a:lnTo>
                <a:close/>
              </a:path>
            </a:pathLst>
          </a:custGeom>
          <a:solidFill>
            <a:schemeClr val="accent1"/>
          </a:solidFill>
          <a:ln w="17509" cap="flat">
            <a:noFill/>
            <a:prstDash val="solid"/>
            <a:miter/>
          </a:ln>
        </p:spPr>
        <p:txBody>
          <a:bodyPr rtlCol="0" anchor="ctr"/>
          <a:lstStyle/>
          <a:p>
            <a:endParaRPr lang="en-US"/>
          </a:p>
        </p:txBody>
      </p:sp>
      <p:sp>
        <p:nvSpPr>
          <p:cNvPr id="1371" name="Freeform: Shape 1370">
            <a:extLst>
              <a:ext uri="{FF2B5EF4-FFF2-40B4-BE49-F238E27FC236}">
                <a16:creationId xmlns:a16="http://schemas.microsoft.com/office/drawing/2014/main" id="{A9909925-7D50-4B7C-96C3-2F06D9F62D03}"/>
              </a:ext>
            </a:extLst>
          </p:cNvPr>
          <p:cNvSpPr/>
          <p:nvPr/>
        </p:nvSpPr>
        <p:spPr>
          <a:xfrm>
            <a:off x="25684283" y="7170933"/>
            <a:ext cx="48176" cy="96353"/>
          </a:xfrm>
          <a:custGeom>
            <a:avLst/>
            <a:gdLst>
              <a:gd name="connsiteX0" fmla="*/ 0 w 35045"/>
              <a:gd name="connsiteY0" fmla="*/ 0 h 70090"/>
              <a:gd name="connsiteX1" fmla="*/ 38725 w 35045"/>
              <a:gd name="connsiteY1" fmla="*/ 30139 h 70090"/>
              <a:gd name="connsiteX2" fmla="*/ 38725 w 35045"/>
              <a:gd name="connsiteY2" fmla="*/ 78676 h 70090"/>
              <a:gd name="connsiteX3" fmla="*/ 2277 w 35045"/>
              <a:gd name="connsiteY3" fmla="*/ 53970 h 70090"/>
              <a:gd name="connsiteX4" fmla="*/ 2277 w 35045"/>
              <a:gd name="connsiteY4" fmla="*/ 4206 h 70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45" h="70090">
                <a:moveTo>
                  <a:pt x="0" y="0"/>
                </a:moveTo>
                <a:lnTo>
                  <a:pt x="38725" y="30139"/>
                </a:lnTo>
                <a:lnTo>
                  <a:pt x="38725" y="78676"/>
                </a:lnTo>
                <a:lnTo>
                  <a:pt x="2277" y="53970"/>
                </a:lnTo>
                <a:lnTo>
                  <a:pt x="2277" y="4206"/>
                </a:lnTo>
                <a:close/>
              </a:path>
            </a:pathLst>
          </a:custGeom>
          <a:solidFill>
            <a:schemeClr val="accent1"/>
          </a:solidFill>
          <a:ln w="17509" cap="flat">
            <a:noFill/>
            <a:prstDash val="solid"/>
            <a:miter/>
          </a:ln>
        </p:spPr>
        <p:txBody>
          <a:bodyPr rtlCol="0" anchor="ctr"/>
          <a:lstStyle/>
          <a:p>
            <a:endParaRPr lang="en-US"/>
          </a:p>
        </p:txBody>
      </p:sp>
      <p:sp>
        <p:nvSpPr>
          <p:cNvPr id="1372" name="Freeform: Shape 1371">
            <a:extLst>
              <a:ext uri="{FF2B5EF4-FFF2-40B4-BE49-F238E27FC236}">
                <a16:creationId xmlns:a16="http://schemas.microsoft.com/office/drawing/2014/main" id="{D09CAD7B-F960-4118-9340-798885B9A888}"/>
              </a:ext>
            </a:extLst>
          </p:cNvPr>
          <p:cNvSpPr/>
          <p:nvPr/>
        </p:nvSpPr>
        <p:spPr>
          <a:xfrm>
            <a:off x="25783044" y="7247775"/>
            <a:ext cx="144529" cy="144529"/>
          </a:xfrm>
          <a:custGeom>
            <a:avLst/>
            <a:gdLst>
              <a:gd name="connsiteX0" fmla="*/ 105661 w 105135"/>
              <a:gd name="connsiteY0" fmla="*/ 82356 h 105135"/>
              <a:gd name="connsiteX1" fmla="*/ 105661 w 105135"/>
              <a:gd name="connsiteY1" fmla="*/ 116700 h 105135"/>
              <a:gd name="connsiteX2" fmla="*/ 0 w 105135"/>
              <a:gd name="connsiteY2" fmla="*/ 45033 h 105135"/>
              <a:gd name="connsiteX3" fmla="*/ 0 w 105135"/>
              <a:gd name="connsiteY3" fmla="*/ 0 h 105135"/>
            </a:gdLst>
            <a:ahLst/>
            <a:cxnLst>
              <a:cxn ang="0">
                <a:pos x="connsiteX0" y="connsiteY0"/>
              </a:cxn>
              <a:cxn ang="0">
                <a:pos x="connsiteX1" y="connsiteY1"/>
              </a:cxn>
              <a:cxn ang="0">
                <a:pos x="connsiteX2" y="connsiteY2"/>
              </a:cxn>
              <a:cxn ang="0">
                <a:pos x="connsiteX3" y="connsiteY3"/>
              </a:cxn>
            </a:cxnLst>
            <a:rect l="l" t="t" r="r" b="b"/>
            <a:pathLst>
              <a:path w="105135" h="105135">
                <a:moveTo>
                  <a:pt x="105661" y="82356"/>
                </a:moveTo>
                <a:lnTo>
                  <a:pt x="105661" y="116700"/>
                </a:lnTo>
                <a:lnTo>
                  <a:pt x="0" y="45033"/>
                </a:lnTo>
                <a:lnTo>
                  <a:pt x="0" y="0"/>
                </a:lnTo>
                <a:close/>
              </a:path>
            </a:pathLst>
          </a:custGeom>
          <a:solidFill>
            <a:schemeClr val="accent1"/>
          </a:solidFill>
          <a:ln w="17509" cap="flat">
            <a:noFill/>
            <a:prstDash val="solid"/>
            <a:miter/>
          </a:ln>
        </p:spPr>
        <p:txBody>
          <a:bodyPr rtlCol="0" anchor="ctr"/>
          <a:lstStyle/>
          <a:p>
            <a:endParaRPr lang="en-US"/>
          </a:p>
        </p:txBody>
      </p:sp>
      <p:sp>
        <p:nvSpPr>
          <p:cNvPr id="1373" name="Freeform: Shape 1372">
            <a:extLst>
              <a:ext uri="{FF2B5EF4-FFF2-40B4-BE49-F238E27FC236}">
                <a16:creationId xmlns:a16="http://schemas.microsoft.com/office/drawing/2014/main" id="{DEE31CB0-DF70-4745-9F59-54A877F4A18E}"/>
              </a:ext>
            </a:extLst>
          </p:cNvPr>
          <p:cNvSpPr/>
          <p:nvPr/>
        </p:nvSpPr>
        <p:spPr>
          <a:xfrm>
            <a:off x="25464597" y="7169006"/>
            <a:ext cx="48176" cy="120441"/>
          </a:xfrm>
          <a:custGeom>
            <a:avLst/>
            <a:gdLst>
              <a:gd name="connsiteX0" fmla="*/ 0 w 35045"/>
              <a:gd name="connsiteY0" fmla="*/ 0 h 87612"/>
              <a:gd name="connsiteX1" fmla="*/ 42055 w 35045"/>
              <a:gd name="connsiteY1" fmla="*/ 27160 h 87612"/>
              <a:gd name="connsiteX2" fmla="*/ 42055 w 35045"/>
              <a:gd name="connsiteY2" fmla="*/ 91468 h 87612"/>
              <a:gd name="connsiteX3" fmla="*/ 0 w 35045"/>
              <a:gd name="connsiteY3" fmla="*/ 68513 h 87612"/>
            </a:gdLst>
            <a:ahLst/>
            <a:cxnLst>
              <a:cxn ang="0">
                <a:pos x="connsiteX0" y="connsiteY0"/>
              </a:cxn>
              <a:cxn ang="0">
                <a:pos x="connsiteX1" y="connsiteY1"/>
              </a:cxn>
              <a:cxn ang="0">
                <a:pos x="connsiteX2" y="connsiteY2"/>
              </a:cxn>
              <a:cxn ang="0">
                <a:pos x="connsiteX3" y="connsiteY3"/>
              </a:cxn>
            </a:cxnLst>
            <a:rect l="l" t="t" r="r" b="b"/>
            <a:pathLst>
              <a:path w="35045" h="87612">
                <a:moveTo>
                  <a:pt x="0" y="0"/>
                </a:moveTo>
                <a:lnTo>
                  <a:pt x="42055" y="27160"/>
                </a:lnTo>
                <a:lnTo>
                  <a:pt x="42055" y="91468"/>
                </a:lnTo>
                <a:lnTo>
                  <a:pt x="0" y="68513"/>
                </a:lnTo>
                <a:close/>
              </a:path>
            </a:pathLst>
          </a:custGeom>
          <a:solidFill>
            <a:schemeClr val="accent1"/>
          </a:solidFill>
          <a:ln w="17509" cap="flat">
            <a:noFill/>
            <a:prstDash val="solid"/>
            <a:miter/>
          </a:ln>
        </p:spPr>
        <p:txBody>
          <a:bodyPr rtlCol="0" anchor="ctr"/>
          <a:lstStyle/>
          <a:p>
            <a:endParaRPr lang="en-US"/>
          </a:p>
        </p:txBody>
      </p:sp>
      <p:sp>
        <p:nvSpPr>
          <p:cNvPr id="1374" name="Freeform: Shape 1373">
            <a:extLst>
              <a:ext uri="{FF2B5EF4-FFF2-40B4-BE49-F238E27FC236}">
                <a16:creationId xmlns:a16="http://schemas.microsoft.com/office/drawing/2014/main" id="{255E67C3-E231-449B-9CF3-4791501B2515}"/>
              </a:ext>
            </a:extLst>
          </p:cNvPr>
          <p:cNvSpPr/>
          <p:nvPr/>
        </p:nvSpPr>
        <p:spPr>
          <a:xfrm>
            <a:off x="25567935" y="7235731"/>
            <a:ext cx="48176" cy="96353"/>
          </a:xfrm>
          <a:custGeom>
            <a:avLst/>
            <a:gdLst>
              <a:gd name="connsiteX0" fmla="*/ 37323 w 35045"/>
              <a:gd name="connsiteY0" fmla="*/ 24181 h 70090"/>
              <a:gd name="connsiteX1" fmla="*/ 37323 w 35045"/>
              <a:gd name="connsiteY1" fmla="*/ 81130 h 70090"/>
              <a:gd name="connsiteX2" fmla="*/ 0 w 35045"/>
              <a:gd name="connsiteY2" fmla="*/ 60803 h 70090"/>
              <a:gd name="connsiteX3" fmla="*/ 0 w 35045"/>
              <a:gd name="connsiteY3" fmla="*/ 0 h 70090"/>
            </a:gdLst>
            <a:ahLst/>
            <a:cxnLst>
              <a:cxn ang="0">
                <a:pos x="connsiteX0" y="connsiteY0"/>
              </a:cxn>
              <a:cxn ang="0">
                <a:pos x="connsiteX1" y="connsiteY1"/>
              </a:cxn>
              <a:cxn ang="0">
                <a:pos x="connsiteX2" y="connsiteY2"/>
              </a:cxn>
              <a:cxn ang="0">
                <a:pos x="connsiteX3" y="connsiteY3"/>
              </a:cxn>
            </a:cxnLst>
            <a:rect l="l" t="t" r="r" b="b"/>
            <a:pathLst>
              <a:path w="35045" h="70090">
                <a:moveTo>
                  <a:pt x="37323" y="24181"/>
                </a:moveTo>
                <a:lnTo>
                  <a:pt x="37323" y="81130"/>
                </a:lnTo>
                <a:lnTo>
                  <a:pt x="0" y="60803"/>
                </a:lnTo>
                <a:lnTo>
                  <a:pt x="0" y="0"/>
                </a:lnTo>
                <a:close/>
              </a:path>
            </a:pathLst>
          </a:custGeom>
          <a:solidFill>
            <a:schemeClr val="accent1"/>
          </a:solidFill>
          <a:ln w="17509" cap="flat">
            <a:noFill/>
            <a:prstDash val="solid"/>
            <a:miter/>
          </a:ln>
        </p:spPr>
        <p:txBody>
          <a:bodyPr rtlCol="0" anchor="ctr"/>
          <a:lstStyle/>
          <a:p>
            <a:endParaRPr lang="en-US"/>
          </a:p>
        </p:txBody>
      </p:sp>
      <p:sp>
        <p:nvSpPr>
          <p:cNvPr id="1375" name="Freeform: Shape 1374">
            <a:extLst>
              <a:ext uri="{FF2B5EF4-FFF2-40B4-BE49-F238E27FC236}">
                <a16:creationId xmlns:a16="http://schemas.microsoft.com/office/drawing/2014/main" id="{D6966415-480C-4212-BE17-8777E3E74AC0}"/>
              </a:ext>
            </a:extLst>
          </p:cNvPr>
          <p:cNvSpPr/>
          <p:nvPr/>
        </p:nvSpPr>
        <p:spPr>
          <a:xfrm>
            <a:off x="25664530" y="7298119"/>
            <a:ext cx="144529" cy="144529"/>
          </a:xfrm>
          <a:custGeom>
            <a:avLst/>
            <a:gdLst>
              <a:gd name="connsiteX0" fmla="*/ 110217 w 105135"/>
              <a:gd name="connsiteY0" fmla="*/ 71142 h 105135"/>
              <a:gd name="connsiteX1" fmla="*/ 110217 w 105135"/>
              <a:gd name="connsiteY1" fmla="*/ 113897 h 105135"/>
              <a:gd name="connsiteX2" fmla="*/ 0 w 105135"/>
              <a:gd name="connsiteY2" fmla="*/ 53794 h 105135"/>
              <a:gd name="connsiteX3" fmla="*/ 0 w 105135"/>
              <a:gd name="connsiteY3" fmla="*/ 0 h 105135"/>
            </a:gdLst>
            <a:ahLst/>
            <a:cxnLst>
              <a:cxn ang="0">
                <a:pos x="connsiteX0" y="connsiteY0"/>
              </a:cxn>
              <a:cxn ang="0">
                <a:pos x="connsiteX1" y="connsiteY1"/>
              </a:cxn>
              <a:cxn ang="0">
                <a:pos x="connsiteX2" y="connsiteY2"/>
              </a:cxn>
              <a:cxn ang="0">
                <a:pos x="connsiteX3" y="connsiteY3"/>
              </a:cxn>
            </a:cxnLst>
            <a:rect l="l" t="t" r="r" b="b"/>
            <a:pathLst>
              <a:path w="105135" h="105135">
                <a:moveTo>
                  <a:pt x="110217" y="71142"/>
                </a:moveTo>
                <a:lnTo>
                  <a:pt x="110217" y="113897"/>
                </a:lnTo>
                <a:lnTo>
                  <a:pt x="0" y="53794"/>
                </a:lnTo>
                <a:lnTo>
                  <a:pt x="0" y="0"/>
                </a:lnTo>
                <a:close/>
              </a:path>
            </a:pathLst>
          </a:custGeom>
          <a:solidFill>
            <a:schemeClr val="accent1"/>
          </a:solidFill>
          <a:ln w="17509" cap="flat">
            <a:no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4E944BA7-9278-4253-A677-657F94A85233}"/>
              </a:ext>
            </a:extLst>
          </p:cNvPr>
          <p:cNvSpPr/>
          <p:nvPr/>
        </p:nvSpPr>
        <p:spPr>
          <a:xfrm>
            <a:off x="25861570" y="7425545"/>
            <a:ext cx="48176" cy="72265"/>
          </a:xfrm>
          <a:custGeom>
            <a:avLst/>
            <a:gdLst>
              <a:gd name="connsiteX0" fmla="*/ 48537 w 35045"/>
              <a:gd name="connsiteY0" fmla="*/ 31365 h 52567"/>
              <a:gd name="connsiteX1" fmla="*/ 48537 w 35045"/>
              <a:gd name="connsiteY1" fmla="*/ 65534 h 52567"/>
              <a:gd name="connsiteX2" fmla="*/ 0 w 35045"/>
              <a:gd name="connsiteY2" fmla="*/ 39075 h 52567"/>
              <a:gd name="connsiteX3" fmla="*/ 0 w 35045"/>
              <a:gd name="connsiteY3" fmla="*/ 0 h 52567"/>
            </a:gdLst>
            <a:ahLst/>
            <a:cxnLst>
              <a:cxn ang="0">
                <a:pos x="connsiteX0" y="connsiteY0"/>
              </a:cxn>
              <a:cxn ang="0">
                <a:pos x="connsiteX1" y="connsiteY1"/>
              </a:cxn>
              <a:cxn ang="0">
                <a:pos x="connsiteX2" y="connsiteY2"/>
              </a:cxn>
              <a:cxn ang="0">
                <a:pos x="connsiteX3" y="connsiteY3"/>
              </a:cxn>
            </a:cxnLst>
            <a:rect l="l" t="t" r="r" b="b"/>
            <a:pathLst>
              <a:path w="35045" h="52567">
                <a:moveTo>
                  <a:pt x="48537" y="31365"/>
                </a:moveTo>
                <a:lnTo>
                  <a:pt x="48537" y="65534"/>
                </a:lnTo>
                <a:lnTo>
                  <a:pt x="0" y="39075"/>
                </a:lnTo>
                <a:lnTo>
                  <a:pt x="0" y="0"/>
                </a:lnTo>
                <a:close/>
              </a:path>
            </a:pathLst>
          </a:custGeom>
          <a:solidFill>
            <a:schemeClr val="accent1"/>
          </a:solidFill>
          <a:ln w="17509" cap="flat">
            <a:no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FFF2E054-12B8-481F-AD07-A8246C459B9F}"/>
              </a:ext>
            </a:extLst>
          </p:cNvPr>
          <p:cNvSpPr/>
          <p:nvPr/>
        </p:nvSpPr>
        <p:spPr>
          <a:xfrm>
            <a:off x="25464597" y="7337864"/>
            <a:ext cx="72265" cy="120441"/>
          </a:xfrm>
          <a:custGeom>
            <a:avLst/>
            <a:gdLst>
              <a:gd name="connsiteX0" fmla="*/ 0 w 52567"/>
              <a:gd name="connsiteY0" fmla="*/ 0 h 87612"/>
              <a:gd name="connsiteX1" fmla="*/ 68513 w 52567"/>
              <a:gd name="connsiteY1" fmla="*/ 35395 h 87612"/>
              <a:gd name="connsiteX2" fmla="*/ 68513 w 52567"/>
              <a:gd name="connsiteY2" fmla="*/ 97250 h 87612"/>
              <a:gd name="connsiteX3" fmla="*/ 0 w 52567"/>
              <a:gd name="connsiteY3" fmla="*/ 68864 h 87612"/>
            </a:gdLst>
            <a:ahLst/>
            <a:cxnLst>
              <a:cxn ang="0">
                <a:pos x="connsiteX0" y="connsiteY0"/>
              </a:cxn>
              <a:cxn ang="0">
                <a:pos x="connsiteX1" y="connsiteY1"/>
              </a:cxn>
              <a:cxn ang="0">
                <a:pos x="connsiteX2" y="connsiteY2"/>
              </a:cxn>
              <a:cxn ang="0">
                <a:pos x="connsiteX3" y="connsiteY3"/>
              </a:cxn>
            </a:cxnLst>
            <a:rect l="l" t="t" r="r" b="b"/>
            <a:pathLst>
              <a:path w="52567" h="87612">
                <a:moveTo>
                  <a:pt x="0" y="0"/>
                </a:moveTo>
                <a:lnTo>
                  <a:pt x="68513" y="35395"/>
                </a:lnTo>
                <a:lnTo>
                  <a:pt x="68513" y="97250"/>
                </a:lnTo>
                <a:lnTo>
                  <a:pt x="0" y="68864"/>
                </a:lnTo>
                <a:close/>
              </a:path>
            </a:pathLst>
          </a:custGeom>
          <a:solidFill>
            <a:schemeClr val="accent1"/>
          </a:solidFill>
          <a:ln w="17509" cap="flat">
            <a:noFill/>
            <a:prstDash val="solid"/>
            <a:miter/>
          </a:ln>
        </p:spPr>
        <p:txBody>
          <a:bodyPr rtlCol="0" anchor="ctr"/>
          <a:lstStyle/>
          <a:p>
            <a:endParaRPr lang="en-US"/>
          </a:p>
        </p:txBody>
      </p:sp>
      <p:sp>
        <p:nvSpPr>
          <p:cNvPr id="1378" name="Freeform: Shape 1377">
            <a:extLst>
              <a:ext uri="{FF2B5EF4-FFF2-40B4-BE49-F238E27FC236}">
                <a16:creationId xmlns:a16="http://schemas.microsoft.com/office/drawing/2014/main" id="{5617076E-46C7-4CC6-8A17-39B3043B9E28}"/>
              </a:ext>
            </a:extLst>
          </p:cNvPr>
          <p:cNvSpPr/>
          <p:nvPr/>
        </p:nvSpPr>
        <p:spPr>
          <a:xfrm>
            <a:off x="25604310" y="7409888"/>
            <a:ext cx="96352" cy="120441"/>
          </a:xfrm>
          <a:custGeom>
            <a:avLst/>
            <a:gdLst>
              <a:gd name="connsiteX0" fmla="*/ 0 w 70090"/>
              <a:gd name="connsiteY0" fmla="*/ 0 h 87612"/>
              <a:gd name="connsiteX1" fmla="*/ 70966 w 70090"/>
              <a:gd name="connsiteY1" fmla="*/ 36797 h 87612"/>
              <a:gd name="connsiteX2" fmla="*/ 70966 w 70090"/>
              <a:gd name="connsiteY2" fmla="*/ 87788 h 87612"/>
              <a:gd name="connsiteX3" fmla="*/ 0 w 70090"/>
              <a:gd name="connsiteY3" fmla="*/ 58525 h 87612"/>
            </a:gdLst>
            <a:ahLst/>
            <a:cxnLst>
              <a:cxn ang="0">
                <a:pos x="connsiteX0" y="connsiteY0"/>
              </a:cxn>
              <a:cxn ang="0">
                <a:pos x="connsiteX1" y="connsiteY1"/>
              </a:cxn>
              <a:cxn ang="0">
                <a:pos x="connsiteX2" y="connsiteY2"/>
              </a:cxn>
              <a:cxn ang="0">
                <a:pos x="connsiteX3" y="connsiteY3"/>
              </a:cxn>
            </a:cxnLst>
            <a:rect l="l" t="t" r="r" b="b"/>
            <a:pathLst>
              <a:path w="70090" h="87612">
                <a:moveTo>
                  <a:pt x="0" y="0"/>
                </a:moveTo>
                <a:lnTo>
                  <a:pt x="70966" y="36797"/>
                </a:lnTo>
                <a:lnTo>
                  <a:pt x="70966" y="87788"/>
                </a:lnTo>
                <a:lnTo>
                  <a:pt x="0" y="58525"/>
                </a:lnTo>
                <a:close/>
              </a:path>
            </a:pathLst>
          </a:custGeom>
          <a:solidFill>
            <a:schemeClr val="accent1"/>
          </a:solidFill>
          <a:ln w="17509" cap="flat">
            <a:noFill/>
            <a:prstDash val="solid"/>
            <a:miter/>
          </a:ln>
        </p:spPr>
        <p:txBody>
          <a:bodyPr rtlCol="0" anchor="ctr"/>
          <a:lstStyle/>
          <a:p>
            <a:endParaRPr lang="en-US"/>
          </a:p>
        </p:txBody>
      </p:sp>
      <p:sp>
        <p:nvSpPr>
          <p:cNvPr id="1379" name="Freeform: Shape 1378">
            <a:extLst>
              <a:ext uri="{FF2B5EF4-FFF2-40B4-BE49-F238E27FC236}">
                <a16:creationId xmlns:a16="http://schemas.microsoft.com/office/drawing/2014/main" id="{61D5155D-7618-46ED-A68C-10BE8BACA3F4}"/>
              </a:ext>
            </a:extLst>
          </p:cNvPr>
          <p:cNvSpPr/>
          <p:nvPr/>
        </p:nvSpPr>
        <p:spPr>
          <a:xfrm>
            <a:off x="25747394" y="7483839"/>
            <a:ext cx="168618" cy="120441"/>
          </a:xfrm>
          <a:custGeom>
            <a:avLst/>
            <a:gdLst>
              <a:gd name="connsiteX0" fmla="*/ 131594 w 122657"/>
              <a:gd name="connsiteY0" fmla="*/ 68162 h 87612"/>
              <a:gd name="connsiteX1" fmla="*/ 131594 w 122657"/>
              <a:gd name="connsiteY1" fmla="*/ 102332 h 87612"/>
              <a:gd name="connsiteX2" fmla="*/ 0 w 122657"/>
              <a:gd name="connsiteY2" fmla="*/ 47837 h 87612"/>
              <a:gd name="connsiteX3" fmla="*/ 0 w 122657"/>
              <a:gd name="connsiteY3" fmla="*/ 0 h 87612"/>
            </a:gdLst>
            <a:ahLst/>
            <a:cxnLst>
              <a:cxn ang="0">
                <a:pos x="connsiteX0" y="connsiteY0"/>
              </a:cxn>
              <a:cxn ang="0">
                <a:pos x="connsiteX1" y="connsiteY1"/>
              </a:cxn>
              <a:cxn ang="0">
                <a:pos x="connsiteX2" y="connsiteY2"/>
              </a:cxn>
              <a:cxn ang="0">
                <a:pos x="connsiteX3" y="connsiteY3"/>
              </a:cxn>
            </a:cxnLst>
            <a:rect l="l" t="t" r="r" b="b"/>
            <a:pathLst>
              <a:path w="122657" h="87612">
                <a:moveTo>
                  <a:pt x="131594" y="68162"/>
                </a:moveTo>
                <a:lnTo>
                  <a:pt x="131594" y="102332"/>
                </a:lnTo>
                <a:lnTo>
                  <a:pt x="0" y="47837"/>
                </a:lnTo>
                <a:lnTo>
                  <a:pt x="0" y="0"/>
                </a:lnTo>
                <a:close/>
              </a:path>
            </a:pathLst>
          </a:custGeom>
          <a:solidFill>
            <a:schemeClr val="accent1"/>
          </a:solidFill>
          <a:ln w="17509" cap="flat">
            <a:noFill/>
            <a:prstDash val="solid"/>
            <a:miter/>
          </a:ln>
        </p:spPr>
        <p:txBody>
          <a:bodyPr rtlCol="0" anchor="ctr"/>
          <a:lstStyle/>
          <a:p>
            <a:endParaRPr lang="en-US"/>
          </a:p>
        </p:txBody>
      </p:sp>
      <p:sp>
        <p:nvSpPr>
          <p:cNvPr id="1380" name="Freeform: Shape 1379">
            <a:extLst>
              <a:ext uri="{FF2B5EF4-FFF2-40B4-BE49-F238E27FC236}">
                <a16:creationId xmlns:a16="http://schemas.microsoft.com/office/drawing/2014/main" id="{2CD56173-3CF9-4031-9A63-840B5D80BA2B}"/>
              </a:ext>
            </a:extLst>
          </p:cNvPr>
          <p:cNvSpPr/>
          <p:nvPr/>
        </p:nvSpPr>
        <p:spPr>
          <a:xfrm>
            <a:off x="25464597" y="7507205"/>
            <a:ext cx="168618" cy="144529"/>
          </a:xfrm>
          <a:custGeom>
            <a:avLst/>
            <a:gdLst>
              <a:gd name="connsiteX0" fmla="*/ 0 w 122657"/>
              <a:gd name="connsiteY0" fmla="*/ 0 h 105135"/>
              <a:gd name="connsiteX1" fmla="*/ 129142 w 122657"/>
              <a:gd name="connsiteY1" fmla="*/ 49764 h 105135"/>
              <a:gd name="connsiteX2" fmla="*/ 129142 w 122657"/>
              <a:gd name="connsiteY2" fmla="*/ 105135 h 105135"/>
              <a:gd name="connsiteX3" fmla="*/ 0 w 122657"/>
              <a:gd name="connsiteY3" fmla="*/ 68513 h 105135"/>
            </a:gdLst>
            <a:ahLst/>
            <a:cxnLst>
              <a:cxn ang="0">
                <a:pos x="connsiteX0" y="connsiteY0"/>
              </a:cxn>
              <a:cxn ang="0">
                <a:pos x="connsiteX1" y="connsiteY1"/>
              </a:cxn>
              <a:cxn ang="0">
                <a:pos x="connsiteX2" y="connsiteY2"/>
              </a:cxn>
              <a:cxn ang="0">
                <a:pos x="connsiteX3" y="connsiteY3"/>
              </a:cxn>
            </a:cxnLst>
            <a:rect l="l" t="t" r="r" b="b"/>
            <a:pathLst>
              <a:path w="122657" h="105135">
                <a:moveTo>
                  <a:pt x="0" y="0"/>
                </a:moveTo>
                <a:lnTo>
                  <a:pt x="129142" y="49764"/>
                </a:lnTo>
                <a:lnTo>
                  <a:pt x="129142" y="105135"/>
                </a:lnTo>
                <a:lnTo>
                  <a:pt x="0" y="68513"/>
                </a:lnTo>
                <a:close/>
              </a:path>
            </a:pathLst>
          </a:custGeom>
          <a:solidFill>
            <a:schemeClr val="accent1"/>
          </a:solidFill>
          <a:ln w="17509" cap="flat">
            <a:no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35D81871-2FFE-42AC-815B-C761667AD869}"/>
              </a:ext>
            </a:extLst>
          </p:cNvPr>
          <p:cNvSpPr/>
          <p:nvPr/>
        </p:nvSpPr>
        <p:spPr>
          <a:xfrm>
            <a:off x="25687413" y="7592958"/>
            <a:ext cx="120441" cy="96353"/>
          </a:xfrm>
          <a:custGeom>
            <a:avLst/>
            <a:gdLst>
              <a:gd name="connsiteX0" fmla="*/ 93571 w 87612"/>
              <a:gd name="connsiteY0" fmla="*/ 36096 h 70090"/>
              <a:gd name="connsiteX1" fmla="*/ 93571 w 87612"/>
              <a:gd name="connsiteY1" fmla="*/ 78501 h 70090"/>
              <a:gd name="connsiteX2" fmla="*/ 0 w 87612"/>
              <a:gd name="connsiteY2" fmla="*/ 52042 h 70090"/>
              <a:gd name="connsiteX3" fmla="*/ 0 w 87612"/>
              <a:gd name="connsiteY3" fmla="*/ 0 h 70090"/>
            </a:gdLst>
            <a:ahLst/>
            <a:cxnLst>
              <a:cxn ang="0">
                <a:pos x="connsiteX0" y="connsiteY0"/>
              </a:cxn>
              <a:cxn ang="0">
                <a:pos x="connsiteX1" y="connsiteY1"/>
              </a:cxn>
              <a:cxn ang="0">
                <a:pos x="connsiteX2" y="connsiteY2"/>
              </a:cxn>
              <a:cxn ang="0">
                <a:pos x="connsiteX3" y="connsiteY3"/>
              </a:cxn>
            </a:cxnLst>
            <a:rect l="l" t="t" r="r" b="b"/>
            <a:pathLst>
              <a:path w="87612" h="70090">
                <a:moveTo>
                  <a:pt x="93571" y="36096"/>
                </a:moveTo>
                <a:lnTo>
                  <a:pt x="93571" y="78501"/>
                </a:lnTo>
                <a:lnTo>
                  <a:pt x="0" y="52042"/>
                </a:lnTo>
                <a:lnTo>
                  <a:pt x="0" y="0"/>
                </a:lnTo>
                <a:close/>
              </a:path>
            </a:pathLst>
          </a:custGeom>
          <a:solidFill>
            <a:schemeClr val="accent1"/>
          </a:solidFill>
          <a:ln w="17509" cap="flat">
            <a:noFill/>
            <a:prstDash val="solid"/>
            <a:miter/>
          </a:ln>
        </p:spPr>
        <p:txBody>
          <a:bodyPr rtlCol="0" anchor="ctr"/>
          <a:lstStyle/>
          <a:p>
            <a:endParaRPr lang="en-US"/>
          </a:p>
        </p:txBody>
      </p:sp>
      <p:sp>
        <p:nvSpPr>
          <p:cNvPr id="1382" name="Freeform: Shape 1381">
            <a:extLst>
              <a:ext uri="{FF2B5EF4-FFF2-40B4-BE49-F238E27FC236}">
                <a16:creationId xmlns:a16="http://schemas.microsoft.com/office/drawing/2014/main" id="{812CB0E2-7D08-4B07-8852-693468813EFC}"/>
              </a:ext>
            </a:extLst>
          </p:cNvPr>
          <p:cNvSpPr/>
          <p:nvPr/>
        </p:nvSpPr>
        <p:spPr>
          <a:xfrm>
            <a:off x="25861570" y="7660164"/>
            <a:ext cx="48176" cy="72265"/>
          </a:xfrm>
          <a:custGeom>
            <a:avLst/>
            <a:gdLst>
              <a:gd name="connsiteX0" fmla="*/ 48537 w 35045"/>
              <a:gd name="connsiteY0" fmla="*/ 18574 h 52567"/>
              <a:gd name="connsiteX1" fmla="*/ 48537 w 35045"/>
              <a:gd name="connsiteY1" fmla="*/ 52743 h 52567"/>
              <a:gd name="connsiteX2" fmla="*/ 0 w 35045"/>
              <a:gd name="connsiteY2" fmla="*/ 38900 h 52567"/>
              <a:gd name="connsiteX3" fmla="*/ 0 w 35045"/>
              <a:gd name="connsiteY3" fmla="*/ 0 h 52567"/>
            </a:gdLst>
            <a:ahLst/>
            <a:cxnLst>
              <a:cxn ang="0">
                <a:pos x="connsiteX0" y="connsiteY0"/>
              </a:cxn>
              <a:cxn ang="0">
                <a:pos x="connsiteX1" y="connsiteY1"/>
              </a:cxn>
              <a:cxn ang="0">
                <a:pos x="connsiteX2" y="connsiteY2"/>
              </a:cxn>
              <a:cxn ang="0">
                <a:pos x="connsiteX3" y="connsiteY3"/>
              </a:cxn>
            </a:cxnLst>
            <a:rect l="l" t="t" r="r" b="b"/>
            <a:pathLst>
              <a:path w="35045" h="52567">
                <a:moveTo>
                  <a:pt x="48537" y="18574"/>
                </a:moveTo>
                <a:lnTo>
                  <a:pt x="48537" y="52743"/>
                </a:lnTo>
                <a:lnTo>
                  <a:pt x="0" y="38900"/>
                </a:lnTo>
                <a:lnTo>
                  <a:pt x="0" y="0"/>
                </a:lnTo>
                <a:close/>
              </a:path>
            </a:pathLst>
          </a:custGeom>
          <a:solidFill>
            <a:schemeClr val="accent1"/>
          </a:solidFill>
          <a:ln w="17509" cap="flat">
            <a:noFill/>
            <a:prstDash val="solid"/>
            <a:miter/>
          </a:ln>
        </p:spPr>
        <p:txBody>
          <a:bodyPr rtlCol="0" anchor="ctr"/>
          <a:lstStyle/>
          <a:p>
            <a:endParaRPr lang="en-US"/>
          </a:p>
        </p:txBody>
      </p:sp>
      <p:sp>
        <p:nvSpPr>
          <p:cNvPr id="1383" name="Freeform: Shape 1382">
            <a:extLst>
              <a:ext uri="{FF2B5EF4-FFF2-40B4-BE49-F238E27FC236}">
                <a16:creationId xmlns:a16="http://schemas.microsoft.com/office/drawing/2014/main" id="{D4E36DF5-2351-4676-8CEB-A30174D67ED2}"/>
              </a:ext>
            </a:extLst>
          </p:cNvPr>
          <p:cNvSpPr/>
          <p:nvPr/>
        </p:nvSpPr>
        <p:spPr>
          <a:xfrm>
            <a:off x="25464597" y="7676303"/>
            <a:ext cx="48176" cy="96353"/>
          </a:xfrm>
          <a:custGeom>
            <a:avLst/>
            <a:gdLst>
              <a:gd name="connsiteX0" fmla="*/ 0 w 35045"/>
              <a:gd name="connsiteY0" fmla="*/ 0 h 70090"/>
              <a:gd name="connsiteX1" fmla="*/ 52042 w 35045"/>
              <a:gd name="connsiteY1" fmla="*/ 13142 h 70090"/>
              <a:gd name="connsiteX2" fmla="*/ 52042 w 35045"/>
              <a:gd name="connsiteY2" fmla="*/ 76574 h 70090"/>
              <a:gd name="connsiteX3" fmla="*/ 0 w 35045"/>
              <a:gd name="connsiteY3" fmla="*/ 68689 h 70090"/>
            </a:gdLst>
            <a:ahLst/>
            <a:cxnLst>
              <a:cxn ang="0">
                <a:pos x="connsiteX0" y="connsiteY0"/>
              </a:cxn>
              <a:cxn ang="0">
                <a:pos x="connsiteX1" y="connsiteY1"/>
              </a:cxn>
              <a:cxn ang="0">
                <a:pos x="connsiteX2" y="connsiteY2"/>
              </a:cxn>
              <a:cxn ang="0">
                <a:pos x="connsiteX3" y="connsiteY3"/>
              </a:cxn>
            </a:cxnLst>
            <a:rect l="l" t="t" r="r" b="b"/>
            <a:pathLst>
              <a:path w="35045" h="70090">
                <a:moveTo>
                  <a:pt x="0" y="0"/>
                </a:moveTo>
                <a:lnTo>
                  <a:pt x="52042" y="13142"/>
                </a:lnTo>
                <a:lnTo>
                  <a:pt x="52042" y="76574"/>
                </a:lnTo>
                <a:lnTo>
                  <a:pt x="0" y="68689"/>
                </a:lnTo>
                <a:close/>
              </a:path>
            </a:pathLst>
          </a:custGeom>
          <a:solidFill>
            <a:schemeClr val="accent1"/>
          </a:solidFill>
          <a:ln w="17509" cap="flat">
            <a:noFill/>
            <a:prstDash val="solid"/>
            <a:miter/>
          </a:ln>
        </p:spPr>
        <p:txBody>
          <a:bodyPr rtlCol="0" anchor="ctr"/>
          <a:lstStyle/>
          <a:p>
            <a:endParaRPr lang="en-US"/>
          </a:p>
        </p:txBody>
      </p:sp>
      <p:sp>
        <p:nvSpPr>
          <p:cNvPr id="1384" name="Freeform: Shape 1383">
            <a:extLst>
              <a:ext uri="{FF2B5EF4-FFF2-40B4-BE49-F238E27FC236}">
                <a16:creationId xmlns:a16="http://schemas.microsoft.com/office/drawing/2014/main" id="{4348B7DE-58E1-4748-8E74-1487EBAD2E16}"/>
              </a:ext>
            </a:extLst>
          </p:cNvPr>
          <p:cNvSpPr/>
          <p:nvPr/>
        </p:nvSpPr>
        <p:spPr>
          <a:xfrm>
            <a:off x="25581666" y="7705932"/>
            <a:ext cx="96352" cy="96353"/>
          </a:xfrm>
          <a:custGeom>
            <a:avLst/>
            <a:gdLst>
              <a:gd name="connsiteX0" fmla="*/ 76924 w 70090"/>
              <a:gd name="connsiteY0" fmla="*/ 19450 h 70090"/>
              <a:gd name="connsiteX1" fmla="*/ 76924 w 70090"/>
              <a:gd name="connsiteY1" fmla="*/ 71667 h 70090"/>
              <a:gd name="connsiteX2" fmla="*/ 0 w 70090"/>
              <a:gd name="connsiteY2" fmla="*/ 60102 h 70090"/>
              <a:gd name="connsiteX3" fmla="*/ 0 w 70090"/>
              <a:gd name="connsiteY3" fmla="*/ 0 h 70090"/>
            </a:gdLst>
            <a:ahLst/>
            <a:cxnLst>
              <a:cxn ang="0">
                <a:pos x="connsiteX0" y="connsiteY0"/>
              </a:cxn>
              <a:cxn ang="0">
                <a:pos x="connsiteX1" y="connsiteY1"/>
              </a:cxn>
              <a:cxn ang="0">
                <a:pos x="connsiteX2" y="connsiteY2"/>
              </a:cxn>
              <a:cxn ang="0">
                <a:pos x="connsiteX3" y="connsiteY3"/>
              </a:cxn>
            </a:cxnLst>
            <a:rect l="l" t="t" r="r" b="b"/>
            <a:pathLst>
              <a:path w="70090" h="70090">
                <a:moveTo>
                  <a:pt x="76924" y="19450"/>
                </a:moveTo>
                <a:lnTo>
                  <a:pt x="76924" y="71667"/>
                </a:lnTo>
                <a:lnTo>
                  <a:pt x="0" y="60102"/>
                </a:lnTo>
                <a:lnTo>
                  <a:pt x="0" y="0"/>
                </a:lnTo>
                <a:close/>
              </a:path>
            </a:pathLst>
          </a:custGeom>
          <a:solidFill>
            <a:schemeClr val="accent1"/>
          </a:solidFill>
          <a:ln w="17509" cap="flat">
            <a:noFill/>
            <a:prstDash val="solid"/>
            <a:miter/>
          </a:ln>
        </p:spPr>
        <p:txBody>
          <a:bodyPr rtlCol="0" anchor="ctr"/>
          <a:lstStyle/>
          <a:p>
            <a:endParaRPr lang="en-US"/>
          </a:p>
        </p:txBody>
      </p:sp>
      <p:sp>
        <p:nvSpPr>
          <p:cNvPr id="1385" name="Freeform: Shape 1384">
            <a:extLst>
              <a:ext uri="{FF2B5EF4-FFF2-40B4-BE49-F238E27FC236}">
                <a16:creationId xmlns:a16="http://schemas.microsoft.com/office/drawing/2014/main" id="{BFF2DA33-D792-46C7-BD28-0FFCC79DF36C}"/>
              </a:ext>
            </a:extLst>
          </p:cNvPr>
          <p:cNvSpPr/>
          <p:nvPr/>
        </p:nvSpPr>
        <p:spPr>
          <a:xfrm>
            <a:off x="25732940" y="7744233"/>
            <a:ext cx="48176" cy="72265"/>
          </a:xfrm>
          <a:custGeom>
            <a:avLst/>
            <a:gdLst>
              <a:gd name="connsiteX0" fmla="*/ 0 w 35045"/>
              <a:gd name="connsiteY0" fmla="*/ 0 h 52567"/>
              <a:gd name="connsiteX1" fmla="*/ 40477 w 35045"/>
              <a:gd name="connsiteY1" fmla="*/ 10163 h 52567"/>
              <a:gd name="connsiteX2" fmla="*/ 40477 w 35045"/>
              <a:gd name="connsiteY2" fmla="*/ 55021 h 52567"/>
              <a:gd name="connsiteX3" fmla="*/ 0 w 35045"/>
              <a:gd name="connsiteY3" fmla="*/ 48713 h 52567"/>
            </a:gdLst>
            <a:ahLst/>
            <a:cxnLst>
              <a:cxn ang="0">
                <a:pos x="connsiteX0" y="connsiteY0"/>
              </a:cxn>
              <a:cxn ang="0">
                <a:pos x="connsiteX1" y="connsiteY1"/>
              </a:cxn>
              <a:cxn ang="0">
                <a:pos x="connsiteX2" y="connsiteY2"/>
              </a:cxn>
              <a:cxn ang="0">
                <a:pos x="connsiteX3" y="connsiteY3"/>
              </a:cxn>
            </a:cxnLst>
            <a:rect l="l" t="t" r="r" b="b"/>
            <a:pathLst>
              <a:path w="35045" h="52567">
                <a:moveTo>
                  <a:pt x="0" y="0"/>
                </a:moveTo>
                <a:lnTo>
                  <a:pt x="40477" y="10163"/>
                </a:lnTo>
                <a:lnTo>
                  <a:pt x="40477" y="55021"/>
                </a:lnTo>
                <a:lnTo>
                  <a:pt x="0" y="48713"/>
                </a:lnTo>
                <a:close/>
              </a:path>
            </a:pathLst>
          </a:custGeom>
          <a:solidFill>
            <a:schemeClr val="accent1"/>
          </a:solidFill>
          <a:ln w="17509" cap="flat">
            <a:noFill/>
            <a:prstDash val="solid"/>
            <a:miter/>
          </a:ln>
        </p:spPr>
        <p:txBody>
          <a:bodyPr rtlCol="0" anchor="ctr"/>
          <a:lstStyle/>
          <a:p>
            <a:endParaRPr lang="en-US"/>
          </a:p>
        </p:txBody>
      </p:sp>
      <p:sp>
        <p:nvSpPr>
          <p:cNvPr id="1386" name="Freeform: Shape 1385">
            <a:extLst>
              <a:ext uri="{FF2B5EF4-FFF2-40B4-BE49-F238E27FC236}">
                <a16:creationId xmlns:a16="http://schemas.microsoft.com/office/drawing/2014/main" id="{1E6DDFFB-1F57-49A9-92A0-64ECA57CD619}"/>
              </a:ext>
            </a:extLst>
          </p:cNvPr>
          <p:cNvSpPr/>
          <p:nvPr/>
        </p:nvSpPr>
        <p:spPr>
          <a:xfrm>
            <a:off x="25834111" y="7769766"/>
            <a:ext cx="72265" cy="48176"/>
          </a:xfrm>
          <a:custGeom>
            <a:avLst/>
            <a:gdLst>
              <a:gd name="connsiteX0" fmla="*/ 68513 w 52567"/>
              <a:gd name="connsiteY0" fmla="*/ 17523 h 35045"/>
              <a:gd name="connsiteX1" fmla="*/ 68513 w 52567"/>
              <a:gd name="connsiteY1" fmla="*/ 51692 h 35045"/>
              <a:gd name="connsiteX2" fmla="*/ 0 w 52567"/>
              <a:gd name="connsiteY2" fmla="*/ 41354 h 35045"/>
              <a:gd name="connsiteX3" fmla="*/ 0 w 52567"/>
              <a:gd name="connsiteY3" fmla="*/ 0 h 35045"/>
              <a:gd name="connsiteX4" fmla="*/ 19975 w 52567"/>
              <a:gd name="connsiteY4" fmla="*/ 5082 h 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67" h="35045">
                <a:moveTo>
                  <a:pt x="68513" y="17523"/>
                </a:moveTo>
                <a:lnTo>
                  <a:pt x="68513" y="51692"/>
                </a:lnTo>
                <a:lnTo>
                  <a:pt x="0" y="41354"/>
                </a:lnTo>
                <a:lnTo>
                  <a:pt x="0" y="0"/>
                </a:lnTo>
                <a:lnTo>
                  <a:pt x="19975" y="5082"/>
                </a:lnTo>
                <a:close/>
              </a:path>
            </a:pathLst>
          </a:custGeom>
          <a:solidFill>
            <a:schemeClr val="accent1"/>
          </a:solidFill>
          <a:ln w="17509" cap="flat">
            <a:noFill/>
            <a:prstDash val="solid"/>
            <a:miter/>
          </a:ln>
        </p:spPr>
        <p:txBody>
          <a:bodyPr rtlCol="0" anchor="ctr"/>
          <a:lstStyle/>
          <a:p>
            <a:endParaRPr lang="en-US"/>
          </a:p>
        </p:txBody>
      </p:sp>
      <p:sp>
        <p:nvSpPr>
          <p:cNvPr id="1387" name="Freeform: Shape 1386">
            <a:extLst>
              <a:ext uri="{FF2B5EF4-FFF2-40B4-BE49-F238E27FC236}">
                <a16:creationId xmlns:a16="http://schemas.microsoft.com/office/drawing/2014/main" id="{B315B627-CAFC-4BAB-9270-8EFDB93FF319}"/>
              </a:ext>
            </a:extLst>
          </p:cNvPr>
          <p:cNvSpPr/>
          <p:nvPr/>
        </p:nvSpPr>
        <p:spPr>
          <a:xfrm>
            <a:off x="25464597" y="7845644"/>
            <a:ext cx="96352" cy="96353"/>
          </a:xfrm>
          <a:custGeom>
            <a:avLst/>
            <a:gdLst>
              <a:gd name="connsiteX0" fmla="*/ 0 w 70090"/>
              <a:gd name="connsiteY0" fmla="*/ 0 h 70090"/>
              <a:gd name="connsiteX1" fmla="*/ 85160 w 70090"/>
              <a:gd name="connsiteY1" fmla="*/ 11740 h 70090"/>
              <a:gd name="connsiteX2" fmla="*/ 85160 w 70090"/>
              <a:gd name="connsiteY2" fmla="*/ 71667 h 70090"/>
              <a:gd name="connsiteX3" fmla="*/ 0 w 70090"/>
              <a:gd name="connsiteY3" fmla="*/ 68513 h 70090"/>
            </a:gdLst>
            <a:ahLst/>
            <a:cxnLst>
              <a:cxn ang="0">
                <a:pos x="connsiteX0" y="connsiteY0"/>
              </a:cxn>
              <a:cxn ang="0">
                <a:pos x="connsiteX1" y="connsiteY1"/>
              </a:cxn>
              <a:cxn ang="0">
                <a:pos x="connsiteX2" y="connsiteY2"/>
              </a:cxn>
              <a:cxn ang="0">
                <a:pos x="connsiteX3" y="connsiteY3"/>
              </a:cxn>
            </a:cxnLst>
            <a:rect l="l" t="t" r="r" b="b"/>
            <a:pathLst>
              <a:path w="70090" h="70090">
                <a:moveTo>
                  <a:pt x="0" y="0"/>
                </a:moveTo>
                <a:lnTo>
                  <a:pt x="85160" y="11740"/>
                </a:lnTo>
                <a:lnTo>
                  <a:pt x="85160" y="71667"/>
                </a:lnTo>
                <a:lnTo>
                  <a:pt x="0" y="68513"/>
                </a:lnTo>
                <a:close/>
              </a:path>
            </a:pathLst>
          </a:custGeom>
          <a:solidFill>
            <a:schemeClr val="accent1"/>
          </a:solidFill>
          <a:ln w="17509" cap="flat">
            <a:noFill/>
            <a:prstDash val="solid"/>
            <a:miter/>
          </a:ln>
        </p:spPr>
        <p:txBody>
          <a:bodyPr rtlCol="0" anchor="ctr"/>
          <a:lstStyle/>
          <a:p>
            <a:endParaRPr lang="en-US"/>
          </a:p>
        </p:txBody>
      </p:sp>
      <p:sp>
        <p:nvSpPr>
          <p:cNvPr id="1388" name="Freeform: Shape 1387">
            <a:extLst>
              <a:ext uri="{FF2B5EF4-FFF2-40B4-BE49-F238E27FC236}">
                <a16:creationId xmlns:a16="http://schemas.microsoft.com/office/drawing/2014/main" id="{CEAE9547-2276-411E-BBC0-8D9AEA9A7919}"/>
              </a:ext>
            </a:extLst>
          </p:cNvPr>
          <p:cNvSpPr/>
          <p:nvPr/>
        </p:nvSpPr>
        <p:spPr>
          <a:xfrm>
            <a:off x="25676091" y="7875273"/>
            <a:ext cx="48176" cy="72265"/>
          </a:xfrm>
          <a:custGeom>
            <a:avLst/>
            <a:gdLst>
              <a:gd name="connsiteX0" fmla="*/ 0 w 35045"/>
              <a:gd name="connsiteY0" fmla="*/ 0 h 52567"/>
              <a:gd name="connsiteX1" fmla="*/ 41354 w 35045"/>
              <a:gd name="connsiteY1" fmla="*/ 5607 h 52567"/>
              <a:gd name="connsiteX2" fmla="*/ 41354 w 35045"/>
              <a:gd name="connsiteY2" fmla="*/ 54495 h 52567"/>
              <a:gd name="connsiteX3" fmla="*/ 0 w 35045"/>
              <a:gd name="connsiteY3" fmla="*/ 52743 h 52567"/>
            </a:gdLst>
            <a:ahLst/>
            <a:cxnLst>
              <a:cxn ang="0">
                <a:pos x="connsiteX0" y="connsiteY0"/>
              </a:cxn>
              <a:cxn ang="0">
                <a:pos x="connsiteX1" y="connsiteY1"/>
              </a:cxn>
              <a:cxn ang="0">
                <a:pos x="connsiteX2" y="connsiteY2"/>
              </a:cxn>
              <a:cxn ang="0">
                <a:pos x="connsiteX3" y="connsiteY3"/>
              </a:cxn>
            </a:cxnLst>
            <a:rect l="l" t="t" r="r" b="b"/>
            <a:pathLst>
              <a:path w="35045" h="52567">
                <a:moveTo>
                  <a:pt x="0" y="0"/>
                </a:moveTo>
                <a:lnTo>
                  <a:pt x="41354" y="5607"/>
                </a:lnTo>
                <a:lnTo>
                  <a:pt x="41354" y="54495"/>
                </a:lnTo>
                <a:lnTo>
                  <a:pt x="0" y="52743"/>
                </a:lnTo>
                <a:close/>
              </a:path>
            </a:pathLst>
          </a:custGeom>
          <a:solidFill>
            <a:schemeClr val="accent1"/>
          </a:solidFill>
          <a:ln w="17509" cap="flat">
            <a:noFill/>
            <a:prstDash val="solid"/>
            <a:miter/>
          </a:ln>
        </p:spPr>
        <p:txBody>
          <a:bodyPr rtlCol="0" anchor="ctr"/>
          <a:lstStyle/>
          <a:p>
            <a:endParaRPr lang="en-US"/>
          </a:p>
        </p:txBody>
      </p:sp>
      <p:sp>
        <p:nvSpPr>
          <p:cNvPr id="1389" name="Freeform: Shape 1388">
            <a:extLst>
              <a:ext uri="{FF2B5EF4-FFF2-40B4-BE49-F238E27FC236}">
                <a16:creationId xmlns:a16="http://schemas.microsoft.com/office/drawing/2014/main" id="{6F8394A8-547E-4E57-9AA0-937E14174426}"/>
              </a:ext>
            </a:extLst>
          </p:cNvPr>
          <p:cNvSpPr/>
          <p:nvPr/>
        </p:nvSpPr>
        <p:spPr>
          <a:xfrm>
            <a:off x="25778466" y="7889725"/>
            <a:ext cx="144529" cy="48176"/>
          </a:xfrm>
          <a:custGeom>
            <a:avLst/>
            <a:gdLst>
              <a:gd name="connsiteX0" fmla="*/ 108990 w 105135"/>
              <a:gd name="connsiteY0" fmla="*/ 15069 h 35045"/>
              <a:gd name="connsiteX1" fmla="*/ 108990 w 105135"/>
              <a:gd name="connsiteY1" fmla="*/ 49413 h 35045"/>
              <a:gd name="connsiteX2" fmla="*/ 0 w 105135"/>
              <a:gd name="connsiteY2" fmla="*/ 45208 h 35045"/>
              <a:gd name="connsiteX3" fmla="*/ 0 w 105135"/>
              <a:gd name="connsiteY3" fmla="*/ 0 h 35045"/>
            </a:gdLst>
            <a:ahLst/>
            <a:cxnLst>
              <a:cxn ang="0">
                <a:pos x="connsiteX0" y="connsiteY0"/>
              </a:cxn>
              <a:cxn ang="0">
                <a:pos x="connsiteX1" y="connsiteY1"/>
              </a:cxn>
              <a:cxn ang="0">
                <a:pos x="connsiteX2" y="connsiteY2"/>
              </a:cxn>
              <a:cxn ang="0">
                <a:pos x="connsiteX3" y="connsiteY3"/>
              </a:cxn>
            </a:cxnLst>
            <a:rect l="l" t="t" r="r" b="b"/>
            <a:pathLst>
              <a:path w="105135" h="35045">
                <a:moveTo>
                  <a:pt x="108990" y="15069"/>
                </a:moveTo>
                <a:lnTo>
                  <a:pt x="108990" y="49413"/>
                </a:lnTo>
                <a:lnTo>
                  <a:pt x="0" y="45208"/>
                </a:lnTo>
                <a:lnTo>
                  <a:pt x="0" y="0"/>
                </a:lnTo>
                <a:close/>
              </a:path>
            </a:pathLst>
          </a:custGeom>
          <a:solidFill>
            <a:schemeClr val="accent1"/>
          </a:solidFill>
          <a:ln w="17509" cap="flat">
            <a:noFill/>
            <a:prstDash val="solid"/>
            <a:miter/>
          </a:ln>
        </p:spPr>
        <p:txBody>
          <a:bodyPr rtlCol="0" anchor="ctr"/>
          <a:lstStyle/>
          <a:p>
            <a:endParaRPr lang="en-US"/>
          </a:p>
        </p:txBody>
      </p:sp>
      <p:sp>
        <p:nvSpPr>
          <p:cNvPr id="1390" name="Freeform: Shape 1389">
            <a:extLst>
              <a:ext uri="{FF2B5EF4-FFF2-40B4-BE49-F238E27FC236}">
                <a16:creationId xmlns:a16="http://schemas.microsoft.com/office/drawing/2014/main" id="{90B4B065-F6E2-4A41-AF8E-40F4C81A884A}"/>
              </a:ext>
            </a:extLst>
          </p:cNvPr>
          <p:cNvSpPr/>
          <p:nvPr/>
        </p:nvSpPr>
        <p:spPr>
          <a:xfrm>
            <a:off x="25464597" y="8014743"/>
            <a:ext cx="48176" cy="72265"/>
          </a:xfrm>
          <a:custGeom>
            <a:avLst/>
            <a:gdLst>
              <a:gd name="connsiteX0" fmla="*/ 0 w 35045"/>
              <a:gd name="connsiteY0" fmla="*/ 0 h 52567"/>
              <a:gd name="connsiteX1" fmla="*/ 52042 w 35045"/>
              <a:gd name="connsiteY1" fmla="*/ 526 h 52567"/>
              <a:gd name="connsiteX2" fmla="*/ 52042 w 35045"/>
              <a:gd name="connsiteY2" fmla="*/ 64133 h 52567"/>
              <a:gd name="connsiteX3" fmla="*/ 0 w 3504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35045" h="52567">
                <a:moveTo>
                  <a:pt x="0" y="0"/>
                </a:moveTo>
                <a:lnTo>
                  <a:pt x="52042" y="526"/>
                </a:lnTo>
                <a:lnTo>
                  <a:pt x="52042" y="64133"/>
                </a:lnTo>
                <a:lnTo>
                  <a:pt x="0" y="68688"/>
                </a:lnTo>
                <a:close/>
              </a:path>
            </a:pathLst>
          </a:custGeom>
          <a:solidFill>
            <a:schemeClr val="accent1"/>
          </a:solidFill>
          <a:ln w="17509" cap="flat">
            <a:noFill/>
            <a:prstDash val="solid"/>
            <a:miter/>
          </a:ln>
        </p:spPr>
        <p:txBody>
          <a:bodyPr rtlCol="0" anchor="ctr"/>
          <a:lstStyle/>
          <a:p>
            <a:endParaRPr lang="en-US"/>
          </a:p>
        </p:txBody>
      </p:sp>
      <p:sp>
        <p:nvSpPr>
          <p:cNvPr id="1391" name="Freeform: Shape 1390">
            <a:extLst>
              <a:ext uri="{FF2B5EF4-FFF2-40B4-BE49-F238E27FC236}">
                <a16:creationId xmlns:a16="http://schemas.microsoft.com/office/drawing/2014/main" id="{D8CAD3B8-77B5-4789-BB5E-C6FEDF7DC1E4}"/>
              </a:ext>
            </a:extLst>
          </p:cNvPr>
          <p:cNvSpPr/>
          <p:nvPr/>
        </p:nvSpPr>
        <p:spPr>
          <a:xfrm>
            <a:off x="25581666" y="8016189"/>
            <a:ext cx="96352" cy="72265"/>
          </a:xfrm>
          <a:custGeom>
            <a:avLst/>
            <a:gdLst>
              <a:gd name="connsiteX0" fmla="*/ 76924 w 70090"/>
              <a:gd name="connsiteY0" fmla="*/ 1051 h 52567"/>
              <a:gd name="connsiteX1" fmla="*/ 76924 w 70090"/>
              <a:gd name="connsiteY1" fmla="*/ 53268 h 52567"/>
              <a:gd name="connsiteX2" fmla="*/ 0 w 70090"/>
              <a:gd name="connsiteY2" fmla="*/ 60102 h 52567"/>
              <a:gd name="connsiteX3" fmla="*/ 0 w 70090"/>
              <a:gd name="connsiteY3" fmla="*/ 0 h 52567"/>
            </a:gdLst>
            <a:ahLst/>
            <a:cxnLst>
              <a:cxn ang="0">
                <a:pos x="connsiteX0" y="connsiteY0"/>
              </a:cxn>
              <a:cxn ang="0">
                <a:pos x="connsiteX1" y="connsiteY1"/>
              </a:cxn>
              <a:cxn ang="0">
                <a:pos x="connsiteX2" y="connsiteY2"/>
              </a:cxn>
              <a:cxn ang="0">
                <a:pos x="connsiteX3" y="connsiteY3"/>
              </a:cxn>
            </a:cxnLst>
            <a:rect l="l" t="t" r="r" b="b"/>
            <a:pathLst>
              <a:path w="70090" h="52567">
                <a:moveTo>
                  <a:pt x="76924" y="1051"/>
                </a:moveTo>
                <a:lnTo>
                  <a:pt x="76924" y="53268"/>
                </a:lnTo>
                <a:lnTo>
                  <a:pt x="0" y="60102"/>
                </a:lnTo>
                <a:lnTo>
                  <a:pt x="0" y="0"/>
                </a:lnTo>
                <a:close/>
              </a:path>
            </a:pathLst>
          </a:custGeom>
          <a:solidFill>
            <a:schemeClr val="accent1"/>
          </a:solidFill>
          <a:ln w="17509" cap="flat">
            <a:noFill/>
            <a:prstDash val="solid"/>
            <a:miter/>
          </a:ln>
        </p:spPr>
        <p:txBody>
          <a:bodyPr rtlCol="0" anchor="ctr"/>
          <a:lstStyle/>
          <a:p>
            <a:endParaRPr lang="en-US"/>
          </a:p>
        </p:txBody>
      </p:sp>
      <p:sp>
        <p:nvSpPr>
          <p:cNvPr id="1392" name="Freeform: Shape 1391">
            <a:extLst>
              <a:ext uri="{FF2B5EF4-FFF2-40B4-BE49-F238E27FC236}">
                <a16:creationId xmlns:a16="http://schemas.microsoft.com/office/drawing/2014/main" id="{ED3A3533-DBED-46D8-88FC-932B967630F1}"/>
              </a:ext>
            </a:extLst>
          </p:cNvPr>
          <p:cNvSpPr/>
          <p:nvPr/>
        </p:nvSpPr>
        <p:spPr>
          <a:xfrm>
            <a:off x="25778466" y="8019078"/>
            <a:ext cx="48176" cy="48176"/>
          </a:xfrm>
          <a:custGeom>
            <a:avLst/>
            <a:gdLst>
              <a:gd name="connsiteX0" fmla="*/ 0 w 35045"/>
              <a:gd name="connsiteY0" fmla="*/ 0 h 35045"/>
              <a:gd name="connsiteX1" fmla="*/ 48713 w 35045"/>
              <a:gd name="connsiteY1" fmla="*/ 350 h 35045"/>
              <a:gd name="connsiteX2" fmla="*/ 48713 w 35045"/>
              <a:gd name="connsiteY2" fmla="*/ 41003 h 35045"/>
              <a:gd name="connsiteX3" fmla="*/ 0 w 35045"/>
              <a:gd name="connsiteY3" fmla="*/ 45383 h 35045"/>
            </a:gdLst>
            <a:ahLst/>
            <a:cxnLst>
              <a:cxn ang="0">
                <a:pos x="connsiteX0" y="connsiteY0"/>
              </a:cxn>
              <a:cxn ang="0">
                <a:pos x="connsiteX1" y="connsiteY1"/>
              </a:cxn>
              <a:cxn ang="0">
                <a:pos x="connsiteX2" y="connsiteY2"/>
              </a:cxn>
              <a:cxn ang="0">
                <a:pos x="connsiteX3" y="connsiteY3"/>
              </a:cxn>
            </a:cxnLst>
            <a:rect l="l" t="t" r="r" b="b"/>
            <a:pathLst>
              <a:path w="35045" h="35045">
                <a:moveTo>
                  <a:pt x="0" y="0"/>
                </a:moveTo>
                <a:lnTo>
                  <a:pt x="48713" y="350"/>
                </a:lnTo>
                <a:lnTo>
                  <a:pt x="48713" y="41003"/>
                </a:lnTo>
                <a:lnTo>
                  <a:pt x="0" y="45383"/>
                </a:lnTo>
                <a:close/>
              </a:path>
            </a:pathLst>
          </a:custGeom>
          <a:solidFill>
            <a:schemeClr val="accent1"/>
          </a:solidFill>
          <a:ln w="17509" cap="flat">
            <a:noFill/>
            <a:prstDash val="solid"/>
            <a:miter/>
          </a:ln>
        </p:spPr>
        <p:txBody>
          <a:bodyPr rtlCol="0" anchor="ctr"/>
          <a:lstStyle/>
          <a:p>
            <a:endParaRPr lang="en-US"/>
          </a:p>
        </p:txBody>
      </p:sp>
      <p:sp>
        <p:nvSpPr>
          <p:cNvPr id="1393" name="Freeform: Shape 1392">
            <a:extLst>
              <a:ext uri="{FF2B5EF4-FFF2-40B4-BE49-F238E27FC236}">
                <a16:creationId xmlns:a16="http://schemas.microsoft.com/office/drawing/2014/main" id="{557EE904-C24E-4ADC-9C86-71372BD9DBA6}"/>
              </a:ext>
            </a:extLst>
          </p:cNvPr>
          <p:cNvSpPr/>
          <p:nvPr/>
        </p:nvSpPr>
        <p:spPr>
          <a:xfrm>
            <a:off x="25890718" y="8020283"/>
            <a:ext cx="24089" cy="48176"/>
          </a:xfrm>
          <a:custGeom>
            <a:avLst/>
            <a:gdLst>
              <a:gd name="connsiteX0" fmla="*/ 27335 w 17522"/>
              <a:gd name="connsiteY0" fmla="*/ 351 h 35045"/>
              <a:gd name="connsiteX1" fmla="*/ 27335 w 17522"/>
              <a:gd name="connsiteY1" fmla="*/ 34695 h 35045"/>
              <a:gd name="connsiteX2" fmla="*/ 0 w 17522"/>
              <a:gd name="connsiteY2" fmla="*/ 37148 h 35045"/>
              <a:gd name="connsiteX3" fmla="*/ 0 w 17522"/>
              <a:gd name="connsiteY3" fmla="*/ 0 h 35045"/>
            </a:gdLst>
            <a:ahLst/>
            <a:cxnLst>
              <a:cxn ang="0">
                <a:pos x="connsiteX0" y="connsiteY0"/>
              </a:cxn>
              <a:cxn ang="0">
                <a:pos x="connsiteX1" y="connsiteY1"/>
              </a:cxn>
              <a:cxn ang="0">
                <a:pos x="connsiteX2" y="connsiteY2"/>
              </a:cxn>
              <a:cxn ang="0">
                <a:pos x="connsiteX3" y="connsiteY3"/>
              </a:cxn>
            </a:cxnLst>
            <a:rect l="l" t="t" r="r" b="b"/>
            <a:pathLst>
              <a:path w="17522" h="35045">
                <a:moveTo>
                  <a:pt x="27335" y="351"/>
                </a:moveTo>
                <a:lnTo>
                  <a:pt x="27335" y="34695"/>
                </a:lnTo>
                <a:lnTo>
                  <a:pt x="0" y="37148"/>
                </a:lnTo>
                <a:lnTo>
                  <a:pt x="0" y="0"/>
                </a:lnTo>
                <a:close/>
              </a:path>
            </a:pathLst>
          </a:custGeom>
          <a:solidFill>
            <a:schemeClr val="accent1"/>
          </a:solidFill>
          <a:ln w="17509" cap="flat">
            <a:noFill/>
            <a:prstDash val="solid"/>
            <a:miter/>
          </a:ln>
        </p:spPr>
        <p:txBody>
          <a:bodyPr rtlCol="0" anchor="ctr"/>
          <a:lstStyle/>
          <a:p>
            <a:endParaRPr lang="en-US"/>
          </a:p>
        </p:txBody>
      </p:sp>
      <p:sp>
        <p:nvSpPr>
          <p:cNvPr id="1394" name="Freeform: Shape 1393">
            <a:extLst>
              <a:ext uri="{FF2B5EF4-FFF2-40B4-BE49-F238E27FC236}">
                <a16:creationId xmlns:a16="http://schemas.microsoft.com/office/drawing/2014/main" id="{82FADFEA-7521-47AA-816E-A0BE1E3FA35B}"/>
              </a:ext>
            </a:extLst>
          </p:cNvPr>
          <p:cNvSpPr/>
          <p:nvPr/>
        </p:nvSpPr>
        <p:spPr>
          <a:xfrm>
            <a:off x="25464597" y="8163126"/>
            <a:ext cx="168618" cy="96353"/>
          </a:xfrm>
          <a:custGeom>
            <a:avLst/>
            <a:gdLst>
              <a:gd name="connsiteX0" fmla="*/ 0 w 122657"/>
              <a:gd name="connsiteY0" fmla="*/ 15069 h 70090"/>
              <a:gd name="connsiteX1" fmla="*/ 129142 w 122657"/>
              <a:gd name="connsiteY1" fmla="*/ 0 h 70090"/>
              <a:gd name="connsiteX2" fmla="*/ 129142 w 122657"/>
              <a:gd name="connsiteY2" fmla="*/ 55196 h 70090"/>
              <a:gd name="connsiteX3" fmla="*/ 0 w 122657"/>
              <a:gd name="connsiteY3" fmla="*/ 83582 h 70090"/>
            </a:gdLst>
            <a:ahLst/>
            <a:cxnLst>
              <a:cxn ang="0">
                <a:pos x="connsiteX0" y="connsiteY0"/>
              </a:cxn>
              <a:cxn ang="0">
                <a:pos x="connsiteX1" y="connsiteY1"/>
              </a:cxn>
              <a:cxn ang="0">
                <a:pos x="connsiteX2" y="connsiteY2"/>
              </a:cxn>
              <a:cxn ang="0">
                <a:pos x="connsiteX3" y="connsiteY3"/>
              </a:cxn>
            </a:cxnLst>
            <a:rect l="l" t="t" r="r" b="b"/>
            <a:pathLst>
              <a:path w="122657" h="70090">
                <a:moveTo>
                  <a:pt x="0" y="15069"/>
                </a:moveTo>
                <a:lnTo>
                  <a:pt x="129142" y="0"/>
                </a:lnTo>
                <a:lnTo>
                  <a:pt x="129142" y="55196"/>
                </a:lnTo>
                <a:lnTo>
                  <a:pt x="0" y="83582"/>
                </a:lnTo>
                <a:close/>
              </a:path>
            </a:pathLst>
          </a:custGeom>
          <a:solidFill>
            <a:schemeClr val="accent1"/>
          </a:solidFill>
          <a:ln w="17509" cap="flat">
            <a:noFill/>
            <a:prstDash val="solid"/>
            <a:miter/>
          </a:ln>
        </p:spPr>
        <p:txBody>
          <a:bodyPr rtlCol="0" anchor="ctr"/>
          <a:lstStyle/>
          <a:p>
            <a:endParaRPr lang="en-US"/>
          </a:p>
        </p:txBody>
      </p:sp>
      <p:sp>
        <p:nvSpPr>
          <p:cNvPr id="1395" name="Freeform: Shape 1394">
            <a:extLst>
              <a:ext uri="{FF2B5EF4-FFF2-40B4-BE49-F238E27FC236}">
                <a16:creationId xmlns:a16="http://schemas.microsoft.com/office/drawing/2014/main" id="{88C427A0-1408-4430-B59F-C97625729B31}"/>
              </a:ext>
            </a:extLst>
          </p:cNvPr>
          <p:cNvSpPr/>
          <p:nvPr/>
        </p:nvSpPr>
        <p:spPr>
          <a:xfrm>
            <a:off x="25687413" y="8152527"/>
            <a:ext cx="24089" cy="72265"/>
          </a:xfrm>
          <a:custGeom>
            <a:avLst/>
            <a:gdLst>
              <a:gd name="connsiteX0" fmla="*/ 33118 w 17522"/>
              <a:gd name="connsiteY0" fmla="*/ 0 h 52567"/>
              <a:gd name="connsiteX1" fmla="*/ 33118 w 17522"/>
              <a:gd name="connsiteY1" fmla="*/ 48537 h 52567"/>
              <a:gd name="connsiteX2" fmla="*/ 0 w 17522"/>
              <a:gd name="connsiteY2" fmla="*/ 55722 h 52567"/>
              <a:gd name="connsiteX3" fmla="*/ 0 w 17522"/>
              <a:gd name="connsiteY3" fmla="*/ 3855 h 52567"/>
            </a:gdLst>
            <a:ahLst/>
            <a:cxnLst>
              <a:cxn ang="0">
                <a:pos x="connsiteX0" y="connsiteY0"/>
              </a:cxn>
              <a:cxn ang="0">
                <a:pos x="connsiteX1" y="connsiteY1"/>
              </a:cxn>
              <a:cxn ang="0">
                <a:pos x="connsiteX2" y="connsiteY2"/>
              </a:cxn>
              <a:cxn ang="0">
                <a:pos x="connsiteX3" y="connsiteY3"/>
              </a:cxn>
            </a:cxnLst>
            <a:rect l="l" t="t" r="r" b="b"/>
            <a:pathLst>
              <a:path w="17522" h="52567">
                <a:moveTo>
                  <a:pt x="33118" y="0"/>
                </a:moveTo>
                <a:lnTo>
                  <a:pt x="33118" y="48537"/>
                </a:lnTo>
                <a:lnTo>
                  <a:pt x="0" y="55722"/>
                </a:lnTo>
                <a:lnTo>
                  <a:pt x="0" y="3855"/>
                </a:lnTo>
                <a:close/>
              </a:path>
            </a:pathLst>
          </a:custGeom>
          <a:solidFill>
            <a:schemeClr val="accent1"/>
          </a:solidFill>
          <a:ln w="17509" cap="flat">
            <a:noFill/>
            <a:prstDash val="solid"/>
            <a:miter/>
          </a:ln>
        </p:spPr>
        <p:txBody>
          <a:bodyPr rtlCol="0" anchor="ctr"/>
          <a:lstStyle/>
          <a:p>
            <a:endParaRPr lang="en-US"/>
          </a:p>
        </p:txBody>
      </p:sp>
      <p:sp>
        <p:nvSpPr>
          <p:cNvPr id="1396" name="Freeform: Shape 1395">
            <a:extLst>
              <a:ext uri="{FF2B5EF4-FFF2-40B4-BE49-F238E27FC236}">
                <a16:creationId xmlns:a16="http://schemas.microsoft.com/office/drawing/2014/main" id="{1B65B2B8-A3CB-4F71-9550-69471B0BE1F1}"/>
              </a:ext>
            </a:extLst>
          </p:cNvPr>
          <p:cNvSpPr/>
          <p:nvPr/>
        </p:nvSpPr>
        <p:spPr>
          <a:xfrm>
            <a:off x="25773408" y="8129402"/>
            <a:ext cx="144529" cy="72265"/>
          </a:xfrm>
          <a:custGeom>
            <a:avLst/>
            <a:gdLst>
              <a:gd name="connsiteX0" fmla="*/ 112670 w 105135"/>
              <a:gd name="connsiteY0" fmla="*/ 0 h 52567"/>
              <a:gd name="connsiteX1" fmla="*/ 112670 w 105135"/>
              <a:gd name="connsiteY1" fmla="*/ 34169 h 52567"/>
              <a:gd name="connsiteX2" fmla="*/ 3680 w 105135"/>
              <a:gd name="connsiteY2" fmla="*/ 58000 h 52567"/>
              <a:gd name="connsiteX3" fmla="*/ 3680 w 105135"/>
              <a:gd name="connsiteY3" fmla="*/ 14544 h 52567"/>
              <a:gd name="connsiteX4" fmla="*/ 0 w 105135"/>
              <a:gd name="connsiteY4" fmla="*/ 13317 h 52567"/>
              <a:gd name="connsiteX5" fmla="*/ 3680 w 105135"/>
              <a:gd name="connsiteY5" fmla="*/ 12967 h 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135" h="52567">
                <a:moveTo>
                  <a:pt x="112670" y="0"/>
                </a:moveTo>
                <a:lnTo>
                  <a:pt x="112670" y="34169"/>
                </a:lnTo>
                <a:lnTo>
                  <a:pt x="3680" y="58000"/>
                </a:lnTo>
                <a:lnTo>
                  <a:pt x="3680" y="14544"/>
                </a:lnTo>
                <a:lnTo>
                  <a:pt x="0" y="13317"/>
                </a:lnTo>
                <a:lnTo>
                  <a:pt x="3680" y="12967"/>
                </a:lnTo>
                <a:close/>
              </a:path>
            </a:pathLst>
          </a:custGeom>
          <a:solidFill>
            <a:schemeClr val="accent1"/>
          </a:solidFill>
          <a:ln w="17509" cap="flat">
            <a:noFill/>
            <a:prstDash val="solid"/>
            <a:miter/>
          </a:ln>
        </p:spPr>
        <p:txBody>
          <a:bodyPr rtlCol="0" anchor="ctr"/>
          <a:lstStyle/>
          <a:p>
            <a:endParaRPr lang="en-US"/>
          </a:p>
        </p:txBody>
      </p:sp>
      <p:sp>
        <p:nvSpPr>
          <p:cNvPr id="1397" name="Freeform: Shape 1396">
            <a:extLst>
              <a:ext uri="{FF2B5EF4-FFF2-40B4-BE49-F238E27FC236}">
                <a16:creationId xmlns:a16="http://schemas.microsoft.com/office/drawing/2014/main" id="{9FCDF5D6-DC43-41A0-8068-1F9C4DA7C4F1}"/>
              </a:ext>
            </a:extLst>
          </p:cNvPr>
          <p:cNvSpPr/>
          <p:nvPr/>
        </p:nvSpPr>
        <p:spPr>
          <a:xfrm>
            <a:off x="25464597" y="8325240"/>
            <a:ext cx="72265" cy="96353"/>
          </a:xfrm>
          <a:custGeom>
            <a:avLst/>
            <a:gdLst>
              <a:gd name="connsiteX0" fmla="*/ 0 w 52567"/>
              <a:gd name="connsiteY0" fmla="*/ 13843 h 70090"/>
              <a:gd name="connsiteX1" fmla="*/ 65184 w 52567"/>
              <a:gd name="connsiteY1" fmla="*/ 0 h 70090"/>
              <a:gd name="connsiteX2" fmla="*/ 65184 w 52567"/>
              <a:gd name="connsiteY2" fmla="*/ 62030 h 70090"/>
              <a:gd name="connsiteX3" fmla="*/ 0 w 52567"/>
              <a:gd name="connsiteY3" fmla="*/ 82531 h 70090"/>
            </a:gdLst>
            <a:ahLst/>
            <a:cxnLst>
              <a:cxn ang="0">
                <a:pos x="connsiteX0" y="connsiteY0"/>
              </a:cxn>
              <a:cxn ang="0">
                <a:pos x="connsiteX1" y="connsiteY1"/>
              </a:cxn>
              <a:cxn ang="0">
                <a:pos x="connsiteX2" y="connsiteY2"/>
              </a:cxn>
              <a:cxn ang="0">
                <a:pos x="connsiteX3" y="connsiteY3"/>
              </a:cxn>
            </a:cxnLst>
            <a:rect l="l" t="t" r="r" b="b"/>
            <a:pathLst>
              <a:path w="52567" h="70090">
                <a:moveTo>
                  <a:pt x="0" y="13843"/>
                </a:moveTo>
                <a:lnTo>
                  <a:pt x="65184" y="0"/>
                </a:lnTo>
                <a:lnTo>
                  <a:pt x="65184" y="62030"/>
                </a:lnTo>
                <a:lnTo>
                  <a:pt x="0" y="82531"/>
                </a:lnTo>
                <a:close/>
              </a:path>
            </a:pathLst>
          </a:custGeom>
          <a:solidFill>
            <a:schemeClr val="accent1"/>
          </a:solidFill>
          <a:ln w="17509" cap="flat">
            <a:noFill/>
            <a:prstDash val="solid"/>
            <a:miter/>
          </a:ln>
        </p:spPr>
        <p:txBody>
          <a:bodyPr rtlCol="0" anchor="ctr"/>
          <a:lstStyle/>
          <a:p>
            <a:endParaRPr lang="en-US"/>
          </a:p>
        </p:txBody>
      </p:sp>
      <p:sp>
        <p:nvSpPr>
          <p:cNvPr id="1398" name="Freeform: Shape 1397">
            <a:extLst>
              <a:ext uri="{FF2B5EF4-FFF2-40B4-BE49-F238E27FC236}">
                <a16:creationId xmlns:a16="http://schemas.microsoft.com/office/drawing/2014/main" id="{B5803787-C6A0-4762-9670-898C89E63638}"/>
              </a:ext>
            </a:extLst>
          </p:cNvPr>
          <p:cNvSpPr/>
          <p:nvPr/>
        </p:nvSpPr>
        <p:spPr>
          <a:xfrm>
            <a:off x="25599732" y="8296815"/>
            <a:ext cx="72265" cy="96353"/>
          </a:xfrm>
          <a:custGeom>
            <a:avLst/>
            <a:gdLst>
              <a:gd name="connsiteX0" fmla="*/ 63782 w 52567"/>
              <a:gd name="connsiteY0" fmla="*/ 0 h 70090"/>
              <a:gd name="connsiteX1" fmla="*/ 63782 w 52567"/>
              <a:gd name="connsiteY1" fmla="*/ 52217 h 70090"/>
              <a:gd name="connsiteX2" fmla="*/ 0 w 52567"/>
              <a:gd name="connsiteY2" fmla="*/ 72368 h 70090"/>
              <a:gd name="connsiteX3" fmla="*/ 0 w 52567"/>
              <a:gd name="connsiteY3" fmla="*/ 13668 h 70090"/>
            </a:gdLst>
            <a:ahLst/>
            <a:cxnLst>
              <a:cxn ang="0">
                <a:pos x="connsiteX0" y="connsiteY0"/>
              </a:cxn>
              <a:cxn ang="0">
                <a:pos x="connsiteX1" y="connsiteY1"/>
              </a:cxn>
              <a:cxn ang="0">
                <a:pos x="connsiteX2" y="connsiteY2"/>
              </a:cxn>
              <a:cxn ang="0">
                <a:pos x="connsiteX3" y="connsiteY3"/>
              </a:cxn>
            </a:cxnLst>
            <a:rect l="l" t="t" r="r" b="b"/>
            <a:pathLst>
              <a:path w="52567" h="70090">
                <a:moveTo>
                  <a:pt x="63782" y="0"/>
                </a:moveTo>
                <a:lnTo>
                  <a:pt x="63782" y="52217"/>
                </a:lnTo>
                <a:lnTo>
                  <a:pt x="0" y="72368"/>
                </a:lnTo>
                <a:lnTo>
                  <a:pt x="0" y="13668"/>
                </a:lnTo>
                <a:close/>
              </a:path>
            </a:pathLst>
          </a:custGeom>
          <a:solidFill>
            <a:schemeClr val="accent1"/>
          </a:solidFill>
          <a:ln w="17509" cap="flat">
            <a:noFill/>
            <a:prstDash val="solid"/>
            <a:miter/>
          </a:ln>
        </p:spPr>
        <p:txBody>
          <a:bodyPr rtlCol="0" anchor="ctr"/>
          <a:lstStyle/>
          <a:p>
            <a:endParaRPr lang="en-US"/>
          </a:p>
        </p:txBody>
      </p:sp>
      <p:sp>
        <p:nvSpPr>
          <p:cNvPr id="1399" name="Freeform: Shape 1398">
            <a:extLst>
              <a:ext uri="{FF2B5EF4-FFF2-40B4-BE49-F238E27FC236}">
                <a16:creationId xmlns:a16="http://schemas.microsoft.com/office/drawing/2014/main" id="{66BA023C-3BED-4088-BD93-D94428CFB880}"/>
              </a:ext>
            </a:extLst>
          </p:cNvPr>
          <p:cNvSpPr/>
          <p:nvPr/>
        </p:nvSpPr>
        <p:spPr>
          <a:xfrm>
            <a:off x="25777744" y="8264778"/>
            <a:ext cx="48176" cy="72265"/>
          </a:xfrm>
          <a:custGeom>
            <a:avLst/>
            <a:gdLst>
              <a:gd name="connsiteX0" fmla="*/ 526 w 35045"/>
              <a:gd name="connsiteY0" fmla="*/ 9287 h 52567"/>
              <a:gd name="connsiteX1" fmla="*/ 44507 w 35045"/>
              <a:gd name="connsiteY1" fmla="*/ 0 h 52567"/>
              <a:gd name="connsiteX2" fmla="*/ 44507 w 35045"/>
              <a:gd name="connsiteY2" fmla="*/ 40828 h 52567"/>
              <a:gd name="connsiteX3" fmla="*/ 526 w 35045"/>
              <a:gd name="connsiteY3" fmla="*/ 54671 h 52567"/>
              <a:gd name="connsiteX4" fmla="*/ 526 w 35045"/>
              <a:gd name="connsiteY4" fmla="*/ 9638 h 52567"/>
              <a:gd name="connsiteX5" fmla="*/ 0 w 35045"/>
              <a:gd name="connsiteY5" fmla="*/ 9462 h 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5" h="52567">
                <a:moveTo>
                  <a:pt x="526" y="9287"/>
                </a:moveTo>
                <a:lnTo>
                  <a:pt x="44507" y="0"/>
                </a:lnTo>
                <a:lnTo>
                  <a:pt x="44507" y="40828"/>
                </a:lnTo>
                <a:lnTo>
                  <a:pt x="526" y="54671"/>
                </a:lnTo>
                <a:lnTo>
                  <a:pt x="526" y="9638"/>
                </a:lnTo>
                <a:lnTo>
                  <a:pt x="0" y="9462"/>
                </a:lnTo>
                <a:close/>
              </a:path>
            </a:pathLst>
          </a:custGeom>
          <a:solidFill>
            <a:schemeClr val="accent1"/>
          </a:solidFill>
          <a:ln w="17509" cap="flat">
            <a:noFill/>
            <a:prstDash val="solid"/>
            <a:miter/>
          </a:ln>
        </p:spPr>
        <p:txBody>
          <a:bodyPr rtlCol="0" anchor="ctr"/>
          <a:lstStyle/>
          <a:p>
            <a:endParaRPr lang="en-US"/>
          </a:p>
        </p:txBody>
      </p:sp>
      <p:sp>
        <p:nvSpPr>
          <p:cNvPr id="1400" name="Freeform: Shape 1399">
            <a:extLst>
              <a:ext uri="{FF2B5EF4-FFF2-40B4-BE49-F238E27FC236}">
                <a16:creationId xmlns:a16="http://schemas.microsoft.com/office/drawing/2014/main" id="{5E4CF8F1-69CF-43A6-845E-113F02E4E0BF}"/>
              </a:ext>
            </a:extLst>
          </p:cNvPr>
          <p:cNvSpPr/>
          <p:nvPr/>
        </p:nvSpPr>
        <p:spPr>
          <a:xfrm>
            <a:off x="25884455" y="8245749"/>
            <a:ext cx="24089" cy="48176"/>
          </a:xfrm>
          <a:custGeom>
            <a:avLst/>
            <a:gdLst>
              <a:gd name="connsiteX0" fmla="*/ 31891 w 17522"/>
              <a:gd name="connsiteY0" fmla="*/ 0 h 35045"/>
              <a:gd name="connsiteX1" fmla="*/ 31891 w 17522"/>
              <a:gd name="connsiteY1" fmla="*/ 34169 h 35045"/>
              <a:gd name="connsiteX2" fmla="*/ 0 w 17522"/>
              <a:gd name="connsiteY2" fmla="*/ 44157 h 35045"/>
              <a:gd name="connsiteX3" fmla="*/ 0 w 17522"/>
              <a:gd name="connsiteY3" fmla="*/ 6659 h 35045"/>
            </a:gdLst>
            <a:ahLst/>
            <a:cxnLst>
              <a:cxn ang="0">
                <a:pos x="connsiteX0" y="connsiteY0"/>
              </a:cxn>
              <a:cxn ang="0">
                <a:pos x="connsiteX1" y="connsiteY1"/>
              </a:cxn>
              <a:cxn ang="0">
                <a:pos x="connsiteX2" y="connsiteY2"/>
              </a:cxn>
              <a:cxn ang="0">
                <a:pos x="connsiteX3" y="connsiteY3"/>
              </a:cxn>
            </a:cxnLst>
            <a:rect l="l" t="t" r="r" b="b"/>
            <a:pathLst>
              <a:path w="17522" h="35045">
                <a:moveTo>
                  <a:pt x="31891" y="0"/>
                </a:moveTo>
                <a:lnTo>
                  <a:pt x="31891" y="34169"/>
                </a:lnTo>
                <a:lnTo>
                  <a:pt x="0" y="44157"/>
                </a:lnTo>
                <a:lnTo>
                  <a:pt x="0" y="6659"/>
                </a:lnTo>
                <a:close/>
              </a:path>
            </a:pathLst>
          </a:custGeom>
          <a:solidFill>
            <a:schemeClr val="accent1"/>
          </a:solidFill>
          <a:ln w="17509" cap="flat">
            <a:noFill/>
            <a:prstDash val="solid"/>
            <a:miter/>
          </a:ln>
        </p:spPr>
        <p:txBody>
          <a:bodyPr rtlCol="0" anchor="ctr"/>
          <a:lstStyle/>
          <a:p>
            <a:endParaRPr lang="en-US"/>
          </a:p>
        </p:txBody>
      </p:sp>
      <p:sp>
        <p:nvSpPr>
          <p:cNvPr id="1401" name="Freeform: Shape 1400">
            <a:extLst>
              <a:ext uri="{FF2B5EF4-FFF2-40B4-BE49-F238E27FC236}">
                <a16:creationId xmlns:a16="http://schemas.microsoft.com/office/drawing/2014/main" id="{FA51218D-C582-4A12-809C-4DD286990B7A}"/>
              </a:ext>
            </a:extLst>
          </p:cNvPr>
          <p:cNvSpPr/>
          <p:nvPr/>
        </p:nvSpPr>
        <p:spPr>
          <a:xfrm>
            <a:off x="25464597" y="8498434"/>
            <a:ext cx="48176" cy="96353"/>
          </a:xfrm>
          <a:custGeom>
            <a:avLst/>
            <a:gdLst>
              <a:gd name="connsiteX0" fmla="*/ 0 w 35045"/>
              <a:gd name="connsiteY0" fmla="*/ 17172 h 70090"/>
              <a:gd name="connsiteX1" fmla="*/ 48888 w 35045"/>
              <a:gd name="connsiteY1" fmla="*/ 0 h 70090"/>
              <a:gd name="connsiteX2" fmla="*/ 48888 w 35045"/>
              <a:gd name="connsiteY2" fmla="*/ 63782 h 70090"/>
              <a:gd name="connsiteX3" fmla="*/ 0 w 35045"/>
              <a:gd name="connsiteY3" fmla="*/ 85860 h 70090"/>
            </a:gdLst>
            <a:ahLst/>
            <a:cxnLst>
              <a:cxn ang="0">
                <a:pos x="connsiteX0" y="connsiteY0"/>
              </a:cxn>
              <a:cxn ang="0">
                <a:pos x="connsiteX1" y="connsiteY1"/>
              </a:cxn>
              <a:cxn ang="0">
                <a:pos x="connsiteX2" y="connsiteY2"/>
              </a:cxn>
              <a:cxn ang="0">
                <a:pos x="connsiteX3" y="connsiteY3"/>
              </a:cxn>
            </a:cxnLst>
            <a:rect l="l" t="t" r="r" b="b"/>
            <a:pathLst>
              <a:path w="35045" h="70090">
                <a:moveTo>
                  <a:pt x="0" y="17172"/>
                </a:moveTo>
                <a:lnTo>
                  <a:pt x="48888" y="0"/>
                </a:lnTo>
                <a:lnTo>
                  <a:pt x="48888" y="63782"/>
                </a:lnTo>
                <a:lnTo>
                  <a:pt x="0" y="85860"/>
                </a:lnTo>
                <a:close/>
              </a:path>
            </a:pathLst>
          </a:custGeom>
          <a:solidFill>
            <a:schemeClr val="accent1"/>
          </a:solidFill>
          <a:ln w="17509" cap="flat">
            <a:noFill/>
            <a:prstDash val="solid"/>
            <a:miter/>
          </a:ln>
        </p:spPr>
        <p:txBody>
          <a:bodyPr rtlCol="0" anchor="ctr"/>
          <a:lstStyle/>
          <a:p>
            <a:endParaRPr lang="en-US"/>
          </a:p>
        </p:txBody>
      </p:sp>
      <p:sp>
        <p:nvSpPr>
          <p:cNvPr id="1402" name="Freeform: Shape 1401">
            <a:extLst>
              <a:ext uri="{FF2B5EF4-FFF2-40B4-BE49-F238E27FC236}">
                <a16:creationId xmlns:a16="http://schemas.microsoft.com/office/drawing/2014/main" id="{340C71E2-0844-4140-A860-4EB1716126D2}"/>
              </a:ext>
            </a:extLst>
          </p:cNvPr>
          <p:cNvSpPr/>
          <p:nvPr/>
        </p:nvSpPr>
        <p:spPr>
          <a:xfrm>
            <a:off x="25576849" y="8415089"/>
            <a:ext cx="192705" cy="144529"/>
          </a:xfrm>
          <a:custGeom>
            <a:avLst/>
            <a:gdLst>
              <a:gd name="connsiteX0" fmla="*/ 142108 w 140180"/>
              <a:gd name="connsiteY0" fmla="*/ 0 h 105135"/>
              <a:gd name="connsiteX1" fmla="*/ 142108 w 140180"/>
              <a:gd name="connsiteY1" fmla="*/ 45909 h 105135"/>
              <a:gd name="connsiteX2" fmla="*/ 0 w 140180"/>
              <a:gd name="connsiteY2" fmla="*/ 109691 h 105135"/>
              <a:gd name="connsiteX3" fmla="*/ 0 w 140180"/>
              <a:gd name="connsiteY3" fmla="*/ 49414 h 105135"/>
            </a:gdLst>
            <a:ahLst/>
            <a:cxnLst>
              <a:cxn ang="0">
                <a:pos x="connsiteX0" y="connsiteY0"/>
              </a:cxn>
              <a:cxn ang="0">
                <a:pos x="connsiteX1" y="connsiteY1"/>
              </a:cxn>
              <a:cxn ang="0">
                <a:pos x="connsiteX2" y="connsiteY2"/>
              </a:cxn>
              <a:cxn ang="0">
                <a:pos x="connsiteX3" y="connsiteY3"/>
              </a:cxn>
            </a:cxnLst>
            <a:rect l="l" t="t" r="r" b="b"/>
            <a:pathLst>
              <a:path w="140180" h="105135">
                <a:moveTo>
                  <a:pt x="142108" y="0"/>
                </a:moveTo>
                <a:lnTo>
                  <a:pt x="142108" y="45909"/>
                </a:lnTo>
                <a:lnTo>
                  <a:pt x="0" y="109691"/>
                </a:lnTo>
                <a:lnTo>
                  <a:pt x="0" y="49414"/>
                </a:lnTo>
                <a:close/>
              </a:path>
            </a:pathLst>
          </a:custGeom>
          <a:solidFill>
            <a:schemeClr val="accent1"/>
          </a:solidFill>
          <a:ln w="17509" cap="flat">
            <a:noFill/>
            <a:prstDash val="solid"/>
            <a:miter/>
          </a:ln>
        </p:spPr>
        <p:txBody>
          <a:bodyPr rtlCol="0" anchor="ctr"/>
          <a:lstStyle/>
          <a:p>
            <a:endParaRPr lang="en-US"/>
          </a:p>
        </p:txBody>
      </p:sp>
      <p:sp>
        <p:nvSpPr>
          <p:cNvPr id="1403" name="Freeform: Shape 1402">
            <a:extLst>
              <a:ext uri="{FF2B5EF4-FFF2-40B4-BE49-F238E27FC236}">
                <a16:creationId xmlns:a16="http://schemas.microsoft.com/office/drawing/2014/main" id="{9A7B5E3A-39C6-45CD-941B-6DBCA93539E6}"/>
              </a:ext>
            </a:extLst>
          </p:cNvPr>
          <p:cNvSpPr/>
          <p:nvPr/>
        </p:nvSpPr>
        <p:spPr>
          <a:xfrm>
            <a:off x="25817730" y="8360649"/>
            <a:ext cx="96352" cy="96353"/>
          </a:xfrm>
          <a:custGeom>
            <a:avLst/>
            <a:gdLst>
              <a:gd name="connsiteX0" fmla="*/ 80428 w 70090"/>
              <a:gd name="connsiteY0" fmla="*/ 0 h 70090"/>
              <a:gd name="connsiteX1" fmla="*/ 80428 w 70090"/>
              <a:gd name="connsiteY1" fmla="*/ 34519 h 70090"/>
              <a:gd name="connsiteX2" fmla="*/ 0 w 70090"/>
              <a:gd name="connsiteY2" fmla="*/ 70616 h 70090"/>
              <a:gd name="connsiteX3" fmla="*/ 0 w 70090"/>
              <a:gd name="connsiteY3" fmla="*/ 28036 h 70090"/>
            </a:gdLst>
            <a:ahLst/>
            <a:cxnLst>
              <a:cxn ang="0">
                <a:pos x="connsiteX0" y="connsiteY0"/>
              </a:cxn>
              <a:cxn ang="0">
                <a:pos x="connsiteX1" y="connsiteY1"/>
              </a:cxn>
              <a:cxn ang="0">
                <a:pos x="connsiteX2" y="connsiteY2"/>
              </a:cxn>
              <a:cxn ang="0">
                <a:pos x="connsiteX3" y="connsiteY3"/>
              </a:cxn>
            </a:cxnLst>
            <a:rect l="l" t="t" r="r" b="b"/>
            <a:pathLst>
              <a:path w="70090" h="70090">
                <a:moveTo>
                  <a:pt x="80428" y="0"/>
                </a:moveTo>
                <a:lnTo>
                  <a:pt x="80428" y="34519"/>
                </a:lnTo>
                <a:lnTo>
                  <a:pt x="0" y="70616"/>
                </a:lnTo>
                <a:lnTo>
                  <a:pt x="0" y="28036"/>
                </a:lnTo>
                <a:close/>
              </a:path>
            </a:pathLst>
          </a:custGeom>
          <a:solidFill>
            <a:schemeClr val="accent1"/>
          </a:solidFill>
          <a:ln w="17509" cap="flat">
            <a:noFill/>
            <a:prstDash val="solid"/>
            <a:miter/>
          </a:ln>
        </p:spPr>
        <p:txBody>
          <a:bodyPr rtlCol="0" anchor="ctr"/>
          <a:lstStyle/>
          <a:p>
            <a:endParaRPr lang="en-US"/>
          </a:p>
        </p:txBody>
      </p:sp>
      <p:sp>
        <p:nvSpPr>
          <p:cNvPr id="1404" name="Freeform: Shape 1403">
            <a:extLst>
              <a:ext uri="{FF2B5EF4-FFF2-40B4-BE49-F238E27FC236}">
                <a16:creationId xmlns:a16="http://schemas.microsoft.com/office/drawing/2014/main" id="{E5A2B88A-E191-40AC-9D0D-9CFA7708B31F}"/>
              </a:ext>
            </a:extLst>
          </p:cNvPr>
          <p:cNvSpPr/>
          <p:nvPr/>
        </p:nvSpPr>
        <p:spPr>
          <a:xfrm>
            <a:off x="25464597" y="8629955"/>
            <a:ext cx="120441" cy="144529"/>
          </a:xfrm>
          <a:custGeom>
            <a:avLst/>
            <a:gdLst>
              <a:gd name="connsiteX0" fmla="*/ 0 w 87612"/>
              <a:gd name="connsiteY0" fmla="*/ 40127 h 105135"/>
              <a:gd name="connsiteX1" fmla="*/ 93746 w 87612"/>
              <a:gd name="connsiteY1" fmla="*/ 0 h 105135"/>
              <a:gd name="connsiteX2" fmla="*/ 93746 w 87612"/>
              <a:gd name="connsiteY2" fmla="*/ 58876 h 105135"/>
              <a:gd name="connsiteX3" fmla="*/ 0 w 87612"/>
              <a:gd name="connsiteY3" fmla="*/ 108465 h 105135"/>
            </a:gdLst>
            <a:ahLst/>
            <a:cxnLst>
              <a:cxn ang="0">
                <a:pos x="connsiteX0" y="connsiteY0"/>
              </a:cxn>
              <a:cxn ang="0">
                <a:pos x="connsiteX1" y="connsiteY1"/>
              </a:cxn>
              <a:cxn ang="0">
                <a:pos x="connsiteX2" y="connsiteY2"/>
              </a:cxn>
              <a:cxn ang="0">
                <a:pos x="connsiteX3" y="connsiteY3"/>
              </a:cxn>
            </a:cxnLst>
            <a:rect l="l" t="t" r="r" b="b"/>
            <a:pathLst>
              <a:path w="87612" h="105135">
                <a:moveTo>
                  <a:pt x="0" y="40127"/>
                </a:moveTo>
                <a:lnTo>
                  <a:pt x="93746" y="0"/>
                </a:lnTo>
                <a:lnTo>
                  <a:pt x="93746" y="58876"/>
                </a:lnTo>
                <a:lnTo>
                  <a:pt x="0" y="108465"/>
                </a:lnTo>
                <a:close/>
              </a:path>
            </a:pathLst>
          </a:custGeom>
          <a:solidFill>
            <a:schemeClr val="accent1"/>
          </a:solidFill>
          <a:ln w="17509" cap="flat">
            <a:noFill/>
            <a:prstDash val="solid"/>
            <a:miter/>
          </a:ln>
        </p:spPr>
        <p:txBody>
          <a:bodyPr rtlCol="0" anchor="ctr"/>
          <a:lstStyle/>
          <a:p>
            <a:endParaRPr lang="en-US"/>
          </a:p>
        </p:txBody>
      </p:sp>
      <p:sp>
        <p:nvSpPr>
          <p:cNvPr id="1405" name="Freeform: Shape 1404">
            <a:extLst>
              <a:ext uri="{FF2B5EF4-FFF2-40B4-BE49-F238E27FC236}">
                <a16:creationId xmlns:a16="http://schemas.microsoft.com/office/drawing/2014/main" id="{CE78F63C-F800-421E-93D8-040B455F7CA6}"/>
              </a:ext>
            </a:extLst>
          </p:cNvPr>
          <p:cNvSpPr/>
          <p:nvPr/>
        </p:nvSpPr>
        <p:spPr>
          <a:xfrm>
            <a:off x="25685245" y="8527580"/>
            <a:ext cx="144529" cy="120441"/>
          </a:xfrm>
          <a:custGeom>
            <a:avLst/>
            <a:gdLst>
              <a:gd name="connsiteX0" fmla="*/ 0 w 105135"/>
              <a:gd name="connsiteY0" fmla="*/ 45559 h 87612"/>
              <a:gd name="connsiteX1" fmla="*/ 106012 w 105135"/>
              <a:gd name="connsiteY1" fmla="*/ 0 h 87612"/>
              <a:gd name="connsiteX2" fmla="*/ 106012 w 105135"/>
              <a:gd name="connsiteY2" fmla="*/ 41704 h 87612"/>
              <a:gd name="connsiteX3" fmla="*/ 0 w 105135"/>
              <a:gd name="connsiteY3" fmla="*/ 97951 h 87612"/>
            </a:gdLst>
            <a:ahLst/>
            <a:cxnLst>
              <a:cxn ang="0">
                <a:pos x="connsiteX0" y="connsiteY0"/>
              </a:cxn>
              <a:cxn ang="0">
                <a:pos x="connsiteX1" y="connsiteY1"/>
              </a:cxn>
              <a:cxn ang="0">
                <a:pos x="connsiteX2" y="connsiteY2"/>
              </a:cxn>
              <a:cxn ang="0">
                <a:pos x="connsiteX3" y="connsiteY3"/>
              </a:cxn>
            </a:cxnLst>
            <a:rect l="l" t="t" r="r" b="b"/>
            <a:pathLst>
              <a:path w="105135" h="87612">
                <a:moveTo>
                  <a:pt x="0" y="45559"/>
                </a:moveTo>
                <a:lnTo>
                  <a:pt x="106012" y="0"/>
                </a:lnTo>
                <a:lnTo>
                  <a:pt x="106012" y="41704"/>
                </a:lnTo>
                <a:lnTo>
                  <a:pt x="0" y="97951"/>
                </a:lnTo>
                <a:close/>
              </a:path>
            </a:pathLst>
          </a:custGeom>
          <a:solidFill>
            <a:schemeClr val="accent1"/>
          </a:solidFill>
          <a:ln w="17509" cap="flat">
            <a:noFill/>
            <a:prstDash val="solid"/>
            <a:miter/>
          </a:ln>
        </p:spPr>
        <p:txBody>
          <a:bodyPr rtlCol="0" anchor="ctr"/>
          <a:lstStyle/>
          <a:p>
            <a:endParaRPr lang="en-US"/>
          </a:p>
        </p:txBody>
      </p:sp>
      <p:sp>
        <p:nvSpPr>
          <p:cNvPr id="1406" name="Freeform: Shape 1405">
            <a:extLst>
              <a:ext uri="{FF2B5EF4-FFF2-40B4-BE49-F238E27FC236}">
                <a16:creationId xmlns:a16="http://schemas.microsoft.com/office/drawing/2014/main" id="{FEF19A0B-10A2-4D97-BB22-3B2EC94693EF}"/>
              </a:ext>
            </a:extLst>
          </p:cNvPr>
          <p:cNvSpPr/>
          <p:nvPr/>
        </p:nvSpPr>
        <p:spPr>
          <a:xfrm>
            <a:off x="25876505" y="8485667"/>
            <a:ext cx="48176" cy="72265"/>
          </a:xfrm>
          <a:custGeom>
            <a:avLst/>
            <a:gdLst>
              <a:gd name="connsiteX0" fmla="*/ 37673 w 35045"/>
              <a:gd name="connsiteY0" fmla="*/ 0 h 52567"/>
              <a:gd name="connsiteX1" fmla="*/ 37673 w 35045"/>
              <a:gd name="connsiteY1" fmla="*/ 34519 h 52567"/>
              <a:gd name="connsiteX2" fmla="*/ 0 w 35045"/>
              <a:gd name="connsiteY2" fmla="*/ 54495 h 52567"/>
              <a:gd name="connsiteX3" fmla="*/ 0 w 35045"/>
              <a:gd name="connsiteY3" fmla="*/ 16121 h 52567"/>
            </a:gdLst>
            <a:ahLst/>
            <a:cxnLst>
              <a:cxn ang="0">
                <a:pos x="connsiteX0" y="connsiteY0"/>
              </a:cxn>
              <a:cxn ang="0">
                <a:pos x="connsiteX1" y="connsiteY1"/>
              </a:cxn>
              <a:cxn ang="0">
                <a:pos x="connsiteX2" y="connsiteY2"/>
              </a:cxn>
              <a:cxn ang="0">
                <a:pos x="connsiteX3" y="connsiteY3"/>
              </a:cxn>
            </a:cxnLst>
            <a:rect l="l" t="t" r="r" b="b"/>
            <a:pathLst>
              <a:path w="35045" h="52567">
                <a:moveTo>
                  <a:pt x="37673" y="0"/>
                </a:moveTo>
                <a:lnTo>
                  <a:pt x="37673" y="34519"/>
                </a:lnTo>
                <a:lnTo>
                  <a:pt x="0" y="54495"/>
                </a:lnTo>
                <a:lnTo>
                  <a:pt x="0" y="16121"/>
                </a:lnTo>
                <a:close/>
              </a:path>
            </a:pathLst>
          </a:custGeom>
          <a:solidFill>
            <a:schemeClr val="accent1"/>
          </a:solidFill>
          <a:ln w="17509" cap="flat">
            <a:noFill/>
            <a:prstDash val="solid"/>
            <a:miter/>
          </a:ln>
        </p:spPr>
        <p:txBody>
          <a:bodyPr rtlCol="0" anchor="ctr"/>
          <a:lstStyle/>
          <a:p>
            <a:endParaRPr lang="en-US"/>
          </a:p>
        </p:txBody>
      </p:sp>
      <p:sp>
        <p:nvSpPr>
          <p:cNvPr id="1407" name="Freeform: Shape 1406">
            <a:extLst>
              <a:ext uri="{FF2B5EF4-FFF2-40B4-BE49-F238E27FC236}">
                <a16:creationId xmlns:a16="http://schemas.microsoft.com/office/drawing/2014/main" id="{CF7250FB-067E-4097-9A26-013799591E73}"/>
              </a:ext>
            </a:extLst>
          </p:cNvPr>
          <p:cNvSpPr/>
          <p:nvPr/>
        </p:nvSpPr>
        <p:spPr>
          <a:xfrm>
            <a:off x="25464597" y="8815675"/>
            <a:ext cx="72265" cy="120441"/>
          </a:xfrm>
          <a:custGeom>
            <a:avLst/>
            <a:gdLst>
              <a:gd name="connsiteX0" fmla="*/ 0 w 52567"/>
              <a:gd name="connsiteY0" fmla="*/ 28561 h 87612"/>
              <a:gd name="connsiteX1" fmla="*/ 53794 w 52567"/>
              <a:gd name="connsiteY1" fmla="*/ 0 h 87612"/>
              <a:gd name="connsiteX2" fmla="*/ 53794 w 52567"/>
              <a:gd name="connsiteY2" fmla="*/ 63256 h 87612"/>
              <a:gd name="connsiteX3" fmla="*/ 0 w 52567"/>
              <a:gd name="connsiteY3" fmla="*/ 97250 h 87612"/>
            </a:gdLst>
            <a:ahLst/>
            <a:cxnLst>
              <a:cxn ang="0">
                <a:pos x="connsiteX0" y="connsiteY0"/>
              </a:cxn>
              <a:cxn ang="0">
                <a:pos x="connsiteX1" y="connsiteY1"/>
              </a:cxn>
              <a:cxn ang="0">
                <a:pos x="connsiteX2" y="connsiteY2"/>
              </a:cxn>
              <a:cxn ang="0">
                <a:pos x="connsiteX3" y="connsiteY3"/>
              </a:cxn>
            </a:cxnLst>
            <a:rect l="l" t="t" r="r" b="b"/>
            <a:pathLst>
              <a:path w="52567" h="87612">
                <a:moveTo>
                  <a:pt x="0" y="28561"/>
                </a:moveTo>
                <a:lnTo>
                  <a:pt x="53794" y="0"/>
                </a:lnTo>
                <a:lnTo>
                  <a:pt x="53794" y="63256"/>
                </a:lnTo>
                <a:lnTo>
                  <a:pt x="0" y="97250"/>
                </a:lnTo>
                <a:close/>
              </a:path>
            </a:pathLst>
          </a:custGeom>
          <a:solidFill>
            <a:schemeClr val="accent1"/>
          </a:solidFill>
          <a:ln w="17509" cap="flat">
            <a:noFill/>
            <a:prstDash val="solid"/>
            <a:miter/>
          </a:ln>
        </p:spPr>
        <p:txBody>
          <a:bodyPr rtlCol="0" anchor="ctr"/>
          <a:lstStyle/>
          <a:p>
            <a:endParaRPr lang="en-US"/>
          </a:p>
        </p:txBody>
      </p:sp>
      <p:sp>
        <p:nvSpPr>
          <p:cNvPr id="1408" name="Freeform: Shape 1407">
            <a:extLst>
              <a:ext uri="{FF2B5EF4-FFF2-40B4-BE49-F238E27FC236}">
                <a16:creationId xmlns:a16="http://schemas.microsoft.com/office/drawing/2014/main" id="{8546DC34-2DD6-4EC6-9A28-AF81DA37A0B6}"/>
              </a:ext>
            </a:extLst>
          </p:cNvPr>
          <p:cNvSpPr/>
          <p:nvPr/>
        </p:nvSpPr>
        <p:spPr>
          <a:xfrm>
            <a:off x="25584076" y="8736666"/>
            <a:ext cx="96352" cy="120441"/>
          </a:xfrm>
          <a:custGeom>
            <a:avLst/>
            <a:gdLst>
              <a:gd name="connsiteX0" fmla="*/ 75171 w 70090"/>
              <a:gd name="connsiteY0" fmla="*/ 0 h 87612"/>
              <a:gd name="connsiteX1" fmla="*/ 75171 w 70090"/>
              <a:gd name="connsiteY1" fmla="*/ 52217 h 87612"/>
              <a:gd name="connsiteX2" fmla="*/ 0 w 70090"/>
              <a:gd name="connsiteY2" fmla="*/ 99878 h 87612"/>
              <a:gd name="connsiteX3" fmla="*/ 0 w 70090"/>
              <a:gd name="connsiteY3" fmla="*/ 39951 h 87612"/>
            </a:gdLst>
            <a:ahLst/>
            <a:cxnLst>
              <a:cxn ang="0">
                <a:pos x="connsiteX0" y="connsiteY0"/>
              </a:cxn>
              <a:cxn ang="0">
                <a:pos x="connsiteX1" y="connsiteY1"/>
              </a:cxn>
              <a:cxn ang="0">
                <a:pos x="connsiteX2" y="connsiteY2"/>
              </a:cxn>
              <a:cxn ang="0">
                <a:pos x="connsiteX3" y="connsiteY3"/>
              </a:cxn>
            </a:cxnLst>
            <a:rect l="l" t="t" r="r" b="b"/>
            <a:pathLst>
              <a:path w="70090" h="87612">
                <a:moveTo>
                  <a:pt x="75171" y="0"/>
                </a:moveTo>
                <a:lnTo>
                  <a:pt x="75171" y="52217"/>
                </a:lnTo>
                <a:lnTo>
                  <a:pt x="0" y="99878"/>
                </a:lnTo>
                <a:lnTo>
                  <a:pt x="0" y="39951"/>
                </a:lnTo>
                <a:close/>
              </a:path>
            </a:pathLst>
          </a:custGeom>
          <a:solidFill>
            <a:schemeClr val="accent1"/>
          </a:solidFill>
          <a:ln w="17509" cap="flat">
            <a:noFill/>
            <a:prstDash val="solid"/>
            <a:miter/>
          </a:ln>
        </p:spPr>
        <p:txBody>
          <a:bodyPr rtlCol="0" anchor="ctr"/>
          <a:lstStyle/>
          <a:p>
            <a:endParaRPr lang="en-US"/>
          </a:p>
        </p:txBody>
      </p:sp>
      <p:sp>
        <p:nvSpPr>
          <p:cNvPr id="1409" name="Freeform: Shape 1408">
            <a:extLst>
              <a:ext uri="{FF2B5EF4-FFF2-40B4-BE49-F238E27FC236}">
                <a16:creationId xmlns:a16="http://schemas.microsoft.com/office/drawing/2014/main" id="{D8DC5B4A-DBC8-4DE4-9A1B-F3863B7CA857}"/>
              </a:ext>
            </a:extLst>
          </p:cNvPr>
          <p:cNvSpPr/>
          <p:nvPr/>
        </p:nvSpPr>
        <p:spPr>
          <a:xfrm>
            <a:off x="25768109" y="8675964"/>
            <a:ext cx="24089" cy="72265"/>
          </a:xfrm>
          <a:custGeom>
            <a:avLst/>
            <a:gdLst>
              <a:gd name="connsiteX0" fmla="*/ 0 w 17522"/>
              <a:gd name="connsiteY0" fmla="*/ 12967 h 52567"/>
              <a:gd name="connsiteX1" fmla="*/ 24531 w 17522"/>
              <a:gd name="connsiteY1" fmla="*/ 0 h 52567"/>
              <a:gd name="connsiteX2" fmla="*/ 24531 w 17522"/>
              <a:gd name="connsiteY2" fmla="*/ 43806 h 52567"/>
              <a:gd name="connsiteX3" fmla="*/ 0 w 17522"/>
              <a:gd name="connsiteY3" fmla="*/ 59226 h 52567"/>
            </a:gdLst>
            <a:ahLst/>
            <a:cxnLst>
              <a:cxn ang="0">
                <a:pos x="connsiteX0" y="connsiteY0"/>
              </a:cxn>
              <a:cxn ang="0">
                <a:pos x="connsiteX1" y="connsiteY1"/>
              </a:cxn>
              <a:cxn ang="0">
                <a:pos x="connsiteX2" y="connsiteY2"/>
              </a:cxn>
              <a:cxn ang="0">
                <a:pos x="connsiteX3" y="connsiteY3"/>
              </a:cxn>
            </a:cxnLst>
            <a:rect l="l" t="t" r="r" b="b"/>
            <a:pathLst>
              <a:path w="17522" h="52567">
                <a:moveTo>
                  <a:pt x="0" y="12967"/>
                </a:moveTo>
                <a:lnTo>
                  <a:pt x="24531" y="0"/>
                </a:lnTo>
                <a:lnTo>
                  <a:pt x="24531" y="43806"/>
                </a:lnTo>
                <a:lnTo>
                  <a:pt x="0" y="59226"/>
                </a:lnTo>
                <a:close/>
              </a:path>
            </a:pathLst>
          </a:custGeom>
          <a:solidFill>
            <a:schemeClr val="accent1"/>
          </a:solidFill>
          <a:ln w="17509" cap="flat">
            <a:noFill/>
            <a:prstDash val="solid"/>
            <a:miter/>
          </a:ln>
        </p:spPr>
        <p:txBody>
          <a:bodyPr rtlCol="0" anchor="ctr"/>
          <a:lstStyle/>
          <a:p>
            <a:endParaRPr lang="en-US"/>
          </a:p>
        </p:txBody>
      </p:sp>
      <p:sp>
        <p:nvSpPr>
          <p:cNvPr id="1410" name="Freeform: Shape 1409">
            <a:extLst>
              <a:ext uri="{FF2B5EF4-FFF2-40B4-BE49-F238E27FC236}">
                <a16:creationId xmlns:a16="http://schemas.microsoft.com/office/drawing/2014/main" id="{B7B2A894-E0F6-4050-B939-739939CAA222}"/>
              </a:ext>
            </a:extLst>
          </p:cNvPr>
          <p:cNvSpPr/>
          <p:nvPr/>
        </p:nvSpPr>
        <p:spPr>
          <a:xfrm>
            <a:off x="25847359" y="8608517"/>
            <a:ext cx="72265" cy="96353"/>
          </a:xfrm>
          <a:custGeom>
            <a:avLst/>
            <a:gdLst>
              <a:gd name="connsiteX0" fmla="*/ 58876 w 52567"/>
              <a:gd name="connsiteY0" fmla="*/ 0 h 70090"/>
              <a:gd name="connsiteX1" fmla="*/ 58876 w 52567"/>
              <a:gd name="connsiteY1" fmla="*/ 34519 h 70090"/>
              <a:gd name="connsiteX2" fmla="*/ 0 w 52567"/>
              <a:gd name="connsiteY2" fmla="*/ 72017 h 70090"/>
              <a:gd name="connsiteX3" fmla="*/ 0 w 52567"/>
              <a:gd name="connsiteY3" fmla="*/ 31366 h 70090"/>
            </a:gdLst>
            <a:ahLst/>
            <a:cxnLst>
              <a:cxn ang="0">
                <a:pos x="connsiteX0" y="connsiteY0"/>
              </a:cxn>
              <a:cxn ang="0">
                <a:pos x="connsiteX1" y="connsiteY1"/>
              </a:cxn>
              <a:cxn ang="0">
                <a:pos x="connsiteX2" y="connsiteY2"/>
              </a:cxn>
              <a:cxn ang="0">
                <a:pos x="connsiteX3" y="connsiteY3"/>
              </a:cxn>
            </a:cxnLst>
            <a:rect l="l" t="t" r="r" b="b"/>
            <a:pathLst>
              <a:path w="52567" h="70090">
                <a:moveTo>
                  <a:pt x="58876" y="0"/>
                </a:moveTo>
                <a:lnTo>
                  <a:pt x="58876" y="34519"/>
                </a:lnTo>
                <a:lnTo>
                  <a:pt x="0" y="72017"/>
                </a:lnTo>
                <a:lnTo>
                  <a:pt x="0" y="31366"/>
                </a:lnTo>
                <a:close/>
              </a:path>
            </a:pathLst>
          </a:custGeom>
          <a:solidFill>
            <a:schemeClr val="accent1"/>
          </a:solidFill>
          <a:ln w="17509" cap="flat">
            <a:noFill/>
            <a:prstDash val="solid"/>
            <a:miter/>
          </a:ln>
        </p:spPr>
        <p:txBody>
          <a:bodyPr rtlCol="0" anchor="ctr"/>
          <a:lstStyle/>
          <a:p>
            <a:endParaRPr lang="en-US"/>
          </a:p>
        </p:txBody>
      </p:sp>
      <p:sp>
        <p:nvSpPr>
          <p:cNvPr id="1411" name="Freeform: Shape 1410">
            <a:extLst>
              <a:ext uri="{FF2B5EF4-FFF2-40B4-BE49-F238E27FC236}">
                <a16:creationId xmlns:a16="http://schemas.microsoft.com/office/drawing/2014/main" id="{5DFEC73B-EA25-442F-A09A-A99179D0CB58}"/>
              </a:ext>
            </a:extLst>
          </p:cNvPr>
          <p:cNvSpPr/>
          <p:nvPr/>
        </p:nvSpPr>
        <p:spPr>
          <a:xfrm>
            <a:off x="25464597" y="8938285"/>
            <a:ext cx="96352" cy="144529"/>
          </a:xfrm>
          <a:custGeom>
            <a:avLst/>
            <a:gdLst>
              <a:gd name="connsiteX0" fmla="*/ 0 w 70090"/>
              <a:gd name="connsiteY0" fmla="*/ 50465 h 105135"/>
              <a:gd name="connsiteX1" fmla="*/ 86912 w 70090"/>
              <a:gd name="connsiteY1" fmla="*/ 0 h 105135"/>
              <a:gd name="connsiteX2" fmla="*/ 86912 w 70090"/>
              <a:gd name="connsiteY2" fmla="*/ 59752 h 105135"/>
              <a:gd name="connsiteX3" fmla="*/ 0 w 70090"/>
              <a:gd name="connsiteY3" fmla="*/ 119153 h 105135"/>
            </a:gdLst>
            <a:ahLst/>
            <a:cxnLst>
              <a:cxn ang="0">
                <a:pos x="connsiteX0" y="connsiteY0"/>
              </a:cxn>
              <a:cxn ang="0">
                <a:pos x="connsiteX1" y="connsiteY1"/>
              </a:cxn>
              <a:cxn ang="0">
                <a:pos x="connsiteX2" y="connsiteY2"/>
              </a:cxn>
              <a:cxn ang="0">
                <a:pos x="connsiteX3" y="connsiteY3"/>
              </a:cxn>
            </a:cxnLst>
            <a:rect l="l" t="t" r="r" b="b"/>
            <a:pathLst>
              <a:path w="70090" h="105135">
                <a:moveTo>
                  <a:pt x="0" y="50465"/>
                </a:moveTo>
                <a:lnTo>
                  <a:pt x="86912" y="0"/>
                </a:lnTo>
                <a:lnTo>
                  <a:pt x="86912" y="59752"/>
                </a:lnTo>
                <a:lnTo>
                  <a:pt x="0" y="119153"/>
                </a:lnTo>
                <a:close/>
              </a:path>
            </a:pathLst>
          </a:custGeom>
          <a:solidFill>
            <a:schemeClr val="accent1"/>
          </a:solidFill>
          <a:ln w="17509" cap="flat">
            <a:noFill/>
            <a:prstDash val="solid"/>
            <a:miter/>
          </a:ln>
        </p:spPr>
        <p:txBody>
          <a:bodyPr rtlCol="0" anchor="ctr"/>
          <a:lstStyle/>
          <a:p>
            <a:endParaRPr lang="en-US"/>
          </a:p>
        </p:txBody>
      </p:sp>
      <p:sp>
        <p:nvSpPr>
          <p:cNvPr id="1412" name="Freeform: Shape 1411">
            <a:extLst>
              <a:ext uri="{FF2B5EF4-FFF2-40B4-BE49-F238E27FC236}">
                <a16:creationId xmlns:a16="http://schemas.microsoft.com/office/drawing/2014/main" id="{51872C43-A661-47E0-B026-0296FFAF748E}"/>
              </a:ext>
            </a:extLst>
          </p:cNvPr>
          <p:cNvSpPr/>
          <p:nvPr/>
        </p:nvSpPr>
        <p:spPr>
          <a:xfrm>
            <a:off x="25629601" y="8851808"/>
            <a:ext cx="96352" cy="120441"/>
          </a:xfrm>
          <a:custGeom>
            <a:avLst/>
            <a:gdLst>
              <a:gd name="connsiteX0" fmla="*/ 75172 w 70090"/>
              <a:gd name="connsiteY0" fmla="*/ 0 h 87612"/>
              <a:gd name="connsiteX1" fmla="*/ 75172 w 70090"/>
              <a:gd name="connsiteY1" fmla="*/ 48713 h 87612"/>
              <a:gd name="connsiteX2" fmla="*/ 0 w 70090"/>
              <a:gd name="connsiteY2" fmla="*/ 100054 h 87612"/>
              <a:gd name="connsiteX3" fmla="*/ 0 w 70090"/>
              <a:gd name="connsiteY3" fmla="*/ 43631 h 87612"/>
            </a:gdLst>
            <a:ahLst/>
            <a:cxnLst>
              <a:cxn ang="0">
                <a:pos x="connsiteX0" y="connsiteY0"/>
              </a:cxn>
              <a:cxn ang="0">
                <a:pos x="connsiteX1" y="connsiteY1"/>
              </a:cxn>
              <a:cxn ang="0">
                <a:pos x="connsiteX2" y="connsiteY2"/>
              </a:cxn>
              <a:cxn ang="0">
                <a:pos x="connsiteX3" y="connsiteY3"/>
              </a:cxn>
            </a:cxnLst>
            <a:rect l="l" t="t" r="r" b="b"/>
            <a:pathLst>
              <a:path w="70090" h="87612">
                <a:moveTo>
                  <a:pt x="75172" y="0"/>
                </a:moveTo>
                <a:lnTo>
                  <a:pt x="75172" y="48713"/>
                </a:lnTo>
                <a:lnTo>
                  <a:pt x="0" y="100054"/>
                </a:lnTo>
                <a:lnTo>
                  <a:pt x="0" y="43631"/>
                </a:lnTo>
                <a:close/>
              </a:path>
            </a:pathLst>
          </a:custGeom>
          <a:solidFill>
            <a:schemeClr val="accent1"/>
          </a:solidFill>
          <a:ln w="17509" cap="flat">
            <a:noFill/>
            <a:prstDash val="solid"/>
            <a:miter/>
          </a:ln>
        </p:spPr>
        <p:txBody>
          <a:bodyPr rtlCol="0" anchor="ctr"/>
          <a:lstStyle/>
          <a:p>
            <a:endParaRPr lang="en-US"/>
          </a:p>
        </p:txBody>
      </p:sp>
      <p:sp>
        <p:nvSpPr>
          <p:cNvPr id="1413" name="Freeform: Shape 1412">
            <a:extLst>
              <a:ext uri="{FF2B5EF4-FFF2-40B4-BE49-F238E27FC236}">
                <a16:creationId xmlns:a16="http://schemas.microsoft.com/office/drawing/2014/main" id="{BB993720-5601-4C3F-9A93-184128C838E0}"/>
              </a:ext>
            </a:extLst>
          </p:cNvPr>
          <p:cNvSpPr/>
          <p:nvPr/>
        </p:nvSpPr>
        <p:spPr>
          <a:xfrm>
            <a:off x="25778466" y="8738112"/>
            <a:ext cx="144529" cy="144529"/>
          </a:xfrm>
          <a:custGeom>
            <a:avLst/>
            <a:gdLst>
              <a:gd name="connsiteX0" fmla="*/ 108990 w 105135"/>
              <a:gd name="connsiteY0" fmla="*/ 0 h 105135"/>
              <a:gd name="connsiteX1" fmla="*/ 108990 w 105135"/>
              <a:gd name="connsiteY1" fmla="*/ 34169 h 105135"/>
              <a:gd name="connsiteX2" fmla="*/ 0 w 105135"/>
              <a:gd name="connsiteY2" fmla="*/ 108815 h 105135"/>
              <a:gd name="connsiteX3" fmla="*/ 0 w 105135"/>
              <a:gd name="connsiteY3" fmla="*/ 63432 h 105135"/>
            </a:gdLst>
            <a:ahLst/>
            <a:cxnLst>
              <a:cxn ang="0">
                <a:pos x="connsiteX0" y="connsiteY0"/>
              </a:cxn>
              <a:cxn ang="0">
                <a:pos x="connsiteX1" y="connsiteY1"/>
              </a:cxn>
              <a:cxn ang="0">
                <a:pos x="connsiteX2" y="connsiteY2"/>
              </a:cxn>
              <a:cxn ang="0">
                <a:pos x="connsiteX3" y="connsiteY3"/>
              </a:cxn>
            </a:cxnLst>
            <a:rect l="l" t="t" r="r" b="b"/>
            <a:pathLst>
              <a:path w="105135" h="105135">
                <a:moveTo>
                  <a:pt x="108990" y="0"/>
                </a:moveTo>
                <a:lnTo>
                  <a:pt x="108990" y="34169"/>
                </a:lnTo>
                <a:lnTo>
                  <a:pt x="0" y="108815"/>
                </a:lnTo>
                <a:lnTo>
                  <a:pt x="0" y="63432"/>
                </a:lnTo>
                <a:close/>
              </a:path>
            </a:pathLst>
          </a:custGeom>
          <a:solidFill>
            <a:schemeClr val="accent1"/>
          </a:solidFill>
          <a:ln w="17509" cap="flat">
            <a:noFill/>
            <a:prstDash val="solid"/>
            <a:miter/>
          </a:ln>
        </p:spPr>
        <p:txBody>
          <a:bodyPr rtlCol="0" anchor="ctr"/>
          <a:lstStyle/>
          <a:p>
            <a:endParaRPr lang="en-US"/>
          </a:p>
        </p:txBody>
      </p:sp>
      <p:sp>
        <p:nvSpPr>
          <p:cNvPr id="1414" name="Freeform: Shape 1413">
            <a:extLst>
              <a:ext uri="{FF2B5EF4-FFF2-40B4-BE49-F238E27FC236}">
                <a16:creationId xmlns:a16="http://schemas.microsoft.com/office/drawing/2014/main" id="{D2870361-57B4-469D-8189-A7EE99793CE0}"/>
              </a:ext>
            </a:extLst>
          </p:cNvPr>
          <p:cNvSpPr/>
          <p:nvPr/>
        </p:nvSpPr>
        <p:spPr>
          <a:xfrm>
            <a:off x="25464597" y="9117260"/>
            <a:ext cx="48176" cy="120441"/>
          </a:xfrm>
          <a:custGeom>
            <a:avLst/>
            <a:gdLst>
              <a:gd name="connsiteX0" fmla="*/ 0 w 35045"/>
              <a:gd name="connsiteY0" fmla="*/ 32066 h 87612"/>
              <a:gd name="connsiteX1" fmla="*/ 48888 w 35045"/>
              <a:gd name="connsiteY1" fmla="*/ 0 h 87612"/>
              <a:gd name="connsiteX2" fmla="*/ 48888 w 35045"/>
              <a:gd name="connsiteY2" fmla="*/ 63607 h 87612"/>
              <a:gd name="connsiteX3" fmla="*/ 0 w 35045"/>
              <a:gd name="connsiteY3" fmla="*/ 100930 h 87612"/>
            </a:gdLst>
            <a:ahLst/>
            <a:cxnLst>
              <a:cxn ang="0">
                <a:pos x="connsiteX0" y="connsiteY0"/>
              </a:cxn>
              <a:cxn ang="0">
                <a:pos x="connsiteX1" y="connsiteY1"/>
              </a:cxn>
              <a:cxn ang="0">
                <a:pos x="connsiteX2" y="connsiteY2"/>
              </a:cxn>
              <a:cxn ang="0">
                <a:pos x="connsiteX3" y="connsiteY3"/>
              </a:cxn>
            </a:cxnLst>
            <a:rect l="l" t="t" r="r" b="b"/>
            <a:pathLst>
              <a:path w="35045" h="87612">
                <a:moveTo>
                  <a:pt x="0" y="32066"/>
                </a:moveTo>
                <a:lnTo>
                  <a:pt x="48888" y="0"/>
                </a:lnTo>
                <a:lnTo>
                  <a:pt x="48888" y="63607"/>
                </a:lnTo>
                <a:lnTo>
                  <a:pt x="0" y="100930"/>
                </a:lnTo>
                <a:close/>
              </a:path>
            </a:pathLst>
          </a:custGeom>
          <a:solidFill>
            <a:schemeClr val="accent1"/>
          </a:solidFill>
          <a:ln w="17509" cap="flat">
            <a:noFill/>
            <a:prstDash val="solid"/>
            <a:miter/>
          </a:ln>
        </p:spPr>
        <p:txBody>
          <a:bodyPr rtlCol="0" anchor="ctr"/>
          <a:lstStyle/>
          <a:p>
            <a:endParaRPr lang="en-US"/>
          </a:p>
        </p:txBody>
      </p:sp>
      <p:sp>
        <p:nvSpPr>
          <p:cNvPr id="1415" name="Freeform: Shape 1414">
            <a:extLst>
              <a:ext uri="{FF2B5EF4-FFF2-40B4-BE49-F238E27FC236}">
                <a16:creationId xmlns:a16="http://schemas.microsoft.com/office/drawing/2014/main" id="{D3DB30AE-9A21-48EA-B5BF-B4AF08911422}"/>
              </a:ext>
            </a:extLst>
          </p:cNvPr>
          <p:cNvSpPr/>
          <p:nvPr/>
        </p:nvSpPr>
        <p:spPr>
          <a:xfrm>
            <a:off x="25576849" y="8924073"/>
            <a:ext cx="240883" cy="240883"/>
          </a:xfrm>
          <a:custGeom>
            <a:avLst/>
            <a:gdLst>
              <a:gd name="connsiteX0" fmla="*/ 180132 w 175225"/>
              <a:gd name="connsiteY0" fmla="*/ 0 h 175225"/>
              <a:gd name="connsiteX1" fmla="*/ 180132 w 175225"/>
              <a:gd name="connsiteY1" fmla="*/ 42229 h 175225"/>
              <a:gd name="connsiteX2" fmla="*/ 0 w 175225"/>
              <a:gd name="connsiteY2" fmla="*/ 179255 h 175225"/>
              <a:gd name="connsiteX3" fmla="*/ 0 w 175225"/>
              <a:gd name="connsiteY3" fmla="*/ 118978 h 175225"/>
            </a:gdLst>
            <a:ahLst/>
            <a:cxnLst>
              <a:cxn ang="0">
                <a:pos x="connsiteX0" y="connsiteY0"/>
              </a:cxn>
              <a:cxn ang="0">
                <a:pos x="connsiteX1" y="connsiteY1"/>
              </a:cxn>
              <a:cxn ang="0">
                <a:pos x="connsiteX2" y="connsiteY2"/>
              </a:cxn>
              <a:cxn ang="0">
                <a:pos x="connsiteX3" y="connsiteY3"/>
              </a:cxn>
            </a:cxnLst>
            <a:rect l="l" t="t" r="r" b="b"/>
            <a:pathLst>
              <a:path w="175225" h="175225">
                <a:moveTo>
                  <a:pt x="180132" y="0"/>
                </a:moveTo>
                <a:lnTo>
                  <a:pt x="180132" y="42229"/>
                </a:lnTo>
                <a:lnTo>
                  <a:pt x="0" y="179255"/>
                </a:lnTo>
                <a:lnTo>
                  <a:pt x="0" y="118978"/>
                </a:lnTo>
                <a:close/>
              </a:path>
            </a:pathLst>
          </a:custGeom>
          <a:solidFill>
            <a:schemeClr val="accent1"/>
          </a:solidFill>
          <a:ln w="17509" cap="flat">
            <a:noFill/>
            <a:prstDash val="solid"/>
            <a:miter/>
          </a:ln>
        </p:spPr>
        <p:txBody>
          <a:bodyPr rtlCol="0" anchor="ctr"/>
          <a:lstStyle/>
          <a:p>
            <a:endParaRPr lang="en-US"/>
          </a:p>
        </p:txBody>
      </p:sp>
      <p:sp>
        <p:nvSpPr>
          <p:cNvPr id="1416" name="Freeform: Shape 1415">
            <a:extLst>
              <a:ext uri="{FF2B5EF4-FFF2-40B4-BE49-F238E27FC236}">
                <a16:creationId xmlns:a16="http://schemas.microsoft.com/office/drawing/2014/main" id="{B28E28C5-ED45-4B0D-B6A9-8BCFBDA48BBF}"/>
              </a:ext>
            </a:extLst>
          </p:cNvPr>
          <p:cNvSpPr/>
          <p:nvPr/>
        </p:nvSpPr>
        <p:spPr>
          <a:xfrm>
            <a:off x="25870002" y="8855903"/>
            <a:ext cx="48176" cy="72265"/>
          </a:xfrm>
          <a:custGeom>
            <a:avLst/>
            <a:gdLst>
              <a:gd name="connsiteX0" fmla="*/ 42404 w 35045"/>
              <a:gd name="connsiteY0" fmla="*/ 0 h 52567"/>
              <a:gd name="connsiteX1" fmla="*/ 42404 w 35045"/>
              <a:gd name="connsiteY1" fmla="*/ 34519 h 52567"/>
              <a:gd name="connsiteX2" fmla="*/ 0 w 35045"/>
              <a:gd name="connsiteY2" fmla="*/ 66761 h 52567"/>
              <a:gd name="connsiteX3" fmla="*/ 0 w 35045"/>
              <a:gd name="connsiteY3" fmla="*/ 27861 h 52567"/>
            </a:gdLst>
            <a:ahLst/>
            <a:cxnLst>
              <a:cxn ang="0">
                <a:pos x="connsiteX0" y="connsiteY0"/>
              </a:cxn>
              <a:cxn ang="0">
                <a:pos x="connsiteX1" y="connsiteY1"/>
              </a:cxn>
              <a:cxn ang="0">
                <a:pos x="connsiteX2" y="connsiteY2"/>
              </a:cxn>
              <a:cxn ang="0">
                <a:pos x="connsiteX3" y="connsiteY3"/>
              </a:cxn>
            </a:cxnLst>
            <a:rect l="l" t="t" r="r" b="b"/>
            <a:pathLst>
              <a:path w="35045" h="52567">
                <a:moveTo>
                  <a:pt x="42404" y="0"/>
                </a:moveTo>
                <a:lnTo>
                  <a:pt x="42404" y="34519"/>
                </a:lnTo>
                <a:lnTo>
                  <a:pt x="0" y="66761"/>
                </a:lnTo>
                <a:lnTo>
                  <a:pt x="0" y="27861"/>
                </a:lnTo>
                <a:close/>
              </a:path>
            </a:pathLst>
          </a:custGeom>
          <a:solidFill>
            <a:schemeClr val="accent1"/>
          </a:solidFill>
          <a:ln w="17509" cap="flat">
            <a:noFill/>
            <a:prstDash val="solid"/>
            <a:miter/>
          </a:ln>
        </p:spPr>
        <p:txBody>
          <a:bodyPr rtlCol="0" anchor="ctr"/>
          <a:lstStyle/>
          <a:p>
            <a:endParaRPr lang="en-US"/>
          </a:p>
        </p:txBody>
      </p:sp>
      <p:sp>
        <p:nvSpPr>
          <p:cNvPr id="1417" name="Freeform: Shape 1416">
            <a:extLst>
              <a:ext uri="{FF2B5EF4-FFF2-40B4-BE49-F238E27FC236}">
                <a16:creationId xmlns:a16="http://schemas.microsoft.com/office/drawing/2014/main" id="{AD062BDD-C003-413F-B652-2622C0928874}"/>
              </a:ext>
            </a:extLst>
          </p:cNvPr>
          <p:cNvSpPr/>
          <p:nvPr/>
        </p:nvSpPr>
        <p:spPr>
          <a:xfrm>
            <a:off x="25684764" y="9115574"/>
            <a:ext cx="48176" cy="96353"/>
          </a:xfrm>
          <a:custGeom>
            <a:avLst/>
            <a:gdLst>
              <a:gd name="connsiteX0" fmla="*/ 40652 w 35045"/>
              <a:gd name="connsiteY0" fmla="*/ 0 h 70090"/>
              <a:gd name="connsiteX1" fmla="*/ 40652 w 35045"/>
              <a:gd name="connsiteY1" fmla="*/ 48362 h 70090"/>
              <a:gd name="connsiteX2" fmla="*/ 0 w 35045"/>
              <a:gd name="connsiteY2" fmla="*/ 81130 h 70090"/>
              <a:gd name="connsiteX3" fmla="*/ 0 w 35045"/>
              <a:gd name="connsiteY3" fmla="*/ 28912 h 70090"/>
            </a:gdLst>
            <a:ahLst/>
            <a:cxnLst>
              <a:cxn ang="0">
                <a:pos x="connsiteX0" y="connsiteY0"/>
              </a:cxn>
              <a:cxn ang="0">
                <a:pos x="connsiteX1" y="connsiteY1"/>
              </a:cxn>
              <a:cxn ang="0">
                <a:pos x="connsiteX2" y="connsiteY2"/>
              </a:cxn>
              <a:cxn ang="0">
                <a:pos x="connsiteX3" y="connsiteY3"/>
              </a:cxn>
            </a:cxnLst>
            <a:rect l="l" t="t" r="r" b="b"/>
            <a:pathLst>
              <a:path w="35045" h="70090">
                <a:moveTo>
                  <a:pt x="40652" y="0"/>
                </a:moveTo>
                <a:lnTo>
                  <a:pt x="40652" y="48362"/>
                </a:lnTo>
                <a:lnTo>
                  <a:pt x="0" y="81130"/>
                </a:lnTo>
                <a:lnTo>
                  <a:pt x="0" y="28912"/>
                </a:lnTo>
                <a:close/>
              </a:path>
            </a:pathLst>
          </a:custGeom>
          <a:solidFill>
            <a:schemeClr val="accent1"/>
          </a:solidFill>
          <a:ln w="17509" cap="flat">
            <a:noFill/>
            <a:prstDash val="solid"/>
            <a:miter/>
          </a:ln>
        </p:spPr>
        <p:txBody>
          <a:bodyPr rtlCol="0" anchor="ctr"/>
          <a:lstStyle/>
          <a:p>
            <a:endParaRPr lang="en-US"/>
          </a:p>
        </p:txBody>
      </p:sp>
      <p:sp>
        <p:nvSpPr>
          <p:cNvPr id="1418" name="Freeform: Shape 1417">
            <a:extLst>
              <a:ext uri="{FF2B5EF4-FFF2-40B4-BE49-F238E27FC236}">
                <a16:creationId xmlns:a16="http://schemas.microsoft.com/office/drawing/2014/main" id="{FEC67CC5-ABB0-4B7B-B57A-CE40861F96CE}"/>
              </a:ext>
            </a:extLst>
          </p:cNvPr>
          <p:cNvSpPr/>
          <p:nvPr/>
        </p:nvSpPr>
        <p:spPr>
          <a:xfrm>
            <a:off x="25870002" y="8982366"/>
            <a:ext cx="48176" cy="72265"/>
          </a:xfrm>
          <a:custGeom>
            <a:avLst/>
            <a:gdLst>
              <a:gd name="connsiteX0" fmla="*/ 42404 w 35045"/>
              <a:gd name="connsiteY0" fmla="*/ 0 h 52567"/>
              <a:gd name="connsiteX1" fmla="*/ 42404 w 35045"/>
              <a:gd name="connsiteY1" fmla="*/ 34344 h 52567"/>
              <a:gd name="connsiteX2" fmla="*/ 0 w 35045"/>
              <a:gd name="connsiteY2" fmla="*/ 68864 h 52567"/>
              <a:gd name="connsiteX3" fmla="*/ 0 w 35045"/>
              <a:gd name="connsiteY3" fmla="*/ 30314 h 52567"/>
            </a:gdLst>
            <a:ahLst/>
            <a:cxnLst>
              <a:cxn ang="0">
                <a:pos x="connsiteX0" y="connsiteY0"/>
              </a:cxn>
              <a:cxn ang="0">
                <a:pos x="connsiteX1" y="connsiteY1"/>
              </a:cxn>
              <a:cxn ang="0">
                <a:pos x="connsiteX2" y="connsiteY2"/>
              </a:cxn>
              <a:cxn ang="0">
                <a:pos x="connsiteX3" y="connsiteY3"/>
              </a:cxn>
            </a:cxnLst>
            <a:rect l="l" t="t" r="r" b="b"/>
            <a:pathLst>
              <a:path w="35045" h="52567">
                <a:moveTo>
                  <a:pt x="42404" y="0"/>
                </a:moveTo>
                <a:lnTo>
                  <a:pt x="42404" y="34344"/>
                </a:lnTo>
                <a:lnTo>
                  <a:pt x="0" y="68864"/>
                </a:lnTo>
                <a:lnTo>
                  <a:pt x="0" y="30314"/>
                </a:lnTo>
                <a:close/>
              </a:path>
            </a:pathLst>
          </a:custGeom>
          <a:solidFill>
            <a:schemeClr val="accent1"/>
          </a:solidFill>
          <a:ln w="17509" cap="flat">
            <a:noFill/>
            <a:prstDash val="solid"/>
            <a:miter/>
          </a:ln>
        </p:spPr>
        <p:txBody>
          <a:bodyPr rtlCol="0" anchor="ctr"/>
          <a:lstStyle/>
          <a:p>
            <a:endParaRPr lang="en-US"/>
          </a:p>
        </p:txBody>
      </p:sp>
      <p:sp>
        <p:nvSpPr>
          <p:cNvPr id="1419" name="Freeform: Shape 1418">
            <a:extLst>
              <a:ext uri="{FF2B5EF4-FFF2-40B4-BE49-F238E27FC236}">
                <a16:creationId xmlns:a16="http://schemas.microsoft.com/office/drawing/2014/main" id="{AAAE0233-E054-4354-A8BD-4EC8D57A27DF}"/>
              </a:ext>
            </a:extLst>
          </p:cNvPr>
          <p:cNvSpPr/>
          <p:nvPr/>
        </p:nvSpPr>
        <p:spPr>
          <a:xfrm>
            <a:off x="25464597" y="9386566"/>
            <a:ext cx="96352" cy="168618"/>
          </a:xfrm>
          <a:custGeom>
            <a:avLst/>
            <a:gdLst>
              <a:gd name="connsiteX0" fmla="*/ 0 w 70090"/>
              <a:gd name="connsiteY0" fmla="*/ 54670 h 122657"/>
              <a:gd name="connsiteX1" fmla="*/ 70441 w 70090"/>
              <a:gd name="connsiteY1" fmla="*/ 0 h 122657"/>
              <a:gd name="connsiteX2" fmla="*/ 70441 w 70090"/>
              <a:gd name="connsiteY2" fmla="*/ 61329 h 122657"/>
              <a:gd name="connsiteX3" fmla="*/ 0 w 70090"/>
              <a:gd name="connsiteY3" fmla="*/ 123184 h 122657"/>
            </a:gdLst>
            <a:ahLst/>
            <a:cxnLst>
              <a:cxn ang="0">
                <a:pos x="connsiteX0" y="connsiteY0"/>
              </a:cxn>
              <a:cxn ang="0">
                <a:pos x="connsiteX1" y="connsiteY1"/>
              </a:cxn>
              <a:cxn ang="0">
                <a:pos x="connsiteX2" y="connsiteY2"/>
              </a:cxn>
              <a:cxn ang="0">
                <a:pos x="connsiteX3" y="connsiteY3"/>
              </a:cxn>
            </a:cxnLst>
            <a:rect l="l" t="t" r="r" b="b"/>
            <a:pathLst>
              <a:path w="70090" h="122657">
                <a:moveTo>
                  <a:pt x="0" y="54670"/>
                </a:moveTo>
                <a:lnTo>
                  <a:pt x="70441" y="0"/>
                </a:lnTo>
                <a:lnTo>
                  <a:pt x="70441" y="61329"/>
                </a:lnTo>
                <a:lnTo>
                  <a:pt x="0" y="123184"/>
                </a:lnTo>
                <a:close/>
              </a:path>
            </a:pathLst>
          </a:custGeom>
          <a:solidFill>
            <a:schemeClr val="accent1"/>
          </a:solidFill>
          <a:ln w="17509" cap="flat">
            <a:noFill/>
            <a:prstDash val="solid"/>
            <a:miter/>
          </a:ln>
        </p:spPr>
        <p:txBody>
          <a:bodyPr rtlCol="0" anchor="ctr"/>
          <a:lstStyle/>
          <a:p>
            <a:endParaRPr lang="en-US"/>
          </a:p>
        </p:txBody>
      </p:sp>
      <p:sp>
        <p:nvSpPr>
          <p:cNvPr id="1420" name="Freeform: Shape 1419">
            <a:extLst>
              <a:ext uri="{FF2B5EF4-FFF2-40B4-BE49-F238E27FC236}">
                <a16:creationId xmlns:a16="http://schemas.microsoft.com/office/drawing/2014/main" id="{8AD8206B-E86F-49E2-9A08-88C87D81AF00}"/>
              </a:ext>
            </a:extLst>
          </p:cNvPr>
          <p:cNvSpPr/>
          <p:nvPr/>
        </p:nvSpPr>
        <p:spPr>
          <a:xfrm>
            <a:off x="25606959" y="9217708"/>
            <a:ext cx="168618" cy="192705"/>
          </a:xfrm>
          <a:custGeom>
            <a:avLst/>
            <a:gdLst>
              <a:gd name="connsiteX0" fmla="*/ 124761 w 122657"/>
              <a:gd name="connsiteY0" fmla="*/ 0 h 140180"/>
              <a:gd name="connsiteX1" fmla="*/ 124761 w 122657"/>
              <a:gd name="connsiteY1" fmla="*/ 45033 h 140180"/>
              <a:gd name="connsiteX2" fmla="*/ 0 w 122657"/>
              <a:gd name="connsiteY2" fmla="*/ 155074 h 140180"/>
              <a:gd name="connsiteX3" fmla="*/ 0 w 122657"/>
              <a:gd name="connsiteY3" fmla="*/ 96900 h 140180"/>
            </a:gdLst>
            <a:ahLst/>
            <a:cxnLst>
              <a:cxn ang="0">
                <a:pos x="connsiteX0" y="connsiteY0"/>
              </a:cxn>
              <a:cxn ang="0">
                <a:pos x="connsiteX1" y="connsiteY1"/>
              </a:cxn>
              <a:cxn ang="0">
                <a:pos x="connsiteX2" y="connsiteY2"/>
              </a:cxn>
              <a:cxn ang="0">
                <a:pos x="connsiteX3" y="connsiteY3"/>
              </a:cxn>
            </a:cxnLst>
            <a:rect l="l" t="t" r="r" b="b"/>
            <a:pathLst>
              <a:path w="122657" h="140180">
                <a:moveTo>
                  <a:pt x="124761" y="0"/>
                </a:moveTo>
                <a:lnTo>
                  <a:pt x="124761" y="45033"/>
                </a:lnTo>
                <a:lnTo>
                  <a:pt x="0" y="155074"/>
                </a:lnTo>
                <a:lnTo>
                  <a:pt x="0" y="96900"/>
                </a:lnTo>
                <a:close/>
              </a:path>
            </a:pathLst>
          </a:custGeom>
          <a:solidFill>
            <a:schemeClr val="accent1"/>
          </a:solidFill>
          <a:ln w="17509" cap="flat">
            <a:noFill/>
            <a:prstDash val="solid"/>
            <a:miter/>
          </a:ln>
        </p:spPr>
        <p:txBody>
          <a:bodyPr rtlCol="0" anchor="ctr"/>
          <a:lstStyle/>
          <a:p>
            <a:endParaRPr lang="en-US"/>
          </a:p>
        </p:txBody>
      </p:sp>
      <p:sp>
        <p:nvSpPr>
          <p:cNvPr id="1421" name="Freeform: Shape 1420">
            <a:extLst>
              <a:ext uri="{FF2B5EF4-FFF2-40B4-BE49-F238E27FC236}">
                <a16:creationId xmlns:a16="http://schemas.microsoft.com/office/drawing/2014/main" id="{9E96AB2A-CA13-4CF7-94B9-CD6F8B28F79E}"/>
              </a:ext>
            </a:extLst>
          </p:cNvPr>
          <p:cNvSpPr/>
          <p:nvPr/>
        </p:nvSpPr>
        <p:spPr>
          <a:xfrm>
            <a:off x="25823993" y="9100639"/>
            <a:ext cx="96352" cy="120441"/>
          </a:xfrm>
          <a:custGeom>
            <a:avLst/>
            <a:gdLst>
              <a:gd name="connsiteX0" fmla="*/ 75872 w 70090"/>
              <a:gd name="connsiteY0" fmla="*/ 0 h 87612"/>
              <a:gd name="connsiteX1" fmla="*/ 75872 w 70090"/>
              <a:gd name="connsiteY1" fmla="*/ 34344 h 87612"/>
              <a:gd name="connsiteX2" fmla="*/ 0 w 70090"/>
              <a:gd name="connsiteY2" fmla="*/ 101105 h 87612"/>
              <a:gd name="connsiteX3" fmla="*/ 0 w 70090"/>
              <a:gd name="connsiteY3" fmla="*/ 59226 h 87612"/>
            </a:gdLst>
            <a:ahLst/>
            <a:cxnLst>
              <a:cxn ang="0">
                <a:pos x="connsiteX0" y="connsiteY0"/>
              </a:cxn>
              <a:cxn ang="0">
                <a:pos x="connsiteX1" y="connsiteY1"/>
              </a:cxn>
              <a:cxn ang="0">
                <a:pos x="connsiteX2" y="connsiteY2"/>
              </a:cxn>
              <a:cxn ang="0">
                <a:pos x="connsiteX3" y="connsiteY3"/>
              </a:cxn>
            </a:cxnLst>
            <a:rect l="l" t="t" r="r" b="b"/>
            <a:pathLst>
              <a:path w="70090" h="87612">
                <a:moveTo>
                  <a:pt x="75872" y="0"/>
                </a:moveTo>
                <a:lnTo>
                  <a:pt x="75872" y="34344"/>
                </a:lnTo>
                <a:lnTo>
                  <a:pt x="0" y="101105"/>
                </a:lnTo>
                <a:lnTo>
                  <a:pt x="0" y="59226"/>
                </a:lnTo>
                <a:close/>
              </a:path>
            </a:pathLst>
          </a:custGeom>
          <a:solidFill>
            <a:schemeClr val="accent1"/>
          </a:solidFill>
          <a:ln w="17509" cap="flat">
            <a:noFill/>
            <a:prstDash val="solid"/>
            <a:miter/>
          </a:ln>
        </p:spPr>
        <p:txBody>
          <a:bodyPr rtlCol="0" anchor="ctr"/>
          <a:lstStyle/>
          <a:p>
            <a:endParaRPr lang="en-US"/>
          </a:p>
        </p:txBody>
      </p:sp>
      <p:sp>
        <p:nvSpPr>
          <p:cNvPr id="1422" name="Freeform: Shape 1421">
            <a:extLst>
              <a:ext uri="{FF2B5EF4-FFF2-40B4-BE49-F238E27FC236}">
                <a16:creationId xmlns:a16="http://schemas.microsoft.com/office/drawing/2014/main" id="{E3CA4C6B-7B0A-4BE9-BF81-1E8A0C0C30CE}"/>
              </a:ext>
            </a:extLst>
          </p:cNvPr>
          <p:cNvSpPr/>
          <p:nvPr/>
        </p:nvSpPr>
        <p:spPr>
          <a:xfrm>
            <a:off x="25464597" y="9568914"/>
            <a:ext cx="48176" cy="120441"/>
          </a:xfrm>
          <a:custGeom>
            <a:avLst/>
            <a:gdLst>
              <a:gd name="connsiteX0" fmla="*/ 0 w 35045"/>
              <a:gd name="connsiteY0" fmla="*/ 31190 h 87612"/>
              <a:gd name="connsiteX1" fmla="*/ 37323 w 35045"/>
              <a:gd name="connsiteY1" fmla="*/ 0 h 87612"/>
              <a:gd name="connsiteX2" fmla="*/ 37323 w 35045"/>
              <a:gd name="connsiteY2" fmla="*/ 65009 h 87612"/>
              <a:gd name="connsiteX3" fmla="*/ 0 w 35045"/>
              <a:gd name="connsiteY3" fmla="*/ 99879 h 87612"/>
            </a:gdLst>
            <a:ahLst/>
            <a:cxnLst>
              <a:cxn ang="0">
                <a:pos x="connsiteX0" y="connsiteY0"/>
              </a:cxn>
              <a:cxn ang="0">
                <a:pos x="connsiteX1" y="connsiteY1"/>
              </a:cxn>
              <a:cxn ang="0">
                <a:pos x="connsiteX2" y="connsiteY2"/>
              </a:cxn>
              <a:cxn ang="0">
                <a:pos x="connsiteX3" y="connsiteY3"/>
              </a:cxn>
            </a:cxnLst>
            <a:rect l="l" t="t" r="r" b="b"/>
            <a:pathLst>
              <a:path w="35045" h="87612">
                <a:moveTo>
                  <a:pt x="0" y="31190"/>
                </a:moveTo>
                <a:lnTo>
                  <a:pt x="37323" y="0"/>
                </a:lnTo>
                <a:lnTo>
                  <a:pt x="37323" y="65009"/>
                </a:lnTo>
                <a:lnTo>
                  <a:pt x="0" y="99879"/>
                </a:lnTo>
                <a:close/>
              </a:path>
            </a:pathLst>
          </a:custGeom>
          <a:solidFill>
            <a:schemeClr val="accent1"/>
          </a:solidFill>
          <a:ln w="17509" cap="flat">
            <a:noFill/>
            <a:prstDash val="solid"/>
            <a:miter/>
          </a:ln>
        </p:spPr>
        <p:txBody>
          <a:bodyPr rtlCol="0" anchor="ctr"/>
          <a:lstStyle/>
          <a:p>
            <a:endParaRPr lang="en-US"/>
          </a:p>
        </p:txBody>
      </p:sp>
      <p:sp>
        <p:nvSpPr>
          <p:cNvPr id="1423" name="Freeform: Shape 1422">
            <a:extLst>
              <a:ext uri="{FF2B5EF4-FFF2-40B4-BE49-F238E27FC236}">
                <a16:creationId xmlns:a16="http://schemas.microsoft.com/office/drawing/2014/main" id="{BACF3A07-7D3A-4F58-BFD0-09F22F81C060}"/>
              </a:ext>
            </a:extLst>
          </p:cNvPr>
          <p:cNvSpPr/>
          <p:nvPr/>
        </p:nvSpPr>
        <p:spPr>
          <a:xfrm>
            <a:off x="25561432" y="9392829"/>
            <a:ext cx="144529" cy="216794"/>
          </a:xfrm>
          <a:custGeom>
            <a:avLst/>
            <a:gdLst>
              <a:gd name="connsiteX0" fmla="*/ 119854 w 105135"/>
              <a:gd name="connsiteY0" fmla="*/ 0 h 157703"/>
              <a:gd name="connsiteX1" fmla="*/ 119854 w 105135"/>
              <a:gd name="connsiteY1" fmla="*/ 49238 h 157703"/>
              <a:gd name="connsiteX2" fmla="*/ 0 w 105135"/>
              <a:gd name="connsiteY2" fmla="*/ 161908 h 157703"/>
              <a:gd name="connsiteX3" fmla="*/ 0 w 105135"/>
              <a:gd name="connsiteY3" fmla="*/ 100404 h 157703"/>
            </a:gdLst>
            <a:ahLst/>
            <a:cxnLst>
              <a:cxn ang="0">
                <a:pos x="connsiteX0" y="connsiteY0"/>
              </a:cxn>
              <a:cxn ang="0">
                <a:pos x="connsiteX1" y="connsiteY1"/>
              </a:cxn>
              <a:cxn ang="0">
                <a:pos x="connsiteX2" y="connsiteY2"/>
              </a:cxn>
              <a:cxn ang="0">
                <a:pos x="connsiteX3" y="connsiteY3"/>
              </a:cxn>
            </a:cxnLst>
            <a:rect l="l" t="t" r="r" b="b"/>
            <a:pathLst>
              <a:path w="105135" h="157703">
                <a:moveTo>
                  <a:pt x="119854" y="0"/>
                </a:moveTo>
                <a:lnTo>
                  <a:pt x="119854" y="49238"/>
                </a:lnTo>
                <a:lnTo>
                  <a:pt x="0" y="161908"/>
                </a:lnTo>
                <a:lnTo>
                  <a:pt x="0" y="100404"/>
                </a:lnTo>
                <a:close/>
              </a:path>
            </a:pathLst>
          </a:custGeom>
          <a:solidFill>
            <a:schemeClr val="accent1"/>
          </a:solidFill>
          <a:ln w="17509" cap="flat">
            <a:noFill/>
            <a:prstDash val="solid"/>
            <a:miter/>
          </a:ln>
        </p:spPr>
        <p:txBody>
          <a:bodyPr rtlCol="0" anchor="ctr"/>
          <a:lstStyle/>
          <a:p>
            <a:endParaRPr lang="en-US"/>
          </a:p>
        </p:txBody>
      </p:sp>
      <p:sp>
        <p:nvSpPr>
          <p:cNvPr id="1424" name="Freeform: Shape 1423">
            <a:extLst>
              <a:ext uri="{FF2B5EF4-FFF2-40B4-BE49-F238E27FC236}">
                <a16:creationId xmlns:a16="http://schemas.microsoft.com/office/drawing/2014/main" id="{874AFA56-2BC7-4E05-B0FB-B6E3D45279CE}"/>
              </a:ext>
            </a:extLst>
          </p:cNvPr>
          <p:cNvSpPr/>
          <p:nvPr/>
        </p:nvSpPr>
        <p:spPr>
          <a:xfrm>
            <a:off x="25771722" y="9223731"/>
            <a:ext cx="144529" cy="192705"/>
          </a:xfrm>
          <a:custGeom>
            <a:avLst/>
            <a:gdLst>
              <a:gd name="connsiteX0" fmla="*/ 113897 w 105135"/>
              <a:gd name="connsiteY0" fmla="*/ 0 h 140180"/>
              <a:gd name="connsiteX1" fmla="*/ 113897 w 105135"/>
              <a:gd name="connsiteY1" fmla="*/ 34344 h 140180"/>
              <a:gd name="connsiteX2" fmla="*/ 0 w 105135"/>
              <a:gd name="connsiteY2" fmla="*/ 141232 h 140180"/>
              <a:gd name="connsiteX3" fmla="*/ 0 w 105135"/>
              <a:gd name="connsiteY3" fmla="*/ 95322 h 140180"/>
            </a:gdLst>
            <a:ahLst/>
            <a:cxnLst>
              <a:cxn ang="0">
                <a:pos x="connsiteX0" y="connsiteY0"/>
              </a:cxn>
              <a:cxn ang="0">
                <a:pos x="connsiteX1" y="connsiteY1"/>
              </a:cxn>
              <a:cxn ang="0">
                <a:pos x="connsiteX2" y="connsiteY2"/>
              </a:cxn>
              <a:cxn ang="0">
                <a:pos x="connsiteX3" y="connsiteY3"/>
              </a:cxn>
            </a:cxnLst>
            <a:rect l="l" t="t" r="r" b="b"/>
            <a:pathLst>
              <a:path w="105135" h="140180">
                <a:moveTo>
                  <a:pt x="113897" y="0"/>
                </a:moveTo>
                <a:lnTo>
                  <a:pt x="113897" y="34344"/>
                </a:lnTo>
                <a:lnTo>
                  <a:pt x="0" y="141232"/>
                </a:lnTo>
                <a:lnTo>
                  <a:pt x="0" y="95322"/>
                </a:lnTo>
                <a:close/>
              </a:path>
            </a:pathLst>
          </a:custGeom>
          <a:solidFill>
            <a:schemeClr val="accent1"/>
          </a:solidFill>
          <a:ln w="17509" cap="flat">
            <a:noFill/>
            <a:prstDash val="solid"/>
            <a:miter/>
          </a:ln>
        </p:spPr>
        <p:txBody>
          <a:bodyPr rtlCol="0" anchor="ctr"/>
          <a:lstStyle/>
          <a:p>
            <a:endParaRPr lang="en-US"/>
          </a:p>
        </p:txBody>
      </p:sp>
      <p:sp>
        <p:nvSpPr>
          <p:cNvPr id="1425" name="Freeform: Shape 1424">
            <a:extLst>
              <a:ext uri="{FF2B5EF4-FFF2-40B4-BE49-F238E27FC236}">
                <a16:creationId xmlns:a16="http://schemas.microsoft.com/office/drawing/2014/main" id="{3D98BC66-4458-42A5-A33F-13DAF9B9B00D}"/>
              </a:ext>
            </a:extLst>
          </p:cNvPr>
          <p:cNvSpPr/>
          <p:nvPr/>
        </p:nvSpPr>
        <p:spPr>
          <a:xfrm>
            <a:off x="25464597" y="9668158"/>
            <a:ext cx="96352" cy="192705"/>
          </a:xfrm>
          <a:custGeom>
            <a:avLst/>
            <a:gdLst>
              <a:gd name="connsiteX0" fmla="*/ 0 w 70090"/>
              <a:gd name="connsiteY0" fmla="*/ 73770 h 140180"/>
              <a:gd name="connsiteX1" fmla="*/ 81655 w 70090"/>
              <a:gd name="connsiteY1" fmla="*/ 0 h 140180"/>
              <a:gd name="connsiteX2" fmla="*/ 81655 w 70090"/>
              <a:gd name="connsiteY2" fmla="*/ 60628 h 140180"/>
              <a:gd name="connsiteX3" fmla="*/ 0 w 70090"/>
              <a:gd name="connsiteY3" fmla="*/ 142459 h 140180"/>
            </a:gdLst>
            <a:ahLst/>
            <a:cxnLst>
              <a:cxn ang="0">
                <a:pos x="connsiteX0" y="connsiteY0"/>
              </a:cxn>
              <a:cxn ang="0">
                <a:pos x="connsiteX1" y="connsiteY1"/>
              </a:cxn>
              <a:cxn ang="0">
                <a:pos x="connsiteX2" y="connsiteY2"/>
              </a:cxn>
              <a:cxn ang="0">
                <a:pos x="connsiteX3" y="connsiteY3"/>
              </a:cxn>
            </a:cxnLst>
            <a:rect l="l" t="t" r="r" b="b"/>
            <a:pathLst>
              <a:path w="70090" h="140180">
                <a:moveTo>
                  <a:pt x="0" y="73770"/>
                </a:moveTo>
                <a:lnTo>
                  <a:pt x="81655" y="0"/>
                </a:lnTo>
                <a:lnTo>
                  <a:pt x="81655" y="60628"/>
                </a:lnTo>
                <a:lnTo>
                  <a:pt x="0" y="142459"/>
                </a:lnTo>
                <a:close/>
              </a:path>
            </a:pathLst>
          </a:custGeom>
          <a:solidFill>
            <a:schemeClr val="accent1"/>
          </a:solidFill>
          <a:ln w="17509" cap="flat">
            <a:noFill/>
            <a:prstDash val="solid"/>
            <a:miter/>
          </a:ln>
        </p:spPr>
        <p:txBody>
          <a:bodyPr rtlCol="0" anchor="ctr"/>
          <a:lstStyle/>
          <a:p>
            <a:endParaRPr lang="en-US"/>
          </a:p>
        </p:txBody>
      </p:sp>
      <p:sp>
        <p:nvSpPr>
          <p:cNvPr id="1426" name="Freeform: Shape 1425">
            <a:extLst>
              <a:ext uri="{FF2B5EF4-FFF2-40B4-BE49-F238E27FC236}">
                <a16:creationId xmlns:a16="http://schemas.microsoft.com/office/drawing/2014/main" id="{5D347CC8-4A47-4DE6-B42C-7BC37C87045C}"/>
              </a:ext>
            </a:extLst>
          </p:cNvPr>
          <p:cNvSpPr/>
          <p:nvPr/>
        </p:nvSpPr>
        <p:spPr>
          <a:xfrm>
            <a:off x="25622375" y="9586258"/>
            <a:ext cx="24089" cy="96353"/>
          </a:xfrm>
          <a:custGeom>
            <a:avLst/>
            <a:gdLst>
              <a:gd name="connsiteX0" fmla="*/ 0 w 17522"/>
              <a:gd name="connsiteY0" fmla="*/ 29789 h 70090"/>
              <a:gd name="connsiteX1" fmla="*/ 33117 w 17522"/>
              <a:gd name="connsiteY1" fmla="*/ 0 h 70090"/>
              <a:gd name="connsiteX2" fmla="*/ 33117 w 17522"/>
              <a:gd name="connsiteY2" fmla="*/ 53444 h 70090"/>
              <a:gd name="connsiteX3" fmla="*/ 0 w 17522"/>
              <a:gd name="connsiteY3" fmla="*/ 86737 h 70090"/>
            </a:gdLst>
            <a:ahLst/>
            <a:cxnLst>
              <a:cxn ang="0">
                <a:pos x="connsiteX0" y="connsiteY0"/>
              </a:cxn>
              <a:cxn ang="0">
                <a:pos x="connsiteX1" y="connsiteY1"/>
              </a:cxn>
              <a:cxn ang="0">
                <a:pos x="connsiteX2" y="connsiteY2"/>
              </a:cxn>
              <a:cxn ang="0">
                <a:pos x="connsiteX3" y="connsiteY3"/>
              </a:cxn>
            </a:cxnLst>
            <a:rect l="l" t="t" r="r" b="b"/>
            <a:pathLst>
              <a:path w="17522" h="70090">
                <a:moveTo>
                  <a:pt x="0" y="29789"/>
                </a:moveTo>
                <a:lnTo>
                  <a:pt x="33117" y="0"/>
                </a:lnTo>
                <a:lnTo>
                  <a:pt x="33117" y="53444"/>
                </a:lnTo>
                <a:lnTo>
                  <a:pt x="0" y="86737"/>
                </a:lnTo>
                <a:close/>
              </a:path>
            </a:pathLst>
          </a:custGeom>
          <a:solidFill>
            <a:schemeClr val="accent1"/>
          </a:solidFill>
          <a:ln w="17509" cap="flat">
            <a:noFill/>
            <a:prstDash val="solid"/>
            <a:miter/>
          </a:ln>
        </p:spPr>
        <p:txBody>
          <a:bodyPr rtlCol="0" anchor="ctr"/>
          <a:lstStyle/>
          <a:p>
            <a:endParaRPr lang="en-US"/>
          </a:p>
        </p:txBody>
      </p:sp>
      <p:sp>
        <p:nvSpPr>
          <p:cNvPr id="1427" name="Freeform: Shape 1426">
            <a:extLst>
              <a:ext uri="{FF2B5EF4-FFF2-40B4-BE49-F238E27FC236}">
                <a16:creationId xmlns:a16="http://schemas.microsoft.com/office/drawing/2014/main" id="{DDA265C2-C3DC-4067-B815-384E433A09DE}"/>
              </a:ext>
            </a:extLst>
          </p:cNvPr>
          <p:cNvSpPr/>
          <p:nvPr/>
        </p:nvSpPr>
        <p:spPr>
          <a:xfrm>
            <a:off x="25713429" y="9465576"/>
            <a:ext cx="72265" cy="144529"/>
          </a:xfrm>
          <a:custGeom>
            <a:avLst/>
            <a:gdLst>
              <a:gd name="connsiteX0" fmla="*/ 64307 w 52567"/>
              <a:gd name="connsiteY0" fmla="*/ 0 h 105135"/>
              <a:gd name="connsiteX1" fmla="*/ 64307 w 52567"/>
              <a:gd name="connsiteY1" fmla="*/ 43632 h 105135"/>
              <a:gd name="connsiteX2" fmla="*/ 0 w 52567"/>
              <a:gd name="connsiteY2" fmla="*/ 108114 h 105135"/>
              <a:gd name="connsiteX3" fmla="*/ 0 w 52567"/>
              <a:gd name="connsiteY3" fmla="*/ 57825 h 105135"/>
            </a:gdLst>
            <a:ahLst/>
            <a:cxnLst>
              <a:cxn ang="0">
                <a:pos x="connsiteX0" y="connsiteY0"/>
              </a:cxn>
              <a:cxn ang="0">
                <a:pos x="connsiteX1" y="connsiteY1"/>
              </a:cxn>
              <a:cxn ang="0">
                <a:pos x="connsiteX2" y="connsiteY2"/>
              </a:cxn>
              <a:cxn ang="0">
                <a:pos x="connsiteX3" y="connsiteY3"/>
              </a:cxn>
            </a:cxnLst>
            <a:rect l="l" t="t" r="r" b="b"/>
            <a:pathLst>
              <a:path w="52567" h="105135">
                <a:moveTo>
                  <a:pt x="64307" y="0"/>
                </a:moveTo>
                <a:lnTo>
                  <a:pt x="64307" y="43632"/>
                </a:lnTo>
                <a:lnTo>
                  <a:pt x="0" y="108114"/>
                </a:lnTo>
                <a:lnTo>
                  <a:pt x="0" y="57825"/>
                </a:lnTo>
                <a:close/>
              </a:path>
            </a:pathLst>
          </a:custGeom>
          <a:solidFill>
            <a:schemeClr val="accent1"/>
          </a:solidFill>
          <a:ln w="17509" cap="flat">
            <a:noFill/>
            <a:prstDash val="solid"/>
            <a:miter/>
          </a:ln>
        </p:spPr>
        <p:txBody>
          <a:bodyPr rtlCol="0" anchor="ctr"/>
          <a:lstStyle/>
          <a:p>
            <a:endParaRPr lang="en-US"/>
          </a:p>
        </p:txBody>
      </p:sp>
      <p:sp>
        <p:nvSpPr>
          <p:cNvPr id="1428" name="Freeform: Shape 1427">
            <a:extLst>
              <a:ext uri="{FF2B5EF4-FFF2-40B4-BE49-F238E27FC236}">
                <a16:creationId xmlns:a16="http://schemas.microsoft.com/office/drawing/2014/main" id="{DB198DD8-9B7E-4538-8CA5-EE861F224999}"/>
              </a:ext>
            </a:extLst>
          </p:cNvPr>
          <p:cNvSpPr/>
          <p:nvPr/>
        </p:nvSpPr>
        <p:spPr>
          <a:xfrm>
            <a:off x="25847359" y="9351397"/>
            <a:ext cx="72265" cy="120441"/>
          </a:xfrm>
          <a:custGeom>
            <a:avLst/>
            <a:gdLst>
              <a:gd name="connsiteX0" fmla="*/ 58876 w 52567"/>
              <a:gd name="connsiteY0" fmla="*/ 0 h 87612"/>
              <a:gd name="connsiteX1" fmla="*/ 58876 w 52567"/>
              <a:gd name="connsiteY1" fmla="*/ 34169 h 87612"/>
              <a:gd name="connsiteX2" fmla="*/ 0 w 52567"/>
              <a:gd name="connsiteY2" fmla="*/ 93395 h 87612"/>
              <a:gd name="connsiteX3" fmla="*/ 0 w 52567"/>
              <a:gd name="connsiteY3" fmla="*/ 53093 h 87612"/>
            </a:gdLst>
            <a:ahLst/>
            <a:cxnLst>
              <a:cxn ang="0">
                <a:pos x="connsiteX0" y="connsiteY0"/>
              </a:cxn>
              <a:cxn ang="0">
                <a:pos x="connsiteX1" y="connsiteY1"/>
              </a:cxn>
              <a:cxn ang="0">
                <a:pos x="connsiteX2" y="connsiteY2"/>
              </a:cxn>
              <a:cxn ang="0">
                <a:pos x="connsiteX3" y="connsiteY3"/>
              </a:cxn>
            </a:cxnLst>
            <a:rect l="l" t="t" r="r" b="b"/>
            <a:pathLst>
              <a:path w="52567" h="87612">
                <a:moveTo>
                  <a:pt x="58876" y="0"/>
                </a:moveTo>
                <a:lnTo>
                  <a:pt x="58876" y="34169"/>
                </a:lnTo>
                <a:lnTo>
                  <a:pt x="0" y="93395"/>
                </a:lnTo>
                <a:lnTo>
                  <a:pt x="0" y="53093"/>
                </a:lnTo>
                <a:close/>
              </a:path>
            </a:pathLst>
          </a:custGeom>
          <a:solidFill>
            <a:schemeClr val="accent1"/>
          </a:solidFill>
          <a:ln w="17509" cap="flat">
            <a:noFill/>
            <a:prstDash val="solid"/>
            <a:miter/>
          </a:ln>
        </p:spPr>
        <p:txBody>
          <a:bodyPr rtlCol="0" anchor="ctr"/>
          <a:lstStyle/>
          <a:p>
            <a:endParaRPr lang="en-US"/>
          </a:p>
        </p:txBody>
      </p:sp>
      <p:sp>
        <p:nvSpPr>
          <p:cNvPr id="1429" name="Freeform: Shape 1428">
            <a:extLst>
              <a:ext uri="{FF2B5EF4-FFF2-40B4-BE49-F238E27FC236}">
                <a16:creationId xmlns:a16="http://schemas.microsoft.com/office/drawing/2014/main" id="{6475B35C-02AA-4359-96D4-74DF52C8FDFC}"/>
              </a:ext>
            </a:extLst>
          </p:cNvPr>
          <p:cNvSpPr/>
          <p:nvPr/>
        </p:nvSpPr>
        <p:spPr>
          <a:xfrm>
            <a:off x="25464597" y="9839424"/>
            <a:ext cx="72265" cy="168618"/>
          </a:xfrm>
          <a:custGeom>
            <a:avLst/>
            <a:gdLst>
              <a:gd name="connsiteX0" fmla="*/ 0 w 52567"/>
              <a:gd name="connsiteY0" fmla="*/ 56948 h 122657"/>
              <a:gd name="connsiteX1" fmla="*/ 58526 w 52567"/>
              <a:gd name="connsiteY1" fmla="*/ 0 h 122657"/>
              <a:gd name="connsiteX2" fmla="*/ 58526 w 52567"/>
              <a:gd name="connsiteY2" fmla="*/ 62731 h 122657"/>
              <a:gd name="connsiteX3" fmla="*/ 0 w 52567"/>
              <a:gd name="connsiteY3" fmla="*/ 125636 h 122657"/>
            </a:gdLst>
            <a:ahLst/>
            <a:cxnLst>
              <a:cxn ang="0">
                <a:pos x="connsiteX0" y="connsiteY0"/>
              </a:cxn>
              <a:cxn ang="0">
                <a:pos x="connsiteX1" y="connsiteY1"/>
              </a:cxn>
              <a:cxn ang="0">
                <a:pos x="connsiteX2" y="connsiteY2"/>
              </a:cxn>
              <a:cxn ang="0">
                <a:pos x="connsiteX3" y="connsiteY3"/>
              </a:cxn>
            </a:cxnLst>
            <a:rect l="l" t="t" r="r" b="b"/>
            <a:pathLst>
              <a:path w="52567" h="122657">
                <a:moveTo>
                  <a:pt x="0" y="56948"/>
                </a:moveTo>
                <a:lnTo>
                  <a:pt x="58526" y="0"/>
                </a:lnTo>
                <a:lnTo>
                  <a:pt x="58526" y="62731"/>
                </a:lnTo>
                <a:lnTo>
                  <a:pt x="0" y="125636"/>
                </a:lnTo>
                <a:close/>
              </a:path>
            </a:pathLst>
          </a:custGeom>
          <a:solidFill>
            <a:schemeClr val="accent1"/>
          </a:solidFill>
          <a:ln w="17509" cap="flat">
            <a:noFill/>
            <a:prstDash val="solid"/>
            <a:miter/>
          </a:ln>
        </p:spPr>
        <p:txBody>
          <a:bodyPr rtlCol="0" anchor="ctr"/>
          <a:lstStyle/>
          <a:p>
            <a:endParaRPr lang="en-US"/>
          </a:p>
        </p:txBody>
      </p:sp>
      <p:sp>
        <p:nvSpPr>
          <p:cNvPr id="1430" name="Freeform: Shape 1429">
            <a:extLst>
              <a:ext uri="{FF2B5EF4-FFF2-40B4-BE49-F238E27FC236}">
                <a16:creationId xmlns:a16="http://schemas.microsoft.com/office/drawing/2014/main" id="{A773ABD7-7A30-4B0D-93F7-5E6D9B094BF1}"/>
              </a:ext>
            </a:extLst>
          </p:cNvPr>
          <p:cNvSpPr/>
          <p:nvPr/>
        </p:nvSpPr>
        <p:spPr>
          <a:xfrm>
            <a:off x="25590579" y="9626966"/>
            <a:ext cx="168618" cy="240883"/>
          </a:xfrm>
          <a:custGeom>
            <a:avLst/>
            <a:gdLst>
              <a:gd name="connsiteX0" fmla="*/ 125637 w 122657"/>
              <a:gd name="connsiteY0" fmla="*/ 0 h 175225"/>
              <a:gd name="connsiteX1" fmla="*/ 125637 w 122657"/>
              <a:gd name="connsiteY1" fmla="*/ 46610 h 175225"/>
              <a:gd name="connsiteX2" fmla="*/ 0 w 122657"/>
              <a:gd name="connsiteY2" fmla="*/ 181709 h 175225"/>
              <a:gd name="connsiteX3" fmla="*/ 0 w 122657"/>
              <a:gd name="connsiteY3" fmla="*/ 122308 h 175225"/>
            </a:gdLst>
            <a:ahLst/>
            <a:cxnLst>
              <a:cxn ang="0">
                <a:pos x="connsiteX0" y="connsiteY0"/>
              </a:cxn>
              <a:cxn ang="0">
                <a:pos x="connsiteX1" y="connsiteY1"/>
              </a:cxn>
              <a:cxn ang="0">
                <a:pos x="connsiteX2" y="connsiteY2"/>
              </a:cxn>
              <a:cxn ang="0">
                <a:pos x="connsiteX3" y="connsiteY3"/>
              </a:cxn>
            </a:cxnLst>
            <a:rect l="l" t="t" r="r" b="b"/>
            <a:pathLst>
              <a:path w="122657" h="175225">
                <a:moveTo>
                  <a:pt x="125637" y="0"/>
                </a:moveTo>
                <a:lnTo>
                  <a:pt x="125637" y="46610"/>
                </a:lnTo>
                <a:lnTo>
                  <a:pt x="0" y="181709"/>
                </a:lnTo>
                <a:lnTo>
                  <a:pt x="0" y="122308"/>
                </a:lnTo>
                <a:close/>
              </a:path>
            </a:pathLst>
          </a:custGeom>
          <a:solidFill>
            <a:schemeClr val="accent1"/>
          </a:solidFill>
          <a:ln w="17509" cap="flat">
            <a:noFill/>
            <a:prstDash val="solid"/>
            <a:miter/>
          </a:ln>
        </p:spPr>
        <p:txBody>
          <a:bodyPr rtlCol="0" anchor="ctr"/>
          <a:lstStyle/>
          <a:p>
            <a:endParaRPr lang="en-US"/>
          </a:p>
        </p:txBody>
      </p:sp>
      <p:sp>
        <p:nvSpPr>
          <p:cNvPr id="1431" name="Freeform: Shape 1430">
            <a:extLst>
              <a:ext uri="{FF2B5EF4-FFF2-40B4-BE49-F238E27FC236}">
                <a16:creationId xmlns:a16="http://schemas.microsoft.com/office/drawing/2014/main" id="{8F02B98F-E210-4D61-94EF-A7A6C3E786A4}"/>
              </a:ext>
            </a:extLst>
          </p:cNvPr>
          <p:cNvSpPr/>
          <p:nvPr/>
        </p:nvSpPr>
        <p:spPr>
          <a:xfrm>
            <a:off x="25808818" y="9466780"/>
            <a:ext cx="96352" cy="168618"/>
          </a:xfrm>
          <a:custGeom>
            <a:avLst/>
            <a:gdLst>
              <a:gd name="connsiteX0" fmla="*/ 86912 w 70090"/>
              <a:gd name="connsiteY0" fmla="*/ 0 h 122657"/>
              <a:gd name="connsiteX1" fmla="*/ 86912 w 70090"/>
              <a:gd name="connsiteY1" fmla="*/ 34169 h 122657"/>
              <a:gd name="connsiteX2" fmla="*/ 0 w 70090"/>
              <a:gd name="connsiteY2" fmla="*/ 127739 h 122657"/>
              <a:gd name="connsiteX3" fmla="*/ 0 w 70090"/>
              <a:gd name="connsiteY3" fmla="*/ 84283 h 122657"/>
            </a:gdLst>
            <a:ahLst/>
            <a:cxnLst>
              <a:cxn ang="0">
                <a:pos x="connsiteX0" y="connsiteY0"/>
              </a:cxn>
              <a:cxn ang="0">
                <a:pos x="connsiteX1" y="connsiteY1"/>
              </a:cxn>
              <a:cxn ang="0">
                <a:pos x="connsiteX2" y="connsiteY2"/>
              </a:cxn>
              <a:cxn ang="0">
                <a:pos x="connsiteX3" y="connsiteY3"/>
              </a:cxn>
            </a:cxnLst>
            <a:rect l="l" t="t" r="r" b="b"/>
            <a:pathLst>
              <a:path w="70090" h="122657">
                <a:moveTo>
                  <a:pt x="86912" y="0"/>
                </a:moveTo>
                <a:lnTo>
                  <a:pt x="86912" y="34169"/>
                </a:lnTo>
                <a:lnTo>
                  <a:pt x="0" y="127739"/>
                </a:lnTo>
                <a:lnTo>
                  <a:pt x="0" y="84283"/>
                </a:lnTo>
                <a:close/>
              </a:path>
            </a:pathLst>
          </a:custGeom>
          <a:solidFill>
            <a:schemeClr val="accent1"/>
          </a:solidFill>
          <a:ln w="17509" cap="flat">
            <a:noFill/>
            <a:prstDash val="solid"/>
            <a:miter/>
          </a:ln>
        </p:spPr>
        <p:txBody>
          <a:bodyPr rtlCol="0" anchor="ctr"/>
          <a:lstStyle/>
          <a:p>
            <a:endParaRPr lang="en-US"/>
          </a:p>
        </p:txBody>
      </p:sp>
      <p:sp>
        <p:nvSpPr>
          <p:cNvPr id="1432" name="Freeform: Shape 1431">
            <a:extLst>
              <a:ext uri="{FF2B5EF4-FFF2-40B4-BE49-F238E27FC236}">
                <a16:creationId xmlns:a16="http://schemas.microsoft.com/office/drawing/2014/main" id="{BCD5ECC9-53C8-4B9B-8675-F6335F73FA18}"/>
              </a:ext>
            </a:extLst>
          </p:cNvPr>
          <p:cNvSpPr/>
          <p:nvPr/>
        </p:nvSpPr>
        <p:spPr>
          <a:xfrm>
            <a:off x="25464597" y="9807870"/>
            <a:ext cx="240883" cy="337235"/>
          </a:xfrm>
          <a:custGeom>
            <a:avLst/>
            <a:gdLst>
              <a:gd name="connsiteX0" fmla="*/ 0 w 175225"/>
              <a:gd name="connsiteY0" fmla="*/ 187491 h 245315"/>
              <a:gd name="connsiteX1" fmla="*/ 184162 w 175225"/>
              <a:gd name="connsiteY1" fmla="*/ 0 h 245315"/>
              <a:gd name="connsiteX2" fmla="*/ 184162 w 175225"/>
              <a:gd name="connsiteY2" fmla="*/ 49939 h 245315"/>
              <a:gd name="connsiteX3" fmla="*/ 0 w 175225"/>
              <a:gd name="connsiteY3" fmla="*/ 256355 h 245315"/>
            </a:gdLst>
            <a:ahLst/>
            <a:cxnLst>
              <a:cxn ang="0">
                <a:pos x="connsiteX0" y="connsiteY0"/>
              </a:cxn>
              <a:cxn ang="0">
                <a:pos x="connsiteX1" y="connsiteY1"/>
              </a:cxn>
              <a:cxn ang="0">
                <a:pos x="connsiteX2" y="connsiteY2"/>
              </a:cxn>
              <a:cxn ang="0">
                <a:pos x="connsiteX3" y="connsiteY3"/>
              </a:cxn>
            </a:cxnLst>
            <a:rect l="l" t="t" r="r" b="b"/>
            <a:pathLst>
              <a:path w="175225" h="245315">
                <a:moveTo>
                  <a:pt x="0" y="187491"/>
                </a:moveTo>
                <a:lnTo>
                  <a:pt x="184162" y="0"/>
                </a:lnTo>
                <a:lnTo>
                  <a:pt x="184162" y="49939"/>
                </a:lnTo>
                <a:lnTo>
                  <a:pt x="0" y="256355"/>
                </a:lnTo>
                <a:close/>
              </a:path>
            </a:pathLst>
          </a:custGeom>
          <a:solidFill>
            <a:schemeClr val="accent1"/>
          </a:solidFill>
          <a:ln w="17509" cap="flat">
            <a:noFill/>
            <a:prstDash val="solid"/>
            <a:miter/>
          </a:ln>
        </p:spPr>
        <p:txBody>
          <a:bodyPr rtlCol="0" anchor="ctr"/>
          <a:lstStyle/>
          <a:p>
            <a:endParaRPr lang="en-US"/>
          </a:p>
        </p:txBody>
      </p:sp>
      <p:sp>
        <p:nvSpPr>
          <p:cNvPr id="1433" name="Freeform: Shape 1432">
            <a:extLst>
              <a:ext uri="{FF2B5EF4-FFF2-40B4-BE49-F238E27FC236}">
                <a16:creationId xmlns:a16="http://schemas.microsoft.com/office/drawing/2014/main" id="{08AA6236-A357-43A2-BC10-BFC6C5C410DD}"/>
              </a:ext>
            </a:extLst>
          </p:cNvPr>
          <p:cNvSpPr/>
          <p:nvPr/>
        </p:nvSpPr>
        <p:spPr>
          <a:xfrm>
            <a:off x="25763292" y="9676347"/>
            <a:ext cx="72265" cy="144529"/>
          </a:xfrm>
          <a:custGeom>
            <a:avLst/>
            <a:gdLst>
              <a:gd name="connsiteX0" fmla="*/ 0 w 52567"/>
              <a:gd name="connsiteY0" fmla="*/ 62030 h 105135"/>
              <a:gd name="connsiteX1" fmla="*/ 61154 w 52567"/>
              <a:gd name="connsiteY1" fmla="*/ 0 h 105135"/>
              <a:gd name="connsiteX2" fmla="*/ 61154 w 52567"/>
              <a:gd name="connsiteY2" fmla="*/ 40127 h 105135"/>
              <a:gd name="connsiteX3" fmla="*/ 0 w 52567"/>
              <a:gd name="connsiteY3" fmla="*/ 108640 h 105135"/>
            </a:gdLst>
            <a:ahLst/>
            <a:cxnLst>
              <a:cxn ang="0">
                <a:pos x="connsiteX0" y="connsiteY0"/>
              </a:cxn>
              <a:cxn ang="0">
                <a:pos x="connsiteX1" y="connsiteY1"/>
              </a:cxn>
              <a:cxn ang="0">
                <a:pos x="connsiteX2" y="connsiteY2"/>
              </a:cxn>
              <a:cxn ang="0">
                <a:pos x="connsiteX3" y="connsiteY3"/>
              </a:cxn>
            </a:cxnLst>
            <a:rect l="l" t="t" r="r" b="b"/>
            <a:pathLst>
              <a:path w="52567" h="105135">
                <a:moveTo>
                  <a:pt x="0" y="62030"/>
                </a:moveTo>
                <a:lnTo>
                  <a:pt x="61154" y="0"/>
                </a:lnTo>
                <a:lnTo>
                  <a:pt x="61154" y="40127"/>
                </a:lnTo>
                <a:lnTo>
                  <a:pt x="0" y="108640"/>
                </a:lnTo>
                <a:close/>
              </a:path>
            </a:pathLst>
          </a:custGeom>
          <a:solidFill>
            <a:schemeClr val="accent1"/>
          </a:solidFill>
          <a:ln w="17509" cap="flat">
            <a:noFill/>
            <a:prstDash val="solid"/>
            <a:miter/>
          </a:ln>
        </p:spPr>
        <p:txBody>
          <a:bodyPr rtlCol="0" anchor="ctr"/>
          <a:lstStyle/>
          <a:p>
            <a:endParaRPr lang="en-US"/>
          </a:p>
        </p:txBody>
      </p:sp>
      <p:sp>
        <p:nvSpPr>
          <p:cNvPr id="1434" name="Freeform: Shape 1433">
            <a:extLst>
              <a:ext uri="{FF2B5EF4-FFF2-40B4-BE49-F238E27FC236}">
                <a16:creationId xmlns:a16="http://schemas.microsoft.com/office/drawing/2014/main" id="{A4D8AEBC-94FF-49C3-A97E-3796DD9397E6}"/>
              </a:ext>
            </a:extLst>
          </p:cNvPr>
          <p:cNvSpPr/>
          <p:nvPr/>
        </p:nvSpPr>
        <p:spPr>
          <a:xfrm>
            <a:off x="25892885" y="9593725"/>
            <a:ext cx="24089" cy="72265"/>
          </a:xfrm>
          <a:custGeom>
            <a:avLst/>
            <a:gdLst>
              <a:gd name="connsiteX0" fmla="*/ 25758 w 17522"/>
              <a:gd name="connsiteY0" fmla="*/ 0 h 52567"/>
              <a:gd name="connsiteX1" fmla="*/ 25758 w 17522"/>
              <a:gd name="connsiteY1" fmla="*/ 34169 h 52567"/>
              <a:gd name="connsiteX2" fmla="*/ 0 w 17522"/>
              <a:gd name="connsiteY2" fmla="*/ 63257 h 52567"/>
              <a:gd name="connsiteX3" fmla="*/ 0 w 17522"/>
              <a:gd name="connsiteY3" fmla="*/ 26284 h 52567"/>
            </a:gdLst>
            <a:ahLst/>
            <a:cxnLst>
              <a:cxn ang="0">
                <a:pos x="connsiteX0" y="connsiteY0"/>
              </a:cxn>
              <a:cxn ang="0">
                <a:pos x="connsiteX1" y="connsiteY1"/>
              </a:cxn>
              <a:cxn ang="0">
                <a:pos x="connsiteX2" y="connsiteY2"/>
              </a:cxn>
              <a:cxn ang="0">
                <a:pos x="connsiteX3" y="connsiteY3"/>
              </a:cxn>
            </a:cxnLst>
            <a:rect l="l" t="t" r="r" b="b"/>
            <a:pathLst>
              <a:path w="17522" h="52567">
                <a:moveTo>
                  <a:pt x="25758" y="0"/>
                </a:moveTo>
                <a:lnTo>
                  <a:pt x="25758" y="34169"/>
                </a:lnTo>
                <a:lnTo>
                  <a:pt x="0" y="63257"/>
                </a:lnTo>
                <a:lnTo>
                  <a:pt x="0" y="26284"/>
                </a:lnTo>
                <a:close/>
              </a:path>
            </a:pathLst>
          </a:custGeom>
          <a:solidFill>
            <a:schemeClr val="accent1"/>
          </a:solidFill>
          <a:ln w="17509" cap="flat">
            <a:noFill/>
            <a:prstDash val="solid"/>
            <a:miter/>
          </a:ln>
        </p:spPr>
        <p:txBody>
          <a:bodyPr rtlCol="0" anchor="ctr"/>
          <a:lstStyle/>
          <a:p>
            <a:endParaRPr lang="en-US"/>
          </a:p>
        </p:txBody>
      </p:sp>
      <p:sp>
        <p:nvSpPr>
          <p:cNvPr id="1435" name="Freeform: Shape 1434">
            <a:extLst>
              <a:ext uri="{FF2B5EF4-FFF2-40B4-BE49-F238E27FC236}">
                <a16:creationId xmlns:a16="http://schemas.microsoft.com/office/drawing/2014/main" id="{F0D6C507-B91B-4AE1-B7BD-6FAF010FE129}"/>
              </a:ext>
            </a:extLst>
          </p:cNvPr>
          <p:cNvSpPr/>
          <p:nvPr/>
        </p:nvSpPr>
        <p:spPr>
          <a:xfrm>
            <a:off x="25554205" y="10043211"/>
            <a:ext cx="48176" cy="144529"/>
          </a:xfrm>
          <a:custGeom>
            <a:avLst/>
            <a:gdLst>
              <a:gd name="connsiteX0" fmla="*/ 0 w 35045"/>
              <a:gd name="connsiteY0" fmla="*/ 53794 h 105135"/>
              <a:gd name="connsiteX1" fmla="*/ 49589 w 35045"/>
              <a:gd name="connsiteY1" fmla="*/ 0 h 105135"/>
              <a:gd name="connsiteX2" fmla="*/ 49589 w 35045"/>
              <a:gd name="connsiteY2" fmla="*/ 56948 h 105135"/>
              <a:gd name="connsiteX3" fmla="*/ 0 w 35045"/>
              <a:gd name="connsiteY3" fmla="*/ 115999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53794"/>
                </a:moveTo>
                <a:lnTo>
                  <a:pt x="49589" y="0"/>
                </a:lnTo>
                <a:lnTo>
                  <a:pt x="49589" y="56948"/>
                </a:lnTo>
                <a:lnTo>
                  <a:pt x="0" y="115999"/>
                </a:lnTo>
                <a:close/>
              </a:path>
            </a:pathLst>
          </a:custGeom>
          <a:solidFill>
            <a:schemeClr val="accent1"/>
          </a:solidFill>
          <a:ln w="17509" cap="flat">
            <a:noFill/>
            <a:prstDash val="solid"/>
            <a:miter/>
          </a:ln>
        </p:spPr>
        <p:txBody>
          <a:bodyPr rtlCol="0" anchor="ctr"/>
          <a:lstStyle/>
          <a:p>
            <a:endParaRPr lang="en-US"/>
          </a:p>
        </p:txBody>
      </p:sp>
      <p:sp>
        <p:nvSpPr>
          <p:cNvPr id="1436" name="Freeform: Shape 1435">
            <a:extLst>
              <a:ext uri="{FF2B5EF4-FFF2-40B4-BE49-F238E27FC236}">
                <a16:creationId xmlns:a16="http://schemas.microsoft.com/office/drawing/2014/main" id="{7F70FBDC-DB78-435D-8BE2-58D6561D1DBA}"/>
              </a:ext>
            </a:extLst>
          </p:cNvPr>
          <p:cNvSpPr/>
          <p:nvPr/>
        </p:nvSpPr>
        <p:spPr>
          <a:xfrm>
            <a:off x="25667902" y="9712720"/>
            <a:ext cx="240883" cy="337235"/>
          </a:xfrm>
          <a:custGeom>
            <a:avLst/>
            <a:gdLst>
              <a:gd name="connsiteX0" fmla="*/ 189419 w 175225"/>
              <a:gd name="connsiteY0" fmla="*/ 0 h 245315"/>
              <a:gd name="connsiteX1" fmla="*/ 189419 w 175225"/>
              <a:gd name="connsiteY1" fmla="*/ 34169 h 245315"/>
              <a:gd name="connsiteX2" fmla="*/ 0 w 175225"/>
              <a:gd name="connsiteY2" fmla="*/ 258458 h 245315"/>
              <a:gd name="connsiteX3" fmla="*/ 0 w 175225"/>
              <a:gd name="connsiteY3" fmla="*/ 204663 h 245315"/>
            </a:gdLst>
            <a:ahLst/>
            <a:cxnLst>
              <a:cxn ang="0">
                <a:pos x="connsiteX0" y="connsiteY0"/>
              </a:cxn>
              <a:cxn ang="0">
                <a:pos x="connsiteX1" y="connsiteY1"/>
              </a:cxn>
              <a:cxn ang="0">
                <a:pos x="connsiteX2" y="connsiteY2"/>
              </a:cxn>
              <a:cxn ang="0">
                <a:pos x="connsiteX3" y="connsiteY3"/>
              </a:cxn>
            </a:cxnLst>
            <a:rect l="l" t="t" r="r" b="b"/>
            <a:pathLst>
              <a:path w="175225" h="245315">
                <a:moveTo>
                  <a:pt x="189419" y="0"/>
                </a:moveTo>
                <a:lnTo>
                  <a:pt x="189419" y="34169"/>
                </a:lnTo>
                <a:lnTo>
                  <a:pt x="0" y="258458"/>
                </a:lnTo>
                <a:lnTo>
                  <a:pt x="0" y="204663"/>
                </a:lnTo>
                <a:close/>
              </a:path>
            </a:pathLst>
          </a:custGeom>
          <a:solidFill>
            <a:schemeClr val="accent1"/>
          </a:solidFill>
          <a:ln w="17509" cap="flat">
            <a:noFill/>
            <a:prstDash val="solid"/>
            <a:miter/>
          </a:ln>
        </p:spPr>
        <p:txBody>
          <a:bodyPr rtlCol="0" anchor="ctr"/>
          <a:lstStyle/>
          <a:p>
            <a:endParaRPr lang="en-US"/>
          </a:p>
        </p:txBody>
      </p:sp>
      <p:sp>
        <p:nvSpPr>
          <p:cNvPr id="1437" name="Freeform: Shape 1436">
            <a:extLst>
              <a:ext uri="{FF2B5EF4-FFF2-40B4-BE49-F238E27FC236}">
                <a16:creationId xmlns:a16="http://schemas.microsoft.com/office/drawing/2014/main" id="{4C4129C2-6401-432B-957B-DBE8F9A0C00F}"/>
              </a:ext>
            </a:extLst>
          </p:cNvPr>
          <p:cNvSpPr/>
          <p:nvPr/>
        </p:nvSpPr>
        <p:spPr>
          <a:xfrm>
            <a:off x="25770517" y="9838703"/>
            <a:ext cx="144529" cy="216794"/>
          </a:xfrm>
          <a:custGeom>
            <a:avLst/>
            <a:gdLst>
              <a:gd name="connsiteX0" fmla="*/ 114773 w 105135"/>
              <a:gd name="connsiteY0" fmla="*/ 0 h 157703"/>
              <a:gd name="connsiteX1" fmla="*/ 114773 w 105135"/>
              <a:gd name="connsiteY1" fmla="*/ 34344 h 157703"/>
              <a:gd name="connsiteX2" fmla="*/ 0 w 105135"/>
              <a:gd name="connsiteY2" fmla="*/ 174525 h 157703"/>
              <a:gd name="connsiteX3" fmla="*/ 0 w 105135"/>
              <a:gd name="connsiteY3" fmla="*/ 128616 h 157703"/>
            </a:gdLst>
            <a:ahLst/>
            <a:cxnLst>
              <a:cxn ang="0">
                <a:pos x="connsiteX0" y="connsiteY0"/>
              </a:cxn>
              <a:cxn ang="0">
                <a:pos x="connsiteX1" y="connsiteY1"/>
              </a:cxn>
              <a:cxn ang="0">
                <a:pos x="connsiteX2" y="connsiteY2"/>
              </a:cxn>
              <a:cxn ang="0">
                <a:pos x="connsiteX3" y="connsiteY3"/>
              </a:cxn>
            </a:cxnLst>
            <a:rect l="l" t="t" r="r" b="b"/>
            <a:pathLst>
              <a:path w="105135" h="157703">
                <a:moveTo>
                  <a:pt x="114773" y="0"/>
                </a:moveTo>
                <a:lnTo>
                  <a:pt x="114773" y="34344"/>
                </a:lnTo>
                <a:lnTo>
                  <a:pt x="0" y="174525"/>
                </a:lnTo>
                <a:lnTo>
                  <a:pt x="0" y="128616"/>
                </a:lnTo>
                <a:close/>
              </a:path>
            </a:pathLst>
          </a:custGeom>
          <a:solidFill>
            <a:schemeClr val="accent1"/>
          </a:solidFill>
          <a:ln w="17509" cap="flat">
            <a:noFill/>
            <a:prstDash val="solid"/>
            <a:miter/>
          </a:ln>
        </p:spPr>
        <p:txBody>
          <a:bodyPr rtlCol="0" anchor="ctr"/>
          <a:lstStyle/>
          <a:p>
            <a:endParaRPr lang="en-US"/>
          </a:p>
        </p:txBody>
      </p:sp>
      <p:sp>
        <p:nvSpPr>
          <p:cNvPr id="1438" name="Freeform: Shape 1437">
            <a:extLst>
              <a:ext uri="{FF2B5EF4-FFF2-40B4-BE49-F238E27FC236}">
                <a16:creationId xmlns:a16="http://schemas.microsoft.com/office/drawing/2014/main" id="{187CF335-81CA-4A75-A916-F9C4B134E221}"/>
              </a:ext>
            </a:extLst>
          </p:cNvPr>
          <p:cNvSpPr/>
          <p:nvPr/>
        </p:nvSpPr>
        <p:spPr>
          <a:xfrm>
            <a:off x="25776298" y="8007758"/>
            <a:ext cx="24089" cy="24089"/>
          </a:xfrm>
          <a:custGeom>
            <a:avLst/>
            <a:gdLst>
              <a:gd name="connsiteX0" fmla="*/ 1577 w 0"/>
              <a:gd name="connsiteY0" fmla="*/ 701 h 0"/>
              <a:gd name="connsiteX1" fmla="*/ 1577 w 0"/>
              <a:gd name="connsiteY1" fmla="*/ 1227 h 0"/>
              <a:gd name="connsiteX2" fmla="*/ 0 w 0"/>
              <a:gd name="connsiteY2" fmla="*/ 0 h 0"/>
            </a:gdLst>
            <a:ahLst/>
            <a:cxnLst>
              <a:cxn ang="0">
                <a:pos x="connsiteX0" y="connsiteY0"/>
              </a:cxn>
              <a:cxn ang="0">
                <a:pos x="connsiteX1" y="connsiteY1"/>
              </a:cxn>
              <a:cxn ang="0">
                <a:pos x="connsiteX2" y="connsiteY2"/>
              </a:cxn>
            </a:cxnLst>
            <a:rect l="l" t="t" r="r" b="b"/>
            <a:pathLst>
              <a:path>
                <a:moveTo>
                  <a:pt x="1577" y="701"/>
                </a:moveTo>
                <a:lnTo>
                  <a:pt x="1577" y="1227"/>
                </a:lnTo>
                <a:lnTo>
                  <a:pt x="0" y="0"/>
                </a:lnTo>
                <a:close/>
              </a:path>
            </a:pathLst>
          </a:custGeom>
          <a:solidFill>
            <a:schemeClr val="accent1"/>
          </a:solidFill>
          <a:ln w="17509" cap="flat">
            <a:noFill/>
            <a:prstDash val="solid"/>
            <a:miter/>
          </a:ln>
        </p:spPr>
        <p:txBody>
          <a:bodyPr rtlCol="0" anchor="ctr"/>
          <a:lstStyle/>
          <a:p>
            <a:endParaRPr lang="en-US"/>
          </a:p>
        </p:txBody>
      </p:sp>
      <p:sp>
        <p:nvSpPr>
          <p:cNvPr id="1439" name="Freeform: Shape 1438">
            <a:extLst>
              <a:ext uri="{FF2B5EF4-FFF2-40B4-BE49-F238E27FC236}">
                <a16:creationId xmlns:a16="http://schemas.microsoft.com/office/drawing/2014/main" id="{287D9DFB-6D17-4696-AF5E-385FA24CF17B}"/>
              </a:ext>
            </a:extLst>
          </p:cNvPr>
          <p:cNvSpPr/>
          <p:nvPr/>
        </p:nvSpPr>
        <p:spPr>
          <a:xfrm>
            <a:off x="25776298" y="8007758"/>
            <a:ext cx="24089" cy="24089"/>
          </a:xfrm>
          <a:custGeom>
            <a:avLst/>
            <a:gdLst>
              <a:gd name="connsiteX0" fmla="*/ 1577 w 0"/>
              <a:gd name="connsiteY0" fmla="*/ 701 h 0"/>
              <a:gd name="connsiteX1" fmla="*/ 1577 w 0"/>
              <a:gd name="connsiteY1" fmla="*/ 1227 h 0"/>
              <a:gd name="connsiteX2" fmla="*/ 0 w 0"/>
              <a:gd name="connsiteY2" fmla="*/ 0 h 0"/>
            </a:gdLst>
            <a:ahLst/>
            <a:cxnLst>
              <a:cxn ang="0">
                <a:pos x="connsiteX0" y="connsiteY0"/>
              </a:cxn>
              <a:cxn ang="0">
                <a:pos x="connsiteX1" y="connsiteY1"/>
              </a:cxn>
              <a:cxn ang="0">
                <a:pos x="connsiteX2" y="connsiteY2"/>
              </a:cxn>
            </a:cxnLst>
            <a:rect l="l" t="t" r="r" b="b"/>
            <a:pathLst>
              <a:path>
                <a:moveTo>
                  <a:pt x="1577" y="701"/>
                </a:moveTo>
                <a:lnTo>
                  <a:pt x="1577" y="1227"/>
                </a:lnTo>
                <a:lnTo>
                  <a:pt x="0" y="0"/>
                </a:lnTo>
                <a:close/>
              </a:path>
            </a:pathLst>
          </a:custGeom>
          <a:solidFill>
            <a:schemeClr val="accent1"/>
          </a:solidFill>
          <a:ln w="17509" cap="flat">
            <a:noFill/>
            <a:prstDash val="solid"/>
            <a:miter/>
          </a:ln>
        </p:spPr>
        <p:txBody>
          <a:bodyPr rtlCol="0" anchor="ctr"/>
          <a:lstStyle/>
          <a:p>
            <a:endParaRPr lang="en-US"/>
          </a:p>
        </p:txBody>
      </p:sp>
      <p:sp>
        <p:nvSpPr>
          <p:cNvPr id="1440" name="Freeform: Shape 1439">
            <a:extLst>
              <a:ext uri="{FF2B5EF4-FFF2-40B4-BE49-F238E27FC236}">
                <a16:creationId xmlns:a16="http://schemas.microsoft.com/office/drawing/2014/main" id="{0C1D4AB8-A7C7-488F-9932-606A95998C2E}"/>
              </a:ext>
            </a:extLst>
          </p:cNvPr>
          <p:cNvSpPr/>
          <p:nvPr/>
        </p:nvSpPr>
        <p:spPr>
          <a:xfrm>
            <a:off x="25773408" y="8147228"/>
            <a:ext cx="24089" cy="24089"/>
          </a:xfrm>
          <a:custGeom>
            <a:avLst/>
            <a:gdLst>
              <a:gd name="connsiteX0" fmla="*/ 3680 w 0"/>
              <a:gd name="connsiteY0" fmla="*/ 0 h 0"/>
              <a:gd name="connsiteX1" fmla="*/ 3680 w 0"/>
              <a:gd name="connsiteY1" fmla="*/ 1577 h 0"/>
              <a:gd name="connsiteX2" fmla="*/ 0 w 0"/>
              <a:gd name="connsiteY2" fmla="*/ 350 h 0"/>
            </a:gdLst>
            <a:ahLst/>
            <a:cxnLst>
              <a:cxn ang="0">
                <a:pos x="connsiteX0" y="connsiteY0"/>
              </a:cxn>
              <a:cxn ang="0">
                <a:pos x="connsiteX1" y="connsiteY1"/>
              </a:cxn>
              <a:cxn ang="0">
                <a:pos x="connsiteX2" y="connsiteY2"/>
              </a:cxn>
            </a:cxnLst>
            <a:rect l="l" t="t" r="r" b="b"/>
            <a:pathLst>
              <a:path>
                <a:moveTo>
                  <a:pt x="3680" y="0"/>
                </a:moveTo>
                <a:lnTo>
                  <a:pt x="3680" y="1577"/>
                </a:lnTo>
                <a:lnTo>
                  <a:pt x="0" y="350"/>
                </a:lnTo>
                <a:close/>
              </a:path>
            </a:pathLst>
          </a:custGeom>
          <a:solidFill>
            <a:schemeClr val="accent1"/>
          </a:solidFill>
          <a:ln w="17509" cap="flat">
            <a:noFill/>
            <a:prstDash val="solid"/>
            <a:miter/>
          </a:ln>
        </p:spPr>
        <p:txBody>
          <a:bodyPr rtlCol="0" anchor="ctr"/>
          <a:lstStyle/>
          <a:p>
            <a:endParaRPr lang="en-US"/>
          </a:p>
        </p:txBody>
      </p:sp>
      <p:sp>
        <p:nvSpPr>
          <p:cNvPr id="1441" name="Freeform: Shape 1440">
            <a:extLst>
              <a:ext uri="{FF2B5EF4-FFF2-40B4-BE49-F238E27FC236}">
                <a16:creationId xmlns:a16="http://schemas.microsoft.com/office/drawing/2014/main" id="{ABA82C69-518B-43E1-9F35-DF724971E4F2}"/>
              </a:ext>
            </a:extLst>
          </p:cNvPr>
          <p:cNvSpPr/>
          <p:nvPr/>
        </p:nvSpPr>
        <p:spPr>
          <a:xfrm>
            <a:off x="25773408" y="8147228"/>
            <a:ext cx="24089" cy="24089"/>
          </a:xfrm>
          <a:custGeom>
            <a:avLst/>
            <a:gdLst>
              <a:gd name="connsiteX0" fmla="*/ 3680 w 0"/>
              <a:gd name="connsiteY0" fmla="*/ 0 h 0"/>
              <a:gd name="connsiteX1" fmla="*/ 3680 w 0"/>
              <a:gd name="connsiteY1" fmla="*/ 1577 h 0"/>
              <a:gd name="connsiteX2" fmla="*/ 0 w 0"/>
              <a:gd name="connsiteY2" fmla="*/ 350 h 0"/>
            </a:gdLst>
            <a:ahLst/>
            <a:cxnLst>
              <a:cxn ang="0">
                <a:pos x="connsiteX0" y="connsiteY0"/>
              </a:cxn>
              <a:cxn ang="0">
                <a:pos x="connsiteX1" y="connsiteY1"/>
              </a:cxn>
              <a:cxn ang="0">
                <a:pos x="connsiteX2" y="connsiteY2"/>
              </a:cxn>
            </a:cxnLst>
            <a:rect l="l" t="t" r="r" b="b"/>
            <a:pathLst>
              <a:path>
                <a:moveTo>
                  <a:pt x="3680" y="0"/>
                </a:moveTo>
                <a:lnTo>
                  <a:pt x="3680" y="1577"/>
                </a:lnTo>
                <a:lnTo>
                  <a:pt x="0" y="350"/>
                </a:lnTo>
                <a:close/>
              </a:path>
            </a:pathLst>
          </a:custGeom>
          <a:solidFill>
            <a:schemeClr val="accent1"/>
          </a:solidFill>
          <a:ln w="17509" cap="flat">
            <a:noFill/>
            <a:prstDash val="solid"/>
            <a:miter/>
          </a:ln>
        </p:spPr>
        <p:txBody>
          <a:bodyPr rtlCol="0" anchor="ctr"/>
          <a:lstStyle/>
          <a:p>
            <a:endParaRPr lang="en-US"/>
          </a:p>
        </p:txBody>
      </p:sp>
      <p:sp>
        <p:nvSpPr>
          <p:cNvPr id="1442" name="Freeform: Shape 1441">
            <a:extLst>
              <a:ext uri="{FF2B5EF4-FFF2-40B4-BE49-F238E27FC236}">
                <a16:creationId xmlns:a16="http://schemas.microsoft.com/office/drawing/2014/main" id="{981DC597-776D-4FE5-A866-D8AF888AE2AB}"/>
              </a:ext>
            </a:extLst>
          </p:cNvPr>
          <p:cNvSpPr/>
          <p:nvPr/>
        </p:nvSpPr>
        <p:spPr>
          <a:xfrm>
            <a:off x="25777744" y="8277545"/>
            <a:ext cx="24089" cy="24089"/>
          </a:xfrm>
          <a:custGeom>
            <a:avLst/>
            <a:gdLst>
              <a:gd name="connsiteX0" fmla="*/ 526 w 0"/>
              <a:gd name="connsiteY0" fmla="*/ 0 h 0"/>
              <a:gd name="connsiteX1" fmla="*/ 526 w 0"/>
              <a:gd name="connsiteY1" fmla="*/ 350 h 0"/>
              <a:gd name="connsiteX2" fmla="*/ 0 w 0"/>
              <a:gd name="connsiteY2" fmla="*/ 175 h 0"/>
            </a:gdLst>
            <a:ahLst/>
            <a:cxnLst>
              <a:cxn ang="0">
                <a:pos x="connsiteX0" y="connsiteY0"/>
              </a:cxn>
              <a:cxn ang="0">
                <a:pos x="connsiteX1" y="connsiteY1"/>
              </a:cxn>
              <a:cxn ang="0">
                <a:pos x="connsiteX2" y="connsiteY2"/>
              </a:cxn>
            </a:cxnLst>
            <a:rect l="l" t="t" r="r" b="b"/>
            <a:pathLst>
              <a:path>
                <a:moveTo>
                  <a:pt x="526" y="0"/>
                </a:moveTo>
                <a:lnTo>
                  <a:pt x="526" y="350"/>
                </a:lnTo>
                <a:lnTo>
                  <a:pt x="0" y="175"/>
                </a:lnTo>
                <a:close/>
              </a:path>
            </a:pathLst>
          </a:custGeom>
          <a:solidFill>
            <a:schemeClr val="accent1"/>
          </a:solidFill>
          <a:ln w="17509" cap="flat">
            <a:noFill/>
            <a:prstDash val="solid"/>
            <a:miter/>
          </a:ln>
        </p:spPr>
        <p:txBody>
          <a:bodyPr rtlCol="0" anchor="ctr"/>
          <a:lstStyle/>
          <a:p>
            <a:endParaRPr lang="en-US"/>
          </a:p>
        </p:txBody>
      </p:sp>
      <p:sp>
        <p:nvSpPr>
          <p:cNvPr id="1443" name="Freeform: Shape 1442">
            <a:extLst>
              <a:ext uri="{FF2B5EF4-FFF2-40B4-BE49-F238E27FC236}">
                <a16:creationId xmlns:a16="http://schemas.microsoft.com/office/drawing/2014/main" id="{9AD29075-D224-4EA8-990C-EAE79A043F9E}"/>
              </a:ext>
            </a:extLst>
          </p:cNvPr>
          <p:cNvSpPr/>
          <p:nvPr/>
        </p:nvSpPr>
        <p:spPr>
          <a:xfrm>
            <a:off x="25554205" y="10496310"/>
            <a:ext cx="48176" cy="144529"/>
          </a:xfrm>
          <a:custGeom>
            <a:avLst/>
            <a:gdLst>
              <a:gd name="connsiteX0" fmla="*/ 0 w 35045"/>
              <a:gd name="connsiteY0" fmla="*/ 58701 h 105135"/>
              <a:gd name="connsiteX1" fmla="*/ 49589 w 35045"/>
              <a:gd name="connsiteY1" fmla="*/ 0 h 105135"/>
              <a:gd name="connsiteX2" fmla="*/ 49589 w 35045"/>
              <a:gd name="connsiteY2" fmla="*/ 56948 h 105135"/>
              <a:gd name="connsiteX3" fmla="*/ 0 w 35045"/>
              <a:gd name="connsiteY3" fmla="*/ 120731 h 105135"/>
            </a:gdLst>
            <a:ahLst/>
            <a:cxnLst>
              <a:cxn ang="0">
                <a:pos x="connsiteX0" y="connsiteY0"/>
              </a:cxn>
              <a:cxn ang="0">
                <a:pos x="connsiteX1" y="connsiteY1"/>
              </a:cxn>
              <a:cxn ang="0">
                <a:pos x="connsiteX2" y="connsiteY2"/>
              </a:cxn>
              <a:cxn ang="0">
                <a:pos x="connsiteX3" y="connsiteY3"/>
              </a:cxn>
            </a:cxnLst>
            <a:rect l="l" t="t" r="r" b="b"/>
            <a:pathLst>
              <a:path w="35045" h="105135">
                <a:moveTo>
                  <a:pt x="0" y="58701"/>
                </a:moveTo>
                <a:lnTo>
                  <a:pt x="49589" y="0"/>
                </a:lnTo>
                <a:lnTo>
                  <a:pt x="49589" y="56948"/>
                </a:lnTo>
                <a:lnTo>
                  <a:pt x="0" y="120731"/>
                </a:lnTo>
                <a:close/>
              </a:path>
            </a:pathLst>
          </a:custGeom>
          <a:solidFill>
            <a:schemeClr val="accent1"/>
          </a:solidFill>
          <a:ln w="17509" cap="flat">
            <a:noFill/>
            <a:prstDash val="solid"/>
            <a:miter/>
          </a:ln>
        </p:spPr>
        <p:txBody>
          <a:bodyPr rtlCol="0" anchor="ctr"/>
          <a:lstStyle/>
          <a:p>
            <a:endParaRPr lang="en-US"/>
          </a:p>
        </p:txBody>
      </p:sp>
      <p:sp>
        <p:nvSpPr>
          <p:cNvPr id="1444" name="Freeform: Shape 1443">
            <a:extLst>
              <a:ext uri="{FF2B5EF4-FFF2-40B4-BE49-F238E27FC236}">
                <a16:creationId xmlns:a16="http://schemas.microsoft.com/office/drawing/2014/main" id="{498BFA29-7F5E-4669-AA80-079066936557}"/>
              </a:ext>
            </a:extLst>
          </p:cNvPr>
          <p:cNvSpPr/>
          <p:nvPr/>
        </p:nvSpPr>
        <p:spPr>
          <a:xfrm>
            <a:off x="25667902" y="10134745"/>
            <a:ext cx="240883" cy="361323"/>
          </a:xfrm>
          <a:custGeom>
            <a:avLst/>
            <a:gdLst>
              <a:gd name="connsiteX0" fmla="*/ 189419 w 175225"/>
              <a:gd name="connsiteY0" fmla="*/ 0 h 262838"/>
              <a:gd name="connsiteX1" fmla="*/ 189419 w 175225"/>
              <a:gd name="connsiteY1" fmla="*/ 34169 h 262838"/>
              <a:gd name="connsiteX2" fmla="*/ 0 w 175225"/>
              <a:gd name="connsiteY2" fmla="*/ 277557 h 262838"/>
              <a:gd name="connsiteX3" fmla="*/ 0 w 175225"/>
              <a:gd name="connsiteY3" fmla="*/ 223763 h 262838"/>
            </a:gdLst>
            <a:ahLst/>
            <a:cxnLst>
              <a:cxn ang="0">
                <a:pos x="connsiteX0" y="connsiteY0"/>
              </a:cxn>
              <a:cxn ang="0">
                <a:pos x="connsiteX1" y="connsiteY1"/>
              </a:cxn>
              <a:cxn ang="0">
                <a:pos x="connsiteX2" y="connsiteY2"/>
              </a:cxn>
              <a:cxn ang="0">
                <a:pos x="connsiteX3" y="connsiteY3"/>
              </a:cxn>
            </a:cxnLst>
            <a:rect l="l" t="t" r="r" b="b"/>
            <a:pathLst>
              <a:path w="175225" h="262838">
                <a:moveTo>
                  <a:pt x="189419" y="0"/>
                </a:moveTo>
                <a:lnTo>
                  <a:pt x="189419" y="34169"/>
                </a:lnTo>
                <a:lnTo>
                  <a:pt x="0" y="277557"/>
                </a:lnTo>
                <a:lnTo>
                  <a:pt x="0" y="223763"/>
                </a:lnTo>
                <a:close/>
              </a:path>
            </a:pathLst>
          </a:custGeom>
          <a:solidFill>
            <a:schemeClr val="accent1"/>
          </a:solidFill>
          <a:ln w="17509" cap="flat">
            <a:noFill/>
            <a:prstDash val="solid"/>
            <a:miter/>
          </a:ln>
        </p:spPr>
        <p:txBody>
          <a:bodyPr rtlCol="0" anchor="ctr"/>
          <a:lstStyle/>
          <a:p>
            <a:endParaRPr lang="en-US"/>
          </a:p>
        </p:txBody>
      </p:sp>
      <p:sp>
        <p:nvSpPr>
          <p:cNvPr id="1445" name="Freeform: Shape 1444">
            <a:extLst>
              <a:ext uri="{FF2B5EF4-FFF2-40B4-BE49-F238E27FC236}">
                <a16:creationId xmlns:a16="http://schemas.microsoft.com/office/drawing/2014/main" id="{A8C8AB1A-180C-498E-A9EF-66675DD08543}"/>
              </a:ext>
            </a:extLst>
          </p:cNvPr>
          <p:cNvSpPr/>
          <p:nvPr/>
        </p:nvSpPr>
        <p:spPr>
          <a:xfrm>
            <a:off x="25554205" y="10663482"/>
            <a:ext cx="48176" cy="168618"/>
          </a:xfrm>
          <a:custGeom>
            <a:avLst/>
            <a:gdLst>
              <a:gd name="connsiteX0" fmla="*/ 0 w 35045"/>
              <a:gd name="connsiteY0" fmla="*/ 62556 h 122657"/>
              <a:gd name="connsiteX1" fmla="*/ 49589 w 35045"/>
              <a:gd name="connsiteY1" fmla="*/ 0 h 122657"/>
              <a:gd name="connsiteX2" fmla="*/ 49589 w 35045"/>
              <a:gd name="connsiteY2" fmla="*/ 56948 h 122657"/>
              <a:gd name="connsiteX3" fmla="*/ 0 w 35045"/>
              <a:gd name="connsiteY3" fmla="*/ 124761 h 122657"/>
            </a:gdLst>
            <a:ahLst/>
            <a:cxnLst>
              <a:cxn ang="0">
                <a:pos x="connsiteX0" y="connsiteY0"/>
              </a:cxn>
              <a:cxn ang="0">
                <a:pos x="connsiteX1" y="connsiteY1"/>
              </a:cxn>
              <a:cxn ang="0">
                <a:pos x="connsiteX2" y="connsiteY2"/>
              </a:cxn>
              <a:cxn ang="0">
                <a:pos x="connsiteX3" y="connsiteY3"/>
              </a:cxn>
            </a:cxnLst>
            <a:rect l="l" t="t" r="r" b="b"/>
            <a:pathLst>
              <a:path w="35045" h="122657">
                <a:moveTo>
                  <a:pt x="0" y="62556"/>
                </a:moveTo>
                <a:lnTo>
                  <a:pt x="49589" y="0"/>
                </a:lnTo>
                <a:lnTo>
                  <a:pt x="49589" y="56948"/>
                </a:lnTo>
                <a:lnTo>
                  <a:pt x="0" y="124761"/>
                </a:lnTo>
                <a:close/>
              </a:path>
            </a:pathLst>
          </a:custGeom>
          <a:solidFill>
            <a:schemeClr val="accent1"/>
          </a:solidFill>
          <a:ln w="17509" cap="flat">
            <a:noFill/>
            <a:prstDash val="solid"/>
            <a:miter/>
          </a:ln>
        </p:spPr>
        <p:txBody>
          <a:bodyPr rtlCol="0" anchor="ctr"/>
          <a:lstStyle/>
          <a:p>
            <a:endParaRPr lang="en-US"/>
          </a:p>
        </p:txBody>
      </p:sp>
      <p:sp>
        <p:nvSpPr>
          <p:cNvPr id="1446" name="Freeform: Shape 1445">
            <a:extLst>
              <a:ext uri="{FF2B5EF4-FFF2-40B4-BE49-F238E27FC236}">
                <a16:creationId xmlns:a16="http://schemas.microsoft.com/office/drawing/2014/main" id="{DB024A79-50AE-4792-9E26-C24E017C2999}"/>
              </a:ext>
            </a:extLst>
          </p:cNvPr>
          <p:cNvSpPr/>
          <p:nvPr/>
        </p:nvSpPr>
        <p:spPr>
          <a:xfrm>
            <a:off x="25667902" y="10277829"/>
            <a:ext cx="240883" cy="385411"/>
          </a:xfrm>
          <a:custGeom>
            <a:avLst/>
            <a:gdLst>
              <a:gd name="connsiteX0" fmla="*/ 189419 w 175225"/>
              <a:gd name="connsiteY0" fmla="*/ 0 h 280360"/>
              <a:gd name="connsiteX1" fmla="*/ 189419 w 175225"/>
              <a:gd name="connsiteY1" fmla="*/ 34169 h 280360"/>
              <a:gd name="connsiteX2" fmla="*/ 0 w 175225"/>
              <a:gd name="connsiteY2" fmla="*/ 292276 h 280360"/>
              <a:gd name="connsiteX3" fmla="*/ 0 w 175225"/>
              <a:gd name="connsiteY3" fmla="*/ 238833 h 280360"/>
            </a:gdLst>
            <a:ahLst/>
            <a:cxnLst>
              <a:cxn ang="0">
                <a:pos x="connsiteX0" y="connsiteY0"/>
              </a:cxn>
              <a:cxn ang="0">
                <a:pos x="connsiteX1" y="connsiteY1"/>
              </a:cxn>
              <a:cxn ang="0">
                <a:pos x="connsiteX2" y="connsiteY2"/>
              </a:cxn>
              <a:cxn ang="0">
                <a:pos x="connsiteX3" y="connsiteY3"/>
              </a:cxn>
            </a:cxnLst>
            <a:rect l="l" t="t" r="r" b="b"/>
            <a:pathLst>
              <a:path w="175225" h="280360">
                <a:moveTo>
                  <a:pt x="189419" y="0"/>
                </a:moveTo>
                <a:lnTo>
                  <a:pt x="189419" y="34169"/>
                </a:lnTo>
                <a:lnTo>
                  <a:pt x="0" y="292276"/>
                </a:lnTo>
                <a:lnTo>
                  <a:pt x="0" y="238833"/>
                </a:lnTo>
                <a:close/>
              </a:path>
            </a:pathLst>
          </a:custGeom>
          <a:solidFill>
            <a:schemeClr val="accent1"/>
          </a:solidFill>
          <a:ln w="17509" cap="flat">
            <a:noFill/>
            <a:prstDash val="solid"/>
            <a:miter/>
          </a:ln>
        </p:spPr>
        <p:txBody>
          <a:bodyPr rtlCol="0" anchor="ctr"/>
          <a:lstStyle/>
          <a:p>
            <a:endParaRPr lang="en-US"/>
          </a:p>
        </p:txBody>
      </p:sp>
      <p:sp>
        <p:nvSpPr>
          <p:cNvPr id="1447" name="Freeform: Shape 1446">
            <a:extLst>
              <a:ext uri="{FF2B5EF4-FFF2-40B4-BE49-F238E27FC236}">
                <a16:creationId xmlns:a16="http://schemas.microsoft.com/office/drawing/2014/main" id="{0A5BB743-90B5-4A24-8A1D-AA54D442652E}"/>
              </a:ext>
            </a:extLst>
          </p:cNvPr>
          <p:cNvSpPr/>
          <p:nvPr/>
        </p:nvSpPr>
        <p:spPr>
          <a:xfrm>
            <a:off x="25770517" y="9994312"/>
            <a:ext cx="144529" cy="216794"/>
          </a:xfrm>
          <a:custGeom>
            <a:avLst/>
            <a:gdLst>
              <a:gd name="connsiteX0" fmla="*/ 114773 w 105135"/>
              <a:gd name="connsiteY0" fmla="*/ 0 h 157703"/>
              <a:gd name="connsiteX1" fmla="*/ 114773 w 105135"/>
              <a:gd name="connsiteY1" fmla="*/ 34519 h 157703"/>
              <a:gd name="connsiteX2" fmla="*/ 0 w 105135"/>
              <a:gd name="connsiteY2" fmla="*/ 174700 h 157703"/>
              <a:gd name="connsiteX3" fmla="*/ 0 w 105135"/>
              <a:gd name="connsiteY3" fmla="*/ 128616 h 157703"/>
            </a:gdLst>
            <a:ahLst/>
            <a:cxnLst>
              <a:cxn ang="0">
                <a:pos x="connsiteX0" y="connsiteY0"/>
              </a:cxn>
              <a:cxn ang="0">
                <a:pos x="connsiteX1" y="connsiteY1"/>
              </a:cxn>
              <a:cxn ang="0">
                <a:pos x="connsiteX2" y="connsiteY2"/>
              </a:cxn>
              <a:cxn ang="0">
                <a:pos x="connsiteX3" y="connsiteY3"/>
              </a:cxn>
            </a:cxnLst>
            <a:rect l="l" t="t" r="r" b="b"/>
            <a:pathLst>
              <a:path w="105135" h="157703">
                <a:moveTo>
                  <a:pt x="114773" y="0"/>
                </a:moveTo>
                <a:lnTo>
                  <a:pt x="114773" y="34519"/>
                </a:lnTo>
                <a:lnTo>
                  <a:pt x="0" y="174700"/>
                </a:lnTo>
                <a:lnTo>
                  <a:pt x="0" y="128616"/>
                </a:lnTo>
                <a:close/>
              </a:path>
            </a:pathLst>
          </a:custGeom>
          <a:solidFill>
            <a:schemeClr val="accent1"/>
          </a:solidFill>
          <a:ln w="17509" cap="flat">
            <a:noFill/>
            <a:prstDash val="solid"/>
            <a:miter/>
          </a:ln>
        </p:spPr>
        <p:txBody>
          <a:bodyPr rtlCol="0" anchor="ctr"/>
          <a:lstStyle/>
          <a:p>
            <a:endParaRPr lang="en-US"/>
          </a:p>
        </p:txBody>
      </p:sp>
      <p:sp>
        <p:nvSpPr>
          <p:cNvPr id="1448" name="Freeform: Shape 1447">
            <a:extLst>
              <a:ext uri="{FF2B5EF4-FFF2-40B4-BE49-F238E27FC236}">
                <a16:creationId xmlns:a16="http://schemas.microsoft.com/office/drawing/2014/main" id="{58BA167C-C12A-4F53-B161-B68174DB979B}"/>
              </a:ext>
            </a:extLst>
          </p:cNvPr>
          <p:cNvSpPr/>
          <p:nvPr/>
        </p:nvSpPr>
        <p:spPr>
          <a:xfrm>
            <a:off x="25777744" y="8277545"/>
            <a:ext cx="24089" cy="24089"/>
          </a:xfrm>
          <a:custGeom>
            <a:avLst/>
            <a:gdLst>
              <a:gd name="connsiteX0" fmla="*/ 526 w 0"/>
              <a:gd name="connsiteY0" fmla="*/ 0 h 0"/>
              <a:gd name="connsiteX1" fmla="*/ 526 w 0"/>
              <a:gd name="connsiteY1" fmla="*/ 350 h 0"/>
              <a:gd name="connsiteX2" fmla="*/ 0 w 0"/>
              <a:gd name="connsiteY2" fmla="*/ 175 h 0"/>
            </a:gdLst>
            <a:ahLst/>
            <a:cxnLst>
              <a:cxn ang="0">
                <a:pos x="connsiteX0" y="connsiteY0"/>
              </a:cxn>
              <a:cxn ang="0">
                <a:pos x="connsiteX1" y="connsiteY1"/>
              </a:cxn>
              <a:cxn ang="0">
                <a:pos x="connsiteX2" y="connsiteY2"/>
              </a:cxn>
            </a:cxnLst>
            <a:rect l="l" t="t" r="r" b="b"/>
            <a:pathLst>
              <a:path>
                <a:moveTo>
                  <a:pt x="526" y="0"/>
                </a:moveTo>
                <a:lnTo>
                  <a:pt x="526" y="350"/>
                </a:lnTo>
                <a:lnTo>
                  <a:pt x="0" y="175"/>
                </a:lnTo>
                <a:close/>
              </a:path>
            </a:pathLst>
          </a:custGeom>
          <a:solidFill>
            <a:schemeClr val="accent1"/>
          </a:solidFill>
          <a:ln w="17509" cap="flat">
            <a:noFill/>
            <a:prstDash val="solid"/>
            <a:miter/>
          </a:ln>
        </p:spPr>
        <p:txBody>
          <a:bodyPr rtlCol="0" anchor="ctr"/>
          <a:lstStyle/>
          <a:p>
            <a:endParaRPr lang="en-US"/>
          </a:p>
        </p:txBody>
      </p:sp>
      <p:sp>
        <p:nvSpPr>
          <p:cNvPr id="1449" name="Freeform: Shape 1448">
            <a:extLst>
              <a:ext uri="{FF2B5EF4-FFF2-40B4-BE49-F238E27FC236}">
                <a16:creationId xmlns:a16="http://schemas.microsoft.com/office/drawing/2014/main" id="{37FDB2ED-3EBE-4162-986E-4EC9E8B6681D}"/>
              </a:ext>
            </a:extLst>
          </p:cNvPr>
          <p:cNvSpPr/>
          <p:nvPr/>
        </p:nvSpPr>
        <p:spPr>
          <a:xfrm>
            <a:off x="17507299"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50" name="Freeform: Shape 1449">
            <a:extLst>
              <a:ext uri="{FF2B5EF4-FFF2-40B4-BE49-F238E27FC236}">
                <a16:creationId xmlns:a16="http://schemas.microsoft.com/office/drawing/2014/main" id="{18759206-EB81-4B73-B088-0F412BF415F4}"/>
              </a:ext>
            </a:extLst>
          </p:cNvPr>
          <p:cNvSpPr/>
          <p:nvPr/>
        </p:nvSpPr>
        <p:spPr>
          <a:xfrm>
            <a:off x="17671821"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51" name="Freeform: Shape 1450">
            <a:extLst>
              <a:ext uri="{FF2B5EF4-FFF2-40B4-BE49-F238E27FC236}">
                <a16:creationId xmlns:a16="http://schemas.microsoft.com/office/drawing/2014/main" id="{4017558A-3EF0-4669-803C-5AC16E2278B8}"/>
              </a:ext>
            </a:extLst>
          </p:cNvPr>
          <p:cNvSpPr/>
          <p:nvPr/>
        </p:nvSpPr>
        <p:spPr>
          <a:xfrm>
            <a:off x="17836344"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52" name="Freeform: Shape 1451">
            <a:extLst>
              <a:ext uri="{FF2B5EF4-FFF2-40B4-BE49-F238E27FC236}">
                <a16:creationId xmlns:a16="http://schemas.microsoft.com/office/drawing/2014/main" id="{4F2F9E81-8609-4603-839A-8D732A08CD38}"/>
              </a:ext>
            </a:extLst>
          </p:cNvPr>
          <p:cNvSpPr/>
          <p:nvPr/>
        </p:nvSpPr>
        <p:spPr>
          <a:xfrm>
            <a:off x="18165630"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53" name="Freeform: Shape 1452">
            <a:extLst>
              <a:ext uri="{FF2B5EF4-FFF2-40B4-BE49-F238E27FC236}">
                <a16:creationId xmlns:a16="http://schemas.microsoft.com/office/drawing/2014/main" id="{4E932ABA-6296-4428-9BD9-633EFCF8DEC4}"/>
              </a:ext>
            </a:extLst>
          </p:cNvPr>
          <p:cNvSpPr/>
          <p:nvPr/>
        </p:nvSpPr>
        <p:spPr>
          <a:xfrm>
            <a:off x="18330152"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54" name="Freeform: Shape 1453">
            <a:extLst>
              <a:ext uri="{FF2B5EF4-FFF2-40B4-BE49-F238E27FC236}">
                <a16:creationId xmlns:a16="http://schemas.microsoft.com/office/drawing/2014/main" id="{D0C8C663-CFBD-4E74-BB48-FCC6544B7CDE}"/>
              </a:ext>
            </a:extLst>
          </p:cNvPr>
          <p:cNvSpPr/>
          <p:nvPr/>
        </p:nvSpPr>
        <p:spPr>
          <a:xfrm>
            <a:off x="17507299" y="67190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55" name="Freeform: Shape 1454">
            <a:extLst>
              <a:ext uri="{FF2B5EF4-FFF2-40B4-BE49-F238E27FC236}">
                <a16:creationId xmlns:a16="http://schemas.microsoft.com/office/drawing/2014/main" id="{C5549215-1267-45FA-870A-512D0885473D}"/>
              </a:ext>
            </a:extLst>
          </p:cNvPr>
          <p:cNvSpPr/>
          <p:nvPr/>
        </p:nvSpPr>
        <p:spPr>
          <a:xfrm>
            <a:off x="17671821" y="6719039"/>
            <a:ext cx="240883" cy="72265"/>
          </a:xfrm>
          <a:custGeom>
            <a:avLst/>
            <a:gdLst>
              <a:gd name="connsiteX0" fmla="*/ 0 w 175225"/>
              <a:gd name="connsiteY0" fmla="*/ 0 h 52567"/>
              <a:gd name="connsiteX1" fmla="*/ 188368 w 175225"/>
              <a:gd name="connsiteY1" fmla="*/ 0 h 52567"/>
              <a:gd name="connsiteX2" fmla="*/ 188368 w 175225"/>
              <a:gd name="connsiteY2" fmla="*/ 68688 h 52567"/>
              <a:gd name="connsiteX3" fmla="*/ 0 w 17522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5" h="52567">
                <a:moveTo>
                  <a:pt x="0" y="0"/>
                </a:moveTo>
                <a:lnTo>
                  <a:pt x="188368" y="0"/>
                </a:lnTo>
                <a:lnTo>
                  <a:pt x="18836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56" name="Freeform: Shape 1455">
            <a:extLst>
              <a:ext uri="{FF2B5EF4-FFF2-40B4-BE49-F238E27FC236}">
                <a16:creationId xmlns:a16="http://schemas.microsoft.com/office/drawing/2014/main" id="{AE2A672A-CD8C-4FBB-97F1-48A23581BBA4}"/>
              </a:ext>
            </a:extLst>
          </p:cNvPr>
          <p:cNvSpPr/>
          <p:nvPr/>
        </p:nvSpPr>
        <p:spPr>
          <a:xfrm>
            <a:off x="17507299" y="688813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57" name="Freeform: Shape 1456">
            <a:extLst>
              <a:ext uri="{FF2B5EF4-FFF2-40B4-BE49-F238E27FC236}">
                <a16:creationId xmlns:a16="http://schemas.microsoft.com/office/drawing/2014/main" id="{2633F408-999C-4BE1-ADB3-57231FB0CC36}"/>
              </a:ext>
            </a:extLst>
          </p:cNvPr>
          <p:cNvSpPr/>
          <p:nvPr/>
        </p:nvSpPr>
        <p:spPr>
          <a:xfrm>
            <a:off x="17836344" y="6888137"/>
            <a:ext cx="409500" cy="72265"/>
          </a:xfrm>
          <a:custGeom>
            <a:avLst/>
            <a:gdLst>
              <a:gd name="connsiteX0" fmla="*/ 0 w 297883"/>
              <a:gd name="connsiteY0" fmla="*/ 0 h 52567"/>
              <a:gd name="connsiteX1" fmla="*/ 308222 w 297883"/>
              <a:gd name="connsiteY1" fmla="*/ 0 h 52567"/>
              <a:gd name="connsiteX2" fmla="*/ 308222 w 297883"/>
              <a:gd name="connsiteY2" fmla="*/ 68689 h 52567"/>
              <a:gd name="connsiteX3" fmla="*/ 0 w 29788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08222" y="0"/>
                </a:lnTo>
                <a:lnTo>
                  <a:pt x="308222"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58" name="Freeform: Shape 1457">
            <a:extLst>
              <a:ext uri="{FF2B5EF4-FFF2-40B4-BE49-F238E27FC236}">
                <a16:creationId xmlns:a16="http://schemas.microsoft.com/office/drawing/2014/main" id="{5F74A886-12A7-4AC2-A074-B8B2951A18AB}"/>
              </a:ext>
            </a:extLst>
          </p:cNvPr>
          <p:cNvSpPr/>
          <p:nvPr/>
        </p:nvSpPr>
        <p:spPr>
          <a:xfrm>
            <a:off x="18330152" y="688813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59" name="Freeform: Shape 1458">
            <a:extLst>
              <a:ext uri="{FF2B5EF4-FFF2-40B4-BE49-F238E27FC236}">
                <a16:creationId xmlns:a16="http://schemas.microsoft.com/office/drawing/2014/main" id="{AEDD209C-7285-4E79-9DB7-6313E0C22B77}"/>
              </a:ext>
            </a:extLst>
          </p:cNvPr>
          <p:cNvSpPr/>
          <p:nvPr/>
        </p:nvSpPr>
        <p:spPr>
          <a:xfrm>
            <a:off x="17507299" y="70574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60" name="Freeform: Shape 1459">
            <a:extLst>
              <a:ext uri="{FF2B5EF4-FFF2-40B4-BE49-F238E27FC236}">
                <a16:creationId xmlns:a16="http://schemas.microsoft.com/office/drawing/2014/main" id="{B7B38EE5-2B4A-4756-BE84-FBABEF83A4D8}"/>
              </a:ext>
            </a:extLst>
          </p:cNvPr>
          <p:cNvSpPr/>
          <p:nvPr/>
        </p:nvSpPr>
        <p:spPr>
          <a:xfrm>
            <a:off x="17671821" y="70574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61" name="Freeform: Shape 1460">
            <a:extLst>
              <a:ext uri="{FF2B5EF4-FFF2-40B4-BE49-F238E27FC236}">
                <a16:creationId xmlns:a16="http://schemas.microsoft.com/office/drawing/2014/main" id="{96947F1F-AEF9-4897-8F20-A295377641F4}"/>
              </a:ext>
            </a:extLst>
          </p:cNvPr>
          <p:cNvSpPr/>
          <p:nvPr/>
        </p:nvSpPr>
        <p:spPr>
          <a:xfrm>
            <a:off x="18001108" y="7057478"/>
            <a:ext cx="409500" cy="72265"/>
          </a:xfrm>
          <a:custGeom>
            <a:avLst/>
            <a:gdLst>
              <a:gd name="connsiteX0" fmla="*/ 0 w 297883"/>
              <a:gd name="connsiteY0" fmla="*/ 0 h 52567"/>
              <a:gd name="connsiteX1" fmla="*/ 308047 w 297883"/>
              <a:gd name="connsiteY1" fmla="*/ 0 h 52567"/>
              <a:gd name="connsiteX2" fmla="*/ 308047 w 297883"/>
              <a:gd name="connsiteY2" fmla="*/ 68689 h 52567"/>
              <a:gd name="connsiteX3" fmla="*/ 0 w 29788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08047" y="0"/>
                </a:lnTo>
                <a:lnTo>
                  <a:pt x="308047"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62" name="Freeform: Shape 1461">
            <a:extLst>
              <a:ext uri="{FF2B5EF4-FFF2-40B4-BE49-F238E27FC236}">
                <a16:creationId xmlns:a16="http://schemas.microsoft.com/office/drawing/2014/main" id="{1B1E480F-CBBD-4220-B75D-A13661535D7D}"/>
              </a:ext>
            </a:extLst>
          </p:cNvPr>
          <p:cNvSpPr/>
          <p:nvPr/>
        </p:nvSpPr>
        <p:spPr>
          <a:xfrm>
            <a:off x="17671821" y="722657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63" name="Freeform: Shape 1462">
            <a:extLst>
              <a:ext uri="{FF2B5EF4-FFF2-40B4-BE49-F238E27FC236}">
                <a16:creationId xmlns:a16="http://schemas.microsoft.com/office/drawing/2014/main" id="{3A686F09-6D8E-4739-B5AC-143B0E156C4D}"/>
              </a:ext>
            </a:extLst>
          </p:cNvPr>
          <p:cNvSpPr/>
          <p:nvPr/>
        </p:nvSpPr>
        <p:spPr>
          <a:xfrm>
            <a:off x="17836344" y="722657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64" name="Freeform: Shape 1463">
            <a:extLst>
              <a:ext uri="{FF2B5EF4-FFF2-40B4-BE49-F238E27FC236}">
                <a16:creationId xmlns:a16="http://schemas.microsoft.com/office/drawing/2014/main" id="{A5568568-01AF-417E-9416-CA9BADD371BD}"/>
              </a:ext>
            </a:extLst>
          </p:cNvPr>
          <p:cNvSpPr/>
          <p:nvPr/>
        </p:nvSpPr>
        <p:spPr>
          <a:xfrm>
            <a:off x="18330152" y="722657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65" name="Freeform: Shape 1464">
            <a:extLst>
              <a:ext uri="{FF2B5EF4-FFF2-40B4-BE49-F238E27FC236}">
                <a16:creationId xmlns:a16="http://schemas.microsoft.com/office/drawing/2014/main" id="{EB0B981B-70F5-4665-AEB4-340A7765FFEF}"/>
              </a:ext>
            </a:extLst>
          </p:cNvPr>
          <p:cNvSpPr/>
          <p:nvPr/>
        </p:nvSpPr>
        <p:spPr>
          <a:xfrm>
            <a:off x="17507299" y="739567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66" name="Freeform: Shape 1465">
            <a:extLst>
              <a:ext uri="{FF2B5EF4-FFF2-40B4-BE49-F238E27FC236}">
                <a16:creationId xmlns:a16="http://schemas.microsoft.com/office/drawing/2014/main" id="{80AFF8E7-85C7-4B47-AA42-01658EA1F8E7}"/>
              </a:ext>
            </a:extLst>
          </p:cNvPr>
          <p:cNvSpPr/>
          <p:nvPr/>
        </p:nvSpPr>
        <p:spPr>
          <a:xfrm>
            <a:off x="17836344" y="739567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67" name="Freeform: Shape 1466">
            <a:extLst>
              <a:ext uri="{FF2B5EF4-FFF2-40B4-BE49-F238E27FC236}">
                <a16:creationId xmlns:a16="http://schemas.microsoft.com/office/drawing/2014/main" id="{69875F41-95F8-4B0C-B75B-1D2DAED252EB}"/>
              </a:ext>
            </a:extLst>
          </p:cNvPr>
          <p:cNvSpPr/>
          <p:nvPr/>
        </p:nvSpPr>
        <p:spPr>
          <a:xfrm>
            <a:off x="18165630" y="739567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68" name="Freeform: Shape 1467">
            <a:extLst>
              <a:ext uri="{FF2B5EF4-FFF2-40B4-BE49-F238E27FC236}">
                <a16:creationId xmlns:a16="http://schemas.microsoft.com/office/drawing/2014/main" id="{0E79C429-B6A1-46FF-917A-376F3E34623B}"/>
              </a:ext>
            </a:extLst>
          </p:cNvPr>
          <p:cNvSpPr/>
          <p:nvPr/>
        </p:nvSpPr>
        <p:spPr>
          <a:xfrm>
            <a:off x="17671821" y="756477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69" name="Freeform: Shape 1468">
            <a:extLst>
              <a:ext uri="{FF2B5EF4-FFF2-40B4-BE49-F238E27FC236}">
                <a16:creationId xmlns:a16="http://schemas.microsoft.com/office/drawing/2014/main" id="{7F59A991-B9CE-4A02-A4A5-F899E394663D}"/>
              </a:ext>
            </a:extLst>
          </p:cNvPr>
          <p:cNvSpPr/>
          <p:nvPr/>
        </p:nvSpPr>
        <p:spPr>
          <a:xfrm>
            <a:off x="18001108" y="7564775"/>
            <a:ext cx="72265" cy="72265"/>
          </a:xfrm>
          <a:custGeom>
            <a:avLst/>
            <a:gdLst>
              <a:gd name="connsiteX0" fmla="*/ 0 w 52567"/>
              <a:gd name="connsiteY0" fmla="*/ 0 h 52567"/>
              <a:gd name="connsiteX1" fmla="*/ 68689 w 52567"/>
              <a:gd name="connsiteY1" fmla="*/ 0 h 52567"/>
              <a:gd name="connsiteX2" fmla="*/ 68689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70" name="Freeform: Shape 1469">
            <a:extLst>
              <a:ext uri="{FF2B5EF4-FFF2-40B4-BE49-F238E27FC236}">
                <a16:creationId xmlns:a16="http://schemas.microsoft.com/office/drawing/2014/main" id="{0C653068-EE69-43C5-AC48-3FA95CBF25BD}"/>
              </a:ext>
            </a:extLst>
          </p:cNvPr>
          <p:cNvSpPr/>
          <p:nvPr/>
        </p:nvSpPr>
        <p:spPr>
          <a:xfrm>
            <a:off x="18330152" y="7564775"/>
            <a:ext cx="264970" cy="72265"/>
          </a:xfrm>
          <a:custGeom>
            <a:avLst/>
            <a:gdLst>
              <a:gd name="connsiteX0" fmla="*/ 0 w 192748"/>
              <a:gd name="connsiteY0" fmla="*/ 0 h 52567"/>
              <a:gd name="connsiteX1" fmla="*/ 194325 w 192748"/>
              <a:gd name="connsiteY1" fmla="*/ 0 h 52567"/>
              <a:gd name="connsiteX2" fmla="*/ 194325 w 192748"/>
              <a:gd name="connsiteY2" fmla="*/ 68688 h 52567"/>
              <a:gd name="connsiteX3" fmla="*/ 0 w 192748"/>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92748" h="52567">
                <a:moveTo>
                  <a:pt x="0" y="0"/>
                </a:moveTo>
                <a:lnTo>
                  <a:pt x="194325" y="0"/>
                </a:lnTo>
                <a:lnTo>
                  <a:pt x="194325"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71" name="Freeform: Shape 1470">
            <a:extLst>
              <a:ext uri="{FF2B5EF4-FFF2-40B4-BE49-F238E27FC236}">
                <a16:creationId xmlns:a16="http://schemas.microsoft.com/office/drawing/2014/main" id="{6AB01A2F-C608-451F-A3F8-24CDF3BDCF11}"/>
              </a:ext>
            </a:extLst>
          </p:cNvPr>
          <p:cNvSpPr/>
          <p:nvPr/>
        </p:nvSpPr>
        <p:spPr>
          <a:xfrm>
            <a:off x="17507299" y="773411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72" name="Freeform: Shape 1471">
            <a:extLst>
              <a:ext uri="{FF2B5EF4-FFF2-40B4-BE49-F238E27FC236}">
                <a16:creationId xmlns:a16="http://schemas.microsoft.com/office/drawing/2014/main" id="{73DBEA92-B29B-4035-ABA0-073A9CC01643}"/>
              </a:ext>
            </a:extLst>
          </p:cNvPr>
          <p:cNvSpPr/>
          <p:nvPr/>
        </p:nvSpPr>
        <p:spPr>
          <a:xfrm>
            <a:off x="17836344" y="7734115"/>
            <a:ext cx="409500" cy="72265"/>
          </a:xfrm>
          <a:custGeom>
            <a:avLst/>
            <a:gdLst>
              <a:gd name="connsiteX0" fmla="*/ 0 w 297883"/>
              <a:gd name="connsiteY0" fmla="*/ 0 h 52567"/>
              <a:gd name="connsiteX1" fmla="*/ 308222 w 297883"/>
              <a:gd name="connsiteY1" fmla="*/ 0 h 52567"/>
              <a:gd name="connsiteX2" fmla="*/ 308222 w 297883"/>
              <a:gd name="connsiteY2" fmla="*/ 68688 h 52567"/>
              <a:gd name="connsiteX3" fmla="*/ 0 w 297883"/>
              <a:gd name="connsiteY3" fmla="*/ 68688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08222" y="0"/>
                </a:lnTo>
                <a:lnTo>
                  <a:pt x="308222"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73" name="Freeform: Shape 1472">
            <a:extLst>
              <a:ext uri="{FF2B5EF4-FFF2-40B4-BE49-F238E27FC236}">
                <a16:creationId xmlns:a16="http://schemas.microsoft.com/office/drawing/2014/main" id="{A1D75AF2-F492-4949-A970-A1EF87BBBADF}"/>
              </a:ext>
            </a:extLst>
          </p:cNvPr>
          <p:cNvSpPr/>
          <p:nvPr/>
        </p:nvSpPr>
        <p:spPr>
          <a:xfrm>
            <a:off x="17671821" y="79032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74" name="Freeform: Shape 1473">
            <a:extLst>
              <a:ext uri="{FF2B5EF4-FFF2-40B4-BE49-F238E27FC236}">
                <a16:creationId xmlns:a16="http://schemas.microsoft.com/office/drawing/2014/main" id="{60F2C375-0950-44F6-B906-70EED8B352D3}"/>
              </a:ext>
            </a:extLst>
          </p:cNvPr>
          <p:cNvSpPr/>
          <p:nvPr/>
        </p:nvSpPr>
        <p:spPr>
          <a:xfrm>
            <a:off x="18001108" y="7903215"/>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75" name="Freeform: Shape 1474">
            <a:extLst>
              <a:ext uri="{FF2B5EF4-FFF2-40B4-BE49-F238E27FC236}">
                <a16:creationId xmlns:a16="http://schemas.microsoft.com/office/drawing/2014/main" id="{E566715C-44B0-4ED3-B315-46C1632F56FF}"/>
              </a:ext>
            </a:extLst>
          </p:cNvPr>
          <p:cNvSpPr/>
          <p:nvPr/>
        </p:nvSpPr>
        <p:spPr>
          <a:xfrm>
            <a:off x="18165630" y="79032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76" name="Freeform: Shape 1475">
            <a:extLst>
              <a:ext uri="{FF2B5EF4-FFF2-40B4-BE49-F238E27FC236}">
                <a16:creationId xmlns:a16="http://schemas.microsoft.com/office/drawing/2014/main" id="{2FAF8C81-87AC-4C9D-AB86-37D82C77B993}"/>
              </a:ext>
            </a:extLst>
          </p:cNvPr>
          <p:cNvSpPr/>
          <p:nvPr/>
        </p:nvSpPr>
        <p:spPr>
          <a:xfrm>
            <a:off x="17671821" y="807231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77" name="Freeform: Shape 1476">
            <a:extLst>
              <a:ext uri="{FF2B5EF4-FFF2-40B4-BE49-F238E27FC236}">
                <a16:creationId xmlns:a16="http://schemas.microsoft.com/office/drawing/2014/main" id="{48C94A27-06EC-4231-9453-26F654A5DB70}"/>
              </a:ext>
            </a:extLst>
          </p:cNvPr>
          <p:cNvSpPr/>
          <p:nvPr/>
        </p:nvSpPr>
        <p:spPr>
          <a:xfrm>
            <a:off x="18001108" y="8072314"/>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78" name="Freeform: Shape 1477">
            <a:extLst>
              <a:ext uri="{FF2B5EF4-FFF2-40B4-BE49-F238E27FC236}">
                <a16:creationId xmlns:a16="http://schemas.microsoft.com/office/drawing/2014/main" id="{34A6F785-7863-405E-B883-BFA6B0A92B03}"/>
              </a:ext>
            </a:extLst>
          </p:cNvPr>
          <p:cNvSpPr/>
          <p:nvPr/>
        </p:nvSpPr>
        <p:spPr>
          <a:xfrm>
            <a:off x="17507299" y="824141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79" name="Freeform: Shape 1478">
            <a:extLst>
              <a:ext uri="{FF2B5EF4-FFF2-40B4-BE49-F238E27FC236}">
                <a16:creationId xmlns:a16="http://schemas.microsoft.com/office/drawing/2014/main" id="{52DCEF4E-608C-4E87-853A-AB7FDCAB6CC3}"/>
              </a:ext>
            </a:extLst>
          </p:cNvPr>
          <p:cNvSpPr/>
          <p:nvPr/>
        </p:nvSpPr>
        <p:spPr>
          <a:xfrm>
            <a:off x="17836344" y="824141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0" name="Freeform: Shape 1479">
            <a:extLst>
              <a:ext uri="{FF2B5EF4-FFF2-40B4-BE49-F238E27FC236}">
                <a16:creationId xmlns:a16="http://schemas.microsoft.com/office/drawing/2014/main" id="{B3D9CA50-372A-46AB-81CA-8FAF62D2A1B6}"/>
              </a:ext>
            </a:extLst>
          </p:cNvPr>
          <p:cNvSpPr/>
          <p:nvPr/>
        </p:nvSpPr>
        <p:spPr>
          <a:xfrm>
            <a:off x="18330152" y="824141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1" name="Freeform: Shape 1480">
            <a:extLst>
              <a:ext uri="{FF2B5EF4-FFF2-40B4-BE49-F238E27FC236}">
                <a16:creationId xmlns:a16="http://schemas.microsoft.com/office/drawing/2014/main" id="{E8E99749-F6DD-43D3-9E52-09E608364A81}"/>
              </a:ext>
            </a:extLst>
          </p:cNvPr>
          <p:cNvSpPr/>
          <p:nvPr/>
        </p:nvSpPr>
        <p:spPr>
          <a:xfrm>
            <a:off x="17507299" y="84107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2" name="Freeform: Shape 1481">
            <a:extLst>
              <a:ext uri="{FF2B5EF4-FFF2-40B4-BE49-F238E27FC236}">
                <a16:creationId xmlns:a16="http://schemas.microsoft.com/office/drawing/2014/main" id="{91B67C74-645B-41DC-890F-2A527D7AC7F6}"/>
              </a:ext>
            </a:extLst>
          </p:cNvPr>
          <p:cNvSpPr/>
          <p:nvPr/>
        </p:nvSpPr>
        <p:spPr>
          <a:xfrm>
            <a:off x="17671821" y="84107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3" name="Freeform: Shape 1482">
            <a:extLst>
              <a:ext uri="{FF2B5EF4-FFF2-40B4-BE49-F238E27FC236}">
                <a16:creationId xmlns:a16="http://schemas.microsoft.com/office/drawing/2014/main" id="{2C76B0F0-FCBA-4E12-8FDC-59CB8112FA6F}"/>
              </a:ext>
            </a:extLst>
          </p:cNvPr>
          <p:cNvSpPr/>
          <p:nvPr/>
        </p:nvSpPr>
        <p:spPr>
          <a:xfrm>
            <a:off x="17507299" y="857985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4" name="Freeform: Shape 1483">
            <a:extLst>
              <a:ext uri="{FF2B5EF4-FFF2-40B4-BE49-F238E27FC236}">
                <a16:creationId xmlns:a16="http://schemas.microsoft.com/office/drawing/2014/main" id="{80374BE9-16BC-4638-B44E-28AA43DDC3FE}"/>
              </a:ext>
            </a:extLst>
          </p:cNvPr>
          <p:cNvSpPr/>
          <p:nvPr/>
        </p:nvSpPr>
        <p:spPr>
          <a:xfrm>
            <a:off x="17836344" y="8579852"/>
            <a:ext cx="409500" cy="72265"/>
          </a:xfrm>
          <a:custGeom>
            <a:avLst/>
            <a:gdLst>
              <a:gd name="connsiteX0" fmla="*/ 0 w 297883"/>
              <a:gd name="connsiteY0" fmla="*/ 0 h 52567"/>
              <a:gd name="connsiteX1" fmla="*/ 308222 w 297883"/>
              <a:gd name="connsiteY1" fmla="*/ 0 h 52567"/>
              <a:gd name="connsiteX2" fmla="*/ 308222 w 297883"/>
              <a:gd name="connsiteY2" fmla="*/ 68689 h 52567"/>
              <a:gd name="connsiteX3" fmla="*/ 0 w 29788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08222" y="0"/>
                </a:lnTo>
                <a:lnTo>
                  <a:pt x="308222"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5" name="Freeform: Shape 1484">
            <a:extLst>
              <a:ext uri="{FF2B5EF4-FFF2-40B4-BE49-F238E27FC236}">
                <a16:creationId xmlns:a16="http://schemas.microsoft.com/office/drawing/2014/main" id="{C8C70999-01A4-4D06-9117-3A50536DF40E}"/>
              </a:ext>
            </a:extLst>
          </p:cNvPr>
          <p:cNvSpPr/>
          <p:nvPr/>
        </p:nvSpPr>
        <p:spPr>
          <a:xfrm>
            <a:off x="18330152" y="857985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6" name="Freeform: Shape 1485">
            <a:extLst>
              <a:ext uri="{FF2B5EF4-FFF2-40B4-BE49-F238E27FC236}">
                <a16:creationId xmlns:a16="http://schemas.microsoft.com/office/drawing/2014/main" id="{65C73368-721C-4DDF-916A-34C88CBF6042}"/>
              </a:ext>
            </a:extLst>
          </p:cNvPr>
          <p:cNvSpPr/>
          <p:nvPr/>
        </p:nvSpPr>
        <p:spPr>
          <a:xfrm>
            <a:off x="17671821" y="874895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7" name="Freeform: Shape 1486">
            <a:extLst>
              <a:ext uri="{FF2B5EF4-FFF2-40B4-BE49-F238E27FC236}">
                <a16:creationId xmlns:a16="http://schemas.microsoft.com/office/drawing/2014/main" id="{B2777281-6F7F-4C66-A69E-FBBBB95D777E}"/>
              </a:ext>
            </a:extLst>
          </p:cNvPr>
          <p:cNvSpPr/>
          <p:nvPr/>
        </p:nvSpPr>
        <p:spPr>
          <a:xfrm>
            <a:off x="17671821" y="891805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8" name="Freeform: Shape 1487">
            <a:extLst>
              <a:ext uri="{FF2B5EF4-FFF2-40B4-BE49-F238E27FC236}">
                <a16:creationId xmlns:a16="http://schemas.microsoft.com/office/drawing/2014/main" id="{CD7AE44C-CD42-4AB4-BD36-66B399BBCC07}"/>
              </a:ext>
            </a:extLst>
          </p:cNvPr>
          <p:cNvSpPr/>
          <p:nvPr/>
        </p:nvSpPr>
        <p:spPr>
          <a:xfrm>
            <a:off x="18001108" y="8918050"/>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89" name="Freeform: Shape 1488">
            <a:extLst>
              <a:ext uri="{FF2B5EF4-FFF2-40B4-BE49-F238E27FC236}">
                <a16:creationId xmlns:a16="http://schemas.microsoft.com/office/drawing/2014/main" id="{E0EF24AA-F83D-4522-AB89-1A799E48483D}"/>
              </a:ext>
            </a:extLst>
          </p:cNvPr>
          <p:cNvSpPr/>
          <p:nvPr/>
        </p:nvSpPr>
        <p:spPr>
          <a:xfrm>
            <a:off x="18330152" y="891805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90" name="Freeform: Shape 1489">
            <a:extLst>
              <a:ext uri="{FF2B5EF4-FFF2-40B4-BE49-F238E27FC236}">
                <a16:creationId xmlns:a16="http://schemas.microsoft.com/office/drawing/2014/main" id="{98CB95B5-77F4-4CC0-A433-5F7365C6E6FE}"/>
              </a:ext>
            </a:extLst>
          </p:cNvPr>
          <p:cNvSpPr/>
          <p:nvPr/>
        </p:nvSpPr>
        <p:spPr>
          <a:xfrm>
            <a:off x="17507299" y="908739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91" name="Freeform: Shape 1490">
            <a:extLst>
              <a:ext uri="{FF2B5EF4-FFF2-40B4-BE49-F238E27FC236}">
                <a16:creationId xmlns:a16="http://schemas.microsoft.com/office/drawing/2014/main" id="{2E8A49B4-3192-4275-86E4-2432F0DF4CD6}"/>
              </a:ext>
            </a:extLst>
          </p:cNvPr>
          <p:cNvSpPr/>
          <p:nvPr/>
        </p:nvSpPr>
        <p:spPr>
          <a:xfrm>
            <a:off x="17836344" y="908739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92" name="Freeform: Shape 1491">
            <a:extLst>
              <a:ext uri="{FF2B5EF4-FFF2-40B4-BE49-F238E27FC236}">
                <a16:creationId xmlns:a16="http://schemas.microsoft.com/office/drawing/2014/main" id="{6E8DC1D9-6B28-45EA-B72A-9934DECE5516}"/>
              </a:ext>
            </a:extLst>
          </p:cNvPr>
          <p:cNvSpPr/>
          <p:nvPr/>
        </p:nvSpPr>
        <p:spPr>
          <a:xfrm>
            <a:off x="18165630" y="9087391"/>
            <a:ext cx="240883" cy="72265"/>
          </a:xfrm>
          <a:custGeom>
            <a:avLst/>
            <a:gdLst>
              <a:gd name="connsiteX0" fmla="*/ 0 w 175225"/>
              <a:gd name="connsiteY0" fmla="*/ 0 h 52567"/>
              <a:gd name="connsiteX1" fmla="*/ 188367 w 175225"/>
              <a:gd name="connsiteY1" fmla="*/ 0 h 52567"/>
              <a:gd name="connsiteX2" fmla="*/ 188367 w 175225"/>
              <a:gd name="connsiteY2" fmla="*/ 68689 h 52567"/>
              <a:gd name="connsiteX3" fmla="*/ 0 w 17522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5" h="52567">
                <a:moveTo>
                  <a:pt x="0" y="0"/>
                </a:moveTo>
                <a:lnTo>
                  <a:pt x="188367" y="0"/>
                </a:lnTo>
                <a:lnTo>
                  <a:pt x="188367"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93" name="Freeform: Shape 1492">
            <a:extLst>
              <a:ext uri="{FF2B5EF4-FFF2-40B4-BE49-F238E27FC236}">
                <a16:creationId xmlns:a16="http://schemas.microsoft.com/office/drawing/2014/main" id="{4148AAD4-4E53-4F9D-B36F-937A729F942C}"/>
              </a:ext>
            </a:extLst>
          </p:cNvPr>
          <p:cNvSpPr/>
          <p:nvPr/>
        </p:nvSpPr>
        <p:spPr>
          <a:xfrm>
            <a:off x="17507299" y="9256490"/>
            <a:ext cx="240883" cy="72265"/>
          </a:xfrm>
          <a:custGeom>
            <a:avLst/>
            <a:gdLst>
              <a:gd name="connsiteX0" fmla="*/ 0 w 175225"/>
              <a:gd name="connsiteY0" fmla="*/ 0 h 52567"/>
              <a:gd name="connsiteX1" fmla="*/ 188368 w 175225"/>
              <a:gd name="connsiteY1" fmla="*/ 0 h 52567"/>
              <a:gd name="connsiteX2" fmla="*/ 188368 w 175225"/>
              <a:gd name="connsiteY2" fmla="*/ 68689 h 52567"/>
              <a:gd name="connsiteX3" fmla="*/ 0 w 17522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5" h="52567">
                <a:moveTo>
                  <a:pt x="0" y="0"/>
                </a:moveTo>
                <a:lnTo>
                  <a:pt x="188368" y="0"/>
                </a:lnTo>
                <a:lnTo>
                  <a:pt x="18836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94" name="Freeform: Shape 1493">
            <a:extLst>
              <a:ext uri="{FF2B5EF4-FFF2-40B4-BE49-F238E27FC236}">
                <a16:creationId xmlns:a16="http://schemas.microsoft.com/office/drawing/2014/main" id="{2A6C473D-1C41-434E-9C11-F4DFFB9115BC}"/>
              </a:ext>
            </a:extLst>
          </p:cNvPr>
          <p:cNvSpPr/>
          <p:nvPr/>
        </p:nvSpPr>
        <p:spPr>
          <a:xfrm>
            <a:off x="18001108" y="9256490"/>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495" name="Freeform: Shape 1494">
            <a:extLst>
              <a:ext uri="{FF2B5EF4-FFF2-40B4-BE49-F238E27FC236}">
                <a16:creationId xmlns:a16="http://schemas.microsoft.com/office/drawing/2014/main" id="{C2432CEB-66DB-4C49-A1A4-195854726AE9}"/>
              </a:ext>
            </a:extLst>
          </p:cNvPr>
          <p:cNvSpPr/>
          <p:nvPr/>
        </p:nvSpPr>
        <p:spPr>
          <a:xfrm>
            <a:off x="17836344" y="9425588"/>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96" name="Freeform: Shape 1495">
            <a:extLst>
              <a:ext uri="{FF2B5EF4-FFF2-40B4-BE49-F238E27FC236}">
                <a16:creationId xmlns:a16="http://schemas.microsoft.com/office/drawing/2014/main" id="{37BCF08D-D439-4314-A8B8-F9B3475653EB}"/>
              </a:ext>
            </a:extLst>
          </p:cNvPr>
          <p:cNvSpPr/>
          <p:nvPr/>
        </p:nvSpPr>
        <p:spPr>
          <a:xfrm>
            <a:off x="18165630" y="9425588"/>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97" name="Freeform: Shape 1496">
            <a:extLst>
              <a:ext uri="{FF2B5EF4-FFF2-40B4-BE49-F238E27FC236}">
                <a16:creationId xmlns:a16="http://schemas.microsoft.com/office/drawing/2014/main" id="{D6FBECD1-53F3-423A-9CF1-5F8BFB1816F7}"/>
              </a:ext>
            </a:extLst>
          </p:cNvPr>
          <p:cNvSpPr/>
          <p:nvPr/>
        </p:nvSpPr>
        <p:spPr>
          <a:xfrm>
            <a:off x="18330152" y="9425588"/>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98" name="Freeform: Shape 1497">
            <a:extLst>
              <a:ext uri="{FF2B5EF4-FFF2-40B4-BE49-F238E27FC236}">
                <a16:creationId xmlns:a16="http://schemas.microsoft.com/office/drawing/2014/main" id="{3F43CA52-B564-48B7-BB0F-2B6017B81E6F}"/>
              </a:ext>
            </a:extLst>
          </p:cNvPr>
          <p:cNvSpPr/>
          <p:nvPr/>
        </p:nvSpPr>
        <p:spPr>
          <a:xfrm>
            <a:off x="17507299" y="959492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499" name="Freeform: Shape 1498">
            <a:extLst>
              <a:ext uri="{FF2B5EF4-FFF2-40B4-BE49-F238E27FC236}">
                <a16:creationId xmlns:a16="http://schemas.microsoft.com/office/drawing/2014/main" id="{624B6DEF-6EC9-4F04-AB8D-14CE9934FCED}"/>
              </a:ext>
            </a:extLst>
          </p:cNvPr>
          <p:cNvSpPr/>
          <p:nvPr/>
        </p:nvSpPr>
        <p:spPr>
          <a:xfrm>
            <a:off x="17671821" y="959492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00" name="Freeform: Shape 1499">
            <a:extLst>
              <a:ext uri="{FF2B5EF4-FFF2-40B4-BE49-F238E27FC236}">
                <a16:creationId xmlns:a16="http://schemas.microsoft.com/office/drawing/2014/main" id="{56C69C6B-F7E9-46AF-AC8A-7F358037BD2D}"/>
              </a:ext>
            </a:extLst>
          </p:cNvPr>
          <p:cNvSpPr/>
          <p:nvPr/>
        </p:nvSpPr>
        <p:spPr>
          <a:xfrm>
            <a:off x="17836344" y="959492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01" name="Freeform: Shape 1500">
            <a:extLst>
              <a:ext uri="{FF2B5EF4-FFF2-40B4-BE49-F238E27FC236}">
                <a16:creationId xmlns:a16="http://schemas.microsoft.com/office/drawing/2014/main" id="{7A0947F7-EA2F-4C75-98DF-61B4C908D0B6}"/>
              </a:ext>
            </a:extLst>
          </p:cNvPr>
          <p:cNvSpPr/>
          <p:nvPr/>
        </p:nvSpPr>
        <p:spPr>
          <a:xfrm>
            <a:off x="18330152" y="959492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02" name="Freeform: Shape 1501">
            <a:extLst>
              <a:ext uri="{FF2B5EF4-FFF2-40B4-BE49-F238E27FC236}">
                <a16:creationId xmlns:a16="http://schemas.microsoft.com/office/drawing/2014/main" id="{AB09B58D-3FA1-4BE7-AE9D-853E8FCCF984}"/>
              </a:ext>
            </a:extLst>
          </p:cNvPr>
          <p:cNvSpPr/>
          <p:nvPr/>
        </p:nvSpPr>
        <p:spPr>
          <a:xfrm>
            <a:off x="17507299" y="97640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03" name="Freeform: Shape 1502">
            <a:extLst>
              <a:ext uri="{FF2B5EF4-FFF2-40B4-BE49-F238E27FC236}">
                <a16:creationId xmlns:a16="http://schemas.microsoft.com/office/drawing/2014/main" id="{7344191D-65EC-48B7-AA6F-2CB78C58B67C}"/>
              </a:ext>
            </a:extLst>
          </p:cNvPr>
          <p:cNvSpPr/>
          <p:nvPr/>
        </p:nvSpPr>
        <p:spPr>
          <a:xfrm>
            <a:off x="17836344" y="97640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04" name="Freeform: Shape 1503">
            <a:extLst>
              <a:ext uri="{FF2B5EF4-FFF2-40B4-BE49-F238E27FC236}">
                <a16:creationId xmlns:a16="http://schemas.microsoft.com/office/drawing/2014/main" id="{43A07498-A540-4660-9D0F-8D4B06742D62}"/>
              </a:ext>
            </a:extLst>
          </p:cNvPr>
          <p:cNvSpPr/>
          <p:nvPr/>
        </p:nvSpPr>
        <p:spPr>
          <a:xfrm>
            <a:off x="18165630" y="97640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05" name="Freeform: Shape 1504">
            <a:extLst>
              <a:ext uri="{FF2B5EF4-FFF2-40B4-BE49-F238E27FC236}">
                <a16:creationId xmlns:a16="http://schemas.microsoft.com/office/drawing/2014/main" id="{B876BB76-00FC-4479-95CF-5285599D862D}"/>
              </a:ext>
            </a:extLst>
          </p:cNvPr>
          <p:cNvSpPr/>
          <p:nvPr/>
        </p:nvSpPr>
        <p:spPr>
          <a:xfrm>
            <a:off x="17671821" y="99331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06" name="Freeform: Shape 1505">
            <a:extLst>
              <a:ext uri="{FF2B5EF4-FFF2-40B4-BE49-F238E27FC236}">
                <a16:creationId xmlns:a16="http://schemas.microsoft.com/office/drawing/2014/main" id="{30E10B87-12EB-4EA4-9B2A-A3E1547EBC08}"/>
              </a:ext>
            </a:extLst>
          </p:cNvPr>
          <p:cNvSpPr/>
          <p:nvPr/>
        </p:nvSpPr>
        <p:spPr>
          <a:xfrm>
            <a:off x="18001108" y="9933128"/>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07" name="Freeform: Shape 1506">
            <a:extLst>
              <a:ext uri="{FF2B5EF4-FFF2-40B4-BE49-F238E27FC236}">
                <a16:creationId xmlns:a16="http://schemas.microsoft.com/office/drawing/2014/main" id="{1CD254FD-DC43-4DA4-A8C5-77CC1453FBB4}"/>
              </a:ext>
            </a:extLst>
          </p:cNvPr>
          <p:cNvSpPr/>
          <p:nvPr/>
        </p:nvSpPr>
        <p:spPr>
          <a:xfrm>
            <a:off x="18330152" y="99331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08" name="Freeform: Shape 1507">
            <a:extLst>
              <a:ext uri="{FF2B5EF4-FFF2-40B4-BE49-F238E27FC236}">
                <a16:creationId xmlns:a16="http://schemas.microsoft.com/office/drawing/2014/main" id="{06F50DA0-368D-461E-8182-9CEDD2A69001}"/>
              </a:ext>
            </a:extLst>
          </p:cNvPr>
          <p:cNvSpPr/>
          <p:nvPr/>
        </p:nvSpPr>
        <p:spPr>
          <a:xfrm>
            <a:off x="17507299" y="1010222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09" name="Freeform: Shape 1508">
            <a:extLst>
              <a:ext uri="{FF2B5EF4-FFF2-40B4-BE49-F238E27FC236}">
                <a16:creationId xmlns:a16="http://schemas.microsoft.com/office/drawing/2014/main" id="{5A318C8F-3D55-45BB-B683-5659480538AB}"/>
              </a:ext>
            </a:extLst>
          </p:cNvPr>
          <p:cNvSpPr/>
          <p:nvPr/>
        </p:nvSpPr>
        <p:spPr>
          <a:xfrm>
            <a:off x="17836344" y="1010222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10" name="Freeform: Shape 1509">
            <a:extLst>
              <a:ext uri="{FF2B5EF4-FFF2-40B4-BE49-F238E27FC236}">
                <a16:creationId xmlns:a16="http://schemas.microsoft.com/office/drawing/2014/main" id="{E9977C85-AC37-44F9-9470-38332A6D638C}"/>
              </a:ext>
            </a:extLst>
          </p:cNvPr>
          <p:cNvSpPr/>
          <p:nvPr/>
        </p:nvSpPr>
        <p:spPr>
          <a:xfrm>
            <a:off x="18502865"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11" name="Freeform: Shape 1510">
            <a:extLst>
              <a:ext uri="{FF2B5EF4-FFF2-40B4-BE49-F238E27FC236}">
                <a16:creationId xmlns:a16="http://schemas.microsoft.com/office/drawing/2014/main" id="{F9165FC9-19F8-4ADC-89D7-F00B8D72ACC4}"/>
              </a:ext>
            </a:extLst>
          </p:cNvPr>
          <p:cNvSpPr/>
          <p:nvPr/>
        </p:nvSpPr>
        <p:spPr>
          <a:xfrm>
            <a:off x="18667388"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12" name="Freeform: Shape 1511">
            <a:extLst>
              <a:ext uri="{FF2B5EF4-FFF2-40B4-BE49-F238E27FC236}">
                <a16:creationId xmlns:a16="http://schemas.microsoft.com/office/drawing/2014/main" id="{BB439120-6A5A-4DAA-BF83-BD64FD598DD4}"/>
              </a:ext>
            </a:extLst>
          </p:cNvPr>
          <p:cNvSpPr/>
          <p:nvPr/>
        </p:nvSpPr>
        <p:spPr>
          <a:xfrm>
            <a:off x="18996673"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13" name="Freeform: Shape 1512">
            <a:extLst>
              <a:ext uri="{FF2B5EF4-FFF2-40B4-BE49-F238E27FC236}">
                <a16:creationId xmlns:a16="http://schemas.microsoft.com/office/drawing/2014/main" id="{A710B256-2B48-4191-8A60-0F93929D62EF}"/>
              </a:ext>
            </a:extLst>
          </p:cNvPr>
          <p:cNvSpPr/>
          <p:nvPr/>
        </p:nvSpPr>
        <p:spPr>
          <a:xfrm>
            <a:off x="19161195"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14" name="Freeform: Shape 1513">
            <a:extLst>
              <a:ext uri="{FF2B5EF4-FFF2-40B4-BE49-F238E27FC236}">
                <a16:creationId xmlns:a16="http://schemas.microsoft.com/office/drawing/2014/main" id="{406E65A4-03E2-4969-8B06-AA32D55612A7}"/>
              </a:ext>
            </a:extLst>
          </p:cNvPr>
          <p:cNvSpPr/>
          <p:nvPr/>
        </p:nvSpPr>
        <p:spPr>
          <a:xfrm>
            <a:off x="19325718" y="65499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15" name="Freeform: Shape 1514">
            <a:extLst>
              <a:ext uri="{FF2B5EF4-FFF2-40B4-BE49-F238E27FC236}">
                <a16:creationId xmlns:a16="http://schemas.microsoft.com/office/drawing/2014/main" id="{3C9C1F9F-64DD-4A88-B935-EEC27E61F823}"/>
              </a:ext>
            </a:extLst>
          </p:cNvPr>
          <p:cNvSpPr/>
          <p:nvPr/>
        </p:nvSpPr>
        <p:spPr>
          <a:xfrm>
            <a:off x="18502865" y="67190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16" name="Freeform: Shape 1515">
            <a:extLst>
              <a:ext uri="{FF2B5EF4-FFF2-40B4-BE49-F238E27FC236}">
                <a16:creationId xmlns:a16="http://schemas.microsoft.com/office/drawing/2014/main" id="{A11E86DC-78AE-44DF-9B5F-2D5278B7CF04}"/>
              </a:ext>
            </a:extLst>
          </p:cNvPr>
          <p:cNvSpPr/>
          <p:nvPr/>
        </p:nvSpPr>
        <p:spPr>
          <a:xfrm>
            <a:off x="18832151" y="6719039"/>
            <a:ext cx="72265" cy="72265"/>
          </a:xfrm>
          <a:custGeom>
            <a:avLst/>
            <a:gdLst>
              <a:gd name="connsiteX0" fmla="*/ 0 w 52567"/>
              <a:gd name="connsiteY0" fmla="*/ 0 h 52567"/>
              <a:gd name="connsiteX1" fmla="*/ 68689 w 52567"/>
              <a:gd name="connsiteY1" fmla="*/ 0 h 52567"/>
              <a:gd name="connsiteX2" fmla="*/ 68689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17" name="Freeform: Shape 1516">
            <a:extLst>
              <a:ext uri="{FF2B5EF4-FFF2-40B4-BE49-F238E27FC236}">
                <a16:creationId xmlns:a16="http://schemas.microsoft.com/office/drawing/2014/main" id="{193589E7-99ED-4EB6-BC99-C72FB8CB6F29}"/>
              </a:ext>
            </a:extLst>
          </p:cNvPr>
          <p:cNvSpPr/>
          <p:nvPr/>
        </p:nvSpPr>
        <p:spPr>
          <a:xfrm>
            <a:off x="19161195" y="671903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18" name="Freeform: Shape 1517">
            <a:extLst>
              <a:ext uri="{FF2B5EF4-FFF2-40B4-BE49-F238E27FC236}">
                <a16:creationId xmlns:a16="http://schemas.microsoft.com/office/drawing/2014/main" id="{4A164BE8-F6B8-4D9B-8441-EE54F5BB3905}"/>
              </a:ext>
            </a:extLst>
          </p:cNvPr>
          <p:cNvSpPr/>
          <p:nvPr/>
        </p:nvSpPr>
        <p:spPr>
          <a:xfrm>
            <a:off x="18667388" y="6888137"/>
            <a:ext cx="409500" cy="72265"/>
          </a:xfrm>
          <a:custGeom>
            <a:avLst/>
            <a:gdLst>
              <a:gd name="connsiteX0" fmla="*/ 0 w 297883"/>
              <a:gd name="connsiteY0" fmla="*/ 0 h 52567"/>
              <a:gd name="connsiteX1" fmla="*/ 308047 w 297883"/>
              <a:gd name="connsiteY1" fmla="*/ 0 h 52567"/>
              <a:gd name="connsiteX2" fmla="*/ 308047 w 297883"/>
              <a:gd name="connsiteY2" fmla="*/ 68689 h 52567"/>
              <a:gd name="connsiteX3" fmla="*/ 0 w 29788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08047" y="0"/>
                </a:lnTo>
                <a:lnTo>
                  <a:pt x="308047"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19" name="Freeform: Shape 1518">
            <a:extLst>
              <a:ext uri="{FF2B5EF4-FFF2-40B4-BE49-F238E27FC236}">
                <a16:creationId xmlns:a16="http://schemas.microsoft.com/office/drawing/2014/main" id="{13A04D5E-AF42-456F-94C1-B8F43D380897}"/>
              </a:ext>
            </a:extLst>
          </p:cNvPr>
          <p:cNvSpPr/>
          <p:nvPr/>
        </p:nvSpPr>
        <p:spPr>
          <a:xfrm>
            <a:off x="19325718" y="688813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20" name="Freeform: Shape 1519">
            <a:extLst>
              <a:ext uri="{FF2B5EF4-FFF2-40B4-BE49-F238E27FC236}">
                <a16:creationId xmlns:a16="http://schemas.microsoft.com/office/drawing/2014/main" id="{CF5B0E5B-538E-424B-93A7-8F85F0354353}"/>
              </a:ext>
            </a:extLst>
          </p:cNvPr>
          <p:cNvSpPr/>
          <p:nvPr/>
        </p:nvSpPr>
        <p:spPr>
          <a:xfrm>
            <a:off x="18502865" y="70574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21" name="Freeform: Shape 1520">
            <a:extLst>
              <a:ext uri="{FF2B5EF4-FFF2-40B4-BE49-F238E27FC236}">
                <a16:creationId xmlns:a16="http://schemas.microsoft.com/office/drawing/2014/main" id="{FEE53B0D-7A18-41F2-B2BF-825BE14DD9EB}"/>
              </a:ext>
            </a:extLst>
          </p:cNvPr>
          <p:cNvSpPr/>
          <p:nvPr/>
        </p:nvSpPr>
        <p:spPr>
          <a:xfrm>
            <a:off x="18996673" y="7057478"/>
            <a:ext cx="240883" cy="72265"/>
          </a:xfrm>
          <a:custGeom>
            <a:avLst/>
            <a:gdLst>
              <a:gd name="connsiteX0" fmla="*/ 0 w 175225"/>
              <a:gd name="connsiteY0" fmla="*/ 0 h 52567"/>
              <a:gd name="connsiteX1" fmla="*/ 188367 w 175225"/>
              <a:gd name="connsiteY1" fmla="*/ 0 h 52567"/>
              <a:gd name="connsiteX2" fmla="*/ 188367 w 175225"/>
              <a:gd name="connsiteY2" fmla="*/ 68689 h 52567"/>
              <a:gd name="connsiteX3" fmla="*/ 0 w 17522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5" h="52567">
                <a:moveTo>
                  <a:pt x="0" y="0"/>
                </a:moveTo>
                <a:lnTo>
                  <a:pt x="188367" y="0"/>
                </a:lnTo>
                <a:lnTo>
                  <a:pt x="188367"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22" name="Freeform: Shape 1521">
            <a:extLst>
              <a:ext uri="{FF2B5EF4-FFF2-40B4-BE49-F238E27FC236}">
                <a16:creationId xmlns:a16="http://schemas.microsoft.com/office/drawing/2014/main" id="{A164442C-C158-4764-B443-1E5D600A4CFD}"/>
              </a:ext>
            </a:extLst>
          </p:cNvPr>
          <p:cNvSpPr/>
          <p:nvPr/>
        </p:nvSpPr>
        <p:spPr>
          <a:xfrm>
            <a:off x="19325718" y="705747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23" name="Freeform: Shape 1522">
            <a:extLst>
              <a:ext uri="{FF2B5EF4-FFF2-40B4-BE49-F238E27FC236}">
                <a16:creationId xmlns:a16="http://schemas.microsoft.com/office/drawing/2014/main" id="{EE0F2593-D8AF-4086-938C-67C5D6173A85}"/>
              </a:ext>
            </a:extLst>
          </p:cNvPr>
          <p:cNvSpPr/>
          <p:nvPr/>
        </p:nvSpPr>
        <p:spPr>
          <a:xfrm>
            <a:off x="18502865" y="722657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24" name="Freeform: Shape 1523">
            <a:extLst>
              <a:ext uri="{FF2B5EF4-FFF2-40B4-BE49-F238E27FC236}">
                <a16:creationId xmlns:a16="http://schemas.microsoft.com/office/drawing/2014/main" id="{123ACC93-0521-4B98-9B49-FD852A48DBB6}"/>
              </a:ext>
            </a:extLst>
          </p:cNvPr>
          <p:cNvSpPr/>
          <p:nvPr/>
        </p:nvSpPr>
        <p:spPr>
          <a:xfrm>
            <a:off x="18667388" y="7226577"/>
            <a:ext cx="240883" cy="72265"/>
          </a:xfrm>
          <a:custGeom>
            <a:avLst/>
            <a:gdLst>
              <a:gd name="connsiteX0" fmla="*/ 0 w 175225"/>
              <a:gd name="connsiteY0" fmla="*/ 0 h 52567"/>
              <a:gd name="connsiteX1" fmla="*/ 188367 w 175225"/>
              <a:gd name="connsiteY1" fmla="*/ 0 h 52567"/>
              <a:gd name="connsiteX2" fmla="*/ 188367 w 175225"/>
              <a:gd name="connsiteY2" fmla="*/ 68688 h 52567"/>
              <a:gd name="connsiteX3" fmla="*/ 0 w 175225"/>
              <a:gd name="connsiteY3" fmla="*/ 68688 h 52567"/>
            </a:gdLst>
            <a:ahLst/>
            <a:cxnLst>
              <a:cxn ang="0">
                <a:pos x="connsiteX0" y="connsiteY0"/>
              </a:cxn>
              <a:cxn ang="0">
                <a:pos x="connsiteX1" y="connsiteY1"/>
              </a:cxn>
              <a:cxn ang="0">
                <a:pos x="connsiteX2" y="connsiteY2"/>
              </a:cxn>
              <a:cxn ang="0">
                <a:pos x="connsiteX3" y="connsiteY3"/>
              </a:cxn>
            </a:cxnLst>
            <a:rect l="l" t="t" r="r" b="b"/>
            <a:pathLst>
              <a:path w="175225" h="52567">
                <a:moveTo>
                  <a:pt x="0" y="0"/>
                </a:moveTo>
                <a:lnTo>
                  <a:pt x="188367" y="0"/>
                </a:lnTo>
                <a:lnTo>
                  <a:pt x="188367"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25" name="Freeform: Shape 1524">
            <a:extLst>
              <a:ext uri="{FF2B5EF4-FFF2-40B4-BE49-F238E27FC236}">
                <a16:creationId xmlns:a16="http://schemas.microsoft.com/office/drawing/2014/main" id="{E0076311-0B4F-4C4F-9444-BA2190920A9C}"/>
              </a:ext>
            </a:extLst>
          </p:cNvPr>
          <p:cNvSpPr/>
          <p:nvPr/>
        </p:nvSpPr>
        <p:spPr>
          <a:xfrm>
            <a:off x="18996673" y="722657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26" name="Freeform: Shape 1525">
            <a:extLst>
              <a:ext uri="{FF2B5EF4-FFF2-40B4-BE49-F238E27FC236}">
                <a16:creationId xmlns:a16="http://schemas.microsoft.com/office/drawing/2014/main" id="{3D578515-32E6-43D8-BD6D-F461178227FD}"/>
              </a:ext>
            </a:extLst>
          </p:cNvPr>
          <p:cNvSpPr/>
          <p:nvPr/>
        </p:nvSpPr>
        <p:spPr>
          <a:xfrm>
            <a:off x="19325718" y="722657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27" name="Freeform: Shape 1526">
            <a:extLst>
              <a:ext uri="{FF2B5EF4-FFF2-40B4-BE49-F238E27FC236}">
                <a16:creationId xmlns:a16="http://schemas.microsoft.com/office/drawing/2014/main" id="{B0CF96D9-9264-4C15-8A0F-20586841BC9D}"/>
              </a:ext>
            </a:extLst>
          </p:cNvPr>
          <p:cNvSpPr/>
          <p:nvPr/>
        </p:nvSpPr>
        <p:spPr>
          <a:xfrm>
            <a:off x="18502865" y="739567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28" name="Freeform: Shape 1527">
            <a:extLst>
              <a:ext uri="{FF2B5EF4-FFF2-40B4-BE49-F238E27FC236}">
                <a16:creationId xmlns:a16="http://schemas.microsoft.com/office/drawing/2014/main" id="{98C5294D-9D00-455A-80EC-D109BEF1C35E}"/>
              </a:ext>
            </a:extLst>
          </p:cNvPr>
          <p:cNvSpPr/>
          <p:nvPr/>
        </p:nvSpPr>
        <p:spPr>
          <a:xfrm>
            <a:off x="18832151" y="7395675"/>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29" name="Freeform: Shape 1528">
            <a:extLst>
              <a:ext uri="{FF2B5EF4-FFF2-40B4-BE49-F238E27FC236}">
                <a16:creationId xmlns:a16="http://schemas.microsoft.com/office/drawing/2014/main" id="{63C1F327-E800-4008-BE3D-98306997222A}"/>
              </a:ext>
            </a:extLst>
          </p:cNvPr>
          <p:cNvSpPr/>
          <p:nvPr/>
        </p:nvSpPr>
        <p:spPr>
          <a:xfrm>
            <a:off x="18982942" y="7395675"/>
            <a:ext cx="264970" cy="72265"/>
          </a:xfrm>
          <a:custGeom>
            <a:avLst/>
            <a:gdLst>
              <a:gd name="connsiteX0" fmla="*/ 0 w 192748"/>
              <a:gd name="connsiteY0" fmla="*/ 0 h 52567"/>
              <a:gd name="connsiteX1" fmla="*/ 198356 w 192748"/>
              <a:gd name="connsiteY1" fmla="*/ 0 h 52567"/>
              <a:gd name="connsiteX2" fmla="*/ 198356 w 192748"/>
              <a:gd name="connsiteY2" fmla="*/ 68689 h 52567"/>
              <a:gd name="connsiteX3" fmla="*/ 0 w 192748"/>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92748" h="52567">
                <a:moveTo>
                  <a:pt x="0" y="0"/>
                </a:moveTo>
                <a:lnTo>
                  <a:pt x="198356" y="0"/>
                </a:lnTo>
                <a:lnTo>
                  <a:pt x="198356"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30" name="Freeform: Shape 1529">
            <a:extLst>
              <a:ext uri="{FF2B5EF4-FFF2-40B4-BE49-F238E27FC236}">
                <a16:creationId xmlns:a16="http://schemas.microsoft.com/office/drawing/2014/main" id="{84151277-1BA3-44B5-A157-7FEA32A9E959}"/>
              </a:ext>
            </a:extLst>
          </p:cNvPr>
          <p:cNvSpPr/>
          <p:nvPr/>
        </p:nvSpPr>
        <p:spPr>
          <a:xfrm>
            <a:off x="18667388" y="756477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31" name="Freeform: Shape 1530">
            <a:extLst>
              <a:ext uri="{FF2B5EF4-FFF2-40B4-BE49-F238E27FC236}">
                <a16:creationId xmlns:a16="http://schemas.microsoft.com/office/drawing/2014/main" id="{96EE6FA8-628B-4EA3-ADAF-61D5A8FBD176}"/>
              </a:ext>
            </a:extLst>
          </p:cNvPr>
          <p:cNvSpPr/>
          <p:nvPr/>
        </p:nvSpPr>
        <p:spPr>
          <a:xfrm>
            <a:off x="19161195" y="756477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32" name="Freeform: Shape 1531">
            <a:extLst>
              <a:ext uri="{FF2B5EF4-FFF2-40B4-BE49-F238E27FC236}">
                <a16:creationId xmlns:a16="http://schemas.microsoft.com/office/drawing/2014/main" id="{8E6750A4-C425-4397-BBC8-C3C26371BA6B}"/>
              </a:ext>
            </a:extLst>
          </p:cNvPr>
          <p:cNvSpPr/>
          <p:nvPr/>
        </p:nvSpPr>
        <p:spPr>
          <a:xfrm>
            <a:off x="19325718" y="756477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33" name="Freeform: Shape 1532">
            <a:extLst>
              <a:ext uri="{FF2B5EF4-FFF2-40B4-BE49-F238E27FC236}">
                <a16:creationId xmlns:a16="http://schemas.microsoft.com/office/drawing/2014/main" id="{D08D64EA-A84A-4D5F-AB72-1D50D11D7CD7}"/>
              </a:ext>
            </a:extLst>
          </p:cNvPr>
          <p:cNvSpPr/>
          <p:nvPr/>
        </p:nvSpPr>
        <p:spPr>
          <a:xfrm>
            <a:off x="18502865" y="773411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34" name="Freeform: Shape 1533">
            <a:extLst>
              <a:ext uri="{FF2B5EF4-FFF2-40B4-BE49-F238E27FC236}">
                <a16:creationId xmlns:a16="http://schemas.microsoft.com/office/drawing/2014/main" id="{D6125FD4-7193-4BB4-B4A7-C7BF8B32F17B}"/>
              </a:ext>
            </a:extLst>
          </p:cNvPr>
          <p:cNvSpPr/>
          <p:nvPr/>
        </p:nvSpPr>
        <p:spPr>
          <a:xfrm>
            <a:off x="18832151" y="7734115"/>
            <a:ext cx="72265" cy="72265"/>
          </a:xfrm>
          <a:custGeom>
            <a:avLst/>
            <a:gdLst>
              <a:gd name="connsiteX0" fmla="*/ 0 w 52567"/>
              <a:gd name="connsiteY0" fmla="*/ 0 h 52567"/>
              <a:gd name="connsiteX1" fmla="*/ 68689 w 52567"/>
              <a:gd name="connsiteY1" fmla="*/ 0 h 52567"/>
              <a:gd name="connsiteX2" fmla="*/ 68689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35" name="Freeform: Shape 1534">
            <a:extLst>
              <a:ext uri="{FF2B5EF4-FFF2-40B4-BE49-F238E27FC236}">
                <a16:creationId xmlns:a16="http://schemas.microsoft.com/office/drawing/2014/main" id="{AB51480B-D09E-4820-8B89-36CA5757F6DA}"/>
              </a:ext>
            </a:extLst>
          </p:cNvPr>
          <p:cNvSpPr/>
          <p:nvPr/>
        </p:nvSpPr>
        <p:spPr>
          <a:xfrm>
            <a:off x="18996673" y="773411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36" name="Freeform: Shape 1535">
            <a:extLst>
              <a:ext uri="{FF2B5EF4-FFF2-40B4-BE49-F238E27FC236}">
                <a16:creationId xmlns:a16="http://schemas.microsoft.com/office/drawing/2014/main" id="{C3120AEF-F72B-4D40-831B-606079FEF241}"/>
              </a:ext>
            </a:extLst>
          </p:cNvPr>
          <p:cNvSpPr/>
          <p:nvPr/>
        </p:nvSpPr>
        <p:spPr>
          <a:xfrm>
            <a:off x="19325718" y="7734115"/>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37" name="Freeform: Shape 1536">
            <a:extLst>
              <a:ext uri="{FF2B5EF4-FFF2-40B4-BE49-F238E27FC236}">
                <a16:creationId xmlns:a16="http://schemas.microsoft.com/office/drawing/2014/main" id="{BC2579D9-7B69-43A2-BB64-315F59D1828E}"/>
              </a:ext>
            </a:extLst>
          </p:cNvPr>
          <p:cNvSpPr/>
          <p:nvPr/>
        </p:nvSpPr>
        <p:spPr>
          <a:xfrm>
            <a:off x="18667388" y="79032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38" name="Freeform: Shape 1537">
            <a:extLst>
              <a:ext uri="{FF2B5EF4-FFF2-40B4-BE49-F238E27FC236}">
                <a16:creationId xmlns:a16="http://schemas.microsoft.com/office/drawing/2014/main" id="{260BDF53-F3B5-4DBE-BD95-7F937F2D5D7D}"/>
              </a:ext>
            </a:extLst>
          </p:cNvPr>
          <p:cNvSpPr/>
          <p:nvPr/>
        </p:nvSpPr>
        <p:spPr>
          <a:xfrm>
            <a:off x="18996673" y="79032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39" name="Freeform: Shape 1538">
            <a:extLst>
              <a:ext uri="{FF2B5EF4-FFF2-40B4-BE49-F238E27FC236}">
                <a16:creationId xmlns:a16="http://schemas.microsoft.com/office/drawing/2014/main" id="{5D5DCD94-A79A-40F4-ACFE-FAAF3B6F296C}"/>
              </a:ext>
            </a:extLst>
          </p:cNvPr>
          <p:cNvSpPr/>
          <p:nvPr/>
        </p:nvSpPr>
        <p:spPr>
          <a:xfrm>
            <a:off x="19161195" y="79032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0" name="Freeform: Shape 1539">
            <a:extLst>
              <a:ext uri="{FF2B5EF4-FFF2-40B4-BE49-F238E27FC236}">
                <a16:creationId xmlns:a16="http://schemas.microsoft.com/office/drawing/2014/main" id="{1A16551D-1F0D-435C-86E6-8B3FCD8A722D}"/>
              </a:ext>
            </a:extLst>
          </p:cNvPr>
          <p:cNvSpPr/>
          <p:nvPr/>
        </p:nvSpPr>
        <p:spPr>
          <a:xfrm>
            <a:off x="19325718" y="79032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1" name="Freeform: Shape 1540">
            <a:extLst>
              <a:ext uri="{FF2B5EF4-FFF2-40B4-BE49-F238E27FC236}">
                <a16:creationId xmlns:a16="http://schemas.microsoft.com/office/drawing/2014/main" id="{D1B22310-6A55-4C27-AD16-1FD2ADFAA93A}"/>
              </a:ext>
            </a:extLst>
          </p:cNvPr>
          <p:cNvSpPr/>
          <p:nvPr/>
        </p:nvSpPr>
        <p:spPr>
          <a:xfrm>
            <a:off x="18502865" y="8072314"/>
            <a:ext cx="409500" cy="72265"/>
          </a:xfrm>
          <a:custGeom>
            <a:avLst/>
            <a:gdLst>
              <a:gd name="connsiteX0" fmla="*/ 0 w 297883"/>
              <a:gd name="connsiteY0" fmla="*/ 0 h 52567"/>
              <a:gd name="connsiteX1" fmla="*/ 308047 w 297883"/>
              <a:gd name="connsiteY1" fmla="*/ 0 h 52567"/>
              <a:gd name="connsiteX2" fmla="*/ 308047 w 297883"/>
              <a:gd name="connsiteY2" fmla="*/ 68689 h 52567"/>
              <a:gd name="connsiteX3" fmla="*/ 0 w 29788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08047" y="0"/>
                </a:lnTo>
                <a:lnTo>
                  <a:pt x="308047"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2" name="Freeform: Shape 1541">
            <a:extLst>
              <a:ext uri="{FF2B5EF4-FFF2-40B4-BE49-F238E27FC236}">
                <a16:creationId xmlns:a16="http://schemas.microsoft.com/office/drawing/2014/main" id="{ABD9736B-ABB0-4C68-922C-BA9D77944155}"/>
              </a:ext>
            </a:extLst>
          </p:cNvPr>
          <p:cNvSpPr/>
          <p:nvPr/>
        </p:nvSpPr>
        <p:spPr>
          <a:xfrm>
            <a:off x="18996673" y="807231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3" name="Freeform: Shape 1542">
            <a:extLst>
              <a:ext uri="{FF2B5EF4-FFF2-40B4-BE49-F238E27FC236}">
                <a16:creationId xmlns:a16="http://schemas.microsoft.com/office/drawing/2014/main" id="{7F602699-04A4-475C-A72E-4B4F845518CA}"/>
              </a:ext>
            </a:extLst>
          </p:cNvPr>
          <p:cNvSpPr/>
          <p:nvPr/>
        </p:nvSpPr>
        <p:spPr>
          <a:xfrm>
            <a:off x="19325718" y="8072314"/>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4" name="Freeform: Shape 1543">
            <a:extLst>
              <a:ext uri="{FF2B5EF4-FFF2-40B4-BE49-F238E27FC236}">
                <a16:creationId xmlns:a16="http://schemas.microsoft.com/office/drawing/2014/main" id="{56BF6788-CEC7-4DB4-95D3-D146BACCA0E0}"/>
              </a:ext>
            </a:extLst>
          </p:cNvPr>
          <p:cNvSpPr/>
          <p:nvPr/>
        </p:nvSpPr>
        <p:spPr>
          <a:xfrm>
            <a:off x="18996673" y="8241412"/>
            <a:ext cx="240883" cy="72265"/>
          </a:xfrm>
          <a:custGeom>
            <a:avLst/>
            <a:gdLst>
              <a:gd name="connsiteX0" fmla="*/ 0 w 175225"/>
              <a:gd name="connsiteY0" fmla="*/ 0 h 52567"/>
              <a:gd name="connsiteX1" fmla="*/ 188367 w 175225"/>
              <a:gd name="connsiteY1" fmla="*/ 0 h 52567"/>
              <a:gd name="connsiteX2" fmla="*/ 188367 w 175225"/>
              <a:gd name="connsiteY2" fmla="*/ 68689 h 52567"/>
              <a:gd name="connsiteX3" fmla="*/ 0 w 17522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5" h="52567">
                <a:moveTo>
                  <a:pt x="0" y="0"/>
                </a:moveTo>
                <a:lnTo>
                  <a:pt x="188367" y="0"/>
                </a:lnTo>
                <a:lnTo>
                  <a:pt x="188367"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5" name="Freeform: Shape 1544">
            <a:extLst>
              <a:ext uri="{FF2B5EF4-FFF2-40B4-BE49-F238E27FC236}">
                <a16:creationId xmlns:a16="http://schemas.microsoft.com/office/drawing/2014/main" id="{5CC47FB5-1FDB-41F7-862E-22531244E36A}"/>
              </a:ext>
            </a:extLst>
          </p:cNvPr>
          <p:cNvSpPr/>
          <p:nvPr/>
        </p:nvSpPr>
        <p:spPr>
          <a:xfrm>
            <a:off x="19325718" y="824141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6" name="Freeform: Shape 1545">
            <a:extLst>
              <a:ext uri="{FF2B5EF4-FFF2-40B4-BE49-F238E27FC236}">
                <a16:creationId xmlns:a16="http://schemas.microsoft.com/office/drawing/2014/main" id="{4E6962E3-13FB-479D-97CD-25F893FFE1ED}"/>
              </a:ext>
            </a:extLst>
          </p:cNvPr>
          <p:cNvSpPr/>
          <p:nvPr/>
        </p:nvSpPr>
        <p:spPr>
          <a:xfrm>
            <a:off x="18165630" y="8410753"/>
            <a:ext cx="409500" cy="72265"/>
          </a:xfrm>
          <a:custGeom>
            <a:avLst/>
            <a:gdLst>
              <a:gd name="connsiteX0" fmla="*/ 0 w 297883"/>
              <a:gd name="connsiteY0" fmla="*/ 0 h 52567"/>
              <a:gd name="connsiteX1" fmla="*/ 314004 w 297883"/>
              <a:gd name="connsiteY1" fmla="*/ 0 h 52567"/>
              <a:gd name="connsiteX2" fmla="*/ 314004 w 297883"/>
              <a:gd name="connsiteY2" fmla="*/ 68689 h 52567"/>
              <a:gd name="connsiteX3" fmla="*/ 0 w 29788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14004" y="0"/>
                </a:lnTo>
                <a:lnTo>
                  <a:pt x="314004"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7" name="Freeform: Shape 1546">
            <a:extLst>
              <a:ext uri="{FF2B5EF4-FFF2-40B4-BE49-F238E27FC236}">
                <a16:creationId xmlns:a16="http://schemas.microsoft.com/office/drawing/2014/main" id="{2BC7944C-9267-4E1A-A27C-4A17BB7A64B4}"/>
              </a:ext>
            </a:extLst>
          </p:cNvPr>
          <p:cNvSpPr/>
          <p:nvPr/>
        </p:nvSpPr>
        <p:spPr>
          <a:xfrm>
            <a:off x="18996673" y="84107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8" name="Freeform: Shape 1547">
            <a:extLst>
              <a:ext uri="{FF2B5EF4-FFF2-40B4-BE49-F238E27FC236}">
                <a16:creationId xmlns:a16="http://schemas.microsoft.com/office/drawing/2014/main" id="{F9CC032A-42C4-488D-BB7E-E7380873752F}"/>
              </a:ext>
            </a:extLst>
          </p:cNvPr>
          <p:cNvSpPr/>
          <p:nvPr/>
        </p:nvSpPr>
        <p:spPr>
          <a:xfrm>
            <a:off x="19325718" y="8410753"/>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49" name="Freeform: Shape 1548">
            <a:extLst>
              <a:ext uri="{FF2B5EF4-FFF2-40B4-BE49-F238E27FC236}">
                <a16:creationId xmlns:a16="http://schemas.microsoft.com/office/drawing/2014/main" id="{75CD7360-E179-4E32-9890-10C5113C7EC4}"/>
              </a:ext>
            </a:extLst>
          </p:cNvPr>
          <p:cNvSpPr/>
          <p:nvPr/>
        </p:nvSpPr>
        <p:spPr>
          <a:xfrm>
            <a:off x="18667388" y="857985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0" name="Freeform: Shape 1549">
            <a:extLst>
              <a:ext uri="{FF2B5EF4-FFF2-40B4-BE49-F238E27FC236}">
                <a16:creationId xmlns:a16="http://schemas.microsoft.com/office/drawing/2014/main" id="{4B7583BF-9F7D-4668-8224-438CCEF91C3B}"/>
              </a:ext>
            </a:extLst>
          </p:cNvPr>
          <p:cNvSpPr/>
          <p:nvPr/>
        </p:nvSpPr>
        <p:spPr>
          <a:xfrm>
            <a:off x="18832151" y="8579852"/>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1" name="Freeform: Shape 1550">
            <a:extLst>
              <a:ext uri="{FF2B5EF4-FFF2-40B4-BE49-F238E27FC236}">
                <a16:creationId xmlns:a16="http://schemas.microsoft.com/office/drawing/2014/main" id="{38709FFF-E1AC-46E4-B955-1EA63C467517}"/>
              </a:ext>
            </a:extLst>
          </p:cNvPr>
          <p:cNvSpPr/>
          <p:nvPr/>
        </p:nvSpPr>
        <p:spPr>
          <a:xfrm>
            <a:off x="19168181" y="8579852"/>
            <a:ext cx="240883" cy="72265"/>
          </a:xfrm>
          <a:custGeom>
            <a:avLst/>
            <a:gdLst>
              <a:gd name="connsiteX0" fmla="*/ 0 w 175225"/>
              <a:gd name="connsiteY0" fmla="*/ 0 h 52567"/>
              <a:gd name="connsiteX1" fmla="*/ 183286 w 175225"/>
              <a:gd name="connsiteY1" fmla="*/ 0 h 52567"/>
              <a:gd name="connsiteX2" fmla="*/ 183286 w 175225"/>
              <a:gd name="connsiteY2" fmla="*/ 68689 h 52567"/>
              <a:gd name="connsiteX3" fmla="*/ 0 w 17522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5" h="52567">
                <a:moveTo>
                  <a:pt x="0" y="0"/>
                </a:moveTo>
                <a:lnTo>
                  <a:pt x="183286" y="0"/>
                </a:lnTo>
                <a:lnTo>
                  <a:pt x="183286"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2" name="Freeform: Shape 1551">
            <a:extLst>
              <a:ext uri="{FF2B5EF4-FFF2-40B4-BE49-F238E27FC236}">
                <a16:creationId xmlns:a16="http://schemas.microsoft.com/office/drawing/2014/main" id="{DDBFAF2F-7CFC-4C8B-9B2E-81254BA8BB60}"/>
              </a:ext>
            </a:extLst>
          </p:cNvPr>
          <p:cNvSpPr/>
          <p:nvPr/>
        </p:nvSpPr>
        <p:spPr>
          <a:xfrm>
            <a:off x="18667388" y="874895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3" name="Freeform: Shape 1552">
            <a:extLst>
              <a:ext uri="{FF2B5EF4-FFF2-40B4-BE49-F238E27FC236}">
                <a16:creationId xmlns:a16="http://schemas.microsoft.com/office/drawing/2014/main" id="{46E1B8E0-68F1-4172-B4E1-2E640C06A066}"/>
              </a:ext>
            </a:extLst>
          </p:cNvPr>
          <p:cNvSpPr/>
          <p:nvPr/>
        </p:nvSpPr>
        <p:spPr>
          <a:xfrm>
            <a:off x="18996673" y="874895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4" name="Freeform: Shape 1553">
            <a:extLst>
              <a:ext uri="{FF2B5EF4-FFF2-40B4-BE49-F238E27FC236}">
                <a16:creationId xmlns:a16="http://schemas.microsoft.com/office/drawing/2014/main" id="{A4878282-9ACC-4E2E-94C9-9280A1BC40B6}"/>
              </a:ext>
            </a:extLst>
          </p:cNvPr>
          <p:cNvSpPr/>
          <p:nvPr/>
        </p:nvSpPr>
        <p:spPr>
          <a:xfrm>
            <a:off x="19161195" y="874895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5" name="Freeform: Shape 1554">
            <a:extLst>
              <a:ext uri="{FF2B5EF4-FFF2-40B4-BE49-F238E27FC236}">
                <a16:creationId xmlns:a16="http://schemas.microsoft.com/office/drawing/2014/main" id="{63CCD434-7257-48ED-BE9D-572AA480FEAF}"/>
              </a:ext>
            </a:extLst>
          </p:cNvPr>
          <p:cNvSpPr/>
          <p:nvPr/>
        </p:nvSpPr>
        <p:spPr>
          <a:xfrm>
            <a:off x="19325718" y="874895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6" name="Freeform: Shape 1555">
            <a:extLst>
              <a:ext uri="{FF2B5EF4-FFF2-40B4-BE49-F238E27FC236}">
                <a16:creationId xmlns:a16="http://schemas.microsoft.com/office/drawing/2014/main" id="{0A780664-5290-4991-B8A6-FE13FC7C57AB}"/>
              </a:ext>
            </a:extLst>
          </p:cNvPr>
          <p:cNvSpPr/>
          <p:nvPr/>
        </p:nvSpPr>
        <p:spPr>
          <a:xfrm>
            <a:off x="18667388" y="8918050"/>
            <a:ext cx="409500" cy="72265"/>
          </a:xfrm>
          <a:custGeom>
            <a:avLst/>
            <a:gdLst>
              <a:gd name="connsiteX0" fmla="*/ 0 w 297883"/>
              <a:gd name="connsiteY0" fmla="*/ 0 h 52567"/>
              <a:gd name="connsiteX1" fmla="*/ 308047 w 297883"/>
              <a:gd name="connsiteY1" fmla="*/ 0 h 52567"/>
              <a:gd name="connsiteX2" fmla="*/ 308047 w 297883"/>
              <a:gd name="connsiteY2" fmla="*/ 68689 h 52567"/>
              <a:gd name="connsiteX3" fmla="*/ 0 w 297883"/>
              <a:gd name="connsiteY3" fmla="*/ 68689 h 52567"/>
            </a:gdLst>
            <a:ahLst/>
            <a:cxnLst>
              <a:cxn ang="0">
                <a:pos x="connsiteX0" y="connsiteY0"/>
              </a:cxn>
              <a:cxn ang="0">
                <a:pos x="connsiteX1" y="connsiteY1"/>
              </a:cxn>
              <a:cxn ang="0">
                <a:pos x="connsiteX2" y="connsiteY2"/>
              </a:cxn>
              <a:cxn ang="0">
                <a:pos x="connsiteX3" y="connsiteY3"/>
              </a:cxn>
            </a:cxnLst>
            <a:rect l="l" t="t" r="r" b="b"/>
            <a:pathLst>
              <a:path w="297883" h="52567">
                <a:moveTo>
                  <a:pt x="0" y="0"/>
                </a:moveTo>
                <a:lnTo>
                  <a:pt x="308047" y="0"/>
                </a:lnTo>
                <a:lnTo>
                  <a:pt x="308047"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7" name="Freeform: Shape 1556">
            <a:extLst>
              <a:ext uri="{FF2B5EF4-FFF2-40B4-BE49-F238E27FC236}">
                <a16:creationId xmlns:a16="http://schemas.microsoft.com/office/drawing/2014/main" id="{AF49287D-A2AA-4E61-9DA9-15ADBE47E0FD}"/>
              </a:ext>
            </a:extLst>
          </p:cNvPr>
          <p:cNvSpPr/>
          <p:nvPr/>
        </p:nvSpPr>
        <p:spPr>
          <a:xfrm>
            <a:off x="19325718" y="891805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8" name="Freeform: Shape 1557">
            <a:extLst>
              <a:ext uri="{FF2B5EF4-FFF2-40B4-BE49-F238E27FC236}">
                <a16:creationId xmlns:a16="http://schemas.microsoft.com/office/drawing/2014/main" id="{128F72BD-199D-4E6C-93E6-9D25173B0AEA}"/>
              </a:ext>
            </a:extLst>
          </p:cNvPr>
          <p:cNvSpPr/>
          <p:nvPr/>
        </p:nvSpPr>
        <p:spPr>
          <a:xfrm>
            <a:off x="18502865" y="908739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59" name="Freeform: Shape 1558">
            <a:extLst>
              <a:ext uri="{FF2B5EF4-FFF2-40B4-BE49-F238E27FC236}">
                <a16:creationId xmlns:a16="http://schemas.microsoft.com/office/drawing/2014/main" id="{0DA51E57-22A8-4A93-83D9-2BB59593370B}"/>
              </a:ext>
            </a:extLst>
          </p:cNvPr>
          <p:cNvSpPr/>
          <p:nvPr/>
        </p:nvSpPr>
        <p:spPr>
          <a:xfrm>
            <a:off x="19325718" y="908739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60" name="Freeform: Shape 1559">
            <a:extLst>
              <a:ext uri="{FF2B5EF4-FFF2-40B4-BE49-F238E27FC236}">
                <a16:creationId xmlns:a16="http://schemas.microsoft.com/office/drawing/2014/main" id="{4943ED13-8B95-4C50-A19C-63F2CC89E70C}"/>
              </a:ext>
            </a:extLst>
          </p:cNvPr>
          <p:cNvSpPr/>
          <p:nvPr/>
        </p:nvSpPr>
        <p:spPr>
          <a:xfrm>
            <a:off x="18502865" y="925649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61" name="Freeform: Shape 1560">
            <a:extLst>
              <a:ext uri="{FF2B5EF4-FFF2-40B4-BE49-F238E27FC236}">
                <a16:creationId xmlns:a16="http://schemas.microsoft.com/office/drawing/2014/main" id="{5930F558-0F36-4712-AB24-15898D4E06EE}"/>
              </a:ext>
            </a:extLst>
          </p:cNvPr>
          <p:cNvSpPr/>
          <p:nvPr/>
        </p:nvSpPr>
        <p:spPr>
          <a:xfrm>
            <a:off x="18667388" y="925649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62" name="Freeform: Shape 1561">
            <a:extLst>
              <a:ext uri="{FF2B5EF4-FFF2-40B4-BE49-F238E27FC236}">
                <a16:creationId xmlns:a16="http://schemas.microsoft.com/office/drawing/2014/main" id="{DB72C1D3-5DEB-4384-951D-47ACEC212E2F}"/>
              </a:ext>
            </a:extLst>
          </p:cNvPr>
          <p:cNvSpPr/>
          <p:nvPr/>
        </p:nvSpPr>
        <p:spPr>
          <a:xfrm>
            <a:off x="18996673" y="9256490"/>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63" name="Freeform: Shape 1562">
            <a:extLst>
              <a:ext uri="{FF2B5EF4-FFF2-40B4-BE49-F238E27FC236}">
                <a16:creationId xmlns:a16="http://schemas.microsoft.com/office/drawing/2014/main" id="{B597A6BA-326C-40F1-A24E-0A40E0A12DD9}"/>
              </a:ext>
            </a:extLst>
          </p:cNvPr>
          <p:cNvSpPr/>
          <p:nvPr/>
        </p:nvSpPr>
        <p:spPr>
          <a:xfrm>
            <a:off x="19168181" y="9256490"/>
            <a:ext cx="240883" cy="72265"/>
          </a:xfrm>
          <a:custGeom>
            <a:avLst/>
            <a:gdLst>
              <a:gd name="connsiteX0" fmla="*/ 0 w 175225"/>
              <a:gd name="connsiteY0" fmla="*/ 0 h 52567"/>
              <a:gd name="connsiteX1" fmla="*/ 183286 w 175225"/>
              <a:gd name="connsiteY1" fmla="*/ 0 h 52567"/>
              <a:gd name="connsiteX2" fmla="*/ 183286 w 175225"/>
              <a:gd name="connsiteY2" fmla="*/ 68689 h 52567"/>
              <a:gd name="connsiteX3" fmla="*/ 0 w 175225"/>
              <a:gd name="connsiteY3" fmla="*/ 68689 h 52567"/>
            </a:gdLst>
            <a:ahLst/>
            <a:cxnLst>
              <a:cxn ang="0">
                <a:pos x="connsiteX0" y="connsiteY0"/>
              </a:cxn>
              <a:cxn ang="0">
                <a:pos x="connsiteX1" y="connsiteY1"/>
              </a:cxn>
              <a:cxn ang="0">
                <a:pos x="connsiteX2" y="connsiteY2"/>
              </a:cxn>
              <a:cxn ang="0">
                <a:pos x="connsiteX3" y="connsiteY3"/>
              </a:cxn>
            </a:cxnLst>
            <a:rect l="l" t="t" r="r" b="b"/>
            <a:pathLst>
              <a:path w="175225" h="52567">
                <a:moveTo>
                  <a:pt x="0" y="0"/>
                </a:moveTo>
                <a:lnTo>
                  <a:pt x="183286" y="0"/>
                </a:lnTo>
                <a:lnTo>
                  <a:pt x="183286"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64" name="Freeform: Shape 1563">
            <a:extLst>
              <a:ext uri="{FF2B5EF4-FFF2-40B4-BE49-F238E27FC236}">
                <a16:creationId xmlns:a16="http://schemas.microsoft.com/office/drawing/2014/main" id="{46BCA83E-4A7D-4653-BE3D-CB105EEF2E10}"/>
              </a:ext>
            </a:extLst>
          </p:cNvPr>
          <p:cNvSpPr/>
          <p:nvPr/>
        </p:nvSpPr>
        <p:spPr>
          <a:xfrm>
            <a:off x="18832151" y="9425588"/>
            <a:ext cx="72265" cy="72265"/>
          </a:xfrm>
          <a:custGeom>
            <a:avLst/>
            <a:gdLst>
              <a:gd name="connsiteX0" fmla="*/ 0 w 52567"/>
              <a:gd name="connsiteY0" fmla="*/ 0 h 52567"/>
              <a:gd name="connsiteX1" fmla="*/ 68689 w 52567"/>
              <a:gd name="connsiteY1" fmla="*/ 0 h 52567"/>
              <a:gd name="connsiteX2" fmla="*/ 68689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65" name="Freeform: Shape 1564">
            <a:extLst>
              <a:ext uri="{FF2B5EF4-FFF2-40B4-BE49-F238E27FC236}">
                <a16:creationId xmlns:a16="http://schemas.microsoft.com/office/drawing/2014/main" id="{DC3DFC95-C3D3-4A0C-917A-82887BA48506}"/>
              </a:ext>
            </a:extLst>
          </p:cNvPr>
          <p:cNvSpPr/>
          <p:nvPr/>
        </p:nvSpPr>
        <p:spPr>
          <a:xfrm>
            <a:off x="19161195" y="9425588"/>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66" name="Freeform: Shape 1565">
            <a:extLst>
              <a:ext uri="{FF2B5EF4-FFF2-40B4-BE49-F238E27FC236}">
                <a16:creationId xmlns:a16="http://schemas.microsoft.com/office/drawing/2014/main" id="{0BF63CFF-0721-44A0-AEC9-EF956FFF1591}"/>
              </a:ext>
            </a:extLst>
          </p:cNvPr>
          <p:cNvSpPr/>
          <p:nvPr/>
        </p:nvSpPr>
        <p:spPr>
          <a:xfrm>
            <a:off x="19325718" y="9425588"/>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67" name="Freeform: Shape 1566">
            <a:extLst>
              <a:ext uri="{FF2B5EF4-FFF2-40B4-BE49-F238E27FC236}">
                <a16:creationId xmlns:a16="http://schemas.microsoft.com/office/drawing/2014/main" id="{DE49B672-8064-4AA3-8B83-F38BBFC3E8A0}"/>
              </a:ext>
            </a:extLst>
          </p:cNvPr>
          <p:cNvSpPr/>
          <p:nvPr/>
        </p:nvSpPr>
        <p:spPr>
          <a:xfrm>
            <a:off x="18502865" y="959492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68" name="Freeform: Shape 1567">
            <a:extLst>
              <a:ext uri="{FF2B5EF4-FFF2-40B4-BE49-F238E27FC236}">
                <a16:creationId xmlns:a16="http://schemas.microsoft.com/office/drawing/2014/main" id="{F8B2FB75-9D6E-4E17-B427-7B3C143FE1FF}"/>
              </a:ext>
            </a:extLst>
          </p:cNvPr>
          <p:cNvSpPr/>
          <p:nvPr/>
        </p:nvSpPr>
        <p:spPr>
          <a:xfrm>
            <a:off x="18667388" y="959492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69" name="Freeform: Shape 1568">
            <a:extLst>
              <a:ext uri="{FF2B5EF4-FFF2-40B4-BE49-F238E27FC236}">
                <a16:creationId xmlns:a16="http://schemas.microsoft.com/office/drawing/2014/main" id="{CCC98E56-4F73-4FFA-AACC-1A6178872943}"/>
              </a:ext>
            </a:extLst>
          </p:cNvPr>
          <p:cNvSpPr/>
          <p:nvPr/>
        </p:nvSpPr>
        <p:spPr>
          <a:xfrm>
            <a:off x="18832151" y="9594929"/>
            <a:ext cx="72265" cy="72265"/>
          </a:xfrm>
          <a:custGeom>
            <a:avLst/>
            <a:gdLst>
              <a:gd name="connsiteX0" fmla="*/ 0 w 52567"/>
              <a:gd name="connsiteY0" fmla="*/ 0 h 52567"/>
              <a:gd name="connsiteX1" fmla="*/ 68689 w 52567"/>
              <a:gd name="connsiteY1" fmla="*/ 0 h 52567"/>
              <a:gd name="connsiteX2" fmla="*/ 68689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70" name="Freeform: Shape 1569">
            <a:extLst>
              <a:ext uri="{FF2B5EF4-FFF2-40B4-BE49-F238E27FC236}">
                <a16:creationId xmlns:a16="http://schemas.microsoft.com/office/drawing/2014/main" id="{87DA431C-913E-46B4-9B5C-ADC767B1DF2A}"/>
              </a:ext>
            </a:extLst>
          </p:cNvPr>
          <p:cNvSpPr/>
          <p:nvPr/>
        </p:nvSpPr>
        <p:spPr>
          <a:xfrm>
            <a:off x="19325718" y="959492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571" name="Freeform: Shape 1570">
            <a:extLst>
              <a:ext uri="{FF2B5EF4-FFF2-40B4-BE49-F238E27FC236}">
                <a16:creationId xmlns:a16="http://schemas.microsoft.com/office/drawing/2014/main" id="{862B7CC7-00C8-4517-95B6-8F8881425EE1}"/>
              </a:ext>
            </a:extLst>
          </p:cNvPr>
          <p:cNvSpPr/>
          <p:nvPr/>
        </p:nvSpPr>
        <p:spPr>
          <a:xfrm>
            <a:off x="18502865" y="97640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72" name="Freeform: Shape 1571">
            <a:extLst>
              <a:ext uri="{FF2B5EF4-FFF2-40B4-BE49-F238E27FC236}">
                <a16:creationId xmlns:a16="http://schemas.microsoft.com/office/drawing/2014/main" id="{4605FBF5-D811-4AD7-940C-95B2C80A9338}"/>
              </a:ext>
            </a:extLst>
          </p:cNvPr>
          <p:cNvSpPr/>
          <p:nvPr/>
        </p:nvSpPr>
        <p:spPr>
          <a:xfrm>
            <a:off x="18832151" y="9764028"/>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73" name="Freeform: Shape 1572">
            <a:extLst>
              <a:ext uri="{FF2B5EF4-FFF2-40B4-BE49-F238E27FC236}">
                <a16:creationId xmlns:a16="http://schemas.microsoft.com/office/drawing/2014/main" id="{F5DEBDC6-B82A-4F77-883D-47C254E5E108}"/>
              </a:ext>
            </a:extLst>
          </p:cNvPr>
          <p:cNvSpPr/>
          <p:nvPr/>
        </p:nvSpPr>
        <p:spPr>
          <a:xfrm>
            <a:off x="19161195" y="97640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74" name="Freeform: Shape 1573">
            <a:extLst>
              <a:ext uri="{FF2B5EF4-FFF2-40B4-BE49-F238E27FC236}">
                <a16:creationId xmlns:a16="http://schemas.microsoft.com/office/drawing/2014/main" id="{8B5B0434-EA63-4340-934E-208CAFB1C0CD}"/>
              </a:ext>
            </a:extLst>
          </p:cNvPr>
          <p:cNvSpPr/>
          <p:nvPr/>
        </p:nvSpPr>
        <p:spPr>
          <a:xfrm>
            <a:off x="18667388" y="99331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75" name="Freeform: Shape 1574">
            <a:extLst>
              <a:ext uri="{FF2B5EF4-FFF2-40B4-BE49-F238E27FC236}">
                <a16:creationId xmlns:a16="http://schemas.microsoft.com/office/drawing/2014/main" id="{841B623F-9676-4413-94E7-3A5783F2D2B8}"/>
              </a:ext>
            </a:extLst>
          </p:cNvPr>
          <p:cNvSpPr/>
          <p:nvPr/>
        </p:nvSpPr>
        <p:spPr>
          <a:xfrm>
            <a:off x="18996673" y="99331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76" name="Freeform: Shape 1575">
            <a:extLst>
              <a:ext uri="{FF2B5EF4-FFF2-40B4-BE49-F238E27FC236}">
                <a16:creationId xmlns:a16="http://schemas.microsoft.com/office/drawing/2014/main" id="{8B016FC8-7D4E-4A34-96AD-921B6D2F8AB2}"/>
              </a:ext>
            </a:extLst>
          </p:cNvPr>
          <p:cNvSpPr/>
          <p:nvPr/>
        </p:nvSpPr>
        <p:spPr>
          <a:xfrm>
            <a:off x="19325718" y="99331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77" name="Freeform: Shape 1576">
            <a:extLst>
              <a:ext uri="{FF2B5EF4-FFF2-40B4-BE49-F238E27FC236}">
                <a16:creationId xmlns:a16="http://schemas.microsoft.com/office/drawing/2014/main" id="{8470650C-36DF-4284-B2A5-B14785AAFEE1}"/>
              </a:ext>
            </a:extLst>
          </p:cNvPr>
          <p:cNvSpPr/>
          <p:nvPr/>
        </p:nvSpPr>
        <p:spPr>
          <a:xfrm>
            <a:off x="18502865" y="1010222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78" name="Freeform: Shape 1577">
            <a:extLst>
              <a:ext uri="{FF2B5EF4-FFF2-40B4-BE49-F238E27FC236}">
                <a16:creationId xmlns:a16="http://schemas.microsoft.com/office/drawing/2014/main" id="{37D0C362-03B3-42FB-9FE5-2E1E4B5FDDAD}"/>
              </a:ext>
            </a:extLst>
          </p:cNvPr>
          <p:cNvSpPr/>
          <p:nvPr/>
        </p:nvSpPr>
        <p:spPr>
          <a:xfrm>
            <a:off x="18832151" y="10102227"/>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79" name="Freeform: Shape 1578">
            <a:extLst>
              <a:ext uri="{FF2B5EF4-FFF2-40B4-BE49-F238E27FC236}">
                <a16:creationId xmlns:a16="http://schemas.microsoft.com/office/drawing/2014/main" id="{EDBDAB3C-9D39-4105-8D78-5EC39A1EF10A}"/>
              </a:ext>
            </a:extLst>
          </p:cNvPr>
          <p:cNvSpPr/>
          <p:nvPr/>
        </p:nvSpPr>
        <p:spPr>
          <a:xfrm>
            <a:off x="19325718" y="1010222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0" name="Freeform: Shape 1579">
            <a:extLst>
              <a:ext uri="{FF2B5EF4-FFF2-40B4-BE49-F238E27FC236}">
                <a16:creationId xmlns:a16="http://schemas.microsoft.com/office/drawing/2014/main" id="{926D43CA-C45F-49D9-AEBC-4B89AF67154A}"/>
              </a:ext>
            </a:extLst>
          </p:cNvPr>
          <p:cNvSpPr/>
          <p:nvPr/>
        </p:nvSpPr>
        <p:spPr>
          <a:xfrm>
            <a:off x="17836344" y="1026602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1" name="Freeform: Shape 1580">
            <a:extLst>
              <a:ext uri="{FF2B5EF4-FFF2-40B4-BE49-F238E27FC236}">
                <a16:creationId xmlns:a16="http://schemas.microsoft.com/office/drawing/2014/main" id="{76430490-24A5-4EA6-A066-DBD690EF9375}"/>
              </a:ext>
            </a:extLst>
          </p:cNvPr>
          <p:cNvSpPr/>
          <p:nvPr/>
        </p:nvSpPr>
        <p:spPr>
          <a:xfrm>
            <a:off x="18330152" y="1026602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2" name="Freeform: Shape 1581">
            <a:extLst>
              <a:ext uri="{FF2B5EF4-FFF2-40B4-BE49-F238E27FC236}">
                <a16:creationId xmlns:a16="http://schemas.microsoft.com/office/drawing/2014/main" id="{FC328919-8FA9-494A-B671-E03A5B60472B}"/>
              </a:ext>
            </a:extLst>
          </p:cNvPr>
          <p:cNvSpPr/>
          <p:nvPr/>
        </p:nvSpPr>
        <p:spPr>
          <a:xfrm>
            <a:off x="18502865" y="1026602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3" name="Freeform: Shape 1582">
            <a:extLst>
              <a:ext uri="{FF2B5EF4-FFF2-40B4-BE49-F238E27FC236}">
                <a16:creationId xmlns:a16="http://schemas.microsoft.com/office/drawing/2014/main" id="{23E00FF6-4E70-4BE6-B6B1-0C91B98DBE9D}"/>
              </a:ext>
            </a:extLst>
          </p:cNvPr>
          <p:cNvSpPr/>
          <p:nvPr/>
        </p:nvSpPr>
        <p:spPr>
          <a:xfrm>
            <a:off x="18832151" y="10266027"/>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4" name="Freeform: Shape 1583">
            <a:extLst>
              <a:ext uri="{FF2B5EF4-FFF2-40B4-BE49-F238E27FC236}">
                <a16:creationId xmlns:a16="http://schemas.microsoft.com/office/drawing/2014/main" id="{58BCB7F6-E908-4B93-A19F-9531C8055EB9}"/>
              </a:ext>
            </a:extLst>
          </p:cNvPr>
          <p:cNvSpPr/>
          <p:nvPr/>
        </p:nvSpPr>
        <p:spPr>
          <a:xfrm>
            <a:off x="17507299" y="1042187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5" name="Freeform: Shape 1584">
            <a:extLst>
              <a:ext uri="{FF2B5EF4-FFF2-40B4-BE49-F238E27FC236}">
                <a16:creationId xmlns:a16="http://schemas.microsoft.com/office/drawing/2014/main" id="{F823E9A9-BF6C-4279-9D7F-61A77031BEC5}"/>
              </a:ext>
            </a:extLst>
          </p:cNvPr>
          <p:cNvSpPr/>
          <p:nvPr/>
        </p:nvSpPr>
        <p:spPr>
          <a:xfrm>
            <a:off x="17671821" y="1042187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6" name="Freeform: Shape 1585">
            <a:extLst>
              <a:ext uri="{FF2B5EF4-FFF2-40B4-BE49-F238E27FC236}">
                <a16:creationId xmlns:a16="http://schemas.microsoft.com/office/drawing/2014/main" id="{DF986153-8187-4F65-B07E-EE48CB39659B}"/>
              </a:ext>
            </a:extLst>
          </p:cNvPr>
          <p:cNvSpPr/>
          <p:nvPr/>
        </p:nvSpPr>
        <p:spPr>
          <a:xfrm>
            <a:off x="18165630" y="1042187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7" name="Freeform: Shape 1586">
            <a:extLst>
              <a:ext uri="{FF2B5EF4-FFF2-40B4-BE49-F238E27FC236}">
                <a16:creationId xmlns:a16="http://schemas.microsoft.com/office/drawing/2014/main" id="{8C5D54BC-B774-4E61-A9CD-7DED64912C90}"/>
              </a:ext>
            </a:extLst>
          </p:cNvPr>
          <p:cNvSpPr/>
          <p:nvPr/>
        </p:nvSpPr>
        <p:spPr>
          <a:xfrm>
            <a:off x="18502865" y="1042187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8" name="Freeform: Shape 1587">
            <a:extLst>
              <a:ext uri="{FF2B5EF4-FFF2-40B4-BE49-F238E27FC236}">
                <a16:creationId xmlns:a16="http://schemas.microsoft.com/office/drawing/2014/main" id="{44B431F4-0181-418B-9CAA-9438F9D8F43E}"/>
              </a:ext>
            </a:extLst>
          </p:cNvPr>
          <p:cNvSpPr/>
          <p:nvPr/>
        </p:nvSpPr>
        <p:spPr>
          <a:xfrm>
            <a:off x="19325718" y="1042187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89" name="Freeform: Shape 1588">
            <a:extLst>
              <a:ext uri="{FF2B5EF4-FFF2-40B4-BE49-F238E27FC236}">
                <a16:creationId xmlns:a16="http://schemas.microsoft.com/office/drawing/2014/main" id="{57CBC997-7D53-4CF7-AAC4-5B55E96A9B0B}"/>
              </a:ext>
            </a:extLst>
          </p:cNvPr>
          <p:cNvSpPr/>
          <p:nvPr/>
        </p:nvSpPr>
        <p:spPr>
          <a:xfrm>
            <a:off x="18330152" y="105724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0" name="Freeform: Shape 1589">
            <a:extLst>
              <a:ext uri="{FF2B5EF4-FFF2-40B4-BE49-F238E27FC236}">
                <a16:creationId xmlns:a16="http://schemas.microsoft.com/office/drawing/2014/main" id="{0C417D06-14D5-48B3-A407-C10364DF2A43}"/>
              </a:ext>
            </a:extLst>
          </p:cNvPr>
          <p:cNvSpPr/>
          <p:nvPr/>
        </p:nvSpPr>
        <p:spPr>
          <a:xfrm>
            <a:off x="18001108" y="10572428"/>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1" name="Freeform: Shape 1590">
            <a:extLst>
              <a:ext uri="{FF2B5EF4-FFF2-40B4-BE49-F238E27FC236}">
                <a16:creationId xmlns:a16="http://schemas.microsoft.com/office/drawing/2014/main" id="{9E553AE4-81FA-4CE3-B588-456D6AC0D667}"/>
              </a:ext>
            </a:extLst>
          </p:cNvPr>
          <p:cNvSpPr/>
          <p:nvPr/>
        </p:nvSpPr>
        <p:spPr>
          <a:xfrm>
            <a:off x="19161195" y="105724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2" name="Freeform: Shape 1591">
            <a:extLst>
              <a:ext uri="{FF2B5EF4-FFF2-40B4-BE49-F238E27FC236}">
                <a16:creationId xmlns:a16="http://schemas.microsoft.com/office/drawing/2014/main" id="{55A39BE0-F7EE-4794-9AD9-693F9A267273}"/>
              </a:ext>
            </a:extLst>
          </p:cNvPr>
          <p:cNvSpPr/>
          <p:nvPr/>
        </p:nvSpPr>
        <p:spPr>
          <a:xfrm>
            <a:off x="19325718" y="1057242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3" name="Freeform: Shape 1592">
            <a:extLst>
              <a:ext uri="{FF2B5EF4-FFF2-40B4-BE49-F238E27FC236}">
                <a16:creationId xmlns:a16="http://schemas.microsoft.com/office/drawing/2014/main" id="{12D494B2-D6F5-4130-924D-4776E3FFB099}"/>
              </a:ext>
            </a:extLst>
          </p:cNvPr>
          <p:cNvSpPr/>
          <p:nvPr/>
        </p:nvSpPr>
        <p:spPr>
          <a:xfrm>
            <a:off x="17507299" y="1072249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4" name="Freeform: Shape 1593">
            <a:extLst>
              <a:ext uri="{FF2B5EF4-FFF2-40B4-BE49-F238E27FC236}">
                <a16:creationId xmlns:a16="http://schemas.microsoft.com/office/drawing/2014/main" id="{70ACED91-7403-4318-8F0A-3B23FDA88F13}"/>
              </a:ext>
            </a:extLst>
          </p:cNvPr>
          <p:cNvSpPr/>
          <p:nvPr/>
        </p:nvSpPr>
        <p:spPr>
          <a:xfrm>
            <a:off x="18667388" y="1072249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5" name="Freeform: Shape 1594">
            <a:extLst>
              <a:ext uri="{FF2B5EF4-FFF2-40B4-BE49-F238E27FC236}">
                <a16:creationId xmlns:a16="http://schemas.microsoft.com/office/drawing/2014/main" id="{83880E1A-4CAA-4FE5-AB6C-9C034619F2C0}"/>
              </a:ext>
            </a:extLst>
          </p:cNvPr>
          <p:cNvSpPr/>
          <p:nvPr/>
        </p:nvSpPr>
        <p:spPr>
          <a:xfrm>
            <a:off x="17836344" y="1072249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6" name="Freeform: Shape 1595">
            <a:extLst>
              <a:ext uri="{FF2B5EF4-FFF2-40B4-BE49-F238E27FC236}">
                <a16:creationId xmlns:a16="http://schemas.microsoft.com/office/drawing/2014/main" id="{789CF590-7A3B-4F3C-87CB-318DC9D3F1DB}"/>
              </a:ext>
            </a:extLst>
          </p:cNvPr>
          <p:cNvSpPr/>
          <p:nvPr/>
        </p:nvSpPr>
        <p:spPr>
          <a:xfrm>
            <a:off x="18996673" y="1072249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7" name="Freeform: Shape 1596">
            <a:extLst>
              <a:ext uri="{FF2B5EF4-FFF2-40B4-BE49-F238E27FC236}">
                <a16:creationId xmlns:a16="http://schemas.microsoft.com/office/drawing/2014/main" id="{735DB266-0DDF-4A9A-9D89-5421A09A160E}"/>
              </a:ext>
            </a:extLst>
          </p:cNvPr>
          <p:cNvSpPr/>
          <p:nvPr/>
        </p:nvSpPr>
        <p:spPr>
          <a:xfrm>
            <a:off x="19325718" y="1072249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8" name="Freeform: Shape 1597">
            <a:extLst>
              <a:ext uri="{FF2B5EF4-FFF2-40B4-BE49-F238E27FC236}">
                <a16:creationId xmlns:a16="http://schemas.microsoft.com/office/drawing/2014/main" id="{3BBA1087-01AB-4147-8241-7A26239E7D41}"/>
              </a:ext>
            </a:extLst>
          </p:cNvPr>
          <p:cNvSpPr/>
          <p:nvPr/>
        </p:nvSpPr>
        <p:spPr>
          <a:xfrm>
            <a:off x="17507299" y="1087256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599" name="Freeform: Shape 1598">
            <a:extLst>
              <a:ext uri="{FF2B5EF4-FFF2-40B4-BE49-F238E27FC236}">
                <a16:creationId xmlns:a16="http://schemas.microsoft.com/office/drawing/2014/main" id="{D98D0F5D-E04C-4011-B028-8EDDA12E7E0E}"/>
              </a:ext>
            </a:extLst>
          </p:cNvPr>
          <p:cNvSpPr/>
          <p:nvPr/>
        </p:nvSpPr>
        <p:spPr>
          <a:xfrm>
            <a:off x="18001108" y="10872568"/>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0" name="Freeform: Shape 1599">
            <a:extLst>
              <a:ext uri="{FF2B5EF4-FFF2-40B4-BE49-F238E27FC236}">
                <a16:creationId xmlns:a16="http://schemas.microsoft.com/office/drawing/2014/main" id="{644AA7A6-19AC-4BE8-A807-CC78557B253E}"/>
              </a:ext>
            </a:extLst>
          </p:cNvPr>
          <p:cNvSpPr/>
          <p:nvPr/>
        </p:nvSpPr>
        <p:spPr>
          <a:xfrm>
            <a:off x="17671821" y="1087256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1" name="Freeform: Shape 1600">
            <a:extLst>
              <a:ext uri="{FF2B5EF4-FFF2-40B4-BE49-F238E27FC236}">
                <a16:creationId xmlns:a16="http://schemas.microsoft.com/office/drawing/2014/main" id="{350E40E2-860B-4417-B46D-F1267FA3EE6D}"/>
              </a:ext>
            </a:extLst>
          </p:cNvPr>
          <p:cNvSpPr/>
          <p:nvPr/>
        </p:nvSpPr>
        <p:spPr>
          <a:xfrm>
            <a:off x="18832151" y="10872568"/>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2" name="Freeform: Shape 1601">
            <a:extLst>
              <a:ext uri="{FF2B5EF4-FFF2-40B4-BE49-F238E27FC236}">
                <a16:creationId xmlns:a16="http://schemas.microsoft.com/office/drawing/2014/main" id="{F22CFDB1-9379-45DB-B861-81DEDA779E88}"/>
              </a:ext>
            </a:extLst>
          </p:cNvPr>
          <p:cNvSpPr/>
          <p:nvPr/>
        </p:nvSpPr>
        <p:spPr>
          <a:xfrm>
            <a:off x="18996673" y="10872568"/>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3" name="Freeform: Shape 1602">
            <a:extLst>
              <a:ext uri="{FF2B5EF4-FFF2-40B4-BE49-F238E27FC236}">
                <a16:creationId xmlns:a16="http://schemas.microsoft.com/office/drawing/2014/main" id="{6D08279B-A619-4F95-9B57-BC8E57407BC8}"/>
              </a:ext>
            </a:extLst>
          </p:cNvPr>
          <p:cNvSpPr/>
          <p:nvPr/>
        </p:nvSpPr>
        <p:spPr>
          <a:xfrm>
            <a:off x="17507299" y="1102263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4" name="Freeform: Shape 1603">
            <a:extLst>
              <a:ext uri="{FF2B5EF4-FFF2-40B4-BE49-F238E27FC236}">
                <a16:creationId xmlns:a16="http://schemas.microsoft.com/office/drawing/2014/main" id="{ED0BE98F-5725-41B0-8B0E-FF3380D99D22}"/>
              </a:ext>
            </a:extLst>
          </p:cNvPr>
          <p:cNvSpPr/>
          <p:nvPr/>
        </p:nvSpPr>
        <p:spPr>
          <a:xfrm>
            <a:off x="18667388" y="1102263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5" name="Freeform: Shape 1604">
            <a:extLst>
              <a:ext uri="{FF2B5EF4-FFF2-40B4-BE49-F238E27FC236}">
                <a16:creationId xmlns:a16="http://schemas.microsoft.com/office/drawing/2014/main" id="{9A69FE74-FA54-4C3A-B71C-1C328FB1F9DA}"/>
              </a:ext>
            </a:extLst>
          </p:cNvPr>
          <p:cNvSpPr/>
          <p:nvPr/>
        </p:nvSpPr>
        <p:spPr>
          <a:xfrm>
            <a:off x="18001108" y="11022637"/>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6" name="Freeform: Shape 1605">
            <a:extLst>
              <a:ext uri="{FF2B5EF4-FFF2-40B4-BE49-F238E27FC236}">
                <a16:creationId xmlns:a16="http://schemas.microsoft.com/office/drawing/2014/main" id="{0E303B5B-6518-469D-A800-2DE48EBD6CEB}"/>
              </a:ext>
            </a:extLst>
          </p:cNvPr>
          <p:cNvSpPr/>
          <p:nvPr/>
        </p:nvSpPr>
        <p:spPr>
          <a:xfrm>
            <a:off x="18330152" y="1102263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7" name="Freeform: Shape 1606">
            <a:extLst>
              <a:ext uri="{FF2B5EF4-FFF2-40B4-BE49-F238E27FC236}">
                <a16:creationId xmlns:a16="http://schemas.microsoft.com/office/drawing/2014/main" id="{16A3F255-EB95-4AC7-A325-7D1CB9E8C736}"/>
              </a:ext>
            </a:extLst>
          </p:cNvPr>
          <p:cNvSpPr/>
          <p:nvPr/>
        </p:nvSpPr>
        <p:spPr>
          <a:xfrm>
            <a:off x="19325718" y="11022637"/>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8" name="Freeform: Shape 1607">
            <a:extLst>
              <a:ext uri="{FF2B5EF4-FFF2-40B4-BE49-F238E27FC236}">
                <a16:creationId xmlns:a16="http://schemas.microsoft.com/office/drawing/2014/main" id="{806B2DB7-B1D8-4597-B3F0-1AC83C53E7DF}"/>
              </a:ext>
            </a:extLst>
          </p:cNvPr>
          <p:cNvSpPr/>
          <p:nvPr/>
        </p:nvSpPr>
        <p:spPr>
          <a:xfrm>
            <a:off x="17507299" y="111804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09" name="Freeform: Shape 1608">
            <a:extLst>
              <a:ext uri="{FF2B5EF4-FFF2-40B4-BE49-F238E27FC236}">
                <a16:creationId xmlns:a16="http://schemas.microsoft.com/office/drawing/2014/main" id="{BFB88B59-B5B6-4E37-8927-FE2CB02105A9}"/>
              </a:ext>
            </a:extLst>
          </p:cNvPr>
          <p:cNvSpPr/>
          <p:nvPr/>
        </p:nvSpPr>
        <p:spPr>
          <a:xfrm>
            <a:off x="18667388" y="111804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10" name="Freeform: Shape 1609">
            <a:extLst>
              <a:ext uri="{FF2B5EF4-FFF2-40B4-BE49-F238E27FC236}">
                <a16:creationId xmlns:a16="http://schemas.microsoft.com/office/drawing/2014/main" id="{350F5E7A-8C96-47A8-AF77-EDE591DE8DDA}"/>
              </a:ext>
            </a:extLst>
          </p:cNvPr>
          <p:cNvSpPr/>
          <p:nvPr/>
        </p:nvSpPr>
        <p:spPr>
          <a:xfrm>
            <a:off x="18001108" y="11180415"/>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11" name="Freeform: Shape 1610">
            <a:extLst>
              <a:ext uri="{FF2B5EF4-FFF2-40B4-BE49-F238E27FC236}">
                <a16:creationId xmlns:a16="http://schemas.microsoft.com/office/drawing/2014/main" id="{8506C8A9-0E44-43E7-9918-7466976535A0}"/>
              </a:ext>
            </a:extLst>
          </p:cNvPr>
          <p:cNvSpPr/>
          <p:nvPr/>
        </p:nvSpPr>
        <p:spPr>
          <a:xfrm>
            <a:off x="18502865" y="111804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12" name="Freeform: Shape 1611">
            <a:extLst>
              <a:ext uri="{FF2B5EF4-FFF2-40B4-BE49-F238E27FC236}">
                <a16:creationId xmlns:a16="http://schemas.microsoft.com/office/drawing/2014/main" id="{A8C0D392-1BB1-4132-8B90-7AB76017C896}"/>
              </a:ext>
            </a:extLst>
          </p:cNvPr>
          <p:cNvSpPr/>
          <p:nvPr/>
        </p:nvSpPr>
        <p:spPr>
          <a:xfrm>
            <a:off x="19325718" y="1118041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13" name="Freeform: Shape 1612">
            <a:extLst>
              <a:ext uri="{FF2B5EF4-FFF2-40B4-BE49-F238E27FC236}">
                <a16:creationId xmlns:a16="http://schemas.microsoft.com/office/drawing/2014/main" id="{3D9E754A-76AA-4AB7-9AE1-3E0812477AB4}"/>
              </a:ext>
            </a:extLst>
          </p:cNvPr>
          <p:cNvSpPr/>
          <p:nvPr/>
        </p:nvSpPr>
        <p:spPr>
          <a:xfrm>
            <a:off x="18667388" y="11328558"/>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614" name="Freeform: Shape 1613">
            <a:extLst>
              <a:ext uri="{FF2B5EF4-FFF2-40B4-BE49-F238E27FC236}">
                <a16:creationId xmlns:a16="http://schemas.microsoft.com/office/drawing/2014/main" id="{32CC871A-F629-48C9-AFCB-56C99B56B735}"/>
              </a:ext>
            </a:extLst>
          </p:cNvPr>
          <p:cNvSpPr/>
          <p:nvPr/>
        </p:nvSpPr>
        <p:spPr>
          <a:xfrm>
            <a:off x="17836344" y="11328558"/>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615" name="Freeform: Shape 1614">
            <a:extLst>
              <a:ext uri="{FF2B5EF4-FFF2-40B4-BE49-F238E27FC236}">
                <a16:creationId xmlns:a16="http://schemas.microsoft.com/office/drawing/2014/main" id="{7739FCE2-01EF-4EFA-A341-8C11A147858F}"/>
              </a:ext>
            </a:extLst>
          </p:cNvPr>
          <p:cNvSpPr/>
          <p:nvPr/>
        </p:nvSpPr>
        <p:spPr>
          <a:xfrm>
            <a:off x="18330152" y="11328558"/>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616" name="Freeform: Shape 1615">
            <a:extLst>
              <a:ext uri="{FF2B5EF4-FFF2-40B4-BE49-F238E27FC236}">
                <a16:creationId xmlns:a16="http://schemas.microsoft.com/office/drawing/2014/main" id="{A3385707-3D3E-4DE2-8BB3-CC47EE76B5B9}"/>
              </a:ext>
            </a:extLst>
          </p:cNvPr>
          <p:cNvSpPr/>
          <p:nvPr/>
        </p:nvSpPr>
        <p:spPr>
          <a:xfrm>
            <a:off x="17507299" y="11476699"/>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17" name="Freeform: Shape 1616">
            <a:extLst>
              <a:ext uri="{FF2B5EF4-FFF2-40B4-BE49-F238E27FC236}">
                <a16:creationId xmlns:a16="http://schemas.microsoft.com/office/drawing/2014/main" id="{73752664-9EAC-476C-8A59-B0A63652571E}"/>
              </a:ext>
            </a:extLst>
          </p:cNvPr>
          <p:cNvSpPr/>
          <p:nvPr/>
        </p:nvSpPr>
        <p:spPr>
          <a:xfrm>
            <a:off x="18330152" y="11476699"/>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18" name="Freeform: Shape 1617">
            <a:extLst>
              <a:ext uri="{FF2B5EF4-FFF2-40B4-BE49-F238E27FC236}">
                <a16:creationId xmlns:a16="http://schemas.microsoft.com/office/drawing/2014/main" id="{6647A1FE-CDB8-4A9F-8E96-B99B13FC1441}"/>
              </a:ext>
            </a:extLst>
          </p:cNvPr>
          <p:cNvSpPr/>
          <p:nvPr/>
        </p:nvSpPr>
        <p:spPr>
          <a:xfrm>
            <a:off x="19325718" y="11476699"/>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19" name="Freeform: Shape 1618">
            <a:extLst>
              <a:ext uri="{FF2B5EF4-FFF2-40B4-BE49-F238E27FC236}">
                <a16:creationId xmlns:a16="http://schemas.microsoft.com/office/drawing/2014/main" id="{BC0D6115-B529-42ED-89B5-9381A9B81652}"/>
              </a:ext>
            </a:extLst>
          </p:cNvPr>
          <p:cNvSpPr/>
          <p:nvPr/>
        </p:nvSpPr>
        <p:spPr>
          <a:xfrm>
            <a:off x="18667388" y="1162484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20" name="Freeform: Shape 1619">
            <a:extLst>
              <a:ext uri="{FF2B5EF4-FFF2-40B4-BE49-F238E27FC236}">
                <a16:creationId xmlns:a16="http://schemas.microsoft.com/office/drawing/2014/main" id="{F2F6236B-FF24-4510-A290-05B64C1F033C}"/>
              </a:ext>
            </a:extLst>
          </p:cNvPr>
          <p:cNvSpPr/>
          <p:nvPr/>
        </p:nvSpPr>
        <p:spPr>
          <a:xfrm>
            <a:off x="18001108" y="11624842"/>
            <a:ext cx="72265" cy="72265"/>
          </a:xfrm>
          <a:custGeom>
            <a:avLst/>
            <a:gdLst>
              <a:gd name="connsiteX0" fmla="*/ 0 w 52567"/>
              <a:gd name="connsiteY0" fmla="*/ 0 h 52567"/>
              <a:gd name="connsiteX1" fmla="*/ 68689 w 52567"/>
              <a:gd name="connsiteY1" fmla="*/ 0 h 52567"/>
              <a:gd name="connsiteX2" fmla="*/ 68689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9" y="0"/>
                </a:lnTo>
                <a:lnTo>
                  <a:pt x="68689"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21" name="Freeform: Shape 1620">
            <a:extLst>
              <a:ext uri="{FF2B5EF4-FFF2-40B4-BE49-F238E27FC236}">
                <a16:creationId xmlns:a16="http://schemas.microsoft.com/office/drawing/2014/main" id="{A30DFEB9-867F-47F0-926A-12C0408973E2}"/>
              </a:ext>
            </a:extLst>
          </p:cNvPr>
          <p:cNvSpPr/>
          <p:nvPr/>
        </p:nvSpPr>
        <p:spPr>
          <a:xfrm>
            <a:off x="17507299" y="1177298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22" name="Freeform: Shape 1621">
            <a:extLst>
              <a:ext uri="{FF2B5EF4-FFF2-40B4-BE49-F238E27FC236}">
                <a16:creationId xmlns:a16="http://schemas.microsoft.com/office/drawing/2014/main" id="{C7F4ED02-F119-470C-A767-4DCFEF6E1002}"/>
              </a:ext>
            </a:extLst>
          </p:cNvPr>
          <p:cNvSpPr/>
          <p:nvPr/>
        </p:nvSpPr>
        <p:spPr>
          <a:xfrm>
            <a:off x="18330152" y="1177298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23" name="Freeform: Shape 1622">
            <a:extLst>
              <a:ext uri="{FF2B5EF4-FFF2-40B4-BE49-F238E27FC236}">
                <a16:creationId xmlns:a16="http://schemas.microsoft.com/office/drawing/2014/main" id="{60D15975-A9E1-49A7-B1D9-0EE41AED4CCC}"/>
              </a:ext>
            </a:extLst>
          </p:cNvPr>
          <p:cNvSpPr/>
          <p:nvPr/>
        </p:nvSpPr>
        <p:spPr>
          <a:xfrm>
            <a:off x="19325718" y="11772985"/>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24" name="Freeform: Shape 1623">
            <a:extLst>
              <a:ext uri="{FF2B5EF4-FFF2-40B4-BE49-F238E27FC236}">
                <a16:creationId xmlns:a16="http://schemas.microsoft.com/office/drawing/2014/main" id="{59EB0FA0-C293-4B31-AA44-ECB33FFF92D3}"/>
              </a:ext>
            </a:extLst>
          </p:cNvPr>
          <p:cNvSpPr/>
          <p:nvPr/>
        </p:nvSpPr>
        <p:spPr>
          <a:xfrm>
            <a:off x="17507299" y="1194449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25" name="Freeform: Shape 1624">
            <a:extLst>
              <a:ext uri="{FF2B5EF4-FFF2-40B4-BE49-F238E27FC236}">
                <a16:creationId xmlns:a16="http://schemas.microsoft.com/office/drawing/2014/main" id="{3B7324E8-1937-466F-B306-C1C00B248997}"/>
              </a:ext>
            </a:extLst>
          </p:cNvPr>
          <p:cNvSpPr/>
          <p:nvPr/>
        </p:nvSpPr>
        <p:spPr>
          <a:xfrm>
            <a:off x="19325718" y="11944492"/>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26" name="Freeform: Shape 1625">
            <a:extLst>
              <a:ext uri="{FF2B5EF4-FFF2-40B4-BE49-F238E27FC236}">
                <a16:creationId xmlns:a16="http://schemas.microsoft.com/office/drawing/2014/main" id="{C728A7B0-4EBE-400C-9477-C31C4C535B76}"/>
              </a:ext>
            </a:extLst>
          </p:cNvPr>
          <p:cNvSpPr/>
          <p:nvPr/>
        </p:nvSpPr>
        <p:spPr>
          <a:xfrm>
            <a:off x="18330152" y="121160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27" name="Freeform: Shape 1626">
            <a:extLst>
              <a:ext uri="{FF2B5EF4-FFF2-40B4-BE49-F238E27FC236}">
                <a16:creationId xmlns:a16="http://schemas.microsoft.com/office/drawing/2014/main" id="{9A3F57F2-8D3D-4A1B-9021-8A14D380C77B}"/>
              </a:ext>
            </a:extLst>
          </p:cNvPr>
          <p:cNvSpPr/>
          <p:nvPr/>
        </p:nvSpPr>
        <p:spPr>
          <a:xfrm>
            <a:off x="19325718" y="12116001"/>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28" name="Freeform: Shape 1627">
            <a:extLst>
              <a:ext uri="{FF2B5EF4-FFF2-40B4-BE49-F238E27FC236}">
                <a16:creationId xmlns:a16="http://schemas.microsoft.com/office/drawing/2014/main" id="{E62F48D6-664F-44AC-A89E-0C54BA08B91D}"/>
              </a:ext>
            </a:extLst>
          </p:cNvPr>
          <p:cNvSpPr/>
          <p:nvPr/>
        </p:nvSpPr>
        <p:spPr>
          <a:xfrm>
            <a:off x="17507299" y="1228750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629" name="Freeform: Shape 1628">
            <a:extLst>
              <a:ext uri="{FF2B5EF4-FFF2-40B4-BE49-F238E27FC236}">
                <a16:creationId xmlns:a16="http://schemas.microsoft.com/office/drawing/2014/main" id="{CA90ECD2-B080-4D86-A870-B3AEF91FB90A}"/>
              </a:ext>
            </a:extLst>
          </p:cNvPr>
          <p:cNvSpPr/>
          <p:nvPr/>
        </p:nvSpPr>
        <p:spPr>
          <a:xfrm>
            <a:off x="18502865" y="12287509"/>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630" name="Freeform: Shape 1629">
            <a:extLst>
              <a:ext uri="{FF2B5EF4-FFF2-40B4-BE49-F238E27FC236}">
                <a16:creationId xmlns:a16="http://schemas.microsoft.com/office/drawing/2014/main" id="{5E1AD688-AE6F-45A8-BBF0-69BFC0360D1B}"/>
              </a:ext>
            </a:extLst>
          </p:cNvPr>
          <p:cNvSpPr/>
          <p:nvPr/>
        </p:nvSpPr>
        <p:spPr>
          <a:xfrm>
            <a:off x="18330152" y="124590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31" name="Freeform: Shape 1630">
            <a:extLst>
              <a:ext uri="{FF2B5EF4-FFF2-40B4-BE49-F238E27FC236}">
                <a16:creationId xmlns:a16="http://schemas.microsoft.com/office/drawing/2014/main" id="{E3ED73C7-E1CE-4FDB-B6DE-B51A5E1E0AA6}"/>
              </a:ext>
            </a:extLst>
          </p:cNvPr>
          <p:cNvSpPr/>
          <p:nvPr/>
        </p:nvSpPr>
        <p:spPr>
          <a:xfrm>
            <a:off x="18330152" y="12622577"/>
            <a:ext cx="72265" cy="72265"/>
          </a:xfrm>
          <a:custGeom>
            <a:avLst/>
            <a:gdLst>
              <a:gd name="connsiteX0" fmla="*/ 0 w 52567"/>
              <a:gd name="connsiteY0" fmla="*/ 0 h 52567"/>
              <a:gd name="connsiteX1" fmla="*/ 68688 w 52567"/>
              <a:gd name="connsiteY1" fmla="*/ 0 h 52567"/>
              <a:gd name="connsiteX2" fmla="*/ 68688 w 52567"/>
              <a:gd name="connsiteY2" fmla="*/ 68688 h 52567"/>
              <a:gd name="connsiteX3" fmla="*/ 0 w 52567"/>
              <a:gd name="connsiteY3" fmla="*/ 68688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8"/>
                </a:lnTo>
                <a:lnTo>
                  <a:pt x="0" y="68688"/>
                </a:lnTo>
                <a:close/>
              </a:path>
            </a:pathLst>
          </a:custGeom>
          <a:solidFill>
            <a:schemeClr val="accent1"/>
          </a:solidFill>
          <a:ln w="17509" cap="flat">
            <a:noFill/>
            <a:prstDash val="solid"/>
            <a:miter/>
          </a:ln>
        </p:spPr>
        <p:txBody>
          <a:bodyPr rtlCol="0" anchor="ctr"/>
          <a:lstStyle/>
          <a:p>
            <a:endParaRPr lang="en-US"/>
          </a:p>
        </p:txBody>
      </p:sp>
      <p:sp>
        <p:nvSpPr>
          <p:cNvPr id="1632" name="Freeform: Shape 1631">
            <a:extLst>
              <a:ext uri="{FF2B5EF4-FFF2-40B4-BE49-F238E27FC236}">
                <a16:creationId xmlns:a16="http://schemas.microsoft.com/office/drawing/2014/main" id="{C1F4D2FB-9533-4D13-940A-5F5DE7FCAB17}"/>
              </a:ext>
            </a:extLst>
          </p:cNvPr>
          <p:cNvSpPr/>
          <p:nvPr/>
        </p:nvSpPr>
        <p:spPr>
          <a:xfrm>
            <a:off x="19325718" y="12459016"/>
            <a:ext cx="72265" cy="72265"/>
          </a:xfrm>
          <a:custGeom>
            <a:avLst/>
            <a:gdLst>
              <a:gd name="connsiteX0" fmla="*/ 0 w 52567"/>
              <a:gd name="connsiteY0" fmla="*/ 0 h 52567"/>
              <a:gd name="connsiteX1" fmla="*/ 68688 w 52567"/>
              <a:gd name="connsiteY1" fmla="*/ 0 h 52567"/>
              <a:gd name="connsiteX2" fmla="*/ 68688 w 52567"/>
              <a:gd name="connsiteY2" fmla="*/ 68689 h 52567"/>
              <a:gd name="connsiteX3" fmla="*/ 0 w 52567"/>
              <a:gd name="connsiteY3" fmla="*/ 68689 h 52567"/>
            </a:gdLst>
            <a:ahLst/>
            <a:cxnLst>
              <a:cxn ang="0">
                <a:pos x="connsiteX0" y="connsiteY0"/>
              </a:cxn>
              <a:cxn ang="0">
                <a:pos x="connsiteX1" y="connsiteY1"/>
              </a:cxn>
              <a:cxn ang="0">
                <a:pos x="connsiteX2" y="connsiteY2"/>
              </a:cxn>
              <a:cxn ang="0">
                <a:pos x="connsiteX3" y="connsiteY3"/>
              </a:cxn>
            </a:cxnLst>
            <a:rect l="l" t="t" r="r" b="b"/>
            <a:pathLst>
              <a:path w="52567" h="52567">
                <a:moveTo>
                  <a:pt x="0" y="0"/>
                </a:moveTo>
                <a:lnTo>
                  <a:pt x="68688" y="0"/>
                </a:lnTo>
                <a:lnTo>
                  <a:pt x="68688" y="68689"/>
                </a:lnTo>
                <a:lnTo>
                  <a:pt x="0" y="68689"/>
                </a:lnTo>
                <a:close/>
              </a:path>
            </a:pathLst>
          </a:custGeom>
          <a:solidFill>
            <a:schemeClr val="accent1"/>
          </a:solidFill>
          <a:ln w="17509" cap="flat">
            <a:noFill/>
            <a:prstDash val="solid"/>
            <a:miter/>
          </a:ln>
        </p:spPr>
        <p:txBody>
          <a:bodyPr rtlCol="0" anchor="ctr"/>
          <a:lstStyle/>
          <a:p>
            <a:endParaRPr lang="en-US"/>
          </a:p>
        </p:txBody>
      </p:sp>
      <p:sp>
        <p:nvSpPr>
          <p:cNvPr id="1633" name="Freeform: Shape 1632">
            <a:extLst>
              <a:ext uri="{FF2B5EF4-FFF2-40B4-BE49-F238E27FC236}">
                <a16:creationId xmlns:a16="http://schemas.microsoft.com/office/drawing/2014/main" id="{9958F1D7-B109-4032-B4EF-36F460C249D3}"/>
              </a:ext>
            </a:extLst>
          </p:cNvPr>
          <p:cNvSpPr/>
          <p:nvPr/>
        </p:nvSpPr>
        <p:spPr>
          <a:xfrm>
            <a:off x="19496986" y="6597153"/>
            <a:ext cx="48176" cy="6118404"/>
          </a:xfrm>
          <a:custGeom>
            <a:avLst/>
            <a:gdLst>
              <a:gd name="connsiteX0" fmla="*/ 45383 w 35045"/>
              <a:gd name="connsiteY0" fmla="*/ 4451782 h 4450730"/>
              <a:gd name="connsiteX1" fmla="*/ 0 w 35045"/>
              <a:gd name="connsiteY1" fmla="*/ 4451782 h 4450730"/>
              <a:gd name="connsiteX2" fmla="*/ 0 w 35045"/>
              <a:gd name="connsiteY2" fmla="*/ 0 h 4450730"/>
              <a:gd name="connsiteX3" fmla="*/ 45383 w 35045"/>
              <a:gd name="connsiteY3" fmla="*/ 72018 h 4450730"/>
            </a:gdLst>
            <a:ahLst/>
            <a:cxnLst>
              <a:cxn ang="0">
                <a:pos x="connsiteX0" y="connsiteY0"/>
              </a:cxn>
              <a:cxn ang="0">
                <a:pos x="connsiteX1" y="connsiteY1"/>
              </a:cxn>
              <a:cxn ang="0">
                <a:pos x="connsiteX2" y="connsiteY2"/>
              </a:cxn>
              <a:cxn ang="0">
                <a:pos x="connsiteX3" y="connsiteY3"/>
              </a:cxn>
            </a:cxnLst>
            <a:rect l="l" t="t" r="r" b="b"/>
            <a:pathLst>
              <a:path w="35045" h="4450730">
                <a:moveTo>
                  <a:pt x="45383" y="4451782"/>
                </a:moveTo>
                <a:lnTo>
                  <a:pt x="0" y="4451782"/>
                </a:lnTo>
                <a:lnTo>
                  <a:pt x="0" y="0"/>
                </a:lnTo>
                <a:lnTo>
                  <a:pt x="45383" y="72018"/>
                </a:lnTo>
                <a:close/>
              </a:path>
            </a:pathLst>
          </a:custGeom>
          <a:solidFill>
            <a:schemeClr val="accent1"/>
          </a:solidFill>
          <a:ln w="17509" cap="flat">
            <a:noFill/>
            <a:prstDash val="solid"/>
            <a:miter/>
          </a:ln>
        </p:spPr>
        <p:txBody>
          <a:bodyPr rtlCol="0" anchor="ctr"/>
          <a:lstStyle/>
          <a:p>
            <a:endParaRPr lang="en-US"/>
          </a:p>
        </p:txBody>
      </p:sp>
      <p:sp>
        <p:nvSpPr>
          <p:cNvPr id="1634" name="Freeform: Shape 1633">
            <a:extLst>
              <a:ext uri="{FF2B5EF4-FFF2-40B4-BE49-F238E27FC236}">
                <a16:creationId xmlns:a16="http://schemas.microsoft.com/office/drawing/2014/main" id="{2E5A6309-905D-43A1-9FD0-E89E524FC4BD}"/>
              </a:ext>
            </a:extLst>
          </p:cNvPr>
          <p:cNvSpPr/>
          <p:nvPr/>
        </p:nvSpPr>
        <p:spPr>
          <a:xfrm>
            <a:off x="19621763" y="6751317"/>
            <a:ext cx="48176" cy="4865818"/>
          </a:xfrm>
          <a:custGeom>
            <a:avLst/>
            <a:gdLst>
              <a:gd name="connsiteX0" fmla="*/ 36096 w 35045"/>
              <a:gd name="connsiteY0" fmla="*/ 3544463 h 3539557"/>
              <a:gd name="connsiteX1" fmla="*/ 0 w 35045"/>
              <a:gd name="connsiteY1" fmla="*/ 3544463 h 3539557"/>
              <a:gd name="connsiteX2" fmla="*/ 0 w 35045"/>
              <a:gd name="connsiteY2" fmla="*/ 0 h 3539557"/>
              <a:gd name="connsiteX3" fmla="*/ 36096 w 35045"/>
              <a:gd name="connsiteY3" fmla="*/ 71843 h 3539557"/>
            </a:gdLst>
            <a:ahLst/>
            <a:cxnLst>
              <a:cxn ang="0">
                <a:pos x="connsiteX0" y="connsiteY0"/>
              </a:cxn>
              <a:cxn ang="0">
                <a:pos x="connsiteX1" y="connsiteY1"/>
              </a:cxn>
              <a:cxn ang="0">
                <a:pos x="connsiteX2" y="connsiteY2"/>
              </a:cxn>
              <a:cxn ang="0">
                <a:pos x="connsiteX3" y="connsiteY3"/>
              </a:cxn>
            </a:cxnLst>
            <a:rect l="l" t="t" r="r" b="b"/>
            <a:pathLst>
              <a:path w="35045" h="3539557">
                <a:moveTo>
                  <a:pt x="36096" y="3544463"/>
                </a:moveTo>
                <a:lnTo>
                  <a:pt x="0" y="3544463"/>
                </a:lnTo>
                <a:lnTo>
                  <a:pt x="0" y="0"/>
                </a:lnTo>
                <a:lnTo>
                  <a:pt x="36096" y="71843"/>
                </a:lnTo>
                <a:close/>
              </a:path>
            </a:pathLst>
          </a:custGeom>
          <a:solidFill>
            <a:schemeClr val="accent1"/>
          </a:solidFill>
          <a:ln w="17509" cap="flat">
            <a:noFill/>
            <a:prstDash val="solid"/>
            <a:miter/>
          </a:ln>
        </p:spPr>
        <p:txBody>
          <a:bodyPr rtlCol="0" anchor="ctr"/>
          <a:lstStyle/>
          <a:p>
            <a:endParaRPr lang="en-US"/>
          </a:p>
        </p:txBody>
      </p:sp>
      <p:sp>
        <p:nvSpPr>
          <p:cNvPr id="1635" name="Freeform: Shape 1634">
            <a:extLst>
              <a:ext uri="{FF2B5EF4-FFF2-40B4-BE49-F238E27FC236}">
                <a16:creationId xmlns:a16="http://schemas.microsoft.com/office/drawing/2014/main" id="{50359C60-9698-45F3-96DC-0E2990F72D89}"/>
              </a:ext>
            </a:extLst>
          </p:cNvPr>
          <p:cNvSpPr/>
          <p:nvPr/>
        </p:nvSpPr>
        <p:spPr>
          <a:xfrm>
            <a:off x="19738830" y="6914635"/>
            <a:ext cx="24089" cy="4239524"/>
          </a:xfrm>
          <a:custGeom>
            <a:avLst/>
            <a:gdLst>
              <a:gd name="connsiteX0" fmla="*/ 22604 w 17522"/>
              <a:gd name="connsiteY0" fmla="*/ 3090805 h 3083970"/>
              <a:gd name="connsiteX1" fmla="*/ 0 w 17522"/>
              <a:gd name="connsiteY1" fmla="*/ 3090805 h 3083970"/>
              <a:gd name="connsiteX2" fmla="*/ 0 w 17522"/>
              <a:gd name="connsiteY2" fmla="*/ 0 h 3083970"/>
              <a:gd name="connsiteX3" fmla="*/ 22604 w 17522"/>
              <a:gd name="connsiteY3" fmla="*/ 72018 h 3083970"/>
            </a:gdLst>
            <a:ahLst/>
            <a:cxnLst>
              <a:cxn ang="0">
                <a:pos x="connsiteX0" y="connsiteY0"/>
              </a:cxn>
              <a:cxn ang="0">
                <a:pos x="connsiteX1" y="connsiteY1"/>
              </a:cxn>
              <a:cxn ang="0">
                <a:pos x="connsiteX2" y="connsiteY2"/>
              </a:cxn>
              <a:cxn ang="0">
                <a:pos x="connsiteX3" y="connsiteY3"/>
              </a:cxn>
            </a:cxnLst>
            <a:rect l="l" t="t" r="r" b="b"/>
            <a:pathLst>
              <a:path w="17522" h="3083970">
                <a:moveTo>
                  <a:pt x="22604" y="3090805"/>
                </a:moveTo>
                <a:lnTo>
                  <a:pt x="0" y="3090805"/>
                </a:lnTo>
                <a:lnTo>
                  <a:pt x="0" y="0"/>
                </a:lnTo>
                <a:lnTo>
                  <a:pt x="22604" y="72018"/>
                </a:lnTo>
                <a:close/>
              </a:path>
            </a:pathLst>
          </a:custGeom>
          <a:solidFill>
            <a:schemeClr val="accent1"/>
          </a:solidFill>
          <a:ln w="17509" cap="flat">
            <a:noFill/>
            <a:prstDash val="solid"/>
            <a:miter/>
          </a:ln>
        </p:spPr>
        <p:txBody>
          <a:bodyPr rtlCol="0" anchor="ctr"/>
          <a:lstStyle/>
          <a:p>
            <a:endParaRPr lang="en-US"/>
          </a:p>
        </p:txBody>
      </p:sp>
      <p:sp>
        <p:nvSpPr>
          <p:cNvPr id="1637" name="Freeform: Shape 1636">
            <a:extLst>
              <a:ext uri="{FF2B5EF4-FFF2-40B4-BE49-F238E27FC236}">
                <a16:creationId xmlns:a16="http://schemas.microsoft.com/office/drawing/2014/main" id="{D938C11D-C86B-4D53-8C81-5C5ADE9234FC}"/>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638" name="Group 1637">
            <a:extLst>
              <a:ext uri="{FF2B5EF4-FFF2-40B4-BE49-F238E27FC236}">
                <a16:creationId xmlns:a16="http://schemas.microsoft.com/office/drawing/2014/main" id="{91791EF3-7237-47B2-B815-FA741635F867}"/>
              </a:ext>
            </a:extLst>
          </p:cNvPr>
          <p:cNvGrpSpPr/>
          <p:nvPr/>
        </p:nvGrpSpPr>
        <p:grpSpPr>
          <a:xfrm>
            <a:off x="1204642" y="2895786"/>
            <a:ext cx="1253243" cy="229405"/>
            <a:chOff x="1194682" y="3854649"/>
            <a:chExt cx="1850931" cy="338811"/>
          </a:xfrm>
        </p:grpSpPr>
        <p:sp>
          <p:nvSpPr>
            <p:cNvPr id="1639" name="Rectangle 1638">
              <a:extLst>
                <a:ext uri="{FF2B5EF4-FFF2-40B4-BE49-F238E27FC236}">
                  <a16:creationId xmlns:a16="http://schemas.microsoft.com/office/drawing/2014/main" id="{C9676CE4-4510-435D-8BF1-A6677EA2412F}"/>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 name="Rectangle 1639">
              <a:extLst>
                <a:ext uri="{FF2B5EF4-FFF2-40B4-BE49-F238E27FC236}">
                  <a16:creationId xmlns:a16="http://schemas.microsoft.com/office/drawing/2014/main" id="{AD96CE36-28BE-44A4-813F-76C7E7C3C580}"/>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1" name="Rectangle 1640">
              <a:extLst>
                <a:ext uri="{FF2B5EF4-FFF2-40B4-BE49-F238E27FC236}">
                  <a16:creationId xmlns:a16="http://schemas.microsoft.com/office/drawing/2014/main" id="{3965CB0C-E15E-4C31-B53C-A75D12CF91BB}"/>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2" name="Rectangle 1641">
              <a:extLst>
                <a:ext uri="{FF2B5EF4-FFF2-40B4-BE49-F238E27FC236}">
                  <a16:creationId xmlns:a16="http://schemas.microsoft.com/office/drawing/2014/main" id="{E4B9D884-D20B-4047-B02C-8E257D42319C}"/>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3" name="Shape 3789">
            <a:extLst>
              <a:ext uri="{FF2B5EF4-FFF2-40B4-BE49-F238E27FC236}">
                <a16:creationId xmlns:a16="http://schemas.microsoft.com/office/drawing/2014/main" id="{EF0599D2-667C-4EE6-862A-54882454B2B6}"/>
              </a:ext>
            </a:extLst>
          </p:cNvPr>
          <p:cNvSpPr/>
          <p:nvPr/>
        </p:nvSpPr>
        <p:spPr>
          <a:xfrm>
            <a:off x="1201836" y="5108727"/>
            <a:ext cx="825549" cy="825549"/>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1644" name="Shape 3845">
            <a:extLst>
              <a:ext uri="{FF2B5EF4-FFF2-40B4-BE49-F238E27FC236}">
                <a16:creationId xmlns:a16="http://schemas.microsoft.com/office/drawing/2014/main" id="{DB3F9F35-908B-4F61-A1B0-C628C1E0566B}"/>
              </a:ext>
            </a:extLst>
          </p:cNvPr>
          <p:cNvSpPr/>
          <p:nvPr/>
        </p:nvSpPr>
        <p:spPr>
          <a:xfrm>
            <a:off x="1201836" y="9697443"/>
            <a:ext cx="879211" cy="875080"/>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1645" name="Rectangle 1644">
            <a:extLst>
              <a:ext uri="{FF2B5EF4-FFF2-40B4-BE49-F238E27FC236}">
                <a16:creationId xmlns:a16="http://schemas.microsoft.com/office/drawing/2014/main" id="{E0102F9E-31F9-4D48-A248-4E18FCC78DF3}"/>
              </a:ext>
            </a:extLst>
          </p:cNvPr>
          <p:cNvSpPr/>
          <p:nvPr/>
        </p:nvSpPr>
        <p:spPr>
          <a:xfrm>
            <a:off x="1075712" y="6347631"/>
            <a:ext cx="8402688" cy="707886"/>
          </a:xfrm>
          <a:prstGeom prst="rect">
            <a:avLst/>
          </a:prstGeom>
        </p:spPr>
        <p:txBody>
          <a:bodyPr wrap="square">
            <a:spAutoFit/>
          </a:bodyPr>
          <a:lstStyle/>
          <a:p>
            <a:r>
              <a:rPr lang="en-US" sz="4000" b="1" dirty="0">
                <a:solidFill>
                  <a:schemeClr val="accent2"/>
                </a:solidFill>
              </a:rPr>
              <a:t>IMPERISHABLE ASSET</a:t>
            </a:r>
          </a:p>
        </p:txBody>
      </p:sp>
      <p:sp>
        <p:nvSpPr>
          <p:cNvPr id="1646" name="Rectangle 1645">
            <a:extLst>
              <a:ext uri="{FF2B5EF4-FFF2-40B4-BE49-F238E27FC236}">
                <a16:creationId xmlns:a16="http://schemas.microsoft.com/office/drawing/2014/main" id="{DF0BDCE3-B340-4944-A5B7-899A731FB966}"/>
              </a:ext>
            </a:extLst>
          </p:cNvPr>
          <p:cNvSpPr/>
          <p:nvPr/>
        </p:nvSpPr>
        <p:spPr>
          <a:xfrm>
            <a:off x="1075712" y="7209998"/>
            <a:ext cx="1173670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1647" name="Rectangle 1646">
            <a:extLst>
              <a:ext uri="{FF2B5EF4-FFF2-40B4-BE49-F238E27FC236}">
                <a16:creationId xmlns:a16="http://schemas.microsoft.com/office/drawing/2014/main" id="{28E7B940-0E85-44B0-BA50-6756341032FA}"/>
              </a:ext>
            </a:extLst>
          </p:cNvPr>
          <p:cNvSpPr/>
          <p:nvPr/>
        </p:nvSpPr>
        <p:spPr>
          <a:xfrm>
            <a:off x="1075712" y="10975673"/>
            <a:ext cx="8402688" cy="707886"/>
          </a:xfrm>
          <a:prstGeom prst="rect">
            <a:avLst/>
          </a:prstGeom>
        </p:spPr>
        <p:txBody>
          <a:bodyPr wrap="square">
            <a:spAutoFit/>
          </a:bodyPr>
          <a:lstStyle/>
          <a:p>
            <a:r>
              <a:rPr lang="en-US" sz="4000" b="1" dirty="0">
                <a:solidFill>
                  <a:schemeClr val="accent2"/>
                </a:solidFill>
              </a:rPr>
              <a:t>IMPERISHABLE ASSET</a:t>
            </a:r>
          </a:p>
        </p:txBody>
      </p:sp>
      <p:sp>
        <p:nvSpPr>
          <p:cNvPr id="1648" name="Rectangle 1647">
            <a:extLst>
              <a:ext uri="{FF2B5EF4-FFF2-40B4-BE49-F238E27FC236}">
                <a16:creationId xmlns:a16="http://schemas.microsoft.com/office/drawing/2014/main" id="{BC82BD31-3721-4577-ABD0-7E315CBD346E}"/>
              </a:ext>
            </a:extLst>
          </p:cNvPr>
          <p:cNvSpPr/>
          <p:nvPr/>
        </p:nvSpPr>
        <p:spPr>
          <a:xfrm>
            <a:off x="1075712" y="11838040"/>
            <a:ext cx="1173670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3481021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32</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GROWTH </a:t>
            </a:r>
            <a:r>
              <a:rPr lang="en-US" sz="10000" b="1" dirty="0">
                <a:solidFill>
                  <a:schemeClr val="accent2"/>
                </a:solidFill>
              </a:rPr>
              <a:t>REPORT</a:t>
            </a:r>
          </a:p>
        </p:txBody>
      </p:sp>
      <p:grpSp>
        <p:nvGrpSpPr>
          <p:cNvPr id="10" name="Group 9">
            <a:extLst>
              <a:ext uri="{FF2B5EF4-FFF2-40B4-BE49-F238E27FC236}">
                <a16:creationId xmlns:a16="http://schemas.microsoft.com/office/drawing/2014/main" id="{A8C99044-1A04-4708-A8A3-066712A3A06D}"/>
              </a:ext>
            </a:extLst>
          </p:cNvPr>
          <p:cNvGrpSpPr/>
          <p:nvPr/>
        </p:nvGrpSpPr>
        <p:grpSpPr>
          <a:xfrm>
            <a:off x="6442668" y="3353945"/>
            <a:ext cx="23824125" cy="13362299"/>
            <a:chOff x="2718338" y="3392045"/>
            <a:chExt cx="23824125" cy="13362299"/>
          </a:xfrm>
        </p:grpSpPr>
        <p:sp>
          <p:nvSpPr>
            <p:cNvPr id="147" name="Shape 2413">
              <a:extLst>
                <a:ext uri="{FF2B5EF4-FFF2-40B4-BE49-F238E27FC236}">
                  <a16:creationId xmlns:a16="http://schemas.microsoft.com/office/drawing/2014/main" id="{9E12BD2D-0B97-4487-87DA-D4DF3EEEF944}"/>
                </a:ext>
              </a:extLst>
            </p:cNvPr>
            <p:cNvSpPr/>
            <p:nvPr/>
          </p:nvSpPr>
          <p:spPr>
            <a:xfrm>
              <a:off x="2718338" y="3392045"/>
              <a:ext cx="23824125" cy="11808125"/>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6" y="0"/>
                    <a:pt x="5271" y="2128"/>
                    <a:pt x="3161" y="6384"/>
                  </a:cubicBezTo>
                  <a:cubicBezTo>
                    <a:pt x="1077" y="10590"/>
                    <a:pt x="25" y="16088"/>
                    <a:pt x="0" y="21600"/>
                  </a:cubicBezTo>
                  <a:lnTo>
                    <a:pt x="21600" y="21600"/>
                  </a:lnTo>
                  <a:cubicBezTo>
                    <a:pt x="21575" y="16088"/>
                    <a:pt x="20523" y="10590"/>
                    <a:pt x="18439" y="6384"/>
                  </a:cubicBezTo>
                  <a:cubicBezTo>
                    <a:pt x="16329" y="2128"/>
                    <a:pt x="13565" y="0"/>
                    <a:pt x="10801" y="0"/>
                  </a:cubicBezTo>
                  <a:close/>
                </a:path>
              </a:pathLst>
            </a:custGeom>
            <a:gradFill flip="none" rotWithShape="1">
              <a:gsLst>
                <a:gs pos="35611">
                  <a:srgbClr val="FFFFFF">
                    <a:alpha val="7960"/>
                  </a:srgbClr>
                </a:gs>
                <a:gs pos="100000">
                  <a:schemeClr val="accent2">
                    <a:alpha val="10000"/>
                  </a:schemeClr>
                </a:gs>
              </a:gsLst>
              <a:lin ang="16200000" scaled="0"/>
            </a:gradFill>
            <a:ln w="12700" cap="flat">
              <a:noFill/>
              <a:miter lim="400000"/>
            </a:ln>
            <a:effectLst/>
          </p:spPr>
          <p:txBody>
            <a:bodyPr wrap="square" lIns="22860" tIns="22860" rIns="22860" bIns="22860" numCol="1" anchor="ctr">
              <a:noAutofit/>
            </a:bodyPr>
            <a:lstStyle/>
            <a:p>
              <a:pPr>
                <a:defRPr>
                  <a:solidFill>
                    <a:srgbClr val="FFFFFF"/>
                  </a:solidFill>
                </a:defRPr>
              </a:pPr>
              <a:endParaRPr sz="600"/>
            </a:p>
          </p:txBody>
        </p:sp>
        <p:sp>
          <p:nvSpPr>
            <p:cNvPr id="148" name="Shape 2414">
              <a:extLst>
                <a:ext uri="{FF2B5EF4-FFF2-40B4-BE49-F238E27FC236}">
                  <a16:creationId xmlns:a16="http://schemas.microsoft.com/office/drawing/2014/main" id="{596AB89C-6AD9-47DB-B611-9F5AFA886291}"/>
                </a:ext>
              </a:extLst>
            </p:cNvPr>
            <p:cNvSpPr/>
            <p:nvPr/>
          </p:nvSpPr>
          <p:spPr>
            <a:xfrm>
              <a:off x="5107055" y="6250290"/>
              <a:ext cx="19056386" cy="9445055"/>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6" y="0"/>
                    <a:pt x="5271" y="2128"/>
                    <a:pt x="3161" y="6384"/>
                  </a:cubicBezTo>
                  <a:cubicBezTo>
                    <a:pt x="1077" y="10590"/>
                    <a:pt x="25" y="16088"/>
                    <a:pt x="0" y="21600"/>
                  </a:cubicBezTo>
                  <a:lnTo>
                    <a:pt x="21600" y="21600"/>
                  </a:lnTo>
                  <a:cubicBezTo>
                    <a:pt x="21575" y="16088"/>
                    <a:pt x="20523" y="10590"/>
                    <a:pt x="18439" y="6384"/>
                  </a:cubicBezTo>
                  <a:cubicBezTo>
                    <a:pt x="16329" y="2128"/>
                    <a:pt x="13565" y="0"/>
                    <a:pt x="10801" y="0"/>
                  </a:cubicBezTo>
                  <a:close/>
                </a:path>
              </a:pathLst>
            </a:custGeom>
            <a:gradFill flip="none" rotWithShape="1">
              <a:gsLst>
                <a:gs pos="35611">
                  <a:srgbClr val="FFFFFF">
                    <a:alpha val="7960"/>
                  </a:srgbClr>
                </a:gs>
                <a:gs pos="100000">
                  <a:schemeClr val="accent2">
                    <a:alpha val="10000"/>
                  </a:schemeClr>
                </a:gs>
              </a:gsLst>
              <a:lin ang="16200000" scaled="0"/>
            </a:gradFill>
            <a:ln w="12700" cap="flat">
              <a:noFill/>
              <a:miter lim="400000"/>
            </a:ln>
            <a:effectLst/>
          </p:spPr>
          <p:txBody>
            <a:bodyPr wrap="square" lIns="22860" tIns="22860" rIns="22860" bIns="22860" numCol="1" anchor="ctr">
              <a:noAutofit/>
            </a:bodyPr>
            <a:lstStyle/>
            <a:p>
              <a:endParaRPr sz="600" dirty="0">
                <a:solidFill>
                  <a:srgbClr val="FFFFFF"/>
                </a:solidFill>
              </a:endParaRPr>
            </a:p>
          </p:txBody>
        </p:sp>
        <p:sp>
          <p:nvSpPr>
            <p:cNvPr id="149" name="Shape 2415">
              <a:extLst>
                <a:ext uri="{FF2B5EF4-FFF2-40B4-BE49-F238E27FC236}">
                  <a16:creationId xmlns:a16="http://schemas.microsoft.com/office/drawing/2014/main" id="{1C1B390C-5C11-4DFD-8545-7F1050F94F22}"/>
                </a:ext>
              </a:extLst>
            </p:cNvPr>
            <p:cNvSpPr/>
            <p:nvPr/>
          </p:nvSpPr>
          <p:spPr>
            <a:xfrm>
              <a:off x="7486851" y="9108535"/>
              <a:ext cx="14291885" cy="7083590"/>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6" y="0"/>
                    <a:pt x="5271" y="2128"/>
                    <a:pt x="3161" y="6384"/>
                  </a:cubicBezTo>
                  <a:cubicBezTo>
                    <a:pt x="1077" y="10590"/>
                    <a:pt x="25" y="16088"/>
                    <a:pt x="0" y="21600"/>
                  </a:cubicBezTo>
                  <a:lnTo>
                    <a:pt x="21600" y="21600"/>
                  </a:lnTo>
                  <a:cubicBezTo>
                    <a:pt x="21575" y="16088"/>
                    <a:pt x="20523" y="10590"/>
                    <a:pt x="18439" y="6384"/>
                  </a:cubicBezTo>
                  <a:cubicBezTo>
                    <a:pt x="16329" y="2128"/>
                    <a:pt x="13565" y="0"/>
                    <a:pt x="10801" y="0"/>
                  </a:cubicBezTo>
                  <a:close/>
                </a:path>
              </a:pathLst>
            </a:custGeom>
            <a:gradFill flip="none" rotWithShape="1">
              <a:gsLst>
                <a:gs pos="35611">
                  <a:srgbClr val="FFFFFF">
                    <a:alpha val="7960"/>
                  </a:srgbClr>
                </a:gs>
                <a:gs pos="100000">
                  <a:schemeClr val="accent4">
                    <a:alpha val="10000"/>
                  </a:schemeClr>
                </a:gs>
              </a:gsLst>
              <a:lin ang="16200000" scaled="0"/>
            </a:gradFill>
            <a:ln w="12700" cap="flat">
              <a:noFill/>
              <a:miter lim="400000"/>
            </a:ln>
            <a:effectLst/>
          </p:spPr>
          <p:txBody>
            <a:bodyPr wrap="square" lIns="22860" tIns="22860" rIns="22860" bIns="22860" numCol="1" anchor="ctr">
              <a:noAutofit/>
            </a:bodyPr>
            <a:lstStyle/>
            <a:p>
              <a:endParaRPr sz="600" dirty="0">
                <a:solidFill>
                  <a:srgbClr val="FFFFFF"/>
                </a:solidFill>
              </a:endParaRPr>
            </a:p>
          </p:txBody>
        </p:sp>
        <p:sp>
          <p:nvSpPr>
            <p:cNvPr id="150" name="Shape 2416">
              <a:extLst>
                <a:ext uri="{FF2B5EF4-FFF2-40B4-BE49-F238E27FC236}">
                  <a16:creationId xmlns:a16="http://schemas.microsoft.com/office/drawing/2014/main" id="{B65EA309-D756-4694-8036-6A298319EAC0}"/>
                </a:ext>
              </a:extLst>
            </p:cNvPr>
            <p:cNvSpPr/>
            <p:nvPr/>
          </p:nvSpPr>
          <p:spPr>
            <a:xfrm>
              <a:off x="9860817" y="11966781"/>
              <a:ext cx="9535322" cy="472606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6" y="0"/>
                    <a:pt x="5271" y="2128"/>
                    <a:pt x="3161" y="6384"/>
                  </a:cubicBezTo>
                  <a:cubicBezTo>
                    <a:pt x="1077" y="10590"/>
                    <a:pt x="25" y="16088"/>
                    <a:pt x="0" y="21600"/>
                  </a:cubicBezTo>
                  <a:lnTo>
                    <a:pt x="21600" y="21600"/>
                  </a:lnTo>
                  <a:cubicBezTo>
                    <a:pt x="21575" y="16088"/>
                    <a:pt x="20523" y="10590"/>
                    <a:pt x="18439" y="6384"/>
                  </a:cubicBezTo>
                  <a:cubicBezTo>
                    <a:pt x="16329" y="2128"/>
                    <a:pt x="13565" y="0"/>
                    <a:pt x="10801" y="0"/>
                  </a:cubicBezTo>
                  <a:close/>
                </a:path>
              </a:pathLst>
            </a:custGeom>
            <a:gradFill flip="none" rotWithShape="1">
              <a:gsLst>
                <a:gs pos="35611">
                  <a:srgbClr val="FFFFFF">
                    <a:alpha val="7960"/>
                  </a:srgbClr>
                </a:gs>
                <a:gs pos="100000">
                  <a:schemeClr val="accent2">
                    <a:alpha val="10000"/>
                  </a:schemeClr>
                </a:gs>
              </a:gsLst>
              <a:lin ang="16200000" scaled="0"/>
            </a:gradFill>
            <a:ln w="12700" cap="flat">
              <a:noFill/>
              <a:miter lim="400000"/>
            </a:ln>
            <a:effectLst/>
          </p:spPr>
          <p:txBody>
            <a:bodyPr wrap="square" lIns="22860" tIns="22860" rIns="22860" bIns="22860" numCol="1" anchor="ctr">
              <a:noAutofit/>
            </a:bodyPr>
            <a:lstStyle/>
            <a:p>
              <a:endParaRPr sz="600">
                <a:solidFill>
                  <a:srgbClr val="FFFFFF"/>
                </a:solidFill>
              </a:endParaRPr>
            </a:p>
          </p:txBody>
        </p:sp>
        <p:sp>
          <p:nvSpPr>
            <p:cNvPr id="151" name="Shape 2417">
              <a:extLst>
                <a:ext uri="{FF2B5EF4-FFF2-40B4-BE49-F238E27FC236}">
                  <a16:creationId xmlns:a16="http://schemas.microsoft.com/office/drawing/2014/main" id="{75753076-2D1B-47DC-A6E5-58645FA8642D}"/>
                </a:ext>
              </a:extLst>
            </p:cNvPr>
            <p:cNvSpPr/>
            <p:nvPr/>
          </p:nvSpPr>
          <p:spPr>
            <a:xfrm>
              <a:off x="2725189" y="3392045"/>
              <a:ext cx="23817274" cy="11933175"/>
            </a:xfrm>
            <a:custGeom>
              <a:avLst/>
              <a:gdLst/>
              <a:ahLst/>
              <a:cxnLst>
                <a:cxn ang="0">
                  <a:pos x="wd2" y="hd2"/>
                </a:cxn>
                <a:cxn ang="5400000">
                  <a:pos x="wd2" y="hd2"/>
                </a:cxn>
                <a:cxn ang="10800000">
                  <a:pos x="wd2" y="hd2"/>
                </a:cxn>
                <a:cxn ang="16200000">
                  <a:pos x="wd2" y="hd2"/>
                </a:cxn>
              </a:cxnLst>
              <a:rect l="0" t="0" r="r" b="b"/>
              <a:pathLst>
                <a:path w="21589" h="19754" extrusionOk="0">
                  <a:moveTo>
                    <a:pt x="10795" y="0"/>
                  </a:moveTo>
                  <a:cubicBezTo>
                    <a:pt x="8032" y="0"/>
                    <a:pt x="5269" y="1925"/>
                    <a:pt x="3161" y="5774"/>
                  </a:cubicBezTo>
                  <a:cubicBezTo>
                    <a:pt x="1048" y="9634"/>
                    <a:pt x="-5" y="14696"/>
                    <a:pt x="1" y="19754"/>
                  </a:cubicBezTo>
                  <a:cubicBezTo>
                    <a:pt x="6" y="14722"/>
                    <a:pt x="1059" y="9692"/>
                    <a:pt x="3161" y="5853"/>
                  </a:cubicBezTo>
                  <a:cubicBezTo>
                    <a:pt x="7377" y="-1846"/>
                    <a:pt x="14213" y="-1846"/>
                    <a:pt x="18429" y="5853"/>
                  </a:cubicBezTo>
                  <a:cubicBezTo>
                    <a:pt x="20531" y="9692"/>
                    <a:pt x="21584" y="14722"/>
                    <a:pt x="21589" y="19754"/>
                  </a:cubicBezTo>
                  <a:cubicBezTo>
                    <a:pt x="21595" y="14696"/>
                    <a:pt x="20542" y="9634"/>
                    <a:pt x="18429" y="5774"/>
                  </a:cubicBezTo>
                  <a:cubicBezTo>
                    <a:pt x="16321" y="1925"/>
                    <a:pt x="13558" y="0"/>
                    <a:pt x="10795" y="0"/>
                  </a:cubicBezTo>
                  <a:close/>
                </a:path>
              </a:pathLst>
            </a:custGeom>
            <a:gradFill flip="none" rotWithShape="1">
              <a:gsLst>
                <a:gs pos="51352">
                  <a:srgbClr val="FFFFFF"/>
                </a:gs>
                <a:gs pos="100000">
                  <a:schemeClr val="accent2"/>
                </a:gs>
              </a:gsLst>
              <a:lin ang="16200000" scaled="0"/>
            </a:gradFill>
            <a:ln w="12700" cap="flat">
              <a:noFill/>
              <a:miter lim="400000"/>
            </a:ln>
            <a:effectLst/>
          </p:spPr>
          <p:txBody>
            <a:bodyPr wrap="square" lIns="22860" tIns="22860" rIns="22860" bIns="22860" numCol="1" anchor="ctr">
              <a:noAutofit/>
            </a:bodyPr>
            <a:lstStyle/>
            <a:p>
              <a:endParaRPr sz="600"/>
            </a:p>
          </p:txBody>
        </p:sp>
        <p:sp>
          <p:nvSpPr>
            <p:cNvPr id="152" name="Shape 2418">
              <a:extLst>
                <a:ext uri="{FF2B5EF4-FFF2-40B4-BE49-F238E27FC236}">
                  <a16:creationId xmlns:a16="http://schemas.microsoft.com/office/drawing/2014/main" id="{AE7586F2-BA01-44E3-88FC-2E5FEFE148FF}"/>
                </a:ext>
              </a:extLst>
            </p:cNvPr>
            <p:cNvSpPr/>
            <p:nvPr/>
          </p:nvSpPr>
          <p:spPr>
            <a:xfrm>
              <a:off x="5107055" y="6250290"/>
              <a:ext cx="19053542" cy="9551306"/>
            </a:xfrm>
            <a:custGeom>
              <a:avLst/>
              <a:gdLst/>
              <a:ahLst/>
              <a:cxnLst>
                <a:cxn ang="0">
                  <a:pos x="wd2" y="hd2"/>
                </a:cxn>
                <a:cxn ang="5400000">
                  <a:pos x="wd2" y="hd2"/>
                </a:cxn>
                <a:cxn ang="10800000">
                  <a:pos x="wd2" y="hd2"/>
                </a:cxn>
                <a:cxn ang="16200000">
                  <a:pos x="wd2" y="hd2"/>
                </a:cxn>
              </a:cxnLst>
              <a:rect l="0" t="0" r="r" b="b"/>
              <a:pathLst>
                <a:path w="21586" h="19773" extrusionOk="0">
                  <a:moveTo>
                    <a:pt x="10793" y="0"/>
                  </a:moveTo>
                  <a:cubicBezTo>
                    <a:pt x="8031" y="0"/>
                    <a:pt x="5268" y="1926"/>
                    <a:pt x="3160" y="5777"/>
                  </a:cubicBezTo>
                  <a:cubicBezTo>
                    <a:pt x="1046" y="9641"/>
                    <a:pt x="-7" y="14709"/>
                    <a:pt x="0" y="19773"/>
                  </a:cubicBezTo>
                  <a:cubicBezTo>
                    <a:pt x="7" y="14742"/>
                    <a:pt x="1060" y="9714"/>
                    <a:pt x="3160" y="5876"/>
                  </a:cubicBezTo>
                  <a:cubicBezTo>
                    <a:pt x="7376" y="-1827"/>
                    <a:pt x="14210" y="-1827"/>
                    <a:pt x="18426" y="5876"/>
                  </a:cubicBezTo>
                  <a:cubicBezTo>
                    <a:pt x="20526" y="9714"/>
                    <a:pt x="21579" y="14742"/>
                    <a:pt x="21586" y="19773"/>
                  </a:cubicBezTo>
                  <a:cubicBezTo>
                    <a:pt x="21593" y="14709"/>
                    <a:pt x="20540" y="9641"/>
                    <a:pt x="18426" y="5777"/>
                  </a:cubicBezTo>
                  <a:cubicBezTo>
                    <a:pt x="16318" y="1926"/>
                    <a:pt x="13555" y="0"/>
                    <a:pt x="10793" y="0"/>
                  </a:cubicBezTo>
                  <a:close/>
                </a:path>
              </a:pathLst>
            </a:custGeom>
            <a:gradFill flip="none" rotWithShape="1">
              <a:gsLst>
                <a:gs pos="51352">
                  <a:srgbClr val="FFFFFF"/>
                </a:gs>
                <a:gs pos="100000">
                  <a:schemeClr val="accent3"/>
                </a:gs>
              </a:gsLst>
              <a:lin ang="16200000" scaled="0"/>
            </a:gradFill>
            <a:ln w="12700" cap="flat">
              <a:noFill/>
              <a:miter lim="400000"/>
            </a:ln>
            <a:effectLst/>
          </p:spPr>
          <p:txBody>
            <a:bodyPr wrap="square" lIns="22860" tIns="22860" rIns="22860" bIns="22860" numCol="1" anchor="ctr">
              <a:noAutofit/>
            </a:bodyPr>
            <a:lstStyle/>
            <a:p>
              <a:endParaRPr sz="600" dirty="0"/>
            </a:p>
          </p:txBody>
        </p:sp>
        <p:sp>
          <p:nvSpPr>
            <p:cNvPr id="153" name="Shape 2419">
              <a:extLst>
                <a:ext uri="{FF2B5EF4-FFF2-40B4-BE49-F238E27FC236}">
                  <a16:creationId xmlns:a16="http://schemas.microsoft.com/office/drawing/2014/main" id="{8F7ACF0A-7F0C-4958-95C3-8F6B533B4B59}"/>
                </a:ext>
              </a:extLst>
            </p:cNvPr>
            <p:cNvSpPr/>
            <p:nvPr/>
          </p:nvSpPr>
          <p:spPr>
            <a:xfrm>
              <a:off x="7488916" y="9108535"/>
              <a:ext cx="14289820" cy="7169434"/>
            </a:xfrm>
            <a:custGeom>
              <a:avLst/>
              <a:gdLst/>
              <a:ahLst/>
              <a:cxnLst>
                <a:cxn ang="0">
                  <a:pos x="wd2" y="hd2"/>
                </a:cxn>
                <a:cxn ang="5400000">
                  <a:pos x="wd2" y="hd2"/>
                </a:cxn>
                <a:cxn ang="10800000">
                  <a:pos x="wd2" y="hd2"/>
                </a:cxn>
                <a:cxn ang="16200000">
                  <a:pos x="wd2" y="hd2"/>
                </a:cxn>
              </a:cxnLst>
              <a:rect l="0" t="0" r="r" b="b"/>
              <a:pathLst>
                <a:path w="21582" h="19805" extrusionOk="0">
                  <a:moveTo>
                    <a:pt x="10791" y="0"/>
                  </a:moveTo>
                  <a:cubicBezTo>
                    <a:pt x="8029" y="0"/>
                    <a:pt x="5267" y="1928"/>
                    <a:pt x="3160" y="5782"/>
                  </a:cubicBezTo>
                  <a:cubicBezTo>
                    <a:pt x="1044" y="9653"/>
                    <a:pt x="-9" y="14731"/>
                    <a:pt x="0" y="19805"/>
                  </a:cubicBezTo>
                  <a:cubicBezTo>
                    <a:pt x="9" y="14775"/>
                    <a:pt x="1062" y="9751"/>
                    <a:pt x="3160" y="5914"/>
                  </a:cubicBezTo>
                  <a:cubicBezTo>
                    <a:pt x="7375" y="-1795"/>
                    <a:pt x="14207" y="-1795"/>
                    <a:pt x="18422" y="5914"/>
                  </a:cubicBezTo>
                  <a:cubicBezTo>
                    <a:pt x="20520" y="9751"/>
                    <a:pt x="21573" y="14775"/>
                    <a:pt x="21582" y="19805"/>
                  </a:cubicBezTo>
                  <a:cubicBezTo>
                    <a:pt x="21591" y="14731"/>
                    <a:pt x="20538" y="9653"/>
                    <a:pt x="18422" y="5782"/>
                  </a:cubicBezTo>
                  <a:cubicBezTo>
                    <a:pt x="16315" y="1928"/>
                    <a:pt x="13553" y="0"/>
                    <a:pt x="10791" y="0"/>
                  </a:cubicBezTo>
                  <a:close/>
                </a:path>
              </a:pathLst>
            </a:custGeom>
            <a:gradFill flip="none" rotWithShape="1">
              <a:gsLst>
                <a:gs pos="51352">
                  <a:srgbClr val="FFFFFF"/>
                </a:gs>
                <a:gs pos="100000">
                  <a:schemeClr val="accent4"/>
                </a:gs>
              </a:gsLst>
              <a:lin ang="16200000" scaled="0"/>
            </a:gradFill>
            <a:ln w="12700" cap="flat">
              <a:noFill/>
              <a:miter lim="400000"/>
            </a:ln>
            <a:effectLst/>
          </p:spPr>
          <p:txBody>
            <a:bodyPr wrap="square" lIns="22860" tIns="22860" rIns="22860" bIns="22860" numCol="1" anchor="ctr">
              <a:noAutofit/>
            </a:bodyPr>
            <a:lstStyle/>
            <a:p>
              <a:endParaRPr sz="600" dirty="0"/>
            </a:p>
          </p:txBody>
        </p:sp>
        <p:sp>
          <p:nvSpPr>
            <p:cNvPr id="154" name="Shape 2420">
              <a:extLst>
                <a:ext uri="{FF2B5EF4-FFF2-40B4-BE49-F238E27FC236}">
                  <a16:creationId xmlns:a16="http://schemas.microsoft.com/office/drawing/2014/main" id="{E54EB859-C218-410A-95AB-13A734CC9245}"/>
                </a:ext>
              </a:extLst>
            </p:cNvPr>
            <p:cNvSpPr/>
            <p:nvPr/>
          </p:nvSpPr>
          <p:spPr>
            <a:xfrm>
              <a:off x="9871512" y="11966781"/>
              <a:ext cx="9524629" cy="4787563"/>
            </a:xfrm>
            <a:custGeom>
              <a:avLst/>
              <a:gdLst/>
              <a:ahLst/>
              <a:cxnLst>
                <a:cxn ang="0">
                  <a:pos x="wd2" y="hd2"/>
                </a:cxn>
                <a:cxn ang="5400000">
                  <a:pos x="wd2" y="hd2"/>
                </a:cxn>
                <a:cxn ang="10800000">
                  <a:pos x="wd2" y="hd2"/>
                </a:cxn>
                <a:cxn ang="16200000">
                  <a:pos x="wd2" y="hd2"/>
                </a:cxn>
              </a:cxnLst>
              <a:rect l="0" t="0" r="r" b="b"/>
              <a:pathLst>
                <a:path w="21573" h="19869" extrusionOk="0">
                  <a:moveTo>
                    <a:pt x="10786" y="0"/>
                  </a:moveTo>
                  <a:cubicBezTo>
                    <a:pt x="8025" y="0"/>
                    <a:pt x="5264" y="1932"/>
                    <a:pt x="3157" y="5792"/>
                  </a:cubicBezTo>
                  <a:cubicBezTo>
                    <a:pt x="1037" y="9678"/>
                    <a:pt x="-14" y="14776"/>
                    <a:pt x="0" y="19869"/>
                  </a:cubicBezTo>
                  <a:cubicBezTo>
                    <a:pt x="14" y="14842"/>
                    <a:pt x="1064" y="9825"/>
                    <a:pt x="3157" y="5990"/>
                  </a:cubicBezTo>
                  <a:cubicBezTo>
                    <a:pt x="7371" y="-1731"/>
                    <a:pt x="14201" y="-1731"/>
                    <a:pt x="18415" y="5990"/>
                  </a:cubicBezTo>
                  <a:cubicBezTo>
                    <a:pt x="20508" y="9825"/>
                    <a:pt x="21558" y="14842"/>
                    <a:pt x="21572" y="19869"/>
                  </a:cubicBezTo>
                  <a:cubicBezTo>
                    <a:pt x="21586" y="14776"/>
                    <a:pt x="20535" y="9678"/>
                    <a:pt x="18415" y="5792"/>
                  </a:cubicBezTo>
                  <a:cubicBezTo>
                    <a:pt x="16308" y="1932"/>
                    <a:pt x="13547" y="0"/>
                    <a:pt x="10786" y="0"/>
                  </a:cubicBezTo>
                  <a:close/>
                </a:path>
              </a:pathLst>
            </a:custGeom>
            <a:gradFill flip="none" rotWithShape="1">
              <a:gsLst>
                <a:gs pos="51352">
                  <a:srgbClr val="FFFFFF"/>
                </a:gs>
                <a:gs pos="100000">
                  <a:schemeClr val="accent5"/>
                </a:gs>
              </a:gsLst>
              <a:lin ang="16200000" scaled="0"/>
            </a:gradFill>
            <a:ln w="12700" cap="flat">
              <a:noFill/>
              <a:miter lim="400000"/>
            </a:ln>
            <a:effectLst/>
          </p:spPr>
          <p:txBody>
            <a:bodyPr wrap="square" lIns="22860" tIns="22860" rIns="22860" bIns="22860" numCol="1" anchor="ctr">
              <a:noAutofit/>
            </a:bodyPr>
            <a:lstStyle/>
            <a:p>
              <a:endParaRPr sz="600" dirty="0"/>
            </a:p>
          </p:txBody>
        </p:sp>
      </p:grpSp>
      <p:sp>
        <p:nvSpPr>
          <p:cNvPr id="155" name="Shape 2436">
            <a:extLst>
              <a:ext uri="{FF2B5EF4-FFF2-40B4-BE49-F238E27FC236}">
                <a16:creationId xmlns:a16="http://schemas.microsoft.com/office/drawing/2014/main" id="{7F2AFF93-4916-4E73-854D-333506B20B7D}"/>
              </a:ext>
            </a:extLst>
          </p:cNvPr>
          <p:cNvSpPr/>
          <p:nvPr/>
        </p:nvSpPr>
        <p:spPr>
          <a:xfrm>
            <a:off x="16636015" y="4414489"/>
            <a:ext cx="3443250" cy="605294"/>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r>
              <a:rPr lang="en-US" sz="3600" dirty="0">
                <a:solidFill>
                  <a:schemeClr val="accent2"/>
                </a:solidFill>
              </a:rPr>
              <a:t>SPECULATION</a:t>
            </a:r>
          </a:p>
        </p:txBody>
      </p:sp>
      <p:sp>
        <p:nvSpPr>
          <p:cNvPr id="156" name="Shape 2437">
            <a:extLst>
              <a:ext uri="{FF2B5EF4-FFF2-40B4-BE49-F238E27FC236}">
                <a16:creationId xmlns:a16="http://schemas.microsoft.com/office/drawing/2014/main" id="{7F9E3092-E03D-437E-8BF8-7C9593BFD370}"/>
              </a:ext>
            </a:extLst>
          </p:cNvPr>
          <p:cNvSpPr/>
          <p:nvPr/>
        </p:nvSpPr>
        <p:spPr>
          <a:xfrm>
            <a:off x="17216302" y="7416173"/>
            <a:ext cx="2282677" cy="605294"/>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r>
              <a:rPr lang="en-US" sz="3600" dirty="0">
                <a:solidFill>
                  <a:schemeClr val="accent2"/>
                </a:solidFill>
              </a:rPr>
              <a:t>GROWTH</a:t>
            </a:r>
          </a:p>
        </p:txBody>
      </p:sp>
      <p:sp>
        <p:nvSpPr>
          <p:cNvPr id="157" name="Shape 2438">
            <a:extLst>
              <a:ext uri="{FF2B5EF4-FFF2-40B4-BE49-F238E27FC236}">
                <a16:creationId xmlns:a16="http://schemas.microsoft.com/office/drawing/2014/main" id="{6A357D50-4E68-4C31-B558-E379360207A2}"/>
              </a:ext>
            </a:extLst>
          </p:cNvPr>
          <p:cNvSpPr/>
          <p:nvPr/>
        </p:nvSpPr>
        <p:spPr>
          <a:xfrm>
            <a:off x="15719097" y="10189258"/>
            <a:ext cx="5277086" cy="605294"/>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r>
              <a:rPr lang="en-US" sz="3600" b="1" dirty="0">
                <a:solidFill>
                  <a:schemeClr val="accent4"/>
                </a:solidFill>
              </a:rPr>
              <a:t>SAFETY AND INCOME</a:t>
            </a:r>
          </a:p>
        </p:txBody>
      </p:sp>
      <p:sp>
        <p:nvSpPr>
          <p:cNvPr id="158" name="Shape 2439">
            <a:extLst>
              <a:ext uri="{FF2B5EF4-FFF2-40B4-BE49-F238E27FC236}">
                <a16:creationId xmlns:a16="http://schemas.microsoft.com/office/drawing/2014/main" id="{07559346-511A-46E6-B758-0B4529638E67}"/>
              </a:ext>
            </a:extLst>
          </p:cNvPr>
          <p:cNvSpPr/>
          <p:nvPr/>
        </p:nvSpPr>
        <p:spPr>
          <a:xfrm>
            <a:off x="15818484" y="13305242"/>
            <a:ext cx="5078313" cy="605294"/>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r>
              <a:rPr lang="en-US" sz="3600" dirty="0">
                <a:solidFill>
                  <a:schemeClr val="accent2"/>
                </a:solidFill>
              </a:rPr>
              <a:t>FINANCIAL SECURITY</a:t>
            </a:r>
          </a:p>
        </p:txBody>
      </p:sp>
      <p:sp>
        <p:nvSpPr>
          <p:cNvPr id="161" name="Rectangle 160">
            <a:extLst>
              <a:ext uri="{FF2B5EF4-FFF2-40B4-BE49-F238E27FC236}">
                <a16:creationId xmlns:a16="http://schemas.microsoft.com/office/drawing/2014/main" id="{99141E26-8B52-4156-AF82-570962941400}"/>
              </a:ext>
            </a:extLst>
          </p:cNvPr>
          <p:cNvSpPr/>
          <p:nvPr/>
        </p:nvSpPr>
        <p:spPr>
          <a:xfrm>
            <a:off x="993720" y="10727842"/>
            <a:ext cx="6854880" cy="707886"/>
          </a:xfrm>
          <a:prstGeom prst="rect">
            <a:avLst/>
          </a:prstGeom>
        </p:spPr>
        <p:txBody>
          <a:bodyPr wrap="square">
            <a:spAutoFit/>
          </a:bodyPr>
          <a:lstStyle/>
          <a:p>
            <a:r>
              <a:rPr lang="en-US" sz="4000" b="1" dirty="0">
                <a:solidFill>
                  <a:schemeClr val="accent2"/>
                </a:solidFill>
              </a:rPr>
              <a:t>SAFETY AND INCOME</a:t>
            </a:r>
          </a:p>
        </p:txBody>
      </p:sp>
      <p:sp>
        <p:nvSpPr>
          <p:cNvPr id="162" name="Rectangle 161">
            <a:extLst>
              <a:ext uri="{FF2B5EF4-FFF2-40B4-BE49-F238E27FC236}">
                <a16:creationId xmlns:a16="http://schemas.microsoft.com/office/drawing/2014/main" id="{2808874E-402D-45FD-94DC-3CFF2334BF55}"/>
              </a:ext>
            </a:extLst>
          </p:cNvPr>
          <p:cNvSpPr/>
          <p:nvPr/>
        </p:nvSpPr>
        <p:spPr>
          <a:xfrm>
            <a:off x="993720" y="11664665"/>
            <a:ext cx="8112180" cy="2245871"/>
          </a:xfrm>
          <a:prstGeom prst="rect">
            <a:avLst/>
          </a:prstGeom>
        </p:spPr>
        <p:txBody>
          <a:bodyPr wrap="square">
            <a:spAutoFit/>
          </a:bodyPr>
          <a:lstStyle/>
          <a:p>
            <a:pPr lvl="0" algn="just">
              <a:lnSpc>
                <a:spcPct val="150000"/>
              </a:lnSpc>
            </a:pPr>
            <a:r>
              <a:rPr lang="en-US" sz="2400" dirty="0">
                <a:solidFill>
                  <a:prstClr val="black">
                    <a:lumMod val="85000"/>
                    <a:lumOff val="15000"/>
                  </a:prstClr>
                </a:solidFill>
              </a:rPr>
              <a:t>Watch this slideshow about fibromyalgia (fibrositis) with pictures about this chronic condition that causes pain and stiffness of the tendons, muscles, and joints. Watch this slideshow about.</a:t>
            </a:r>
          </a:p>
        </p:txBody>
      </p:sp>
      <p:sp>
        <p:nvSpPr>
          <p:cNvPr id="25" name="Freeform: Shape 24">
            <a:extLst>
              <a:ext uri="{FF2B5EF4-FFF2-40B4-BE49-F238E27FC236}">
                <a16:creationId xmlns:a16="http://schemas.microsoft.com/office/drawing/2014/main" id="{5CE51403-B80B-44DD-BE4A-91732C1CCC66}"/>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3" name="Group 22">
            <a:extLst>
              <a:ext uri="{FF2B5EF4-FFF2-40B4-BE49-F238E27FC236}">
                <a16:creationId xmlns:a16="http://schemas.microsoft.com/office/drawing/2014/main" id="{655C26DF-C185-41CA-89EC-00F333995A1D}"/>
              </a:ext>
            </a:extLst>
          </p:cNvPr>
          <p:cNvGrpSpPr/>
          <p:nvPr/>
        </p:nvGrpSpPr>
        <p:grpSpPr>
          <a:xfrm>
            <a:off x="1204642" y="2895786"/>
            <a:ext cx="1253243" cy="229405"/>
            <a:chOff x="1194682" y="3854649"/>
            <a:chExt cx="1850931" cy="338811"/>
          </a:xfrm>
        </p:grpSpPr>
        <p:sp>
          <p:nvSpPr>
            <p:cNvPr id="24" name="Rectangle 23">
              <a:extLst>
                <a:ext uri="{FF2B5EF4-FFF2-40B4-BE49-F238E27FC236}">
                  <a16:creationId xmlns:a16="http://schemas.microsoft.com/office/drawing/2014/main" id="{61C64AB0-C7D3-4F3E-BD08-DCAB9A68A921}"/>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973BEBA-9BF6-4D2F-A587-71474D236BB0}"/>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0BB9666-7A5B-447A-90EA-67C6C5B04AF5}"/>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899D0B-5274-4B88-81C2-58D4BA358826}"/>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Shape 3845">
            <a:extLst>
              <a:ext uri="{FF2B5EF4-FFF2-40B4-BE49-F238E27FC236}">
                <a16:creationId xmlns:a16="http://schemas.microsoft.com/office/drawing/2014/main" id="{2C472B9C-DB6A-4C2B-97C8-60187DB75C57}"/>
              </a:ext>
            </a:extLst>
          </p:cNvPr>
          <p:cNvSpPr/>
          <p:nvPr/>
        </p:nvSpPr>
        <p:spPr>
          <a:xfrm>
            <a:off x="1148174" y="9441672"/>
            <a:ext cx="879211" cy="875080"/>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0" name="Shape 3789">
            <a:extLst>
              <a:ext uri="{FF2B5EF4-FFF2-40B4-BE49-F238E27FC236}">
                <a16:creationId xmlns:a16="http://schemas.microsoft.com/office/drawing/2014/main" id="{3341184E-7205-410E-B025-6766A426699A}"/>
              </a:ext>
            </a:extLst>
          </p:cNvPr>
          <p:cNvSpPr/>
          <p:nvPr/>
        </p:nvSpPr>
        <p:spPr>
          <a:xfrm>
            <a:off x="1175005" y="4416549"/>
            <a:ext cx="825549" cy="825549"/>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1" name="Rectangle 30">
            <a:extLst>
              <a:ext uri="{FF2B5EF4-FFF2-40B4-BE49-F238E27FC236}">
                <a16:creationId xmlns:a16="http://schemas.microsoft.com/office/drawing/2014/main" id="{30D31D1D-BBA9-4216-A470-5D80ACBA5F90}"/>
              </a:ext>
            </a:extLst>
          </p:cNvPr>
          <p:cNvSpPr/>
          <p:nvPr/>
        </p:nvSpPr>
        <p:spPr>
          <a:xfrm>
            <a:off x="1075712" y="5655453"/>
            <a:ext cx="8402688" cy="707886"/>
          </a:xfrm>
          <a:prstGeom prst="rect">
            <a:avLst/>
          </a:prstGeom>
        </p:spPr>
        <p:txBody>
          <a:bodyPr wrap="square">
            <a:spAutoFit/>
          </a:bodyPr>
          <a:lstStyle/>
          <a:p>
            <a:r>
              <a:rPr lang="en-US" sz="4000" b="1" dirty="0">
                <a:solidFill>
                  <a:schemeClr val="accent2"/>
                </a:solidFill>
              </a:rPr>
              <a:t>IMPERISHABLE ASSET</a:t>
            </a:r>
          </a:p>
        </p:txBody>
      </p:sp>
      <p:sp>
        <p:nvSpPr>
          <p:cNvPr id="32" name="Rectangle 31">
            <a:extLst>
              <a:ext uri="{FF2B5EF4-FFF2-40B4-BE49-F238E27FC236}">
                <a16:creationId xmlns:a16="http://schemas.microsoft.com/office/drawing/2014/main" id="{CC2058B8-7811-4325-AE39-C60DFA512668}"/>
              </a:ext>
            </a:extLst>
          </p:cNvPr>
          <p:cNvSpPr/>
          <p:nvPr/>
        </p:nvSpPr>
        <p:spPr>
          <a:xfrm>
            <a:off x="1075712" y="6517820"/>
            <a:ext cx="8030188"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1492483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33</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IMPERISHABLE </a:t>
            </a:r>
            <a:r>
              <a:rPr lang="en-US" sz="10000" b="1" dirty="0">
                <a:solidFill>
                  <a:schemeClr val="accent2"/>
                </a:solidFill>
              </a:rPr>
              <a:t>ASSET </a:t>
            </a:r>
          </a:p>
        </p:txBody>
      </p:sp>
      <p:sp>
        <p:nvSpPr>
          <p:cNvPr id="11" name="Freeform: Shape 10">
            <a:extLst>
              <a:ext uri="{FF2B5EF4-FFF2-40B4-BE49-F238E27FC236}">
                <a16:creationId xmlns:a16="http://schemas.microsoft.com/office/drawing/2014/main" id="{D9EF8249-FD8E-4D8C-97F0-2C963E7A4316}"/>
              </a:ext>
            </a:extLst>
          </p:cNvPr>
          <p:cNvSpPr/>
          <p:nvPr/>
        </p:nvSpPr>
        <p:spPr>
          <a:xfrm>
            <a:off x="11364793" y="7412040"/>
            <a:ext cx="3692502" cy="2901252"/>
          </a:xfrm>
          <a:custGeom>
            <a:avLst/>
            <a:gdLst>
              <a:gd name="connsiteX0" fmla="*/ 0 w 3692502"/>
              <a:gd name="connsiteY0" fmla="*/ 0 h 2901251"/>
              <a:gd name="connsiteX1" fmla="*/ 0 w 3692502"/>
              <a:gd name="connsiteY1" fmla="*/ 494971 h 2901251"/>
              <a:gd name="connsiteX2" fmla="*/ 1740751 w 3692502"/>
              <a:gd name="connsiteY2" fmla="*/ 494971 h 2901251"/>
              <a:gd name="connsiteX3" fmla="*/ 1740751 w 3692502"/>
              <a:gd name="connsiteY3" fmla="*/ 2207589 h 2901251"/>
              <a:gd name="connsiteX4" fmla="*/ 0 w 3692502"/>
              <a:gd name="connsiteY4" fmla="*/ 2207589 h 2901251"/>
              <a:gd name="connsiteX5" fmla="*/ 0 w 3692502"/>
              <a:gd name="connsiteY5" fmla="*/ 2926748 h 2901251"/>
              <a:gd name="connsiteX6" fmla="*/ 3774265 w 3692502"/>
              <a:gd name="connsiteY6" fmla="*/ 2926748 h 2901251"/>
              <a:gd name="connsiteX7" fmla="*/ 3774265 w 3692502"/>
              <a:gd name="connsiteY7" fmla="*/ 0 h 290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02" h="2901251">
                <a:moveTo>
                  <a:pt x="0" y="0"/>
                </a:moveTo>
                <a:lnTo>
                  <a:pt x="0" y="494971"/>
                </a:lnTo>
                <a:lnTo>
                  <a:pt x="1740751" y="494971"/>
                </a:lnTo>
                <a:lnTo>
                  <a:pt x="1740751" y="2207589"/>
                </a:lnTo>
                <a:lnTo>
                  <a:pt x="0" y="2207589"/>
                </a:lnTo>
                <a:lnTo>
                  <a:pt x="0" y="2926748"/>
                </a:lnTo>
                <a:lnTo>
                  <a:pt x="3774265" y="2926748"/>
                </a:lnTo>
                <a:lnTo>
                  <a:pt x="3774265" y="0"/>
                </a:lnTo>
                <a:close/>
              </a:path>
            </a:pathLst>
          </a:custGeom>
          <a:solidFill>
            <a:srgbClr val="BA8A55"/>
          </a:solidFill>
          <a:ln w="878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AA6B0AC-53B6-4EC5-BD15-B33F981F03DF}"/>
              </a:ext>
            </a:extLst>
          </p:cNvPr>
          <p:cNvSpPr/>
          <p:nvPr/>
        </p:nvSpPr>
        <p:spPr>
          <a:xfrm>
            <a:off x="11364793" y="7415556"/>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B755E15-B77D-49E0-B00D-481A8329F47D}"/>
              </a:ext>
            </a:extLst>
          </p:cNvPr>
          <p:cNvSpPr/>
          <p:nvPr/>
        </p:nvSpPr>
        <p:spPr>
          <a:xfrm>
            <a:off x="11364793" y="7716231"/>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317C9BF-5500-43C0-9047-1B32BFD7BAD9}"/>
              </a:ext>
            </a:extLst>
          </p:cNvPr>
          <p:cNvSpPr/>
          <p:nvPr/>
        </p:nvSpPr>
        <p:spPr>
          <a:xfrm>
            <a:off x="11364793" y="8016907"/>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59A4D16-3781-46FE-A159-1A909910F522}"/>
              </a:ext>
            </a:extLst>
          </p:cNvPr>
          <p:cNvSpPr/>
          <p:nvPr/>
        </p:nvSpPr>
        <p:spPr>
          <a:xfrm>
            <a:off x="11364793" y="8317582"/>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F441A23-827A-477B-9C6E-A108ED3D064E}"/>
              </a:ext>
            </a:extLst>
          </p:cNvPr>
          <p:cNvSpPr/>
          <p:nvPr/>
        </p:nvSpPr>
        <p:spPr>
          <a:xfrm>
            <a:off x="11364793" y="8618257"/>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0D8F83-0E66-48C8-9395-70684EED09ED}"/>
              </a:ext>
            </a:extLst>
          </p:cNvPr>
          <p:cNvSpPr/>
          <p:nvPr/>
        </p:nvSpPr>
        <p:spPr>
          <a:xfrm>
            <a:off x="11364793" y="8918932"/>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7D55797-671A-4A37-A881-E428BE1250EB}"/>
              </a:ext>
            </a:extLst>
          </p:cNvPr>
          <p:cNvSpPr/>
          <p:nvPr/>
        </p:nvSpPr>
        <p:spPr>
          <a:xfrm>
            <a:off x="11364793" y="9219607"/>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95F962A-7D28-4B78-B76F-17E3B4331D65}"/>
              </a:ext>
            </a:extLst>
          </p:cNvPr>
          <p:cNvSpPr/>
          <p:nvPr/>
        </p:nvSpPr>
        <p:spPr>
          <a:xfrm>
            <a:off x="11364793" y="9520283"/>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D0808DC-6D64-4986-B11D-F70854758582}"/>
              </a:ext>
            </a:extLst>
          </p:cNvPr>
          <p:cNvSpPr/>
          <p:nvPr/>
        </p:nvSpPr>
        <p:spPr>
          <a:xfrm>
            <a:off x="11364793" y="9820958"/>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94ABCB2-7817-431F-BCA5-6B748DE3F975}"/>
              </a:ext>
            </a:extLst>
          </p:cNvPr>
          <p:cNvSpPr/>
          <p:nvPr/>
        </p:nvSpPr>
        <p:spPr>
          <a:xfrm>
            <a:off x="11364793" y="10121633"/>
            <a:ext cx="3956253" cy="175833"/>
          </a:xfrm>
          <a:custGeom>
            <a:avLst/>
            <a:gdLst>
              <a:gd name="connsiteX0" fmla="*/ 0 w 3956252"/>
              <a:gd name="connsiteY0" fmla="*/ 0 h 175833"/>
              <a:gd name="connsiteX1" fmla="*/ 4009882 w 3956252"/>
              <a:gd name="connsiteY1" fmla="*/ 0 h 175833"/>
              <a:gd name="connsiteX2" fmla="*/ 4009882 w 3956252"/>
              <a:gd name="connsiteY2" fmla="*/ 237375 h 175833"/>
              <a:gd name="connsiteX3" fmla="*/ 0 w 3956252"/>
              <a:gd name="connsiteY3" fmla="*/ 237375 h 175833"/>
            </a:gdLst>
            <a:ahLst/>
            <a:cxnLst>
              <a:cxn ang="0">
                <a:pos x="connsiteX0" y="connsiteY0"/>
              </a:cxn>
              <a:cxn ang="0">
                <a:pos x="connsiteX1" y="connsiteY1"/>
              </a:cxn>
              <a:cxn ang="0">
                <a:pos x="connsiteX2" y="connsiteY2"/>
              </a:cxn>
              <a:cxn ang="0">
                <a:pos x="connsiteX3" y="connsiteY3"/>
              </a:cxn>
            </a:cxnLst>
            <a:rect l="l" t="t" r="r" b="b"/>
            <a:pathLst>
              <a:path w="3956252" h="175833">
                <a:moveTo>
                  <a:pt x="0" y="0"/>
                </a:moveTo>
                <a:lnTo>
                  <a:pt x="4009882" y="0"/>
                </a:lnTo>
                <a:lnTo>
                  <a:pt x="4009882" y="237375"/>
                </a:lnTo>
                <a:lnTo>
                  <a:pt x="0" y="237375"/>
                </a:lnTo>
                <a:close/>
              </a:path>
            </a:pathLst>
          </a:custGeom>
          <a:solidFill>
            <a:srgbClr val="D69F62"/>
          </a:solidFill>
          <a:ln w="8787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A87EFBB-3E39-4169-917A-2DCF2FAEEBB6}"/>
              </a:ext>
            </a:extLst>
          </p:cNvPr>
          <p:cNvSpPr/>
          <p:nvPr/>
        </p:nvSpPr>
        <p:spPr>
          <a:xfrm>
            <a:off x="10733551" y="7106968"/>
            <a:ext cx="4395836" cy="351667"/>
          </a:xfrm>
          <a:custGeom>
            <a:avLst/>
            <a:gdLst>
              <a:gd name="connsiteX0" fmla="*/ 0 w 4395836"/>
              <a:gd name="connsiteY0" fmla="*/ 0 h 351666"/>
              <a:gd name="connsiteX1" fmla="*/ 4405507 w 4395836"/>
              <a:gd name="connsiteY1" fmla="*/ 0 h 351666"/>
              <a:gd name="connsiteX2" fmla="*/ 4405507 w 4395836"/>
              <a:gd name="connsiteY2" fmla="*/ 363975 h 351666"/>
              <a:gd name="connsiteX3" fmla="*/ 0 w 4395836"/>
              <a:gd name="connsiteY3" fmla="*/ 363975 h 351666"/>
            </a:gdLst>
            <a:ahLst/>
            <a:cxnLst>
              <a:cxn ang="0">
                <a:pos x="connsiteX0" y="connsiteY0"/>
              </a:cxn>
              <a:cxn ang="0">
                <a:pos x="connsiteX1" y="connsiteY1"/>
              </a:cxn>
              <a:cxn ang="0">
                <a:pos x="connsiteX2" y="connsiteY2"/>
              </a:cxn>
              <a:cxn ang="0">
                <a:pos x="connsiteX3" y="connsiteY3"/>
              </a:cxn>
            </a:cxnLst>
            <a:rect l="l" t="t" r="r" b="b"/>
            <a:pathLst>
              <a:path w="4395836" h="351666">
                <a:moveTo>
                  <a:pt x="0" y="0"/>
                </a:moveTo>
                <a:lnTo>
                  <a:pt x="4405507" y="0"/>
                </a:lnTo>
                <a:lnTo>
                  <a:pt x="4405507" y="363975"/>
                </a:lnTo>
                <a:lnTo>
                  <a:pt x="0" y="363975"/>
                </a:lnTo>
                <a:close/>
              </a:path>
            </a:pathLst>
          </a:custGeom>
          <a:solidFill>
            <a:schemeClr val="accent1"/>
          </a:solidFill>
          <a:ln w="878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E3DA859-6BF2-40AF-922C-D3AB32E61B79}"/>
              </a:ext>
            </a:extLst>
          </p:cNvPr>
          <p:cNvSpPr/>
          <p:nvPr/>
        </p:nvSpPr>
        <p:spPr>
          <a:xfrm>
            <a:off x="11951198" y="7907011"/>
            <a:ext cx="2373752" cy="1670418"/>
          </a:xfrm>
          <a:custGeom>
            <a:avLst/>
            <a:gdLst>
              <a:gd name="connsiteX0" fmla="*/ 0 w 2373751"/>
              <a:gd name="connsiteY0" fmla="*/ 0 h 1670417"/>
              <a:gd name="connsiteX1" fmla="*/ 2399247 w 2373751"/>
              <a:gd name="connsiteY1" fmla="*/ 0 h 1670417"/>
              <a:gd name="connsiteX2" fmla="*/ 2399247 w 2373751"/>
              <a:gd name="connsiteY2" fmla="*/ 1712618 h 1670417"/>
              <a:gd name="connsiteX3" fmla="*/ 0 w 2373751"/>
              <a:gd name="connsiteY3" fmla="*/ 1712618 h 1670417"/>
            </a:gdLst>
            <a:ahLst/>
            <a:cxnLst>
              <a:cxn ang="0">
                <a:pos x="connsiteX0" y="connsiteY0"/>
              </a:cxn>
              <a:cxn ang="0">
                <a:pos x="connsiteX1" y="connsiteY1"/>
              </a:cxn>
              <a:cxn ang="0">
                <a:pos x="connsiteX2" y="connsiteY2"/>
              </a:cxn>
              <a:cxn ang="0">
                <a:pos x="connsiteX3" y="connsiteY3"/>
              </a:cxn>
            </a:cxnLst>
            <a:rect l="l" t="t" r="r" b="b"/>
            <a:pathLst>
              <a:path w="2373751" h="1670417">
                <a:moveTo>
                  <a:pt x="0" y="0"/>
                </a:moveTo>
                <a:lnTo>
                  <a:pt x="2399247" y="0"/>
                </a:lnTo>
                <a:lnTo>
                  <a:pt x="2399247" y="1712618"/>
                </a:lnTo>
                <a:lnTo>
                  <a:pt x="0" y="1712618"/>
                </a:lnTo>
                <a:close/>
              </a:path>
            </a:pathLst>
          </a:custGeom>
          <a:solidFill>
            <a:schemeClr val="accent4"/>
          </a:solidFill>
          <a:ln w="878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D2B6778-B24C-474D-B54F-405CD7D937B4}"/>
              </a:ext>
            </a:extLst>
          </p:cNvPr>
          <p:cNvSpPr/>
          <p:nvPr/>
        </p:nvSpPr>
        <p:spPr>
          <a:xfrm>
            <a:off x="11951198" y="7907011"/>
            <a:ext cx="527500" cy="1670418"/>
          </a:xfrm>
          <a:custGeom>
            <a:avLst/>
            <a:gdLst>
              <a:gd name="connsiteX0" fmla="*/ 0 w 527500"/>
              <a:gd name="connsiteY0" fmla="*/ 0 h 1670417"/>
              <a:gd name="connsiteX1" fmla="*/ 546842 w 527500"/>
              <a:gd name="connsiteY1" fmla="*/ 0 h 1670417"/>
              <a:gd name="connsiteX2" fmla="*/ 546842 w 527500"/>
              <a:gd name="connsiteY2" fmla="*/ 1712618 h 1670417"/>
              <a:gd name="connsiteX3" fmla="*/ 0 w 527500"/>
              <a:gd name="connsiteY3" fmla="*/ 1712618 h 1670417"/>
            </a:gdLst>
            <a:ahLst/>
            <a:cxnLst>
              <a:cxn ang="0">
                <a:pos x="connsiteX0" y="connsiteY0"/>
              </a:cxn>
              <a:cxn ang="0">
                <a:pos x="connsiteX1" y="connsiteY1"/>
              </a:cxn>
              <a:cxn ang="0">
                <a:pos x="connsiteX2" y="connsiteY2"/>
              </a:cxn>
              <a:cxn ang="0">
                <a:pos x="connsiteX3" y="connsiteY3"/>
              </a:cxn>
            </a:cxnLst>
            <a:rect l="l" t="t" r="r" b="b"/>
            <a:pathLst>
              <a:path w="527500" h="1670417">
                <a:moveTo>
                  <a:pt x="0" y="0"/>
                </a:moveTo>
                <a:lnTo>
                  <a:pt x="546842" y="0"/>
                </a:lnTo>
                <a:lnTo>
                  <a:pt x="546842" y="1712618"/>
                </a:lnTo>
                <a:lnTo>
                  <a:pt x="0" y="1712618"/>
                </a:lnTo>
                <a:close/>
              </a:path>
            </a:pathLst>
          </a:custGeom>
          <a:solidFill>
            <a:srgbClr val="FCE3BA"/>
          </a:solidFill>
          <a:ln w="878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DD9D1BC-605E-49B9-BB22-C55937617AAE}"/>
              </a:ext>
            </a:extLst>
          </p:cNvPr>
          <p:cNvSpPr/>
          <p:nvPr/>
        </p:nvSpPr>
        <p:spPr>
          <a:xfrm>
            <a:off x="11364793" y="7471823"/>
            <a:ext cx="3692502" cy="87917"/>
          </a:xfrm>
          <a:custGeom>
            <a:avLst/>
            <a:gdLst>
              <a:gd name="connsiteX0" fmla="*/ 0 w 3692502"/>
              <a:gd name="connsiteY0" fmla="*/ 0 h 87916"/>
              <a:gd name="connsiteX1" fmla="*/ 3773386 w 3692502"/>
              <a:gd name="connsiteY1" fmla="*/ 0 h 87916"/>
              <a:gd name="connsiteX2" fmla="*/ 3773386 w 3692502"/>
              <a:gd name="connsiteY2" fmla="*/ 113413 h 87916"/>
              <a:gd name="connsiteX3" fmla="*/ 0 w 3692502"/>
              <a:gd name="connsiteY3" fmla="*/ 113413 h 87916"/>
            </a:gdLst>
            <a:ahLst/>
            <a:cxnLst>
              <a:cxn ang="0">
                <a:pos x="connsiteX0" y="connsiteY0"/>
              </a:cxn>
              <a:cxn ang="0">
                <a:pos x="connsiteX1" y="connsiteY1"/>
              </a:cxn>
              <a:cxn ang="0">
                <a:pos x="connsiteX2" y="connsiteY2"/>
              </a:cxn>
              <a:cxn ang="0">
                <a:pos x="connsiteX3" y="connsiteY3"/>
              </a:cxn>
            </a:cxnLst>
            <a:rect l="l" t="t" r="r" b="b"/>
            <a:pathLst>
              <a:path w="3692502" h="87916">
                <a:moveTo>
                  <a:pt x="0" y="0"/>
                </a:moveTo>
                <a:lnTo>
                  <a:pt x="3773386" y="0"/>
                </a:lnTo>
                <a:lnTo>
                  <a:pt x="3773386" y="113413"/>
                </a:lnTo>
                <a:lnTo>
                  <a:pt x="0" y="113413"/>
                </a:lnTo>
                <a:close/>
              </a:path>
            </a:pathLst>
          </a:custGeom>
          <a:solidFill>
            <a:srgbClr val="000000">
              <a:alpha val="20000"/>
            </a:srgbClr>
          </a:solidFill>
          <a:ln w="878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8C5C2CC-C1D5-4033-80E4-4026AED17651}"/>
              </a:ext>
            </a:extLst>
          </p:cNvPr>
          <p:cNvSpPr/>
          <p:nvPr/>
        </p:nvSpPr>
        <p:spPr>
          <a:xfrm>
            <a:off x="11951198" y="7907010"/>
            <a:ext cx="2373752" cy="1670418"/>
          </a:xfrm>
          <a:custGeom>
            <a:avLst/>
            <a:gdLst>
              <a:gd name="connsiteX0" fmla="*/ 0 w 2373751"/>
              <a:gd name="connsiteY0" fmla="*/ 0 h 1670417"/>
              <a:gd name="connsiteX1" fmla="*/ 2351772 w 2373751"/>
              <a:gd name="connsiteY1" fmla="*/ 0 h 1670417"/>
              <a:gd name="connsiteX2" fmla="*/ 2399247 w 2373751"/>
              <a:gd name="connsiteY2" fmla="*/ 0 h 1670417"/>
              <a:gd name="connsiteX3" fmla="*/ 2399247 w 2373751"/>
              <a:gd name="connsiteY3" fmla="*/ 47475 h 1670417"/>
              <a:gd name="connsiteX4" fmla="*/ 2399247 w 2373751"/>
              <a:gd name="connsiteY4" fmla="*/ 1712618 h 1670417"/>
              <a:gd name="connsiteX5" fmla="*/ 2269131 w 2373751"/>
              <a:gd name="connsiteY5" fmla="*/ 1712618 h 1670417"/>
              <a:gd name="connsiteX6" fmla="*/ 2269131 w 2373751"/>
              <a:gd name="connsiteY6" fmla="*/ 130117 h 1670417"/>
              <a:gd name="connsiteX7" fmla="*/ 0 w 2373751"/>
              <a:gd name="connsiteY7" fmla="*/ 130117 h 167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3751" h="1670417">
                <a:moveTo>
                  <a:pt x="0" y="0"/>
                </a:moveTo>
                <a:lnTo>
                  <a:pt x="2351772" y="0"/>
                </a:lnTo>
                <a:lnTo>
                  <a:pt x="2399247" y="0"/>
                </a:lnTo>
                <a:lnTo>
                  <a:pt x="2399247" y="47475"/>
                </a:lnTo>
                <a:lnTo>
                  <a:pt x="2399247" y="1712618"/>
                </a:lnTo>
                <a:lnTo>
                  <a:pt x="2269131" y="1712618"/>
                </a:lnTo>
                <a:lnTo>
                  <a:pt x="2269131" y="130117"/>
                </a:lnTo>
                <a:lnTo>
                  <a:pt x="0" y="130117"/>
                </a:lnTo>
                <a:close/>
              </a:path>
            </a:pathLst>
          </a:custGeom>
          <a:solidFill>
            <a:srgbClr val="000000">
              <a:alpha val="20000"/>
            </a:srgbClr>
          </a:solidFill>
          <a:ln w="878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1EE6D2B-C240-4288-B822-AEB5B38066F2}"/>
              </a:ext>
            </a:extLst>
          </p:cNvPr>
          <p:cNvSpPr/>
          <p:nvPr/>
        </p:nvSpPr>
        <p:spPr>
          <a:xfrm>
            <a:off x="14350445" y="4693654"/>
            <a:ext cx="6417921" cy="4835420"/>
          </a:xfrm>
          <a:custGeom>
            <a:avLst/>
            <a:gdLst>
              <a:gd name="connsiteX0" fmla="*/ 0 w 6417920"/>
              <a:gd name="connsiteY0" fmla="*/ 0 h 4835419"/>
              <a:gd name="connsiteX1" fmla="*/ 6467154 w 6417920"/>
              <a:gd name="connsiteY1" fmla="*/ 0 h 4835419"/>
              <a:gd name="connsiteX2" fmla="*/ 6467154 w 6417920"/>
              <a:gd name="connsiteY2" fmla="*/ 4843333 h 4835419"/>
              <a:gd name="connsiteX3" fmla="*/ 0 w 6417920"/>
              <a:gd name="connsiteY3" fmla="*/ 4843333 h 4835419"/>
            </a:gdLst>
            <a:ahLst/>
            <a:cxnLst>
              <a:cxn ang="0">
                <a:pos x="connsiteX0" y="connsiteY0"/>
              </a:cxn>
              <a:cxn ang="0">
                <a:pos x="connsiteX1" y="connsiteY1"/>
              </a:cxn>
              <a:cxn ang="0">
                <a:pos x="connsiteX2" y="connsiteY2"/>
              </a:cxn>
              <a:cxn ang="0">
                <a:pos x="connsiteX3" y="connsiteY3"/>
              </a:cxn>
            </a:cxnLst>
            <a:rect l="l" t="t" r="r" b="b"/>
            <a:pathLst>
              <a:path w="6417920" h="4835419">
                <a:moveTo>
                  <a:pt x="0" y="0"/>
                </a:moveTo>
                <a:lnTo>
                  <a:pt x="6467154" y="0"/>
                </a:lnTo>
                <a:lnTo>
                  <a:pt x="6467154" y="4843333"/>
                </a:lnTo>
                <a:lnTo>
                  <a:pt x="0" y="4843333"/>
                </a:lnTo>
                <a:close/>
              </a:path>
            </a:pathLst>
          </a:custGeom>
          <a:solidFill>
            <a:srgbClr val="BA8A55"/>
          </a:solidFill>
          <a:ln w="878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AF2B94D-0785-4782-96BB-D9D763676BE5}"/>
              </a:ext>
            </a:extLst>
          </p:cNvPr>
          <p:cNvSpPr/>
          <p:nvPr/>
        </p:nvSpPr>
        <p:spPr>
          <a:xfrm>
            <a:off x="14348687" y="4495842"/>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7CF76F1-A7B7-40AF-A48F-D0E918199425}"/>
              </a:ext>
            </a:extLst>
          </p:cNvPr>
          <p:cNvSpPr/>
          <p:nvPr/>
        </p:nvSpPr>
        <p:spPr>
          <a:xfrm>
            <a:off x="14348687" y="5023342"/>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EFE7492-2BE3-4C07-AD56-0512C1C95A7E}"/>
              </a:ext>
            </a:extLst>
          </p:cNvPr>
          <p:cNvSpPr/>
          <p:nvPr/>
        </p:nvSpPr>
        <p:spPr>
          <a:xfrm>
            <a:off x="14348687" y="5549963"/>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EE5FECC-8D63-4614-A48F-52D8D1B14034}"/>
              </a:ext>
            </a:extLst>
          </p:cNvPr>
          <p:cNvSpPr/>
          <p:nvPr/>
        </p:nvSpPr>
        <p:spPr>
          <a:xfrm>
            <a:off x="14348687" y="6077464"/>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5242624-2318-4BC1-B887-0CBD58A75178}"/>
              </a:ext>
            </a:extLst>
          </p:cNvPr>
          <p:cNvSpPr/>
          <p:nvPr/>
        </p:nvSpPr>
        <p:spPr>
          <a:xfrm>
            <a:off x="14348687" y="6604085"/>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829CD35-6713-4A4C-945E-04354F82EB8F}"/>
              </a:ext>
            </a:extLst>
          </p:cNvPr>
          <p:cNvSpPr/>
          <p:nvPr/>
        </p:nvSpPr>
        <p:spPr>
          <a:xfrm>
            <a:off x="14348687" y="7131585"/>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4A289D3-A62D-4F89-B230-9F59ADE51DF3}"/>
              </a:ext>
            </a:extLst>
          </p:cNvPr>
          <p:cNvSpPr/>
          <p:nvPr/>
        </p:nvSpPr>
        <p:spPr>
          <a:xfrm>
            <a:off x="14348687" y="7658206"/>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E21A31D-FA2C-4814-A06E-EBC8E59FCE81}"/>
              </a:ext>
            </a:extLst>
          </p:cNvPr>
          <p:cNvSpPr/>
          <p:nvPr/>
        </p:nvSpPr>
        <p:spPr>
          <a:xfrm>
            <a:off x="14348687" y="8185707"/>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0BA9279-885C-45C0-AAF4-F797F13A218E}"/>
              </a:ext>
            </a:extLst>
          </p:cNvPr>
          <p:cNvSpPr/>
          <p:nvPr/>
        </p:nvSpPr>
        <p:spPr>
          <a:xfrm>
            <a:off x="14348687" y="8712328"/>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33E6A77-81A3-4433-8EA1-219AB653935B}"/>
              </a:ext>
            </a:extLst>
          </p:cNvPr>
          <p:cNvSpPr/>
          <p:nvPr/>
        </p:nvSpPr>
        <p:spPr>
          <a:xfrm>
            <a:off x="14348687" y="9239828"/>
            <a:ext cx="6945421" cy="351667"/>
          </a:xfrm>
          <a:custGeom>
            <a:avLst/>
            <a:gdLst>
              <a:gd name="connsiteX0" fmla="*/ 0 w 6945421"/>
              <a:gd name="connsiteY0" fmla="*/ 0 h 351666"/>
              <a:gd name="connsiteX1" fmla="*/ 7029822 w 6945421"/>
              <a:gd name="connsiteY1" fmla="*/ 0 h 351666"/>
              <a:gd name="connsiteX2" fmla="*/ 7029822 w 6945421"/>
              <a:gd name="connsiteY2" fmla="*/ 415846 h 351666"/>
              <a:gd name="connsiteX3" fmla="*/ 0 w 6945421"/>
              <a:gd name="connsiteY3" fmla="*/ 415846 h 351666"/>
            </a:gdLst>
            <a:ahLst/>
            <a:cxnLst>
              <a:cxn ang="0">
                <a:pos x="connsiteX0" y="connsiteY0"/>
              </a:cxn>
              <a:cxn ang="0">
                <a:pos x="connsiteX1" y="connsiteY1"/>
              </a:cxn>
              <a:cxn ang="0">
                <a:pos x="connsiteX2" y="connsiteY2"/>
              </a:cxn>
              <a:cxn ang="0">
                <a:pos x="connsiteX3" y="connsiteY3"/>
              </a:cxn>
            </a:cxnLst>
            <a:rect l="l" t="t" r="r" b="b"/>
            <a:pathLst>
              <a:path w="6945421" h="351666">
                <a:moveTo>
                  <a:pt x="0" y="0"/>
                </a:moveTo>
                <a:lnTo>
                  <a:pt x="7029822" y="0"/>
                </a:lnTo>
                <a:lnTo>
                  <a:pt x="7029822" y="415846"/>
                </a:lnTo>
                <a:lnTo>
                  <a:pt x="0" y="415846"/>
                </a:lnTo>
                <a:close/>
              </a:path>
            </a:pathLst>
          </a:custGeom>
          <a:solidFill>
            <a:srgbClr val="D69F62"/>
          </a:solidFill>
          <a:ln w="878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65E14954-919C-4930-8936-AEB79A941299}"/>
              </a:ext>
            </a:extLst>
          </p:cNvPr>
          <p:cNvSpPr/>
          <p:nvPr/>
        </p:nvSpPr>
        <p:spPr>
          <a:xfrm>
            <a:off x="14348687" y="5266871"/>
            <a:ext cx="6419679" cy="3604586"/>
          </a:xfrm>
          <a:custGeom>
            <a:avLst/>
            <a:gdLst>
              <a:gd name="connsiteX0" fmla="*/ 0 w 6417920"/>
              <a:gd name="connsiteY0" fmla="*/ 0 h 3604585"/>
              <a:gd name="connsiteX1" fmla="*/ 0 w 6417920"/>
              <a:gd name="connsiteY1" fmla="*/ 3505240 h 3604585"/>
              <a:gd name="connsiteX2" fmla="*/ 0 w 6417920"/>
              <a:gd name="connsiteY2" fmla="*/ 3627444 h 3604585"/>
              <a:gd name="connsiteX3" fmla="*/ 6467154 w 6417920"/>
              <a:gd name="connsiteY3" fmla="*/ 3627444 h 3604585"/>
              <a:gd name="connsiteX4" fmla="*/ 6467154 w 6417920"/>
              <a:gd name="connsiteY4" fmla="*/ 0 h 360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7920" h="3604585">
                <a:moveTo>
                  <a:pt x="0" y="0"/>
                </a:moveTo>
                <a:lnTo>
                  <a:pt x="0" y="3505240"/>
                </a:lnTo>
                <a:lnTo>
                  <a:pt x="0" y="3627444"/>
                </a:lnTo>
                <a:lnTo>
                  <a:pt x="6467154" y="3627444"/>
                </a:lnTo>
                <a:lnTo>
                  <a:pt x="6467154" y="0"/>
                </a:lnTo>
                <a:close/>
              </a:path>
            </a:pathLst>
          </a:custGeom>
          <a:solidFill>
            <a:srgbClr val="FFFFFF"/>
          </a:solidFill>
          <a:ln w="878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3EE702-FBC6-427F-85D5-524884B52E67}"/>
              </a:ext>
            </a:extLst>
          </p:cNvPr>
          <p:cNvSpPr/>
          <p:nvPr/>
        </p:nvSpPr>
        <p:spPr>
          <a:xfrm>
            <a:off x="14686287" y="5658101"/>
            <a:ext cx="1318751" cy="2813335"/>
          </a:xfrm>
          <a:custGeom>
            <a:avLst/>
            <a:gdLst>
              <a:gd name="connsiteX0" fmla="*/ 0 w 1318750"/>
              <a:gd name="connsiteY0" fmla="*/ 0 h 2813335"/>
              <a:gd name="connsiteX1" fmla="*/ 1377655 w 1318750"/>
              <a:gd name="connsiteY1" fmla="*/ 0 h 2813335"/>
              <a:gd name="connsiteX2" fmla="*/ 1377655 w 1318750"/>
              <a:gd name="connsiteY2" fmla="*/ 2820369 h 2813335"/>
              <a:gd name="connsiteX3" fmla="*/ 0 w 1318750"/>
              <a:gd name="connsiteY3" fmla="*/ 2820369 h 2813335"/>
            </a:gdLst>
            <a:ahLst/>
            <a:cxnLst>
              <a:cxn ang="0">
                <a:pos x="connsiteX0" y="connsiteY0"/>
              </a:cxn>
              <a:cxn ang="0">
                <a:pos x="connsiteX1" y="connsiteY1"/>
              </a:cxn>
              <a:cxn ang="0">
                <a:pos x="connsiteX2" y="connsiteY2"/>
              </a:cxn>
              <a:cxn ang="0">
                <a:pos x="connsiteX3" y="connsiteY3"/>
              </a:cxn>
            </a:cxnLst>
            <a:rect l="l" t="t" r="r" b="b"/>
            <a:pathLst>
              <a:path w="1318750" h="2813335">
                <a:moveTo>
                  <a:pt x="0" y="0"/>
                </a:moveTo>
                <a:lnTo>
                  <a:pt x="1377655" y="0"/>
                </a:lnTo>
                <a:lnTo>
                  <a:pt x="1377655" y="2820369"/>
                </a:lnTo>
                <a:lnTo>
                  <a:pt x="0" y="2820369"/>
                </a:lnTo>
                <a:close/>
              </a:path>
            </a:pathLst>
          </a:custGeom>
          <a:solidFill>
            <a:schemeClr val="accent4"/>
          </a:solidFill>
          <a:ln w="878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11FDCF4-5031-47CB-AA29-4D6BE1B788FB}"/>
              </a:ext>
            </a:extLst>
          </p:cNvPr>
          <p:cNvSpPr/>
          <p:nvPr/>
        </p:nvSpPr>
        <p:spPr>
          <a:xfrm>
            <a:off x="16189663" y="5658101"/>
            <a:ext cx="1318751" cy="2813335"/>
          </a:xfrm>
          <a:custGeom>
            <a:avLst/>
            <a:gdLst>
              <a:gd name="connsiteX0" fmla="*/ 0 w 1318750"/>
              <a:gd name="connsiteY0" fmla="*/ 0 h 2813335"/>
              <a:gd name="connsiteX1" fmla="*/ 1377655 w 1318750"/>
              <a:gd name="connsiteY1" fmla="*/ 0 h 2813335"/>
              <a:gd name="connsiteX2" fmla="*/ 1377655 w 1318750"/>
              <a:gd name="connsiteY2" fmla="*/ 2820369 h 2813335"/>
              <a:gd name="connsiteX3" fmla="*/ 0 w 1318750"/>
              <a:gd name="connsiteY3" fmla="*/ 2820369 h 2813335"/>
            </a:gdLst>
            <a:ahLst/>
            <a:cxnLst>
              <a:cxn ang="0">
                <a:pos x="connsiteX0" y="connsiteY0"/>
              </a:cxn>
              <a:cxn ang="0">
                <a:pos x="connsiteX1" y="connsiteY1"/>
              </a:cxn>
              <a:cxn ang="0">
                <a:pos x="connsiteX2" y="connsiteY2"/>
              </a:cxn>
              <a:cxn ang="0">
                <a:pos x="connsiteX3" y="connsiteY3"/>
              </a:cxn>
            </a:cxnLst>
            <a:rect l="l" t="t" r="r" b="b"/>
            <a:pathLst>
              <a:path w="1318750" h="2813335">
                <a:moveTo>
                  <a:pt x="0" y="0"/>
                </a:moveTo>
                <a:lnTo>
                  <a:pt x="1377655" y="0"/>
                </a:lnTo>
                <a:lnTo>
                  <a:pt x="1377655" y="2820369"/>
                </a:lnTo>
                <a:lnTo>
                  <a:pt x="0" y="2820369"/>
                </a:lnTo>
                <a:close/>
              </a:path>
            </a:pathLst>
          </a:custGeom>
          <a:solidFill>
            <a:schemeClr val="accent4"/>
          </a:solidFill>
          <a:ln w="87879"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E29AADD-6BBF-4390-9E0A-6B3365AF27FF}"/>
              </a:ext>
            </a:extLst>
          </p:cNvPr>
          <p:cNvSpPr/>
          <p:nvPr/>
        </p:nvSpPr>
        <p:spPr>
          <a:xfrm>
            <a:off x="17693918" y="5658101"/>
            <a:ext cx="1318751" cy="2813335"/>
          </a:xfrm>
          <a:custGeom>
            <a:avLst/>
            <a:gdLst>
              <a:gd name="connsiteX0" fmla="*/ 0 w 1318750"/>
              <a:gd name="connsiteY0" fmla="*/ 0 h 2813335"/>
              <a:gd name="connsiteX1" fmla="*/ 1377655 w 1318750"/>
              <a:gd name="connsiteY1" fmla="*/ 0 h 2813335"/>
              <a:gd name="connsiteX2" fmla="*/ 1377655 w 1318750"/>
              <a:gd name="connsiteY2" fmla="*/ 2820369 h 2813335"/>
              <a:gd name="connsiteX3" fmla="*/ 0 w 1318750"/>
              <a:gd name="connsiteY3" fmla="*/ 2820369 h 2813335"/>
            </a:gdLst>
            <a:ahLst/>
            <a:cxnLst>
              <a:cxn ang="0">
                <a:pos x="connsiteX0" y="connsiteY0"/>
              </a:cxn>
              <a:cxn ang="0">
                <a:pos x="connsiteX1" y="connsiteY1"/>
              </a:cxn>
              <a:cxn ang="0">
                <a:pos x="connsiteX2" y="connsiteY2"/>
              </a:cxn>
              <a:cxn ang="0">
                <a:pos x="connsiteX3" y="connsiteY3"/>
              </a:cxn>
            </a:cxnLst>
            <a:rect l="l" t="t" r="r" b="b"/>
            <a:pathLst>
              <a:path w="1318750" h="2813335">
                <a:moveTo>
                  <a:pt x="0" y="0"/>
                </a:moveTo>
                <a:lnTo>
                  <a:pt x="1377655" y="0"/>
                </a:lnTo>
                <a:lnTo>
                  <a:pt x="1377655" y="2820369"/>
                </a:lnTo>
                <a:lnTo>
                  <a:pt x="0" y="2820369"/>
                </a:lnTo>
                <a:close/>
              </a:path>
            </a:pathLst>
          </a:custGeom>
          <a:solidFill>
            <a:schemeClr val="accent4"/>
          </a:solidFill>
          <a:ln w="878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6536F32C-8F3A-404C-A010-CC46EA0FAD45}"/>
              </a:ext>
            </a:extLst>
          </p:cNvPr>
          <p:cNvSpPr/>
          <p:nvPr/>
        </p:nvSpPr>
        <p:spPr>
          <a:xfrm>
            <a:off x="19197294" y="5658101"/>
            <a:ext cx="1318751" cy="2813335"/>
          </a:xfrm>
          <a:custGeom>
            <a:avLst/>
            <a:gdLst>
              <a:gd name="connsiteX0" fmla="*/ 0 w 1318750"/>
              <a:gd name="connsiteY0" fmla="*/ 0 h 2813335"/>
              <a:gd name="connsiteX1" fmla="*/ 1377655 w 1318750"/>
              <a:gd name="connsiteY1" fmla="*/ 0 h 2813335"/>
              <a:gd name="connsiteX2" fmla="*/ 1377655 w 1318750"/>
              <a:gd name="connsiteY2" fmla="*/ 2820369 h 2813335"/>
              <a:gd name="connsiteX3" fmla="*/ 0 w 1318750"/>
              <a:gd name="connsiteY3" fmla="*/ 2820369 h 2813335"/>
            </a:gdLst>
            <a:ahLst/>
            <a:cxnLst>
              <a:cxn ang="0">
                <a:pos x="connsiteX0" y="connsiteY0"/>
              </a:cxn>
              <a:cxn ang="0">
                <a:pos x="connsiteX1" y="connsiteY1"/>
              </a:cxn>
              <a:cxn ang="0">
                <a:pos x="connsiteX2" y="connsiteY2"/>
              </a:cxn>
              <a:cxn ang="0">
                <a:pos x="connsiteX3" y="connsiteY3"/>
              </a:cxn>
            </a:cxnLst>
            <a:rect l="l" t="t" r="r" b="b"/>
            <a:pathLst>
              <a:path w="1318750" h="2813335">
                <a:moveTo>
                  <a:pt x="0" y="0"/>
                </a:moveTo>
                <a:lnTo>
                  <a:pt x="1377655" y="0"/>
                </a:lnTo>
                <a:lnTo>
                  <a:pt x="1377655" y="2820369"/>
                </a:lnTo>
                <a:lnTo>
                  <a:pt x="0" y="2820369"/>
                </a:lnTo>
                <a:close/>
              </a:path>
            </a:pathLst>
          </a:custGeom>
          <a:solidFill>
            <a:schemeClr val="accent4"/>
          </a:solidFill>
          <a:ln w="878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6174406-DFAC-434D-AEDF-A763E0A193F8}"/>
              </a:ext>
            </a:extLst>
          </p:cNvPr>
          <p:cNvSpPr/>
          <p:nvPr/>
        </p:nvSpPr>
        <p:spPr>
          <a:xfrm>
            <a:off x="20817598" y="4213629"/>
            <a:ext cx="560909" cy="5714587"/>
          </a:xfrm>
          <a:custGeom>
            <a:avLst/>
            <a:gdLst>
              <a:gd name="connsiteX0" fmla="*/ 0 w 527500"/>
              <a:gd name="connsiteY0" fmla="*/ 0 h 5714587"/>
              <a:gd name="connsiteX1" fmla="*/ 560030 w 527500"/>
              <a:gd name="connsiteY1" fmla="*/ 0 h 5714587"/>
              <a:gd name="connsiteX2" fmla="*/ 560030 w 527500"/>
              <a:gd name="connsiteY2" fmla="*/ 5733929 h 5714587"/>
              <a:gd name="connsiteX3" fmla="*/ 0 w 527500"/>
              <a:gd name="connsiteY3" fmla="*/ 5733929 h 5714587"/>
            </a:gdLst>
            <a:ahLst/>
            <a:cxnLst>
              <a:cxn ang="0">
                <a:pos x="connsiteX0" y="connsiteY0"/>
              </a:cxn>
              <a:cxn ang="0">
                <a:pos x="connsiteX1" y="connsiteY1"/>
              </a:cxn>
              <a:cxn ang="0">
                <a:pos x="connsiteX2" y="connsiteY2"/>
              </a:cxn>
              <a:cxn ang="0">
                <a:pos x="connsiteX3" y="connsiteY3"/>
              </a:cxn>
            </a:cxnLst>
            <a:rect l="l" t="t" r="r" b="b"/>
            <a:pathLst>
              <a:path w="527500" h="5714587">
                <a:moveTo>
                  <a:pt x="0" y="0"/>
                </a:moveTo>
                <a:lnTo>
                  <a:pt x="560030" y="0"/>
                </a:lnTo>
                <a:lnTo>
                  <a:pt x="560030" y="5733929"/>
                </a:lnTo>
                <a:lnTo>
                  <a:pt x="0" y="5733929"/>
                </a:lnTo>
                <a:close/>
              </a:path>
            </a:pathLst>
          </a:custGeom>
          <a:solidFill>
            <a:srgbClr val="FFFFFF"/>
          </a:solidFill>
          <a:ln w="878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BD30D2C-0E0A-42B0-9D9A-5DB3B303F493}"/>
              </a:ext>
            </a:extLst>
          </p:cNvPr>
          <p:cNvSpPr/>
          <p:nvPr/>
        </p:nvSpPr>
        <p:spPr>
          <a:xfrm>
            <a:off x="10950705" y="9947558"/>
            <a:ext cx="10110423" cy="4132086"/>
          </a:xfrm>
          <a:custGeom>
            <a:avLst/>
            <a:gdLst>
              <a:gd name="connsiteX0" fmla="*/ 0 w 10110423"/>
              <a:gd name="connsiteY0" fmla="*/ 0 h 4132086"/>
              <a:gd name="connsiteX1" fmla="*/ 10159656 w 10110423"/>
              <a:gd name="connsiteY1" fmla="*/ 0 h 4132086"/>
              <a:gd name="connsiteX2" fmla="*/ 10159656 w 10110423"/>
              <a:gd name="connsiteY2" fmla="*/ 4203299 h 4132086"/>
              <a:gd name="connsiteX3" fmla="*/ 0 w 10110423"/>
              <a:gd name="connsiteY3" fmla="*/ 4203299 h 4132086"/>
            </a:gdLst>
            <a:ahLst/>
            <a:cxnLst>
              <a:cxn ang="0">
                <a:pos x="connsiteX0" y="connsiteY0"/>
              </a:cxn>
              <a:cxn ang="0">
                <a:pos x="connsiteX1" y="connsiteY1"/>
              </a:cxn>
              <a:cxn ang="0">
                <a:pos x="connsiteX2" y="connsiteY2"/>
              </a:cxn>
              <a:cxn ang="0">
                <a:pos x="connsiteX3" y="connsiteY3"/>
              </a:cxn>
            </a:cxnLst>
            <a:rect l="l" t="t" r="r" b="b"/>
            <a:pathLst>
              <a:path w="10110423" h="4132086">
                <a:moveTo>
                  <a:pt x="0" y="0"/>
                </a:moveTo>
                <a:lnTo>
                  <a:pt x="10159656" y="0"/>
                </a:lnTo>
                <a:lnTo>
                  <a:pt x="10159656" y="4203299"/>
                </a:lnTo>
                <a:lnTo>
                  <a:pt x="0" y="4203299"/>
                </a:lnTo>
                <a:close/>
              </a:path>
            </a:pathLst>
          </a:custGeom>
          <a:solidFill>
            <a:srgbClr val="E3E0C3"/>
          </a:solidFill>
          <a:ln w="878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788E58E-A216-4223-84A3-73B5A6FA14C6}"/>
              </a:ext>
            </a:extLst>
          </p:cNvPr>
          <p:cNvSpPr/>
          <p:nvPr/>
        </p:nvSpPr>
        <p:spPr>
          <a:xfrm>
            <a:off x="25290802" y="9376978"/>
            <a:ext cx="2901252" cy="4747503"/>
          </a:xfrm>
          <a:custGeom>
            <a:avLst/>
            <a:gdLst>
              <a:gd name="connsiteX0" fmla="*/ 0 w 2901251"/>
              <a:gd name="connsiteY0" fmla="*/ 0 h 4747503"/>
              <a:gd name="connsiteX1" fmla="*/ 2901252 w 2901251"/>
              <a:gd name="connsiteY1" fmla="*/ 0 h 4747503"/>
              <a:gd name="connsiteX2" fmla="*/ 2901252 w 2901251"/>
              <a:gd name="connsiteY2" fmla="*/ 4773878 h 4747503"/>
              <a:gd name="connsiteX3" fmla="*/ 0 w 2901251"/>
              <a:gd name="connsiteY3" fmla="*/ 4773878 h 4747503"/>
            </a:gdLst>
            <a:ahLst/>
            <a:cxnLst>
              <a:cxn ang="0">
                <a:pos x="connsiteX0" y="connsiteY0"/>
              </a:cxn>
              <a:cxn ang="0">
                <a:pos x="connsiteX1" y="connsiteY1"/>
              </a:cxn>
              <a:cxn ang="0">
                <a:pos x="connsiteX2" y="connsiteY2"/>
              </a:cxn>
              <a:cxn ang="0">
                <a:pos x="connsiteX3" y="connsiteY3"/>
              </a:cxn>
            </a:cxnLst>
            <a:rect l="l" t="t" r="r" b="b"/>
            <a:pathLst>
              <a:path w="2901251" h="4747503">
                <a:moveTo>
                  <a:pt x="0" y="0"/>
                </a:moveTo>
                <a:lnTo>
                  <a:pt x="2901252" y="0"/>
                </a:lnTo>
                <a:lnTo>
                  <a:pt x="2901252" y="4773878"/>
                </a:lnTo>
                <a:lnTo>
                  <a:pt x="0" y="4773878"/>
                </a:lnTo>
                <a:close/>
              </a:path>
            </a:pathLst>
          </a:custGeom>
          <a:solidFill>
            <a:srgbClr val="E3E0C3"/>
          </a:solidFill>
          <a:ln w="87879"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B190F0-1A7D-46B8-8D6E-21E8C15D99C0}"/>
              </a:ext>
            </a:extLst>
          </p:cNvPr>
          <p:cNvSpPr/>
          <p:nvPr/>
        </p:nvSpPr>
        <p:spPr>
          <a:xfrm>
            <a:off x="25621369" y="10598142"/>
            <a:ext cx="703334" cy="2285835"/>
          </a:xfrm>
          <a:custGeom>
            <a:avLst/>
            <a:gdLst>
              <a:gd name="connsiteX0" fmla="*/ 0 w 703333"/>
              <a:gd name="connsiteY0" fmla="*/ 0 h 2285834"/>
              <a:gd name="connsiteX1" fmla="*/ 780701 w 703333"/>
              <a:gd name="connsiteY1" fmla="*/ 0 h 2285834"/>
              <a:gd name="connsiteX2" fmla="*/ 780701 w 703333"/>
              <a:gd name="connsiteY2" fmla="*/ 2321881 h 2285834"/>
              <a:gd name="connsiteX3" fmla="*/ 0 w 703333"/>
              <a:gd name="connsiteY3" fmla="*/ 2321881 h 2285834"/>
            </a:gdLst>
            <a:ahLst/>
            <a:cxnLst>
              <a:cxn ang="0">
                <a:pos x="connsiteX0" y="connsiteY0"/>
              </a:cxn>
              <a:cxn ang="0">
                <a:pos x="connsiteX1" y="connsiteY1"/>
              </a:cxn>
              <a:cxn ang="0">
                <a:pos x="connsiteX2" y="connsiteY2"/>
              </a:cxn>
              <a:cxn ang="0">
                <a:pos x="connsiteX3" y="connsiteY3"/>
              </a:cxn>
            </a:cxnLst>
            <a:rect l="l" t="t" r="r" b="b"/>
            <a:pathLst>
              <a:path w="703333" h="2285834">
                <a:moveTo>
                  <a:pt x="0" y="0"/>
                </a:moveTo>
                <a:lnTo>
                  <a:pt x="780701" y="0"/>
                </a:lnTo>
                <a:lnTo>
                  <a:pt x="780701" y="2321881"/>
                </a:lnTo>
                <a:lnTo>
                  <a:pt x="0" y="2321881"/>
                </a:lnTo>
                <a:close/>
              </a:path>
            </a:pathLst>
          </a:custGeom>
          <a:solidFill>
            <a:schemeClr val="accent4"/>
          </a:solidFill>
          <a:ln w="878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426424A-E780-452B-AC82-D038BF7DE18E}"/>
              </a:ext>
            </a:extLst>
          </p:cNvPr>
          <p:cNvSpPr/>
          <p:nvPr/>
        </p:nvSpPr>
        <p:spPr>
          <a:xfrm>
            <a:off x="25621369" y="10598142"/>
            <a:ext cx="703334" cy="2285835"/>
          </a:xfrm>
          <a:custGeom>
            <a:avLst/>
            <a:gdLst>
              <a:gd name="connsiteX0" fmla="*/ 780701 w 703333"/>
              <a:gd name="connsiteY0" fmla="*/ 0 h 2285834"/>
              <a:gd name="connsiteX1" fmla="*/ 94950 w 703333"/>
              <a:gd name="connsiteY1" fmla="*/ 0 h 2285834"/>
              <a:gd name="connsiteX2" fmla="*/ 0 w 703333"/>
              <a:gd name="connsiteY2" fmla="*/ 0 h 2285834"/>
              <a:gd name="connsiteX3" fmla="*/ 0 w 703333"/>
              <a:gd name="connsiteY3" fmla="*/ 95829 h 2285834"/>
              <a:gd name="connsiteX4" fmla="*/ 0 w 703333"/>
              <a:gd name="connsiteY4" fmla="*/ 2321881 h 2285834"/>
              <a:gd name="connsiteX5" fmla="*/ 94950 w 703333"/>
              <a:gd name="connsiteY5" fmla="*/ 2321881 h 2285834"/>
              <a:gd name="connsiteX6" fmla="*/ 94950 w 703333"/>
              <a:gd name="connsiteY6" fmla="*/ 95829 h 2285834"/>
              <a:gd name="connsiteX7" fmla="*/ 780701 w 703333"/>
              <a:gd name="connsiteY7" fmla="*/ 95829 h 228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333" h="2285834">
                <a:moveTo>
                  <a:pt x="780701" y="0"/>
                </a:moveTo>
                <a:lnTo>
                  <a:pt x="94950" y="0"/>
                </a:lnTo>
                <a:lnTo>
                  <a:pt x="0" y="0"/>
                </a:lnTo>
                <a:lnTo>
                  <a:pt x="0" y="95829"/>
                </a:lnTo>
                <a:lnTo>
                  <a:pt x="0" y="2321881"/>
                </a:lnTo>
                <a:lnTo>
                  <a:pt x="94950" y="2321881"/>
                </a:lnTo>
                <a:lnTo>
                  <a:pt x="94950" y="95829"/>
                </a:lnTo>
                <a:lnTo>
                  <a:pt x="780701" y="95829"/>
                </a:lnTo>
                <a:close/>
              </a:path>
            </a:pathLst>
          </a:custGeom>
          <a:solidFill>
            <a:srgbClr val="000000">
              <a:alpha val="20000"/>
            </a:srgbClr>
          </a:solidFill>
          <a:ln w="878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CB43E4E-C655-44F6-8388-FDEEF736ACD5}"/>
              </a:ext>
            </a:extLst>
          </p:cNvPr>
          <p:cNvSpPr/>
          <p:nvPr/>
        </p:nvSpPr>
        <p:spPr>
          <a:xfrm>
            <a:off x="26722086" y="10598142"/>
            <a:ext cx="703334" cy="2285835"/>
          </a:xfrm>
          <a:custGeom>
            <a:avLst/>
            <a:gdLst>
              <a:gd name="connsiteX0" fmla="*/ 0 w 703333"/>
              <a:gd name="connsiteY0" fmla="*/ 0 h 2285834"/>
              <a:gd name="connsiteX1" fmla="*/ 780701 w 703333"/>
              <a:gd name="connsiteY1" fmla="*/ 0 h 2285834"/>
              <a:gd name="connsiteX2" fmla="*/ 780701 w 703333"/>
              <a:gd name="connsiteY2" fmla="*/ 2321881 h 2285834"/>
              <a:gd name="connsiteX3" fmla="*/ 0 w 703333"/>
              <a:gd name="connsiteY3" fmla="*/ 2321881 h 2285834"/>
            </a:gdLst>
            <a:ahLst/>
            <a:cxnLst>
              <a:cxn ang="0">
                <a:pos x="connsiteX0" y="connsiteY0"/>
              </a:cxn>
              <a:cxn ang="0">
                <a:pos x="connsiteX1" y="connsiteY1"/>
              </a:cxn>
              <a:cxn ang="0">
                <a:pos x="connsiteX2" y="connsiteY2"/>
              </a:cxn>
              <a:cxn ang="0">
                <a:pos x="connsiteX3" y="connsiteY3"/>
              </a:cxn>
            </a:cxnLst>
            <a:rect l="l" t="t" r="r" b="b"/>
            <a:pathLst>
              <a:path w="703333" h="2285834">
                <a:moveTo>
                  <a:pt x="0" y="0"/>
                </a:moveTo>
                <a:lnTo>
                  <a:pt x="780701" y="0"/>
                </a:lnTo>
                <a:lnTo>
                  <a:pt x="780701" y="2321881"/>
                </a:lnTo>
                <a:lnTo>
                  <a:pt x="0" y="2321881"/>
                </a:lnTo>
                <a:close/>
              </a:path>
            </a:pathLst>
          </a:custGeom>
          <a:solidFill>
            <a:schemeClr val="accent4"/>
          </a:solidFill>
          <a:ln w="878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C3FE9C5-98A7-4C05-8397-0F7BAC610E93}"/>
              </a:ext>
            </a:extLst>
          </p:cNvPr>
          <p:cNvSpPr/>
          <p:nvPr/>
        </p:nvSpPr>
        <p:spPr>
          <a:xfrm>
            <a:off x="21368837" y="6338576"/>
            <a:ext cx="4747503" cy="2989169"/>
          </a:xfrm>
          <a:custGeom>
            <a:avLst/>
            <a:gdLst>
              <a:gd name="connsiteX0" fmla="*/ 431671 w 4747503"/>
              <a:gd name="connsiteY0" fmla="*/ 2418589 h 2989168"/>
              <a:gd name="connsiteX1" fmla="*/ 431671 w 4747503"/>
              <a:gd name="connsiteY1" fmla="*/ 1677451 h 2989168"/>
              <a:gd name="connsiteX2" fmla="*/ 4823990 w 4747503"/>
              <a:gd name="connsiteY2" fmla="*/ 1677451 h 2989168"/>
              <a:gd name="connsiteX3" fmla="*/ 4823990 w 4747503"/>
              <a:gd name="connsiteY3" fmla="*/ 1217647 h 2989168"/>
              <a:gd name="connsiteX4" fmla="*/ 431671 w 4747503"/>
              <a:gd name="connsiteY4" fmla="*/ 1217647 h 2989168"/>
              <a:gd name="connsiteX5" fmla="*/ 431671 w 4747503"/>
              <a:gd name="connsiteY5" fmla="*/ 476509 h 2989168"/>
              <a:gd name="connsiteX6" fmla="*/ 4823990 w 4747503"/>
              <a:gd name="connsiteY6" fmla="*/ 476509 h 2989168"/>
              <a:gd name="connsiteX7" fmla="*/ 4823990 w 4747503"/>
              <a:gd name="connsiteY7" fmla="*/ 0 h 2989168"/>
              <a:gd name="connsiteX8" fmla="*/ 0 w 4747503"/>
              <a:gd name="connsiteY8" fmla="*/ 0 h 2989168"/>
              <a:gd name="connsiteX9" fmla="*/ 0 w 4747503"/>
              <a:gd name="connsiteY9" fmla="*/ 3038402 h 2989168"/>
              <a:gd name="connsiteX10" fmla="*/ 4823990 w 4747503"/>
              <a:gd name="connsiteY10" fmla="*/ 3038402 h 2989168"/>
              <a:gd name="connsiteX11" fmla="*/ 4823990 w 4747503"/>
              <a:gd name="connsiteY11" fmla="*/ 2418589 h 298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7503" h="2989168">
                <a:moveTo>
                  <a:pt x="431671" y="2418589"/>
                </a:moveTo>
                <a:lnTo>
                  <a:pt x="431671" y="1677451"/>
                </a:lnTo>
                <a:lnTo>
                  <a:pt x="4823990" y="1677451"/>
                </a:lnTo>
                <a:lnTo>
                  <a:pt x="4823990" y="1217647"/>
                </a:lnTo>
                <a:lnTo>
                  <a:pt x="431671" y="1217647"/>
                </a:lnTo>
                <a:lnTo>
                  <a:pt x="431671" y="476509"/>
                </a:lnTo>
                <a:lnTo>
                  <a:pt x="4823990" y="476509"/>
                </a:lnTo>
                <a:lnTo>
                  <a:pt x="4823990" y="0"/>
                </a:lnTo>
                <a:lnTo>
                  <a:pt x="0" y="0"/>
                </a:lnTo>
                <a:lnTo>
                  <a:pt x="0" y="3038402"/>
                </a:lnTo>
                <a:lnTo>
                  <a:pt x="4823990" y="3038402"/>
                </a:lnTo>
                <a:lnTo>
                  <a:pt x="4823990" y="2418589"/>
                </a:lnTo>
                <a:close/>
              </a:path>
            </a:pathLst>
          </a:custGeom>
          <a:solidFill>
            <a:srgbClr val="B5B39C"/>
          </a:solidFill>
          <a:ln w="878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D0357D6-244D-41EE-8D0D-6CAC1C24A9F8}"/>
              </a:ext>
            </a:extLst>
          </p:cNvPr>
          <p:cNvSpPr/>
          <p:nvPr/>
        </p:nvSpPr>
        <p:spPr>
          <a:xfrm>
            <a:off x="21799629" y="6815085"/>
            <a:ext cx="2901252" cy="703334"/>
          </a:xfrm>
          <a:custGeom>
            <a:avLst/>
            <a:gdLst>
              <a:gd name="connsiteX0" fmla="*/ 0 w 2901251"/>
              <a:gd name="connsiteY0" fmla="*/ 0 h 703333"/>
              <a:gd name="connsiteX1" fmla="*/ 2922352 w 2901251"/>
              <a:gd name="connsiteY1" fmla="*/ 0 h 703333"/>
              <a:gd name="connsiteX2" fmla="*/ 2922352 w 2901251"/>
              <a:gd name="connsiteY2" fmla="*/ 740259 h 703333"/>
              <a:gd name="connsiteX3" fmla="*/ 0 w 2901251"/>
              <a:gd name="connsiteY3" fmla="*/ 740259 h 703333"/>
            </a:gdLst>
            <a:ahLst/>
            <a:cxnLst>
              <a:cxn ang="0">
                <a:pos x="connsiteX0" y="connsiteY0"/>
              </a:cxn>
              <a:cxn ang="0">
                <a:pos x="connsiteX1" y="connsiteY1"/>
              </a:cxn>
              <a:cxn ang="0">
                <a:pos x="connsiteX2" y="connsiteY2"/>
              </a:cxn>
              <a:cxn ang="0">
                <a:pos x="connsiteX3" y="connsiteY3"/>
              </a:cxn>
            </a:cxnLst>
            <a:rect l="l" t="t" r="r" b="b"/>
            <a:pathLst>
              <a:path w="2901251" h="703333">
                <a:moveTo>
                  <a:pt x="0" y="0"/>
                </a:moveTo>
                <a:lnTo>
                  <a:pt x="2922352" y="0"/>
                </a:lnTo>
                <a:lnTo>
                  <a:pt x="2922352" y="740259"/>
                </a:lnTo>
                <a:lnTo>
                  <a:pt x="0" y="740259"/>
                </a:lnTo>
                <a:close/>
              </a:path>
            </a:pathLst>
          </a:custGeom>
          <a:solidFill>
            <a:schemeClr val="accent4"/>
          </a:solidFill>
          <a:ln w="878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7B60439-AB7C-4409-B67C-D7EC355599CF}"/>
              </a:ext>
            </a:extLst>
          </p:cNvPr>
          <p:cNvSpPr/>
          <p:nvPr/>
        </p:nvSpPr>
        <p:spPr>
          <a:xfrm>
            <a:off x="21799629" y="8016027"/>
            <a:ext cx="2901252" cy="703334"/>
          </a:xfrm>
          <a:custGeom>
            <a:avLst/>
            <a:gdLst>
              <a:gd name="connsiteX0" fmla="*/ 0 w 2901251"/>
              <a:gd name="connsiteY0" fmla="*/ 0 h 703333"/>
              <a:gd name="connsiteX1" fmla="*/ 2922352 w 2901251"/>
              <a:gd name="connsiteY1" fmla="*/ 0 h 703333"/>
              <a:gd name="connsiteX2" fmla="*/ 2922352 w 2901251"/>
              <a:gd name="connsiteY2" fmla="*/ 740259 h 703333"/>
              <a:gd name="connsiteX3" fmla="*/ 0 w 2901251"/>
              <a:gd name="connsiteY3" fmla="*/ 740259 h 703333"/>
            </a:gdLst>
            <a:ahLst/>
            <a:cxnLst>
              <a:cxn ang="0">
                <a:pos x="connsiteX0" y="connsiteY0"/>
              </a:cxn>
              <a:cxn ang="0">
                <a:pos x="connsiteX1" y="connsiteY1"/>
              </a:cxn>
              <a:cxn ang="0">
                <a:pos x="connsiteX2" y="connsiteY2"/>
              </a:cxn>
              <a:cxn ang="0">
                <a:pos x="connsiteX3" y="connsiteY3"/>
              </a:cxn>
            </a:cxnLst>
            <a:rect l="l" t="t" r="r" b="b"/>
            <a:pathLst>
              <a:path w="2901251" h="703333">
                <a:moveTo>
                  <a:pt x="0" y="0"/>
                </a:moveTo>
                <a:lnTo>
                  <a:pt x="2922352" y="0"/>
                </a:lnTo>
                <a:lnTo>
                  <a:pt x="2922352" y="740259"/>
                </a:lnTo>
                <a:lnTo>
                  <a:pt x="0" y="740259"/>
                </a:lnTo>
                <a:close/>
              </a:path>
            </a:pathLst>
          </a:custGeom>
          <a:solidFill>
            <a:schemeClr val="accent4"/>
          </a:solidFill>
          <a:ln w="878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0C1FA4D-BE91-46F5-822C-0E014E0A39F3}"/>
              </a:ext>
            </a:extLst>
          </p:cNvPr>
          <p:cNvSpPr/>
          <p:nvPr/>
        </p:nvSpPr>
        <p:spPr>
          <a:xfrm>
            <a:off x="24726377" y="6815085"/>
            <a:ext cx="439584" cy="703334"/>
          </a:xfrm>
          <a:custGeom>
            <a:avLst/>
            <a:gdLst>
              <a:gd name="connsiteX0" fmla="*/ 0 w 439583"/>
              <a:gd name="connsiteY0" fmla="*/ 0 h 703333"/>
              <a:gd name="connsiteX1" fmla="*/ 452771 w 439583"/>
              <a:gd name="connsiteY1" fmla="*/ 0 h 703333"/>
              <a:gd name="connsiteX2" fmla="*/ 452771 w 439583"/>
              <a:gd name="connsiteY2" fmla="*/ 740259 h 703333"/>
              <a:gd name="connsiteX3" fmla="*/ 0 w 439583"/>
              <a:gd name="connsiteY3" fmla="*/ 740259 h 703333"/>
            </a:gdLst>
            <a:ahLst/>
            <a:cxnLst>
              <a:cxn ang="0">
                <a:pos x="connsiteX0" y="connsiteY0"/>
              </a:cxn>
              <a:cxn ang="0">
                <a:pos x="connsiteX1" y="connsiteY1"/>
              </a:cxn>
              <a:cxn ang="0">
                <a:pos x="connsiteX2" y="connsiteY2"/>
              </a:cxn>
              <a:cxn ang="0">
                <a:pos x="connsiteX3" y="connsiteY3"/>
              </a:cxn>
            </a:cxnLst>
            <a:rect l="l" t="t" r="r" b="b"/>
            <a:pathLst>
              <a:path w="439583" h="703333">
                <a:moveTo>
                  <a:pt x="0" y="0"/>
                </a:moveTo>
                <a:lnTo>
                  <a:pt x="452771" y="0"/>
                </a:lnTo>
                <a:lnTo>
                  <a:pt x="452771" y="740259"/>
                </a:lnTo>
                <a:lnTo>
                  <a:pt x="0" y="740259"/>
                </a:lnTo>
                <a:close/>
              </a:path>
            </a:pathLst>
          </a:custGeom>
          <a:solidFill>
            <a:srgbClr val="FCE3BA"/>
          </a:solidFill>
          <a:ln w="878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70235A1-AF0F-41ED-AAFA-B4993B730BB0}"/>
              </a:ext>
            </a:extLst>
          </p:cNvPr>
          <p:cNvSpPr/>
          <p:nvPr/>
        </p:nvSpPr>
        <p:spPr>
          <a:xfrm>
            <a:off x="24726377" y="8016027"/>
            <a:ext cx="439584" cy="703334"/>
          </a:xfrm>
          <a:custGeom>
            <a:avLst/>
            <a:gdLst>
              <a:gd name="connsiteX0" fmla="*/ 0 w 439583"/>
              <a:gd name="connsiteY0" fmla="*/ 0 h 703333"/>
              <a:gd name="connsiteX1" fmla="*/ 452771 w 439583"/>
              <a:gd name="connsiteY1" fmla="*/ 0 h 703333"/>
              <a:gd name="connsiteX2" fmla="*/ 452771 w 439583"/>
              <a:gd name="connsiteY2" fmla="*/ 740259 h 703333"/>
              <a:gd name="connsiteX3" fmla="*/ 0 w 439583"/>
              <a:gd name="connsiteY3" fmla="*/ 740259 h 703333"/>
            </a:gdLst>
            <a:ahLst/>
            <a:cxnLst>
              <a:cxn ang="0">
                <a:pos x="connsiteX0" y="connsiteY0"/>
              </a:cxn>
              <a:cxn ang="0">
                <a:pos x="connsiteX1" y="connsiteY1"/>
              </a:cxn>
              <a:cxn ang="0">
                <a:pos x="connsiteX2" y="connsiteY2"/>
              </a:cxn>
              <a:cxn ang="0">
                <a:pos x="connsiteX3" y="connsiteY3"/>
              </a:cxn>
            </a:cxnLst>
            <a:rect l="l" t="t" r="r" b="b"/>
            <a:pathLst>
              <a:path w="439583" h="703333">
                <a:moveTo>
                  <a:pt x="0" y="0"/>
                </a:moveTo>
                <a:lnTo>
                  <a:pt x="452771" y="0"/>
                </a:lnTo>
                <a:lnTo>
                  <a:pt x="452771" y="740259"/>
                </a:lnTo>
                <a:lnTo>
                  <a:pt x="0" y="740259"/>
                </a:lnTo>
                <a:close/>
              </a:path>
            </a:pathLst>
          </a:custGeom>
          <a:solidFill>
            <a:srgbClr val="FCE3BA"/>
          </a:solidFill>
          <a:ln w="878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01DEDEA-05C3-4A0D-8759-F70BDE4ECE59}"/>
              </a:ext>
            </a:extLst>
          </p:cNvPr>
          <p:cNvSpPr/>
          <p:nvPr/>
        </p:nvSpPr>
        <p:spPr>
          <a:xfrm>
            <a:off x="21110362" y="8976957"/>
            <a:ext cx="4132086" cy="5099170"/>
          </a:xfrm>
          <a:custGeom>
            <a:avLst/>
            <a:gdLst>
              <a:gd name="connsiteX0" fmla="*/ 0 w 4132086"/>
              <a:gd name="connsiteY0" fmla="*/ 0 h 5099170"/>
              <a:gd name="connsiteX1" fmla="*/ 4180440 w 4132086"/>
              <a:gd name="connsiteY1" fmla="*/ 0 h 5099170"/>
              <a:gd name="connsiteX2" fmla="*/ 4180440 w 4132086"/>
              <a:gd name="connsiteY2" fmla="*/ 5173899 h 5099170"/>
              <a:gd name="connsiteX3" fmla="*/ 0 w 4132086"/>
              <a:gd name="connsiteY3" fmla="*/ 5173899 h 5099170"/>
            </a:gdLst>
            <a:ahLst/>
            <a:cxnLst>
              <a:cxn ang="0">
                <a:pos x="connsiteX0" y="connsiteY0"/>
              </a:cxn>
              <a:cxn ang="0">
                <a:pos x="connsiteX1" y="connsiteY1"/>
              </a:cxn>
              <a:cxn ang="0">
                <a:pos x="connsiteX2" y="connsiteY2"/>
              </a:cxn>
              <a:cxn ang="0">
                <a:pos x="connsiteX3" y="connsiteY3"/>
              </a:cxn>
            </a:cxnLst>
            <a:rect l="l" t="t" r="r" b="b"/>
            <a:pathLst>
              <a:path w="4132086" h="5099170">
                <a:moveTo>
                  <a:pt x="0" y="0"/>
                </a:moveTo>
                <a:lnTo>
                  <a:pt x="4180440" y="0"/>
                </a:lnTo>
                <a:lnTo>
                  <a:pt x="4180440" y="5173899"/>
                </a:lnTo>
                <a:lnTo>
                  <a:pt x="0" y="5173899"/>
                </a:lnTo>
                <a:close/>
              </a:path>
            </a:pathLst>
          </a:custGeom>
          <a:solidFill>
            <a:srgbClr val="E3E0C3"/>
          </a:solidFill>
          <a:ln w="878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F3FDA3B-5A98-46EE-ABBC-18BED47DA060}"/>
              </a:ext>
            </a:extLst>
          </p:cNvPr>
          <p:cNvSpPr/>
          <p:nvPr/>
        </p:nvSpPr>
        <p:spPr>
          <a:xfrm>
            <a:off x="13512599" y="4213629"/>
            <a:ext cx="7824588" cy="439584"/>
          </a:xfrm>
          <a:custGeom>
            <a:avLst/>
            <a:gdLst>
              <a:gd name="connsiteX0" fmla="*/ 0 w 7824588"/>
              <a:gd name="connsiteY0" fmla="*/ 0 h 439583"/>
              <a:gd name="connsiteX1" fmla="*/ 7865910 w 7824588"/>
              <a:gd name="connsiteY1" fmla="*/ 0 h 439583"/>
              <a:gd name="connsiteX2" fmla="*/ 7865910 w 7824588"/>
              <a:gd name="connsiteY2" fmla="*/ 480025 h 439583"/>
              <a:gd name="connsiteX3" fmla="*/ 0 w 7824588"/>
              <a:gd name="connsiteY3" fmla="*/ 480025 h 439583"/>
            </a:gdLst>
            <a:ahLst/>
            <a:cxnLst>
              <a:cxn ang="0">
                <a:pos x="connsiteX0" y="connsiteY0"/>
              </a:cxn>
              <a:cxn ang="0">
                <a:pos x="connsiteX1" y="connsiteY1"/>
              </a:cxn>
              <a:cxn ang="0">
                <a:pos x="connsiteX2" y="connsiteY2"/>
              </a:cxn>
              <a:cxn ang="0">
                <a:pos x="connsiteX3" y="connsiteY3"/>
              </a:cxn>
            </a:cxnLst>
            <a:rect l="l" t="t" r="r" b="b"/>
            <a:pathLst>
              <a:path w="7824588" h="439583">
                <a:moveTo>
                  <a:pt x="0" y="0"/>
                </a:moveTo>
                <a:lnTo>
                  <a:pt x="7865910" y="0"/>
                </a:lnTo>
                <a:lnTo>
                  <a:pt x="7865910" y="480025"/>
                </a:lnTo>
                <a:lnTo>
                  <a:pt x="0" y="480025"/>
                </a:lnTo>
                <a:close/>
              </a:path>
            </a:pathLst>
          </a:custGeom>
          <a:solidFill>
            <a:schemeClr val="accent1"/>
          </a:solidFill>
          <a:ln w="878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5778263-DD7D-4F13-A429-CC27C9EEB58D}"/>
              </a:ext>
            </a:extLst>
          </p:cNvPr>
          <p:cNvSpPr/>
          <p:nvPr/>
        </p:nvSpPr>
        <p:spPr>
          <a:xfrm>
            <a:off x="25290802" y="8976957"/>
            <a:ext cx="1142917" cy="5099170"/>
          </a:xfrm>
          <a:custGeom>
            <a:avLst/>
            <a:gdLst>
              <a:gd name="connsiteX0" fmla="*/ 0 w 1142917"/>
              <a:gd name="connsiteY0" fmla="*/ 0 h 5099170"/>
              <a:gd name="connsiteX1" fmla="*/ 1168413 w 1142917"/>
              <a:gd name="connsiteY1" fmla="*/ 5173899 h 5099170"/>
              <a:gd name="connsiteX2" fmla="*/ 0 w 1142917"/>
              <a:gd name="connsiteY2" fmla="*/ 5173899 h 5099170"/>
            </a:gdLst>
            <a:ahLst/>
            <a:cxnLst>
              <a:cxn ang="0">
                <a:pos x="connsiteX0" y="connsiteY0"/>
              </a:cxn>
              <a:cxn ang="0">
                <a:pos x="connsiteX1" y="connsiteY1"/>
              </a:cxn>
              <a:cxn ang="0">
                <a:pos x="connsiteX2" y="connsiteY2"/>
              </a:cxn>
            </a:cxnLst>
            <a:rect l="l" t="t" r="r" b="b"/>
            <a:pathLst>
              <a:path w="1142917" h="5099170">
                <a:moveTo>
                  <a:pt x="0" y="0"/>
                </a:moveTo>
                <a:lnTo>
                  <a:pt x="1168413" y="5173899"/>
                </a:lnTo>
                <a:lnTo>
                  <a:pt x="0" y="5173899"/>
                </a:lnTo>
                <a:close/>
              </a:path>
            </a:pathLst>
          </a:custGeom>
          <a:solidFill>
            <a:srgbClr val="000000">
              <a:alpha val="20000"/>
            </a:srgbClr>
          </a:solidFill>
          <a:ln w="878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E1EC9C-37EB-4B78-BE76-978F8F8A6642}"/>
              </a:ext>
            </a:extLst>
          </p:cNvPr>
          <p:cNvSpPr/>
          <p:nvPr/>
        </p:nvSpPr>
        <p:spPr>
          <a:xfrm>
            <a:off x="21733691" y="9947558"/>
            <a:ext cx="2901252" cy="4132086"/>
          </a:xfrm>
          <a:custGeom>
            <a:avLst/>
            <a:gdLst>
              <a:gd name="connsiteX0" fmla="*/ 0 w 2901251"/>
              <a:gd name="connsiteY0" fmla="*/ 0 h 4132086"/>
              <a:gd name="connsiteX1" fmla="*/ 2935540 w 2901251"/>
              <a:gd name="connsiteY1" fmla="*/ 0 h 4132086"/>
              <a:gd name="connsiteX2" fmla="*/ 2935540 w 2901251"/>
              <a:gd name="connsiteY2" fmla="*/ 4203299 h 4132086"/>
              <a:gd name="connsiteX3" fmla="*/ 1 w 2901251"/>
              <a:gd name="connsiteY3" fmla="*/ 4203299 h 4132086"/>
            </a:gdLst>
            <a:ahLst/>
            <a:cxnLst>
              <a:cxn ang="0">
                <a:pos x="connsiteX0" y="connsiteY0"/>
              </a:cxn>
              <a:cxn ang="0">
                <a:pos x="connsiteX1" y="connsiteY1"/>
              </a:cxn>
              <a:cxn ang="0">
                <a:pos x="connsiteX2" y="connsiteY2"/>
              </a:cxn>
              <a:cxn ang="0">
                <a:pos x="connsiteX3" y="connsiteY3"/>
              </a:cxn>
            </a:cxnLst>
            <a:rect l="l" t="t" r="r" b="b"/>
            <a:pathLst>
              <a:path w="2901251" h="4132086">
                <a:moveTo>
                  <a:pt x="0" y="0"/>
                </a:moveTo>
                <a:lnTo>
                  <a:pt x="2935540" y="0"/>
                </a:lnTo>
                <a:lnTo>
                  <a:pt x="2935540" y="4203299"/>
                </a:lnTo>
                <a:lnTo>
                  <a:pt x="1" y="4203299"/>
                </a:lnTo>
                <a:close/>
              </a:path>
            </a:pathLst>
          </a:custGeom>
          <a:solidFill>
            <a:srgbClr val="000000">
              <a:alpha val="20000"/>
            </a:srgbClr>
          </a:solidFill>
          <a:ln w="878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4C69A4-E1E5-4D83-97AB-D4540ECA2B97}"/>
              </a:ext>
            </a:extLst>
          </p:cNvPr>
          <p:cNvSpPr/>
          <p:nvPr/>
        </p:nvSpPr>
        <p:spPr>
          <a:xfrm>
            <a:off x="22240092" y="10598142"/>
            <a:ext cx="1846251" cy="3077085"/>
          </a:xfrm>
          <a:custGeom>
            <a:avLst/>
            <a:gdLst>
              <a:gd name="connsiteX0" fmla="*/ 0 w 1846251"/>
              <a:gd name="connsiteY0" fmla="*/ 0 h 3077085"/>
              <a:gd name="connsiteX1" fmla="*/ 1920981 w 1846251"/>
              <a:gd name="connsiteY1" fmla="*/ 0 h 3077085"/>
              <a:gd name="connsiteX2" fmla="*/ 1920981 w 1846251"/>
              <a:gd name="connsiteY2" fmla="*/ 3118407 h 3077085"/>
              <a:gd name="connsiteX3" fmla="*/ 0 w 1846251"/>
              <a:gd name="connsiteY3" fmla="*/ 3118407 h 3077085"/>
            </a:gdLst>
            <a:ahLst/>
            <a:cxnLst>
              <a:cxn ang="0">
                <a:pos x="connsiteX0" y="connsiteY0"/>
              </a:cxn>
              <a:cxn ang="0">
                <a:pos x="connsiteX1" y="connsiteY1"/>
              </a:cxn>
              <a:cxn ang="0">
                <a:pos x="connsiteX2" y="connsiteY2"/>
              </a:cxn>
              <a:cxn ang="0">
                <a:pos x="connsiteX3" y="connsiteY3"/>
              </a:cxn>
            </a:cxnLst>
            <a:rect l="l" t="t" r="r" b="b"/>
            <a:pathLst>
              <a:path w="1846251" h="3077085">
                <a:moveTo>
                  <a:pt x="0" y="0"/>
                </a:moveTo>
                <a:lnTo>
                  <a:pt x="1920981" y="0"/>
                </a:lnTo>
                <a:lnTo>
                  <a:pt x="1920981" y="3118407"/>
                </a:lnTo>
                <a:lnTo>
                  <a:pt x="0" y="3118407"/>
                </a:lnTo>
                <a:close/>
              </a:path>
            </a:pathLst>
          </a:custGeom>
          <a:solidFill>
            <a:srgbClr val="BA8A55"/>
          </a:solidFill>
          <a:ln w="878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C85EBE5-2D6A-4C35-B7CE-BE31C64D2858}"/>
              </a:ext>
            </a:extLst>
          </p:cNvPr>
          <p:cNvSpPr/>
          <p:nvPr/>
        </p:nvSpPr>
        <p:spPr>
          <a:xfrm>
            <a:off x="21398729" y="10739688"/>
            <a:ext cx="3868336" cy="175833"/>
          </a:xfrm>
          <a:custGeom>
            <a:avLst/>
            <a:gdLst>
              <a:gd name="connsiteX0" fmla="*/ 0 w 3868335"/>
              <a:gd name="connsiteY0" fmla="*/ 0 h 175833"/>
              <a:gd name="connsiteX1" fmla="*/ 3947460 w 3868335"/>
              <a:gd name="connsiteY1" fmla="*/ 0 h 175833"/>
              <a:gd name="connsiteX2" fmla="*/ 3947460 w 3868335"/>
              <a:gd name="connsiteY2" fmla="*/ 232980 h 175833"/>
              <a:gd name="connsiteX3" fmla="*/ -1 w 3868335"/>
              <a:gd name="connsiteY3" fmla="*/ 232980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2980"/>
                </a:lnTo>
                <a:lnTo>
                  <a:pt x="-1" y="232980"/>
                </a:lnTo>
                <a:close/>
              </a:path>
            </a:pathLst>
          </a:custGeom>
          <a:solidFill>
            <a:srgbClr val="D69F62"/>
          </a:solidFill>
          <a:ln w="878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194E9E2-2E15-4203-81C5-92B700E6FA91}"/>
              </a:ext>
            </a:extLst>
          </p:cNvPr>
          <p:cNvSpPr/>
          <p:nvPr/>
        </p:nvSpPr>
        <p:spPr>
          <a:xfrm>
            <a:off x="21398729" y="11035967"/>
            <a:ext cx="3868336" cy="175833"/>
          </a:xfrm>
          <a:custGeom>
            <a:avLst/>
            <a:gdLst>
              <a:gd name="connsiteX0" fmla="*/ 0 w 3868335"/>
              <a:gd name="connsiteY0" fmla="*/ 0 h 175833"/>
              <a:gd name="connsiteX1" fmla="*/ 3947460 w 3868335"/>
              <a:gd name="connsiteY1" fmla="*/ 0 h 175833"/>
              <a:gd name="connsiteX2" fmla="*/ 3947460 w 3868335"/>
              <a:gd name="connsiteY2" fmla="*/ 232979 h 175833"/>
              <a:gd name="connsiteX3" fmla="*/ -1 w 3868335"/>
              <a:gd name="connsiteY3" fmla="*/ 232979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2979"/>
                </a:lnTo>
                <a:lnTo>
                  <a:pt x="-1" y="232979"/>
                </a:lnTo>
                <a:close/>
              </a:path>
            </a:pathLst>
          </a:custGeom>
          <a:solidFill>
            <a:srgbClr val="D69F62"/>
          </a:solidFill>
          <a:ln w="878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1A9D92D-65E0-4C12-8E1E-25FD3AFD6BC3}"/>
              </a:ext>
            </a:extLst>
          </p:cNvPr>
          <p:cNvSpPr/>
          <p:nvPr/>
        </p:nvSpPr>
        <p:spPr>
          <a:xfrm>
            <a:off x="21398729" y="11332246"/>
            <a:ext cx="3868336" cy="175833"/>
          </a:xfrm>
          <a:custGeom>
            <a:avLst/>
            <a:gdLst>
              <a:gd name="connsiteX0" fmla="*/ 0 w 3868335"/>
              <a:gd name="connsiteY0" fmla="*/ 0 h 175833"/>
              <a:gd name="connsiteX1" fmla="*/ 3947460 w 3868335"/>
              <a:gd name="connsiteY1" fmla="*/ 0 h 175833"/>
              <a:gd name="connsiteX2" fmla="*/ 3947460 w 3868335"/>
              <a:gd name="connsiteY2" fmla="*/ 233859 h 175833"/>
              <a:gd name="connsiteX3" fmla="*/ -1 w 3868335"/>
              <a:gd name="connsiteY3" fmla="*/ 233859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3859"/>
                </a:lnTo>
                <a:lnTo>
                  <a:pt x="-1" y="233859"/>
                </a:lnTo>
                <a:close/>
              </a:path>
            </a:pathLst>
          </a:custGeom>
          <a:solidFill>
            <a:srgbClr val="D69F62"/>
          </a:solidFill>
          <a:ln w="878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B6717B2-FEFB-4B4C-9631-AD00B711781E}"/>
              </a:ext>
            </a:extLst>
          </p:cNvPr>
          <p:cNvSpPr/>
          <p:nvPr/>
        </p:nvSpPr>
        <p:spPr>
          <a:xfrm>
            <a:off x="21398729" y="11627646"/>
            <a:ext cx="3868336" cy="175833"/>
          </a:xfrm>
          <a:custGeom>
            <a:avLst/>
            <a:gdLst>
              <a:gd name="connsiteX0" fmla="*/ 0 w 3868335"/>
              <a:gd name="connsiteY0" fmla="*/ 0 h 175833"/>
              <a:gd name="connsiteX1" fmla="*/ 3947460 w 3868335"/>
              <a:gd name="connsiteY1" fmla="*/ 0 h 175833"/>
              <a:gd name="connsiteX2" fmla="*/ 3947460 w 3868335"/>
              <a:gd name="connsiteY2" fmla="*/ 232980 h 175833"/>
              <a:gd name="connsiteX3" fmla="*/ -1 w 3868335"/>
              <a:gd name="connsiteY3" fmla="*/ 232980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2980"/>
                </a:lnTo>
                <a:lnTo>
                  <a:pt x="-1" y="232980"/>
                </a:lnTo>
                <a:close/>
              </a:path>
            </a:pathLst>
          </a:custGeom>
          <a:solidFill>
            <a:srgbClr val="D69F62"/>
          </a:solidFill>
          <a:ln w="878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333F1C1-4240-4E8F-B24F-49F4D150D485}"/>
              </a:ext>
            </a:extLst>
          </p:cNvPr>
          <p:cNvSpPr/>
          <p:nvPr/>
        </p:nvSpPr>
        <p:spPr>
          <a:xfrm>
            <a:off x="21398729" y="11923926"/>
            <a:ext cx="3868336" cy="175833"/>
          </a:xfrm>
          <a:custGeom>
            <a:avLst/>
            <a:gdLst>
              <a:gd name="connsiteX0" fmla="*/ 0 w 3868335"/>
              <a:gd name="connsiteY0" fmla="*/ 0 h 175833"/>
              <a:gd name="connsiteX1" fmla="*/ 3947460 w 3868335"/>
              <a:gd name="connsiteY1" fmla="*/ 0 h 175833"/>
              <a:gd name="connsiteX2" fmla="*/ 3947460 w 3868335"/>
              <a:gd name="connsiteY2" fmla="*/ 232979 h 175833"/>
              <a:gd name="connsiteX3" fmla="*/ -1 w 3868335"/>
              <a:gd name="connsiteY3" fmla="*/ 232979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2979"/>
                </a:lnTo>
                <a:lnTo>
                  <a:pt x="-1" y="232979"/>
                </a:lnTo>
                <a:close/>
              </a:path>
            </a:pathLst>
          </a:custGeom>
          <a:solidFill>
            <a:srgbClr val="D69F62"/>
          </a:solidFill>
          <a:ln w="878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F699FC40-6835-416A-84AF-A2F235959E64}"/>
              </a:ext>
            </a:extLst>
          </p:cNvPr>
          <p:cNvSpPr/>
          <p:nvPr/>
        </p:nvSpPr>
        <p:spPr>
          <a:xfrm>
            <a:off x="21398729" y="12219326"/>
            <a:ext cx="3868336" cy="175833"/>
          </a:xfrm>
          <a:custGeom>
            <a:avLst/>
            <a:gdLst>
              <a:gd name="connsiteX0" fmla="*/ 0 w 3868335"/>
              <a:gd name="connsiteY0" fmla="*/ 0 h 175833"/>
              <a:gd name="connsiteX1" fmla="*/ 3947460 w 3868335"/>
              <a:gd name="connsiteY1" fmla="*/ 0 h 175833"/>
              <a:gd name="connsiteX2" fmla="*/ 3947460 w 3868335"/>
              <a:gd name="connsiteY2" fmla="*/ 233859 h 175833"/>
              <a:gd name="connsiteX3" fmla="*/ -1 w 3868335"/>
              <a:gd name="connsiteY3" fmla="*/ 233859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3859"/>
                </a:lnTo>
                <a:lnTo>
                  <a:pt x="-1" y="233859"/>
                </a:lnTo>
                <a:close/>
              </a:path>
            </a:pathLst>
          </a:custGeom>
          <a:solidFill>
            <a:srgbClr val="D69F62"/>
          </a:solidFill>
          <a:ln w="878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8C7B6EE3-E07E-4DBD-8B5B-5CDA2AE88241}"/>
              </a:ext>
            </a:extLst>
          </p:cNvPr>
          <p:cNvSpPr/>
          <p:nvPr/>
        </p:nvSpPr>
        <p:spPr>
          <a:xfrm>
            <a:off x="21398729" y="12515605"/>
            <a:ext cx="3868336" cy="175833"/>
          </a:xfrm>
          <a:custGeom>
            <a:avLst/>
            <a:gdLst>
              <a:gd name="connsiteX0" fmla="*/ 0 w 3868335"/>
              <a:gd name="connsiteY0" fmla="*/ 0 h 175833"/>
              <a:gd name="connsiteX1" fmla="*/ 3947460 w 3868335"/>
              <a:gd name="connsiteY1" fmla="*/ 0 h 175833"/>
              <a:gd name="connsiteX2" fmla="*/ 3947460 w 3868335"/>
              <a:gd name="connsiteY2" fmla="*/ 233859 h 175833"/>
              <a:gd name="connsiteX3" fmla="*/ -1 w 3868335"/>
              <a:gd name="connsiteY3" fmla="*/ 233859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3859"/>
                </a:lnTo>
                <a:lnTo>
                  <a:pt x="-1" y="233859"/>
                </a:lnTo>
                <a:close/>
              </a:path>
            </a:pathLst>
          </a:custGeom>
          <a:solidFill>
            <a:srgbClr val="D69F62"/>
          </a:solidFill>
          <a:ln w="87879"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F5CFEEA7-2960-43F3-8B1D-4F343EB07A51}"/>
              </a:ext>
            </a:extLst>
          </p:cNvPr>
          <p:cNvSpPr/>
          <p:nvPr/>
        </p:nvSpPr>
        <p:spPr>
          <a:xfrm>
            <a:off x="21398729" y="12811885"/>
            <a:ext cx="3868336" cy="175833"/>
          </a:xfrm>
          <a:custGeom>
            <a:avLst/>
            <a:gdLst>
              <a:gd name="connsiteX0" fmla="*/ 0 w 3868335"/>
              <a:gd name="connsiteY0" fmla="*/ 0 h 175833"/>
              <a:gd name="connsiteX1" fmla="*/ 3947460 w 3868335"/>
              <a:gd name="connsiteY1" fmla="*/ 0 h 175833"/>
              <a:gd name="connsiteX2" fmla="*/ 3947460 w 3868335"/>
              <a:gd name="connsiteY2" fmla="*/ 232980 h 175833"/>
              <a:gd name="connsiteX3" fmla="*/ -1 w 3868335"/>
              <a:gd name="connsiteY3" fmla="*/ 232980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2980"/>
                </a:lnTo>
                <a:lnTo>
                  <a:pt x="-1" y="232980"/>
                </a:lnTo>
                <a:close/>
              </a:path>
            </a:pathLst>
          </a:custGeom>
          <a:solidFill>
            <a:srgbClr val="D69F62"/>
          </a:solidFill>
          <a:ln w="87879"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BF4153F-B12B-4AA2-AC79-4E6913EA9015}"/>
              </a:ext>
            </a:extLst>
          </p:cNvPr>
          <p:cNvSpPr/>
          <p:nvPr/>
        </p:nvSpPr>
        <p:spPr>
          <a:xfrm>
            <a:off x="21398729" y="13107285"/>
            <a:ext cx="3868336" cy="175833"/>
          </a:xfrm>
          <a:custGeom>
            <a:avLst/>
            <a:gdLst>
              <a:gd name="connsiteX0" fmla="*/ 0 w 3868335"/>
              <a:gd name="connsiteY0" fmla="*/ 0 h 175833"/>
              <a:gd name="connsiteX1" fmla="*/ 3947460 w 3868335"/>
              <a:gd name="connsiteY1" fmla="*/ 0 h 175833"/>
              <a:gd name="connsiteX2" fmla="*/ 3947460 w 3868335"/>
              <a:gd name="connsiteY2" fmla="*/ 232980 h 175833"/>
              <a:gd name="connsiteX3" fmla="*/ -1 w 3868335"/>
              <a:gd name="connsiteY3" fmla="*/ 232980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2980"/>
                </a:lnTo>
                <a:lnTo>
                  <a:pt x="-1" y="232980"/>
                </a:lnTo>
                <a:close/>
              </a:path>
            </a:pathLst>
          </a:custGeom>
          <a:solidFill>
            <a:srgbClr val="D69F62"/>
          </a:solidFill>
          <a:ln w="87879"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1B1E7673-4FF5-45CC-B64D-030D01D3982F}"/>
              </a:ext>
            </a:extLst>
          </p:cNvPr>
          <p:cNvSpPr/>
          <p:nvPr/>
        </p:nvSpPr>
        <p:spPr>
          <a:xfrm>
            <a:off x="21398729" y="13403564"/>
            <a:ext cx="3868336" cy="175833"/>
          </a:xfrm>
          <a:custGeom>
            <a:avLst/>
            <a:gdLst>
              <a:gd name="connsiteX0" fmla="*/ 0 w 3868335"/>
              <a:gd name="connsiteY0" fmla="*/ 0 h 175833"/>
              <a:gd name="connsiteX1" fmla="*/ 3947460 w 3868335"/>
              <a:gd name="connsiteY1" fmla="*/ 0 h 175833"/>
              <a:gd name="connsiteX2" fmla="*/ 3947460 w 3868335"/>
              <a:gd name="connsiteY2" fmla="*/ 233859 h 175833"/>
              <a:gd name="connsiteX3" fmla="*/ -1 w 3868335"/>
              <a:gd name="connsiteY3" fmla="*/ 233859 h 175833"/>
            </a:gdLst>
            <a:ahLst/>
            <a:cxnLst>
              <a:cxn ang="0">
                <a:pos x="connsiteX0" y="connsiteY0"/>
              </a:cxn>
              <a:cxn ang="0">
                <a:pos x="connsiteX1" y="connsiteY1"/>
              </a:cxn>
              <a:cxn ang="0">
                <a:pos x="connsiteX2" y="connsiteY2"/>
              </a:cxn>
              <a:cxn ang="0">
                <a:pos x="connsiteX3" y="connsiteY3"/>
              </a:cxn>
            </a:cxnLst>
            <a:rect l="l" t="t" r="r" b="b"/>
            <a:pathLst>
              <a:path w="3868335" h="175833">
                <a:moveTo>
                  <a:pt x="0" y="0"/>
                </a:moveTo>
                <a:lnTo>
                  <a:pt x="3947460" y="0"/>
                </a:lnTo>
                <a:lnTo>
                  <a:pt x="3947460" y="233859"/>
                </a:lnTo>
                <a:lnTo>
                  <a:pt x="-1" y="233859"/>
                </a:lnTo>
                <a:close/>
              </a:path>
            </a:pathLst>
          </a:custGeom>
          <a:solidFill>
            <a:srgbClr val="D69F62"/>
          </a:solidFill>
          <a:ln w="87879"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113F459-0E27-4B52-8AB8-CF67D818B93D}"/>
              </a:ext>
            </a:extLst>
          </p:cNvPr>
          <p:cNvSpPr/>
          <p:nvPr/>
        </p:nvSpPr>
        <p:spPr>
          <a:xfrm>
            <a:off x="21733691" y="13716548"/>
            <a:ext cx="2901252" cy="351667"/>
          </a:xfrm>
          <a:custGeom>
            <a:avLst/>
            <a:gdLst>
              <a:gd name="connsiteX0" fmla="*/ 0 w 2901251"/>
              <a:gd name="connsiteY0" fmla="*/ 0 h 351666"/>
              <a:gd name="connsiteX1" fmla="*/ 2935540 w 2901251"/>
              <a:gd name="connsiteY1" fmla="*/ 0 h 351666"/>
              <a:gd name="connsiteX2" fmla="*/ 2935540 w 2901251"/>
              <a:gd name="connsiteY2" fmla="*/ 434309 h 351666"/>
              <a:gd name="connsiteX3" fmla="*/ 1 w 2901251"/>
              <a:gd name="connsiteY3" fmla="*/ 434309 h 351666"/>
            </a:gdLst>
            <a:ahLst/>
            <a:cxnLst>
              <a:cxn ang="0">
                <a:pos x="connsiteX0" y="connsiteY0"/>
              </a:cxn>
              <a:cxn ang="0">
                <a:pos x="connsiteX1" y="connsiteY1"/>
              </a:cxn>
              <a:cxn ang="0">
                <a:pos x="connsiteX2" y="connsiteY2"/>
              </a:cxn>
              <a:cxn ang="0">
                <a:pos x="connsiteX3" y="connsiteY3"/>
              </a:cxn>
            </a:cxnLst>
            <a:rect l="l" t="t" r="r" b="b"/>
            <a:pathLst>
              <a:path w="2901251" h="351666">
                <a:moveTo>
                  <a:pt x="0" y="0"/>
                </a:moveTo>
                <a:lnTo>
                  <a:pt x="2935540" y="0"/>
                </a:lnTo>
                <a:lnTo>
                  <a:pt x="2935540" y="434309"/>
                </a:lnTo>
                <a:lnTo>
                  <a:pt x="1" y="434309"/>
                </a:lnTo>
                <a:close/>
              </a:path>
            </a:pathLst>
          </a:custGeom>
          <a:solidFill>
            <a:srgbClr val="E3E0C3"/>
          </a:solidFill>
          <a:ln w="87879"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F349DF3-DC29-49F7-9417-B56FB9206370}"/>
              </a:ext>
            </a:extLst>
          </p:cNvPr>
          <p:cNvSpPr/>
          <p:nvPr/>
        </p:nvSpPr>
        <p:spPr>
          <a:xfrm>
            <a:off x="22553954" y="10859254"/>
            <a:ext cx="527500" cy="1582501"/>
          </a:xfrm>
          <a:custGeom>
            <a:avLst/>
            <a:gdLst>
              <a:gd name="connsiteX0" fmla="*/ 0 w 527500"/>
              <a:gd name="connsiteY0" fmla="*/ 0 h 1582501"/>
              <a:gd name="connsiteX1" fmla="*/ 537171 w 527500"/>
              <a:gd name="connsiteY1" fmla="*/ 0 h 1582501"/>
              <a:gd name="connsiteX2" fmla="*/ 537171 w 527500"/>
              <a:gd name="connsiteY2" fmla="*/ 1597446 h 1582501"/>
              <a:gd name="connsiteX3" fmla="*/ 0 w 527500"/>
              <a:gd name="connsiteY3" fmla="*/ 1597446 h 1582501"/>
            </a:gdLst>
            <a:ahLst/>
            <a:cxnLst>
              <a:cxn ang="0">
                <a:pos x="connsiteX0" y="connsiteY0"/>
              </a:cxn>
              <a:cxn ang="0">
                <a:pos x="connsiteX1" y="connsiteY1"/>
              </a:cxn>
              <a:cxn ang="0">
                <a:pos x="connsiteX2" y="connsiteY2"/>
              </a:cxn>
              <a:cxn ang="0">
                <a:pos x="connsiteX3" y="connsiteY3"/>
              </a:cxn>
            </a:cxnLst>
            <a:rect l="l" t="t" r="r" b="b"/>
            <a:pathLst>
              <a:path w="527500" h="1582501">
                <a:moveTo>
                  <a:pt x="0" y="0"/>
                </a:moveTo>
                <a:lnTo>
                  <a:pt x="537171" y="0"/>
                </a:lnTo>
                <a:lnTo>
                  <a:pt x="537171" y="1597446"/>
                </a:lnTo>
                <a:lnTo>
                  <a:pt x="0" y="1597446"/>
                </a:lnTo>
                <a:close/>
              </a:path>
            </a:pathLst>
          </a:custGeom>
          <a:solidFill>
            <a:schemeClr val="accent4"/>
          </a:solidFill>
          <a:ln w="878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6FB43E0-0083-4E74-BCF0-B35ECE29C1BF}"/>
              </a:ext>
            </a:extLst>
          </p:cNvPr>
          <p:cNvSpPr/>
          <p:nvPr/>
        </p:nvSpPr>
        <p:spPr>
          <a:xfrm>
            <a:off x="23310917" y="10859254"/>
            <a:ext cx="527500" cy="1582501"/>
          </a:xfrm>
          <a:custGeom>
            <a:avLst/>
            <a:gdLst>
              <a:gd name="connsiteX0" fmla="*/ 0 w 527500"/>
              <a:gd name="connsiteY0" fmla="*/ 0 h 1582501"/>
              <a:gd name="connsiteX1" fmla="*/ 537171 w 527500"/>
              <a:gd name="connsiteY1" fmla="*/ 0 h 1582501"/>
              <a:gd name="connsiteX2" fmla="*/ 537171 w 527500"/>
              <a:gd name="connsiteY2" fmla="*/ 1597446 h 1582501"/>
              <a:gd name="connsiteX3" fmla="*/ 0 w 527500"/>
              <a:gd name="connsiteY3" fmla="*/ 1597446 h 1582501"/>
            </a:gdLst>
            <a:ahLst/>
            <a:cxnLst>
              <a:cxn ang="0">
                <a:pos x="connsiteX0" y="connsiteY0"/>
              </a:cxn>
              <a:cxn ang="0">
                <a:pos x="connsiteX1" y="connsiteY1"/>
              </a:cxn>
              <a:cxn ang="0">
                <a:pos x="connsiteX2" y="connsiteY2"/>
              </a:cxn>
              <a:cxn ang="0">
                <a:pos x="connsiteX3" y="connsiteY3"/>
              </a:cxn>
            </a:cxnLst>
            <a:rect l="l" t="t" r="r" b="b"/>
            <a:pathLst>
              <a:path w="527500" h="1582501">
                <a:moveTo>
                  <a:pt x="0" y="0"/>
                </a:moveTo>
                <a:lnTo>
                  <a:pt x="537171" y="0"/>
                </a:lnTo>
                <a:lnTo>
                  <a:pt x="537171" y="1597446"/>
                </a:lnTo>
                <a:lnTo>
                  <a:pt x="0" y="1597446"/>
                </a:lnTo>
                <a:close/>
              </a:path>
            </a:pathLst>
          </a:custGeom>
          <a:solidFill>
            <a:schemeClr val="accent4"/>
          </a:solidFill>
          <a:ln w="8787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DA809E74-0011-4055-A488-E762204DFEDE}"/>
              </a:ext>
            </a:extLst>
          </p:cNvPr>
          <p:cNvSpPr/>
          <p:nvPr/>
        </p:nvSpPr>
        <p:spPr>
          <a:xfrm>
            <a:off x="10733551" y="4213629"/>
            <a:ext cx="87917" cy="87917"/>
          </a:xfrm>
          <a:custGeom>
            <a:avLst/>
            <a:gdLst/>
            <a:ahLst/>
            <a:cxnLst/>
            <a:rect l="l" t="t" r="r" b="b"/>
            <a:pathLst>
              <a:path/>
            </a:pathLst>
          </a:custGeom>
          <a:solidFill>
            <a:srgbClr val="FFFFFF"/>
          </a:solidFill>
          <a:ln w="87879"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EAA9D6D-47CB-4CD7-BF3A-F96CE7C215C8}"/>
              </a:ext>
            </a:extLst>
          </p:cNvPr>
          <p:cNvSpPr/>
          <p:nvPr/>
        </p:nvSpPr>
        <p:spPr>
          <a:xfrm>
            <a:off x="26722086" y="10598142"/>
            <a:ext cx="703334" cy="2285835"/>
          </a:xfrm>
          <a:custGeom>
            <a:avLst/>
            <a:gdLst>
              <a:gd name="connsiteX0" fmla="*/ 780701 w 703333"/>
              <a:gd name="connsiteY0" fmla="*/ 0 h 2285834"/>
              <a:gd name="connsiteX1" fmla="*/ 95829 w 703333"/>
              <a:gd name="connsiteY1" fmla="*/ 0 h 2285834"/>
              <a:gd name="connsiteX2" fmla="*/ 0 w 703333"/>
              <a:gd name="connsiteY2" fmla="*/ 0 h 2285834"/>
              <a:gd name="connsiteX3" fmla="*/ 0 w 703333"/>
              <a:gd name="connsiteY3" fmla="*/ 95829 h 2285834"/>
              <a:gd name="connsiteX4" fmla="*/ 0 w 703333"/>
              <a:gd name="connsiteY4" fmla="*/ 2321881 h 2285834"/>
              <a:gd name="connsiteX5" fmla="*/ 95829 w 703333"/>
              <a:gd name="connsiteY5" fmla="*/ 2321881 h 2285834"/>
              <a:gd name="connsiteX6" fmla="*/ 95829 w 703333"/>
              <a:gd name="connsiteY6" fmla="*/ 95829 h 2285834"/>
              <a:gd name="connsiteX7" fmla="*/ 780701 w 703333"/>
              <a:gd name="connsiteY7" fmla="*/ 95829 h 228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333" h="2285834">
                <a:moveTo>
                  <a:pt x="780701" y="0"/>
                </a:moveTo>
                <a:lnTo>
                  <a:pt x="95829" y="0"/>
                </a:lnTo>
                <a:lnTo>
                  <a:pt x="0" y="0"/>
                </a:lnTo>
                <a:lnTo>
                  <a:pt x="0" y="95829"/>
                </a:lnTo>
                <a:lnTo>
                  <a:pt x="0" y="2321881"/>
                </a:lnTo>
                <a:lnTo>
                  <a:pt x="95829" y="2321881"/>
                </a:lnTo>
                <a:lnTo>
                  <a:pt x="95829" y="95829"/>
                </a:lnTo>
                <a:lnTo>
                  <a:pt x="780701" y="95829"/>
                </a:lnTo>
                <a:close/>
              </a:path>
            </a:pathLst>
          </a:custGeom>
          <a:solidFill>
            <a:srgbClr val="000000">
              <a:alpha val="20000"/>
            </a:srgbClr>
          </a:solidFill>
          <a:ln w="878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95D3B4E-EB79-41AB-A8FF-820AC16DE926}"/>
              </a:ext>
            </a:extLst>
          </p:cNvPr>
          <p:cNvSpPr/>
          <p:nvPr/>
        </p:nvSpPr>
        <p:spPr>
          <a:xfrm>
            <a:off x="22553954" y="10859254"/>
            <a:ext cx="527500" cy="1582501"/>
          </a:xfrm>
          <a:custGeom>
            <a:avLst/>
            <a:gdLst>
              <a:gd name="connsiteX0" fmla="*/ 536293 w 527500"/>
              <a:gd name="connsiteY0" fmla="*/ 0 h 1582501"/>
              <a:gd name="connsiteX1" fmla="*/ 65059 w 527500"/>
              <a:gd name="connsiteY1" fmla="*/ 0 h 1582501"/>
              <a:gd name="connsiteX2" fmla="*/ 0 w 527500"/>
              <a:gd name="connsiteY2" fmla="*/ 0 h 1582501"/>
              <a:gd name="connsiteX3" fmla="*/ 0 w 527500"/>
              <a:gd name="connsiteY3" fmla="*/ 65938 h 1582501"/>
              <a:gd name="connsiteX4" fmla="*/ 0 w 527500"/>
              <a:gd name="connsiteY4" fmla="*/ 1597447 h 1582501"/>
              <a:gd name="connsiteX5" fmla="*/ 65059 w 527500"/>
              <a:gd name="connsiteY5" fmla="*/ 1597447 h 1582501"/>
              <a:gd name="connsiteX6" fmla="*/ 65059 w 527500"/>
              <a:gd name="connsiteY6" fmla="*/ 65938 h 1582501"/>
              <a:gd name="connsiteX7" fmla="*/ 536293 w 527500"/>
              <a:gd name="connsiteY7" fmla="*/ 65938 h 158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500" h="1582501">
                <a:moveTo>
                  <a:pt x="536293" y="0"/>
                </a:moveTo>
                <a:lnTo>
                  <a:pt x="65059" y="0"/>
                </a:lnTo>
                <a:lnTo>
                  <a:pt x="0" y="0"/>
                </a:lnTo>
                <a:lnTo>
                  <a:pt x="0" y="65938"/>
                </a:lnTo>
                <a:lnTo>
                  <a:pt x="0" y="1597447"/>
                </a:lnTo>
                <a:lnTo>
                  <a:pt x="65059" y="1597447"/>
                </a:lnTo>
                <a:lnTo>
                  <a:pt x="65059" y="65938"/>
                </a:lnTo>
                <a:lnTo>
                  <a:pt x="536293" y="65938"/>
                </a:lnTo>
                <a:close/>
              </a:path>
            </a:pathLst>
          </a:custGeom>
          <a:solidFill>
            <a:srgbClr val="000000">
              <a:alpha val="20000"/>
            </a:srgbClr>
          </a:solidFill>
          <a:ln w="878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392F0E0-C633-462B-B547-220283F24FC2}"/>
              </a:ext>
            </a:extLst>
          </p:cNvPr>
          <p:cNvSpPr/>
          <p:nvPr/>
        </p:nvSpPr>
        <p:spPr>
          <a:xfrm>
            <a:off x="23310917" y="10859254"/>
            <a:ext cx="527500" cy="1582501"/>
          </a:xfrm>
          <a:custGeom>
            <a:avLst/>
            <a:gdLst>
              <a:gd name="connsiteX0" fmla="*/ 537171 w 527500"/>
              <a:gd name="connsiteY0" fmla="*/ 0 h 1582501"/>
              <a:gd name="connsiteX1" fmla="*/ 65938 w 527500"/>
              <a:gd name="connsiteY1" fmla="*/ 0 h 1582501"/>
              <a:gd name="connsiteX2" fmla="*/ 0 w 527500"/>
              <a:gd name="connsiteY2" fmla="*/ 0 h 1582501"/>
              <a:gd name="connsiteX3" fmla="*/ 0 w 527500"/>
              <a:gd name="connsiteY3" fmla="*/ 65938 h 1582501"/>
              <a:gd name="connsiteX4" fmla="*/ 0 w 527500"/>
              <a:gd name="connsiteY4" fmla="*/ 1597447 h 1582501"/>
              <a:gd name="connsiteX5" fmla="*/ 65938 w 527500"/>
              <a:gd name="connsiteY5" fmla="*/ 1597447 h 1582501"/>
              <a:gd name="connsiteX6" fmla="*/ 65938 w 527500"/>
              <a:gd name="connsiteY6" fmla="*/ 65938 h 1582501"/>
              <a:gd name="connsiteX7" fmla="*/ 537171 w 527500"/>
              <a:gd name="connsiteY7" fmla="*/ 65938 h 158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500" h="1582501">
                <a:moveTo>
                  <a:pt x="537171" y="0"/>
                </a:moveTo>
                <a:lnTo>
                  <a:pt x="65938" y="0"/>
                </a:lnTo>
                <a:lnTo>
                  <a:pt x="0" y="0"/>
                </a:lnTo>
                <a:lnTo>
                  <a:pt x="0" y="65938"/>
                </a:lnTo>
                <a:lnTo>
                  <a:pt x="0" y="1597447"/>
                </a:lnTo>
                <a:lnTo>
                  <a:pt x="65938" y="1597447"/>
                </a:lnTo>
                <a:lnTo>
                  <a:pt x="65938" y="65938"/>
                </a:lnTo>
                <a:lnTo>
                  <a:pt x="537171" y="65938"/>
                </a:lnTo>
                <a:close/>
              </a:path>
            </a:pathLst>
          </a:custGeom>
          <a:solidFill>
            <a:srgbClr val="000000">
              <a:alpha val="20000"/>
            </a:srgbClr>
          </a:solidFill>
          <a:ln w="878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8E2B8F0C-C56C-40D7-93AA-3CD5E2D1898F}"/>
              </a:ext>
            </a:extLst>
          </p:cNvPr>
          <p:cNvSpPr/>
          <p:nvPr/>
        </p:nvSpPr>
        <p:spPr>
          <a:xfrm>
            <a:off x="22240092" y="10598142"/>
            <a:ext cx="1846251" cy="3077085"/>
          </a:xfrm>
          <a:custGeom>
            <a:avLst/>
            <a:gdLst>
              <a:gd name="connsiteX0" fmla="*/ 1920980 w 1846251"/>
              <a:gd name="connsiteY0" fmla="*/ 0 h 3077085"/>
              <a:gd name="connsiteX1" fmla="*/ 95829 w 1846251"/>
              <a:gd name="connsiteY1" fmla="*/ 0 h 3077085"/>
              <a:gd name="connsiteX2" fmla="*/ 0 w 1846251"/>
              <a:gd name="connsiteY2" fmla="*/ 0 h 3077085"/>
              <a:gd name="connsiteX3" fmla="*/ 0 w 1846251"/>
              <a:gd name="connsiteY3" fmla="*/ 95829 h 3077085"/>
              <a:gd name="connsiteX4" fmla="*/ 0 w 1846251"/>
              <a:gd name="connsiteY4" fmla="*/ 3118406 h 3077085"/>
              <a:gd name="connsiteX5" fmla="*/ 95829 w 1846251"/>
              <a:gd name="connsiteY5" fmla="*/ 3118406 h 3077085"/>
              <a:gd name="connsiteX6" fmla="*/ 95829 w 1846251"/>
              <a:gd name="connsiteY6" fmla="*/ 95829 h 3077085"/>
              <a:gd name="connsiteX7" fmla="*/ 1920980 w 1846251"/>
              <a:gd name="connsiteY7" fmla="*/ 95829 h 30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6251" h="3077085">
                <a:moveTo>
                  <a:pt x="1920980" y="0"/>
                </a:moveTo>
                <a:lnTo>
                  <a:pt x="95829" y="0"/>
                </a:lnTo>
                <a:lnTo>
                  <a:pt x="0" y="0"/>
                </a:lnTo>
                <a:lnTo>
                  <a:pt x="0" y="95829"/>
                </a:lnTo>
                <a:lnTo>
                  <a:pt x="0" y="3118406"/>
                </a:lnTo>
                <a:lnTo>
                  <a:pt x="95829" y="3118406"/>
                </a:lnTo>
                <a:lnTo>
                  <a:pt x="95829" y="95829"/>
                </a:lnTo>
                <a:lnTo>
                  <a:pt x="1920980" y="95829"/>
                </a:lnTo>
                <a:close/>
              </a:path>
            </a:pathLst>
          </a:custGeom>
          <a:solidFill>
            <a:srgbClr val="000000">
              <a:alpha val="20000"/>
            </a:srgbClr>
          </a:solidFill>
          <a:ln w="878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9F05A61-892A-4628-82BD-10766FEFCB78}"/>
              </a:ext>
            </a:extLst>
          </p:cNvPr>
          <p:cNvSpPr/>
          <p:nvPr/>
        </p:nvSpPr>
        <p:spPr>
          <a:xfrm>
            <a:off x="21733692" y="9947558"/>
            <a:ext cx="2901252" cy="3692502"/>
          </a:xfrm>
          <a:custGeom>
            <a:avLst/>
            <a:gdLst>
              <a:gd name="connsiteX0" fmla="*/ 2934660 w 2901251"/>
              <a:gd name="connsiteY0" fmla="*/ 0 h 3692502"/>
              <a:gd name="connsiteX1" fmla="*/ 115171 w 2901251"/>
              <a:gd name="connsiteY1" fmla="*/ 0 h 3692502"/>
              <a:gd name="connsiteX2" fmla="*/ 0 w 2901251"/>
              <a:gd name="connsiteY2" fmla="*/ 0 h 3692502"/>
              <a:gd name="connsiteX3" fmla="*/ 0 w 2901251"/>
              <a:gd name="connsiteY3" fmla="*/ 115171 h 3692502"/>
              <a:gd name="connsiteX4" fmla="*/ 0 w 2901251"/>
              <a:gd name="connsiteY4" fmla="*/ 3768990 h 3692502"/>
              <a:gd name="connsiteX5" fmla="*/ 115171 w 2901251"/>
              <a:gd name="connsiteY5" fmla="*/ 3768990 h 3692502"/>
              <a:gd name="connsiteX6" fmla="*/ 115171 w 2901251"/>
              <a:gd name="connsiteY6" fmla="*/ 324413 h 3692502"/>
              <a:gd name="connsiteX7" fmla="*/ 2934660 w 2901251"/>
              <a:gd name="connsiteY7" fmla="*/ 324413 h 369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251" h="3692502">
                <a:moveTo>
                  <a:pt x="2934660" y="0"/>
                </a:moveTo>
                <a:lnTo>
                  <a:pt x="115171" y="0"/>
                </a:lnTo>
                <a:lnTo>
                  <a:pt x="0" y="0"/>
                </a:lnTo>
                <a:lnTo>
                  <a:pt x="0" y="115171"/>
                </a:lnTo>
                <a:lnTo>
                  <a:pt x="0" y="3768990"/>
                </a:lnTo>
                <a:lnTo>
                  <a:pt x="115171" y="3768990"/>
                </a:lnTo>
                <a:lnTo>
                  <a:pt x="115171" y="324413"/>
                </a:lnTo>
                <a:lnTo>
                  <a:pt x="2934660" y="324413"/>
                </a:lnTo>
                <a:close/>
              </a:path>
            </a:pathLst>
          </a:custGeom>
          <a:solidFill>
            <a:srgbClr val="000000">
              <a:alpha val="20000"/>
            </a:srgbClr>
          </a:solidFill>
          <a:ln w="878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F1799AF-45BB-4809-B8A6-0DA9BF9C033A}"/>
              </a:ext>
            </a:extLst>
          </p:cNvPr>
          <p:cNvSpPr/>
          <p:nvPr/>
        </p:nvSpPr>
        <p:spPr>
          <a:xfrm>
            <a:off x="12151648" y="10739688"/>
            <a:ext cx="7560838" cy="3340836"/>
          </a:xfrm>
          <a:custGeom>
            <a:avLst/>
            <a:gdLst>
              <a:gd name="connsiteX0" fmla="*/ 0 w 7560838"/>
              <a:gd name="connsiteY0" fmla="*/ 0 h 3340835"/>
              <a:gd name="connsiteX1" fmla="*/ 7565234 w 7560838"/>
              <a:gd name="connsiteY1" fmla="*/ 0 h 3340835"/>
              <a:gd name="connsiteX2" fmla="*/ 7565234 w 7560838"/>
              <a:gd name="connsiteY2" fmla="*/ 3411170 h 3340835"/>
              <a:gd name="connsiteX3" fmla="*/ 0 w 7560838"/>
              <a:gd name="connsiteY3" fmla="*/ 3411170 h 3340835"/>
            </a:gdLst>
            <a:ahLst/>
            <a:cxnLst>
              <a:cxn ang="0">
                <a:pos x="connsiteX0" y="connsiteY0"/>
              </a:cxn>
              <a:cxn ang="0">
                <a:pos x="connsiteX1" y="connsiteY1"/>
              </a:cxn>
              <a:cxn ang="0">
                <a:pos x="connsiteX2" y="connsiteY2"/>
              </a:cxn>
              <a:cxn ang="0">
                <a:pos x="connsiteX3" y="connsiteY3"/>
              </a:cxn>
            </a:cxnLst>
            <a:rect l="l" t="t" r="r" b="b"/>
            <a:pathLst>
              <a:path w="7560838" h="3340835">
                <a:moveTo>
                  <a:pt x="0" y="0"/>
                </a:moveTo>
                <a:lnTo>
                  <a:pt x="7565234" y="0"/>
                </a:lnTo>
                <a:lnTo>
                  <a:pt x="7565234" y="3411170"/>
                </a:lnTo>
                <a:lnTo>
                  <a:pt x="0" y="3411170"/>
                </a:lnTo>
                <a:close/>
              </a:path>
            </a:pathLst>
          </a:custGeom>
          <a:solidFill>
            <a:srgbClr val="D69F62"/>
          </a:solidFill>
          <a:ln w="87879"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3CF7893-0A3E-4BDD-BD69-901085B69E91}"/>
              </a:ext>
            </a:extLst>
          </p:cNvPr>
          <p:cNvSpPr/>
          <p:nvPr/>
        </p:nvSpPr>
        <p:spPr>
          <a:xfrm>
            <a:off x="12312535" y="10940138"/>
            <a:ext cx="7121255" cy="3165002"/>
          </a:xfrm>
          <a:custGeom>
            <a:avLst/>
            <a:gdLst>
              <a:gd name="connsiteX0" fmla="*/ 0 w 7121254"/>
              <a:gd name="connsiteY0" fmla="*/ 0 h 3165002"/>
              <a:gd name="connsiteX1" fmla="*/ 7187192 w 7121254"/>
              <a:gd name="connsiteY1" fmla="*/ 0 h 3165002"/>
              <a:gd name="connsiteX2" fmla="*/ 7187192 w 7121254"/>
              <a:gd name="connsiteY2" fmla="*/ 3210719 h 3165002"/>
              <a:gd name="connsiteX3" fmla="*/ 0 w 7121254"/>
              <a:gd name="connsiteY3" fmla="*/ 3210719 h 3165002"/>
            </a:gdLst>
            <a:ahLst/>
            <a:cxnLst>
              <a:cxn ang="0">
                <a:pos x="connsiteX0" y="connsiteY0"/>
              </a:cxn>
              <a:cxn ang="0">
                <a:pos x="connsiteX1" y="connsiteY1"/>
              </a:cxn>
              <a:cxn ang="0">
                <a:pos x="connsiteX2" y="connsiteY2"/>
              </a:cxn>
              <a:cxn ang="0">
                <a:pos x="connsiteX3" y="connsiteY3"/>
              </a:cxn>
            </a:cxnLst>
            <a:rect l="l" t="t" r="r" b="b"/>
            <a:pathLst>
              <a:path w="7121254" h="3165002">
                <a:moveTo>
                  <a:pt x="0" y="0"/>
                </a:moveTo>
                <a:lnTo>
                  <a:pt x="7187192" y="0"/>
                </a:lnTo>
                <a:lnTo>
                  <a:pt x="7187192" y="3210719"/>
                </a:lnTo>
                <a:lnTo>
                  <a:pt x="0" y="3210719"/>
                </a:lnTo>
                <a:close/>
              </a:path>
            </a:pathLst>
          </a:custGeom>
          <a:solidFill>
            <a:srgbClr val="BA8A55"/>
          </a:solidFill>
          <a:ln w="87879"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862C775-F68A-4AB3-BDCD-255E91826983}"/>
              </a:ext>
            </a:extLst>
          </p:cNvPr>
          <p:cNvSpPr/>
          <p:nvPr/>
        </p:nvSpPr>
        <p:spPr>
          <a:xfrm>
            <a:off x="12224619" y="11102784"/>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2F9AE022-DCCD-41EA-AEEE-50AD0BA8DE71}"/>
              </a:ext>
            </a:extLst>
          </p:cNvPr>
          <p:cNvSpPr/>
          <p:nvPr/>
        </p:nvSpPr>
        <p:spPr>
          <a:xfrm>
            <a:off x="12224619" y="11283892"/>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7AB0C58-DE96-4AAC-AD5C-68E2F9977A01}"/>
              </a:ext>
            </a:extLst>
          </p:cNvPr>
          <p:cNvSpPr/>
          <p:nvPr/>
        </p:nvSpPr>
        <p:spPr>
          <a:xfrm>
            <a:off x="12224619" y="11465001"/>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37E1FC4-0FEC-4A27-B8B3-9F27BC199867}"/>
              </a:ext>
            </a:extLst>
          </p:cNvPr>
          <p:cNvSpPr/>
          <p:nvPr/>
        </p:nvSpPr>
        <p:spPr>
          <a:xfrm>
            <a:off x="12224619" y="11646109"/>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BD6EA2CD-8B91-4C6F-8F82-B0E8A1D0C2F9}"/>
              </a:ext>
            </a:extLst>
          </p:cNvPr>
          <p:cNvSpPr/>
          <p:nvPr/>
        </p:nvSpPr>
        <p:spPr>
          <a:xfrm>
            <a:off x="12224619" y="11827217"/>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BB0B7BFB-3A5A-4A2C-B222-CD7EF37D0F3E}"/>
              </a:ext>
            </a:extLst>
          </p:cNvPr>
          <p:cNvSpPr/>
          <p:nvPr/>
        </p:nvSpPr>
        <p:spPr>
          <a:xfrm>
            <a:off x="12224619" y="12008326"/>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DA72CAB0-CC1D-4BE2-A6FA-03AAB415DA70}"/>
              </a:ext>
            </a:extLst>
          </p:cNvPr>
          <p:cNvSpPr/>
          <p:nvPr/>
        </p:nvSpPr>
        <p:spPr>
          <a:xfrm>
            <a:off x="12224619" y="12189434"/>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B2451B4-2B22-43D4-952A-A3E2CFBE8456}"/>
              </a:ext>
            </a:extLst>
          </p:cNvPr>
          <p:cNvSpPr/>
          <p:nvPr/>
        </p:nvSpPr>
        <p:spPr>
          <a:xfrm>
            <a:off x="12224619" y="12369664"/>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AF6DC3B-49BF-4B00-8C1D-14E47D08B502}"/>
              </a:ext>
            </a:extLst>
          </p:cNvPr>
          <p:cNvSpPr/>
          <p:nvPr/>
        </p:nvSpPr>
        <p:spPr>
          <a:xfrm>
            <a:off x="12224619" y="12550772"/>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6E56388-74C6-49B5-AD08-C1E54744B551}"/>
              </a:ext>
            </a:extLst>
          </p:cNvPr>
          <p:cNvSpPr/>
          <p:nvPr/>
        </p:nvSpPr>
        <p:spPr>
          <a:xfrm>
            <a:off x="12224619" y="12731881"/>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354D566-43FE-44EF-AF4D-542BE3DF3C57}"/>
              </a:ext>
            </a:extLst>
          </p:cNvPr>
          <p:cNvSpPr/>
          <p:nvPr/>
        </p:nvSpPr>
        <p:spPr>
          <a:xfrm>
            <a:off x="12224619" y="12912989"/>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4A9631A1-03A8-45B1-9D86-D055AC04BFB3}"/>
              </a:ext>
            </a:extLst>
          </p:cNvPr>
          <p:cNvSpPr/>
          <p:nvPr/>
        </p:nvSpPr>
        <p:spPr>
          <a:xfrm>
            <a:off x="12224619" y="13094097"/>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13112493-EEAA-4FA9-8DA5-79E1CFDEC1FD}"/>
              </a:ext>
            </a:extLst>
          </p:cNvPr>
          <p:cNvSpPr/>
          <p:nvPr/>
        </p:nvSpPr>
        <p:spPr>
          <a:xfrm>
            <a:off x="12224619" y="13275206"/>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D4FE6E9-3C28-481F-B4AF-88859332B4EA}"/>
              </a:ext>
            </a:extLst>
          </p:cNvPr>
          <p:cNvSpPr/>
          <p:nvPr/>
        </p:nvSpPr>
        <p:spPr>
          <a:xfrm>
            <a:off x="12224619" y="13456314"/>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948AEE7-2703-4D28-A004-8F21F5514778}"/>
              </a:ext>
            </a:extLst>
          </p:cNvPr>
          <p:cNvSpPr/>
          <p:nvPr/>
        </p:nvSpPr>
        <p:spPr>
          <a:xfrm>
            <a:off x="12224619" y="13636544"/>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460F6E7-5187-453E-AB3E-EAF61B877B91}"/>
              </a:ext>
            </a:extLst>
          </p:cNvPr>
          <p:cNvSpPr/>
          <p:nvPr/>
        </p:nvSpPr>
        <p:spPr>
          <a:xfrm>
            <a:off x="12224619" y="13817652"/>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41D5BE3-C838-4E3F-A24B-A2F26F06E0CE}"/>
              </a:ext>
            </a:extLst>
          </p:cNvPr>
          <p:cNvSpPr/>
          <p:nvPr/>
        </p:nvSpPr>
        <p:spPr>
          <a:xfrm>
            <a:off x="12224619" y="13998761"/>
            <a:ext cx="7209171" cy="87917"/>
          </a:xfrm>
          <a:custGeom>
            <a:avLst/>
            <a:gdLst>
              <a:gd name="connsiteX0" fmla="*/ 0 w 7209171"/>
              <a:gd name="connsiteY0" fmla="*/ 0 h 0"/>
              <a:gd name="connsiteX1" fmla="*/ 7274230 w 7209171"/>
              <a:gd name="connsiteY1" fmla="*/ 0 h 0"/>
            </a:gdLst>
            <a:ahLst/>
            <a:cxnLst>
              <a:cxn ang="0">
                <a:pos x="connsiteX0" y="connsiteY0"/>
              </a:cxn>
              <a:cxn ang="0">
                <a:pos x="connsiteX1" y="connsiteY1"/>
              </a:cxn>
            </a:cxnLst>
            <a:rect l="l" t="t" r="r" b="b"/>
            <a:pathLst>
              <a:path w="7209171">
                <a:moveTo>
                  <a:pt x="0" y="0"/>
                </a:moveTo>
                <a:lnTo>
                  <a:pt x="7274230" y="0"/>
                </a:lnTo>
              </a:path>
            </a:pathLst>
          </a:custGeom>
          <a:ln w="77500" cap="flat">
            <a:solidFill>
              <a:srgbClr val="D69F62"/>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E0725D3-C805-4DAC-B826-CD3D1D236ECE}"/>
              </a:ext>
            </a:extLst>
          </p:cNvPr>
          <p:cNvSpPr/>
          <p:nvPr/>
        </p:nvSpPr>
        <p:spPr>
          <a:xfrm>
            <a:off x="12312535" y="10940138"/>
            <a:ext cx="7121255" cy="3165002"/>
          </a:xfrm>
          <a:custGeom>
            <a:avLst/>
            <a:gdLst>
              <a:gd name="connsiteX0" fmla="*/ 7186313 w 7121254"/>
              <a:gd name="connsiteY0" fmla="*/ 0 h 3165002"/>
              <a:gd name="connsiteX1" fmla="*/ 94950 w 7121254"/>
              <a:gd name="connsiteY1" fmla="*/ 0 h 3165002"/>
              <a:gd name="connsiteX2" fmla="*/ 0 w 7121254"/>
              <a:gd name="connsiteY2" fmla="*/ 0 h 3165002"/>
              <a:gd name="connsiteX3" fmla="*/ 0 w 7121254"/>
              <a:gd name="connsiteY3" fmla="*/ 95829 h 3165002"/>
              <a:gd name="connsiteX4" fmla="*/ 0 w 7121254"/>
              <a:gd name="connsiteY4" fmla="*/ 3210719 h 3165002"/>
              <a:gd name="connsiteX5" fmla="*/ 94950 w 7121254"/>
              <a:gd name="connsiteY5" fmla="*/ 3210719 h 3165002"/>
              <a:gd name="connsiteX6" fmla="*/ 94950 w 7121254"/>
              <a:gd name="connsiteY6" fmla="*/ 95829 h 3165002"/>
              <a:gd name="connsiteX7" fmla="*/ 7186313 w 7121254"/>
              <a:gd name="connsiteY7" fmla="*/ 95829 h 316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1254" h="3165002">
                <a:moveTo>
                  <a:pt x="7186313" y="0"/>
                </a:moveTo>
                <a:lnTo>
                  <a:pt x="94950" y="0"/>
                </a:lnTo>
                <a:lnTo>
                  <a:pt x="0" y="0"/>
                </a:lnTo>
                <a:lnTo>
                  <a:pt x="0" y="95829"/>
                </a:lnTo>
                <a:lnTo>
                  <a:pt x="0" y="3210719"/>
                </a:lnTo>
                <a:lnTo>
                  <a:pt x="94950" y="3210719"/>
                </a:lnTo>
                <a:lnTo>
                  <a:pt x="94950" y="95829"/>
                </a:lnTo>
                <a:lnTo>
                  <a:pt x="7186313" y="95829"/>
                </a:lnTo>
                <a:close/>
              </a:path>
            </a:pathLst>
          </a:custGeom>
          <a:solidFill>
            <a:srgbClr val="000000">
              <a:alpha val="20000"/>
            </a:srgbClr>
          </a:solidFill>
          <a:ln w="87879"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A2E1104-3761-4528-9B5C-BBB4E499F686}"/>
              </a:ext>
            </a:extLst>
          </p:cNvPr>
          <p:cNvSpPr/>
          <p:nvPr/>
        </p:nvSpPr>
        <p:spPr>
          <a:xfrm>
            <a:off x="21800508" y="6815085"/>
            <a:ext cx="3340835" cy="703334"/>
          </a:xfrm>
          <a:custGeom>
            <a:avLst/>
            <a:gdLst>
              <a:gd name="connsiteX0" fmla="*/ 3374244 w 3340835"/>
              <a:gd name="connsiteY0" fmla="*/ 0 h 703333"/>
              <a:gd name="connsiteX1" fmla="*/ 47475 w 3340835"/>
              <a:gd name="connsiteY1" fmla="*/ 0 h 703333"/>
              <a:gd name="connsiteX2" fmla="*/ 0 w 3340835"/>
              <a:gd name="connsiteY2" fmla="*/ 0 h 703333"/>
              <a:gd name="connsiteX3" fmla="*/ 0 w 3340835"/>
              <a:gd name="connsiteY3" fmla="*/ 48354 h 703333"/>
              <a:gd name="connsiteX4" fmla="*/ 0 w 3340835"/>
              <a:gd name="connsiteY4" fmla="*/ 741138 h 703333"/>
              <a:gd name="connsiteX5" fmla="*/ 130117 w 3340835"/>
              <a:gd name="connsiteY5" fmla="*/ 741138 h 703333"/>
              <a:gd name="connsiteX6" fmla="*/ 130117 w 3340835"/>
              <a:gd name="connsiteY6" fmla="*/ 130996 h 703333"/>
              <a:gd name="connsiteX7" fmla="*/ 3374244 w 3340835"/>
              <a:gd name="connsiteY7" fmla="*/ 130996 h 70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0835" h="703333">
                <a:moveTo>
                  <a:pt x="3374244" y="0"/>
                </a:moveTo>
                <a:lnTo>
                  <a:pt x="47475" y="0"/>
                </a:lnTo>
                <a:lnTo>
                  <a:pt x="0" y="0"/>
                </a:lnTo>
                <a:lnTo>
                  <a:pt x="0" y="48354"/>
                </a:lnTo>
                <a:lnTo>
                  <a:pt x="0" y="741138"/>
                </a:lnTo>
                <a:lnTo>
                  <a:pt x="130117" y="741138"/>
                </a:lnTo>
                <a:lnTo>
                  <a:pt x="130117" y="130996"/>
                </a:lnTo>
                <a:lnTo>
                  <a:pt x="3374244" y="130996"/>
                </a:lnTo>
                <a:close/>
              </a:path>
            </a:pathLst>
          </a:custGeom>
          <a:solidFill>
            <a:srgbClr val="000000">
              <a:alpha val="20000"/>
            </a:srgbClr>
          </a:solidFill>
          <a:ln w="8787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DD4330BA-85E6-42C2-A782-40751D258792}"/>
              </a:ext>
            </a:extLst>
          </p:cNvPr>
          <p:cNvSpPr/>
          <p:nvPr/>
        </p:nvSpPr>
        <p:spPr>
          <a:xfrm>
            <a:off x="14673100" y="5658101"/>
            <a:ext cx="5890420" cy="2813335"/>
          </a:xfrm>
          <a:custGeom>
            <a:avLst/>
            <a:gdLst>
              <a:gd name="connsiteX0" fmla="*/ 5901850 w 5890420"/>
              <a:gd name="connsiteY0" fmla="*/ 0 h 2813335"/>
              <a:gd name="connsiteX1" fmla="*/ 47475 w 5890420"/>
              <a:gd name="connsiteY1" fmla="*/ 0 h 2813335"/>
              <a:gd name="connsiteX2" fmla="*/ 0 w 5890420"/>
              <a:gd name="connsiteY2" fmla="*/ 0 h 2813335"/>
              <a:gd name="connsiteX3" fmla="*/ 0 w 5890420"/>
              <a:gd name="connsiteY3" fmla="*/ 48354 h 2813335"/>
              <a:gd name="connsiteX4" fmla="*/ 0 w 5890420"/>
              <a:gd name="connsiteY4" fmla="*/ 2820369 h 2813335"/>
              <a:gd name="connsiteX5" fmla="*/ 130117 w 5890420"/>
              <a:gd name="connsiteY5" fmla="*/ 2820369 h 2813335"/>
              <a:gd name="connsiteX6" fmla="*/ 130117 w 5890420"/>
              <a:gd name="connsiteY6" fmla="*/ 130996 h 2813335"/>
              <a:gd name="connsiteX7" fmla="*/ 5901850 w 5890420"/>
              <a:gd name="connsiteY7" fmla="*/ 130996 h 28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0420" h="2813335">
                <a:moveTo>
                  <a:pt x="5901850" y="0"/>
                </a:moveTo>
                <a:lnTo>
                  <a:pt x="47475" y="0"/>
                </a:lnTo>
                <a:lnTo>
                  <a:pt x="0" y="0"/>
                </a:lnTo>
                <a:lnTo>
                  <a:pt x="0" y="48354"/>
                </a:lnTo>
                <a:lnTo>
                  <a:pt x="0" y="2820369"/>
                </a:lnTo>
                <a:lnTo>
                  <a:pt x="130117" y="2820369"/>
                </a:lnTo>
                <a:lnTo>
                  <a:pt x="130117" y="130996"/>
                </a:lnTo>
                <a:lnTo>
                  <a:pt x="5901850" y="130996"/>
                </a:lnTo>
                <a:close/>
              </a:path>
            </a:pathLst>
          </a:custGeom>
          <a:solidFill>
            <a:srgbClr val="000000">
              <a:alpha val="20000"/>
            </a:srgbClr>
          </a:solidFill>
          <a:ln w="87879"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B8CDDE7-3CDE-401F-9407-DC796253D7C4}"/>
              </a:ext>
            </a:extLst>
          </p:cNvPr>
          <p:cNvSpPr/>
          <p:nvPr/>
        </p:nvSpPr>
        <p:spPr>
          <a:xfrm>
            <a:off x="21800508" y="8016027"/>
            <a:ext cx="3340835" cy="703334"/>
          </a:xfrm>
          <a:custGeom>
            <a:avLst/>
            <a:gdLst>
              <a:gd name="connsiteX0" fmla="*/ 3374244 w 3340835"/>
              <a:gd name="connsiteY0" fmla="*/ 0 h 703333"/>
              <a:gd name="connsiteX1" fmla="*/ 47475 w 3340835"/>
              <a:gd name="connsiteY1" fmla="*/ 0 h 703333"/>
              <a:gd name="connsiteX2" fmla="*/ 0 w 3340835"/>
              <a:gd name="connsiteY2" fmla="*/ 0 h 703333"/>
              <a:gd name="connsiteX3" fmla="*/ 0 w 3340835"/>
              <a:gd name="connsiteY3" fmla="*/ 48354 h 703333"/>
              <a:gd name="connsiteX4" fmla="*/ 0 w 3340835"/>
              <a:gd name="connsiteY4" fmla="*/ 741138 h 703333"/>
              <a:gd name="connsiteX5" fmla="*/ 130117 w 3340835"/>
              <a:gd name="connsiteY5" fmla="*/ 741138 h 703333"/>
              <a:gd name="connsiteX6" fmla="*/ 130117 w 3340835"/>
              <a:gd name="connsiteY6" fmla="*/ 130117 h 703333"/>
              <a:gd name="connsiteX7" fmla="*/ 3374244 w 3340835"/>
              <a:gd name="connsiteY7" fmla="*/ 130117 h 70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0835" h="703333">
                <a:moveTo>
                  <a:pt x="3374244" y="0"/>
                </a:moveTo>
                <a:lnTo>
                  <a:pt x="47475" y="0"/>
                </a:lnTo>
                <a:lnTo>
                  <a:pt x="0" y="0"/>
                </a:lnTo>
                <a:lnTo>
                  <a:pt x="0" y="48354"/>
                </a:lnTo>
                <a:lnTo>
                  <a:pt x="0" y="741138"/>
                </a:lnTo>
                <a:lnTo>
                  <a:pt x="130117" y="741138"/>
                </a:lnTo>
                <a:lnTo>
                  <a:pt x="130117" y="130117"/>
                </a:lnTo>
                <a:lnTo>
                  <a:pt x="3374244" y="130117"/>
                </a:lnTo>
                <a:close/>
              </a:path>
            </a:pathLst>
          </a:custGeom>
          <a:solidFill>
            <a:srgbClr val="000000">
              <a:alpha val="20000"/>
            </a:srgbClr>
          </a:solidFill>
          <a:ln w="87879"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6D010880-DBF9-437D-B4DB-CC8D8D016177}"/>
              </a:ext>
            </a:extLst>
          </p:cNvPr>
          <p:cNvSpPr/>
          <p:nvPr/>
        </p:nvSpPr>
        <p:spPr>
          <a:xfrm>
            <a:off x="21378508" y="5973722"/>
            <a:ext cx="1142917" cy="2989169"/>
          </a:xfrm>
          <a:custGeom>
            <a:avLst/>
            <a:gdLst>
              <a:gd name="connsiteX0" fmla="*/ 0 w 1142917"/>
              <a:gd name="connsiteY0" fmla="*/ 0 h 2989168"/>
              <a:gd name="connsiteX1" fmla="*/ 1167534 w 1142917"/>
              <a:gd name="connsiteY1" fmla="*/ 3003235 h 2989168"/>
              <a:gd name="connsiteX2" fmla="*/ 0 w 1142917"/>
              <a:gd name="connsiteY2" fmla="*/ 3003235 h 2989168"/>
            </a:gdLst>
            <a:ahLst/>
            <a:cxnLst>
              <a:cxn ang="0">
                <a:pos x="connsiteX0" y="connsiteY0"/>
              </a:cxn>
              <a:cxn ang="0">
                <a:pos x="connsiteX1" y="connsiteY1"/>
              </a:cxn>
              <a:cxn ang="0">
                <a:pos x="connsiteX2" y="connsiteY2"/>
              </a:cxn>
            </a:cxnLst>
            <a:rect l="l" t="t" r="r" b="b"/>
            <a:pathLst>
              <a:path w="1142917" h="2989168">
                <a:moveTo>
                  <a:pt x="0" y="0"/>
                </a:moveTo>
                <a:lnTo>
                  <a:pt x="1167534" y="3003235"/>
                </a:lnTo>
                <a:lnTo>
                  <a:pt x="0" y="3003235"/>
                </a:lnTo>
                <a:close/>
              </a:path>
            </a:pathLst>
          </a:custGeom>
          <a:solidFill>
            <a:srgbClr val="000000">
              <a:alpha val="20000"/>
            </a:srgbClr>
          </a:solidFill>
          <a:ln w="87879"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12520E2-E0B9-4780-90B8-CE83825788F0}"/>
              </a:ext>
            </a:extLst>
          </p:cNvPr>
          <p:cNvSpPr/>
          <p:nvPr/>
        </p:nvSpPr>
        <p:spPr>
          <a:xfrm>
            <a:off x="21368837" y="5797888"/>
            <a:ext cx="5538754" cy="527500"/>
          </a:xfrm>
          <a:custGeom>
            <a:avLst/>
            <a:gdLst>
              <a:gd name="connsiteX0" fmla="*/ 0 w 5538753"/>
              <a:gd name="connsiteY0" fmla="*/ 0 h 527500"/>
              <a:gd name="connsiteX1" fmla="*/ 5583591 w 5538753"/>
              <a:gd name="connsiteY1" fmla="*/ 0 h 527500"/>
              <a:gd name="connsiteX2" fmla="*/ 5583591 w 5538753"/>
              <a:gd name="connsiteY2" fmla="*/ 540688 h 527500"/>
              <a:gd name="connsiteX3" fmla="*/ -1 w 5538753"/>
              <a:gd name="connsiteY3" fmla="*/ 540688 h 527500"/>
            </a:gdLst>
            <a:ahLst/>
            <a:cxnLst>
              <a:cxn ang="0">
                <a:pos x="connsiteX0" y="connsiteY0"/>
              </a:cxn>
              <a:cxn ang="0">
                <a:pos x="connsiteX1" y="connsiteY1"/>
              </a:cxn>
              <a:cxn ang="0">
                <a:pos x="connsiteX2" y="connsiteY2"/>
              </a:cxn>
              <a:cxn ang="0">
                <a:pos x="connsiteX3" y="connsiteY3"/>
              </a:cxn>
            </a:cxnLst>
            <a:rect l="l" t="t" r="r" b="b"/>
            <a:pathLst>
              <a:path w="5538753" h="527500">
                <a:moveTo>
                  <a:pt x="0" y="0"/>
                </a:moveTo>
                <a:lnTo>
                  <a:pt x="5583591" y="0"/>
                </a:lnTo>
                <a:lnTo>
                  <a:pt x="5583591" y="540688"/>
                </a:lnTo>
                <a:lnTo>
                  <a:pt x="-1" y="540688"/>
                </a:lnTo>
                <a:close/>
              </a:path>
            </a:pathLst>
          </a:custGeom>
          <a:solidFill>
            <a:schemeClr val="accent1"/>
          </a:solidFill>
          <a:ln w="87879"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AE4A9B01-EEF8-4E24-B2AC-8B032D405BB9}"/>
              </a:ext>
            </a:extLst>
          </p:cNvPr>
          <p:cNvSpPr/>
          <p:nvPr/>
        </p:nvSpPr>
        <p:spPr>
          <a:xfrm>
            <a:off x="21368837" y="6338576"/>
            <a:ext cx="4747503" cy="87917"/>
          </a:xfrm>
          <a:custGeom>
            <a:avLst/>
            <a:gdLst>
              <a:gd name="connsiteX0" fmla="*/ 0 w 4747503"/>
              <a:gd name="connsiteY0" fmla="*/ 0 h 87916"/>
              <a:gd name="connsiteX1" fmla="*/ 4823112 w 4747503"/>
              <a:gd name="connsiteY1" fmla="*/ 0 h 87916"/>
              <a:gd name="connsiteX2" fmla="*/ 4823112 w 4747503"/>
              <a:gd name="connsiteY2" fmla="*/ 113413 h 87916"/>
              <a:gd name="connsiteX3" fmla="*/ 0 w 4747503"/>
              <a:gd name="connsiteY3" fmla="*/ 113413 h 87916"/>
            </a:gdLst>
            <a:ahLst/>
            <a:cxnLst>
              <a:cxn ang="0">
                <a:pos x="connsiteX0" y="connsiteY0"/>
              </a:cxn>
              <a:cxn ang="0">
                <a:pos x="connsiteX1" y="connsiteY1"/>
              </a:cxn>
              <a:cxn ang="0">
                <a:pos x="connsiteX2" y="connsiteY2"/>
              </a:cxn>
              <a:cxn ang="0">
                <a:pos x="connsiteX3" y="connsiteY3"/>
              </a:cxn>
            </a:cxnLst>
            <a:rect l="l" t="t" r="r" b="b"/>
            <a:pathLst>
              <a:path w="4747503" h="87916">
                <a:moveTo>
                  <a:pt x="0" y="0"/>
                </a:moveTo>
                <a:lnTo>
                  <a:pt x="4823112" y="0"/>
                </a:lnTo>
                <a:lnTo>
                  <a:pt x="4823112" y="113413"/>
                </a:lnTo>
                <a:lnTo>
                  <a:pt x="0" y="113413"/>
                </a:lnTo>
                <a:close/>
              </a:path>
            </a:pathLst>
          </a:custGeom>
          <a:solidFill>
            <a:srgbClr val="000000">
              <a:alpha val="20000"/>
            </a:srgbClr>
          </a:solidFill>
          <a:ln w="87879"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EBB44097-834C-4D99-A985-31702BF7166B}"/>
              </a:ext>
            </a:extLst>
          </p:cNvPr>
          <p:cNvSpPr/>
          <p:nvPr/>
        </p:nvSpPr>
        <p:spPr>
          <a:xfrm>
            <a:off x="14350445" y="4693654"/>
            <a:ext cx="6417921" cy="87917"/>
          </a:xfrm>
          <a:custGeom>
            <a:avLst/>
            <a:gdLst>
              <a:gd name="connsiteX0" fmla="*/ 0 w 6417920"/>
              <a:gd name="connsiteY0" fmla="*/ 0 h 87916"/>
              <a:gd name="connsiteX1" fmla="*/ 6467154 w 6417920"/>
              <a:gd name="connsiteY1" fmla="*/ 0 h 87916"/>
              <a:gd name="connsiteX2" fmla="*/ 6467154 w 6417920"/>
              <a:gd name="connsiteY2" fmla="*/ 113413 h 87916"/>
              <a:gd name="connsiteX3" fmla="*/ 0 w 6417920"/>
              <a:gd name="connsiteY3" fmla="*/ 113413 h 87916"/>
            </a:gdLst>
            <a:ahLst/>
            <a:cxnLst>
              <a:cxn ang="0">
                <a:pos x="connsiteX0" y="connsiteY0"/>
              </a:cxn>
              <a:cxn ang="0">
                <a:pos x="connsiteX1" y="connsiteY1"/>
              </a:cxn>
              <a:cxn ang="0">
                <a:pos x="connsiteX2" y="connsiteY2"/>
              </a:cxn>
              <a:cxn ang="0">
                <a:pos x="connsiteX3" y="connsiteY3"/>
              </a:cxn>
            </a:cxnLst>
            <a:rect l="l" t="t" r="r" b="b"/>
            <a:pathLst>
              <a:path w="6417920" h="87916">
                <a:moveTo>
                  <a:pt x="0" y="0"/>
                </a:moveTo>
                <a:lnTo>
                  <a:pt x="6467154" y="0"/>
                </a:lnTo>
                <a:lnTo>
                  <a:pt x="6467154" y="113413"/>
                </a:lnTo>
                <a:lnTo>
                  <a:pt x="0" y="113413"/>
                </a:lnTo>
                <a:close/>
              </a:path>
            </a:pathLst>
          </a:custGeom>
          <a:solidFill>
            <a:srgbClr val="000000">
              <a:alpha val="20000"/>
            </a:srgbClr>
          </a:solidFill>
          <a:ln w="87879"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2C7E52E4-5318-471B-B7A0-26D5F8DEB143}"/>
              </a:ext>
            </a:extLst>
          </p:cNvPr>
          <p:cNvSpPr/>
          <p:nvPr/>
        </p:nvSpPr>
        <p:spPr>
          <a:xfrm>
            <a:off x="14350445" y="9947558"/>
            <a:ext cx="6681671" cy="1934168"/>
          </a:xfrm>
          <a:custGeom>
            <a:avLst/>
            <a:gdLst>
              <a:gd name="connsiteX0" fmla="*/ 0 w 6681670"/>
              <a:gd name="connsiteY0" fmla="*/ 0 h 1934167"/>
              <a:gd name="connsiteX1" fmla="*/ 6759917 w 6681670"/>
              <a:gd name="connsiteY1" fmla="*/ 0 h 1934167"/>
              <a:gd name="connsiteX2" fmla="*/ 6759917 w 6681670"/>
              <a:gd name="connsiteY2" fmla="*/ 1946476 h 1934167"/>
            </a:gdLst>
            <a:ahLst/>
            <a:cxnLst>
              <a:cxn ang="0">
                <a:pos x="connsiteX0" y="connsiteY0"/>
              </a:cxn>
              <a:cxn ang="0">
                <a:pos x="connsiteX1" y="connsiteY1"/>
              </a:cxn>
              <a:cxn ang="0">
                <a:pos x="connsiteX2" y="connsiteY2"/>
              </a:cxn>
            </a:cxnLst>
            <a:rect l="l" t="t" r="r" b="b"/>
            <a:pathLst>
              <a:path w="6681670" h="1934167">
                <a:moveTo>
                  <a:pt x="0" y="0"/>
                </a:moveTo>
                <a:lnTo>
                  <a:pt x="6759917" y="0"/>
                </a:lnTo>
                <a:lnTo>
                  <a:pt x="6759917" y="1946476"/>
                </a:lnTo>
                <a:close/>
              </a:path>
            </a:pathLst>
          </a:custGeom>
          <a:solidFill>
            <a:srgbClr val="000000">
              <a:alpha val="20000"/>
            </a:srgbClr>
          </a:solidFill>
          <a:ln w="87879"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09635DD4-DABF-448A-BEC8-3C352386E39D}"/>
              </a:ext>
            </a:extLst>
          </p:cNvPr>
          <p:cNvSpPr/>
          <p:nvPr/>
        </p:nvSpPr>
        <p:spPr>
          <a:xfrm>
            <a:off x="13372811" y="9537866"/>
            <a:ext cx="7736672" cy="351667"/>
          </a:xfrm>
          <a:custGeom>
            <a:avLst/>
            <a:gdLst>
              <a:gd name="connsiteX0" fmla="*/ 0 w 7736671"/>
              <a:gd name="connsiteY0" fmla="*/ 0 h 351666"/>
              <a:gd name="connsiteX1" fmla="*/ 7738430 w 7736671"/>
              <a:gd name="connsiteY1" fmla="*/ 0 h 351666"/>
              <a:gd name="connsiteX2" fmla="*/ 7738430 w 7736671"/>
              <a:gd name="connsiteY2" fmla="*/ 410571 h 351666"/>
              <a:gd name="connsiteX3" fmla="*/ 0 w 7736671"/>
              <a:gd name="connsiteY3" fmla="*/ 410571 h 351666"/>
            </a:gdLst>
            <a:ahLst/>
            <a:cxnLst>
              <a:cxn ang="0">
                <a:pos x="connsiteX0" y="connsiteY0"/>
              </a:cxn>
              <a:cxn ang="0">
                <a:pos x="connsiteX1" y="connsiteY1"/>
              </a:cxn>
              <a:cxn ang="0">
                <a:pos x="connsiteX2" y="connsiteY2"/>
              </a:cxn>
              <a:cxn ang="0">
                <a:pos x="connsiteX3" y="connsiteY3"/>
              </a:cxn>
            </a:cxnLst>
            <a:rect l="l" t="t" r="r" b="b"/>
            <a:pathLst>
              <a:path w="7736671" h="351666">
                <a:moveTo>
                  <a:pt x="0" y="0"/>
                </a:moveTo>
                <a:lnTo>
                  <a:pt x="7738430" y="0"/>
                </a:lnTo>
                <a:lnTo>
                  <a:pt x="7738430" y="410571"/>
                </a:lnTo>
                <a:lnTo>
                  <a:pt x="0" y="410571"/>
                </a:lnTo>
                <a:close/>
              </a:path>
            </a:pathLst>
          </a:custGeom>
          <a:solidFill>
            <a:srgbClr val="FFFFFF"/>
          </a:solidFill>
          <a:ln w="87879"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F1482E63-FBA1-46AD-B094-36939878AF04}"/>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49" name="Group 148">
            <a:extLst>
              <a:ext uri="{FF2B5EF4-FFF2-40B4-BE49-F238E27FC236}">
                <a16:creationId xmlns:a16="http://schemas.microsoft.com/office/drawing/2014/main" id="{98B5AB38-B882-492A-89BC-2779DE408F03}"/>
              </a:ext>
            </a:extLst>
          </p:cNvPr>
          <p:cNvGrpSpPr/>
          <p:nvPr/>
        </p:nvGrpSpPr>
        <p:grpSpPr>
          <a:xfrm>
            <a:off x="1204642" y="2895786"/>
            <a:ext cx="1253243" cy="229405"/>
            <a:chOff x="1194682" y="3854649"/>
            <a:chExt cx="1850931" cy="338811"/>
          </a:xfrm>
        </p:grpSpPr>
        <p:sp>
          <p:nvSpPr>
            <p:cNvPr id="150" name="Rectangle 149">
              <a:extLst>
                <a:ext uri="{FF2B5EF4-FFF2-40B4-BE49-F238E27FC236}">
                  <a16:creationId xmlns:a16="http://schemas.microsoft.com/office/drawing/2014/main" id="{568491BE-9C18-4CF5-91F6-48110DD32C3C}"/>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AEDAFFAA-9FA4-4C34-A9C8-CCB555BC9A6E}"/>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76A9AB99-6FEB-43D2-B1FD-020678E595EC}"/>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FE29DE65-2651-4A31-A5F7-1D84EE6072C5}"/>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 name="Shape 3789">
            <a:extLst>
              <a:ext uri="{FF2B5EF4-FFF2-40B4-BE49-F238E27FC236}">
                <a16:creationId xmlns:a16="http://schemas.microsoft.com/office/drawing/2014/main" id="{481E20A9-60C1-4D18-A61A-585450E0E34E}"/>
              </a:ext>
            </a:extLst>
          </p:cNvPr>
          <p:cNvSpPr/>
          <p:nvPr/>
        </p:nvSpPr>
        <p:spPr>
          <a:xfrm>
            <a:off x="1201836" y="4486107"/>
            <a:ext cx="914770" cy="914770"/>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163" name="Shape 3845">
            <a:extLst>
              <a:ext uri="{FF2B5EF4-FFF2-40B4-BE49-F238E27FC236}">
                <a16:creationId xmlns:a16="http://schemas.microsoft.com/office/drawing/2014/main" id="{D60CDE1E-B2A3-4F5E-AE7E-7B1006554CB5}"/>
              </a:ext>
            </a:extLst>
          </p:cNvPr>
          <p:cNvSpPr/>
          <p:nvPr/>
        </p:nvSpPr>
        <p:spPr>
          <a:xfrm>
            <a:off x="1201836" y="9602868"/>
            <a:ext cx="974232" cy="969655"/>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164" name="Rectangle 163">
            <a:extLst>
              <a:ext uri="{FF2B5EF4-FFF2-40B4-BE49-F238E27FC236}">
                <a16:creationId xmlns:a16="http://schemas.microsoft.com/office/drawing/2014/main" id="{4002A990-F025-44EE-B750-B1DA993D1253}"/>
              </a:ext>
            </a:extLst>
          </p:cNvPr>
          <p:cNvSpPr/>
          <p:nvPr/>
        </p:nvSpPr>
        <p:spPr>
          <a:xfrm>
            <a:off x="1075712" y="5814231"/>
            <a:ext cx="8402688" cy="707886"/>
          </a:xfrm>
          <a:prstGeom prst="rect">
            <a:avLst/>
          </a:prstGeom>
        </p:spPr>
        <p:txBody>
          <a:bodyPr wrap="square">
            <a:spAutoFit/>
          </a:bodyPr>
          <a:lstStyle/>
          <a:p>
            <a:r>
              <a:rPr lang="en-US" sz="4000" b="1" dirty="0">
                <a:solidFill>
                  <a:schemeClr val="accent2"/>
                </a:solidFill>
              </a:rPr>
              <a:t>IMPERISHABLE ASSET</a:t>
            </a:r>
          </a:p>
        </p:txBody>
      </p:sp>
      <p:sp>
        <p:nvSpPr>
          <p:cNvPr id="165" name="Rectangle 164">
            <a:extLst>
              <a:ext uri="{FF2B5EF4-FFF2-40B4-BE49-F238E27FC236}">
                <a16:creationId xmlns:a16="http://schemas.microsoft.com/office/drawing/2014/main" id="{A5E51EDF-A2B7-4860-BA7C-C2F282218603}"/>
              </a:ext>
            </a:extLst>
          </p:cNvPr>
          <p:cNvSpPr/>
          <p:nvPr/>
        </p:nvSpPr>
        <p:spPr>
          <a:xfrm>
            <a:off x="1075713" y="6676598"/>
            <a:ext cx="8402688"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166" name="Rectangle 165">
            <a:extLst>
              <a:ext uri="{FF2B5EF4-FFF2-40B4-BE49-F238E27FC236}">
                <a16:creationId xmlns:a16="http://schemas.microsoft.com/office/drawing/2014/main" id="{F6C5E5F2-6F63-4BB9-BEB7-D582BD17032F}"/>
              </a:ext>
            </a:extLst>
          </p:cNvPr>
          <p:cNvSpPr/>
          <p:nvPr/>
        </p:nvSpPr>
        <p:spPr>
          <a:xfrm>
            <a:off x="1075712" y="10975673"/>
            <a:ext cx="8402688" cy="707886"/>
          </a:xfrm>
          <a:prstGeom prst="rect">
            <a:avLst/>
          </a:prstGeom>
        </p:spPr>
        <p:txBody>
          <a:bodyPr wrap="square">
            <a:spAutoFit/>
          </a:bodyPr>
          <a:lstStyle/>
          <a:p>
            <a:r>
              <a:rPr lang="en-US" sz="4000" b="1" dirty="0">
                <a:solidFill>
                  <a:schemeClr val="accent2"/>
                </a:solidFill>
              </a:rPr>
              <a:t>IMPERISHABLE ASSET</a:t>
            </a:r>
          </a:p>
        </p:txBody>
      </p:sp>
      <p:sp>
        <p:nvSpPr>
          <p:cNvPr id="167" name="Rectangle 166">
            <a:extLst>
              <a:ext uri="{FF2B5EF4-FFF2-40B4-BE49-F238E27FC236}">
                <a16:creationId xmlns:a16="http://schemas.microsoft.com/office/drawing/2014/main" id="{AB85403F-C806-488D-A09F-FC9B00BB2698}"/>
              </a:ext>
            </a:extLst>
          </p:cNvPr>
          <p:cNvSpPr/>
          <p:nvPr/>
        </p:nvSpPr>
        <p:spPr>
          <a:xfrm>
            <a:off x="1075713" y="11838040"/>
            <a:ext cx="8402688"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2257829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34</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IMPERISHABLE </a:t>
            </a:r>
            <a:r>
              <a:rPr lang="en-US" sz="10000" b="1" dirty="0">
                <a:solidFill>
                  <a:schemeClr val="accent2"/>
                </a:solidFill>
              </a:rPr>
              <a:t>ASSET </a:t>
            </a:r>
          </a:p>
        </p:txBody>
      </p:sp>
      <p:sp>
        <p:nvSpPr>
          <p:cNvPr id="49" name="Freeform: Shape 48">
            <a:extLst>
              <a:ext uri="{FF2B5EF4-FFF2-40B4-BE49-F238E27FC236}">
                <a16:creationId xmlns:a16="http://schemas.microsoft.com/office/drawing/2014/main" id="{853E0DE5-E42B-4621-96FC-EDBD312592D1}"/>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5" name="Group 14">
            <a:extLst>
              <a:ext uri="{FF2B5EF4-FFF2-40B4-BE49-F238E27FC236}">
                <a16:creationId xmlns:a16="http://schemas.microsoft.com/office/drawing/2014/main" id="{87CD0F8E-606A-4B75-8282-E13D732E8A38}"/>
              </a:ext>
            </a:extLst>
          </p:cNvPr>
          <p:cNvGrpSpPr/>
          <p:nvPr/>
        </p:nvGrpSpPr>
        <p:grpSpPr>
          <a:xfrm>
            <a:off x="1204642" y="2895786"/>
            <a:ext cx="1253243" cy="229405"/>
            <a:chOff x="1194682" y="3854649"/>
            <a:chExt cx="1850931" cy="338811"/>
          </a:xfrm>
        </p:grpSpPr>
        <p:sp>
          <p:nvSpPr>
            <p:cNvPr id="16" name="Rectangle 15">
              <a:extLst>
                <a:ext uri="{FF2B5EF4-FFF2-40B4-BE49-F238E27FC236}">
                  <a16:creationId xmlns:a16="http://schemas.microsoft.com/office/drawing/2014/main" id="{852F0FBE-182C-4A4B-80A8-7DE83D61963C}"/>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11DE85-388C-4E6B-AECE-36B2980852F2}"/>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8950232-8ADC-45E2-8A2A-6D98297C3BF4}"/>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E679FCB-22C8-48FF-AF5C-9AB4A6BD085A}"/>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57E0C85-7DBE-4819-9848-A8A838954F48}"/>
              </a:ext>
            </a:extLst>
          </p:cNvPr>
          <p:cNvGrpSpPr/>
          <p:nvPr/>
        </p:nvGrpSpPr>
        <p:grpSpPr>
          <a:xfrm>
            <a:off x="1031821" y="8092830"/>
            <a:ext cx="8117807" cy="2680364"/>
            <a:chOff x="1031821" y="7214183"/>
            <a:chExt cx="8117807" cy="2680364"/>
          </a:xfrm>
        </p:grpSpPr>
        <p:sp>
          <p:nvSpPr>
            <p:cNvPr id="22" name="Rectangle 21">
              <a:extLst>
                <a:ext uri="{FF2B5EF4-FFF2-40B4-BE49-F238E27FC236}">
                  <a16:creationId xmlns:a16="http://schemas.microsoft.com/office/drawing/2014/main" id="{66BD0935-9B64-4166-86F7-CCFB714D2FCA}"/>
                </a:ext>
              </a:extLst>
            </p:cNvPr>
            <p:cNvSpPr/>
            <p:nvPr/>
          </p:nvSpPr>
          <p:spPr>
            <a:xfrm>
              <a:off x="1031821" y="7214183"/>
              <a:ext cx="6753380" cy="707886"/>
            </a:xfrm>
            <a:prstGeom prst="rect">
              <a:avLst/>
            </a:prstGeom>
          </p:spPr>
          <p:txBody>
            <a:bodyPr wrap="square">
              <a:spAutoFit/>
            </a:bodyPr>
            <a:lstStyle/>
            <a:p>
              <a:r>
                <a:rPr lang="en-US" sz="4000" b="1" dirty="0">
                  <a:solidFill>
                    <a:schemeClr val="accent2"/>
                  </a:solidFill>
                </a:rPr>
                <a:t>IMPERISHABLE ASSET</a:t>
              </a:r>
            </a:p>
          </p:txBody>
        </p:sp>
        <p:sp>
          <p:nvSpPr>
            <p:cNvPr id="23" name="Rectangle 22">
              <a:extLst>
                <a:ext uri="{FF2B5EF4-FFF2-40B4-BE49-F238E27FC236}">
                  <a16:creationId xmlns:a16="http://schemas.microsoft.com/office/drawing/2014/main" id="{5B4CE448-4D27-4BA1-81FF-8E2DDCA94047}"/>
                </a:ext>
              </a:extLst>
            </p:cNvPr>
            <p:cNvSpPr/>
            <p:nvPr/>
          </p:nvSpPr>
          <p:spPr>
            <a:xfrm>
              <a:off x="1031821" y="8202674"/>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a:t>
              </a:r>
            </a:p>
          </p:txBody>
        </p:sp>
      </p:grpSp>
      <p:grpSp>
        <p:nvGrpSpPr>
          <p:cNvPr id="24" name="Group 23">
            <a:extLst>
              <a:ext uri="{FF2B5EF4-FFF2-40B4-BE49-F238E27FC236}">
                <a16:creationId xmlns:a16="http://schemas.microsoft.com/office/drawing/2014/main" id="{332ADFB2-C597-47F2-9535-D3FFF5C52573}"/>
              </a:ext>
            </a:extLst>
          </p:cNvPr>
          <p:cNvGrpSpPr/>
          <p:nvPr/>
        </p:nvGrpSpPr>
        <p:grpSpPr>
          <a:xfrm>
            <a:off x="1031821" y="11614879"/>
            <a:ext cx="8117807" cy="2680364"/>
            <a:chOff x="1031821" y="11138839"/>
            <a:chExt cx="8117807" cy="2680364"/>
          </a:xfrm>
        </p:grpSpPr>
        <p:sp>
          <p:nvSpPr>
            <p:cNvPr id="25" name="Rectangle 24">
              <a:extLst>
                <a:ext uri="{FF2B5EF4-FFF2-40B4-BE49-F238E27FC236}">
                  <a16:creationId xmlns:a16="http://schemas.microsoft.com/office/drawing/2014/main" id="{9B7DCA95-36FC-4BAF-A2DB-7FE803853EEB}"/>
                </a:ext>
              </a:extLst>
            </p:cNvPr>
            <p:cNvSpPr/>
            <p:nvPr/>
          </p:nvSpPr>
          <p:spPr>
            <a:xfrm>
              <a:off x="1031821" y="11138839"/>
              <a:ext cx="6753380" cy="707886"/>
            </a:xfrm>
            <a:prstGeom prst="rect">
              <a:avLst/>
            </a:prstGeom>
          </p:spPr>
          <p:txBody>
            <a:bodyPr wrap="square">
              <a:spAutoFit/>
            </a:bodyPr>
            <a:lstStyle/>
            <a:p>
              <a:r>
                <a:rPr lang="en-US" sz="4000" b="1" dirty="0">
                  <a:solidFill>
                    <a:schemeClr val="accent2"/>
                  </a:solidFill>
                </a:rPr>
                <a:t>IMPERISHABLE ASSET</a:t>
              </a:r>
            </a:p>
          </p:txBody>
        </p:sp>
        <p:sp>
          <p:nvSpPr>
            <p:cNvPr id="26" name="Rectangle 25">
              <a:extLst>
                <a:ext uri="{FF2B5EF4-FFF2-40B4-BE49-F238E27FC236}">
                  <a16:creationId xmlns:a16="http://schemas.microsoft.com/office/drawing/2014/main" id="{34569934-98C4-43F1-8DC7-ACA00B36D49F}"/>
                </a:ext>
              </a:extLst>
            </p:cNvPr>
            <p:cNvSpPr/>
            <p:nvPr/>
          </p:nvSpPr>
          <p:spPr>
            <a:xfrm>
              <a:off x="1031821" y="12127330"/>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a:t>
              </a:r>
            </a:p>
          </p:txBody>
        </p:sp>
      </p:grpSp>
      <p:sp>
        <p:nvSpPr>
          <p:cNvPr id="28" name="Rectangle 27">
            <a:extLst>
              <a:ext uri="{FF2B5EF4-FFF2-40B4-BE49-F238E27FC236}">
                <a16:creationId xmlns:a16="http://schemas.microsoft.com/office/drawing/2014/main" id="{7ED4EECD-786D-43C1-8E81-4BD964D0B184}"/>
              </a:ext>
            </a:extLst>
          </p:cNvPr>
          <p:cNvSpPr/>
          <p:nvPr/>
        </p:nvSpPr>
        <p:spPr>
          <a:xfrm>
            <a:off x="21475599" y="8092830"/>
            <a:ext cx="6753380" cy="707886"/>
          </a:xfrm>
          <a:prstGeom prst="rect">
            <a:avLst/>
          </a:prstGeom>
        </p:spPr>
        <p:txBody>
          <a:bodyPr wrap="square">
            <a:spAutoFit/>
          </a:bodyPr>
          <a:lstStyle/>
          <a:p>
            <a:pPr algn="r"/>
            <a:r>
              <a:rPr lang="en-US" sz="4000" b="1" dirty="0">
                <a:solidFill>
                  <a:schemeClr val="accent2"/>
                </a:solidFill>
              </a:rPr>
              <a:t>IMPERISHABLE ASSET</a:t>
            </a:r>
          </a:p>
        </p:txBody>
      </p:sp>
      <p:sp>
        <p:nvSpPr>
          <p:cNvPr id="29" name="Rectangle 28">
            <a:extLst>
              <a:ext uri="{FF2B5EF4-FFF2-40B4-BE49-F238E27FC236}">
                <a16:creationId xmlns:a16="http://schemas.microsoft.com/office/drawing/2014/main" id="{33827DF4-2169-4EEA-B478-5BD23399D732}"/>
              </a:ext>
            </a:extLst>
          </p:cNvPr>
          <p:cNvSpPr/>
          <p:nvPr/>
        </p:nvSpPr>
        <p:spPr>
          <a:xfrm>
            <a:off x="20111172" y="9081321"/>
            <a:ext cx="8117807" cy="1691873"/>
          </a:xfrm>
          <a:prstGeom prst="rect">
            <a:avLst/>
          </a:prstGeom>
        </p:spPr>
        <p:txBody>
          <a:bodyPr wrap="square">
            <a:spAutoFit/>
          </a:bodyPr>
          <a:lstStyle/>
          <a:p>
            <a:pPr algn="r">
              <a:lnSpc>
                <a:spcPct val="150000"/>
              </a:lnSpc>
            </a:pPr>
            <a:r>
              <a:rPr lang="en-US" sz="2400" dirty="0">
                <a:solidFill>
                  <a:schemeClr val="tx1">
                    <a:lumMod val="85000"/>
                    <a:lumOff val="15000"/>
                  </a:schemeClr>
                </a:solidFill>
              </a:rPr>
              <a:t>Watch this slideshow about fibromyalgia (fibrositis) with pictures about this chronic condition that cause.</a:t>
            </a:r>
          </a:p>
        </p:txBody>
      </p:sp>
      <p:sp>
        <p:nvSpPr>
          <p:cNvPr id="31" name="Rectangle 30">
            <a:extLst>
              <a:ext uri="{FF2B5EF4-FFF2-40B4-BE49-F238E27FC236}">
                <a16:creationId xmlns:a16="http://schemas.microsoft.com/office/drawing/2014/main" id="{7D2A0FCE-800B-4EB0-BB38-D03A400385D1}"/>
              </a:ext>
            </a:extLst>
          </p:cNvPr>
          <p:cNvSpPr/>
          <p:nvPr/>
        </p:nvSpPr>
        <p:spPr>
          <a:xfrm>
            <a:off x="21475599" y="11614879"/>
            <a:ext cx="6753380" cy="707886"/>
          </a:xfrm>
          <a:prstGeom prst="rect">
            <a:avLst/>
          </a:prstGeom>
        </p:spPr>
        <p:txBody>
          <a:bodyPr wrap="square">
            <a:spAutoFit/>
          </a:bodyPr>
          <a:lstStyle/>
          <a:p>
            <a:pPr algn="r"/>
            <a:r>
              <a:rPr lang="en-US" sz="4000" b="1" dirty="0">
                <a:solidFill>
                  <a:schemeClr val="accent2"/>
                </a:solidFill>
              </a:rPr>
              <a:t>IMPERISHABLE ASSET</a:t>
            </a:r>
          </a:p>
        </p:txBody>
      </p:sp>
      <p:sp>
        <p:nvSpPr>
          <p:cNvPr id="32" name="Rectangle 31">
            <a:extLst>
              <a:ext uri="{FF2B5EF4-FFF2-40B4-BE49-F238E27FC236}">
                <a16:creationId xmlns:a16="http://schemas.microsoft.com/office/drawing/2014/main" id="{0976DE96-A7CC-45A0-BA4F-CC665FE75358}"/>
              </a:ext>
            </a:extLst>
          </p:cNvPr>
          <p:cNvSpPr/>
          <p:nvPr/>
        </p:nvSpPr>
        <p:spPr>
          <a:xfrm>
            <a:off x="20111172" y="12603370"/>
            <a:ext cx="8117807" cy="1691873"/>
          </a:xfrm>
          <a:prstGeom prst="rect">
            <a:avLst/>
          </a:prstGeom>
        </p:spPr>
        <p:txBody>
          <a:bodyPr wrap="square">
            <a:spAutoFit/>
          </a:bodyPr>
          <a:lstStyle/>
          <a:p>
            <a:pPr algn="r">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a:t>
            </a:r>
          </a:p>
        </p:txBody>
      </p:sp>
      <p:grpSp>
        <p:nvGrpSpPr>
          <p:cNvPr id="33" name="Group 32">
            <a:extLst>
              <a:ext uri="{FF2B5EF4-FFF2-40B4-BE49-F238E27FC236}">
                <a16:creationId xmlns:a16="http://schemas.microsoft.com/office/drawing/2014/main" id="{6747F5A3-E7EA-4C83-86F8-79B11FE389B7}"/>
              </a:ext>
            </a:extLst>
          </p:cNvPr>
          <p:cNvGrpSpPr/>
          <p:nvPr/>
        </p:nvGrpSpPr>
        <p:grpSpPr>
          <a:xfrm>
            <a:off x="1031821" y="4570781"/>
            <a:ext cx="8117807" cy="2680364"/>
            <a:chOff x="1031821" y="11138839"/>
            <a:chExt cx="8117807" cy="2680364"/>
          </a:xfrm>
        </p:grpSpPr>
        <p:sp>
          <p:nvSpPr>
            <p:cNvPr id="34" name="Rectangle 33">
              <a:extLst>
                <a:ext uri="{FF2B5EF4-FFF2-40B4-BE49-F238E27FC236}">
                  <a16:creationId xmlns:a16="http://schemas.microsoft.com/office/drawing/2014/main" id="{8CE54C42-5A15-49F2-A625-55C3669BFE13}"/>
                </a:ext>
              </a:extLst>
            </p:cNvPr>
            <p:cNvSpPr/>
            <p:nvPr/>
          </p:nvSpPr>
          <p:spPr>
            <a:xfrm>
              <a:off x="1031821" y="11138839"/>
              <a:ext cx="6753380" cy="707886"/>
            </a:xfrm>
            <a:prstGeom prst="rect">
              <a:avLst/>
            </a:prstGeom>
          </p:spPr>
          <p:txBody>
            <a:bodyPr wrap="square">
              <a:spAutoFit/>
            </a:bodyPr>
            <a:lstStyle/>
            <a:p>
              <a:r>
                <a:rPr lang="en-US" sz="4000" b="1" dirty="0">
                  <a:solidFill>
                    <a:schemeClr val="accent2"/>
                  </a:solidFill>
                </a:rPr>
                <a:t>IMPERISHABLE ASSET</a:t>
              </a:r>
            </a:p>
          </p:txBody>
        </p:sp>
        <p:sp>
          <p:nvSpPr>
            <p:cNvPr id="35" name="Rectangle 34">
              <a:extLst>
                <a:ext uri="{FF2B5EF4-FFF2-40B4-BE49-F238E27FC236}">
                  <a16:creationId xmlns:a16="http://schemas.microsoft.com/office/drawing/2014/main" id="{2AC32301-5AFB-49E7-8D62-B771D17FC303}"/>
                </a:ext>
              </a:extLst>
            </p:cNvPr>
            <p:cNvSpPr/>
            <p:nvPr/>
          </p:nvSpPr>
          <p:spPr>
            <a:xfrm>
              <a:off x="1031821" y="12127330"/>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a:t>
              </a:r>
            </a:p>
          </p:txBody>
        </p:sp>
      </p:grpSp>
      <p:sp>
        <p:nvSpPr>
          <p:cNvPr id="39" name="Rectangle 38">
            <a:extLst>
              <a:ext uri="{FF2B5EF4-FFF2-40B4-BE49-F238E27FC236}">
                <a16:creationId xmlns:a16="http://schemas.microsoft.com/office/drawing/2014/main" id="{E5F1CEF7-71E5-48EA-A955-7C2BBA9BA0C8}"/>
              </a:ext>
            </a:extLst>
          </p:cNvPr>
          <p:cNvSpPr/>
          <p:nvPr/>
        </p:nvSpPr>
        <p:spPr>
          <a:xfrm>
            <a:off x="21475599" y="4570781"/>
            <a:ext cx="6753380" cy="707886"/>
          </a:xfrm>
          <a:prstGeom prst="rect">
            <a:avLst/>
          </a:prstGeom>
        </p:spPr>
        <p:txBody>
          <a:bodyPr wrap="square">
            <a:spAutoFit/>
          </a:bodyPr>
          <a:lstStyle/>
          <a:p>
            <a:pPr algn="r"/>
            <a:r>
              <a:rPr lang="en-US" sz="4000" b="1" dirty="0">
                <a:solidFill>
                  <a:schemeClr val="accent2"/>
                </a:solidFill>
              </a:rPr>
              <a:t>IMPERISHABLE ASSET</a:t>
            </a:r>
          </a:p>
        </p:txBody>
      </p:sp>
      <p:sp>
        <p:nvSpPr>
          <p:cNvPr id="40" name="Rectangle 39">
            <a:extLst>
              <a:ext uri="{FF2B5EF4-FFF2-40B4-BE49-F238E27FC236}">
                <a16:creationId xmlns:a16="http://schemas.microsoft.com/office/drawing/2014/main" id="{F9F64639-B8D4-4B95-BF79-F8A78EA814F5}"/>
              </a:ext>
            </a:extLst>
          </p:cNvPr>
          <p:cNvSpPr/>
          <p:nvPr/>
        </p:nvSpPr>
        <p:spPr>
          <a:xfrm>
            <a:off x="20111172" y="5559272"/>
            <a:ext cx="8117807" cy="1691873"/>
          </a:xfrm>
          <a:prstGeom prst="rect">
            <a:avLst/>
          </a:prstGeom>
        </p:spPr>
        <p:txBody>
          <a:bodyPr wrap="square">
            <a:spAutoFit/>
          </a:bodyPr>
          <a:lstStyle/>
          <a:p>
            <a:pPr algn="r">
              <a:lnSpc>
                <a:spcPct val="150000"/>
              </a:lnSpc>
            </a:pPr>
            <a:r>
              <a:rPr lang="en-US" sz="2400" dirty="0">
                <a:solidFill>
                  <a:schemeClr val="tx1">
                    <a:lumMod val="85000"/>
                    <a:lumOff val="15000"/>
                  </a:schemeClr>
                </a:solidFill>
              </a:rPr>
              <a:t>Watch this slideshow about fibromyalgia (fibrositis) with pictures about this chronic condition that cause.</a:t>
            </a:r>
          </a:p>
        </p:txBody>
      </p:sp>
      <p:grpSp>
        <p:nvGrpSpPr>
          <p:cNvPr id="205" name="Group 204">
            <a:extLst>
              <a:ext uri="{FF2B5EF4-FFF2-40B4-BE49-F238E27FC236}">
                <a16:creationId xmlns:a16="http://schemas.microsoft.com/office/drawing/2014/main" id="{A1AA5454-EA98-4EEA-A60E-006E83101556}"/>
              </a:ext>
            </a:extLst>
          </p:cNvPr>
          <p:cNvGrpSpPr/>
          <p:nvPr/>
        </p:nvGrpSpPr>
        <p:grpSpPr>
          <a:xfrm>
            <a:off x="9374180" y="4264770"/>
            <a:ext cx="10180776" cy="12114535"/>
            <a:chOff x="9374180" y="4264770"/>
            <a:chExt cx="10180776" cy="12114535"/>
          </a:xfrm>
        </p:grpSpPr>
        <p:sp>
          <p:nvSpPr>
            <p:cNvPr id="9" name="Freeform: Shape 8">
              <a:extLst>
                <a:ext uri="{FF2B5EF4-FFF2-40B4-BE49-F238E27FC236}">
                  <a16:creationId xmlns:a16="http://schemas.microsoft.com/office/drawing/2014/main" id="{2285DA8C-5916-4C1B-B09B-7110659F3271}"/>
                </a:ext>
              </a:extLst>
            </p:cNvPr>
            <p:cNvSpPr/>
            <p:nvPr/>
          </p:nvSpPr>
          <p:spPr>
            <a:xfrm>
              <a:off x="13574951" y="10025586"/>
              <a:ext cx="420498" cy="420498"/>
            </a:xfrm>
            <a:custGeom>
              <a:avLst/>
              <a:gdLst>
                <a:gd name="connsiteX0" fmla="*/ 79895 w 0"/>
                <a:gd name="connsiteY0" fmla="*/ 75690 h 0"/>
                <a:gd name="connsiteX1" fmla="*/ 0 w 0"/>
                <a:gd name="connsiteY1" fmla="*/ 0 h 0"/>
                <a:gd name="connsiteX2" fmla="*/ 0 w 0"/>
                <a:gd name="connsiteY2" fmla="*/ 0 h 0"/>
                <a:gd name="connsiteX3" fmla="*/ 130354 w 0"/>
                <a:gd name="connsiteY3" fmla="*/ 130354 h 0"/>
                <a:gd name="connsiteX4" fmla="*/ 79895 w 0"/>
                <a:gd name="connsiteY4" fmla="*/ 7569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79895" y="75690"/>
                  </a:moveTo>
                  <a:cubicBezTo>
                    <a:pt x="54665" y="50460"/>
                    <a:pt x="29435" y="25230"/>
                    <a:pt x="0" y="0"/>
                  </a:cubicBezTo>
                  <a:lnTo>
                    <a:pt x="0" y="0"/>
                  </a:lnTo>
                  <a:lnTo>
                    <a:pt x="130354" y="130354"/>
                  </a:lnTo>
                  <a:cubicBezTo>
                    <a:pt x="113535" y="113535"/>
                    <a:pt x="96715" y="96715"/>
                    <a:pt x="79895" y="75690"/>
                  </a:cubicBezTo>
                  <a:close/>
                </a:path>
              </a:pathLst>
            </a:custGeom>
            <a:solidFill>
              <a:srgbClr val="DBA18F"/>
            </a:solidFill>
            <a:ln w="42024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4DE23B1-D17B-4783-9F5A-F297A3A856DC}"/>
                </a:ext>
              </a:extLst>
            </p:cNvPr>
            <p:cNvSpPr/>
            <p:nvPr/>
          </p:nvSpPr>
          <p:spPr>
            <a:xfrm>
              <a:off x="13902939" y="10353574"/>
              <a:ext cx="420498" cy="420498"/>
            </a:xfrm>
            <a:custGeom>
              <a:avLst/>
              <a:gdLst>
                <a:gd name="connsiteX0" fmla="*/ 197634 w 420497"/>
                <a:gd name="connsiteY0" fmla="*/ 138765 h 420497"/>
                <a:gd name="connsiteX1" fmla="*/ 0 w 420497"/>
                <a:gd name="connsiteY1" fmla="*/ 0 h 420497"/>
                <a:gd name="connsiteX2" fmla="*/ 609721 w 420497"/>
                <a:gd name="connsiteY2" fmla="*/ 605517 h 420497"/>
                <a:gd name="connsiteX3" fmla="*/ 609721 w 420497"/>
                <a:gd name="connsiteY3" fmla="*/ 189224 h 420497"/>
                <a:gd name="connsiteX4" fmla="*/ 197634 w 420497"/>
                <a:gd name="connsiteY4" fmla="*/ 138765 h 42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497" h="420497">
                  <a:moveTo>
                    <a:pt x="197634" y="138765"/>
                  </a:moveTo>
                  <a:cubicBezTo>
                    <a:pt x="121944" y="100920"/>
                    <a:pt x="58869" y="50460"/>
                    <a:pt x="0" y="0"/>
                  </a:cubicBezTo>
                  <a:lnTo>
                    <a:pt x="609721" y="605517"/>
                  </a:lnTo>
                  <a:lnTo>
                    <a:pt x="609721" y="189224"/>
                  </a:lnTo>
                  <a:cubicBezTo>
                    <a:pt x="466752" y="197634"/>
                    <a:pt x="311168" y="197634"/>
                    <a:pt x="197634" y="138765"/>
                  </a:cubicBezTo>
                  <a:close/>
                </a:path>
              </a:pathLst>
            </a:custGeom>
            <a:solidFill>
              <a:srgbClr val="DBAC90"/>
            </a:solidFill>
            <a:ln w="42024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816165C-B806-4735-A32B-1E70B913703B}"/>
                </a:ext>
              </a:extLst>
            </p:cNvPr>
            <p:cNvSpPr/>
            <p:nvPr/>
          </p:nvSpPr>
          <p:spPr>
            <a:xfrm>
              <a:off x="14512661" y="7572785"/>
              <a:ext cx="1681990" cy="2943483"/>
            </a:xfrm>
            <a:custGeom>
              <a:avLst/>
              <a:gdLst>
                <a:gd name="connsiteX0" fmla="*/ 1644145 w 1681990"/>
                <a:gd name="connsiteY0" fmla="*/ 299854 h 2943482"/>
                <a:gd name="connsiteX1" fmla="*/ 1656760 w 1681990"/>
                <a:gd name="connsiteY1" fmla="*/ 43351 h 2943482"/>
                <a:gd name="connsiteX2" fmla="*/ 1349797 w 1681990"/>
                <a:gd name="connsiteY2" fmla="*/ 114836 h 2943482"/>
                <a:gd name="connsiteX3" fmla="*/ 0 w 1681990"/>
                <a:gd name="connsiteY3" fmla="*/ 173705 h 2943482"/>
                <a:gd name="connsiteX4" fmla="*/ 0 w 1681990"/>
                <a:gd name="connsiteY4" fmla="*/ 2974219 h 2943482"/>
                <a:gd name="connsiteX5" fmla="*/ 0 w 1681990"/>
                <a:gd name="connsiteY5" fmla="*/ 2974219 h 2943482"/>
                <a:gd name="connsiteX6" fmla="*/ 54665 w 1681990"/>
                <a:gd name="connsiteY6" fmla="*/ 2974219 h 2943482"/>
                <a:gd name="connsiteX7" fmla="*/ 109329 w 1681990"/>
                <a:gd name="connsiteY7" fmla="*/ 2974219 h 2943482"/>
                <a:gd name="connsiteX8" fmla="*/ 172404 w 1681990"/>
                <a:gd name="connsiteY8" fmla="*/ 2970014 h 2943482"/>
                <a:gd name="connsiteX9" fmla="*/ 218659 w 1681990"/>
                <a:gd name="connsiteY9" fmla="*/ 2970014 h 2943482"/>
                <a:gd name="connsiteX10" fmla="*/ 290143 w 1681990"/>
                <a:gd name="connsiteY10" fmla="*/ 2957399 h 2943482"/>
                <a:gd name="connsiteX11" fmla="*/ 323783 w 1681990"/>
                <a:gd name="connsiteY11" fmla="*/ 2953194 h 2943482"/>
                <a:gd name="connsiteX12" fmla="*/ 416293 w 1681990"/>
                <a:gd name="connsiteY12" fmla="*/ 2919555 h 2943482"/>
                <a:gd name="connsiteX13" fmla="*/ 862020 w 1681990"/>
                <a:gd name="connsiteY13" fmla="*/ 2528492 h 2943482"/>
                <a:gd name="connsiteX14" fmla="*/ 1190008 w 1681990"/>
                <a:gd name="connsiteY14" fmla="*/ 2271988 h 2943482"/>
                <a:gd name="connsiteX15" fmla="*/ 1354002 w 1681990"/>
                <a:gd name="connsiteY15" fmla="*/ 2112199 h 2943482"/>
                <a:gd name="connsiteX16" fmla="*/ 1484356 w 1681990"/>
                <a:gd name="connsiteY16" fmla="*/ 1834670 h 2943482"/>
                <a:gd name="connsiteX17" fmla="*/ 1623121 w 1681990"/>
                <a:gd name="connsiteY17" fmla="*/ 1325869 h 2943482"/>
                <a:gd name="connsiteX18" fmla="*/ 1900649 w 1681990"/>
                <a:gd name="connsiteY18" fmla="*/ 1023110 h 2943482"/>
                <a:gd name="connsiteX19" fmla="*/ 2056233 w 1681990"/>
                <a:gd name="connsiteY19" fmla="*/ 161090 h 2943482"/>
                <a:gd name="connsiteX20" fmla="*/ 1904854 w 1681990"/>
                <a:gd name="connsiteY20" fmla="*/ 22326 h 2943482"/>
                <a:gd name="connsiteX21" fmla="*/ 1837575 w 1681990"/>
                <a:gd name="connsiteY21" fmla="*/ 173705 h 2943482"/>
                <a:gd name="connsiteX22" fmla="*/ 1833369 w 1681990"/>
                <a:gd name="connsiteY22" fmla="*/ 173705 h 2943482"/>
                <a:gd name="connsiteX23" fmla="*/ 1795525 w 1681990"/>
                <a:gd name="connsiteY23" fmla="*/ 295649 h 2943482"/>
                <a:gd name="connsiteX24" fmla="*/ 1644145 w 1681990"/>
                <a:gd name="connsiteY24" fmla="*/ 295649 h 294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81990" h="2943482">
                  <a:moveTo>
                    <a:pt x="1644145" y="299854"/>
                  </a:moveTo>
                  <a:cubicBezTo>
                    <a:pt x="1639941" y="219960"/>
                    <a:pt x="1648350" y="119040"/>
                    <a:pt x="1656760" y="43351"/>
                  </a:cubicBezTo>
                  <a:cubicBezTo>
                    <a:pt x="1560046" y="81196"/>
                    <a:pt x="1459126" y="106426"/>
                    <a:pt x="1349797" y="114836"/>
                  </a:cubicBezTo>
                  <a:cubicBezTo>
                    <a:pt x="899865" y="152680"/>
                    <a:pt x="449932" y="173705"/>
                    <a:pt x="0" y="173705"/>
                  </a:cubicBezTo>
                  <a:lnTo>
                    <a:pt x="0" y="2974219"/>
                  </a:lnTo>
                  <a:lnTo>
                    <a:pt x="0" y="2974219"/>
                  </a:lnTo>
                  <a:cubicBezTo>
                    <a:pt x="16820" y="2974219"/>
                    <a:pt x="37845" y="2974219"/>
                    <a:pt x="54665" y="2974219"/>
                  </a:cubicBezTo>
                  <a:cubicBezTo>
                    <a:pt x="71485" y="2974219"/>
                    <a:pt x="92509" y="2974219"/>
                    <a:pt x="109329" y="2974219"/>
                  </a:cubicBezTo>
                  <a:cubicBezTo>
                    <a:pt x="130354" y="2974219"/>
                    <a:pt x="151379" y="2974219"/>
                    <a:pt x="172404" y="2970014"/>
                  </a:cubicBezTo>
                  <a:cubicBezTo>
                    <a:pt x="189224" y="2970014"/>
                    <a:pt x="201839" y="2970014"/>
                    <a:pt x="218659" y="2970014"/>
                  </a:cubicBezTo>
                  <a:cubicBezTo>
                    <a:pt x="243889" y="2965809"/>
                    <a:pt x="264914" y="2961604"/>
                    <a:pt x="290143" y="2957399"/>
                  </a:cubicBezTo>
                  <a:cubicBezTo>
                    <a:pt x="302758" y="2957399"/>
                    <a:pt x="311168" y="2953194"/>
                    <a:pt x="323783" y="2953194"/>
                  </a:cubicBezTo>
                  <a:cubicBezTo>
                    <a:pt x="357423" y="2944784"/>
                    <a:pt x="386858" y="2936374"/>
                    <a:pt x="416293" y="2919555"/>
                  </a:cubicBezTo>
                  <a:cubicBezTo>
                    <a:pt x="601311" y="2822840"/>
                    <a:pt x="727461" y="2675666"/>
                    <a:pt x="862020" y="2528492"/>
                  </a:cubicBezTo>
                  <a:cubicBezTo>
                    <a:pt x="954529" y="2427572"/>
                    <a:pt x="1080679" y="2356088"/>
                    <a:pt x="1190008" y="2271988"/>
                  </a:cubicBezTo>
                  <a:cubicBezTo>
                    <a:pt x="1253083" y="2225733"/>
                    <a:pt x="1307747" y="2175274"/>
                    <a:pt x="1354002" y="2112199"/>
                  </a:cubicBezTo>
                  <a:cubicBezTo>
                    <a:pt x="1412872" y="2032304"/>
                    <a:pt x="1459126" y="1935590"/>
                    <a:pt x="1484356" y="1834670"/>
                  </a:cubicBezTo>
                  <a:cubicBezTo>
                    <a:pt x="1526406" y="1683291"/>
                    <a:pt x="1509587" y="1447813"/>
                    <a:pt x="1623121" y="1325869"/>
                  </a:cubicBezTo>
                  <a:cubicBezTo>
                    <a:pt x="1728245" y="1216539"/>
                    <a:pt x="1829164" y="1174489"/>
                    <a:pt x="1900649" y="1023110"/>
                  </a:cubicBezTo>
                  <a:cubicBezTo>
                    <a:pt x="2026799" y="762402"/>
                    <a:pt x="2068848" y="447029"/>
                    <a:pt x="2056233" y="161090"/>
                  </a:cubicBezTo>
                  <a:cubicBezTo>
                    <a:pt x="2056233" y="81196"/>
                    <a:pt x="2009978" y="-53364"/>
                    <a:pt x="1904854" y="22326"/>
                  </a:cubicBezTo>
                  <a:cubicBezTo>
                    <a:pt x="1858599" y="55966"/>
                    <a:pt x="1879624" y="144270"/>
                    <a:pt x="1837575" y="173705"/>
                  </a:cubicBezTo>
                  <a:cubicBezTo>
                    <a:pt x="1837575" y="173705"/>
                    <a:pt x="1833369" y="173705"/>
                    <a:pt x="1833369" y="173705"/>
                  </a:cubicBezTo>
                  <a:cubicBezTo>
                    <a:pt x="1820754" y="215755"/>
                    <a:pt x="1808140" y="257805"/>
                    <a:pt x="1795525" y="295649"/>
                  </a:cubicBezTo>
                  <a:lnTo>
                    <a:pt x="1644145" y="295649"/>
                  </a:lnTo>
                  <a:close/>
                </a:path>
              </a:pathLst>
            </a:custGeom>
            <a:solidFill>
              <a:srgbClr val="E6B494"/>
            </a:solidFill>
            <a:ln w="42024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F1388A0-FD67-4848-98D8-4C1B160D40CA}"/>
                </a:ext>
              </a:extLst>
            </p:cNvPr>
            <p:cNvSpPr/>
            <p:nvPr/>
          </p:nvSpPr>
          <p:spPr>
            <a:xfrm>
              <a:off x="12457099" y="7572785"/>
              <a:ext cx="1681990" cy="2943483"/>
            </a:xfrm>
            <a:custGeom>
              <a:avLst/>
              <a:gdLst>
                <a:gd name="connsiteX0" fmla="*/ 1117852 w 1681990"/>
                <a:gd name="connsiteY0" fmla="*/ 2457007 h 2943482"/>
                <a:gd name="connsiteX1" fmla="*/ 1197747 w 1681990"/>
                <a:gd name="connsiteY1" fmla="*/ 2532697 h 2943482"/>
                <a:gd name="connsiteX2" fmla="*/ 1248207 w 1681990"/>
                <a:gd name="connsiteY2" fmla="*/ 2587361 h 2943482"/>
                <a:gd name="connsiteX3" fmla="*/ 1248207 w 1681990"/>
                <a:gd name="connsiteY3" fmla="*/ 2587361 h 2943482"/>
                <a:gd name="connsiteX4" fmla="*/ 1445841 w 1681990"/>
                <a:gd name="connsiteY4" fmla="*/ 2784995 h 2943482"/>
                <a:gd name="connsiteX5" fmla="*/ 1445841 w 1681990"/>
                <a:gd name="connsiteY5" fmla="*/ 2784995 h 2943482"/>
                <a:gd name="connsiteX6" fmla="*/ 1643474 w 1681990"/>
                <a:gd name="connsiteY6" fmla="*/ 2923759 h 2943482"/>
                <a:gd name="connsiteX7" fmla="*/ 2055562 w 1681990"/>
                <a:gd name="connsiteY7" fmla="*/ 2974219 h 2943482"/>
                <a:gd name="connsiteX8" fmla="*/ 2055562 w 1681990"/>
                <a:gd name="connsiteY8" fmla="*/ 173705 h 2943482"/>
                <a:gd name="connsiteX9" fmla="*/ 2055562 w 1681990"/>
                <a:gd name="connsiteY9" fmla="*/ 173705 h 2943482"/>
                <a:gd name="connsiteX10" fmla="*/ 693150 w 1681990"/>
                <a:gd name="connsiteY10" fmla="*/ 114836 h 2943482"/>
                <a:gd name="connsiteX11" fmla="*/ 373572 w 1681990"/>
                <a:gd name="connsiteY11" fmla="*/ 34941 h 2943482"/>
                <a:gd name="connsiteX12" fmla="*/ 373572 w 1681990"/>
                <a:gd name="connsiteY12" fmla="*/ 194730 h 2943482"/>
                <a:gd name="connsiteX13" fmla="*/ 373572 w 1681990"/>
                <a:gd name="connsiteY13" fmla="*/ 295649 h 2943482"/>
                <a:gd name="connsiteX14" fmla="*/ 184348 w 1681990"/>
                <a:gd name="connsiteY14" fmla="*/ 295649 h 2943482"/>
                <a:gd name="connsiteX15" fmla="*/ 184348 w 1681990"/>
                <a:gd name="connsiteY15" fmla="*/ 211550 h 2943482"/>
                <a:gd name="connsiteX16" fmla="*/ 184348 w 1681990"/>
                <a:gd name="connsiteY16" fmla="*/ 81196 h 2943482"/>
                <a:gd name="connsiteX17" fmla="*/ 154913 w 1681990"/>
                <a:gd name="connsiteY17" fmla="*/ 22326 h 2943482"/>
                <a:gd name="connsiteX18" fmla="*/ 3534 w 1681990"/>
                <a:gd name="connsiteY18" fmla="*/ 161090 h 2943482"/>
                <a:gd name="connsiteX19" fmla="*/ 154913 w 1681990"/>
                <a:gd name="connsiteY19" fmla="*/ 1023110 h 2943482"/>
                <a:gd name="connsiteX20" fmla="*/ 436646 w 1681990"/>
                <a:gd name="connsiteY20" fmla="*/ 1325869 h 2943482"/>
                <a:gd name="connsiteX21" fmla="*/ 575411 w 1681990"/>
                <a:gd name="connsiteY21" fmla="*/ 1834670 h 2943482"/>
                <a:gd name="connsiteX22" fmla="*/ 705765 w 1681990"/>
                <a:gd name="connsiteY22" fmla="*/ 2112199 h 2943482"/>
                <a:gd name="connsiteX23" fmla="*/ 937039 w 1681990"/>
                <a:gd name="connsiteY23" fmla="*/ 2322448 h 2943482"/>
                <a:gd name="connsiteX24" fmla="*/ 1117852 w 1681990"/>
                <a:gd name="connsiteY24" fmla="*/ 2457007 h 2943482"/>
                <a:gd name="connsiteX25" fmla="*/ 1117852 w 1681990"/>
                <a:gd name="connsiteY25" fmla="*/ 2457007 h 294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81990" h="2943482">
                  <a:moveTo>
                    <a:pt x="1117852" y="2457007"/>
                  </a:moveTo>
                  <a:cubicBezTo>
                    <a:pt x="1147288" y="2482237"/>
                    <a:pt x="1172517" y="2503262"/>
                    <a:pt x="1197747" y="2532697"/>
                  </a:cubicBezTo>
                  <a:cubicBezTo>
                    <a:pt x="1214567" y="2549517"/>
                    <a:pt x="1231387" y="2570541"/>
                    <a:pt x="1248207" y="2587361"/>
                  </a:cubicBezTo>
                  <a:lnTo>
                    <a:pt x="1248207" y="2587361"/>
                  </a:lnTo>
                  <a:cubicBezTo>
                    <a:pt x="1311281" y="2658846"/>
                    <a:pt x="1374356" y="2726126"/>
                    <a:pt x="1445841" y="2784995"/>
                  </a:cubicBezTo>
                  <a:lnTo>
                    <a:pt x="1445841" y="2784995"/>
                  </a:lnTo>
                  <a:cubicBezTo>
                    <a:pt x="1504710" y="2835455"/>
                    <a:pt x="1567785" y="2885914"/>
                    <a:pt x="1643474" y="2923759"/>
                  </a:cubicBezTo>
                  <a:cubicBezTo>
                    <a:pt x="1757009" y="2982629"/>
                    <a:pt x="1912593" y="2982629"/>
                    <a:pt x="2055562" y="2974219"/>
                  </a:cubicBezTo>
                  <a:lnTo>
                    <a:pt x="2055562" y="173705"/>
                  </a:lnTo>
                  <a:lnTo>
                    <a:pt x="2055562" y="173705"/>
                  </a:lnTo>
                  <a:cubicBezTo>
                    <a:pt x="1601425" y="173705"/>
                    <a:pt x="1147288" y="152680"/>
                    <a:pt x="693150" y="114836"/>
                  </a:cubicBezTo>
                  <a:cubicBezTo>
                    <a:pt x="583821" y="106426"/>
                    <a:pt x="474491" y="76991"/>
                    <a:pt x="373572" y="34941"/>
                  </a:cubicBezTo>
                  <a:cubicBezTo>
                    <a:pt x="373572" y="85401"/>
                    <a:pt x="373572" y="140065"/>
                    <a:pt x="373572" y="194730"/>
                  </a:cubicBezTo>
                  <a:cubicBezTo>
                    <a:pt x="373572" y="219960"/>
                    <a:pt x="377777" y="257805"/>
                    <a:pt x="373572" y="295649"/>
                  </a:cubicBezTo>
                  <a:lnTo>
                    <a:pt x="184348" y="295649"/>
                  </a:lnTo>
                  <a:cubicBezTo>
                    <a:pt x="184348" y="262010"/>
                    <a:pt x="184348" y="232575"/>
                    <a:pt x="184348" y="211550"/>
                  </a:cubicBezTo>
                  <a:cubicBezTo>
                    <a:pt x="184348" y="165295"/>
                    <a:pt x="184348" y="123245"/>
                    <a:pt x="184348" y="81196"/>
                  </a:cubicBezTo>
                  <a:cubicBezTo>
                    <a:pt x="180143" y="60171"/>
                    <a:pt x="175938" y="39146"/>
                    <a:pt x="154913" y="22326"/>
                  </a:cubicBezTo>
                  <a:cubicBezTo>
                    <a:pt x="49788" y="-53364"/>
                    <a:pt x="7739" y="81196"/>
                    <a:pt x="3534" y="161090"/>
                  </a:cubicBezTo>
                  <a:cubicBezTo>
                    <a:pt x="-13286" y="451233"/>
                    <a:pt x="28764" y="762402"/>
                    <a:pt x="154913" y="1023110"/>
                  </a:cubicBezTo>
                  <a:cubicBezTo>
                    <a:pt x="230603" y="1174489"/>
                    <a:pt x="331522" y="1216539"/>
                    <a:pt x="436646" y="1325869"/>
                  </a:cubicBezTo>
                  <a:cubicBezTo>
                    <a:pt x="550181" y="1447813"/>
                    <a:pt x="533361" y="1683291"/>
                    <a:pt x="575411" y="1834670"/>
                  </a:cubicBezTo>
                  <a:cubicBezTo>
                    <a:pt x="604846" y="1935590"/>
                    <a:pt x="646895" y="2032304"/>
                    <a:pt x="705765" y="2112199"/>
                  </a:cubicBezTo>
                  <a:cubicBezTo>
                    <a:pt x="768839" y="2196299"/>
                    <a:pt x="852939" y="2259373"/>
                    <a:pt x="937039" y="2322448"/>
                  </a:cubicBezTo>
                  <a:cubicBezTo>
                    <a:pt x="1000113" y="2364497"/>
                    <a:pt x="1063188" y="2406547"/>
                    <a:pt x="1117852" y="2457007"/>
                  </a:cubicBezTo>
                  <a:lnTo>
                    <a:pt x="1117852" y="2457007"/>
                  </a:lnTo>
                  <a:close/>
                </a:path>
              </a:pathLst>
            </a:custGeom>
            <a:solidFill>
              <a:srgbClr val="F9CFB3"/>
            </a:solidFill>
            <a:ln w="42024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981C796-766E-4A2B-A0E2-EBBE838267F8}"/>
                </a:ext>
              </a:extLst>
            </p:cNvPr>
            <p:cNvSpPr/>
            <p:nvPr/>
          </p:nvSpPr>
          <p:spPr>
            <a:xfrm>
              <a:off x="16155971" y="7477371"/>
              <a:ext cx="420498" cy="420498"/>
            </a:xfrm>
            <a:custGeom>
              <a:avLst/>
              <a:gdLst>
                <a:gd name="connsiteX0" fmla="*/ 835 w 0"/>
                <a:gd name="connsiteY0" fmla="*/ 395268 h 0"/>
                <a:gd name="connsiteX1" fmla="*/ 152214 w 0"/>
                <a:gd name="connsiteY1" fmla="*/ 395268 h 0"/>
                <a:gd name="connsiteX2" fmla="*/ 190059 w 0"/>
                <a:gd name="connsiteY2" fmla="*/ 273323 h 0"/>
                <a:gd name="connsiteX3" fmla="*/ 269954 w 0"/>
                <a:gd name="connsiteY3" fmla="*/ 0 h 0"/>
                <a:gd name="connsiteX4" fmla="*/ 17655 w 0"/>
                <a:gd name="connsiteY4" fmla="*/ 138764 h 0"/>
                <a:gd name="connsiteX5" fmla="*/ 835 w 0"/>
                <a:gd name="connsiteY5" fmla="*/ 39526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835" y="395268"/>
                  </a:moveTo>
                  <a:lnTo>
                    <a:pt x="152214" y="395268"/>
                  </a:lnTo>
                  <a:cubicBezTo>
                    <a:pt x="164830" y="357423"/>
                    <a:pt x="177444" y="315373"/>
                    <a:pt x="190059" y="273323"/>
                  </a:cubicBezTo>
                  <a:cubicBezTo>
                    <a:pt x="219494" y="172404"/>
                    <a:pt x="248929" y="71485"/>
                    <a:pt x="269954" y="0"/>
                  </a:cubicBezTo>
                  <a:cubicBezTo>
                    <a:pt x="194264" y="54665"/>
                    <a:pt x="110164" y="105124"/>
                    <a:pt x="17655" y="138764"/>
                  </a:cubicBezTo>
                  <a:cubicBezTo>
                    <a:pt x="9245" y="214454"/>
                    <a:pt x="-3369" y="319578"/>
                    <a:pt x="835" y="395268"/>
                  </a:cubicBezTo>
                  <a:close/>
                </a:path>
              </a:pathLst>
            </a:custGeom>
            <a:solidFill>
              <a:srgbClr val="2A2722"/>
            </a:solidFill>
            <a:ln w="42024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A5E73C0-AFCB-42C4-A0D5-AC4E086C0B35}"/>
                </a:ext>
              </a:extLst>
            </p:cNvPr>
            <p:cNvSpPr/>
            <p:nvPr/>
          </p:nvSpPr>
          <p:spPr>
            <a:xfrm>
              <a:off x="16295570" y="6867650"/>
              <a:ext cx="420498" cy="420498"/>
            </a:xfrm>
            <a:custGeom>
              <a:avLst/>
              <a:gdLst>
                <a:gd name="connsiteX0" fmla="*/ 197634 w 0"/>
                <a:gd name="connsiteY0" fmla="*/ 0 h 0"/>
                <a:gd name="connsiteX1" fmla="*/ 0 w 0"/>
                <a:gd name="connsiteY1" fmla="*/ 25230 h 0"/>
                <a:gd name="connsiteX2" fmla="*/ 197634 w 0"/>
                <a:gd name="connsiteY2" fmla="*/ 0 h 0"/>
                <a:gd name="connsiteX3" fmla="*/ 19763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197634" y="0"/>
                  </a:moveTo>
                  <a:cubicBezTo>
                    <a:pt x="130355" y="8410"/>
                    <a:pt x="67280" y="16820"/>
                    <a:pt x="0" y="25230"/>
                  </a:cubicBezTo>
                  <a:cubicBezTo>
                    <a:pt x="67280" y="16820"/>
                    <a:pt x="134560" y="8410"/>
                    <a:pt x="197634" y="0"/>
                  </a:cubicBezTo>
                  <a:lnTo>
                    <a:pt x="197634" y="0"/>
                  </a:lnTo>
                  <a:close/>
                </a:path>
              </a:pathLst>
            </a:custGeom>
            <a:solidFill>
              <a:srgbClr val="2A2722"/>
            </a:solidFill>
            <a:ln w="42024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E3B46B3-AA7B-48CE-9BCA-CA4D9D4184DD}"/>
                </a:ext>
              </a:extLst>
            </p:cNvPr>
            <p:cNvSpPr/>
            <p:nvPr/>
          </p:nvSpPr>
          <p:spPr>
            <a:xfrm>
              <a:off x="12624626" y="7498396"/>
              <a:ext cx="420498" cy="420498"/>
            </a:xfrm>
            <a:custGeom>
              <a:avLst/>
              <a:gdLst>
                <a:gd name="connsiteX0" fmla="*/ 16820 w 0"/>
                <a:gd name="connsiteY0" fmla="*/ 374243 h 0"/>
                <a:gd name="connsiteX1" fmla="*/ 210249 w 0"/>
                <a:gd name="connsiteY1" fmla="*/ 374243 h 0"/>
                <a:gd name="connsiteX2" fmla="*/ 210249 w 0"/>
                <a:gd name="connsiteY2" fmla="*/ 273323 h 0"/>
                <a:gd name="connsiteX3" fmla="*/ 210249 w 0"/>
                <a:gd name="connsiteY3" fmla="*/ 113534 h 0"/>
                <a:gd name="connsiteX4" fmla="*/ 0 w 0"/>
                <a:gd name="connsiteY4" fmla="*/ 0 h 0"/>
                <a:gd name="connsiteX5" fmla="*/ 16820 w 0"/>
                <a:gd name="connsiteY5" fmla="*/ 159789 h 0"/>
                <a:gd name="connsiteX6" fmla="*/ 16820 w 0"/>
                <a:gd name="connsiteY6" fmla="*/ 290143 h 0"/>
                <a:gd name="connsiteX7" fmla="*/ 16820 w 0"/>
                <a:gd name="connsiteY7" fmla="*/ 3742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16820" y="374243"/>
                  </a:moveTo>
                  <a:lnTo>
                    <a:pt x="210249" y="374243"/>
                  </a:lnTo>
                  <a:cubicBezTo>
                    <a:pt x="210249" y="332193"/>
                    <a:pt x="210249" y="294348"/>
                    <a:pt x="210249" y="273323"/>
                  </a:cubicBezTo>
                  <a:cubicBezTo>
                    <a:pt x="206044" y="214454"/>
                    <a:pt x="206044" y="163994"/>
                    <a:pt x="210249" y="113534"/>
                  </a:cubicBezTo>
                  <a:cubicBezTo>
                    <a:pt x="130354" y="79895"/>
                    <a:pt x="63075" y="42050"/>
                    <a:pt x="0" y="0"/>
                  </a:cubicBezTo>
                  <a:cubicBezTo>
                    <a:pt x="8410" y="54665"/>
                    <a:pt x="16820" y="105124"/>
                    <a:pt x="16820" y="159789"/>
                  </a:cubicBezTo>
                  <a:cubicBezTo>
                    <a:pt x="16820" y="201839"/>
                    <a:pt x="16820" y="243889"/>
                    <a:pt x="16820" y="290143"/>
                  </a:cubicBezTo>
                  <a:cubicBezTo>
                    <a:pt x="16820" y="311168"/>
                    <a:pt x="16820" y="340603"/>
                    <a:pt x="16820" y="374243"/>
                  </a:cubicBezTo>
                  <a:close/>
                </a:path>
              </a:pathLst>
            </a:custGeom>
            <a:solidFill>
              <a:srgbClr val="3D3B36"/>
            </a:solidFill>
            <a:ln w="42024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F1EEDB1-20CC-4C29-90C9-DDCCC25810FF}"/>
                </a:ext>
              </a:extLst>
            </p:cNvPr>
            <p:cNvSpPr/>
            <p:nvPr/>
          </p:nvSpPr>
          <p:spPr>
            <a:xfrm>
              <a:off x="12536322" y="6867650"/>
              <a:ext cx="420498" cy="420498"/>
            </a:xfrm>
            <a:custGeom>
              <a:avLst/>
              <a:gdLst>
                <a:gd name="connsiteX0" fmla="*/ 0 w 0"/>
                <a:gd name="connsiteY0" fmla="*/ 0 h 0"/>
                <a:gd name="connsiteX1" fmla="*/ 193429 w 0"/>
                <a:gd name="connsiteY1" fmla="*/ 2523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63075" y="8410"/>
                    <a:pt x="130354" y="16820"/>
                    <a:pt x="193429" y="25230"/>
                  </a:cubicBezTo>
                  <a:cubicBezTo>
                    <a:pt x="130354" y="16820"/>
                    <a:pt x="63075" y="8410"/>
                    <a:pt x="0" y="0"/>
                  </a:cubicBezTo>
                  <a:lnTo>
                    <a:pt x="0" y="0"/>
                  </a:lnTo>
                  <a:close/>
                </a:path>
              </a:pathLst>
            </a:custGeom>
            <a:solidFill>
              <a:srgbClr val="3D3B36"/>
            </a:solidFill>
            <a:ln w="42024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51DD38B-F290-4F2A-9315-51180C3ECA56}"/>
                </a:ext>
              </a:extLst>
            </p:cNvPr>
            <p:cNvSpPr/>
            <p:nvPr/>
          </p:nvSpPr>
          <p:spPr>
            <a:xfrm>
              <a:off x="13216811" y="9899437"/>
              <a:ext cx="1261493" cy="1681990"/>
            </a:xfrm>
            <a:custGeom>
              <a:avLst/>
              <a:gdLst>
                <a:gd name="connsiteX0" fmla="*/ 1295849 w 1261492"/>
                <a:gd name="connsiteY0" fmla="*/ 1829165 h 1681990"/>
                <a:gd name="connsiteX1" fmla="*/ 1295849 w 1261492"/>
                <a:gd name="connsiteY1" fmla="*/ 1829165 h 1681990"/>
                <a:gd name="connsiteX2" fmla="*/ 1304259 w 1261492"/>
                <a:gd name="connsiteY2" fmla="*/ 1829165 h 1681990"/>
                <a:gd name="connsiteX3" fmla="*/ 1295849 w 1261492"/>
                <a:gd name="connsiteY3" fmla="*/ 1063859 h 1681990"/>
                <a:gd name="connsiteX4" fmla="*/ 686128 w 1261492"/>
                <a:gd name="connsiteY4" fmla="*/ 458342 h 1681990"/>
                <a:gd name="connsiteX5" fmla="*/ 686128 w 1261492"/>
                <a:gd name="connsiteY5" fmla="*/ 458342 h 1681990"/>
                <a:gd name="connsiteX6" fmla="*/ 488494 w 1261492"/>
                <a:gd name="connsiteY6" fmla="*/ 260709 h 1681990"/>
                <a:gd name="connsiteX7" fmla="*/ 358140 w 1261492"/>
                <a:gd name="connsiteY7" fmla="*/ 130354 h 1681990"/>
                <a:gd name="connsiteX8" fmla="*/ 358140 w 1261492"/>
                <a:gd name="connsiteY8" fmla="*/ 130354 h 1681990"/>
                <a:gd name="connsiteX9" fmla="*/ 358140 w 1261492"/>
                <a:gd name="connsiteY9" fmla="*/ 130354 h 1681990"/>
                <a:gd name="connsiteX10" fmla="*/ 177326 w 1261492"/>
                <a:gd name="connsiteY10" fmla="*/ 0 h 1681990"/>
                <a:gd name="connsiteX11" fmla="*/ 177326 w 1261492"/>
                <a:gd name="connsiteY11" fmla="*/ 349013 h 1681990"/>
                <a:gd name="connsiteX12" fmla="*/ 114251 w 1261492"/>
                <a:gd name="connsiteY12" fmla="*/ 761101 h 1681990"/>
                <a:gd name="connsiteX13" fmla="*/ 717 w 1261492"/>
                <a:gd name="connsiteY13" fmla="*/ 1152163 h 1681990"/>
                <a:gd name="connsiteX14" fmla="*/ 9127 w 1261492"/>
                <a:gd name="connsiteY14" fmla="*/ 1168984 h 1681990"/>
                <a:gd name="connsiteX15" fmla="*/ 1295849 w 1261492"/>
                <a:gd name="connsiteY15" fmla="*/ 1829165 h 1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1492" h="1681990">
                  <a:moveTo>
                    <a:pt x="1295849" y="1829165"/>
                  </a:moveTo>
                  <a:lnTo>
                    <a:pt x="1295849" y="1829165"/>
                  </a:lnTo>
                  <a:lnTo>
                    <a:pt x="1304259" y="1829165"/>
                  </a:lnTo>
                  <a:lnTo>
                    <a:pt x="1295849" y="1063859"/>
                  </a:lnTo>
                  <a:lnTo>
                    <a:pt x="686128" y="458342"/>
                  </a:lnTo>
                  <a:lnTo>
                    <a:pt x="686128" y="458342"/>
                  </a:lnTo>
                  <a:cubicBezTo>
                    <a:pt x="614643" y="399473"/>
                    <a:pt x="551568" y="332193"/>
                    <a:pt x="488494" y="260709"/>
                  </a:cubicBezTo>
                  <a:lnTo>
                    <a:pt x="358140" y="130354"/>
                  </a:lnTo>
                  <a:lnTo>
                    <a:pt x="358140" y="130354"/>
                  </a:lnTo>
                  <a:lnTo>
                    <a:pt x="358140" y="130354"/>
                  </a:lnTo>
                  <a:cubicBezTo>
                    <a:pt x="303475" y="84100"/>
                    <a:pt x="240400" y="42050"/>
                    <a:pt x="177326" y="0"/>
                  </a:cubicBezTo>
                  <a:lnTo>
                    <a:pt x="177326" y="349013"/>
                  </a:lnTo>
                  <a:cubicBezTo>
                    <a:pt x="177326" y="487778"/>
                    <a:pt x="156301" y="626542"/>
                    <a:pt x="114251" y="761101"/>
                  </a:cubicBezTo>
                  <a:cubicBezTo>
                    <a:pt x="59586" y="933505"/>
                    <a:pt x="-7693" y="1152163"/>
                    <a:pt x="717" y="1152163"/>
                  </a:cubicBezTo>
                  <a:lnTo>
                    <a:pt x="9127" y="1168984"/>
                  </a:lnTo>
                  <a:cubicBezTo>
                    <a:pt x="303475" y="1560046"/>
                    <a:pt x="770227" y="1816549"/>
                    <a:pt x="1295849" y="1829165"/>
                  </a:cubicBezTo>
                  <a:close/>
                </a:path>
              </a:pathLst>
            </a:custGeom>
            <a:solidFill>
              <a:srgbClr val="E8BB95"/>
            </a:solidFill>
            <a:ln w="42024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2FECCAD-E274-4B63-A6F6-98DCBB69F400}"/>
                </a:ext>
              </a:extLst>
            </p:cNvPr>
            <p:cNvSpPr/>
            <p:nvPr/>
          </p:nvSpPr>
          <p:spPr>
            <a:xfrm>
              <a:off x="9374180" y="11051600"/>
              <a:ext cx="5045971" cy="5045971"/>
            </a:xfrm>
            <a:custGeom>
              <a:avLst/>
              <a:gdLst>
                <a:gd name="connsiteX0" fmla="*/ 1972134 w 5045971"/>
                <a:gd name="connsiteY0" fmla="*/ 2695389 h 5045970"/>
                <a:gd name="connsiteX1" fmla="*/ 5134276 w 5045971"/>
                <a:gd name="connsiteY1" fmla="*/ 2695389 h 5045970"/>
                <a:gd name="connsiteX2" fmla="*/ 5134276 w 5045971"/>
                <a:gd name="connsiteY2" fmla="*/ 2695389 h 5045970"/>
                <a:gd name="connsiteX3" fmla="*/ 5138481 w 5045971"/>
                <a:gd name="connsiteY3" fmla="*/ 2695389 h 5045970"/>
                <a:gd name="connsiteX4" fmla="*/ 5138481 w 5045971"/>
                <a:gd name="connsiteY4" fmla="*/ 1135344 h 5045970"/>
                <a:gd name="connsiteX5" fmla="*/ 5138481 w 5045971"/>
                <a:gd name="connsiteY5" fmla="*/ 1135344 h 5045970"/>
                <a:gd name="connsiteX6" fmla="*/ 5138481 w 5045971"/>
                <a:gd name="connsiteY6" fmla="*/ 677001 h 5045970"/>
                <a:gd name="connsiteX7" fmla="*/ 5134276 w 5045971"/>
                <a:gd name="connsiteY7" fmla="*/ 677001 h 5045970"/>
                <a:gd name="connsiteX8" fmla="*/ 3847553 w 5045971"/>
                <a:gd name="connsiteY8" fmla="*/ 12615 h 5045970"/>
                <a:gd name="connsiteX9" fmla="*/ 3847553 w 5045971"/>
                <a:gd name="connsiteY9" fmla="*/ 12615 h 5045970"/>
                <a:gd name="connsiteX10" fmla="*/ 3847553 w 5045971"/>
                <a:gd name="connsiteY10" fmla="*/ 12615 h 5045970"/>
                <a:gd name="connsiteX11" fmla="*/ 3834938 w 5045971"/>
                <a:gd name="connsiteY11" fmla="*/ 0 h 5045970"/>
                <a:gd name="connsiteX12" fmla="*/ 3784479 w 5045971"/>
                <a:gd name="connsiteY12" fmla="*/ 16820 h 5045970"/>
                <a:gd name="connsiteX13" fmla="*/ 3385006 w 5045971"/>
                <a:gd name="connsiteY13" fmla="*/ 138764 h 5045970"/>
                <a:gd name="connsiteX14" fmla="*/ 3385006 w 5045971"/>
                <a:gd name="connsiteY14" fmla="*/ 2468321 h 5045970"/>
                <a:gd name="connsiteX15" fmla="*/ 2459911 w 5045971"/>
                <a:gd name="connsiteY15" fmla="*/ 2468321 h 5045970"/>
                <a:gd name="connsiteX16" fmla="*/ 2459911 w 5045971"/>
                <a:gd name="connsiteY16" fmla="*/ 416292 h 5045970"/>
                <a:gd name="connsiteX17" fmla="*/ 1051244 w 5045971"/>
                <a:gd name="connsiteY17" fmla="*/ 857815 h 5045970"/>
                <a:gd name="connsiteX18" fmla="*/ 0 w 5045971"/>
                <a:gd name="connsiteY18" fmla="*/ 5437034 h 5045970"/>
                <a:gd name="connsiteX19" fmla="*/ 1972134 w 5045971"/>
                <a:gd name="connsiteY19" fmla="*/ 5437034 h 5045970"/>
                <a:gd name="connsiteX20" fmla="*/ 1972134 w 5045971"/>
                <a:gd name="connsiteY20" fmla="*/ 2695389 h 5045970"/>
                <a:gd name="connsiteX21" fmla="*/ 1972134 w 5045971"/>
                <a:gd name="connsiteY21" fmla="*/ 2695389 h 504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5971" h="5045970">
                  <a:moveTo>
                    <a:pt x="1972134" y="2695389"/>
                  </a:moveTo>
                  <a:lnTo>
                    <a:pt x="5134276" y="2695389"/>
                  </a:lnTo>
                  <a:lnTo>
                    <a:pt x="5134276" y="2695389"/>
                  </a:lnTo>
                  <a:lnTo>
                    <a:pt x="5138481" y="2695389"/>
                  </a:lnTo>
                  <a:lnTo>
                    <a:pt x="5138481" y="1135344"/>
                  </a:lnTo>
                  <a:lnTo>
                    <a:pt x="5138481" y="1135344"/>
                  </a:lnTo>
                  <a:lnTo>
                    <a:pt x="5138481" y="677001"/>
                  </a:lnTo>
                  <a:lnTo>
                    <a:pt x="5134276" y="677001"/>
                  </a:lnTo>
                  <a:cubicBezTo>
                    <a:pt x="4608654" y="668591"/>
                    <a:pt x="4141902" y="407883"/>
                    <a:pt x="3847553" y="12615"/>
                  </a:cubicBezTo>
                  <a:cubicBezTo>
                    <a:pt x="3847553" y="12615"/>
                    <a:pt x="3847553" y="12615"/>
                    <a:pt x="3847553" y="12615"/>
                  </a:cubicBezTo>
                  <a:lnTo>
                    <a:pt x="3847553" y="12615"/>
                  </a:lnTo>
                  <a:cubicBezTo>
                    <a:pt x="3843348" y="8410"/>
                    <a:pt x="3839143" y="4205"/>
                    <a:pt x="3834938" y="0"/>
                  </a:cubicBezTo>
                  <a:cubicBezTo>
                    <a:pt x="3822323" y="4205"/>
                    <a:pt x="3801298" y="8410"/>
                    <a:pt x="3784479" y="16820"/>
                  </a:cubicBezTo>
                  <a:cubicBezTo>
                    <a:pt x="3700379" y="42050"/>
                    <a:pt x="3557410" y="84100"/>
                    <a:pt x="3385006" y="138764"/>
                  </a:cubicBezTo>
                  <a:lnTo>
                    <a:pt x="3385006" y="2468321"/>
                  </a:lnTo>
                  <a:lnTo>
                    <a:pt x="2459911" y="2468321"/>
                  </a:lnTo>
                  <a:lnTo>
                    <a:pt x="2459911" y="416292"/>
                  </a:lnTo>
                  <a:cubicBezTo>
                    <a:pt x="1766090" y="626541"/>
                    <a:pt x="1072269" y="832586"/>
                    <a:pt x="1051244" y="857815"/>
                  </a:cubicBezTo>
                  <a:cubicBezTo>
                    <a:pt x="273323" y="1820754"/>
                    <a:pt x="0" y="3935857"/>
                    <a:pt x="0" y="5437034"/>
                  </a:cubicBezTo>
                  <a:lnTo>
                    <a:pt x="1972134" y="5437034"/>
                  </a:lnTo>
                  <a:lnTo>
                    <a:pt x="1972134" y="2695389"/>
                  </a:lnTo>
                  <a:lnTo>
                    <a:pt x="1972134" y="2695389"/>
                  </a:lnTo>
                  <a:close/>
                </a:path>
              </a:pathLst>
            </a:custGeom>
            <a:solidFill>
              <a:srgbClr val="455256"/>
            </a:solidFill>
            <a:ln w="42024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C74E723-D493-40FC-9A5B-5B0BEA965F9F}"/>
                </a:ext>
              </a:extLst>
            </p:cNvPr>
            <p:cNvSpPr/>
            <p:nvPr/>
          </p:nvSpPr>
          <p:spPr>
            <a:xfrm>
              <a:off x="15786768" y="4697882"/>
              <a:ext cx="420498" cy="420498"/>
            </a:xfrm>
            <a:custGeom>
              <a:avLst/>
              <a:gdLst>
                <a:gd name="connsiteX0" fmla="*/ 16820 w 0"/>
                <a:gd name="connsiteY0" fmla="*/ 21025 h 0"/>
                <a:gd name="connsiteX1" fmla="*/ 0 w 0"/>
                <a:gd name="connsiteY1" fmla="*/ 0 h 0"/>
                <a:gd name="connsiteX2" fmla="*/ 16820 w 0"/>
                <a:gd name="connsiteY2" fmla="*/ 21025 h 0"/>
                <a:gd name="connsiteX3" fmla="*/ 16820 w 0"/>
                <a:gd name="connsiteY3" fmla="*/ 21025 h 0"/>
              </a:gdLst>
              <a:ahLst/>
              <a:cxnLst>
                <a:cxn ang="0">
                  <a:pos x="connsiteX0" y="connsiteY0"/>
                </a:cxn>
                <a:cxn ang="0">
                  <a:pos x="connsiteX1" y="connsiteY1"/>
                </a:cxn>
                <a:cxn ang="0">
                  <a:pos x="connsiteX2" y="connsiteY2"/>
                </a:cxn>
                <a:cxn ang="0">
                  <a:pos x="connsiteX3" y="connsiteY3"/>
                </a:cxn>
              </a:cxnLst>
              <a:rect l="l" t="t" r="r" b="b"/>
              <a:pathLst>
                <a:path>
                  <a:moveTo>
                    <a:pt x="16820" y="21025"/>
                  </a:moveTo>
                  <a:cubicBezTo>
                    <a:pt x="16820" y="21025"/>
                    <a:pt x="12615" y="12615"/>
                    <a:pt x="0" y="0"/>
                  </a:cubicBezTo>
                  <a:cubicBezTo>
                    <a:pt x="8410" y="12615"/>
                    <a:pt x="12615" y="21025"/>
                    <a:pt x="16820" y="21025"/>
                  </a:cubicBezTo>
                  <a:lnTo>
                    <a:pt x="16820" y="21025"/>
                  </a:lnTo>
                  <a:close/>
                </a:path>
              </a:pathLst>
            </a:custGeom>
            <a:solidFill>
              <a:srgbClr val="ECBB1A"/>
            </a:solidFill>
            <a:ln w="42024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69A3183-27B9-4A55-89AF-FC44DEF763D1}"/>
                </a:ext>
              </a:extLst>
            </p:cNvPr>
            <p:cNvSpPr/>
            <p:nvPr/>
          </p:nvSpPr>
          <p:spPr>
            <a:xfrm>
              <a:off x="14512661" y="4264770"/>
              <a:ext cx="2102488" cy="2522985"/>
            </a:xfrm>
            <a:custGeom>
              <a:avLst/>
              <a:gdLst>
                <a:gd name="connsiteX0" fmla="*/ 592902 w 2102488"/>
                <a:gd name="connsiteY0" fmla="*/ 2716414 h 2522985"/>
                <a:gd name="connsiteX1" fmla="*/ 790536 w 2102488"/>
                <a:gd name="connsiteY1" fmla="*/ 2703799 h 2522985"/>
                <a:gd name="connsiteX2" fmla="*/ 1190008 w 2102488"/>
                <a:gd name="connsiteY2" fmla="*/ 2682775 h 2522985"/>
                <a:gd name="connsiteX3" fmla="*/ 1425487 w 2102488"/>
                <a:gd name="connsiteY3" fmla="*/ 2661750 h 2522985"/>
                <a:gd name="connsiteX4" fmla="*/ 1782909 w 2102488"/>
                <a:gd name="connsiteY4" fmla="*/ 2628110 h 2522985"/>
                <a:gd name="connsiteX5" fmla="*/ 1980544 w 2102488"/>
                <a:gd name="connsiteY5" fmla="*/ 2602880 h 2522985"/>
                <a:gd name="connsiteX6" fmla="*/ 2039413 w 2102488"/>
                <a:gd name="connsiteY6" fmla="*/ 2594470 h 2522985"/>
                <a:gd name="connsiteX7" fmla="*/ 2337967 w 2102488"/>
                <a:gd name="connsiteY7" fmla="*/ 2556625 h 2522985"/>
                <a:gd name="connsiteX8" fmla="*/ 2337967 w 2102488"/>
                <a:gd name="connsiteY8" fmla="*/ 2539805 h 2522985"/>
                <a:gd name="connsiteX9" fmla="*/ 1404462 w 2102488"/>
                <a:gd name="connsiteY9" fmla="*/ 681206 h 2522985"/>
                <a:gd name="connsiteX10" fmla="*/ 1227853 w 2102488"/>
                <a:gd name="connsiteY10" fmla="*/ 567672 h 2522985"/>
                <a:gd name="connsiteX11" fmla="*/ 1211033 w 2102488"/>
                <a:gd name="connsiteY11" fmla="*/ 601312 h 2522985"/>
                <a:gd name="connsiteX12" fmla="*/ 1400257 w 2102488"/>
                <a:gd name="connsiteY12" fmla="*/ 769511 h 2522985"/>
                <a:gd name="connsiteX13" fmla="*/ 555057 w 2102488"/>
                <a:gd name="connsiteY13" fmla="*/ 2337966 h 2522985"/>
                <a:gd name="connsiteX14" fmla="*/ 1219443 w 2102488"/>
                <a:gd name="connsiteY14" fmla="*/ 563467 h 2522985"/>
                <a:gd name="connsiteX15" fmla="*/ 1211033 w 2102488"/>
                <a:gd name="connsiteY15" fmla="*/ 559262 h 2522985"/>
                <a:gd name="connsiteX16" fmla="*/ 1240468 w 2102488"/>
                <a:gd name="connsiteY16" fmla="*/ 521417 h 2522985"/>
                <a:gd name="connsiteX17" fmla="*/ 1265698 w 2102488"/>
                <a:gd name="connsiteY17" fmla="*/ 462547 h 2522985"/>
                <a:gd name="connsiteX18" fmla="*/ 1269903 w 2102488"/>
                <a:gd name="connsiteY18" fmla="*/ 433112 h 2522985"/>
                <a:gd name="connsiteX19" fmla="*/ 0 w 2102488"/>
                <a:gd name="connsiteY19" fmla="*/ 0 h 2522985"/>
                <a:gd name="connsiteX20" fmla="*/ 0 w 2102488"/>
                <a:gd name="connsiteY20" fmla="*/ 0 h 2522985"/>
                <a:gd name="connsiteX21" fmla="*/ 0 w 2102488"/>
                <a:gd name="connsiteY21" fmla="*/ 2724824 h 2522985"/>
                <a:gd name="connsiteX22" fmla="*/ 592902 w 2102488"/>
                <a:gd name="connsiteY22" fmla="*/ 2716414 h 252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2488" h="2522985">
                  <a:moveTo>
                    <a:pt x="592902" y="2716414"/>
                  </a:moveTo>
                  <a:cubicBezTo>
                    <a:pt x="660181" y="2712209"/>
                    <a:pt x="723256" y="2708004"/>
                    <a:pt x="790536" y="2703799"/>
                  </a:cubicBezTo>
                  <a:cubicBezTo>
                    <a:pt x="925095" y="2695389"/>
                    <a:pt x="1055449" y="2691184"/>
                    <a:pt x="1190008" y="2682775"/>
                  </a:cubicBezTo>
                  <a:cubicBezTo>
                    <a:pt x="1269903" y="2678569"/>
                    <a:pt x="1349797" y="2670160"/>
                    <a:pt x="1425487" y="2661750"/>
                  </a:cubicBezTo>
                  <a:cubicBezTo>
                    <a:pt x="1543226" y="2653340"/>
                    <a:pt x="1665171" y="2640725"/>
                    <a:pt x="1782909" y="2628110"/>
                  </a:cubicBezTo>
                  <a:cubicBezTo>
                    <a:pt x="1850190" y="2619700"/>
                    <a:pt x="1913264" y="2611290"/>
                    <a:pt x="1980544" y="2602880"/>
                  </a:cubicBezTo>
                  <a:cubicBezTo>
                    <a:pt x="1997363" y="2598675"/>
                    <a:pt x="2018389" y="2598675"/>
                    <a:pt x="2039413" y="2594470"/>
                  </a:cubicBezTo>
                  <a:cubicBezTo>
                    <a:pt x="2140333" y="2581855"/>
                    <a:pt x="2241252" y="2569240"/>
                    <a:pt x="2337967" y="2556625"/>
                  </a:cubicBezTo>
                  <a:cubicBezTo>
                    <a:pt x="2337967" y="2552420"/>
                    <a:pt x="2337967" y="2548215"/>
                    <a:pt x="2337967" y="2539805"/>
                  </a:cubicBezTo>
                  <a:cubicBezTo>
                    <a:pt x="2371607" y="1795525"/>
                    <a:pt x="2009978" y="1110114"/>
                    <a:pt x="1404462" y="681206"/>
                  </a:cubicBezTo>
                  <a:cubicBezTo>
                    <a:pt x="1349797" y="639156"/>
                    <a:pt x="1286722" y="601312"/>
                    <a:pt x="1227853" y="567672"/>
                  </a:cubicBezTo>
                  <a:lnTo>
                    <a:pt x="1211033" y="601312"/>
                  </a:lnTo>
                  <a:cubicBezTo>
                    <a:pt x="1278313" y="651771"/>
                    <a:pt x="1341387" y="710641"/>
                    <a:pt x="1400257" y="769511"/>
                  </a:cubicBezTo>
                  <a:cubicBezTo>
                    <a:pt x="1089089" y="1248878"/>
                    <a:pt x="807355" y="1845984"/>
                    <a:pt x="555057" y="2337966"/>
                  </a:cubicBezTo>
                  <a:cubicBezTo>
                    <a:pt x="862020" y="1442307"/>
                    <a:pt x="1118524" y="803150"/>
                    <a:pt x="1219443" y="563467"/>
                  </a:cubicBezTo>
                  <a:cubicBezTo>
                    <a:pt x="1215238" y="563467"/>
                    <a:pt x="1215238" y="559262"/>
                    <a:pt x="1211033" y="559262"/>
                  </a:cubicBezTo>
                  <a:lnTo>
                    <a:pt x="1240468" y="521417"/>
                  </a:lnTo>
                  <a:cubicBezTo>
                    <a:pt x="1257288" y="483572"/>
                    <a:pt x="1265698" y="462547"/>
                    <a:pt x="1265698" y="462547"/>
                  </a:cubicBezTo>
                  <a:cubicBezTo>
                    <a:pt x="1265698" y="462547"/>
                    <a:pt x="1265698" y="449932"/>
                    <a:pt x="1269903" y="433112"/>
                  </a:cubicBezTo>
                  <a:cubicBezTo>
                    <a:pt x="1194213" y="353218"/>
                    <a:pt x="845200" y="46255"/>
                    <a:pt x="0" y="0"/>
                  </a:cubicBezTo>
                  <a:cubicBezTo>
                    <a:pt x="0" y="0"/>
                    <a:pt x="0" y="0"/>
                    <a:pt x="0" y="0"/>
                  </a:cubicBezTo>
                  <a:lnTo>
                    <a:pt x="0" y="2724824"/>
                  </a:lnTo>
                  <a:cubicBezTo>
                    <a:pt x="197634" y="2724824"/>
                    <a:pt x="395268" y="2724824"/>
                    <a:pt x="592902" y="2716414"/>
                  </a:cubicBezTo>
                  <a:close/>
                </a:path>
              </a:pathLst>
            </a:custGeom>
            <a:solidFill>
              <a:srgbClr val="ECBB1A"/>
            </a:solidFill>
            <a:ln w="42024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91A4A69-6416-4A91-9550-194813176D9B}"/>
                </a:ext>
              </a:extLst>
            </p:cNvPr>
            <p:cNvSpPr/>
            <p:nvPr/>
          </p:nvSpPr>
          <p:spPr>
            <a:xfrm>
              <a:off x="14512661" y="6821395"/>
              <a:ext cx="2102488" cy="840995"/>
            </a:xfrm>
            <a:custGeom>
              <a:avLst/>
              <a:gdLst>
                <a:gd name="connsiteX0" fmla="*/ 1980544 w 2102488"/>
                <a:gd name="connsiteY0" fmla="*/ 46255 h 840995"/>
                <a:gd name="connsiteX1" fmla="*/ 1782909 w 2102488"/>
                <a:gd name="connsiteY1" fmla="*/ 71485 h 840995"/>
                <a:gd name="connsiteX2" fmla="*/ 1425487 w 2102488"/>
                <a:gd name="connsiteY2" fmla="*/ 105124 h 840995"/>
                <a:gd name="connsiteX3" fmla="*/ 1190008 w 2102488"/>
                <a:gd name="connsiteY3" fmla="*/ 126149 h 840995"/>
                <a:gd name="connsiteX4" fmla="*/ 790536 w 2102488"/>
                <a:gd name="connsiteY4" fmla="*/ 147174 h 840995"/>
                <a:gd name="connsiteX5" fmla="*/ 592902 w 2102488"/>
                <a:gd name="connsiteY5" fmla="*/ 159789 h 840995"/>
                <a:gd name="connsiteX6" fmla="*/ 0 w 2102488"/>
                <a:gd name="connsiteY6" fmla="*/ 172404 h 840995"/>
                <a:gd name="connsiteX7" fmla="*/ 0 w 2102488"/>
                <a:gd name="connsiteY7" fmla="*/ 248094 h 840995"/>
                <a:gd name="connsiteX8" fmla="*/ 0 w 2102488"/>
                <a:gd name="connsiteY8" fmla="*/ 327988 h 840995"/>
                <a:gd name="connsiteX9" fmla="*/ 0 w 2102488"/>
                <a:gd name="connsiteY9" fmla="*/ 441523 h 840995"/>
                <a:gd name="connsiteX10" fmla="*/ 0 w 2102488"/>
                <a:gd name="connsiteY10" fmla="*/ 534032 h 840995"/>
                <a:gd name="connsiteX11" fmla="*/ 1517996 w 2102488"/>
                <a:gd name="connsiteY11" fmla="*/ 483572 h 840995"/>
                <a:gd name="connsiteX12" fmla="*/ 2123513 w 2102488"/>
                <a:gd name="connsiteY12" fmla="*/ 306963 h 840995"/>
                <a:gd name="connsiteX13" fmla="*/ 2068848 w 2102488"/>
                <a:gd name="connsiteY13" fmla="*/ 370038 h 840995"/>
                <a:gd name="connsiteX14" fmla="*/ 1824959 w 2102488"/>
                <a:gd name="connsiteY14" fmla="*/ 546647 h 840995"/>
                <a:gd name="connsiteX15" fmla="*/ 1442307 w 2102488"/>
                <a:gd name="connsiteY15" fmla="*/ 651771 h 840995"/>
                <a:gd name="connsiteX16" fmla="*/ 0 w 2102488"/>
                <a:gd name="connsiteY16" fmla="*/ 719051 h 840995"/>
                <a:gd name="connsiteX17" fmla="*/ 0 w 2102488"/>
                <a:gd name="connsiteY17" fmla="*/ 740076 h 840995"/>
                <a:gd name="connsiteX18" fmla="*/ 0 w 2102488"/>
                <a:gd name="connsiteY18" fmla="*/ 929300 h 840995"/>
                <a:gd name="connsiteX19" fmla="*/ 0 w 2102488"/>
                <a:gd name="connsiteY19" fmla="*/ 929300 h 840995"/>
                <a:gd name="connsiteX20" fmla="*/ 1349797 w 2102488"/>
                <a:gd name="connsiteY20" fmla="*/ 870430 h 840995"/>
                <a:gd name="connsiteX21" fmla="*/ 1656760 w 2102488"/>
                <a:gd name="connsiteY21" fmla="*/ 798945 h 840995"/>
                <a:gd name="connsiteX22" fmla="*/ 1909059 w 2102488"/>
                <a:gd name="connsiteY22" fmla="*/ 660181 h 840995"/>
                <a:gd name="connsiteX23" fmla="*/ 1955314 w 2102488"/>
                <a:gd name="connsiteY23" fmla="*/ 630746 h 840995"/>
                <a:gd name="connsiteX24" fmla="*/ 2211817 w 2102488"/>
                <a:gd name="connsiteY24" fmla="*/ 601312 h 840995"/>
                <a:gd name="connsiteX25" fmla="*/ 2506166 w 2102488"/>
                <a:gd name="connsiteY25" fmla="*/ 281733 h 840995"/>
                <a:gd name="connsiteX26" fmla="*/ 2476731 w 2102488"/>
                <a:gd name="connsiteY26" fmla="*/ 42050 h 840995"/>
                <a:gd name="connsiteX27" fmla="*/ 2417861 w 2102488"/>
                <a:gd name="connsiteY27" fmla="*/ 0 h 840995"/>
                <a:gd name="connsiteX28" fmla="*/ 2337967 w 2102488"/>
                <a:gd name="connsiteY28" fmla="*/ 8410 h 840995"/>
                <a:gd name="connsiteX29" fmla="*/ 2039413 w 2102488"/>
                <a:gd name="connsiteY29" fmla="*/ 46255 h 840995"/>
                <a:gd name="connsiteX30" fmla="*/ 1980544 w 2102488"/>
                <a:gd name="connsiteY30" fmla="*/ 46255 h 8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2488" h="840995">
                  <a:moveTo>
                    <a:pt x="1980544" y="46255"/>
                  </a:moveTo>
                  <a:cubicBezTo>
                    <a:pt x="1913264" y="54665"/>
                    <a:pt x="1850190" y="63075"/>
                    <a:pt x="1782909" y="71485"/>
                  </a:cubicBezTo>
                  <a:cubicBezTo>
                    <a:pt x="1665171" y="84100"/>
                    <a:pt x="1543226" y="92510"/>
                    <a:pt x="1425487" y="105124"/>
                  </a:cubicBezTo>
                  <a:cubicBezTo>
                    <a:pt x="1345592" y="113534"/>
                    <a:pt x="1265698" y="121944"/>
                    <a:pt x="1190008" y="126149"/>
                  </a:cubicBezTo>
                  <a:cubicBezTo>
                    <a:pt x="1055449" y="134559"/>
                    <a:pt x="925095" y="142969"/>
                    <a:pt x="790536" y="147174"/>
                  </a:cubicBezTo>
                  <a:cubicBezTo>
                    <a:pt x="723256" y="151379"/>
                    <a:pt x="660181" y="155584"/>
                    <a:pt x="592902" y="159789"/>
                  </a:cubicBezTo>
                  <a:cubicBezTo>
                    <a:pt x="395268" y="168199"/>
                    <a:pt x="197634" y="172404"/>
                    <a:pt x="0" y="172404"/>
                  </a:cubicBezTo>
                  <a:lnTo>
                    <a:pt x="0" y="248094"/>
                  </a:lnTo>
                  <a:lnTo>
                    <a:pt x="0" y="327988"/>
                  </a:lnTo>
                  <a:lnTo>
                    <a:pt x="0" y="441523"/>
                  </a:lnTo>
                  <a:lnTo>
                    <a:pt x="0" y="534032"/>
                  </a:lnTo>
                  <a:cubicBezTo>
                    <a:pt x="504597" y="534032"/>
                    <a:pt x="1009194" y="517212"/>
                    <a:pt x="1517996" y="483572"/>
                  </a:cubicBezTo>
                  <a:cubicBezTo>
                    <a:pt x="1766090" y="466752"/>
                    <a:pt x="1984749" y="399473"/>
                    <a:pt x="2123513" y="306963"/>
                  </a:cubicBezTo>
                  <a:cubicBezTo>
                    <a:pt x="2106693" y="327988"/>
                    <a:pt x="2089873" y="349013"/>
                    <a:pt x="2068848" y="370038"/>
                  </a:cubicBezTo>
                  <a:cubicBezTo>
                    <a:pt x="2009978" y="441523"/>
                    <a:pt x="1921674" y="500392"/>
                    <a:pt x="1824959" y="546647"/>
                  </a:cubicBezTo>
                  <a:cubicBezTo>
                    <a:pt x="1711426" y="601312"/>
                    <a:pt x="1581071" y="639156"/>
                    <a:pt x="1442307" y="651771"/>
                  </a:cubicBezTo>
                  <a:cubicBezTo>
                    <a:pt x="962940" y="698026"/>
                    <a:pt x="479367" y="719051"/>
                    <a:pt x="0" y="719051"/>
                  </a:cubicBezTo>
                  <a:lnTo>
                    <a:pt x="0" y="740076"/>
                  </a:lnTo>
                  <a:lnTo>
                    <a:pt x="0" y="929300"/>
                  </a:lnTo>
                  <a:lnTo>
                    <a:pt x="0" y="929300"/>
                  </a:lnTo>
                  <a:cubicBezTo>
                    <a:pt x="449932" y="929300"/>
                    <a:pt x="899865" y="908275"/>
                    <a:pt x="1349797" y="870430"/>
                  </a:cubicBezTo>
                  <a:cubicBezTo>
                    <a:pt x="1454922" y="862020"/>
                    <a:pt x="1560046" y="836790"/>
                    <a:pt x="1656760" y="798945"/>
                  </a:cubicBezTo>
                  <a:cubicBezTo>
                    <a:pt x="1749270" y="765306"/>
                    <a:pt x="1833369" y="714846"/>
                    <a:pt x="1909059" y="660181"/>
                  </a:cubicBezTo>
                  <a:cubicBezTo>
                    <a:pt x="1925879" y="647566"/>
                    <a:pt x="1938494" y="639156"/>
                    <a:pt x="1955314" y="630746"/>
                  </a:cubicBezTo>
                  <a:cubicBezTo>
                    <a:pt x="2039413" y="622336"/>
                    <a:pt x="2127718" y="613926"/>
                    <a:pt x="2211817" y="601312"/>
                  </a:cubicBezTo>
                  <a:cubicBezTo>
                    <a:pt x="2388426" y="580287"/>
                    <a:pt x="2522985" y="433113"/>
                    <a:pt x="2506166" y="281733"/>
                  </a:cubicBezTo>
                  <a:cubicBezTo>
                    <a:pt x="2497756" y="201839"/>
                    <a:pt x="2489346" y="121944"/>
                    <a:pt x="2476731" y="42050"/>
                  </a:cubicBezTo>
                  <a:cubicBezTo>
                    <a:pt x="2455706" y="25230"/>
                    <a:pt x="2438886" y="16820"/>
                    <a:pt x="2417861" y="0"/>
                  </a:cubicBezTo>
                  <a:cubicBezTo>
                    <a:pt x="2392631" y="4205"/>
                    <a:pt x="2363197" y="8410"/>
                    <a:pt x="2337967" y="8410"/>
                  </a:cubicBezTo>
                  <a:cubicBezTo>
                    <a:pt x="2237048" y="21025"/>
                    <a:pt x="2136127" y="33640"/>
                    <a:pt x="2039413" y="46255"/>
                  </a:cubicBezTo>
                  <a:cubicBezTo>
                    <a:pt x="2022594" y="42050"/>
                    <a:pt x="2001568" y="46255"/>
                    <a:pt x="1980544" y="46255"/>
                  </a:cubicBezTo>
                  <a:close/>
                </a:path>
              </a:pathLst>
            </a:custGeom>
            <a:solidFill>
              <a:srgbClr val="F2B100"/>
            </a:solidFill>
            <a:ln w="42024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EF4BF06-659C-4A41-83B1-76BAA59AD371}"/>
                </a:ext>
              </a:extLst>
            </p:cNvPr>
            <p:cNvSpPr/>
            <p:nvPr/>
          </p:nvSpPr>
          <p:spPr>
            <a:xfrm>
              <a:off x="12005074" y="6812985"/>
              <a:ext cx="2102488" cy="840995"/>
            </a:xfrm>
            <a:custGeom>
              <a:avLst/>
              <a:gdLst>
                <a:gd name="connsiteX0" fmla="*/ 1149379 w 2102488"/>
                <a:gd name="connsiteY0" fmla="*/ 874635 h 840995"/>
                <a:gd name="connsiteX1" fmla="*/ 2511792 w 2102488"/>
                <a:gd name="connsiteY1" fmla="*/ 933505 h 840995"/>
                <a:gd name="connsiteX2" fmla="*/ 2511792 w 2102488"/>
                <a:gd name="connsiteY2" fmla="*/ 744281 h 840995"/>
                <a:gd name="connsiteX3" fmla="*/ 2511792 w 2102488"/>
                <a:gd name="connsiteY3" fmla="*/ 727461 h 840995"/>
                <a:gd name="connsiteX4" fmla="*/ 1056870 w 2102488"/>
                <a:gd name="connsiteY4" fmla="*/ 660181 h 840995"/>
                <a:gd name="connsiteX5" fmla="*/ 670012 w 2102488"/>
                <a:gd name="connsiteY5" fmla="*/ 555057 h 840995"/>
                <a:gd name="connsiteX6" fmla="*/ 417714 w 2102488"/>
                <a:gd name="connsiteY6" fmla="*/ 365833 h 840995"/>
                <a:gd name="connsiteX7" fmla="*/ 388279 w 2102488"/>
                <a:gd name="connsiteY7" fmla="*/ 327988 h 840995"/>
                <a:gd name="connsiteX8" fmla="*/ 981180 w 2102488"/>
                <a:gd name="connsiteY8" fmla="*/ 491982 h 840995"/>
                <a:gd name="connsiteX9" fmla="*/ 2511792 w 2102488"/>
                <a:gd name="connsiteY9" fmla="*/ 542442 h 840995"/>
                <a:gd name="connsiteX10" fmla="*/ 2511792 w 2102488"/>
                <a:gd name="connsiteY10" fmla="*/ 449932 h 840995"/>
                <a:gd name="connsiteX11" fmla="*/ 2511792 w 2102488"/>
                <a:gd name="connsiteY11" fmla="*/ 336398 h 840995"/>
                <a:gd name="connsiteX12" fmla="*/ 2511792 w 2102488"/>
                <a:gd name="connsiteY12" fmla="*/ 256504 h 840995"/>
                <a:gd name="connsiteX13" fmla="*/ 2511792 w 2102488"/>
                <a:gd name="connsiteY13" fmla="*/ 176609 h 840995"/>
                <a:gd name="connsiteX14" fmla="*/ 1918890 w 2102488"/>
                <a:gd name="connsiteY14" fmla="*/ 163994 h 840995"/>
                <a:gd name="connsiteX15" fmla="*/ 1725461 w 2102488"/>
                <a:gd name="connsiteY15" fmla="*/ 151379 h 840995"/>
                <a:gd name="connsiteX16" fmla="*/ 1321783 w 2102488"/>
                <a:gd name="connsiteY16" fmla="*/ 134559 h 840995"/>
                <a:gd name="connsiteX17" fmla="*/ 1082100 w 2102488"/>
                <a:gd name="connsiteY17" fmla="*/ 113534 h 840995"/>
                <a:gd name="connsiteX18" fmla="*/ 724677 w 2102488"/>
                <a:gd name="connsiteY18" fmla="*/ 79895 h 840995"/>
                <a:gd name="connsiteX19" fmla="*/ 531248 w 2102488"/>
                <a:gd name="connsiteY19" fmla="*/ 54665 h 840995"/>
                <a:gd name="connsiteX20" fmla="*/ 472378 w 2102488"/>
                <a:gd name="connsiteY20" fmla="*/ 50460 h 840995"/>
                <a:gd name="connsiteX21" fmla="*/ 169620 w 2102488"/>
                <a:gd name="connsiteY21" fmla="*/ 8410 h 840995"/>
                <a:gd name="connsiteX22" fmla="*/ 89725 w 2102488"/>
                <a:gd name="connsiteY22" fmla="*/ 0 h 840995"/>
                <a:gd name="connsiteX23" fmla="*/ 30856 w 2102488"/>
                <a:gd name="connsiteY23" fmla="*/ 42050 h 840995"/>
                <a:gd name="connsiteX24" fmla="*/ 1421 w 2102488"/>
                <a:gd name="connsiteY24" fmla="*/ 285938 h 840995"/>
                <a:gd name="connsiteX25" fmla="*/ 295769 w 2102488"/>
                <a:gd name="connsiteY25" fmla="*/ 605517 h 840995"/>
                <a:gd name="connsiteX26" fmla="*/ 543863 w 2102488"/>
                <a:gd name="connsiteY26" fmla="*/ 634951 h 840995"/>
                <a:gd name="connsiteX27" fmla="*/ 619552 w 2102488"/>
                <a:gd name="connsiteY27" fmla="*/ 689616 h 840995"/>
                <a:gd name="connsiteX28" fmla="*/ 825596 w 2102488"/>
                <a:gd name="connsiteY28" fmla="*/ 803150 h 840995"/>
                <a:gd name="connsiteX29" fmla="*/ 1149379 w 2102488"/>
                <a:gd name="connsiteY29" fmla="*/ 874635 h 8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02488" h="840995">
                  <a:moveTo>
                    <a:pt x="1149379" y="874635"/>
                  </a:moveTo>
                  <a:cubicBezTo>
                    <a:pt x="1603517" y="912480"/>
                    <a:pt x="2057654" y="933505"/>
                    <a:pt x="2511792" y="933505"/>
                  </a:cubicBezTo>
                  <a:lnTo>
                    <a:pt x="2511792" y="744281"/>
                  </a:lnTo>
                  <a:lnTo>
                    <a:pt x="2511792" y="727461"/>
                  </a:lnTo>
                  <a:cubicBezTo>
                    <a:pt x="2028219" y="727461"/>
                    <a:pt x="1544647" y="706436"/>
                    <a:pt x="1056870" y="660181"/>
                  </a:cubicBezTo>
                  <a:cubicBezTo>
                    <a:pt x="913901" y="647566"/>
                    <a:pt x="783546" y="609722"/>
                    <a:pt x="670012" y="555057"/>
                  </a:cubicBezTo>
                  <a:cubicBezTo>
                    <a:pt x="564888" y="504597"/>
                    <a:pt x="476583" y="437317"/>
                    <a:pt x="417714" y="365833"/>
                  </a:cubicBezTo>
                  <a:cubicBezTo>
                    <a:pt x="405099" y="353218"/>
                    <a:pt x="396689" y="340603"/>
                    <a:pt x="388279" y="327988"/>
                  </a:cubicBezTo>
                  <a:cubicBezTo>
                    <a:pt x="527043" y="416293"/>
                    <a:pt x="741497" y="475162"/>
                    <a:pt x="981180" y="491982"/>
                  </a:cubicBezTo>
                  <a:cubicBezTo>
                    <a:pt x="1489983" y="525622"/>
                    <a:pt x="1998785" y="542442"/>
                    <a:pt x="2511792" y="542442"/>
                  </a:cubicBezTo>
                  <a:lnTo>
                    <a:pt x="2511792" y="449932"/>
                  </a:lnTo>
                  <a:lnTo>
                    <a:pt x="2511792" y="336398"/>
                  </a:lnTo>
                  <a:lnTo>
                    <a:pt x="2511792" y="256504"/>
                  </a:lnTo>
                  <a:lnTo>
                    <a:pt x="2511792" y="176609"/>
                  </a:lnTo>
                  <a:cubicBezTo>
                    <a:pt x="2314158" y="176609"/>
                    <a:pt x="2116524" y="172404"/>
                    <a:pt x="1918890" y="163994"/>
                  </a:cubicBezTo>
                  <a:cubicBezTo>
                    <a:pt x="1851610" y="159789"/>
                    <a:pt x="1788536" y="155584"/>
                    <a:pt x="1725461" y="151379"/>
                  </a:cubicBezTo>
                  <a:cubicBezTo>
                    <a:pt x="1586697" y="151379"/>
                    <a:pt x="1452138" y="142969"/>
                    <a:pt x="1321783" y="134559"/>
                  </a:cubicBezTo>
                  <a:cubicBezTo>
                    <a:pt x="1241889" y="130354"/>
                    <a:pt x="1161995" y="121944"/>
                    <a:pt x="1082100" y="113534"/>
                  </a:cubicBezTo>
                  <a:cubicBezTo>
                    <a:pt x="964361" y="105124"/>
                    <a:pt x="842416" y="92510"/>
                    <a:pt x="724677" y="79895"/>
                  </a:cubicBezTo>
                  <a:cubicBezTo>
                    <a:pt x="661602" y="71485"/>
                    <a:pt x="594323" y="63075"/>
                    <a:pt x="531248" y="54665"/>
                  </a:cubicBezTo>
                  <a:cubicBezTo>
                    <a:pt x="510223" y="54665"/>
                    <a:pt x="489198" y="50460"/>
                    <a:pt x="472378" y="50460"/>
                  </a:cubicBezTo>
                  <a:cubicBezTo>
                    <a:pt x="371459" y="37845"/>
                    <a:pt x="270539" y="25230"/>
                    <a:pt x="169620" y="8410"/>
                  </a:cubicBezTo>
                  <a:cubicBezTo>
                    <a:pt x="144390" y="8410"/>
                    <a:pt x="119160" y="4205"/>
                    <a:pt x="89725" y="0"/>
                  </a:cubicBezTo>
                  <a:cubicBezTo>
                    <a:pt x="68701" y="16820"/>
                    <a:pt x="56086" y="25230"/>
                    <a:pt x="30856" y="42050"/>
                  </a:cubicBezTo>
                  <a:cubicBezTo>
                    <a:pt x="22446" y="121944"/>
                    <a:pt x="14036" y="201839"/>
                    <a:pt x="1421" y="285938"/>
                  </a:cubicBezTo>
                  <a:cubicBezTo>
                    <a:pt x="-15399" y="437317"/>
                    <a:pt x="119160" y="580287"/>
                    <a:pt x="295769" y="605517"/>
                  </a:cubicBezTo>
                  <a:cubicBezTo>
                    <a:pt x="379869" y="618132"/>
                    <a:pt x="459763" y="622336"/>
                    <a:pt x="543863" y="634951"/>
                  </a:cubicBezTo>
                  <a:cubicBezTo>
                    <a:pt x="569093" y="655976"/>
                    <a:pt x="594323" y="668591"/>
                    <a:pt x="619552" y="689616"/>
                  </a:cubicBezTo>
                  <a:cubicBezTo>
                    <a:pt x="682627" y="731666"/>
                    <a:pt x="749907" y="773716"/>
                    <a:pt x="825596" y="803150"/>
                  </a:cubicBezTo>
                  <a:cubicBezTo>
                    <a:pt x="926516" y="836790"/>
                    <a:pt x="1035845" y="866225"/>
                    <a:pt x="1149379" y="874635"/>
                  </a:cubicBezTo>
                  <a:close/>
                </a:path>
              </a:pathLst>
            </a:custGeom>
            <a:solidFill>
              <a:srgbClr val="F3B70E"/>
            </a:solidFill>
            <a:ln w="42024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0FEC90B-4962-4F7C-B808-C8D6E52C3FA7}"/>
                </a:ext>
              </a:extLst>
            </p:cNvPr>
            <p:cNvSpPr/>
            <p:nvPr/>
          </p:nvSpPr>
          <p:spPr>
            <a:xfrm>
              <a:off x="14512661" y="9844773"/>
              <a:ext cx="1261493" cy="1681990"/>
            </a:xfrm>
            <a:custGeom>
              <a:avLst/>
              <a:gdLst>
                <a:gd name="connsiteX0" fmla="*/ 416293 w 1261492"/>
                <a:gd name="connsiteY0" fmla="*/ 647566 h 1681990"/>
                <a:gd name="connsiteX1" fmla="*/ 323783 w 1261492"/>
                <a:gd name="connsiteY1" fmla="*/ 681206 h 1681990"/>
                <a:gd name="connsiteX2" fmla="*/ 290143 w 1261492"/>
                <a:gd name="connsiteY2" fmla="*/ 685411 h 1681990"/>
                <a:gd name="connsiteX3" fmla="*/ 218659 w 1261492"/>
                <a:gd name="connsiteY3" fmla="*/ 698026 h 1681990"/>
                <a:gd name="connsiteX4" fmla="*/ 172404 w 1261492"/>
                <a:gd name="connsiteY4" fmla="*/ 698026 h 1681990"/>
                <a:gd name="connsiteX5" fmla="*/ 109329 w 1261492"/>
                <a:gd name="connsiteY5" fmla="*/ 702231 h 1681990"/>
                <a:gd name="connsiteX6" fmla="*/ 54665 w 1261492"/>
                <a:gd name="connsiteY6" fmla="*/ 702231 h 1681990"/>
                <a:gd name="connsiteX7" fmla="*/ 0 w 1261492"/>
                <a:gd name="connsiteY7" fmla="*/ 702231 h 1681990"/>
                <a:gd name="connsiteX8" fmla="*/ 0 w 1261492"/>
                <a:gd name="connsiteY8" fmla="*/ 702231 h 1681990"/>
                <a:gd name="connsiteX9" fmla="*/ 0 w 1261492"/>
                <a:gd name="connsiteY9" fmla="*/ 1118523 h 1681990"/>
                <a:gd name="connsiteX10" fmla="*/ 689616 w 1261492"/>
                <a:gd name="connsiteY10" fmla="*/ 1745065 h 1681990"/>
                <a:gd name="connsiteX11" fmla="*/ 1366617 w 1261492"/>
                <a:gd name="connsiteY11" fmla="*/ 1202623 h 1681990"/>
                <a:gd name="connsiteX12" fmla="*/ 1366617 w 1261492"/>
                <a:gd name="connsiteY12" fmla="*/ 1202623 h 1681990"/>
                <a:gd name="connsiteX13" fmla="*/ 1236263 w 1261492"/>
                <a:gd name="connsiteY13" fmla="*/ 698026 h 1681990"/>
                <a:gd name="connsiteX14" fmla="*/ 1202623 w 1261492"/>
                <a:gd name="connsiteY14" fmla="*/ 487777 h 1681990"/>
                <a:gd name="connsiteX15" fmla="*/ 1190008 w 1261492"/>
                <a:gd name="connsiteY15" fmla="*/ 0 h 1681990"/>
                <a:gd name="connsiteX16" fmla="*/ 862020 w 1261492"/>
                <a:gd name="connsiteY16" fmla="*/ 256503 h 1681990"/>
                <a:gd name="connsiteX17" fmla="*/ 416293 w 1261492"/>
                <a:gd name="connsiteY17" fmla="*/ 647566 h 1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1492" h="1681990">
                  <a:moveTo>
                    <a:pt x="416293" y="647566"/>
                  </a:moveTo>
                  <a:cubicBezTo>
                    <a:pt x="386858" y="660181"/>
                    <a:pt x="357423" y="672796"/>
                    <a:pt x="323783" y="681206"/>
                  </a:cubicBezTo>
                  <a:cubicBezTo>
                    <a:pt x="315373" y="685411"/>
                    <a:pt x="302758" y="685411"/>
                    <a:pt x="290143" y="685411"/>
                  </a:cubicBezTo>
                  <a:cubicBezTo>
                    <a:pt x="264914" y="689616"/>
                    <a:pt x="243889" y="693821"/>
                    <a:pt x="218659" y="698026"/>
                  </a:cubicBezTo>
                  <a:cubicBezTo>
                    <a:pt x="201839" y="698026"/>
                    <a:pt x="189224" y="698026"/>
                    <a:pt x="172404" y="698026"/>
                  </a:cubicBezTo>
                  <a:cubicBezTo>
                    <a:pt x="151379" y="698026"/>
                    <a:pt x="130354" y="702231"/>
                    <a:pt x="109329" y="702231"/>
                  </a:cubicBezTo>
                  <a:cubicBezTo>
                    <a:pt x="92509" y="702231"/>
                    <a:pt x="71485" y="702231"/>
                    <a:pt x="54665" y="702231"/>
                  </a:cubicBezTo>
                  <a:cubicBezTo>
                    <a:pt x="37845" y="702231"/>
                    <a:pt x="16820" y="702231"/>
                    <a:pt x="0" y="702231"/>
                  </a:cubicBezTo>
                  <a:lnTo>
                    <a:pt x="0" y="702231"/>
                  </a:lnTo>
                  <a:lnTo>
                    <a:pt x="0" y="1118523"/>
                  </a:lnTo>
                  <a:lnTo>
                    <a:pt x="689616" y="1745065"/>
                  </a:lnTo>
                  <a:cubicBezTo>
                    <a:pt x="962940" y="1627325"/>
                    <a:pt x="1194213" y="1438102"/>
                    <a:pt x="1366617" y="1202623"/>
                  </a:cubicBezTo>
                  <a:lnTo>
                    <a:pt x="1366617" y="1202623"/>
                  </a:lnTo>
                  <a:cubicBezTo>
                    <a:pt x="1375027" y="1206828"/>
                    <a:pt x="1286722" y="874635"/>
                    <a:pt x="1236263" y="698026"/>
                  </a:cubicBezTo>
                  <a:cubicBezTo>
                    <a:pt x="1215238" y="630746"/>
                    <a:pt x="1206828" y="559262"/>
                    <a:pt x="1202623" y="487777"/>
                  </a:cubicBezTo>
                  <a:lnTo>
                    <a:pt x="1190008" y="0"/>
                  </a:lnTo>
                  <a:cubicBezTo>
                    <a:pt x="1080679" y="84099"/>
                    <a:pt x="954529" y="155584"/>
                    <a:pt x="862020" y="256503"/>
                  </a:cubicBezTo>
                  <a:cubicBezTo>
                    <a:pt x="727461" y="403677"/>
                    <a:pt x="601311" y="555057"/>
                    <a:pt x="416293" y="647566"/>
                  </a:cubicBezTo>
                  <a:close/>
                </a:path>
              </a:pathLst>
            </a:custGeom>
            <a:solidFill>
              <a:srgbClr val="C89374"/>
            </a:solidFill>
            <a:ln w="42024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008FE52-A111-4980-B4E1-E69D62CFD593}"/>
                </a:ext>
              </a:extLst>
            </p:cNvPr>
            <p:cNvSpPr/>
            <p:nvPr/>
          </p:nvSpPr>
          <p:spPr>
            <a:xfrm>
              <a:off x="14508456" y="10967501"/>
              <a:ext cx="420498" cy="420498"/>
            </a:xfrm>
            <a:custGeom>
              <a:avLst/>
              <a:gdLst>
                <a:gd name="connsiteX0" fmla="*/ 12615 w 420497"/>
                <a:gd name="connsiteY0" fmla="*/ 761101 h 420497"/>
                <a:gd name="connsiteX1" fmla="*/ 21025 w 420497"/>
                <a:gd name="connsiteY1" fmla="*/ 761101 h 420497"/>
                <a:gd name="connsiteX2" fmla="*/ 50460 w 420497"/>
                <a:gd name="connsiteY2" fmla="*/ 761101 h 420497"/>
                <a:gd name="connsiteX3" fmla="*/ 50460 w 420497"/>
                <a:gd name="connsiteY3" fmla="*/ 761101 h 420497"/>
                <a:gd name="connsiteX4" fmla="*/ 172404 w 420497"/>
                <a:gd name="connsiteY4" fmla="*/ 756896 h 420497"/>
                <a:gd name="connsiteX5" fmla="*/ 172404 w 420497"/>
                <a:gd name="connsiteY5" fmla="*/ 756896 h 420497"/>
                <a:gd name="connsiteX6" fmla="*/ 689616 w 420497"/>
                <a:gd name="connsiteY6" fmla="*/ 626542 h 420497"/>
                <a:gd name="connsiteX7" fmla="*/ 689616 w 420497"/>
                <a:gd name="connsiteY7" fmla="*/ 626542 h 420497"/>
                <a:gd name="connsiteX8" fmla="*/ 0 w 420497"/>
                <a:gd name="connsiteY8" fmla="*/ 0 h 420497"/>
                <a:gd name="connsiteX9" fmla="*/ 12615 w 420497"/>
                <a:gd name="connsiteY9" fmla="*/ 761101 h 42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497" h="420497">
                  <a:moveTo>
                    <a:pt x="12615" y="761101"/>
                  </a:moveTo>
                  <a:lnTo>
                    <a:pt x="21025" y="761101"/>
                  </a:lnTo>
                  <a:lnTo>
                    <a:pt x="50460" y="761101"/>
                  </a:lnTo>
                  <a:lnTo>
                    <a:pt x="50460" y="761101"/>
                  </a:lnTo>
                  <a:cubicBezTo>
                    <a:pt x="92510" y="761101"/>
                    <a:pt x="130354" y="756896"/>
                    <a:pt x="172404" y="756896"/>
                  </a:cubicBezTo>
                  <a:lnTo>
                    <a:pt x="172404" y="756896"/>
                  </a:lnTo>
                  <a:cubicBezTo>
                    <a:pt x="357423" y="740076"/>
                    <a:pt x="529827" y="698026"/>
                    <a:pt x="689616" y="626542"/>
                  </a:cubicBezTo>
                  <a:lnTo>
                    <a:pt x="689616" y="626542"/>
                  </a:lnTo>
                  <a:lnTo>
                    <a:pt x="0" y="0"/>
                  </a:lnTo>
                  <a:lnTo>
                    <a:pt x="12615" y="761101"/>
                  </a:lnTo>
                  <a:close/>
                </a:path>
              </a:pathLst>
            </a:custGeom>
            <a:solidFill>
              <a:srgbClr val="D5A378"/>
            </a:solidFill>
            <a:ln w="42024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44977C5-429F-467B-86BC-0935AEB4A3A8}"/>
                </a:ext>
              </a:extLst>
            </p:cNvPr>
            <p:cNvSpPr/>
            <p:nvPr/>
          </p:nvSpPr>
          <p:spPr>
            <a:xfrm>
              <a:off x="14508985" y="11047395"/>
              <a:ext cx="5045971" cy="5045971"/>
            </a:xfrm>
            <a:custGeom>
              <a:avLst/>
              <a:gdLst>
                <a:gd name="connsiteX0" fmla="*/ 5222580 w 5045971"/>
                <a:gd name="connsiteY0" fmla="*/ 5441239 h 5045970"/>
                <a:gd name="connsiteX1" fmla="*/ 4146107 w 5045971"/>
                <a:gd name="connsiteY1" fmla="*/ 853610 h 5045970"/>
                <a:gd name="connsiteX2" fmla="*/ 2762669 w 5045971"/>
                <a:gd name="connsiteY2" fmla="*/ 424703 h 5045970"/>
                <a:gd name="connsiteX3" fmla="*/ 2762669 w 5045971"/>
                <a:gd name="connsiteY3" fmla="*/ 2464116 h 5045970"/>
                <a:gd name="connsiteX4" fmla="*/ 1837575 w 5045971"/>
                <a:gd name="connsiteY4" fmla="*/ 2464116 h 5045970"/>
                <a:gd name="connsiteX5" fmla="*/ 1837575 w 5045971"/>
                <a:gd name="connsiteY5" fmla="*/ 142969 h 5045970"/>
                <a:gd name="connsiteX6" fmla="*/ 1412872 w 5045971"/>
                <a:gd name="connsiteY6" fmla="*/ 16820 h 5045970"/>
                <a:gd name="connsiteX7" fmla="*/ 1358207 w 5045971"/>
                <a:gd name="connsiteY7" fmla="*/ 0 h 5045970"/>
                <a:gd name="connsiteX8" fmla="*/ 1358207 w 5045971"/>
                <a:gd name="connsiteY8" fmla="*/ 0 h 5045970"/>
                <a:gd name="connsiteX9" fmla="*/ 681206 w 5045971"/>
                <a:gd name="connsiteY9" fmla="*/ 542442 h 5045970"/>
                <a:gd name="connsiteX10" fmla="*/ 681206 w 5045971"/>
                <a:gd name="connsiteY10" fmla="*/ 542442 h 5045970"/>
                <a:gd name="connsiteX11" fmla="*/ 163994 w 5045971"/>
                <a:gd name="connsiteY11" fmla="*/ 672796 h 5045970"/>
                <a:gd name="connsiteX12" fmla="*/ 163994 w 5045971"/>
                <a:gd name="connsiteY12" fmla="*/ 672796 h 5045970"/>
                <a:gd name="connsiteX13" fmla="*/ 42050 w 5045971"/>
                <a:gd name="connsiteY13" fmla="*/ 677001 h 5045970"/>
                <a:gd name="connsiteX14" fmla="*/ 42050 w 5045971"/>
                <a:gd name="connsiteY14" fmla="*/ 677001 h 5045970"/>
                <a:gd name="connsiteX15" fmla="*/ 12615 w 5045971"/>
                <a:gd name="connsiteY15" fmla="*/ 677001 h 5045970"/>
                <a:gd name="connsiteX16" fmla="*/ 4205 w 5045971"/>
                <a:gd name="connsiteY16" fmla="*/ 677001 h 5045970"/>
                <a:gd name="connsiteX17" fmla="*/ 0 w 5045971"/>
                <a:gd name="connsiteY17" fmla="*/ 677001 h 5045970"/>
                <a:gd name="connsiteX18" fmla="*/ 0 w 5045971"/>
                <a:gd name="connsiteY18" fmla="*/ 1135344 h 5045970"/>
                <a:gd name="connsiteX19" fmla="*/ 0 w 5045971"/>
                <a:gd name="connsiteY19" fmla="*/ 1135344 h 5045970"/>
                <a:gd name="connsiteX20" fmla="*/ 0 w 5045971"/>
                <a:gd name="connsiteY20" fmla="*/ 2695390 h 5045970"/>
                <a:gd name="connsiteX21" fmla="*/ 8410 w 5045971"/>
                <a:gd name="connsiteY21" fmla="*/ 2695390 h 5045970"/>
                <a:gd name="connsiteX22" fmla="*/ 3258857 w 5045971"/>
                <a:gd name="connsiteY22" fmla="*/ 2695390 h 5045970"/>
                <a:gd name="connsiteX23" fmla="*/ 3258857 w 5045971"/>
                <a:gd name="connsiteY23" fmla="*/ 2695390 h 5045970"/>
                <a:gd name="connsiteX24" fmla="*/ 3258857 w 5045971"/>
                <a:gd name="connsiteY24" fmla="*/ 5437034 h 5045970"/>
                <a:gd name="connsiteX25" fmla="*/ 5222580 w 5045971"/>
                <a:gd name="connsiteY25" fmla="*/ 5437034 h 504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45971" h="5045970">
                  <a:moveTo>
                    <a:pt x="5222580" y="5441239"/>
                  </a:moveTo>
                  <a:cubicBezTo>
                    <a:pt x="5222580" y="3750838"/>
                    <a:pt x="5020742" y="1660966"/>
                    <a:pt x="4146107" y="853610"/>
                  </a:cubicBezTo>
                  <a:cubicBezTo>
                    <a:pt x="4120876" y="832586"/>
                    <a:pt x="3448081" y="626542"/>
                    <a:pt x="2762669" y="424703"/>
                  </a:cubicBezTo>
                  <a:lnTo>
                    <a:pt x="2762669" y="2464116"/>
                  </a:lnTo>
                  <a:lnTo>
                    <a:pt x="1837575" y="2464116"/>
                  </a:lnTo>
                  <a:lnTo>
                    <a:pt x="1837575" y="142969"/>
                  </a:lnTo>
                  <a:cubicBezTo>
                    <a:pt x="1652556" y="88305"/>
                    <a:pt x="1501176" y="42050"/>
                    <a:pt x="1412872" y="16820"/>
                  </a:cubicBezTo>
                  <a:cubicBezTo>
                    <a:pt x="1391847" y="8410"/>
                    <a:pt x="1370822" y="4205"/>
                    <a:pt x="1358207" y="0"/>
                  </a:cubicBezTo>
                  <a:cubicBezTo>
                    <a:pt x="1358207" y="0"/>
                    <a:pt x="1358207" y="0"/>
                    <a:pt x="1358207" y="0"/>
                  </a:cubicBezTo>
                  <a:cubicBezTo>
                    <a:pt x="1185803" y="235479"/>
                    <a:pt x="954530" y="424703"/>
                    <a:pt x="681206" y="542442"/>
                  </a:cubicBezTo>
                  <a:lnTo>
                    <a:pt x="681206" y="542442"/>
                  </a:lnTo>
                  <a:cubicBezTo>
                    <a:pt x="521417" y="613927"/>
                    <a:pt x="344808" y="655977"/>
                    <a:pt x="163994" y="672796"/>
                  </a:cubicBezTo>
                  <a:lnTo>
                    <a:pt x="163994" y="672796"/>
                  </a:lnTo>
                  <a:cubicBezTo>
                    <a:pt x="121944" y="677001"/>
                    <a:pt x="84099" y="677001"/>
                    <a:pt x="42050" y="677001"/>
                  </a:cubicBezTo>
                  <a:lnTo>
                    <a:pt x="42050" y="677001"/>
                  </a:lnTo>
                  <a:lnTo>
                    <a:pt x="12615" y="677001"/>
                  </a:lnTo>
                  <a:lnTo>
                    <a:pt x="4205" y="677001"/>
                  </a:lnTo>
                  <a:lnTo>
                    <a:pt x="0" y="677001"/>
                  </a:lnTo>
                  <a:lnTo>
                    <a:pt x="0" y="1135344"/>
                  </a:lnTo>
                  <a:lnTo>
                    <a:pt x="0" y="1135344"/>
                  </a:lnTo>
                  <a:lnTo>
                    <a:pt x="0" y="2695390"/>
                  </a:lnTo>
                  <a:lnTo>
                    <a:pt x="8410" y="2695390"/>
                  </a:lnTo>
                  <a:lnTo>
                    <a:pt x="3258857" y="2695390"/>
                  </a:lnTo>
                  <a:lnTo>
                    <a:pt x="3258857" y="2695390"/>
                  </a:lnTo>
                  <a:lnTo>
                    <a:pt x="3258857" y="5437034"/>
                  </a:lnTo>
                  <a:lnTo>
                    <a:pt x="5222580" y="5437034"/>
                  </a:lnTo>
                  <a:close/>
                </a:path>
              </a:pathLst>
            </a:custGeom>
            <a:solidFill>
              <a:srgbClr val="303E43"/>
            </a:solidFill>
            <a:ln w="42024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05DB6F5-020F-48FD-860F-FCD7CD1F8C95}"/>
                </a:ext>
              </a:extLst>
            </p:cNvPr>
            <p:cNvSpPr/>
            <p:nvPr/>
          </p:nvSpPr>
          <p:spPr>
            <a:xfrm>
              <a:off x="14512661" y="7128358"/>
              <a:ext cx="2102488" cy="420498"/>
            </a:xfrm>
            <a:custGeom>
              <a:avLst/>
              <a:gdLst>
                <a:gd name="connsiteX0" fmla="*/ 1824959 w 2102488"/>
                <a:gd name="connsiteY0" fmla="*/ 239684 h 0"/>
                <a:gd name="connsiteX1" fmla="*/ 2068848 w 2102488"/>
                <a:gd name="connsiteY1" fmla="*/ 63075 h 0"/>
                <a:gd name="connsiteX2" fmla="*/ 2123513 w 2102488"/>
                <a:gd name="connsiteY2" fmla="*/ 0 h 0"/>
                <a:gd name="connsiteX3" fmla="*/ 1517996 w 2102488"/>
                <a:gd name="connsiteY3" fmla="*/ 176609 h 0"/>
                <a:gd name="connsiteX4" fmla="*/ 0 w 2102488"/>
                <a:gd name="connsiteY4" fmla="*/ 227069 h 0"/>
                <a:gd name="connsiteX5" fmla="*/ 0 w 2102488"/>
                <a:gd name="connsiteY5" fmla="*/ 239684 h 0"/>
                <a:gd name="connsiteX6" fmla="*/ 0 w 2102488"/>
                <a:gd name="connsiteY6" fmla="*/ 412088 h 0"/>
                <a:gd name="connsiteX7" fmla="*/ 1442307 w 2102488"/>
                <a:gd name="connsiteY7" fmla="*/ 344808 h 0"/>
                <a:gd name="connsiteX8" fmla="*/ 1824959 w 2102488"/>
                <a:gd name="connsiteY8" fmla="*/ 23968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2488">
                  <a:moveTo>
                    <a:pt x="1824959" y="239684"/>
                  </a:moveTo>
                  <a:cubicBezTo>
                    <a:pt x="1921674" y="193429"/>
                    <a:pt x="2009978" y="134559"/>
                    <a:pt x="2068848" y="63075"/>
                  </a:cubicBezTo>
                  <a:cubicBezTo>
                    <a:pt x="2085668" y="42050"/>
                    <a:pt x="2102488" y="21025"/>
                    <a:pt x="2123513" y="0"/>
                  </a:cubicBezTo>
                  <a:cubicBezTo>
                    <a:pt x="1984749" y="92510"/>
                    <a:pt x="1766090" y="159789"/>
                    <a:pt x="1517996" y="176609"/>
                  </a:cubicBezTo>
                  <a:cubicBezTo>
                    <a:pt x="1013399" y="210249"/>
                    <a:pt x="508802" y="227069"/>
                    <a:pt x="0" y="227069"/>
                  </a:cubicBezTo>
                  <a:lnTo>
                    <a:pt x="0" y="239684"/>
                  </a:lnTo>
                  <a:lnTo>
                    <a:pt x="0" y="412088"/>
                  </a:lnTo>
                  <a:cubicBezTo>
                    <a:pt x="479367" y="412088"/>
                    <a:pt x="962940" y="391063"/>
                    <a:pt x="1442307" y="344808"/>
                  </a:cubicBezTo>
                  <a:cubicBezTo>
                    <a:pt x="1581071" y="332193"/>
                    <a:pt x="1711426" y="294348"/>
                    <a:pt x="1824959" y="239684"/>
                  </a:cubicBezTo>
                  <a:close/>
                </a:path>
              </a:pathLst>
            </a:custGeom>
            <a:solidFill>
              <a:srgbClr val="ECBB1A"/>
            </a:solidFill>
            <a:ln w="42024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CA0DBFF-F026-4F99-BE94-26ADBE0C8E74}"/>
                </a:ext>
              </a:extLst>
            </p:cNvPr>
            <p:cNvSpPr/>
            <p:nvPr/>
          </p:nvSpPr>
          <p:spPr>
            <a:xfrm>
              <a:off x="12393353" y="7140973"/>
              <a:ext cx="2102488" cy="420498"/>
            </a:xfrm>
            <a:custGeom>
              <a:avLst/>
              <a:gdLst>
                <a:gd name="connsiteX0" fmla="*/ 2119308 w 2102488"/>
                <a:gd name="connsiteY0" fmla="*/ 214454 h 0"/>
                <a:gd name="connsiteX1" fmla="*/ 588697 w 2102488"/>
                <a:gd name="connsiteY1" fmla="*/ 163994 h 0"/>
                <a:gd name="connsiteX2" fmla="*/ 0 w 2102488"/>
                <a:gd name="connsiteY2" fmla="*/ 0 h 0"/>
                <a:gd name="connsiteX3" fmla="*/ 29435 w 2102488"/>
                <a:gd name="connsiteY3" fmla="*/ 37845 h 0"/>
                <a:gd name="connsiteX4" fmla="*/ 281733 w 2102488"/>
                <a:gd name="connsiteY4" fmla="*/ 227069 h 0"/>
                <a:gd name="connsiteX5" fmla="*/ 664386 w 2102488"/>
                <a:gd name="connsiteY5" fmla="*/ 332193 h 0"/>
                <a:gd name="connsiteX6" fmla="*/ 2119308 w 2102488"/>
                <a:gd name="connsiteY6" fmla="*/ 399473 h 0"/>
                <a:gd name="connsiteX7" fmla="*/ 2119308 w 2102488"/>
                <a:gd name="connsiteY7" fmla="*/ 227069 h 0"/>
                <a:gd name="connsiteX8" fmla="*/ 2119308 w 2102488"/>
                <a:gd name="connsiteY8" fmla="*/ 21445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2488">
                  <a:moveTo>
                    <a:pt x="2119308" y="214454"/>
                  </a:moveTo>
                  <a:cubicBezTo>
                    <a:pt x="1610506" y="214454"/>
                    <a:pt x="1101704" y="197634"/>
                    <a:pt x="588697" y="163994"/>
                  </a:cubicBezTo>
                  <a:cubicBezTo>
                    <a:pt x="353218" y="147174"/>
                    <a:pt x="138764" y="88305"/>
                    <a:pt x="0" y="0"/>
                  </a:cubicBezTo>
                  <a:cubicBezTo>
                    <a:pt x="8410" y="12615"/>
                    <a:pt x="16820" y="25230"/>
                    <a:pt x="29435" y="37845"/>
                  </a:cubicBezTo>
                  <a:cubicBezTo>
                    <a:pt x="88305" y="109329"/>
                    <a:pt x="176609" y="176609"/>
                    <a:pt x="281733" y="227069"/>
                  </a:cubicBezTo>
                  <a:cubicBezTo>
                    <a:pt x="395268" y="281733"/>
                    <a:pt x="525622" y="319578"/>
                    <a:pt x="664386" y="332193"/>
                  </a:cubicBezTo>
                  <a:cubicBezTo>
                    <a:pt x="1147959" y="378448"/>
                    <a:pt x="1635736" y="399473"/>
                    <a:pt x="2119308" y="399473"/>
                  </a:cubicBezTo>
                  <a:lnTo>
                    <a:pt x="2119308" y="227069"/>
                  </a:lnTo>
                  <a:lnTo>
                    <a:pt x="2119308" y="214454"/>
                  </a:lnTo>
                  <a:close/>
                </a:path>
              </a:pathLst>
            </a:custGeom>
            <a:solidFill>
              <a:srgbClr val="F9CB31"/>
            </a:solidFill>
            <a:ln w="42024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F1238CE-45D9-4C65-8E7C-6EDFBA2B30D9}"/>
                </a:ext>
              </a:extLst>
            </p:cNvPr>
            <p:cNvSpPr/>
            <p:nvPr/>
          </p:nvSpPr>
          <p:spPr>
            <a:xfrm>
              <a:off x="13108199" y="4702087"/>
              <a:ext cx="840995" cy="1681990"/>
            </a:xfrm>
            <a:custGeom>
              <a:avLst/>
              <a:gdLst>
                <a:gd name="connsiteX0" fmla="*/ 0 w 840995"/>
                <a:gd name="connsiteY0" fmla="*/ 332193 h 1681990"/>
                <a:gd name="connsiteX1" fmla="*/ 849405 w 840995"/>
                <a:gd name="connsiteY1" fmla="*/ 1900649 h 1681990"/>
                <a:gd name="connsiteX2" fmla="*/ 180814 w 840995"/>
                <a:gd name="connsiteY2" fmla="*/ 126149 h 1681990"/>
                <a:gd name="connsiteX3" fmla="*/ 163994 w 840995"/>
                <a:gd name="connsiteY3" fmla="*/ 84100 h 1681990"/>
                <a:gd name="connsiteX4" fmla="*/ 138764 w 840995"/>
                <a:gd name="connsiteY4" fmla="*/ 25230 h 1681990"/>
                <a:gd name="connsiteX5" fmla="*/ 134559 w 840995"/>
                <a:gd name="connsiteY5" fmla="*/ 0 h 1681990"/>
                <a:gd name="connsiteX6" fmla="*/ 121944 w 840995"/>
                <a:gd name="connsiteY6" fmla="*/ 21025 h 1681990"/>
                <a:gd name="connsiteX7" fmla="*/ 117739 w 840995"/>
                <a:gd name="connsiteY7" fmla="*/ 25230 h 1681990"/>
                <a:gd name="connsiteX8" fmla="*/ 172404 w 840995"/>
                <a:gd name="connsiteY8" fmla="*/ 134559 h 1681990"/>
                <a:gd name="connsiteX9" fmla="*/ 189224 w 840995"/>
                <a:gd name="connsiteY9" fmla="*/ 168199 h 1681990"/>
                <a:gd name="connsiteX10" fmla="*/ 0 w 840995"/>
                <a:gd name="connsiteY10" fmla="*/ 332193 h 1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995" h="1681990">
                  <a:moveTo>
                    <a:pt x="0" y="332193"/>
                  </a:moveTo>
                  <a:cubicBezTo>
                    <a:pt x="311168" y="811560"/>
                    <a:pt x="592902" y="1408667"/>
                    <a:pt x="849405" y="1900649"/>
                  </a:cubicBezTo>
                  <a:cubicBezTo>
                    <a:pt x="622336" y="1164778"/>
                    <a:pt x="302758" y="403678"/>
                    <a:pt x="180814" y="126149"/>
                  </a:cubicBezTo>
                  <a:cubicBezTo>
                    <a:pt x="176609" y="109329"/>
                    <a:pt x="168199" y="96714"/>
                    <a:pt x="163994" y="84100"/>
                  </a:cubicBezTo>
                  <a:cubicBezTo>
                    <a:pt x="147174" y="46255"/>
                    <a:pt x="138764" y="25230"/>
                    <a:pt x="138764" y="25230"/>
                  </a:cubicBezTo>
                  <a:cubicBezTo>
                    <a:pt x="138764" y="25230"/>
                    <a:pt x="138764" y="12615"/>
                    <a:pt x="134559" y="0"/>
                  </a:cubicBezTo>
                  <a:cubicBezTo>
                    <a:pt x="126149" y="12615"/>
                    <a:pt x="121944" y="16820"/>
                    <a:pt x="121944" y="21025"/>
                  </a:cubicBezTo>
                  <a:cubicBezTo>
                    <a:pt x="121944" y="21025"/>
                    <a:pt x="117739" y="25230"/>
                    <a:pt x="117739" y="25230"/>
                  </a:cubicBezTo>
                  <a:lnTo>
                    <a:pt x="172404" y="134559"/>
                  </a:lnTo>
                  <a:lnTo>
                    <a:pt x="189224" y="168199"/>
                  </a:lnTo>
                  <a:cubicBezTo>
                    <a:pt x="126149" y="218659"/>
                    <a:pt x="63074" y="273323"/>
                    <a:pt x="0" y="332193"/>
                  </a:cubicBezTo>
                  <a:close/>
                </a:path>
              </a:pathLst>
            </a:custGeom>
            <a:solidFill>
              <a:srgbClr val="F3B70E"/>
            </a:solidFill>
            <a:ln w="42024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A1A893-61F3-464A-8B00-77C9BAF77F6C}"/>
                </a:ext>
              </a:extLst>
            </p:cNvPr>
            <p:cNvSpPr/>
            <p:nvPr/>
          </p:nvSpPr>
          <p:spPr>
            <a:xfrm>
              <a:off x="15076128" y="4697882"/>
              <a:ext cx="840995" cy="1681990"/>
            </a:xfrm>
            <a:custGeom>
              <a:avLst/>
              <a:gdLst>
                <a:gd name="connsiteX0" fmla="*/ 681206 w 840995"/>
                <a:gd name="connsiteY0" fmla="*/ 88305 h 1681990"/>
                <a:gd name="connsiteX1" fmla="*/ 664386 w 840995"/>
                <a:gd name="connsiteY1" fmla="*/ 134559 h 1681990"/>
                <a:gd name="connsiteX2" fmla="*/ 0 w 840995"/>
                <a:gd name="connsiteY2" fmla="*/ 1909059 h 1681990"/>
                <a:gd name="connsiteX3" fmla="*/ 845200 w 840995"/>
                <a:gd name="connsiteY3" fmla="*/ 340603 h 1681990"/>
                <a:gd name="connsiteX4" fmla="*/ 655976 w 840995"/>
                <a:gd name="connsiteY4" fmla="*/ 172404 h 1681990"/>
                <a:gd name="connsiteX5" fmla="*/ 672796 w 840995"/>
                <a:gd name="connsiteY5" fmla="*/ 138764 h 1681990"/>
                <a:gd name="connsiteX6" fmla="*/ 731666 w 840995"/>
                <a:gd name="connsiteY6" fmla="*/ 29435 h 1681990"/>
                <a:gd name="connsiteX7" fmla="*/ 731666 w 840995"/>
                <a:gd name="connsiteY7" fmla="*/ 25230 h 1681990"/>
                <a:gd name="connsiteX8" fmla="*/ 714846 w 840995"/>
                <a:gd name="connsiteY8" fmla="*/ 0 h 1681990"/>
                <a:gd name="connsiteX9" fmla="*/ 710641 w 840995"/>
                <a:gd name="connsiteY9" fmla="*/ 29435 h 1681990"/>
                <a:gd name="connsiteX10" fmla="*/ 681206 w 840995"/>
                <a:gd name="connsiteY10" fmla="*/ 88305 h 1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995" h="1681990">
                  <a:moveTo>
                    <a:pt x="681206" y="88305"/>
                  </a:moveTo>
                  <a:cubicBezTo>
                    <a:pt x="677001" y="100919"/>
                    <a:pt x="668591" y="117739"/>
                    <a:pt x="664386" y="134559"/>
                  </a:cubicBezTo>
                  <a:cubicBezTo>
                    <a:pt x="563466" y="374243"/>
                    <a:pt x="306963" y="1017604"/>
                    <a:pt x="0" y="1909059"/>
                  </a:cubicBezTo>
                  <a:cubicBezTo>
                    <a:pt x="252298" y="1412872"/>
                    <a:pt x="534032" y="815765"/>
                    <a:pt x="845200" y="340603"/>
                  </a:cubicBezTo>
                  <a:cubicBezTo>
                    <a:pt x="786330" y="281733"/>
                    <a:pt x="719051" y="227069"/>
                    <a:pt x="655976" y="172404"/>
                  </a:cubicBezTo>
                  <a:lnTo>
                    <a:pt x="672796" y="138764"/>
                  </a:lnTo>
                  <a:lnTo>
                    <a:pt x="731666" y="29435"/>
                  </a:lnTo>
                  <a:cubicBezTo>
                    <a:pt x="731666" y="29435"/>
                    <a:pt x="731666" y="25230"/>
                    <a:pt x="731666" y="25230"/>
                  </a:cubicBezTo>
                  <a:cubicBezTo>
                    <a:pt x="727461" y="21025"/>
                    <a:pt x="723256" y="12615"/>
                    <a:pt x="714846" y="0"/>
                  </a:cubicBezTo>
                  <a:cubicBezTo>
                    <a:pt x="710641" y="16820"/>
                    <a:pt x="710641" y="29435"/>
                    <a:pt x="710641" y="29435"/>
                  </a:cubicBezTo>
                  <a:cubicBezTo>
                    <a:pt x="710641" y="29435"/>
                    <a:pt x="693821" y="50460"/>
                    <a:pt x="681206" y="88305"/>
                  </a:cubicBezTo>
                  <a:close/>
                </a:path>
              </a:pathLst>
            </a:custGeom>
            <a:solidFill>
              <a:srgbClr val="F2B100"/>
            </a:solidFill>
            <a:ln w="42024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B3009D1-8961-4417-B9A3-4237B9F0C778}"/>
                </a:ext>
              </a:extLst>
            </p:cNvPr>
            <p:cNvSpPr/>
            <p:nvPr/>
          </p:nvSpPr>
          <p:spPr>
            <a:xfrm>
              <a:off x="11346314" y="13746989"/>
              <a:ext cx="2943483" cy="2522985"/>
            </a:xfrm>
            <a:custGeom>
              <a:avLst/>
              <a:gdLst>
                <a:gd name="connsiteX0" fmla="*/ 0 w 2943483"/>
                <a:gd name="connsiteY0" fmla="*/ 0 h 2522985"/>
                <a:gd name="connsiteX1" fmla="*/ 0 w 2943483"/>
                <a:gd name="connsiteY1" fmla="*/ 0 h 2522985"/>
                <a:gd name="connsiteX2" fmla="*/ 0 w 2943483"/>
                <a:gd name="connsiteY2" fmla="*/ 2741644 h 2522985"/>
                <a:gd name="connsiteX3" fmla="*/ 0 w 2943483"/>
                <a:gd name="connsiteY3" fmla="*/ 2741644 h 2522985"/>
                <a:gd name="connsiteX4" fmla="*/ 576082 w 2943483"/>
                <a:gd name="connsiteY4" fmla="*/ 2741644 h 2522985"/>
                <a:gd name="connsiteX5" fmla="*/ 576082 w 2943483"/>
                <a:gd name="connsiteY5" fmla="*/ 1370822 h 2522985"/>
                <a:gd name="connsiteX6" fmla="*/ 2611290 w 2943483"/>
                <a:gd name="connsiteY6" fmla="*/ 1370822 h 2522985"/>
                <a:gd name="connsiteX7" fmla="*/ 2611290 w 2943483"/>
                <a:gd name="connsiteY7" fmla="*/ 2741644 h 2522985"/>
                <a:gd name="connsiteX8" fmla="*/ 3178962 w 2943483"/>
                <a:gd name="connsiteY8" fmla="*/ 2741644 h 2522985"/>
                <a:gd name="connsiteX9" fmla="*/ 3162142 w 2943483"/>
                <a:gd name="connsiteY9" fmla="*/ 0 h 2522985"/>
                <a:gd name="connsiteX10" fmla="*/ 0 w 2943483"/>
                <a:gd name="connsiteY10" fmla="*/ 0 h 2522985"/>
                <a:gd name="connsiteX11" fmla="*/ 1303543 w 2943483"/>
                <a:gd name="connsiteY11" fmla="*/ 340604 h 2522985"/>
                <a:gd name="connsiteX12" fmla="*/ 584492 w 2943483"/>
                <a:gd name="connsiteY12" fmla="*/ 340604 h 2522985"/>
                <a:gd name="connsiteX13" fmla="*/ 584492 w 2943483"/>
                <a:gd name="connsiteY13" fmla="*/ 134560 h 2522985"/>
                <a:gd name="connsiteX14" fmla="*/ 1303543 w 2943483"/>
                <a:gd name="connsiteY14" fmla="*/ 134560 h 2522985"/>
                <a:gd name="connsiteX15" fmla="*/ 1303543 w 2943483"/>
                <a:gd name="connsiteY15" fmla="*/ 340604 h 252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3483" h="2522985">
                  <a:moveTo>
                    <a:pt x="0" y="0"/>
                  </a:moveTo>
                  <a:lnTo>
                    <a:pt x="0" y="0"/>
                  </a:lnTo>
                  <a:lnTo>
                    <a:pt x="0" y="2741644"/>
                  </a:lnTo>
                  <a:lnTo>
                    <a:pt x="0" y="2741644"/>
                  </a:lnTo>
                  <a:lnTo>
                    <a:pt x="576082" y="2741644"/>
                  </a:lnTo>
                  <a:lnTo>
                    <a:pt x="576082" y="1370822"/>
                  </a:lnTo>
                  <a:lnTo>
                    <a:pt x="2611290" y="1370822"/>
                  </a:lnTo>
                  <a:lnTo>
                    <a:pt x="2611290" y="2741644"/>
                  </a:lnTo>
                  <a:lnTo>
                    <a:pt x="3178962" y="2741644"/>
                  </a:lnTo>
                  <a:lnTo>
                    <a:pt x="3162142" y="0"/>
                  </a:lnTo>
                  <a:lnTo>
                    <a:pt x="0" y="0"/>
                  </a:lnTo>
                  <a:close/>
                  <a:moveTo>
                    <a:pt x="1303543" y="340604"/>
                  </a:moveTo>
                  <a:lnTo>
                    <a:pt x="584492" y="340604"/>
                  </a:lnTo>
                  <a:lnTo>
                    <a:pt x="584492" y="134560"/>
                  </a:lnTo>
                  <a:lnTo>
                    <a:pt x="1303543" y="134560"/>
                  </a:lnTo>
                  <a:lnTo>
                    <a:pt x="1303543" y="340604"/>
                  </a:lnTo>
                  <a:close/>
                </a:path>
              </a:pathLst>
            </a:custGeom>
            <a:solidFill>
              <a:srgbClr val="EA811F"/>
            </a:solidFill>
            <a:ln w="42024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9EB10C0-269D-4ED2-BE77-59AB6F2CC3E3}"/>
                </a:ext>
              </a:extLst>
            </p:cNvPr>
            <p:cNvSpPr/>
            <p:nvPr/>
          </p:nvSpPr>
          <p:spPr>
            <a:xfrm>
              <a:off x="14508456" y="13746989"/>
              <a:ext cx="2943483" cy="2522985"/>
            </a:xfrm>
            <a:custGeom>
              <a:avLst/>
              <a:gdLst>
                <a:gd name="connsiteX0" fmla="*/ 4205 w 2943483"/>
                <a:gd name="connsiteY0" fmla="*/ 0 h 2522985"/>
                <a:gd name="connsiteX1" fmla="*/ 0 w 2943483"/>
                <a:gd name="connsiteY1" fmla="*/ 0 h 2522985"/>
                <a:gd name="connsiteX2" fmla="*/ 0 w 2943483"/>
                <a:gd name="connsiteY2" fmla="*/ 0 h 2522985"/>
                <a:gd name="connsiteX3" fmla="*/ 16820 w 2943483"/>
                <a:gd name="connsiteY3" fmla="*/ 2741644 h 2522985"/>
                <a:gd name="connsiteX4" fmla="*/ 3267266 w 2943483"/>
                <a:gd name="connsiteY4" fmla="*/ 2741644 h 2522985"/>
                <a:gd name="connsiteX5" fmla="*/ 3267266 w 2943483"/>
                <a:gd name="connsiteY5" fmla="*/ 0 h 2522985"/>
                <a:gd name="connsiteX6" fmla="*/ 16820 w 2943483"/>
                <a:gd name="connsiteY6" fmla="*/ 0 h 2522985"/>
                <a:gd name="connsiteX7" fmla="*/ 4205 w 2943483"/>
                <a:gd name="connsiteY7" fmla="*/ 0 h 2522985"/>
                <a:gd name="connsiteX8" fmla="*/ 1959519 w 2943483"/>
                <a:gd name="connsiteY8" fmla="*/ 134560 h 2522985"/>
                <a:gd name="connsiteX9" fmla="*/ 2678570 w 2943483"/>
                <a:gd name="connsiteY9" fmla="*/ 134560 h 2522985"/>
                <a:gd name="connsiteX10" fmla="*/ 2678570 w 2943483"/>
                <a:gd name="connsiteY10" fmla="*/ 340604 h 2522985"/>
                <a:gd name="connsiteX11" fmla="*/ 1959519 w 2943483"/>
                <a:gd name="connsiteY11" fmla="*/ 340604 h 2522985"/>
                <a:gd name="connsiteX12" fmla="*/ 1959519 w 2943483"/>
                <a:gd name="connsiteY12" fmla="*/ 134560 h 252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43483" h="2522985">
                  <a:moveTo>
                    <a:pt x="4205" y="0"/>
                  </a:moveTo>
                  <a:lnTo>
                    <a:pt x="0" y="0"/>
                  </a:lnTo>
                  <a:lnTo>
                    <a:pt x="0" y="0"/>
                  </a:lnTo>
                  <a:lnTo>
                    <a:pt x="16820" y="2741644"/>
                  </a:lnTo>
                  <a:lnTo>
                    <a:pt x="3267266" y="2741644"/>
                  </a:lnTo>
                  <a:lnTo>
                    <a:pt x="3267266" y="0"/>
                  </a:lnTo>
                  <a:lnTo>
                    <a:pt x="16820" y="0"/>
                  </a:lnTo>
                  <a:lnTo>
                    <a:pt x="4205" y="0"/>
                  </a:lnTo>
                  <a:close/>
                  <a:moveTo>
                    <a:pt x="1959519" y="134560"/>
                  </a:moveTo>
                  <a:lnTo>
                    <a:pt x="2678570" y="134560"/>
                  </a:lnTo>
                  <a:lnTo>
                    <a:pt x="2678570" y="340604"/>
                  </a:lnTo>
                  <a:lnTo>
                    <a:pt x="1959519" y="340604"/>
                  </a:lnTo>
                  <a:lnTo>
                    <a:pt x="1959519" y="134560"/>
                  </a:lnTo>
                  <a:close/>
                </a:path>
              </a:pathLst>
            </a:custGeom>
            <a:solidFill>
              <a:srgbClr val="C66D1C"/>
            </a:solidFill>
            <a:ln w="42024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71595BD-C921-4315-A44E-3B8329E2189F}"/>
                </a:ext>
              </a:extLst>
            </p:cNvPr>
            <p:cNvSpPr/>
            <p:nvPr/>
          </p:nvSpPr>
          <p:spPr>
            <a:xfrm>
              <a:off x="11838296" y="11181955"/>
              <a:ext cx="840995" cy="2102488"/>
            </a:xfrm>
            <a:custGeom>
              <a:avLst/>
              <a:gdLst>
                <a:gd name="connsiteX0" fmla="*/ 925095 w 840995"/>
                <a:gd name="connsiteY0" fmla="*/ 2329556 h 2102487"/>
                <a:gd name="connsiteX1" fmla="*/ 925095 w 840995"/>
                <a:gd name="connsiteY1" fmla="*/ 0 h 2102487"/>
                <a:gd name="connsiteX2" fmla="*/ 740076 w 840995"/>
                <a:gd name="connsiteY2" fmla="*/ 54664 h 2102487"/>
                <a:gd name="connsiteX3" fmla="*/ 0 w 840995"/>
                <a:gd name="connsiteY3" fmla="*/ 277528 h 2102487"/>
                <a:gd name="connsiteX4" fmla="*/ 0 w 840995"/>
                <a:gd name="connsiteY4" fmla="*/ 2329556 h 2102487"/>
                <a:gd name="connsiteX5" fmla="*/ 925095 w 840995"/>
                <a:gd name="connsiteY5" fmla="*/ 2329556 h 2102487"/>
                <a:gd name="connsiteX6" fmla="*/ 92509 w 840995"/>
                <a:gd name="connsiteY6" fmla="*/ 1980543 h 2102487"/>
                <a:gd name="connsiteX7" fmla="*/ 811560 w 840995"/>
                <a:gd name="connsiteY7" fmla="*/ 1980543 h 2102487"/>
                <a:gd name="connsiteX8" fmla="*/ 811560 w 840995"/>
                <a:gd name="connsiteY8" fmla="*/ 2186587 h 2102487"/>
                <a:gd name="connsiteX9" fmla="*/ 92509 w 840995"/>
                <a:gd name="connsiteY9" fmla="*/ 2186587 h 2102487"/>
                <a:gd name="connsiteX10" fmla="*/ 92509 w 840995"/>
                <a:gd name="connsiteY10" fmla="*/ 1980543 h 210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995" h="2102487">
                  <a:moveTo>
                    <a:pt x="925095" y="2329556"/>
                  </a:moveTo>
                  <a:lnTo>
                    <a:pt x="925095" y="0"/>
                  </a:lnTo>
                  <a:cubicBezTo>
                    <a:pt x="866225" y="16819"/>
                    <a:pt x="803150" y="37845"/>
                    <a:pt x="740076" y="54664"/>
                  </a:cubicBezTo>
                  <a:cubicBezTo>
                    <a:pt x="517212" y="121944"/>
                    <a:pt x="256503" y="201839"/>
                    <a:pt x="0" y="277528"/>
                  </a:cubicBezTo>
                  <a:lnTo>
                    <a:pt x="0" y="2329556"/>
                  </a:lnTo>
                  <a:lnTo>
                    <a:pt x="925095" y="2329556"/>
                  </a:lnTo>
                  <a:close/>
                  <a:moveTo>
                    <a:pt x="92509" y="1980543"/>
                  </a:moveTo>
                  <a:lnTo>
                    <a:pt x="811560" y="1980543"/>
                  </a:lnTo>
                  <a:lnTo>
                    <a:pt x="811560" y="2186587"/>
                  </a:lnTo>
                  <a:lnTo>
                    <a:pt x="92509" y="2186587"/>
                  </a:lnTo>
                  <a:lnTo>
                    <a:pt x="92509" y="1980543"/>
                  </a:lnTo>
                  <a:close/>
                </a:path>
              </a:pathLst>
            </a:custGeom>
            <a:solidFill>
              <a:srgbClr val="EA811F"/>
            </a:solidFill>
            <a:ln w="42024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4DCFFD5-AEBE-4A93-8E55-5E7526B3B7C1}"/>
                </a:ext>
              </a:extLst>
            </p:cNvPr>
            <p:cNvSpPr/>
            <p:nvPr/>
          </p:nvSpPr>
          <p:spPr>
            <a:xfrm>
              <a:off x="16355230" y="11194569"/>
              <a:ext cx="840995" cy="2102488"/>
            </a:xfrm>
            <a:custGeom>
              <a:avLst/>
              <a:gdLst>
                <a:gd name="connsiteX0" fmla="*/ 925094 w 840995"/>
                <a:gd name="connsiteY0" fmla="*/ 2316942 h 2102487"/>
                <a:gd name="connsiteX1" fmla="*/ 925094 w 840995"/>
                <a:gd name="connsiteY1" fmla="*/ 277528 h 2102487"/>
                <a:gd name="connsiteX2" fmla="*/ 159789 w 840995"/>
                <a:gd name="connsiteY2" fmla="*/ 46255 h 2102487"/>
                <a:gd name="connsiteX3" fmla="*/ 0 w 840995"/>
                <a:gd name="connsiteY3" fmla="*/ 0 h 2102487"/>
                <a:gd name="connsiteX4" fmla="*/ 0 w 840995"/>
                <a:gd name="connsiteY4" fmla="*/ 2321147 h 2102487"/>
                <a:gd name="connsiteX5" fmla="*/ 925094 w 840995"/>
                <a:gd name="connsiteY5" fmla="*/ 2321147 h 2102487"/>
                <a:gd name="connsiteX6" fmla="*/ 105124 w 840995"/>
                <a:gd name="connsiteY6" fmla="*/ 1967929 h 2102487"/>
                <a:gd name="connsiteX7" fmla="*/ 824175 w 840995"/>
                <a:gd name="connsiteY7" fmla="*/ 1967929 h 2102487"/>
                <a:gd name="connsiteX8" fmla="*/ 824175 w 840995"/>
                <a:gd name="connsiteY8" fmla="*/ 2173972 h 2102487"/>
                <a:gd name="connsiteX9" fmla="*/ 105124 w 840995"/>
                <a:gd name="connsiteY9" fmla="*/ 2173972 h 2102487"/>
                <a:gd name="connsiteX10" fmla="*/ 105124 w 840995"/>
                <a:gd name="connsiteY10" fmla="*/ 1967929 h 210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995" h="2102487">
                  <a:moveTo>
                    <a:pt x="925094" y="2316942"/>
                  </a:moveTo>
                  <a:lnTo>
                    <a:pt x="925094" y="277528"/>
                  </a:lnTo>
                  <a:cubicBezTo>
                    <a:pt x="655976" y="197634"/>
                    <a:pt x="391062" y="113535"/>
                    <a:pt x="159789" y="46255"/>
                  </a:cubicBezTo>
                  <a:cubicBezTo>
                    <a:pt x="105124" y="29435"/>
                    <a:pt x="50459" y="12615"/>
                    <a:pt x="0" y="0"/>
                  </a:cubicBezTo>
                  <a:lnTo>
                    <a:pt x="0" y="2321147"/>
                  </a:lnTo>
                  <a:lnTo>
                    <a:pt x="925094" y="2321147"/>
                  </a:lnTo>
                  <a:close/>
                  <a:moveTo>
                    <a:pt x="105124" y="1967929"/>
                  </a:moveTo>
                  <a:lnTo>
                    <a:pt x="824175" y="1967929"/>
                  </a:lnTo>
                  <a:lnTo>
                    <a:pt x="824175" y="2173972"/>
                  </a:lnTo>
                  <a:lnTo>
                    <a:pt x="105124" y="2173972"/>
                  </a:lnTo>
                  <a:lnTo>
                    <a:pt x="105124" y="1967929"/>
                  </a:lnTo>
                  <a:close/>
                </a:path>
              </a:pathLst>
            </a:custGeom>
            <a:solidFill>
              <a:srgbClr val="C66D1C"/>
            </a:solidFill>
            <a:ln w="420243"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1F77D95-1AB1-411C-B8E7-5275D3EA76C6}"/>
                </a:ext>
              </a:extLst>
            </p:cNvPr>
            <p:cNvSpPr/>
            <p:nvPr/>
          </p:nvSpPr>
          <p:spPr>
            <a:xfrm>
              <a:off x="11930805" y="13881549"/>
              <a:ext cx="420498" cy="420498"/>
            </a:xfrm>
            <a:custGeom>
              <a:avLst/>
              <a:gdLst>
                <a:gd name="connsiteX0" fmla="*/ 0 w 420497"/>
                <a:gd name="connsiteY0" fmla="*/ 0 h 0"/>
                <a:gd name="connsiteX1" fmla="*/ 719051 w 420497"/>
                <a:gd name="connsiteY1" fmla="*/ 0 h 0"/>
                <a:gd name="connsiteX2" fmla="*/ 719051 w 420497"/>
                <a:gd name="connsiteY2" fmla="*/ 206044 h 0"/>
                <a:gd name="connsiteX3" fmla="*/ 0 w 420497"/>
                <a:gd name="connsiteY3" fmla="*/ 206044 h 0"/>
              </a:gdLst>
              <a:ahLst/>
              <a:cxnLst>
                <a:cxn ang="0">
                  <a:pos x="connsiteX0" y="connsiteY0"/>
                </a:cxn>
                <a:cxn ang="0">
                  <a:pos x="connsiteX1" y="connsiteY1"/>
                </a:cxn>
                <a:cxn ang="0">
                  <a:pos x="connsiteX2" y="connsiteY2"/>
                </a:cxn>
                <a:cxn ang="0">
                  <a:pos x="connsiteX3" y="connsiteY3"/>
                </a:cxn>
              </a:cxnLst>
              <a:rect l="l" t="t" r="r" b="b"/>
              <a:pathLst>
                <a:path w="420497">
                  <a:moveTo>
                    <a:pt x="0" y="0"/>
                  </a:moveTo>
                  <a:lnTo>
                    <a:pt x="719051" y="0"/>
                  </a:lnTo>
                  <a:lnTo>
                    <a:pt x="719051" y="206044"/>
                  </a:lnTo>
                  <a:lnTo>
                    <a:pt x="0" y="206044"/>
                  </a:lnTo>
                  <a:close/>
                </a:path>
              </a:pathLst>
            </a:custGeom>
            <a:solidFill>
              <a:srgbClr val="455256"/>
            </a:solidFill>
            <a:ln w="420243"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03313F1D-8FE1-4947-8905-E51BEC5839AC}"/>
                </a:ext>
              </a:extLst>
            </p:cNvPr>
            <p:cNvSpPr/>
            <p:nvPr/>
          </p:nvSpPr>
          <p:spPr>
            <a:xfrm>
              <a:off x="11930805" y="13162498"/>
              <a:ext cx="420498" cy="420498"/>
            </a:xfrm>
            <a:custGeom>
              <a:avLst/>
              <a:gdLst>
                <a:gd name="connsiteX0" fmla="*/ 0 w 420497"/>
                <a:gd name="connsiteY0" fmla="*/ 0 h 0"/>
                <a:gd name="connsiteX1" fmla="*/ 719051 w 420497"/>
                <a:gd name="connsiteY1" fmla="*/ 0 h 0"/>
                <a:gd name="connsiteX2" fmla="*/ 719051 w 420497"/>
                <a:gd name="connsiteY2" fmla="*/ 206044 h 0"/>
                <a:gd name="connsiteX3" fmla="*/ 0 w 420497"/>
                <a:gd name="connsiteY3" fmla="*/ 206044 h 0"/>
              </a:gdLst>
              <a:ahLst/>
              <a:cxnLst>
                <a:cxn ang="0">
                  <a:pos x="connsiteX0" y="connsiteY0"/>
                </a:cxn>
                <a:cxn ang="0">
                  <a:pos x="connsiteX1" y="connsiteY1"/>
                </a:cxn>
                <a:cxn ang="0">
                  <a:pos x="connsiteX2" y="connsiteY2"/>
                </a:cxn>
                <a:cxn ang="0">
                  <a:pos x="connsiteX3" y="connsiteY3"/>
                </a:cxn>
              </a:cxnLst>
              <a:rect l="l" t="t" r="r" b="b"/>
              <a:pathLst>
                <a:path w="420497">
                  <a:moveTo>
                    <a:pt x="0" y="0"/>
                  </a:moveTo>
                  <a:lnTo>
                    <a:pt x="719051" y="0"/>
                  </a:lnTo>
                  <a:lnTo>
                    <a:pt x="719051" y="206044"/>
                  </a:lnTo>
                  <a:lnTo>
                    <a:pt x="0" y="206044"/>
                  </a:lnTo>
                  <a:close/>
                </a:path>
              </a:pathLst>
            </a:custGeom>
            <a:solidFill>
              <a:srgbClr val="455256"/>
            </a:solidFill>
            <a:ln w="420243"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6008334D-1230-4E42-A141-5A46EC4DB3FB}"/>
                </a:ext>
              </a:extLst>
            </p:cNvPr>
            <p:cNvSpPr/>
            <p:nvPr/>
          </p:nvSpPr>
          <p:spPr>
            <a:xfrm>
              <a:off x="16467975" y="13881549"/>
              <a:ext cx="420498" cy="420498"/>
            </a:xfrm>
            <a:custGeom>
              <a:avLst/>
              <a:gdLst>
                <a:gd name="connsiteX0" fmla="*/ 0 w 420497"/>
                <a:gd name="connsiteY0" fmla="*/ 0 h 0"/>
                <a:gd name="connsiteX1" fmla="*/ 719051 w 420497"/>
                <a:gd name="connsiteY1" fmla="*/ 0 h 0"/>
                <a:gd name="connsiteX2" fmla="*/ 719051 w 420497"/>
                <a:gd name="connsiteY2" fmla="*/ 206044 h 0"/>
                <a:gd name="connsiteX3" fmla="*/ 0 w 420497"/>
                <a:gd name="connsiteY3" fmla="*/ 206044 h 0"/>
              </a:gdLst>
              <a:ahLst/>
              <a:cxnLst>
                <a:cxn ang="0">
                  <a:pos x="connsiteX0" y="connsiteY0"/>
                </a:cxn>
                <a:cxn ang="0">
                  <a:pos x="connsiteX1" y="connsiteY1"/>
                </a:cxn>
                <a:cxn ang="0">
                  <a:pos x="connsiteX2" y="connsiteY2"/>
                </a:cxn>
                <a:cxn ang="0">
                  <a:pos x="connsiteX3" y="connsiteY3"/>
                </a:cxn>
              </a:cxnLst>
              <a:rect l="l" t="t" r="r" b="b"/>
              <a:pathLst>
                <a:path w="420497">
                  <a:moveTo>
                    <a:pt x="0" y="0"/>
                  </a:moveTo>
                  <a:lnTo>
                    <a:pt x="719051" y="0"/>
                  </a:lnTo>
                  <a:lnTo>
                    <a:pt x="719051" y="206044"/>
                  </a:lnTo>
                  <a:lnTo>
                    <a:pt x="0" y="206044"/>
                  </a:lnTo>
                  <a:close/>
                </a:path>
              </a:pathLst>
            </a:custGeom>
            <a:solidFill>
              <a:srgbClr val="303E43"/>
            </a:solidFill>
            <a:ln w="420243"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14D864C-FF31-4B41-94EC-09A47B4DBDBA}"/>
                </a:ext>
              </a:extLst>
            </p:cNvPr>
            <p:cNvSpPr/>
            <p:nvPr/>
          </p:nvSpPr>
          <p:spPr>
            <a:xfrm>
              <a:off x="16467975" y="13162498"/>
              <a:ext cx="420498" cy="420498"/>
            </a:xfrm>
            <a:custGeom>
              <a:avLst/>
              <a:gdLst>
                <a:gd name="connsiteX0" fmla="*/ 0 w 420497"/>
                <a:gd name="connsiteY0" fmla="*/ 0 h 0"/>
                <a:gd name="connsiteX1" fmla="*/ 719051 w 420497"/>
                <a:gd name="connsiteY1" fmla="*/ 0 h 0"/>
                <a:gd name="connsiteX2" fmla="*/ 719051 w 420497"/>
                <a:gd name="connsiteY2" fmla="*/ 206044 h 0"/>
                <a:gd name="connsiteX3" fmla="*/ 0 w 420497"/>
                <a:gd name="connsiteY3" fmla="*/ 206044 h 0"/>
              </a:gdLst>
              <a:ahLst/>
              <a:cxnLst>
                <a:cxn ang="0">
                  <a:pos x="connsiteX0" y="connsiteY0"/>
                </a:cxn>
                <a:cxn ang="0">
                  <a:pos x="connsiteX1" y="connsiteY1"/>
                </a:cxn>
                <a:cxn ang="0">
                  <a:pos x="connsiteX2" y="connsiteY2"/>
                </a:cxn>
                <a:cxn ang="0">
                  <a:pos x="connsiteX3" y="connsiteY3"/>
                </a:cxn>
              </a:cxnLst>
              <a:rect l="l" t="t" r="r" b="b"/>
              <a:pathLst>
                <a:path w="420497">
                  <a:moveTo>
                    <a:pt x="0" y="0"/>
                  </a:moveTo>
                  <a:lnTo>
                    <a:pt x="719051" y="0"/>
                  </a:lnTo>
                  <a:lnTo>
                    <a:pt x="719051" y="206044"/>
                  </a:lnTo>
                  <a:lnTo>
                    <a:pt x="0" y="206044"/>
                  </a:lnTo>
                  <a:close/>
                </a:path>
              </a:pathLst>
            </a:custGeom>
            <a:solidFill>
              <a:srgbClr val="303E43"/>
            </a:solidFill>
            <a:ln w="420243"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43091095-D495-4F27-BD04-4EA2E7E0D118}"/>
                </a:ext>
              </a:extLst>
            </p:cNvPr>
            <p:cNvSpPr/>
            <p:nvPr/>
          </p:nvSpPr>
          <p:spPr>
            <a:xfrm>
              <a:off x="12204129" y="12876560"/>
              <a:ext cx="420498" cy="2943483"/>
            </a:xfrm>
            <a:custGeom>
              <a:avLst/>
              <a:gdLst>
                <a:gd name="connsiteX0" fmla="*/ 395268 w 420497"/>
                <a:gd name="connsiteY0" fmla="*/ 3330341 h 2943482"/>
                <a:gd name="connsiteX1" fmla="*/ 735871 w 420497"/>
                <a:gd name="connsiteY1" fmla="*/ 3330341 h 2943482"/>
                <a:gd name="connsiteX2" fmla="*/ 395268 w 420497"/>
                <a:gd name="connsiteY2" fmla="*/ 1278313 h 2943482"/>
                <a:gd name="connsiteX3" fmla="*/ 698026 w 420497"/>
                <a:gd name="connsiteY3" fmla="*/ 525622 h 2943482"/>
                <a:gd name="connsiteX4" fmla="*/ 332193 w 420497"/>
                <a:gd name="connsiteY4" fmla="*/ 0 h 2943482"/>
                <a:gd name="connsiteX5" fmla="*/ 428908 w 420497"/>
                <a:gd name="connsiteY5" fmla="*/ 576082 h 2943482"/>
                <a:gd name="connsiteX6" fmla="*/ 0 w 420497"/>
                <a:gd name="connsiteY6" fmla="*/ 954530 h 2943482"/>
                <a:gd name="connsiteX7" fmla="*/ 395268 w 420497"/>
                <a:gd name="connsiteY7" fmla="*/ 3330341 h 294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97" h="2943482">
                  <a:moveTo>
                    <a:pt x="395268" y="3330341"/>
                  </a:moveTo>
                  <a:lnTo>
                    <a:pt x="735871" y="3330341"/>
                  </a:lnTo>
                  <a:lnTo>
                    <a:pt x="395268" y="1278313"/>
                  </a:lnTo>
                  <a:cubicBezTo>
                    <a:pt x="622336" y="1110114"/>
                    <a:pt x="748486" y="824176"/>
                    <a:pt x="698026" y="525622"/>
                  </a:cubicBezTo>
                  <a:cubicBezTo>
                    <a:pt x="660181" y="298554"/>
                    <a:pt x="513007" y="113535"/>
                    <a:pt x="332193" y="0"/>
                  </a:cubicBezTo>
                  <a:lnTo>
                    <a:pt x="428908" y="576082"/>
                  </a:lnTo>
                  <a:lnTo>
                    <a:pt x="0" y="954530"/>
                  </a:lnTo>
                  <a:lnTo>
                    <a:pt x="395268" y="3330341"/>
                  </a:lnTo>
                  <a:close/>
                </a:path>
              </a:pathLst>
            </a:custGeom>
            <a:solidFill>
              <a:srgbClr val="6D8794"/>
            </a:solidFill>
            <a:ln w="420243"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C74487AE-5679-49B5-A7F1-F2DEABF5A637}"/>
                </a:ext>
              </a:extLst>
            </p:cNvPr>
            <p:cNvSpPr/>
            <p:nvPr/>
          </p:nvSpPr>
          <p:spPr>
            <a:xfrm>
              <a:off x="11355176" y="13044759"/>
              <a:ext cx="840995" cy="2943483"/>
            </a:xfrm>
            <a:custGeom>
              <a:avLst/>
              <a:gdLst>
                <a:gd name="connsiteX0" fmla="*/ 541989 w 840995"/>
                <a:gd name="connsiteY0" fmla="*/ 1227853 h 2943482"/>
                <a:gd name="connsiteX1" fmla="*/ 861568 w 840995"/>
                <a:gd name="connsiteY1" fmla="*/ 3162142 h 2943482"/>
                <a:gd name="connsiteX2" fmla="*/ 1244220 w 840995"/>
                <a:gd name="connsiteY2" fmla="*/ 3162142 h 2943482"/>
                <a:gd name="connsiteX3" fmla="*/ 848953 w 840995"/>
                <a:gd name="connsiteY3" fmla="*/ 786331 h 2943482"/>
                <a:gd name="connsiteX4" fmla="*/ 832133 w 840995"/>
                <a:gd name="connsiteY4" fmla="*/ 803151 h 2943482"/>
                <a:gd name="connsiteX5" fmla="*/ 281281 w 840995"/>
                <a:gd name="connsiteY5" fmla="*/ 576082 h 2943482"/>
                <a:gd name="connsiteX6" fmla="*/ 184566 w 840995"/>
                <a:gd name="connsiteY6" fmla="*/ 0 h 2943482"/>
                <a:gd name="connsiteX7" fmla="*/ 7957 w 840995"/>
                <a:gd name="connsiteY7" fmla="*/ 613927 h 2943482"/>
                <a:gd name="connsiteX8" fmla="*/ 541989 w 840995"/>
                <a:gd name="connsiteY8" fmla="*/ 1227853 h 294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995" h="2943482">
                  <a:moveTo>
                    <a:pt x="541989" y="1227853"/>
                  </a:moveTo>
                  <a:lnTo>
                    <a:pt x="861568" y="3162142"/>
                  </a:lnTo>
                  <a:lnTo>
                    <a:pt x="1244220" y="3162142"/>
                  </a:lnTo>
                  <a:lnTo>
                    <a:pt x="848953" y="786331"/>
                  </a:lnTo>
                  <a:lnTo>
                    <a:pt x="832133" y="803151"/>
                  </a:lnTo>
                  <a:lnTo>
                    <a:pt x="281281" y="576082"/>
                  </a:lnTo>
                  <a:lnTo>
                    <a:pt x="184566" y="0"/>
                  </a:lnTo>
                  <a:cubicBezTo>
                    <a:pt x="50007" y="168200"/>
                    <a:pt x="-25682" y="386858"/>
                    <a:pt x="7957" y="613927"/>
                  </a:cubicBezTo>
                  <a:cubicBezTo>
                    <a:pt x="62622" y="912480"/>
                    <a:pt x="272871" y="1139549"/>
                    <a:pt x="541989" y="1227853"/>
                  </a:cubicBezTo>
                  <a:close/>
                </a:path>
              </a:pathLst>
            </a:custGeom>
            <a:solidFill>
              <a:srgbClr val="889DA7"/>
            </a:solidFill>
            <a:ln w="420243"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BC37AD48-9BAA-4343-9EA8-C741996B7A89}"/>
                </a:ext>
              </a:extLst>
            </p:cNvPr>
            <p:cNvSpPr/>
            <p:nvPr/>
          </p:nvSpPr>
          <p:spPr>
            <a:xfrm>
              <a:off x="11834091" y="15117812"/>
              <a:ext cx="2102488" cy="1261493"/>
            </a:xfrm>
            <a:custGeom>
              <a:avLst/>
              <a:gdLst>
                <a:gd name="connsiteX0" fmla="*/ 0 w 2102488"/>
                <a:gd name="connsiteY0" fmla="*/ 0 h 1261492"/>
                <a:gd name="connsiteX1" fmla="*/ 2123513 w 2102488"/>
                <a:gd name="connsiteY1" fmla="*/ 0 h 1261492"/>
                <a:gd name="connsiteX2" fmla="*/ 2123513 w 2102488"/>
                <a:gd name="connsiteY2" fmla="*/ 1370822 h 1261492"/>
                <a:gd name="connsiteX3" fmla="*/ 0 w 2102488"/>
                <a:gd name="connsiteY3" fmla="*/ 1370822 h 1261492"/>
              </a:gdLst>
              <a:ahLst/>
              <a:cxnLst>
                <a:cxn ang="0">
                  <a:pos x="connsiteX0" y="connsiteY0"/>
                </a:cxn>
                <a:cxn ang="0">
                  <a:pos x="connsiteX1" y="connsiteY1"/>
                </a:cxn>
                <a:cxn ang="0">
                  <a:pos x="connsiteX2" y="connsiteY2"/>
                </a:cxn>
                <a:cxn ang="0">
                  <a:pos x="connsiteX3" y="connsiteY3"/>
                </a:cxn>
              </a:cxnLst>
              <a:rect l="l" t="t" r="r" b="b"/>
              <a:pathLst>
                <a:path w="2102488" h="1261492">
                  <a:moveTo>
                    <a:pt x="0" y="0"/>
                  </a:moveTo>
                  <a:lnTo>
                    <a:pt x="2123513" y="0"/>
                  </a:lnTo>
                  <a:lnTo>
                    <a:pt x="2123513" y="1370822"/>
                  </a:lnTo>
                  <a:lnTo>
                    <a:pt x="0" y="1370822"/>
                  </a:lnTo>
                  <a:close/>
                </a:path>
              </a:pathLst>
            </a:custGeom>
            <a:solidFill>
              <a:srgbClr val="C66D1C"/>
            </a:solidFill>
            <a:ln w="420243"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22E370ED-F6A9-4D84-A6D0-4D3EDDEB7EAC}"/>
                </a:ext>
              </a:extLst>
            </p:cNvPr>
            <p:cNvSpPr/>
            <p:nvPr/>
          </p:nvSpPr>
          <p:spPr>
            <a:xfrm>
              <a:off x="12171988" y="4264770"/>
              <a:ext cx="3784478" cy="2522985"/>
            </a:xfrm>
            <a:custGeom>
              <a:avLst/>
              <a:gdLst>
                <a:gd name="connsiteX0" fmla="*/ 364334 w 3784478"/>
                <a:gd name="connsiteY0" fmla="*/ 2602880 h 2522985"/>
                <a:gd name="connsiteX1" fmla="*/ 557763 w 3784478"/>
                <a:gd name="connsiteY1" fmla="*/ 2628110 h 2522985"/>
                <a:gd name="connsiteX2" fmla="*/ 915186 w 3784478"/>
                <a:gd name="connsiteY2" fmla="*/ 2661750 h 2522985"/>
                <a:gd name="connsiteX3" fmla="*/ 1154869 w 3784478"/>
                <a:gd name="connsiteY3" fmla="*/ 2682775 h 2522985"/>
                <a:gd name="connsiteX4" fmla="*/ 1554342 w 3784478"/>
                <a:gd name="connsiteY4" fmla="*/ 2703799 h 2522985"/>
                <a:gd name="connsiteX5" fmla="*/ 1747771 w 3784478"/>
                <a:gd name="connsiteY5" fmla="*/ 2716414 h 2522985"/>
                <a:gd name="connsiteX6" fmla="*/ 2340673 w 3784478"/>
                <a:gd name="connsiteY6" fmla="*/ 2729029 h 2522985"/>
                <a:gd name="connsiteX7" fmla="*/ 4047893 w 3784478"/>
                <a:gd name="connsiteY7" fmla="*/ 2632315 h 2522985"/>
                <a:gd name="connsiteX8" fmla="*/ 2340673 w 3784478"/>
                <a:gd name="connsiteY8" fmla="*/ 2522985 h 2522985"/>
                <a:gd name="connsiteX9" fmla="*/ 2340673 w 3784478"/>
                <a:gd name="connsiteY9" fmla="*/ 0 h 2522985"/>
                <a:gd name="connsiteX10" fmla="*/ 1070770 w 3784478"/>
                <a:gd name="connsiteY10" fmla="*/ 433112 h 2522985"/>
                <a:gd name="connsiteX11" fmla="*/ 1053950 w 3784478"/>
                <a:gd name="connsiteY11" fmla="*/ 454137 h 2522985"/>
                <a:gd name="connsiteX12" fmla="*/ 1058155 w 3784478"/>
                <a:gd name="connsiteY12" fmla="*/ 458342 h 2522985"/>
                <a:gd name="connsiteX13" fmla="*/ 1070770 w 3784478"/>
                <a:gd name="connsiteY13" fmla="*/ 433112 h 2522985"/>
                <a:gd name="connsiteX14" fmla="*/ 1074975 w 3784478"/>
                <a:gd name="connsiteY14" fmla="*/ 462547 h 2522985"/>
                <a:gd name="connsiteX15" fmla="*/ 1100205 w 3784478"/>
                <a:gd name="connsiteY15" fmla="*/ 521417 h 2522985"/>
                <a:gd name="connsiteX16" fmla="*/ 1125434 w 3784478"/>
                <a:gd name="connsiteY16" fmla="*/ 559262 h 2522985"/>
                <a:gd name="connsiteX17" fmla="*/ 1117025 w 3784478"/>
                <a:gd name="connsiteY17" fmla="*/ 563467 h 2522985"/>
                <a:gd name="connsiteX18" fmla="*/ 1785616 w 3784478"/>
                <a:gd name="connsiteY18" fmla="*/ 2342172 h 2522985"/>
                <a:gd name="connsiteX19" fmla="*/ 936211 w 3784478"/>
                <a:gd name="connsiteY19" fmla="*/ 773716 h 2522985"/>
                <a:gd name="connsiteX20" fmla="*/ 1125434 w 3784478"/>
                <a:gd name="connsiteY20" fmla="*/ 605517 h 2522985"/>
                <a:gd name="connsiteX21" fmla="*/ 1108615 w 3784478"/>
                <a:gd name="connsiteY21" fmla="*/ 571877 h 2522985"/>
                <a:gd name="connsiteX22" fmla="*/ 932005 w 3784478"/>
                <a:gd name="connsiteY22" fmla="*/ 685411 h 2522985"/>
                <a:gd name="connsiteX23" fmla="*/ 2706 w 3784478"/>
                <a:gd name="connsiteY23" fmla="*/ 2544010 h 2522985"/>
                <a:gd name="connsiteX24" fmla="*/ 2706 w 3784478"/>
                <a:gd name="connsiteY24" fmla="*/ 2560830 h 2522985"/>
                <a:gd name="connsiteX25" fmla="*/ 305464 w 3784478"/>
                <a:gd name="connsiteY25" fmla="*/ 2598675 h 2522985"/>
                <a:gd name="connsiteX26" fmla="*/ 364334 w 3784478"/>
                <a:gd name="connsiteY26" fmla="*/ 2602880 h 252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84478" h="2522985">
                  <a:moveTo>
                    <a:pt x="364334" y="2602880"/>
                  </a:moveTo>
                  <a:cubicBezTo>
                    <a:pt x="427408" y="2611290"/>
                    <a:pt x="494688" y="2619700"/>
                    <a:pt x="557763" y="2628110"/>
                  </a:cubicBezTo>
                  <a:cubicBezTo>
                    <a:pt x="675502" y="2640725"/>
                    <a:pt x="797446" y="2649135"/>
                    <a:pt x="915186" y="2661750"/>
                  </a:cubicBezTo>
                  <a:cubicBezTo>
                    <a:pt x="995080" y="2670160"/>
                    <a:pt x="1074975" y="2678569"/>
                    <a:pt x="1154869" y="2682775"/>
                  </a:cubicBezTo>
                  <a:cubicBezTo>
                    <a:pt x="1289429" y="2691184"/>
                    <a:pt x="1419783" y="2699594"/>
                    <a:pt x="1554342" y="2703799"/>
                  </a:cubicBezTo>
                  <a:cubicBezTo>
                    <a:pt x="1617417" y="2708004"/>
                    <a:pt x="1684696" y="2712209"/>
                    <a:pt x="1747771" y="2716414"/>
                  </a:cubicBezTo>
                  <a:cubicBezTo>
                    <a:pt x="1945405" y="2724824"/>
                    <a:pt x="2143039" y="2729029"/>
                    <a:pt x="2340673" y="2729029"/>
                  </a:cubicBezTo>
                  <a:lnTo>
                    <a:pt x="4047893" y="2632315"/>
                  </a:lnTo>
                  <a:lnTo>
                    <a:pt x="2340673" y="2522985"/>
                  </a:lnTo>
                  <a:lnTo>
                    <a:pt x="2340673" y="0"/>
                  </a:lnTo>
                  <a:cubicBezTo>
                    <a:pt x="1491267" y="46255"/>
                    <a:pt x="1146459" y="357423"/>
                    <a:pt x="1070770" y="433112"/>
                  </a:cubicBezTo>
                  <a:cubicBezTo>
                    <a:pt x="1058155" y="445727"/>
                    <a:pt x="1053950" y="454137"/>
                    <a:pt x="1053950" y="454137"/>
                  </a:cubicBezTo>
                  <a:lnTo>
                    <a:pt x="1058155" y="458342"/>
                  </a:lnTo>
                  <a:cubicBezTo>
                    <a:pt x="1058155" y="454137"/>
                    <a:pt x="1062360" y="449932"/>
                    <a:pt x="1070770" y="433112"/>
                  </a:cubicBezTo>
                  <a:cubicBezTo>
                    <a:pt x="1074975" y="449932"/>
                    <a:pt x="1074975" y="462547"/>
                    <a:pt x="1074975" y="462547"/>
                  </a:cubicBezTo>
                  <a:cubicBezTo>
                    <a:pt x="1074975" y="462547"/>
                    <a:pt x="1083384" y="483572"/>
                    <a:pt x="1100205" y="521417"/>
                  </a:cubicBezTo>
                  <a:lnTo>
                    <a:pt x="1125434" y="559262"/>
                  </a:lnTo>
                  <a:cubicBezTo>
                    <a:pt x="1121229" y="559262"/>
                    <a:pt x="1121229" y="563467"/>
                    <a:pt x="1117025" y="563467"/>
                  </a:cubicBezTo>
                  <a:cubicBezTo>
                    <a:pt x="1238969" y="840995"/>
                    <a:pt x="1558547" y="1602096"/>
                    <a:pt x="1785616" y="2342172"/>
                  </a:cubicBezTo>
                  <a:cubicBezTo>
                    <a:pt x="1533317" y="1845984"/>
                    <a:pt x="1251584" y="1248878"/>
                    <a:pt x="936211" y="773716"/>
                  </a:cubicBezTo>
                  <a:cubicBezTo>
                    <a:pt x="995080" y="714846"/>
                    <a:pt x="1062360" y="660181"/>
                    <a:pt x="1125434" y="605517"/>
                  </a:cubicBezTo>
                  <a:lnTo>
                    <a:pt x="1108615" y="571877"/>
                  </a:lnTo>
                  <a:cubicBezTo>
                    <a:pt x="1049745" y="605517"/>
                    <a:pt x="990875" y="643361"/>
                    <a:pt x="932005" y="685411"/>
                  </a:cubicBezTo>
                  <a:cubicBezTo>
                    <a:pt x="326489" y="1114319"/>
                    <a:pt x="-35139" y="1799730"/>
                    <a:pt x="2706" y="2544010"/>
                  </a:cubicBezTo>
                  <a:cubicBezTo>
                    <a:pt x="2706" y="2548215"/>
                    <a:pt x="2706" y="2552420"/>
                    <a:pt x="2706" y="2560830"/>
                  </a:cubicBezTo>
                  <a:cubicBezTo>
                    <a:pt x="103625" y="2573445"/>
                    <a:pt x="204545" y="2586060"/>
                    <a:pt x="305464" y="2598675"/>
                  </a:cubicBezTo>
                  <a:cubicBezTo>
                    <a:pt x="322284" y="2598675"/>
                    <a:pt x="343309" y="2602880"/>
                    <a:pt x="364334" y="2602880"/>
                  </a:cubicBezTo>
                  <a:close/>
                </a:path>
              </a:pathLst>
            </a:custGeom>
            <a:solidFill>
              <a:srgbClr val="F7DC54"/>
            </a:solidFill>
            <a:ln w="420243" cap="flat">
              <a:noFill/>
              <a:prstDash val="solid"/>
              <a:miter/>
            </a:ln>
          </p:spPr>
          <p:txBody>
            <a:bodyPr rtlCol="0" anchor="ctr"/>
            <a:lstStyle/>
            <a:p>
              <a:endParaRPr lang="en-US"/>
            </a:p>
          </p:txBody>
        </p:sp>
      </p:grpSp>
    </p:spTree>
    <p:extLst>
      <p:ext uri="{BB962C8B-B14F-4D97-AF65-F5344CB8AC3E}">
        <p14:creationId xmlns:p14="http://schemas.microsoft.com/office/powerpoint/2010/main" val="3681922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35</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KEY </a:t>
            </a:r>
            <a:r>
              <a:rPr lang="en-US" sz="10000" b="1" dirty="0">
                <a:solidFill>
                  <a:schemeClr val="accent2"/>
                </a:solidFill>
              </a:rPr>
              <a:t>FACTORS</a:t>
            </a:r>
          </a:p>
        </p:txBody>
      </p:sp>
      <p:sp>
        <p:nvSpPr>
          <p:cNvPr id="10" name="Freeform 11">
            <a:extLst>
              <a:ext uri="{FF2B5EF4-FFF2-40B4-BE49-F238E27FC236}">
                <a16:creationId xmlns:a16="http://schemas.microsoft.com/office/drawing/2014/main" id="{A3044341-EA1D-4032-A5B7-5C4A2281A4A8}"/>
              </a:ext>
            </a:extLst>
          </p:cNvPr>
          <p:cNvSpPr>
            <a:spLocks/>
          </p:cNvSpPr>
          <p:nvPr/>
        </p:nvSpPr>
        <p:spPr bwMode="auto">
          <a:xfrm>
            <a:off x="1146975" y="3997071"/>
            <a:ext cx="4900087" cy="5773154"/>
          </a:xfrm>
          <a:custGeom>
            <a:avLst/>
            <a:gdLst>
              <a:gd name="T0" fmla="*/ 449 w 449"/>
              <a:gd name="T1" fmla="*/ 381 h 529"/>
              <a:gd name="T2" fmla="*/ 394 w 449"/>
              <a:gd name="T3" fmla="*/ 450 h 529"/>
              <a:gd name="T4" fmla="*/ 56 w 449"/>
              <a:gd name="T5" fmla="*/ 522 h 529"/>
              <a:gd name="T6" fmla="*/ 0 w 449"/>
              <a:gd name="T7" fmla="*/ 477 h 529"/>
              <a:gd name="T8" fmla="*/ 0 w 449"/>
              <a:gd name="T9" fmla="*/ 51 h 529"/>
              <a:gd name="T10" fmla="*/ 56 w 449"/>
              <a:gd name="T11" fmla="*/ 6 h 529"/>
              <a:gd name="T12" fmla="*/ 394 w 449"/>
              <a:gd name="T13" fmla="*/ 79 h 529"/>
              <a:gd name="T14" fmla="*/ 449 w 449"/>
              <a:gd name="T15" fmla="*/ 147 h 529"/>
              <a:gd name="T16" fmla="*/ 449 w 449"/>
              <a:gd name="T17" fmla="*/ 38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529">
                <a:moveTo>
                  <a:pt x="449" y="381"/>
                </a:moveTo>
                <a:cubicBezTo>
                  <a:pt x="449" y="412"/>
                  <a:pt x="424" y="443"/>
                  <a:pt x="394" y="450"/>
                </a:cubicBezTo>
                <a:cubicBezTo>
                  <a:pt x="56" y="522"/>
                  <a:pt x="56" y="522"/>
                  <a:pt x="56" y="522"/>
                </a:cubicBezTo>
                <a:cubicBezTo>
                  <a:pt x="25" y="529"/>
                  <a:pt x="0" y="509"/>
                  <a:pt x="0" y="477"/>
                </a:cubicBezTo>
                <a:cubicBezTo>
                  <a:pt x="0" y="51"/>
                  <a:pt x="0" y="51"/>
                  <a:pt x="0" y="51"/>
                </a:cubicBezTo>
                <a:cubicBezTo>
                  <a:pt x="0" y="20"/>
                  <a:pt x="25" y="0"/>
                  <a:pt x="56" y="6"/>
                </a:cubicBezTo>
                <a:cubicBezTo>
                  <a:pt x="394" y="79"/>
                  <a:pt x="394" y="79"/>
                  <a:pt x="394" y="79"/>
                </a:cubicBezTo>
                <a:cubicBezTo>
                  <a:pt x="424" y="85"/>
                  <a:pt x="449" y="116"/>
                  <a:pt x="449" y="147"/>
                </a:cubicBezTo>
                <a:lnTo>
                  <a:pt x="449" y="38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1" name="Freeform 12">
            <a:extLst>
              <a:ext uri="{FF2B5EF4-FFF2-40B4-BE49-F238E27FC236}">
                <a16:creationId xmlns:a16="http://schemas.microsoft.com/office/drawing/2014/main" id="{385E19BF-23CD-4B22-87ED-EF289EDF2797}"/>
              </a:ext>
            </a:extLst>
          </p:cNvPr>
          <p:cNvSpPr>
            <a:spLocks noEditPoints="1"/>
          </p:cNvSpPr>
          <p:nvPr/>
        </p:nvSpPr>
        <p:spPr bwMode="auto">
          <a:xfrm>
            <a:off x="3141150" y="5540824"/>
            <a:ext cx="911736" cy="1330641"/>
          </a:xfrm>
          <a:custGeom>
            <a:avLst/>
            <a:gdLst>
              <a:gd name="T0" fmla="*/ 30 w 111"/>
              <a:gd name="T1" fmla="*/ 124 h 162"/>
              <a:gd name="T2" fmla="*/ 31 w 111"/>
              <a:gd name="T3" fmla="*/ 133 h 162"/>
              <a:gd name="T4" fmla="*/ 56 w 111"/>
              <a:gd name="T5" fmla="*/ 137 h 162"/>
              <a:gd name="T6" fmla="*/ 80 w 111"/>
              <a:gd name="T7" fmla="*/ 133 h 162"/>
              <a:gd name="T8" fmla="*/ 81 w 111"/>
              <a:gd name="T9" fmla="*/ 124 h 162"/>
              <a:gd name="T10" fmla="*/ 56 w 111"/>
              <a:gd name="T11" fmla="*/ 129 h 162"/>
              <a:gd name="T12" fmla="*/ 30 w 111"/>
              <a:gd name="T13" fmla="*/ 124 h 162"/>
              <a:gd name="T14" fmla="*/ 32 w 111"/>
              <a:gd name="T15" fmla="*/ 140 h 162"/>
              <a:gd name="T16" fmla="*/ 33 w 111"/>
              <a:gd name="T17" fmla="*/ 149 h 162"/>
              <a:gd name="T18" fmla="*/ 41 w 111"/>
              <a:gd name="T19" fmla="*/ 153 h 162"/>
              <a:gd name="T20" fmla="*/ 41 w 111"/>
              <a:gd name="T21" fmla="*/ 158 h 162"/>
              <a:gd name="T22" fmla="*/ 56 w 111"/>
              <a:gd name="T23" fmla="*/ 162 h 162"/>
              <a:gd name="T24" fmla="*/ 70 w 111"/>
              <a:gd name="T25" fmla="*/ 158 h 162"/>
              <a:gd name="T26" fmla="*/ 70 w 111"/>
              <a:gd name="T27" fmla="*/ 153 h 162"/>
              <a:gd name="T28" fmla="*/ 78 w 111"/>
              <a:gd name="T29" fmla="*/ 149 h 162"/>
              <a:gd name="T30" fmla="*/ 79 w 111"/>
              <a:gd name="T31" fmla="*/ 140 h 162"/>
              <a:gd name="T32" fmla="*/ 56 w 111"/>
              <a:gd name="T33" fmla="*/ 144 h 162"/>
              <a:gd name="T34" fmla="*/ 32 w 111"/>
              <a:gd name="T35" fmla="*/ 140 h 162"/>
              <a:gd name="T36" fmla="*/ 56 w 111"/>
              <a:gd name="T37" fmla="*/ 22 h 162"/>
              <a:gd name="T38" fmla="*/ 59 w 111"/>
              <a:gd name="T39" fmla="*/ 20 h 162"/>
              <a:gd name="T40" fmla="*/ 56 w 111"/>
              <a:gd name="T41" fmla="*/ 17 h 162"/>
              <a:gd name="T42" fmla="*/ 17 w 111"/>
              <a:gd name="T43" fmla="*/ 55 h 162"/>
              <a:gd name="T44" fmla="*/ 20 w 111"/>
              <a:gd name="T45" fmla="*/ 58 h 162"/>
              <a:gd name="T46" fmla="*/ 23 w 111"/>
              <a:gd name="T47" fmla="*/ 55 h 162"/>
              <a:gd name="T48" fmla="*/ 56 w 111"/>
              <a:gd name="T49" fmla="*/ 22 h 162"/>
              <a:gd name="T50" fmla="*/ 56 w 111"/>
              <a:gd name="T51" fmla="*/ 0 h 162"/>
              <a:gd name="T52" fmla="*/ 0 w 111"/>
              <a:gd name="T53" fmla="*/ 55 h 162"/>
              <a:gd name="T54" fmla="*/ 27 w 111"/>
              <a:gd name="T55" fmla="*/ 103 h 162"/>
              <a:gd name="T56" fmla="*/ 29 w 111"/>
              <a:gd name="T57" fmla="*/ 117 h 162"/>
              <a:gd name="T58" fmla="*/ 56 w 111"/>
              <a:gd name="T59" fmla="*/ 122 h 162"/>
              <a:gd name="T60" fmla="*/ 82 w 111"/>
              <a:gd name="T61" fmla="*/ 117 h 162"/>
              <a:gd name="T62" fmla="*/ 84 w 111"/>
              <a:gd name="T63" fmla="*/ 103 h 162"/>
              <a:gd name="T64" fmla="*/ 111 w 111"/>
              <a:gd name="T65" fmla="*/ 55 h 162"/>
              <a:gd name="T66" fmla="*/ 56 w 111"/>
              <a:gd name="T67" fmla="*/ 0 h 162"/>
              <a:gd name="T68" fmla="*/ 76 w 111"/>
              <a:gd name="T69" fmla="*/ 96 h 162"/>
              <a:gd name="T70" fmla="*/ 75 w 111"/>
              <a:gd name="T71" fmla="*/ 110 h 162"/>
              <a:gd name="T72" fmla="*/ 56 w 111"/>
              <a:gd name="T73" fmla="*/ 113 h 162"/>
              <a:gd name="T74" fmla="*/ 36 w 111"/>
              <a:gd name="T75" fmla="*/ 110 h 162"/>
              <a:gd name="T76" fmla="*/ 35 w 111"/>
              <a:gd name="T77" fmla="*/ 96 h 162"/>
              <a:gd name="T78" fmla="*/ 10 w 111"/>
              <a:gd name="T79" fmla="*/ 55 h 162"/>
              <a:gd name="T80" fmla="*/ 56 w 111"/>
              <a:gd name="T81" fmla="*/ 9 h 162"/>
              <a:gd name="T82" fmla="*/ 102 w 111"/>
              <a:gd name="T83" fmla="*/ 55 h 162"/>
              <a:gd name="T84" fmla="*/ 76 w 111"/>
              <a:gd name="T85" fmla="*/ 96 h 162"/>
              <a:gd name="T86" fmla="*/ 68 w 111"/>
              <a:gd name="T87" fmla="*/ 76 h 162"/>
              <a:gd name="T88" fmla="*/ 56 w 111"/>
              <a:gd name="T89" fmla="*/ 53 h 162"/>
              <a:gd name="T90" fmla="*/ 43 w 111"/>
              <a:gd name="T91" fmla="*/ 76 h 162"/>
              <a:gd name="T92" fmla="*/ 38 w 111"/>
              <a:gd name="T93" fmla="*/ 65 h 162"/>
              <a:gd name="T94" fmla="*/ 30 w 111"/>
              <a:gd name="T95" fmla="*/ 69 h 162"/>
              <a:gd name="T96" fmla="*/ 43 w 111"/>
              <a:gd name="T97" fmla="*/ 95 h 162"/>
              <a:gd name="T98" fmla="*/ 56 w 111"/>
              <a:gd name="T99" fmla="*/ 72 h 162"/>
              <a:gd name="T100" fmla="*/ 69 w 111"/>
              <a:gd name="T101" fmla="*/ 95 h 162"/>
              <a:gd name="T102" fmla="*/ 81 w 111"/>
              <a:gd name="T103" fmla="*/ 69 h 162"/>
              <a:gd name="T104" fmla="*/ 73 w 111"/>
              <a:gd name="T105" fmla="*/ 65 h 162"/>
              <a:gd name="T106" fmla="*/ 68 w 111"/>
              <a:gd name="T107" fmla="*/ 7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62">
                <a:moveTo>
                  <a:pt x="30" y="124"/>
                </a:moveTo>
                <a:cubicBezTo>
                  <a:pt x="31" y="133"/>
                  <a:pt x="31" y="133"/>
                  <a:pt x="31" y="133"/>
                </a:cubicBezTo>
                <a:cubicBezTo>
                  <a:pt x="38" y="136"/>
                  <a:pt x="47" y="137"/>
                  <a:pt x="56" y="137"/>
                </a:cubicBezTo>
                <a:cubicBezTo>
                  <a:pt x="64" y="137"/>
                  <a:pt x="73" y="136"/>
                  <a:pt x="80" y="133"/>
                </a:cubicBezTo>
                <a:cubicBezTo>
                  <a:pt x="81" y="124"/>
                  <a:pt x="81" y="124"/>
                  <a:pt x="81" y="124"/>
                </a:cubicBezTo>
                <a:cubicBezTo>
                  <a:pt x="74" y="127"/>
                  <a:pt x="65" y="129"/>
                  <a:pt x="56" y="129"/>
                </a:cubicBezTo>
                <a:cubicBezTo>
                  <a:pt x="46" y="129"/>
                  <a:pt x="38" y="127"/>
                  <a:pt x="30" y="124"/>
                </a:cubicBezTo>
                <a:close/>
                <a:moveTo>
                  <a:pt x="32" y="140"/>
                </a:moveTo>
                <a:cubicBezTo>
                  <a:pt x="33" y="149"/>
                  <a:pt x="33" y="149"/>
                  <a:pt x="33" y="149"/>
                </a:cubicBezTo>
                <a:cubicBezTo>
                  <a:pt x="33" y="149"/>
                  <a:pt x="35" y="151"/>
                  <a:pt x="41" y="153"/>
                </a:cubicBezTo>
                <a:cubicBezTo>
                  <a:pt x="41" y="158"/>
                  <a:pt x="41" y="158"/>
                  <a:pt x="41" y="158"/>
                </a:cubicBezTo>
                <a:cubicBezTo>
                  <a:pt x="41" y="158"/>
                  <a:pt x="45" y="162"/>
                  <a:pt x="56" y="162"/>
                </a:cubicBezTo>
                <a:cubicBezTo>
                  <a:pt x="67" y="162"/>
                  <a:pt x="70" y="158"/>
                  <a:pt x="70" y="158"/>
                </a:cubicBezTo>
                <a:cubicBezTo>
                  <a:pt x="70" y="153"/>
                  <a:pt x="70" y="153"/>
                  <a:pt x="70" y="153"/>
                </a:cubicBezTo>
                <a:cubicBezTo>
                  <a:pt x="76" y="151"/>
                  <a:pt x="78" y="149"/>
                  <a:pt x="78" y="149"/>
                </a:cubicBezTo>
                <a:cubicBezTo>
                  <a:pt x="79" y="140"/>
                  <a:pt x="79" y="140"/>
                  <a:pt x="79" y="140"/>
                </a:cubicBezTo>
                <a:cubicBezTo>
                  <a:pt x="72" y="142"/>
                  <a:pt x="64" y="144"/>
                  <a:pt x="56" y="144"/>
                </a:cubicBezTo>
                <a:cubicBezTo>
                  <a:pt x="47" y="144"/>
                  <a:pt x="39" y="142"/>
                  <a:pt x="32" y="140"/>
                </a:cubicBezTo>
                <a:close/>
                <a:moveTo>
                  <a:pt x="56" y="22"/>
                </a:moveTo>
                <a:cubicBezTo>
                  <a:pt x="57" y="22"/>
                  <a:pt x="59" y="21"/>
                  <a:pt x="59" y="20"/>
                </a:cubicBezTo>
                <a:cubicBezTo>
                  <a:pt x="59" y="18"/>
                  <a:pt x="57" y="17"/>
                  <a:pt x="56" y="17"/>
                </a:cubicBezTo>
                <a:cubicBezTo>
                  <a:pt x="34" y="17"/>
                  <a:pt x="17" y="34"/>
                  <a:pt x="17" y="55"/>
                </a:cubicBezTo>
                <a:cubicBezTo>
                  <a:pt x="17" y="57"/>
                  <a:pt x="18" y="58"/>
                  <a:pt x="20" y="58"/>
                </a:cubicBezTo>
                <a:cubicBezTo>
                  <a:pt x="21" y="58"/>
                  <a:pt x="23" y="57"/>
                  <a:pt x="23" y="55"/>
                </a:cubicBezTo>
                <a:cubicBezTo>
                  <a:pt x="23" y="37"/>
                  <a:pt x="37" y="22"/>
                  <a:pt x="56" y="22"/>
                </a:cubicBezTo>
                <a:close/>
                <a:moveTo>
                  <a:pt x="56" y="0"/>
                </a:moveTo>
                <a:cubicBezTo>
                  <a:pt x="25" y="0"/>
                  <a:pt x="0" y="25"/>
                  <a:pt x="0" y="55"/>
                </a:cubicBezTo>
                <a:cubicBezTo>
                  <a:pt x="0" y="75"/>
                  <a:pt x="11" y="93"/>
                  <a:pt x="27" y="103"/>
                </a:cubicBezTo>
                <a:cubicBezTo>
                  <a:pt x="29" y="117"/>
                  <a:pt x="29" y="117"/>
                  <a:pt x="29" y="117"/>
                </a:cubicBezTo>
                <a:cubicBezTo>
                  <a:pt x="37" y="120"/>
                  <a:pt x="46" y="122"/>
                  <a:pt x="56" y="122"/>
                </a:cubicBezTo>
                <a:cubicBezTo>
                  <a:pt x="65" y="122"/>
                  <a:pt x="75" y="120"/>
                  <a:pt x="82" y="117"/>
                </a:cubicBezTo>
                <a:cubicBezTo>
                  <a:pt x="84" y="103"/>
                  <a:pt x="84" y="103"/>
                  <a:pt x="84" y="103"/>
                </a:cubicBezTo>
                <a:cubicBezTo>
                  <a:pt x="101" y="93"/>
                  <a:pt x="111" y="75"/>
                  <a:pt x="111" y="55"/>
                </a:cubicBezTo>
                <a:cubicBezTo>
                  <a:pt x="111" y="25"/>
                  <a:pt x="86" y="0"/>
                  <a:pt x="56" y="0"/>
                </a:cubicBezTo>
                <a:close/>
                <a:moveTo>
                  <a:pt x="76" y="96"/>
                </a:moveTo>
                <a:cubicBezTo>
                  <a:pt x="75" y="110"/>
                  <a:pt x="75" y="110"/>
                  <a:pt x="75" y="110"/>
                </a:cubicBezTo>
                <a:cubicBezTo>
                  <a:pt x="75" y="110"/>
                  <a:pt x="70" y="113"/>
                  <a:pt x="56" y="113"/>
                </a:cubicBezTo>
                <a:cubicBezTo>
                  <a:pt x="41" y="113"/>
                  <a:pt x="36" y="110"/>
                  <a:pt x="36" y="110"/>
                </a:cubicBezTo>
                <a:cubicBezTo>
                  <a:pt x="35" y="96"/>
                  <a:pt x="35" y="96"/>
                  <a:pt x="35" y="96"/>
                </a:cubicBezTo>
                <a:cubicBezTo>
                  <a:pt x="20" y="89"/>
                  <a:pt x="10" y="73"/>
                  <a:pt x="10" y="55"/>
                </a:cubicBezTo>
                <a:cubicBezTo>
                  <a:pt x="10" y="30"/>
                  <a:pt x="30" y="9"/>
                  <a:pt x="56" y="9"/>
                </a:cubicBezTo>
                <a:cubicBezTo>
                  <a:pt x="81" y="9"/>
                  <a:pt x="102" y="30"/>
                  <a:pt x="102" y="55"/>
                </a:cubicBezTo>
                <a:cubicBezTo>
                  <a:pt x="102" y="73"/>
                  <a:pt x="91" y="89"/>
                  <a:pt x="76" y="96"/>
                </a:cubicBezTo>
                <a:close/>
                <a:moveTo>
                  <a:pt x="68" y="76"/>
                </a:moveTo>
                <a:cubicBezTo>
                  <a:pt x="56" y="53"/>
                  <a:pt x="56" y="53"/>
                  <a:pt x="56" y="53"/>
                </a:cubicBezTo>
                <a:cubicBezTo>
                  <a:pt x="43" y="76"/>
                  <a:pt x="43" y="76"/>
                  <a:pt x="43" y="76"/>
                </a:cubicBezTo>
                <a:cubicBezTo>
                  <a:pt x="38" y="65"/>
                  <a:pt x="38" y="65"/>
                  <a:pt x="38" y="65"/>
                </a:cubicBezTo>
                <a:cubicBezTo>
                  <a:pt x="30" y="69"/>
                  <a:pt x="30" y="69"/>
                  <a:pt x="30" y="69"/>
                </a:cubicBezTo>
                <a:cubicBezTo>
                  <a:pt x="43" y="95"/>
                  <a:pt x="43" y="95"/>
                  <a:pt x="43" y="95"/>
                </a:cubicBezTo>
                <a:cubicBezTo>
                  <a:pt x="56" y="72"/>
                  <a:pt x="56" y="72"/>
                  <a:pt x="56" y="72"/>
                </a:cubicBezTo>
                <a:cubicBezTo>
                  <a:pt x="69" y="95"/>
                  <a:pt x="69" y="95"/>
                  <a:pt x="69" y="95"/>
                </a:cubicBezTo>
                <a:cubicBezTo>
                  <a:pt x="81" y="69"/>
                  <a:pt x="81" y="69"/>
                  <a:pt x="81" y="69"/>
                </a:cubicBezTo>
                <a:cubicBezTo>
                  <a:pt x="73" y="65"/>
                  <a:pt x="73" y="65"/>
                  <a:pt x="73" y="65"/>
                </a:cubicBezTo>
                <a:lnTo>
                  <a:pt x="68"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2" name="Freeform 13">
            <a:extLst>
              <a:ext uri="{FF2B5EF4-FFF2-40B4-BE49-F238E27FC236}">
                <a16:creationId xmlns:a16="http://schemas.microsoft.com/office/drawing/2014/main" id="{3F3438E3-E8AF-4242-B563-E956BF1D835C}"/>
              </a:ext>
            </a:extLst>
          </p:cNvPr>
          <p:cNvSpPr>
            <a:spLocks/>
          </p:cNvSpPr>
          <p:nvPr/>
        </p:nvSpPr>
        <p:spPr bwMode="auto">
          <a:xfrm>
            <a:off x="6666394" y="3997071"/>
            <a:ext cx="4894632" cy="5773154"/>
          </a:xfrm>
          <a:custGeom>
            <a:avLst/>
            <a:gdLst>
              <a:gd name="T0" fmla="*/ 449 w 449"/>
              <a:gd name="T1" fmla="*/ 381 h 529"/>
              <a:gd name="T2" fmla="*/ 393 w 449"/>
              <a:gd name="T3" fmla="*/ 450 h 529"/>
              <a:gd name="T4" fmla="*/ 55 w 449"/>
              <a:gd name="T5" fmla="*/ 522 h 529"/>
              <a:gd name="T6" fmla="*/ 0 w 449"/>
              <a:gd name="T7" fmla="*/ 477 h 529"/>
              <a:gd name="T8" fmla="*/ 0 w 449"/>
              <a:gd name="T9" fmla="*/ 51 h 529"/>
              <a:gd name="T10" fmla="*/ 55 w 449"/>
              <a:gd name="T11" fmla="*/ 6 h 529"/>
              <a:gd name="T12" fmla="*/ 393 w 449"/>
              <a:gd name="T13" fmla="*/ 79 h 529"/>
              <a:gd name="T14" fmla="*/ 449 w 449"/>
              <a:gd name="T15" fmla="*/ 147 h 529"/>
              <a:gd name="T16" fmla="*/ 449 w 449"/>
              <a:gd name="T17" fmla="*/ 38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529">
                <a:moveTo>
                  <a:pt x="449" y="381"/>
                </a:moveTo>
                <a:cubicBezTo>
                  <a:pt x="449" y="412"/>
                  <a:pt x="424" y="443"/>
                  <a:pt x="393" y="450"/>
                </a:cubicBezTo>
                <a:cubicBezTo>
                  <a:pt x="55" y="522"/>
                  <a:pt x="55" y="522"/>
                  <a:pt x="55" y="522"/>
                </a:cubicBezTo>
                <a:cubicBezTo>
                  <a:pt x="25" y="529"/>
                  <a:pt x="0" y="509"/>
                  <a:pt x="0" y="477"/>
                </a:cubicBezTo>
                <a:cubicBezTo>
                  <a:pt x="0" y="51"/>
                  <a:pt x="0" y="51"/>
                  <a:pt x="0" y="51"/>
                </a:cubicBezTo>
                <a:cubicBezTo>
                  <a:pt x="0" y="20"/>
                  <a:pt x="25" y="0"/>
                  <a:pt x="55" y="6"/>
                </a:cubicBezTo>
                <a:cubicBezTo>
                  <a:pt x="393" y="79"/>
                  <a:pt x="393" y="79"/>
                  <a:pt x="393" y="79"/>
                </a:cubicBezTo>
                <a:cubicBezTo>
                  <a:pt x="424" y="85"/>
                  <a:pt x="449" y="116"/>
                  <a:pt x="449" y="147"/>
                </a:cubicBezTo>
                <a:lnTo>
                  <a:pt x="449" y="38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3" name="Freeform 14">
            <a:extLst>
              <a:ext uri="{FF2B5EF4-FFF2-40B4-BE49-F238E27FC236}">
                <a16:creationId xmlns:a16="http://schemas.microsoft.com/office/drawing/2014/main" id="{ACF3153F-2099-4300-8333-48C0F8E6A44A}"/>
              </a:ext>
            </a:extLst>
          </p:cNvPr>
          <p:cNvSpPr>
            <a:spLocks noEditPoints="1"/>
          </p:cNvSpPr>
          <p:nvPr/>
        </p:nvSpPr>
        <p:spPr bwMode="auto">
          <a:xfrm>
            <a:off x="8596239" y="5551738"/>
            <a:ext cx="1034943" cy="1306000"/>
          </a:xfrm>
          <a:custGeom>
            <a:avLst/>
            <a:gdLst>
              <a:gd name="T0" fmla="*/ 182 w 252"/>
              <a:gd name="T1" fmla="*/ 92 h 318"/>
              <a:gd name="T2" fmla="*/ 44 w 252"/>
              <a:gd name="T3" fmla="*/ 92 h 318"/>
              <a:gd name="T4" fmla="*/ 44 w 252"/>
              <a:gd name="T5" fmla="*/ 112 h 318"/>
              <a:gd name="T6" fmla="*/ 182 w 252"/>
              <a:gd name="T7" fmla="*/ 112 h 318"/>
              <a:gd name="T8" fmla="*/ 182 w 252"/>
              <a:gd name="T9" fmla="*/ 92 h 318"/>
              <a:gd name="T10" fmla="*/ 182 w 252"/>
              <a:gd name="T11" fmla="*/ 52 h 318"/>
              <a:gd name="T12" fmla="*/ 44 w 252"/>
              <a:gd name="T13" fmla="*/ 52 h 318"/>
              <a:gd name="T14" fmla="*/ 44 w 252"/>
              <a:gd name="T15" fmla="*/ 72 h 318"/>
              <a:gd name="T16" fmla="*/ 182 w 252"/>
              <a:gd name="T17" fmla="*/ 72 h 318"/>
              <a:gd name="T18" fmla="*/ 182 w 252"/>
              <a:gd name="T19" fmla="*/ 52 h 318"/>
              <a:gd name="T20" fmla="*/ 182 w 252"/>
              <a:gd name="T21" fmla="*/ 130 h 318"/>
              <a:gd name="T22" fmla="*/ 44 w 252"/>
              <a:gd name="T23" fmla="*/ 130 h 318"/>
              <a:gd name="T24" fmla="*/ 44 w 252"/>
              <a:gd name="T25" fmla="*/ 150 h 318"/>
              <a:gd name="T26" fmla="*/ 182 w 252"/>
              <a:gd name="T27" fmla="*/ 150 h 318"/>
              <a:gd name="T28" fmla="*/ 182 w 252"/>
              <a:gd name="T29" fmla="*/ 130 h 318"/>
              <a:gd name="T30" fmla="*/ 44 w 252"/>
              <a:gd name="T31" fmla="*/ 190 h 318"/>
              <a:gd name="T32" fmla="*/ 112 w 252"/>
              <a:gd name="T33" fmla="*/ 190 h 318"/>
              <a:gd name="T34" fmla="*/ 112 w 252"/>
              <a:gd name="T35" fmla="*/ 170 h 318"/>
              <a:gd name="T36" fmla="*/ 44 w 252"/>
              <a:gd name="T37" fmla="*/ 170 h 318"/>
              <a:gd name="T38" fmla="*/ 44 w 252"/>
              <a:gd name="T39" fmla="*/ 190 h 318"/>
              <a:gd name="T40" fmla="*/ 224 w 252"/>
              <a:gd name="T41" fmla="*/ 28 h 318"/>
              <a:gd name="T42" fmla="*/ 224 w 252"/>
              <a:gd name="T43" fmla="*/ 0 h 318"/>
              <a:gd name="T44" fmla="*/ 0 w 252"/>
              <a:gd name="T45" fmla="*/ 0 h 318"/>
              <a:gd name="T46" fmla="*/ 0 w 252"/>
              <a:gd name="T47" fmla="*/ 290 h 318"/>
              <a:gd name="T48" fmla="*/ 28 w 252"/>
              <a:gd name="T49" fmla="*/ 290 h 318"/>
              <a:gd name="T50" fmla="*/ 28 w 252"/>
              <a:gd name="T51" fmla="*/ 318 h 318"/>
              <a:gd name="T52" fmla="*/ 252 w 252"/>
              <a:gd name="T53" fmla="*/ 318 h 318"/>
              <a:gd name="T54" fmla="*/ 252 w 252"/>
              <a:gd name="T55" fmla="*/ 28 h 318"/>
              <a:gd name="T56" fmla="*/ 224 w 252"/>
              <a:gd name="T57" fmla="*/ 28 h 318"/>
              <a:gd name="T58" fmla="*/ 16 w 252"/>
              <a:gd name="T59" fmla="*/ 274 h 318"/>
              <a:gd name="T60" fmla="*/ 16 w 252"/>
              <a:gd name="T61" fmla="*/ 16 h 318"/>
              <a:gd name="T62" fmla="*/ 210 w 252"/>
              <a:gd name="T63" fmla="*/ 16 h 318"/>
              <a:gd name="T64" fmla="*/ 210 w 252"/>
              <a:gd name="T65" fmla="*/ 208 h 318"/>
              <a:gd name="T66" fmla="*/ 144 w 252"/>
              <a:gd name="T67" fmla="*/ 208 h 318"/>
              <a:gd name="T68" fmla="*/ 144 w 252"/>
              <a:gd name="T69" fmla="*/ 274 h 318"/>
              <a:gd name="T70" fmla="*/ 16 w 252"/>
              <a:gd name="T71" fmla="*/ 274 h 318"/>
              <a:gd name="T72" fmla="*/ 238 w 252"/>
              <a:gd name="T73" fmla="*/ 302 h 318"/>
              <a:gd name="T74" fmla="*/ 44 w 252"/>
              <a:gd name="T75" fmla="*/ 302 h 318"/>
              <a:gd name="T76" fmla="*/ 44 w 252"/>
              <a:gd name="T77" fmla="*/ 290 h 318"/>
              <a:gd name="T78" fmla="*/ 150 w 252"/>
              <a:gd name="T79" fmla="*/ 290 h 318"/>
              <a:gd name="T80" fmla="*/ 224 w 252"/>
              <a:gd name="T81" fmla="*/ 216 h 318"/>
              <a:gd name="T82" fmla="*/ 224 w 252"/>
              <a:gd name="T83" fmla="*/ 44 h 318"/>
              <a:gd name="T84" fmla="*/ 238 w 252"/>
              <a:gd name="T85" fmla="*/ 44 h 318"/>
              <a:gd name="T86" fmla="*/ 238 w 252"/>
              <a:gd name="T87" fmla="*/ 30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2" h="318">
                <a:moveTo>
                  <a:pt x="182" y="92"/>
                </a:moveTo>
                <a:lnTo>
                  <a:pt x="44" y="92"/>
                </a:lnTo>
                <a:lnTo>
                  <a:pt x="44" y="112"/>
                </a:lnTo>
                <a:lnTo>
                  <a:pt x="182" y="112"/>
                </a:lnTo>
                <a:lnTo>
                  <a:pt x="182" y="92"/>
                </a:lnTo>
                <a:close/>
                <a:moveTo>
                  <a:pt x="182" y="52"/>
                </a:moveTo>
                <a:lnTo>
                  <a:pt x="44" y="52"/>
                </a:lnTo>
                <a:lnTo>
                  <a:pt x="44" y="72"/>
                </a:lnTo>
                <a:lnTo>
                  <a:pt x="182" y="72"/>
                </a:lnTo>
                <a:lnTo>
                  <a:pt x="182" y="52"/>
                </a:lnTo>
                <a:close/>
                <a:moveTo>
                  <a:pt x="182" y="130"/>
                </a:moveTo>
                <a:lnTo>
                  <a:pt x="44" y="130"/>
                </a:lnTo>
                <a:lnTo>
                  <a:pt x="44" y="150"/>
                </a:lnTo>
                <a:lnTo>
                  <a:pt x="182" y="150"/>
                </a:lnTo>
                <a:lnTo>
                  <a:pt x="182" y="130"/>
                </a:lnTo>
                <a:close/>
                <a:moveTo>
                  <a:pt x="44" y="190"/>
                </a:moveTo>
                <a:lnTo>
                  <a:pt x="112" y="190"/>
                </a:lnTo>
                <a:lnTo>
                  <a:pt x="112" y="170"/>
                </a:lnTo>
                <a:lnTo>
                  <a:pt x="44" y="170"/>
                </a:lnTo>
                <a:lnTo>
                  <a:pt x="44" y="190"/>
                </a:lnTo>
                <a:close/>
                <a:moveTo>
                  <a:pt x="224" y="28"/>
                </a:moveTo>
                <a:lnTo>
                  <a:pt x="224" y="0"/>
                </a:lnTo>
                <a:lnTo>
                  <a:pt x="0" y="0"/>
                </a:lnTo>
                <a:lnTo>
                  <a:pt x="0" y="290"/>
                </a:lnTo>
                <a:lnTo>
                  <a:pt x="28" y="290"/>
                </a:lnTo>
                <a:lnTo>
                  <a:pt x="28" y="318"/>
                </a:lnTo>
                <a:lnTo>
                  <a:pt x="252" y="318"/>
                </a:lnTo>
                <a:lnTo>
                  <a:pt x="252" y="28"/>
                </a:lnTo>
                <a:lnTo>
                  <a:pt x="224" y="28"/>
                </a:lnTo>
                <a:close/>
                <a:moveTo>
                  <a:pt x="16" y="274"/>
                </a:moveTo>
                <a:lnTo>
                  <a:pt x="16" y="16"/>
                </a:lnTo>
                <a:lnTo>
                  <a:pt x="210" y="16"/>
                </a:lnTo>
                <a:lnTo>
                  <a:pt x="210" y="208"/>
                </a:lnTo>
                <a:lnTo>
                  <a:pt x="144" y="208"/>
                </a:lnTo>
                <a:lnTo>
                  <a:pt x="144" y="274"/>
                </a:lnTo>
                <a:lnTo>
                  <a:pt x="16" y="274"/>
                </a:lnTo>
                <a:close/>
                <a:moveTo>
                  <a:pt x="238" y="302"/>
                </a:moveTo>
                <a:lnTo>
                  <a:pt x="44" y="302"/>
                </a:lnTo>
                <a:lnTo>
                  <a:pt x="44" y="290"/>
                </a:lnTo>
                <a:lnTo>
                  <a:pt x="150" y="290"/>
                </a:lnTo>
                <a:lnTo>
                  <a:pt x="224" y="216"/>
                </a:lnTo>
                <a:lnTo>
                  <a:pt x="224" y="44"/>
                </a:lnTo>
                <a:lnTo>
                  <a:pt x="238" y="44"/>
                </a:lnTo>
                <a:lnTo>
                  <a:pt x="238"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4" name="Freeform 15">
            <a:extLst>
              <a:ext uri="{FF2B5EF4-FFF2-40B4-BE49-F238E27FC236}">
                <a16:creationId xmlns:a16="http://schemas.microsoft.com/office/drawing/2014/main" id="{0B2B0FEE-0B8B-4CE1-ABE3-EE600845E987}"/>
              </a:ext>
            </a:extLst>
          </p:cNvPr>
          <p:cNvSpPr>
            <a:spLocks/>
          </p:cNvSpPr>
          <p:nvPr/>
        </p:nvSpPr>
        <p:spPr bwMode="auto">
          <a:xfrm>
            <a:off x="12174901" y="4433604"/>
            <a:ext cx="4900087" cy="4900087"/>
          </a:xfrm>
          <a:custGeom>
            <a:avLst/>
            <a:gdLst>
              <a:gd name="T0" fmla="*/ 449 w 449"/>
              <a:gd name="T1" fmla="*/ 392 h 449"/>
              <a:gd name="T2" fmla="*/ 393 w 449"/>
              <a:gd name="T3" fmla="*/ 449 h 449"/>
              <a:gd name="T4" fmla="*/ 57 w 449"/>
              <a:gd name="T5" fmla="*/ 449 h 449"/>
              <a:gd name="T6" fmla="*/ 0 w 449"/>
              <a:gd name="T7" fmla="*/ 392 h 449"/>
              <a:gd name="T8" fmla="*/ 0 w 449"/>
              <a:gd name="T9" fmla="*/ 56 h 449"/>
              <a:gd name="T10" fmla="*/ 57 w 449"/>
              <a:gd name="T11" fmla="*/ 0 h 449"/>
              <a:gd name="T12" fmla="*/ 393 w 449"/>
              <a:gd name="T13" fmla="*/ 0 h 449"/>
              <a:gd name="T14" fmla="*/ 449 w 449"/>
              <a:gd name="T15" fmla="*/ 56 h 449"/>
              <a:gd name="T16" fmla="*/ 449 w 449"/>
              <a:gd name="T17" fmla="*/ 39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449">
                <a:moveTo>
                  <a:pt x="449" y="392"/>
                </a:moveTo>
                <a:cubicBezTo>
                  <a:pt x="449" y="423"/>
                  <a:pt x="424" y="449"/>
                  <a:pt x="393" y="449"/>
                </a:cubicBezTo>
                <a:cubicBezTo>
                  <a:pt x="57" y="449"/>
                  <a:pt x="57" y="449"/>
                  <a:pt x="57" y="449"/>
                </a:cubicBezTo>
                <a:cubicBezTo>
                  <a:pt x="26" y="449"/>
                  <a:pt x="0" y="423"/>
                  <a:pt x="0" y="392"/>
                </a:cubicBezTo>
                <a:cubicBezTo>
                  <a:pt x="0" y="56"/>
                  <a:pt x="0" y="56"/>
                  <a:pt x="0" y="56"/>
                </a:cubicBezTo>
                <a:cubicBezTo>
                  <a:pt x="0" y="25"/>
                  <a:pt x="26" y="0"/>
                  <a:pt x="57" y="0"/>
                </a:cubicBezTo>
                <a:cubicBezTo>
                  <a:pt x="393" y="0"/>
                  <a:pt x="393" y="0"/>
                  <a:pt x="393" y="0"/>
                </a:cubicBezTo>
                <a:cubicBezTo>
                  <a:pt x="424" y="0"/>
                  <a:pt x="449" y="25"/>
                  <a:pt x="449" y="56"/>
                </a:cubicBezTo>
                <a:lnTo>
                  <a:pt x="449" y="39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5" name="Freeform 16">
            <a:extLst>
              <a:ext uri="{FF2B5EF4-FFF2-40B4-BE49-F238E27FC236}">
                <a16:creationId xmlns:a16="http://schemas.microsoft.com/office/drawing/2014/main" id="{6D557128-73FC-4900-ABD6-55EDB512D0CE}"/>
              </a:ext>
            </a:extLst>
          </p:cNvPr>
          <p:cNvSpPr>
            <a:spLocks noEditPoints="1"/>
          </p:cNvSpPr>
          <p:nvPr/>
        </p:nvSpPr>
        <p:spPr bwMode="auto">
          <a:xfrm>
            <a:off x="14017121" y="5737265"/>
            <a:ext cx="1215647" cy="1026729"/>
          </a:xfrm>
          <a:custGeom>
            <a:avLst/>
            <a:gdLst>
              <a:gd name="T0" fmla="*/ 52 w 148"/>
              <a:gd name="T1" fmla="*/ 81 h 125"/>
              <a:gd name="T2" fmla="*/ 52 w 148"/>
              <a:gd name="T3" fmla="*/ 125 h 125"/>
              <a:gd name="T4" fmla="*/ 85 w 148"/>
              <a:gd name="T5" fmla="*/ 125 h 125"/>
              <a:gd name="T6" fmla="*/ 85 w 148"/>
              <a:gd name="T7" fmla="*/ 86 h 125"/>
              <a:gd name="T8" fmla="*/ 71 w 148"/>
              <a:gd name="T9" fmla="*/ 100 h 125"/>
              <a:gd name="T10" fmla="*/ 52 w 148"/>
              <a:gd name="T11" fmla="*/ 81 h 125"/>
              <a:gd name="T12" fmla="*/ 118 w 148"/>
              <a:gd name="T13" fmla="*/ 3 h 125"/>
              <a:gd name="T14" fmla="*/ 113 w 148"/>
              <a:gd name="T15" fmla="*/ 9 h 125"/>
              <a:gd name="T16" fmla="*/ 119 w 148"/>
              <a:gd name="T17" fmla="*/ 14 h 125"/>
              <a:gd name="T18" fmla="*/ 126 w 148"/>
              <a:gd name="T19" fmla="*/ 14 h 125"/>
              <a:gd name="T20" fmla="*/ 71 w 148"/>
              <a:gd name="T21" fmla="*/ 68 h 125"/>
              <a:gd name="T22" fmla="*/ 39 w 148"/>
              <a:gd name="T23" fmla="*/ 36 h 125"/>
              <a:gd name="T24" fmla="*/ 2 w 148"/>
              <a:gd name="T25" fmla="*/ 73 h 125"/>
              <a:gd name="T26" fmla="*/ 2 w 148"/>
              <a:gd name="T27" fmla="*/ 82 h 125"/>
              <a:gd name="T28" fmla="*/ 10 w 148"/>
              <a:gd name="T29" fmla="*/ 82 h 125"/>
              <a:gd name="T30" fmla="*/ 39 w 148"/>
              <a:gd name="T31" fmla="*/ 53 h 125"/>
              <a:gd name="T32" fmla="*/ 71 w 148"/>
              <a:gd name="T33" fmla="*/ 85 h 125"/>
              <a:gd name="T34" fmla="*/ 134 w 148"/>
              <a:gd name="T35" fmla="*/ 22 h 125"/>
              <a:gd name="T36" fmla="*/ 133 w 148"/>
              <a:gd name="T37" fmla="*/ 28 h 125"/>
              <a:gd name="T38" fmla="*/ 139 w 148"/>
              <a:gd name="T39" fmla="*/ 35 h 125"/>
              <a:gd name="T40" fmla="*/ 139 w 148"/>
              <a:gd name="T41" fmla="*/ 35 h 125"/>
              <a:gd name="T42" fmla="*/ 145 w 148"/>
              <a:gd name="T43" fmla="*/ 29 h 125"/>
              <a:gd name="T44" fmla="*/ 148 w 148"/>
              <a:gd name="T45" fmla="*/ 0 h 125"/>
              <a:gd name="T46" fmla="*/ 118 w 148"/>
              <a:gd name="T47" fmla="*/ 3 h 125"/>
              <a:gd name="T48" fmla="*/ 6 w 148"/>
              <a:gd name="T49" fmla="*/ 120 h 125"/>
              <a:gd name="T50" fmla="*/ 12 w 148"/>
              <a:gd name="T51" fmla="*/ 125 h 125"/>
              <a:gd name="T52" fmla="*/ 39 w 148"/>
              <a:gd name="T53" fmla="*/ 125 h 125"/>
              <a:gd name="T54" fmla="*/ 39 w 148"/>
              <a:gd name="T55" fmla="*/ 68 h 125"/>
              <a:gd name="T56" fmla="*/ 6 w 148"/>
              <a:gd name="T57" fmla="*/ 101 h 125"/>
              <a:gd name="T58" fmla="*/ 6 w 148"/>
              <a:gd name="T59" fmla="*/ 120 h 125"/>
              <a:gd name="T60" fmla="*/ 98 w 148"/>
              <a:gd name="T61" fmla="*/ 73 h 125"/>
              <a:gd name="T62" fmla="*/ 98 w 148"/>
              <a:gd name="T63" fmla="*/ 125 h 125"/>
              <a:gd name="T64" fmla="*/ 126 w 148"/>
              <a:gd name="T65" fmla="*/ 125 h 125"/>
              <a:gd name="T66" fmla="*/ 131 w 148"/>
              <a:gd name="T67" fmla="*/ 120 h 125"/>
              <a:gd name="T68" fmla="*/ 131 w 148"/>
              <a:gd name="T69" fmla="*/ 40 h 125"/>
              <a:gd name="T70" fmla="*/ 103 w 148"/>
              <a:gd name="T71" fmla="*/ 68 h 125"/>
              <a:gd name="T72" fmla="*/ 98 w 148"/>
              <a:gd name="T73" fmla="*/ 7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5">
                <a:moveTo>
                  <a:pt x="52" y="81"/>
                </a:moveTo>
                <a:cubicBezTo>
                  <a:pt x="52" y="125"/>
                  <a:pt x="52" y="125"/>
                  <a:pt x="52" y="125"/>
                </a:cubicBezTo>
                <a:cubicBezTo>
                  <a:pt x="85" y="125"/>
                  <a:pt x="85" y="125"/>
                  <a:pt x="85" y="125"/>
                </a:cubicBezTo>
                <a:cubicBezTo>
                  <a:pt x="85" y="86"/>
                  <a:pt x="85" y="86"/>
                  <a:pt x="85" y="86"/>
                </a:cubicBezTo>
                <a:cubicBezTo>
                  <a:pt x="71" y="100"/>
                  <a:pt x="71" y="100"/>
                  <a:pt x="71" y="100"/>
                </a:cubicBezTo>
                <a:lnTo>
                  <a:pt x="52" y="81"/>
                </a:lnTo>
                <a:close/>
                <a:moveTo>
                  <a:pt x="118" y="3"/>
                </a:moveTo>
                <a:cubicBezTo>
                  <a:pt x="115" y="3"/>
                  <a:pt x="113" y="6"/>
                  <a:pt x="113" y="9"/>
                </a:cubicBezTo>
                <a:cubicBezTo>
                  <a:pt x="113" y="12"/>
                  <a:pt x="116" y="15"/>
                  <a:pt x="119" y="14"/>
                </a:cubicBezTo>
                <a:cubicBezTo>
                  <a:pt x="126" y="14"/>
                  <a:pt x="126" y="14"/>
                  <a:pt x="126" y="14"/>
                </a:cubicBezTo>
                <a:cubicBezTo>
                  <a:pt x="71" y="68"/>
                  <a:pt x="71" y="68"/>
                  <a:pt x="71" y="68"/>
                </a:cubicBezTo>
                <a:cubicBezTo>
                  <a:pt x="39" y="36"/>
                  <a:pt x="39" y="36"/>
                  <a:pt x="39" y="36"/>
                </a:cubicBezTo>
                <a:cubicBezTo>
                  <a:pt x="2" y="73"/>
                  <a:pt x="2" y="73"/>
                  <a:pt x="2" y="73"/>
                </a:cubicBezTo>
                <a:cubicBezTo>
                  <a:pt x="0" y="76"/>
                  <a:pt x="0" y="79"/>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8"/>
                  <a:pt x="133" y="28"/>
                  <a:pt x="133" y="28"/>
                </a:cubicBezTo>
                <a:cubicBezTo>
                  <a:pt x="133" y="32"/>
                  <a:pt x="135" y="35"/>
                  <a:pt x="139" y="35"/>
                </a:cubicBezTo>
                <a:cubicBezTo>
                  <a:pt x="139" y="35"/>
                  <a:pt x="139" y="35"/>
                  <a:pt x="139" y="35"/>
                </a:cubicBezTo>
                <a:cubicBezTo>
                  <a:pt x="142" y="35"/>
                  <a:pt x="145" y="33"/>
                  <a:pt x="145" y="29"/>
                </a:cubicBezTo>
                <a:cubicBezTo>
                  <a:pt x="148" y="0"/>
                  <a:pt x="148" y="0"/>
                  <a:pt x="148" y="0"/>
                </a:cubicBezTo>
                <a:lnTo>
                  <a:pt x="118" y="3"/>
                </a:lnTo>
                <a:close/>
                <a:moveTo>
                  <a:pt x="6" y="120"/>
                </a:moveTo>
                <a:cubicBezTo>
                  <a:pt x="6" y="123"/>
                  <a:pt x="9" y="125"/>
                  <a:pt x="12" y="125"/>
                </a:cubicBezTo>
                <a:cubicBezTo>
                  <a:pt x="39" y="125"/>
                  <a:pt x="39" y="125"/>
                  <a:pt x="39" y="125"/>
                </a:cubicBezTo>
                <a:cubicBezTo>
                  <a:pt x="39" y="68"/>
                  <a:pt x="39" y="68"/>
                  <a:pt x="39" y="68"/>
                </a:cubicBezTo>
                <a:cubicBezTo>
                  <a:pt x="6" y="101"/>
                  <a:pt x="6" y="101"/>
                  <a:pt x="6" y="101"/>
                </a:cubicBezTo>
                <a:lnTo>
                  <a:pt x="6" y="120"/>
                </a:lnTo>
                <a:close/>
                <a:moveTo>
                  <a:pt x="98" y="73"/>
                </a:moveTo>
                <a:cubicBezTo>
                  <a:pt x="98" y="125"/>
                  <a:pt x="98" y="125"/>
                  <a:pt x="98" y="125"/>
                </a:cubicBezTo>
                <a:cubicBezTo>
                  <a:pt x="126" y="125"/>
                  <a:pt x="126" y="125"/>
                  <a:pt x="126" y="125"/>
                </a:cubicBezTo>
                <a:cubicBezTo>
                  <a:pt x="129" y="125"/>
                  <a:pt x="131" y="123"/>
                  <a:pt x="131" y="120"/>
                </a:cubicBezTo>
                <a:cubicBezTo>
                  <a:pt x="131" y="40"/>
                  <a:pt x="131" y="40"/>
                  <a:pt x="131" y="40"/>
                </a:cubicBezTo>
                <a:cubicBezTo>
                  <a:pt x="103" y="68"/>
                  <a:pt x="103" y="68"/>
                  <a:pt x="103" y="68"/>
                </a:cubicBezTo>
                <a:lnTo>
                  <a:pt x="98" y="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6" name="Freeform 17">
            <a:extLst>
              <a:ext uri="{FF2B5EF4-FFF2-40B4-BE49-F238E27FC236}">
                <a16:creationId xmlns:a16="http://schemas.microsoft.com/office/drawing/2014/main" id="{46315EF1-CA1F-47B6-86A2-ECF51C140E59}"/>
              </a:ext>
            </a:extLst>
          </p:cNvPr>
          <p:cNvSpPr>
            <a:spLocks/>
          </p:cNvSpPr>
          <p:nvPr/>
        </p:nvSpPr>
        <p:spPr bwMode="auto">
          <a:xfrm>
            <a:off x="17694321" y="3997071"/>
            <a:ext cx="4894632" cy="5773154"/>
          </a:xfrm>
          <a:custGeom>
            <a:avLst/>
            <a:gdLst>
              <a:gd name="T0" fmla="*/ 449 w 449"/>
              <a:gd name="T1" fmla="*/ 477 h 529"/>
              <a:gd name="T2" fmla="*/ 394 w 449"/>
              <a:gd name="T3" fmla="*/ 522 h 529"/>
              <a:gd name="T4" fmla="*/ 56 w 449"/>
              <a:gd name="T5" fmla="*/ 450 h 529"/>
              <a:gd name="T6" fmla="*/ 0 w 449"/>
              <a:gd name="T7" fmla="*/ 381 h 529"/>
              <a:gd name="T8" fmla="*/ 0 w 449"/>
              <a:gd name="T9" fmla="*/ 147 h 529"/>
              <a:gd name="T10" fmla="*/ 56 w 449"/>
              <a:gd name="T11" fmla="*/ 79 h 529"/>
              <a:gd name="T12" fmla="*/ 394 w 449"/>
              <a:gd name="T13" fmla="*/ 6 h 529"/>
              <a:gd name="T14" fmla="*/ 449 w 449"/>
              <a:gd name="T15" fmla="*/ 51 h 529"/>
              <a:gd name="T16" fmla="*/ 449 w 449"/>
              <a:gd name="T17" fmla="*/ 47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529">
                <a:moveTo>
                  <a:pt x="449" y="477"/>
                </a:moveTo>
                <a:cubicBezTo>
                  <a:pt x="449" y="509"/>
                  <a:pt x="424" y="529"/>
                  <a:pt x="394" y="522"/>
                </a:cubicBezTo>
                <a:cubicBezTo>
                  <a:pt x="56" y="450"/>
                  <a:pt x="56" y="450"/>
                  <a:pt x="56" y="450"/>
                </a:cubicBezTo>
                <a:cubicBezTo>
                  <a:pt x="25" y="443"/>
                  <a:pt x="0" y="412"/>
                  <a:pt x="0" y="381"/>
                </a:cubicBezTo>
                <a:cubicBezTo>
                  <a:pt x="0" y="147"/>
                  <a:pt x="0" y="147"/>
                  <a:pt x="0" y="147"/>
                </a:cubicBezTo>
                <a:cubicBezTo>
                  <a:pt x="0" y="116"/>
                  <a:pt x="25" y="85"/>
                  <a:pt x="56" y="79"/>
                </a:cubicBezTo>
                <a:cubicBezTo>
                  <a:pt x="394" y="6"/>
                  <a:pt x="394" y="6"/>
                  <a:pt x="394" y="6"/>
                </a:cubicBezTo>
                <a:cubicBezTo>
                  <a:pt x="424" y="0"/>
                  <a:pt x="449" y="20"/>
                  <a:pt x="449" y="51"/>
                </a:cubicBezTo>
                <a:lnTo>
                  <a:pt x="449" y="47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7" name="Freeform 18">
            <a:extLst>
              <a:ext uri="{FF2B5EF4-FFF2-40B4-BE49-F238E27FC236}">
                <a16:creationId xmlns:a16="http://schemas.microsoft.com/office/drawing/2014/main" id="{A76C4C01-79A8-4BAC-990A-B1CE44C49424}"/>
              </a:ext>
            </a:extLst>
          </p:cNvPr>
          <p:cNvSpPr>
            <a:spLocks noEditPoints="1"/>
          </p:cNvSpPr>
          <p:nvPr/>
        </p:nvSpPr>
        <p:spPr bwMode="auto">
          <a:xfrm>
            <a:off x="19599524" y="5704526"/>
            <a:ext cx="1084226" cy="1076012"/>
          </a:xfrm>
          <a:custGeom>
            <a:avLst/>
            <a:gdLst>
              <a:gd name="T0" fmla="*/ 65 w 132"/>
              <a:gd name="T1" fmla="*/ 91 h 131"/>
              <a:gd name="T2" fmla="*/ 67 w 132"/>
              <a:gd name="T3" fmla="*/ 91 h 131"/>
              <a:gd name="T4" fmla="*/ 76 w 132"/>
              <a:gd name="T5" fmla="*/ 85 h 131"/>
              <a:gd name="T6" fmla="*/ 55 w 132"/>
              <a:gd name="T7" fmla="*/ 85 h 131"/>
              <a:gd name="T8" fmla="*/ 65 w 132"/>
              <a:gd name="T9" fmla="*/ 91 h 131"/>
              <a:gd name="T10" fmla="*/ 46 w 132"/>
              <a:gd name="T11" fmla="*/ 78 h 131"/>
              <a:gd name="T12" fmla="*/ 85 w 132"/>
              <a:gd name="T13" fmla="*/ 78 h 131"/>
              <a:gd name="T14" fmla="*/ 94 w 132"/>
              <a:gd name="T15" fmla="*/ 72 h 131"/>
              <a:gd name="T16" fmla="*/ 37 w 132"/>
              <a:gd name="T17" fmla="*/ 72 h 131"/>
              <a:gd name="T18" fmla="*/ 46 w 132"/>
              <a:gd name="T19" fmla="*/ 78 h 131"/>
              <a:gd name="T20" fmla="*/ 128 w 132"/>
              <a:gd name="T21" fmla="*/ 41 h 131"/>
              <a:gd name="T22" fmla="*/ 70 w 132"/>
              <a:gd name="T23" fmla="*/ 2 h 131"/>
              <a:gd name="T24" fmla="*/ 61 w 132"/>
              <a:gd name="T25" fmla="*/ 2 h 131"/>
              <a:gd name="T26" fmla="*/ 3 w 132"/>
              <a:gd name="T27" fmla="*/ 41 h 131"/>
              <a:gd name="T28" fmla="*/ 0 w 132"/>
              <a:gd name="T29" fmla="*/ 48 h 131"/>
              <a:gd name="T30" fmla="*/ 0 w 132"/>
              <a:gd name="T31" fmla="*/ 123 h 131"/>
              <a:gd name="T32" fmla="*/ 8 w 132"/>
              <a:gd name="T33" fmla="*/ 131 h 131"/>
              <a:gd name="T34" fmla="*/ 123 w 132"/>
              <a:gd name="T35" fmla="*/ 131 h 131"/>
              <a:gd name="T36" fmla="*/ 132 w 132"/>
              <a:gd name="T37" fmla="*/ 123 h 131"/>
              <a:gd name="T38" fmla="*/ 132 w 132"/>
              <a:gd name="T39" fmla="*/ 48 h 131"/>
              <a:gd name="T40" fmla="*/ 128 w 132"/>
              <a:gd name="T41" fmla="*/ 41 h 131"/>
              <a:gd name="T42" fmla="*/ 123 w 132"/>
              <a:gd name="T43" fmla="*/ 60 h 131"/>
              <a:gd name="T44" fmla="*/ 66 w 132"/>
              <a:gd name="T45" fmla="*/ 99 h 131"/>
              <a:gd name="T46" fmla="*/ 8 w 132"/>
              <a:gd name="T47" fmla="*/ 60 h 131"/>
              <a:gd name="T48" fmla="*/ 8 w 132"/>
              <a:gd name="T49" fmla="*/ 52 h 131"/>
              <a:gd name="T50" fmla="*/ 12 w 132"/>
              <a:gd name="T51" fmla="*/ 48 h 131"/>
              <a:gd name="T52" fmla="*/ 119 w 132"/>
              <a:gd name="T53" fmla="*/ 48 h 131"/>
              <a:gd name="T54" fmla="*/ 123 w 132"/>
              <a:gd name="T55" fmla="*/ 52 h 131"/>
              <a:gd name="T56" fmla="*/ 123 w 132"/>
              <a:gd name="T57" fmla="*/ 60 h 131"/>
              <a:gd name="T58" fmla="*/ 26 w 132"/>
              <a:gd name="T59" fmla="*/ 65 h 131"/>
              <a:gd name="T60" fmla="*/ 28 w 132"/>
              <a:gd name="T61" fmla="*/ 66 h 131"/>
              <a:gd name="T62" fmla="*/ 104 w 132"/>
              <a:gd name="T63" fmla="*/ 66 h 131"/>
              <a:gd name="T64" fmla="*/ 105 w 132"/>
              <a:gd name="T65" fmla="*/ 65 h 131"/>
              <a:gd name="T66" fmla="*/ 105 w 132"/>
              <a:gd name="T67" fmla="*/ 60 h 131"/>
              <a:gd name="T68" fmla="*/ 26 w 132"/>
              <a:gd name="T69" fmla="*/ 60 h 131"/>
              <a:gd name="T70" fmla="*/ 26 w 132"/>
              <a:gd name="T71"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31">
                <a:moveTo>
                  <a:pt x="65" y="91"/>
                </a:moveTo>
                <a:cubicBezTo>
                  <a:pt x="67" y="91"/>
                  <a:pt x="67" y="91"/>
                  <a:pt x="67" y="91"/>
                </a:cubicBezTo>
                <a:cubicBezTo>
                  <a:pt x="76" y="85"/>
                  <a:pt x="76" y="85"/>
                  <a:pt x="76" y="85"/>
                </a:cubicBezTo>
                <a:cubicBezTo>
                  <a:pt x="55" y="85"/>
                  <a:pt x="55" y="85"/>
                  <a:pt x="55" y="85"/>
                </a:cubicBezTo>
                <a:lnTo>
                  <a:pt x="65" y="91"/>
                </a:lnTo>
                <a:close/>
                <a:moveTo>
                  <a:pt x="46" y="78"/>
                </a:moveTo>
                <a:cubicBezTo>
                  <a:pt x="85" y="78"/>
                  <a:pt x="85" y="78"/>
                  <a:pt x="85" y="78"/>
                </a:cubicBezTo>
                <a:cubicBezTo>
                  <a:pt x="94" y="72"/>
                  <a:pt x="94" y="72"/>
                  <a:pt x="94" y="72"/>
                </a:cubicBezTo>
                <a:cubicBezTo>
                  <a:pt x="37" y="72"/>
                  <a:pt x="37" y="72"/>
                  <a:pt x="37" y="72"/>
                </a:cubicBezTo>
                <a:lnTo>
                  <a:pt x="46" y="78"/>
                </a:lnTo>
                <a:close/>
                <a:moveTo>
                  <a:pt x="128" y="41"/>
                </a:moveTo>
                <a:cubicBezTo>
                  <a:pt x="70" y="2"/>
                  <a:pt x="70" y="2"/>
                  <a:pt x="70" y="2"/>
                </a:cubicBezTo>
                <a:cubicBezTo>
                  <a:pt x="68" y="0"/>
                  <a:pt x="64" y="0"/>
                  <a:pt x="61" y="2"/>
                </a:cubicBezTo>
                <a:cubicBezTo>
                  <a:pt x="3" y="41"/>
                  <a:pt x="3" y="41"/>
                  <a:pt x="3" y="41"/>
                </a:cubicBezTo>
                <a:cubicBezTo>
                  <a:pt x="1" y="43"/>
                  <a:pt x="0" y="45"/>
                  <a:pt x="0" y="48"/>
                </a:cubicBezTo>
                <a:cubicBezTo>
                  <a:pt x="0" y="123"/>
                  <a:pt x="0" y="123"/>
                  <a:pt x="0" y="123"/>
                </a:cubicBezTo>
                <a:cubicBezTo>
                  <a:pt x="0" y="127"/>
                  <a:pt x="3" y="131"/>
                  <a:pt x="8" y="131"/>
                </a:cubicBezTo>
                <a:cubicBezTo>
                  <a:pt x="123" y="131"/>
                  <a:pt x="123" y="131"/>
                  <a:pt x="123" y="131"/>
                </a:cubicBezTo>
                <a:cubicBezTo>
                  <a:pt x="128" y="131"/>
                  <a:pt x="132" y="127"/>
                  <a:pt x="132" y="123"/>
                </a:cubicBezTo>
                <a:cubicBezTo>
                  <a:pt x="132" y="48"/>
                  <a:pt x="132" y="48"/>
                  <a:pt x="132" y="48"/>
                </a:cubicBezTo>
                <a:cubicBezTo>
                  <a:pt x="132" y="45"/>
                  <a:pt x="130" y="43"/>
                  <a:pt x="128" y="41"/>
                </a:cubicBezTo>
                <a:close/>
                <a:moveTo>
                  <a:pt x="123" y="60"/>
                </a:moveTo>
                <a:cubicBezTo>
                  <a:pt x="66" y="99"/>
                  <a:pt x="66" y="99"/>
                  <a:pt x="66" y="99"/>
                </a:cubicBezTo>
                <a:cubicBezTo>
                  <a:pt x="8" y="60"/>
                  <a:pt x="8" y="60"/>
                  <a:pt x="8" y="60"/>
                </a:cubicBezTo>
                <a:cubicBezTo>
                  <a:pt x="8" y="52"/>
                  <a:pt x="8" y="52"/>
                  <a:pt x="8" y="52"/>
                </a:cubicBezTo>
                <a:cubicBezTo>
                  <a:pt x="8" y="49"/>
                  <a:pt x="10" y="48"/>
                  <a:pt x="12" y="48"/>
                </a:cubicBezTo>
                <a:cubicBezTo>
                  <a:pt x="119" y="48"/>
                  <a:pt x="119" y="48"/>
                  <a:pt x="119" y="48"/>
                </a:cubicBezTo>
                <a:cubicBezTo>
                  <a:pt x="121" y="48"/>
                  <a:pt x="123" y="49"/>
                  <a:pt x="123" y="52"/>
                </a:cubicBezTo>
                <a:lnTo>
                  <a:pt x="123" y="60"/>
                </a:lnTo>
                <a:close/>
                <a:moveTo>
                  <a:pt x="26" y="65"/>
                </a:moveTo>
                <a:cubicBezTo>
                  <a:pt x="28" y="66"/>
                  <a:pt x="28" y="66"/>
                  <a:pt x="28" y="66"/>
                </a:cubicBezTo>
                <a:cubicBezTo>
                  <a:pt x="104" y="66"/>
                  <a:pt x="104" y="66"/>
                  <a:pt x="104" y="66"/>
                </a:cubicBezTo>
                <a:cubicBezTo>
                  <a:pt x="105" y="65"/>
                  <a:pt x="105" y="65"/>
                  <a:pt x="105" y="65"/>
                </a:cubicBezTo>
                <a:cubicBezTo>
                  <a:pt x="105" y="60"/>
                  <a:pt x="105" y="60"/>
                  <a:pt x="105" y="60"/>
                </a:cubicBezTo>
                <a:cubicBezTo>
                  <a:pt x="26" y="60"/>
                  <a:pt x="26" y="60"/>
                  <a:pt x="26" y="60"/>
                </a:cubicBezTo>
                <a:lnTo>
                  <a:pt x="26" y="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8" name="Freeform 19">
            <a:extLst>
              <a:ext uri="{FF2B5EF4-FFF2-40B4-BE49-F238E27FC236}">
                <a16:creationId xmlns:a16="http://schemas.microsoft.com/office/drawing/2014/main" id="{D22B435C-DAA8-48CC-8864-7F47EF60CFC1}"/>
              </a:ext>
            </a:extLst>
          </p:cNvPr>
          <p:cNvSpPr>
            <a:spLocks/>
          </p:cNvSpPr>
          <p:nvPr/>
        </p:nvSpPr>
        <p:spPr bwMode="auto">
          <a:xfrm>
            <a:off x="23213738" y="3997071"/>
            <a:ext cx="4900087" cy="5773154"/>
          </a:xfrm>
          <a:custGeom>
            <a:avLst/>
            <a:gdLst>
              <a:gd name="T0" fmla="*/ 449 w 449"/>
              <a:gd name="T1" fmla="*/ 477 h 529"/>
              <a:gd name="T2" fmla="*/ 393 w 449"/>
              <a:gd name="T3" fmla="*/ 522 h 529"/>
              <a:gd name="T4" fmla="*/ 55 w 449"/>
              <a:gd name="T5" fmla="*/ 450 h 529"/>
              <a:gd name="T6" fmla="*/ 0 w 449"/>
              <a:gd name="T7" fmla="*/ 381 h 529"/>
              <a:gd name="T8" fmla="*/ 0 w 449"/>
              <a:gd name="T9" fmla="*/ 147 h 529"/>
              <a:gd name="T10" fmla="*/ 55 w 449"/>
              <a:gd name="T11" fmla="*/ 79 h 529"/>
              <a:gd name="T12" fmla="*/ 393 w 449"/>
              <a:gd name="T13" fmla="*/ 6 h 529"/>
              <a:gd name="T14" fmla="*/ 449 w 449"/>
              <a:gd name="T15" fmla="*/ 51 h 529"/>
              <a:gd name="T16" fmla="*/ 449 w 449"/>
              <a:gd name="T17" fmla="*/ 47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529">
                <a:moveTo>
                  <a:pt x="449" y="477"/>
                </a:moveTo>
                <a:cubicBezTo>
                  <a:pt x="449" y="509"/>
                  <a:pt x="424" y="529"/>
                  <a:pt x="393" y="522"/>
                </a:cubicBezTo>
                <a:cubicBezTo>
                  <a:pt x="55" y="450"/>
                  <a:pt x="55" y="450"/>
                  <a:pt x="55" y="450"/>
                </a:cubicBezTo>
                <a:cubicBezTo>
                  <a:pt x="25" y="443"/>
                  <a:pt x="0" y="412"/>
                  <a:pt x="0" y="381"/>
                </a:cubicBezTo>
                <a:cubicBezTo>
                  <a:pt x="0" y="147"/>
                  <a:pt x="0" y="147"/>
                  <a:pt x="0" y="147"/>
                </a:cubicBezTo>
                <a:cubicBezTo>
                  <a:pt x="0" y="116"/>
                  <a:pt x="25" y="85"/>
                  <a:pt x="55" y="79"/>
                </a:cubicBezTo>
                <a:cubicBezTo>
                  <a:pt x="393" y="6"/>
                  <a:pt x="393" y="6"/>
                  <a:pt x="393" y="6"/>
                </a:cubicBezTo>
                <a:cubicBezTo>
                  <a:pt x="424" y="0"/>
                  <a:pt x="449" y="20"/>
                  <a:pt x="449" y="51"/>
                </a:cubicBezTo>
                <a:lnTo>
                  <a:pt x="449" y="47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19" name="Freeform 20">
            <a:extLst>
              <a:ext uri="{FF2B5EF4-FFF2-40B4-BE49-F238E27FC236}">
                <a16:creationId xmlns:a16="http://schemas.microsoft.com/office/drawing/2014/main" id="{574B79F7-BBC8-42FF-BD25-43A7C31B52CC}"/>
              </a:ext>
            </a:extLst>
          </p:cNvPr>
          <p:cNvSpPr>
            <a:spLocks noEditPoints="1"/>
          </p:cNvSpPr>
          <p:nvPr/>
        </p:nvSpPr>
        <p:spPr bwMode="auto">
          <a:xfrm>
            <a:off x="24990247" y="5518998"/>
            <a:ext cx="1347069" cy="1347069"/>
          </a:xfrm>
          <a:custGeom>
            <a:avLst/>
            <a:gdLst>
              <a:gd name="T0" fmla="*/ 141 w 164"/>
              <a:gd name="T1" fmla="*/ 23 h 164"/>
              <a:gd name="T2" fmla="*/ 58 w 164"/>
              <a:gd name="T3" fmla="*/ 23 h 164"/>
              <a:gd name="T4" fmla="*/ 50 w 164"/>
              <a:gd name="T5" fmla="*/ 95 h 164"/>
              <a:gd name="T6" fmla="*/ 7 w 164"/>
              <a:gd name="T7" fmla="*/ 138 h 164"/>
              <a:gd name="T8" fmla="*/ 11 w 164"/>
              <a:gd name="T9" fmla="*/ 153 h 164"/>
              <a:gd name="T10" fmla="*/ 26 w 164"/>
              <a:gd name="T11" fmla="*/ 157 h 164"/>
              <a:gd name="T12" fmla="*/ 69 w 164"/>
              <a:gd name="T13" fmla="*/ 114 h 164"/>
              <a:gd name="T14" fmla="*/ 141 w 164"/>
              <a:gd name="T15" fmla="*/ 106 h 164"/>
              <a:gd name="T16" fmla="*/ 141 w 164"/>
              <a:gd name="T17" fmla="*/ 23 h 164"/>
              <a:gd name="T18" fmla="*/ 134 w 164"/>
              <a:gd name="T19" fmla="*/ 99 h 164"/>
              <a:gd name="T20" fmla="*/ 65 w 164"/>
              <a:gd name="T21" fmla="*/ 99 h 164"/>
              <a:gd name="T22" fmla="*/ 65 w 164"/>
              <a:gd name="T23" fmla="*/ 30 h 164"/>
              <a:gd name="T24" fmla="*/ 134 w 164"/>
              <a:gd name="T25" fmla="*/ 30 h 164"/>
              <a:gd name="T26" fmla="*/ 134 w 164"/>
              <a:gd name="T27" fmla="*/ 99 h 164"/>
              <a:gd name="T28" fmla="*/ 129 w 164"/>
              <a:gd name="T29" fmla="*/ 36 h 164"/>
              <a:gd name="T30" fmla="*/ 124 w 164"/>
              <a:gd name="T31" fmla="*/ 36 h 164"/>
              <a:gd name="T32" fmla="*/ 124 w 164"/>
              <a:gd name="T33" fmla="*/ 40 h 164"/>
              <a:gd name="T34" fmla="*/ 124 w 164"/>
              <a:gd name="T35" fmla="*/ 89 h 164"/>
              <a:gd name="T36" fmla="*/ 124 w 164"/>
              <a:gd name="T37" fmla="*/ 94 h 164"/>
              <a:gd name="T38" fmla="*/ 129 w 164"/>
              <a:gd name="T39" fmla="*/ 94 h 164"/>
              <a:gd name="T40" fmla="*/ 129 w 164"/>
              <a:gd name="T4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141" y="23"/>
                </a:moveTo>
                <a:cubicBezTo>
                  <a:pt x="118" y="0"/>
                  <a:pt x="81" y="0"/>
                  <a:pt x="58" y="23"/>
                </a:cubicBezTo>
                <a:cubicBezTo>
                  <a:pt x="39" y="43"/>
                  <a:pt x="36" y="73"/>
                  <a:pt x="50" y="95"/>
                </a:cubicBezTo>
                <a:cubicBezTo>
                  <a:pt x="7" y="138"/>
                  <a:pt x="7" y="138"/>
                  <a:pt x="7" y="138"/>
                </a:cubicBezTo>
                <a:cubicBezTo>
                  <a:pt x="7" y="138"/>
                  <a:pt x="0" y="142"/>
                  <a:pt x="11" y="153"/>
                </a:cubicBezTo>
                <a:cubicBezTo>
                  <a:pt x="22" y="164"/>
                  <a:pt x="26" y="157"/>
                  <a:pt x="26" y="157"/>
                </a:cubicBezTo>
                <a:cubicBezTo>
                  <a:pt x="69" y="114"/>
                  <a:pt x="69" y="114"/>
                  <a:pt x="69" y="114"/>
                </a:cubicBezTo>
                <a:cubicBezTo>
                  <a:pt x="91" y="128"/>
                  <a:pt x="121" y="125"/>
                  <a:pt x="141" y="106"/>
                </a:cubicBezTo>
                <a:cubicBezTo>
                  <a:pt x="164" y="83"/>
                  <a:pt x="164" y="46"/>
                  <a:pt x="141" y="23"/>
                </a:cubicBezTo>
                <a:close/>
                <a:moveTo>
                  <a:pt x="134" y="99"/>
                </a:moveTo>
                <a:cubicBezTo>
                  <a:pt x="115" y="117"/>
                  <a:pt x="84" y="117"/>
                  <a:pt x="65" y="99"/>
                </a:cubicBezTo>
                <a:cubicBezTo>
                  <a:pt x="47" y="80"/>
                  <a:pt x="47" y="49"/>
                  <a:pt x="65" y="30"/>
                </a:cubicBezTo>
                <a:cubicBezTo>
                  <a:pt x="84" y="12"/>
                  <a:pt x="115" y="12"/>
                  <a:pt x="134" y="30"/>
                </a:cubicBezTo>
                <a:cubicBezTo>
                  <a:pt x="152" y="49"/>
                  <a:pt x="152" y="80"/>
                  <a:pt x="134" y="99"/>
                </a:cubicBezTo>
                <a:close/>
                <a:moveTo>
                  <a:pt x="129" y="36"/>
                </a:moveTo>
                <a:cubicBezTo>
                  <a:pt x="127" y="34"/>
                  <a:pt x="125" y="34"/>
                  <a:pt x="124" y="36"/>
                </a:cubicBezTo>
                <a:cubicBezTo>
                  <a:pt x="122" y="37"/>
                  <a:pt x="122" y="39"/>
                  <a:pt x="124" y="40"/>
                </a:cubicBezTo>
                <a:cubicBezTo>
                  <a:pt x="137" y="54"/>
                  <a:pt x="137" y="75"/>
                  <a:pt x="124" y="89"/>
                </a:cubicBezTo>
                <a:cubicBezTo>
                  <a:pt x="122" y="90"/>
                  <a:pt x="122" y="92"/>
                  <a:pt x="124" y="94"/>
                </a:cubicBezTo>
                <a:cubicBezTo>
                  <a:pt x="125" y="95"/>
                  <a:pt x="127" y="95"/>
                  <a:pt x="129" y="94"/>
                </a:cubicBezTo>
                <a:cubicBezTo>
                  <a:pt x="145" y="78"/>
                  <a:pt x="145" y="52"/>
                  <a:pt x="129"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0" name="Freeform 21">
            <a:extLst>
              <a:ext uri="{FF2B5EF4-FFF2-40B4-BE49-F238E27FC236}">
                <a16:creationId xmlns:a16="http://schemas.microsoft.com/office/drawing/2014/main" id="{8183D63E-AE2B-40C9-A7DF-8996B00C9889}"/>
              </a:ext>
            </a:extLst>
          </p:cNvPr>
          <p:cNvSpPr>
            <a:spLocks/>
          </p:cNvSpPr>
          <p:nvPr/>
        </p:nvSpPr>
        <p:spPr bwMode="auto">
          <a:xfrm>
            <a:off x="1146975" y="7904045"/>
            <a:ext cx="4900087" cy="1866180"/>
          </a:xfrm>
          <a:custGeom>
            <a:avLst/>
            <a:gdLst>
              <a:gd name="T0" fmla="*/ 449 w 449"/>
              <a:gd name="T1" fmla="*/ 0 h 171"/>
              <a:gd name="T2" fmla="*/ 449 w 449"/>
              <a:gd name="T3" fmla="*/ 23 h 171"/>
              <a:gd name="T4" fmla="*/ 394 w 449"/>
              <a:gd name="T5" fmla="*/ 92 h 171"/>
              <a:gd name="T6" fmla="*/ 56 w 449"/>
              <a:gd name="T7" fmla="*/ 164 h 171"/>
              <a:gd name="T8" fmla="*/ 0 w 449"/>
              <a:gd name="T9" fmla="*/ 119 h 171"/>
              <a:gd name="T10" fmla="*/ 0 w 449"/>
              <a:gd name="T11" fmla="*/ 97 h 171"/>
              <a:gd name="T12" fmla="*/ 56 w 449"/>
              <a:gd name="T13" fmla="*/ 141 h 171"/>
              <a:gd name="T14" fmla="*/ 394 w 449"/>
              <a:gd name="T15" fmla="*/ 69 h 171"/>
              <a:gd name="T16" fmla="*/ 449 w 449"/>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171">
                <a:moveTo>
                  <a:pt x="449" y="0"/>
                </a:moveTo>
                <a:cubicBezTo>
                  <a:pt x="449" y="23"/>
                  <a:pt x="449" y="23"/>
                  <a:pt x="449" y="23"/>
                </a:cubicBezTo>
                <a:cubicBezTo>
                  <a:pt x="449" y="54"/>
                  <a:pt x="424" y="85"/>
                  <a:pt x="394" y="92"/>
                </a:cubicBezTo>
                <a:cubicBezTo>
                  <a:pt x="56" y="164"/>
                  <a:pt x="56" y="164"/>
                  <a:pt x="56" y="164"/>
                </a:cubicBezTo>
                <a:cubicBezTo>
                  <a:pt x="25" y="171"/>
                  <a:pt x="0" y="151"/>
                  <a:pt x="0" y="119"/>
                </a:cubicBezTo>
                <a:cubicBezTo>
                  <a:pt x="0" y="97"/>
                  <a:pt x="0" y="97"/>
                  <a:pt x="0" y="97"/>
                </a:cubicBezTo>
                <a:cubicBezTo>
                  <a:pt x="0" y="128"/>
                  <a:pt x="25" y="148"/>
                  <a:pt x="56" y="141"/>
                </a:cubicBezTo>
                <a:cubicBezTo>
                  <a:pt x="394" y="69"/>
                  <a:pt x="394" y="69"/>
                  <a:pt x="394" y="69"/>
                </a:cubicBezTo>
                <a:cubicBezTo>
                  <a:pt x="424" y="62"/>
                  <a:pt x="449" y="31"/>
                  <a:pt x="449" y="0"/>
                </a:cubicBezTo>
                <a:close/>
              </a:path>
            </a:pathLst>
          </a:custGeom>
          <a:solidFill>
            <a:schemeClr val="accent1">
              <a:lumMod val="50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1" name="Freeform 22">
            <a:extLst>
              <a:ext uri="{FF2B5EF4-FFF2-40B4-BE49-F238E27FC236}">
                <a16:creationId xmlns:a16="http://schemas.microsoft.com/office/drawing/2014/main" id="{14EEF074-36CA-4134-85F4-7F69D1007923}"/>
              </a:ext>
            </a:extLst>
          </p:cNvPr>
          <p:cNvSpPr>
            <a:spLocks/>
          </p:cNvSpPr>
          <p:nvPr/>
        </p:nvSpPr>
        <p:spPr bwMode="auto">
          <a:xfrm>
            <a:off x="6666394" y="7904045"/>
            <a:ext cx="4894632" cy="1866180"/>
          </a:xfrm>
          <a:custGeom>
            <a:avLst/>
            <a:gdLst>
              <a:gd name="T0" fmla="*/ 449 w 449"/>
              <a:gd name="T1" fmla="*/ 0 h 171"/>
              <a:gd name="T2" fmla="*/ 449 w 449"/>
              <a:gd name="T3" fmla="*/ 23 h 171"/>
              <a:gd name="T4" fmla="*/ 393 w 449"/>
              <a:gd name="T5" fmla="*/ 92 h 171"/>
              <a:gd name="T6" fmla="*/ 55 w 449"/>
              <a:gd name="T7" fmla="*/ 164 h 171"/>
              <a:gd name="T8" fmla="*/ 0 w 449"/>
              <a:gd name="T9" fmla="*/ 119 h 171"/>
              <a:gd name="T10" fmla="*/ 0 w 449"/>
              <a:gd name="T11" fmla="*/ 97 h 171"/>
              <a:gd name="T12" fmla="*/ 55 w 449"/>
              <a:gd name="T13" fmla="*/ 141 h 171"/>
              <a:gd name="T14" fmla="*/ 393 w 449"/>
              <a:gd name="T15" fmla="*/ 69 h 171"/>
              <a:gd name="T16" fmla="*/ 449 w 449"/>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171">
                <a:moveTo>
                  <a:pt x="449" y="0"/>
                </a:moveTo>
                <a:cubicBezTo>
                  <a:pt x="449" y="23"/>
                  <a:pt x="449" y="23"/>
                  <a:pt x="449" y="23"/>
                </a:cubicBezTo>
                <a:cubicBezTo>
                  <a:pt x="449" y="54"/>
                  <a:pt x="424" y="85"/>
                  <a:pt x="393" y="92"/>
                </a:cubicBezTo>
                <a:cubicBezTo>
                  <a:pt x="55" y="164"/>
                  <a:pt x="55" y="164"/>
                  <a:pt x="55" y="164"/>
                </a:cubicBezTo>
                <a:cubicBezTo>
                  <a:pt x="25" y="171"/>
                  <a:pt x="0" y="151"/>
                  <a:pt x="0" y="119"/>
                </a:cubicBezTo>
                <a:cubicBezTo>
                  <a:pt x="0" y="97"/>
                  <a:pt x="0" y="97"/>
                  <a:pt x="0" y="97"/>
                </a:cubicBezTo>
                <a:cubicBezTo>
                  <a:pt x="0" y="128"/>
                  <a:pt x="25" y="148"/>
                  <a:pt x="55" y="141"/>
                </a:cubicBezTo>
                <a:cubicBezTo>
                  <a:pt x="393" y="69"/>
                  <a:pt x="393" y="69"/>
                  <a:pt x="393" y="69"/>
                </a:cubicBezTo>
                <a:cubicBezTo>
                  <a:pt x="424" y="62"/>
                  <a:pt x="449" y="31"/>
                  <a:pt x="449" y="0"/>
                </a:cubicBezTo>
                <a:close/>
              </a:path>
            </a:pathLst>
          </a:custGeom>
          <a:solidFill>
            <a:schemeClr val="accent2">
              <a:lumMod val="50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2" name="Freeform 23">
            <a:extLst>
              <a:ext uri="{FF2B5EF4-FFF2-40B4-BE49-F238E27FC236}">
                <a16:creationId xmlns:a16="http://schemas.microsoft.com/office/drawing/2014/main" id="{075E8D38-992F-4FC9-8969-4E32D36792F1}"/>
              </a:ext>
            </a:extLst>
          </p:cNvPr>
          <p:cNvSpPr>
            <a:spLocks/>
          </p:cNvSpPr>
          <p:nvPr/>
        </p:nvSpPr>
        <p:spPr bwMode="auto">
          <a:xfrm>
            <a:off x="12174901" y="8460625"/>
            <a:ext cx="4900087" cy="873067"/>
          </a:xfrm>
          <a:custGeom>
            <a:avLst/>
            <a:gdLst>
              <a:gd name="T0" fmla="*/ 449 w 449"/>
              <a:gd name="T1" fmla="*/ 0 h 80"/>
              <a:gd name="T2" fmla="*/ 449 w 449"/>
              <a:gd name="T3" fmla="*/ 23 h 80"/>
              <a:gd name="T4" fmla="*/ 393 w 449"/>
              <a:gd name="T5" fmla="*/ 80 h 80"/>
              <a:gd name="T6" fmla="*/ 57 w 449"/>
              <a:gd name="T7" fmla="*/ 80 h 80"/>
              <a:gd name="T8" fmla="*/ 0 w 449"/>
              <a:gd name="T9" fmla="*/ 23 h 80"/>
              <a:gd name="T10" fmla="*/ 0 w 449"/>
              <a:gd name="T11" fmla="*/ 0 h 80"/>
              <a:gd name="T12" fmla="*/ 57 w 449"/>
              <a:gd name="T13" fmla="*/ 57 h 80"/>
              <a:gd name="T14" fmla="*/ 393 w 449"/>
              <a:gd name="T15" fmla="*/ 57 h 80"/>
              <a:gd name="T16" fmla="*/ 449 w 449"/>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80">
                <a:moveTo>
                  <a:pt x="449" y="0"/>
                </a:moveTo>
                <a:cubicBezTo>
                  <a:pt x="449" y="23"/>
                  <a:pt x="449" y="23"/>
                  <a:pt x="449" y="23"/>
                </a:cubicBezTo>
                <a:cubicBezTo>
                  <a:pt x="449" y="54"/>
                  <a:pt x="424" y="80"/>
                  <a:pt x="393" y="80"/>
                </a:cubicBezTo>
                <a:cubicBezTo>
                  <a:pt x="57" y="80"/>
                  <a:pt x="57" y="80"/>
                  <a:pt x="57" y="80"/>
                </a:cubicBezTo>
                <a:cubicBezTo>
                  <a:pt x="26" y="80"/>
                  <a:pt x="0" y="54"/>
                  <a:pt x="0" y="23"/>
                </a:cubicBezTo>
                <a:cubicBezTo>
                  <a:pt x="0" y="0"/>
                  <a:pt x="0" y="0"/>
                  <a:pt x="0" y="0"/>
                </a:cubicBezTo>
                <a:cubicBezTo>
                  <a:pt x="0" y="31"/>
                  <a:pt x="26" y="57"/>
                  <a:pt x="57" y="57"/>
                </a:cubicBezTo>
                <a:cubicBezTo>
                  <a:pt x="393" y="57"/>
                  <a:pt x="393" y="57"/>
                  <a:pt x="393" y="57"/>
                </a:cubicBezTo>
                <a:cubicBezTo>
                  <a:pt x="424" y="57"/>
                  <a:pt x="449" y="31"/>
                  <a:pt x="449" y="0"/>
                </a:cubicBezTo>
                <a:close/>
              </a:path>
            </a:pathLst>
          </a:custGeom>
          <a:solidFill>
            <a:schemeClr val="accent4">
              <a:lumMod val="50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3" name="Freeform 24">
            <a:extLst>
              <a:ext uri="{FF2B5EF4-FFF2-40B4-BE49-F238E27FC236}">
                <a16:creationId xmlns:a16="http://schemas.microsoft.com/office/drawing/2014/main" id="{3D3136A9-A97A-421A-AE1A-FE5D02EFECDD}"/>
              </a:ext>
            </a:extLst>
          </p:cNvPr>
          <p:cNvSpPr>
            <a:spLocks/>
          </p:cNvSpPr>
          <p:nvPr/>
        </p:nvSpPr>
        <p:spPr bwMode="auto">
          <a:xfrm>
            <a:off x="17694321" y="7904045"/>
            <a:ext cx="4894632" cy="1866180"/>
          </a:xfrm>
          <a:custGeom>
            <a:avLst/>
            <a:gdLst>
              <a:gd name="T0" fmla="*/ 449 w 449"/>
              <a:gd name="T1" fmla="*/ 97 h 171"/>
              <a:gd name="T2" fmla="*/ 449 w 449"/>
              <a:gd name="T3" fmla="*/ 119 h 171"/>
              <a:gd name="T4" fmla="*/ 394 w 449"/>
              <a:gd name="T5" fmla="*/ 164 h 171"/>
              <a:gd name="T6" fmla="*/ 56 w 449"/>
              <a:gd name="T7" fmla="*/ 92 h 171"/>
              <a:gd name="T8" fmla="*/ 0 w 449"/>
              <a:gd name="T9" fmla="*/ 23 h 171"/>
              <a:gd name="T10" fmla="*/ 0 w 449"/>
              <a:gd name="T11" fmla="*/ 0 h 171"/>
              <a:gd name="T12" fmla="*/ 56 w 449"/>
              <a:gd name="T13" fmla="*/ 69 h 171"/>
              <a:gd name="T14" fmla="*/ 394 w 449"/>
              <a:gd name="T15" fmla="*/ 141 h 171"/>
              <a:gd name="T16" fmla="*/ 449 w 449"/>
              <a:gd name="T17" fmla="*/ 9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171">
                <a:moveTo>
                  <a:pt x="449" y="97"/>
                </a:moveTo>
                <a:cubicBezTo>
                  <a:pt x="449" y="119"/>
                  <a:pt x="449" y="119"/>
                  <a:pt x="449" y="119"/>
                </a:cubicBezTo>
                <a:cubicBezTo>
                  <a:pt x="449" y="151"/>
                  <a:pt x="424" y="171"/>
                  <a:pt x="394" y="164"/>
                </a:cubicBezTo>
                <a:cubicBezTo>
                  <a:pt x="56" y="92"/>
                  <a:pt x="56" y="92"/>
                  <a:pt x="56" y="92"/>
                </a:cubicBezTo>
                <a:cubicBezTo>
                  <a:pt x="25" y="85"/>
                  <a:pt x="0" y="54"/>
                  <a:pt x="0" y="23"/>
                </a:cubicBezTo>
                <a:cubicBezTo>
                  <a:pt x="0" y="0"/>
                  <a:pt x="0" y="0"/>
                  <a:pt x="0" y="0"/>
                </a:cubicBezTo>
                <a:cubicBezTo>
                  <a:pt x="0" y="31"/>
                  <a:pt x="25" y="62"/>
                  <a:pt x="56" y="69"/>
                </a:cubicBezTo>
                <a:cubicBezTo>
                  <a:pt x="394" y="141"/>
                  <a:pt x="394" y="141"/>
                  <a:pt x="394" y="141"/>
                </a:cubicBezTo>
                <a:cubicBezTo>
                  <a:pt x="424" y="148"/>
                  <a:pt x="449" y="128"/>
                  <a:pt x="449" y="97"/>
                </a:cubicBezTo>
                <a:close/>
              </a:path>
            </a:pathLst>
          </a:custGeom>
          <a:solidFill>
            <a:schemeClr val="accent5">
              <a:lumMod val="75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4" name="Freeform 25">
            <a:extLst>
              <a:ext uri="{FF2B5EF4-FFF2-40B4-BE49-F238E27FC236}">
                <a16:creationId xmlns:a16="http://schemas.microsoft.com/office/drawing/2014/main" id="{A88BD329-46E8-4FFD-AE2C-BE0FB3AB8DB8}"/>
              </a:ext>
            </a:extLst>
          </p:cNvPr>
          <p:cNvSpPr>
            <a:spLocks/>
          </p:cNvSpPr>
          <p:nvPr/>
        </p:nvSpPr>
        <p:spPr bwMode="auto">
          <a:xfrm>
            <a:off x="23213738" y="7904045"/>
            <a:ext cx="4900087" cy="1866180"/>
          </a:xfrm>
          <a:custGeom>
            <a:avLst/>
            <a:gdLst>
              <a:gd name="T0" fmla="*/ 449 w 449"/>
              <a:gd name="T1" fmla="*/ 97 h 171"/>
              <a:gd name="T2" fmla="*/ 449 w 449"/>
              <a:gd name="T3" fmla="*/ 119 h 171"/>
              <a:gd name="T4" fmla="*/ 393 w 449"/>
              <a:gd name="T5" fmla="*/ 164 h 171"/>
              <a:gd name="T6" fmla="*/ 55 w 449"/>
              <a:gd name="T7" fmla="*/ 92 h 171"/>
              <a:gd name="T8" fmla="*/ 0 w 449"/>
              <a:gd name="T9" fmla="*/ 23 h 171"/>
              <a:gd name="T10" fmla="*/ 0 w 449"/>
              <a:gd name="T11" fmla="*/ 0 h 171"/>
              <a:gd name="T12" fmla="*/ 55 w 449"/>
              <a:gd name="T13" fmla="*/ 69 h 171"/>
              <a:gd name="T14" fmla="*/ 393 w 449"/>
              <a:gd name="T15" fmla="*/ 141 h 171"/>
              <a:gd name="T16" fmla="*/ 449 w 449"/>
              <a:gd name="T17" fmla="*/ 9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171">
                <a:moveTo>
                  <a:pt x="449" y="97"/>
                </a:moveTo>
                <a:cubicBezTo>
                  <a:pt x="449" y="119"/>
                  <a:pt x="449" y="119"/>
                  <a:pt x="449" y="119"/>
                </a:cubicBezTo>
                <a:cubicBezTo>
                  <a:pt x="449" y="151"/>
                  <a:pt x="424" y="171"/>
                  <a:pt x="393" y="164"/>
                </a:cubicBezTo>
                <a:cubicBezTo>
                  <a:pt x="55" y="92"/>
                  <a:pt x="55" y="92"/>
                  <a:pt x="55" y="92"/>
                </a:cubicBezTo>
                <a:cubicBezTo>
                  <a:pt x="25" y="85"/>
                  <a:pt x="0" y="54"/>
                  <a:pt x="0" y="23"/>
                </a:cubicBezTo>
                <a:cubicBezTo>
                  <a:pt x="0" y="0"/>
                  <a:pt x="0" y="0"/>
                  <a:pt x="0" y="0"/>
                </a:cubicBezTo>
                <a:cubicBezTo>
                  <a:pt x="0" y="31"/>
                  <a:pt x="25" y="62"/>
                  <a:pt x="55" y="69"/>
                </a:cubicBezTo>
                <a:cubicBezTo>
                  <a:pt x="393" y="141"/>
                  <a:pt x="393" y="141"/>
                  <a:pt x="393" y="141"/>
                </a:cubicBezTo>
                <a:cubicBezTo>
                  <a:pt x="424" y="148"/>
                  <a:pt x="449" y="128"/>
                  <a:pt x="449" y="97"/>
                </a:cubicBezTo>
                <a:close/>
              </a:path>
            </a:pathLst>
          </a:custGeom>
          <a:solidFill>
            <a:schemeClr val="accent6">
              <a:lumMod val="50000"/>
              <a:alpha val="15000"/>
            </a:schemeClr>
          </a:solidFill>
          <a:ln>
            <a:noFill/>
          </a:ln>
        </p:spPr>
        <p:txBody>
          <a:bodyPr vert="horz" wrap="square" lIns="91440" tIns="45720" rIns="91440" bIns="45720" numCol="1" anchor="t" anchorCtr="0" compatLnSpc="1">
            <a:prstTxWarp prst="textNoShape">
              <a:avLst/>
            </a:prstTxWarp>
          </a:bodyPr>
          <a:lstStyle/>
          <a:p>
            <a:endParaRPr lang="en-US" sz="4800" dirty="0">
              <a:solidFill>
                <a:schemeClr val="bg1"/>
              </a:solidFill>
            </a:endParaRPr>
          </a:p>
        </p:txBody>
      </p:sp>
      <p:sp>
        <p:nvSpPr>
          <p:cNvPr id="25" name="TextBox 24">
            <a:extLst>
              <a:ext uri="{FF2B5EF4-FFF2-40B4-BE49-F238E27FC236}">
                <a16:creationId xmlns:a16="http://schemas.microsoft.com/office/drawing/2014/main" id="{23E96CC5-3258-48C9-9ABB-3A4812A3417A}"/>
              </a:ext>
            </a:extLst>
          </p:cNvPr>
          <p:cNvSpPr txBox="1">
            <a:spLocks/>
          </p:cNvSpPr>
          <p:nvPr/>
        </p:nvSpPr>
        <p:spPr>
          <a:xfrm>
            <a:off x="1146975"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26" name="TextBox 25">
            <a:extLst>
              <a:ext uri="{FF2B5EF4-FFF2-40B4-BE49-F238E27FC236}">
                <a16:creationId xmlns:a16="http://schemas.microsoft.com/office/drawing/2014/main" id="{9C6861C7-8A80-449B-BA77-48CD3699468C}"/>
              </a:ext>
            </a:extLst>
          </p:cNvPr>
          <p:cNvSpPr txBox="1">
            <a:spLocks/>
          </p:cNvSpPr>
          <p:nvPr/>
        </p:nvSpPr>
        <p:spPr>
          <a:xfrm>
            <a:off x="6663667"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27" name="TextBox 26">
            <a:extLst>
              <a:ext uri="{FF2B5EF4-FFF2-40B4-BE49-F238E27FC236}">
                <a16:creationId xmlns:a16="http://schemas.microsoft.com/office/drawing/2014/main" id="{6208892A-9388-4E91-A703-548F9D8E2073}"/>
              </a:ext>
            </a:extLst>
          </p:cNvPr>
          <p:cNvSpPr txBox="1">
            <a:spLocks/>
          </p:cNvSpPr>
          <p:nvPr/>
        </p:nvSpPr>
        <p:spPr>
          <a:xfrm>
            <a:off x="12174901"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28" name="TextBox 27">
            <a:extLst>
              <a:ext uri="{FF2B5EF4-FFF2-40B4-BE49-F238E27FC236}">
                <a16:creationId xmlns:a16="http://schemas.microsoft.com/office/drawing/2014/main" id="{6234CC03-6DDF-44D4-A6F8-84BADD99D415}"/>
              </a:ext>
            </a:extLst>
          </p:cNvPr>
          <p:cNvSpPr txBox="1">
            <a:spLocks/>
          </p:cNvSpPr>
          <p:nvPr/>
        </p:nvSpPr>
        <p:spPr>
          <a:xfrm>
            <a:off x="17691594"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29" name="TextBox 28">
            <a:extLst>
              <a:ext uri="{FF2B5EF4-FFF2-40B4-BE49-F238E27FC236}">
                <a16:creationId xmlns:a16="http://schemas.microsoft.com/office/drawing/2014/main" id="{6DBB4C60-0B8F-4371-BADA-5E9EFF5AB42F}"/>
              </a:ext>
            </a:extLst>
          </p:cNvPr>
          <p:cNvSpPr txBox="1">
            <a:spLocks/>
          </p:cNvSpPr>
          <p:nvPr/>
        </p:nvSpPr>
        <p:spPr>
          <a:xfrm>
            <a:off x="23213738" y="7469650"/>
            <a:ext cx="4900087" cy="615553"/>
          </a:xfrm>
          <a:prstGeom prst="rect">
            <a:avLst/>
          </a:prstGeom>
          <a:noFill/>
        </p:spPr>
        <p:txBody>
          <a:bodyPr wrap="square" lIns="0" tIns="0" rIns="0" bIns="0" rtlCol="0">
            <a:spAutoFit/>
          </a:bodyPr>
          <a:lstStyle/>
          <a:p>
            <a:pPr algn="ctr"/>
            <a:r>
              <a:rPr lang="en-US" sz="4000" b="1" dirty="0">
                <a:solidFill>
                  <a:schemeClr val="bg1"/>
                </a:solidFill>
              </a:rPr>
              <a:t>KEYWORD</a:t>
            </a:r>
          </a:p>
        </p:txBody>
      </p:sp>
      <p:sp>
        <p:nvSpPr>
          <p:cNvPr id="32" name="Rectangle 31">
            <a:extLst>
              <a:ext uri="{FF2B5EF4-FFF2-40B4-BE49-F238E27FC236}">
                <a16:creationId xmlns:a16="http://schemas.microsoft.com/office/drawing/2014/main" id="{9DE75E7D-FAFF-497C-A895-6414BB0C8FCA}"/>
              </a:ext>
            </a:extLst>
          </p:cNvPr>
          <p:cNvSpPr/>
          <p:nvPr/>
        </p:nvSpPr>
        <p:spPr>
          <a:xfrm>
            <a:off x="1146975" y="11169491"/>
            <a:ext cx="6854025" cy="707886"/>
          </a:xfrm>
          <a:prstGeom prst="rect">
            <a:avLst/>
          </a:prstGeom>
        </p:spPr>
        <p:txBody>
          <a:bodyPr wrap="square">
            <a:spAutoFit/>
          </a:bodyPr>
          <a:lstStyle/>
          <a:p>
            <a:r>
              <a:rPr lang="en-US" sz="4000" dirty="0">
                <a:solidFill>
                  <a:schemeClr val="accent2"/>
                </a:solidFill>
              </a:rPr>
              <a:t>WE DEVELOP </a:t>
            </a:r>
            <a:r>
              <a:rPr lang="en-US" sz="4000" b="1" dirty="0">
                <a:solidFill>
                  <a:schemeClr val="accent2"/>
                </a:solidFill>
              </a:rPr>
              <a:t>LANDS!</a:t>
            </a:r>
          </a:p>
        </p:txBody>
      </p:sp>
      <p:sp>
        <p:nvSpPr>
          <p:cNvPr id="33" name="Rectangle 32">
            <a:extLst>
              <a:ext uri="{FF2B5EF4-FFF2-40B4-BE49-F238E27FC236}">
                <a16:creationId xmlns:a16="http://schemas.microsoft.com/office/drawing/2014/main" id="{ABA1E3A7-1B4A-4218-8204-3559DFB45827}"/>
              </a:ext>
            </a:extLst>
          </p:cNvPr>
          <p:cNvSpPr/>
          <p:nvPr/>
        </p:nvSpPr>
        <p:spPr>
          <a:xfrm>
            <a:off x="1146974" y="12151866"/>
            <a:ext cx="26966851"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31" name="Freeform: Shape 30">
            <a:extLst>
              <a:ext uri="{FF2B5EF4-FFF2-40B4-BE49-F238E27FC236}">
                <a16:creationId xmlns:a16="http://schemas.microsoft.com/office/drawing/2014/main" id="{75DC593C-DD69-49DD-9989-214F1F907829}"/>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0" name="Group 29">
            <a:extLst>
              <a:ext uri="{FF2B5EF4-FFF2-40B4-BE49-F238E27FC236}">
                <a16:creationId xmlns:a16="http://schemas.microsoft.com/office/drawing/2014/main" id="{77BC7F32-DA56-409D-9CA6-0034CCC0E9D4}"/>
              </a:ext>
            </a:extLst>
          </p:cNvPr>
          <p:cNvGrpSpPr/>
          <p:nvPr/>
        </p:nvGrpSpPr>
        <p:grpSpPr>
          <a:xfrm>
            <a:off x="1204642" y="2895786"/>
            <a:ext cx="1253243" cy="229405"/>
            <a:chOff x="1194682" y="3854649"/>
            <a:chExt cx="1850931" cy="338811"/>
          </a:xfrm>
        </p:grpSpPr>
        <p:sp>
          <p:nvSpPr>
            <p:cNvPr id="34" name="Rectangle 33">
              <a:extLst>
                <a:ext uri="{FF2B5EF4-FFF2-40B4-BE49-F238E27FC236}">
                  <a16:creationId xmlns:a16="http://schemas.microsoft.com/office/drawing/2014/main" id="{FE137782-1E4A-4DC7-9D85-2B2AA3D18B8B}"/>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5BA114E-F88E-4695-A3F2-29D33832C6AE}"/>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9B9A388-3D98-48CC-B894-85F7B87D1FD2}"/>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382EB13-C684-419A-861B-2A415FCAA320}"/>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8090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36</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2"/>
                </a:solidFill>
              </a:rPr>
              <a:t>BUILD.COM</a:t>
            </a:r>
            <a:endParaRPr lang="en-US" dirty="0">
              <a:solidFill>
                <a:schemeClr val="accent2"/>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IMPERISHABLE </a:t>
            </a:r>
            <a:r>
              <a:rPr lang="en-US" sz="10000" b="1" dirty="0">
                <a:solidFill>
                  <a:schemeClr val="accent2"/>
                </a:solidFill>
              </a:rPr>
              <a:t>ASSET </a:t>
            </a:r>
          </a:p>
        </p:txBody>
      </p:sp>
      <p:sp>
        <p:nvSpPr>
          <p:cNvPr id="39" name="Rectangle 38">
            <a:extLst>
              <a:ext uri="{FF2B5EF4-FFF2-40B4-BE49-F238E27FC236}">
                <a16:creationId xmlns:a16="http://schemas.microsoft.com/office/drawing/2014/main" id="{1ECF8F1C-FBFF-45D6-ADFB-C819999FF802}"/>
              </a:ext>
            </a:extLst>
          </p:cNvPr>
          <p:cNvSpPr/>
          <p:nvPr/>
        </p:nvSpPr>
        <p:spPr>
          <a:xfrm>
            <a:off x="1146975" y="96252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0" name="Rectangle 39">
            <a:extLst>
              <a:ext uri="{FF2B5EF4-FFF2-40B4-BE49-F238E27FC236}">
                <a16:creationId xmlns:a16="http://schemas.microsoft.com/office/drawing/2014/main" id="{0B2BBFEE-A816-42EC-9309-E81AC403FFA5}"/>
              </a:ext>
            </a:extLst>
          </p:cNvPr>
          <p:cNvSpPr/>
          <p:nvPr/>
        </p:nvSpPr>
        <p:spPr>
          <a:xfrm>
            <a:off x="8009439" y="96252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1" name="Rectangle 40">
            <a:extLst>
              <a:ext uri="{FF2B5EF4-FFF2-40B4-BE49-F238E27FC236}">
                <a16:creationId xmlns:a16="http://schemas.microsoft.com/office/drawing/2014/main" id="{FF8813E2-FADD-4E63-B77B-5E48CFDB313E}"/>
              </a:ext>
            </a:extLst>
          </p:cNvPr>
          <p:cNvSpPr/>
          <p:nvPr/>
        </p:nvSpPr>
        <p:spPr>
          <a:xfrm>
            <a:off x="14871902" y="96252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Rectangle 41">
            <a:extLst>
              <a:ext uri="{FF2B5EF4-FFF2-40B4-BE49-F238E27FC236}">
                <a16:creationId xmlns:a16="http://schemas.microsoft.com/office/drawing/2014/main" id="{E804234D-6B10-411E-9F5A-699B89AF927F}"/>
              </a:ext>
            </a:extLst>
          </p:cNvPr>
          <p:cNvSpPr/>
          <p:nvPr/>
        </p:nvSpPr>
        <p:spPr>
          <a:xfrm>
            <a:off x="21734366" y="9625255"/>
            <a:ext cx="6494613" cy="485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8" name="Rectangle 47">
            <a:extLst>
              <a:ext uri="{FF2B5EF4-FFF2-40B4-BE49-F238E27FC236}">
                <a16:creationId xmlns:a16="http://schemas.microsoft.com/office/drawing/2014/main" id="{71C7EDBB-55E3-441B-837A-124469AD8FA1}"/>
              </a:ext>
            </a:extLst>
          </p:cNvPr>
          <p:cNvSpPr/>
          <p:nvPr/>
        </p:nvSpPr>
        <p:spPr>
          <a:xfrm>
            <a:off x="1732009" y="10271281"/>
            <a:ext cx="5245609" cy="1323439"/>
          </a:xfrm>
          <a:prstGeom prst="rect">
            <a:avLst/>
          </a:prstGeom>
        </p:spPr>
        <p:txBody>
          <a:bodyPr wrap="square">
            <a:spAutoFit/>
          </a:bodyPr>
          <a:lstStyle/>
          <a:p>
            <a:r>
              <a:rPr lang="en-US" sz="4000" dirty="0">
                <a:solidFill>
                  <a:schemeClr val="accent2"/>
                </a:solidFill>
              </a:rPr>
              <a:t>IMPERISHABLE </a:t>
            </a:r>
            <a:r>
              <a:rPr lang="en-US" sz="4000" b="1" dirty="0">
                <a:solidFill>
                  <a:schemeClr val="accent2"/>
                </a:solidFill>
              </a:rPr>
              <a:t>ASSET </a:t>
            </a:r>
          </a:p>
        </p:txBody>
      </p:sp>
      <p:sp>
        <p:nvSpPr>
          <p:cNvPr id="49" name="Rectangle 48">
            <a:extLst>
              <a:ext uri="{FF2B5EF4-FFF2-40B4-BE49-F238E27FC236}">
                <a16:creationId xmlns:a16="http://schemas.microsoft.com/office/drawing/2014/main" id="{DBBC0889-B994-4B2E-9F23-FBBF9A239312}"/>
              </a:ext>
            </a:extLst>
          </p:cNvPr>
          <p:cNvSpPr/>
          <p:nvPr/>
        </p:nvSpPr>
        <p:spPr>
          <a:xfrm>
            <a:off x="1732009" y="118625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0" name="Rectangle 49">
            <a:extLst>
              <a:ext uri="{FF2B5EF4-FFF2-40B4-BE49-F238E27FC236}">
                <a16:creationId xmlns:a16="http://schemas.microsoft.com/office/drawing/2014/main" id="{36DA4E41-3EA6-4865-BAE6-CA0085DCA6C5}"/>
              </a:ext>
            </a:extLst>
          </p:cNvPr>
          <p:cNvSpPr/>
          <p:nvPr/>
        </p:nvSpPr>
        <p:spPr>
          <a:xfrm>
            <a:off x="8594472" y="10271281"/>
            <a:ext cx="5245609" cy="1323439"/>
          </a:xfrm>
          <a:prstGeom prst="rect">
            <a:avLst/>
          </a:prstGeom>
        </p:spPr>
        <p:txBody>
          <a:bodyPr wrap="square">
            <a:spAutoFit/>
          </a:bodyPr>
          <a:lstStyle/>
          <a:p>
            <a:pPr lvl="0"/>
            <a:r>
              <a:rPr lang="en-US" sz="4000" dirty="0">
                <a:solidFill>
                  <a:srgbClr val="142F64"/>
                </a:solidFill>
              </a:rPr>
              <a:t>IMPERISHABLE </a:t>
            </a:r>
            <a:r>
              <a:rPr lang="en-US" sz="4000" b="1" dirty="0">
                <a:solidFill>
                  <a:srgbClr val="142F64"/>
                </a:solidFill>
              </a:rPr>
              <a:t>ASSET </a:t>
            </a:r>
          </a:p>
        </p:txBody>
      </p:sp>
      <p:sp>
        <p:nvSpPr>
          <p:cNvPr id="51" name="Rectangle 50">
            <a:extLst>
              <a:ext uri="{FF2B5EF4-FFF2-40B4-BE49-F238E27FC236}">
                <a16:creationId xmlns:a16="http://schemas.microsoft.com/office/drawing/2014/main" id="{B6F826E3-EB98-4A4C-B337-65E217DF99FB}"/>
              </a:ext>
            </a:extLst>
          </p:cNvPr>
          <p:cNvSpPr/>
          <p:nvPr/>
        </p:nvSpPr>
        <p:spPr>
          <a:xfrm>
            <a:off x="8594472" y="118625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2" name="Rectangle 51">
            <a:extLst>
              <a:ext uri="{FF2B5EF4-FFF2-40B4-BE49-F238E27FC236}">
                <a16:creationId xmlns:a16="http://schemas.microsoft.com/office/drawing/2014/main" id="{66675161-1AF6-4D79-AD43-488AFA0993E1}"/>
              </a:ext>
            </a:extLst>
          </p:cNvPr>
          <p:cNvSpPr/>
          <p:nvPr/>
        </p:nvSpPr>
        <p:spPr>
          <a:xfrm>
            <a:off x="15497497" y="10271281"/>
            <a:ext cx="5245609" cy="1323439"/>
          </a:xfrm>
          <a:prstGeom prst="rect">
            <a:avLst/>
          </a:prstGeom>
        </p:spPr>
        <p:txBody>
          <a:bodyPr wrap="square">
            <a:spAutoFit/>
          </a:bodyPr>
          <a:lstStyle/>
          <a:p>
            <a:pPr lvl="0"/>
            <a:r>
              <a:rPr lang="en-US" sz="4000" dirty="0">
                <a:solidFill>
                  <a:srgbClr val="142F64"/>
                </a:solidFill>
              </a:rPr>
              <a:t>IMPERISHABLE </a:t>
            </a:r>
            <a:r>
              <a:rPr lang="en-US" sz="4000" b="1" dirty="0">
                <a:solidFill>
                  <a:srgbClr val="142F64"/>
                </a:solidFill>
              </a:rPr>
              <a:t>ASSET </a:t>
            </a:r>
          </a:p>
        </p:txBody>
      </p:sp>
      <p:sp>
        <p:nvSpPr>
          <p:cNvPr id="53" name="Rectangle 52">
            <a:extLst>
              <a:ext uri="{FF2B5EF4-FFF2-40B4-BE49-F238E27FC236}">
                <a16:creationId xmlns:a16="http://schemas.microsoft.com/office/drawing/2014/main" id="{8000E798-17ED-4850-A6CF-45EF9073538E}"/>
              </a:ext>
            </a:extLst>
          </p:cNvPr>
          <p:cNvSpPr/>
          <p:nvPr/>
        </p:nvSpPr>
        <p:spPr>
          <a:xfrm>
            <a:off x="15497497" y="118625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54" name="Rectangle 53">
            <a:extLst>
              <a:ext uri="{FF2B5EF4-FFF2-40B4-BE49-F238E27FC236}">
                <a16:creationId xmlns:a16="http://schemas.microsoft.com/office/drawing/2014/main" id="{650D6426-404B-4495-B80F-B50CB58B437C}"/>
              </a:ext>
            </a:extLst>
          </p:cNvPr>
          <p:cNvSpPr/>
          <p:nvPr/>
        </p:nvSpPr>
        <p:spPr>
          <a:xfrm>
            <a:off x="22339730" y="10271281"/>
            <a:ext cx="5245609" cy="1323439"/>
          </a:xfrm>
          <a:prstGeom prst="rect">
            <a:avLst/>
          </a:prstGeom>
        </p:spPr>
        <p:txBody>
          <a:bodyPr wrap="square">
            <a:spAutoFit/>
          </a:bodyPr>
          <a:lstStyle/>
          <a:p>
            <a:pPr lvl="0"/>
            <a:r>
              <a:rPr lang="en-US" sz="4000" dirty="0">
                <a:solidFill>
                  <a:srgbClr val="142F64"/>
                </a:solidFill>
              </a:rPr>
              <a:t>IMPERISHABLE </a:t>
            </a:r>
            <a:r>
              <a:rPr lang="en-US" sz="4000" b="1" dirty="0">
                <a:solidFill>
                  <a:srgbClr val="142F64"/>
                </a:solidFill>
              </a:rPr>
              <a:t>ASSET </a:t>
            </a:r>
          </a:p>
        </p:txBody>
      </p:sp>
      <p:sp>
        <p:nvSpPr>
          <p:cNvPr id="55" name="Rectangle 54">
            <a:extLst>
              <a:ext uri="{FF2B5EF4-FFF2-40B4-BE49-F238E27FC236}">
                <a16:creationId xmlns:a16="http://schemas.microsoft.com/office/drawing/2014/main" id="{6DC15435-CA3F-440E-AE6A-463426520728}"/>
              </a:ext>
            </a:extLst>
          </p:cNvPr>
          <p:cNvSpPr/>
          <p:nvPr/>
        </p:nvSpPr>
        <p:spPr>
          <a:xfrm>
            <a:off x="22339730" y="11862544"/>
            <a:ext cx="5245609"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for a about fibromyalgia with pictures about this chronic condition</a:t>
            </a:r>
          </a:p>
        </p:txBody>
      </p:sp>
      <p:sp>
        <p:nvSpPr>
          <p:cNvPr id="47" name="Rectangle 46">
            <a:extLst>
              <a:ext uri="{FF2B5EF4-FFF2-40B4-BE49-F238E27FC236}">
                <a16:creationId xmlns:a16="http://schemas.microsoft.com/office/drawing/2014/main" id="{9E5D46ED-8C11-4D38-9998-A53FF043D4D8}"/>
              </a:ext>
            </a:extLst>
          </p:cNvPr>
          <p:cNvSpPr/>
          <p:nvPr/>
        </p:nvSpPr>
        <p:spPr>
          <a:xfrm>
            <a:off x="1146975" y="4114801"/>
            <a:ext cx="6494613" cy="5637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6" name="Rectangle 55">
            <a:extLst>
              <a:ext uri="{FF2B5EF4-FFF2-40B4-BE49-F238E27FC236}">
                <a16:creationId xmlns:a16="http://schemas.microsoft.com/office/drawing/2014/main" id="{4B3ADC21-F0D9-4010-BCFF-1C3FE5372EAD}"/>
              </a:ext>
            </a:extLst>
          </p:cNvPr>
          <p:cNvSpPr/>
          <p:nvPr/>
        </p:nvSpPr>
        <p:spPr>
          <a:xfrm>
            <a:off x="8009439" y="4114801"/>
            <a:ext cx="6494613" cy="5637084"/>
          </a:xfrm>
          <a:prstGeom prst="rect">
            <a:avLst/>
          </a:prstGeom>
          <a:gradFill>
            <a:gsLst>
              <a:gs pos="0">
                <a:schemeClr val="accent4"/>
              </a:gs>
              <a:gs pos="100000">
                <a:schemeClr val="accent5"/>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7" name="Rectangle 56">
            <a:extLst>
              <a:ext uri="{FF2B5EF4-FFF2-40B4-BE49-F238E27FC236}">
                <a16:creationId xmlns:a16="http://schemas.microsoft.com/office/drawing/2014/main" id="{AC291051-8643-4804-9E35-11EE0FA359D6}"/>
              </a:ext>
            </a:extLst>
          </p:cNvPr>
          <p:cNvSpPr/>
          <p:nvPr/>
        </p:nvSpPr>
        <p:spPr>
          <a:xfrm>
            <a:off x="14871902" y="4114801"/>
            <a:ext cx="6494613" cy="5637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8" name="Rectangle 57">
            <a:extLst>
              <a:ext uri="{FF2B5EF4-FFF2-40B4-BE49-F238E27FC236}">
                <a16:creationId xmlns:a16="http://schemas.microsoft.com/office/drawing/2014/main" id="{BE6A354B-E8E2-49EC-A939-E25DEF30C097}"/>
              </a:ext>
            </a:extLst>
          </p:cNvPr>
          <p:cNvSpPr/>
          <p:nvPr/>
        </p:nvSpPr>
        <p:spPr>
          <a:xfrm>
            <a:off x="21734366" y="4114801"/>
            <a:ext cx="6494613" cy="5637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9" name="Freeform: Shape 28">
            <a:extLst>
              <a:ext uri="{FF2B5EF4-FFF2-40B4-BE49-F238E27FC236}">
                <a16:creationId xmlns:a16="http://schemas.microsoft.com/office/drawing/2014/main" id="{341E1F7A-F2C0-42E0-8120-BE1E5369EC2C}"/>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23" name="Group 22">
            <a:extLst>
              <a:ext uri="{FF2B5EF4-FFF2-40B4-BE49-F238E27FC236}">
                <a16:creationId xmlns:a16="http://schemas.microsoft.com/office/drawing/2014/main" id="{14BC3F50-820A-46F7-9955-B13AD4B94307}"/>
              </a:ext>
            </a:extLst>
          </p:cNvPr>
          <p:cNvGrpSpPr/>
          <p:nvPr/>
        </p:nvGrpSpPr>
        <p:grpSpPr>
          <a:xfrm>
            <a:off x="1204642" y="2895786"/>
            <a:ext cx="1253243" cy="229405"/>
            <a:chOff x="1194682" y="3854649"/>
            <a:chExt cx="1850931" cy="338811"/>
          </a:xfrm>
        </p:grpSpPr>
        <p:sp>
          <p:nvSpPr>
            <p:cNvPr id="24" name="Rectangle 23">
              <a:extLst>
                <a:ext uri="{FF2B5EF4-FFF2-40B4-BE49-F238E27FC236}">
                  <a16:creationId xmlns:a16="http://schemas.microsoft.com/office/drawing/2014/main" id="{0CBEF55C-0B42-47D8-86C8-0E489C9BF7A0}"/>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F87BB4B-231D-4366-ACD2-6025F7A871EB}"/>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336FD1B-2D44-44E8-BE6F-E3D223674106}"/>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BF807E3-1FD4-45A1-968B-C501D146F10F}"/>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Shape 3783">
            <a:extLst>
              <a:ext uri="{FF2B5EF4-FFF2-40B4-BE49-F238E27FC236}">
                <a16:creationId xmlns:a16="http://schemas.microsoft.com/office/drawing/2014/main" id="{3B24E11F-D26C-4FCA-892B-863CD59F3C35}"/>
              </a:ext>
            </a:extLst>
          </p:cNvPr>
          <p:cNvSpPr/>
          <p:nvPr/>
        </p:nvSpPr>
        <p:spPr>
          <a:xfrm>
            <a:off x="23748278" y="5693903"/>
            <a:ext cx="2466789" cy="2478881"/>
          </a:xfrm>
          <a:custGeom>
            <a:avLst/>
            <a:gdLst/>
            <a:ahLst/>
            <a:cxnLst>
              <a:cxn ang="0">
                <a:pos x="wd2" y="hd2"/>
              </a:cxn>
              <a:cxn ang="5400000">
                <a:pos x="wd2" y="hd2"/>
              </a:cxn>
              <a:cxn ang="10800000">
                <a:pos x="wd2" y="hd2"/>
              </a:cxn>
              <a:cxn ang="16200000">
                <a:pos x="wd2" y="hd2"/>
              </a:cxn>
            </a:cxnLst>
            <a:rect l="0" t="0" r="r" b="b"/>
            <a:pathLst>
              <a:path w="21600" h="21600" extrusionOk="0">
                <a:moveTo>
                  <a:pt x="21600" y="10660"/>
                </a:moveTo>
                <a:cubicBezTo>
                  <a:pt x="21600" y="11501"/>
                  <a:pt x="21479" y="12303"/>
                  <a:pt x="21317" y="13064"/>
                </a:cubicBezTo>
                <a:cubicBezTo>
                  <a:pt x="21155" y="13826"/>
                  <a:pt x="20872" y="14547"/>
                  <a:pt x="20548" y="15228"/>
                </a:cubicBezTo>
                <a:cubicBezTo>
                  <a:pt x="20225" y="15950"/>
                  <a:pt x="19820" y="16591"/>
                  <a:pt x="19335" y="17192"/>
                </a:cubicBezTo>
                <a:cubicBezTo>
                  <a:pt x="18890" y="17753"/>
                  <a:pt x="18364" y="18314"/>
                  <a:pt x="17798" y="18795"/>
                </a:cubicBezTo>
                <a:cubicBezTo>
                  <a:pt x="19578" y="21079"/>
                  <a:pt x="19578" y="21079"/>
                  <a:pt x="19578" y="21079"/>
                </a:cubicBezTo>
                <a:cubicBezTo>
                  <a:pt x="18890" y="21600"/>
                  <a:pt x="18890" y="21600"/>
                  <a:pt x="18890" y="21600"/>
                </a:cubicBezTo>
                <a:cubicBezTo>
                  <a:pt x="17070" y="19356"/>
                  <a:pt x="17070" y="19356"/>
                  <a:pt x="17070" y="19356"/>
                </a:cubicBezTo>
                <a:cubicBezTo>
                  <a:pt x="16584" y="19676"/>
                  <a:pt x="16139" y="19957"/>
                  <a:pt x="15654" y="20197"/>
                </a:cubicBezTo>
                <a:cubicBezTo>
                  <a:pt x="15169" y="20438"/>
                  <a:pt x="14683" y="20638"/>
                  <a:pt x="14157" y="20839"/>
                </a:cubicBezTo>
                <a:cubicBezTo>
                  <a:pt x="13631" y="20999"/>
                  <a:pt x="13106" y="21119"/>
                  <a:pt x="12539" y="21199"/>
                </a:cubicBezTo>
                <a:cubicBezTo>
                  <a:pt x="11973" y="21319"/>
                  <a:pt x="11366" y="21360"/>
                  <a:pt x="10800" y="21360"/>
                </a:cubicBezTo>
                <a:cubicBezTo>
                  <a:pt x="10193" y="21360"/>
                  <a:pt x="9627" y="21319"/>
                  <a:pt x="9061" y="21199"/>
                </a:cubicBezTo>
                <a:cubicBezTo>
                  <a:pt x="8494" y="21119"/>
                  <a:pt x="7928" y="20999"/>
                  <a:pt x="7402" y="20839"/>
                </a:cubicBezTo>
                <a:cubicBezTo>
                  <a:pt x="6876" y="20638"/>
                  <a:pt x="6391" y="20438"/>
                  <a:pt x="5906" y="20197"/>
                </a:cubicBezTo>
                <a:cubicBezTo>
                  <a:pt x="5380" y="19957"/>
                  <a:pt x="4935" y="19676"/>
                  <a:pt x="4449" y="19356"/>
                </a:cubicBezTo>
                <a:cubicBezTo>
                  <a:pt x="2629" y="21600"/>
                  <a:pt x="2629" y="21600"/>
                  <a:pt x="2629" y="21600"/>
                </a:cubicBezTo>
                <a:cubicBezTo>
                  <a:pt x="1942" y="21079"/>
                  <a:pt x="1942" y="21079"/>
                  <a:pt x="1942" y="21079"/>
                </a:cubicBezTo>
                <a:cubicBezTo>
                  <a:pt x="3762" y="18795"/>
                  <a:pt x="3762" y="18795"/>
                  <a:pt x="3762" y="18795"/>
                </a:cubicBezTo>
                <a:cubicBezTo>
                  <a:pt x="3236" y="18314"/>
                  <a:pt x="2710" y="17753"/>
                  <a:pt x="2225" y="17152"/>
                </a:cubicBezTo>
                <a:cubicBezTo>
                  <a:pt x="1739" y="16551"/>
                  <a:pt x="1375" y="15869"/>
                  <a:pt x="1052" y="15188"/>
                </a:cubicBezTo>
                <a:cubicBezTo>
                  <a:pt x="688" y="14547"/>
                  <a:pt x="445" y="13826"/>
                  <a:pt x="243" y="13064"/>
                </a:cubicBezTo>
                <a:cubicBezTo>
                  <a:pt x="81" y="12303"/>
                  <a:pt x="0" y="11501"/>
                  <a:pt x="0" y="10660"/>
                </a:cubicBezTo>
                <a:cubicBezTo>
                  <a:pt x="0" y="9177"/>
                  <a:pt x="283" y="7814"/>
                  <a:pt x="849" y="6492"/>
                </a:cubicBezTo>
                <a:cubicBezTo>
                  <a:pt x="1375" y="5210"/>
                  <a:pt x="2184" y="4088"/>
                  <a:pt x="3155" y="3126"/>
                </a:cubicBezTo>
                <a:cubicBezTo>
                  <a:pt x="4126" y="2164"/>
                  <a:pt x="5299" y="1403"/>
                  <a:pt x="6593" y="842"/>
                </a:cubicBezTo>
                <a:cubicBezTo>
                  <a:pt x="7928" y="281"/>
                  <a:pt x="9303" y="0"/>
                  <a:pt x="10800" y="0"/>
                </a:cubicBezTo>
                <a:cubicBezTo>
                  <a:pt x="12256" y="0"/>
                  <a:pt x="13672" y="281"/>
                  <a:pt x="14966" y="842"/>
                </a:cubicBezTo>
                <a:cubicBezTo>
                  <a:pt x="16301" y="1403"/>
                  <a:pt x="17434" y="2164"/>
                  <a:pt x="18404" y="3126"/>
                </a:cubicBezTo>
                <a:cubicBezTo>
                  <a:pt x="19416" y="4088"/>
                  <a:pt x="20184" y="5210"/>
                  <a:pt x="20751" y="6492"/>
                </a:cubicBezTo>
                <a:cubicBezTo>
                  <a:pt x="21317" y="7814"/>
                  <a:pt x="21600" y="9177"/>
                  <a:pt x="21600" y="10660"/>
                </a:cubicBezTo>
                <a:close/>
                <a:moveTo>
                  <a:pt x="890" y="10660"/>
                </a:moveTo>
                <a:cubicBezTo>
                  <a:pt x="890" y="12022"/>
                  <a:pt x="1133" y="13265"/>
                  <a:pt x="1658" y="14467"/>
                </a:cubicBezTo>
                <a:cubicBezTo>
                  <a:pt x="2184" y="15629"/>
                  <a:pt x="2912" y="16671"/>
                  <a:pt x="3762" y="17593"/>
                </a:cubicBezTo>
                <a:cubicBezTo>
                  <a:pt x="4692" y="18474"/>
                  <a:pt x="5744" y="19155"/>
                  <a:pt x="6957" y="19676"/>
                </a:cubicBezTo>
                <a:cubicBezTo>
                  <a:pt x="8130" y="20197"/>
                  <a:pt x="9425" y="20478"/>
                  <a:pt x="10800" y="20478"/>
                </a:cubicBezTo>
                <a:cubicBezTo>
                  <a:pt x="12175" y="20478"/>
                  <a:pt x="13429" y="20197"/>
                  <a:pt x="14643" y="19676"/>
                </a:cubicBezTo>
                <a:cubicBezTo>
                  <a:pt x="15816" y="19155"/>
                  <a:pt x="16867" y="18474"/>
                  <a:pt x="17798" y="17593"/>
                </a:cubicBezTo>
                <a:cubicBezTo>
                  <a:pt x="18688" y="16671"/>
                  <a:pt x="19375" y="15629"/>
                  <a:pt x="19901" y="14467"/>
                </a:cubicBezTo>
                <a:cubicBezTo>
                  <a:pt x="20427" y="13265"/>
                  <a:pt x="20670" y="12022"/>
                  <a:pt x="20670" y="10660"/>
                </a:cubicBezTo>
                <a:cubicBezTo>
                  <a:pt x="20670" y="9337"/>
                  <a:pt x="20427" y="8055"/>
                  <a:pt x="19901" y="6853"/>
                </a:cubicBezTo>
                <a:cubicBezTo>
                  <a:pt x="19375" y="5650"/>
                  <a:pt x="18688" y="4649"/>
                  <a:pt x="17798" y="3767"/>
                </a:cubicBezTo>
                <a:cubicBezTo>
                  <a:pt x="16867" y="2845"/>
                  <a:pt x="15816" y="2164"/>
                  <a:pt x="14643" y="1643"/>
                </a:cubicBezTo>
                <a:cubicBezTo>
                  <a:pt x="13429" y="1162"/>
                  <a:pt x="12175" y="882"/>
                  <a:pt x="10800" y="882"/>
                </a:cubicBezTo>
                <a:cubicBezTo>
                  <a:pt x="9425" y="882"/>
                  <a:pt x="8130" y="1162"/>
                  <a:pt x="6957" y="1643"/>
                </a:cubicBezTo>
                <a:cubicBezTo>
                  <a:pt x="5744" y="2164"/>
                  <a:pt x="4692" y="2845"/>
                  <a:pt x="3762" y="3767"/>
                </a:cubicBezTo>
                <a:cubicBezTo>
                  <a:pt x="2912" y="4649"/>
                  <a:pt x="2184" y="5650"/>
                  <a:pt x="1658" y="6853"/>
                </a:cubicBezTo>
                <a:cubicBezTo>
                  <a:pt x="1133" y="8055"/>
                  <a:pt x="890" y="9337"/>
                  <a:pt x="890" y="10660"/>
                </a:cubicBezTo>
                <a:close/>
                <a:moveTo>
                  <a:pt x="10840" y="3567"/>
                </a:moveTo>
                <a:cubicBezTo>
                  <a:pt x="11811" y="3567"/>
                  <a:pt x="12742" y="3727"/>
                  <a:pt x="13631" y="4088"/>
                </a:cubicBezTo>
                <a:cubicBezTo>
                  <a:pt x="14521" y="4448"/>
                  <a:pt x="15249" y="4969"/>
                  <a:pt x="15897" y="5650"/>
                </a:cubicBezTo>
                <a:cubicBezTo>
                  <a:pt x="16544" y="6252"/>
                  <a:pt x="17070" y="7013"/>
                  <a:pt x="17434" y="7895"/>
                </a:cubicBezTo>
                <a:cubicBezTo>
                  <a:pt x="17798" y="8736"/>
                  <a:pt x="18000" y="9658"/>
                  <a:pt x="18000" y="10660"/>
                </a:cubicBezTo>
                <a:cubicBezTo>
                  <a:pt x="18000" y="11662"/>
                  <a:pt x="17798" y="12583"/>
                  <a:pt x="17434" y="13425"/>
                </a:cubicBezTo>
                <a:cubicBezTo>
                  <a:pt x="17070" y="14306"/>
                  <a:pt x="16544" y="15068"/>
                  <a:pt x="15897" y="15709"/>
                </a:cubicBezTo>
                <a:cubicBezTo>
                  <a:pt x="15249" y="16350"/>
                  <a:pt x="14521" y="16831"/>
                  <a:pt x="13631" y="17232"/>
                </a:cubicBezTo>
                <a:cubicBezTo>
                  <a:pt x="12742" y="17593"/>
                  <a:pt x="11811" y="17793"/>
                  <a:pt x="10840" y="17793"/>
                </a:cubicBezTo>
                <a:cubicBezTo>
                  <a:pt x="9870" y="17793"/>
                  <a:pt x="8939" y="17593"/>
                  <a:pt x="8049" y="17232"/>
                </a:cubicBezTo>
                <a:cubicBezTo>
                  <a:pt x="7160" y="16831"/>
                  <a:pt x="6391" y="16350"/>
                  <a:pt x="5744" y="15709"/>
                </a:cubicBezTo>
                <a:cubicBezTo>
                  <a:pt x="5097" y="15068"/>
                  <a:pt x="4571" y="14306"/>
                  <a:pt x="4207" y="13425"/>
                </a:cubicBezTo>
                <a:cubicBezTo>
                  <a:pt x="3802" y="12583"/>
                  <a:pt x="3640" y="11662"/>
                  <a:pt x="3640" y="10660"/>
                </a:cubicBezTo>
                <a:cubicBezTo>
                  <a:pt x="3640" y="9658"/>
                  <a:pt x="3802" y="8736"/>
                  <a:pt x="4207" y="7895"/>
                </a:cubicBezTo>
                <a:cubicBezTo>
                  <a:pt x="4571" y="7013"/>
                  <a:pt x="5097" y="6252"/>
                  <a:pt x="5744" y="5650"/>
                </a:cubicBezTo>
                <a:cubicBezTo>
                  <a:pt x="6391" y="4969"/>
                  <a:pt x="7160" y="4448"/>
                  <a:pt x="8049" y="4088"/>
                </a:cubicBezTo>
                <a:cubicBezTo>
                  <a:pt x="8939" y="3727"/>
                  <a:pt x="9870" y="3567"/>
                  <a:pt x="10840" y="3567"/>
                </a:cubicBezTo>
                <a:close/>
                <a:moveTo>
                  <a:pt x="10840" y="16911"/>
                </a:moveTo>
                <a:cubicBezTo>
                  <a:pt x="11730" y="16911"/>
                  <a:pt x="12539" y="16751"/>
                  <a:pt x="13308" y="16430"/>
                </a:cubicBezTo>
                <a:cubicBezTo>
                  <a:pt x="14036" y="16070"/>
                  <a:pt x="14683" y="15629"/>
                  <a:pt x="15249" y="15068"/>
                </a:cubicBezTo>
                <a:cubicBezTo>
                  <a:pt x="15856" y="14547"/>
                  <a:pt x="16301" y="13866"/>
                  <a:pt x="16625" y="13104"/>
                </a:cubicBezTo>
                <a:cubicBezTo>
                  <a:pt x="16948" y="12343"/>
                  <a:pt x="17110" y="11501"/>
                  <a:pt x="17110" y="10660"/>
                </a:cubicBezTo>
                <a:cubicBezTo>
                  <a:pt x="17110" y="9818"/>
                  <a:pt x="16948" y="9017"/>
                  <a:pt x="16625" y="8255"/>
                </a:cubicBezTo>
                <a:cubicBezTo>
                  <a:pt x="16301" y="7494"/>
                  <a:pt x="15856" y="6813"/>
                  <a:pt x="15249" y="6252"/>
                </a:cubicBezTo>
                <a:cubicBezTo>
                  <a:pt x="14683" y="5731"/>
                  <a:pt x="14036" y="5250"/>
                  <a:pt x="13308" y="4929"/>
                </a:cubicBezTo>
                <a:cubicBezTo>
                  <a:pt x="12539" y="4609"/>
                  <a:pt x="11730" y="4448"/>
                  <a:pt x="10840" y="4448"/>
                </a:cubicBezTo>
                <a:cubicBezTo>
                  <a:pt x="9951" y="4448"/>
                  <a:pt x="9142" y="4609"/>
                  <a:pt x="8373" y="4929"/>
                </a:cubicBezTo>
                <a:cubicBezTo>
                  <a:pt x="7645" y="5250"/>
                  <a:pt x="6957" y="5731"/>
                  <a:pt x="6351" y="6252"/>
                </a:cubicBezTo>
                <a:cubicBezTo>
                  <a:pt x="5784" y="6813"/>
                  <a:pt x="5339" y="7494"/>
                  <a:pt x="5016" y="8255"/>
                </a:cubicBezTo>
                <a:cubicBezTo>
                  <a:pt x="4692" y="9017"/>
                  <a:pt x="4530" y="9818"/>
                  <a:pt x="4530" y="10660"/>
                </a:cubicBezTo>
                <a:cubicBezTo>
                  <a:pt x="4530" y="11501"/>
                  <a:pt x="4692" y="12343"/>
                  <a:pt x="5016" y="13104"/>
                </a:cubicBezTo>
                <a:cubicBezTo>
                  <a:pt x="5339" y="13866"/>
                  <a:pt x="5784" y="14547"/>
                  <a:pt x="6351" y="15068"/>
                </a:cubicBezTo>
                <a:cubicBezTo>
                  <a:pt x="6957" y="15629"/>
                  <a:pt x="7645" y="16070"/>
                  <a:pt x="8373" y="16430"/>
                </a:cubicBezTo>
                <a:cubicBezTo>
                  <a:pt x="9142" y="16751"/>
                  <a:pt x="9951" y="16911"/>
                  <a:pt x="10840" y="16911"/>
                </a:cubicBezTo>
                <a:close/>
                <a:moveTo>
                  <a:pt x="10840" y="7093"/>
                </a:moveTo>
                <a:cubicBezTo>
                  <a:pt x="11326" y="7093"/>
                  <a:pt x="11811" y="7213"/>
                  <a:pt x="12216" y="7374"/>
                </a:cubicBezTo>
                <a:cubicBezTo>
                  <a:pt x="12661" y="7574"/>
                  <a:pt x="13065" y="7814"/>
                  <a:pt x="13348" y="8135"/>
                </a:cubicBezTo>
                <a:cubicBezTo>
                  <a:pt x="13672" y="8456"/>
                  <a:pt x="13955" y="8816"/>
                  <a:pt x="14117" y="9257"/>
                </a:cubicBezTo>
                <a:cubicBezTo>
                  <a:pt x="14319" y="9698"/>
                  <a:pt x="14440" y="10179"/>
                  <a:pt x="14440" y="10660"/>
                </a:cubicBezTo>
                <a:cubicBezTo>
                  <a:pt x="14440" y="11141"/>
                  <a:pt x="14319" y="11581"/>
                  <a:pt x="14117" y="12022"/>
                </a:cubicBezTo>
                <a:cubicBezTo>
                  <a:pt x="13955" y="12463"/>
                  <a:pt x="13672" y="12864"/>
                  <a:pt x="13348" y="13224"/>
                </a:cubicBezTo>
                <a:cubicBezTo>
                  <a:pt x="13065" y="13505"/>
                  <a:pt x="12661" y="13786"/>
                  <a:pt x="12216" y="13946"/>
                </a:cubicBezTo>
                <a:cubicBezTo>
                  <a:pt x="11811" y="14146"/>
                  <a:pt x="11326" y="14266"/>
                  <a:pt x="10840" y="14266"/>
                </a:cubicBezTo>
                <a:cubicBezTo>
                  <a:pt x="10355" y="14266"/>
                  <a:pt x="9870" y="14146"/>
                  <a:pt x="9425" y="13946"/>
                </a:cubicBezTo>
                <a:cubicBezTo>
                  <a:pt x="9020" y="13786"/>
                  <a:pt x="8616" y="13505"/>
                  <a:pt x="8292" y="13224"/>
                </a:cubicBezTo>
                <a:cubicBezTo>
                  <a:pt x="7969" y="12864"/>
                  <a:pt x="7685" y="12463"/>
                  <a:pt x="7524" y="12022"/>
                </a:cubicBezTo>
                <a:cubicBezTo>
                  <a:pt x="7362" y="11581"/>
                  <a:pt x="7240" y="11141"/>
                  <a:pt x="7240" y="10660"/>
                </a:cubicBezTo>
                <a:cubicBezTo>
                  <a:pt x="7240" y="10179"/>
                  <a:pt x="7362" y="9698"/>
                  <a:pt x="7524" y="9257"/>
                </a:cubicBezTo>
                <a:cubicBezTo>
                  <a:pt x="7685" y="8816"/>
                  <a:pt x="7969" y="8456"/>
                  <a:pt x="8292" y="8135"/>
                </a:cubicBezTo>
                <a:cubicBezTo>
                  <a:pt x="8616" y="7814"/>
                  <a:pt x="9020" y="7574"/>
                  <a:pt x="9425" y="7374"/>
                </a:cubicBezTo>
                <a:cubicBezTo>
                  <a:pt x="9870" y="7213"/>
                  <a:pt x="10355" y="7093"/>
                  <a:pt x="10840" y="7093"/>
                </a:cubicBezTo>
                <a:close/>
                <a:moveTo>
                  <a:pt x="10840" y="13345"/>
                </a:moveTo>
                <a:cubicBezTo>
                  <a:pt x="11204" y="13345"/>
                  <a:pt x="11528" y="13305"/>
                  <a:pt x="11852" y="13144"/>
                </a:cubicBezTo>
                <a:cubicBezTo>
                  <a:pt x="12216" y="12984"/>
                  <a:pt x="12499" y="12784"/>
                  <a:pt x="12742" y="12583"/>
                </a:cubicBezTo>
                <a:cubicBezTo>
                  <a:pt x="12984" y="12343"/>
                  <a:pt x="13187" y="12062"/>
                  <a:pt x="13308" y="11702"/>
                </a:cubicBezTo>
                <a:cubicBezTo>
                  <a:pt x="13470" y="11381"/>
                  <a:pt x="13510" y="11020"/>
                  <a:pt x="13510" y="10660"/>
                </a:cubicBezTo>
                <a:cubicBezTo>
                  <a:pt x="13510" y="10299"/>
                  <a:pt x="13470" y="9978"/>
                  <a:pt x="13308" y="9618"/>
                </a:cubicBezTo>
                <a:cubicBezTo>
                  <a:pt x="13187" y="9297"/>
                  <a:pt x="12984" y="9017"/>
                  <a:pt x="12742" y="8776"/>
                </a:cubicBezTo>
                <a:cubicBezTo>
                  <a:pt x="12499" y="8536"/>
                  <a:pt x="12216" y="8335"/>
                  <a:pt x="11852" y="8215"/>
                </a:cubicBezTo>
                <a:cubicBezTo>
                  <a:pt x="11528" y="8055"/>
                  <a:pt x="11204" y="7975"/>
                  <a:pt x="10840" y="7975"/>
                </a:cubicBezTo>
                <a:cubicBezTo>
                  <a:pt x="10436" y="7975"/>
                  <a:pt x="10112" y="8055"/>
                  <a:pt x="9789" y="8215"/>
                </a:cubicBezTo>
                <a:cubicBezTo>
                  <a:pt x="9465" y="8335"/>
                  <a:pt x="9182" y="8536"/>
                  <a:pt x="8939" y="8776"/>
                </a:cubicBezTo>
                <a:cubicBezTo>
                  <a:pt x="8697" y="9017"/>
                  <a:pt x="8494" y="9297"/>
                  <a:pt x="8373" y="9618"/>
                </a:cubicBezTo>
                <a:cubicBezTo>
                  <a:pt x="8211" y="9978"/>
                  <a:pt x="8171" y="10299"/>
                  <a:pt x="8171" y="10660"/>
                </a:cubicBezTo>
                <a:cubicBezTo>
                  <a:pt x="8171" y="11020"/>
                  <a:pt x="8211" y="11381"/>
                  <a:pt x="8373" y="11702"/>
                </a:cubicBezTo>
                <a:cubicBezTo>
                  <a:pt x="8494" y="12062"/>
                  <a:pt x="8697" y="12343"/>
                  <a:pt x="8939" y="12583"/>
                </a:cubicBezTo>
                <a:cubicBezTo>
                  <a:pt x="9182" y="12784"/>
                  <a:pt x="9465" y="12984"/>
                  <a:pt x="9789" y="13144"/>
                </a:cubicBezTo>
                <a:cubicBezTo>
                  <a:pt x="10112" y="13305"/>
                  <a:pt x="10436" y="13345"/>
                  <a:pt x="10840" y="13345"/>
                </a:cubicBez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30" name="Shape 3789">
            <a:extLst>
              <a:ext uri="{FF2B5EF4-FFF2-40B4-BE49-F238E27FC236}">
                <a16:creationId xmlns:a16="http://schemas.microsoft.com/office/drawing/2014/main" id="{62351ABA-199E-41A8-A171-48D5172DE7A1}"/>
              </a:ext>
            </a:extLst>
          </p:cNvPr>
          <p:cNvSpPr/>
          <p:nvPr/>
        </p:nvSpPr>
        <p:spPr>
          <a:xfrm>
            <a:off x="3185070" y="5724132"/>
            <a:ext cx="2418423" cy="2418423"/>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31" name="Shape 3841">
            <a:extLst>
              <a:ext uri="{FF2B5EF4-FFF2-40B4-BE49-F238E27FC236}">
                <a16:creationId xmlns:a16="http://schemas.microsoft.com/office/drawing/2014/main" id="{A17740A7-E073-411C-BAF4-01F49E4623F3}"/>
              </a:ext>
            </a:extLst>
          </p:cNvPr>
          <p:cNvSpPr/>
          <p:nvPr/>
        </p:nvSpPr>
        <p:spPr>
          <a:xfrm>
            <a:off x="16740707" y="5778545"/>
            <a:ext cx="2757002" cy="23095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05"/>
                </a:lnTo>
                <a:lnTo>
                  <a:pt x="20084" y="905"/>
                </a:lnTo>
                <a:lnTo>
                  <a:pt x="20084" y="18207"/>
                </a:lnTo>
                <a:lnTo>
                  <a:pt x="11179" y="18207"/>
                </a:lnTo>
                <a:lnTo>
                  <a:pt x="11179" y="20582"/>
                </a:lnTo>
                <a:lnTo>
                  <a:pt x="17621" y="20582"/>
                </a:lnTo>
                <a:lnTo>
                  <a:pt x="17621" y="21600"/>
                </a:lnTo>
                <a:lnTo>
                  <a:pt x="3979" y="21600"/>
                </a:lnTo>
                <a:lnTo>
                  <a:pt x="3979" y="20582"/>
                </a:lnTo>
                <a:lnTo>
                  <a:pt x="10421" y="20582"/>
                </a:lnTo>
                <a:lnTo>
                  <a:pt x="10421" y="18207"/>
                </a:lnTo>
                <a:lnTo>
                  <a:pt x="1516" y="18207"/>
                </a:lnTo>
                <a:lnTo>
                  <a:pt x="1516" y="905"/>
                </a:lnTo>
                <a:lnTo>
                  <a:pt x="0" y="905"/>
                </a:lnTo>
                <a:lnTo>
                  <a:pt x="0" y="0"/>
                </a:lnTo>
                <a:lnTo>
                  <a:pt x="21600" y="0"/>
                </a:lnTo>
                <a:close/>
                <a:moveTo>
                  <a:pt x="19232" y="17190"/>
                </a:moveTo>
                <a:lnTo>
                  <a:pt x="19232" y="905"/>
                </a:lnTo>
                <a:lnTo>
                  <a:pt x="2368" y="905"/>
                </a:lnTo>
                <a:lnTo>
                  <a:pt x="2368" y="17190"/>
                </a:lnTo>
                <a:lnTo>
                  <a:pt x="19232" y="17190"/>
                </a:lnTo>
                <a:close/>
                <a:moveTo>
                  <a:pt x="9568" y="3845"/>
                </a:moveTo>
                <a:lnTo>
                  <a:pt x="9568" y="9613"/>
                </a:lnTo>
                <a:lnTo>
                  <a:pt x="4737" y="9613"/>
                </a:lnTo>
                <a:lnTo>
                  <a:pt x="4737" y="3845"/>
                </a:lnTo>
                <a:lnTo>
                  <a:pt x="9568" y="3845"/>
                </a:lnTo>
                <a:close/>
                <a:moveTo>
                  <a:pt x="4737" y="11535"/>
                </a:moveTo>
                <a:lnTo>
                  <a:pt x="4737" y="12440"/>
                </a:lnTo>
                <a:lnTo>
                  <a:pt x="16863" y="12440"/>
                </a:lnTo>
                <a:lnTo>
                  <a:pt x="16863" y="11535"/>
                </a:lnTo>
                <a:lnTo>
                  <a:pt x="4737" y="11535"/>
                </a:lnTo>
                <a:close/>
                <a:moveTo>
                  <a:pt x="4737" y="14362"/>
                </a:moveTo>
                <a:lnTo>
                  <a:pt x="4737" y="15380"/>
                </a:lnTo>
                <a:lnTo>
                  <a:pt x="16863" y="15380"/>
                </a:lnTo>
                <a:lnTo>
                  <a:pt x="16863" y="14362"/>
                </a:lnTo>
                <a:lnTo>
                  <a:pt x="4737" y="14362"/>
                </a:lnTo>
                <a:close/>
                <a:moveTo>
                  <a:pt x="8811" y="8595"/>
                </a:moveTo>
                <a:lnTo>
                  <a:pt x="8811" y="4750"/>
                </a:lnTo>
                <a:lnTo>
                  <a:pt x="5589" y="4750"/>
                </a:lnTo>
                <a:lnTo>
                  <a:pt x="5589" y="8595"/>
                </a:lnTo>
                <a:lnTo>
                  <a:pt x="8811" y="8595"/>
                </a:lnTo>
                <a:close/>
                <a:moveTo>
                  <a:pt x="11179" y="3845"/>
                </a:moveTo>
                <a:lnTo>
                  <a:pt x="11179" y="4750"/>
                </a:lnTo>
                <a:lnTo>
                  <a:pt x="16863" y="4750"/>
                </a:lnTo>
                <a:lnTo>
                  <a:pt x="16863" y="3845"/>
                </a:lnTo>
                <a:lnTo>
                  <a:pt x="11179" y="3845"/>
                </a:lnTo>
                <a:close/>
                <a:moveTo>
                  <a:pt x="11179" y="6220"/>
                </a:moveTo>
                <a:lnTo>
                  <a:pt x="11179" y="7125"/>
                </a:lnTo>
                <a:lnTo>
                  <a:pt x="16863" y="7125"/>
                </a:lnTo>
                <a:lnTo>
                  <a:pt x="16863" y="6220"/>
                </a:lnTo>
                <a:lnTo>
                  <a:pt x="11179" y="6220"/>
                </a:lnTo>
                <a:close/>
                <a:moveTo>
                  <a:pt x="11179" y="8595"/>
                </a:moveTo>
                <a:lnTo>
                  <a:pt x="11179" y="9613"/>
                </a:lnTo>
                <a:lnTo>
                  <a:pt x="16863" y="9613"/>
                </a:lnTo>
                <a:lnTo>
                  <a:pt x="16863" y="8595"/>
                </a:lnTo>
                <a:lnTo>
                  <a:pt x="11179" y="8595"/>
                </a:ln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
        <p:nvSpPr>
          <p:cNvPr id="32" name="Shape 3851">
            <a:extLst>
              <a:ext uri="{FF2B5EF4-FFF2-40B4-BE49-F238E27FC236}">
                <a16:creationId xmlns:a16="http://schemas.microsoft.com/office/drawing/2014/main" id="{A6801BDB-DE48-4794-9AFB-78CD628F4B38}"/>
              </a:ext>
            </a:extLst>
          </p:cNvPr>
          <p:cNvSpPr/>
          <p:nvPr/>
        </p:nvSpPr>
        <p:spPr>
          <a:xfrm>
            <a:off x="9974984" y="5651582"/>
            <a:ext cx="2563523" cy="2563523"/>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10819" y="20705"/>
                </a:moveTo>
                <a:cubicBezTo>
                  <a:pt x="12182" y="20705"/>
                  <a:pt x="13466" y="20471"/>
                  <a:pt x="14672" y="19926"/>
                </a:cubicBezTo>
                <a:cubicBezTo>
                  <a:pt x="15879" y="19421"/>
                  <a:pt x="16930" y="18720"/>
                  <a:pt x="17864" y="17825"/>
                </a:cubicBezTo>
                <a:cubicBezTo>
                  <a:pt x="18720" y="16930"/>
                  <a:pt x="19421" y="15879"/>
                  <a:pt x="19965" y="14672"/>
                </a:cubicBezTo>
                <a:cubicBezTo>
                  <a:pt x="20471" y="13466"/>
                  <a:pt x="20744" y="12182"/>
                  <a:pt x="20744" y="10781"/>
                </a:cubicBezTo>
                <a:cubicBezTo>
                  <a:pt x="20744" y="9418"/>
                  <a:pt x="20471" y="8095"/>
                  <a:pt x="19965" y="6928"/>
                </a:cubicBezTo>
                <a:cubicBezTo>
                  <a:pt x="19421" y="5721"/>
                  <a:pt x="18720" y="4670"/>
                  <a:pt x="17864" y="3736"/>
                </a:cubicBezTo>
                <a:cubicBezTo>
                  <a:pt x="16930" y="2880"/>
                  <a:pt x="15879" y="2179"/>
                  <a:pt x="14672" y="1635"/>
                </a:cubicBezTo>
                <a:cubicBezTo>
                  <a:pt x="13466" y="1129"/>
                  <a:pt x="12182" y="856"/>
                  <a:pt x="10819" y="856"/>
                </a:cubicBezTo>
                <a:cubicBezTo>
                  <a:pt x="9418" y="856"/>
                  <a:pt x="8134" y="1129"/>
                  <a:pt x="6928" y="1635"/>
                </a:cubicBezTo>
                <a:cubicBezTo>
                  <a:pt x="5721" y="2179"/>
                  <a:pt x="4670" y="2880"/>
                  <a:pt x="3775" y="3736"/>
                </a:cubicBezTo>
                <a:cubicBezTo>
                  <a:pt x="2880" y="4670"/>
                  <a:pt x="2179" y="5721"/>
                  <a:pt x="1674" y="6928"/>
                </a:cubicBezTo>
                <a:cubicBezTo>
                  <a:pt x="1129" y="8095"/>
                  <a:pt x="856" y="9418"/>
                  <a:pt x="856" y="10781"/>
                </a:cubicBezTo>
                <a:cubicBezTo>
                  <a:pt x="856" y="12182"/>
                  <a:pt x="1129" y="13466"/>
                  <a:pt x="1674" y="14672"/>
                </a:cubicBezTo>
                <a:cubicBezTo>
                  <a:pt x="2179" y="15879"/>
                  <a:pt x="2880" y="16930"/>
                  <a:pt x="3775" y="17825"/>
                </a:cubicBezTo>
                <a:cubicBezTo>
                  <a:pt x="4670" y="18720"/>
                  <a:pt x="5721" y="19421"/>
                  <a:pt x="6928" y="19926"/>
                </a:cubicBezTo>
                <a:cubicBezTo>
                  <a:pt x="8134" y="20471"/>
                  <a:pt x="9418" y="20705"/>
                  <a:pt x="10819" y="20705"/>
                </a:cubicBezTo>
                <a:close/>
                <a:moveTo>
                  <a:pt x="16229" y="6928"/>
                </a:moveTo>
                <a:cubicBezTo>
                  <a:pt x="16346" y="6811"/>
                  <a:pt x="16463" y="6733"/>
                  <a:pt x="16657" y="6733"/>
                </a:cubicBezTo>
                <a:cubicBezTo>
                  <a:pt x="16852" y="6733"/>
                  <a:pt x="17008" y="6811"/>
                  <a:pt x="17124" y="6928"/>
                </a:cubicBezTo>
                <a:cubicBezTo>
                  <a:pt x="17241" y="7083"/>
                  <a:pt x="17280" y="7239"/>
                  <a:pt x="17280" y="7434"/>
                </a:cubicBezTo>
                <a:cubicBezTo>
                  <a:pt x="17280" y="7589"/>
                  <a:pt x="17241" y="7745"/>
                  <a:pt x="17085" y="7862"/>
                </a:cubicBezTo>
                <a:cubicBezTo>
                  <a:pt x="9691" y="15062"/>
                  <a:pt x="9691" y="15062"/>
                  <a:pt x="9691" y="15062"/>
                </a:cubicBezTo>
                <a:cubicBezTo>
                  <a:pt x="9652" y="15101"/>
                  <a:pt x="9613" y="15139"/>
                  <a:pt x="9496" y="15178"/>
                </a:cubicBezTo>
                <a:cubicBezTo>
                  <a:pt x="9418" y="15178"/>
                  <a:pt x="9341" y="15178"/>
                  <a:pt x="9302" y="15178"/>
                </a:cubicBezTo>
                <a:cubicBezTo>
                  <a:pt x="9185" y="15178"/>
                  <a:pt x="9107" y="15178"/>
                  <a:pt x="8990" y="15178"/>
                </a:cubicBezTo>
                <a:cubicBezTo>
                  <a:pt x="8912" y="15139"/>
                  <a:pt x="8874" y="15101"/>
                  <a:pt x="8835" y="15062"/>
                </a:cubicBezTo>
                <a:cubicBezTo>
                  <a:pt x="5955" y="12143"/>
                  <a:pt x="5955" y="12143"/>
                  <a:pt x="5955" y="12143"/>
                </a:cubicBezTo>
                <a:cubicBezTo>
                  <a:pt x="5799" y="12026"/>
                  <a:pt x="5721" y="11870"/>
                  <a:pt x="5721" y="11676"/>
                </a:cubicBezTo>
                <a:cubicBezTo>
                  <a:pt x="5721" y="11481"/>
                  <a:pt x="5799" y="11325"/>
                  <a:pt x="5955" y="11248"/>
                </a:cubicBezTo>
                <a:cubicBezTo>
                  <a:pt x="6032" y="11092"/>
                  <a:pt x="6188" y="11053"/>
                  <a:pt x="6383" y="11053"/>
                </a:cubicBezTo>
                <a:cubicBezTo>
                  <a:pt x="6538" y="11053"/>
                  <a:pt x="6733" y="11092"/>
                  <a:pt x="6850" y="11248"/>
                </a:cubicBezTo>
                <a:cubicBezTo>
                  <a:pt x="9302" y="13661"/>
                  <a:pt x="9302" y="13661"/>
                  <a:pt x="9302" y="13661"/>
                </a:cubicBezTo>
                <a:lnTo>
                  <a:pt x="16229" y="6928"/>
                </a:lnTo>
                <a:close/>
              </a:path>
            </a:pathLst>
          </a:custGeom>
          <a:solidFill>
            <a:schemeClr val="bg1"/>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1109472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37</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accent2"/>
                </a:solidFill>
              </a:rPr>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KEY </a:t>
            </a:r>
            <a:r>
              <a:rPr lang="en-US" sz="10000" b="1" dirty="0">
                <a:solidFill>
                  <a:schemeClr val="accent2"/>
                </a:solidFill>
              </a:rPr>
              <a:t>FACTORS</a:t>
            </a:r>
          </a:p>
        </p:txBody>
      </p:sp>
      <p:grpSp>
        <p:nvGrpSpPr>
          <p:cNvPr id="73" name="Group 72">
            <a:extLst>
              <a:ext uri="{FF2B5EF4-FFF2-40B4-BE49-F238E27FC236}">
                <a16:creationId xmlns:a16="http://schemas.microsoft.com/office/drawing/2014/main" id="{A39030B3-579D-45CF-903E-E2EBE88FAB14}"/>
              </a:ext>
            </a:extLst>
          </p:cNvPr>
          <p:cNvGrpSpPr/>
          <p:nvPr/>
        </p:nvGrpSpPr>
        <p:grpSpPr>
          <a:xfrm>
            <a:off x="21779648" y="4043455"/>
            <a:ext cx="6147652" cy="8410990"/>
            <a:chOff x="6156326" y="2209800"/>
            <a:chExt cx="1944688" cy="2660650"/>
          </a:xfrm>
        </p:grpSpPr>
        <p:sp>
          <p:nvSpPr>
            <p:cNvPr id="74" name="Freeform 70">
              <a:extLst>
                <a:ext uri="{FF2B5EF4-FFF2-40B4-BE49-F238E27FC236}">
                  <a16:creationId xmlns:a16="http://schemas.microsoft.com/office/drawing/2014/main" id="{A9EED417-8F51-49B3-AE04-8F277FD768B1}"/>
                </a:ext>
              </a:extLst>
            </p:cNvPr>
            <p:cNvSpPr>
              <a:spLocks/>
            </p:cNvSpPr>
            <p:nvPr/>
          </p:nvSpPr>
          <p:spPr bwMode="auto">
            <a:xfrm>
              <a:off x="6156326" y="2209800"/>
              <a:ext cx="1944688" cy="2660650"/>
            </a:xfrm>
            <a:custGeom>
              <a:avLst/>
              <a:gdLst>
                <a:gd name="T0" fmla="*/ 1225 w 1225"/>
                <a:gd name="T1" fmla="*/ 268 h 1676"/>
                <a:gd name="T2" fmla="*/ 1129 w 1225"/>
                <a:gd name="T3" fmla="*/ 268 h 1676"/>
                <a:gd name="T4" fmla="*/ 915 w 1225"/>
                <a:gd name="T5" fmla="*/ 1276 h 1676"/>
                <a:gd name="T6" fmla="*/ 915 w 1225"/>
                <a:gd name="T7" fmla="*/ 1276 h 1676"/>
                <a:gd name="T8" fmla="*/ 759 w 1225"/>
                <a:gd name="T9" fmla="*/ 1364 h 1676"/>
                <a:gd name="T10" fmla="*/ 535 w 1225"/>
                <a:gd name="T11" fmla="*/ 1364 h 1676"/>
                <a:gd name="T12" fmla="*/ 412 w 1225"/>
                <a:gd name="T13" fmla="*/ 784 h 1676"/>
                <a:gd name="T14" fmla="*/ 224 w 1225"/>
                <a:gd name="T15" fmla="*/ 1676 h 1676"/>
                <a:gd name="T16" fmla="*/ 0 w 1225"/>
                <a:gd name="T17" fmla="*/ 1676 h 1676"/>
                <a:gd name="T18" fmla="*/ 214 w 1225"/>
                <a:gd name="T19" fmla="*/ 666 h 1676"/>
                <a:gd name="T20" fmla="*/ 368 w 1225"/>
                <a:gd name="T21" fmla="*/ 578 h 1676"/>
                <a:gd name="T22" fmla="*/ 591 w 1225"/>
                <a:gd name="T23" fmla="*/ 578 h 1676"/>
                <a:gd name="T24" fmla="*/ 715 w 1225"/>
                <a:gd name="T25" fmla="*/ 1158 h 1676"/>
                <a:gd name="T26" fmla="*/ 905 w 1225"/>
                <a:gd name="T27" fmla="*/ 268 h 1676"/>
                <a:gd name="T28" fmla="*/ 811 w 1225"/>
                <a:gd name="T29" fmla="*/ 268 h 1676"/>
                <a:gd name="T30" fmla="*/ 1073 w 1225"/>
                <a:gd name="T31" fmla="*/ 0 h 1676"/>
                <a:gd name="T32" fmla="*/ 1225 w 1225"/>
                <a:gd name="T33" fmla="*/ 268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5" h="1676">
                  <a:moveTo>
                    <a:pt x="1225" y="268"/>
                  </a:moveTo>
                  <a:lnTo>
                    <a:pt x="1129" y="268"/>
                  </a:lnTo>
                  <a:lnTo>
                    <a:pt x="915" y="1276"/>
                  </a:lnTo>
                  <a:lnTo>
                    <a:pt x="915" y="1276"/>
                  </a:lnTo>
                  <a:lnTo>
                    <a:pt x="759" y="1364"/>
                  </a:lnTo>
                  <a:lnTo>
                    <a:pt x="535" y="1364"/>
                  </a:lnTo>
                  <a:lnTo>
                    <a:pt x="412" y="784"/>
                  </a:lnTo>
                  <a:lnTo>
                    <a:pt x="224" y="1676"/>
                  </a:lnTo>
                  <a:lnTo>
                    <a:pt x="0" y="1676"/>
                  </a:lnTo>
                  <a:lnTo>
                    <a:pt x="214" y="666"/>
                  </a:lnTo>
                  <a:lnTo>
                    <a:pt x="368" y="578"/>
                  </a:lnTo>
                  <a:lnTo>
                    <a:pt x="591" y="578"/>
                  </a:lnTo>
                  <a:lnTo>
                    <a:pt x="715" y="1158"/>
                  </a:lnTo>
                  <a:lnTo>
                    <a:pt x="905" y="268"/>
                  </a:lnTo>
                  <a:lnTo>
                    <a:pt x="811" y="268"/>
                  </a:lnTo>
                  <a:lnTo>
                    <a:pt x="1073" y="0"/>
                  </a:lnTo>
                  <a:lnTo>
                    <a:pt x="1225" y="2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91">
              <a:extLst>
                <a:ext uri="{FF2B5EF4-FFF2-40B4-BE49-F238E27FC236}">
                  <a16:creationId xmlns:a16="http://schemas.microsoft.com/office/drawing/2014/main" id="{38C031EC-2544-473C-ACD9-64EFE3BC64FC}"/>
                </a:ext>
              </a:extLst>
            </p:cNvPr>
            <p:cNvSpPr>
              <a:spLocks/>
            </p:cNvSpPr>
            <p:nvPr/>
          </p:nvSpPr>
          <p:spPr bwMode="auto">
            <a:xfrm>
              <a:off x="7332663" y="4235450"/>
              <a:ext cx="276225" cy="142875"/>
            </a:xfrm>
            <a:custGeom>
              <a:avLst/>
              <a:gdLst>
                <a:gd name="T0" fmla="*/ 18 w 174"/>
                <a:gd name="T1" fmla="*/ 90 h 90"/>
                <a:gd name="T2" fmla="*/ 174 w 174"/>
                <a:gd name="T3" fmla="*/ 0 h 90"/>
                <a:gd name="T4" fmla="*/ 0 w 174"/>
                <a:gd name="T5" fmla="*/ 0 h 90"/>
                <a:gd name="T6" fmla="*/ 18 w 174"/>
                <a:gd name="T7" fmla="*/ 90 h 90"/>
              </a:gdLst>
              <a:ahLst/>
              <a:cxnLst>
                <a:cxn ang="0">
                  <a:pos x="T0" y="T1"/>
                </a:cxn>
                <a:cxn ang="0">
                  <a:pos x="T2" y="T3"/>
                </a:cxn>
                <a:cxn ang="0">
                  <a:pos x="T4" y="T5"/>
                </a:cxn>
                <a:cxn ang="0">
                  <a:pos x="T6" y="T7"/>
                </a:cxn>
              </a:cxnLst>
              <a:rect l="0" t="0" r="r" b="b"/>
              <a:pathLst>
                <a:path w="174" h="90">
                  <a:moveTo>
                    <a:pt x="18" y="90"/>
                  </a:moveTo>
                  <a:lnTo>
                    <a:pt x="174" y="0"/>
                  </a:lnTo>
                  <a:lnTo>
                    <a:pt x="0" y="0"/>
                  </a:lnTo>
                  <a:lnTo>
                    <a:pt x="18" y="9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92">
              <a:extLst>
                <a:ext uri="{FF2B5EF4-FFF2-40B4-BE49-F238E27FC236}">
                  <a16:creationId xmlns:a16="http://schemas.microsoft.com/office/drawing/2014/main" id="{7335A471-FB64-4898-AB74-B0AC71C3E84C}"/>
                </a:ext>
              </a:extLst>
            </p:cNvPr>
            <p:cNvSpPr>
              <a:spLocks/>
            </p:cNvSpPr>
            <p:nvPr/>
          </p:nvSpPr>
          <p:spPr bwMode="auto">
            <a:xfrm>
              <a:off x="6810376" y="3127375"/>
              <a:ext cx="550863" cy="1247775"/>
            </a:xfrm>
            <a:custGeom>
              <a:avLst/>
              <a:gdLst>
                <a:gd name="T0" fmla="*/ 347 w 347"/>
                <a:gd name="T1" fmla="*/ 786 h 786"/>
                <a:gd name="T2" fmla="*/ 123 w 347"/>
                <a:gd name="T3" fmla="*/ 786 h 786"/>
                <a:gd name="T4" fmla="*/ 0 w 347"/>
                <a:gd name="T5" fmla="*/ 206 h 786"/>
                <a:gd name="T6" fmla="*/ 26 w 347"/>
                <a:gd name="T7" fmla="*/ 88 h 786"/>
                <a:gd name="T8" fmla="*/ 179 w 347"/>
                <a:gd name="T9" fmla="*/ 0 h 786"/>
                <a:gd name="T10" fmla="*/ 303 w 347"/>
                <a:gd name="T11" fmla="*/ 580 h 786"/>
                <a:gd name="T12" fmla="*/ 329 w 347"/>
                <a:gd name="T13" fmla="*/ 698 h 786"/>
                <a:gd name="T14" fmla="*/ 347 w 347"/>
                <a:gd name="T15" fmla="*/ 786 h 7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 h="786">
                  <a:moveTo>
                    <a:pt x="347" y="786"/>
                  </a:moveTo>
                  <a:lnTo>
                    <a:pt x="123" y="786"/>
                  </a:lnTo>
                  <a:lnTo>
                    <a:pt x="0" y="206"/>
                  </a:lnTo>
                  <a:lnTo>
                    <a:pt x="26" y="88"/>
                  </a:lnTo>
                  <a:lnTo>
                    <a:pt x="179" y="0"/>
                  </a:lnTo>
                  <a:lnTo>
                    <a:pt x="303" y="580"/>
                  </a:lnTo>
                  <a:lnTo>
                    <a:pt x="329" y="698"/>
                  </a:lnTo>
                  <a:lnTo>
                    <a:pt x="347" y="786"/>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93">
              <a:extLst>
                <a:ext uri="{FF2B5EF4-FFF2-40B4-BE49-F238E27FC236}">
                  <a16:creationId xmlns:a16="http://schemas.microsoft.com/office/drawing/2014/main" id="{CDB79DBB-CD49-418C-9F03-C6AB37CE9D6F}"/>
                </a:ext>
              </a:extLst>
            </p:cNvPr>
            <p:cNvSpPr>
              <a:spLocks/>
            </p:cNvSpPr>
            <p:nvPr/>
          </p:nvSpPr>
          <p:spPr bwMode="auto">
            <a:xfrm>
              <a:off x="6496051" y="3127375"/>
              <a:ext cx="598488" cy="139700"/>
            </a:xfrm>
            <a:custGeom>
              <a:avLst/>
              <a:gdLst>
                <a:gd name="T0" fmla="*/ 377 w 377"/>
                <a:gd name="T1" fmla="*/ 0 h 88"/>
                <a:gd name="T2" fmla="*/ 224 w 377"/>
                <a:gd name="T3" fmla="*/ 88 h 88"/>
                <a:gd name="T4" fmla="*/ 0 w 377"/>
                <a:gd name="T5" fmla="*/ 88 h 88"/>
                <a:gd name="T6" fmla="*/ 154 w 377"/>
                <a:gd name="T7" fmla="*/ 0 h 88"/>
                <a:gd name="T8" fmla="*/ 377 w 377"/>
                <a:gd name="T9" fmla="*/ 0 h 88"/>
              </a:gdLst>
              <a:ahLst/>
              <a:cxnLst>
                <a:cxn ang="0">
                  <a:pos x="T0" y="T1"/>
                </a:cxn>
                <a:cxn ang="0">
                  <a:pos x="T2" y="T3"/>
                </a:cxn>
                <a:cxn ang="0">
                  <a:pos x="T4" y="T5"/>
                </a:cxn>
                <a:cxn ang="0">
                  <a:pos x="T6" y="T7"/>
                </a:cxn>
                <a:cxn ang="0">
                  <a:pos x="T8" y="T9"/>
                </a:cxn>
              </a:cxnLst>
              <a:rect l="0" t="0" r="r" b="b"/>
              <a:pathLst>
                <a:path w="377" h="88">
                  <a:moveTo>
                    <a:pt x="377" y="0"/>
                  </a:moveTo>
                  <a:lnTo>
                    <a:pt x="224" y="88"/>
                  </a:lnTo>
                  <a:lnTo>
                    <a:pt x="0" y="88"/>
                  </a:lnTo>
                  <a:lnTo>
                    <a:pt x="154" y="0"/>
                  </a:lnTo>
                  <a:lnTo>
                    <a:pt x="377"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a:extLst>
              <a:ext uri="{FF2B5EF4-FFF2-40B4-BE49-F238E27FC236}">
                <a16:creationId xmlns:a16="http://schemas.microsoft.com/office/drawing/2014/main" id="{4E187904-A93D-4348-B368-8D0EBB77996E}"/>
              </a:ext>
            </a:extLst>
          </p:cNvPr>
          <p:cNvGrpSpPr/>
          <p:nvPr/>
        </p:nvGrpSpPr>
        <p:grpSpPr>
          <a:xfrm>
            <a:off x="18296815" y="8941502"/>
            <a:ext cx="4606974" cy="5510302"/>
            <a:chOff x="5054601" y="3759200"/>
            <a:chExt cx="1457325" cy="1743075"/>
          </a:xfrm>
        </p:grpSpPr>
        <p:sp>
          <p:nvSpPr>
            <p:cNvPr id="79" name="Freeform 71">
              <a:extLst>
                <a:ext uri="{FF2B5EF4-FFF2-40B4-BE49-F238E27FC236}">
                  <a16:creationId xmlns:a16="http://schemas.microsoft.com/office/drawing/2014/main" id="{84079877-761C-4AEC-B81D-B80EE5CBE409}"/>
                </a:ext>
              </a:extLst>
            </p:cNvPr>
            <p:cNvSpPr>
              <a:spLocks/>
            </p:cNvSpPr>
            <p:nvPr/>
          </p:nvSpPr>
          <p:spPr bwMode="auto">
            <a:xfrm>
              <a:off x="5054601" y="3759200"/>
              <a:ext cx="1457325" cy="1743075"/>
            </a:xfrm>
            <a:custGeom>
              <a:avLst/>
              <a:gdLst>
                <a:gd name="T0" fmla="*/ 918 w 918"/>
                <a:gd name="T1" fmla="*/ 700 h 1098"/>
                <a:gd name="T2" fmla="*/ 762 w 918"/>
                <a:gd name="T3" fmla="*/ 788 h 1098"/>
                <a:gd name="T4" fmla="*/ 538 w 918"/>
                <a:gd name="T5" fmla="*/ 788 h 1098"/>
                <a:gd name="T6" fmla="*/ 414 w 918"/>
                <a:gd name="T7" fmla="*/ 208 h 1098"/>
                <a:gd name="T8" fmla="*/ 226 w 918"/>
                <a:gd name="T9" fmla="*/ 1098 h 1098"/>
                <a:gd name="T10" fmla="*/ 0 w 918"/>
                <a:gd name="T11" fmla="*/ 1098 h 1098"/>
                <a:gd name="T12" fmla="*/ 216 w 918"/>
                <a:gd name="T13" fmla="*/ 90 h 1098"/>
                <a:gd name="T14" fmla="*/ 370 w 918"/>
                <a:gd name="T15" fmla="*/ 0 h 1098"/>
                <a:gd name="T16" fmla="*/ 594 w 918"/>
                <a:gd name="T17" fmla="*/ 0 h 1098"/>
                <a:gd name="T18" fmla="*/ 744 w 918"/>
                <a:gd name="T19" fmla="*/ 700 h 1098"/>
                <a:gd name="T20" fmla="*/ 918 w 918"/>
                <a:gd name="T21" fmla="*/ 70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1098">
                  <a:moveTo>
                    <a:pt x="918" y="700"/>
                  </a:moveTo>
                  <a:lnTo>
                    <a:pt x="762" y="788"/>
                  </a:lnTo>
                  <a:lnTo>
                    <a:pt x="538" y="788"/>
                  </a:lnTo>
                  <a:lnTo>
                    <a:pt x="414" y="208"/>
                  </a:lnTo>
                  <a:lnTo>
                    <a:pt x="226" y="1098"/>
                  </a:lnTo>
                  <a:lnTo>
                    <a:pt x="0" y="1098"/>
                  </a:lnTo>
                  <a:lnTo>
                    <a:pt x="216" y="90"/>
                  </a:lnTo>
                  <a:lnTo>
                    <a:pt x="370" y="0"/>
                  </a:lnTo>
                  <a:lnTo>
                    <a:pt x="594" y="0"/>
                  </a:lnTo>
                  <a:lnTo>
                    <a:pt x="744" y="700"/>
                  </a:lnTo>
                  <a:lnTo>
                    <a:pt x="918" y="70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8">
              <a:extLst>
                <a:ext uri="{FF2B5EF4-FFF2-40B4-BE49-F238E27FC236}">
                  <a16:creationId xmlns:a16="http://schemas.microsoft.com/office/drawing/2014/main" id="{5CB39164-F75A-4AD7-8DD1-02311D137014}"/>
                </a:ext>
              </a:extLst>
            </p:cNvPr>
            <p:cNvSpPr>
              <a:spLocks/>
            </p:cNvSpPr>
            <p:nvPr/>
          </p:nvSpPr>
          <p:spPr bwMode="auto">
            <a:xfrm>
              <a:off x="6235701" y="4870450"/>
              <a:ext cx="276225" cy="139700"/>
            </a:xfrm>
            <a:custGeom>
              <a:avLst/>
              <a:gdLst>
                <a:gd name="T0" fmla="*/ 0 w 174"/>
                <a:gd name="T1" fmla="*/ 0 h 88"/>
                <a:gd name="T2" fmla="*/ 18 w 174"/>
                <a:gd name="T3" fmla="*/ 88 h 88"/>
                <a:gd name="T4" fmla="*/ 174 w 174"/>
                <a:gd name="T5" fmla="*/ 0 h 88"/>
                <a:gd name="T6" fmla="*/ 0 w 174"/>
                <a:gd name="T7" fmla="*/ 0 h 88"/>
              </a:gdLst>
              <a:ahLst/>
              <a:cxnLst>
                <a:cxn ang="0">
                  <a:pos x="T0" y="T1"/>
                </a:cxn>
                <a:cxn ang="0">
                  <a:pos x="T2" y="T3"/>
                </a:cxn>
                <a:cxn ang="0">
                  <a:pos x="T4" y="T5"/>
                </a:cxn>
                <a:cxn ang="0">
                  <a:pos x="T6" y="T7"/>
                </a:cxn>
              </a:cxnLst>
              <a:rect l="0" t="0" r="r" b="b"/>
              <a:pathLst>
                <a:path w="174" h="88">
                  <a:moveTo>
                    <a:pt x="0" y="0"/>
                  </a:moveTo>
                  <a:lnTo>
                    <a:pt x="18" y="88"/>
                  </a:lnTo>
                  <a:lnTo>
                    <a:pt x="174" y="0"/>
                  </a:lnTo>
                  <a:lnTo>
                    <a:pt x="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9">
              <a:extLst>
                <a:ext uri="{FF2B5EF4-FFF2-40B4-BE49-F238E27FC236}">
                  <a16:creationId xmlns:a16="http://schemas.microsoft.com/office/drawing/2014/main" id="{24F38775-A021-4D57-BEA0-F18B4403361B}"/>
                </a:ext>
              </a:extLst>
            </p:cNvPr>
            <p:cNvSpPr>
              <a:spLocks/>
            </p:cNvSpPr>
            <p:nvPr/>
          </p:nvSpPr>
          <p:spPr bwMode="auto">
            <a:xfrm>
              <a:off x="5711826" y="3759200"/>
              <a:ext cx="552450" cy="1250950"/>
            </a:xfrm>
            <a:custGeom>
              <a:avLst/>
              <a:gdLst>
                <a:gd name="T0" fmla="*/ 348 w 348"/>
                <a:gd name="T1" fmla="*/ 788 h 788"/>
                <a:gd name="T2" fmla="*/ 124 w 348"/>
                <a:gd name="T3" fmla="*/ 788 h 788"/>
                <a:gd name="T4" fmla="*/ 0 w 348"/>
                <a:gd name="T5" fmla="*/ 208 h 788"/>
                <a:gd name="T6" fmla="*/ 26 w 348"/>
                <a:gd name="T7" fmla="*/ 90 h 788"/>
                <a:gd name="T8" fmla="*/ 180 w 348"/>
                <a:gd name="T9" fmla="*/ 0 h 788"/>
                <a:gd name="T10" fmla="*/ 330 w 348"/>
                <a:gd name="T11" fmla="*/ 700 h 788"/>
                <a:gd name="T12" fmla="*/ 348 w 348"/>
                <a:gd name="T13" fmla="*/ 788 h 788"/>
              </a:gdLst>
              <a:ahLst/>
              <a:cxnLst>
                <a:cxn ang="0">
                  <a:pos x="T0" y="T1"/>
                </a:cxn>
                <a:cxn ang="0">
                  <a:pos x="T2" y="T3"/>
                </a:cxn>
                <a:cxn ang="0">
                  <a:pos x="T4" y="T5"/>
                </a:cxn>
                <a:cxn ang="0">
                  <a:pos x="T6" y="T7"/>
                </a:cxn>
                <a:cxn ang="0">
                  <a:pos x="T8" y="T9"/>
                </a:cxn>
                <a:cxn ang="0">
                  <a:pos x="T10" y="T11"/>
                </a:cxn>
                <a:cxn ang="0">
                  <a:pos x="T12" y="T13"/>
                </a:cxn>
              </a:cxnLst>
              <a:rect l="0" t="0" r="r" b="b"/>
              <a:pathLst>
                <a:path w="348" h="788">
                  <a:moveTo>
                    <a:pt x="348" y="788"/>
                  </a:moveTo>
                  <a:lnTo>
                    <a:pt x="124" y="788"/>
                  </a:lnTo>
                  <a:lnTo>
                    <a:pt x="0" y="208"/>
                  </a:lnTo>
                  <a:lnTo>
                    <a:pt x="26" y="90"/>
                  </a:lnTo>
                  <a:lnTo>
                    <a:pt x="180" y="0"/>
                  </a:lnTo>
                  <a:lnTo>
                    <a:pt x="330" y="700"/>
                  </a:lnTo>
                  <a:lnTo>
                    <a:pt x="348" y="788"/>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90">
              <a:extLst>
                <a:ext uri="{FF2B5EF4-FFF2-40B4-BE49-F238E27FC236}">
                  <a16:creationId xmlns:a16="http://schemas.microsoft.com/office/drawing/2014/main" id="{1E64E931-93A5-4179-A394-26464E3068A4}"/>
                </a:ext>
              </a:extLst>
            </p:cNvPr>
            <p:cNvSpPr>
              <a:spLocks/>
            </p:cNvSpPr>
            <p:nvPr/>
          </p:nvSpPr>
          <p:spPr bwMode="auto">
            <a:xfrm>
              <a:off x="5397501" y="3759200"/>
              <a:ext cx="600075" cy="142875"/>
            </a:xfrm>
            <a:custGeom>
              <a:avLst/>
              <a:gdLst>
                <a:gd name="T0" fmla="*/ 378 w 378"/>
                <a:gd name="T1" fmla="*/ 0 h 90"/>
                <a:gd name="T2" fmla="*/ 224 w 378"/>
                <a:gd name="T3" fmla="*/ 90 h 90"/>
                <a:gd name="T4" fmla="*/ 0 w 378"/>
                <a:gd name="T5" fmla="*/ 90 h 90"/>
                <a:gd name="T6" fmla="*/ 154 w 378"/>
                <a:gd name="T7" fmla="*/ 0 h 90"/>
                <a:gd name="T8" fmla="*/ 378 w 378"/>
                <a:gd name="T9" fmla="*/ 0 h 90"/>
              </a:gdLst>
              <a:ahLst/>
              <a:cxnLst>
                <a:cxn ang="0">
                  <a:pos x="T0" y="T1"/>
                </a:cxn>
                <a:cxn ang="0">
                  <a:pos x="T2" y="T3"/>
                </a:cxn>
                <a:cxn ang="0">
                  <a:pos x="T4" y="T5"/>
                </a:cxn>
                <a:cxn ang="0">
                  <a:pos x="T6" y="T7"/>
                </a:cxn>
                <a:cxn ang="0">
                  <a:pos x="T8" y="T9"/>
                </a:cxn>
              </a:cxnLst>
              <a:rect l="0" t="0" r="r" b="b"/>
              <a:pathLst>
                <a:path w="378" h="90">
                  <a:moveTo>
                    <a:pt x="378" y="0"/>
                  </a:moveTo>
                  <a:lnTo>
                    <a:pt x="224" y="90"/>
                  </a:lnTo>
                  <a:lnTo>
                    <a:pt x="0" y="90"/>
                  </a:lnTo>
                  <a:lnTo>
                    <a:pt x="154" y="0"/>
                  </a:lnTo>
                  <a:lnTo>
                    <a:pt x="378"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84" name="Oval 73">
            <a:extLst>
              <a:ext uri="{FF2B5EF4-FFF2-40B4-BE49-F238E27FC236}">
                <a16:creationId xmlns:a16="http://schemas.microsoft.com/office/drawing/2014/main" id="{0C5184A7-F091-49F1-873E-C6DD9897933D}"/>
              </a:ext>
            </a:extLst>
          </p:cNvPr>
          <p:cNvSpPr>
            <a:spLocks noChangeArrowheads="1"/>
          </p:cNvSpPr>
          <p:nvPr/>
        </p:nvSpPr>
        <p:spPr bwMode="auto">
          <a:xfrm>
            <a:off x="15948162" y="8439653"/>
            <a:ext cx="1816693" cy="1826730"/>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74">
            <a:extLst>
              <a:ext uri="{FF2B5EF4-FFF2-40B4-BE49-F238E27FC236}">
                <a16:creationId xmlns:a16="http://schemas.microsoft.com/office/drawing/2014/main" id="{C5E00C18-39B5-4A3D-A326-E31FBDD4E47F}"/>
              </a:ext>
            </a:extLst>
          </p:cNvPr>
          <p:cNvSpPr>
            <a:spLocks noEditPoints="1"/>
          </p:cNvSpPr>
          <p:nvPr/>
        </p:nvSpPr>
        <p:spPr bwMode="auto">
          <a:xfrm>
            <a:off x="15908014" y="8399505"/>
            <a:ext cx="1896989" cy="1907026"/>
          </a:xfrm>
          <a:custGeom>
            <a:avLst/>
            <a:gdLst>
              <a:gd name="T0" fmla="*/ 94 w 189"/>
              <a:gd name="T1" fmla="*/ 190 h 190"/>
              <a:gd name="T2" fmla="*/ 0 w 189"/>
              <a:gd name="T3" fmla="*/ 95 h 190"/>
              <a:gd name="T4" fmla="*/ 94 w 189"/>
              <a:gd name="T5" fmla="*/ 0 h 190"/>
              <a:gd name="T6" fmla="*/ 189 w 189"/>
              <a:gd name="T7" fmla="*/ 95 h 190"/>
              <a:gd name="T8" fmla="*/ 94 w 189"/>
              <a:gd name="T9" fmla="*/ 190 h 190"/>
              <a:gd name="T10" fmla="*/ 94 w 189"/>
              <a:gd name="T11" fmla="*/ 8 h 190"/>
              <a:gd name="T12" fmla="*/ 8 w 189"/>
              <a:gd name="T13" fmla="*/ 95 h 190"/>
              <a:gd name="T14" fmla="*/ 94 w 189"/>
              <a:gd name="T15" fmla="*/ 182 h 190"/>
              <a:gd name="T16" fmla="*/ 181 w 189"/>
              <a:gd name="T17" fmla="*/ 95 h 190"/>
              <a:gd name="T18" fmla="*/ 94 w 189"/>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0">
                <a:moveTo>
                  <a:pt x="94" y="190"/>
                </a:moveTo>
                <a:cubicBezTo>
                  <a:pt x="42" y="190"/>
                  <a:pt x="0" y="147"/>
                  <a:pt x="0" y="95"/>
                </a:cubicBezTo>
                <a:cubicBezTo>
                  <a:pt x="0" y="43"/>
                  <a:pt x="42" y="0"/>
                  <a:pt x="94" y="0"/>
                </a:cubicBezTo>
                <a:cubicBezTo>
                  <a:pt x="147" y="0"/>
                  <a:pt x="189" y="43"/>
                  <a:pt x="189" y="95"/>
                </a:cubicBezTo>
                <a:cubicBezTo>
                  <a:pt x="189" y="147"/>
                  <a:pt x="147" y="190"/>
                  <a:pt x="94" y="190"/>
                </a:cubicBezTo>
                <a:close/>
                <a:moveTo>
                  <a:pt x="94" y="8"/>
                </a:moveTo>
                <a:cubicBezTo>
                  <a:pt x="47" y="8"/>
                  <a:pt x="8" y="47"/>
                  <a:pt x="8" y="95"/>
                </a:cubicBezTo>
                <a:cubicBezTo>
                  <a:pt x="8" y="143"/>
                  <a:pt x="47" y="182"/>
                  <a:pt x="94" y="182"/>
                </a:cubicBezTo>
                <a:cubicBezTo>
                  <a:pt x="142" y="182"/>
                  <a:pt x="181" y="143"/>
                  <a:pt x="181" y="95"/>
                </a:cubicBezTo>
                <a:cubicBezTo>
                  <a:pt x="181" y="47"/>
                  <a:pt x="142" y="8"/>
                  <a:pt x="94" y="8"/>
                </a:cubicBezTo>
                <a:close/>
              </a:path>
            </a:pathLst>
          </a:custGeom>
          <a:gradFill>
            <a:gsLst>
              <a:gs pos="0">
                <a:schemeClr val="accent4"/>
              </a:gs>
              <a:gs pos="100000">
                <a:schemeClr val="accent5"/>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75">
            <a:extLst>
              <a:ext uri="{FF2B5EF4-FFF2-40B4-BE49-F238E27FC236}">
                <a16:creationId xmlns:a16="http://schemas.microsoft.com/office/drawing/2014/main" id="{C56ED4F0-A6B2-4E33-BA03-313B2723124E}"/>
              </a:ext>
            </a:extLst>
          </p:cNvPr>
          <p:cNvSpPr>
            <a:spLocks noEditPoints="1"/>
          </p:cNvSpPr>
          <p:nvPr/>
        </p:nvSpPr>
        <p:spPr bwMode="auto">
          <a:xfrm>
            <a:off x="16450011" y="8800984"/>
            <a:ext cx="802958" cy="1164290"/>
          </a:xfrm>
          <a:custGeom>
            <a:avLst/>
            <a:gdLst>
              <a:gd name="T0" fmla="*/ 22 w 80"/>
              <a:gd name="T1" fmla="*/ 89 h 116"/>
              <a:gd name="T2" fmla="*/ 23 w 80"/>
              <a:gd name="T3" fmla="*/ 95 h 116"/>
              <a:gd name="T4" fmla="*/ 40 w 80"/>
              <a:gd name="T5" fmla="*/ 99 h 116"/>
              <a:gd name="T6" fmla="*/ 58 w 80"/>
              <a:gd name="T7" fmla="*/ 95 h 116"/>
              <a:gd name="T8" fmla="*/ 59 w 80"/>
              <a:gd name="T9" fmla="*/ 89 h 116"/>
              <a:gd name="T10" fmla="*/ 40 w 80"/>
              <a:gd name="T11" fmla="*/ 93 h 116"/>
              <a:gd name="T12" fmla="*/ 22 w 80"/>
              <a:gd name="T13" fmla="*/ 89 h 116"/>
              <a:gd name="T14" fmla="*/ 23 w 80"/>
              <a:gd name="T15" fmla="*/ 101 h 116"/>
              <a:gd name="T16" fmla="*/ 24 w 80"/>
              <a:gd name="T17" fmla="*/ 107 h 116"/>
              <a:gd name="T18" fmla="*/ 30 w 80"/>
              <a:gd name="T19" fmla="*/ 110 h 116"/>
              <a:gd name="T20" fmla="*/ 30 w 80"/>
              <a:gd name="T21" fmla="*/ 113 h 116"/>
              <a:gd name="T22" fmla="*/ 40 w 80"/>
              <a:gd name="T23" fmla="*/ 116 h 116"/>
              <a:gd name="T24" fmla="*/ 50 w 80"/>
              <a:gd name="T25" fmla="*/ 113 h 116"/>
              <a:gd name="T26" fmla="*/ 51 w 80"/>
              <a:gd name="T27" fmla="*/ 110 h 116"/>
              <a:gd name="T28" fmla="*/ 56 w 80"/>
              <a:gd name="T29" fmla="*/ 107 h 116"/>
              <a:gd name="T30" fmla="*/ 57 w 80"/>
              <a:gd name="T31" fmla="*/ 101 h 116"/>
              <a:gd name="T32" fmla="*/ 40 w 80"/>
              <a:gd name="T33" fmla="*/ 103 h 116"/>
              <a:gd name="T34" fmla="*/ 23 w 80"/>
              <a:gd name="T35" fmla="*/ 101 h 116"/>
              <a:gd name="T36" fmla="*/ 40 w 80"/>
              <a:gd name="T37" fmla="*/ 16 h 116"/>
              <a:gd name="T38" fmla="*/ 42 w 80"/>
              <a:gd name="T39" fmla="*/ 14 h 116"/>
              <a:gd name="T40" fmla="*/ 40 w 80"/>
              <a:gd name="T41" fmla="*/ 12 h 116"/>
              <a:gd name="T42" fmla="*/ 13 w 80"/>
              <a:gd name="T43" fmla="*/ 40 h 116"/>
              <a:gd name="T44" fmla="*/ 15 w 80"/>
              <a:gd name="T45" fmla="*/ 42 h 116"/>
              <a:gd name="T46" fmla="*/ 17 w 80"/>
              <a:gd name="T47" fmla="*/ 40 h 116"/>
              <a:gd name="T48" fmla="*/ 40 w 80"/>
              <a:gd name="T49" fmla="*/ 16 h 116"/>
              <a:gd name="T50" fmla="*/ 49 w 80"/>
              <a:gd name="T51" fmla="*/ 55 h 116"/>
              <a:gd name="T52" fmla="*/ 40 w 80"/>
              <a:gd name="T53" fmla="*/ 38 h 116"/>
              <a:gd name="T54" fmla="*/ 31 w 80"/>
              <a:gd name="T55" fmla="*/ 55 h 116"/>
              <a:gd name="T56" fmla="*/ 28 w 80"/>
              <a:gd name="T57" fmla="*/ 47 h 116"/>
              <a:gd name="T58" fmla="*/ 22 w 80"/>
              <a:gd name="T59" fmla="*/ 49 h 116"/>
              <a:gd name="T60" fmla="*/ 31 w 80"/>
              <a:gd name="T61" fmla="*/ 68 h 116"/>
              <a:gd name="T62" fmla="*/ 40 w 80"/>
              <a:gd name="T63" fmla="*/ 52 h 116"/>
              <a:gd name="T64" fmla="*/ 50 w 80"/>
              <a:gd name="T65" fmla="*/ 68 h 116"/>
              <a:gd name="T66" fmla="*/ 59 w 80"/>
              <a:gd name="T67" fmla="*/ 49 h 116"/>
              <a:gd name="T68" fmla="*/ 53 w 80"/>
              <a:gd name="T69" fmla="*/ 47 h 116"/>
              <a:gd name="T70" fmla="*/ 49 w 80"/>
              <a:gd name="T71" fmla="*/ 55 h 116"/>
              <a:gd name="T72" fmla="*/ 40 w 80"/>
              <a:gd name="T73" fmla="*/ 0 h 116"/>
              <a:gd name="T74" fmla="*/ 0 w 80"/>
              <a:gd name="T75" fmla="*/ 40 h 116"/>
              <a:gd name="T76" fmla="*/ 20 w 80"/>
              <a:gd name="T77" fmla="*/ 74 h 116"/>
              <a:gd name="T78" fmla="*/ 21 w 80"/>
              <a:gd name="T79" fmla="*/ 84 h 116"/>
              <a:gd name="T80" fmla="*/ 40 w 80"/>
              <a:gd name="T81" fmla="*/ 88 h 116"/>
              <a:gd name="T82" fmla="*/ 60 w 80"/>
              <a:gd name="T83" fmla="*/ 84 h 116"/>
              <a:gd name="T84" fmla="*/ 61 w 80"/>
              <a:gd name="T85" fmla="*/ 74 h 116"/>
              <a:gd name="T86" fmla="*/ 80 w 80"/>
              <a:gd name="T87" fmla="*/ 40 h 116"/>
              <a:gd name="T88" fmla="*/ 40 w 80"/>
              <a:gd name="T89" fmla="*/ 0 h 116"/>
              <a:gd name="T90" fmla="*/ 55 w 80"/>
              <a:gd name="T91" fmla="*/ 69 h 116"/>
              <a:gd name="T92" fmla="*/ 54 w 80"/>
              <a:gd name="T93" fmla="*/ 79 h 116"/>
              <a:gd name="T94" fmla="*/ 40 w 80"/>
              <a:gd name="T95" fmla="*/ 81 h 116"/>
              <a:gd name="T96" fmla="*/ 27 w 80"/>
              <a:gd name="T97" fmla="*/ 79 h 116"/>
              <a:gd name="T98" fmla="*/ 26 w 80"/>
              <a:gd name="T99" fmla="*/ 69 h 116"/>
              <a:gd name="T100" fmla="*/ 7 w 80"/>
              <a:gd name="T101" fmla="*/ 40 h 116"/>
              <a:gd name="T102" fmla="*/ 40 w 80"/>
              <a:gd name="T103" fmla="*/ 7 h 116"/>
              <a:gd name="T104" fmla="*/ 73 w 80"/>
              <a:gd name="T105" fmla="*/ 40 h 116"/>
              <a:gd name="T106" fmla="*/ 55 w 80"/>
              <a:gd name="T107" fmla="*/ 6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6">
                <a:moveTo>
                  <a:pt x="22" y="89"/>
                </a:moveTo>
                <a:cubicBezTo>
                  <a:pt x="23" y="95"/>
                  <a:pt x="23" y="95"/>
                  <a:pt x="23" y="95"/>
                </a:cubicBezTo>
                <a:cubicBezTo>
                  <a:pt x="28" y="97"/>
                  <a:pt x="34" y="99"/>
                  <a:pt x="40" y="99"/>
                </a:cubicBezTo>
                <a:cubicBezTo>
                  <a:pt x="47" y="99"/>
                  <a:pt x="53" y="97"/>
                  <a:pt x="58" y="95"/>
                </a:cubicBezTo>
                <a:cubicBezTo>
                  <a:pt x="59" y="89"/>
                  <a:pt x="59" y="89"/>
                  <a:pt x="59" y="89"/>
                </a:cubicBezTo>
                <a:cubicBezTo>
                  <a:pt x="53" y="91"/>
                  <a:pt x="47" y="93"/>
                  <a:pt x="40" y="93"/>
                </a:cubicBezTo>
                <a:cubicBezTo>
                  <a:pt x="34" y="93"/>
                  <a:pt x="27" y="91"/>
                  <a:pt x="22" y="89"/>
                </a:cubicBezTo>
                <a:close/>
                <a:moveTo>
                  <a:pt x="23" y="101"/>
                </a:moveTo>
                <a:cubicBezTo>
                  <a:pt x="24" y="107"/>
                  <a:pt x="24" y="107"/>
                  <a:pt x="24" y="107"/>
                </a:cubicBezTo>
                <a:cubicBezTo>
                  <a:pt x="24" y="107"/>
                  <a:pt x="26" y="109"/>
                  <a:pt x="30" y="110"/>
                </a:cubicBezTo>
                <a:cubicBezTo>
                  <a:pt x="30" y="113"/>
                  <a:pt x="30" y="113"/>
                  <a:pt x="30" y="113"/>
                </a:cubicBezTo>
                <a:cubicBezTo>
                  <a:pt x="30" y="113"/>
                  <a:pt x="32" y="116"/>
                  <a:pt x="40" y="116"/>
                </a:cubicBezTo>
                <a:cubicBezTo>
                  <a:pt x="48" y="116"/>
                  <a:pt x="50" y="113"/>
                  <a:pt x="50" y="113"/>
                </a:cubicBezTo>
                <a:cubicBezTo>
                  <a:pt x="51" y="110"/>
                  <a:pt x="51" y="110"/>
                  <a:pt x="51" y="110"/>
                </a:cubicBezTo>
                <a:cubicBezTo>
                  <a:pt x="55" y="109"/>
                  <a:pt x="56" y="107"/>
                  <a:pt x="56" y="107"/>
                </a:cubicBezTo>
                <a:cubicBezTo>
                  <a:pt x="57" y="101"/>
                  <a:pt x="57" y="101"/>
                  <a:pt x="57" y="101"/>
                </a:cubicBezTo>
                <a:cubicBezTo>
                  <a:pt x="52" y="102"/>
                  <a:pt x="46" y="103"/>
                  <a:pt x="40" y="103"/>
                </a:cubicBezTo>
                <a:cubicBezTo>
                  <a:pt x="34" y="103"/>
                  <a:pt x="29" y="102"/>
                  <a:pt x="23" y="101"/>
                </a:cubicBezTo>
                <a:close/>
                <a:moveTo>
                  <a:pt x="40" y="16"/>
                </a:moveTo>
                <a:cubicBezTo>
                  <a:pt x="41" y="16"/>
                  <a:pt x="42" y="15"/>
                  <a:pt x="42" y="14"/>
                </a:cubicBezTo>
                <a:cubicBezTo>
                  <a:pt x="42" y="13"/>
                  <a:pt x="41" y="12"/>
                  <a:pt x="40" y="12"/>
                </a:cubicBezTo>
                <a:cubicBezTo>
                  <a:pt x="25" y="12"/>
                  <a:pt x="13" y="25"/>
                  <a:pt x="13" y="40"/>
                </a:cubicBezTo>
                <a:cubicBezTo>
                  <a:pt x="13" y="41"/>
                  <a:pt x="14" y="42"/>
                  <a:pt x="15" y="42"/>
                </a:cubicBezTo>
                <a:cubicBezTo>
                  <a:pt x="16" y="42"/>
                  <a:pt x="17" y="41"/>
                  <a:pt x="17" y="40"/>
                </a:cubicBezTo>
                <a:cubicBezTo>
                  <a:pt x="17" y="27"/>
                  <a:pt x="27" y="16"/>
                  <a:pt x="40" y="16"/>
                </a:cubicBezTo>
                <a:close/>
                <a:moveTo>
                  <a:pt x="49" y="55"/>
                </a:moveTo>
                <a:cubicBezTo>
                  <a:pt x="40" y="38"/>
                  <a:pt x="40" y="38"/>
                  <a:pt x="40" y="38"/>
                </a:cubicBezTo>
                <a:cubicBezTo>
                  <a:pt x="31" y="55"/>
                  <a:pt x="31" y="55"/>
                  <a:pt x="31" y="55"/>
                </a:cubicBezTo>
                <a:cubicBezTo>
                  <a:pt x="28" y="47"/>
                  <a:pt x="28" y="47"/>
                  <a:pt x="28" y="47"/>
                </a:cubicBezTo>
                <a:cubicBezTo>
                  <a:pt x="22" y="49"/>
                  <a:pt x="22" y="49"/>
                  <a:pt x="22" y="49"/>
                </a:cubicBezTo>
                <a:cubicBezTo>
                  <a:pt x="31" y="68"/>
                  <a:pt x="31" y="68"/>
                  <a:pt x="31" y="68"/>
                </a:cubicBezTo>
                <a:cubicBezTo>
                  <a:pt x="40" y="52"/>
                  <a:pt x="40" y="52"/>
                  <a:pt x="40" y="52"/>
                </a:cubicBezTo>
                <a:cubicBezTo>
                  <a:pt x="50" y="68"/>
                  <a:pt x="50" y="68"/>
                  <a:pt x="50" y="68"/>
                </a:cubicBezTo>
                <a:cubicBezTo>
                  <a:pt x="59" y="49"/>
                  <a:pt x="59" y="49"/>
                  <a:pt x="59" y="49"/>
                </a:cubicBezTo>
                <a:cubicBezTo>
                  <a:pt x="53" y="47"/>
                  <a:pt x="53" y="47"/>
                  <a:pt x="53" y="47"/>
                </a:cubicBezTo>
                <a:lnTo>
                  <a:pt x="49" y="55"/>
                </a:lnTo>
                <a:close/>
                <a:moveTo>
                  <a:pt x="40" y="0"/>
                </a:moveTo>
                <a:cubicBezTo>
                  <a:pt x="18" y="0"/>
                  <a:pt x="0" y="18"/>
                  <a:pt x="0" y="40"/>
                </a:cubicBezTo>
                <a:cubicBezTo>
                  <a:pt x="0" y="54"/>
                  <a:pt x="8" y="67"/>
                  <a:pt x="20" y="74"/>
                </a:cubicBezTo>
                <a:cubicBezTo>
                  <a:pt x="21" y="84"/>
                  <a:pt x="21" y="84"/>
                  <a:pt x="21" y="84"/>
                </a:cubicBezTo>
                <a:cubicBezTo>
                  <a:pt x="27" y="87"/>
                  <a:pt x="33" y="88"/>
                  <a:pt x="40" y="88"/>
                </a:cubicBezTo>
                <a:cubicBezTo>
                  <a:pt x="47" y="88"/>
                  <a:pt x="54" y="87"/>
                  <a:pt x="60" y="84"/>
                </a:cubicBezTo>
                <a:cubicBezTo>
                  <a:pt x="61" y="74"/>
                  <a:pt x="61" y="74"/>
                  <a:pt x="61" y="74"/>
                </a:cubicBezTo>
                <a:cubicBezTo>
                  <a:pt x="73" y="67"/>
                  <a:pt x="80" y="54"/>
                  <a:pt x="80" y="40"/>
                </a:cubicBezTo>
                <a:cubicBezTo>
                  <a:pt x="80" y="18"/>
                  <a:pt x="62" y="0"/>
                  <a:pt x="40" y="0"/>
                </a:cubicBezTo>
                <a:close/>
                <a:moveTo>
                  <a:pt x="55" y="69"/>
                </a:moveTo>
                <a:cubicBezTo>
                  <a:pt x="54" y="79"/>
                  <a:pt x="54" y="79"/>
                  <a:pt x="54" y="79"/>
                </a:cubicBezTo>
                <a:cubicBezTo>
                  <a:pt x="54" y="79"/>
                  <a:pt x="50" y="81"/>
                  <a:pt x="40" y="81"/>
                </a:cubicBezTo>
                <a:cubicBezTo>
                  <a:pt x="30" y="81"/>
                  <a:pt x="27" y="79"/>
                  <a:pt x="27" y="79"/>
                </a:cubicBezTo>
                <a:cubicBezTo>
                  <a:pt x="26" y="69"/>
                  <a:pt x="26" y="69"/>
                  <a:pt x="26" y="69"/>
                </a:cubicBezTo>
                <a:cubicBezTo>
                  <a:pt x="15" y="64"/>
                  <a:pt x="7" y="53"/>
                  <a:pt x="7" y="40"/>
                </a:cubicBezTo>
                <a:cubicBezTo>
                  <a:pt x="7" y="22"/>
                  <a:pt x="22" y="7"/>
                  <a:pt x="40" y="7"/>
                </a:cubicBezTo>
                <a:cubicBezTo>
                  <a:pt x="59" y="7"/>
                  <a:pt x="73" y="22"/>
                  <a:pt x="73" y="40"/>
                </a:cubicBezTo>
                <a:cubicBezTo>
                  <a:pt x="73" y="53"/>
                  <a:pt x="66" y="64"/>
                  <a:pt x="55" y="69"/>
                </a:cubicBezTo>
                <a:close/>
              </a:path>
            </a:pathLst>
          </a:custGeom>
          <a:gradFill>
            <a:gsLst>
              <a:gs pos="0">
                <a:schemeClr val="accent4"/>
              </a:gs>
              <a:gs pos="100000">
                <a:schemeClr val="accent5"/>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Oval 76">
            <a:extLst>
              <a:ext uri="{FF2B5EF4-FFF2-40B4-BE49-F238E27FC236}">
                <a16:creationId xmlns:a16="http://schemas.microsoft.com/office/drawing/2014/main" id="{1DC7B76E-ECC1-418D-97EC-157DA4BAAC54}"/>
              </a:ext>
            </a:extLst>
          </p:cNvPr>
          <p:cNvSpPr>
            <a:spLocks noChangeArrowheads="1"/>
          </p:cNvSpPr>
          <p:nvPr/>
        </p:nvSpPr>
        <p:spPr bwMode="auto">
          <a:xfrm>
            <a:off x="19420957" y="6432256"/>
            <a:ext cx="1816693" cy="1826730"/>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77">
            <a:extLst>
              <a:ext uri="{FF2B5EF4-FFF2-40B4-BE49-F238E27FC236}">
                <a16:creationId xmlns:a16="http://schemas.microsoft.com/office/drawing/2014/main" id="{095463F9-38CF-498D-B0B9-694910EE3126}"/>
              </a:ext>
            </a:extLst>
          </p:cNvPr>
          <p:cNvSpPr>
            <a:spLocks noEditPoints="1"/>
          </p:cNvSpPr>
          <p:nvPr/>
        </p:nvSpPr>
        <p:spPr bwMode="auto">
          <a:xfrm>
            <a:off x="19380809" y="6392108"/>
            <a:ext cx="1896989" cy="1907026"/>
          </a:xfrm>
          <a:custGeom>
            <a:avLst/>
            <a:gdLst>
              <a:gd name="T0" fmla="*/ 94 w 189"/>
              <a:gd name="T1" fmla="*/ 190 h 190"/>
              <a:gd name="T2" fmla="*/ 0 w 189"/>
              <a:gd name="T3" fmla="*/ 95 h 190"/>
              <a:gd name="T4" fmla="*/ 94 w 189"/>
              <a:gd name="T5" fmla="*/ 0 h 190"/>
              <a:gd name="T6" fmla="*/ 189 w 189"/>
              <a:gd name="T7" fmla="*/ 95 h 190"/>
              <a:gd name="T8" fmla="*/ 94 w 189"/>
              <a:gd name="T9" fmla="*/ 190 h 190"/>
              <a:gd name="T10" fmla="*/ 94 w 189"/>
              <a:gd name="T11" fmla="*/ 8 h 190"/>
              <a:gd name="T12" fmla="*/ 8 w 189"/>
              <a:gd name="T13" fmla="*/ 95 h 190"/>
              <a:gd name="T14" fmla="*/ 94 w 189"/>
              <a:gd name="T15" fmla="*/ 182 h 190"/>
              <a:gd name="T16" fmla="*/ 181 w 189"/>
              <a:gd name="T17" fmla="*/ 95 h 190"/>
              <a:gd name="T18" fmla="*/ 94 w 189"/>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0">
                <a:moveTo>
                  <a:pt x="94" y="190"/>
                </a:moveTo>
                <a:cubicBezTo>
                  <a:pt x="42" y="190"/>
                  <a:pt x="0" y="147"/>
                  <a:pt x="0" y="95"/>
                </a:cubicBezTo>
                <a:cubicBezTo>
                  <a:pt x="0" y="43"/>
                  <a:pt x="42" y="0"/>
                  <a:pt x="94" y="0"/>
                </a:cubicBezTo>
                <a:cubicBezTo>
                  <a:pt x="147" y="0"/>
                  <a:pt x="189" y="43"/>
                  <a:pt x="189" y="95"/>
                </a:cubicBezTo>
                <a:cubicBezTo>
                  <a:pt x="189" y="147"/>
                  <a:pt x="147" y="190"/>
                  <a:pt x="94" y="190"/>
                </a:cubicBezTo>
                <a:close/>
                <a:moveTo>
                  <a:pt x="94" y="8"/>
                </a:moveTo>
                <a:cubicBezTo>
                  <a:pt x="47" y="8"/>
                  <a:pt x="8" y="47"/>
                  <a:pt x="8" y="95"/>
                </a:cubicBezTo>
                <a:cubicBezTo>
                  <a:pt x="8" y="143"/>
                  <a:pt x="47" y="182"/>
                  <a:pt x="94" y="182"/>
                </a:cubicBezTo>
                <a:cubicBezTo>
                  <a:pt x="142" y="182"/>
                  <a:pt x="181" y="143"/>
                  <a:pt x="181" y="95"/>
                </a:cubicBezTo>
                <a:cubicBezTo>
                  <a:pt x="181" y="47"/>
                  <a:pt x="142" y="8"/>
                  <a:pt x="94" y="8"/>
                </a:cubicBezTo>
                <a:close/>
              </a:path>
            </a:pathLst>
          </a:custGeom>
          <a:gradFill>
            <a:gsLst>
              <a:gs pos="0">
                <a:schemeClr val="accent4"/>
              </a:gs>
              <a:gs pos="100000">
                <a:schemeClr val="accent5"/>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78">
            <a:extLst>
              <a:ext uri="{FF2B5EF4-FFF2-40B4-BE49-F238E27FC236}">
                <a16:creationId xmlns:a16="http://schemas.microsoft.com/office/drawing/2014/main" id="{7A403EEE-9AEA-49D3-AB8F-54EDCAFF55C0}"/>
              </a:ext>
            </a:extLst>
          </p:cNvPr>
          <p:cNvSpPr>
            <a:spLocks noEditPoints="1"/>
          </p:cNvSpPr>
          <p:nvPr/>
        </p:nvSpPr>
        <p:spPr bwMode="auto">
          <a:xfrm>
            <a:off x="19892695" y="6853809"/>
            <a:ext cx="873217" cy="1104068"/>
          </a:xfrm>
          <a:custGeom>
            <a:avLst/>
            <a:gdLst>
              <a:gd name="T0" fmla="*/ 47 w 87"/>
              <a:gd name="T1" fmla="*/ 66 h 110"/>
              <a:gd name="T2" fmla="*/ 44 w 87"/>
              <a:gd name="T3" fmla="*/ 66 h 110"/>
              <a:gd name="T4" fmla="*/ 36 w 87"/>
              <a:gd name="T5" fmla="*/ 70 h 110"/>
              <a:gd name="T6" fmla="*/ 36 w 87"/>
              <a:gd name="T7" fmla="*/ 73 h 110"/>
              <a:gd name="T8" fmla="*/ 42 w 87"/>
              <a:gd name="T9" fmla="*/ 73 h 110"/>
              <a:gd name="T10" fmla="*/ 42 w 87"/>
              <a:gd name="T11" fmla="*/ 89 h 110"/>
              <a:gd name="T12" fmla="*/ 39 w 87"/>
              <a:gd name="T13" fmla="*/ 89 h 110"/>
              <a:gd name="T14" fmla="*/ 39 w 87"/>
              <a:gd name="T15" fmla="*/ 92 h 110"/>
              <a:gd name="T16" fmla="*/ 50 w 87"/>
              <a:gd name="T17" fmla="*/ 92 h 110"/>
              <a:gd name="T18" fmla="*/ 50 w 87"/>
              <a:gd name="T19" fmla="*/ 89 h 110"/>
              <a:gd name="T20" fmla="*/ 47 w 87"/>
              <a:gd name="T21" fmla="*/ 89 h 110"/>
              <a:gd name="T22" fmla="*/ 47 w 87"/>
              <a:gd name="T23" fmla="*/ 66 h 110"/>
              <a:gd name="T24" fmla="*/ 43 w 87"/>
              <a:gd name="T25" fmla="*/ 56 h 110"/>
              <a:gd name="T26" fmla="*/ 21 w 87"/>
              <a:gd name="T27" fmla="*/ 79 h 110"/>
              <a:gd name="T28" fmla="*/ 43 w 87"/>
              <a:gd name="T29" fmla="*/ 102 h 110"/>
              <a:gd name="T30" fmla="*/ 66 w 87"/>
              <a:gd name="T31" fmla="*/ 79 h 110"/>
              <a:gd name="T32" fmla="*/ 43 w 87"/>
              <a:gd name="T33" fmla="*/ 56 h 110"/>
              <a:gd name="T34" fmla="*/ 43 w 87"/>
              <a:gd name="T35" fmla="*/ 99 h 110"/>
              <a:gd name="T36" fmla="*/ 23 w 87"/>
              <a:gd name="T37" fmla="*/ 79 h 110"/>
              <a:gd name="T38" fmla="*/ 43 w 87"/>
              <a:gd name="T39" fmla="*/ 59 h 110"/>
              <a:gd name="T40" fmla="*/ 64 w 87"/>
              <a:gd name="T41" fmla="*/ 79 h 110"/>
              <a:gd name="T42" fmla="*/ 43 w 87"/>
              <a:gd name="T43" fmla="*/ 99 h 110"/>
              <a:gd name="T44" fmla="*/ 87 w 87"/>
              <a:gd name="T45" fmla="*/ 17 h 110"/>
              <a:gd name="T46" fmla="*/ 82 w 87"/>
              <a:gd name="T47" fmla="*/ 11 h 110"/>
              <a:gd name="T48" fmla="*/ 61 w 87"/>
              <a:gd name="T49" fmla="*/ 53 h 110"/>
              <a:gd name="T50" fmla="*/ 55 w 87"/>
              <a:gd name="T51" fmla="*/ 50 h 110"/>
              <a:gd name="T52" fmla="*/ 76 w 87"/>
              <a:gd name="T53" fmla="*/ 6 h 110"/>
              <a:gd name="T54" fmla="*/ 70 w 87"/>
              <a:gd name="T55" fmla="*/ 0 h 110"/>
              <a:gd name="T56" fmla="*/ 17 w 87"/>
              <a:gd name="T57" fmla="*/ 0 h 110"/>
              <a:gd name="T58" fmla="*/ 11 w 87"/>
              <a:gd name="T59" fmla="*/ 6 h 110"/>
              <a:gd name="T60" fmla="*/ 32 w 87"/>
              <a:gd name="T61" fmla="*/ 50 h 110"/>
              <a:gd name="T62" fmla="*/ 26 w 87"/>
              <a:gd name="T63" fmla="*/ 53 h 110"/>
              <a:gd name="T64" fmla="*/ 5 w 87"/>
              <a:gd name="T65" fmla="*/ 11 h 110"/>
              <a:gd name="T66" fmla="*/ 0 w 87"/>
              <a:gd name="T67" fmla="*/ 17 h 110"/>
              <a:gd name="T68" fmla="*/ 20 w 87"/>
              <a:gd name="T69" fmla="*/ 58 h 110"/>
              <a:gd name="T70" fmla="*/ 12 w 87"/>
              <a:gd name="T71" fmla="*/ 79 h 110"/>
              <a:gd name="T72" fmla="*/ 43 w 87"/>
              <a:gd name="T73" fmla="*/ 110 h 110"/>
              <a:gd name="T74" fmla="*/ 75 w 87"/>
              <a:gd name="T75" fmla="*/ 79 h 110"/>
              <a:gd name="T76" fmla="*/ 67 w 87"/>
              <a:gd name="T77" fmla="*/ 58 h 110"/>
              <a:gd name="T78" fmla="*/ 87 w 87"/>
              <a:gd name="T79" fmla="*/ 17 h 110"/>
              <a:gd name="T80" fmla="*/ 21 w 87"/>
              <a:gd name="T81" fmla="*/ 8 h 110"/>
              <a:gd name="T82" fmla="*/ 66 w 87"/>
              <a:gd name="T83" fmla="*/ 8 h 110"/>
              <a:gd name="T84" fmla="*/ 63 w 87"/>
              <a:gd name="T85" fmla="*/ 16 h 110"/>
              <a:gd name="T86" fmla="*/ 24 w 87"/>
              <a:gd name="T87" fmla="*/ 16 h 110"/>
              <a:gd name="T88" fmla="*/ 21 w 87"/>
              <a:gd name="T89" fmla="*/ 8 h 110"/>
              <a:gd name="T90" fmla="*/ 28 w 87"/>
              <a:gd name="T91" fmla="*/ 24 h 110"/>
              <a:gd name="T92" fmla="*/ 59 w 87"/>
              <a:gd name="T93" fmla="*/ 24 h 110"/>
              <a:gd name="T94" fmla="*/ 47 w 87"/>
              <a:gd name="T95" fmla="*/ 48 h 110"/>
              <a:gd name="T96" fmla="*/ 43 w 87"/>
              <a:gd name="T97" fmla="*/ 48 h 110"/>
              <a:gd name="T98" fmla="*/ 40 w 87"/>
              <a:gd name="T99" fmla="*/ 48 h 110"/>
              <a:gd name="T100" fmla="*/ 28 w 87"/>
              <a:gd name="T101" fmla="*/ 24 h 110"/>
              <a:gd name="T102" fmla="*/ 68 w 87"/>
              <a:gd name="T103" fmla="*/ 79 h 110"/>
              <a:gd name="T104" fmla="*/ 43 w 87"/>
              <a:gd name="T105" fmla="*/ 104 h 110"/>
              <a:gd name="T106" fmla="*/ 19 w 87"/>
              <a:gd name="T107" fmla="*/ 79 h 110"/>
              <a:gd name="T108" fmla="*/ 43 w 87"/>
              <a:gd name="T109" fmla="*/ 54 h 110"/>
              <a:gd name="T110" fmla="*/ 68 w 87"/>
              <a:gd name="T111" fmla="*/ 7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 h="110">
                <a:moveTo>
                  <a:pt x="47" y="66"/>
                </a:moveTo>
                <a:cubicBezTo>
                  <a:pt x="44" y="66"/>
                  <a:pt x="44" y="66"/>
                  <a:pt x="44" y="66"/>
                </a:cubicBezTo>
                <a:cubicBezTo>
                  <a:pt x="44" y="66"/>
                  <a:pt x="42" y="70"/>
                  <a:pt x="36" y="70"/>
                </a:cubicBezTo>
                <a:cubicBezTo>
                  <a:pt x="36" y="73"/>
                  <a:pt x="36" y="73"/>
                  <a:pt x="36" y="73"/>
                </a:cubicBezTo>
                <a:cubicBezTo>
                  <a:pt x="42" y="73"/>
                  <a:pt x="42" y="73"/>
                  <a:pt x="42" y="73"/>
                </a:cubicBezTo>
                <a:cubicBezTo>
                  <a:pt x="42" y="89"/>
                  <a:pt x="42" y="89"/>
                  <a:pt x="42" y="89"/>
                </a:cubicBezTo>
                <a:cubicBezTo>
                  <a:pt x="39" y="89"/>
                  <a:pt x="39" y="89"/>
                  <a:pt x="39" y="89"/>
                </a:cubicBezTo>
                <a:cubicBezTo>
                  <a:pt x="39" y="92"/>
                  <a:pt x="39" y="92"/>
                  <a:pt x="39" y="92"/>
                </a:cubicBezTo>
                <a:cubicBezTo>
                  <a:pt x="50" y="92"/>
                  <a:pt x="50" y="92"/>
                  <a:pt x="50" y="92"/>
                </a:cubicBezTo>
                <a:cubicBezTo>
                  <a:pt x="50" y="89"/>
                  <a:pt x="50" y="89"/>
                  <a:pt x="50" y="89"/>
                </a:cubicBezTo>
                <a:cubicBezTo>
                  <a:pt x="47" y="89"/>
                  <a:pt x="47" y="89"/>
                  <a:pt x="47" y="89"/>
                </a:cubicBezTo>
                <a:lnTo>
                  <a:pt x="47" y="66"/>
                </a:lnTo>
                <a:close/>
                <a:moveTo>
                  <a:pt x="43" y="56"/>
                </a:moveTo>
                <a:cubicBezTo>
                  <a:pt x="31" y="56"/>
                  <a:pt x="21" y="66"/>
                  <a:pt x="21" y="79"/>
                </a:cubicBezTo>
                <a:cubicBezTo>
                  <a:pt x="21" y="91"/>
                  <a:pt x="31" y="102"/>
                  <a:pt x="43" y="102"/>
                </a:cubicBezTo>
                <a:cubicBezTo>
                  <a:pt x="56" y="102"/>
                  <a:pt x="66" y="91"/>
                  <a:pt x="66" y="79"/>
                </a:cubicBezTo>
                <a:cubicBezTo>
                  <a:pt x="66" y="66"/>
                  <a:pt x="56" y="56"/>
                  <a:pt x="43" y="56"/>
                </a:cubicBezTo>
                <a:close/>
                <a:moveTo>
                  <a:pt x="43" y="99"/>
                </a:moveTo>
                <a:cubicBezTo>
                  <a:pt x="32" y="99"/>
                  <a:pt x="23" y="90"/>
                  <a:pt x="23" y="79"/>
                </a:cubicBezTo>
                <a:cubicBezTo>
                  <a:pt x="23" y="68"/>
                  <a:pt x="32" y="59"/>
                  <a:pt x="43" y="59"/>
                </a:cubicBezTo>
                <a:cubicBezTo>
                  <a:pt x="55" y="59"/>
                  <a:pt x="64" y="68"/>
                  <a:pt x="64" y="79"/>
                </a:cubicBezTo>
                <a:cubicBezTo>
                  <a:pt x="64" y="90"/>
                  <a:pt x="55" y="99"/>
                  <a:pt x="43" y="99"/>
                </a:cubicBezTo>
                <a:close/>
                <a:moveTo>
                  <a:pt x="87" y="17"/>
                </a:moveTo>
                <a:cubicBezTo>
                  <a:pt x="82" y="11"/>
                  <a:pt x="82" y="11"/>
                  <a:pt x="82" y="11"/>
                </a:cubicBezTo>
                <a:cubicBezTo>
                  <a:pt x="61" y="53"/>
                  <a:pt x="61" y="53"/>
                  <a:pt x="61" y="53"/>
                </a:cubicBezTo>
                <a:cubicBezTo>
                  <a:pt x="59" y="52"/>
                  <a:pt x="57" y="50"/>
                  <a:pt x="55" y="50"/>
                </a:cubicBezTo>
                <a:cubicBezTo>
                  <a:pt x="76" y="6"/>
                  <a:pt x="76" y="6"/>
                  <a:pt x="76" y="6"/>
                </a:cubicBezTo>
                <a:cubicBezTo>
                  <a:pt x="70" y="0"/>
                  <a:pt x="70" y="0"/>
                  <a:pt x="70" y="0"/>
                </a:cubicBezTo>
                <a:cubicBezTo>
                  <a:pt x="17" y="0"/>
                  <a:pt x="17" y="0"/>
                  <a:pt x="17" y="0"/>
                </a:cubicBezTo>
                <a:cubicBezTo>
                  <a:pt x="11" y="6"/>
                  <a:pt x="11" y="6"/>
                  <a:pt x="11" y="6"/>
                </a:cubicBezTo>
                <a:cubicBezTo>
                  <a:pt x="32" y="50"/>
                  <a:pt x="32" y="50"/>
                  <a:pt x="32" y="50"/>
                </a:cubicBezTo>
                <a:cubicBezTo>
                  <a:pt x="30" y="50"/>
                  <a:pt x="28" y="52"/>
                  <a:pt x="26" y="53"/>
                </a:cubicBezTo>
                <a:cubicBezTo>
                  <a:pt x="5" y="11"/>
                  <a:pt x="5" y="11"/>
                  <a:pt x="5" y="11"/>
                </a:cubicBezTo>
                <a:cubicBezTo>
                  <a:pt x="0" y="17"/>
                  <a:pt x="0" y="17"/>
                  <a:pt x="0" y="17"/>
                </a:cubicBezTo>
                <a:cubicBezTo>
                  <a:pt x="20" y="58"/>
                  <a:pt x="20" y="58"/>
                  <a:pt x="20" y="58"/>
                </a:cubicBezTo>
                <a:cubicBezTo>
                  <a:pt x="15" y="64"/>
                  <a:pt x="12" y="71"/>
                  <a:pt x="12" y="79"/>
                </a:cubicBezTo>
                <a:cubicBezTo>
                  <a:pt x="12" y="96"/>
                  <a:pt x="26" y="110"/>
                  <a:pt x="43" y="110"/>
                </a:cubicBezTo>
                <a:cubicBezTo>
                  <a:pt x="61" y="110"/>
                  <a:pt x="75" y="96"/>
                  <a:pt x="75" y="79"/>
                </a:cubicBezTo>
                <a:cubicBezTo>
                  <a:pt x="75" y="71"/>
                  <a:pt x="72" y="64"/>
                  <a:pt x="67" y="58"/>
                </a:cubicBezTo>
                <a:lnTo>
                  <a:pt x="87" y="17"/>
                </a:lnTo>
                <a:close/>
                <a:moveTo>
                  <a:pt x="21" y="8"/>
                </a:moveTo>
                <a:cubicBezTo>
                  <a:pt x="66" y="8"/>
                  <a:pt x="66" y="8"/>
                  <a:pt x="66" y="8"/>
                </a:cubicBezTo>
                <a:cubicBezTo>
                  <a:pt x="63" y="16"/>
                  <a:pt x="63" y="16"/>
                  <a:pt x="63" y="16"/>
                </a:cubicBezTo>
                <a:cubicBezTo>
                  <a:pt x="24" y="16"/>
                  <a:pt x="24" y="16"/>
                  <a:pt x="24" y="16"/>
                </a:cubicBezTo>
                <a:lnTo>
                  <a:pt x="21" y="8"/>
                </a:lnTo>
                <a:close/>
                <a:moveTo>
                  <a:pt x="28" y="24"/>
                </a:moveTo>
                <a:cubicBezTo>
                  <a:pt x="59" y="24"/>
                  <a:pt x="59" y="24"/>
                  <a:pt x="59" y="24"/>
                </a:cubicBezTo>
                <a:cubicBezTo>
                  <a:pt x="47" y="48"/>
                  <a:pt x="47" y="48"/>
                  <a:pt x="47" y="48"/>
                </a:cubicBezTo>
                <a:cubicBezTo>
                  <a:pt x="46" y="48"/>
                  <a:pt x="45" y="48"/>
                  <a:pt x="43" y="48"/>
                </a:cubicBezTo>
                <a:cubicBezTo>
                  <a:pt x="42" y="48"/>
                  <a:pt x="41" y="48"/>
                  <a:pt x="40" y="48"/>
                </a:cubicBezTo>
                <a:lnTo>
                  <a:pt x="28" y="24"/>
                </a:lnTo>
                <a:close/>
                <a:moveTo>
                  <a:pt x="68" y="79"/>
                </a:moveTo>
                <a:cubicBezTo>
                  <a:pt x="68" y="93"/>
                  <a:pt x="57" y="104"/>
                  <a:pt x="43" y="104"/>
                </a:cubicBezTo>
                <a:cubicBezTo>
                  <a:pt x="30" y="104"/>
                  <a:pt x="19" y="93"/>
                  <a:pt x="19" y="79"/>
                </a:cubicBezTo>
                <a:cubicBezTo>
                  <a:pt x="19" y="65"/>
                  <a:pt x="30" y="54"/>
                  <a:pt x="43" y="54"/>
                </a:cubicBezTo>
                <a:cubicBezTo>
                  <a:pt x="57" y="54"/>
                  <a:pt x="68" y="65"/>
                  <a:pt x="68" y="79"/>
                </a:cubicBezTo>
                <a:close/>
              </a:path>
            </a:pathLst>
          </a:custGeom>
          <a:gradFill>
            <a:gsLst>
              <a:gs pos="0">
                <a:schemeClr val="accent4"/>
              </a:gs>
              <a:gs pos="100000">
                <a:schemeClr val="accent5"/>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2" name="Oval 79">
            <a:extLst>
              <a:ext uri="{FF2B5EF4-FFF2-40B4-BE49-F238E27FC236}">
                <a16:creationId xmlns:a16="http://schemas.microsoft.com/office/drawing/2014/main" id="{59FB3E94-4E0A-4B50-9B51-11A595169EC9}"/>
              </a:ext>
            </a:extLst>
          </p:cNvPr>
          <p:cNvSpPr>
            <a:spLocks noChangeArrowheads="1"/>
          </p:cNvSpPr>
          <p:nvPr/>
        </p:nvSpPr>
        <p:spPr bwMode="auto">
          <a:xfrm>
            <a:off x="22893753" y="4434897"/>
            <a:ext cx="1811676" cy="1816693"/>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dirty="0"/>
          </a:p>
        </p:txBody>
      </p:sp>
      <p:sp>
        <p:nvSpPr>
          <p:cNvPr id="93" name="Freeform 80">
            <a:extLst>
              <a:ext uri="{FF2B5EF4-FFF2-40B4-BE49-F238E27FC236}">
                <a16:creationId xmlns:a16="http://schemas.microsoft.com/office/drawing/2014/main" id="{EFCBFF26-097E-48B0-9E87-8BD32702C95A}"/>
              </a:ext>
            </a:extLst>
          </p:cNvPr>
          <p:cNvSpPr>
            <a:spLocks noEditPoints="1"/>
          </p:cNvSpPr>
          <p:nvPr/>
        </p:nvSpPr>
        <p:spPr bwMode="auto">
          <a:xfrm>
            <a:off x="22853605" y="4394749"/>
            <a:ext cx="1891972" cy="1896989"/>
          </a:xfrm>
          <a:custGeom>
            <a:avLst/>
            <a:gdLst>
              <a:gd name="T0" fmla="*/ 95 w 189"/>
              <a:gd name="T1" fmla="*/ 189 h 189"/>
              <a:gd name="T2" fmla="*/ 0 w 189"/>
              <a:gd name="T3" fmla="*/ 94 h 189"/>
              <a:gd name="T4" fmla="*/ 95 w 189"/>
              <a:gd name="T5" fmla="*/ 0 h 189"/>
              <a:gd name="T6" fmla="*/ 189 w 189"/>
              <a:gd name="T7" fmla="*/ 94 h 189"/>
              <a:gd name="T8" fmla="*/ 95 w 189"/>
              <a:gd name="T9" fmla="*/ 189 h 189"/>
              <a:gd name="T10" fmla="*/ 95 w 189"/>
              <a:gd name="T11" fmla="*/ 8 h 189"/>
              <a:gd name="T12" fmla="*/ 8 w 189"/>
              <a:gd name="T13" fmla="*/ 94 h 189"/>
              <a:gd name="T14" fmla="*/ 95 w 189"/>
              <a:gd name="T15" fmla="*/ 181 h 189"/>
              <a:gd name="T16" fmla="*/ 181 w 189"/>
              <a:gd name="T17" fmla="*/ 94 h 189"/>
              <a:gd name="T18" fmla="*/ 95 w 189"/>
              <a:gd name="T19" fmla="*/ 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9">
                <a:moveTo>
                  <a:pt x="95" y="189"/>
                </a:moveTo>
                <a:cubicBezTo>
                  <a:pt x="42" y="189"/>
                  <a:pt x="0" y="147"/>
                  <a:pt x="0" y="94"/>
                </a:cubicBezTo>
                <a:cubicBezTo>
                  <a:pt x="0" y="42"/>
                  <a:pt x="42" y="0"/>
                  <a:pt x="95" y="0"/>
                </a:cubicBezTo>
                <a:cubicBezTo>
                  <a:pt x="147" y="0"/>
                  <a:pt x="189" y="42"/>
                  <a:pt x="189" y="94"/>
                </a:cubicBezTo>
                <a:cubicBezTo>
                  <a:pt x="189" y="147"/>
                  <a:pt x="147" y="189"/>
                  <a:pt x="95" y="189"/>
                </a:cubicBezTo>
                <a:close/>
                <a:moveTo>
                  <a:pt x="95" y="8"/>
                </a:moveTo>
                <a:cubicBezTo>
                  <a:pt x="47" y="8"/>
                  <a:pt x="8" y="46"/>
                  <a:pt x="8" y="94"/>
                </a:cubicBezTo>
                <a:cubicBezTo>
                  <a:pt x="8" y="142"/>
                  <a:pt x="47" y="181"/>
                  <a:pt x="95" y="181"/>
                </a:cubicBezTo>
                <a:cubicBezTo>
                  <a:pt x="142" y="181"/>
                  <a:pt x="181" y="142"/>
                  <a:pt x="181" y="94"/>
                </a:cubicBezTo>
                <a:cubicBezTo>
                  <a:pt x="181" y="46"/>
                  <a:pt x="142" y="8"/>
                  <a:pt x="95" y="8"/>
                </a:cubicBezTo>
                <a:close/>
              </a:path>
            </a:pathLst>
          </a:custGeom>
          <a:gradFill>
            <a:gsLst>
              <a:gs pos="0">
                <a:schemeClr val="accent4"/>
              </a:gs>
              <a:gs pos="100000">
                <a:schemeClr val="accent5"/>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4" name="Freeform 81">
            <a:extLst>
              <a:ext uri="{FF2B5EF4-FFF2-40B4-BE49-F238E27FC236}">
                <a16:creationId xmlns:a16="http://schemas.microsoft.com/office/drawing/2014/main" id="{716AE7F3-5C95-41C0-996C-C4A1C85F5ABB}"/>
              </a:ext>
            </a:extLst>
          </p:cNvPr>
          <p:cNvSpPr>
            <a:spLocks noEditPoints="1"/>
          </p:cNvSpPr>
          <p:nvPr/>
        </p:nvSpPr>
        <p:spPr bwMode="auto">
          <a:xfrm>
            <a:off x="23275158" y="4916672"/>
            <a:ext cx="1038829" cy="883254"/>
          </a:xfrm>
          <a:custGeom>
            <a:avLst/>
            <a:gdLst>
              <a:gd name="T0" fmla="*/ 5 w 104"/>
              <a:gd name="T1" fmla="*/ 84 h 88"/>
              <a:gd name="T2" fmla="*/ 9 w 104"/>
              <a:gd name="T3" fmla="*/ 88 h 88"/>
              <a:gd name="T4" fmla="*/ 28 w 104"/>
              <a:gd name="T5" fmla="*/ 88 h 88"/>
              <a:gd name="T6" fmla="*/ 28 w 104"/>
              <a:gd name="T7" fmla="*/ 48 h 88"/>
              <a:gd name="T8" fmla="*/ 5 w 104"/>
              <a:gd name="T9" fmla="*/ 71 h 88"/>
              <a:gd name="T10" fmla="*/ 5 w 104"/>
              <a:gd name="T11" fmla="*/ 84 h 88"/>
              <a:gd name="T12" fmla="*/ 37 w 104"/>
              <a:gd name="T13" fmla="*/ 57 h 88"/>
              <a:gd name="T14" fmla="*/ 37 w 104"/>
              <a:gd name="T15" fmla="*/ 88 h 88"/>
              <a:gd name="T16" fmla="*/ 61 w 104"/>
              <a:gd name="T17" fmla="*/ 88 h 88"/>
              <a:gd name="T18" fmla="*/ 61 w 104"/>
              <a:gd name="T19" fmla="*/ 60 h 88"/>
              <a:gd name="T20" fmla="*/ 51 w 104"/>
              <a:gd name="T21" fmla="*/ 70 h 88"/>
              <a:gd name="T22" fmla="*/ 37 w 104"/>
              <a:gd name="T23" fmla="*/ 57 h 88"/>
              <a:gd name="T24" fmla="*/ 84 w 104"/>
              <a:gd name="T25" fmla="*/ 2 h 88"/>
              <a:gd name="T26" fmla="*/ 80 w 104"/>
              <a:gd name="T27" fmla="*/ 6 h 88"/>
              <a:gd name="T28" fmla="*/ 84 w 104"/>
              <a:gd name="T29" fmla="*/ 10 h 88"/>
              <a:gd name="T30" fmla="*/ 89 w 104"/>
              <a:gd name="T31" fmla="*/ 10 h 88"/>
              <a:gd name="T32" fmla="*/ 51 w 104"/>
              <a:gd name="T33" fmla="*/ 48 h 88"/>
              <a:gd name="T34" fmla="*/ 28 w 104"/>
              <a:gd name="T35" fmla="*/ 25 h 88"/>
              <a:gd name="T36" fmla="*/ 2 w 104"/>
              <a:gd name="T37" fmla="*/ 51 h 88"/>
              <a:gd name="T38" fmla="*/ 2 w 104"/>
              <a:gd name="T39" fmla="*/ 57 h 88"/>
              <a:gd name="T40" fmla="*/ 8 w 104"/>
              <a:gd name="T41" fmla="*/ 57 h 88"/>
              <a:gd name="T42" fmla="*/ 28 w 104"/>
              <a:gd name="T43" fmla="*/ 37 h 88"/>
              <a:gd name="T44" fmla="*/ 51 w 104"/>
              <a:gd name="T45" fmla="*/ 60 h 88"/>
              <a:gd name="T46" fmla="*/ 95 w 104"/>
              <a:gd name="T47" fmla="*/ 15 h 88"/>
              <a:gd name="T48" fmla="*/ 94 w 104"/>
              <a:gd name="T49" fmla="*/ 20 h 88"/>
              <a:gd name="T50" fmla="*/ 98 w 104"/>
              <a:gd name="T51" fmla="*/ 24 h 88"/>
              <a:gd name="T52" fmla="*/ 98 w 104"/>
              <a:gd name="T53" fmla="*/ 24 h 88"/>
              <a:gd name="T54" fmla="*/ 103 w 104"/>
              <a:gd name="T55" fmla="*/ 21 h 88"/>
              <a:gd name="T56" fmla="*/ 104 w 104"/>
              <a:gd name="T57" fmla="*/ 0 h 88"/>
              <a:gd name="T58" fmla="*/ 84 w 104"/>
              <a:gd name="T59" fmla="*/ 2 h 88"/>
              <a:gd name="T60" fmla="*/ 70 w 104"/>
              <a:gd name="T61" fmla="*/ 51 h 88"/>
              <a:gd name="T62" fmla="*/ 70 w 104"/>
              <a:gd name="T63" fmla="*/ 88 h 88"/>
              <a:gd name="T64" fmla="*/ 89 w 104"/>
              <a:gd name="T65" fmla="*/ 88 h 88"/>
              <a:gd name="T66" fmla="*/ 93 w 104"/>
              <a:gd name="T67" fmla="*/ 84 h 88"/>
              <a:gd name="T68" fmla="*/ 93 w 104"/>
              <a:gd name="T69" fmla="*/ 48 h 88"/>
              <a:gd name="T70" fmla="*/ 93 w 104"/>
              <a:gd name="T71" fmla="*/ 28 h 88"/>
              <a:gd name="T72" fmla="*/ 73 w 104"/>
              <a:gd name="T73" fmla="*/ 48 h 88"/>
              <a:gd name="T74" fmla="*/ 70 w 104"/>
              <a:gd name="T75" fmla="*/ 5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88">
                <a:moveTo>
                  <a:pt x="5" y="84"/>
                </a:moveTo>
                <a:cubicBezTo>
                  <a:pt x="5" y="86"/>
                  <a:pt x="7" y="88"/>
                  <a:pt x="9" y="88"/>
                </a:cubicBezTo>
                <a:cubicBezTo>
                  <a:pt x="28" y="88"/>
                  <a:pt x="28" y="88"/>
                  <a:pt x="28" y="88"/>
                </a:cubicBezTo>
                <a:cubicBezTo>
                  <a:pt x="28" y="48"/>
                  <a:pt x="28" y="48"/>
                  <a:pt x="28" y="48"/>
                </a:cubicBezTo>
                <a:cubicBezTo>
                  <a:pt x="5" y="71"/>
                  <a:pt x="5" y="71"/>
                  <a:pt x="5" y="71"/>
                </a:cubicBezTo>
                <a:lnTo>
                  <a:pt x="5" y="84"/>
                </a:lnTo>
                <a:close/>
                <a:moveTo>
                  <a:pt x="37" y="57"/>
                </a:moveTo>
                <a:cubicBezTo>
                  <a:pt x="37" y="88"/>
                  <a:pt x="37" y="88"/>
                  <a:pt x="37" y="88"/>
                </a:cubicBezTo>
                <a:cubicBezTo>
                  <a:pt x="61" y="88"/>
                  <a:pt x="61" y="88"/>
                  <a:pt x="61" y="88"/>
                </a:cubicBezTo>
                <a:cubicBezTo>
                  <a:pt x="61" y="60"/>
                  <a:pt x="61" y="60"/>
                  <a:pt x="61" y="60"/>
                </a:cubicBezTo>
                <a:cubicBezTo>
                  <a:pt x="51" y="70"/>
                  <a:pt x="51" y="70"/>
                  <a:pt x="51" y="70"/>
                </a:cubicBezTo>
                <a:lnTo>
                  <a:pt x="37" y="57"/>
                </a:lnTo>
                <a:close/>
                <a:moveTo>
                  <a:pt x="84" y="2"/>
                </a:moveTo>
                <a:cubicBezTo>
                  <a:pt x="81" y="2"/>
                  <a:pt x="80" y="4"/>
                  <a:pt x="80" y="6"/>
                </a:cubicBezTo>
                <a:cubicBezTo>
                  <a:pt x="80" y="8"/>
                  <a:pt x="82" y="10"/>
                  <a:pt x="84" y="10"/>
                </a:cubicBezTo>
                <a:cubicBezTo>
                  <a:pt x="89" y="10"/>
                  <a:pt x="89" y="10"/>
                  <a:pt x="89" y="10"/>
                </a:cubicBezTo>
                <a:cubicBezTo>
                  <a:pt x="51" y="48"/>
                  <a:pt x="51" y="48"/>
                  <a:pt x="51" y="48"/>
                </a:cubicBezTo>
                <a:cubicBezTo>
                  <a:pt x="28" y="25"/>
                  <a:pt x="28" y="25"/>
                  <a:pt x="28" y="25"/>
                </a:cubicBezTo>
                <a:cubicBezTo>
                  <a:pt x="2" y="51"/>
                  <a:pt x="2" y="51"/>
                  <a:pt x="2" y="51"/>
                </a:cubicBezTo>
                <a:cubicBezTo>
                  <a:pt x="0" y="53"/>
                  <a:pt x="0" y="56"/>
                  <a:pt x="2" y="57"/>
                </a:cubicBezTo>
                <a:cubicBezTo>
                  <a:pt x="4" y="59"/>
                  <a:pt x="6" y="59"/>
                  <a:pt x="8" y="57"/>
                </a:cubicBezTo>
                <a:cubicBezTo>
                  <a:pt x="28" y="37"/>
                  <a:pt x="28" y="37"/>
                  <a:pt x="28" y="37"/>
                </a:cubicBezTo>
                <a:cubicBezTo>
                  <a:pt x="51" y="60"/>
                  <a:pt x="51" y="60"/>
                  <a:pt x="51" y="60"/>
                </a:cubicBezTo>
                <a:cubicBezTo>
                  <a:pt x="95" y="15"/>
                  <a:pt x="95" y="15"/>
                  <a:pt x="95" y="15"/>
                </a:cubicBezTo>
                <a:cubicBezTo>
                  <a:pt x="94" y="20"/>
                  <a:pt x="94" y="20"/>
                  <a:pt x="94" y="20"/>
                </a:cubicBezTo>
                <a:cubicBezTo>
                  <a:pt x="94" y="22"/>
                  <a:pt x="96" y="24"/>
                  <a:pt x="98" y="24"/>
                </a:cubicBezTo>
                <a:cubicBezTo>
                  <a:pt x="98" y="24"/>
                  <a:pt x="98" y="24"/>
                  <a:pt x="98" y="24"/>
                </a:cubicBezTo>
                <a:cubicBezTo>
                  <a:pt x="101" y="24"/>
                  <a:pt x="102" y="23"/>
                  <a:pt x="103" y="21"/>
                </a:cubicBezTo>
                <a:cubicBezTo>
                  <a:pt x="104" y="0"/>
                  <a:pt x="104" y="0"/>
                  <a:pt x="104" y="0"/>
                </a:cubicBezTo>
                <a:lnTo>
                  <a:pt x="84" y="2"/>
                </a:lnTo>
                <a:close/>
                <a:moveTo>
                  <a:pt x="70" y="51"/>
                </a:moveTo>
                <a:cubicBezTo>
                  <a:pt x="70" y="88"/>
                  <a:pt x="70" y="88"/>
                  <a:pt x="70" y="88"/>
                </a:cubicBezTo>
                <a:cubicBezTo>
                  <a:pt x="89" y="88"/>
                  <a:pt x="89" y="88"/>
                  <a:pt x="89" y="88"/>
                </a:cubicBezTo>
                <a:cubicBezTo>
                  <a:pt x="91" y="88"/>
                  <a:pt x="93" y="86"/>
                  <a:pt x="93" y="84"/>
                </a:cubicBezTo>
                <a:cubicBezTo>
                  <a:pt x="93" y="48"/>
                  <a:pt x="93" y="48"/>
                  <a:pt x="93" y="48"/>
                </a:cubicBezTo>
                <a:cubicBezTo>
                  <a:pt x="93" y="28"/>
                  <a:pt x="93" y="28"/>
                  <a:pt x="93" y="28"/>
                </a:cubicBezTo>
                <a:cubicBezTo>
                  <a:pt x="73" y="48"/>
                  <a:pt x="73" y="48"/>
                  <a:pt x="73" y="48"/>
                </a:cubicBezTo>
                <a:lnTo>
                  <a:pt x="70" y="51"/>
                </a:lnTo>
                <a:close/>
              </a:path>
            </a:pathLst>
          </a:custGeom>
          <a:gradFill>
            <a:gsLst>
              <a:gs pos="0">
                <a:schemeClr val="accent4"/>
              </a:gs>
              <a:gs pos="100000">
                <a:schemeClr val="accent5"/>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5" name="Group 94">
            <a:extLst>
              <a:ext uri="{FF2B5EF4-FFF2-40B4-BE49-F238E27FC236}">
                <a16:creationId xmlns:a16="http://schemas.microsoft.com/office/drawing/2014/main" id="{B234D753-819E-41C4-B329-9BDC88A4B008}"/>
              </a:ext>
            </a:extLst>
          </p:cNvPr>
          <p:cNvGrpSpPr/>
          <p:nvPr/>
        </p:nvGrpSpPr>
        <p:grpSpPr>
          <a:xfrm>
            <a:off x="14824020" y="10948898"/>
            <a:ext cx="4606974" cy="5510302"/>
            <a:chOff x="3956051" y="4394200"/>
            <a:chExt cx="1457325" cy="1743075"/>
          </a:xfrm>
        </p:grpSpPr>
        <p:sp>
          <p:nvSpPr>
            <p:cNvPr id="96" name="Freeform 72">
              <a:extLst>
                <a:ext uri="{FF2B5EF4-FFF2-40B4-BE49-F238E27FC236}">
                  <a16:creationId xmlns:a16="http://schemas.microsoft.com/office/drawing/2014/main" id="{7D9171B8-EB7D-41C7-A127-239B5B4814DE}"/>
                </a:ext>
              </a:extLst>
            </p:cNvPr>
            <p:cNvSpPr>
              <a:spLocks/>
            </p:cNvSpPr>
            <p:nvPr/>
          </p:nvSpPr>
          <p:spPr bwMode="auto">
            <a:xfrm>
              <a:off x="3956051" y="4394200"/>
              <a:ext cx="1457325" cy="1743075"/>
            </a:xfrm>
            <a:custGeom>
              <a:avLst/>
              <a:gdLst>
                <a:gd name="T0" fmla="*/ 918 w 918"/>
                <a:gd name="T1" fmla="*/ 698 h 1098"/>
                <a:gd name="T2" fmla="*/ 762 w 918"/>
                <a:gd name="T3" fmla="*/ 788 h 1098"/>
                <a:gd name="T4" fmla="*/ 538 w 918"/>
                <a:gd name="T5" fmla="*/ 788 h 1098"/>
                <a:gd name="T6" fmla="*/ 414 w 918"/>
                <a:gd name="T7" fmla="*/ 208 h 1098"/>
                <a:gd name="T8" fmla="*/ 224 w 918"/>
                <a:gd name="T9" fmla="*/ 1098 h 1098"/>
                <a:gd name="T10" fmla="*/ 0 w 918"/>
                <a:gd name="T11" fmla="*/ 1098 h 1098"/>
                <a:gd name="T12" fmla="*/ 214 w 918"/>
                <a:gd name="T13" fmla="*/ 90 h 1098"/>
                <a:gd name="T14" fmla="*/ 370 w 918"/>
                <a:gd name="T15" fmla="*/ 0 h 1098"/>
                <a:gd name="T16" fmla="*/ 594 w 918"/>
                <a:gd name="T17" fmla="*/ 0 h 1098"/>
                <a:gd name="T18" fmla="*/ 742 w 918"/>
                <a:gd name="T19" fmla="*/ 698 h 1098"/>
                <a:gd name="T20" fmla="*/ 918 w 918"/>
                <a:gd name="T21" fmla="*/ 698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1098">
                  <a:moveTo>
                    <a:pt x="918" y="698"/>
                  </a:moveTo>
                  <a:lnTo>
                    <a:pt x="762" y="788"/>
                  </a:lnTo>
                  <a:lnTo>
                    <a:pt x="538" y="788"/>
                  </a:lnTo>
                  <a:lnTo>
                    <a:pt x="414" y="208"/>
                  </a:lnTo>
                  <a:lnTo>
                    <a:pt x="224" y="1098"/>
                  </a:lnTo>
                  <a:lnTo>
                    <a:pt x="0" y="1098"/>
                  </a:lnTo>
                  <a:lnTo>
                    <a:pt x="214" y="90"/>
                  </a:lnTo>
                  <a:lnTo>
                    <a:pt x="370" y="0"/>
                  </a:lnTo>
                  <a:lnTo>
                    <a:pt x="594" y="0"/>
                  </a:lnTo>
                  <a:lnTo>
                    <a:pt x="742" y="698"/>
                  </a:lnTo>
                  <a:lnTo>
                    <a:pt x="91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7" name="Freeform 85">
              <a:extLst>
                <a:ext uri="{FF2B5EF4-FFF2-40B4-BE49-F238E27FC236}">
                  <a16:creationId xmlns:a16="http://schemas.microsoft.com/office/drawing/2014/main" id="{F7B17B01-38C4-49D5-892F-A25D9FD6AAAD}"/>
                </a:ext>
              </a:extLst>
            </p:cNvPr>
            <p:cNvSpPr>
              <a:spLocks/>
            </p:cNvSpPr>
            <p:nvPr/>
          </p:nvSpPr>
          <p:spPr bwMode="auto">
            <a:xfrm>
              <a:off x="5133976" y="5502275"/>
              <a:ext cx="279400" cy="142875"/>
            </a:xfrm>
            <a:custGeom>
              <a:avLst/>
              <a:gdLst>
                <a:gd name="T0" fmla="*/ 0 w 176"/>
                <a:gd name="T1" fmla="*/ 0 h 90"/>
                <a:gd name="T2" fmla="*/ 20 w 176"/>
                <a:gd name="T3" fmla="*/ 90 h 90"/>
                <a:gd name="T4" fmla="*/ 176 w 176"/>
                <a:gd name="T5" fmla="*/ 0 h 90"/>
                <a:gd name="T6" fmla="*/ 0 w 176"/>
                <a:gd name="T7" fmla="*/ 0 h 90"/>
              </a:gdLst>
              <a:ahLst/>
              <a:cxnLst>
                <a:cxn ang="0">
                  <a:pos x="T0" y="T1"/>
                </a:cxn>
                <a:cxn ang="0">
                  <a:pos x="T2" y="T3"/>
                </a:cxn>
                <a:cxn ang="0">
                  <a:pos x="T4" y="T5"/>
                </a:cxn>
                <a:cxn ang="0">
                  <a:pos x="T6" y="T7"/>
                </a:cxn>
              </a:cxnLst>
              <a:rect l="0" t="0" r="r" b="b"/>
              <a:pathLst>
                <a:path w="176" h="90">
                  <a:moveTo>
                    <a:pt x="0" y="0"/>
                  </a:moveTo>
                  <a:lnTo>
                    <a:pt x="20" y="90"/>
                  </a:lnTo>
                  <a:lnTo>
                    <a:pt x="176" y="0"/>
                  </a:lnTo>
                  <a:lnTo>
                    <a:pt x="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8" name="Freeform 86">
              <a:extLst>
                <a:ext uri="{FF2B5EF4-FFF2-40B4-BE49-F238E27FC236}">
                  <a16:creationId xmlns:a16="http://schemas.microsoft.com/office/drawing/2014/main" id="{1C3864F5-C26E-45A0-B0FF-5BCC7469A2C5}"/>
                </a:ext>
              </a:extLst>
            </p:cNvPr>
            <p:cNvSpPr>
              <a:spLocks/>
            </p:cNvSpPr>
            <p:nvPr/>
          </p:nvSpPr>
          <p:spPr bwMode="auto">
            <a:xfrm>
              <a:off x="4613276" y="4394200"/>
              <a:ext cx="552450" cy="1250950"/>
            </a:xfrm>
            <a:custGeom>
              <a:avLst/>
              <a:gdLst>
                <a:gd name="T0" fmla="*/ 348 w 348"/>
                <a:gd name="T1" fmla="*/ 788 h 788"/>
                <a:gd name="T2" fmla="*/ 124 w 348"/>
                <a:gd name="T3" fmla="*/ 788 h 788"/>
                <a:gd name="T4" fmla="*/ 0 w 348"/>
                <a:gd name="T5" fmla="*/ 208 h 788"/>
                <a:gd name="T6" fmla="*/ 26 w 348"/>
                <a:gd name="T7" fmla="*/ 90 h 788"/>
                <a:gd name="T8" fmla="*/ 180 w 348"/>
                <a:gd name="T9" fmla="*/ 0 h 788"/>
                <a:gd name="T10" fmla="*/ 328 w 348"/>
                <a:gd name="T11" fmla="*/ 698 h 788"/>
                <a:gd name="T12" fmla="*/ 348 w 348"/>
                <a:gd name="T13" fmla="*/ 788 h 788"/>
              </a:gdLst>
              <a:ahLst/>
              <a:cxnLst>
                <a:cxn ang="0">
                  <a:pos x="T0" y="T1"/>
                </a:cxn>
                <a:cxn ang="0">
                  <a:pos x="T2" y="T3"/>
                </a:cxn>
                <a:cxn ang="0">
                  <a:pos x="T4" y="T5"/>
                </a:cxn>
                <a:cxn ang="0">
                  <a:pos x="T6" y="T7"/>
                </a:cxn>
                <a:cxn ang="0">
                  <a:pos x="T8" y="T9"/>
                </a:cxn>
                <a:cxn ang="0">
                  <a:pos x="T10" y="T11"/>
                </a:cxn>
                <a:cxn ang="0">
                  <a:pos x="T12" y="T13"/>
                </a:cxn>
              </a:cxnLst>
              <a:rect l="0" t="0" r="r" b="b"/>
              <a:pathLst>
                <a:path w="348" h="788">
                  <a:moveTo>
                    <a:pt x="348" y="788"/>
                  </a:moveTo>
                  <a:lnTo>
                    <a:pt x="124" y="788"/>
                  </a:lnTo>
                  <a:lnTo>
                    <a:pt x="0" y="208"/>
                  </a:lnTo>
                  <a:lnTo>
                    <a:pt x="26" y="90"/>
                  </a:lnTo>
                  <a:lnTo>
                    <a:pt x="180" y="0"/>
                  </a:lnTo>
                  <a:lnTo>
                    <a:pt x="328" y="698"/>
                  </a:lnTo>
                  <a:lnTo>
                    <a:pt x="348" y="788"/>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87">
              <a:extLst>
                <a:ext uri="{FF2B5EF4-FFF2-40B4-BE49-F238E27FC236}">
                  <a16:creationId xmlns:a16="http://schemas.microsoft.com/office/drawing/2014/main" id="{2AA98FA6-581E-409F-9A70-7D1F0B782DA2}"/>
                </a:ext>
              </a:extLst>
            </p:cNvPr>
            <p:cNvSpPr>
              <a:spLocks/>
            </p:cNvSpPr>
            <p:nvPr/>
          </p:nvSpPr>
          <p:spPr bwMode="auto">
            <a:xfrm>
              <a:off x="4295776" y="4394200"/>
              <a:ext cx="603250" cy="142875"/>
            </a:xfrm>
            <a:custGeom>
              <a:avLst/>
              <a:gdLst>
                <a:gd name="T0" fmla="*/ 380 w 380"/>
                <a:gd name="T1" fmla="*/ 0 h 90"/>
                <a:gd name="T2" fmla="*/ 226 w 380"/>
                <a:gd name="T3" fmla="*/ 90 h 90"/>
                <a:gd name="T4" fmla="*/ 0 w 380"/>
                <a:gd name="T5" fmla="*/ 90 h 90"/>
                <a:gd name="T6" fmla="*/ 156 w 380"/>
                <a:gd name="T7" fmla="*/ 0 h 90"/>
                <a:gd name="T8" fmla="*/ 380 w 380"/>
                <a:gd name="T9" fmla="*/ 0 h 90"/>
              </a:gdLst>
              <a:ahLst/>
              <a:cxnLst>
                <a:cxn ang="0">
                  <a:pos x="T0" y="T1"/>
                </a:cxn>
                <a:cxn ang="0">
                  <a:pos x="T2" y="T3"/>
                </a:cxn>
                <a:cxn ang="0">
                  <a:pos x="T4" y="T5"/>
                </a:cxn>
                <a:cxn ang="0">
                  <a:pos x="T6" y="T7"/>
                </a:cxn>
                <a:cxn ang="0">
                  <a:pos x="T8" y="T9"/>
                </a:cxn>
              </a:cxnLst>
              <a:rect l="0" t="0" r="r" b="b"/>
              <a:pathLst>
                <a:path w="380" h="90">
                  <a:moveTo>
                    <a:pt x="380" y="0"/>
                  </a:moveTo>
                  <a:lnTo>
                    <a:pt x="226" y="90"/>
                  </a:lnTo>
                  <a:lnTo>
                    <a:pt x="0" y="90"/>
                  </a:lnTo>
                  <a:lnTo>
                    <a:pt x="156" y="0"/>
                  </a:lnTo>
                  <a:lnTo>
                    <a:pt x="38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0" name="Rectangle 99">
            <a:extLst>
              <a:ext uri="{FF2B5EF4-FFF2-40B4-BE49-F238E27FC236}">
                <a16:creationId xmlns:a16="http://schemas.microsoft.com/office/drawing/2014/main" id="{DEA68127-4E4B-48DA-91F6-300153609FDE}"/>
              </a:ext>
            </a:extLst>
          </p:cNvPr>
          <p:cNvSpPr/>
          <p:nvPr/>
        </p:nvSpPr>
        <p:spPr>
          <a:xfrm>
            <a:off x="1031819" y="3769828"/>
            <a:ext cx="6854881" cy="707886"/>
          </a:xfrm>
          <a:prstGeom prst="rect">
            <a:avLst/>
          </a:prstGeom>
        </p:spPr>
        <p:txBody>
          <a:bodyPr wrap="square">
            <a:spAutoFit/>
          </a:bodyPr>
          <a:lstStyle/>
          <a:p>
            <a:r>
              <a:rPr lang="en-US" sz="4000" b="1" dirty="0">
                <a:solidFill>
                  <a:schemeClr val="accent2"/>
                </a:solidFill>
              </a:rPr>
              <a:t>YOUR TITLE HERE</a:t>
            </a:r>
          </a:p>
        </p:txBody>
      </p:sp>
      <p:sp>
        <p:nvSpPr>
          <p:cNvPr id="101" name="Rectangle 100">
            <a:extLst>
              <a:ext uri="{FF2B5EF4-FFF2-40B4-BE49-F238E27FC236}">
                <a16:creationId xmlns:a16="http://schemas.microsoft.com/office/drawing/2014/main" id="{D5015215-4A36-497C-A8F6-4B633AC98EE0}"/>
              </a:ext>
            </a:extLst>
          </p:cNvPr>
          <p:cNvSpPr/>
          <p:nvPr/>
        </p:nvSpPr>
        <p:spPr>
          <a:xfrm>
            <a:off x="1031819" y="4510657"/>
            <a:ext cx="14916343"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2" name="Rectangle 101">
            <a:extLst>
              <a:ext uri="{FF2B5EF4-FFF2-40B4-BE49-F238E27FC236}">
                <a16:creationId xmlns:a16="http://schemas.microsoft.com/office/drawing/2014/main" id="{1CE2539B-FC9B-457B-B3AB-499374B36963}"/>
              </a:ext>
            </a:extLst>
          </p:cNvPr>
          <p:cNvSpPr/>
          <p:nvPr/>
        </p:nvSpPr>
        <p:spPr>
          <a:xfrm>
            <a:off x="993720" y="6243258"/>
            <a:ext cx="6854881" cy="707886"/>
          </a:xfrm>
          <a:prstGeom prst="rect">
            <a:avLst/>
          </a:prstGeom>
        </p:spPr>
        <p:txBody>
          <a:bodyPr wrap="square">
            <a:spAutoFit/>
          </a:bodyPr>
          <a:lstStyle/>
          <a:p>
            <a:r>
              <a:rPr lang="en-US" sz="4000" b="1" dirty="0">
                <a:solidFill>
                  <a:schemeClr val="accent2"/>
                </a:solidFill>
              </a:rPr>
              <a:t>YOUR TITLE HERE</a:t>
            </a:r>
          </a:p>
        </p:txBody>
      </p:sp>
      <p:sp>
        <p:nvSpPr>
          <p:cNvPr id="103" name="Rectangle 102">
            <a:extLst>
              <a:ext uri="{FF2B5EF4-FFF2-40B4-BE49-F238E27FC236}">
                <a16:creationId xmlns:a16="http://schemas.microsoft.com/office/drawing/2014/main" id="{CF79687B-9E28-4A90-86EC-A2824DCCAA10}"/>
              </a:ext>
            </a:extLst>
          </p:cNvPr>
          <p:cNvSpPr/>
          <p:nvPr/>
        </p:nvSpPr>
        <p:spPr>
          <a:xfrm>
            <a:off x="993721" y="6984088"/>
            <a:ext cx="11769779"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4" name="Rectangle 103">
            <a:extLst>
              <a:ext uri="{FF2B5EF4-FFF2-40B4-BE49-F238E27FC236}">
                <a16:creationId xmlns:a16="http://schemas.microsoft.com/office/drawing/2014/main" id="{6ED31129-FDEC-45D8-9236-9E82B4EF2D02}"/>
              </a:ext>
            </a:extLst>
          </p:cNvPr>
          <p:cNvSpPr/>
          <p:nvPr/>
        </p:nvSpPr>
        <p:spPr>
          <a:xfrm>
            <a:off x="955621" y="8721372"/>
            <a:ext cx="6854881" cy="707886"/>
          </a:xfrm>
          <a:prstGeom prst="rect">
            <a:avLst/>
          </a:prstGeom>
        </p:spPr>
        <p:txBody>
          <a:bodyPr wrap="square">
            <a:spAutoFit/>
          </a:bodyPr>
          <a:lstStyle/>
          <a:p>
            <a:r>
              <a:rPr lang="en-US" sz="4000" b="1" dirty="0">
                <a:solidFill>
                  <a:schemeClr val="accent2"/>
                </a:solidFill>
              </a:rPr>
              <a:t>YOUR TITLE HERE</a:t>
            </a:r>
          </a:p>
        </p:txBody>
      </p:sp>
      <p:sp>
        <p:nvSpPr>
          <p:cNvPr id="105" name="Rectangle 104">
            <a:extLst>
              <a:ext uri="{FF2B5EF4-FFF2-40B4-BE49-F238E27FC236}">
                <a16:creationId xmlns:a16="http://schemas.microsoft.com/office/drawing/2014/main" id="{05C246E5-9638-4122-A234-6FA9702208C5}"/>
              </a:ext>
            </a:extLst>
          </p:cNvPr>
          <p:cNvSpPr/>
          <p:nvPr/>
        </p:nvSpPr>
        <p:spPr>
          <a:xfrm>
            <a:off x="955622" y="9462202"/>
            <a:ext cx="1047087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Watch this slideshow about fibromyalgia.</a:t>
            </a:r>
          </a:p>
        </p:txBody>
      </p:sp>
      <p:sp>
        <p:nvSpPr>
          <p:cNvPr id="106" name="Rectangle 105">
            <a:extLst>
              <a:ext uri="{FF2B5EF4-FFF2-40B4-BE49-F238E27FC236}">
                <a16:creationId xmlns:a16="http://schemas.microsoft.com/office/drawing/2014/main" id="{FC87DC0F-C73E-45C7-A3C0-E69118D6E06E}"/>
              </a:ext>
            </a:extLst>
          </p:cNvPr>
          <p:cNvSpPr/>
          <p:nvPr/>
        </p:nvSpPr>
        <p:spPr>
          <a:xfrm>
            <a:off x="955621" y="12311148"/>
            <a:ext cx="7350926" cy="1938992"/>
          </a:xfrm>
          <a:prstGeom prst="rect">
            <a:avLst/>
          </a:prstGeom>
        </p:spPr>
        <p:txBody>
          <a:bodyPr wrap="square">
            <a:spAutoFit/>
          </a:bodyPr>
          <a:lstStyle/>
          <a:p>
            <a:r>
              <a:rPr lang="en-US" sz="6000" dirty="0">
                <a:gradFill>
                  <a:gsLst>
                    <a:gs pos="0">
                      <a:schemeClr val="accent4"/>
                    </a:gs>
                    <a:gs pos="100000">
                      <a:schemeClr val="accent5"/>
                    </a:gs>
                  </a:gsLst>
                  <a:path path="circle">
                    <a:fillToRect l="100000" t="100000"/>
                  </a:path>
                </a:gradFill>
              </a:rPr>
              <a:t>WE DEVELOP</a:t>
            </a:r>
            <a:br>
              <a:rPr lang="en-US" sz="6000" dirty="0">
                <a:gradFill>
                  <a:gsLst>
                    <a:gs pos="0">
                      <a:schemeClr val="accent4"/>
                    </a:gs>
                    <a:gs pos="100000">
                      <a:schemeClr val="accent5"/>
                    </a:gs>
                  </a:gsLst>
                  <a:path path="circle">
                    <a:fillToRect l="100000" t="100000"/>
                  </a:path>
                </a:gradFill>
              </a:rPr>
            </a:br>
            <a:r>
              <a:rPr lang="en-US" sz="6000" b="1" dirty="0">
                <a:gradFill>
                  <a:gsLst>
                    <a:gs pos="0">
                      <a:schemeClr val="accent4"/>
                    </a:gs>
                    <a:gs pos="100000">
                      <a:schemeClr val="accent5"/>
                    </a:gs>
                  </a:gsLst>
                  <a:path path="circle">
                    <a:fillToRect l="100000" t="100000"/>
                  </a:path>
                </a:gradFill>
              </a:rPr>
              <a:t>LANDS!</a:t>
            </a:r>
          </a:p>
        </p:txBody>
      </p:sp>
      <p:sp>
        <p:nvSpPr>
          <p:cNvPr id="43" name="Freeform: Shape 42">
            <a:extLst>
              <a:ext uri="{FF2B5EF4-FFF2-40B4-BE49-F238E27FC236}">
                <a16:creationId xmlns:a16="http://schemas.microsoft.com/office/drawing/2014/main" id="{AA4AA214-31E3-4D7E-A80F-67BD83B1351A}"/>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37" name="Group 36">
            <a:extLst>
              <a:ext uri="{FF2B5EF4-FFF2-40B4-BE49-F238E27FC236}">
                <a16:creationId xmlns:a16="http://schemas.microsoft.com/office/drawing/2014/main" id="{8036A5D1-2A20-47E6-AAE6-E6A0F18B5644}"/>
              </a:ext>
            </a:extLst>
          </p:cNvPr>
          <p:cNvGrpSpPr/>
          <p:nvPr/>
        </p:nvGrpSpPr>
        <p:grpSpPr>
          <a:xfrm>
            <a:off x="1204642" y="2895786"/>
            <a:ext cx="1253243" cy="229405"/>
            <a:chOff x="1194682" y="3854649"/>
            <a:chExt cx="1850931" cy="338811"/>
          </a:xfrm>
        </p:grpSpPr>
        <p:sp>
          <p:nvSpPr>
            <p:cNvPr id="38" name="Rectangle 37">
              <a:extLst>
                <a:ext uri="{FF2B5EF4-FFF2-40B4-BE49-F238E27FC236}">
                  <a16:creationId xmlns:a16="http://schemas.microsoft.com/office/drawing/2014/main" id="{929185B7-0FF5-4C2C-A534-16D7B5EAF66A}"/>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4712E48-BC0C-48E4-96EB-493065103ADB}"/>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43CF5BF0-AFA3-477A-9425-2B743C5E76E4}"/>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9E07F71-A80D-499A-9060-901F0E2D4042}"/>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0095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38</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accent2"/>
                </a:solidFill>
              </a:rPr>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IMPERISHABLE </a:t>
            </a:r>
            <a:r>
              <a:rPr lang="en-US" sz="10000" b="1" dirty="0">
                <a:solidFill>
                  <a:schemeClr val="accent2"/>
                </a:solidFill>
              </a:rPr>
              <a:t>ASSET </a:t>
            </a:r>
          </a:p>
        </p:txBody>
      </p:sp>
      <p:sp>
        <p:nvSpPr>
          <p:cNvPr id="58" name="Freeform: Shape 57">
            <a:extLst>
              <a:ext uri="{FF2B5EF4-FFF2-40B4-BE49-F238E27FC236}">
                <a16:creationId xmlns:a16="http://schemas.microsoft.com/office/drawing/2014/main" id="{CAD64D53-6906-428F-BF86-E5967D72CBA2}"/>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12" name="Group 11">
            <a:extLst>
              <a:ext uri="{FF2B5EF4-FFF2-40B4-BE49-F238E27FC236}">
                <a16:creationId xmlns:a16="http://schemas.microsoft.com/office/drawing/2014/main" id="{2AAB64BA-F843-4143-A7B7-1A2D9D9B8A17}"/>
              </a:ext>
            </a:extLst>
          </p:cNvPr>
          <p:cNvGrpSpPr/>
          <p:nvPr/>
        </p:nvGrpSpPr>
        <p:grpSpPr>
          <a:xfrm>
            <a:off x="1204642" y="2895786"/>
            <a:ext cx="1253243" cy="229405"/>
            <a:chOff x="1194682" y="3854649"/>
            <a:chExt cx="1850931" cy="338811"/>
          </a:xfrm>
        </p:grpSpPr>
        <p:sp>
          <p:nvSpPr>
            <p:cNvPr id="13" name="Rectangle 12">
              <a:extLst>
                <a:ext uri="{FF2B5EF4-FFF2-40B4-BE49-F238E27FC236}">
                  <a16:creationId xmlns:a16="http://schemas.microsoft.com/office/drawing/2014/main" id="{77EDDEFC-9AD8-4E61-8ED6-BC7EA4F315B1}"/>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5BB30E-EB18-43BD-8D68-3A10CBE17801}"/>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74EE2A3-A0AE-4035-8321-BCD13DC965BF}"/>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57A448-4C1B-4777-B3FD-6E54D47A0993}"/>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2A0A7A35-7DEB-4655-B278-B833FBD70C29}"/>
              </a:ext>
            </a:extLst>
          </p:cNvPr>
          <p:cNvGrpSpPr/>
          <p:nvPr/>
        </p:nvGrpSpPr>
        <p:grpSpPr>
          <a:xfrm>
            <a:off x="1031821" y="8187423"/>
            <a:ext cx="8117807" cy="2680364"/>
            <a:chOff x="1031821" y="7214183"/>
            <a:chExt cx="8117807" cy="2680364"/>
          </a:xfrm>
        </p:grpSpPr>
        <p:sp>
          <p:nvSpPr>
            <p:cNvPr id="18" name="Rectangle 17">
              <a:extLst>
                <a:ext uri="{FF2B5EF4-FFF2-40B4-BE49-F238E27FC236}">
                  <a16:creationId xmlns:a16="http://schemas.microsoft.com/office/drawing/2014/main" id="{CC6F2076-722A-450B-B5A8-4055804EE2D3}"/>
                </a:ext>
              </a:extLst>
            </p:cNvPr>
            <p:cNvSpPr/>
            <p:nvPr/>
          </p:nvSpPr>
          <p:spPr>
            <a:xfrm>
              <a:off x="1031821" y="7214183"/>
              <a:ext cx="6753380" cy="707886"/>
            </a:xfrm>
            <a:prstGeom prst="rect">
              <a:avLst/>
            </a:prstGeom>
          </p:spPr>
          <p:txBody>
            <a:bodyPr wrap="square">
              <a:spAutoFit/>
            </a:bodyPr>
            <a:lstStyle/>
            <a:p>
              <a:r>
                <a:rPr lang="en-US" sz="4000" b="1" dirty="0">
                  <a:solidFill>
                    <a:schemeClr val="accent2"/>
                  </a:solidFill>
                </a:rPr>
                <a:t>IMPERISHABLE ASSET</a:t>
              </a:r>
            </a:p>
          </p:txBody>
        </p:sp>
        <p:sp>
          <p:nvSpPr>
            <p:cNvPr id="19" name="Rectangle 18">
              <a:extLst>
                <a:ext uri="{FF2B5EF4-FFF2-40B4-BE49-F238E27FC236}">
                  <a16:creationId xmlns:a16="http://schemas.microsoft.com/office/drawing/2014/main" id="{B7541822-534D-43A7-920B-BC07A859FCBF}"/>
                </a:ext>
              </a:extLst>
            </p:cNvPr>
            <p:cNvSpPr/>
            <p:nvPr/>
          </p:nvSpPr>
          <p:spPr>
            <a:xfrm>
              <a:off x="1031821" y="8202674"/>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a:t>
              </a:r>
            </a:p>
          </p:txBody>
        </p:sp>
      </p:grpSp>
      <p:grpSp>
        <p:nvGrpSpPr>
          <p:cNvPr id="20" name="Group 19">
            <a:extLst>
              <a:ext uri="{FF2B5EF4-FFF2-40B4-BE49-F238E27FC236}">
                <a16:creationId xmlns:a16="http://schemas.microsoft.com/office/drawing/2014/main" id="{6AEF2DD8-3D27-42E4-B368-16E3CC21CB02}"/>
              </a:ext>
            </a:extLst>
          </p:cNvPr>
          <p:cNvGrpSpPr/>
          <p:nvPr/>
        </p:nvGrpSpPr>
        <p:grpSpPr>
          <a:xfrm>
            <a:off x="1031821" y="11614879"/>
            <a:ext cx="8117807" cy="2680364"/>
            <a:chOff x="1031821" y="11138839"/>
            <a:chExt cx="8117807" cy="2680364"/>
          </a:xfrm>
        </p:grpSpPr>
        <p:sp>
          <p:nvSpPr>
            <p:cNvPr id="21" name="Rectangle 20">
              <a:extLst>
                <a:ext uri="{FF2B5EF4-FFF2-40B4-BE49-F238E27FC236}">
                  <a16:creationId xmlns:a16="http://schemas.microsoft.com/office/drawing/2014/main" id="{86F37A31-9F09-4479-8DD0-E3B5F9B7B3A7}"/>
                </a:ext>
              </a:extLst>
            </p:cNvPr>
            <p:cNvSpPr/>
            <p:nvPr/>
          </p:nvSpPr>
          <p:spPr>
            <a:xfrm>
              <a:off x="1031821" y="11138839"/>
              <a:ext cx="6753380" cy="707886"/>
            </a:xfrm>
            <a:prstGeom prst="rect">
              <a:avLst/>
            </a:prstGeom>
          </p:spPr>
          <p:txBody>
            <a:bodyPr wrap="square">
              <a:spAutoFit/>
            </a:bodyPr>
            <a:lstStyle/>
            <a:p>
              <a:r>
                <a:rPr lang="en-US" sz="4000" b="1" dirty="0">
                  <a:solidFill>
                    <a:schemeClr val="accent2"/>
                  </a:solidFill>
                </a:rPr>
                <a:t>IMPERISHABLE ASSET</a:t>
              </a:r>
            </a:p>
          </p:txBody>
        </p:sp>
        <p:sp>
          <p:nvSpPr>
            <p:cNvPr id="22" name="Rectangle 21">
              <a:extLst>
                <a:ext uri="{FF2B5EF4-FFF2-40B4-BE49-F238E27FC236}">
                  <a16:creationId xmlns:a16="http://schemas.microsoft.com/office/drawing/2014/main" id="{6D73B136-2528-45A9-84C0-09216639753D}"/>
                </a:ext>
              </a:extLst>
            </p:cNvPr>
            <p:cNvSpPr/>
            <p:nvPr/>
          </p:nvSpPr>
          <p:spPr>
            <a:xfrm>
              <a:off x="1031821" y="12127330"/>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a:t>
              </a:r>
            </a:p>
          </p:txBody>
        </p:sp>
      </p:grpSp>
      <p:grpSp>
        <p:nvGrpSpPr>
          <p:cNvPr id="23" name="Group 22">
            <a:extLst>
              <a:ext uri="{FF2B5EF4-FFF2-40B4-BE49-F238E27FC236}">
                <a16:creationId xmlns:a16="http://schemas.microsoft.com/office/drawing/2014/main" id="{4C454FC2-9712-49EB-8517-C84ADC581A72}"/>
              </a:ext>
            </a:extLst>
          </p:cNvPr>
          <p:cNvGrpSpPr/>
          <p:nvPr/>
        </p:nvGrpSpPr>
        <p:grpSpPr>
          <a:xfrm>
            <a:off x="1031821" y="4205969"/>
            <a:ext cx="8117807" cy="3234362"/>
            <a:chOff x="1031821" y="3482069"/>
            <a:chExt cx="8117807" cy="3234362"/>
          </a:xfrm>
        </p:grpSpPr>
        <p:sp>
          <p:nvSpPr>
            <p:cNvPr id="24" name="Rectangle 23">
              <a:extLst>
                <a:ext uri="{FF2B5EF4-FFF2-40B4-BE49-F238E27FC236}">
                  <a16:creationId xmlns:a16="http://schemas.microsoft.com/office/drawing/2014/main" id="{CB1F917D-B544-4F8B-B0BB-70188AFA67F7}"/>
                </a:ext>
              </a:extLst>
            </p:cNvPr>
            <p:cNvSpPr/>
            <p:nvPr/>
          </p:nvSpPr>
          <p:spPr>
            <a:xfrm>
              <a:off x="1031821" y="3482069"/>
              <a:ext cx="6753380" cy="707886"/>
            </a:xfrm>
            <a:prstGeom prst="rect">
              <a:avLst/>
            </a:prstGeom>
          </p:spPr>
          <p:txBody>
            <a:bodyPr wrap="square">
              <a:spAutoFit/>
            </a:bodyPr>
            <a:lstStyle/>
            <a:p>
              <a:r>
                <a:rPr lang="en-US" sz="4000" b="1" dirty="0">
                  <a:solidFill>
                    <a:schemeClr val="accent2"/>
                  </a:solidFill>
                </a:rPr>
                <a:t>IMPERISHABLE ASSET</a:t>
              </a:r>
            </a:p>
          </p:txBody>
        </p:sp>
        <p:sp>
          <p:nvSpPr>
            <p:cNvPr id="25" name="Rectangle 24">
              <a:extLst>
                <a:ext uri="{FF2B5EF4-FFF2-40B4-BE49-F238E27FC236}">
                  <a16:creationId xmlns:a16="http://schemas.microsoft.com/office/drawing/2014/main" id="{FA4CD344-AEA5-43D4-B75F-D3829FE42CE3}"/>
                </a:ext>
              </a:extLst>
            </p:cNvPr>
            <p:cNvSpPr/>
            <p:nvPr/>
          </p:nvSpPr>
          <p:spPr>
            <a:xfrm>
              <a:off x="1031821" y="4470560"/>
              <a:ext cx="8117807"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grpSp>
      <p:grpSp>
        <p:nvGrpSpPr>
          <p:cNvPr id="6" name="Graphic 3">
            <a:extLst>
              <a:ext uri="{FF2B5EF4-FFF2-40B4-BE49-F238E27FC236}">
                <a16:creationId xmlns:a16="http://schemas.microsoft.com/office/drawing/2014/main" id="{058C6509-4E03-40CC-A3E9-0F3F19E2B7AB}"/>
              </a:ext>
            </a:extLst>
          </p:cNvPr>
          <p:cNvGrpSpPr/>
          <p:nvPr/>
        </p:nvGrpSpPr>
        <p:grpSpPr>
          <a:xfrm>
            <a:off x="13755617" y="3448209"/>
            <a:ext cx="13981341" cy="11440680"/>
            <a:chOff x="13755617" y="3448209"/>
            <a:chExt cx="13981341" cy="11440680"/>
          </a:xfrm>
        </p:grpSpPr>
        <p:sp>
          <p:nvSpPr>
            <p:cNvPr id="7" name="Freeform: Shape 6">
              <a:extLst>
                <a:ext uri="{FF2B5EF4-FFF2-40B4-BE49-F238E27FC236}">
                  <a16:creationId xmlns:a16="http://schemas.microsoft.com/office/drawing/2014/main" id="{15C3919D-C57F-485F-8A3E-0695BFBB7BA9}"/>
                </a:ext>
              </a:extLst>
            </p:cNvPr>
            <p:cNvSpPr/>
            <p:nvPr/>
          </p:nvSpPr>
          <p:spPr>
            <a:xfrm>
              <a:off x="15480875" y="4493002"/>
              <a:ext cx="963832" cy="1927663"/>
            </a:xfrm>
            <a:custGeom>
              <a:avLst/>
              <a:gdLst>
                <a:gd name="connsiteX0" fmla="*/ 684320 w 963831"/>
                <a:gd name="connsiteY0" fmla="*/ 267945 h 1927663"/>
                <a:gd name="connsiteX1" fmla="*/ 541673 w 963831"/>
                <a:gd name="connsiteY1" fmla="*/ 346979 h 1927663"/>
                <a:gd name="connsiteX2" fmla="*/ 350835 w 963831"/>
                <a:gd name="connsiteY2" fmla="*/ 227464 h 1927663"/>
                <a:gd name="connsiteX3" fmla="*/ 148430 w 963831"/>
                <a:gd name="connsiteY3" fmla="*/ 454929 h 1927663"/>
                <a:gd name="connsiteX4" fmla="*/ 289149 w 963831"/>
                <a:gd name="connsiteY4" fmla="*/ 630346 h 1927663"/>
                <a:gd name="connsiteX5" fmla="*/ 231320 w 963831"/>
                <a:gd name="connsiteY5" fmla="*/ 780704 h 1927663"/>
                <a:gd name="connsiteX6" fmla="*/ 7711 w 963831"/>
                <a:gd name="connsiteY6" fmla="*/ 813474 h 1927663"/>
                <a:gd name="connsiteX7" fmla="*/ 0 w 963831"/>
                <a:gd name="connsiteY7" fmla="*/ 1118045 h 1927663"/>
                <a:gd name="connsiteX8" fmla="*/ 223609 w 963831"/>
                <a:gd name="connsiteY8" fmla="*/ 1162381 h 1927663"/>
                <a:gd name="connsiteX9" fmla="*/ 275656 w 963831"/>
                <a:gd name="connsiteY9" fmla="*/ 1312739 h 1927663"/>
                <a:gd name="connsiteX10" fmla="*/ 123371 w 963831"/>
                <a:gd name="connsiteY10" fmla="*/ 1482373 h 1927663"/>
                <a:gd name="connsiteX11" fmla="*/ 312281 w 963831"/>
                <a:gd name="connsiteY11" fmla="*/ 1721403 h 1927663"/>
                <a:gd name="connsiteX12" fmla="*/ 514686 w 963831"/>
                <a:gd name="connsiteY12" fmla="*/ 1609599 h 1927663"/>
                <a:gd name="connsiteX13" fmla="*/ 649622 w 963831"/>
                <a:gd name="connsiteY13" fmla="*/ 1690561 h 1927663"/>
                <a:gd name="connsiteX14" fmla="*/ 641912 w 963831"/>
                <a:gd name="connsiteY14" fmla="*/ 1919953 h 1927663"/>
                <a:gd name="connsiteX15" fmla="*/ 940700 w 963831"/>
                <a:gd name="connsiteY15" fmla="*/ 1981638 h 1927663"/>
                <a:gd name="connsiteX16" fmla="*/ 983108 w 963831"/>
                <a:gd name="connsiteY16" fmla="*/ 1871761 h 1927663"/>
                <a:gd name="connsiteX17" fmla="*/ 983108 w 963831"/>
                <a:gd name="connsiteY17" fmla="*/ 1615382 h 1927663"/>
                <a:gd name="connsiteX18" fmla="*/ 362401 w 963831"/>
                <a:gd name="connsiteY18" fmla="*/ 1077564 h 1927663"/>
                <a:gd name="connsiteX19" fmla="*/ 894436 w 963831"/>
                <a:gd name="connsiteY19" fmla="*/ 362401 h 1927663"/>
                <a:gd name="connsiteX20" fmla="*/ 985036 w 963831"/>
                <a:gd name="connsiteY20" fmla="*/ 356618 h 1927663"/>
                <a:gd name="connsiteX21" fmla="*/ 985036 w 963831"/>
                <a:gd name="connsiteY21" fmla="*/ 0 h 1927663"/>
                <a:gd name="connsiteX22" fmla="*/ 692031 w 963831"/>
                <a:gd name="connsiteY22" fmla="*/ 44336 h 1927663"/>
                <a:gd name="connsiteX23" fmla="*/ 684320 w 963831"/>
                <a:gd name="connsiteY23" fmla="*/ 267945 h 192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63831" h="1927663">
                  <a:moveTo>
                    <a:pt x="684320" y="267945"/>
                  </a:moveTo>
                  <a:cubicBezTo>
                    <a:pt x="634201" y="289149"/>
                    <a:pt x="586010" y="316137"/>
                    <a:pt x="541673" y="346979"/>
                  </a:cubicBezTo>
                  <a:lnTo>
                    <a:pt x="350835" y="227464"/>
                  </a:lnTo>
                  <a:lnTo>
                    <a:pt x="148430" y="454929"/>
                  </a:lnTo>
                  <a:lnTo>
                    <a:pt x="289149" y="630346"/>
                  </a:lnTo>
                  <a:cubicBezTo>
                    <a:pt x="264090" y="678537"/>
                    <a:pt x="244813" y="728657"/>
                    <a:pt x="231320" y="780704"/>
                  </a:cubicBezTo>
                  <a:lnTo>
                    <a:pt x="7711" y="813474"/>
                  </a:lnTo>
                  <a:lnTo>
                    <a:pt x="0" y="1118045"/>
                  </a:lnTo>
                  <a:lnTo>
                    <a:pt x="223609" y="1162381"/>
                  </a:lnTo>
                  <a:cubicBezTo>
                    <a:pt x="235175" y="1214428"/>
                    <a:pt x="252524" y="1266475"/>
                    <a:pt x="275656" y="1312739"/>
                  </a:cubicBezTo>
                  <a:lnTo>
                    <a:pt x="123371" y="1482373"/>
                  </a:lnTo>
                  <a:lnTo>
                    <a:pt x="312281" y="1721403"/>
                  </a:lnTo>
                  <a:lnTo>
                    <a:pt x="514686" y="1609599"/>
                  </a:lnTo>
                  <a:cubicBezTo>
                    <a:pt x="557095" y="1640441"/>
                    <a:pt x="601431" y="1669356"/>
                    <a:pt x="649622" y="1690561"/>
                  </a:cubicBezTo>
                  <a:lnTo>
                    <a:pt x="641912" y="1919953"/>
                  </a:lnTo>
                  <a:lnTo>
                    <a:pt x="940700" y="1981638"/>
                  </a:lnTo>
                  <a:lnTo>
                    <a:pt x="983108" y="1871761"/>
                  </a:lnTo>
                  <a:lnTo>
                    <a:pt x="983108" y="1615382"/>
                  </a:lnTo>
                  <a:cubicBezTo>
                    <a:pt x="676610" y="1615382"/>
                    <a:pt x="408665" y="1389845"/>
                    <a:pt x="362401" y="1077564"/>
                  </a:cubicBezTo>
                  <a:cubicBezTo>
                    <a:pt x="310354" y="732512"/>
                    <a:pt x="549384" y="412520"/>
                    <a:pt x="894436" y="362401"/>
                  </a:cubicBezTo>
                  <a:cubicBezTo>
                    <a:pt x="925278" y="358545"/>
                    <a:pt x="954193" y="356618"/>
                    <a:pt x="985036" y="356618"/>
                  </a:cubicBezTo>
                  <a:lnTo>
                    <a:pt x="985036" y="0"/>
                  </a:lnTo>
                  <a:lnTo>
                    <a:pt x="692031" y="44336"/>
                  </a:lnTo>
                  <a:lnTo>
                    <a:pt x="684320" y="267945"/>
                  </a:lnTo>
                  <a:close/>
                </a:path>
              </a:pathLst>
            </a:custGeom>
            <a:solidFill>
              <a:srgbClr val="62767F"/>
            </a:solidFill>
            <a:ln w="19271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EC9094D-4137-42A7-A6C6-AC10198F5542}"/>
                </a:ext>
              </a:extLst>
            </p:cNvPr>
            <p:cNvSpPr/>
            <p:nvPr/>
          </p:nvSpPr>
          <p:spPr>
            <a:xfrm>
              <a:off x="16462056" y="4493002"/>
              <a:ext cx="963832" cy="1927663"/>
            </a:xfrm>
            <a:custGeom>
              <a:avLst/>
              <a:gdLst>
                <a:gd name="connsiteX0" fmla="*/ 884797 w 963831"/>
                <a:gd name="connsiteY0" fmla="*/ 535890 h 1927663"/>
                <a:gd name="connsiteX1" fmla="*/ 661188 w 963831"/>
                <a:gd name="connsiteY1" fmla="*/ 570588 h 1927663"/>
                <a:gd name="connsiteX2" fmla="*/ 560950 w 963831"/>
                <a:gd name="connsiteY2" fmla="*/ 443362 h 1927663"/>
                <a:gd name="connsiteX3" fmla="*/ 645767 w 963831"/>
                <a:gd name="connsiteY3" fmla="*/ 235175 h 1927663"/>
                <a:gd name="connsiteX4" fmla="*/ 385533 w 963831"/>
                <a:gd name="connsiteY4" fmla="*/ 75179 h 1927663"/>
                <a:gd name="connsiteX5" fmla="*/ 237103 w 963831"/>
                <a:gd name="connsiteY5" fmla="*/ 244813 h 1927663"/>
                <a:gd name="connsiteX6" fmla="*/ 77106 w 963831"/>
                <a:gd name="connsiteY6" fmla="*/ 212043 h 1927663"/>
                <a:gd name="connsiteX7" fmla="*/ 7711 w 963831"/>
                <a:gd name="connsiteY7" fmla="*/ 0 h 1927663"/>
                <a:gd name="connsiteX8" fmla="*/ 0 w 963831"/>
                <a:gd name="connsiteY8" fmla="*/ 1928 h 1927663"/>
                <a:gd name="connsiteX9" fmla="*/ 0 w 963831"/>
                <a:gd name="connsiteY9" fmla="*/ 360473 h 1927663"/>
                <a:gd name="connsiteX10" fmla="*/ 626491 w 963831"/>
                <a:gd name="connsiteY10" fmla="*/ 898291 h 1927663"/>
                <a:gd name="connsiteX11" fmla="*/ 94455 w 963831"/>
                <a:gd name="connsiteY11" fmla="*/ 1613454 h 1927663"/>
                <a:gd name="connsiteX12" fmla="*/ 0 w 963831"/>
                <a:gd name="connsiteY12" fmla="*/ 1619237 h 1927663"/>
                <a:gd name="connsiteX13" fmla="*/ 0 w 963831"/>
                <a:gd name="connsiteY13" fmla="*/ 1875616 h 1927663"/>
                <a:gd name="connsiteX14" fmla="*/ 40481 w 963831"/>
                <a:gd name="connsiteY14" fmla="*/ 1769595 h 1927663"/>
                <a:gd name="connsiteX15" fmla="*/ 115660 w 963831"/>
                <a:gd name="connsiteY15" fmla="*/ 1761884 h 1927663"/>
                <a:gd name="connsiteX16" fmla="*/ 194694 w 963831"/>
                <a:gd name="connsiteY16" fmla="*/ 1746463 h 1927663"/>
                <a:gd name="connsiteX17" fmla="*/ 337341 w 963831"/>
                <a:gd name="connsiteY17" fmla="*/ 1927663 h 1927663"/>
                <a:gd name="connsiteX18" fmla="*/ 605286 w 963831"/>
                <a:gd name="connsiteY18" fmla="*/ 1783088 h 1927663"/>
                <a:gd name="connsiteX19" fmla="*/ 530108 w 963831"/>
                <a:gd name="connsiteY19" fmla="*/ 1565263 h 1927663"/>
                <a:gd name="connsiteX20" fmla="*/ 634201 w 963831"/>
                <a:gd name="connsiteY20" fmla="*/ 1447675 h 1927663"/>
                <a:gd name="connsiteX21" fmla="*/ 859738 w 963831"/>
                <a:gd name="connsiteY21" fmla="*/ 1495867 h 1927663"/>
                <a:gd name="connsiteX22" fmla="*/ 971542 w 963831"/>
                <a:gd name="connsiteY22" fmla="*/ 1212500 h 1927663"/>
                <a:gd name="connsiteX23" fmla="*/ 774921 w 963831"/>
                <a:gd name="connsiteY23" fmla="*/ 1092985 h 1927663"/>
                <a:gd name="connsiteX24" fmla="*/ 778776 w 963831"/>
                <a:gd name="connsiteY24" fmla="*/ 934917 h 1927663"/>
                <a:gd name="connsiteX25" fmla="*/ 979253 w 963831"/>
                <a:gd name="connsiteY25" fmla="*/ 826968 h 1927663"/>
                <a:gd name="connsiteX26" fmla="*/ 884797 w 963831"/>
                <a:gd name="connsiteY26" fmla="*/ 535890 h 192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3831" h="1927663">
                  <a:moveTo>
                    <a:pt x="884797" y="535890"/>
                  </a:moveTo>
                  <a:lnTo>
                    <a:pt x="661188" y="570588"/>
                  </a:lnTo>
                  <a:cubicBezTo>
                    <a:pt x="632273" y="524324"/>
                    <a:pt x="597575" y="481916"/>
                    <a:pt x="560950" y="443362"/>
                  </a:cubicBezTo>
                  <a:lnTo>
                    <a:pt x="645767" y="235175"/>
                  </a:lnTo>
                  <a:lnTo>
                    <a:pt x="385533" y="75179"/>
                  </a:lnTo>
                  <a:lnTo>
                    <a:pt x="237103" y="244813"/>
                  </a:lnTo>
                  <a:cubicBezTo>
                    <a:pt x="185056" y="229392"/>
                    <a:pt x="133009" y="217826"/>
                    <a:pt x="77106" y="212043"/>
                  </a:cubicBezTo>
                  <a:lnTo>
                    <a:pt x="7711" y="0"/>
                  </a:lnTo>
                  <a:lnTo>
                    <a:pt x="0" y="1928"/>
                  </a:lnTo>
                  <a:lnTo>
                    <a:pt x="0" y="360473"/>
                  </a:lnTo>
                  <a:cubicBezTo>
                    <a:pt x="308426" y="358545"/>
                    <a:pt x="580226" y="584082"/>
                    <a:pt x="626491" y="898291"/>
                  </a:cubicBezTo>
                  <a:cubicBezTo>
                    <a:pt x="678537" y="1243343"/>
                    <a:pt x="439507" y="1563335"/>
                    <a:pt x="94455" y="1613454"/>
                  </a:cubicBezTo>
                  <a:cubicBezTo>
                    <a:pt x="61685" y="1619237"/>
                    <a:pt x="30843" y="1619237"/>
                    <a:pt x="0" y="1619237"/>
                  </a:cubicBezTo>
                  <a:lnTo>
                    <a:pt x="0" y="1875616"/>
                  </a:lnTo>
                  <a:lnTo>
                    <a:pt x="40481" y="1769595"/>
                  </a:lnTo>
                  <a:cubicBezTo>
                    <a:pt x="65541" y="1767667"/>
                    <a:pt x="90600" y="1765739"/>
                    <a:pt x="115660" y="1761884"/>
                  </a:cubicBezTo>
                  <a:cubicBezTo>
                    <a:pt x="142647" y="1758029"/>
                    <a:pt x="167707" y="1752246"/>
                    <a:pt x="194694" y="1746463"/>
                  </a:cubicBezTo>
                  <a:lnTo>
                    <a:pt x="337341" y="1927663"/>
                  </a:lnTo>
                  <a:lnTo>
                    <a:pt x="605286" y="1783088"/>
                  </a:lnTo>
                  <a:lnTo>
                    <a:pt x="530108" y="1565263"/>
                  </a:lnTo>
                  <a:cubicBezTo>
                    <a:pt x="568661" y="1530565"/>
                    <a:pt x="603359" y="1490084"/>
                    <a:pt x="634201" y="1447675"/>
                  </a:cubicBezTo>
                  <a:lnTo>
                    <a:pt x="859738" y="1495867"/>
                  </a:lnTo>
                  <a:lnTo>
                    <a:pt x="971542" y="1212500"/>
                  </a:lnTo>
                  <a:lnTo>
                    <a:pt x="774921" y="1092985"/>
                  </a:lnTo>
                  <a:cubicBezTo>
                    <a:pt x="780704" y="1040938"/>
                    <a:pt x="782631" y="988891"/>
                    <a:pt x="778776" y="934917"/>
                  </a:cubicBezTo>
                  <a:lnTo>
                    <a:pt x="979253" y="826968"/>
                  </a:lnTo>
                  <a:lnTo>
                    <a:pt x="884797" y="535890"/>
                  </a:lnTo>
                  <a:close/>
                </a:path>
              </a:pathLst>
            </a:custGeom>
            <a:solidFill>
              <a:srgbClr val="425862"/>
            </a:solidFill>
            <a:ln w="19271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5FA5E87-3BCA-47C9-B22C-26F780E50DFC}"/>
                </a:ext>
              </a:extLst>
            </p:cNvPr>
            <p:cNvSpPr/>
            <p:nvPr/>
          </p:nvSpPr>
          <p:spPr>
            <a:xfrm>
              <a:off x="15834229" y="4851548"/>
              <a:ext cx="578299" cy="1156598"/>
            </a:xfrm>
            <a:custGeom>
              <a:avLst/>
              <a:gdLst>
                <a:gd name="connsiteX0" fmla="*/ 7120 w 578298"/>
                <a:gd name="connsiteY0" fmla="*/ 722874 h 1156597"/>
                <a:gd name="connsiteX1" fmla="*/ 627827 w 578298"/>
                <a:gd name="connsiteY1" fmla="*/ 1260692 h 1156597"/>
                <a:gd name="connsiteX2" fmla="*/ 627827 w 578298"/>
                <a:gd name="connsiteY2" fmla="*/ 1131538 h 1156597"/>
                <a:gd name="connsiteX3" fmla="*/ 134345 w 578298"/>
                <a:gd name="connsiteY3" fmla="*/ 705525 h 1156597"/>
                <a:gd name="connsiteX4" fmla="*/ 556504 w 578298"/>
                <a:gd name="connsiteY4" fmla="*/ 136864 h 1156597"/>
                <a:gd name="connsiteX5" fmla="*/ 627827 w 578298"/>
                <a:gd name="connsiteY5" fmla="*/ 131081 h 1156597"/>
                <a:gd name="connsiteX6" fmla="*/ 627827 w 578298"/>
                <a:gd name="connsiteY6" fmla="*/ 0 h 1156597"/>
                <a:gd name="connsiteX7" fmla="*/ 537227 w 578298"/>
                <a:gd name="connsiteY7" fmla="*/ 5783 h 1156597"/>
                <a:gd name="connsiteX8" fmla="*/ 7120 w 578298"/>
                <a:gd name="connsiteY8" fmla="*/ 722874 h 11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298" h="1156597">
                  <a:moveTo>
                    <a:pt x="7120" y="722874"/>
                  </a:moveTo>
                  <a:cubicBezTo>
                    <a:pt x="53384" y="1035155"/>
                    <a:pt x="321329" y="1258764"/>
                    <a:pt x="627827" y="1260692"/>
                  </a:cubicBezTo>
                  <a:lnTo>
                    <a:pt x="627827" y="1131538"/>
                  </a:lnTo>
                  <a:cubicBezTo>
                    <a:pt x="384942" y="1131538"/>
                    <a:pt x="170971" y="952266"/>
                    <a:pt x="134345" y="705525"/>
                  </a:cubicBezTo>
                  <a:cubicBezTo>
                    <a:pt x="93865" y="431797"/>
                    <a:pt x="282775" y="177345"/>
                    <a:pt x="556504" y="136864"/>
                  </a:cubicBezTo>
                  <a:cubicBezTo>
                    <a:pt x="579636" y="133009"/>
                    <a:pt x="604695" y="133009"/>
                    <a:pt x="627827" y="131081"/>
                  </a:cubicBezTo>
                  <a:lnTo>
                    <a:pt x="627827" y="0"/>
                  </a:lnTo>
                  <a:cubicBezTo>
                    <a:pt x="598912" y="0"/>
                    <a:pt x="568069" y="1928"/>
                    <a:pt x="537227" y="5783"/>
                  </a:cubicBezTo>
                  <a:cubicBezTo>
                    <a:pt x="194103" y="57830"/>
                    <a:pt x="-44927" y="377822"/>
                    <a:pt x="7120" y="722874"/>
                  </a:cubicBezTo>
                  <a:close/>
                </a:path>
              </a:pathLst>
            </a:custGeom>
            <a:solidFill>
              <a:srgbClr val="3E5057"/>
            </a:solidFill>
            <a:ln w="19271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35ADA65-7E31-42F5-9697-EAC728154416}"/>
                </a:ext>
              </a:extLst>
            </p:cNvPr>
            <p:cNvSpPr/>
            <p:nvPr/>
          </p:nvSpPr>
          <p:spPr>
            <a:xfrm>
              <a:off x="16462056" y="4851536"/>
              <a:ext cx="578299" cy="1156598"/>
            </a:xfrm>
            <a:custGeom>
              <a:avLst/>
              <a:gdLst>
                <a:gd name="connsiteX0" fmla="*/ 0 w 578298"/>
                <a:gd name="connsiteY0" fmla="*/ 12 h 1156597"/>
                <a:gd name="connsiteX1" fmla="*/ 0 w 578298"/>
                <a:gd name="connsiteY1" fmla="*/ 129166 h 1156597"/>
                <a:gd name="connsiteX2" fmla="*/ 497337 w 578298"/>
                <a:gd name="connsiteY2" fmla="*/ 557107 h 1156597"/>
                <a:gd name="connsiteX3" fmla="*/ 75179 w 578298"/>
                <a:gd name="connsiteY3" fmla="*/ 1125768 h 1156597"/>
                <a:gd name="connsiteX4" fmla="*/ 0 w 578298"/>
                <a:gd name="connsiteY4" fmla="*/ 1129623 h 1156597"/>
                <a:gd name="connsiteX5" fmla="*/ 0 w 578298"/>
                <a:gd name="connsiteY5" fmla="*/ 1258776 h 1156597"/>
                <a:gd name="connsiteX6" fmla="*/ 94455 w 578298"/>
                <a:gd name="connsiteY6" fmla="*/ 1252993 h 1156597"/>
                <a:gd name="connsiteX7" fmla="*/ 626491 w 578298"/>
                <a:gd name="connsiteY7" fmla="*/ 535903 h 1156597"/>
                <a:gd name="connsiteX8" fmla="*/ 0 w 578298"/>
                <a:gd name="connsiteY8" fmla="*/ 12 h 11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298" h="1156597">
                  <a:moveTo>
                    <a:pt x="0" y="12"/>
                  </a:moveTo>
                  <a:lnTo>
                    <a:pt x="0" y="129166"/>
                  </a:lnTo>
                  <a:cubicBezTo>
                    <a:pt x="244813" y="127238"/>
                    <a:pt x="460712" y="306511"/>
                    <a:pt x="497337" y="557107"/>
                  </a:cubicBezTo>
                  <a:cubicBezTo>
                    <a:pt x="537818" y="830835"/>
                    <a:pt x="348907" y="1085287"/>
                    <a:pt x="75179" y="1125768"/>
                  </a:cubicBezTo>
                  <a:cubicBezTo>
                    <a:pt x="50119" y="1129623"/>
                    <a:pt x="25060" y="1131550"/>
                    <a:pt x="0" y="1129623"/>
                  </a:cubicBezTo>
                  <a:lnTo>
                    <a:pt x="0" y="1258776"/>
                  </a:lnTo>
                  <a:cubicBezTo>
                    <a:pt x="30843" y="1258776"/>
                    <a:pt x="63613" y="1256849"/>
                    <a:pt x="94455" y="1252993"/>
                  </a:cubicBezTo>
                  <a:cubicBezTo>
                    <a:pt x="439507" y="1200946"/>
                    <a:pt x="676610" y="880954"/>
                    <a:pt x="626491" y="535903"/>
                  </a:cubicBezTo>
                  <a:cubicBezTo>
                    <a:pt x="580226" y="223621"/>
                    <a:pt x="308426" y="-1915"/>
                    <a:pt x="0" y="12"/>
                  </a:cubicBezTo>
                  <a:close/>
                </a:path>
              </a:pathLst>
            </a:custGeom>
            <a:solidFill>
              <a:srgbClr val="253438"/>
            </a:solidFill>
            <a:ln w="19271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B3251CF-450C-4598-B2B1-5E560F5426DE}"/>
                </a:ext>
              </a:extLst>
            </p:cNvPr>
            <p:cNvSpPr/>
            <p:nvPr/>
          </p:nvSpPr>
          <p:spPr>
            <a:xfrm>
              <a:off x="14333916" y="6632709"/>
              <a:ext cx="1156598" cy="1156598"/>
            </a:xfrm>
            <a:custGeom>
              <a:avLst/>
              <a:gdLst>
                <a:gd name="connsiteX0" fmla="*/ 1310811 w 1156597"/>
                <a:gd name="connsiteY0" fmla="*/ 697814 h 1156597"/>
                <a:gd name="connsiteX1" fmla="*/ 1293462 w 1156597"/>
                <a:gd name="connsiteY1" fmla="*/ 497337 h 1156597"/>
                <a:gd name="connsiteX2" fmla="*/ 1141177 w 1156597"/>
                <a:gd name="connsiteY2" fmla="*/ 485771 h 1156597"/>
                <a:gd name="connsiteX3" fmla="*/ 1096840 w 1156597"/>
                <a:gd name="connsiteY3" fmla="*/ 391315 h 1156597"/>
                <a:gd name="connsiteX4" fmla="*/ 1183585 w 1156597"/>
                <a:gd name="connsiteY4" fmla="*/ 267945 h 1156597"/>
                <a:gd name="connsiteX5" fmla="*/ 1040938 w 1156597"/>
                <a:gd name="connsiteY5" fmla="*/ 123370 h 1156597"/>
                <a:gd name="connsiteX6" fmla="*/ 919495 w 1156597"/>
                <a:gd name="connsiteY6" fmla="*/ 210115 h 1156597"/>
                <a:gd name="connsiteX7" fmla="*/ 823112 w 1156597"/>
                <a:gd name="connsiteY7" fmla="*/ 165779 h 1156597"/>
                <a:gd name="connsiteX8" fmla="*/ 809619 w 1156597"/>
                <a:gd name="connsiteY8" fmla="*/ 17349 h 1156597"/>
                <a:gd name="connsiteX9" fmla="*/ 609142 w 1156597"/>
                <a:gd name="connsiteY9" fmla="*/ 0 h 1156597"/>
                <a:gd name="connsiteX10" fmla="*/ 572516 w 1156597"/>
                <a:gd name="connsiteY10" fmla="*/ 144575 h 1156597"/>
                <a:gd name="connsiteX11" fmla="*/ 468422 w 1156597"/>
                <a:gd name="connsiteY11" fmla="*/ 173490 h 1156597"/>
                <a:gd name="connsiteX12" fmla="*/ 364328 w 1156597"/>
                <a:gd name="connsiteY12" fmla="*/ 67468 h 1156597"/>
                <a:gd name="connsiteX13" fmla="*/ 360473 w 1156597"/>
                <a:gd name="connsiteY13" fmla="*/ 71323 h 1156597"/>
                <a:gd name="connsiteX14" fmla="*/ 200477 w 1156597"/>
                <a:gd name="connsiteY14" fmla="*/ 185055 h 1156597"/>
                <a:gd name="connsiteX15" fmla="*/ 264090 w 1156597"/>
                <a:gd name="connsiteY15" fmla="*/ 319992 h 1156597"/>
                <a:gd name="connsiteX16" fmla="*/ 202405 w 1156597"/>
                <a:gd name="connsiteY16" fmla="*/ 408664 h 1156597"/>
                <a:gd name="connsiteX17" fmla="*/ 53975 w 1156597"/>
                <a:gd name="connsiteY17" fmla="*/ 395171 h 1156597"/>
                <a:gd name="connsiteX18" fmla="*/ 0 w 1156597"/>
                <a:gd name="connsiteY18" fmla="*/ 587937 h 1156597"/>
                <a:gd name="connsiteX19" fmla="*/ 136864 w 1156597"/>
                <a:gd name="connsiteY19" fmla="*/ 649622 h 1156597"/>
                <a:gd name="connsiteX20" fmla="*/ 146502 w 1156597"/>
                <a:gd name="connsiteY20" fmla="*/ 755644 h 1156597"/>
                <a:gd name="connsiteX21" fmla="*/ 23132 w 1156597"/>
                <a:gd name="connsiteY21" fmla="*/ 840461 h 1156597"/>
                <a:gd name="connsiteX22" fmla="*/ 109877 w 1156597"/>
                <a:gd name="connsiteY22" fmla="*/ 1023589 h 1156597"/>
                <a:gd name="connsiteX23" fmla="*/ 256379 w 1156597"/>
                <a:gd name="connsiteY23" fmla="*/ 983108 h 1156597"/>
                <a:gd name="connsiteX24" fmla="*/ 331558 w 1156597"/>
                <a:gd name="connsiteY24" fmla="*/ 1056359 h 1156597"/>
                <a:gd name="connsiteX25" fmla="*/ 289149 w 1156597"/>
                <a:gd name="connsiteY25" fmla="*/ 1202862 h 1156597"/>
                <a:gd name="connsiteX26" fmla="*/ 472277 w 1156597"/>
                <a:gd name="connsiteY26" fmla="*/ 1287679 h 1156597"/>
                <a:gd name="connsiteX27" fmla="*/ 559022 w 1156597"/>
                <a:gd name="connsiteY27" fmla="*/ 1162381 h 1156597"/>
                <a:gd name="connsiteX28" fmla="*/ 663116 w 1156597"/>
                <a:gd name="connsiteY28" fmla="*/ 1170092 h 1156597"/>
                <a:gd name="connsiteX29" fmla="*/ 726729 w 1156597"/>
                <a:gd name="connsiteY29" fmla="*/ 1308883 h 1156597"/>
                <a:gd name="connsiteX30" fmla="*/ 921423 w 1156597"/>
                <a:gd name="connsiteY30" fmla="*/ 1256837 h 1156597"/>
                <a:gd name="connsiteX31" fmla="*/ 913712 w 1156597"/>
                <a:gd name="connsiteY31" fmla="*/ 1179730 h 1156597"/>
                <a:gd name="connsiteX32" fmla="*/ 906002 w 1156597"/>
                <a:gd name="connsiteY32" fmla="*/ 1104551 h 1156597"/>
                <a:gd name="connsiteX33" fmla="*/ 948410 w 1156597"/>
                <a:gd name="connsiteY33" fmla="*/ 1077564 h 1156597"/>
                <a:gd name="connsiteX34" fmla="*/ 990819 w 1156597"/>
                <a:gd name="connsiteY34" fmla="*/ 1044793 h 1156597"/>
                <a:gd name="connsiteX35" fmla="*/ 1129611 w 1156597"/>
                <a:gd name="connsiteY35" fmla="*/ 1110334 h 1156597"/>
                <a:gd name="connsiteX36" fmla="*/ 1245270 w 1156597"/>
                <a:gd name="connsiteY36" fmla="*/ 944555 h 1156597"/>
                <a:gd name="connsiteX37" fmla="*/ 1137321 w 1156597"/>
                <a:gd name="connsiteY37" fmla="*/ 836606 h 1156597"/>
                <a:gd name="connsiteX38" fmla="*/ 1164309 w 1156597"/>
                <a:gd name="connsiteY38" fmla="*/ 736367 h 1156597"/>
                <a:gd name="connsiteX39" fmla="*/ 1310811 w 1156597"/>
                <a:gd name="connsiteY39" fmla="*/ 697814 h 1156597"/>
                <a:gd name="connsiteX40" fmla="*/ 838533 w 1156597"/>
                <a:gd name="connsiteY40" fmla="*/ 917568 h 1156597"/>
                <a:gd name="connsiteX41" fmla="*/ 796125 w 1156597"/>
                <a:gd name="connsiteY41" fmla="*/ 942627 h 1156597"/>
                <a:gd name="connsiteX42" fmla="*/ 389388 w 1156597"/>
                <a:gd name="connsiteY42" fmla="*/ 840461 h 1156597"/>
                <a:gd name="connsiteX43" fmla="*/ 468422 w 1156597"/>
                <a:gd name="connsiteY43" fmla="*/ 391315 h 1156597"/>
                <a:gd name="connsiteX44" fmla="*/ 506975 w 1156597"/>
                <a:gd name="connsiteY44" fmla="*/ 368184 h 1156597"/>
                <a:gd name="connsiteX45" fmla="*/ 915640 w 1156597"/>
                <a:gd name="connsiteY45" fmla="*/ 470350 h 1156597"/>
                <a:gd name="connsiteX46" fmla="*/ 838533 w 1156597"/>
                <a:gd name="connsiteY46" fmla="*/ 917568 h 11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6597" h="1156597">
                  <a:moveTo>
                    <a:pt x="1310811" y="697814"/>
                  </a:moveTo>
                  <a:lnTo>
                    <a:pt x="1293462" y="497337"/>
                  </a:lnTo>
                  <a:lnTo>
                    <a:pt x="1141177" y="485771"/>
                  </a:lnTo>
                  <a:cubicBezTo>
                    <a:pt x="1129611" y="453001"/>
                    <a:pt x="1114189" y="422158"/>
                    <a:pt x="1096840" y="391315"/>
                  </a:cubicBezTo>
                  <a:lnTo>
                    <a:pt x="1183585" y="267945"/>
                  </a:lnTo>
                  <a:lnTo>
                    <a:pt x="1040938" y="123370"/>
                  </a:lnTo>
                  <a:lnTo>
                    <a:pt x="919495" y="210115"/>
                  </a:lnTo>
                  <a:cubicBezTo>
                    <a:pt x="888653" y="190839"/>
                    <a:pt x="855882" y="177345"/>
                    <a:pt x="823112" y="165779"/>
                  </a:cubicBezTo>
                  <a:lnTo>
                    <a:pt x="809619" y="17349"/>
                  </a:lnTo>
                  <a:lnTo>
                    <a:pt x="609142" y="0"/>
                  </a:lnTo>
                  <a:lnTo>
                    <a:pt x="572516" y="144575"/>
                  </a:lnTo>
                  <a:cubicBezTo>
                    <a:pt x="537818" y="150357"/>
                    <a:pt x="503120" y="159996"/>
                    <a:pt x="468422" y="173490"/>
                  </a:cubicBezTo>
                  <a:lnTo>
                    <a:pt x="364328" y="67468"/>
                  </a:lnTo>
                  <a:lnTo>
                    <a:pt x="360473" y="71323"/>
                  </a:lnTo>
                  <a:lnTo>
                    <a:pt x="200477" y="185055"/>
                  </a:lnTo>
                  <a:lnTo>
                    <a:pt x="264090" y="319992"/>
                  </a:lnTo>
                  <a:cubicBezTo>
                    <a:pt x="240958" y="346979"/>
                    <a:pt x="219754" y="377822"/>
                    <a:pt x="202405" y="408664"/>
                  </a:cubicBezTo>
                  <a:lnTo>
                    <a:pt x="53975" y="395171"/>
                  </a:lnTo>
                  <a:lnTo>
                    <a:pt x="0" y="587937"/>
                  </a:lnTo>
                  <a:lnTo>
                    <a:pt x="136864" y="649622"/>
                  </a:lnTo>
                  <a:cubicBezTo>
                    <a:pt x="136864" y="684320"/>
                    <a:pt x="140719" y="720946"/>
                    <a:pt x="146502" y="755644"/>
                  </a:cubicBezTo>
                  <a:lnTo>
                    <a:pt x="23132" y="840461"/>
                  </a:lnTo>
                  <a:lnTo>
                    <a:pt x="109877" y="1023589"/>
                  </a:lnTo>
                  <a:lnTo>
                    <a:pt x="256379" y="983108"/>
                  </a:lnTo>
                  <a:cubicBezTo>
                    <a:pt x="279511" y="1010095"/>
                    <a:pt x="304571" y="1035155"/>
                    <a:pt x="331558" y="1056359"/>
                  </a:cubicBezTo>
                  <a:lnTo>
                    <a:pt x="289149" y="1202862"/>
                  </a:lnTo>
                  <a:lnTo>
                    <a:pt x="472277" y="1287679"/>
                  </a:lnTo>
                  <a:lnTo>
                    <a:pt x="559022" y="1162381"/>
                  </a:lnTo>
                  <a:cubicBezTo>
                    <a:pt x="593720" y="1168164"/>
                    <a:pt x="628418" y="1172019"/>
                    <a:pt x="663116" y="1170092"/>
                  </a:cubicBezTo>
                  <a:lnTo>
                    <a:pt x="726729" y="1308883"/>
                  </a:lnTo>
                  <a:lnTo>
                    <a:pt x="921423" y="1256837"/>
                  </a:lnTo>
                  <a:lnTo>
                    <a:pt x="913712" y="1179730"/>
                  </a:lnTo>
                  <a:lnTo>
                    <a:pt x="906002" y="1104551"/>
                  </a:lnTo>
                  <a:cubicBezTo>
                    <a:pt x="921423" y="1096840"/>
                    <a:pt x="934917" y="1087202"/>
                    <a:pt x="948410" y="1077564"/>
                  </a:cubicBezTo>
                  <a:cubicBezTo>
                    <a:pt x="963832" y="1067925"/>
                    <a:pt x="977325" y="1056359"/>
                    <a:pt x="990819" y="1044793"/>
                  </a:cubicBezTo>
                  <a:lnTo>
                    <a:pt x="1129611" y="1110334"/>
                  </a:lnTo>
                  <a:lnTo>
                    <a:pt x="1245270" y="944555"/>
                  </a:lnTo>
                  <a:lnTo>
                    <a:pt x="1137321" y="836606"/>
                  </a:lnTo>
                  <a:cubicBezTo>
                    <a:pt x="1148887" y="803836"/>
                    <a:pt x="1158526" y="771065"/>
                    <a:pt x="1164309" y="736367"/>
                  </a:cubicBezTo>
                  <a:lnTo>
                    <a:pt x="1310811" y="697814"/>
                  </a:lnTo>
                  <a:close/>
                  <a:moveTo>
                    <a:pt x="838533" y="917568"/>
                  </a:moveTo>
                  <a:cubicBezTo>
                    <a:pt x="825040" y="927206"/>
                    <a:pt x="811546" y="934917"/>
                    <a:pt x="796125" y="942627"/>
                  </a:cubicBezTo>
                  <a:cubicBezTo>
                    <a:pt x="655406" y="1012023"/>
                    <a:pt x="481916" y="971542"/>
                    <a:pt x="389388" y="840461"/>
                  </a:cubicBezTo>
                  <a:cubicBezTo>
                    <a:pt x="287222" y="695886"/>
                    <a:pt x="321920" y="493482"/>
                    <a:pt x="468422" y="391315"/>
                  </a:cubicBezTo>
                  <a:cubicBezTo>
                    <a:pt x="481916" y="381677"/>
                    <a:pt x="493482" y="375894"/>
                    <a:pt x="506975" y="368184"/>
                  </a:cubicBezTo>
                  <a:cubicBezTo>
                    <a:pt x="647695" y="296860"/>
                    <a:pt x="823112" y="337341"/>
                    <a:pt x="915640" y="470350"/>
                  </a:cubicBezTo>
                  <a:cubicBezTo>
                    <a:pt x="1017806" y="614924"/>
                    <a:pt x="983108" y="815401"/>
                    <a:pt x="838533" y="917568"/>
                  </a:cubicBezTo>
                  <a:close/>
                </a:path>
              </a:pathLst>
            </a:custGeom>
            <a:solidFill>
              <a:srgbClr val="62767F"/>
            </a:solidFill>
            <a:ln w="19271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0BFBCA1-27CC-479A-8601-055B8605A478}"/>
                </a:ext>
              </a:extLst>
            </p:cNvPr>
            <p:cNvSpPr/>
            <p:nvPr/>
          </p:nvSpPr>
          <p:spPr>
            <a:xfrm>
              <a:off x="17551186" y="5144553"/>
              <a:ext cx="963832" cy="963832"/>
            </a:xfrm>
            <a:custGeom>
              <a:avLst/>
              <a:gdLst>
                <a:gd name="connsiteX0" fmla="*/ 1108406 w 963831"/>
                <a:gd name="connsiteY0" fmla="*/ 589865 h 963831"/>
                <a:gd name="connsiteX1" fmla="*/ 1092985 w 963831"/>
                <a:gd name="connsiteY1" fmla="*/ 420230 h 963831"/>
                <a:gd name="connsiteX2" fmla="*/ 965759 w 963831"/>
                <a:gd name="connsiteY2" fmla="*/ 410592 h 963831"/>
                <a:gd name="connsiteX3" fmla="*/ 927206 w 963831"/>
                <a:gd name="connsiteY3" fmla="*/ 329630 h 963831"/>
                <a:gd name="connsiteX4" fmla="*/ 1000457 w 963831"/>
                <a:gd name="connsiteY4" fmla="*/ 225537 h 963831"/>
                <a:gd name="connsiteX5" fmla="*/ 879014 w 963831"/>
                <a:gd name="connsiteY5" fmla="*/ 104094 h 963831"/>
                <a:gd name="connsiteX6" fmla="*/ 774920 w 963831"/>
                <a:gd name="connsiteY6" fmla="*/ 177345 h 963831"/>
                <a:gd name="connsiteX7" fmla="*/ 692031 w 963831"/>
                <a:gd name="connsiteY7" fmla="*/ 138792 h 963831"/>
                <a:gd name="connsiteX8" fmla="*/ 682393 w 963831"/>
                <a:gd name="connsiteY8" fmla="*/ 13494 h 963831"/>
                <a:gd name="connsiteX9" fmla="*/ 514686 w 963831"/>
                <a:gd name="connsiteY9" fmla="*/ 0 h 963831"/>
                <a:gd name="connsiteX10" fmla="*/ 483844 w 963831"/>
                <a:gd name="connsiteY10" fmla="*/ 121443 h 963831"/>
                <a:gd name="connsiteX11" fmla="*/ 395171 w 963831"/>
                <a:gd name="connsiteY11" fmla="*/ 144575 h 963831"/>
                <a:gd name="connsiteX12" fmla="*/ 306498 w 963831"/>
                <a:gd name="connsiteY12" fmla="*/ 55902 h 963831"/>
                <a:gd name="connsiteX13" fmla="*/ 302643 w 963831"/>
                <a:gd name="connsiteY13" fmla="*/ 57830 h 963831"/>
                <a:gd name="connsiteX14" fmla="*/ 167706 w 963831"/>
                <a:gd name="connsiteY14" fmla="*/ 154213 h 963831"/>
                <a:gd name="connsiteX15" fmla="*/ 221681 w 963831"/>
                <a:gd name="connsiteY15" fmla="*/ 267945 h 963831"/>
                <a:gd name="connsiteX16" fmla="*/ 169634 w 963831"/>
                <a:gd name="connsiteY16" fmla="*/ 343124 h 963831"/>
                <a:gd name="connsiteX17" fmla="*/ 44336 w 963831"/>
                <a:gd name="connsiteY17" fmla="*/ 331558 h 963831"/>
                <a:gd name="connsiteX18" fmla="*/ 0 w 963831"/>
                <a:gd name="connsiteY18" fmla="*/ 497337 h 963831"/>
                <a:gd name="connsiteX19" fmla="*/ 115660 w 963831"/>
                <a:gd name="connsiteY19" fmla="*/ 549384 h 963831"/>
                <a:gd name="connsiteX20" fmla="*/ 123370 w 963831"/>
                <a:gd name="connsiteY20" fmla="*/ 639984 h 963831"/>
                <a:gd name="connsiteX21" fmla="*/ 19277 w 963831"/>
                <a:gd name="connsiteY21" fmla="*/ 711308 h 963831"/>
                <a:gd name="connsiteX22" fmla="*/ 92528 w 963831"/>
                <a:gd name="connsiteY22" fmla="*/ 865521 h 963831"/>
                <a:gd name="connsiteX23" fmla="*/ 215898 w 963831"/>
                <a:gd name="connsiteY23" fmla="*/ 830823 h 963831"/>
                <a:gd name="connsiteX24" fmla="*/ 279511 w 963831"/>
                <a:gd name="connsiteY24" fmla="*/ 894436 h 963831"/>
                <a:gd name="connsiteX25" fmla="*/ 246741 w 963831"/>
                <a:gd name="connsiteY25" fmla="*/ 1017806 h 963831"/>
                <a:gd name="connsiteX26" fmla="*/ 400954 w 963831"/>
                <a:gd name="connsiteY26" fmla="*/ 1089130 h 963831"/>
                <a:gd name="connsiteX27" fmla="*/ 474205 w 963831"/>
                <a:gd name="connsiteY27" fmla="*/ 983108 h 963831"/>
                <a:gd name="connsiteX28" fmla="*/ 562878 w 963831"/>
                <a:gd name="connsiteY28" fmla="*/ 990819 h 963831"/>
                <a:gd name="connsiteX29" fmla="*/ 616852 w 963831"/>
                <a:gd name="connsiteY29" fmla="*/ 1108406 h 963831"/>
                <a:gd name="connsiteX30" fmla="*/ 782631 w 963831"/>
                <a:gd name="connsiteY30" fmla="*/ 1064070 h 963831"/>
                <a:gd name="connsiteX31" fmla="*/ 776848 w 963831"/>
                <a:gd name="connsiteY31" fmla="*/ 998529 h 963831"/>
                <a:gd name="connsiteX32" fmla="*/ 771065 w 963831"/>
                <a:gd name="connsiteY32" fmla="*/ 934917 h 963831"/>
                <a:gd name="connsiteX33" fmla="*/ 807691 w 963831"/>
                <a:gd name="connsiteY33" fmla="*/ 911785 h 963831"/>
                <a:gd name="connsiteX34" fmla="*/ 842389 w 963831"/>
                <a:gd name="connsiteY34" fmla="*/ 884797 h 963831"/>
                <a:gd name="connsiteX35" fmla="*/ 959976 w 963831"/>
                <a:gd name="connsiteY35" fmla="*/ 940700 h 963831"/>
                <a:gd name="connsiteX36" fmla="*/ 1058287 w 963831"/>
                <a:gd name="connsiteY36" fmla="*/ 799980 h 963831"/>
                <a:gd name="connsiteX37" fmla="*/ 965759 w 963831"/>
                <a:gd name="connsiteY37" fmla="*/ 709380 h 963831"/>
                <a:gd name="connsiteX38" fmla="*/ 988891 w 963831"/>
                <a:gd name="connsiteY38" fmla="*/ 624563 h 963831"/>
                <a:gd name="connsiteX39" fmla="*/ 1108406 w 963831"/>
                <a:gd name="connsiteY39" fmla="*/ 589865 h 963831"/>
                <a:gd name="connsiteX40" fmla="*/ 709380 w 963831"/>
                <a:gd name="connsiteY40" fmla="*/ 776848 h 963831"/>
                <a:gd name="connsiteX41" fmla="*/ 672754 w 963831"/>
                <a:gd name="connsiteY41" fmla="*/ 798052 h 963831"/>
                <a:gd name="connsiteX42" fmla="*/ 329630 w 963831"/>
                <a:gd name="connsiteY42" fmla="*/ 711308 h 963831"/>
                <a:gd name="connsiteX43" fmla="*/ 395171 w 963831"/>
                <a:gd name="connsiteY43" fmla="*/ 331558 h 963831"/>
                <a:gd name="connsiteX44" fmla="*/ 427941 w 963831"/>
                <a:gd name="connsiteY44" fmla="*/ 312281 h 963831"/>
                <a:gd name="connsiteX45" fmla="*/ 774920 w 963831"/>
                <a:gd name="connsiteY45" fmla="*/ 399026 h 963831"/>
                <a:gd name="connsiteX46" fmla="*/ 709380 w 963831"/>
                <a:gd name="connsiteY46" fmla="*/ 776848 h 9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63831" h="963831">
                  <a:moveTo>
                    <a:pt x="1108406" y="589865"/>
                  </a:moveTo>
                  <a:lnTo>
                    <a:pt x="1092985" y="420230"/>
                  </a:lnTo>
                  <a:lnTo>
                    <a:pt x="965759" y="410592"/>
                  </a:lnTo>
                  <a:cubicBezTo>
                    <a:pt x="956121" y="383605"/>
                    <a:pt x="944555" y="356618"/>
                    <a:pt x="927206" y="329630"/>
                  </a:cubicBezTo>
                  <a:lnTo>
                    <a:pt x="1000457" y="225537"/>
                  </a:lnTo>
                  <a:lnTo>
                    <a:pt x="879014" y="104094"/>
                  </a:lnTo>
                  <a:lnTo>
                    <a:pt x="774920" y="177345"/>
                  </a:lnTo>
                  <a:cubicBezTo>
                    <a:pt x="747933" y="161924"/>
                    <a:pt x="720946" y="148430"/>
                    <a:pt x="692031" y="138792"/>
                  </a:cubicBezTo>
                  <a:lnTo>
                    <a:pt x="682393" y="13494"/>
                  </a:lnTo>
                  <a:lnTo>
                    <a:pt x="514686" y="0"/>
                  </a:lnTo>
                  <a:lnTo>
                    <a:pt x="483844" y="121443"/>
                  </a:lnTo>
                  <a:cubicBezTo>
                    <a:pt x="454928" y="127226"/>
                    <a:pt x="424086" y="134936"/>
                    <a:pt x="395171" y="144575"/>
                  </a:cubicBezTo>
                  <a:lnTo>
                    <a:pt x="306498" y="55902"/>
                  </a:lnTo>
                  <a:lnTo>
                    <a:pt x="302643" y="57830"/>
                  </a:lnTo>
                  <a:lnTo>
                    <a:pt x="167706" y="154213"/>
                  </a:lnTo>
                  <a:lnTo>
                    <a:pt x="221681" y="267945"/>
                  </a:lnTo>
                  <a:cubicBezTo>
                    <a:pt x="202404" y="291077"/>
                    <a:pt x="185055" y="316137"/>
                    <a:pt x="169634" y="343124"/>
                  </a:cubicBezTo>
                  <a:lnTo>
                    <a:pt x="44336" y="331558"/>
                  </a:lnTo>
                  <a:lnTo>
                    <a:pt x="0" y="497337"/>
                  </a:lnTo>
                  <a:lnTo>
                    <a:pt x="115660" y="549384"/>
                  </a:lnTo>
                  <a:cubicBezTo>
                    <a:pt x="115660" y="580227"/>
                    <a:pt x="117587" y="609142"/>
                    <a:pt x="123370" y="639984"/>
                  </a:cubicBezTo>
                  <a:lnTo>
                    <a:pt x="19277" y="711308"/>
                  </a:lnTo>
                  <a:lnTo>
                    <a:pt x="92528" y="865521"/>
                  </a:lnTo>
                  <a:lnTo>
                    <a:pt x="215898" y="830823"/>
                  </a:lnTo>
                  <a:cubicBezTo>
                    <a:pt x="235175" y="853955"/>
                    <a:pt x="256379" y="875159"/>
                    <a:pt x="279511" y="894436"/>
                  </a:cubicBezTo>
                  <a:lnTo>
                    <a:pt x="246741" y="1017806"/>
                  </a:lnTo>
                  <a:lnTo>
                    <a:pt x="400954" y="1089130"/>
                  </a:lnTo>
                  <a:lnTo>
                    <a:pt x="474205" y="983108"/>
                  </a:lnTo>
                  <a:cubicBezTo>
                    <a:pt x="503120" y="988891"/>
                    <a:pt x="532035" y="990819"/>
                    <a:pt x="562878" y="990819"/>
                  </a:cubicBezTo>
                  <a:lnTo>
                    <a:pt x="616852" y="1108406"/>
                  </a:lnTo>
                  <a:lnTo>
                    <a:pt x="782631" y="1064070"/>
                  </a:lnTo>
                  <a:lnTo>
                    <a:pt x="776848" y="998529"/>
                  </a:lnTo>
                  <a:lnTo>
                    <a:pt x="771065" y="934917"/>
                  </a:lnTo>
                  <a:cubicBezTo>
                    <a:pt x="782631" y="927206"/>
                    <a:pt x="796125" y="919495"/>
                    <a:pt x="807691" y="911785"/>
                  </a:cubicBezTo>
                  <a:cubicBezTo>
                    <a:pt x="819257" y="902146"/>
                    <a:pt x="832750" y="894436"/>
                    <a:pt x="842389" y="884797"/>
                  </a:cubicBezTo>
                  <a:lnTo>
                    <a:pt x="959976" y="940700"/>
                  </a:lnTo>
                  <a:lnTo>
                    <a:pt x="1058287" y="799980"/>
                  </a:lnTo>
                  <a:lnTo>
                    <a:pt x="965759" y="709380"/>
                  </a:lnTo>
                  <a:cubicBezTo>
                    <a:pt x="975397" y="682393"/>
                    <a:pt x="983108" y="653478"/>
                    <a:pt x="988891" y="624563"/>
                  </a:cubicBezTo>
                  <a:lnTo>
                    <a:pt x="1108406" y="589865"/>
                  </a:lnTo>
                  <a:close/>
                  <a:moveTo>
                    <a:pt x="709380" y="776848"/>
                  </a:moveTo>
                  <a:cubicBezTo>
                    <a:pt x="697814" y="784559"/>
                    <a:pt x="686248" y="792270"/>
                    <a:pt x="672754" y="798052"/>
                  </a:cubicBezTo>
                  <a:cubicBezTo>
                    <a:pt x="555167" y="857810"/>
                    <a:pt x="406737" y="823112"/>
                    <a:pt x="329630" y="711308"/>
                  </a:cubicBezTo>
                  <a:cubicBezTo>
                    <a:pt x="242886" y="587937"/>
                    <a:pt x="271800" y="418303"/>
                    <a:pt x="395171" y="331558"/>
                  </a:cubicBezTo>
                  <a:cubicBezTo>
                    <a:pt x="406737" y="323847"/>
                    <a:pt x="416375" y="318064"/>
                    <a:pt x="427941" y="312281"/>
                  </a:cubicBezTo>
                  <a:cubicBezTo>
                    <a:pt x="547456" y="252524"/>
                    <a:pt x="695886" y="285294"/>
                    <a:pt x="774920" y="399026"/>
                  </a:cubicBezTo>
                  <a:cubicBezTo>
                    <a:pt x="861665" y="520469"/>
                    <a:pt x="832750" y="690103"/>
                    <a:pt x="709380" y="776848"/>
                  </a:cubicBezTo>
                  <a:close/>
                </a:path>
              </a:pathLst>
            </a:custGeom>
            <a:solidFill>
              <a:srgbClr val="62767F"/>
            </a:solidFill>
            <a:ln w="19271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BEBBE49-A428-4A69-896D-4AA34CE6206F}"/>
                </a:ext>
              </a:extLst>
            </p:cNvPr>
            <p:cNvSpPr/>
            <p:nvPr/>
          </p:nvSpPr>
          <p:spPr>
            <a:xfrm>
              <a:off x="17369985" y="7322812"/>
              <a:ext cx="963832" cy="963832"/>
            </a:xfrm>
            <a:custGeom>
              <a:avLst/>
              <a:gdLst>
                <a:gd name="connsiteX0" fmla="*/ 1110334 w 963831"/>
                <a:gd name="connsiteY0" fmla="*/ 591793 h 963831"/>
                <a:gd name="connsiteX1" fmla="*/ 1094913 w 963831"/>
                <a:gd name="connsiteY1" fmla="*/ 422158 h 963831"/>
                <a:gd name="connsiteX2" fmla="*/ 965759 w 963831"/>
                <a:gd name="connsiteY2" fmla="*/ 412520 h 963831"/>
                <a:gd name="connsiteX3" fmla="*/ 927206 w 963831"/>
                <a:gd name="connsiteY3" fmla="*/ 331558 h 963831"/>
                <a:gd name="connsiteX4" fmla="*/ 1000457 w 963831"/>
                <a:gd name="connsiteY4" fmla="*/ 227464 h 963831"/>
                <a:gd name="connsiteX5" fmla="*/ 879014 w 963831"/>
                <a:gd name="connsiteY5" fmla="*/ 106021 h 963831"/>
                <a:gd name="connsiteX6" fmla="*/ 774921 w 963831"/>
                <a:gd name="connsiteY6" fmla="*/ 179273 h 963831"/>
                <a:gd name="connsiteX7" fmla="*/ 693959 w 963831"/>
                <a:gd name="connsiteY7" fmla="*/ 140719 h 963831"/>
                <a:gd name="connsiteX8" fmla="*/ 684320 w 963831"/>
                <a:gd name="connsiteY8" fmla="*/ 15421 h 963831"/>
                <a:gd name="connsiteX9" fmla="*/ 514686 w 963831"/>
                <a:gd name="connsiteY9" fmla="*/ 0 h 963831"/>
                <a:gd name="connsiteX10" fmla="*/ 483844 w 963831"/>
                <a:gd name="connsiteY10" fmla="*/ 121443 h 963831"/>
                <a:gd name="connsiteX11" fmla="*/ 395171 w 963831"/>
                <a:gd name="connsiteY11" fmla="*/ 144575 h 963831"/>
                <a:gd name="connsiteX12" fmla="*/ 306498 w 963831"/>
                <a:gd name="connsiteY12" fmla="*/ 55902 h 963831"/>
                <a:gd name="connsiteX13" fmla="*/ 302643 w 963831"/>
                <a:gd name="connsiteY13" fmla="*/ 57830 h 963831"/>
                <a:gd name="connsiteX14" fmla="*/ 167707 w 963831"/>
                <a:gd name="connsiteY14" fmla="*/ 154213 h 963831"/>
                <a:gd name="connsiteX15" fmla="*/ 221681 w 963831"/>
                <a:gd name="connsiteY15" fmla="*/ 267945 h 963831"/>
                <a:gd name="connsiteX16" fmla="*/ 169634 w 963831"/>
                <a:gd name="connsiteY16" fmla="*/ 343124 h 963831"/>
                <a:gd name="connsiteX17" fmla="*/ 44336 w 963831"/>
                <a:gd name="connsiteY17" fmla="*/ 331558 h 963831"/>
                <a:gd name="connsiteX18" fmla="*/ 0 w 963831"/>
                <a:gd name="connsiteY18" fmla="*/ 497337 h 963831"/>
                <a:gd name="connsiteX19" fmla="*/ 115660 w 963831"/>
                <a:gd name="connsiteY19" fmla="*/ 549384 h 963831"/>
                <a:gd name="connsiteX20" fmla="*/ 123370 w 963831"/>
                <a:gd name="connsiteY20" fmla="*/ 639984 h 963831"/>
                <a:gd name="connsiteX21" fmla="*/ 19277 w 963831"/>
                <a:gd name="connsiteY21" fmla="*/ 711308 h 963831"/>
                <a:gd name="connsiteX22" fmla="*/ 92528 w 963831"/>
                <a:gd name="connsiteY22" fmla="*/ 865521 h 963831"/>
                <a:gd name="connsiteX23" fmla="*/ 215898 w 963831"/>
                <a:gd name="connsiteY23" fmla="*/ 830823 h 963831"/>
                <a:gd name="connsiteX24" fmla="*/ 279511 w 963831"/>
                <a:gd name="connsiteY24" fmla="*/ 894436 h 963831"/>
                <a:gd name="connsiteX25" fmla="*/ 246741 w 963831"/>
                <a:gd name="connsiteY25" fmla="*/ 1017806 h 963831"/>
                <a:gd name="connsiteX26" fmla="*/ 400954 w 963831"/>
                <a:gd name="connsiteY26" fmla="*/ 1089130 h 963831"/>
                <a:gd name="connsiteX27" fmla="*/ 474205 w 963831"/>
                <a:gd name="connsiteY27" fmla="*/ 983108 h 963831"/>
                <a:gd name="connsiteX28" fmla="*/ 562878 w 963831"/>
                <a:gd name="connsiteY28" fmla="*/ 990819 h 963831"/>
                <a:gd name="connsiteX29" fmla="*/ 616852 w 963831"/>
                <a:gd name="connsiteY29" fmla="*/ 1108406 h 963831"/>
                <a:gd name="connsiteX30" fmla="*/ 782631 w 963831"/>
                <a:gd name="connsiteY30" fmla="*/ 1064070 h 963831"/>
                <a:gd name="connsiteX31" fmla="*/ 776848 w 963831"/>
                <a:gd name="connsiteY31" fmla="*/ 998530 h 963831"/>
                <a:gd name="connsiteX32" fmla="*/ 771065 w 963831"/>
                <a:gd name="connsiteY32" fmla="*/ 934917 h 963831"/>
                <a:gd name="connsiteX33" fmla="*/ 807691 w 963831"/>
                <a:gd name="connsiteY33" fmla="*/ 911785 h 963831"/>
                <a:gd name="connsiteX34" fmla="*/ 842389 w 963831"/>
                <a:gd name="connsiteY34" fmla="*/ 884797 h 963831"/>
                <a:gd name="connsiteX35" fmla="*/ 959976 w 963831"/>
                <a:gd name="connsiteY35" fmla="*/ 940699 h 963831"/>
                <a:gd name="connsiteX36" fmla="*/ 1058287 w 963831"/>
                <a:gd name="connsiteY36" fmla="*/ 799980 h 963831"/>
                <a:gd name="connsiteX37" fmla="*/ 965759 w 963831"/>
                <a:gd name="connsiteY37" fmla="*/ 709380 h 963831"/>
                <a:gd name="connsiteX38" fmla="*/ 988891 w 963831"/>
                <a:gd name="connsiteY38" fmla="*/ 624563 h 963831"/>
                <a:gd name="connsiteX39" fmla="*/ 1110334 w 963831"/>
                <a:gd name="connsiteY39" fmla="*/ 591793 h 963831"/>
                <a:gd name="connsiteX40" fmla="*/ 711308 w 963831"/>
                <a:gd name="connsiteY40" fmla="*/ 778776 h 963831"/>
                <a:gd name="connsiteX41" fmla="*/ 674682 w 963831"/>
                <a:gd name="connsiteY41" fmla="*/ 799980 h 963831"/>
                <a:gd name="connsiteX42" fmla="*/ 331558 w 963831"/>
                <a:gd name="connsiteY42" fmla="*/ 713235 h 963831"/>
                <a:gd name="connsiteX43" fmla="*/ 397099 w 963831"/>
                <a:gd name="connsiteY43" fmla="*/ 333486 h 963831"/>
                <a:gd name="connsiteX44" fmla="*/ 429869 w 963831"/>
                <a:gd name="connsiteY44" fmla="*/ 314209 h 963831"/>
                <a:gd name="connsiteX45" fmla="*/ 776848 w 963831"/>
                <a:gd name="connsiteY45" fmla="*/ 399026 h 963831"/>
                <a:gd name="connsiteX46" fmla="*/ 711308 w 963831"/>
                <a:gd name="connsiteY46" fmla="*/ 778776 h 9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63831" h="963831">
                  <a:moveTo>
                    <a:pt x="1110334" y="591793"/>
                  </a:moveTo>
                  <a:lnTo>
                    <a:pt x="1094913" y="422158"/>
                  </a:lnTo>
                  <a:lnTo>
                    <a:pt x="965759" y="412520"/>
                  </a:lnTo>
                  <a:cubicBezTo>
                    <a:pt x="956121" y="385533"/>
                    <a:pt x="944555" y="358545"/>
                    <a:pt x="927206" y="331558"/>
                  </a:cubicBezTo>
                  <a:lnTo>
                    <a:pt x="1000457" y="227464"/>
                  </a:lnTo>
                  <a:lnTo>
                    <a:pt x="879014" y="106021"/>
                  </a:lnTo>
                  <a:lnTo>
                    <a:pt x="774921" y="179273"/>
                  </a:lnTo>
                  <a:cubicBezTo>
                    <a:pt x="747933" y="163851"/>
                    <a:pt x="720946" y="150357"/>
                    <a:pt x="693959" y="140719"/>
                  </a:cubicBezTo>
                  <a:lnTo>
                    <a:pt x="684320" y="15421"/>
                  </a:lnTo>
                  <a:lnTo>
                    <a:pt x="514686" y="0"/>
                  </a:lnTo>
                  <a:lnTo>
                    <a:pt x="483844" y="121443"/>
                  </a:lnTo>
                  <a:cubicBezTo>
                    <a:pt x="454929" y="125298"/>
                    <a:pt x="424086" y="134936"/>
                    <a:pt x="395171" y="144575"/>
                  </a:cubicBezTo>
                  <a:lnTo>
                    <a:pt x="306498" y="55902"/>
                  </a:lnTo>
                  <a:lnTo>
                    <a:pt x="302643" y="57830"/>
                  </a:lnTo>
                  <a:lnTo>
                    <a:pt x="167707" y="154213"/>
                  </a:lnTo>
                  <a:lnTo>
                    <a:pt x="221681" y="267945"/>
                  </a:lnTo>
                  <a:cubicBezTo>
                    <a:pt x="202404" y="291077"/>
                    <a:pt x="185055" y="316137"/>
                    <a:pt x="169634" y="343124"/>
                  </a:cubicBezTo>
                  <a:lnTo>
                    <a:pt x="44336" y="331558"/>
                  </a:lnTo>
                  <a:lnTo>
                    <a:pt x="0" y="497337"/>
                  </a:lnTo>
                  <a:lnTo>
                    <a:pt x="115660" y="549384"/>
                  </a:lnTo>
                  <a:cubicBezTo>
                    <a:pt x="115660" y="580227"/>
                    <a:pt x="117588" y="609142"/>
                    <a:pt x="123370" y="639984"/>
                  </a:cubicBezTo>
                  <a:lnTo>
                    <a:pt x="19277" y="711308"/>
                  </a:lnTo>
                  <a:lnTo>
                    <a:pt x="92528" y="865521"/>
                  </a:lnTo>
                  <a:lnTo>
                    <a:pt x="215898" y="830823"/>
                  </a:lnTo>
                  <a:cubicBezTo>
                    <a:pt x="235175" y="853955"/>
                    <a:pt x="256379" y="875159"/>
                    <a:pt x="279511" y="894436"/>
                  </a:cubicBezTo>
                  <a:lnTo>
                    <a:pt x="246741" y="1017806"/>
                  </a:lnTo>
                  <a:lnTo>
                    <a:pt x="400954" y="1089130"/>
                  </a:lnTo>
                  <a:lnTo>
                    <a:pt x="474205" y="983108"/>
                  </a:lnTo>
                  <a:cubicBezTo>
                    <a:pt x="503120" y="988891"/>
                    <a:pt x="532035" y="990819"/>
                    <a:pt x="562878" y="990819"/>
                  </a:cubicBezTo>
                  <a:lnTo>
                    <a:pt x="616852" y="1108406"/>
                  </a:lnTo>
                  <a:lnTo>
                    <a:pt x="782631" y="1064070"/>
                  </a:lnTo>
                  <a:lnTo>
                    <a:pt x="776848" y="998530"/>
                  </a:lnTo>
                  <a:lnTo>
                    <a:pt x="771065" y="934917"/>
                  </a:lnTo>
                  <a:cubicBezTo>
                    <a:pt x="782631" y="927206"/>
                    <a:pt x="796125" y="919495"/>
                    <a:pt x="807691" y="911785"/>
                  </a:cubicBezTo>
                  <a:cubicBezTo>
                    <a:pt x="819257" y="904074"/>
                    <a:pt x="832750" y="894436"/>
                    <a:pt x="842389" y="884797"/>
                  </a:cubicBezTo>
                  <a:lnTo>
                    <a:pt x="959976" y="940699"/>
                  </a:lnTo>
                  <a:lnTo>
                    <a:pt x="1058287" y="799980"/>
                  </a:lnTo>
                  <a:lnTo>
                    <a:pt x="965759" y="709380"/>
                  </a:lnTo>
                  <a:cubicBezTo>
                    <a:pt x="975397" y="682393"/>
                    <a:pt x="983108" y="653478"/>
                    <a:pt x="988891" y="624563"/>
                  </a:cubicBezTo>
                  <a:lnTo>
                    <a:pt x="1110334" y="591793"/>
                  </a:lnTo>
                  <a:close/>
                  <a:moveTo>
                    <a:pt x="711308" y="778776"/>
                  </a:moveTo>
                  <a:cubicBezTo>
                    <a:pt x="699742" y="786487"/>
                    <a:pt x="688176" y="794197"/>
                    <a:pt x="674682" y="799980"/>
                  </a:cubicBezTo>
                  <a:cubicBezTo>
                    <a:pt x="557095" y="859738"/>
                    <a:pt x="408665" y="825040"/>
                    <a:pt x="331558" y="713235"/>
                  </a:cubicBezTo>
                  <a:cubicBezTo>
                    <a:pt x="244813" y="589865"/>
                    <a:pt x="273728" y="420231"/>
                    <a:pt x="397099" y="333486"/>
                  </a:cubicBezTo>
                  <a:cubicBezTo>
                    <a:pt x="408665" y="325775"/>
                    <a:pt x="418303" y="319992"/>
                    <a:pt x="429869" y="314209"/>
                  </a:cubicBezTo>
                  <a:cubicBezTo>
                    <a:pt x="549384" y="254451"/>
                    <a:pt x="697814" y="287222"/>
                    <a:pt x="776848" y="399026"/>
                  </a:cubicBezTo>
                  <a:cubicBezTo>
                    <a:pt x="863593" y="522397"/>
                    <a:pt x="834678" y="692031"/>
                    <a:pt x="711308" y="778776"/>
                  </a:cubicBezTo>
                  <a:close/>
                </a:path>
              </a:pathLst>
            </a:custGeom>
            <a:solidFill>
              <a:srgbClr val="425862"/>
            </a:solidFill>
            <a:ln w="19271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98C5308-332E-48C5-AD86-A87A58F09414}"/>
                </a:ext>
              </a:extLst>
            </p:cNvPr>
            <p:cNvSpPr/>
            <p:nvPr/>
          </p:nvSpPr>
          <p:spPr>
            <a:xfrm>
              <a:off x="15039807" y="6065976"/>
              <a:ext cx="2698728" cy="3469794"/>
            </a:xfrm>
            <a:custGeom>
              <a:avLst/>
              <a:gdLst>
                <a:gd name="connsiteX0" fmla="*/ 2359094 w 2698728"/>
                <a:gd name="connsiteY0" fmla="*/ 192766 h 3469793"/>
                <a:gd name="connsiteX1" fmla="*/ 2270421 w 2698728"/>
                <a:gd name="connsiteY1" fmla="*/ 755644 h 3469793"/>
                <a:gd name="connsiteX2" fmla="*/ 672388 w 2698728"/>
                <a:gd name="connsiteY2" fmla="*/ 2631260 h 3469793"/>
                <a:gd name="connsiteX3" fmla="*/ 130715 w 2698728"/>
                <a:gd name="connsiteY3" fmla="*/ 2808605 h 3469793"/>
                <a:gd name="connsiteX4" fmla="*/ 192400 w 2698728"/>
                <a:gd name="connsiteY4" fmla="*/ 3581598 h 3469793"/>
                <a:gd name="connsiteX5" fmla="*/ 194328 w 2698728"/>
                <a:gd name="connsiteY5" fmla="*/ 3583526 h 3469793"/>
                <a:gd name="connsiteX6" fmla="*/ 375528 w 2698728"/>
                <a:gd name="connsiteY6" fmla="*/ 3371483 h 3469793"/>
                <a:gd name="connsiteX7" fmla="*/ 254086 w 2698728"/>
                <a:gd name="connsiteY7" fmla="*/ 3269317 h 3469793"/>
                <a:gd name="connsiteX8" fmla="*/ 309988 w 2698728"/>
                <a:gd name="connsiteY8" fmla="*/ 2962819 h 3469793"/>
                <a:gd name="connsiteX9" fmla="*/ 602993 w 2698728"/>
                <a:gd name="connsiteY9" fmla="*/ 2858725 h 3469793"/>
                <a:gd name="connsiteX10" fmla="*/ 722508 w 2698728"/>
                <a:gd name="connsiteY10" fmla="*/ 2960891 h 3469793"/>
                <a:gd name="connsiteX11" fmla="*/ 2638605 w 2698728"/>
                <a:gd name="connsiteY11" fmla="*/ 711308 h 3469793"/>
                <a:gd name="connsiteX12" fmla="*/ 2634750 w 2698728"/>
                <a:gd name="connsiteY12" fmla="*/ 711308 h 3469793"/>
                <a:gd name="connsiteX13" fmla="*/ 2492103 w 2698728"/>
                <a:gd name="connsiteY13" fmla="*/ 312281 h 3469793"/>
                <a:gd name="connsiteX14" fmla="*/ 2758120 w 2698728"/>
                <a:gd name="connsiteY14" fmla="*/ 0 h 3469793"/>
                <a:gd name="connsiteX15" fmla="*/ 2359094 w 2698728"/>
                <a:gd name="connsiteY15" fmla="*/ 192766 h 346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8728" h="3469793">
                  <a:moveTo>
                    <a:pt x="2359094" y="192766"/>
                  </a:moveTo>
                  <a:cubicBezTo>
                    <a:pt x="2222230" y="354690"/>
                    <a:pt x="2195242" y="572516"/>
                    <a:pt x="2270421" y="755644"/>
                  </a:cubicBezTo>
                  <a:lnTo>
                    <a:pt x="672388" y="2631260"/>
                  </a:lnTo>
                  <a:cubicBezTo>
                    <a:pt x="479622" y="2586924"/>
                    <a:pt x="267579" y="2648609"/>
                    <a:pt x="130715" y="2808605"/>
                  </a:cubicBezTo>
                  <a:cubicBezTo>
                    <a:pt x="-65907" y="3039925"/>
                    <a:pt x="-36992" y="3384977"/>
                    <a:pt x="192400" y="3581598"/>
                  </a:cubicBezTo>
                  <a:cubicBezTo>
                    <a:pt x="192400" y="3581598"/>
                    <a:pt x="194328" y="3581598"/>
                    <a:pt x="194328" y="3583526"/>
                  </a:cubicBezTo>
                  <a:lnTo>
                    <a:pt x="375528" y="3371483"/>
                  </a:lnTo>
                  <a:lnTo>
                    <a:pt x="254086" y="3269317"/>
                  </a:lnTo>
                  <a:lnTo>
                    <a:pt x="309988" y="2962819"/>
                  </a:lnTo>
                  <a:lnTo>
                    <a:pt x="602993" y="2858725"/>
                  </a:lnTo>
                  <a:lnTo>
                    <a:pt x="722508" y="2960891"/>
                  </a:lnTo>
                  <a:lnTo>
                    <a:pt x="2638605" y="711308"/>
                  </a:lnTo>
                  <a:lnTo>
                    <a:pt x="2634750" y="711308"/>
                  </a:lnTo>
                  <a:lnTo>
                    <a:pt x="2492103" y="312281"/>
                  </a:lnTo>
                  <a:lnTo>
                    <a:pt x="2758120" y="0"/>
                  </a:lnTo>
                  <a:cubicBezTo>
                    <a:pt x="2611618" y="5783"/>
                    <a:pt x="2465115" y="69396"/>
                    <a:pt x="2359094" y="192766"/>
                  </a:cubicBezTo>
                  <a:close/>
                </a:path>
              </a:pathLst>
            </a:custGeom>
            <a:solidFill>
              <a:srgbClr val="4B616C"/>
            </a:solidFill>
            <a:ln w="19271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0D8AD81-03DF-496E-B237-D3725F0E71E9}"/>
                </a:ext>
              </a:extLst>
            </p:cNvPr>
            <p:cNvSpPr/>
            <p:nvPr/>
          </p:nvSpPr>
          <p:spPr>
            <a:xfrm>
              <a:off x="15236062" y="6544036"/>
              <a:ext cx="3084261" cy="3084261"/>
            </a:xfrm>
            <a:custGeom>
              <a:avLst/>
              <a:gdLst>
                <a:gd name="connsiteX0" fmla="*/ 2858725 w 3084261"/>
                <a:gd name="connsiteY0" fmla="*/ 310354 h 3084261"/>
                <a:gd name="connsiteX1" fmla="*/ 2446205 w 3084261"/>
                <a:gd name="connsiteY1" fmla="*/ 235175 h 3084261"/>
                <a:gd name="connsiteX2" fmla="*/ 530107 w 3084261"/>
                <a:gd name="connsiteY2" fmla="*/ 2484758 h 3084261"/>
                <a:gd name="connsiteX3" fmla="*/ 645767 w 3084261"/>
                <a:gd name="connsiteY3" fmla="*/ 2583069 h 3084261"/>
                <a:gd name="connsiteX4" fmla="*/ 589865 w 3084261"/>
                <a:gd name="connsiteY4" fmla="*/ 2889567 h 3084261"/>
                <a:gd name="connsiteX5" fmla="*/ 443362 w 3084261"/>
                <a:gd name="connsiteY5" fmla="*/ 2941614 h 3084261"/>
                <a:gd name="connsiteX6" fmla="*/ 343124 w 3084261"/>
                <a:gd name="connsiteY6" fmla="*/ 3059202 h 3084261"/>
                <a:gd name="connsiteX7" fmla="*/ 443362 w 3084261"/>
                <a:gd name="connsiteY7" fmla="*/ 2941614 h 3084261"/>
                <a:gd name="connsiteX8" fmla="*/ 296860 w 3084261"/>
                <a:gd name="connsiteY8" fmla="*/ 2993661 h 3084261"/>
                <a:gd name="connsiteX9" fmla="*/ 181200 w 3084261"/>
                <a:gd name="connsiteY9" fmla="*/ 2895350 h 3084261"/>
                <a:gd name="connsiteX10" fmla="*/ 0 w 3084261"/>
                <a:gd name="connsiteY10" fmla="*/ 3107393 h 3084261"/>
                <a:gd name="connsiteX11" fmla="*/ 771065 w 3084261"/>
                <a:gd name="connsiteY11" fmla="*/ 3043780 h 3084261"/>
                <a:gd name="connsiteX12" fmla="*/ 859738 w 3084261"/>
                <a:gd name="connsiteY12" fmla="*/ 2480903 h 3084261"/>
                <a:gd name="connsiteX13" fmla="*/ 2457771 w 3084261"/>
                <a:gd name="connsiteY13" fmla="*/ 605287 h 3084261"/>
                <a:gd name="connsiteX14" fmla="*/ 2999444 w 3084261"/>
                <a:gd name="connsiteY14" fmla="*/ 427941 h 3084261"/>
                <a:gd name="connsiteX15" fmla="*/ 3124742 w 3084261"/>
                <a:gd name="connsiteY15" fmla="*/ 0 h 3084261"/>
                <a:gd name="connsiteX16" fmla="*/ 2858725 w 3084261"/>
                <a:gd name="connsiteY16" fmla="*/ 310354 h 30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4261" h="3084261">
                  <a:moveTo>
                    <a:pt x="2858725" y="310354"/>
                  </a:moveTo>
                  <a:lnTo>
                    <a:pt x="2446205" y="235175"/>
                  </a:lnTo>
                  <a:lnTo>
                    <a:pt x="530107" y="2484758"/>
                  </a:lnTo>
                  <a:lnTo>
                    <a:pt x="645767" y="2583069"/>
                  </a:lnTo>
                  <a:lnTo>
                    <a:pt x="589865" y="2889567"/>
                  </a:lnTo>
                  <a:lnTo>
                    <a:pt x="443362" y="2941614"/>
                  </a:lnTo>
                  <a:lnTo>
                    <a:pt x="343124" y="3059202"/>
                  </a:lnTo>
                  <a:lnTo>
                    <a:pt x="443362" y="2941614"/>
                  </a:lnTo>
                  <a:lnTo>
                    <a:pt x="296860" y="2993661"/>
                  </a:lnTo>
                  <a:lnTo>
                    <a:pt x="181200" y="2895350"/>
                  </a:lnTo>
                  <a:lnTo>
                    <a:pt x="0" y="3107393"/>
                  </a:lnTo>
                  <a:cubicBezTo>
                    <a:pt x="229392" y="3302087"/>
                    <a:pt x="574444" y="3273172"/>
                    <a:pt x="771065" y="3043780"/>
                  </a:cubicBezTo>
                  <a:cubicBezTo>
                    <a:pt x="907929" y="2881857"/>
                    <a:pt x="934917" y="2664031"/>
                    <a:pt x="859738" y="2480903"/>
                  </a:cubicBezTo>
                  <a:lnTo>
                    <a:pt x="2457771" y="605287"/>
                  </a:lnTo>
                  <a:cubicBezTo>
                    <a:pt x="2650537" y="649623"/>
                    <a:pt x="2862580" y="587938"/>
                    <a:pt x="2999444" y="427941"/>
                  </a:cubicBezTo>
                  <a:cubicBezTo>
                    <a:pt x="3103538" y="304571"/>
                    <a:pt x="3144019" y="148430"/>
                    <a:pt x="3124742" y="0"/>
                  </a:cubicBezTo>
                  <a:lnTo>
                    <a:pt x="2858725" y="310354"/>
                  </a:lnTo>
                  <a:close/>
                </a:path>
              </a:pathLst>
            </a:custGeom>
            <a:solidFill>
              <a:srgbClr val="3C4E57"/>
            </a:solidFill>
            <a:ln w="19271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12D5653-2306-460D-80EB-A9D0B9068803}"/>
                </a:ext>
              </a:extLst>
            </p:cNvPr>
            <p:cNvSpPr/>
            <p:nvPr/>
          </p:nvSpPr>
          <p:spPr>
            <a:xfrm>
              <a:off x="15290037" y="6261124"/>
              <a:ext cx="1156598" cy="1349364"/>
            </a:xfrm>
            <a:custGeom>
              <a:avLst/>
              <a:gdLst>
                <a:gd name="connsiteX0" fmla="*/ 493482 w 1156597"/>
                <a:gd name="connsiteY0" fmla="*/ 284839 h 1349364"/>
                <a:gd name="connsiteX1" fmla="*/ 71324 w 1156597"/>
                <a:gd name="connsiteY1" fmla="*/ 3400 h 1349364"/>
                <a:gd name="connsiteX2" fmla="*/ 17349 w 1156597"/>
                <a:gd name="connsiteY2" fmla="*/ 16894 h 1349364"/>
                <a:gd name="connsiteX3" fmla="*/ 0 w 1156597"/>
                <a:gd name="connsiteY3" fmla="*/ 32316 h 1349364"/>
                <a:gd name="connsiteX4" fmla="*/ 1276113 w 1156597"/>
                <a:gd name="connsiteY4" fmla="*/ 1537820 h 1349364"/>
                <a:gd name="connsiteX5" fmla="*/ 1347437 w 1156597"/>
                <a:gd name="connsiteY5" fmla="*/ 1468424 h 1349364"/>
                <a:gd name="connsiteX6" fmla="*/ 620708 w 1156597"/>
                <a:gd name="connsiteY6" fmla="*/ 610614 h 1349364"/>
                <a:gd name="connsiteX7" fmla="*/ 493482 w 1156597"/>
                <a:gd name="connsiteY7" fmla="*/ 284839 h 134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597" h="1349364">
                  <a:moveTo>
                    <a:pt x="493482" y="284839"/>
                  </a:moveTo>
                  <a:lnTo>
                    <a:pt x="71324" y="3400"/>
                  </a:lnTo>
                  <a:cubicBezTo>
                    <a:pt x="61685" y="-4310"/>
                    <a:pt x="36626" y="1473"/>
                    <a:pt x="17349" y="16894"/>
                  </a:cubicBezTo>
                  <a:lnTo>
                    <a:pt x="0" y="32316"/>
                  </a:lnTo>
                  <a:lnTo>
                    <a:pt x="1276113" y="1537820"/>
                  </a:lnTo>
                  <a:cubicBezTo>
                    <a:pt x="1305028" y="1514689"/>
                    <a:pt x="1328160" y="1491557"/>
                    <a:pt x="1347437" y="1468424"/>
                  </a:cubicBezTo>
                  <a:lnTo>
                    <a:pt x="620708" y="610614"/>
                  </a:lnTo>
                  <a:lnTo>
                    <a:pt x="493482" y="284839"/>
                  </a:lnTo>
                  <a:close/>
                </a:path>
              </a:pathLst>
            </a:custGeom>
            <a:solidFill>
              <a:srgbClr val="4B616C"/>
            </a:solidFill>
            <a:ln w="19271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9A7BE09-15FF-4404-B6A8-DA069B7007CC}"/>
                </a:ext>
              </a:extLst>
            </p:cNvPr>
            <p:cNvSpPr/>
            <p:nvPr/>
          </p:nvSpPr>
          <p:spPr>
            <a:xfrm>
              <a:off x="15247889" y="6293440"/>
              <a:ext cx="1156598" cy="1542131"/>
            </a:xfrm>
            <a:custGeom>
              <a:avLst/>
              <a:gdLst>
                <a:gd name="connsiteX0" fmla="*/ 24799 w 1156597"/>
                <a:gd name="connsiteY0" fmla="*/ 15421 h 1542130"/>
                <a:gd name="connsiteX1" fmla="*/ 1667 w 1156597"/>
                <a:gd name="connsiteY1" fmla="*/ 65541 h 1542130"/>
                <a:gd name="connsiteX2" fmla="*/ 211782 w 1156597"/>
                <a:gd name="connsiteY2" fmla="*/ 528180 h 1542130"/>
                <a:gd name="connsiteX3" fmla="*/ 512497 w 1156597"/>
                <a:gd name="connsiteY3" fmla="*/ 707452 h 1542130"/>
                <a:gd name="connsiteX4" fmla="*/ 1239227 w 1156597"/>
                <a:gd name="connsiteY4" fmla="*/ 1565262 h 1542130"/>
                <a:gd name="connsiteX5" fmla="*/ 1320188 w 1156597"/>
                <a:gd name="connsiteY5" fmla="*/ 1505505 h 1542130"/>
                <a:gd name="connsiteX6" fmla="*/ 44075 w 1156597"/>
                <a:gd name="connsiteY6" fmla="*/ 0 h 1542130"/>
                <a:gd name="connsiteX7" fmla="*/ 24799 w 1156597"/>
                <a:gd name="connsiteY7" fmla="*/ 15421 h 154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597" h="1542130">
                  <a:moveTo>
                    <a:pt x="24799" y="15421"/>
                  </a:moveTo>
                  <a:cubicBezTo>
                    <a:pt x="5522" y="30843"/>
                    <a:pt x="-4116" y="53975"/>
                    <a:pt x="1667" y="65541"/>
                  </a:cubicBezTo>
                  <a:lnTo>
                    <a:pt x="211782" y="528180"/>
                  </a:lnTo>
                  <a:lnTo>
                    <a:pt x="512497" y="707452"/>
                  </a:lnTo>
                  <a:lnTo>
                    <a:pt x="1239227" y="1565262"/>
                  </a:lnTo>
                  <a:cubicBezTo>
                    <a:pt x="1270069" y="1545986"/>
                    <a:pt x="1295129" y="1524782"/>
                    <a:pt x="1320188" y="1505505"/>
                  </a:cubicBezTo>
                  <a:lnTo>
                    <a:pt x="44075" y="0"/>
                  </a:lnTo>
                  <a:lnTo>
                    <a:pt x="24799" y="15421"/>
                  </a:lnTo>
                  <a:close/>
                </a:path>
              </a:pathLst>
            </a:custGeom>
            <a:solidFill>
              <a:srgbClr val="62767F"/>
            </a:solidFill>
            <a:ln w="19271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475EDE5-9F09-445C-94F1-ED80BFE76C15}"/>
                </a:ext>
              </a:extLst>
            </p:cNvPr>
            <p:cNvSpPr/>
            <p:nvPr/>
          </p:nvSpPr>
          <p:spPr>
            <a:xfrm>
              <a:off x="16566150" y="7642164"/>
              <a:ext cx="1542131" cy="1927663"/>
            </a:xfrm>
            <a:custGeom>
              <a:avLst/>
              <a:gdLst>
                <a:gd name="connsiteX0" fmla="*/ 971542 w 1542130"/>
                <a:gd name="connsiteY0" fmla="*/ 765922 h 1927663"/>
                <a:gd name="connsiteX1" fmla="*/ 907930 w 1542130"/>
                <a:gd name="connsiteY1" fmla="*/ 694599 h 1927663"/>
                <a:gd name="connsiteX2" fmla="*/ 318064 w 1542130"/>
                <a:gd name="connsiteY2" fmla="*/ 21844 h 1927663"/>
                <a:gd name="connsiteX3" fmla="*/ 250596 w 1542130"/>
                <a:gd name="connsiteY3" fmla="*/ 640 h 1927663"/>
                <a:gd name="connsiteX4" fmla="*/ 119515 w 1542130"/>
                <a:gd name="connsiteY4" fmla="*/ 43048 h 1927663"/>
                <a:gd name="connsiteX5" fmla="*/ 80962 w 1542130"/>
                <a:gd name="connsiteY5" fmla="*/ 75819 h 1927663"/>
                <a:gd name="connsiteX6" fmla="*/ 71324 w 1542130"/>
                <a:gd name="connsiteY6" fmla="*/ 85457 h 1927663"/>
                <a:gd name="connsiteX7" fmla="*/ 0 w 1542130"/>
                <a:gd name="connsiteY7" fmla="*/ 154853 h 1927663"/>
                <a:gd name="connsiteX8" fmla="*/ 1542131 w 1542130"/>
                <a:gd name="connsiteY8" fmla="*/ 1974567 h 1927663"/>
                <a:gd name="connsiteX9" fmla="*/ 1669356 w 1542130"/>
                <a:gd name="connsiteY9" fmla="*/ 1866618 h 1927663"/>
                <a:gd name="connsiteX10" fmla="*/ 1690561 w 1542130"/>
                <a:gd name="connsiteY10" fmla="*/ 1612167 h 1927663"/>
                <a:gd name="connsiteX11" fmla="*/ 971542 w 1542130"/>
                <a:gd name="connsiteY11" fmla="*/ 765922 h 192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2130" h="1927663">
                  <a:moveTo>
                    <a:pt x="971542" y="765922"/>
                  </a:moveTo>
                  <a:cubicBezTo>
                    <a:pt x="950338" y="740863"/>
                    <a:pt x="929134" y="717731"/>
                    <a:pt x="907930" y="694599"/>
                  </a:cubicBezTo>
                  <a:cubicBezTo>
                    <a:pt x="616852" y="569300"/>
                    <a:pt x="422158" y="341836"/>
                    <a:pt x="318064" y="21844"/>
                  </a:cubicBezTo>
                  <a:cubicBezTo>
                    <a:pt x="296860" y="10278"/>
                    <a:pt x="273728" y="2568"/>
                    <a:pt x="250596" y="640"/>
                  </a:cubicBezTo>
                  <a:cubicBezTo>
                    <a:pt x="204332" y="-3215"/>
                    <a:pt x="156141" y="10278"/>
                    <a:pt x="119515" y="43048"/>
                  </a:cubicBezTo>
                  <a:cubicBezTo>
                    <a:pt x="119515" y="43048"/>
                    <a:pt x="104094" y="56542"/>
                    <a:pt x="80962" y="75819"/>
                  </a:cubicBezTo>
                  <a:cubicBezTo>
                    <a:pt x="79034" y="79674"/>
                    <a:pt x="75179" y="83530"/>
                    <a:pt x="71324" y="85457"/>
                  </a:cubicBezTo>
                  <a:cubicBezTo>
                    <a:pt x="52047" y="108589"/>
                    <a:pt x="26987" y="131721"/>
                    <a:pt x="0" y="154853"/>
                  </a:cubicBezTo>
                  <a:lnTo>
                    <a:pt x="1542131" y="1974567"/>
                  </a:lnTo>
                  <a:lnTo>
                    <a:pt x="1669356" y="1866618"/>
                  </a:lnTo>
                  <a:cubicBezTo>
                    <a:pt x="1744535" y="1803005"/>
                    <a:pt x="1754174" y="1687345"/>
                    <a:pt x="1690561" y="1612167"/>
                  </a:cubicBezTo>
                  <a:lnTo>
                    <a:pt x="971542" y="765922"/>
                  </a:lnTo>
                  <a:close/>
                </a:path>
              </a:pathLst>
            </a:custGeom>
            <a:solidFill>
              <a:srgbClr val="ECBB1A"/>
            </a:solidFill>
            <a:ln w="19271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BBC25AA-C9F5-45B5-B8B7-4BDE1D08302C}"/>
                </a:ext>
              </a:extLst>
            </p:cNvPr>
            <p:cNvSpPr/>
            <p:nvPr/>
          </p:nvSpPr>
          <p:spPr>
            <a:xfrm>
              <a:off x="16370965" y="7797017"/>
              <a:ext cx="1734897" cy="1927663"/>
            </a:xfrm>
            <a:custGeom>
              <a:avLst/>
              <a:gdLst>
                <a:gd name="connsiteX0" fmla="*/ 116151 w 1734896"/>
                <a:gd name="connsiteY0" fmla="*/ 61685 h 1927663"/>
                <a:gd name="connsiteX1" fmla="*/ 104585 w 1734896"/>
                <a:gd name="connsiteY1" fmla="*/ 69396 h 1927663"/>
                <a:gd name="connsiteX2" fmla="*/ 64104 w 1734896"/>
                <a:gd name="connsiteY2" fmla="*/ 102166 h 1927663"/>
                <a:gd name="connsiteX3" fmla="*/ 491 w 1734896"/>
                <a:gd name="connsiteY3" fmla="*/ 225537 h 1927663"/>
                <a:gd name="connsiteX4" fmla="*/ 10130 w 1734896"/>
                <a:gd name="connsiteY4" fmla="*/ 294933 h 1927663"/>
                <a:gd name="connsiteX5" fmla="*/ 576862 w 1734896"/>
                <a:gd name="connsiteY5" fmla="*/ 985036 h 1927663"/>
                <a:gd name="connsiteX6" fmla="*/ 636620 w 1734896"/>
                <a:gd name="connsiteY6" fmla="*/ 1058287 h 1927663"/>
                <a:gd name="connsiteX7" fmla="*/ 1355639 w 1734896"/>
                <a:gd name="connsiteY7" fmla="*/ 1904531 h 1927663"/>
                <a:gd name="connsiteX8" fmla="*/ 1610090 w 1734896"/>
                <a:gd name="connsiteY8" fmla="*/ 1925736 h 1927663"/>
                <a:gd name="connsiteX9" fmla="*/ 1739243 w 1734896"/>
                <a:gd name="connsiteY9" fmla="*/ 1819714 h 1927663"/>
                <a:gd name="connsiteX10" fmla="*/ 197113 w 1734896"/>
                <a:gd name="connsiteY10" fmla="*/ 0 h 1927663"/>
                <a:gd name="connsiteX11" fmla="*/ 116151 w 1734896"/>
                <a:gd name="connsiteY11" fmla="*/ 61685 h 192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4896" h="1927663">
                  <a:moveTo>
                    <a:pt x="116151" y="61685"/>
                  </a:moveTo>
                  <a:cubicBezTo>
                    <a:pt x="112296" y="63613"/>
                    <a:pt x="108440" y="67468"/>
                    <a:pt x="104585" y="69396"/>
                  </a:cubicBezTo>
                  <a:cubicBezTo>
                    <a:pt x="81453" y="88673"/>
                    <a:pt x="64104" y="102166"/>
                    <a:pt x="64104" y="102166"/>
                  </a:cubicBezTo>
                  <a:cubicBezTo>
                    <a:pt x="25551" y="134937"/>
                    <a:pt x="4347" y="179273"/>
                    <a:pt x="491" y="225537"/>
                  </a:cubicBezTo>
                  <a:cubicBezTo>
                    <a:pt x="-1436" y="248669"/>
                    <a:pt x="2419" y="271800"/>
                    <a:pt x="10130" y="294933"/>
                  </a:cubicBezTo>
                  <a:cubicBezTo>
                    <a:pt x="305062" y="453001"/>
                    <a:pt x="499756" y="680465"/>
                    <a:pt x="576862" y="985036"/>
                  </a:cubicBezTo>
                  <a:cubicBezTo>
                    <a:pt x="596139" y="1010095"/>
                    <a:pt x="617344" y="1033228"/>
                    <a:pt x="636620" y="1058287"/>
                  </a:cubicBezTo>
                  <a:lnTo>
                    <a:pt x="1355639" y="1904531"/>
                  </a:lnTo>
                  <a:cubicBezTo>
                    <a:pt x="1419251" y="1979711"/>
                    <a:pt x="1534911" y="1989349"/>
                    <a:pt x="1610090" y="1925736"/>
                  </a:cubicBezTo>
                  <a:lnTo>
                    <a:pt x="1739243" y="1819714"/>
                  </a:lnTo>
                  <a:lnTo>
                    <a:pt x="197113" y="0"/>
                  </a:lnTo>
                  <a:cubicBezTo>
                    <a:pt x="172053" y="21204"/>
                    <a:pt x="145066" y="40481"/>
                    <a:pt x="116151" y="61685"/>
                  </a:cubicBezTo>
                  <a:close/>
                </a:path>
              </a:pathLst>
            </a:custGeom>
            <a:solidFill>
              <a:srgbClr val="F7DC54"/>
            </a:solidFill>
            <a:ln w="19271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5664D1-C270-41DA-9181-2C8E5BAC15E6}"/>
                </a:ext>
              </a:extLst>
            </p:cNvPr>
            <p:cNvSpPr/>
            <p:nvPr/>
          </p:nvSpPr>
          <p:spPr>
            <a:xfrm>
              <a:off x="20986281" y="4396619"/>
              <a:ext cx="1542131" cy="2505962"/>
            </a:xfrm>
            <a:custGeom>
              <a:avLst/>
              <a:gdLst>
                <a:gd name="connsiteX0" fmla="*/ 229392 w 1542130"/>
                <a:gd name="connsiteY0" fmla="*/ 2403796 h 2505962"/>
                <a:gd name="connsiteX1" fmla="*/ 312282 w 1542130"/>
                <a:gd name="connsiteY1" fmla="*/ 1283824 h 2505962"/>
                <a:gd name="connsiteX2" fmla="*/ 1087203 w 1542130"/>
                <a:gd name="connsiteY2" fmla="*/ 1368641 h 2505962"/>
                <a:gd name="connsiteX3" fmla="*/ 927206 w 1542130"/>
                <a:gd name="connsiteY3" fmla="*/ 2478975 h 2505962"/>
                <a:gd name="connsiteX4" fmla="*/ 1214428 w 1542130"/>
                <a:gd name="connsiteY4" fmla="*/ 2525239 h 2505962"/>
                <a:gd name="connsiteX5" fmla="*/ 1621165 w 1542130"/>
                <a:gd name="connsiteY5" fmla="*/ 167707 h 2505962"/>
                <a:gd name="connsiteX6" fmla="*/ 123371 w 1542130"/>
                <a:gd name="connsiteY6" fmla="*/ 0 h 2505962"/>
                <a:gd name="connsiteX7" fmla="*/ 0 w 1542130"/>
                <a:gd name="connsiteY7" fmla="*/ 2388375 h 2505962"/>
                <a:gd name="connsiteX8" fmla="*/ 229392 w 1542130"/>
                <a:gd name="connsiteY8" fmla="*/ 2403796 h 2505962"/>
                <a:gd name="connsiteX9" fmla="*/ 857810 w 1542130"/>
                <a:gd name="connsiteY9" fmla="*/ 267945 h 2505962"/>
                <a:gd name="connsiteX10" fmla="*/ 1237560 w 1542130"/>
                <a:gd name="connsiteY10" fmla="*/ 316137 h 2505962"/>
                <a:gd name="connsiteX11" fmla="*/ 1189369 w 1542130"/>
                <a:gd name="connsiteY11" fmla="*/ 651550 h 2505962"/>
                <a:gd name="connsiteX12" fmla="*/ 819257 w 1542130"/>
                <a:gd name="connsiteY12" fmla="*/ 603359 h 2505962"/>
                <a:gd name="connsiteX13" fmla="*/ 857810 w 1542130"/>
                <a:gd name="connsiteY13" fmla="*/ 267945 h 2505962"/>
                <a:gd name="connsiteX14" fmla="*/ 811547 w 1542130"/>
                <a:gd name="connsiteY14" fmla="*/ 686248 h 2505962"/>
                <a:gd name="connsiteX15" fmla="*/ 1179730 w 1542130"/>
                <a:gd name="connsiteY15" fmla="*/ 732512 h 2505962"/>
                <a:gd name="connsiteX16" fmla="*/ 1137322 w 1542130"/>
                <a:gd name="connsiteY16" fmla="*/ 1021662 h 2505962"/>
                <a:gd name="connsiteX17" fmla="*/ 778776 w 1542130"/>
                <a:gd name="connsiteY17" fmla="*/ 975397 h 2505962"/>
                <a:gd name="connsiteX18" fmla="*/ 811547 w 1542130"/>
                <a:gd name="connsiteY18" fmla="*/ 686248 h 2505962"/>
                <a:gd name="connsiteX19" fmla="*/ 391316 w 1542130"/>
                <a:gd name="connsiteY19" fmla="*/ 223609 h 2505962"/>
                <a:gd name="connsiteX20" fmla="*/ 753716 w 1542130"/>
                <a:gd name="connsiteY20" fmla="*/ 256379 h 2505962"/>
                <a:gd name="connsiteX21" fmla="*/ 719019 w 1542130"/>
                <a:gd name="connsiteY21" fmla="*/ 593720 h 2505962"/>
                <a:gd name="connsiteX22" fmla="*/ 366256 w 1542130"/>
                <a:gd name="connsiteY22" fmla="*/ 562878 h 2505962"/>
                <a:gd name="connsiteX23" fmla="*/ 391316 w 1542130"/>
                <a:gd name="connsiteY23" fmla="*/ 223609 h 2505962"/>
                <a:gd name="connsiteX24" fmla="*/ 360474 w 1542130"/>
                <a:gd name="connsiteY24" fmla="*/ 643840 h 2505962"/>
                <a:gd name="connsiteX25" fmla="*/ 711308 w 1542130"/>
                <a:gd name="connsiteY25" fmla="*/ 674682 h 2505962"/>
                <a:gd name="connsiteX26" fmla="*/ 680466 w 1542130"/>
                <a:gd name="connsiteY26" fmla="*/ 965759 h 2505962"/>
                <a:gd name="connsiteX27" fmla="*/ 339269 w 1542130"/>
                <a:gd name="connsiteY27" fmla="*/ 934917 h 2505962"/>
                <a:gd name="connsiteX28" fmla="*/ 360474 w 1542130"/>
                <a:gd name="connsiteY28" fmla="*/ 643840 h 250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42130" h="2505962">
                  <a:moveTo>
                    <a:pt x="229392" y="2403796"/>
                  </a:moveTo>
                  <a:cubicBezTo>
                    <a:pt x="256380" y="2029829"/>
                    <a:pt x="285295" y="1657790"/>
                    <a:pt x="312282" y="1283824"/>
                  </a:cubicBezTo>
                  <a:cubicBezTo>
                    <a:pt x="570589" y="1303100"/>
                    <a:pt x="828896" y="1330088"/>
                    <a:pt x="1087203" y="1368641"/>
                  </a:cubicBezTo>
                  <a:cubicBezTo>
                    <a:pt x="1033228" y="1738752"/>
                    <a:pt x="981181" y="2108864"/>
                    <a:pt x="927206" y="2478975"/>
                  </a:cubicBezTo>
                  <a:cubicBezTo>
                    <a:pt x="1023589" y="2492469"/>
                    <a:pt x="1118045" y="2507890"/>
                    <a:pt x="1214428" y="2525239"/>
                  </a:cubicBezTo>
                  <a:cubicBezTo>
                    <a:pt x="1351292" y="1738752"/>
                    <a:pt x="1486229" y="954193"/>
                    <a:pt x="1621165" y="167707"/>
                  </a:cubicBezTo>
                  <a:cubicBezTo>
                    <a:pt x="1125755" y="82889"/>
                    <a:pt x="624563" y="26987"/>
                    <a:pt x="123371" y="0"/>
                  </a:cubicBezTo>
                  <a:cubicBezTo>
                    <a:pt x="82890" y="796125"/>
                    <a:pt x="42409" y="1592250"/>
                    <a:pt x="0" y="2388375"/>
                  </a:cubicBezTo>
                  <a:cubicBezTo>
                    <a:pt x="77107" y="2394158"/>
                    <a:pt x="154214" y="2398013"/>
                    <a:pt x="229392" y="2403796"/>
                  </a:cubicBezTo>
                  <a:close/>
                  <a:moveTo>
                    <a:pt x="857810" y="267945"/>
                  </a:moveTo>
                  <a:cubicBezTo>
                    <a:pt x="985036" y="281439"/>
                    <a:pt x="1112262" y="298788"/>
                    <a:pt x="1237560" y="316137"/>
                  </a:cubicBezTo>
                  <a:cubicBezTo>
                    <a:pt x="1222139" y="427941"/>
                    <a:pt x="1204790" y="539746"/>
                    <a:pt x="1189369" y="651550"/>
                  </a:cubicBezTo>
                  <a:cubicBezTo>
                    <a:pt x="1065998" y="634201"/>
                    <a:pt x="942628" y="618780"/>
                    <a:pt x="819257" y="603359"/>
                  </a:cubicBezTo>
                  <a:cubicBezTo>
                    <a:pt x="832751" y="491554"/>
                    <a:pt x="846245" y="379750"/>
                    <a:pt x="857810" y="267945"/>
                  </a:cubicBezTo>
                  <a:close/>
                  <a:moveTo>
                    <a:pt x="811547" y="686248"/>
                  </a:moveTo>
                  <a:cubicBezTo>
                    <a:pt x="934917" y="699742"/>
                    <a:pt x="1056360" y="715163"/>
                    <a:pt x="1179730" y="732512"/>
                  </a:cubicBezTo>
                  <a:cubicBezTo>
                    <a:pt x="1166237" y="828895"/>
                    <a:pt x="1152743" y="925278"/>
                    <a:pt x="1137322" y="1021662"/>
                  </a:cubicBezTo>
                  <a:cubicBezTo>
                    <a:pt x="1017807" y="1004313"/>
                    <a:pt x="898291" y="988891"/>
                    <a:pt x="778776" y="975397"/>
                  </a:cubicBezTo>
                  <a:cubicBezTo>
                    <a:pt x="788414" y="880942"/>
                    <a:pt x="799981" y="782631"/>
                    <a:pt x="811547" y="686248"/>
                  </a:cubicBezTo>
                  <a:close/>
                  <a:moveTo>
                    <a:pt x="391316" y="223609"/>
                  </a:moveTo>
                  <a:cubicBezTo>
                    <a:pt x="512758" y="233247"/>
                    <a:pt x="632274" y="242886"/>
                    <a:pt x="753716" y="256379"/>
                  </a:cubicBezTo>
                  <a:cubicBezTo>
                    <a:pt x="742151" y="368184"/>
                    <a:pt x="730585" y="479988"/>
                    <a:pt x="719019" y="593720"/>
                  </a:cubicBezTo>
                  <a:cubicBezTo>
                    <a:pt x="601431" y="582154"/>
                    <a:pt x="483844" y="570588"/>
                    <a:pt x="366256" y="562878"/>
                  </a:cubicBezTo>
                  <a:cubicBezTo>
                    <a:pt x="373967" y="449146"/>
                    <a:pt x="383605" y="337341"/>
                    <a:pt x="391316" y="223609"/>
                  </a:cubicBezTo>
                  <a:close/>
                  <a:moveTo>
                    <a:pt x="360474" y="643840"/>
                  </a:moveTo>
                  <a:cubicBezTo>
                    <a:pt x="478061" y="651550"/>
                    <a:pt x="593721" y="663116"/>
                    <a:pt x="711308" y="674682"/>
                  </a:cubicBezTo>
                  <a:cubicBezTo>
                    <a:pt x="701670" y="771065"/>
                    <a:pt x="692031" y="869376"/>
                    <a:pt x="680466" y="965759"/>
                  </a:cubicBezTo>
                  <a:cubicBezTo>
                    <a:pt x="566733" y="954193"/>
                    <a:pt x="453001" y="944555"/>
                    <a:pt x="339269" y="934917"/>
                  </a:cubicBezTo>
                  <a:cubicBezTo>
                    <a:pt x="345052" y="838534"/>
                    <a:pt x="352763" y="742150"/>
                    <a:pt x="360474" y="643840"/>
                  </a:cubicBezTo>
                  <a:close/>
                </a:path>
              </a:pathLst>
            </a:custGeom>
            <a:solidFill>
              <a:srgbClr val="DABE31"/>
            </a:solidFill>
            <a:ln w="19271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6D787E3-C07B-485A-A308-176179755D78}"/>
                </a:ext>
              </a:extLst>
            </p:cNvPr>
            <p:cNvSpPr/>
            <p:nvPr/>
          </p:nvSpPr>
          <p:spPr>
            <a:xfrm>
              <a:off x="18137195" y="4408185"/>
              <a:ext cx="1542131" cy="2505962"/>
            </a:xfrm>
            <a:custGeom>
              <a:avLst/>
              <a:gdLst>
                <a:gd name="connsiteX0" fmla="*/ 0 w 1542130"/>
                <a:gd name="connsiteY0" fmla="*/ 190839 h 2505962"/>
                <a:gd name="connsiteX1" fmla="*/ 443363 w 1542130"/>
                <a:gd name="connsiteY1" fmla="*/ 2540660 h 2505962"/>
                <a:gd name="connsiteX2" fmla="*/ 1653935 w 1542130"/>
                <a:gd name="connsiteY2" fmla="*/ 2386447 h 2505962"/>
                <a:gd name="connsiteX3" fmla="*/ 1495867 w 1542130"/>
                <a:gd name="connsiteY3" fmla="*/ 0 h 2505962"/>
                <a:gd name="connsiteX4" fmla="*/ 0 w 1542130"/>
                <a:gd name="connsiteY4" fmla="*/ 190839 h 2505962"/>
                <a:gd name="connsiteX5" fmla="*/ 1025517 w 1542130"/>
                <a:gd name="connsiteY5" fmla="*/ 2022119 h 2505962"/>
                <a:gd name="connsiteX6" fmla="*/ 701670 w 1542130"/>
                <a:gd name="connsiteY6" fmla="*/ 2066455 h 2505962"/>
                <a:gd name="connsiteX7" fmla="*/ 651550 w 1542130"/>
                <a:gd name="connsiteY7" fmla="*/ 1748391 h 2505962"/>
                <a:gd name="connsiteX8" fmla="*/ 985036 w 1542130"/>
                <a:gd name="connsiteY8" fmla="*/ 1702127 h 2505962"/>
                <a:gd name="connsiteX9" fmla="*/ 1025517 w 1542130"/>
                <a:gd name="connsiteY9" fmla="*/ 2022119 h 2505962"/>
                <a:gd name="connsiteX10" fmla="*/ 975398 w 1542130"/>
                <a:gd name="connsiteY10" fmla="*/ 1621165 h 2505962"/>
                <a:gd name="connsiteX11" fmla="*/ 639984 w 1542130"/>
                <a:gd name="connsiteY11" fmla="*/ 1667429 h 2505962"/>
                <a:gd name="connsiteX12" fmla="*/ 591793 w 1542130"/>
                <a:gd name="connsiteY12" fmla="*/ 1360930 h 2505962"/>
                <a:gd name="connsiteX13" fmla="*/ 936844 w 1542130"/>
                <a:gd name="connsiteY13" fmla="*/ 1312739 h 2505962"/>
                <a:gd name="connsiteX14" fmla="*/ 975398 w 1542130"/>
                <a:gd name="connsiteY14" fmla="*/ 1621165 h 2505962"/>
                <a:gd name="connsiteX15" fmla="*/ 900219 w 1542130"/>
                <a:gd name="connsiteY15" fmla="*/ 981181 h 2505962"/>
                <a:gd name="connsiteX16" fmla="*/ 541674 w 1542130"/>
                <a:gd name="connsiteY16" fmla="*/ 1031300 h 2505962"/>
                <a:gd name="connsiteX17" fmla="*/ 497337 w 1542130"/>
                <a:gd name="connsiteY17" fmla="*/ 742150 h 2505962"/>
                <a:gd name="connsiteX18" fmla="*/ 863593 w 1542130"/>
                <a:gd name="connsiteY18" fmla="*/ 690104 h 2505962"/>
                <a:gd name="connsiteX19" fmla="*/ 900219 w 1542130"/>
                <a:gd name="connsiteY19" fmla="*/ 981181 h 2505962"/>
                <a:gd name="connsiteX20" fmla="*/ 853955 w 1542130"/>
                <a:gd name="connsiteY20" fmla="*/ 609142 h 2505962"/>
                <a:gd name="connsiteX21" fmla="*/ 483844 w 1542130"/>
                <a:gd name="connsiteY21" fmla="*/ 661188 h 2505962"/>
                <a:gd name="connsiteX22" fmla="*/ 431797 w 1542130"/>
                <a:gd name="connsiteY22" fmla="*/ 325775 h 2505962"/>
                <a:gd name="connsiteX23" fmla="*/ 811546 w 1542130"/>
                <a:gd name="connsiteY23" fmla="*/ 271800 h 2505962"/>
                <a:gd name="connsiteX24" fmla="*/ 853955 w 1542130"/>
                <a:gd name="connsiteY24" fmla="*/ 609142 h 2505962"/>
                <a:gd name="connsiteX25" fmla="*/ 1428398 w 1542130"/>
                <a:gd name="connsiteY25" fmla="*/ 1979710 h 2505962"/>
                <a:gd name="connsiteX26" fmla="*/ 1114189 w 1542130"/>
                <a:gd name="connsiteY26" fmla="*/ 2010553 h 2505962"/>
                <a:gd name="connsiteX27" fmla="*/ 1077564 w 1542130"/>
                <a:gd name="connsiteY27" fmla="*/ 1690561 h 2505962"/>
                <a:gd name="connsiteX28" fmla="*/ 1399484 w 1542130"/>
                <a:gd name="connsiteY28" fmla="*/ 1657790 h 2505962"/>
                <a:gd name="connsiteX29" fmla="*/ 1428398 w 1542130"/>
                <a:gd name="connsiteY29" fmla="*/ 1979710 h 2505962"/>
                <a:gd name="connsiteX30" fmla="*/ 1393700 w 1542130"/>
                <a:gd name="connsiteY30" fmla="*/ 1576828 h 2505962"/>
                <a:gd name="connsiteX31" fmla="*/ 1067926 w 1542130"/>
                <a:gd name="connsiteY31" fmla="*/ 1609599 h 2505962"/>
                <a:gd name="connsiteX32" fmla="*/ 1033228 w 1542130"/>
                <a:gd name="connsiteY32" fmla="*/ 1301173 h 2505962"/>
                <a:gd name="connsiteX33" fmla="*/ 1368641 w 1542130"/>
                <a:gd name="connsiteY33" fmla="*/ 1268403 h 2505962"/>
                <a:gd name="connsiteX34" fmla="*/ 1393700 w 1542130"/>
                <a:gd name="connsiteY34" fmla="*/ 1576828 h 2505962"/>
                <a:gd name="connsiteX35" fmla="*/ 1339726 w 1542130"/>
                <a:gd name="connsiteY35" fmla="*/ 936844 h 2505962"/>
                <a:gd name="connsiteX36" fmla="*/ 998530 w 1542130"/>
                <a:gd name="connsiteY36" fmla="*/ 971542 h 2505962"/>
                <a:gd name="connsiteX37" fmla="*/ 963832 w 1542130"/>
                <a:gd name="connsiteY37" fmla="*/ 678537 h 2505962"/>
                <a:gd name="connsiteX38" fmla="*/ 1312739 w 1542130"/>
                <a:gd name="connsiteY38" fmla="*/ 643839 h 2505962"/>
                <a:gd name="connsiteX39" fmla="*/ 1339726 w 1542130"/>
                <a:gd name="connsiteY39" fmla="*/ 936844 h 2505962"/>
                <a:gd name="connsiteX40" fmla="*/ 954193 w 1542130"/>
                <a:gd name="connsiteY40" fmla="*/ 597576 h 2505962"/>
                <a:gd name="connsiteX41" fmla="*/ 915640 w 1542130"/>
                <a:gd name="connsiteY41" fmla="*/ 260235 h 2505962"/>
                <a:gd name="connsiteX42" fmla="*/ 1278041 w 1542130"/>
                <a:gd name="connsiteY42" fmla="*/ 223609 h 2505962"/>
                <a:gd name="connsiteX43" fmla="*/ 1306956 w 1542130"/>
                <a:gd name="connsiteY43" fmla="*/ 560950 h 2505962"/>
                <a:gd name="connsiteX44" fmla="*/ 954193 w 1542130"/>
                <a:gd name="connsiteY44" fmla="*/ 597576 h 250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42130" h="2505962">
                  <a:moveTo>
                    <a:pt x="0" y="190839"/>
                  </a:moveTo>
                  <a:cubicBezTo>
                    <a:pt x="148430" y="973470"/>
                    <a:pt x="294933" y="1758029"/>
                    <a:pt x="443363" y="2540660"/>
                  </a:cubicBezTo>
                  <a:cubicBezTo>
                    <a:pt x="844317" y="2465481"/>
                    <a:pt x="1249126" y="2413434"/>
                    <a:pt x="1653935" y="2386447"/>
                  </a:cubicBezTo>
                  <a:cubicBezTo>
                    <a:pt x="1601888" y="1590322"/>
                    <a:pt x="1547914" y="796125"/>
                    <a:pt x="1495867" y="0"/>
                  </a:cubicBezTo>
                  <a:cubicBezTo>
                    <a:pt x="994674" y="32770"/>
                    <a:pt x="495409" y="96383"/>
                    <a:pt x="0" y="190839"/>
                  </a:cubicBezTo>
                  <a:close/>
                  <a:moveTo>
                    <a:pt x="1025517" y="2022119"/>
                  </a:moveTo>
                  <a:cubicBezTo>
                    <a:pt x="917568" y="2035612"/>
                    <a:pt x="809619" y="2051034"/>
                    <a:pt x="701670" y="2066455"/>
                  </a:cubicBezTo>
                  <a:cubicBezTo>
                    <a:pt x="684321" y="1960433"/>
                    <a:pt x="668899" y="1854412"/>
                    <a:pt x="651550" y="1748391"/>
                  </a:cubicBezTo>
                  <a:cubicBezTo>
                    <a:pt x="761427" y="1731042"/>
                    <a:pt x="873232" y="1715620"/>
                    <a:pt x="985036" y="1702127"/>
                  </a:cubicBezTo>
                  <a:cubicBezTo>
                    <a:pt x="998530" y="1810076"/>
                    <a:pt x="1012023" y="1916097"/>
                    <a:pt x="1025517" y="2022119"/>
                  </a:cubicBezTo>
                  <a:close/>
                  <a:moveTo>
                    <a:pt x="975398" y="1621165"/>
                  </a:moveTo>
                  <a:cubicBezTo>
                    <a:pt x="863593" y="1634658"/>
                    <a:pt x="751789" y="1650080"/>
                    <a:pt x="639984" y="1667429"/>
                  </a:cubicBezTo>
                  <a:cubicBezTo>
                    <a:pt x="624563" y="1565263"/>
                    <a:pt x="609142" y="1463096"/>
                    <a:pt x="591793" y="1360930"/>
                  </a:cubicBezTo>
                  <a:cubicBezTo>
                    <a:pt x="707452" y="1343581"/>
                    <a:pt x="821185" y="1326232"/>
                    <a:pt x="936844" y="1312739"/>
                  </a:cubicBezTo>
                  <a:cubicBezTo>
                    <a:pt x="950338" y="1414905"/>
                    <a:pt x="963832" y="1518999"/>
                    <a:pt x="975398" y="1621165"/>
                  </a:cubicBezTo>
                  <a:close/>
                  <a:moveTo>
                    <a:pt x="900219" y="981181"/>
                  </a:moveTo>
                  <a:cubicBezTo>
                    <a:pt x="780704" y="996602"/>
                    <a:pt x="661189" y="1012023"/>
                    <a:pt x="541674" y="1031300"/>
                  </a:cubicBezTo>
                  <a:cubicBezTo>
                    <a:pt x="526252" y="934917"/>
                    <a:pt x="510831" y="838533"/>
                    <a:pt x="497337" y="742150"/>
                  </a:cubicBezTo>
                  <a:cubicBezTo>
                    <a:pt x="618780" y="722874"/>
                    <a:pt x="742150" y="705525"/>
                    <a:pt x="863593" y="690104"/>
                  </a:cubicBezTo>
                  <a:cubicBezTo>
                    <a:pt x="875159" y="788414"/>
                    <a:pt x="888653" y="884797"/>
                    <a:pt x="900219" y="981181"/>
                  </a:cubicBezTo>
                  <a:close/>
                  <a:moveTo>
                    <a:pt x="853955" y="609142"/>
                  </a:moveTo>
                  <a:cubicBezTo>
                    <a:pt x="730585" y="624563"/>
                    <a:pt x="607214" y="641912"/>
                    <a:pt x="483844" y="661188"/>
                  </a:cubicBezTo>
                  <a:cubicBezTo>
                    <a:pt x="466495" y="549384"/>
                    <a:pt x="449146" y="437580"/>
                    <a:pt x="431797" y="325775"/>
                  </a:cubicBezTo>
                  <a:cubicBezTo>
                    <a:pt x="559022" y="306498"/>
                    <a:pt x="684321" y="289149"/>
                    <a:pt x="811546" y="271800"/>
                  </a:cubicBezTo>
                  <a:cubicBezTo>
                    <a:pt x="825040" y="383605"/>
                    <a:pt x="840461" y="497337"/>
                    <a:pt x="853955" y="609142"/>
                  </a:cubicBezTo>
                  <a:close/>
                  <a:moveTo>
                    <a:pt x="1428398" y="1979710"/>
                  </a:moveTo>
                  <a:cubicBezTo>
                    <a:pt x="1324305" y="1989348"/>
                    <a:pt x="1220211" y="1998987"/>
                    <a:pt x="1114189" y="2010553"/>
                  </a:cubicBezTo>
                  <a:cubicBezTo>
                    <a:pt x="1102624" y="1904531"/>
                    <a:pt x="1089130" y="1796582"/>
                    <a:pt x="1077564" y="1690561"/>
                  </a:cubicBezTo>
                  <a:cubicBezTo>
                    <a:pt x="1185513" y="1678995"/>
                    <a:pt x="1293462" y="1667429"/>
                    <a:pt x="1399484" y="1657790"/>
                  </a:cubicBezTo>
                  <a:cubicBezTo>
                    <a:pt x="1411049" y="1765740"/>
                    <a:pt x="1418760" y="1873689"/>
                    <a:pt x="1428398" y="1979710"/>
                  </a:cubicBezTo>
                  <a:close/>
                  <a:moveTo>
                    <a:pt x="1393700" y="1576828"/>
                  </a:moveTo>
                  <a:cubicBezTo>
                    <a:pt x="1285751" y="1586467"/>
                    <a:pt x="1175875" y="1598033"/>
                    <a:pt x="1067926" y="1609599"/>
                  </a:cubicBezTo>
                  <a:cubicBezTo>
                    <a:pt x="1056359" y="1507433"/>
                    <a:pt x="1044793" y="1403339"/>
                    <a:pt x="1033228" y="1301173"/>
                  </a:cubicBezTo>
                  <a:cubicBezTo>
                    <a:pt x="1145032" y="1287679"/>
                    <a:pt x="1256837" y="1276113"/>
                    <a:pt x="1368641" y="1268403"/>
                  </a:cubicBezTo>
                  <a:cubicBezTo>
                    <a:pt x="1376352" y="1370569"/>
                    <a:pt x="1385990" y="1474662"/>
                    <a:pt x="1393700" y="1576828"/>
                  </a:cubicBezTo>
                  <a:close/>
                  <a:moveTo>
                    <a:pt x="1339726" y="936844"/>
                  </a:moveTo>
                  <a:cubicBezTo>
                    <a:pt x="1225994" y="946483"/>
                    <a:pt x="1112262" y="958049"/>
                    <a:pt x="998530" y="971542"/>
                  </a:cubicBezTo>
                  <a:cubicBezTo>
                    <a:pt x="986964" y="873231"/>
                    <a:pt x="975398" y="774921"/>
                    <a:pt x="963832" y="678537"/>
                  </a:cubicBezTo>
                  <a:cubicBezTo>
                    <a:pt x="1079492" y="665044"/>
                    <a:pt x="1197079" y="653478"/>
                    <a:pt x="1312739" y="643839"/>
                  </a:cubicBezTo>
                  <a:cubicBezTo>
                    <a:pt x="1322377" y="740223"/>
                    <a:pt x="1332015" y="838533"/>
                    <a:pt x="1339726" y="936844"/>
                  </a:cubicBezTo>
                  <a:close/>
                  <a:moveTo>
                    <a:pt x="954193" y="597576"/>
                  </a:moveTo>
                  <a:cubicBezTo>
                    <a:pt x="940700" y="485771"/>
                    <a:pt x="929134" y="373967"/>
                    <a:pt x="915640" y="260235"/>
                  </a:cubicBezTo>
                  <a:cubicBezTo>
                    <a:pt x="1037083" y="246741"/>
                    <a:pt x="1156598" y="235175"/>
                    <a:pt x="1278041" y="223609"/>
                  </a:cubicBezTo>
                  <a:cubicBezTo>
                    <a:pt x="1287679" y="335413"/>
                    <a:pt x="1297317" y="449146"/>
                    <a:pt x="1306956" y="560950"/>
                  </a:cubicBezTo>
                  <a:cubicBezTo>
                    <a:pt x="1189368" y="570588"/>
                    <a:pt x="1071781" y="582154"/>
                    <a:pt x="954193" y="597576"/>
                  </a:cubicBezTo>
                  <a:close/>
                </a:path>
              </a:pathLst>
            </a:custGeom>
            <a:solidFill>
              <a:srgbClr val="F7DC54"/>
            </a:solidFill>
            <a:ln w="19271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532D7E8-5B43-49C2-88EA-B540DAAA68D6}"/>
                </a:ext>
              </a:extLst>
            </p:cNvPr>
            <p:cNvSpPr/>
            <p:nvPr/>
          </p:nvSpPr>
          <p:spPr>
            <a:xfrm>
              <a:off x="19634990" y="4380331"/>
              <a:ext cx="1349364" cy="2313196"/>
            </a:xfrm>
            <a:custGeom>
              <a:avLst/>
              <a:gdLst>
                <a:gd name="connsiteX0" fmla="*/ 156141 w 1349364"/>
                <a:gd name="connsiteY0" fmla="*/ 2414302 h 2313195"/>
                <a:gd name="connsiteX1" fmla="*/ 1353220 w 1349364"/>
                <a:gd name="connsiteY1" fmla="*/ 2404663 h 2313195"/>
                <a:gd name="connsiteX2" fmla="*/ 1476590 w 1349364"/>
                <a:gd name="connsiteY2" fmla="*/ 16289 h 2313195"/>
                <a:gd name="connsiteX3" fmla="*/ 0 w 1349364"/>
                <a:gd name="connsiteY3" fmla="*/ 27855 h 2313195"/>
                <a:gd name="connsiteX4" fmla="*/ 156141 w 1349364"/>
                <a:gd name="connsiteY4" fmla="*/ 2414302 h 2313195"/>
                <a:gd name="connsiteX5" fmla="*/ 813474 w 1349364"/>
                <a:gd name="connsiteY5" fmla="*/ 207127 h 2313195"/>
                <a:gd name="connsiteX6" fmla="*/ 1187441 w 1349364"/>
                <a:gd name="connsiteY6" fmla="*/ 212910 h 2313195"/>
                <a:gd name="connsiteX7" fmla="*/ 1177802 w 1349364"/>
                <a:gd name="connsiteY7" fmla="*/ 552179 h 2313195"/>
                <a:gd name="connsiteX8" fmla="*/ 815401 w 1349364"/>
                <a:gd name="connsiteY8" fmla="*/ 546396 h 2313195"/>
                <a:gd name="connsiteX9" fmla="*/ 813474 w 1349364"/>
                <a:gd name="connsiteY9" fmla="*/ 207127 h 2313195"/>
                <a:gd name="connsiteX10" fmla="*/ 815401 w 1349364"/>
                <a:gd name="connsiteY10" fmla="*/ 629286 h 2313195"/>
                <a:gd name="connsiteX11" fmla="*/ 1175874 w 1349364"/>
                <a:gd name="connsiteY11" fmla="*/ 635069 h 2313195"/>
                <a:gd name="connsiteX12" fmla="*/ 1168164 w 1349364"/>
                <a:gd name="connsiteY12" fmla="*/ 928073 h 2313195"/>
                <a:gd name="connsiteX13" fmla="*/ 817330 w 1349364"/>
                <a:gd name="connsiteY13" fmla="*/ 922290 h 2313195"/>
                <a:gd name="connsiteX14" fmla="*/ 815401 w 1349364"/>
                <a:gd name="connsiteY14" fmla="*/ 629286 h 2313195"/>
                <a:gd name="connsiteX15" fmla="*/ 811546 w 1349364"/>
                <a:gd name="connsiteY15" fmla="*/ 1253849 h 2313195"/>
                <a:gd name="connsiteX16" fmla="*/ 1156598 w 1349364"/>
                <a:gd name="connsiteY16" fmla="*/ 1257704 h 2313195"/>
                <a:gd name="connsiteX17" fmla="*/ 1146960 w 1349364"/>
                <a:gd name="connsiteY17" fmla="*/ 1568058 h 2313195"/>
                <a:gd name="connsiteX18" fmla="*/ 811546 w 1349364"/>
                <a:gd name="connsiteY18" fmla="*/ 1564202 h 2313195"/>
                <a:gd name="connsiteX19" fmla="*/ 811546 w 1349364"/>
                <a:gd name="connsiteY19" fmla="*/ 1253849 h 2313195"/>
                <a:gd name="connsiteX20" fmla="*/ 813474 w 1349364"/>
                <a:gd name="connsiteY20" fmla="*/ 1647092 h 2313195"/>
                <a:gd name="connsiteX21" fmla="*/ 1146960 w 1349364"/>
                <a:gd name="connsiteY21" fmla="*/ 1650947 h 2313195"/>
                <a:gd name="connsiteX22" fmla="*/ 1137322 w 1349364"/>
                <a:gd name="connsiteY22" fmla="*/ 1972867 h 2313195"/>
                <a:gd name="connsiteX23" fmla="*/ 815401 w 1349364"/>
                <a:gd name="connsiteY23" fmla="*/ 1969012 h 2313195"/>
                <a:gd name="connsiteX24" fmla="*/ 813474 w 1349364"/>
                <a:gd name="connsiteY24" fmla="*/ 1647092 h 2313195"/>
                <a:gd name="connsiteX25" fmla="*/ 335414 w 1349364"/>
                <a:gd name="connsiteY25" fmla="*/ 216766 h 2313195"/>
                <a:gd name="connsiteX26" fmla="*/ 709380 w 1349364"/>
                <a:gd name="connsiteY26" fmla="*/ 207127 h 2313195"/>
                <a:gd name="connsiteX27" fmla="*/ 713236 w 1349364"/>
                <a:gd name="connsiteY27" fmla="*/ 546396 h 2313195"/>
                <a:gd name="connsiteX28" fmla="*/ 350835 w 1349364"/>
                <a:gd name="connsiteY28" fmla="*/ 556034 h 2313195"/>
                <a:gd name="connsiteX29" fmla="*/ 335414 w 1349364"/>
                <a:gd name="connsiteY29" fmla="*/ 216766 h 2313195"/>
                <a:gd name="connsiteX30" fmla="*/ 352763 w 1349364"/>
                <a:gd name="connsiteY30" fmla="*/ 638924 h 2313195"/>
                <a:gd name="connsiteX31" fmla="*/ 713236 w 1349364"/>
                <a:gd name="connsiteY31" fmla="*/ 629286 h 2313195"/>
                <a:gd name="connsiteX32" fmla="*/ 717091 w 1349364"/>
                <a:gd name="connsiteY32" fmla="*/ 922290 h 2313195"/>
                <a:gd name="connsiteX33" fmla="*/ 364328 w 1349364"/>
                <a:gd name="connsiteY33" fmla="*/ 930001 h 2313195"/>
                <a:gd name="connsiteX34" fmla="*/ 352763 w 1349364"/>
                <a:gd name="connsiteY34" fmla="*/ 638924 h 2313195"/>
                <a:gd name="connsiteX35" fmla="*/ 377822 w 1349364"/>
                <a:gd name="connsiteY35" fmla="*/ 1263487 h 2313195"/>
                <a:gd name="connsiteX36" fmla="*/ 717091 w 1349364"/>
                <a:gd name="connsiteY36" fmla="*/ 1255776 h 2313195"/>
                <a:gd name="connsiteX37" fmla="*/ 720946 w 1349364"/>
                <a:gd name="connsiteY37" fmla="*/ 1566130 h 2313195"/>
                <a:gd name="connsiteX38" fmla="*/ 391315 w 1349364"/>
                <a:gd name="connsiteY38" fmla="*/ 1573841 h 2313195"/>
                <a:gd name="connsiteX39" fmla="*/ 377822 w 1349364"/>
                <a:gd name="connsiteY39" fmla="*/ 1263487 h 2313195"/>
                <a:gd name="connsiteX40" fmla="*/ 720946 w 1349364"/>
                <a:gd name="connsiteY40" fmla="*/ 1649020 h 2313195"/>
                <a:gd name="connsiteX41" fmla="*/ 724801 w 1349364"/>
                <a:gd name="connsiteY41" fmla="*/ 1970939 h 2313195"/>
                <a:gd name="connsiteX42" fmla="*/ 406737 w 1349364"/>
                <a:gd name="connsiteY42" fmla="*/ 1978650 h 2313195"/>
                <a:gd name="connsiteX43" fmla="*/ 393243 w 1349364"/>
                <a:gd name="connsiteY43" fmla="*/ 1656730 h 2313195"/>
                <a:gd name="connsiteX44" fmla="*/ 720946 w 1349364"/>
                <a:gd name="connsiteY44" fmla="*/ 1649020 h 231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49364" h="2313195">
                  <a:moveTo>
                    <a:pt x="156141" y="2414302"/>
                  </a:moveTo>
                  <a:cubicBezTo>
                    <a:pt x="555167" y="2387314"/>
                    <a:pt x="954193" y="2385387"/>
                    <a:pt x="1353220" y="2404663"/>
                  </a:cubicBezTo>
                  <a:cubicBezTo>
                    <a:pt x="1393700" y="1608539"/>
                    <a:pt x="1434181" y="812414"/>
                    <a:pt x="1476590" y="16289"/>
                  </a:cubicBezTo>
                  <a:cubicBezTo>
                    <a:pt x="985036" y="-8771"/>
                    <a:pt x="491554" y="-4916"/>
                    <a:pt x="0" y="27855"/>
                  </a:cubicBezTo>
                  <a:cubicBezTo>
                    <a:pt x="52047" y="823980"/>
                    <a:pt x="104094" y="1620105"/>
                    <a:pt x="156141" y="2414302"/>
                  </a:cubicBezTo>
                  <a:close/>
                  <a:moveTo>
                    <a:pt x="813474" y="207127"/>
                  </a:moveTo>
                  <a:cubicBezTo>
                    <a:pt x="938772" y="207127"/>
                    <a:pt x="1062142" y="209055"/>
                    <a:pt x="1187441" y="212910"/>
                  </a:cubicBezTo>
                  <a:cubicBezTo>
                    <a:pt x="1183585" y="326643"/>
                    <a:pt x="1181658" y="438447"/>
                    <a:pt x="1177802" y="552179"/>
                  </a:cubicBezTo>
                  <a:cubicBezTo>
                    <a:pt x="1056359" y="548324"/>
                    <a:pt x="936844" y="546396"/>
                    <a:pt x="815401" y="546396"/>
                  </a:cubicBezTo>
                  <a:cubicBezTo>
                    <a:pt x="813474" y="432664"/>
                    <a:pt x="813474" y="318932"/>
                    <a:pt x="813474" y="207127"/>
                  </a:cubicBezTo>
                  <a:close/>
                  <a:moveTo>
                    <a:pt x="815401" y="629286"/>
                  </a:moveTo>
                  <a:cubicBezTo>
                    <a:pt x="934916" y="629286"/>
                    <a:pt x="1056359" y="631213"/>
                    <a:pt x="1175874" y="635069"/>
                  </a:cubicBezTo>
                  <a:cubicBezTo>
                    <a:pt x="1173947" y="733380"/>
                    <a:pt x="1170092" y="829763"/>
                    <a:pt x="1168164" y="928073"/>
                  </a:cubicBezTo>
                  <a:cubicBezTo>
                    <a:pt x="1050577" y="924218"/>
                    <a:pt x="932989" y="922290"/>
                    <a:pt x="817330" y="922290"/>
                  </a:cubicBezTo>
                  <a:cubicBezTo>
                    <a:pt x="815401" y="823980"/>
                    <a:pt x="815401" y="725669"/>
                    <a:pt x="815401" y="629286"/>
                  </a:cubicBezTo>
                  <a:close/>
                  <a:moveTo>
                    <a:pt x="811546" y="1253849"/>
                  </a:moveTo>
                  <a:cubicBezTo>
                    <a:pt x="927206" y="1253849"/>
                    <a:pt x="1040938" y="1255776"/>
                    <a:pt x="1156598" y="1257704"/>
                  </a:cubicBezTo>
                  <a:cubicBezTo>
                    <a:pt x="1152743" y="1361798"/>
                    <a:pt x="1150815" y="1463964"/>
                    <a:pt x="1146960" y="1568058"/>
                  </a:cubicBezTo>
                  <a:cubicBezTo>
                    <a:pt x="1035155" y="1564202"/>
                    <a:pt x="923351" y="1564202"/>
                    <a:pt x="811546" y="1564202"/>
                  </a:cubicBezTo>
                  <a:cubicBezTo>
                    <a:pt x="813474" y="1462036"/>
                    <a:pt x="813474" y="1357942"/>
                    <a:pt x="811546" y="1253849"/>
                  </a:cubicBezTo>
                  <a:close/>
                  <a:moveTo>
                    <a:pt x="813474" y="1647092"/>
                  </a:moveTo>
                  <a:cubicBezTo>
                    <a:pt x="925278" y="1647092"/>
                    <a:pt x="1035155" y="1649020"/>
                    <a:pt x="1146960" y="1650947"/>
                  </a:cubicBezTo>
                  <a:cubicBezTo>
                    <a:pt x="1143104" y="1758896"/>
                    <a:pt x="1141176" y="1864918"/>
                    <a:pt x="1137322" y="1972867"/>
                  </a:cubicBezTo>
                  <a:cubicBezTo>
                    <a:pt x="1029372" y="1969012"/>
                    <a:pt x="921423" y="1969012"/>
                    <a:pt x="815401" y="1969012"/>
                  </a:cubicBezTo>
                  <a:cubicBezTo>
                    <a:pt x="813474" y="1862990"/>
                    <a:pt x="813474" y="1755041"/>
                    <a:pt x="813474" y="1647092"/>
                  </a:cubicBezTo>
                  <a:close/>
                  <a:moveTo>
                    <a:pt x="335414" y="216766"/>
                  </a:moveTo>
                  <a:cubicBezTo>
                    <a:pt x="460711" y="210983"/>
                    <a:pt x="584082" y="209055"/>
                    <a:pt x="709380" y="207127"/>
                  </a:cubicBezTo>
                  <a:cubicBezTo>
                    <a:pt x="711307" y="320860"/>
                    <a:pt x="711307" y="432664"/>
                    <a:pt x="713236" y="546396"/>
                  </a:cubicBezTo>
                  <a:cubicBezTo>
                    <a:pt x="591793" y="548324"/>
                    <a:pt x="470350" y="550251"/>
                    <a:pt x="350835" y="556034"/>
                  </a:cubicBezTo>
                  <a:cubicBezTo>
                    <a:pt x="345052" y="442302"/>
                    <a:pt x="341196" y="328570"/>
                    <a:pt x="335414" y="216766"/>
                  </a:cubicBezTo>
                  <a:close/>
                  <a:moveTo>
                    <a:pt x="352763" y="638924"/>
                  </a:moveTo>
                  <a:cubicBezTo>
                    <a:pt x="472278" y="633141"/>
                    <a:pt x="593721" y="631213"/>
                    <a:pt x="713236" y="629286"/>
                  </a:cubicBezTo>
                  <a:cubicBezTo>
                    <a:pt x="715163" y="727596"/>
                    <a:pt x="715163" y="823980"/>
                    <a:pt x="717091" y="922290"/>
                  </a:cubicBezTo>
                  <a:cubicBezTo>
                    <a:pt x="599503" y="922290"/>
                    <a:pt x="481916" y="926146"/>
                    <a:pt x="364328" y="930001"/>
                  </a:cubicBezTo>
                  <a:cubicBezTo>
                    <a:pt x="360473" y="833618"/>
                    <a:pt x="356617" y="735307"/>
                    <a:pt x="352763" y="638924"/>
                  </a:cubicBezTo>
                  <a:close/>
                  <a:moveTo>
                    <a:pt x="377822" y="1263487"/>
                  </a:moveTo>
                  <a:cubicBezTo>
                    <a:pt x="491554" y="1259632"/>
                    <a:pt x="603359" y="1255776"/>
                    <a:pt x="717091" y="1255776"/>
                  </a:cubicBezTo>
                  <a:cubicBezTo>
                    <a:pt x="719018" y="1359870"/>
                    <a:pt x="719018" y="1462036"/>
                    <a:pt x="720946" y="1566130"/>
                  </a:cubicBezTo>
                  <a:cubicBezTo>
                    <a:pt x="611069" y="1566130"/>
                    <a:pt x="501192" y="1569985"/>
                    <a:pt x="391315" y="1573841"/>
                  </a:cubicBezTo>
                  <a:cubicBezTo>
                    <a:pt x="385533" y="1469747"/>
                    <a:pt x="381677" y="1367581"/>
                    <a:pt x="377822" y="1263487"/>
                  </a:cubicBezTo>
                  <a:close/>
                  <a:moveTo>
                    <a:pt x="720946" y="1649020"/>
                  </a:moveTo>
                  <a:cubicBezTo>
                    <a:pt x="722874" y="1756969"/>
                    <a:pt x="722874" y="1862990"/>
                    <a:pt x="724801" y="1970939"/>
                  </a:cubicBezTo>
                  <a:cubicBezTo>
                    <a:pt x="618780" y="1972867"/>
                    <a:pt x="512758" y="1974795"/>
                    <a:pt x="406737" y="1978650"/>
                  </a:cubicBezTo>
                  <a:cubicBezTo>
                    <a:pt x="402882" y="1870701"/>
                    <a:pt x="399026" y="1764679"/>
                    <a:pt x="393243" y="1656730"/>
                  </a:cubicBezTo>
                  <a:cubicBezTo>
                    <a:pt x="503120" y="1652875"/>
                    <a:pt x="611069" y="1649020"/>
                    <a:pt x="720946" y="1649020"/>
                  </a:cubicBezTo>
                  <a:close/>
                </a:path>
              </a:pathLst>
            </a:custGeom>
            <a:solidFill>
              <a:srgbClr val="E4C940"/>
            </a:solidFill>
            <a:ln w="19271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A25D058-722A-4715-B35D-725B9B21CEE3}"/>
                </a:ext>
              </a:extLst>
            </p:cNvPr>
            <p:cNvSpPr/>
            <p:nvPr/>
          </p:nvSpPr>
          <p:spPr>
            <a:xfrm>
              <a:off x="21119290" y="3669890"/>
              <a:ext cx="1734897" cy="771065"/>
            </a:xfrm>
            <a:custGeom>
              <a:avLst/>
              <a:gdLst>
                <a:gd name="connsiteX0" fmla="*/ 1781160 w 1734896"/>
                <a:gd name="connsiteY0" fmla="*/ 792270 h 771065"/>
                <a:gd name="connsiteX1" fmla="*/ 1412977 w 1734896"/>
                <a:gd name="connsiteY1" fmla="*/ 144575 h 771065"/>
                <a:gd name="connsiteX2" fmla="*/ 1025517 w 1734896"/>
                <a:gd name="connsiteY2" fmla="*/ 88673 h 771065"/>
                <a:gd name="connsiteX3" fmla="*/ 985036 w 1734896"/>
                <a:gd name="connsiteY3" fmla="*/ 408665 h 771065"/>
                <a:gd name="connsiteX4" fmla="*/ 300715 w 1734896"/>
                <a:gd name="connsiteY4" fmla="*/ 339269 h 771065"/>
                <a:gd name="connsiteX5" fmla="*/ 323847 w 1734896"/>
                <a:gd name="connsiteY5" fmla="*/ 17349 h 771065"/>
                <a:gd name="connsiteX6" fmla="*/ 28915 w 1734896"/>
                <a:gd name="connsiteY6" fmla="*/ 0 h 771065"/>
                <a:gd name="connsiteX7" fmla="*/ 0 w 1734896"/>
                <a:gd name="connsiteY7" fmla="*/ 572516 h 771065"/>
                <a:gd name="connsiteX8" fmla="*/ 1781160 w 1734896"/>
                <a:gd name="connsiteY8" fmla="*/ 792270 h 77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896" h="771065">
                  <a:moveTo>
                    <a:pt x="1781160" y="792270"/>
                  </a:moveTo>
                  <a:cubicBezTo>
                    <a:pt x="1665501" y="574444"/>
                    <a:pt x="1544058" y="358545"/>
                    <a:pt x="1412977" y="144575"/>
                  </a:cubicBezTo>
                  <a:cubicBezTo>
                    <a:pt x="1283824" y="123370"/>
                    <a:pt x="1154670" y="106021"/>
                    <a:pt x="1025517" y="88673"/>
                  </a:cubicBezTo>
                  <a:cubicBezTo>
                    <a:pt x="1012023" y="194694"/>
                    <a:pt x="998530" y="302643"/>
                    <a:pt x="985036" y="408665"/>
                  </a:cubicBezTo>
                  <a:cubicBezTo>
                    <a:pt x="757572" y="379750"/>
                    <a:pt x="530107" y="356618"/>
                    <a:pt x="300715" y="339269"/>
                  </a:cubicBezTo>
                  <a:cubicBezTo>
                    <a:pt x="308426" y="231320"/>
                    <a:pt x="316137" y="125298"/>
                    <a:pt x="323847" y="17349"/>
                  </a:cubicBezTo>
                  <a:cubicBezTo>
                    <a:pt x="225536" y="9638"/>
                    <a:pt x="127226" y="3855"/>
                    <a:pt x="28915" y="0"/>
                  </a:cubicBezTo>
                  <a:cubicBezTo>
                    <a:pt x="19276" y="190839"/>
                    <a:pt x="9638" y="381677"/>
                    <a:pt x="0" y="572516"/>
                  </a:cubicBezTo>
                  <a:cubicBezTo>
                    <a:pt x="595648" y="605286"/>
                    <a:pt x="1191296" y="678537"/>
                    <a:pt x="1781160" y="792270"/>
                  </a:cubicBezTo>
                  <a:close/>
                </a:path>
              </a:pathLst>
            </a:custGeom>
            <a:solidFill>
              <a:srgbClr val="CD4305"/>
            </a:solidFill>
            <a:ln w="19271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D343853-A3DC-489E-82B5-78F735B7DB9D}"/>
                </a:ext>
              </a:extLst>
            </p:cNvPr>
            <p:cNvSpPr/>
            <p:nvPr/>
          </p:nvSpPr>
          <p:spPr>
            <a:xfrm>
              <a:off x="19562844" y="3654108"/>
              <a:ext cx="1592380" cy="578299"/>
            </a:xfrm>
            <a:custGeom>
              <a:avLst/>
              <a:gdLst>
                <a:gd name="connsiteX0" fmla="*/ 1563335 w 1542130"/>
                <a:gd name="connsiteY0" fmla="*/ 17710 h 578298"/>
                <a:gd name="connsiteX1" fmla="*/ 0 w 1542130"/>
                <a:gd name="connsiteY1" fmla="*/ 29276 h 578298"/>
                <a:gd name="connsiteX2" fmla="*/ 38553 w 1542130"/>
                <a:gd name="connsiteY2" fmla="*/ 601792 h 578298"/>
                <a:gd name="connsiteX3" fmla="*/ 1534420 w 1542130"/>
                <a:gd name="connsiteY3" fmla="*/ 590226 h 578298"/>
                <a:gd name="connsiteX4" fmla="*/ 1563335 w 1542130"/>
                <a:gd name="connsiteY4" fmla="*/ 17710 h 57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130" h="578298">
                  <a:moveTo>
                    <a:pt x="1563335" y="17710"/>
                  </a:moveTo>
                  <a:cubicBezTo>
                    <a:pt x="1042866" y="-9277"/>
                    <a:pt x="520469" y="-5422"/>
                    <a:pt x="0" y="29276"/>
                  </a:cubicBezTo>
                  <a:cubicBezTo>
                    <a:pt x="13494" y="220115"/>
                    <a:pt x="25060" y="410954"/>
                    <a:pt x="38553" y="601792"/>
                  </a:cubicBezTo>
                  <a:cubicBezTo>
                    <a:pt x="535891" y="569022"/>
                    <a:pt x="1035155" y="565167"/>
                    <a:pt x="1534420" y="590226"/>
                  </a:cubicBezTo>
                  <a:cubicBezTo>
                    <a:pt x="1544058" y="399388"/>
                    <a:pt x="1553696" y="208549"/>
                    <a:pt x="1563335" y="17710"/>
                  </a:cubicBezTo>
                  <a:close/>
                </a:path>
              </a:pathLst>
            </a:custGeom>
            <a:solidFill>
              <a:srgbClr val="D74F12"/>
            </a:solidFill>
            <a:ln w="19271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E8E3A5C-16DD-4E46-B6B8-9AF60617F43F}"/>
                </a:ext>
              </a:extLst>
            </p:cNvPr>
            <p:cNvSpPr/>
            <p:nvPr/>
          </p:nvSpPr>
          <p:spPr>
            <a:xfrm>
              <a:off x="17892382" y="3683384"/>
              <a:ext cx="1542131" cy="771065"/>
            </a:xfrm>
            <a:custGeom>
              <a:avLst/>
              <a:gdLst>
                <a:gd name="connsiteX0" fmla="*/ 360473 w 1542130"/>
                <a:gd name="connsiteY0" fmla="*/ 156141 h 771065"/>
                <a:gd name="connsiteX1" fmla="*/ 0 w 1542130"/>
                <a:gd name="connsiteY1" fmla="*/ 807691 h 771065"/>
                <a:gd name="connsiteX2" fmla="*/ 1731042 w 1542130"/>
                <a:gd name="connsiteY2" fmla="*/ 572516 h 771065"/>
                <a:gd name="connsiteX3" fmla="*/ 1692488 w 1542130"/>
                <a:gd name="connsiteY3" fmla="*/ 0 h 771065"/>
                <a:gd name="connsiteX4" fmla="*/ 360473 w 1542130"/>
                <a:gd name="connsiteY4" fmla="*/ 156141 h 771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130" h="771065">
                  <a:moveTo>
                    <a:pt x="360473" y="156141"/>
                  </a:moveTo>
                  <a:cubicBezTo>
                    <a:pt x="233247" y="372039"/>
                    <a:pt x="111805" y="589865"/>
                    <a:pt x="0" y="807691"/>
                  </a:cubicBezTo>
                  <a:cubicBezTo>
                    <a:pt x="572516" y="690103"/>
                    <a:pt x="1150815" y="611069"/>
                    <a:pt x="1731042" y="572516"/>
                  </a:cubicBezTo>
                  <a:cubicBezTo>
                    <a:pt x="1717548" y="381677"/>
                    <a:pt x="1705982" y="190839"/>
                    <a:pt x="1692488" y="0"/>
                  </a:cubicBezTo>
                  <a:cubicBezTo>
                    <a:pt x="1247198" y="28915"/>
                    <a:pt x="801908" y="80962"/>
                    <a:pt x="360473" y="156141"/>
                  </a:cubicBezTo>
                  <a:close/>
                </a:path>
              </a:pathLst>
            </a:custGeom>
            <a:solidFill>
              <a:srgbClr val="EA5F21"/>
            </a:solidFill>
            <a:ln w="19271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59DADA3-FB4E-4269-A9B8-EC0F49CD55D5}"/>
                </a:ext>
              </a:extLst>
            </p:cNvPr>
            <p:cNvSpPr/>
            <p:nvPr/>
          </p:nvSpPr>
          <p:spPr>
            <a:xfrm>
              <a:off x="21529883" y="3448209"/>
              <a:ext cx="385533" cy="385533"/>
            </a:xfrm>
            <a:custGeom>
              <a:avLst/>
              <a:gdLst>
                <a:gd name="connsiteX0" fmla="*/ 533962 w 385532"/>
                <a:gd name="connsiteY0" fmla="*/ 50119 h 385532"/>
                <a:gd name="connsiteX1" fmla="*/ 42408 w 385532"/>
                <a:gd name="connsiteY1" fmla="*/ 0 h 385532"/>
                <a:gd name="connsiteX2" fmla="*/ 0 w 385532"/>
                <a:gd name="connsiteY2" fmla="*/ 520469 h 385532"/>
                <a:gd name="connsiteX3" fmla="*/ 472277 w 385532"/>
                <a:gd name="connsiteY3" fmla="*/ 568661 h 385532"/>
                <a:gd name="connsiteX4" fmla="*/ 533962 w 385532"/>
                <a:gd name="connsiteY4" fmla="*/ 50119 h 38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532" h="385532">
                  <a:moveTo>
                    <a:pt x="533962" y="50119"/>
                  </a:moveTo>
                  <a:cubicBezTo>
                    <a:pt x="370111" y="30843"/>
                    <a:pt x="206260" y="13494"/>
                    <a:pt x="42408" y="0"/>
                  </a:cubicBezTo>
                  <a:cubicBezTo>
                    <a:pt x="28915" y="173490"/>
                    <a:pt x="13494" y="346979"/>
                    <a:pt x="0" y="520469"/>
                  </a:cubicBezTo>
                  <a:cubicBezTo>
                    <a:pt x="158068" y="533963"/>
                    <a:pt x="314209" y="549384"/>
                    <a:pt x="472277" y="568661"/>
                  </a:cubicBezTo>
                  <a:cubicBezTo>
                    <a:pt x="493481" y="395171"/>
                    <a:pt x="514686" y="221681"/>
                    <a:pt x="533962" y="50119"/>
                  </a:cubicBezTo>
                  <a:close/>
                </a:path>
              </a:pathLst>
            </a:custGeom>
            <a:solidFill>
              <a:srgbClr val="049ACD"/>
            </a:solidFill>
            <a:ln w="19271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C185327-912A-4528-9B18-05C5D7BA0C3B}"/>
                </a:ext>
              </a:extLst>
            </p:cNvPr>
            <p:cNvSpPr/>
            <p:nvPr/>
          </p:nvSpPr>
          <p:spPr>
            <a:xfrm>
              <a:off x="21285070" y="5742128"/>
              <a:ext cx="578299" cy="963832"/>
            </a:xfrm>
            <a:custGeom>
              <a:avLst/>
              <a:gdLst>
                <a:gd name="connsiteX0" fmla="*/ 547456 w 578298"/>
                <a:gd name="connsiteY0" fmla="*/ 1127683 h 963831"/>
                <a:gd name="connsiteX1" fmla="*/ 692031 w 578298"/>
                <a:gd name="connsiteY1" fmla="*/ 65541 h 963831"/>
                <a:gd name="connsiteX2" fmla="*/ 86744 w 578298"/>
                <a:gd name="connsiteY2" fmla="*/ 0 h 963831"/>
                <a:gd name="connsiteX3" fmla="*/ 0 w 578298"/>
                <a:gd name="connsiteY3" fmla="*/ 1067926 h 963831"/>
                <a:gd name="connsiteX4" fmla="*/ 547456 w 578298"/>
                <a:gd name="connsiteY4" fmla="*/ 1127683 h 96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298" h="963831">
                  <a:moveTo>
                    <a:pt x="547456" y="1127683"/>
                  </a:moveTo>
                  <a:cubicBezTo>
                    <a:pt x="595648" y="772993"/>
                    <a:pt x="643840" y="420231"/>
                    <a:pt x="692031" y="65541"/>
                  </a:cubicBezTo>
                  <a:cubicBezTo>
                    <a:pt x="491554" y="38553"/>
                    <a:pt x="289149" y="17349"/>
                    <a:pt x="86744" y="0"/>
                  </a:cubicBezTo>
                  <a:cubicBezTo>
                    <a:pt x="57830" y="356618"/>
                    <a:pt x="28915" y="711308"/>
                    <a:pt x="0" y="1067926"/>
                  </a:cubicBezTo>
                  <a:cubicBezTo>
                    <a:pt x="181200" y="1083347"/>
                    <a:pt x="364328" y="1102624"/>
                    <a:pt x="547456" y="1127683"/>
                  </a:cubicBezTo>
                  <a:close/>
                </a:path>
              </a:pathLst>
            </a:custGeom>
            <a:solidFill>
              <a:srgbClr val="049ACD"/>
            </a:solidFill>
            <a:ln w="19271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E4F3DB4-0E48-46A0-A82A-C27DF0B92079}"/>
                </a:ext>
              </a:extLst>
            </p:cNvPr>
            <p:cNvSpPr/>
            <p:nvPr/>
          </p:nvSpPr>
          <p:spPr>
            <a:xfrm>
              <a:off x="21111580" y="4269394"/>
              <a:ext cx="1734897" cy="2505962"/>
            </a:xfrm>
            <a:custGeom>
              <a:avLst/>
              <a:gdLst>
                <a:gd name="connsiteX0" fmla="*/ 1424543 w 1734896"/>
                <a:gd name="connsiteY0" fmla="*/ 2677524 h 2505962"/>
                <a:gd name="connsiteX1" fmla="*/ 1443820 w 1734896"/>
                <a:gd name="connsiteY1" fmla="*/ 2579213 h 2505962"/>
                <a:gd name="connsiteX2" fmla="*/ 1305028 w 1734896"/>
                <a:gd name="connsiteY2" fmla="*/ 2552226 h 2505962"/>
                <a:gd name="connsiteX3" fmla="*/ 1754173 w 1734896"/>
                <a:gd name="connsiteY3" fmla="*/ 212043 h 2505962"/>
                <a:gd name="connsiteX4" fmla="*/ 3855 w 1734896"/>
                <a:gd name="connsiteY4" fmla="*/ 0 h 2505962"/>
                <a:gd name="connsiteX5" fmla="*/ 0 w 1734896"/>
                <a:gd name="connsiteY5" fmla="*/ 80962 h 2505962"/>
                <a:gd name="connsiteX6" fmla="*/ 1621165 w 1734896"/>
                <a:gd name="connsiteY6" fmla="*/ 269873 h 2505962"/>
                <a:gd name="connsiteX7" fmla="*/ 1189369 w 1734896"/>
                <a:gd name="connsiteY7" fmla="*/ 2633188 h 2505962"/>
                <a:gd name="connsiteX8" fmla="*/ 1424543 w 1734896"/>
                <a:gd name="connsiteY8" fmla="*/ 2677524 h 250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896" h="2505962">
                  <a:moveTo>
                    <a:pt x="1424543" y="2677524"/>
                  </a:moveTo>
                  <a:cubicBezTo>
                    <a:pt x="1430327" y="2644754"/>
                    <a:pt x="1438037" y="2611984"/>
                    <a:pt x="1443820" y="2579213"/>
                  </a:cubicBezTo>
                  <a:cubicBezTo>
                    <a:pt x="1397556" y="2569575"/>
                    <a:pt x="1351292" y="2559937"/>
                    <a:pt x="1305028" y="2552226"/>
                  </a:cubicBezTo>
                  <a:cubicBezTo>
                    <a:pt x="1455386" y="1771522"/>
                    <a:pt x="1605744" y="992746"/>
                    <a:pt x="1754173" y="212043"/>
                  </a:cubicBezTo>
                  <a:cubicBezTo>
                    <a:pt x="1175874" y="100238"/>
                    <a:pt x="589865" y="28915"/>
                    <a:pt x="3855" y="0"/>
                  </a:cubicBezTo>
                  <a:cubicBezTo>
                    <a:pt x="1927" y="26987"/>
                    <a:pt x="1927" y="53975"/>
                    <a:pt x="0" y="80962"/>
                  </a:cubicBezTo>
                  <a:cubicBezTo>
                    <a:pt x="543601" y="107949"/>
                    <a:pt x="1083347" y="171562"/>
                    <a:pt x="1621165" y="269873"/>
                  </a:cubicBezTo>
                  <a:cubicBezTo>
                    <a:pt x="1476590" y="1058287"/>
                    <a:pt x="1333943" y="1844774"/>
                    <a:pt x="1189369" y="2633188"/>
                  </a:cubicBezTo>
                  <a:cubicBezTo>
                    <a:pt x="1268403" y="2646682"/>
                    <a:pt x="1347437" y="2662103"/>
                    <a:pt x="1424543" y="2677524"/>
                  </a:cubicBezTo>
                  <a:close/>
                </a:path>
              </a:pathLst>
            </a:custGeom>
            <a:solidFill>
              <a:srgbClr val="049ACD"/>
            </a:solidFill>
            <a:ln w="19271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317502F-0C9F-4406-B15C-EDC6A0C0B7A2}"/>
                </a:ext>
              </a:extLst>
            </p:cNvPr>
            <p:cNvSpPr/>
            <p:nvPr/>
          </p:nvSpPr>
          <p:spPr>
            <a:xfrm>
              <a:off x="17934791" y="4280960"/>
              <a:ext cx="1542131" cy="192766"/>
            </a:xfrm>
            <a:custGeom>
              <a:avLst/>
              <a:gdLst>
                <a:gd name="connsiteX0" fmla="*/ 0 w 1542130"/>
                <a:gd name="connsiteY0" fmla="*/ 227464 h 192766"/>
                <a:gd name="connsiteX1" fmla="*/ 15421 w 1542130"/>
                <a:gd name="connsiteY1" fmla="*/ 306498 h 192766"/>
                <a:gd name="connsiteX2" fmla="*/ 1694416 w 1542130"/>
                <a:gd name="connsiteY2" fmla="*/ 80962 h 192766"/>
                <a:gd name="connsiteX3" fmla="*/ 1688633 w 1542130"/>
                <a:gd name="connsiteY3" fmla="*/ 0 h 192766"/>
                <a:gd name="connsiteX4" fmla="*/ 0 w 1542130"/>
                <a:gd name="connsiteY4" fmla="*/ 227464 h 19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130" h="192766">
                  <a:moveTo>
                    <a:pt x="0" y="227464"/>
                  </a:moveTo>
                  <a:cubicBezTo>
                    <a:pt x="5783" y="254451"/>
                    <a:pt x="11566" y="279511"/>
                    <a:pt x="15421" y="306498"/>
                  </a:cubicBezTo>
                  <a:cubicBezTo>
                    <a:pt x="570588" y="192766"/>
                    <a:pt x="1131538" y="117587"/>
                    <a:pt x="1694416" y="80962"/>
                  </a:cubicBezTo>
                  <a:cubicBezTo>
                    <a:pt x="1692488" y="53975"/>
                    <a:pt x="1690561" y="26987"/>
                    <a:pt x="1688633" y="0"/>
                  </a:cubicBezTo>
                  <a:cubicBezTo>
                    <a:pt x="1123828" y="38553"/>
                    <a:pt x="559022" y="113732"/>
                    <a:pt x="0" y="227464"/>
                  </a:cubicBezTo>
                  <a:close/>
                </a:path>
              </a:pathLst>
            </a:custGeom>
            <a:solidFill>
              <a:srgbClr val="20B7EA"/>
            </a:solidFill>
            <a:ln w="19271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7E93BBD-F173-422A-8677-281C1C3252B7}"/>
                </a:ext>
              </a:extLst>
            </p:cNvPr>
            <p:cNvSpPr/>
            <p:nvPr/>
          </p:nvSpPr>
          <p:spPr>
            <a:xfrm>
              <a:off x="19625351" y="4253105"/>
              <a:ext cx="1349364" cy="192766"/>
            </a:xfrm>
            <a:custGeom>
              <a:avLst/>
              <a:gdLst>
                <a:gd name="connsiteX0" fmla="*/ 0 w 1349364"/>
                <a:gd name="connsiteY0" fmla="*/ 27855 h 0"/>
                <a:gd name="connsiteX1" fmla="*/ 5783 w 1349364"/>
                <a:gd name="connsiteY1" fmla="*/ 108817 h 0"/>
                <a:gd name="connsiteX2" fmla="*/ 1488156 w 1349364"/>
                <a:gd name="connsiteY2" fmla="*/ 97251 h 0"/>
                <a:gd name="connsiteX3" fmla="*/ 1492011 w 1349364"/>
                <a:gd name="connsiteY3" fmla="*/ 16289 h 0"/>
                <a:gd name="connsiteX4" fmla="*/ 0 w 1349364"/>
                <a:gd name="connsiteY4" fmla="*/ 2785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64">
                  <a:moveTo>
                    <a:pt x="0" y="27855"/>
                  </a:moveTo>
                  <a:cubicBezTo>
                    <a:pt x="1927" y="54842"/>
                    <a:pt x="3855" y="81829"/>
                    <a:pt x="5783" y="108817"/>
                  </a:cubicBezTo>
                  <a:cubicBezTo>
                    <a:pt x="499265" y="76046"/>
                    <a:pt x="994674" y="72191"/>
                    <a:pt x="1488156" y="97251"/>
                  </a:cubicBezTo>
                  <a:cubicBezTo>
                    <a:pt x="1490084" y="70263"/>
                    <a:pt x="1490084" y="43276"/>
                    <a:pt x="1492011" y="16289"/>
                  </a:cubicBezTo>
                  <a:cubicBezTo>
                    <a:pt x="994674" y="-8771"/>
                    <a:pt x="495409" y="-4916"/>
                    <a:pt x="0" y="27855"/>
                  </a:cubicBezTo>
                  <a:close/>
                </a:path>
              </a:pathLst>
            </a:custGeom>
            <a:solidFill>
              <a:srgbClr val="11A5D7"/>
            </a:solidFill>
            <a:ln w="19271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AABBA68-F6F9-46D0-AE3E-470E2F12C487}"/>
                </a:ext>
              </a:extLst>
            </p:cNvPr>
            <p:cNvSpPr/>
            <p:nvPr/>
          </p:nvSpPr>
          <p:spPr>
            <a:xfrm>
              <a:off x="22339501" y="4805284"/>
              <a:ext cx="5397457" cy="6361288"/>
            </a:xfrm>
            <a:custGeom>
              <a:avLst/>
              <a:gdLst>
                <a:gd name="connsiteX0" fmla="*/ 0 w 5397456"/>
                <a:gd name="connsiteY0" fmla="*/ 6345867 h 6361288"/>
                <a:gd name="connsiteX1" fmla="*/ 0 w 5397456"/>
                <a:gd name="connsiteY1" fmla="*/ 6345867 h 6361288"/>
                <a:gd name="connsiteX2" fmla="*/ 1928 w 5397456"/>
                <a:gd name="connsiteY2" fmla="*/ 6374782 h 6361288"/>
                <a:gd name="connsiteX3" fmla="*/ 4086647 w 5397456"/>
                <a:gd name="connsiteY3" fmla="*/ 6374782 h 6361288"/>
                <a:gd name="connsiteX4" fmla="*/ 4088573 w 5397456"/>
                <a:gd name="connsiteY4" fmla="*/ 6345867 h 6361288"/>
                <a:gd name="connsiteX5" fmla="*/ 4088573 w 5397456"/>
                <a:gd name="connsiteY5" fmla="*/ 6345867 h 6361288"/>
                <a:gd name="connsiteX6" fmla="*/ 3845689 w 5397456"/>
                <a:gd name="connsiteY6" fmla="*/ 6091416 h 6361288"/>
                <a:gd name="connsiteX7" fmla="*/ 3714607 w 5397456"/>
                <a:gd name="connsiteY7" fmla="*/ 6091416 h 6361288"/>
                <a:gd name="connsiteX8" fmla="*/ 3517985 w 5397456"/>
                <a:gd name="connsiteY8" fmla="*/ 5906360 h 6361288"/>
                <a:gd name="connsiteX9" fmla="*/ 2380665 w 5397456"/>
                <a:gd name="connsiteY9" fmla="*/ 5906360 h 6361288"/>
                <a:gd name="connsiteX10" fmla="*/ 2380665 w 5397456"/>
                <a:gd name="connsiteY10" fmla="*/ 1690561 h 6361288"/>
                <a:gd name="connsiteX11" fmla="*/ 5044694 w 5397456"/>
                <a:gd name="connsiteY11" fmla="*/ 1690561 h 6361288"/>
                <a:gd name="connsiteX12" fmla="*/ 5044694 w 5397456"/>
                <a:gd name="connsiteY12" fmla="*/ 3712679 h 6361288"/>
                <a:gd name="connsiteX13" fmla="*/ 5006142 w 5397456"/>
                <a:gd name="connsiteY13" fmla="*/ 3712679 h 6361288"/>
                <a:gd name="connsiteX14" fmla="*/ 5006142 w 5397456"/>
                <a:gd name="connsiteY14" fmla="*/ 3984480 h 6361288"/>
                <a:gd name="connsiteX15" fmla="*/ 5125657 w 5397456"/>
                <a:gd name="connsiteY15" fmla="*/ 3984480 h 6361288"/>
                <a:gd name="connsiteX16" fmla="*/ 5127584 w 5397456"/>
                <a:gd name="connsiteY16" fmla="*/ 4015323 h 6361288"/>
                <a:gd name="connsiteX17" fmla="*/ 5009996 w 5397456"/>
                <a:gd name="connsiteY17" fmla="*/ 4242787 h 6361288"/>
                <a:gd name="connsiteX18" fmla="*/ 5169993 w 5397456"/>
                <a:gd name="connsiteY18" fmla="*/ 4383506 h 6361288"/>
                <a:gd name="connsiteX19" fmla="*/ 5356976 w 5397456"/>
                <a:gd name="connsiteY19" fmla="*/ 4273629 h 6361288"/>
                <a:gd name="connsiteX20" fmla="*/ 5337700 w 5397456"/>
                <a:gd name="connsiteY20" fmla="*/ 4227365 h 6361288"/>
                <a:gd name="connsiteX21" fmla="*/ 5333844 w 5397456"/>
                <a:gd name="connsiteY21" fmla="*/ 4250498 h 6361288"/>
                <a:gd name="connsiteX22" fmla="*/ 5225895 w 5397456"/>
                <a:gd name="connsiteY22" fmla="*/ 4310255 h 6361288"/>
                <a:gd name="connsiteX23" fmla="*/ 5108308 w 5397456"/>
                <a:gd name="connsiteY23" fmla="*/ 4165680 h 6361288"/>
                <a:gd name="connsiteX24" fmla="*/ 5193125 w 5397456"/>
                <a:gd name="connsiteY24" fmla="*/ 4080863 h 6361288"/>
                <a:gd name="connsiteX25" fmla="*/ 5195053 w 5397456"/>
                <a:gd name="connsiteY25" fmla="*/ 3984480 h 6361288"/>
                <a:gd name="connsiteX26" fmla="*/ 5364687 w 5397456"/>
                <a:gd name="connsiteY26" fmla="*/ 3984480 h 6361288"/>
                <a:gd name="connsiteX27" fmla="*/ 5364687 w 5397456"/>
                <a:gd name="connsiteY27" fmla="*/ 3712679 h 6361288"/>
                <a:gd name="connsiteX28" fmla="*/ 5339628 w 5397456"/>
                <a:gd name="connsiteY28" fmla="*/ 3712679 h 6361288"/>
                <a:gd name="connsiteX29" fmla="*/ 5339628 w 5397456"/>
                <a:gd name="connsiteY29" fmla="*/ 1690561 h 6361288"/>
                <a:gd name="connsiteX30" fmla="*/ 5424444 w 5397456"/>
                <a:gd name="connsiteY30" fmla="*/ 1690561 h 6361288"/>
                <a:gd name="connsiteX31" fmla="*/ 5426372 w 5397456"/>
                <a:gd name="connsiteY31" fmla="*/ 1661646 h 6361288"/>
                <a:gd name="connsiteX32" fmla="*/ 5426372 w 5397456"/>
                <a:gd name="connsiteY32" fmla="*/ 1661646 h 6361288"/>
                <a:gd name="connsiteX33" fmla="*/ 5116018 w 5397456"/>
                <a:gd name="connsiteY33" fmla="*/ 1407194 h 6361288"/>
                <a:gd name="connsiteX34" fmla="*/ 5056261 w 5397456"/>
                <a:gd name="connsiteY34" fmla="*/ 1407194 h 6361288"/>
                <a:gd name="connsiteX35" fmla="*/ 2039468 w 5397456"/>
                <a:gd name="connsiteY35" fmla="*/ 179273 h 6361288"/>
                <a:gd name="connsiteX36" fmla="*/ 1835135 w 5397456"/>
                <a:gd name="connsiteY36" fmla="*/ 0 h 6361288"/>
                <a:gd name="connsiteX37" fmla="*/ 1827425 w 5397456"/>
                <a:gd name="connsiteY37" fmla="*/ 0 h 6361288"/>
                <a:gd name="connsiteX38" fmla="*/ 1621165 w 5397456"/>
                <a:gd name="connsiteY38" fmla="*/ 208188 h 6361288"/>
                <a:gd name="connsiteX39" fmla="*/ 1621165 w 5397456"/>
                <a:gd name="connsiteY39" fmla="*/ 298788 h 6361288"/>
                <a:gd name="connsiteX40" fmla="*/ 302643 w 5397456"/>
                <a:gd name="connsiteY40" fmla="*/ 1443820 h 6361288"/>
                <a:gd name="connsiteX41" fmla="*/ 310354 w 5397456"/>
                <a:gd name="connsiteY41" fmla="*/ 1451530 h 6361288"/>
                <a:gd name="connsiteX42" fmla="*/ 198550 w 5397456"/>
                <a:gd name="connsiteY42" fmla="*/ 1659718 h 6361288"/>
                <a:gd name="connsiteX43" fmla="*/ 198550 w 5397456"/>
                <a:gd name="connsiteY43" fmla="*/ 1659718 h 6361288"/>
                <a:gd name="connsiteX44" fmla="*/ 200477 w 5397456"/>
                <a:gd name="connsiteY44" fmla="*/ 1688633 h 6361288"/>
                <a:gd name="connsiteX45" fmla="*/ 1322377 w 5397456"/>
                <a:gd name="connsiteY45" fmla="*/ 1688633 h 6361288"/>
                <a:gd name="connsiteX46" fmla="*/ 1322377 w 5397456"/>
                <a:gd name="connsiteY46" fmla="*/ 5904432 h 6361288"/>
                <a:gd name="connsiteX47" fmla="*/ 506976 w 5397456"/>
                <a:gd name="connsiteY47" fmla="*/ 5904432 h 6361288"/>
                <a:gd name="connsiteX48" fmla="*/ 310354 w 5397456"/>
                <a:gd name="connsiteY48" fmla="*/ 6089488 h 6361288"/>
                <a:gd name="connsiteX49" fmla="*/ 240958 w 5397456"/>
                <a:gd name="connsiteY49" fmla="*/ 6089488 h 6361288"/>
                <a:gd name="connsiteX50" fmla="*/ 0 w 5397456"/>
                <a:gd name="connsiteY50" fmla="*/ 6345867 h 6361288"/>
                <a:gd name="connsiteX51" fmla="*/ 2133923 w 5397456"/>
                <a:gd name="connsiteY51" fmla="*/ 2369098 h 6361288"/>
                <a:gd name="connsiteX52" fmla="*/ 1715621 w 5397456"/>
                <a:gd name="connsiteY52" fmla="*/ 1941157 h 6361288"/>
                <a:gd name="connsiteX53" fmla="*/ 2133923 w 5397456"/>
                <a:gd name="connsiteY53" fmla="*/ 1941157 h 6361288"/>
                <a:gd name="connsiteX54" fmla="*/ 2133923 w 5397456"/>
                <a:gd name="connsiteY54" fmla="*/ 2369098 h 6361288"/>
                <a:gd name="connsiteX55" fmla="*/ 1571046 w 5397456"/>
                <a:gd name="connsiteY55" fmla="*/ 3165223 h 6361288"/>
                <a:gd name="connsiteX56" fmla="*/ 2103081 w 5397456"/>
                <a:gd name="connsiteY56" fmla="*/ 3708824 h 6361288"/>
                <a:gd name="connsiteX57" fmla="*/ 1571046 w 5397456"/>
                <a:gd name="connsiteY57" fmla="*/ 3708824 h 6361288"/>
                <a:gd name="connsiteX58" fmla="*/ 1571046 w 5397456"/>
                <a:gd name="connsiteY58" fmla="*/ 3165223 h 6361288"/>
                <a:gd name="connsiteX59" fmla="*/ 1571046 w 5397456"/>
                <a:gd name="connsiteY59" fmla="*/ 2008625 h 6361288"/>
                <a:gd name="connsiteX60" fmla="*/ 2133923 w 5397456"/>
                <a:gd name="connsiteY60" fmla="*/ 2584997 h 6361288"/>
                <a:gd name="connsiteX61" fmla="*/ 2133923 w 5397456"/>
                <a:gd name="connsiteY61" fmla="*/ 2706439 h 6361288"/>
                <a:gd name="connsiteX62" fmla="*/ 1571046 w 5397456"/>
                <a:gd name="connsiteY62" fmla="*/ 2706439 h 6361288"/>
                <a:gd name="connsiteX63" fmla="*/ 1571046 w 5397456"/>
                <a:gd name="connsiteY63" fmla="*/ 2008625 h 6361288"/>
                <a:gd name="connsiteX64" fmla="*/ 2133923 w 5397456"/>
                <a:gd name="connsiteY64" fmla="*/ 3525696 h 6361288"/>
                <a:gd name="connsiteX65" fmla="*/ 1571046 w 5397456"/>
                <a:gd name="connsiteY65" fmla="*/ 2949325 h 6361288"/>
                <a:gd name="connsiteX66" fmla="*/ 1571046 w 5397456"/>
                <a:gd name="connsiteY66" fmla="*/ 2858725 h 6361288"/>
                <a:gd name="connsiteX67" fmla="*/ 2133923 w 5397456"/>
                <a:gd name="connsiteY67" fmla="*/ 2858725 h 6361288"/>
                <a:gd name="connsiteX68" fmla="*/ 2133923 w 5397456"/>
                <a:gd name="connsiteY68" fmla="*/ 3525696 h 6361288"/>
                <a:gd name="connsiteX69" fmla="*/ 2133923 w 5397456"/>
                <a:gd name="connsiteY69" fmla="*/ 4516515 h 6361288"/>
                <a:gd name="connsiteX70" fmla="*/ 1571046 w 5397456"/>
                <a:gd name="connsiteY70" fmla="*/ 3940144 h 6361288"/>
                <a:gd name="connsiteX71" fmla="*/ 1571046 w 5397456"/>
                <a:gd name="connsiteY71" fmla="*/ 3861109 h 6361288"/>
                <a:gd name="connsiteX72" fmla="*/ 2133923 w 5397456"/>
                <a:gd name="connsiteY72" fmla="*/ 3861109 h 6361288"/>
                <a:gd name="connsiteX73" fmla="*/ 2133923 w 5397456"/>
                <a:gd name="connsiteY73" fmla="*/ 4516515 h 6361288"/>
                <a:gd name="connsiteX74" fmla="*/ 2133923 w 5397456"/>
                <a:gd name="connsiteY74" fmla="*/ 5516972 h 6361288"/>
                <a:gd name="connsiteX75" fmla="*/ 1634658 w 5397456"/>
                <a:gd name="connsiteY75" fmla="*/ 5006141 h 6361288"/>
                <a:gd name="connsiteX76" fmla="*/ 2133923 w 5397456"/>
                <a:gd name="connsiteY76" fmla="*/ 5006141 h 6361288"/>
                <a:gd name="connsiteX77" fmla="*/ 2133923 w 5397456"/>
                <a:gd name="connsiteY77" fmla="*/ 5516972 h 6361288"/>
                <a:gd name="connsiteX78" fmla="*/ 1571046 w 5397456"/>
                <a:gd name="connsiteY78" fmla="*/ 4853856 h 6361288"/>
                <a:gd name="connsiteX79" fmla="*/ 1571046 w 5397456"/>
                <a:gd name="connsiteY79" fmla="*/ 4156042 h 6361288"/>
                <a:gd name="connsiteX80" fmla="*/ 2133923 w 5397456"/>
                <a:gd name="connsiteY80" fmla="*/ 4732413 h 6361288"/>
                <a:gd name="connsiteX81" fmla="*/ 2133923 w 5397456"/>
                <a:gd name="connsiteY81" fmla="*/ 4853856 h 6361288"/>
                <a:gd name="connsiteX82" fmla="*/ 1571046 w 5397456"/>
                <a:gd name="connsiteY82" fmla="*/ 4853856 h 6361288"/>
                <a:gd name="connsiteX83" fmla="*/ 1621165 w 5397456"/>
                <a:gd name="connsiteY83" fmla="*/ 366256 h 6361288"/>
                <a:gd name="connsiteX84" fmla="*/ 1621165 w 5397456"/>
                <a:gd name="connsiteY84" fmla="*/ 1241415 h 6361288"/>
                <a:gd name="connsiteX85" fmla="*/ 1405267 w 5397456"/>
                <a:gd name="connsiteY85" fmla="*/ 1241415 h 6361288"/>
                <a:gd name="connsiteX86" fmla="*/ 1405267 w 5397456"/>
                <a:gd name="connsiteY86" fmla="*/ 1407194 h 6361288"/>
                <a:gd name="connsiteX87" fmla="*/ 508903 w 5397456"/>
                <a:gd name="connsiteY87" fmla="*/ 1407194 h 6361288"/>
                <a:gd name="connsiteX88" fmla="*/ 420231 w 5397456"/>
                <a:gd name="connsiteY88" fmla="*/ 1409122 h 6361288"/>
                <a:gd name="connsiteX89" fmla="*/ 1621165 w 5397456"/>
                <a:gd name="connsiteY89" fmla="*/ 366256 h 6361288"/>
                <a:gd name="connsiteX90" fmla="*/ 4929035 w 5397456"/>
                <a:gd name="connsiteY90" fmla="*/ 1407194 h 6361288"/>
                <a:gd name="connsiteX91" fmla="*/ 2257294 w 5397456"/>
                <a:gd name="connsiteY91" fmla="*/ 1407194 h 6361288"/>
                <a:gd name="connsiteX92" fmla="*/ 2257294 w 5397456"/>
                <a:gd name="connsiteY92" fmla="*/ 1241415 h 6361288"/>
                <a:gd name="connsiteX93" fmla="*/ 2041395 w 5397456"/>
                <a:gd name="connsiteY93" fmla="*/ 1241415 h 6361288"/>
                <a:gd name="connsiteX94" fmla="*/ 2041395 w 5397456"/>
                <a:gd name="connsiteY94" fmla="*/ 235175 h 6361288"/>
                <a:gd name="connsiteX95" fmla="*/ 4929035 w 5397456"/>
                <a:gd name="connsiteY95" fmla="*/ 1407194 h 6361288"/>
                <a:gd name="connsiteX96" fmla="*/ 5096742 w 5397456"/>
                <a:gd name="connsiteY96" fmla="*/ 1690561 h 6361288"/>
                <a:gd name="connsiteX97" fmla="*/ 5295291 w 5397456"/>
                <a:gd name="connsiteY97" fmla="*/ 1690561 h 6361288"/>
                <a:gd name="connsiteX98" fmla="*/ 5295291 w 5397456"/>
                <a:gd name="connsiteY98" fmla="*/ 3712679 h 6361288"/>
                <a:gd name="connsiteX99" fmla="*/ 5096742 w 5397456"/>
                <a:gd name="connsiteY99" fmla="*/ 3712679 h 6361288"/>
                <a:gd name="connsiteX100" fmla="*/ 5096742 w 5397456"/>
                <a:gd name="connsiteY100" fmla="*/ 1690561 h 6361288"/>
                <a:gd name="connsiteX101" fmla="*/ 2133923 w 5397456"/>
                <a:gd name="connsiteY101" fmla="*/ 1690561 h 6361288"/>
                <a:gd name="connsiteX102" fmla="*/ 2133923 w 5397456"/>
                <a:gd name="connsiteY102" fmla="*/ 1788871 h 6361288"/>
                <a:gd name="connsiteX103" fmla="*/ 1571046 w 5397456"/>
                <a:gd name="connsiteY103" fmla="*/ 1788871 h 6361288"/>
                <a:gd name="connsiteX104" fmla="*/ 1571046 w 5397456"/>
                <a:gd name="connsiteY104" fmla="*/ 1690561 h 6361288"/>
                <a:gd name="connsiteX105" fmla="*/ 2133923 w 5397456"/>
                <a:gd name="connsiteY105" fmla="*/ 1690561 h 6361288"/>
                <a:gd name="connsiteX106" fmla="*/ 2133923 w 5397456"/>
                <a:gd name="connsiteY106" fmla="*/ 5906360 h 6361288"/>
                <a:gd name="connsiteX107" fmla="*/ 1571046 w 5397456"/>
                <a:gd name="connsiteY107" fmla="*/ 5906360 h 6361288"/>
                <a:gd name="connsiteX108" fmla="*/ 1571046 w 5397456"/>
                <a:gd name="connsiteY108" fmla="*/ 5156499 h 6361288"/>
                <a:gd name="connsiteX109" fmla="*/ 2133923 w 5397456"/>
                <a:gd name="connsiteY109" fmla="*/ 5732870 h 6361288"/>
                <a:gd name="connsiteX110" fmla="*/ 2133923 w 5397456"/>
                <a:gd name="connsiteY110" fmla="*/ 5906360 h 6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97456" h="6361288">
                  <a:moveTo>
                    <a:pt x="0" y="6345867"/>
                  </a:moveTo>
                  <a:lnTo>
                    <a:pt x="0" y="6345867"/>
                  </a:lnTo>
                  <a:cubicBezTo>
                    <a:pt x="0" y="6355505"/>
                    <a:pt x="0" y="6365144"/>
                    <a:pt x="1928" y="6374782"/>
                  </a:cubicBezTo>
                  <a:lnTo>
                    <a:pt x="4086647" y="6374782"/>
                  </a:lnTo>
                  <a:cubicBezTo>
                    <a:pt x="4086647" y="6365144"/>
                    <a:pt x="4088573" y="6355505"/>
                    <a:pt x="4088573" y="6345867"/>
                  </a:cubicBezTo>
                  <a:lnTo>
                    <a:pt x="4088573" y="6345867"/>
                  </a:lnTo>
                  <a:cubicBezTo>
                    <a:pt x="4088573" y="6193582"/>
                    <a:pt x="3980625" y="6072139"/>
                    <a:pt x="3845689" y="6091416"/>
                  </a:cubicBezTo>
                  <a:lnTo>
                    <a:pt x="3714607" y="6091416"/>
                  </a:lnTo>
                  <a:cubicBezTo>
                    <a:pt x="3691475" y="5973828"/>
                    <a:pt x="3612441" y="5889011"/>
                    <a:pt x="3517985" y="5906360"/>
                  </a:cubicBezTo>
                  <a:lnTo>
                    <a:pt x="2380665" y="5906360"/>
                  </a:lnTo>
                  <a:lnTo>
                    <a:pt x="2380665" y="1690561"/>
                  </a:lnTo>
                  <a:lnTo>
                    <a:pt x="5044694" y="1690561"/>
                  </a:lnTo>
                  <a:lnTo>
                    <a:pt x="5044694" y="3712679"/>
                  </a:lnTo>
                  <a:lnTo>
                    <a:pt x="5006142" y="3712679"/>
                  </a:lnTo>
                  <a:lnTo>
                    <a:pt x="5006142" y="3984480"/>
                  </a:lnTo>
                  <a:lnTo>
                    <a:pt x="5125657" y="3984480"/>
                  </a:lnTo>
                  <a:cubicBezTo>
                    <a:pt x="5127584" y="4001829"/>
                    <a:pt x="5127584" y="4015323"/>
                    <a:pt x="5127584" y="4015323"/>
                  </a:cubicBezTo>
                  <a:cubicBezTo>
                    <a:pt x="5058188" y="4071225"/>
                    <a:pt x="4986865" y="4140621"/>
                    <a:pt x="5009996" y="4242787"/>
                  </a:cubicBezTo>
                  <a:cubicBezTo>
                    <a:pt x="5027346" y="4323749"/>
                    <a:pt x="5098670" y="4375796"/>
                    <a:pt x="5169993" y="4383506"/>
                  </a:cubicBezTo>
                  <a:cubicBezTo>
                    <a:pt x="5239389" y="4391217"/>
                    <a:pt x="5345411" y="4370012"/>
                    <a:pt x="5356976" y="4273629"/>
                  </a:cubicBezTo>
                  <a:cubicBezTo>
                    <a:pt x="5358904" y="4254353"/>
                    <a:pt x="5353122" y="4237004"/>
                    <a:pt x="5337700" y="4227365"/>
                  </a:cubicBezTo>
                  <a:cubicBezTo>
                    <a:pt x="5339628" y="4229293"/>
                    <a:pt x="5335772" y="4246642"/>
                    <a:pt x="5333844" y="4250498"/>
                  </a:cubicBezTo>
                  <a:cubicBezTo>
                    <a:pt x="5320350" y="4290978"/>
                    <a:pt x="5260593" y="4308327"/>
                    <a:pt x="5225895" y="4310255"/>
                  </a:cubicBezTo>
                  <a:cubicBezTo>
                    <a:pt x="5166138" y="4312183"/>
                    <a:pt x="5106380" y="4283268"/>
                    <a:pt x="5108308" y="4165680"/>
                  </a:cubicBezTo>
                  <a:cubicBezTo>
                    <a:pt x="5108308" y="4102067"/>
                    <a:pt x="5193125" y="4080863"/>
                    <a:pt x="5193125" y="4080863"/>
                  </a:cubicBezTo>
                  <a:lnTo>
                    <a:pt x="5195053" y="3984480"/>
                  </a:lnTo>
                  <a:lnTo>
                    <a:pt x="5364687" y="3984480"/>
                  </a:lnTo>
                  <a:lnTo>
                    <a:pt x="5364687" y="3712679"/>
                  </a:lnTo>
                  <a:lnTo>
                    <a:pt x="5339628" y="3712679"/>
                  </a:lnTo>
                  <a:lnTo>
                    <a:pt x="5339628" y="1690561"/>
                  </a:lnTo>
                  <a:lnTo>
                    <a:pt x="5424444" y="1690561"/>
                  </a:lnTo>
                  <a:cubicBezTo>
                    <a:pt x="5426372" y="1680922"/>
                    <a:pt x="5426372" y="1671284"/>
                    <a:pt x="5426372" y="1661646"/>
                  </a:cubicBezTo>
                  <a:lnTo>
                    <a:pt x="5426372" y="1661646"/>
                  </a:lnTo>
                  <a:cubicBezTo>
                    <a:pt x="5426372" y="1509360"/>
                    <a:pt x="5287580" y="1387918"/>
                    <a:pt x="5116018" y="1407194"/>
                  </a:cubicBezTo>
                  <a:lnTo>
                    <a:pt x="5056261" y="1407194"/>
                  </a:lnTo>
                  <a:lnTo>
                    <a:pt x="2039468" y="179273"/>
                  </a:lnTo>
                  <a:cubicBezTo>
                    <a:pt x="2025974" y="79034"/>
                    <a:pt x="1939229" y="0"/>
                    <a:pt x="1835135" y="0"/>
                  </a:cubicBezTo>
                  <a:lnTo>
                    <a:pt x="1827425" y="0"/>
                  </a:lnTo>
                  <a:cubicBezTo>
                    <a:pt x="1713692" y="0"/>
                    <a:pt x="1621165" y="92528"/>
                    <a:pt x="1621165" y="208188"/>
                  </a:cubicBezTo>
                  <a:lnTo>
                    <a:pt x="1621165" y="298788"/>
                  </a:lnTo>
                  <a:lnTo>
                    <a:pt x="302643" y="1443820"/>
                  </a:lnTo>
                  <a:lnTo>
                    <a:pt x="310354" y="1451530"/>
                  </a:lnTo>
                  <a:cubicBezTo>
                    <a:pt x="240958" y="1497794"/>
                    <a:pt x="198550" y="1574901"/>
                    <a:pt x="198550" y="1659718"/>
                  </a:cubicBezTo>
                  <a:lnTo>
                    <a:pt x="198550" y="1659718"/>
                  </a:lnTo>
                  <a:cubicBezTo>
                    <a:pt x="198550" y="1669356"/>
                    <a:pt x="198550" y="1678995"/>
                    <a:pt x="200477" y="1688633"/>
                  </a:cubicBezTo>
                  <a:lnTo>
                    <a:pt x="1322377" y="1688633"/>
                  </a:lnTo>
                  <a:lnTo>
                    <a:pt x="1322377" y="5904432"/>
                  </a:lnTo>
                  <a:lnTo>
                    <a:pt x="506976" y="5904432"/>
                  </a:lnTo>
                  <a:cubicBezTo>
                    <a:pt x="412520" y="5887084"/>
                    <a:pt x="333486" y="5971901"/>
                    <a:pt x="310354" y="6089488"/>
                  </a:cubicBezTo>
                  <a:lnTo>
                    <a:pt x="240958" y="6089488"/>
                  </a:lnTo>
                  <a:cubicBezTo>
                    <a:pt x="107949" y="6072139"/>
                    <a:pt x="0" y="6195510"/>
                    <a:pt x="0" y="6345867"/>
                  </a:cubicBezTo>
                  <a:close/>
                  <a:moveTo>
                    <a:pt x="2133923" y="2369098"/>
                  </a:moveTo>
                  <a:lnTo>
                    <a:pt x="1715621" y="1941157"/>
                  </a:lnTo>
                  <a:lnTo>
                    <a:pt x="2133923" y="1941157"/>
                  </a:lnTo>
                  <a:lnTo>
                    <a:pt x="2133923" y="2369098"/>
                  </a:lnTo>
                  <a:close/>
                  <a:moveTo>
                    <a:pt x="1571046" y="3165223"/>
                  </a:moveTo>
                  <a:lnTo>
                    <a:pt x="2103081" y="3708824"/>
                  </a:lnTo>
                  <a:lnTo>
                    <a:pt x="1571046" y="3708824"/>
                  </a:lnTo>
                  <a:lnTo>
                    <a:pt x="1571046" y="3165223"/>
                  </a:lnTo>
                  <a:close/>
                  <a:moveTo>
                    <a:pt x="1571046" y="2008625"/>
                  </a:moveTo>
                  <a:lnTo>
                    <a:pt x="2133923" y="2584997"/>
                  </a:lnTo>
                  <a:lnTo>
                    <a:pt x="2133923" y="2706439"/>
                  </a:lnTo>
                  <a:lnTo>
                    <a:pt x="1571046" y="2706439"/>
                  </a:lnTo>
                  <a:lnTo>
                    <a:pt x="1571046" y="2008625"/>
                  </a:lnTo>
                  <a:close/>
                  <a:moveTo>
                    <a:pt x="2133923" y="3525696"/>
                  </a:moveTo>
                  <a:lnTo>
                    <a:pt x="1571046" y="2949325"/>
                  </a:lnTo>
                  <a:lnTo>
                    <a:pt x="1571046" y="2858725"/>
                  </a:lnTo>
                  <a:lnTo>
                    <a:pt x="2133923" y="2858725"/>
                  </a:lnTo>
                  <a:lnTo>
                    <a:pt x="2133923" y="3525696"/>
                  </a:lnTo>
                  <a:close/>
                  <a:moveTo>
                    <a:pt x="2133923" y="4516515"/>
                  </a:moveTo>
                  <a:lnTo>
                    <a:pt x="1571046" y="3940144"/>
                  </a:lnTo>
                  <a:lnTo>
                    <a:pt x="1571046" y="3861109"/>
                  </a:lnTo>
                  <a:lnTo>
                    <a:pt x="2133923" y="3861109"/>
                  </a:lnTo>
                  <a:lnTo>
                    <a:pt x="2133923" y="4516515"/>
                  </a:lnTo>
                  <a:close/>
                  <a:moveTo>
                    <a:pt x="2133923" y="5516972"/>
                  </a:moveTo>
                  <a:lnTo>
                    <a:pt x="1634658" y="5006141"/>
                  </a:lnTo>
                  <a:lnTo>
                    <a:pt x="2133923" y="5006141"/>
                  </a:lnTo>
                  <a:lnTo>
                    <a:pt x="2133923" y="5516972"/>
                  </a:lnTo>
                  <a:close/>
                  <a:moveTo>
                    <a:pt x="1571046" y="4853856"/>
                  </a:moveTo>
                  <a:lnTo>
                    <a:pt x="1571046" y="4156042"/>
                  </a:lnTo>
                  <a:lnTo>
                    <a:pt x="2133923" y="4732413"/>
                  </a:lnTo>
                  <a:lnTo>
                    <a:pt x="2133923" y="4853856"/>
                  </a:lnTo>
                  <a:lnTo>
                    <a:pt x="1571046" y="4853856"/>
                  </a:lnTo>
                  <a:close/>
                  <a:moveTo>
                    <a:pt x="1621165" y="366256"/>
                  </a:moveTo>
                  <a:lnTo>
                    <a:pt x="1621165" y="1241415"/>
                  </a:lnTo>
                  <a:lnTo>
                    <a:pt x="1405267" y="1241415"/>
                  </a:lnTo>
                  <a:lnTo>
                    <a:pt x="1405267" y="1407194"/>
                  </a:lnTo>
                  <a:lnTo>
                    <a:pt x="508903" y="1407194"/>
                  </a:lnTo>
                  <a:cubicBezTo>
                    <a:pt x="478060" y="1403339"/>
                    <a:pt x="449146" y="1405267"/>
                    <a:pt x="420231" y="1409122"/>
                  </a:cubicBezTo>
                  <a:lnTo>
                    <a:pt x="1621165" y="366256"/>
                  </a:lnTo>
                  <a:close/>
                  <a:moveTo>
                    <a:pt x="4929035" y="1407194"/>
                  </a:moveTo>
                  <a:lnTo>
                    <a:pt x="2257294" y="1407194"/>
                  </a:lnTo>
                  <a:lnTo>
                    <a:pt x="2257294" y="1241415"/>
                  </a:lnTo>
                  <a:lnTo>
                    <a:pt x="2041395" y="1241415"/>
                  </a:lnTo>
                  <a:lnTo>
                    <a:pt x="2041395" y="235175"/>
                  </a:lnTo>
                  <a:lnTo>
                    <a:pt x="4929035" y="1407194"/>
                  </a:lnTo>
                  <a:close/>
                  <a:moveTo>
                    <a:pt x="5096742" y="1690561"/>
                  </a:moveTo>
                  <a:lnTo>
                    <a:pt x="5295291" y="1690561"/>
                  </a:lnTo>
                  <a:lnTo>
                    <a:pt x="5295291" y="3712679"/>
                  </a:lnTo>
                  <a:lnTo>
                    <a:pt x="5096742" y="3712679"/>
                  </a:lnTo>
                  <a:lnTo>
                    <a:pt x="5096742" y="1690561"/>
                  </a:lnTo>
                  <a:close/>
                  <a:moveTo>
                    <a:pt x="2133923" y="1690561"/>
                  </a:moveTo>
                  <a:lnTo>
                    <a:pt x="2133923" y="1788871"/>
                  </a:lnTo>
                  <a:lnTo>
                    <a:pt x="1571046" y="1788871"/>
                  </a:lnTo>
                  <a:lnTo>
                    <a:pt x="1571046" y="1690561"/>
                  </a:lnTo>
                  <a:lnTo>
                    <a:pt x="2133923" y="1690561"/>
                  </a:lnTo>
                  <a:close/>
                  <a:moveTo>
                    <a:pt x="2133923" y="5906360"/>
                  </a:moveTo>
                  <a:lnTo>
                    <a:pt x="1571046" y="5906360"/>
                  </a:lnTo>
                  <a:lnTo>
                    <a:pt x="1571046" y="5156499"/>
                  </a:lnTo>
                  <a:lnTo>
                    <a:pt x="2133923" y="5732870"/>
                  </a:lnTo>
                  <a:lnTo>
                    <a:pt x="2133923" y="5906360"/>
                  </a:lnTo>
                  <a:close/>
                </a:path>
              </a:pathLst>
            </a:custGeom>
            <a:solidFill>
              <a:srgbClr val="49788D"/>
            </a:solidFill>
            <a:ln w="19271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4A52697-7134-4B93-BBF2-A3104BC1C36D}"/>
                </a:ext>
              </a:extLst>
            </p:cNvPr>
            <p:cNvSpPr/>
            <p:nvPr/>
          </p:nvSpPr>
          <p:spPr>
            <a:xfrm>
              <a:off x="22536123" y="6580662"/>
              <a:ext cx="771065" cy="771065"/>
            </a:xfrm>
            <a:custGeom>
              <a:avLst/>
              <a:gdLst>
                <a:gd name="connsiteX0" fmla="*/ 0 w 771065"/>
                <a:gd name="connsiteY0" fmla="*/ 0 h 771065"/>
                <a:gd name="connsiteX1" fmla="*/ 909857 w 771065"/>
                <a:gd name="connsiteY1" fmla="*/ 0 h 771065"/>
                <a:gd name="connsiteX2" fmla="*/ 909857 w 771065"/>
                <a:gd name="connsiteY2" fmla="*/ 871304 h 771065"/>
                <a:gd name="connsiteX3" fmla="*/ 0 w 771065"/>
                <a:gd name="connsiteY3" fmla="*/ 871304 h 771065"/>
              </a:gdLst>
              <a:ahLst/>
              <a:cxnLst>
                <a:cxn ang="0">
                  <a:pos x="connsiteX0" y="connsiteY0"/>
                </a:cxn>
                <a:cxn ang="0">
                  <a:pos x="connsiteX1" y="connsiteY1"/>
                </a:cxn>
                <a:cxn ang="0">
                  <a:pos x="connsiteX2" y="connsiteY2"/>
                </a:cxn>
                <a:cxn ang="0">
                  <a:pos x="connsiteX3" y="connsiteY3"/>
                </a:cxn>
              </a:cxnLst>
              <a:rect l="l" t="t" r="r" b="b"/>
              <a:pathLst>
                <a:path w="771065" h="771065">
                  <a:moveTo>
                    <a:pt x="0" y="0"/>
                  </a:moveTo>
                  <a:lnTo>
                    <a:pt x="909857" y="0"/>
                  </a:lnTo>
                  <a:lnTo>
                    <a:pt x="909857" y="871304"/>
                  </a:lnTo>
                  <a:lnTo>
                    <a:pt x="0" y="871304"/>
                  </a:lnTo>
                  <a:close/>
                </a:path>
              </a:pathLst>
            </a:custGeom>
            <a:solidFill>
              <a:srgbClr val="49788D"/>
            </a:solidFill>
            <a:ln w="19271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A4C171-E081-4AE2-ABCC-A65A4C3CBE73}"/>
                </a:ext>
              </a:extLst>
            </p:cNvPr>
            <p:cNvSpPr/>
            <p:nvPr/>
          </p:nvSpPr>
          <p:spPr>
            <a:xfrm>
              <a:off x="26403015" y="7378714"/>
              <a:ext cx="771065" cy="1542131"/>
            </a:xfrm>
            <a:custGeom>
              <a:avLst/>
              <a:gdLst>
                <a:gd name="connsiteX0" fmla="*/ 77107 w 771065"/>
                <a:gd name="connsiteY0" fmla="*/ 306498 h 1542130"/>
                <a:gd name="connsiteX1" fmla="*/ 1928 w 771065"/>
                <a:gd name="connsiteY1" fmla="*/ 300716 h 1542130"/>
                <a:gd name="connsiteX2" fmla="*/ 1928 w 771065"/>
                <a:gd name="connsiteY2" fmla="*/ 0 h 1542130"/>
                <a:gd name="connsiteX3" fmla="*/ 248669 w 771065"/>
                <a:gd name="connsiteY3" fmla="*/ 36626 h 1542130"/>
                <a:gd name="connsiteX4" fmla="*/ 252523 w 771065"/>
                <a:gd name="connsiteY4" fmla="*/ 225537 h 1542130"/>
                <a:gd name="connsiteX5" fmla="*/ 373967 w 771065"/>
                <a:gd name="connsiteY5" fmla="*/ 291077 h 1542130"/>
                <a:gd name="connsiteX6" fmla="*/ 533962 w 771065"/>
                <a:gd name="connsiteY6" fmla="*/ 190839 h 1542130"/>
                <a:gd name="connsiteX7" fmla="*/ 703597 w 771065"/>
                <a:gd name="connsiteY7" fmla="*/ 383605 h 1542130"/>
                <a:gd name="connsiteX8" fmla="*/ 584082 w 771065"/>
                <a:gd name="connsiteY8" fmla="*/ 532035 h 1542130"/>
                <a:gd name="connsiteX9" fmla="*/ 634201 w 771065"/>
                <a:gd name="connsiteY9" fmla="*/ 659261 h 1542130"/>
                <a:gd name="connsiteX10" fmla="*/ 821185 w 771065"/>
                <a:gd name="connsiteY10" fmla="*/ 686248 h 1542130"/>
                <a:gd name="connsiteX11" fmla="*/ 828896 w 771065"/>
                <a:gd name="connsiteY11" fmla="*/ 942628 h 1542130"/>
                <a:gd name="connsiteX12" fmla="*/ 639984 w 771065"/>
                <a:gd name="connsiteY12" fmla="*/ 979253 h 1542130"/>
                <a:gd name="connsiteX13" fmla="*/ 597575 w 771065"/>
                <a:gd name="connsiteY13" fmla="*/ 1106479 h 1542130"/>
                <a:gd name="connsiteX14" fmla="*/ 724802 w 771065"/>
                <a:gd name="connsiteY14" fmla="*/ 1249126 h 1542130"/>
                <a:gd name="connsiteX15" fmla="*/ 564805 w 771065"/>
                <a:gd name="connsiteY15" fmla="*/ 1449603 h 1542130"/>
                <a:gd name="connsiteX16" fmla="*/ 395172 w 771065"/>
                <a:gd name="connsiteY16" fmla="*/ 1357075 h 1542130"/>
                <a:gd name="connsiteX17" fmla="*/ 281439 w 771065"/>
                <a:gd name="connsiteY17" fmla="*/ 1426471 h 1542130"/>
                <a:gd name="connsiteX18" fmla="*/ 287221 w 771065"/>
                <a:gd name="connsiteY18" fmla="*/ 1619237 h 1542130"/>
                <a:gd name="connsiteX19" fmla="*/ 36626 w 771065"/>
                <a:gd name="connsiteY19" fmla="*/ 1671284 h 1542130"/>
                <a:gd name="connsiteX20" fmla="*/ 0 w 771065"/>
                <a:gd name="connsiteY20" fmla="*/ 1578756 h 1542130"/>
                <a:gd name="connsiteX21" fmla="*/ 0 w 771065"/>
                <a:gd name="connsiteY21" fmla="*/ 1364786 h 1542130"/>
                <a:gd name="connsiteX22" fmla="*/ 431796 w 771065"/>
                <a:gd name="connsiteY22" fmla="*/ 1135394 h 1542130"/>
                <a:gd name="connsiteX23" fmla="*/ 522397 w 771065"/>
                <a:gd name="connsiteY23" fmla="*/ 913712 h 1542130"/>
                <a:gd name="connsiteX24" fmla="*/ 77107 w 771065"/>
                <a:gd name="connsiteY24" fmla="*/ 306498 h 154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1065" h="1542130">
                  <a:moveTo>
                    <a:pt x="77107" y="306498"/>
                  </a:moveTo>
                  <a:cubicBezTo>
                    <a:pt x="52046" y="302643"/>
                    <a:pt x="26987" y="300716"/>
                    <a:pt x="1928" y="300716"/>
                  </a:cubicBezTo>
                  <a:lnTo>
                    <a:pt x="1928" y="0"/>
                  </a:lnTo>
                  <a:lnTo>
                    <a:pt x="248669" y="36626"/>
                  </a:lnTo>
                  <a:lnTo>
                    <a:pt x="252523" y="225537"/>
                  </a:lnTo>
                  <a:cubicBezTo>
                    <a:pt x="294932" y="242886"/>
                    <a:pt x="335413" y="266018"/>
                    <a:pt x="373967" y="291077"/>
                  </a:cubicBezTo>
                  <a:lnTo>
                    <a:pt x="533962" y="190839"/>
                  </a:lnTo>
                  <a:lnTo>
                    <a:pt x="703597" y="383605"/>
                  </a:lnTo>
                  <a:lnTo>
                    <a:pt x="584082" y="532035"/>
                  </a:lnTo>
                  <a:cubicBezTo>
                    <a:pt x="605286" y="572516"/>
                    <a:pt x="620708" y="614925"/>
                    <a:pt x="634201" y="659261"/>
                  </a:cubicBezTo>
                  <a:lnTo>
                    <a:pt x="821185" y="686248"/>
                  </a:lnTo>
                  <a:lnTo>
                    <a:pt x="828896" y="942628"/>
                  </a:lnTo>
                  <a:lnTo>
                    <a:pt x="639984" y="979253"/>
                  </a:lnTo>
                  <a:cubicBezTo>
                    <a:pt x="630345" y="1023589"/>
                    <a:pt x="614925" y="1065998"/>
                    <a:pt x="597575" y="1106479"/>
                  </a:cubicBezTo>
                  <a:lnTo>
                    <a:pt x="724802" y="1249126"/>
                  </a:lnTo>
                  <a:lnTo>
                    <a:pt x="564805" y="1449603"/>
                  </a:lnTo>
                  <a:lnTo>
                    <a:pt x="395172" y="1357075"/>
                  </a:lnTo>
                  <a:cubicBezTo>
                    <a:pt x="360474" y="1384062"/>
                    <a:pt x="321919" y="1407194"/>
                    <a:pt x="281439" y="1426471"/>
                  </a:cubicBezTo>
                  <a:lnTo>
                    <a:pt x="287221" y="1619237"/>
                  </a:lnTo>
                  <a:lnTo>
                    <a:pt x="36626" y="1671284"/>
                  </a:lnTo>
                  <a:lnTo>
                    <a:pt x="0" y="1578756"/>
                  </a:lnTo>
                  <a:lnTo>
                    <a:pt x="0" y="1364786"/>
                  </a:lnTo>
                  <a:cubicBezTo>
                    <a:pt x="175417" y="1364786"/>
                    <a:pt x="335413" y="1274186"/>
                    <a:pt x="431796" y="1135394"/>
                  </a:cubicBezTo>
                  <a:cubicBezTo>
                    <a:pt x="476133" y="1071781"/>
                    <a:pt x="508903" y="996602"/>
                    <a:pt x="522397" y="913712"/>
                  </a:cubicBezTo>
                  <a:cubicBezTo>
                    <a:pt x="566733" y="620708"/>
                    <a:pt x="366256" y="350835"/>
                    <a:pt x="77107" y="306498"/>
                  </a:cubicBezTo>
                  <a:close/>
                </a:path>
              </a:pathLst>
            </a:custGeom>
            <a:solidFill>
              <a:srgbClr val="6996AA"/>
            </a:solidFill>
            <a:ln w="19271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9B833AD-AFF9-483C-8EC3-E49B4B354A65}"/>
                </a:ext>
              </a:extLst>
            </p:cNvPr>
            <p:cNvSpPr/>
            <p:nvPr/>
          </p:nvSpPr>
          <p:spPr>
            <a:xfrm>
              <a:off x="25577975" y="7378714"/>
              <a:ext cx="771065" cy="1542131"/>
            </a:xfrm>
            <a:custGeom>
              <a:avLst/>
              <a:gdLst>
                <a:gd name="connsiteX0" fmla="*/ 169634 w 771065"/>
                <a:gd name="connsiteY0" fmla="*/ 784559 h 1542130"/>
                <a:gd name="connsiteX1" fmla="*/ 0 w 771065"/>
                <a:gd name="connsiteY1" fmla="*/ 693959 h 1542130"/>
                <a:gd name="connsiteX2" fmla="*/ 80962 w 771065"/>
                <a:gd name="connsiteY2" fmla="*/ 451073 h 1542130"/>
                <a:gd name="connsiteX3" fmla="*/ 269872 w 771065"/>
                <a:gd name="connsiteY3" fmla="*/ 479988 h 1542130"/>
                <a:gd name="connsiteX4" fmla="*/ 354689 w 771065"/>
                <a:gd name="connsiteY4" fmla="*/ 373967 h 1542130"/>
                <a:gd name="connsiteX5" fmla="*/ 283366 w 771065"/>
                <a:gd name="connsiteY5" fmla="*/ 198549 h 1542130"/>
                <a:gd name="connsiteX6" fmla="*/ 501192 w 771065"/>
                <a:gd name="connsiteY6" fmla="*/ 63613 h 1542130"/>
                <a:gd name="connsiteX7" fmla="*/ 626491 w 771065"/>
                <a:gd name="connsiteY7" fmla="*/ 206260 h 1542130"/>
                <a:gd name="connsiteX8" fmla="*/ 761426 w 771065"/>
                <a:gd name="connsiteY8" fmla="*/ 179273 h 1542130"/>
                <a:gd name="connsiteX9" fmla="*/ 819257 w 771065"/>
                <a:gd name="connsiteY9" fmla="*/ 0 h 1542130"/>
                <a:gd name="connsiteX10" fmla="*/ 826968 w 771065"/>
                <a:gd name="connsiteY10" fmla="*/ 1928 h 1542130"/>
                <a:gd name="connsiteX11" fmla="*/ 826968 w 771065"/>
                <a:gd name="connsiteY11" fmla="*/ 302643 h 1542130"/>
                <a:gd name="connsiteX12" fmla="*/ 612997 w 771065"/>
                <a:gd name="connsiteY12" fmla="*/ 348907 h 1542130"/>
                <a:gd name="connsiteX13" fmla="*/ 333486 w 771065"/>
                <a:gd name="connsiteY13" fmla="*/ 638057 h 1542130"/>
                <a:gd name="connsiteX14" fmla="*/ 300715 w 771065"/>
                <a:gd name="connsiteY14" fmla="*/ 755644 h 1542130"/>
                <a:gd name="connsiteX15" fmla="*/ 468421 w 771065"/>
                <a:gd name="connsiteY15" fmla="*/ 1225994 h 1542130"/>
                <a:gd name="connsiteX16" fmla="*/ 747933 w 771065"/>
                <a:gd name="connsiteY16" fmla="*/ 1359003 h 1542130"/>
                <a:gd name="connsiteX17" fmla="*/ 826968 w 771065"/>
                <a:gd name="connsiteY17" fmla="*/ 1364786 h 1542130"/>
                <a:gd name="connsiteX18" fmla="*/ 826968 w 771065"/>
                <a:gd name="connsiteY18" fmla="*/ 1578756 h 1542130"/>
                <a:gd name="connsiteX19" fmla="*/ 792270 w 771065"/>
                <a:gd name="connsiteY19" fmla="*/ 1490084 h 1542130"/>
                <a:gd name="connsiteX20" fmla="*/ 728656 w 771065"/>
                <a:gd name="connsiteY20" fmla="*/ 1484301 h 1542130"/>
                <a:gd name="connsiteX21" fmla="*/ 663115 w 771065"/>
                <a:gd name="connsiteY21" fmla="*/ 1470807 h 1542130"/>
                <a:gd name="connsiteX22" fmla="*/ 543601 w 771065"/>
                <a:gd name="connsiteY22" fmla="*/ 1623092 h 1542130"/>
                <a:gd name="connsiteX23" fmla="*/ 318064 w 771065"/>
                <a:gd name="connsiteY23" fmla="*/ 1501650 h 1542130"/>
                <a:gd name="connsiteX24" fmla="*/ 381677 w 771065"/>
                <a:gd name="connsiteY24" fmla="*/ 1316594 h 1542130"/>
                <a:gd name="connsiteX25" fmla="*/ 294932 w 771065"/>
                <a:gd name="connsiteY25" fmla="*/ 1218283 h 1542130"/>
                <a:gd name="connsiteX26" fmla="*/ 106021 w 771065"/>
                <a:gd name="connsiteY26" fmla="*/ 1258764 h 1542130"/>
                <a:gd name="connsiteX27" fmla="*/ 11566 w 771065"/>
                <a:gd name="connsiteY27" fmla="*/ 1019734 h 1542130"/>
                <a:gd name="connsiteX28" fmla="*/ 177345 w 771065"/>
                <a:gd name="connsiteY28" fmla="*/ 919495 h 1542130"/>
                <a:gd name="connsiteX29" fmla="*/ 169634 w 771065"/>
                <a:gd name="connsiteY29" fmla="*/ 784559 h 154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65" h="1542130">
                  <a:moveTo>
                    <a:pt x="169634" y="784559"/>
                  </a:moveTo>
                  <a:lnTo>
                    <a:pt x="0" y="693959"/>
                  </a:lnTo>
                  <a:lnTo>
                    <a:pt x="80962" y="451073"/>
                  </a:lnTo>
                  <a:lnTo>
                    <a:pt x="269872" y="479988"/>
                  </a:lnTo>
                  <a:cubicBezTo>
                    <a:pt x="294932" y="441435"/>
                    <a:pt x="321919" y="406737"/>
                    <a:pt x="354689" y="373967"/>
                  </a:cubicBezTo>
                  <a:lnTo>
                    <a:pt x="283366" y="198549"/>
                  </a:lnTo>
                  <a:lnTo>
                    <a:pt x="501192" y="63613"/>
                  </a:lnTo>
                  <a:lnTo>
                    <a:pt x="626491" y="206260"/>
                  </a:lnTo>
                  <a:cubicBezTo>
                    <a:pt x="668899" y="192766"/>
                    <a:pt x="715163" y="183128"/>
                    <a:pt x="761426" y="179273"/>
                  </a:cubicBezTo>
                  <a:lnTo>
                    <a:pt x="819257" y="0"/>
                  </a:lnTo>
                  <a:lnTo>
                    <a:pt x="826968" y="1928"/>
                  </a:lnTo>
                  <a:lnTo>
                    <a:pt x="826968" y="302643"/>
                  </a:lnTo>
                  <a:cubicBezTo>
                    <a:pt x="751789" y="302643"/>
                    <a:pt x="678537" y="319992"/>
                    <a:pt x="612997" y="348907"/>
                  </a:cubicBezTo>
                  <a:cubicBezTo>
                    <a:pt x="487699" y="404809"/>
                    <a:pt x="385533" y="506976"/>
                    <a:pt x="333486" y="638057"/>
                  </a:cubicBezTo>
                  <a:cubicBezTo>
                    <a:pt x="318064" y="674682"/>
                    <a:pt x="306498" y="713236"/>
                    <a:pt x="300715" y="755644"/>
                  </a:cubicBezTo>
                  <a:cubicBezTo>
                    <a:pt x="273728" y="936844"/>
                    <a:pt x="343124" y="1110334"/>
                    <a:pt x="468421" y="1225994"/>
                  </a:cubicBezTo>
                  <a:cubicBezTo>
                    <a:pt x="543601" y="1295390"/>
                    <a:pt x="639984" y="1343582"/>
                    <a:pt x="747933" y="1359003"/>
                  </a:cubicBezTo>
                  <a:cubicBezTo>
                    <a:pt x="774920" y="1362858"/>
                    <a:pt x="801907" y="1364786"/>
                    <a:pt x="826968" y="1364786"/>
                  </a:cubicBezTo>
                  <a:lnTo>
                    <a:pt x="826968" y="1578756"/>
                  </a:lnTo>
                  <a:lnTo>
                    <a:pt x="792270" y="1490084"/>
                  </a:lnTo>
                  <a:cubicBezTo>
                    <a:pt x="771065" y="1488156"/>
                    <a:pt x="749861" y="1486229"/>
                    <a:pt x="728656" y="1484301"/>
                  </a:cubicBezTo>
                  <a:cubicBezTo>
                    <a:pt x="705524" y="1480445"/>
                    <a:pt x="684320" y="1476590"/>
                    <a:pt x="663115" y="1470807"/>
                  </a:cubicBezTo>
                  <a:lnTo>
                    <a:pt x="543601" y="1623092"/>
                  </a:lnTo>
                  <a:lnTo>
                    <a:pt x="318064" y="1501650"/>
                  </a:lnTo>
                  <a:lnTo>
                    <a:pt x="381677" y="1316594"/>
                  </a:lnTo>
                  <a:cubicBezTo>
                    <a:pt x="348907" y="1287679"/>
                    <a:pt x="319992" y="1252981"/>
                    <a:pt x="294932" y="1218283"/>
                  </a:cubicBezTo>
                  <a:lnTo>
                    <a:pt x="106021" y="1258764"/>
                  </a:lnTo>
                  <a:lnTo>
                    <a:pt x="11566" y="1019734"/>
                  </a:lnTo>
                  <a:lnTo>
                    <a:pt x="177345" y="919495"/>
                  </a:lnTo>
                  <a:cubicBezTo>
                    <a:pt x="167706" y="873232"/>
                    <a:pt x="165778" y="828895"/>
                    <a:pt x="169634" y="784559"/>
                  </a:cubicBezTo>
                  <a:close/>
                </a:path>
              </a:pathLst>
            </a:custGeom>
            <a:solidFill>
              <a:srgbClr val="49788D"/>
            </a:solidFill>
            <a:ln w="19271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F8C19A5-C5D0-40D0-84A1-0DC41DF93D3A}"/>
                </a:ext>
              </a:extLst>
            </p:cNvPr>
            <p:cNvSpPr/>
            <p:nvPr/>
          </p:nvSpPr>
          <p:spPr>
            <a:xfrm>
              <a:off x="26404943" y="7683285"/>
              <a:ext cx="385533" cy="963832"/>
            </a:xfrm>
            <a:custGeom>
              <a:avLst/>
              <a:gdLst>
                <a:gd name="connsiteX0" fmla="*/ 414446 w 385532"/>
                <a:gd name="connsiteY0" fmla="*/ 589865 h 963831"/>
                <a:gd name="connsiteX1" fmla="*/ 59757 w 385532"/>
                <a:gd name="connsiteY1" fmla="*/ 111804 h 963831"/>
                <a:gd name="connsiteX2" fmla="*/ 0 w 385532"/>
                <a:gd name="connsiteY2" fmla="*/ 107949 h 963831"/>
                <a:gd name="connsiteX3" fmla="*/ 0 w 385532"/>
                <a:gd name="connsiteY3" fmla="*/ 0 h 963831"/>
                <a:gd name="connsiteX4" fmla="*/ 0 w 385532"/>
                <a:gd name="connsiteY4" fmla="*/ 0 h 963831"/>
                <a:gd name="connsiteX5" fmla="*/ 0 w 385532"/>
                <a:gd name="connsiteY5" fmla="*/ 0 h 963831"/>
                <a:gd name="connsiteX6" fmla="*/ 75179 w 385532"/>
                <a:gd name="connsiteY6" fmla="*/ 5783 h 963831"/>
                <a:gd name="connsiteX7" fmla="*/ 522397 w 385532"/>
                <a:gd name="connsiteY7" fmla="*/ 607214 h 963831"/>
                <a:gd name="connsiteX8" fmla="*/ 431796 w 385532"/>
                <a:gd name="connsiteY8" fmla="*/ 828895 h 963831"/>
                <a:gd name="connsiteX9" fmla="*/ 0 w 385532"/>
                <a:gd name="connsiteY9" fmla="*/ 1058287 h 963831"/>
                <a:gd name="connsiteX10" fmla="*/ 0 w 385532"/>
                <a:gd name="connsiteY10" fmla="*/ 950338 h 963831"/>
                <a:gd name="connsiteX11" fmla="*/ 414446 w 385532"/>
                <a:gd name="connsiteY11" fmla="*/ 589865 h 9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532" h="963831">
                  <a:moveTo>
                    <a:pt x="414446" y="589865"/>
                  </a:moveTo>
                  <a:cubicBezTo>
                    <a:pt x="449144" y="360473"/>
                    <a:pt x="289149" y="144575"/>
                    <a:pt x="59757" y="111804"/>
                  </a:cubicBezTo>
                  <a:cubicBezTo>
                    <a:pt x="40481" y="109877"/>
                    <a:pt x="19276" y="107949"/>
                    <a:pt x="0" y="107949"/>
                  </a:cubicBezTo>
                  <a:lnTo>
                    <a:pt x="0" y="0"/>
                  </a:lnTo>
                  <a:lnTo>
                    <a:pt x="0" y="0"/>
                  </a:lnTo>
                  <a:lnTo>
                    <a:pt x="0" y="0"/>
                  </a:lnTo>
                  <a:cubicBezTo>
                    <a:pt x="25059" y="0"/>
                    <a:pt x="50118" y="1928"/>
                    <a:pt x="75179" y="5783"/>
                  </a:cubicBezTo>
                  <a:cubicBezTo>
                    <a:pt x="364328" y="48192"/>
                    <a:pt x="564805" y="318065"/>
                    <a:pt x="522397" y="607214"/>
                  </a:cubicBezTo>
                  <a:cubicBezTo>
                    <a:pt x="510830" y="690103"/>
                    <a:pt x="478060" y="765283"/>
                    <a:pt x="431796" y="828895"/>
                  </a:cubicBezTo>
                  <a:cubicBezTo>
                    <a:pt x="335413" y="967687"/>
                    <a:pt x="175417" y="1058287"/>
                    <a:pt x="0" y="1058287"/>
                  </a:cubicBezTo>
                  <a:lnTo>
                    <a:pt x="0" y="950338"/>
                  </a:lnTo>
                  <a:cubicBezTo>
                    <a:pt x="204332" y="946483"/>
                    <a:pt x="383605" y="798053"/>
                    <a:pt x="414446" y="589865"/>
                  </a:cubicBezTo>
                  <a:close/>
                </a:path>
              </a:pathLst>
            </a:custGeom>
            <a:solidFill>
              <a:srgbClr val="497282"/>
            </a:solidFill>
            <a:ln w="19271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ED9E807-8CD9-461E-ACB1-C88D85717250}"/>
                </a:ext>
              </a:extLst>
            </p:cNvPr>
            <p:cNvSpPr/>
            <p:nvPr/>
          </p:nvSpPr>
          <p:spPr>
            <a:xfrm>
              <a:off x="25870979" y="7679430"/>
              <a:ext cx="385533" cy="963832"/>
            </a:xfrm>
            <a:custGeom>
              <a:avLst/>
              <a:gdLst>
                <a:gd name="connsiteX0" fmla="*/ 173490 w 385532"/>
                <a:gd name="connsiteY0" fmla="*/ 923350 h 963831"/>
                <a:gd name="connsiteX1" fmla="*/ 5784 w 385532"/>
                <a:gd name="connsiteY1" fmla="*/ 453001 h 963831"/>
                <a:gd name="connsiteX2" fmla="*/ 38554 w 385532"/>
                <a:gd name="connsiteY2" fmla="*/ 335413 h 963831"/>
                <a:gd name="connsiteX3" fmla="*/ 318065 w 385532"/>
                <a:gd name="connsiteY3" fmla="*/ 46264 h 963831"/>
                <a:gd name="connsiteX4" fmla="*/ 532036 w 385532"/>
                <a:gd name="connsiteY4" fmla="*/ 0 h 963831"/>
                <a:gd name="connsiteX5" fmla="*/ 532036 w 385532"/>
                <a:gd name="connsiteY5" fmla="*/ 107949 h 963831"/>
                <a:gd name="connsiteX6" fmla="*/ 113732 w 385532"/>
                <a:gd name="connsiteY6" fmla="*/ 466495 h 963831"/>
                <a:gd name="connsiteX7" fmla="*/ 468422 w 385532"/>
                <a:gd name="connsiteY7" fmla="*/ 944555 h 963831"/>
                <a:gd name="connsiteX8" fmla="*/ 532036 w 385532"/>
                <a:gd name="connsiteY8" fmla="*/ 948410 h 963831"/>
                <a:gd name="connsiteX9" fmla="*/ 532036 w 385532"/>
                <a:gd name="connsiteY9" fmla="*/ 1056359 h 963831"/>
                <a:gd name="connsiteX10" fmla="*/ 532036 w 385532"/>
                <a:gd name="connsiteY10" fmla="*/ 1056359 h 963831"/>
                <a:gd name="connsiteX11" fmla="*/ 453001 w 385532"/>
                <a:gd name="connsiteY11" fmla="*/ 1050576 h 963831"/>
                <a:gd name="connsiteX12" fmla="*/ 173490 w 385532"/>
                <a:gd name="connsiteY12" fmla="*/ 923350 h 9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532" h="963831">
                  <a:moveTo>
                    <a:pt x="173490" y="923350"/>
                  </a:moveTo>
                  <a:cubicBezTo>
                    <a:pt x="48192" y="807691"/>
                    <a:pt x="-21204" y="634201"/>
                    <a:pt x="5784" y="453001"/>
                  </a:cubicBezTo>
                  <a:cubicBezTo>
                    <a:pt x="11566" y="412520"/>
                    <a:pt x="23133" y="372039"/>
                    <a:pt x="38554" y="335413"/>
                  </a:cubicBezTo>
                  <a:cubicBezTo>
                    <a:pt x="90601" y="204332"/>
                    <a:pt x="192766" y="102166"/>
                    <a:pt x="318065" y="46264"/>
                  </a:cubicBezTo>
                  <a:cubicBezTo>
                    <a:pt x="383605" y="17349"/>
                    <a:pt x="456857" y="0"/>
                    <a:pt x="532036" y="0"/>
                  </a:cubicBezTo>
                  <a:lnTo>
                    <a:pt x="532036" y="107949"/>
                  </a:lnTo>
                  <a:cubicBezTo>
                    <a:pt x="325776" y="106021"/>
                    <a:pt x="144575" y="256379"/>
                    <a:pt x="113732" y="466495"/>
                  </a:cubicBezTo>
                  <a:cubicBezTo>
                    <a:pt x="79034" y="695886"/>
                    <a:pt x="239030" y="911785"/>
                    <a:pt x="468422" y="944555"/>
                  </a:cubicBezTo>
                  <a:cubicBezTo>
                    <a:pt x="489627" y="948410"/>
                    <a:pt x="510831" y="948410"/>
                    <a:pt x="532036" y="948410"/>
                  </a:cubicBezTo>
                  <a:lnTo>
                    <a:pt x="532036" y="1056359"/>
                  </a:lnTo>
                  <a:lnTo>
                    <a:pt x="532036" y="1056359"/>
                  </a:lnTo>
                  <a:cubicBezTo>
                    <a:pt x="505048" y="1056359"/>
                    <a:pt x="479988" y="1054432"/>
                    <a:pt x="453001" y="1050576"/>
                  </a:cubicBezTo>
                  <a:cubicBezTo>
                    <a:pt x="345052" y="1039010"/>
                    <a:pt x="248669" y="990819"/>
                    <a:pt x="173490" y="923350"/>
                  </a:cubicBezTo>
                  <a:close/>
                </a:path>
              </a:pathLst>
            </a:custGeom>
            <a:solidFill>
              <a:srgbClr val="325963"/>
            </a:solidFill>
            <a:ln w="19271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0C3C5A2-4784-4804-B237-324A5DF6F7C0}"/>
                </a:ext>
              </a:extLst>
            </p:cNvPr>
            <p:cNvSpPr/>
            <p:nvPr/>
          </p:nvSpPr>
          <p:spPr>
            <a:xfrm>
              <a:off x="24939919" y="9265896"/>
              <a:ext cx="771065" cy="771065"/>
            </a:xfrm>
            <a:custGeom>
              <a:avLst/>
              <a:gdLst>
                <a:gd name="connsiteX0" fmla="*/ 123370 w 771065"/>
                <a:gd name="connsiteY0" fmla="*/ 591793 h 771065"/>
                <a:gd name="connsiteX1" fmla="*/ 46264 w 771065"/>
                <a:gd name="connsiteY1" fmla="*/ 668899 h 771065"/>
                <a:gd name="connsiteX2" fmla="*/ 129153 w 771065"/>
                <a:gd name="connsiteY2" fmla="*/ 786486 h 771065"/>
                <a:gd name="connsiteX3" fmla="*/ 227464 w 771065"/>
                <a:gd name="connsiteY3" fmla="*/ 740223 h 771065"/>
                <a:gd name="connsiteX4" fmla="*/ 256379 w 771065"/>
                <a:gd name="connsiteY4" fmla="*/ 763354 h 771065"/>
                <a:gd name="connsiteX5" fmla="*/ 287221 w 771065"/>
                <a:gd name="connsiteY5" fmla="*/ 782632 h 771065"/>
                <a:gd name="connsiteX6" fmla="*/ 281439 w 771065"/>
                <a:gd name="connsiteY6" fmla="*/ 836606 h 771065"/>
                <a:gd name="connsiteX7" fmla="*/ 275656 w 771065"/>
                <a:gd name="connsiteY7" fmla="*/ 892508 h 771065"/>
                <a:gd name="connsiteX8" fmla="*/ 414447 w 771065"/>
                <a:gd name="connsiteY8" fmla="*/ 929134 h 771065"/>
                <a:gd name="connsiteX9" fmla="*/ 460711 w 771065"/>
                <a:gd name="connsiteY9" fmla="*/ 830823 h 771065"/>
                <a:gd name="connsiteX10" fmla="*/ 533963 w 771065"/>
                <a:gd name="connsiteY10" fmla="*/ 825040 h 771065"/>
                <a:gd name="connsiteX11" fmla="*/ 595648 w 771065"/>
                <a:gd name="connsiteY11" fmla="*/ 913712 h 771065"/>
                <a:gd name="connsiteX12" fmla="*/ 726729 w 771065"/>
                <a:gd name="connsiteY12" fmla="*/ 853955 h 771065"/>
                <a:gd name="connsiteX13" fmla="*/ 697814 w 771065"/>
                <a:gd name="connsiteY13" fmla="*/ 749861 h 771065"/>
                <a:gd name="connsiteX14" fmla="*/ 751788 w 771065"/>
                <a:gd name="connsiteY14" fmla="*/ 697814 h 771065"/>
                <a:gd name="connsiteX15" fmla="*/ 855882 w 771065"/>
                <a:gd name="connsiteY15" fmla="*/ 726729 h 771065"/>
                <a:gd name="connsiteX16" fmla="*/ 917567 w 771065"/>
                <a:gd name="connsiteY16" fmla="*/ 597575 h 771065"/>
                <a:gd name="connsiteX17" fmla="*/ 830823 w 771065"/>
                <a:gd name="connsiteY17" fmla="*/ 537818 h 771065"/>
                <a:gd name="connsiteX18" fmla="*/ 838533 w 771065"/>
                <a:gd name="connsiteY18" fmla="*/ 462639 h 771065"/>
                <a:gd name="connsiteX19" fmla="*/ 934916 w 771065"/>
                <a:gd name="connsiteY19" fmla="*/ 418303 h 771065"/>
                <a:gd name="connsiteX20" fmla="*/ 898291 w 771065"/>
                <a:gd name="connsiteY20" fmla="*/ 279511 h 771065"/>
                <a:gd name="connsiteX21" fmla="*/ 792270 w 771065"/>
                <a:gd name="connsiteY21" fmla="*/ 289149 h 771065"/>
                <a:gd name="connsiteX22" fmla="*/ 747934 w 771065"/>
                <a:gd name="connsiteY22" fmla="*/ 225537 h 771065"/>
                <a:gd name="connsiteX23" fmla="*/ 794197 w 771065"/>
                <a:gd name="connsiteY23" fmla="*/ 129153 h 771065"/>
                <a:gd name="connsiteX24" fmla="*/ 680465 w 771065"/>
                <a:gd name="connsiteY24" fmla="*/ 48192 h 771065"/>
                <a:gd name="connsiteX25" fmla="*/ 676609 w 771065"/>
                <a:gd name="connsiteY25" fmla="*/ 46264 h 771065"/>
                <a:gd name="connsiteX26" fmla="*/ 603359 w 771065"/>
                <a:gd name="connsiteY26" fmla="*/ 121443 h 771065"/>
                <a:gd name="connsiteX27" fmla="*/ 528179 w 771065"/>
                <a:gd name="connsiteY27" fmla="*/ 102166 h 771065"/>
                <a:gd name="connsiteX28" fmla="*/ 501192 w 771065"/>
                <a:gd name="connsiteY28" fmla="*/ 0 h 771065"/>
                <a:gd name="connsiteX29" fmla="*/ 358545 w 771065"/>
                <a:gd name="connsiteY29" fmla="*/ 11566 h 771065"/>
                <a:gd name="connsiteX30" fmla="*/ 348907 w 771065"/>
                <a:gd name="connsiteY30" fmla="*/ 117588 h 771065"/>
                <a:gd name="connsiteX31" fmla="*/ 279511 w 771065"/>
                <a:gd name="connsiteY31" fmla="*/ 150357 h 771065"/>
                <a:gd name="connsiteX32" fmla="*/ 192766 w 771065"/>
                <a:gd name="connsiteY32" fmla="*/ 88672 h 771065"/>
                <a:gd name="connsiteX33" fmla="*/ 90600 w 771065"/>
                <a:gd name="connsiteY33" fmla="*/ 190839 h 771065"/>
                <a:gd name="connsiteX34" fmla="*/ 152286 w 771065"/>
                <a:gd name="connsiteY34" fmla="*/ 279511 h 771065"/>
                <a:gd name="connsiteX35" fmla="*/ 121443 w 771065"/>
                <a:gd name="connsiteY35" fmla="*/ 346979 h 771065"/>
                <a:gd name="connsiteX36" fmla="*/ 13494 w 771065"/>
                <a:gd name="connsiteY36" fmla="*/ 354690 h 771065"/>
                <a:gd name="connsiteX37" fmla="*/ 0 w 771065"/>
                <a:gd name="connsiteY37" fmla="*/ 497337 h 771065"/>
                <a:gd name="connsiteX38" fmla="*/ 104094 w 771065"/>
                <a:gd name="connsiteY38" fmla="*/ 524325 h 771065"/>
                <a:gd name="connsiteX39" fmla="*/ 123370 w 771065"/>
                <a:gd name="connsiteY39" fmla="*/ 591793 h 771065"/>
                <a:gd name="connsiteX40" fmla="*/ 279511 w 771065"/>
                <a:gd name="connsiteY40" fmla="*/ 329630 h 771065"/>
                <a:gd name="connsiteX41" fmla="*/ 570588 w 771065"/>
                <a:gd name="connsiteY41" fmla="*/ 258307 h 771065"/>
                <a:gd name="connsiteX42" fmla="*/ 599503 w 771065"/>
                <a:gd name="connsiteY42" fmla="*/ 275656 h 771065"/>
                <a:gd name="connsiteX43" fmla="*/ 655405 w 771065"/>
                <a:gd name="connsiteY43" fmla="*/ 595648 h 771065"/>
                <a:gd name="connsiteX44" fmla="*/ 366256 w 771065"/>
                <a:gd name="connsiteY44" fmla="*/ 668899 h 771065"/>
                <a:gd name="connsiteX45" fmla="*/ 335413 w 771065"/>
                <a:gd name="connsiteY45" fmla="*/ 651550 h 771065"/>
                <a:gd name="connsiteX46" fmla="*/ 279511 w 771065"/>
                <a:gd name="connsiteY46" fmla="*/ 329630 h 77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1065" h="771065">
                  <a:moveTo>
                    <a:pt x="123370" y="591793"/>
                  </a:moveTo>
                  <a:lnTo>
                    <a:pt x="46264" y="668899"/>
                  </a:lnTo>
                  <a:lnTo>
                    <a:pt x="129153" y="786486"/>
                  </a:lnTo>
                  <a:lnTo>
                    <a:pt x="227464" y="740223"/>
                  </a:lnTo>
                  <a:cubicBezTo>
                    <a:pt x="237102" y="747934"/>
                    <a:pt x="246741" y="755644"/>
                    <a:pt x="256379" y="763354"/>
                  </a:cubicBezTo>
                  <a:cubicBezTo>
                    <a:pt x="266018" y="771065"/>
                    <a:pt x="275656" y="776848"/>
                    <a:pt x="287221" y="782632"/>
                  </a:cubicBezTo>
                  <a:lnTo>
                    <a:pt x="281439" y="836606"/>
                  </a:lnTo>
                  <a:lnTo>
                    <a:pt x="275656" y="892508"/>
                  </a:lnTo>
                  <a:lnTo>
                    <a:pt x="414447" y="929134"/>
                  </a:lnTo>
                  <a:lnTo>
                    <a:pt x="460711" y="830823"/>
                  </a:lnTo>
                  <a:cubicBezTo>
                    <a:pt x="485771" y="830823"/>
                    <a:pt x="510830" y="828895"/>
                    <a:pt x="533963" y="825040"/>
                  </a:cubicBezTo>
                  <a:lnTo>
                    <a:pt x="595648" y="913712"/>
                  </a:lnTo>
                  <a:lnTo>
                    <a:pt x="726729" y="853955"/>
                  </a:lnTo>
                  <a:lnTo>
                    <a:pt x="697814" y="749861"/>
                  </a:lnTo>
                  <a:cubicBezTo>
                    <a:pt x="717091" y="734440"/>
                    <a:pt x="734440" y="717091"/>
                    <a:pt x="751788" y="697814"/>
                  </a:cubicBezTo>
                  <a:lnTo>
                    <a:pt x="855882" y="726729"/>
                  </a:lnTo>
                  <a:lnTo>
                    <a:pt x="917567" y="597575"/>
                  </a:lnTo>
                  <a:lnTo>
                    <a:pt x="830823" y="537818"/>
                  </a:lnTo>
                  <a:cubicBezTo>
                    <a:pt x="836606" y="512758"/>
                    <a:pt x="838533" y="487699"/>
                    <a:pt x="838533" y="462639"/>
                  </a:cubicBezTo>
                  <a:lnTo>
                    <a:pt x="934916" y="418303"/>
                  </a:lnTo>
                  <a:lnTo>
                    <a:pt x="898291" y="279511"/>
                  </a:lnTo>
                  <a:lnTo>
                    <a:pt x="792270" y="289149"/>
                  </a:lnTo>
                  <a:cubicBezTo>
                    <a:pt x="780703" y="266017"/>
                    <a:pt x="765283" y="244813"/>
                    <a:pt x="747934" y="225537"/>
                  </a:cubicBezTo>
                  <a:lnTo>
                    <a:pt x="794197" y="129153"/>
                  </a:lnTo>
                  <a:lnTo>
                    <a:pt x="680465" y="48192"/>
                  </a:lnTo>
                  <a:lnTo>
                    <a:pt x="676609" y="46264"/>
                  </a:lnTo>
                  <a:lnTo>
                    <a:pt x="603359" y="121443"/>
                  </a:lnTo>
                  <a:cubicBezTo>
                    <a:pt x="578299" y="111804"/>
                    <a:pt x="555167" y="106021"/>
                    <a:pt x="528179" y="102166"/>
                  </a:cubicBezTo>
                  <a:lnTo>
                    <a:pt x="501192" y="0"/>
                  </a:lnTo>
                  <a:lnTo>
                    <a:pt x="358545" y="11566"/>
                  </a:lnTo>
                  <a:lnTo>
                    <a:pt x="348907" y="117588"/>
                  </a:lnTo>
                  <a:cubicBezTo>
                    <a:pt x="325775" y="125298"/>
                    <a:pt x="302643" y="136864"/>
                    <a:pt x="279511" y="150357"/>
                  </a:cubicBezTo>
                  <a:lnTo>
                    <a:pt x="192766" y="88672"/>
                  </a:lnTo>
                  <a:lnTo>
                    <a:pt x="90600" y="190839"/>
                  </a:lnTo>
                  <a:lnTo>
                    <a:pt x="152286" y="279511"/>
                  </a:lnTo>
                  <a:cubicBezTo>
                    <a:pt x="138792" y="300715"/>
                    <a:pt x="129153" y="323847"/>
                    <a:pt x="121443" y="346979"/>
                  </a:cubicBezTo>
                  <a:lnTo>
                    <a:pt x="13494" y="354690"/>
                  </a:lnTo>
                  <a:lnTo>
                    <a:pt x="0" y="497337"/>
                  </a:lnTo>
                  <a:lnTo>
                    <a:pt x="104094" y="524325"/>
                  </a:lnTo>
                  <a:cubicBezTo>
                    <a:pt x="107949" y="543601"/>
                    <a:pt x="113732" y="568661"/>
                    <a:pt x="123370" y="591793"/>
                  </a:cubicBezTo>
                  <a:close/>
                  <a:moveTo>
                    <a:pt x="279511" y="329630"/>
                  </a:moveTo>
                  <a:cubicBezTo>
                    <a:pt x="345052" y="235175"/>
                    <a:pt x="470350" y="206260"/>
                    <a:pt x="570588" y="258307"/>
                  </a:cubicBezTo>
                  <a:cubicBezTo>
                    <a:pt x="580226" y="264090"/>
                    <a:pt x="589865" y="267945"/>
                    <a:pt x="599503" y="275656"/>
                  </a:cubicBezTo>
                  <a:cubicBezTo>
                    <a:pt x="703597" y="348907"/>
                    <a:pt x="728656" y="491554"/>
                    <a:pt x="655405" y="595648"/>
                  </a:cubicBezTo>
                  <a:cubicBezTo>
                    <a:pt x="589865" y="690103"/>
                    <a:pt x="466494" y="719018"/>
                    <a:pt x="366256" y="668899"/>
                  </a:cubicBezTo>
                  <a:cubicBezTo>
                    <a:pt x="356617" y="663116"/>
                    <a:pt x="345052" y="657333"/>
                    <a:pt x="335413" y="651550"/>
                  </a:cubicBezTo>
                  <a:cubicBezTo>
                    <a:pt x="231320" y="576371"/>
                    <a:pt x="206260" y="433724"/>
                    <a:pt x="279511" y="329630"/>
                  </a:cubicBezTo>
                  <a:close/>
                </a:path>
              </a:pathLst>
            </a:custGeom>
            <a:solidFill>
              <a:srgbClr val="6996AA"/>
            </a:solidFill>
            <a:ln w="19271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4C55DEF-3F5B-4846-AA41-2FBB77E6E0F2}"/>
                </a:ext>
              </a:extLst>
            </p:cNvPr>
            <p:cNvSpPr/>
            <p:nvPr/>
          </p:nvSpPr>
          <p:spPr>
            <a:xfrm>
              <a:off x="20816647" y="12134259"/>
              <a:ext cx="2505962" cy="2698728"/>
            </a:xfrm>
            <a:custGeom>
              <a:avLst/>
              <a:gdLst>
                <a:gd name="connsiteX0" fmla="*/ 2002842 w 2505962"/>
                <a:gd name="connsiteY0" fmla="*/ 7710 h 2698728"/>
                <a:gd name="connsiteX1" fmla="*/ 2002842 w 2505962"/>
                <a:gd name="connsiteY1" fmla="*/ 7710 h 2698728"/>
                <a:gd name="connsiteX2" fmla="*/ 2002842 w 2505962"/>
                <a:gd name="connsiteY2" fmla="*/ 7710 h 2698728"/>
                <a:gd name="connsiteX3" fmla="*/ 1997059 w 2505962"/>
                <a:gd name="connsiteY3" fmla="*/ 0 h 2698728"/>
                <a:gd name="connsiteX4" fmla="*/ 1970071 w 2505962"/>
                <a:gd name="connsiteY4" fmla="*/ 7710 h 2698728"/>
                <a:gd name="connsiteX5" fmla="*/ 1761884 w 2505962"/>
                <a:gd name="connsiteY5" fmla="*/ 69395 h 2698728"/>
                <a:gd name="connsiteX6" fmla="*/ 1761884 w 2505962"/>
                <a:gd name="connsiteY6" fmla="*/ 1281896 h 2698728"/>
                <a:gd name="connsiteX7" fmla="*/ 1279968 w 2505962"/>
                <a:gd name="connsiteY7" fmla="*/ 1281896 h 2698728"/>
                <a:gd name="connsiteX8" fmla="*/ 1279968 w 2505962"/>
                <a:gd name="connsiteY8" fmla="*/ 215898 h 2698728"/>
                <a:gd name="connsiteX9" fmla="*/ 547456 w 2505962"/>
                <a:gd name="connsiteY9" fmla="*/ 445290 h 2698728"/>
                <a:gd name="connsiteX10" fmla="*/ 0 w 2505962"/>
                <a:gd name="connsiteY10" fmla="*/ 2831737 h 2698728"/>
                <a:gd name="connsiteX11" fmla="*/ 1025517 w 2505962"/>
                <a:gd name="connsiteY11" fmla="*/ 2831737 h 2698728"/>
                <a:gd name="connsiteX12" fmla="*/ 1025517 w 2505962"/>
                <a:gd name="connsiteY12" fmla="*/ 1405266 h 2698728"/>
                <a:gd name="connsiteX13" fmla="*/ 1025517 w 2505962"/>
                <a:gd name="connsiteY13" fmla="*/ 1405266 h 2698728"/>
                <a:gd name="connsiteX14" fmla="*/ 2671741 w 2505962"/>
                <a:gd name="connsiteY14" fmla="*/ 1405266 h 2698728"/>
                <a:gd name="connsiteX15" fmla="*/ 2671741 w 2505962"/>
                <a:gd name="connsiteY15" fmla="*/ 1405266 h 2698728"/>
                <a:gd name="connsiteX16" fmla="*/ 2675596 w 2505962"/>
                <a:gd name="connsiteY16" fmla="*/ 1405266 h 2698728"/>
                <a:gd name="connsiteX17" fmla="*/ 2675596 w 2505962"/>
                <a:gd name="connsiteY17" fmla="*/ 593720 h 2698728"/>
                <a:gd name="connsiteX18" fmla="*/ 2675596 w 2505962"/>
                <a:gd name="connsiteY18" fmla="*/ 593720 h 2698728"/>
                <a:gd name="connsiteX19" fmla="*/ 2675596 w 2505962"/>
                <a:gd name="connsiteY19" fmla="*/ 354690 h 2698728"/>
                <a:gd name="connsiteX20" fmla="*/ 2673669 w 2505962"/>
                <a:gd name="connsiteY20" fmla="*/ 354690 h 2698728"/>
                <a:gd name="connsiteX21" fmla="*/ 2002842 w 2505962"/>
                <a:gd name="connsiteY21" fmla="*/ 7710 h 269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5962" h="2698728">
                  <a:moveTo>
                    <a:pt x="2002842" y="7710"/>
                  </a:moveTo>
                  <a:cubicBezTo>
                    <a:pt x="2002842" y="7710"/>
                    <a:pt x="2002842" y="7710"/>
                    <a:pt x="2002842" y="7710"/>
                  </a:cubicBezTo>
                  <a:lnTo>
                    <a:pt x="2002842" y="7710"/>
                  </a:lnTo>
                  <a:cubicBezTo>
                    <a:pt x="1998987" y="3855"/>
                    <a:pt x="1997059" y="1927"/>
                    <a:pt x="1997059" y="0"/>
                  </a:cubicBezTo>
                  <a:cubicBezTo>
                    <a:pt x="1989348" y="1927"/>
                    <a:pt x="1981638" y="3855"/>
                    <a:pt x="1970071" y="7710"/>
                  </a:cubicBezTo>
                  <a:cubicBezTo>
                    <a:pt x="1925735" y="21204"/>
                    <a:pt x="1852484" y="42408"/>
                    <a:pt x="1761884" y="69395"/>
                  </a:cubicBezTo>
                  <a:lnTo>
                    <a:pt x="1761884" y="1281896"/>
                  </a:lnTo>
                  <a:lnTo>
                    <a:pt x="1279968" y="1281896"/>
                  </a:lnTo>
                  <a:lnTo>
                    <a:pt x="1279968" y="215898"/>
                  </a:lnTo>
                  <a:cubicBezTo>
                    <a:pt x="917567" y="323847"/>
                    <a:pt x="557095" y="433724"/>
                    <a:pt x="547456" y="445290"/>
                  </a:cubicBezTo>
                  <a:cubicBezTo>
                    <a:pt x="142647" y="950338"/>
                    <a:pt x="0" y="2051034"/>
                    <a:pt x="0" y="2831737"/>
                  </a:cubicBezTo>
                  <a:lnTo>
                    <a:pt x="1025517" y="2831737"/>
                  </a:lnTo>
                  <a:lnTo>
                    <a:pt x="1025517" y="1405266"/>
                  </a:lnTo>
                  <a:lnTo>
                    <a:pt x="1025517" y="1405266"/>
                  </a:lnTo>
                  <a:lnTo>
                    <a:pt x="2671741" y="1405266"/>
                  </a:lnTo>
                  <a:lnTo>
                    <a:pt x="2671741" y="1405266"/>
                  </a:lnTo>
                  <a:lnTo>
                    <a:pt x="2675596" y="1405266"/>
                  </a:lnTo>
                  <a:lnTo>
                    <a:pt x="2675596" y="593720"/>
                  </a:lnTo>
                  <a:lnTo>
                    <a:pt x="2675596" y="593720"/>
                  </a:lnTo>
                  <a:lnTo>
                    <a:pt x="2675596" y="354690"/>
                  </a:lnTo>
                  <a:lnTo>
                    <a:pt x="2673669" y="354690"/>
                  </a:lnTo>
                  <a:cubicBezTo>
                    <a:pt x="2399941" y="346979"/>
                    <a:pt x="2157055" y="213970"/>
                    <a:pt x="2002842" y="7710"/>
                  </a:cubicBezTo>
                  <a:close/>
                </a:path>
              </a:pathLst>
            </a:custGeom>
            <a:solidFill>
              <a:srgbClr val="455256"/>
            </a:solidFill>
            <a:ln w="19271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23540C4-8789-40D1-B798-5058445ACF1A}"/>
                </a:ext>
              </a:extLst>
            </p:cNvPr>
            <p:cNvSpPr/>
            <p:nvPr/>
          </p:nvSpPr>
          <p:spPr>
            <a:xfrm>
              <a:off x="21842164" y="13539525"/>
              <a:ext cx="1542131" cy="1349364"/>
            </a:xfrm>
            <a:custGeom>
              <a:avLst/>
              <a:gdLst>
                <a:gd name="connsiteX0" fmla="*/ 0 w 1542130"/>
                <a:gd name="connsiteY0" fmla="*/ 0 h 1349364"/>
                <a:gd name="connsiteX1" fmla="*/ 0 w 1542130"/>
                <a:gd name="connsiteY1" fmla="*/ 0 h 1349364"/>
                <a:gd name="connsiteX2" fmla="*/ 0 w 1542130"/>
                <a:gd name="connsiteY2" fmla="*/ 1426471 h 1349364"/>
                <a:gd name="connsiteX3" fmla="*/ 0 w 1542130"/>
                <a:gd name="connsiteY3" fmla="*/ 1426471 h 1349364"/>
                <a:gd name="connsiteX4" fmla="*/ 300715 w 1542130"/>
                <a:gd name="connsiteY4" fmla="*/ 1426471 h 1349364"/>
                <a:gd name="connsiteX5" fmla="*/ 300715 w 1542130"/>
                <a:gd name="connsiteY5" fmla="*/ 713236 h 1349364"/>
                <a:gd name="connsiteX6" fmla="*/ 1359002 w 1542130"/>
                <a:gd name="connsiteY6" fmla="*/ 713236 h 1349364"/>
                <a:gd name="connsiteX7" fmla="*/ 1359002 w 1542130"/>
                <a:gd name="connsiteY7" fmla="*/ 1426471 h 1349364"/>
                <a:gd name="connsiteX8" fmla="*/ 1655863 w 1542130"/>
                <a:gd name="connsiteY8" fmla="*/ 1426471 h 1349364"/>
                <a:gd name="connsiteX9" fmla="*/ 1646225 w 1542130"/>
                <a:gd name="connsiteY9" fmla="*/ 0 h 1349364"/>
                <a:gd name="connsiteX10" fmla="*/ 0 w 1542130"/>
                <a:gd name="connsiteY10" fmla="*/ 0 h 1349364"/>
                <a:gd name="connsiteX11" fmla="*/ 678538 w 1542130"/>
                <a:gd name="connsiteY11" fmla="*/ 175417 h 1349364"/>
                <a:gd name="connsiteX12" fmla="*/ 304570 w 1542130"/>
                <a:gd name="connsiteY12" fmla="*/ 175417 h 1349364"/>
                <a:gd name="connsiteX13" fmla="*/ 304570 w 1542130"/>
                <a:gd name="connsiteY13" fmla="*/ 67469 h 1349364"/>
                <a:gd name="connsiteX14" fmla="*/ 678538 w 1542130"/>
                <a:gd name="connsiteY14" fmla="*/ 67469 h 1349364"/>
                <a:gd name="connsiteX15" fmla="*/ 678538 w 1542130"/>
                <a:gd name="connsiteY15" fmla="*/ 175417 h 134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2130" h="1349364">
                  <a:moveTo>
                    <a:pt x="0" y="0"/>
                  </a:moveTo>
                  <a:lnTo>
                    <a:pt x="0" y="0"/>
                  </a:lnTo>
                  <a:lnTo>
                    <a:pt x="0" y="1426471"/>
                  </a:lnTo>
                  <a:lnTo>
                    <a:pt x="0" y="1426471"/>
                  </a:lnTo>
                  <a:lnTo>
                    <a:pt x="300715" y="1426471"/>
                  </a:lnTo>
                  <a:lnTo>
                    <a:pt x="300715" y="713236"/>
                  </a:lnTo>
                  <a:lnTo>
                    <a:pt x="1359002" y="713236"/>
                  </a:lnTo>
                  <a:lnTo>
                    <a:pt x="1359002" y="1426471"/>
                  </a:lnTo>
                  <a:lnTo>
                    <a:pt x="1655863" y="1426471"/>
                  </a:lnTo>
                  <a:lnTo>
                    <a:pt x="1646225" y="0"/>
                  </a:lnTo>
                  <a:lnTo>
                    <a:pt x="0" y="0"/>
                  </a:lnTo>
                  <a:close/>
                  <a:moveTo>
                    <a:pt x="678538" y="175417"/>
                  </a:moveTo>
                  <a:lnTo>
                    <a:pt x="304570" y="175417"/>
                  </a:lnTo>
                  <a:lnTo>
                    <a:pt x="304570" y="67469"/>
                  </a:lnTo>
                  <a:lnTo>
                    <a:pt x="678538" y="67469"/>
                  </a:lnTo>
                  <a:lnTo>
                    <a:pt x="678538" y="175417"/>
                  </a:lnTo>
                  <a:close/>
                </a:path>
              </a:pathLst>
            </a:custGeom>
            <a:solidFill>
              <a:srgbClr val="EA811F"/>
            </a:solidFill>
            <a:ln w="19271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E42447E-5871-4E79-A93F-3CAC8794B7CB}"/>
                </a:ext>
              </a:extLst>
            </p:cNvPr>
            <p:cNvSpPr/>
            <p:nvPr/>
          </p:nvSpPr>
          <p:spPr>
            <a:xfrm>
              <a:off x="22096616" y="12203655"/>
              <a:ext cx="385533" cy="1156598"/>
            </a:xfrm>
            <a:custGeom>
              <a:avLst/>
              <a:gdLst>
                <a:gd name="connsiteX0" fmla="*/ 0 w 385532"/>
                <a:gd name="connsiteY0" fmla="*/ 146503 h 1156597"/>
                <a:gd name="connsiteX1" fmla="*/ 0 w 385532"/>
                <a:gd name="connsiteY1" fmla="*/ 1212500 h 1156597"/>
                <a:gd name="connsiteX2" fmla="*/ 481916 w 385532"/>
                <a:gd name="connsiteY2" fmla="*/ 1212500 h 1156597"/>
                <a:gd name="connsiteX3" fmla="*/ 481916 w 385532"/>
                <a:gd name="connsiteY3" fmla="*/ 0 h 1156597"/>
                <a:gd name="connsiteX4" fmla="*/ 385533 w 385532"/>
                <a:gd name="connsiteY4" fmla="*/ 28915 h 1156597"/>
                <a:gd name="connsiteX5" fmla="*/ 0 w 385532"/>
                <a:gd name="connsiteY5" fmla="*/ 146503 h 1156597"/>
                <a:gd name="connsiteX6" fmla="*/ 424086 w 385532"/>
                <a:gd name="connsiteY6" fmla="*/ 1137322 h 1156597"/>
                <a:gd name="connsiteX7" fmla="*/ 50119 w 385532"/>
                <a:gd name="connsiteY7" fmla="*/ 1137322 h 1156597"/>
                <a:gd name="connsiteX8" fmla="*/ 50119 w 385532"/>
                <a:gd name="connsiteY8" fmla="*/ 1029372 h 1156597"/>
                <a:gd name="connsiteX9" fmla="*/ 424086 w 385532"/>
                <a:gd name="connsiteY9" fmla="*/ 1029372 h 1156597"/>
                <a:gd name="connsiteX10" fmla="*/ 424086 w 385532"/>
                <a:gd name="connsiteY10" fmla="*/ 1137322 h 11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532" h="1156597">
                  <a:moveTo>
                    <a:pt x="0" y="146503"/>
                  </a:moveTo>
                  <a:lnTo>
                    <a:pt x="0" y="1212500"/>
                  </a:lnTo>
                  <a:lnTo>
                    <a:pt x="481916" y="1212500"/>
                  </a:lnTo>
                  <a:lnTo>
                    <a:pt x="481916" y="0"/>
                  </a:lnTo>
                  <a:cubicBezTo>
                    <a:pt x="451073" y="7711"/>
                    <a:pt x="420231" y="19277"/>
                    <a:pt x="385533" y="28915"/>
                  </a:cubicBezTo>
                  <a:cubicBezTo>
                    <a:pt x="269872" y="65541"/>
                    <a:pt x="134937" y="106022"/>
                    <a:pt x="0" y="146503"/>
                  </a:cubicBezTo>
                  <a:close/>
                  <a:moveTo>
                    <a:pt x="424086" y="1137322"/>
                  </a:moveTo>
                  <a:lnTo>
                    <a:pt x="50119" y="1137322"/>
                  </a:lnTo>
                  <a:lnTo>
                    <a:pt x="50119" y="1029372"/>
                  </a:lnTo>
                  <a:lnTo>
                    <a:pt x="424086" y="1029372"/>
                  </a:lnTo>
                  <a:lnTo>
                    <a:pt x="424086" y="1137322"/>
                  </a:lnTo>
                  <a:close/>
                </a:path>
              </a:pathLst>
            </a:custGeom>
            <a:solidFill>
              <a:srgbClr val="EA811F"/>
            </a:solidFill>
            <a:ln w="19271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D9365BF-8E0C-4876-9C93-19F13D7CDEB5}"/>
                </a:ext>
              </a:extLst>
            </p:cNvPr>
            <p:cNvSpPr/>
            <p:nvPr/>
          </p:nvSpPr>
          <p:spPr>
            <a:xfrm>
              <a:off x="22146735" y="13606994"/>
              <a:ext cx="192766" cy="192766"/>
            </a:xfrm>
            <a:custGeom>
              <a:avLst/>
              <a:gdLst>
                <a:gd name="connsiteX0" fmla="*/ 0 w 192766"/>
                <a:gd name="connsiteY0" fmla="*/ 0 h 0"/>
                <a:gd name="connsiteX1" fmla="*/ 373966 w 192766"/>
                <a:gd name="connsiteY1" fmla="*/ 0 h 0"/>
                <a:gd name="connsiteX2" fmla="*/ 373966 w 192766"/>
                <a:gd name="connsiteY2" fmla="*/ 107950 h 0"/>
                <a:gd name="connsiteX3" fmla="*/ 0 w 192766"/>
                <a:gd name="connsiteY3" fmla="*/ 107950 h 0"/>
              </a:gdLst>
              <a:ahLst/>
              <a:cxnLst>
                <a:cxn ang="0">
                  <a:pos x="connsiteX0" y="connsiteY0"/>
                </a:cxn>
                <a:cxn ang="0">
                  <a:pos x="connsiteX1" y="connsiteY1"/>
                </a:cxn>
                <a:cxn ang="0">
                  <a:pos x="connsiteX2" y="connsiteY2"/>
                </a:cxn>
                <a:cxn ang="0">
                  <a:pos x="connsiteX3" y="connsiteY3"/>
                </a:cxn>
              </a:cxnLst>
              <a:rect l="l" t="t" r="r" b="b"/>
              <a:pathLst>
                <a:path w="192766">
                  <a:moveTo>
                    <a:pt x="0" y="0"/>
                  </a:moveTo>
                  <a:lnTo>
                    <a:pt x="373966" y="0"/>
                  </a:lnTo>
                  <a:lnTo>
                    <a:pt x="373966" y="107950"/>
                  </a:lnTo>
                  <a:lnTo>
                    <a:pt x="0" y="107950"/>
                  </a:lnTo>
                  <a:close/>
                </a:path>
              </a:pathLst>
            </a:custGeom>
            <a:solidFill>
              <a:srgbClr val="455256"/>
            </a:solidFill>
            <a:ln w="19271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A200D55-AAAF-46D2-A361-8DE1402358EF}"/>
                </a:ext>
              </a:extLst>
            </p:cNvPr>
            <p:cNvSpPr/>
            <p:nvPr/>
          </p:nvSpPr>
          <p:spPr>
            <a:xfrm>
              <a:off x="22146735" y="13233027"/>
              <a:ext cx="192766" cy="192766"/>
            </a:xfrm>
            <a:custGeom>
              <a:avLst/>
              <a:gdLst>
                <a:gd name="connsiteX0" fmla="*/ 0 w 192766"/>
                <a:gd name="connsiteY0" fmla="*/ 0 h 0"/>
                <a:gd name="connsiteX1" fmla="*/ 373966 w 192766"/>
                <a:gd name="connsiteY1" fmla="*/ 0 h 0"/>
                <a:gd name="connsiteX2" fmla="*/ 373966 w 192766"/>
                <a:gd name="connsiteY2" fmla="*/ 107949 h 0"/>
                <a:gd name="connsiteX3" fmla="*/ 0 w 192766"/>
                <a:gd name="connsiteY3" fmla="*/ 107949 h 0"/>
              </a:gdLst>
              <a:ahLst/>
              <a:cxnLst>
                <a:cxn ang="0">
                  <a:pos x="connsiteX0" y="connsiteY0"/>
                </a:cxn>
                <a:cxn ang="0">
                  <a:pos x="connsiteX1" y="connsiteY1"/>
                </a:cxn>
                <a:cxn ang="0">
                  <a:pos x="connsiteX2" y="connsiteY2"/>
                </a:cxn>
                <a:cxn ang="0">
                  <a:pos x="connsiteX3" y="connsiteY3"/>
                </a:cxn>
              </a:cxnLst>
              <a:rect l="l" t="t" r="r" b="b"/>
              <a:pathLst>
                <a:path w="192766">
                  <a:moveTo>
                    <a:pt x="0" y="0"/>
                  </a:moveTo>
                  <a:lnTo>
                    <a:pt x="373966" y="0"/>
                  </a:lnTo>
                  <a:lnTo>
                    <a:pt x="373966" y="107949"/>
                  </a:lnTo>
                  <a:lnTo>
                    <a:pt x="0" y="107949"/>
                  </a:lnTo>
                  <a:close/>
                </a:path>
              </a:pathLst>
            </a:custGeom>
            <a:solidFill>
              <a:srgbClr val="455256"/>
            </a:solidFill>
            <a:ln w="19271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1C953E0-E042-475F-B06E-0D41EF99A781}"/>
                </a:ext>
              </a:extLst>
            </p:cNvPr>
            <p:cNvSpPr/>
            <p:nvPr/>
          </p:nvSpPr>
          <p:spPr>
            <a:xfrm>
              <a:off x="22096615" y="14250833"/>
              <a:ext cx="963832" cy="578299"/>
            </a:xfrm>
            <a:custGeom>
              <a:avLst/>
              <a:gdLst>
                <a:gd name="connsiteX0" fmla="*/ 0 w 963831"/>
                <a:gd name="connsiteY0" fmla="*/ 0 h 578298"/>
                <a:gd name="connsiteX1" fmla="*/ 1104551 w 963831"/>
                <a:gd name="connsiteY1" fmla="*/ 0 h 578298"/>
                <a:gd name="connsiteX2" fmla="*/ 1104551 w 963831"/>
                <a:gd name="connsiteY2" fmla="*/ 713236 h 578298"/>
                <a:gd name="connsiteX3" fmla="*/ 0 w 963831"/>
                <a:gd name="connsiteY3" fmla="*/ 713236 h 578298"/>
              </a:gdLst>
              <a:ahLst/>
              <a:cxnLst>
                <a:cxn ang="0">
                  <a:pos x="connsiteX0" y="connsiteY0"/>
                </a:cxn>
                <a:cxn ang="0">
                  <a:pos x="connsiteX1" y="connsiteY1"/>
                </a:cxn>
                <a:cxn ang="0">
                  <a:pos x="connsiteX2" y="connsiteY2"/>
                </a:cxn>
                <a:cxn ang="0">
                  <a:pos x="connsiteX3" y="connsiteY3"/>
                </a:cxn>
              </a:cxnLst>
              <a:rect l="l" t="t" r="r" b="b"/>
              <a:pathLst>
                <a:path w="963831" h="578298">
                  <a:moveTo>
                    <a:pt x="0" y="0"/>
                  </a:moveTo>
                  <a:lnTo>
                    <a:pt x="1104551" y="0"/>
                  </a:lnTo>
                  <a:lnTo>
                    <a:pt x="1104551" y="713236"/>
                  </a:lnTo>
                  <a:lnTo>
                    <a:pt x="0" y="713236"/>
                  </a:lnTo>
                  <a:close/>
                </a:path>
              </a:pathLst>
            </a:custGeom>
            <a:solidFill>
              <a:srgbClr val="C66D1C"/>
            </a:solidFill>
            <a:ln w="19271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9C5246F-18A8-4E76-9D45-AE0978578052}"/>
                </a:ext>
              </a:extLst>
            </p:cNvPr>
            <p:cNvSpPr/>
            <p:nvPr/>
          </p:nvSpPr>
          <p:spPr>
            <a:xfrm>
              <a:off x="19881731" y="10736704"/>
              <a:ext cx="192766" cy="192766"/>
            </a:xfrm>
            <a:custGeom>
              <a:avLst/>
              <a:gdLst>
                <a:gd name="connsiteX0" fmla="*/ 0 w 0"/>
                <a:gd name="connsiteY0" fmla="*/ 0 h 0"/>
                <a:gd name="connsiteX1" fmla="*/ 86745 w 0"/>
                <a:gd name="connsiteY1" fmla="*/ 86744 h 0"/>
                <a:gd name="connsiteX2" fmla="*/ 52047 w 0"/>
                <a:gd name="connsiteY2" fmla="*/ 50119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86745" y="86744"/>
                  </a:lnTo>
                  <a:cubicBezTo>
                    <a:pt x="75178" y="75179"/>
                    <a:pt x="63613" y="61685"/>
                    <a:pt x="52047" y="50119"/>
                  </a:cubicBezTo>
                  <a:cubicBezTo>
                    <a:pt x="34698" y="30843"/>
                    <a:pt x="17349" y="15421"/>
                    <a:pt x="0" y="0"/>
                  </a:cubicBezTo>
                  <a:close/>
                </a:path>
              </a:pathLst>
            </a:custGeom>
            <a:solidFill>
              <a:srgbClr val="DBA18F"/>
            </a:solidFill>
            <a:ln w="19271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93194E0-8C0A-4923-BB76-95DB436041FC}"/>
                </a:ext>
              </a:extLst>
            </p:cNvPr>
            <p:cNvSpPr/>
            <p:nvPr/>
          </p:nvSpPr>
          <p:spPr>
            <a:xfrm>
              <a:off x="20097629" y="10954529"/>
              <a:ext cx="385533" cy="385533"/>
            </a:xfrm>
            <a:custGeom>
              <a:avLst/>
              <a:gdLst>
                <a:gd name="connsiteX0" fmla="*/ 131081 w 385532"/>
                <a:gd name="connsiteY0" fmla="*/ 90600 h 385532"/>
                <a:gd name="connsiteX1" fmla="*/ 0 w 385532"/>
                <a:gd name="connsiteY1" fmla="*/ 0 h 385532"/>
                <a:gd name="connsiteX2" fmla="*/ 402882 w 385532"/>
                <a:gd name="connsiteY2" fmla="*/ 400954 h 385532"/>
                <a:gd name="connsiteX3" fmla="*/ 402882 w 385532"/>
                <a:gd name="connsiteY3" fmla="*/ 125298 h 385532"/>
                <a:gd name="connsiteX4" fmla="*/ 131081 w 385532"/>
                <a:gd name="connsiteY4" fmla="*/ 90600 h 38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532" h="385532">
                  <a:moveTo>
                    <a:pt x="131081" y="90600"/>
                  </a:moveTo>
                  <a:cubicBezTo>
                    <a:pt x="80962" y="65541"/>
                    <a:pt x="40481" y="32771"/>
                    <a:pt x="0" y="0"/>
                  </a:cubicBezTo>
                  <a:lnTo>
                    <a:pt x="402882" y="400954"/>
                  </a:lnTo>
                  <a:lnTo>
                    <a:pt x="402882" y="125298"/>
                  </a:lnTo>
                  <a:cubicBezTo>
                    <a:pt x="308426" y="129154"/>
                    <a:pt x="204332" y="127226"/>
                    <a:pt x="131081" y="90600"/>
                  </a:cubicBezTo>
                  <a:close/>
                </a:path>
              </a:pathLst>
            </a:custGeom>
            <a:solidFill>
              <a:srgbClr val="DBAC90"/>
            </a:solidFill>
            <a:ln w="19271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0DB021B-9E10-4694-A4BD-C7EA96DF42F8}"/>
                </a:ext>
              </a:extLst>
            </p:cNvPr>
            <p:cNvSpPr/>
            <p:nvPr/>
          </p:nvSpPr>
          <p:spPr>
            <a:xfrm>
              <a:off x="19762215" y="10619116"/>
              <a:ext cx="192766" cy="192766"/>
            </a:xfrm>
            <a:custGeom>
              <a:avLst/>
              <a:gdLst>
                <a:gd name="connsiteX0" fmla="*/ 0 w 0"/>
                <a:gd name="connsiteY0" fmla="*/ 30843 h 0"/>
                <a:gd name="connsiteX1" fmla="*/ 117588 w 0"/>
                <a:gd name="connsiteY1" fmla="*/ 117588 h 0"/>
                <a:gd name="connsiteX2" fmla="*/ 0 w 0"/>
                <a:gd name="connsiteY2" fmla="*/ 0 h 0"/>
                <a:gd name="connsiteX3" fmla="*/ 0 w 0"/>
                <a:gd name="connsiteY3" fmla="*/ 30843 h 0"/>
              </a:gdLst>
              <a:ahLst/>
              <a:cxnLst>
                <a:cxn ang="0">
                  <a:pos x="connsiteX0" y="connsiteY0"/>
                </a:cxn>
                <a:cxn ang="0">
                  <a:pos x="connsiteX1" y="connsiteY1"/>
                </a:cxn>
                <a:cxn ang="0">
                  <a:pos x="connsiteX2" y="connsiteY2"/>
                </a:cxn>
                <a:cxn ang="0">
                  <a:pos x="connsiteX3" y="connsiteY3"/>
                </a:cxn>
              </a:cxnLst>
              <a:rect l="l" t="t" r="r" b="b"/>
              <a:pathLst>
                <a:path>
                  <a:moveTo>
                    <a:pt x="0" y="30843"/>
                  </a:moveTo>
                  <a:cubicBezTo>
                    <a:pt x="40481" y="59757"/>
                    <a:pt x="80962" y="86745"/>
                    <a:pt x="117588" y="117588"/>
                  </a:cubicBezTo>
                  <a:lnTo>
                    <a:pt x="0" y="0"/>
                  </a:lnTo>
                  <a:lnTo>
                    <a:pt x="0" y="30843"/>
                  </a:lnTo>
                  <a:close/>
                </a:path>
              </a:pathLst>
            </a:custGeom>
            <a:solidFill>
              <a:srgbClr val="F9CFB3"/>
            </a:solidFill>
            <a:ln w="19271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341606E-1315-4085-9AA9-5757DD380883}"/>
                </a:ext>
              </a:extLst>
            </p:cNvPr>
            <p:cNvSpPr/>
            <p:nvPr/>
          </p:nvSpPr>
          <p:spPr>
            <a:xfrm>
              <a:off x="19966548" y="10821521"/>
              <a:ext cx="192766" cy="192766"/>
            </a:xfrm>
            <a:custGeom>
              <a:avLst/>
              <a:gdLst>
                <a:gd name="connsiteX0" fmla="*/ 131081 w 0"/>
                <a:gd name="connsiteY0" fmla="*/ 131081 h 0"/>
                <a:gd name="connsiteX1" fmla="*/ 0 w 0"/>
                <a:gd name="connsiteY1" fmla="*/ 0 h 0"/>
                <a:gd name="connsiteX2" fmla="*/ 131081 w 0"/>
                <a:gd name="connsiteY2" fmla="*/ 131081 h 0"/>
              </a:gdLst>
              <a:ahLst/>
              <a:cxnLst>
                <a:cxn ang="0">
                  <a:pos x="connsiteX0" y="connsiteY0"/>
                </a:cxn>
                <a:cxn ang="0">
                  <a:pos x="connsiteX1" y="connsiteY1"/>
                </a:cxn>
                <a:cxn ang="0">
                  <a:pos x="connsiteX2" y="connsiteY2"/>
                </a:cxn>
              </a:cxnLst>
              <a:rect l="l" t="t" r="r" b="b"/>
              <a:pathLst>
                <a:path>
                  <a:moveTo>
                    <a:pt x="131081" y="131081"/>
                  </a:moveTo>
                  <a:lnTo>
                    <a:pt x="0" y="0"/>
                  </a:lnTo>
                  <a:cubicBezTo>
                    <a:pt x="42408" y="46264"/>
                    <a:pt x="84817" y="90600"/>
                    <a:pt x="131081" y="131081"/>
                  </a:cubicBezTo>
                  <a:close/>
                </a:path>
              </a:pathLst>
            </a:custGeom>
            <a:solidFill>
              <a:srgbClr val="F9CFB3"/>
            </a:solidFill>
            <a:ln w="19271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407ED19-A10A-4499-8DA3-8450BE2B5073}"/>
                </a:ext>
              </a:extLst>
            </p:cNvPr>
            <p:cNvSpPr/>
            <p:nvPr/>
          </p:nvSpPr>
          <p:spPr>
            <a:xfrm>
              <a:off x="20502438" y="8947832"/>
              <a:ext cx="1349364" cy="2120429"/>
            </a:xfrm>
            <a:custGeom>
              <a:avLst/>
              <a:gdLst>
                <a:gd name="connsiteX0" fmla="*/ 1256837 w 1349364"/>
                <a:gd name="connsiteY0" fmla="*/ 183128 h 2120429"/>
                <a:gd name="connsiteX1" fmla="*/ 1212500 w 1349364"/>
                <a:gd name="connsiteY1" fmla="*/ 283366 h 2120429"/>
                <a:gd name="connsiteX2" fmla="*/ 1210572 w 1349364"/>
                <a:gd name="connsiteY2" fmla="*/ 285294 h 2120429"/>
                <a:gd name="connsiteX3" fmla="*/ 1185513 w 1349364"/>
                <a:gd name="connsiteY3" fmla="*/ 366256 h 2120429"/>
                <a:gd name="connsiteX4" fmla="*/ 1087202 w 1349364"/>
                <a:gd name="connsiteY4" fmla="*/ 366256 h 2120429"/>
                <a:gd name="connsiteX5" fmla="*/ 1102624 w 1349364"/>
                <a:gd name="connsiteY5" fmla="*/ 127226 h 2120429"/>
                <a:gd name="connsiteX6" fmla="*/ 1106479 w 1349364"/>
                <a:gd name="connsiteY6" fmla="*/ 0 h 2120429"/>
                <a:gd name="connsiteX7" fmla="*/ 0 w 1349364"/>
                <a:gd name="connsiteY7" fmla="*/ 59757 h 2120429"/>
                <a:gd name="connsiteX8" fmla="*/ 0 w 1349364"/>
                <a:gd name="connsiteY8" fmla="*/ 2131995 h 2120429"/>
                <a:gd name="connsiteX9" fmla="*/ 1927 w 1349364"/>
                <a:gd name="connsiteY9" fmla="*/ 2131995 h 2120429"/>
                <a:gd name="connsiteX10" fmla="*/ 275656 w 1349364"/>
                <a:gd name="connsiteY10" fmla="*/ 2097297 h 2120429"/>
                <a:gd name="connsiteX11" fmla="*/ 570588 w 1349364"/>
                <a:gd name="connsiteY11" fmla="*/ 1837063 h 2120429"/>
                <a:gd name="connsiteX12" fmla="*/ 786487 w 1349364"/>
                <a:gd name="connsiteY12" fmla="*/ 1667429 h 2120429"/>
                <a:gd name="connsiteX13" fmla="*/ 894436 w 1349364"/>
                <a:gd name="connsiteY13" fmla="*/ 1563335 h 2120429"/>
                <a:gd name="connsiteX14" fmla="*/ 981181 w 1349364"/>
                <a:gd name="connsiteY14" fmla="*/ 1380206 h 2120429"/>
                <a:gd name="connsiteX15" fmla="*/ 1071781 w 1349364"/>
                <a:gd name="connsiteY15" fmla="*/ 1042865 h 2120429"/>
                <a:gd name="connsiteX16" fmla="*/ 1256837 w 1349364"/>
                <a:gd name="connsiteY16" fmla="*/ 842389 h 2120429"/>
                <a:gd name="connsiteX17" fmla="*/ 1359002 w 1349364"/>
                <a:gd name="connsiteY17" fmla="*/ 273728 h 2120429"/>
                <a:gd name="connsiteX18" fmla="*/ 1256837 w 1349364"/>
                <a:gd name="connsiteY18" fmla="*/ 183128 h 212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9364" h="2120429">
                  <a:moveTo>
                    <a:pt x="1256837" y="183128"/>
                  </a:moveTo>
                  <a:cubicBezTo>
                    <a:pt x="1225994" y="206260"/>
                    <a:pt x="1241415" y="264090"/>
                    <a:pt x="1212500" y="283366"/>
                  </a:cubicBezTo>
                  <a:cubicBezTo>
                    <a:pt x="1212500" y="283366"/>
                    <a:pt x="1210572" y="283366"/>
                    <a:pt x="1210572" y="285294"/>
                  </a:cubicBezTo>
                  <a:cubicBezTo>
                    <a:pt x="1202862" y="314209"/>
                    <a:pt x="1193223" y="341196"/>
                    <a:pt x="1185513" y="366256"/>
                  </a:cubicBezTo>
                  <a:lnTo>
                    <a:pt x="1087202" y="366256"/>
                  </a:lnTo>
                  <a:cubicBezTo>
                    <a:pt x="1081419" y="281439"/>
                    <a:pt x="1102624" y="152285"/>
                    <a:pt x="1102624" y="127226"/>
                  </a:cubicBezTo>
                  <a:cubicBezTo>
                    <a:pt x="1104551" y="84817"/>
                    <a:pt x="1104551" y="42408"/>
                    <a:pt x="1106479" y="0"/>
                  </a:cubicBezTo>
                  <a:cubicBezTo>
                    <a:pt x="659260" y="55902"/>
                    <a:pt x="294932" y="69396"/>
                    <a:pt x="0" y="59757"/>
                  </a:cubicBezTo>
                  <a:lnTo>
                    <a:pt x="0" y="2131995"/>
                  </a:lnTo>
                  <a:cubicBezTo>
                    <a:pt x="0" y="2131995"/>
                    <a:pt x="0" y="2131995"/>
                    <a:pt x="1927" y="2131995"/>
                  </a:cubicBezTo>
                  <a:cubicBezTo>
                    <a:pt x="96383" y="2135851"/>
                    <a:pt x="200477" y="2135851"/>
                    <a:pt x="275656" y="2097297"/>
                  </a:cubicBezTo>
                  <a:cubicBezTo>
                    <a:pt x="399026" y="2033685"/>
                    <a:pt x="481916" y="1935374"/>
                    <a:pt x="570588" y="1837063"/>
                  </a:cubicBezTo>
                  <a:cubicBezTo>
                    <a:pt x="632273" y="1769595"/>
                    <a:pt x="713236" y="1723331"/>
                    <a:pt x="786487" y="1667429"/>
                  </a:cubicBezTo>
                  <a:cubicBezTo>
                    <a:pt x="826968" y="1636586"/>
                    <a:pt x="865521" y="1603815"/>
                    <a:pt x="894436" y="1563335"/>
                  </a:cubicBezTo>
                  <a:cubicBezTo>
                    <a:pt x="932989" y="1509360"/>
                    <a:pt x="961904" y="1447675"/>
                    <a:pt x="981181" y="1380206"/>
                  </a:cubicBezTo>
                  <a:cubicBezTo>
                    <a:pt x="1010096" y="1279968"/>
                    <a:pt x="996602" y="1123828"/>
                    <a:pt x="1071781" y="1042865"/>
                  </a:cubicBezTo>
                  <a:cubicBezTo>
                    <a:pt x="1139249" y="971542"/>
                    <a:pt x="1208645" y="942627"/>
                    <a:pt x="1256837" y="842389"/>
                  </a:cubicBezTo>
                  <a:cubicBezTo>
                    <a:pt x="1341653" y="670826"/>
                    <a:pt x="1368641" y="462639"/>
                    <a:pt x="1359002" y="273728"/>
                  </a:cubicBezTo>
                  <a:cubicBezTo>
                    <a:pt x="1355147" y="221681"/>
                    <a:pt x="1326233" y="131081"/>
                    <a:pt x="1256837" y="183128"/>
                  </a:cubicBezTo>
                  <a:close/>
                </a:path>
              </a:pathLst>
            </a:custGeom>
            <a:solidFill>
              <a:srgbClr val="E6B494"/>
            </a:solidFill>
            <a:ln w="19271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0890A2A-5B79-4361-9929-1FB887AA475F}"/>
                </a:ext>
              </a:extLst>
            </p:cNvPr>
            <p:cNvSpPr/>
            <p:nvPr/>
          </p:nvSpPr>
          <p:spPr>
            <a:xfrm>
              <a:off x="19141579" y="8756994"/>
              <a:ext cx="1349364" cy="2313196"/>
            </a:xfrm>
            <a:custGeom>
              <a:avLst/>
              <a:gdLst>
                <a:gd name="connsiteX0" fmla="*/ 250525 w 1349364"/>
                <a:gd name="connsiteY0" fmla="*/ 285294 h 2313195"/>
                <a:gd name="connsiteX1" fmla="*/ 248597 w 1349364"/>
                <a:gd name="connsiteY1" fmla="*/ 487699 h 2313195"/>
                <a:gd name="connsiteX2" fmla="*/ 248597 w 1349364"/>
                <a:gd name="connsiteY2" fmla="*/ 555167 h 2313195"/>
                <a:gd name="connsiteX3" fmla="*/ 121372 w 1349364"/>
                <a:gd name="connsiteY3" fmla="*/ 555167 h 2313195"/>
                <a:gd name="connsiteX4" fmla="*/ 123299 w 1349364"/>
                <a:gd name="connsiteY4" fmla="*/ 499264 h 2313195"/>
                <a:gd name="connsiteX5" fmla="*/ 123299 w 1349364"/>
                <a:gd name="connsiteY5" fmla="*/ 412520 h 2313195"/>
                <a:gd name="connsiteX6" fmla="*/ 102095 w 1349364"/>
                <a:gd name="connsiteY6" fmla="*/ 372039 h 2313195"/>
                <a:gd name="connsiteX7" fmla="*/ 1857 w 1349364"/>
                <a:gd name="connsiteY7" fmla="*/ 462639 h 2313195"/>
                <a:gd name="connsiteX8" fmla="*/ 104023 w 1349364"/>
                <a:gd name="connsiteY8" fmla="*/ 1031300 h 2313195"/>
                <a:gd name="connsiteX9" fmla="*/ 289078 w 1349364"/>
                <a:gd name="connsiteY9" fmla="*/ 1231777 h 2313195"/>
                <a:gd name="connsiteX10" fmla="*/ 379678 w 1349364"/>
                <a:gd name="connsiteY10" fmla="*/ 1569118 h 2313195"/>
                <a:gd name="connsiteX11" fmla="*/ 466423 w 1349364"/>
                <a:gd name="connsiteY11" fmla="*/ 1752246 h 2313195"/>
                <a:gd name="connsiteX12" fmla="*/ 620636 w 1349364"/>
                <a:gd name="connsiteY12" fmla="*/ 1891037 h 2313195"/>
                <a:gd name="connsiteX13" fmla="*/ 620636 w 1349364"/>
                <a:gd name="connsiteY13" fmla="*/ 1860195 h 2313195"/>
                <a:gd name="connsiteX14" fmla="*/ 738224 w 1349364"/>
                <a:gd name="connsiteY14" fmla="*/ 1977782 h 2313195"/>
                <a:gd name="connsiteX15" fmla="*/ 738224 w 1349364"/>
                <a:gd name="connsiteY15" fmla="*/ 1977782 h 2313195"/>
                <a:gd name="connsiteX16" fmla="*/ 790271 w 1349364"/>
                <a:gd name="connsiteY16" fmla="*/ 2025974 h 2313195"/>
                <a:gd name="connsiteX17" fmla="*/ 824969 w 1349364"/>
                <a:gd name="connsiteY17" fmla="*/ 2062600 h 2313195"/>
                <a:gd name="connsiteX18" fmla="*/ 824969 w 1349364"/>
                <a:gd name="connsiteY18" fmla="*/ 2062600 h 2313195"/>
                <a:gd name="connsiteX19" fmla="*/ 956050 w 1349364"/>
                <a:gd name="connsiteY19" fmla="*/ 2193680 h 2313195"/>
                <a:gd name="connsiteX20" fmla="*/ 956050 w 1349364"/>
                <a:gd name="connsiteY20" fmla="*/ 2193680 h 2313195"/>
                <a:gd name="connsiteX21" fmla="*/ 1087131 w 1349364"/>
                <a:gd name="connsiteY21" fmla="*/ 2284281 h 2313195"/>
                <a:gd name="connsiteX22" fmla="*/ 1358932 w 1349364"/>
                <a:gd name="connsiteY22" fmla="*/ 2318979 h 2313195"/>
                <a:gd name="connsiteX23" fmla="*/ 1358932 w 1349364"/>
                <a:gd name="connsiteY23" fmla="*/ 248668 h 2313195"/>
                <a:gd name="connsiteX24" fmla="*/ 252453 w 1349364"/>
                <a:gd name="connsiteY24" fmla="*/ 0 h 2313195"/>
                <a:gd name="connsiteX25" fmla="*/ 250525 w 1349364"/>
                <a:gd name="connsiteY25" fmla="*/ 285294 h 231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9364" h="2313195">
                  <a:moveTo>
                    <a:pt x="250525" y="285294"/>
                  </a:moveTo>
                  <a:cubicBezTo>
                    <a:pt x="246670" y="358545"/>
                    <a:pt x="244742" y="416375"/>
                    <a:pt x="248597" y="487699"/>
                  </a:cubicBezTo>
                  <a:cubicBezTo>
                    <a:pt x="248597" y="503120"/>
                    <a:pt x="250525" y="528180"/>
                    <a:pt x="248597" y="555167"/>
                  </a:cubicBezTo>
                  <a:lnTo>
                    <a:pt x="121372" y="555167"/>
                  </a:lnTo>
                  <a:cubicBezTo>
                    <a:pt x="121372" y="533962"/>
                    <a:pt x="121372" y="512758"/>
                    <a:pt x="123299" y="499264"/>
                  </a:cubicBezTo>
                  <a:cubicBezTo>
                    <a:pt x="125227" y="468422"/>
                    <a:pt x="125227" y="439507"/>
                    <a:pt x="123299" y="412520"/>
                  </a:cubicBezTo>
                  <a:cubicBezTo>
                    <a:pt x="119444" y="397099"/>
                    <a:pt x="115589" y="381677"/>
                    <a:pt x="102095" y="372039"/>
                  </a:cubicBezTo>
                  <a:cubicBezTo>
                    <a:pt x="32699" y="319992"/>
                    <a:pt x="3784" y="410592"/>
                    <a:pt x="1857" y="462639"/>
                  </a:cubicBezTo>
                  <a:cubicBezTo>
                    <a:pt x="-7782" y="653478"/>
                    <a:pt x="19206" y="859738"/>
                    <a:pt x="104023" y="1031300"/>
                  </a:cubicBezTo>
                  <a:cubicBezTo>
                    <a:pt x="152214" y="1131538"/>
                    <a:pt x="221610" y="1158525"/>
                    <a:pt x="289078" y="1231777"/>
                  </a:cubicBezTo>
                  <a:cubicBezTo>
                    <a:pt x="364257" y="1312738"/>
                    <a:pt x="352691" y="1468879"/>
                    <a:pt x="379678" y="1569118"/>
                  </a:cubicBezTo>
                  <a:cubicBezTo>
                    <a:pt x="398955" y="1636586"/>
                    <a:pt x="427870" y="1698271"/>
                    <a:pt x="466423" y="1752246"/>
                  </a:cubicBezTo>
                  <a:cubicBezTo>
                    <a:pt x="506904" y="1808148"/>
                    <a:pt x="562807" y="1850556"/>
                    <a:pt x="620636" y="1891037"/>
                  </a:cubicBezTo>
                  <a:lnTo>
                    <a:pt x="620636" y="1860195"/>
                  </a:lnTo>
                  <a:lnTo>
                    <a:pt x="738224" y="1977782"/>
                  </a:lnTo>
                  <a:lnTo>
                    <a:pt x="738224" y="1977782"/>
                  </a:lnTo>
                  <a:cubicBezTo>
                    <a:pt x="757501" y="1993204"/>
                    <a:pt x="774849" y="2008625"/>
                    <a:pt x="790271" y="2025974"/>
                  </a:cubicBezTo>
                  <a:cubicBezTo>
                    <a:pt x="801836" y="2037540"/>
                    <a:pt x="813403" y="2051034"/>
                    <a:pt x="824969" y="2062600"/>
                  </a:cubicBezTo>
                  <a:lnTo>
                    <a:pt x="824969" y="2062600"/>
                  </a:lnTo>
                  <a:lnTo>
                    <a:pt x="956050" y="2193680"/>
                  </a:lnTo>
                  <a:lnTo>
                    <a:pt x="956050" y="2193680"/>
                  </a:lnTo>
                  <a:cubicBezTo>
                    <a:pt x="994603" y="2228378"/>
                    <a:pt x="1037012" y="2259221"/>
                    <a:pt x="1087131" y="2284281"/>
                  </a:cubicBezTo>
                  <a:cubicBezTo>
                    <a:pt x="1160382" y="2322834"/>
                    <a:pt x="1264476" y="2322834"/>
                    <a:pt x="1358932" y="2318979"/>
                  </a:cubicBezTo>
                  <a:lnTo>
                    <a:pt x="1358932" y="248668"/>
                  </a:lnTo>
                  <a:cubicBezTo>
                    <a:pt x="688105" y="225536"/>
                    <a:pt x="373895" y="79034"/>
                    <a:pt x="252453" y="0"/>
                  </a:cubicBezTo>
                  <a:cubicBezTo>
                    <a:pt x="244742" y="94455"/>
                    <a:pt x="256308" y="190839"/>
                    <a:pt x="250525" y="285294"/>
                  </a:cubicBezTo>
                  <a:close/>
                </a:path>
              </a:pathLst>
            </a:custGeom>
            <a:solidFill>
              <a:srgbClr val="F9CFB3"/>
            </a:solidFill>
            <a:ln w="19271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592A2F2-7A79-404A-8CCC-15AC37AB9A4D}"/>
                </a:ext>
              </a:extLst>
            </p:cNvPr>
            <p:cNvSpPr/>
            <p:nvPr/>
          </p:nvSpPr>
          <p:spPr>
            <a:xfrm>
              <a:off x="19395959" y="8293304"/>
              <a:ext cx="963832" cy="578299"/>
            </a:xfrm>
            <a:custGeom>
              <a:avLst/>
              <a:gdLst>
                <a:gd name="connsiteX0" fmla="*/ 483844 w 963831"/>
                <a:gd name="connsiteY0" fmla="*/ 2978 h 578298"/>
                <a:gd name="connsiteX1" fmla="*/ 0 w 963831"/>
                <a:gd name="connsiteY1" fmla="*/ 455979 h 578298"/>
                <a:gd name="connsiteX2" fmla="*/ 0 w 963831"/>
                <a:gd name="connsiteY2" fmla="*/ 465617 h 578298"/>
                <a:gd name="connsiteX3" fmla="*/ 1106479 w 963831"/>
                <a:gd name="connsiteY3" fmla="*/ 714286 h 578298"/>
                <a:gd name="connsiteX4" fmla="*/ 1106479 w 963831"/>
                <a:gd name="connsiteY4" fmla="*/ 20327 h 578298"/>
                <a:gd name="connsiteX5" fmla="*/ 1017806 w 963831"/>
                <a:gd name="connsiteY5" fmla="*/ 28038 h 578298"/>
                <a:gd name="connsiteX6" fmla="*/ 483844 w 963831"/>
                <a:gd name="connsiteY6" fmla="*/ 2978 h 57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831" h="578298">
                  <a:moveTo>
                    <a:pt x="483844" y="2978"/>
                  </a:moveTo>
                  <a:cubicBezTo>
                    <a:pt x="242886" y="22255"/>
                    <a:pt x="25059" y="201527"/>
                    <a:pt x="0" y="455979"/>
                  </a:cubicBezTo>
                  <a:cubicBezTo>
                    <a:pt x="0" y="459834"/>
                    <a:pt x="0" y="461762"/>
                    <a:pt x="0" y="465617"/>
                  </a:cubicBezTo>
                  <a:cubicBezTo>
                    <a:pt x="121443" y="544651"/>
                    <a:pt x="435652" y="693081"/>
                    <a:pt x="1106479" y="714286"/>
                  </a:cubicBezTo>
                  <a:lnTo>
                    <a:pt x="1106479" y="20327"/>
                  </a:lnTo>
                  <a:cubicBezTo>
                    <a:pt x="1079492" y="24182"/>
                    <a:pt x="1050576" y="28038"/>
                    <a:pt x="1017806" y="28038"/>
                  </a:cubicBezTo>
                  <a:cubicBezTo>
                    <a:pt x="838534" y="26110"/>
                    <a:pt x="661188" y="-10516"/>
                    <a:pt x="483844" y="2978"/>
                  </a:cubicBezTo>
                  <a:close/>
                </a:path>
              </a:pathLst>
            </a:custGeom>
            <a:solidFill>
              <a:srgbClr val="E8BB95"/>
            </a:solidFill>
            <a:ln w="19271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3AE44A6-2F59-4744-BF79-D5D64F23130B}"/>
                </a:ext>
              </a:extLst>
            </p:cNvPr>
            <p:cNvSpPr/>
            <p:nvPr/>
          </p:nvSpPr>
          <p:spPr>
            <a:xfrm>
              <a:off x="20502438" y="8080019"/>
              <a:ext cx="963832" cy="771065"/>
            </a:xfrm>
            <a:custGeom>
              <a:avLst/>
              <a:gdLst>
                <a:gd name="connsiteX0" fmla="*/ 568661 w 963831"/>
                <a:gd name="connsiteY0" fmla="*/ 73616 h 771065"/>
                <a:gd name="connsiteX1" fmla="*/ 470350 w 963831"/>
                <a:gd name="connsiteY1" fmla="*/ 6148 h 771065"/>
                <a:gd name="connsiteX2" fmla="*/ 402882 w 963831"/>
                <a:gd name="connsiteY2" fmla="*/ 25424 h 771065"/>
                <a:gd name="connsiteX3" fmla="*/ 0 w 963831"/>
                <a:gd name="connsiteY3" fmla="*/ 231684 h 771065"/>
                <a:gd name="connsiteX4" fmla="*/ 0 w 963831"/>
                <a:gd name="connsiteY4" fmla="*/ 925643 h 771065"/>
                <a:gd name="connsiteX5" fmla="*/ 1106479 w 963831"/>
                <a:gd name="connsiteY5" fmla="*/ 865886 h 771065"/>
                <a:gd name="connsiteX6" fmla="*/ 1077564 w 963831"/>
                <a:gd name="connsiteY6" fmla="*/ 486136 h 771065"/>
                <a:gd name="connsiteX7" fmla="*/ 568661 w 963831"/>
                <a:gd name="connsiteY7" fmla="*/ 73616 h 77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831" h="771065">
                  <a:moveTo>
                    <a:pt x="568661" y="73616"/>
                  </a:moveTo>
                  <a:cubicBezTo>
                    <a:pt x="541674" y="56267"/>
                    <a:pt x="501192" y="13858"/>
                    <a:pt x="470350" y="6148"/>
                  </a:cubicBezTo>
                  <a:cubicBezTo>
                    <a:pt x="422158" y="-5418"/>
                    <a:pt x="449146" y="-1563"/>
                    <a:pt x="402882" y="25424"/>
                  </a:cubicBezTo>
                  <a:cubicBezTo>
                    <a:pt x="254451" y="117952"/>
                    <a:pt x="159996" y="208552"/>
                    <a:pt x="0" y="231684"/>
                  </a:cubicBezTo>
                  <a:lnTo>
                    <a:pt x="0" y="925643"/>
                  </a:lnTo>
                  <a:cubicBezTo>
                    <a:pt x="294932" y="935281"/>
                    <a:pt x="657333" y="921788"/>
                    <a:pt x="1106479" y="865886"/>
                  </a:cubicBezTo>
                  <a:cubicBezTo>
                    <a:pt x="1108406" y="738660"/>
                    <a:pt x="1106479" y="611434"/>
                    <a:pt x="1077564" y="486136"/>
                  </a:cubicBezTo>
                  <a:cubicBezTo>
                    <a:pt x="1027445" y="274093"/>
                    <a:pt x="732512" y="173854"/>
                    <a:pt x="568661" y="73616"/>
                  </a:cubicBezTo>
                  <a:close/>
                </a:path>
              </a:pathLst>
            </a:custGeom>
            <a:solidFill>
              <a:srgbClr val="D5A378"/>
            </a:solidFill>
            <a:ln w="19271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77DB2D6-BB5A-409C-A581-16F60C6B41B9}"/>
                </a:ext>
              </a:extLst>
            </p:cNvPr>
            <p:cNvSpPr/>
            <p:nvPr/>
          </p:nvSpPr>
          <p:spPr>
            <a:xfrm>
              <a:off x="20502438" y="7193659"/>
              <a:ext cx="1156598" cy="1927663"/>
            </a:xfrm>
            <a:custGeom>
              <a:avLst/>
              <a:gdLst>
                <a:gd name="connsiteX0" fmla="*/ 460711 w 1156597"/>
                <a:gd name="connsiteY0" fmla="*/ 69396 h 1927663"/>
                <a:gd name="connsiteX1" fmla="*/ 350835 w 1156597"/>
                <a:gd name="connsiteY1" fmla="*/ 94455 h 1927663"/>
                <a:gd name="connsiteX2" fmla="*/ 109877 w 1156597"/>
                <a:gd name="connsiteY2" fmla="*/ 17349 h 1927663"/>
                <a:gd name="connsiteX3" fmla="*/ 0 w 1156597"/>
                <a:gd name="connsiteY3" fmla="*/ 0 h 1927663"/>
                <a:gd name="connsiteX4" fmla="*/ 0 w 1156597"/>
                <a:gd name="connsiteY4" fmla="*/ 1118045 h 1927663"/>
                <a:gd name="connsiteX5" fmla="*/ 402882 w 1156597"/>
                <a:gd name="connsiteY5" fmla="*/ 911785 h 1927663"/>
                <a:gd name="connsiteX6" fmla="*/ 470350 w 1156597"/>
                <a:gd name="connsiteY6" fmla="*/ 892508 h 1927663"/>
                <a:gd name="connsiteX7" fmla="*/ 568661 w 1156597"/>
                <a:gd name="connsiteY7" fmla="*/ 959976 h 1927663"/>
                <a:gd name="connsiteX8" fmla="*/ 1075636 w 1156597"/>
                <a:gd name="connsiteY8" fmla="*/ 1372496 h 1927663"/>
                <a:gd name="connsiteX9" fmla="*/ 1104551 w 1156597"/>
                <a:gd name="connsiteY9" fmla="*/ 1752246 h 1927663"/>
                <a:gd name="connsiteX10" fmla="*/ 1100696 w 1156597"/>
                <a:gd name="connsiteY10" fmla="*/ 1879472 h 1927663"/>
                <a:gd name="connsiteX11" fmla="*/ 1085275 w 1156597"/>
                <a:gd name="connsiteY11" fmla="*/ 2118502 h 1927663"/>
                <a:gd name="connsiteX12" fmla="*/ 1183585 w 1156597"/>
                <a:gd name="connsiteY12" fmla="*/ 2118502 h 1927663"/>
                <a:gd name="connsiteX13" fmla="*/ 1208645 w 1156597"/>
                <a:gd name="connsiteY13" fmla="*/ 2037540 h 1927663"/>
                <a:gd name="connsiteX14" fmla="*/ 1268403 w 1156597"/>
                <a:gd name="connsiteY14" fmla="*/ 1823569 h 1927663"/>
                <a:gd name="connsiteX15" fmla="*/ 1310811 w 1156597"/>
                <a:gd name="connsiteY15" fmla="*/ 1420688 h 1927663"/>
                <a:gd name="connsiteX16" fmla="*/ 1164309 w 1156597"/>
                <a:gd name="connsiteY16" fmla="*/ 510831 h 1927663"/>
                <a:gd name="connsiteX17" fmla="*/ 460711 w 1156597"/>
                <a:gd name="connsiteY17" fmla="*/ 69396 h 192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597" h="1927663">
                  <a:moveTo>
                    <a:pt x="460711" y="69396"/>
                  </a:moveTo>
                  <a:cubicBezTo>
                    <a:pt x="451073" y="71323"/>
                    <a:pt x="335414" y="80962"/>
                    <a:pt x="350835" y="94455"/>
                  </a:cubicBezTo>
                  <a:cubicBezTo>
                    <a:pt x="291077" y="40481"/>
                    <a:pt x="185055" y="36626"/>
                    <a:pt x="109877" y="17349"/>
                  </a:cubicBezTo>
                  <a:cubicBezTo>
                    <a:pt x="73251" y="9638"/>
                    <a:pt x="36625" y="3855"/>
                    <a:pt x="0" y="0"/>
                  </a:cubicBezTo>
                  <a:lnTo>
                    <a:pt x="0" y="1118045"/>
                  </a:lnTo>
                  <a:cubicBezTo>
                    <a:pt x="161924" y="1092985"/>
                    <a:pt x="256380" y="1004312"/>
                    <a:pt x="402882" y="911785"/>
                  </a:cubicBezTo>
                  <a:cubicBezTo>
                    <a:pt x="449146" y="882870"/>
                    <a:pt x="422158" y="879014"/>
                    <a:pt x="470350" y="892508"/>
                  </a:cubicBezTo>
                  <a:cubicBezTo>
                    <a:pt x="501192" y="900219"/>
                    <a:pt x="541674" y="942627"/>
                    <a:pt x="568661" y="959976"/>
                  </a:cubicBezTo>
                  <a:cubicBezTo>
                    <a:pt x="732512" y="1060215"/>
                    <a:pt x="1029372" y="1160453"/>
                    <a:pt x="1075636" y="1372496"/>
                  </a:cubicBezTo>
                  <a:cubicBezTo>
                    <a:pt x="1104551" y="1497794"/>
                    <a:pt x="1106479" y="1625020"/>
                    <a:pt x="1104551" y="1752246"/>
                  </a:cubicBezTo>
                  <a:cubicBezTo>
                    <a:pt x="1104551" y="1794654"/>
                    <a:pt x="1102624" y="1837063"/>
                    <a:pt x="1100696" y="1879472"/>
                  </a:cubicBezTo>
                  <a:cubicBezTo>
                    <a:pt x="1100696" y="1902603"/>
                    <a:pt x="1079491" y="2033685"/>
                    <a:pt x="1085275" y="2118502"/>
                  </a:cubicBezTo>
                  <a:lnTo>
                    <a:pt x="1183585" y="2118502"/>
                  </a:lnTo>
                  <a:cubicBezTo>
                    <a:pt x="1191296" y="2093442"/>
                    <a:pt x="1199007" y="2064527"/>
                    <a:pt x="1208645" y="2037540"/>
                  </a:cubicBezTo>
                  <a:cubicBezTo>
                    <a:pt x="1233705" y="1952723"/>
                    <a:pt x="1260692" y="1864050"/>
                    <a:pt x="1268403" y="1823569"/>
                  </a:cubicBezTo>
                  <a:cubicBezTo>
                    <a:pt x="1310811" y="1607671"/>
                    <a:pt x="1299245" y="1513216"/>
                    <a:pt x="1310811" y="1420688"/>
                  </a:cubicBezTo>
                  <a:cubicBezTo>
                    <a:pt x="1347437" y="1094913"/>
                    <a:pt x="1364786" y="782631"/>
                    <a:pt x="1164309" y="510831"/>
                  </a:cubicBezTo>
                  <a:cubicBezTo>
                    <a:pt x="948410" y="217826"/>
                    <a:pt x="630346" y="48192"/>
                    <a:pt x="460711" y="69396"/>
                  </a:cubicBezTo>
                  <a:close/>
                </a:path>
              </a:pathLst>
            </a:custGeom>
            <a:solidFill>
              <a:srgbClr val="2A2722"/>
            </a:solidFill>
            <a:ln w="19271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131EF41-6650-4BCE-9D14-8D5C3967C910}"/>
                </a:ext>
              </a:extLst>
            </p:cNvPr>
            <p:cNvSpPr/>
            <p:nvPr/>
          </p:nvSpPr>
          <p:spPr>
            <a:xfrm>
              <a:off x="19166542" y="7189221"/>
              <a:ext cx="1156598" cy="2120429"/>
            </a:xfrm>
            <a:custGeom>
              <a:avLst/>
              <a:gdLst>
                <a:gd name="connsiteX0" fmla="*/ 250621 w 1156597"/>
                <a:gd name="connsiteY0" fmla="*/ 440090 h 2120429"/>
                <a:gd name="connsiteX1" fmla="*/ 25085 w 1156597"/>
                <a:gd name="connsiteY1" fmla="*/ 1425125 h 2120429"/>
                <a:gd name="connsiteX2" fmla="*/ 69421 w 1156597"/>
                <a:gd name="connsiteY2" fmla="*/ 1793309 h 2120429"/>
                <a:gd name="connsiteX3" fmla="*/ 98336 w 1156597"/>
                <a:gd name="connsiteY3" fmla="*/ 1980293 h 2120429"/>
                <a:gd name="connsiteX4" fmla="*/ 98336 w 1156597"/>
                <a:gd name="connsiteY4" fmla="*/ 2067037 h 2120429"/>
                <a:gd name="connsiteX5" fmla="*/ 96408 w 1156597"/>
                <a:gd name="connsiteY5" fmla="*/ 2122940 h 2120429"/>
                <a:gd name="connsiteX6" fmla="*/ 223634 w 1156597"/>
                <a:gd name="connsiteY6" fmla="*/ 2122940 h 2120429"/>
                <a:gd name="connsiteX7" fmla="*/ 223634 w 1156597"/>
                <a:gd name="connsiteY7" fmla="*/ 2055471 h 2120429"/>
                <a:gd name="connsiteX8" fmla="*/ 225562 w 1156597"/>
                <a:gd name="connsiteY8" fmla="*/ 1853067 h 2120429"/>
                <a:gd name="connsiteX9" fmla="*/ 227489 w 1156597"/>
                <a:gd name="connsiteY9" fmla="*/ 1567773 h 2120429"/>
                <a:gd name="connsiteX10" fmla="*/ 227489 w 1156597"/>
                <a:gd name="connsiteY10" fmla="*/ 1558134 h 2120429"/>
                <a:gd name="connsiteX11" fmla="*/ 711333 w 1156597"/>
                <a:gd name="connsiteY11" fmla="*/ 1105133 h 2120429"/>
                <a:gd name="connsiteX12" fmla="*/ 1243368 w 1156597"/>
                <a:gd name="connsiteY12" fmla="*/ 1128265 h 2120429"/>
                <a:gd name="connsiteX13" fmla="*/ 1332040 w 1156597"/>
                <a:gd name="connsiteY13" fmla="*/ 1120555 h 2120429"/>
                <a:gd name="connsiteX14" fmla="*/ 1332040 w 1156597"/>
                <a:gd name="connsiteY14" fmla="*/ 2510 h 2120429"/>
                <a:gd name="connsiteX15" fmla="*/ 250621 w 1156597"/>
                <a:gd name="connsiteY15" fmla="*/ 440090 h 212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6597" h="2120429">
                  <a:moveTo>
                    <a:pt x="250621" y="440090"/>
                  </a:moveTo>
                  <a:cubicBezTo>
                    <a:pt x="-55877" y="719601"/>
                    <a:pt x="-9613" y="1080074"/>
                    <a:pt x="25085" y="1425125"/>
                  </a:cubicBezTo>
                  <a:cubicBezTo>
                    <a:pt x="36651" y="1546568"/>
                    <a:pt x="36651" y="1679577"/>
                    <a:pt x="69421" y="1793309"/>
                  </a:cubicBezTo>
                  <a:cubicBezTo>
                    <a:pt x="88698" y="1862705"/>
                    <a:pt x="96408" y="1918607"/>
                    <a:pt x="98336" y="1980293"/>
                  </a:cubicBezTo>
                  <a:cubicBezTo>
                    <a:pt x="98336" y="2007280"/>
                    <a:pt x="100264" y="2036195"/>
                    <a:pt x="98336" y="2067037"/>
                  </a:cubicBezTo>
                  <a:cubicBezTo>
                    <a:pt x="98336" y="2080531"/>
                    <a:pt x="96408" y="2099808"/>
                    <a:pt x="96408" y="2122940"/>
                  </a:cubicBezTo>
                  <a:lnTo>
                    <a:pt x="223634" y="2122940"/>
                  </a:lnTo>
                  <a:cubicBezTo>
                    <a:pt x="225562" y="2095952"/>
                    <a:pt x="223634" y="2070893"/>
                    <a:pt x="223634" y="2055471"/>
                  </a:cubicBezTo>
                  <a:cubicBezTo>
                    <a:pt x="219778" y="1982220"/>
                    <a:pt x="221706" y="1924390"/>
                    <a:pt x="225562" y="1853067"/>
                  </a:cubicBezTo>
                  <a:cubicBezTo>
                    <a:pt x="231345" y="1758611"/>
                    <a:pt x="219778" y="1662228"/>
                    <a:pt x="227489" y="1567773"/>
                  </a:cubicBezTo>
                  <a:cubicBezTo>
                    <a:pt x="227489" y="1563917"/>
                    <a:pt x="227489" y="1561990"/>
                    <a:pt x="227489" y="1558134"/>
                  </a:cubicBezTo>
                  <a:cubicBezTo>
                    <a:pt x="252549" y="1303683"/>
                    <a:pt x="470375" y="1124410"/>
                    <a:pt x="711333" y="1105133"/>
                  </a:cubicBezTo>
                  <a:cubicBezTo>
                    <a:pt x="888678" y="1091640"/>
                    <a:pt x="1066022" y="1128265"/>
                    <a:pt x="1243368" y="1128265"/>
                  </a:cubicBezTo>
                  <a:cubicBezTo>
                    <a:pt x="1276138" y="1128265"/>
                    <a:pt x="1303126" y="1126338"/>
                    <a:pt x="1332040" y="1120555"/>
                  </a:cubicBezTo>
                  <a:lnTo>
                    <a:pt x="1332040" y="2510"/>
                  </a:lnTo>
                  <a:cubicBezTo>
                    <a:pt x="956146" y="-26405"/>
                    <a:pt x="514711" y="199132"/>
                    <a:pt x="250621" y="440090"/>
                  </a:cubicBezTo>
                  <a:close/>
                </a:path>
              </a:pathLst>
            </a:custGeom>
            <a:solidFill>
              <a:srgbClr val="3D3B36"/>
            </a:solidFill>
            <a:ln w="19271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A880C1A-197E-4C13-823A-9B8F924EFC15}"/>
                </a:ext>
              </a:extLst>
            </p:cNvPr>
            <p:cNvSpPr/>
            <p:nvPr/>
          </p:nvSpPr>
          <p:spPr>
            <a:xfrm>
              <a:off x="19762215" y="10648031"/>
              <a:ext cx="578299" cy="963832"/>
            </a:xfrm>
            <a:custGeom>
              <a:avLst/>
              <a:gdLst>
                <a:gd name="connsiteX0" fmla="*/ 204333 w 578298"/>
                <a:gd name="connsiteY0" fmla="*/ 173490 h 963831"/>
                <a:gd name="connsiteX1" fmla="*/ 117588 w 578298"/>
                <a:gd name="connsiteY1" fmla="*/ 86745 h 963831"/>
                <a:gd name="connsiteX2" fmla="*/ 0 w 578298"/>
                <a:gd name="connsiteY2" fmla="*/ 0 h 963831"/>
                <a:gd name="connsiteX3" fmla="*/ 0 w 578298"/>
                <a:gd name="connsiteY3" fmla="*/ 372039 h 963831"/>
                <a:gd name="connsiteX4" fmla="*/ 738295 w 578298"/>
                <a:gd name="connsiteY4" fmla="*/ 1039011 h 963831"/>
                <a:gd name="connsiteX5" fmla="*/ 738295 w 578298"/>
                <a:gd name="connsiteY5" fmla="*/ 705525 h 963831"/>
                <a:gd name="connsiteX6" fmla="*/ 335414 w 578298"/>
                <a:gd name="connsiteY6" fmla="*/ 304571 h 963831"/>
                <a:gd name="connsiteX7" fmla="*/ 204333 w 578298"/>
                <a:gd name="connsiteY7" fmla="*/ 173490 h 9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298" h="963831">
                  <a:moveTo>
                    <a:pt x="204333" y="173490"/>
                  </a:moveTo>
                  <a:lnTo>
                    <a:pt x="117588" y="86745"/>
                  </a:lnTo>
                  <a:cubicBezTo>
                    <a:pt x="80962" y="55902"/>
                    <a:pt x="38553" y="28915"/>
                    <a:pt x="0" y="0"/>
                  </a:cubicBezTo>
                  <a:lnTo>
                    <a:pt x="0" y="372039"/>
                  </a:lnTo>
                  <a:lnTo>
                    <a:pt x="738295" y="1039011"/>
                  </a:lnTo>
                  <a:lnTo>
                    <a:pt x="738295" y="705525"/>
                  </a:lnTo>
                  <a:lnTo>
                    <a:pt x="335414" y="304571"/>
                  </a:lnTo>
                  <a:cubicBezTo>
                    <a:pt x="289149" y="264090"/>
                    <a:pt x="246741" y="219754"/>
                    <a:pt x="204333" y="173490"/>
                  </a:cubicBezTo>
                  <a:close/>
                </a:path>
              </a:pathLst>
            </a:custGeom>
            <a:solidFill>
              <a:srgbClr val="E8BB95"/>
            </a:solidFill>
            <a:ln w="19271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16693A2-E785-4B41-8A53-A8E0BEFDCAC6}"/>
                </a:ext>
              </a:extLst>
            </p:cNvPr>
            <p:cNvSpPr/>
            <p:nvPr/>
          </p:nvSpPr>
          <p:spPr>
            <a:xfrm>
              <a:off x="20500511" y="11353555"/>
              <a:ext cx="192766" cy="192766"/>
            </a:xfrm>
            <a:custGeom>
              <a:avLst/>
              <a:gdLst>
                <a:gd name="connsiteX0" fmla="*/ 0 w 192766"/>
                <a:gd name="connsiteY0" fmla="*/ 333486 h 192766"/>
                <a:gd name="connsiteX1" fmla="*/ 1927 w 192766"/>
                <a:gd name="connsiteY1" fmla="*/ 335414 h 192766"/>
                <a:gd name="connsiteX2" fmla="*/ 42408 w 192766"/>
                <a:gd name="connsiteY2" fmla="*/ 335414 h 192766"/>
                <a:gd name="connsiteX3" fmla="*/ 196621 w 192766"/>
                <a:gd name="connsiteY3" fmla="*/ 196622 h 192766"/>
                <a:gd name="connsiteX4" fmla="*/ 0 w 192766"/>
                <a:gd name="connsiteY4" fmla="*/ 0 h 192766"/>
                <a:gd name="connsiteX5" fmla="*/ 0 w 192766"/>
                <a:gd name="connsiteY5" fmla="*/ 333486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66" h="192766">
                  <a:moveTo>
                    <a:pt x="0" y="333486"/>
                  </a:moveTo>
                  <a:lnTo>
                    <a:pt x="1927" y="335414"/>
                  </a:lnTo>
                  <a:cubicBezTo>
                    <a:pt x="13494" y="345052"/>
                    <a:pt x="30843" y="345052"/>
                    <a:pt x="42408" y="335414"/>
                  </a:cubicBezTo>
                  <a:lnTo>
                    <a:pt x="196621" y="196622"/>
                  </a:lnTo>
                  <a:lnTo>
                    <a:pt x="0" y="0"/>
                  </a:lnTo>
                  <a:lnTo>
                    <a:pt x="0" y="333486"/>
                  </a:lnTo>
                  <a:close/>
                </a:path>
              </a:pathLst>
            </a:custGeom>
            <a:solidFill>
              <a:srgbClr val="D5A378"/>
            </a:solidFill>
            <a:ln w="19271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492237A-374B-4CA2-852C-18036EEF192B}"/>
                </a:ext>
              </a:extLst>
            </p:cNvPr>
            <p:cNvSpPr/>
            <p:nvPr/>
          </p:nvSpPr>
          <p:spPr>
            <a:xfrm>
              <a:off x="20498583" y="10617188"/>
              <a:ext cx="771065" cy="771065"/>
            </a:xfrm>
            <a:custGeom>
              <a:avLst/>
              <a:gdLst>
                <a:gd name="connsiteX0" fmla="*/ 275656 w 771065"/>
                <a:gd name="connsiteY0" fmla="*/ 427941 h 771065"/>
                <a:gd name="connsiteX1" fmla="*/ 1928 w 771065"/>
                <a:gd name="connsiteY1" fmla="*/ 462639 h 771065"/>
                <a:gd name="connsiteX2" fmla="*/ 0 w 771065"/>
                <a:gd name="connsiteY2" fmla="*/ 462639 h 771065"/>
                <a:gd name="connsiteX3" fmla="*/ 0 w 771065"/>
                <a:gd name="connsiteY3" fmla="*/ 738295 h 771065"/>
                <a:gd name="connsiteX4" fmla="*/ 196622 w 771065"/>
                <a:gd name="connsiteY4" fmla="*/ 934917 h 771065"/>
                <a:gd name="connsiteX5" fmla="*/ 786487 w 771065"/>
                <a:gd name="connsiteY5" fmla="*/ 402882 h 771065"/>
                <a:gd name="connsiteX6" fmla="*/ 786487 w 771065"/>
                <a:gd name="connsiteY6" fmla="*/ 0 h 771065"/>
                <a:gd name="connsiteX7" fmla="*/ 570588 w 771065"/>
                <a:gd name="connsiteY7" fmla="*/ 169635 h 771065"/>
                <a:gd name="connsiteX8" fmla="*/ 275656 w 771065"/>
                <a:gd name="connsiteY8" fmla="*/ 427941 h 77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65" h="771065">
                  <a:moveTo>
                    <a:pt x="275656" y="427941"/>
                  </a:moveTo>
                  <a:cubicBezTo>
                    <a:pt x="200477" y="466495"/>
                    <a:pt x="98311" y="466495"/>
                    <a:pt x="1928" y="462639"/>
                  </a:cubicBezTo>
                  <a:cubicBezTo>
                    <a:pt x="1928" y="462639"/>
                    <a:pt x="1928" y="462639"/>
                    <a:pt x="0" y="462639"/>
                  </a:cubicBezTo>
                  <a:lnTo>
                    <a:pt x="0" y="738295"/>
                  </a:lnTo>
                  <a:lnTo>
                    <a:pt x="196622" y="934917"/>
                  </a:lnTo>
                  <a:lnTo>
                    <a:pt x="786487" y="402882"/>
                  </a:lnTo>
                  <a:lnTo>
                    <a:pt x="786487" y="0"/>
                  </a:lnTo>
                  <a:cubicBezTo>
                    <a:pt x="713236" y="55902"/>
                    <a:pt x="632273" y="102167"/>
                    <a:pt x="570588" y="169635"/>
                  </a:cubicBezTo>
                  <a:cubicBezTo>
                    <a:pt x="481916" y="266018"/>
                    <a:pt x="399026" y="364329"/>
                    <a:pt x="275656" y="427941"/>
                  </a:cubicBezTo>
                  <a:close/>
                </a:path>
              </a:pathLst>
            </a:custGeom>
            <a:solidFill>
              <a:srgbClr val="C89374"/>
            </a:solidFill>
            <a:ln w="19271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65BB2D1F-1707-4A25-BF24-86DC41959155}"/>
                </a:ext>
              </a:extLst>
            </p:cNvPr>
            <p:cNvSpPr/>
            <p:nvPr/>
          </p:nvSpPr>
          <p:spPr>
            <a:xfrm>
              <a:off x="19995462" y="12026310"/>
              <a:ext cx="385533" cy="963832"/>
            </a:xfrm>
            <a:custGeom>
              <a:avLst/>
              <a:gdLst>
                <a:gd name="connsiteX0" fmla="*/ 304571 w 385532"/>
                <a:gd name="connsiteY0" fmla="*/ 0 h 963831"/>
                <a:gd name="connsiteX1" fmla="*/ 0 w 385532"/>
                <a:gd name="connsiteY1" fmla="*/ 427941 h 963831"/>
                <a:gd name="connsiteX2" fmla="*/ 123370 w 385532"/>
                <a:gd name="connsiteY2" fmla="*/ 796125 h 963831"/>
                <a:gd name="connsiteX3" fmla="*/ 208188 w 385532"/>
                <a:gd name="connsiteY3" fmla="*/ 1077564 h 963831"/>
                <a:gd name="connsiteX4" fmla="*/ 391316 w 385532"/>
                <a:gd name="connsiteY4" fmla="*/ 244813 h 963831"/>
                <a:gd name="connsiteX5" fmla="*/ 375894 w 385532"/>
                <a:gd name="connsiteY5" fmla="*/ 138792 h 963831"/>
                <a:gd name="connsiteX6" fmla="*/ 304571 w 385532"/>
                <a:gd name="connsiteY6" fmla="*/ 0 h 9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532" h="963831">
                  <a:moveTo>
                    <a:pt x="304571" y="0"/>
                  </a:moveTo>
                  <a:lnTo>
                    <a:pt x="0" y="427941"/>
                  </a:lnTo>
                  <a:lnTo>
                    <a:pt x="123370" y="796125"/>
                  </a:lnTo>
                  <a:lnTo>
                    <a:pt x="208188" y="1077564"/>
                  </a:lnTo>
                  <a:lnTo>
                    <a:pt x="391316" y="244813"/>
                  </a:lnTo>
                  <a:cubicBezTo>
                    <a:pt x="399026" y="208188"/>
                    <a:pt x="393243" y="171562"/>
                    <a:pt x="375894" y="138792"/>
                  </a:cubicBezTo>
                  <a:lnTo>
                    <a:pt x="304571" y="0"/>
                  </a:lnTo>
                  <a:close/>
                </a:path>
              </a:pathLst>
            </a:custGeom>
            <a:solidFill>
              <a:srgbClr val="BAD1DD"/>
            </a:solidFill>
            <a:ln w="19271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1E377E1-27FE-455B-8ABA-C400869247F3}"/>
                </a:ext>
              </a:extLst>
            </p:cNvPr>
            <p:cNvSpPr/>
            <p:nvPr/>
          </p:nvSpPr>
          <p:spPr>
            <a:xfrm>
              <a:off x="20653936" y="12026310"/>
              <a:ext cx="385533" cy="963832"/>
            </a:xfrm>
            <a:custGeom>
              <a:avLst/>
              <a:gdLst>
                <a:gd name="connsiteX0" fmla="*/ 18137 w 385532"/>
                <a:gd name="connsiteY0" fmla="*/ 140719 h 963831"/>
                <a:gd name="connsiteX1" fmla="*/ 4643 w 385532"/>
                <a:gd name="connsiteY1" fmla="*/ 246741 h 963831"/>
                <a:gd name="connsiteX2" fmla="*/ 183916 w 385532"/>
                <a:gd name="connsiteY2" fmla="*/ 1060215 h 963831"/>
                <a:gd name="connsiteX3" fmla="*/ 272588 w 385532"/>
                <a:gd name="connsiteY3" fmla="*/ 798052 h 963831"/>
                <a:gd name="connsiteX4" fmla="*/ 388248 w 385532"/>
                <a:gd name="connsiteY4" fmla="*/ 453001 h 963831"/>
                <a:gd name="connsiteX5" fmla="*/ 395959 w 385532"/>
                <a:gd name="connsiteY5" fmla="*/ 427941 h 963831"/>
                <a:gd name="connsiteX6" fmla="*/ 91388 w 385532"/>
                <a:gd name="connsiteY6" fmla="*/ 0 h 963831"/>
                <a:gd name="connsiteX7" fmla="*/ 18137 w 385532"/>
                <a:gd name="connsiteY7" fmla="*/ 140719 h 9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32" h="963831">
                  <a:moveTo>
                    <a:pt x="18137" y="140719"/>
                  </a:moveTo>
                  <a:cubicBezTo>
                    <a:pt x="788" y="173490"/>
                    <a:pt x="-4996" y="210115"/>
                    <a:pt x="4643" y="246741"/>
                  </a:cubicBezTo>
                  <a:lnTo>
                    <a:pt x="183916" y="1060215"/>
                  </a:lnTo>
                  <a:lnTo>
                    <a:pt x="272588" y="798052"/>
                  </a:lnTo>
                  <a:lnTo>
                    <a:pt x="388248" y="453001"/>
                  </a:lnTo>
                  <a:lnTo>
                    <a:pt x="395959" y="427941"/>
                  </a:lnTo>
                  <a:lnTo>
                    <a:pt x="91388" y="0"/>
                  </a:lnTo>
                  <a:lnTo>
                    <a:pt x="18137" y="140719"/>
                  </a:lnTo>
                  <a:close/>
                </a:path>
              </a:pathLst>
            </a:custGeom>
            <a:solidFill>
              <a:srgbClr val="9AB9CA"/>
            </a:solidFill>
            <a:ln w="19271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EDB213A-4F41-4D03-ADDB-922E3B77A3E0}"/>
                </a:ext>
              </a:extLst>
            </p:cNvPr>
            <p:cNvSpPr/>
            <p:nvPr/>
          </p:nvSpPr>
          <p:spPr>
            <a:xfrm>
              <a:off x="20502438" y="11754510"/>
              <a:ext cx="192766" cy="2313196"/>
            </a:xfrm>
            <a:custGeom>
              <a:avLst/>
              <a:gdLst>
                <a:gd name="connsiteX0" fmla="*/ 169635 w 192766"/>
                <a:gd name="connsiteY0" fmla="*/ 412520 h 2313195"/>
                <a:gd name="connsiteX1" fmla="*/ 244813 w 192766"/>
                <a:gd name="connsiteY1" fmla="*/ 273728 h 2313195"/>
                <a:gd name="connsiteX2" fmla="*/ 169635 w 192766"/>
                <a:gd name="connsiteY2" fmla="*/ 167706 h 2313195"/>
                <a:gd name="connsiteX3" fmla="*/ 50119 w 192766"/>
                <a:gd name="connsiteY3" fmla="*/ 0 h 2313195"/>
                <a:gd name="connsiteX4" fmla="*/ 0 w 192766"/>
                <a:gd name="connsiteY4" fmla="*/ 0 h 2313195"/>
                <a:gd name="connsiteX5" fmla="*/ 0 w 192766"/>
                <a:gd name="connsiteY5" fmla="*/ 171562 h 2313195"/>
                <a:gd name="connsiteX6" fmla="*/ 0 w 192766"/>
                <a:gd name="connsiteY6" fmla="*/ 2320907 h 2313195"/>
                <a:gd name="connsiteX7" fmla="*/ 0 w 192766"/>
                <a:gd name="connsiteY7" fmla="*/ 2322834 h 2313195"/>
                <a:gd name="connsiteX8" fmla="*/ 335414 w 192766"/>
                <a:gd name="connsiteY8" fmla="*/ 1332015 h 2313195"/>
                <a:gd name="connsiteX9" fmla="*/ 156141 w 192766"/>
                <a:gd name="connsiteY9" fmla="*/ 518541 h 2313195"/>
                <a:gd name="connsiteX10" fmla="*/ 169635 w 192766"/>
                <a:gd name="connsiteY10" fmla="*/ 412520 h 231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766" h="2313195">
                  <a:moveTo>
                    <a:pt x="169635" y="412520"/>
                  </a:moveTo>
                  <a:lnTo>
                    <a:pt x="244813" y="273728"/>
                  </a:lnTo>
                  <a:lnTo>
                    <a:pt x="169635" y="167706"/>
                  </a:lnTo>
                  <a:lnTo>
                    <a:pt x="50119" y="0"/>
                  </a:lnTo>
                  <a:lnTo>
                    <a:pt x="0" y="0"/>
                  </a:lnTo>
                  <a:lnTo>
                    <a:pt x="0" y="171562"/>
                  </a:lnTo>
                  <a:lnTo>
                    <a:pt x="0" y="2320907"/>
                  </a:lnTo>
                  <a:lnTo>
                    <a:pt x="0" y="2322834"/>
                  </a:lnTo>
                  <a:lnTo>
                    <a:pt x="335414" y="1332015"/>
                  </a:lnTo>
                  <a:lnTo>
                    <a:pt x="156141" y="518541"/>
                  </a:lnTo>
                  <a:cubicBezTo>
                    <a:pt x="148430" y="481916"/>
                    <a:pt x="152286" y="445290"/>
                    <a:pt x="169635" y="412520"/>
                  </a:cubicBezTo>
                  <a:close/>
                </a:path>
              </a:pathLst>
            </a:custGeom>
            <a:solidFill>
              <a:srgbClr val="4B616C"/>
            </a:solidFill>
            <a:ln w="19271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E0EE3F2-2BCB-48A9-99A8-83CA30897B7C}"/>
                </a:ext>
              </a:extLst>
            </p:cNvPr>
            <p:cNvSpPr/>
            <p:nvPr/>
          </p:nvSpPr>
          <p:spPr>
            <a:xfrm>
              <a:off x="20205578" y="11735233"/>
              <a:ext cx="192766" cy="2313196"/>
            </a:xfrm>
            <a:custGeom>
              <a:avLst/>
              <a:gdLst>
                <a:gd name="connsiteX0" fmla="*/ 294933 w 192766"/>
                <a:gd name="connsiteY0" fmla="*/ 11566 h 2313195"/>
                <a:gd name="connsiteX1" fmla="*/ 294933 w 192766"/>
                <a:gd name="connsiteY1" fmla="*/ 11566 h 2313195"/>
                <a:gd name="connsiteX2" fmla="*/ 289149 w 192766"/>
                <a:gd name="connsiteY2" fmla="*/ 17349 h 2313195"/>
                <a:gd name="connsiteX3" fmla="*/ 217826 w 192766"/>
                <a:gd name="connsiteY3" fmla="*/ 117587 h 2313195"/>
                <a:gd name="connsiteX4" fmla="*/ 94456 w 192766"/>
                <a:gd name="connsiteY4" fmla="*/ 291077 h 2313195"/>
                <a:gd name="connsiteX5" fmla="*/ 167707 w 192766"/>
                <a:gd name="connsiteY5" fmla="*/ 429869 h 2313195"/>
                <a:gd name="connsiteX6" fmla="*/ 183128 w 192766"/>
                <a:gd name="connsiteY6" fmla="*/ 535890 h 2313195"/>
                <a:gd name="connsiteX7" fmla="*/ 0 w 192766"/>
                <a:gd name="connsiteY7" fmla="*/ 1368641 h 2313195"/>
                <a:gd name="connsiteX8" fmla="*/ 294933 w 192766"/>
                <a:gd name="connsiteY8" fmla="*/ 2338255 h 2313195"/>
                <a:gd name="connsiteX9" fmla="*/ 294933 w 192766"/>
                <a:gd name="connsiteY9" fmla="*/ 188911 h 2313195"/>
                <a:gd name="connsiteX10" fmla="*/ 294933 w 192766"/>
                <a:gd name="connsiteY10" fmla="*/ 17349 h 2313195"/>
                <a:gd name="connsiteX11" fmla="*/ 345052 w 192766"/>
                <a:gd name="connsiteY11" fmla="*/ 17349 h 2313195"/>
                <a:gd name="connsiteX12" fmla="*/ 341196 w 192766"/>
                <a:gd name="connsiteY12" fmla="*/ 11566 h 2313195"/>
                <a:gd name="connsiteX13" fmla="*/ 294933 w 192766"/>
                <a:gd name="connsiteY13" fmla="*/ 11566 h 231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766" h="2313195">
                  <a:moveTo>
                    <a:pt x="294933" y="11566"/>
                  </a:moveTo>
                  <a:cubicBezTo>
                    <a:pt x="294933" y="11566"/>
                    <a:pt x="293005" y="11566"/>
                    <a:pt x="294933" y="11566"/>
                  </a:cubicBezTo>
                  <a:lnTo>
                    <a:pt x="289149" y="17349"/>
                  </a:lnTo>
                  <a:lnTo>
                    <a:pt x="217826" y="117587"/>
                  </a:lnTo>
                  <a:lnTo>
                    <a:pt x="94456" y="291077"/>
                  </a:lnTo>
                  <a:lnTo>
                    <a:pt x="167707" y="429869"/>
                  </a:lnTo>
                  <a:cubicBezTo>
                    <a:pt x="185055" y="462639"/>
                    <a:pt x="190839" y="499265"/>
                    <a:pt x="183128" y="535890"/>
                  </a:cubicBezTo>
                  <a:lnTo>
                    <a:pt x="0" y="1368641"/>
                  </a:lnTo>
                  <a:lnTo>
                    <a:pt x="294933" y="2338255"/>
                  </a:lnTo>
                  <a:lnTo>
                    <a:pt x="294933" y="188911"/>
                  </a:lnTo>
                  <a:lnTo>
                    <a:pt x="294933" y="17349"/>
                  </a:lnTo>
                  <a:lnTo>
                    <a:pt x="345052" y="17349"/>
                  </a:lnTo>
                  <a:lnTo>
                    <a:pt x="341196" y="11566"/>
                  </a:lnTo>
                  <a:cubicBezTo>
                    <a:pt x="331558" y="-3855"/>
                    <a:pt x="308427" y="-3855"/>
                    <a:pt x="294933" y="11566"/>
                  </a:cubicBezTo>
                  <a:close/>
                </a:path>
              </a:pathLst>
            </a:custGeom>
            <a:solidFill>
              <a:srgbClr val="62767F"/>
            </a:solidFill>
            <a:ln w="19271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68199D6-6D52-420D-B8AB-86DA456AFB8F}"/>
                </a:ext>
              </a:extLst>
            </p:cNvPr>
            <p:cNvSpPr/>
            <p:nvPr/>
          </p:nvSpPr>
          <p:spPr>
            <a:xfrm>
              <a:off x="17225184" y="11536683"/>
              <a:ext cx="3277027" cy="3277027"/>
            </a:xfrm>
            <a:custGeom>
              <a:avLst/>
              <a:gdLst>
                <a:gd name="connsiteX0" fmla="*/ 1945012 w 3277027"/>
                <a:gd name="connsiteY0" fmla="*/ 728657 h 3277027"/>
                <a:gd name="connsiteX1" fmla="*/ 2340183 w 3277027"/>
                <a:gd name="connsiteY1" fmla="*/ 560950 h 3277027"/>
                <a:gd name="connsiteX2" fmla="*/ 1885255 w 3277027"/>
                <a:gd name="connsiteY2" fmla="*/ 337341 h 3277027"/>
                <a:gd name="connsiteX3" fmla="*/ 2016336 w 3277027"/>
                <a:gd name="connsiteY3" fmla="*/ 0 h 3277027"/>
                <a:gd name="connsiteX4" fmla="*/ 597576 w 3277027"/>
                <a:gd name="connsiteY4" fmla="*/ 437580 h 3277027"/>
                <a:gd name="connsiteX5" fmla="*/ 0 w 3277027"/>
                <a:gd name="connsiteY5" fmla="*/ 3465938 h 3277027"/>
                <a:gd name="connsiteX6" fmla="*/ 3313653 w 3277027"/>
                <a:gd name="connsiteY6" fmla="*/ 3465938 h 3277027"/>
                <a:gd name="connsiteX7" fmla="*/ 3294377 w 3277027"/>
                <a:gd name="connsiteY7" fmla="*/ 3323292 h 3277027"/>
                <a:gd name="connsiteX8" fmla="*/ 1945012 w 3277027"/>
                <a:gd name="connsiteY8" fmla="*/ 728657 h 327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7027" h="3277027">
                  <a:moveTo>
                    <a:pt x="1945012" y="728657"/>
                  </a:moveTo>
                  <a:lnTo>
                    <a:pt x="2340183" y="560950"/>
                  </a:lnTo>
                  <a:lnTo>
                    <a:pt x="1885255" y="337341"/>
                  </a:lnTo>
                  <a:cubicBezTo>
                    <a:pt x="1908387" y="267945"/>
                    <a:pt x="1956578" y="127226"/>
                    <a:pt x="2016336" y="0"/>
                  </a:cubicBezTo>
                  <a:cubicBezTo>
                    <a:pt x="1470807" y="165779"/>
                    <a:pt x="614925" y="416375"/>
                    <a:pt x="597576" y="437580"/>
                  </a:cubicBezTo>
                  <a:cubicBezTo>
                    <a:pt x="82890" y="1077564"/>
                    <a:pt x="0" y="2475120"/>
                    <a:pt x="0" y="3465938"/>
                  </a:cubicBezTo>
                  <a:lnTo>
                    <a:pt x="3313653" y="3465938"/>
                  </a:lnTo>
                  <a:lnTo>
                    <a:pt x="3294377" y="3323292"/>
                  </a:lnTo>
                  <a:lnTo>
                    <a:pt x="1945012" y="728657"/>
                  </a:lnTo>
                  <a:close/>
                </a:path>
              </a:pathLst>
            </a:custGeom>
            <a:solidFill>
              <a:srgbClr val="62767F"/>
            </a:solidFill>
            <a:ln w="19271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E71B7CA-1EAD-44A0-BC0E-583CD4BBC26F}"/>
                </a:ext>
              </a:extLst>
            </p:cNvPr>
            <p:cNvSpPr/>
            <p:nvPr/>
          </p:nvSpPr>
          <p:spPr>
            <a:xfrm>
              <a:off x="20485315" y="11536683"/>
              <a:ext cx="3277027" cy="3277027"/>
            </a:xfrm>
            <a:custGeom>
              <a:avLst/>
              <a:gdLst>
                <a:gd name="connsiteX0" fmla="*/ 1322377 w 3277027"/>
                <a:gd name="connsiteY0" fmla="*/ 0 h 3277027"/>
                <a:gd name="connsiteX1" fmla="*/ 1453458 w 3277027"/>
                <a:gd name="connsiteY1" fmla="*/ 337341 h 3277027"/>
                <a:gd name="connsiteX2" fmla="*/ 998530 w 3277027"/>
                <a:gd name="connsiteY2" fmla="*/ 560950 h 3277027"/>
                <a:gd name="connsiteX3" fmla="*/ 1395629 w 3277027"/>
                <a:gd name="connsiteY3" fmla="*/ 728657 h 3277027"/>
                <a:gd name="connsiteX4" fmla="*/ 11566 w 3277027"/>
                <a:gd name="connsiteY4" fmla="*/ 3348352 h 3277027"/>
                <a:gd name="connsiteX5" fmla="*/ 0 w 3277027"/>
                <a:gd name="connsiteY5" fmla="*/ 3323292 h 3277027"/>
                <a:gd name="connsiteX6" fmla="*/ 0 w 3277027"/>
                <a:gd name="connsiteY6" fmla="*/ 3371483 h 3277027"/>
                <a:gd name="connsiteX7" fmla="*/ 1928 w 3277027"/>
                <a:gd name="connsiteY7" fmla="*/ 3464011 h 3277027"/>
                <a:gd name="connsiteX8" fmla="*/ 3357990 w 3277027"/>
                <a:gd name="connsiteY8" fmla="*/ 3464011 h 3277027"/>
                <a:gd name="connsiteX9" fmla="*/ 2743065 w 3277027"/>
                <a:gd name="connsiteY9" fmla="*/ 435652 h 3277027"/>
                <a:gd name="connsiteX10" fmla="*/ 1322377 w 3277027"/>
                <a:gd name="connsiteY10" fmla="*/ 0 h 327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7027" h="3277027">
                  <a:moveTo>
                    <a:pt x="1322377" y="0"/>
                  </a:moveTo>
                  <a:cubicBezTo>
                    <a:pt x="1382135" y="127226"/>
                    <a:pt x="1430327" y="267945"/>
                    <a:pt x="1453458" y="337341"/>
                  </a:cubicBezTo>
                  <a:lnTo>
                    <a:pt x="998530" y="560950"/>
                  </a:lnTo>
                  <a:lnTo>
                    <a:pt x="1395629" y="728657"/>
                  </a:lnTo>
                  <a:lnTo>
                    <a:pt x="11566" y="3348352"/>
                  </a:lnTo>
                  <a:lnTo>
                    <a:pt x="0" y="3323292"/>
                  </a:lnTo>
                  <a:lnTo>
                    <a:pt x="0" y="3371483"/>
                  </a:lnTo>
                  <a:cubicBezTo>
                    <a:pt x="0" y="3371483"/>
                    <a:pt x="1928" y="3406181"/>
                    <a:pt x="1928" y="3464011"/>
                  </a:cubicBezTo>
                  <a:lnTo>
                    <a:pt x="3357990" y="3464011"/>
                  </a:lnTo>
                  <a:cubicBezTo>
                    <a:pt x="3357990" y="2349822"/>
                    <a:pt x="3323292" y="965760"/>
                    <a:pt x="2743065" y="435652"/>
                  </a:cubicBezTo>
                  <a:cubicBezTo>
                    <a:pt x="2719933" y="418303"/>
                    <a:pt x="1865978" y="165779"/>
                    <a:pt x="1322377" y="0"/>
                  </a:cubicBezTo>
                  <a:close/>
                </a:path>
              </a:pathLst>
            </a:custGeom>
            <a:solidFill>
              <a:srgbClr val="4B616C"/>
            </a:solidFill>
            <a:ln w="19271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0B07C91-5635-499A-A0D8-26E8645FB6FD}"/>
                </a:ext>
              </a:extLst>
            </p:cNvPr>
            <p:cNvSpPr/>
            <p:nvPr/>
          </p:nvSpPr>
          <p:spPr>
            <a:xfrm>
              <a:off x="21042184" y="12454252"/>
              <a:ext cx="192766" cy="192766"/>
            </a:xfrm>
            <a:custGeom>
              <a:avLst/>
              <a:gdLst>
                <a:gd name="connsiteX0" fmla="*/ 0 w 0"/>
                <a:gd name="connsiteY0" fmla="*/ 25059 h 0"/>
                <a:gd name="connsiteX1" fmla="*/ 7711 w 0"/>
                <a:gd name="connsiteY1" fmla="*/ 0 h 0"/>
                <a:gd name="connsiteX2" fmla="*/ 7711 w 0"/>
                <a:gd name="connsiteY2" fmla="*/ 0 h 0"/>
              </a:gdLst>
              <a:ahLst/>
              <a:cxnLst>
                <a:cxn ang="0">
                  <a:pos x="connsiteX0" y="connsiteY0"/>
                </a:cxn>
                <a:cxn ang="0">
                  <a:pos x="connsiteX1" y="connsiteY1"/>
                </a:cxn>
                <a:cxn ang="0">
                  <a:pos x="connsiteX2" y="connsiteY2"/>
                </a:cxn>
              </a:cxnLst>
              <a:rect l="l" t="t" r="r" b="b"/>
              <a:pathLst>
                <a:path>
                  <a:moveTo>
                    <a:pt x="0" y="25059"/>
                  </a:moveTo>
                  <a:lnTo>
                    <a:pt x="7711" y="0"/>
                  </a:lnTo>
                  <a:lnTo>
                    <a:pt x="7711" y="0"/>
                  </a:lnTo>
                  <a:close/>
                </a:path>
              </a:pathLst>
            </a:custGeom>
            <a:solidFill>
              <a:srgbClr val="4B616C"/>
            </a:solidFill>
            <a:ln w="19271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51D3C8E-DE1A-4856-96DF-218C5CFB8B7D}"/>
                </a:ext>
              </a:extLst>
            </p:cNvPr>
            <p:cNvSpPr/>
            <p:nvPr/>
          </p:nvSpPr>
          <p:spPr>
            <a:xfrm>
              <a:off x="20500511" y="11008504"/>
              <a:ext cx="771065" cy="1349364"/>
            </a:xfrm>
            <a:custGeom>
              <a:avLst/>
              <a:gdLst>
                <a:gd name="connsiteX0" fmla="*/ 786486 w 771065"/>
                <a:gd name="connsiteY0" fmla="*/ 9638 h 1349364"/>
                <a:gd name="connsiteX1" fmla="*/ 196621 w 771065"/>
                <a:gd name="connsiteY1" fmla="*/ 541673 h 1349364"/>
                <a:gd name="connsiteX2" fmla="*/ 42408 w 771065"/>
                <a:gd name="connsiteY2" fmla="*/ 680465 h 1349364"/>
                <a:gd name="connsiteX3" fmla="*/ 1927 w 771065"/>
                <a:gd name="connsiteY3" fmla="*/ 680465 h 1349364"/>
                <a:gd name="connsiteX4" fmla="*/ 0 w 771065"/>
                <a:gd name="connsiteY4" fmla="*/ 678538 h 1349364"/>
                <a:gd name="connsiteX5" fmla="*/ 0 w 771065"/>
                <a:gd name="connsiteY5" fmla="*/ 717090 h 1349364"/>
                <a:gd name="connsiteX6" fmla="*/ 9638 w 771065"/>
                <a:gd name="connsiteY6" fmla="*/ 707452 h 1349364"/>
                <a:gd name="connsiteX7" fmla="*/ 73251 w 771065"/>
                <a:gd name="connsiteY7" fmla="*/ 744078 h 1349364"/>
                <a:gd name="connsiteX8" fmla="*/ 50119 w 771065"/>
                <a:gd name="connsiteY8" fmla="*/ 744078 h 1349364"/>
                <a:gd name="connsiteX9" fmla="*/ 169634 w 771065"/>
                <a:gd name="connsiteY9" fmla="*/ 911785 h 1349364"/>
                <a:gd name="connsiteX10" fmla="*/ 244813 w 771065"/>
                <a:gd name="connsiteY10" fmla="*/ 1017806 h 1349364"/>
                <a:gd name="connsiteX11" fmla="*/ 549384 w 771065"/>
                <a:gd name="connsiteY11" fmla="*/ 1445747 h 1349364"/>
                <a:gd name="connsiteX12" fmla="*/ 549384 w 771065"/>
                <a:gd name="connsiteY12" fmla="*/ 1445747 h 1349364"/>
                <a:gd name="connsiteX13" fmla="*/ 593720 w 771065"/>
                <a:gd name="connsiteY13" fmla="*/ 1310811 h 1349364"/>
                <a:gd name="connsiteX14" fmla="*/ 900218 w 771065"/>
                <a:gd name="connsiteY14" fmla="*/ 399026 h 1349364"/>
                <a:gd name="connsiteX15" fmla="*/ 936844 w 771065"/>
                <a:gd name="connsiteY15" fmla="*/ 410592 h 1349364"/>
                <a:gd name="connsiteX16" fmla="*/ 796124 w 771065"/>
                <a:gd name="connsiteY16" fmla="*/ 0 h 1349364"/>
                <a:gd name="connsiteX17" fmla="*/ 786486 w 771065"/>
                <a:gd name="connsiteY17" fmla="*/ 9638 h 134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1065" h="1349364">
                  <a:moveTo>
                    <a:pt x="786486" y="9638"/>
                  </a:moveTo>
                  <a:lnTo>
                    <a:pt x="196621" y="541673"/>
                  </a:lnTo>
                  <a:lnTo>
                    <a:pt x="42408" y="680465"/>
                  </a:lnTo>
                  <a:cubicBezTo>
                    <a:pt x="30843" y="690103"/>
                    <a:pt x="13494" y="690103"/>
                    <a:pt x="1927" y="680465"/>
                  </a:cubicBezTo>
                  <a:lnTo>
                    <a:pt x="0" y="678538"/>
                  </a:lnTo>
                  <a:lnTo>
                    <a:pt x="0" y="717090"/>
                  </a:lnTo>
                  <a:cubicBezTo>
                    <a:pt x="3855" y="713235"/>
                    <a:pt x="5783" y="711307"/>
                    <a:pt x="9638" y="707452"/>
                  </a:cubicBezTo>
                  <a:cubicBezTo>
                    <a:pt x="36625" y="690103"/>
                    <a:pt x="59757" y="719018"/>
                    <a:pt x="73251" y="744078"/>
                  </a:cubicBezTo>
                  <a:lnTo>
                    <a:pt x="50119" y="744078"/>
                  </a:lnTo>
                  <a:lnTo>
                    <a:pt x="169634" y="911785"/>
                  </a:lnTo>
                  <a:lnTo>
                    <a:pt x="244813" y="1017806"/>
                  </a:lnTo>
                  <a:lnTo>
                    <a:pt x="549384" y="1445747"/>
                  </a:lnTo>
                  <a:lnTo>
                    <a:pt x="549384" y="1445747"/>
                  </a:lnTo>
                  <a:lnTo>
                    <a:pt x="593720" y="1310811"/>
                  </a:lnTo>
                  <a:lnTo>
                    <a:pt x="900218" y="399026"/>
                  </a:lnTo>
                  <a:cubicBezTo>
                    <a:pt x="909857" y="400954"/>
                    <a:pt x="921423" y="404809"/>
                    <a:pt x="936844" y="410592"/>
                  </a:cubicBezTo>
                  <a:lnTo>
                    <a:pt x="796124" y="0"/>
                  </a:lnTo>
                  <a:lnTo>
                    <a:pt x="786486" y="9638"/>
                  </a:lnTo>
                  <a:close/>
                </a:path>
              </a:pathLst>
            </a:custGeom>
            <a:solidFill>
              <a:srgbClr val="C1DAEC"/>
            </a:solidFill>
            <a:ln w="19271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1F98FE0-0E18-494E-AD4B-F3753279950D}"/>
                </a:ext>
              </a:extLst>
            </p:cNvPr>
            <p:cNvSpPr/>
            <p:nvPr/>
          </p:nvSpPr>
          <p:spPr>
            <a:xfrm>
              <a:off x="19608002" y="11008504"/>
              <a:ext cx="963832" cy="1349364"/>
            </a:xfrm>
            <a:custGeom>
              <a:avLst/>
              <a:gdLst>
                <a:gd name="connsiteX0" fmla="*/ 902146 w 963831"/>
                <a:gd name="connsiteY0" fmla="*/ 707452 h 1349364"/>
                <a:gd name="connsiteX1" fmla="*/ 892508 w 963831"/>
                <a:gd name="connsiteY1" fmla="*/ 717090 h 1349364"/>
                <a:gd name="connsiteX2" fmla="*/ 892508 w 963831"/>
                <a:gd name="connsiteY2" fmla="*/ 678538 h 1349364"/>
                <a:gd name="connsiteX3" fmla="*/ 154213 w 963831"/>
                <a:gd name="connsiteY3" fmla="*/ 11566 h 1349364"/>
                <a:gd name="connsiteX4" fmla="*/ 140719 w 963831"/>
                <a:gd name="connsiteY4" fmla="*/ 0 h 1349364"/>
                <a:gd name="connsiteX5" fmla="*/ 0 w 963831"/>
                <a:gd name="connsiteY5" fmla="*/ 410592 h 1349364"/>
                <a:gd name="connsiteX6" fmla="*/ 36625 w 963831"/>
                <a:gd name="connsiteY6" fmla="*/ 399026 h 1349364"/>
                <a:gd name="connsiteX7" fmla="*/ 302643 w 963831"/>
                <a:gd name="connsiteY7" fmla="*/ 1187441 h 1349364"/>
                <a:gd name="connsiteX8" fmla="*/ 348907 w 963831"/>
                <a:gd name="connsiteY8" fmla="*/ 1324304 h 1349364"/>
                <a:gd name="connsiteX9" fmla="*/ 389388 w 963831"/>
                <a:gd name="connsiteY9" fmla="*/ 1443819 h 1349364"/>
                <a:gd name="connsiteX10" fmla="*/ 693958 w 963831"/>
                <a:gd name="connsiteY10" fmla="*/ 1015879 h 1349364"/>
                <a:gd name="connsiteX11" fmla="*/ 817329 w 963831"/>
                <a:gd name="connsiteY11" fmla="*/ 842389 h 1349364"/>
                <a:gd name="connsiteX12" fmla="*/ 888653 w 963831"/>
                <a:gd name="connsiteY12" fmla="*/ 742150 h 1349364"/>
                <a:gd name="connsiteX13" fmla="*/ 892508 w 963831"/>
                <a:gd name="connsiteY13" fmla="*/ 736367 h 1349364"/>
                <a:gd name="connsiteX14" fmla="*/ 894436 w 963831"/>
                <a:gd name="connsiteY14" fmla="*/ 734439 h 1349364"/>
                <a:gd name="connsiteX15" fmla="*/ 942627 w 963831"/>
                <a:gd name="connsiteY15" fmla="*/ 736367 h 1349364"/>
                <a:gd name="connsiteX16" fmla="*/ 946483 w 963831"/>
                <a:gd name="connsiteY16" fmla="*/ 742150 h 1349364"/>
                <a:gd name="connsiteX17" fmla="*/ 969614 w 963831"/>
                <a:gd name="connsiteY17" fmla="*/ 742150 h 1349364"/>
                <a:gd name="connsiteX18" fmla="*/ 902146 w 963831"/>
                <a:gd name="connsiteY18" fmla="*/ 707452 h 134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3831" h="1349364">
                  <a:moveTo>
                    <a:pt x="902146" y="707452"/>
                  </a:moveTo>
                  <a:cubicBezTo>
                    <a:pt x="898291" y="709380"/>
                    <a:pt x="894436" y="713235"/>
                    <a:pt x="892508" y="717090"/>
                  </a:cubicBezTo>
                  <a:lnTo>
                    <a:pt x="892508" y="678538"/>
                  </a:lnTo>
                  <a:lnTo>
                    <a:pt x="154213" y="11566"/>
                  </a:lnTo>
                  <a:lnTo>
                    <a:pt x="140719" y="0"/>
                  </a:lnTo>
                  <a:lnTo>
                    <a:pt x="0" y="410592"/>
                  </a:lnTo>
                  <a:cubicBezTo>
                    <a:pt x="13494" y="406737"/>
                    <a:pt x="26987" y="402882"/>
                    <a:pt x="36625" y="399026"/>
                  </a:cubicBezTo>
                  <a:lnTo>
                    <a:pt x="302643" y="1187441"/>
                  </a:lnTo>
                  <a:lnTo>
                    <a:pt x="348907" y="1324304"/>
                  </a:lnTo>
                  <a:lnTo>
                    <a:pt x="389388" y="1443819"/>
                  </a:lnTo>
                  <a:lnTo>
                    <a:pt x="693958" y="1015879"/>
                  </a:lnTo>
                  <a:lnTo>
                    <a:pt x="817329" y="842389"/>
                  </a:lnTo>
                  <a:lnTo>
                    <a:pt x="888653" y="742150"/>
                  </a:lnTo>
                  <a:lnTo>
                    <a:pt x="892508" y="736367"/>
                  </a:lnTo>
                  <a:cubicBezTo>
                    <a:pt x="892508" y="736367"/>
                    <a:pt x="894436" y="736367"/>
                    <a:pt x="894436" y="734439"/>
                  </a:cubicBezTo>
                  <a:cubicBezTo>
                    <a:pt x="906002" y="719018"/>
                    <a:pt x="931061" y="719018"/>
                    <a:pt x="942627" y="736367"/>
                  </a:cubicBezTo>
                  <a:lnTo>
                    <a:pt x="946483" y="742150"/>
                  </a:lnTo>
                  <a:lnTo>
                    <a:pt x="969614" y="742150"/>
                  </a:lnTo>
                  <a:cubicBezTo>
                    <a:pt x="952265" y="720946"/>
                    <a:pt x="929134" y="690103"/>
                    <a:pt x="902146" y="707452"/>
                  </a:cubicBezTo>
                  <a:close/>
                </a:path>
              </a:pathLst>
            </a:custGeom>
            <a:solidFill>
              <a:srgbClr val="E4F4FF"/>
            </a:solidFill>
            <a:ln w="19271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0F14D7E-1E4C-4EE0-843C-811D1A4D1ED2}"/>
                </a:ext>
              </a:extLst>
            </p:cNvPr>
            <p:cNvSpPr/>
            <p:nvPr/>
          </p:nvSpPr>
          <p:spPr>
            <a:xfrm>
              <a:off x="19098986" y="11411386"/>
              <a:ext cx="1349364" cy="3277027"/>
            </a:xfrm>
            <a:custGeom>
              <a:avLst/>
              <a:gdLst>
                <a:gd name="connsiteX0" fmla="*/ 1031300 w 1349364"/>
                <a:gd name="connsiteY0" fmla="*/ 1412977 h 3277027"/>
                <a:gd name="connsiteX1" fmla="*/ 907930 w 1349364"/>
                <a:gd name="connsiteY1" fmla="*/ 1044793 h 3277027"/>
                <a:gd name="connsiteX2" fmla="*/ 867448 w 1349364"/>
                <a:gd name="connsiteY2" fmla="*/ 925278 h 3277027"/>
                <a:gd name="connsiteX3" fmla="*/ 821185 w 1349364"/>
                <a:gd name="connsiteY3" fmla="*/ 788414 h 3277027"/>
                <a:gd name="connsiteX4" fmla="*/ 555167 w 1349364"/>
                <a:gd name="connsiteY4" fmla="*/ 0 h 3277027"/>
                <a:gd name="connsiteX5" fmla="*/ 518542 w 1349364"/>
                <a:gd name="connsiteY5" fmla="*/ 11566 h 3277027"/>
                <a:gd name="connsiteX6" fmla="*/ 131081 w 1349364"/>
                <a:gd name="connsiteY6" fmla="*/ 127226 h 3277027"/>
                <a:gd name="connsiteX7" fmla="*/ 0 w 1349364"/>
                <a:gd name="connsiteY7" fmla="*/ 464567 h 3277027"/>
                <a:gd name="connsiteX8" fmla="*/ 454929 w 1349364"/>
                <a:gd name="connsiteY8" fmla="*/ 688176 h 3277027"/>
                <a:gd name="connsiteX9" fmla="*/ 59757 w 1349364"/>
                <a:gd name="connsiteY9" fmla="*/ 855882 h 3277027"/>
                <a:gd name="connsiteX10" fmla="*/ 1411050 w 1349364"/>
                <a:gd name="connsiteY10" fmla="*/ 3452445 h 3277027"/>
                <a:gd name="connsiteX11" fmla="*/ 1411050 w 1349364"/>
                <a:gd name="connsiteY11" fmla="*/ 2945469 h 3277027"/>
                <a:gd name="connsiteX12" fmla="*/ 1411050 w 1349364"/>
                <a:gd name="connsiteY12" fmla="*/ 2908844 h 3277027"/>
                <a:gd name="connsiteX13" fmla="*/ 1411050 w 1349364"/>
                <a:gd name="connsiteY13" fmla="*/ 2750776 h 3277027"/>
                <a:gd name="connsiteX14" fmla="*/ 1411050 w 1349364"/>
                <a:gd name="connsiteY14" fmla="*/ 2664031 h 3277027"/>
                <a:gd name="connsiteX15" fmla="*/ 1116117 w 1349364"/>
                <a:gd name="connsiteY15" fmla="*/ 1694415 h 3277027"/>
                <a:gd name="connsiteX16" fmla="*/ 1031300 w 1349364"/>
                <a:gd name="connsiteY16" fmla="*/ 1412977 h 327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9364" h="3277027">
                  <a:moveTo>
                    <a:pt x="1031300" y="1412977"/>
                  </a:moveTo>
                  <a:lnTo>
                    <a:pt x="907930" y="1044793"/>
                  </a:lnTo>
                  <a:lnTo>
                    <a:pt x="867448" y="925278"/>
                  </a:lnTo>
                  <a:lnTo>
                    <a:pt x="821185" y="788414"/>
                  </a:lnTo>
                  <a:lnTo>
                    <a:pt x="555167" y="0"/>
                  </a:lnTo>
                  <a:cubicBezTo>
                    <a:pt x="545529" y="1927"/>
                    <a:pt x="533963" y="5783"/>
                    <a:pt x="518542" y="11566"/>
                  </a:cubicBezTo>
                  <a:cubicBezTo>
                    <a:pt x="443362" y="34698"/>
                    <a:pt x="302643" y="77106"/>
                    <a:pt x="131081" y="127226"/>
                  </a:cubicBezTo>
                  <a:cubicBezTo>
                    <a:pt x="73251" y="254451"/>
                    <a:pt x="23132" y="395171"/>
                    <a:pt x="0" y="464567"/>
                  </a:cubicBezTo>
                  <a:lnTo>
                    <a:pt x="454929" y="688176"/>
                  </a:lnTo>
                  <a:lnTo>
                    <a:pt x="59757" y="855882"/>
                  </a:lnTo>
                  <a:lnTo>
                    <a:pt x="1411050" y="3452445"/>
                  </a:lnTo>
                  <a:lnTo>
                    <a:pt x="1411050" y="2945469"/>
                  </a:lnTo>
                  <a:lnTo>
                    <a:pt x="1411050" y="2908844"/>
                  </a:lnTo>
                  <a:lnTo>
                    <a:pt x="1411050" y="2750776"/>
                  </a:lnTo>
                  <a:lnTo>
                    <a:pt x="1411050" y="2664031"/>
                  </a:lnTo>
                  <a:lnTo>
                    <a:pt x="1116117" y="1694415"/>
                  </a:lnTo>
                  <a:lnTo>
                    <a:pt x="1031300" y="1412977"/>
                  </a:lnTo>
                  <a:close/>
                </a:path>
              </a:pathLst>
            </a:custGeom>
            <a:solidFill>
              <a:srgbClr val="455256"/>
            </a:solidFill>
            <a:ln w="19271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1495415-89FF-4500-97F8-4C1CA94411E0}"/>
                </a:ext>
              </a:extLst>
            </p:cNvPr>
            <p:cNvSpPr/>
            <p:nvPr/>
          </p:nvSpPr>
          <p:spPr>
            <a:xfrm>
              <a:off x="20502438" y="11409458"/>
              <a:ext cx="1349364" cy="3469794"/>
            </a:xfrm>
            <a:custGeom>
              <a:avLst/>
              <a:gdLst>
                <a:gd name="connsiteX0" fmla="*/ 1324304 w 1349364"/>
                <a:gd name="connsiteY0" fmla="*/ 127226 h 3469793"/>
                <a:gd name="connsiteX1" fmla="*/ 936844 w 1349364"/>
                <a:gd name="connsiteY1" fmla="*/ 11566 h 3469793"/>
                <a:gd name="connsiteX2" fmla="*/ 900218 w 1349364"/>
                <a:gd name="connsiteY2" fmla="*/ 0 h 3469793"/>
                <a:gd name="connsiteX3" fmla="*/ 593721 w 1349364"/>
                <a:gd name="connsiteY3" fmla="*/ 911785 h 3469793"/>
                <a:gd name="connsiteX4" fmla="*/ 549384 w 1349364"/>
                <a:gd name="connsiteY4" fmla="*/ 1046721 h 3469793"/>
                <a:gd name="connsiteX5" fmla="*/ 541674 w 1349364"/>
                <a:gd name="connsiteY5" fmla="*/ 1071781 h 3469793"/>
                <a:gd name="connsiteX6" fmla="*/ 426013 w 1349364"/>
                <a:gd name="connsiteY6" fmla="*/ 1416833 h 3469793"/>
                <a:gd name="connsiteX7" fmla="*/ 335414 w 1349364"/>
                <a:gd name="connsiteY7" fmla="*/ 1677067 h 3469793"/>
                <a:gd name="connsiteX8" fmla="*/ 0 w 1349364"/>
                <a:gd name="connsiteY8" fmla="*/ 2665959 h 3469793"/>
                <a:gd name="connsiteX9" fmla="*/ 0 w 1349364"/>
                <a:gd name="connsiteY9" fmla="*/ 2664031 h 3469793"/>
                <a:gd name="connsiteX10" fmla="*/ 0 w 1349364"/>
                <a:gd name="connsiteY10" fmla="*/ 2750776 h 3469793"/>
                <a:gd name="connsiteX11" fmla="*/ 0 w 1349364"/>
                <a:gd name="connsiteY11" fmla="*/ 2908844 h 3469793"/>
                <a:gd name="connsiteX12" fmla="*/ 0 w 1349364"/>
                <a:gd name="connsiteY12" fmla="*/ 2945470 h 3469793"/>
                <a:gd name="connsiteX13" fmla="*/ 0 w 1349364"/>
                <a:gd name="connsiteY13" fmla="*/ 3452445 h 3469793"/>
                <a:gd name="connsiteX14" fmla="*/ 11566 w 1349364"/>
                <a:gd name="connsiteY14" fmla="*/ 3477505 h 3469793"/>
                <a:gd name="connsiteX15" fmla="*/ 1395629 w 1349364"/>
                <a:gd name="connsiteY15" fmla="*/ 857810 h 3469793"/>
                <a:gd name="connsiteX16" fmla="*/ 998530 w 1349364"/>
                <a:gd name="connsiteY16" fmla="*/ 690104 h 3469793"/>
                <a:gd name="connsiteX17" fmla="*/ 1453458 w 1349364"/>
                <a:gd name="connsiteY17" fmla="*/ 466495 h 3469793"/>
                <a:gd name="connsiteX18" fmla="*/ 1324304 w 1349364"/>
                <a:gd name="connsiteY18" fmla="*/ 127226 h 346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9364" h="3469793">
                  <a:moveTo>
                    <a:pt x="1324304" y="127226"/>
                  </a:moveTo>
                  <a:cubicBezTo>
                    <a:pt x="1152743" y="75179"/>
                    <a:pt x="1013951" y="32771"/>
                    <a:pt x="936844" y="11566"/>
                  </a:cubicBezTo>
                  <a:cubicBezTo>
                    <a:pt x="923351" y="7711"/>
                    <a:pt x="909857" y="3855"/>
                    <a:pt x="900218" y="0"/>
                  </a:cubicBezTo>
                  <a:lnTo>
                    <a:pt x="593721" y="911785"/>
                  </a:lnTo>
                  <a:lnTo>
                    <a:pt x="549384" y="1046721"/>
                  </a:lnTo>
                  <a:lnTo>
                    <a:pt x="541674" y="1071781"/>
                  </a:lnTo>
                  <a:lnTo>
                    <a:pt x="426013" y="1416833"/>
                  </a:lnTo>
                  <a:lnTo>
                    <a:pt x="335414" y="1677067"/>
                  </a:lnTo>
                  <a:lnTo>
                    <a:pt x="0" y="2665959"/>
                  </a:lnTo>
                  <a:lnTo>
                    <a:pt x="0" y="2664031"/>
                  </a:lnTo>
                  <a:lnTo>
                    <a:pt x="0" y="2750776"/>
                  </a:lnTo>
                  <a:lnTo>
                    <a:pt x="0" y="2908844"/>
                  </a:lnTo>
                  <a:lnTo>
                    <a:pt x="0" y="2945470"/>
                  </a:lnTo>
                  <a:lnTo>
                    <a:pt x="0" y="3452445"/>
                  </a:lnTo>
                  <a:lnTo>
                    <a:pt x="11566" y="3477505"/>
                  </a:lnTo>
                  <a:lnTo>
                    <a:pt x="1395629" y="857810"/>
                  </a:lnTo>
                  <a:lnTo>
                    <a:pt x="998530" y="690104"/>
                  </a:lnTo>
                  <a:lnTo>
                    <a:pt x="1453458" y="466495"/>
                  </a:lnTo>
                  <a:cubicBezTo>
                    <a:pt x="1432254" y="395171"/>
                    <a:pt x="1382134" y="254451"/>
                    <a:pt x="1324304" y="127226"/>
                  </a:cubicBezTo>
                  <a:close/>
                </a:path>
              </a:pathLst>
            </a:custGeom>
            <a:solidFill>
              <a:srgbClr val="303E43"/>
            </a:solidFill>
            <a:ln w="19271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9C04684-15B2-4B4F-9F72-6B8628FD8B4C}"/>
                </a:ext>
              </a:extLst>
            </p:cNvPr>
            <p:cNvSpPr/>
            <p:nvPr/>
          </p:nvSpPr>
          <p:spPr>
            <a:xfrm>
              <a:off x="21340971" y="7214863"/>
              <a:ext cx="192766" cy="192766"/>
            </a:xfrm>
            <a:custGeom>
              <a:avLst/>
              <a:gdLst>
                <a:gd name="connsiteX0" fmla="*/ 9639 w 0"/>
                <a:gd name="connsiteY0" fmla="*/ 17349 h 0"/>
                <a:gd name="connsiteX1" fmla="*/ 11566 w 0"/>
                <a:gd name="connsiteY1" fmla="*/ 15421 h 0"/>
                <a:gd name="connsiteX2" fmla="*/ 0 w 0"/>
                <a:gd name="connsiteY2" fmla="*/ 0 h 0"/>
                <a:gd name="connsiteX3" fmla="*/ 9639 w 0"/>
                <a:gd name="connsiteY3" fmla="*/ 17349 h 0"/>
              </a:gdLst>
              <a:ahLst/>
              <a:cxnLst>
                <a:cxn ang="0">
                  <a:pos x="connsiteX0" y="connsiteY0"/>
                </a:cxn>
                <a:cxn ang="0">
                  <a:pos x="connsiteX1" y="connsiteY1"/>
                </a:cxn>
                <a:cxn ang="0">
                  <a:pos x="connsiteX2" y="connsiteY2"/>
                </a:cxn>
                <a:cxn ang="0">
                  <a:pos x="connsiteX3" y="connsiteY3"/>
                </a:cxn>
              </a:cxnLst>
              <a:rect l="l" t="t" r="r" b="b"/>
              <a:pathLst>
                <a:path>
                  <a:moveTo>
                    <a:pt x="9639" y="17349"/>
                  </a:moveTo>
                  <a:lnTo>
                    <a:pt x="11566" y="15421"/>
                  </a:lnTo>
                  <a:cubicBezTo>
                    <a:pt x="11566" y="15421"/>
                    <a:pt x="7711" y="9638"/>
                    <a:pt x="0" y="0"/>
                  </a:cubicBezTo>
                  <a:cubicBezTo>
                    <a:pt x="5783" y="9638"/>
                    <a:pt x="7711" y="13494"/>
                    <a:pt x="9639" y="17349"/>
                  </a:cubicBezTo>
                  <a:close/>
                </a:path>
              </a:pathLst>
            </a:custGeom>
            <a:solidFill>
              <a:srgbClr val="ECBB1A"/>
            </a:solidFill>
            <a:ln w="19271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81B13B2-EEDD-41AE-BB58-97A66D4317D0}"/>
                </a:ext>
              </a:extLst>
            </p:cNvPr>
            <p:cNvSpPr/>
            <p:nvPr/>
          </p:nvSpPr>
          <p:spPr>
            <a:xfrm>
              <a:off x="20502438" y="6929569"/>
              <a:ext cx="1542131" cy="1734897"/>
            </a:xfrm>
            <a:custGeom>
              <a:avLst/>
              <a:gdLst>
                <a:gd name="connsiteX0" fmla="*/ 929134 w 1542130"/>
                <a:gd name="connsiteY0" fmla="*/ 453001 h 1734896"/>
                <a:gd name="connsiteX1" fmla="*/ 811546 w 1542130"/>
                <a:gd name="connsiteY1" fmla="*/ 377822 h 1734896"/>
                <a:gd name="connsiteX2" fmla="*/ 799981 w 1542130"/>
                <a:gd name="connsiteY2" fmla="*/ 399026 h 1734896"/>
                <a:gd name="connsiteX3" fmla="*/ 925278 w 1542130"/>
                <a:gd name="connsiteY3" fmla="*/ 508903 h 1734896"/>
                <a:gd name="connsiteX4" fmla="*/ 366256 w 1542130"/>
                <a:gd name="connsiteY4" fmla="*/ 1545986 h 1734896"/>
                <a:gd name="connsiteX5" fmla="*/ 805763 w 1542130"/>
                <a:gd name="connsiteY5" fmla="*/ 373967 h 1734896"/>
                <a:gd name="connsiteX6" fmla="*/ 799981 w 1542130"/>
                <a:gd name="connsiteY6" fmla="*/ 370111 h 1734896"/>
                <a:gd name="connsiteX7" fmla="*/ 819257 w 1542130"/>
                <a:gd name="connsiteY7" fmla="*/ 343124 h 1734896"/>
                <a:gd name="connsiteX8" fmla="*/ 836606 w 1542130"/>
                <a:gd name="connsiteY8" fmla="*/ 304571 h 1734896"/>
                <a:gd name="connsiteX9" fmla="*/ 838533 w 1542130"/>
                <a:gd name="connsiteY9" fmla="*/ 285294 h 1734896"/>
                <a:gd name="connsiteX10" fmla="*/ 0 w 1542130"/>
                <a:gd name="connsiteY10" fmla="*/ 0 h 1734896"/>
                <a:gd name="connsiteX11" fmla="*/ 0 w 1542130"/>
                <a:gd name="connsiteY11" fmla="*/ 0 h 1734896"/>
                <a:gd name="connsiteX12" fmla="*/ 0 w 1542130"/>
                <a:gd name="connsiteY12" fmla="*/ 1800437 h 1734896"/>
                <a:gd name="connsiteX13" fmla="*/ 1544058 w 1542130"/>
                <a:gd name="connsiteY13" fmla="*/ 1690561 h 1734896"/>
                <a:gd name="connsiteX14" fmla="*/ 1544058 w 1542130"/>
                <a:gd name="connsiteY14" fmla="*/ 1678995 h 1734896"/>
                <a:gd name="connsiteX15" fmla="*/ 929134 w 1542130"/>
                <a:gd name="connsiteY15" fmla="*/ 453001 h 173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2130" h="1734896">
                  <a:moveTo>
                    <a:pt x="929134" y="453001"/>
                  </a:moveTo>
                  <a:cubicBezTo>
                    <a:pt x="892508" y="426014"/>
                    <a:pt x="852027" y="400954"/>
                    <a:pt x="811546" y="377822"/>
                  </a:cubicBezTo>
                  <a:lnTo>
                    <a:pt x="799981" y="399026"/>
                  </a:lnTo>
                  <a:cubicBezTo>
                    <a:pt x="842389" y="433724"/>
                    <a:pt x="886725" y="470350"/>
                    <a:pt x="925278" y="508903"/>
                  </a:cubicBezTo>
                  <a:cubicBezTo>
                    <a:pt x="720946" y="825040"/>
                    <a:pt x="532035" y="1220211"/>
                    <a:pt x="366256" y="1545986"/>
                  </a:cubicBezTo>
                  <a:cubicBezTo>
                    <a:pt x="568661" y="954193"/>
                    <a:pt x="740223" y="532035"/>
                    <a:pt x="805763" y="373967"/>
                  </a:cubicBezTo>
                  <a:cubicBezTo>
                    <a:pt x="803835" y="372039"/>
                    <a:pt x="801908" y="372039"/>
                    <a:pt x="799981" y="370111"/>
                  </a:cubicBezTo>
                  <a:lnTo>
                    <a:pt x="819257" y="343124"/>
                  </a:lnTo>
                  <a:cubicBezTo>
                    <a:pt x="828895" y="318064"/>
                    <a:pt x="836606" y="304571"/>
                    <a:pt x="836606" y="304571"/>
                  </a:cubicBezTo>
                  <a:cubicBezTo>
                    <a:pt x="836606" y="304571"/>
                    <a:pt x="836606" y="296860"/>
                    <a:pt x="838533" y="285294"/>
                  </a:cubicBezTo>
                  <a:cubicBezTo>
                    <a:pt x="786487" y="233247"/>
                    <a:pt x="557095" y="30843"/>
                    <a:pt x="0" y="0"/>
                  </a:cubicBezTo>
                  <a:cubicBezTo>
                    <a:pt x="0" y="0"/>
                    <a:pt x="0" y="0"/>
                    <a:pt x="0" y="0"/>
                  </a:cubicBezTo>
                  <a:lnTo>
                    <a:pt x="0" y="1800437"/>
                  </a:lnTo>
                  <a:cubicBezTo>
                    <a:pt x="514686" y="1800437"/>
                    <a:pt x="1029372" y="1763812"/>
                    <a:pt x="1544058" y="1690561"/>
                  </a:cubicBezTo>
                  <a:cubicBezTo>
                    <a:pt x="1544058" y="1686705"/>
                    <a:pt x="1544058" y="1682850"/>
                    <a:pt x="1544058" y="1678995"/>
                  </a:cubicBezTo>
                  <a:cubicBezTo>
                    <a:pt x="1567190" y="1189368"/>
                    <a:pt x="1328160" y="736367"/>
                    <a:pt x="929134" y="453001"/>
                  </a:cubicBezTo>
                  <a:close/>
                </a:path>
              </a:pathLst>
            </a:custGeom>
            <a:solidFill>
              <a:srgbClr val="ECBB1A"/>
            </a:solidFill>
            <a:ln w="19271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2EF5B80-4C86-4E16-8480-A3D7A561F846}"/>
                </a:ext>
              </a:extLst>
            </p:cNvPr>
            <p:cNvSpPr/>
            <p:nvPr/>
          </p:nvSpPr>
          <p:spPr>
            <a:xfrm>
              <a:off x="20500511" y="8612419"/>
              <a:ext cx="1542131" cy="578299"/>
            </a:xfrm>
            <a:custGeom>
              <a:avLst/>
              <a:gdLst>
                <a:gd name="connsiteX0" fmla="*/ 1596105 w 1542130"/>
                <a:gd name="connsiteY0" fmla="*/ 0 h 578298"/>
                <a:gd name="connsiteX1" fmla="*/ 0 w 1542130"/>
                <a:gd name="connsiteY1" fmla="*/ 117587 h 578298"/>
                <a:gd name="connsiteX2" fmla="*/ 0 w 1542130"/>
                <a:gd name="connsiteY2" fmla="*/ 167706 h 578298"/>
                <a:gd name="connsiteX3" fmla="*/ 0 w 1542130"/>
                <a:gd name="connsiteY3" fmla="*/ 221681 h 578298"/>
                <a:gd name="connsiteX4" fmla="*/ 0 w 1542130"/>
                <a:gd name="connsiteY4" fmla="*/ 294932 h 578298"/>
                <a:gd name="connsiteX5" fmla="*/ 0 w 1542130"/>
                <a:gd name="connsiteY5" fmla="*/ 354690 h 578298"/>
                <a:gd name="connsiteX6" fmla="*/ 1000457 w 1542130"/>
                <a:gd name="connsiteY6" fmla="*/ 321919 h 578298"/>
                <a:gd name="connsiteX7" fmla="*/ 1399483 w 1542130"/>
                <a:gd name="connsiteY7" fmla="*/ 206260 h 578298"/>
                <a:gd name="connsiteX8" fmla="*/ 1364785 w 1542130"/>
                <a:gd name="connsiteY8" fmla="*/ 246741 h 578298"/>
                <a:gd name="connsiteX9" fmla="*/ 1204790 w 1542130"/>
                <a:gd name="connsiteY9" fmla="*/ 362401 h 578298"/>
                <a:gd name="connsiteX10" fmla="*/ 952265 w 1542130"/>
                <a:gd name="connsiteY10" fmla="*/ 431797 h 578298"/>
                <a:gd name="connsiteX11" fmla="*/ 0 w 1542130"/>
                <a:gd name="connsiteY11" fmla="*/ 476133 h 578298"/>
                <a:gd name="connsiteX12" fmla="*/ 0 w 1542130"/>
                <a:gd name="connsiteY12" fmla="*/ 489626 h 578298"/>
                <a:gd name="connsiteX13" fmla="*/ 0 w 1542130"/>
                <a:gd name="connsiteY13" fmla="*/ 612997 h 578298"/>
                <a:gd name="connsiteX14" fmla="*/ 892508 w 1542130"/>
                <a:gd name="connsiteY14" fmla="*/ 574444 h 578298"/>
                <a:gd name="connsiteX15" fmla="*/ 1291534 w 1542130"/>
                <a:gd name="connsiteY15" fmla="*/ 414448 h 578298"/>
                <a:gd name="connsiteX16" fmla="*/ 1461168 w 1542130"/>
                <a:gd name="connsiteY16" fmla="*/ 395171 h 578298"/>
                <a:gd name="connsiteX17" fmla="*/ 1655863 w 1542130"/>
                <a:gd name="connsiteY17" fmla="*/ 183128 h 578298"/>
                <a:gd name="connsiteX18" fmla="*/ 1638514 w 1542130"/>
                <a:gd name="connsiteY18" fmla="*/ 23132 h 578298"/>
                <a:gd name="connsiteX19" fmla="*/ 1596105 w 1542130"/>
                <a:gd name="connsiteY19" fmla="*/ 0 h 57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42130" h="578298">
                  <a:moveTo>
                    <a:pt x="1596105" y="0"/>
                  </a:moveTo>
                  <a:cubicBezTo>
                    <a:pt x="1064069" y="77106"/>
                    <a:pt x="530107" y="117587"/>
                    <a:pt x="0" y="117587"/>
                  </a:cubicBezTo>
                  <a:lnTo>
                    <a:pt x="0" y="167706"/>
                  </a:lnTo>
                  <a:lnTo>
                    <a:pt x="0" y="221681"/>
                  </a:lnTo>
                  <a:lnTo>
                    <a:pt x="0" y="294932"/>
                  </a:lnTo>
                  <a:lnTo>
                    <a:pt x="0" y="354690"/>
                  </a:lnTo>
                  <a:cubicBezTo>
                    <a:pt x="333486" y="354690"/>
                    <a:pt x="666971" y="343124"/>
                    <a:pt x="1000457" y="321919"/>
                  </a:cubicBezTo>
                  <a:cubicBezTo>
                    <a:pt x="1162381" y="312281"/>
                    <a:pt x="1308883" y="267945"/>
                    <a:pt x="1399483" y="206260"/>
                  </a:cubicBezTo>
                  <a:cubicBezTo>
                    <a:pt x="1387917" y="219753"/>
                    <a:pt x="1376351" y="233247"/>
                    <a:pt x="1364785" y="246741"/>
                  </a:cubicBezTo>
                  <a:cubicBezTo>
                    <a:pt x="1324304" y="293005"/>
                    <a:pt x="1268402" y="331558"/>
                    <a:pt x="1204790" y="362401"/>
                  </a:cubicBezTo>
                  <a:cubicBezTo>
                    <a:pt x="1129610" y="399026"/>
                    <a:pt x="1044793" y="424086"/>
                    <a:pt x="952265" y="431797"/>
                  </a:cubicBezTo>
                  <a:cubicBezTo>
                    <a:pt x="634201" y="460711"/>
                    <a:pt x="318064" y="476133"/>
                    <a:pt x="0" y="476133"/>
                  </a:cubicBezTo>
                  <a:lnTo>
                    <a:pt x="0" y="489626"/>
                  </a:lnTo>
                  <a:lnTo>
                    <a:pt x="0" y="612997"/>
                  </a:lnTo>
                  <a:cubicBezTo>
                    <a:pt x="296860" y="612997"/>
                    <a:pt x="595648" y="599503"/>
                    <a:pt x="892508" y="574444"/>
                  </a:cubicBezTo>
                  <a:cubicBezTo>
                    <a:pt x="1042866" y="560950"/>
                    <a:pt x="1183585" y="503120"/>
                    <a:pt x="1291534" y="414448"/>
                  </a:cubicBezTo>
                  <a:cubicBezTo>
                    <a:pt x="1347436" y="408664"/>
                    <a:pt x="1405266" y="402881"/>
                    <a:pt x="1461168" y="395171"/>
                  </a:cubicBezTo>
                  <a:cubicBezTo>
                    <a:pt x="1578756" y="379750"/>
                    <a:pt x="1665501" y="283366"/>
                    <a:pt x="1655863" y="183128"/>
                  </a:cubicBezTo>
                  <a:cubicBezTo>
                    <a:pt x="1650079" y="131081"/>
                    <a:pt x="1644296" y="77106"/>
                    <a:pt x="1638514" y="23132"/>
                  </a:cubicBezTo>
                  <a:cubicBezTo>
                    <a:pt x="1621165" y="17349"/>
                    <a:pt x="1611526" y="11566"/>
                    <a:pt x="1596105" y="0"/>
                  </a:cubicBezTo>
                  <a:close/>
                </a:path>
              </a:pathLst>
            </a:custGeom>
            <a:solidFill>
              <a:srgbClr val="F2B100"/>
            </a:solidFill>
            <a:ln w="19271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34C5BE26-C49E-4148-8969-6AB75374E56C}"/>
                </a:ext>
              </a:extLst>
            </p:cNvPr>
            <p:cNvSpPr/>
            <p:nvPr/>
          </p:nvSpPr>
          <p:spPr>
            <a:xfrm>
              <a:off x="18845541" y="8612419"/>
              <a:ext cx="1542131" cy="578299"/>
            </a:xfrm>
            <a:custGeom>
              <a:avLst/>
              <a:gdLst>
                <a:gd name="connsiteX0" fmla="*/ 18383 w 1542130"/>
                <a:gd name="connsiteY0" fmla="*/ 28915 h 578298"/>
                <a:gd name="connsiteX1" fmla="*/ 1034 w 1542130"/>
                <a:gd name="connsiteY1" fmla="*/ 188911 h 578298"/>
                <a:gd name="connsiteX2" fmla="*/ 195728 w 1542130"/>
                <a:gd name="connsiteY2" fmla="*/ 400954 h 578298"/>
                <a:gd name="connsiteX3" fmla="*/ 359580 w 1542130"/>
                <a:gd name="connsiteY3" fmla="*/ 418303 h 578298"/>
                <a:gd name="connsiteX4" fmla="*/ 756678 w 1542130"/>
                <a:gd name="connsiteY4" fmla="*/ 578299 h 578298"/>
                <a:gd name="connsiteX5" fmla="*/ 1654970 w 1542130"/>
                <a:gd name="connsiteY5" fmla="*/ 616852 h 578298"/>
                <a:gd name="connsiteX6" fmla="*/ 1654970 w 1542130"/>
                <a:gd name="connsiteY6" fmla="*/ 493482 h 578298"/>
                <a:gd name="connsiteX7" fmla="*/ 1654970 w 1542130"/>
                <a:gd name="connsiteY7" fmla="*/ 479988 h 578298"/>
                <a:gd name="connsiteX8" fmla="*/ 694993 w 1542130"/>
                <a:gd name="connsiteY8" fmla="*/ 435652 h 578298"/>
                <a:gd name="connsiteX9" fmla="*/ 442469 w 1542130"/>
                <a:gd name="connsiteY9" fmla="*/ 368184 h 578298"/>
                <a:gd name="connsiteX10" fmla="*/ 274762 w 1542130"/>
                <a:gd name="connsiteY10" fmla="*/ 242885 h 578298"/>
                <a:gd name="connsiteX11" fmla="*/ 255486 w 1542130"/>
                <a:gd name="connsiteY11" fmla="*/ 219753 h 578298"/>
                <a:gd name="connsiteX12" fmla="*/ 646802 w 1542130"/>
                <a:gd name="connsiteY12" fmla="*/ 327703 h 578298"/>
                <a:gd name="connsiteX13" fmla="*/ 1656897 w 1542130"/>
                <a:gd name="connsiteY13" fmla="*/ 360473 h 578298"/>
                <a:gd name="connsiteX14" fmla="*/ 1656897 w 1542130"/>
                <a:gd name="connsiteY14" fmla="*/ 300715 h 578298"/>
                <a:gd name="connsiteX15" fmla="*/ 1656897 w 1542130"/>
                <a:gd name="connsiteY15" fmla="*/ 227464 h 578298"/>
                <a:gd name="connsiteX16" fmla="*/ 1656897 w 1542130"/>
                <a:gd name="connsiteY16" fmla="*/ 173490 h 578298"/>
                <a:gd name="connsiteX17" fmla="*/ 1656897 w 1542130"/>
                <a:gd name="connsiteY17" fmla="*/ 117587 h 578298"/>
                <a:gd name="connsiteX18" fmla="*/ 60792 w 1542130"/>
                <a:gd name="connsiteY18" fmla="*/ 0 h 578298"/>
                <a:gd name="connsiteX19" fmla="*/ 18383 w 1542130"/>
                <a:gd name="connsiteY19" fmla="*/ 28915 h 57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42130" h="578298">
                  <a:moveTo>
                    <a:pt x="18383" y="28915"/>
                  </a:moveTo>
                  <a:cubicBezTo>
                    <a:pt x="12600" y="82889"/>
                    <a:pt x="6817" y="134936"/>
                    <a:pt x="1034" y="188911"/>
                  </a:cubicBezTo>
                  <a:cubicBezTo>
                    <a:pt x="-10532" y="289149"/>
                    <a:pt x="76213" y="385533"/>
                    <a:pt x="195728" y="400954"/>
                  </a:cubicBezTo>
                  <a:cubicBezTo>
                    <a:pt x="249703" y="408664"/>
                    <a:pt x="305605" y="412520"/>
                    <a:pt x="359580" y="418303"/>
                  </a:cubicBezTo>
                  <a:cubicBezTo>
                    <a:pt x="467529" y="506975"/>
                    <a:pt x="606320" y="564805"/>
                    <a:pt x="756678" y="578299"/>
                  </a:cubicBezTo>
                  <a:cubicBezTo>
                    <a:pt x="1055466" y="603358"/>
                    <a:pt x="1356181" y="616852"/>
                    <a:pt x="1654970" y="616852"/>
                  </a:cubicBezTo>
                  <a:lnTo>
                    <a:pt x="1654970" y="493482"/>
                  </a:lnTo>
                  <a:lnTo>
                    <a:pt x="1654970" y="479988"/>
                  </a:lnTo>
                  <a:cubicBezTo>
                    <a:pt x="1334978" y="479988"/>
                    <a:pt x="1014985" y="464567"/>
                    <a:pt x="694993" y="435652"/>
                  </a:cubicBezTo>
                  <a:cubicBezTo>
                    <a:pt x="602465" y="427941"/>
                    <a:pt x="515720" y="402881"/>
                    <a:pt x="442469" y="368184"/>
                  </a:cubicBezTo>
                  <a:cubicBezTo>
                    <a:pt x="373073" y="335413"/>
                    <a:pt x="315244" y="291077"/>
                    <a:pt x="274762" y="242885"/>
                  </a:cubicBezTo>
                  <a:cubicBezTo>
                    <a:pt x="268979" y="235175"/>
                    <a:pt x="263197" y="227464"/>
                    <a:pt x="255486" y="219753"/>
                  </a:cubicBezTo>
                  <a:cubicBezTo>
                    <a:pt x="348013" y="277583"/>
                    <a:pt x="490661" y="318064"/>
                    <a:pt x="646802" y="327703"/>
                  </a:cubicBezTo>
                  <a:cubicBezTo>
                    <a:pt x="984143" y="348907"/>
                    <a:pt x="1319556" y="360473"/>
                    <a:pt x="1656897" y="360473"/>
                  </a:cubicBezTo>
                  <a:lnTo>
                    <a:pt x="1656897" y="300715"/>
                  </a:lnTo>
                  <a:lnTo>
                    <a:pt x="1656897" y="227464"/>
                  </a:lnTo>
                  <a:lnTo>
                    <a:pt x="1656897" y="173490"/>
                  </a:lnTo>
                  <a:lnTo>
                    <a:pt x="1656897" y="117587"/>
                  </a:lnTo>
                  <a:cubicBezTo>
                    <a:pt x="1126790" y="117587"/>
                    <a:pt x="592827" y="77106"/>
                    <a:pt x="60792" y="0"/>
                  </a:cubicBezTo>
                  <a:cubicBezTo>
                    <a:pt x="43443" y="11566"/>
                    <a:pt x="33805" y="17349"/>
                    <a:pt x="18383" y="28915"/>
                  </a:cubicBezTo>
                  <a:close/>
                </a:path>
              </a:pathLst>
            </a:custGeom>
            <a:solidFill>
              <a:srgbClr val="F3B70E"/>
            </a:solidFill>
            <a:ln w="19271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888DEAB-175D-48B4-8E1D-EF1FC4F5A314}"/>
                </a:ext>
              </a:extLst>
            </p:cNvPr>
            <p:cNvSpPr/>
            <p:nvPr/>
          </p:nvSpPr>
          <p:spPr>
            <a:xfrm>
              <a:off x="20500511" y="8820606"/>
              <a:ext cx="1349364" cy="192766"/>
            </a:xfrm>
            <a:custGeom>
              <a:avLst/>
              <a:gdLst>
                <a:gd name="connsiteX0" fmla="*/ 0 w 1349364"/>
                <a:gd name="connsiteY0" fmla="*/ 148430 h 192766"/>
                <a:gd name="connsiteX1" fmla="*/ 0 w 1349364"/>
                <a:gd name="connsiteY1" fmla="*/ 158068 h 192766"/>
                <a:gd name="connsiteX2" fmla="*/ 0 w 1349364"/>
                <a:gd name="connsiteY2" fmla="*/ 269873 h 192766"/>
                <a:gd name="connsiteX3" fmla="*/ 952265 w 1349364"/>
                <a:gd name="connsiteY3" fmla="*/ 225537 h 192766"/>
                <a:gd name="connsiteX4" fmla="*/ 1204790 w 1349364"/>
                <a:gd name="connsiteY4" fmla="*/ 156141 h 192766"/>
                <a:gd name="connsiteX5" fmla="*/ 1364785 w 1349364"/>
                <a:gd name="connsiteY5" fmla="*/ 40481 h 192766"/>
                <a:gd name="connsiteX6" fmla="*/ 1399483 w 1349364"/>
                <a:gd name="connsiteY6" fmla="*/ 0 h 192766"/>
                <a:gd name="connsiteX7" fmla="*/ 1000457 w 1349364"/>
                <a:gd name="connsiteY7" fmla="*/ 115659 h 192766"/>
                <a:gd name="connsiteX8" fmla="*/ 0 w 1349364"/>
                <a:gd name="connsiteY8" fmla="*/ 148430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364" h="192766">
                  <a:moveTo>
                    <a:pt x="0" y="148430"/>
                  </a:moveTo>
                  <a:lnTo>
                    <a:pt x="0" y="158068"/>
                  </a:lnTo>
                  <a:lnTo>
                    <a:pt x="0" y="269873"/>
                  </a:lnTo>
                  <a:cubicBezTo>
                    <a:pt x="318064" y="269873"/>
                    <a:pt x="634201" y="256379"/>
                    <a:pt x="952265" y="225537"/>
                  </a:cubicBezTo>
                  <a:cubicBezTo>
                    <a:pt x="1044793" y="217826"/>
                    <a:pt x="1131538" y="192766"/>
                    <a:pt x="1204790" y="156141"/>
                  </a:cubicBezTo>
                  <a:cubicBezTo>
                    <a:pt x="1270330" y="125298"/>
                    <a:pt x="1326232" y="86745"/>
                    <a:pt x="1364785" y="40481"/>
                  </a:cubicBezTo>
                  <a:cubicBezTo>
                    <a:pt x="1376351" y="26987"/>
                    <a:pt x="1387917" y="13494"/>
                    <a:pt x="1399483" y="0"/>
                  </a:cubicBezTo>
                  <a:cubicBezTo>
                    <a:pt x="1306955" y="61685"/>
                    <a:pt x="1162381" y="106021"/>
                    <a:pt x="1000457" y="115659"/>
                  </a:cubicBezTo>
                  <a:cubicBezTo>
                    <a:pt x="668899" y="138792"/>
                    <a:pt x="333486" y="148430"/>
                    <a:pt x="0" y="148430"/>
                  </a:cubicBezTo>
                  <a:close/>
                </a:path>
              </a:pathLst>
            </a:custGeom>
            <a:solidFill>
              <a:srgbClr val="ECBB1A"/>
            </a:solidFill>
            <a:ln w="19271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E79A20C-4750-4787-9761-0702336402FB}"/>
                </a:ext>
              </a:extLst>
            </p:cNvPr>
            <p:cNvSpPr/>
            <p:nvPr/>
          </p:nvSpPr>
          <p:spPr>
            <a:xfrm>
              <a:off x="18954912" y="6929569"/>
              <a:ext cx="2698728" cy="1734897"/>
            </a:xfrm>
            <a:custGeom>
              <a:avLst/>
              <a:gdLst>
                <a:gd name="connsiteX0" fmla="*/ 1545598 w 2698728"/>
                <a:gd name="connsiteY0" fmla="*/ 0 h 1734896"/>
                <a:gd name="connsiteX1" fmla="*/ 707064 w 2698728"/>
                <a:gd name="connsiteY1" fmla="*/ 287222 h 1734896"/>
                <a:gd name="connsiteX2" fmla="*/ 695498 w 2698728"/>
                <a:gd name="connsiteY2" fmla="*/ 300716 h 1734896"/>
                <a:gd name="connsiteX3" fmla="*/ 697426 w 2698728"/>
                <a:gd name="connsiteY3" fmla="*/ 302643 h 1734896"/>
                <a:gd name="connsiteX4" fmla="*/ 707064 w 2698728"/>
                <a:gd name="connsiteY4" fmla="*/ 287222 h 1734896"/>
                <a:gd name="connsiteX5" fmla="*/ 708992 w 2698728"/>
                <a:gd name="connsiteY5" fmla="*/ 304571 h 1734896"/>
                <a:gd name="connsiteX6" fmla="*/ 726341 w 2698728"/>
                <a:gd name="connsiteY6" fmla="*/ 345052 h 1734896"/>
                <a:gd name="connsiteX7" fmla="*/ 743690 w 2698728"/>
                <a:gd name="connsiteY7" fmla="*/ 370111 h 1734896"/>
                <a:gd name="connsiteX8" fmla="*/ 739835 w 2698728"/>
                <a:gd name="connsiteY8" fmla="*/ 373967 h 1734896"/>
                <a:gd name="connsiteX9" fmla="*/ 1179342 w 2698728"/>
                <a:gd name="connsiteY9" fmla="*/ 1547914 h 1734896"/>
                <a:gd name="connsiteX10" fmla="*/ 620320 w 2698728"/>
                <a:gd name="connsiteY10" fmla="*/ 510831 h 1734896"/>
                <a:gd name="connsiteX11" fmla="*/ 745618 w 2698728"/>
                <a:gd name="connsiteY11" fmla="*/ 400954 h 1734896"/>
                <a:gd name="connsiteX12" fmla="*/ 734052 w 2698728"/>
                <a:gd name="connsiteY12" fmla="*/ 379750 h 1734896"/>
                <a:gd name="connsiteX13" fmla="*/ 616464 w 2698728"/>
                <a:gd name="connsiteY13" fmla="*/ 454929 h 1734896"/>
                <a:gd name="connsiteX14" fmla="*/ 1540 w 2698728"/>
                <a:gd name="connsiteY14" fmla="*/ 1680923 h 1734896"/>
                <a:gd name="connsiteX15" fmla="*/ 1540 w 2698728"/>
                <a:gd name="connsiteY15" fmla="*/ 1692488 h 1734896"/>
                <a:gd name="connsiteX16" fmla="*/ 1545598 w 2698728"/>
                <a:gd name="connsiteY16" fmla="*/ 1802365 h 1734896"/>
                <a:gd name="connsiteX17" fmla="*/ 2752315 w 2698728"/>
                <a:gd name="connsiteY17" fmla="*/ 1734897 h 1734896"/>
                <a:gd name="connsiteX18" fmla="*/ 1545598 w 2698728"/>
                <a:gd name="connsiteY18" fmla="*/ 1671284 h 1734896"/>
                <a:gd name="connsiteX19" fmla="*/ 1545598 w 2698728"/>
                <a:gd name="connsiteY19" fmla="*/ 0 h 173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728" h="1734896">
                  <a:moveTo>
                    <a:pt x="1545598" y="0"/>
                  </a:moveTo>
                  <a:cubicBezTo>
                    <a:pt x="984648" y="30843"/>
                    <a:pt x="755256" y="235175"/>
                    <a:pt x="707064" y="287222"/>
                  </a:cubicBezTo>
                  <a:cubicBezTo>
                    <a:pt x="701282" y="296860"/>
                    <a:pt x="695498" y="300716"/>
                    <a:pt x="695498" y="300716"/>
                  </a:cubicBezTo>
                  <a:lnTo>
                    <a:pt x="697426" y="302643"/>
                  </a:lnTo>
                  <a:cubicBezTo>
                    <a:pt x="699354" y="300716"/>
                    <a:pt x="701282" y="296860"/>
                    <a:pt x="707064" y="287222"/>
                  </a:cubicBezTo>
                  <a:cubicBezTo>
                    <a:pt x="708992" y="296860"/>
                    <a:pt x="708992" y="304571"/>
                    <a:pt x="708992" y="304571"/>
                  </a:cubicBezTo>
                  <a:cubicBezTo>
                    <a:pt x="708992" y="304571"/>
                    <a:pt x="714775" y="319992"/>
                    <a:pt x="726341" y="345052"/>
                  </a:cubicBezTo>
                  <a:lnTo>
                    <a:pt x="743690" y="370111"/>
                  </a:lnTo>
                  <a:cubicBezTo>
                    <a:pt x="741762" y="370111"/>
                    <a:pt x="739835" y="372039"/>
                    <a:pt x="739835" y="373967"/>
                  </a:cubicBezTo>
                  <a:cubicBezTo>
                    <a:pt x="818869" y="555167"/>
                    <a:pt x="1030912" y="1058287"/>
                    <a:pt x="1179342" y="1547914"/>
                  </a:cubicBezTo>
                  <a:cubicBezTo>
                    <a:pt x="1011635" y="1222139"/>
                    <a:pt x="824652" y="826968"/>
                    <a:pt x="620320" y="510831"/>
                  </a:cubicBezTo>
                  <a:cubicBezTo>
                    <a:pt x="660800" y="470350"/>
                    <a:pt x="703209" y="435652"/>
                    <a:pt x="745618" y="400954"/>
                  </a:cubicBezTo>
                  <a:lnTo>
                    <a:pt x="734052" y="379750"/>
                  </a:lnTo>
                  <a:cubicBezTo>
                    <a:pt x="693571" y="402882"/>
                    <a:pt x="653090" y="427941"/>
                    <a:pt x="616464" y="454929"/>
                  </a:cubicBezTo>
                  <a:cubicBezTo>
                    <a:pt x="217438" y="738295"/>
                    <a:pt x="-21592" y="1191296"/>
                    <a:pt x="1540" y="1680923"/>
                  </a:cubicBezTo>
                  <a:cubicBezTo>
                    <a:pt x="1540" y="1684778"/>
                    <a:pt x="1540" y="1688633"/>
                    <a:pt x="1540" y="1692488"/>
                  </a:cubicBezTo>
                  <a:cubicBezTo>
                    <a:pt x="516226" y="1765739"/>
                    <a:pt x="1032840" y="1802365"/>
                    <a:pt x="1545598" y="1802365"/>
                  </a:cubicBezTo>
                  <a:lnTo>
                    <a:pt x="2752315" y="1734897"/>
                  </a:lnTo>
                  <a:lnTo>
                    <a:pt x="1545598" y="1671284"/>
                  </a:lnTo>
                  <a:lnTo>
                    <a:pt x="1545598" y="0"/>
                  </a:lnTo>
                  <a:close/>
                </a:path>
              </a:pathLst>
            </a:custGeom>
            <a:solidFill>
              <a:srgbClr val="F7DC54"/>
            </a:solidFill>
            <a:ln w="19271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375ED09-FE3B-47B1-B690-B53CA5A6825D}"/>
                </a:ext>
              </a:extLst>
            </p:cNvPr>
            <p:cNvSpPr/>
            <p:nvPr/>
          </p:nvSpPr>
          <p:spPr>
            <a:xfrm>
              <a:off x="19099099" y="8830245"/>
              <a:ext cx="1349364" cy="192766"/>
            </a:xfrm>
            <a:custGeom>
              <a:avLst/>
              <a:gdLst>
                <a:gd name="connsiteX0" fmla="*/ 0 w 1349364"/>
                <a:gd name="connsiteY0" fmla="*/ 0 h 192766"/>
                <a:gd name="connsiteX1" fmla="*/ 19277 w 1349364"/>
                <a:gd name="connsiteY1" fmla="*/ 23132 h 192766"/>
                <a:gd name="connsiteX2" fmla="*/ 186984 w 1349364"/>
                <a:gd name="connsiteY2" fmla="*/ 148430 h 192766"/>
                <a:gd name="connsiteX3" fmla="*/ 439507 w 1349364"/>
                <a:gd name="connsiteY3" fmla="*/ 215898 h 192766"/>
                <a:gd name="connsiteX4" fmla="*/ 1399484 w 1349364"/>
                <a:gd name="connsiteY4" fmla="*/ 260235 h 192766"/>
                <a:gd name="connsiteX5" fmla="*/ 1399484 w 1349364"/>
                <a:gd name="connsiteY5" fmla="*/ 148430 h 192766"/>
                <a:gd name="connsiteX6" fmla="*/ 1399484 w 1349364"/>
                <a:gd name="connsiteY6" fmla="*/ 138792 h 192766"/>
                <a:gd name="connsiteX7" fmla="*/ 389388 w 1349364"/>
                <a:gd name="connsiteY7" fmla="*/ 106021 h 192766"/>
                <a:gd name="connsiteX8" fmla="*/ 0 w 1349364"/>
                <a:gd name="connsiteY8" fmla="*/ 0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364" h="192766">
                  <a:moveTo>
                    <a:pt x="0" y="0"/>
                  </a:moveTo>
                  <a:cubicBezTo>
                    <a:pt x="5783" y="7710"/>
                    <a:pt x="11566" y="15421"/>
                    <a:pt x="19277" y="23132"/>
                  </a:cubicBezTo>
                  <a:cubicBezTo>
                    <a:pt x="59758" y="73251"/>
                    <a:pt x="117588" y="115660"/>
                    <a:pt x="186984" y="148430"/>
                  </a:cubicBezTo>
                  <a:cubicBezTo>
                    <a:pt x="262162" y="183128"/>
                    <a:pt x="348907" y="208188"/>
                    <a:pt x="439507" y="215898"/>
                  </a:cubicBezTo>
                  <a:cubicBezTo>
                    <a:pt x="759499" y="244813"/>
                    <a:pt x="1079492" y="260235"/>
                    <a:pt x="1399484" y="260235"/>
                  </a:cubicBezTo>
                  <a:lnTo>
                    <a:pt x="1399484" y="148430"/>
                  </a:lnTo>
                  <a:lnTo>
                    <a:pt x="1399484" y="138792"/>
                  </a:lnTo>
                  <a:cubicBezTo>
                    <a:pt x="1062143" y="138792"/>
                    <a:pt x="726729" y="127226"/>
                    <a:pt x="389388" y="106021"/>
                  </a:cubicBezTo>
                  <a:cubicBezTo>
                    <a:pt x="235175" y="96383"/>
                    <a:pt x="92528" y="55902"/>
                    <a:pt x="0" y="0"/>
                  </a:cubicBezTo>
                  <a:close/>
                </a:path>
              </a:pathLst>
            </a:custGeom>
            <a:solidFill>
              <a:srgbClr val="F9CB31"/>
            </a:solidFill>
            <a:ln w="19271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6243C00-BC4C-4F5B-AD95-4674F10CDFDE}"/>
                </a:ext>
              </a:extLst>
            </p:cNvPr>
            <p:cNvSpPr/>
            <p:nvPr/>
          </p:nvSpPr>
          <p:spPr>
            <a:xfrm>
              <a:off x="19573304" y="7216790"/>
              <a:ext cx="385533" cy="1156598"/>
            </a:xfrm>
            <a:custGeom>
              <a:avLst/>
              <a:gdLst>
                <a:gd name="connsiteX0" fmla="*/ 107949 w 385532"/>
                <a:gd name="connsiteY0" fmla="*/ 57830 h 1156597"/>
                <a:gd name="connsiteX1" fmla="*/ 90600 w 385532"/>
                <a:gd name="connsiteY1" fmla="*/ 17349 h 1156597"/>
                <a:gd name="connsiteX2" fmla="*/ 88672 w 385532"/>
                <a:gd name="connsiteY2" fmla="*/ 0 h 1156597"/>
                <a:gd name="connsiteX3" fmla="*/ 79034 w 385532"/>
                <a:gd name="connsiteY3" fmla="*/ 15421 h 1156597"/>
                <a:gd name="connsiteX4" fmla="*/ 77106 w 385532"/>
                <a:gd name="connsiteY4" fmla="*/ 17349 h 1156597"/>
                <a:gd name="connsiteX5" fmla="*/ 113732 w 385532"/>
                <a:gd name="connsiteY5" fmla="*/ 88673 h 1156597"/>
                <a:gd name="connsiteX6" fmla="*/ 125298 w 385532"/>
                <a:gd name="connsiteY6" fmla="*/ 109877 h 1156597"/>
                <a:gd name="connsiteX7" fmla="*/ 0 w 385532"/>
                <a:gd name="connsiteY7" fmla="*/ 219754 h 1156597"/>
                <a:gd name="connsiteX8" fmla="*/ 559023 w 385532"/>
                <a:gd name="connsiteY8" fmla="*/ 1256837 h 1156597"/>
                <a:gd name="connsiteX9" fmla="*/ 119515 w 385532"/>
                <a:gd name="connsiteY9" fmla="*/ 82890 h 1156597"/>
                <a:gd name="connsiteX10" fmla="*/ 107949 w 385532"/>
                <a:gd name="connsiteY10" fmla="*/ 57830 h 11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532" h="1156597">
                  <a:moveTo>
                    <a:pt x="107949" y="57830"/>
                  </a:moveTo>
                  <a:cubicBezTo>
                    <a:pt x="96383" y="32770"/>
                    <a:pt x="90600" y="17349"/>
                    <a:pt x="90600" y="17349"/>
                  </a:cubicBezTo>
                  <a:cubicBezTo>
                    <a:pt x="90600" y="17349"/>
                    <a:pt x="90600" y="9639"/>
                    <a:pt x="88672" y="0"/>
                  </a:cubicBezTo>
                  <a:cubicBezTo>
                    <a:pt x="84817" y="9639"/>
                    <a:pt x="80962" y="13494"/>
                    <a:pt x="79034" y="15421"/>
                  </a:cubicBezTo>
                  <a:cubicBezTo>
                    <a:pt x="79034" y="15421"/>
                    <a:pt x="77106" y="17349"/>
                    <a:pt x="77106" y="17349"/>
                  </a:cubicBezTo>
                  <a:lnTo>
                    <a:pt x="113732" y="88673"/>
                  </a:lnTo>
                  <a:lnTo>
                    <a:pt x="125298" y="109877"/>
                  </a:lnTo>
                  <a:cubicBezTo>
                    <a:pt x="82890" y="144575"/>
                    <a:pt x="38553" y="181200"/>
                    <a:pt x="0" y="219754"/>
                  </a:cubicBezTo>
                  <a:cubicBezTo>
                    <a:pt x="206260" y="535891"/>
                    <a:pt x="393243" y="931061"/>
                    <a:pt x="559023" y="1256837"/>
                  </a:cubicBezTo>
                  <a:cubicBezTo>
                    <a:pt x="410592" y="767210"/>
                    <a:pt x="198549" y="264090"/>
                    <a:pt x="119515" y="82890"/>
                  </a:cubicBezTo>
                  <a:cubicBezTo>
                    <a:pt x="115660" y="75179"/>
                    <a:pt x="111804" y="65541"/>
                    <a:pt x="107949" y="57830"/>
                  </a:cubicBezTo>
                  <a:close/>
                </a:path>
              </a:pathLst>
            </a:custGeom>
            <a:solidFill>
              <a:srgbClr val="F3B70E"/>
            </a:solidFill>
            <a:ln w="19271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5B70E2A-7B4F-4A0A-8592-08C02FEFA43A}"/>
                </a:ext>
              </a:extLst>
            </p:cNvPr>
            <p:cNvSpPr/>
            <p:nvPr/>
          </p:nvSpPr>
          <p:spPr>
            <a:xfrm>
              <a:off x="20868694" y="7214863"/>
              <a:ext cx="385533" cy="1156598"/>
            </a:xfrm>
            <a:custGeom>
              <a:avLst/>
              <a:gdLst>
                <a:gd name="connsiteX0" fmla="*/ 445290 w 385532"/>
                <a:gd name="connsiteY0" fmla="*/ 90600 h 1156597"/>
                <a:gd name="connsiteX1" fmla="*/ 483843 w 385532"/>
                <a:gd name="connsiteY1" fmla="*/ 19276 h 1156597"/>
                <a:gd name="connsiteX2" fmla="*/ 481916 w 385532"/>
                <a:gd name="connsiteY2" fmla="*/ 17349 h 1156597"/>
                <a:gd name="connsiteX3" fmla="*/ 472277 w 385532"/>
                <a:gd name="connsiteY3" fmla="*/ 0 h 1156597"/>
                <a:gd name="connsiteX4" fmla="*/ 470350 w 385532"/>
                <a:gd name="connsiteY4" fmla="*/ 19276 h 1156597"/>
                <a:gd name="connsiteX5" fmla="*/ 453001 w 385532"/>
                <a:gd name="connsiteY5" fmla="*/ 57830 h 1156597"/>
                <a:gd name="connsiteX6" fmla="*/ 439507 w 385532"/>
                <a:gd name="connsiteY6" fmla="*/ 88672 h 1156597"/>
                <a:gd name="connsiteX7" fmla="*/ 0 w 385532"/>
                <a:gd name="connsiteY7" fmla="*/ 1260692 h 1156597"/>
                <a:gd name="connsiteX8" fmla="*/ 559022 w 385532"/>
                <a:gd name="connsiteY8" fmla="*/ 223609 h 1156597"/>
                <a:gd name="connsiteX9" fmla="*/ 433724 w 385532"/>
                <a:gd name="connsiteY9" fmla="*/ 113732 h 1156597"/>
                <a:gd name="connsiteX10" fmla="*/ 445290 w 385532"/>
                <a:gd name="connsiteY10" fmla="*/ 90600 h 11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532" h="1156597">
                  <a:moveTo>
                    <a:pt x="445290" y="90600"/>
                  </a:moveTo>
                  <a:lnTo>
                    <a:pt x="483843" y="19276"/>
                  </a:lnTo>
                  <a:cubicBezTo>
                    <a:pt x="483843" y="19276"/>
                    <a:pt x="483843" y="17349"/>
                    <a:pt x="481916" y="17349"/>
                  </a:cubicBezTo>
                  <a:cubicBezTo>
                    <a:pt x="479988" y="15421"/>
                    <a:pt x="478060" y="9638"/>
                    <a:pt x="472277" y="0"/>
                  </a:cubicBezTo>
                  <a:cubicBezTo>
                    <a:pt x="470350" y="11566"/>
                    <a:pt x="470350" y="19276"/>
                    <a:pt x="470350" y="19276"/>
                  </a:cubicBezTo>
                  <a:cubicBezTo>
                    <a:pt x="470350" y="19276"/>
                    <a:pt x="464567" y="32770"/>
                    <a:pt x="453001" y="57830"/>
                  </a:cubicBezTo>
                  <a:cubicBezTo>
                    <a:pt x="449145" y="65540"/>
                    <a:pt x="445290" y="77106"/>
                    <a:pt x="439507" y="88672"/>
                  </a:cubicBezTo>
                  <a:cubicBezTo>
                    <a:pt x="373966" y="248668"/>
                    <a:pt x="202404" y="670827"/>
                    <a:pt x="0" y="1260692"/>
                  </a:cubicBezTo>
                  <a:cubicBezTo>
                    <a:pt x="165778" y="934916"/>
                    <a:pt x="354690" y="539746"/>
                    <a:pt x="559022" y="223609"/>
                  </a:cubicBezTo>
                  <a:cubicBezTo>
                    <a:pt x="518541" y="183128"/>
                    <a:pt x="476132" y="148430"/>
                    <a:pt x="433724" y="113732"/>
                  </a:cubicBezTo>
                  <a:lnTo>
                    <a:pt x="445290" y="90600"/>
                  </a:lnTo>
                  <a:close/>
                </a:path>
              </a:pathLst>
            </a:custGeom>
            <a:solidFill>
              <a:srgbClr val="F2B100"/>
            </a:solidFill>
            <a:ln w="19271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C8C11C7-B942-40B9-B61A-BD522F371D78}"/>
                </a:ext>
              </a:extLst>
            </p:cNvPr>
            <p:cNvSpPr/>
            <p:nvPr/>
          </p:nvSpPr>
          <p:spPr>
            <a:xfrm>
              <a:off x="21597351" y="13381457"/>
              <a:ext cx="963832" cy="578299"/>
            </a:xfrm>
            <a:custGeom>
              <a:avLst/>
              <a:gdLst>
                <a:gd name="connsiteX0" fmla="*/ 740223 w 963831"/>
                <a:gd name="connsiteY0" fmla="*/ 0 h 578298"/>
                <a:gd name="connsiteX1" fmla="*/ 740223 w 963831"/>
                <a:gd name="connsiteY1" fmla="*/ 75179 h 578298"/>
                <a:gd name="connsiteX2" fmla="*/ 584082 w 963831"/>
                <a:gd name="connsiteY2" fmla="*/ 231320 h 578298"/>
                <a:gd name="connsiteX3" fmla="*/ 533963 w 963831"/>
                <a:gd name="connsiteY3" fmla="*/ 231320 h 578298"/>
                <a:gd name="connsiteX4" fmla="*/ 377822 w 963831"/>
                <a:gd name="connsiteY4" fmla="*/ 75179 h 578298"/>
                <a:gd name="connsiteX5" fmla="*/ 377822 w 963831"/>
                <a:gd name="connsiteY5" fmla="*/ 0 h 578298"/>
                <a:gd name="connsiteX6" fmla="*/ 69396 w 963831"/>
                <a:gd name="connsiteY6" fmla="*/ 0 h 578298"/>
                <a:gd name="connsiteX7" fmla="*/ 0 w 963831"/>
                <a:gd name="connsiteY7" fmla="*/ 138792 h 578298"/>
                <a:gd name="connsiteX8" fmla="*/ 0 w 963831"/>
                <a:gd name="connsiteY8" fmla="*/ 427941 h 578298"/>
                <a:gd name="connsiteX9" fmla="*/ 177345 w 963831"/>
                <a:gd name="connsiteY9" fmla="*/ 605286 h 578298"/>
                <a:gd name="connsiteX10" fmla="*/ 938772 w 963831"/>
                <a:gd name="connsiteY10" fmla="*/ 605286 h 578298"/>
                <a:gd name="connsiteX11" fmla="*/ 1116117 w 963831"/>
                <a:gd name="connsiteY11" fmla="*/ 427941 h 578298"/>
                <a:gd name="connsiteX12" fmla="*/ 1116117 w 963831"/>
                <a:gd name="connsiteY12" fmla="*/ 138792 h 578298"/>
                <a:gd name="connsiteX13" fmla="*/ 1046721 w 963831"/>
                <a:gd name="connsiteY13" fmla="*/ 0 h 578298"/>
                <a:gd name="connsiteX14" fmla="*/ 740223 w 963831"/>
                <a:gd name="connsiteY14" fmla="*/ 0 h 578298"/>
                <a:gd name="connsiteX15" fmla="*/ 979253 w 963831"/>
                <a:gd name="connsiteY15" fmla="*/ 460711 h 578298"/>
                <a:gd name="connsiteX16" fmla="*/ 138792 w 963831"/>
                <a:gd name="connsiteY16" fmla="*/ 460711 h 578298"/>
                <a:gd name="connsiteX17" fmla="*/ 138792 w 963831"/>
                <a:gd name="connsiteY17" fmla="*/ 412520 h 578298"/>
                <a:gd name="connsiteX18" fmla="*/ 979253 w 963831"/>
                <a:gd name="connsiteY18" fmla="*/ 412520 h 578298"/>
                <a:gd name="connsiteX19" fmla="*/ 979253 w 963831"/>
                <a:gd name="connsiteY19" fmla="*/ 460711 h 578298"/>
                <a:gd name="connsiteX20" fmla="*/ 979253 w 963831"/>
                <a:gd name="connsiteY20" fmla="*/ 350835 h 578298"/>
                <a:gd name="connsiteX21" fmla="*/ 138792 w 963831"/>
                <a:gd name="connsiteY21" fmla="*/ 350835 h 578298"/>
                <a:gd name="connsiteX22" fmla="*/ 138792 w 963831"/>
                <a:gd name="connsiteY22" fmla="*/ 302643 h 578298"/>
                <a:gd name="connsiteX23" fmla="*/ 979253 w 963831"/>
                <a:gd name="connsiteY23" fmla="*/ 302643 h 578298"/>
                <a:gd name="connsiteX24" fmla="*/ 979253 w 963831"/>
                <a:gd name="connsiteY24" fmla="*/ 350835 h 57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3831" h="578298">
                  <a:moveTo>
                    <a:pt x="740223" y="0"/>
                  </a:moveTo>
                  <a:lnTo>
                    <a:pt x="740223" y="75179"/>
                  </a:lnTo>
                  <a:cubicBezTo>
                    <a:pt x="740223" y="159996"/>
                    <a:pt x="670827" y="231320"/>
                    <a:pt x="584082" y="231320"/>
                  </a:cubicBezTo>
                  <a:lnTo>
                    <a:pt x="533963" y="231320"/>
                  </a:lnTo>
                  <a:cubicBezTo>
                    <a:pt x="447218" y="231320"/>
                    <a:pt x="377822" y="161924"/>
                    <a:pt x="377822" y="75179"/>
                  </a:cubicBezTo>
                  <a:lnTo>
                    <a:pt x="377822" y="0"/>
                  </a:lnTo>
                  <a:lnTo>
                    <a:pt x="69396" y="0"/>
                  </a:lnTo>
                  <a:cubicBezTo>
                    <a:pt x="26987" y="32771"/>
                    <a:pt x="0" y="82890"/>
                    <a:pt x="0" y="138792"/>
                  </a:cubicBezTo>
                  <a:lnTo>
                    <a:pt x="0" y="427941"/>
                  </a:lnTo>
                  <a:cubicBezTo>
                    <a:pt x="0" y="526252"/>
                    <a:pt x="79034" y="605286"/>
                    <a:pt x="177345" y="605286"/>
                  </a:cubicBezTo>
                  <a:lnTo>
                    <a:pt x="938772" y="605286"/>
                  </a:lnTo>
                  <a:cubicBezTo>
                    <a:pt x="1037083" y="605286"/>
                    <a:pt x="1116117" y="526252"/>
                    <a:pt x="1116117" y="427941"/>
                  </a:cubicBezTo>
                  <a:lnTo>
                    <a:pt x="1116117" y="138792"/>
                  </a:lnTo>
                  <a:cubicBezTo>
                    <a:pt x="1116117" y="82890"/>
                    <a:pt x="1089130" y="32771"/>
                    <a:pt x="1046721" y="0"/>
                  </a:cubicBezTo>
                  <a:lnTo>
                    <a:pt x="740223" y="0"/>
                  </a:lnTo>
                  <a:close/>
                  <a:moveTo>
                    <a:pt x="979253" y="460711"/>
                  </a:moveTo>
                  <a:lnTo>
                    <a:pt x="138792" y="460711"/>
                  </a:lnTo>
                  <a:lnTo>
                    <a:pt x="138792" y="412520"/>
                  </a:lnTo>
                  <a:lnTo>
                    <a:pt x="979253" y="412520"/>
                  </a:lnTo>
                  <a:lnTo>
                    <a:pt x="979253" y="460711"/>
                  </a:lnTo>
                  <a:close/>
                  <a:moveTo>
                    <a:pt x="979253" y="350835"/>
                  </a:moveTo>
                  <a:lnTo>
                    <a:pt x="138792" y="350835"/>
                  </a:lnTo>
                  <a:lnTo>
                    <a:pt x="138792" y="302643"/>
                  </a:lnTo>
                  <a:lnTo>
                    <a:pt x="979253" y="302643"/>
                  </a:lnTo>
                  <a:lnTo>
                    <a:pt x="979253" y="350835"/>
                  </a:lnTo>
                  <a:close/>
                </a:path>
              </a:pathLst>
            </a:custGeom>
            <a:solidFill>
              <a:srgbClr val="F2F3F4"/>
            </a:solidFill>
            <a:ln w="19271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C374D496-0F9A-4CEB-A59C-6A2BDD656882}"/>
                </a:ext>
              </a:extLst>
            </p:cNvPr>
            <p:cNvSpPr/>
            <p:nvPr/>
          </p:nvSpPr>
          <p:spPr>
            <a:xfrm>
              <a:off x="22033002" y="13223389"/>
              <a:ext cx="192766" cy="192766"/>
            </a:xfrm>
            <a:custGeom>
              <a:avLst/>
              <a:gdLst>
                <a:gd name="connsiteX0" fmla="*/ 148430 w 192766"/>
                <a:gd name="connsiteY0" fmla="*/ 0 h 192766"/>
                <a:gd name="connsiteX1" fmla="*/ 98311 w 192766"/>
                <a:gd name="connsiteY1" fmla="*/ 0 h 192766"/>
                <a:gd name="connsiteX2" fmla="*/ 0 w 192766"/>
                <a:gd name="connsiteY2" fmla="*/ 82890 h 192766"/>
                <a:gd name="connsiteX3" fmla="*/ 0 w 192766"/>
                <a:gd name="connsiteY3" fmla="*/ 152286 h 192766"/>
                <a:gd name="connsiteX4" fmla="*/ 0 w 192766"/>
                <a:gd name="connsiteY4" fmla="*/ 246741 h 192766"/>
                <a:gd name="connsiteX5" fmla="*/ 98311 w 192766"/>
                <a:gd name="connsiteY5" fmla="*/ 329630 h 192766"/>
                <a:gd name="connsiteX6" fmla="*/ 148430 w 192766"/>
                <a:gd name="connsiteY6" fmla="*/ 329630 h 192766"/>
                <a:gd name="connsiteX7" fmla="*/ 246741 w 192766"/>
                <a:gd name="connsiteY7" fmla="*/ 246741 h 192766"/>
                <a:gd name="connsiteX8" fmla="*/ 246741 w 192766"/>
                <a:gd name="connsiteY8" fmla="*/ 152286 h 192766"/>
                <a:gd name="connsiteX9" fmla="*/ 246741 w 192766"/>
                <a:gd name="connsiteY9" fmla="*/ 82890 h 192766"/>
                <a:gd name="connsiteX10" fmla="*/ 148430 w 192766"/>
                <a:gd name="connsiteY10" fmla="*/ 0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766" h="192766">
                  <a:moveTo>
                    <a:pt x="148430" y="0"/>
                  </a:moveTo>
                  <a:lnTo>
                    <a:pt x="98311" y="0"/>
                  </a:lnTo>
                  <a:cubicBezTo>
                    <a:pt x="44336" y="0"/>
                    <a:pt x="0" y="36626"/>
                    <a:pt x="0" y="82890"/>
                  </a:cubicBezTo>
                  <a:lnTo>
                    <a:pt x="0" y="152286"/>
                  </a:lnTo>
                  <a:lnTo>
                    <a:pt x="0" y="246741"/>
                  </a:lnTo>
                  <a:cubicBezTo>
                    <a:pt x="0" y="291078"/>
                    <a:pt x="44336" y="329630"/>
                    <a:pt x="98311" y="329630"/>
                  </a:cubicBezTo>
                  <a:lnTo>
                    <a:pt x="148430" y="329630"/>
                  </a:lnTo>
                  <a:cubicBezTo>
                    <a:pt x="202405" y="329630"/>
                    <a:pt x="246741" y="293005"/>
                    <a:pt x="246741" y="246741"/>
                  </a:cubicBezTo>
                  <a:lnTo>
                    <a:pt x="246741" y="152286"/>
                  </a:lnTo>
                  <a:lnTo>
                    <a:pt x="246741" y="82890"/>
                  </a:lnTo>
                  <a:cubicBezTo>
                    <a:pt x="246741" y="38553"/>
                    <a:pt x="202405" y="0"/>
                    <a:pt x="148430" y="0"/>
                  </a:cubicBezTo>
                  <a:close/>
                </a:path>
              </a:pathLst>
            </a:custGeom>
            <a:solidFill>
              <a:srgbClr val="F2F3F4"/>
            </a:solidFill>
            <a:ln w="19271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8D08081-1922-4630-996D-2E0486803EB9}"/>
                </a:ext>
              </a:extLst>
            </p:cNvPr>
            <p:cNvSpPr/>
            <p:nvPr/>
          </p:nvSpPr>
          <p:spPr>
            <a:xfrm>
              <a:off x="15773880" y="10644176"/>
              <a:ext cx="3469794" cy="4048093"/>
            </a:xfrm>
            <a:custGeom>
              <a:avLst/>
              <a:gdLst>
                <a:gd name="connsiteX0" fmla="*/ 3171006 w 3469793"/>
                <a:gd name="connsiteY0" fmla="*/ 0 h 4048092"/>
                <a:gd name="connsiteX1" fmla="*/ 2619694 w 3469793"/>
                <a:gd name="connsiteY1" fmla="*/ 0 h 4048092"/>
                <a:gd name="connsiteX2" fmla="*/ 2484758 w 3469793"/>
                <a:gd name="connsiteY2" fmla="*/ 115659 h 4048092"/>
                <a:gd name="connsiteX3" fmla="*/ 990819 w 3469793"/>
                <a:gd name="connsiteY3" fmla="*/ 115659 h 4048092"/>
                <a:gd name="connsiteX4" fmla="*/ 855882 w 3469793"/>
                <a:gd name="connsiteY4" fmla="*/ 0 h 4048092"/>
                <a:gd name="connsiteX5" fmla="*/ 304571 w 3469793"/>
                <a:gd name="connsiteY5" fmla="*/ 0 h 4048092"/>
                <a:gd name="connsiteX6" fmla="*/ 0 w 3469793"/>
                <a:gd name="connsiteY6" fmla="*/ 291077 h 4048092"/>
                <a:gd name="connsiteX7" fmla="*/ 0 w 3469793"/>
                <a:gd name="connsiteY7" fmla="*/ 3918939 h 4048092"/>
                <a:gd name="connsiteX8" fmla="*/ 304571 w 3469793"/>
                <a:gd name="connsiteY8" fmla="*/ 4210016 h 4048092"/>
                <a:gd name="connsiteX9" fmla="*/ 3169078 w 3469793"/>
                <a:gd name="connsiteY9" fmla="*/ 4210016 h 4048092"/>
                <a:gd name="connsiteX10" fmla="*/ 3475577 w 3469793"/>
                <a:gd name="connsiteY10" fmla="*/ 3918939 h 4048092"/>
                <a:gd name="connsiteX11" fmla="*/ 3475577 w 3469793"/>
                <a:gd name="connsiteY11" fmla="*/ 291077 h 4048092"/>
                <a:gd name="connsiteX12" fmla="*/ 3171006 w 3469793"/>
                <a:gd name="connsiteY12" fmla="*/ 0 h 40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9793" h="4048092">
                  <a:moveTo>
                    <a:pt x="3171006" y="0"/>
                  </a:moveTo>
                  <a:lnTo>
                    <a:pt x="2619694" y="0"/>
                  </a:lnTo>
                  <a:cubicBezTo>
                    <a:pt x="2611984" y="63613"/>
                    <a:pt x="2554154" y="115659"/>
                    <a:pt x="2484758" y="115659"/>
                  </a:cubicBezTo>
                  <a:lnTo>
                    <a:pt x="990819" y="115659"/>
                  </a:lnTo>
                  <a:cubicBezTo>
                    <a:pt x="921423" y="115659"/>
                    <a:pt x="863593" y="65540"/>
                    <a:pt x="855882" y="0"/>
                  </a:cubicBezTo>
                  <a:lnTo>
                    <a:pt x="304571" y="0"/>
                  </a:lnTo>
                  <a:cubicBezTo>
                    <a:pt x="134936" y="0"/>
                    <a:pt x="0" y="131080"/>
                    <a:pt x="0" y="291077"/>
                  </a:cubicBezTo>
                  <a:lnTo>
                    <a:pt x="0" y="3918939"/>
                  </a:lnTo>
                  <a:cubicBezTo>
                    <a:pt x="0" y="4078935"/>
                    <a:pt x="136864" y="4210016"/>
                    <a:pt x="304571" y="4210016"/>
                  </a:cubicBezTo>
                  <a:lnTo>
                    <a:pt x="3169078" y="4210016"/>
                  </a:lnTo>
                  <a:cubicBezTo>
                    <a:pt x="3338713" y="4210016"/>
                    <a:pt x="3475577" y="4078935"/>
                    <a:pt x="3475577" y="3918939"/>
                  </a:cubicBezTo>
                  <a:lnTo>
                    <a:pt x="3475577" y="291077"/>
                  </a:lnTo>
                  <a:cubicBezTo>
                    <a:pt x="3475577" y="131080"/>
                    <a:pt x="3338713" y="0"/>
                    <a:pt x="3171006" y="0"/>
                  </a:cubicBezTo>
                  <a:close/>
                </a:path>
              </a:pathLst>
            </a:custGeom>
            <a:solidFill>
              <a:srgbClr val="F2F3F4"/>
            </a:solidFill>
            <a:ln w="19271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624A2C6-ACB6-45B5-976B-910EC3B7A827}"/>
                </a:ext>
              </a:extLst>
            </p:cNvPr>
            <p:cNvSpPr/>
            <p:nvPr/>
          </p:nvSpPr>
          <p:spPr>
            <a:xfrm>
              <a:off x="15567620" y="10447554"/>
              <a:ext cx="3855326" cy="4433625"/>
            </a:xfrm>
            <a:custGeom>
              <a:avLst/>
              <a:gdLst>
                <a:gd name="connsiteX0" fmla="*/ 3377266 w 3855326"/>
                <a:gd name="connsiteY0" fmla="*/ 1927 h 4433625"/>
                <a:gd name="connsiteX1" fmla="*/ 2825954 w 3855326"/>
                <a:gd name="connsiteY1" fmla="*/ 1927 h 4433625"/>
                <a:gd name="connsiteX2" fmla="*/ 2827882 w 3855326"/>
                <a:gd name="connsiteY2" fmla="*/ 17349 h 4433625"/>
                <a:gd name="connsiteX3" fmla="*/ 2827882 w 3855326"/>
                <a:gd name="connsiteY3" fmla="*/ 183127 h 4433625"/>
                <a:gd name="connsiteX4" fmla="*/ 2825954 w 3855326"/>
                <a:gd name="connsiteY4" fmla="*/ 198549 h 4433625"/>
                <a:gd name="connsiteX5" fmla="*/ 3377266 w 3855326"/>
                <a:gd name="connsiteY5" fmla="*/ 198549 h 4433625"/>
                <a:gd name="connsiteX6" fmla="*/ 3683765 w 3855326"/>
                <a:gd name="connsiteY6" fmla="*/ 489626 h 4433625"/>
                <a:gd name="connsiteX7" fmla="*/ 3683765 w 3855326"/>
                <a:gd name="connsiteY7" fmla="*/ 4117488 h 4433625"/>
                <a:gd name="connsiteX8" fmla="*/ 3377266 w 3855326"/>
                <a:gd name="connsiteY8" fmla="*/ 4408566 h 4433625"/>
                <a:gd name="connsiteX9" fmla="*/ 510831 w 3855326"/>
                <a:gd name="connsiteY9" fmla="*/ 4408566 h 4433625"/>
                <a:gd name="connsiteX10" fmla="*/ 206260 w 3855326"/>
                <a:gd name="connsiteY10" fmla="*/ 4117488 h 4433625"/>
                <a:gd name="connsiteX11" fmla="*/ 206260 w 3855326"/>
                <a:gd name="connsiteY11" fmla="*/ 487699 h 4433625"/>
                <a:gd name="connsiteX12" fmla="*/ 510831 w 3855326"/>
                <a:gd name="connsiteY12" fmla="*/ 196622 h 4433625"/>
                <a:gd name="connsiteX13" fmla="*/ 1062143 w 3855326"/>
                <a:gd name="connsiteY13" fmla="*/ 196622 h 4433625"/>
                <a:gd name="connsiteX14" fmla="*/ 1060215 w 3855326"/>
                <a:gd name="connsiteY14" fmla="*/ 181200 h 4433625"/>
                <a:gd name="connsiteX15" fmla="*/ 1060215 w 3855326"/>
                <a:gd name="connsiteY15" fmla="*/ 15421 h 4433625"/>
                <a:gd name="connsiteX16" fmla="*/ 1062143 w 3855326"/>
                <a:gd name="connsiteY16" fmla="*/ 0 h 4433625"/>
                <a:gd name="connsiteX17" fmla="*/ 510831 w 3855326"/>
                <a:gd name="connsiteY17" fmla="*/ 0 h 4433625"/>
                <a:gd name="connsiteX18" fmla="*/ 0 w 3855326"/>
                <a:gd name="connsiteY18" fmla="*/ 487699 h 4433625"/>
                <a:gd name="connsiteX19" fmla="*/ 0 w 3855326"/>
                <a:gd name="connsiteY19" fmla="*/ 4115561 h 4433625"/>
                <a:gd name="connsiteX20" fmla="*/ 510831 w 3855326"/>
                <a:gd name="connsiteY20" fmla="*/ 4603259 h 4433625"/>
                <a:gd name="connsiteX21" fmla="*/ 3375338 w 3855326"/>
                <a:gd name="connsiteY21" fmla="*/ 4603259 h 4433625"/>
                <a:gd name="connsiteX22" fmla="*/ 3886169 w 3855326"/>
                <a:gd name="connsiteY22" fmla="*/ 4115561 h 4433625"/>
                <a:gd name="connsiteX23" fmla="*/ 3886169 w 3855326"/>
                <a:gd name="connsiteY23" fmla="*/ 487699 h 4433625"/>
                <a:gd name="connsiteX24" fmla="*/ 3377266 w 3855326"/>
                <a:gd name="connsiteY24" fmla="*/ 1927 h 44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5326" h="4433625">
                  <a:moveTo>
                    <a:pt x="3377266" y="1927"/>
                  </a:moveTo>
                  <a:lnTo>
                    <a:pt x="2825954" y="1927"/>
                  </a:lnTo>
                  <a:cubicBezTo>
                    <a:pt x="2825954" y="7710"/>
                    <a:pt x="2827882" y="11566"/>
                    <a:pt x="2827882" y="17349"/>
                  </a:cubicBezTo>
                  <a:lnTo>
                    <a:pt x="2827882" y="183127"/>
                  </a:lnTo>
                  <a:cubicBezTo>
                    <a:pt x="2827882" y="188911"/>
                    <a:pt x="2825954" y="192766"/>
                    <a:pt x="2825954" y="198549"/>
                  </a:cubicBezTo>
                  <a:lnTo>
                    <a:pt x="3377266" y="198549"/>
                  </a:lnTo>
                  <a:cubicBezTo>
                    <a:pt x="3546900" y="198549"/>
                    <a:pt x="3683765" y="329630"/>
                    <a:pt x="3683765" y="489626"/>
                  </a:cubicBezTo>
                  <a:lnTo>
                    <a:pt x="3683765" y="4117488"/>
                  </a:lnTo>
                  <a:cubicBezTo>
                    <a:pt x="3683765" y="4277485"/>
                    <a:pt x="3546900" y="4408566"/>
                    <a:pt x="3377266" y="4408566"/>
                  </a:cubicBezTo>
                  <a:lnTo>
                    <a:pt x="510831" y="4408566"/>
                  </a:lnTo>
                  <a:cubicBezTo>
                    <a:pt x="341196" y="4408566"/>
                    <a:pt x="206260" y="4277485"/>
                    <a:pt x="206260" y="4117488"/>
                  </a:cubicBezTo>
                  <a:lnTo>
                    <a:pt x="206260" y="487699"/>
                  </a:lnTo>
                  <a:cubicBezTo>
                    <a:pt x="206260" y="327702"/>
                    <a:pt x="343124" y="196622"/>
                    <a:pt x="510831" y="196622"/>
                  </a:cubicBezTo>
                  <a:lnTo>
                    <a:pt x="1062143" y="196622"/>
                  </a:lnTo>
                  <a:cubicBezTo>
                    <a:pt x="1062143" y="190838"/>
                    <a:pt x="1060215" y="186983"/>
                    <a:pt x="1060215" y="181200"/>
                  </a:cubicBezTo>
                  <a:lnTo>
                    <a:pt x="1060215" y="15421"/>
                  </a:lnTo>
                  <a:cubicBezTo>
                    <a:pt x="1060215" y="9638"/>
                    <a:pt x="1060215" y="5783"/>
                    <a:pt x="1062143" y="0"/>
                  </a:cubicBezTo>
                  <a:lnTo>
                    <a:pt x="510831" y="0"/>
                  </a:lnTo>
                  <a:cubicBezTo>
                    <a:pt x="229392" y="0"/>
                    <a:pt x="0" y="217825"/>
                    <a:pt x="0" y="487699"/>
                  </a:cubicBezTo>
                  <a:lnTo>
                    <a:pt x="0" y="4115561"/>
                  </a:lnTo>
                  <a:cubicBezTo>
                    <a:pt x="0" y="4383506"/>
                    <a:pt x="227464" y="4603259"/>
                    <a:pt x="510831" y="4603259"/>
                  </a:cubicBezTo>
                  <a:lnTo>
                    <a:pt x="3375338" y="4603259"/>
                  </a:lnTo>
                  <a:cubicBezTo>
                    <a:pt x="3656777" y="4603259"/>
                    <a:pt x="3886169" y="4385434"/>
                    <a:pt x="3886169" y="4115561"/>
                  </a:cubicBezTo>
                  <a:lnTo>
                    <a:pt x="3886169" y="487699"/>
                  </a:lnTo>
                  <a:cubicBezTo>
                    <a:pt x="3886169" y="219753"/>
                    <a:pt x="3658705" y="1927"/>
                    <a:pt x="3377266" y="1927"/>
                  </a:cubicBezTo>
                  <a:close/>
                </a:path>
              </a:pathLst>
            </a:custGeom>
            <a:solidFill>
              <a:srgbClr val="455256"/>
            </a:solidFill>
            <a:ln w="19271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F93C2E7-5703-42FE-B214-832FD8B91B1B}"/>
                </a:ext>
              </a:extLst>
            </p:cNvPr>
            <p:cNvSpPr/>
            <p:nvPr/>
          </p:nvSpPr>
          <p:spPr>
            <a:xfrm>
              <a:off x="16625907" y="10119851"/>
              <a:ext cx="1734897" cy="578299"/>
            </a:xfrm>
            <a:custGeom>
              <a:avLst/>
              <a:gdLst>
                <a:gd name="connsiteX0" fmla="*/ 1632731 w 1734896"/>
                <a:gd name="connsiteY0" fmla="*/ 213971 h 578298"/>
                <a:gd name="connsiteX1" fmla="*/ 1499722 w 1734896"/>
                <a:gd name="connsiteY1" fmla="*/ 213971 h 578298"/>
                <a:gd name="connsiteX2" fmla="*/ 1499722 w 1734896"/>
                <a:gd name="connsiteY2" fmla="*/ 131081 h 578298"/>
                <a:gd name="connsiteX3" fmla="*/ 1362858 w 1734896"/>
                <a:gd name="connsiteY3" fmla="*/ 0 h 578298"/>
                <a:gd name="connsiteX4" fmla="*/ 406737 w 1734896"/>
                <a:gd name="connsiteY4" fmla="*/ 0 h 578298"/>
                <a:gd name="connsiteX5" fmla="*/ 269873 w 1734896"/>
                <a:gd name="connsiteY5" fmla="*/ 131081 h 578298"/>
                <a:gd name="connsiteX6" fmla="*/ 269873 w 1734896"/>
                <a:gd name="connsiteY6" fmla="*/ 213971 h 578298"/>
                <a:gd name="connsiteX7" fmla="*/ 136864 w 1734896"/>
                <a:gd name="connsiteY7" fmla="*/ 213971 h 578298"/>
                <a:gd name="connsiteX8" fmla="*/ 1928 w 1734896"/>
                <a:gd name="connsiteY8" fmla="*/ 329630 h 578298"/>
                <a:gd name="connsiteX9" fmla="*/ 0 w 1734896"/>
                <a:gd name="connsiteY9" fmla="*/ 345052 h 578298"/>
                <a:gd name="connsiteX10" fmla="*/ 0 w 1734896"/>
                <a:gd name="connsiteY10" fmla="*/ 510830 h 578298"/>
                <a:gd name="connsiteX11" fmla="*/ 1928 w 1734896"/>
                <a:gd name="connsiteY11" fmla="*/ 526252 h 578298"/>
                <a:gd name="connsiteX12" fmla="*/ 136864 w 1734896"/>
                <a:gd name="connsiteY12" fmla="*/ 641911 h 578298"/>
                <a:gd name="connsiteX13" fmla="*/ 1630803 w 1734896"/>
                <a:gd name="connsiteY13" fmla="*/ 641911 h 578298"/>
                <a:gd name="connsiteX14" fmla="*/ 1765739 w 1734896"/>
                <a:gd name="connsiteY14" fmla="*/ 526252 h 578298"/>
                <a:gd name="connsiteX15" fmla="*/ 1767667 w 1734896"/>
                <a:gd name="connsiteY15" fmla="*/ 510830 h 578298"/>
                <a:gd name="connsiteX16" fmla="*/ 1767667 w 1734896"/>
                <a:gd name="connsiteY16" fmla="*/ 345052 h 578298"/>
                <a:gd name="connsiteX17" fmla="*/ 1765739 w 1734896"/>
                <a:gd name="connsiteY17" fmla="*/ 329630 h 578298"/>
                <a:gd name="connsiteX18" fmla="*/ 1632731 w 1734896"/>
                <a:gd name="connsiteY18" fmla="*/ 213971 h 57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34896" h="578298">
                  <a:moveTo>
                    <a:pt x="1632731" y="213971"/>
                  </a:moveTo>
                  <a:lnTo>
                    <a:pt x="1499722" y="213971"/>
                  </a:lnTo>
                  <a:lnTo>
                    <a:pt x="1499722" y="131081"/>
                  </a:lnTo>
                  <a:cubicBezTo>
                    <a:pt x="1499722" y="59757"/>
                    <a:pt x="1438037" y="0"/>
                    <a:pt x="1362858" y="0"/>
                  </a:cubicBezTo>
                  <a:lnTo>
                    <a:pt x="406737" y="0"/>
                  </a:lnTo>
                  <a:cubicBezTo>
                    <a:pt x="331558" y="0"/>
                    <a:pt x="269873" y="57830"/>
                    <a:pt x="269873" y="131081"/>
                  </a:cubicBezTo>
                  <a:lnTo>
                    <a:pt x="269873" y="213971"/>
                  </a:lnTo>
                  <a:lnTo>
                    <a:pt x="136864" y="213971"/>
                  </a:lnTo>
                  <a:cubicBezTo>
                    <a:pt x="67468" y="213971"/>
                    <a:pt x="9638" y="264090"/>
                    <a:pt x="1928" y="329630"/>
                  </a:cubicBezTo>
                  <a:cubicBezTo>
                    <a:pt x="1928" y="335413"/>
                    <a:pt x="0" y="339268"/>
                    <a:pt x="0" y="345052"/>
                  </a:cubicBezTo>
                  <a:lnTo>
                    <a:pt x="0" y="510830"/>
                  </a:lnTo>
                  <a:cubicBezTo>
                    <a:pt x="0" y="516614"/>
                    <a:pt x="0" y="520469"/>
                    <a:pt x="1928" y="526252"/>
                  </a:cubicBezTo>
                  <a:cubicBezTo>
                    <a:pt x="9638" y="589864"/>
                    <a:pt x="67468" y="641911"/>
                    <a:pt x="136864" y="641911"/>
                  </a:cubicBezTo>
                  <a:lnTo>
                    <a:pt x="1630803" y="641911"/>
                  </a:lnTo>
                  <a:cubicBezTo>
                    <a:pt x="1700199" y="641911"/>
                    <a:pt x="1758029" y="591793"/>
                    <a:pt x="1765739" y="526252"/>
                  </a:cubicBezTo>
                  <a:cubicBezTo>
                    <a:pt x="1765739" y="520469"/>
                    <a:pt x="1767667" y="516614"/>
                    <a:pt x="1767667" y="510830"/>
                  </a:cubicBezTo>
                  <a:lnTo>
                    <a:pt x="1767667" y="345052"/>
                  </a:lnTo>
                  <a:cubicBezTo>
                    <a:pt x="1767667" y="339268"/>
                    <a:pt x="1765739" y="335413"/>
                    <a:pt x="1765739" y="329630"/>
                  </a:cubicBezTo>
                  <a:cubicBezTo>
                    <a:pt x="1759957" y="264090"/>
                    <a:pt x="1702126" y="213971"/>
                    <a:pt x="1632731" y="213971"/>
                  </a:cubicBezTo>
                  <a:close/>
                </a:path>
              </a:pathLst>
            </a:custGeom>
            <a:solidFill>
              <a:srgbClr val="455256"/>
            </a:solidFill>
            <a:ln w="19271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9295B3B-5DB6-4FA8-B0FA-5083FD30CEE0}"/>
                </a:ext>
              </a:extLst>
            </p:cNvPr>
            <p:cNvSpPr/>
            <p:nvPr/>
          </p:nvSpPr>
          <p:spPr>
            <a:xfrm>
              <a:off x="16714580" y="10437915"/>
              <a:ext cx="1542131" cy="192766"/>
            </a:xfrm>
            <a:custGeom>
              <a:avLst/>
              <a:gdLst>
                <a:gd name="connsiteX0" fmla="*/ 1488156 w 1542130"/>
                <a:gd name="connsiteY0" fmla="*/ 0 h 192766"/>
                <a:gd name="connsiteX1" fmla="*/ 107949 w 1542130"/>
                <a:gd name="connsiteY1" fmla="*/ 0 h 192766"/>
                <a:gd name="connsiteX2" fmla="*/ 0 w 1542130"/>
                <a:gd name="connsiteY2" fmla="*/ 107949 h 192766"/>
                <a:gd name="connsiteX3" fmla="*/ 0 w 1542130"/>
                <a:gd name="connsiteY3" fmla="*/ 113732 h 192766"/>
                <a:gd name="connsiteX4" fmla="*/ 107949 w 1542130"/>
                <a:gd name="connsiteY4" fmla="*/ 221682 h 192766"/>
                <a:gd name="connsiteX5" fmla="*/ 1488156 w 1542130"/>
                <a:gd name="connsiteY5" fmla="*/ 221682 h 192766"/>
                <a:gd name="connsiteX6" fmla="*/ 1596105 w 1542130"/>
                <a:gd name="connsiteY6" fmla="*/ 113732 h 192766"/>
                <a:gd name="connsiteX7" fmla="*/ 1596105 w 1542130"/>
                <a:gd name="connsiteY7" fmla="*/ 107949 h 192766"/>
                <a:gd name="connsiteX8" fmla="*/ 1488156 w 1542130"/>
                <a:gd name="connsiteY8" fmla="*/ 0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130" h="192766">
                  <a:moveTo>
                    <a:pt x="1488156" y="0"/>
                  </a:moveTo>
                  <a:lnTo>
                    <a:pt x="107949" y="0"/>
                  </a:lnTo>
                  <a:cubicBezTo>
                    <a:pt x="48192" y="0"/>
                    <a:pt x="0" y="48192"/>
                    <a:pt x="0" y="107949"/>
                  </a:cubicBezTo>
                  <a:lnTo>
                    <a:pt x="0" y="113732"/>
                  </a:lnTo>
                  <a:cubicBezTo>
                    <a:pt x="0" y="173490"/>
                    <a:pt x="48192" y="221682"/>
                    <a:pt x="107949" y="221682"/>
                  </a:cubicBezTo>
                  <a:lnTo>
                    <a:pt x="1488156" y="221682"/>
                  </a:lnTo>
                  <a:cubicBezTo>
                    <a:pt x="1547913" y="221682"/>
                    <a:pt x="1596105" y="173490"/>
                    <a:pt x="1596105" y="113732"/>
                  </a:cubicBezTo>
                  <a:lnTo>
                    <a:pt x="1596105" y="107949"/>
                  </a:lnTo>
                  <a:cubicBezTo>
                    <a:pt x="1596105" y="50120"/>
                    <a:pt x="1547913" y="0"/>
                    <a:pt x="1488156" y="0"/>
                  </a:cubicBezTo>
                  <a:close/>
                </a:path>
              </a:pathLst>
            </a:custGeom>
            <a:solidFill>
              <a:srgbClr val="D0D5D8"/>
            </a:solidFill>
            <a:ln w="19271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F5976A10-0A6C-41F5-B3A2-A3D0EB895E7B}"/>
                </a:ext>
              </a:extLst>
            </p:cNvPr>
            <p:cNvSpPr/>
            <p:nvPr/>
          </p:nvSpPr>
          <p:spPr>
            <a:xfrm>
              <a:off x="16999874" y="10169970"/>
              <a:ext cx="963832" cy="192766"/>
            </a:xfrm>
            <a:custGeom>
              <a:avLst/>
              <a:gdLst>
                <a:gd name="connsiteX0" fmla="*/ 950338 w 963831"/>
                <a:gd name="connsiteY0" fmla="*/ 0 h 0"/>
                <a:gd name="connsiteX1" fmla="*/ 73251 w 963831"/>
                <a:gd name="connsiteY1" fmla="*/ 0 h 0"/>
                <a:gd name="connsiteX2" fmla="*/ 0 w 963831"/>
                <a:gd name="connsiteY2" fmla="*/ 73251 h 0"/>
                <a:gd name="connsiteX3" fmla="*/ 0 w 963831"/>
                <a:gd name="connsiteY3" fmla="*/ 77107 h 0"/>
                <a:gd name="connsiteX4" fmla="*/ 73251 w 963831"/>
                <a:gd name="connsiteY4" fmla="*/ 150358 h 0"/>
                <a:gd name="connsiteX5" fmla="*/ 950338 w 963831"/>
                <a:gd name="connsiteY5" fmla="*/ 150358 h 0"/>
                <a:gd name="connsiteX6" fmla="*/ 1023589 w 963831"/>
                <a:gd name="connsiteY6" fmla="*/ 77107 h 0"/>
                <a:gd name="connsiteX7" fmla="*/ 1023589 w 963831"/>
                <a:gd name="connsiteY7" fmla="*/ 73251 h 0"/>
                <a:gd name="connsiteX8" fmla="*/ 950338 w 963831"/>
                <a:gd name="connsiteY8"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831">
                  <a:moveTo>
                    <a:pt x="950338" y="0"/>
                  </a:moveTo>
                  <a:lnTo>
                    <a:pt x="73251" y="0"/>
                  </a:lnTo>
                  <a:cubicBezTo>
                    <a:pt x="32770" y="0"/>
                    <a:pt x="0" y="32771"/>
                    <a:pt x="0" y="73251"/>
                  </a:cubicBezTo>
                  <a:lnTo>
                    <a:pt x="0" y="77107"/>
                  </a:lnTo>
                  <a:cubicBezTo>
                    <a:pt x="0" y="117588"/>
                    <a:pt x="32770" y="150358"/>
                    <a:pt x="73251" y="150358"/>
                  </a:cubicBezTo>
                  <a:lnTo>
                    <a:pt x="950338" y="150358"/>
                  </a:lnTo>
                  <a:cubicBezTo>
                    <a:pt x="990819" y="150358"/>
                    <a:pt x="1023589" y="117588"/>
                    <a:pt x="1023589" y="77107"/>
                  </a:cubicBezTo>
                  <a:lnTo>
                    <a:pt x="1023589" y="73251"/>
                  </a:lnTo>
                  <a:cubicBezTo>
                    <a:pt x="1023589" y="32771"/>
                    <a:pt x="990819" y="0"/>
                    <a:pt x="950338" y="0"/>
                  </a:cubicBezTo>
                  <a:close/>
                </a:path>
              </a:pathLst>
            </a:custGeom>
            <a:solidFill>
              <a:srgbClr val="D0D5D8"/>
            </a:solidFill>
            <a:ln w="19271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4210C97-AF9F-4553-B1D1-AD218F3C26D3}"/>
                </a:ext>
              </a:extLst>
            </p:cNvPr>
            <p:cNvSpPr/>
            <p:nvPr/>
          </p:nvSpPr>
          <p:spPr>
            <a:xfrm>
              <a:off x="16992164" y="11999323"/>
              <a:ext cx="1734897" cy="192766"/>
            </a:xfrm>
            <a:custGeom>
              <a:avLst/>
              <a:gdLst>
                <a:gd name="connsiteX0" fmla="*/ 1777305 w 1734896"/>
                <a:gd name="connsiteY0" fmla="*/ 0 h 0"/>
                <a:gd name="connsiteX1" fmla="*/ 53974 w 1734896"/>
                <a:gd name="connsiteY1" fmla="*/ 0 h 0"/>
                <a:gd name="connsiteX2" fmla="*/ 0 w 1734896"/>
                <a:gd name="connsiteY2" fmla="*/ 53974 h 0"/>
                <a:gd name="connsiteX3" fmla="*/ 0 w 1734896"/>
                <a:gd name="connsiteY3" fmla="*/ 55902 h 0"/>
                <a:gd name="connsiteX4" fmla="*/ 53974 w 1734896"/>
                <a:gd name="connsiteY4" fmla="*/ 109877 h 0"/>
                <a:gd name="connsiteX5" fmla="*/ 1777305 w 1734896"/>
                <a:gd name="connsiteY5" fmla="*/ 109877 h 0"/>
                <a:gd name="connsiteX6" fmla="*/ 1831280 w 1734896"/>
                <a:gd name="connsiteY6" fmla="*/ 55902 h 0"/>
                <a:gd name="connsiteX7" fmla="*/ 1831280 w 1734896"/>
                <a:gd name="connsiteY7" fmla="*/ 53974 h 0"/>
                <a:gd name="connsiteX8" fmla="*/ 1777305 w 1734896"/>
                <a:gd name="connsiteY8"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896">
                  <a:moveTo>
                    <a:pt x="1777305" y="0"/>
                  </a:moveTo>
                  <a:lnTo>
                    <a:pt x="53974" y="0"/>
                  </a:lnTo>
                  <a:cubicBezTo>
                    <a:pt x="23132" y="0"/>
                    <a:pt x="0" y="25060"/>
                    <a:pt x="0" y="53974"/>
                  </a:cubicBezTo>
                  <a:lnTo>
                    <a:pt x="0" y="55902"/>
                  </a:lnTo>
                  <a:cubicBezTo>
                    <a:pt x="0" y="86745"/>
                    <a:pt x="25059" y="109877"/>
                    <a:pt x="53974" y="109877"/>
                  </a:cubicBezTo>
                  <a:lnTo>
                    <a:pt x="1777305" y="109877"/>
                  </a:lnTo>
                  <a:cubicBezTo>
                    <a:pt x="1808148" y="109877"/>
                    <a:pt x="1831280" y="84817"/>
                    <a:pt x="1831280" y="55902"/>
                  </a:cubicBezTo>
                  <a:lnTo>
                    <a:pt x="1831280" y="53974"/>
                  </a:lnTo>
                  <a:cubicBezTo>
                    <a:pt x="1831280" y="25060"/>
                    <a:pt x="1808148" y="0"/>
                    <a:pt x="1777305" y="0"/>
                  </a:cubicBezTo>
                  <a:close/>
                </a:path>
              </a:pathLst>
            </a:custGeom>
            <a:solidFill>
              <a:srgbClr val="62767F"/>
            </a:solidFill>
            <a:ln w="19271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5AE6517-2630-439F-B9D0-D6AB60FE8D97}"/>
                </a:ext>
              </a:extLst>
            </p:cNvPr>
            <p:cNvSpPr/>
            <p:nvPr/>
          </p:nvSpPr>
          <p:spPr>
            <a:xfrm>
              <a:off x="16199894" y="11586803"/>
              <a:ext cx="385533" cy="385533"/>
            </a:xfrm>
            <a:custGeom>
              <a:avLst/>
              <a:gdLst>
                <a:gd name="connsiteX0" fmla="*/ 0 w 385532"/>
                <a:gd name="connsiteY0" fmla="*/ 549384 h 385532"/>
                <a:gd name="connsiteX1" fmla="*/ 559022 w 385532"/>
                <a:gd name="connsiteY1" fmla="*/ 549384 h 385532"/>
                <a:gd name="connsiteX2" fmla="*/ 559022 w 385532"/>
                <a:gd name="connsiteY2" fmla="*/ 0 h 385532"/>
                <a:gd name="connsiteX3" fmla="*/ 0 w 385532"/>
                <a:gd name="connsiteY3" fmla="*/ 0 h 385532"/>
                <a:gd name="connsiteX4" fmla="*/ 0 w 385532"/>
                <a:gd name="connsiteY4" fmla="*/ 549384 h 385532"/>
                <a:gd name="connsiteX5" fmla="*/ 67468 w 385532"/>
                <a:gd name="connsiteY5" fmla="*/ 69396 h 385532"/>
                <a:gd name="connsiteX6" fmla="*/ 493482 w 385532"/>
                <a:gd name="connsiteY6" fmla="*/ 69396 h 385532"/>
                <a:gd name="connsiteX7" fmla="*/ 493482 w 385532"/>
                <a:gd name="connsiteY7" fmla="*/ 483843 h 385532"/>
                <a:gd name="connsiteX8" fmla="*/ 67468 w 385532"/>
                <a:gd name="connsiteY8" fmla="*/ 483843 h 385532"/>
                <a:gd name="connsiteX9" fmla="*/ 67468 w 385532"/>
                <a:gd name="connsiteY9" fmla="*/ 69396 h 38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532" h="385532">
                  <a:moveTo>
                    <a:pt x="0" y="549384"/>
                  </a:moveTo>
                  <a:lnTo>
                    <a:pt x="559022" y="549384"/>
                  </a:lnTo>
                  <a:lnTo>
                    <a:pt x="559022" y="0"/>
                  </a:lnTo>
                  <a:lnTo>
                    <a:pt x="0" y="0"/>
                  </a:lnTo>
                  <a:lnTo>
                    <a:pt x="0" y="549384"/>
                  </a:lnTo>
                  <a:close/>
                  <a:moveTo>
                    <a:pt x="67468" y="69396"/>
                  </a:moveTo>
                  <a:lnTo>
                    <a:pt x="493482" y="69396"/>
                  </a:lnTo>
                  <a:lnTo>
                    <a:pt x="493482" y="483843"/>
                  </a:lnTo>
                  <a:lnTo>
                    <a:pt x="67468" y="483843"/>
                  </a:lnTo>
                  <a:lnTo>
                    <a:pt x="67468" y="69396"/>
                  </a:lnTo>
                  <a:close/>
                </a:path>
              </a:pathLst>
            </a:custGeom>
            <a:solidFill>
              <a:srgbClr val="455256"/>
            </a:solidFill>
            <a:ln w="19271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CCEFBBF-1776-4A3A-8D64-64819AC6C4D8}"/>
                </a:ext>
              </a:extLst>
            </p:cNvPr>
            <p:cNvSpPr/>
            <p:nvPr/>
          </p:nvSpPr>
          <p:spPr>
            <a:xfrm>
              <a:off x="16992164" y="12916890"/>
              <a:ext cx="1734897" cy="192766"/>
            </a:xfrm>
            <a:custGeom>
              <a:avLst/>
              <a:gdLst>
                <a:gd name="connsiteX0" fmla="*/ 1777305 w 1734896"/>
                <a:gd name="connsiteY0" fmla="*/ 0 h 0"/>
                <a:gd name="connsiteX1" fmla="*/ 53974 w 1734896"/>
                <a:gd name="connsiteY1" fmla="*/ 0 h 0"/>
                <a:gd name="connsiteX2" fmla="*/ 0 w 1734896"/>
                <a:gd name="connsiteY2" fmla="*/ 53975 h 0"/>
                <a:gd name="connsiteX3" fmla="*/ 0 w 1734896"/>
                <a:gd name="connsiteY3" fmla="*/ 55902 h 0"/>
                <a:gd name="connsiteX4" fmla="*/ 53974 w 1734896"/>
                <a:gd name="connsiteY4" fmla="*/ 109877 h 0"/>
                <a:gd name="connsiteX5" fmla="*/ 1777305 w 1734896"/>
                <a:gd name="connsiteY5" fmla="*/ 109877 h 0"/>
                <a:gd name="connsiteX6" fmla="*/ 1831280 w 1734896"/>
                <a:gd name="connsiteY6" fmla="*/ 55902 h 0"/>
                <a:gd name="connsiteX7" fmla="*/ 1831280 w 1734896"/>
                <a:gd name="connsiteY7" fmla="*/ 53975 h 0"/>
                <a:gd name="connsiteX8" fmla="*/ 1777305 w 1734896"/>
                <a:gd name="connsiteY8"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896">
                  <a:moveTo>
                    <a:pt x="1777305" y="0"/>
                  </a:moveTo>
                  <a:lnTo>
                    <a:pt x="53974" y="0"/>
                  </a:lnTo>
                  <a:cubicBezTo>
                    <a:pt x="23132" y="0"/>
                    <a:pt x="0" y="25060"/>
                    <a:pt x="0" y="53975"/>
                  </a:cubicBezTo>
                  <a:lnTo>
                    <a:pt x="0" y="55902"/>
                  </a:lnTo>
                  <a:cubicBezTo>
                    <a:pt x="0" y="86745"/>
                    <a:pt x="25059" y="109877"/>
                    <a:pt x="53974" y="109877"/>
                  </a:cubicBezTo>
                  <a:lnTo>
                    <a:pt x="1777305" y="109877"/>
                  </a:lnTo>
                  <a:cubicBezTo>
                    <a:pt x="1808148" y="109877"/>
                    <a:pt x="1831280" y="84818"/>
                    <a:pt x="1831280" y="55902"/>
                  </a:cubicBezTo>
                  <a:lnTo>
                    <a:pt x="1831280" y="53975"/>
                  </a:lnTo>
                  <a:cubicBezTo>
                    <a:pt x="1831280" y="25060"/>
                    <a:pt x="1808148" y="0"/>
                    <a:pt x="1777305" y="0"/>
                  </a:cubicBezTo>
                  <a:close/>
                </a:path>
              </a:pathLst>
            </a:custGeom>
            <a:solidFill>
              <a:srgbClr val="62767F"/>
            </a:solidFill>
            <a:ln w="19271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1F6F8F61-E74E-4D2D-B976-F2E223B30A75}"/>
                </a:ext>
              </a:extLst>
            </p:cNvPr>
            <p:cNvSpPr/>
            <p:nvPr/>
          </p:nvSpPr>
          <p:spPr>
            <a:xfrm>
              <a:off x="16199894" y="12506299"/>
              <a:ext cx="385533" cy="385533"/>
            </a:xfrm>
            <a:custGeom>
              <a:avLst/>
              <a:gdLst>
                <a:gd name="connsiteX0" fmla="*/ 0 w 385532"/>
                <a:gd name="connsiteY0" fmla="*/ 549384 h 385532"/>
                <a:gd name="connsiteX1" fmla="*/ 559022 w 385532"/>
                <a:gd name="connsiteY1" fmla="*/ 549384 h 385532"/>
                <a:gd name="connsiteX2" fmla="*/ 559022 w 385532"/>
                <a:gd name="connsiteY2" fmla="*/ 0 h 385532"/>
                <a:gd name="connsiteX3" fmla="*/ 0 w 385532"/>
                <a:gd name="connsiteY3" fmla="*/ 0 h 385532"/>
                <a:gd name="connsiteX4" fmla="*/ 0 w 385532"/>
                <a:gd name="connsiteY4" fmla="*/ 549384 h 385532"/>
                <a:gd name="connsiteX5" fmla="*/ 67468 w 385532"/>
                <a:gd name="connsiteY5" fmla="*/ 67468 h 385532"/>
                <a:gd name="connsiteX6" fmla="*/ 493482 w 385532"/>
                <a:gd name="connsiteY6" fmla="*/ 67468 h 385532"/>
                <a:gd name="connsiteX7" fmla="*/ 493482 w 385532"/>
                <a:gd name="connsiteY7" fmla="*/ 481916 h 385532"/>
                <a:gd name="connsiteX8" fmla="*/ 67468 w 385532"/>
                <a:gd name="connsiteY8" fmla="*/ 481916 h 385532"/>
                <a:gd name="connsiteX9" fmla="*/ 67468 w 385532"/>
                <a:gd name="connsiteY9" fmla="*/ 67468 h 38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532" h="385532">
                  <a:moveTo>
                    <a:pt x="0" y="549384"/>
                  </a:moveTo>
                  <a:lnTo>
                    <a:pt x="559022" y="549384"/>
                  </a:lnTo>
                  <a:lnTo>
                    <a:pt x="559022" y="0"/>
                  </a:lnTo>
                  <a:lnTo>
                    <a:pt x="0" y="0"/>
                  </a:lnTo>
                  <a:lnTo>
                    <a:pt x="0" y="549384"/>
                  </a:lnTo>
                  <a:close/>
                  <a:moveTo>
                    <a:pt x="67468" y="67468"/>
                  </a:moveTo>
                  <a:lnTo>
                    <a:pt x="493482" y="67468"/>
                  </a:lnTo>
                  <a:lnTo>
                    <a:pt x="493482" y="481916"/>
                  </a:lnTo>
                  <a:lnTo>
                    <a:pt x="67468" y="481916"/>
                  </a:lnTo>
                  <a:lnTo>
                    <a:pt x="67468" y="67468"/>
                  </a:lnTo>
                  <a:close/>
                </a:path>
              </a:pathLst>
            </a:custGeom>
            <a:solidFill>
              <a:srgbClr val="455256"/>
            </a:solidFill>
            <a:ln w="19271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A59888D-CF90-4603-AF6D-9D1DCD425098}"/>
                </a:ext>
              </a:extLst>
            </p:cNvPr>
            <p:cNvSpPr/>
            <p:nvPr/>
          </p:nvSpPr>
          <p:spPr>
            <a:xfrm>
              <a:off x="16992164" y="13834458"/>
              <a:ext cx="1734897" cy="192766"/>
            </a:xfrm>
            <a:custGeom>
              <a:avLst/>
              <a:gdLst>
                <a:gd name="connsiteX0" fmla="*/ 1777305 w 1734896"/>
                <a:gd name="connsiteY0" fmla="*/ 0 h 0"/>
                <a:gd name="connsiteX1" fmla="*/ 53974 w 1734896"/>
                <a:gd name="connsiteY1" fmla="*/ 0 h 0"/>
                <a:gd name="connsiteX2" fmla="*/ 0 w 1734896"/>
                <a:gd name="connsiteY2" fmla="*/ 53974 h 0"/>
                <a:gd name="connsiteX3" fmla="*/ 0 w 1734896"/>
                <a:gd name="connsiteY3" fmla="*/ 55902 h 0"/>
                <a:gd name="connsiteX4" fmla="*/ 53974 w 1734896"/>
                <a:gd name="connsiteY4" fmla="*/ 109877 h 0"/>
                <a:gd name="connsiteX5" fmla="*/ 1777305 w 1734896"/>
                <a:gd name="connsiteY5" fmla="*/ 109877 h 0"/>
                <a:gd name="connsiteX6" fmla="*/ 1831280 w 1734896"/>
                <a:gd name="connsiteY6" fmla="*/ 55902 h 0"/>
                <a:gd name="connsiteX7" fmla="*/ 1831280 w 1734896"/>
                <a:gd name="connsiteY7" fmla="*/ 53974 h 0"/>
                <a:gd name="connsiteX8" fmla="*/ 1777305 w 1734896"/>
                <a:gd name="connsiteY8"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896">
                  <a:moveTo>
                    <a:pt x="1777305" y="0"/>
                  </a:moveTo>
                  <a:lnTo>
                    <a:pt x="53974" y="0"/>
                  </a:lnTo>
                  <a:cubicBezTo>
                    <a:pt x="23132" y="0"/>
                    <a:pt x="0" y="25059"/>
                    <a:pt x="0" y="53974"/>
                  </a:cubicBezTo>
                  <a:lnTo>
                    <a:pt x="0" y="55902"/>
                  </a:lnTo>
                  <a:cubicBezTo>
                    <a:pt x="0" y="86745"/>
                    <a:pt x="25059" y="109877"/>
                    <a:pt x="53974" y="109877"/>
                  </a:cubicBezTo>
                  <a:lnTo>
                    <a:pt x="1777305" y="109877"/>
                  </a:lnTo>
                  <a:cubicBezTo>
                    <a:pt x="1808148" y="109877"/>
                    <a:pt x="1831280" y="84817"/>
                    <a:pt x="1831280" y="55902"/>
                  </a:cubicBezTo>
                  <a:lnTo>
                    <a:pt x="1831280" y="53974"/>
                  </a:lnTo>
                  <a:cubicBezTo>
                    <a:pt x="1831280" y="25059"/>
                    <a:pt x="1808148" y="0"/>
                    <a:pt x="1777305" y="0"/>
                  </a:cubicBezTo>
                  <a:close/>
                </a:path>
              </a:pathLst>
            </a:custGeom>
            <a:solidFill>
              <a:srgbClr val="62767F"/>
            </a:solidFill>
            <a:ln w="19271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F0726564-056F-453E-B3B6-E7E7C3C52432}"/>
                </a:ext>
              </a:extLst>
            </p:cNvPr>
            <p:cNvSpPr/>
            <p:nvPr/>
          </p:nvSpPr>
          <p:spPr>
            <a:xfrm>
              <a:off x="16199894" y="13423866"/>
              <a:ext cx="385533" cy="385533"/>
            </a:xfrm>
            <a:custGeom>
              <a:avLst/>
              <a:gdLst>
                <a:gd name="connsiteX0" fmla="*/ 0 w 385532"/>
                <a:gd name="connsiteY0" fmla="*/ 549384 h 385532"/>
                <a:gd name="connsiteX1" fmla="*/ 559022 w 385532"/>
                <a:gd name="connsiteY1" fmla="*/ 549384 h 385532"/>
                <a:gd name="connsiteX2" fmla="*/ 559022 w 385532"/>
                <a:gd name="connsiteY2" fmla="*/ 0 h 385532"/>
                <a:gd name="connsiteX3" fmla="*/ 0 w 385532"/>
                <a:gd name="connsiteY3" fmla="*/ 0 h 385532"/>
                <a:gd name="connsiteX4" fmla="*/ 0 w 385532"/>
                <a:gd name="connsiteY4" fmla="*/ 549384 h 385532"/>
                <a:gd name="connsiteX5" fmla="*/ 67468 w 385532"/>
                <a:gd name="connsiteY5" fmla="*/ 67468 h 385532"/>
                <a:gd name="connsiteX6" fmla="*/ 493482 w 385532"/>
                <a:gd name="connsiteY6" fmla="*/ 67468 h 385532"/>
                <a:gd name="connsiteX7" fmla="*/ 493482 w 385532"/>
                <a:gd name="connsiteY7" fmla="*/ 481916 h 385532"/>
                <a:gd name="connsiteX8" fmla="*/ 67468 w 385532"/>
                <a:gd name="connsiteY8" fmla="*/ 481916 h 385532"/>
                <a:gd name="connsiteX9" fmla="*/ 67468 w 385532"/>
                <a:gd name="connsiteY9" fmla="*/ 67468 h 38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532" h="385532">
                  <a:moveTo>
                    <a:pt x="0" y="549384"/>
                  </a:moveTo>
                  <a:lnTo>
                    <a:pt x="559022" y="549384"/>
                  </a:lnTo>
                  <a:lnTo>
                    <a:pt x="559022" y="0"/>
                  </a:lnTo>
                  <a:lnTo>
                    <a:pt x="0" y="0"/>
                  </a:lnTo>
                  <a:lnTo>
                    <a:pt x="0" y="549384"/>
                  </a:lnTo>
                  <a:close/>
                  <a:moveTo>
                    <a:pt x="67468" y="67468"/>
                  </a:moveTo>
                  <a:lnTo>
                    <a:pt x="493482" y="67468"/>
                  </a:lnTo>
                  <a:lnTo>
                    <a:pt x="493482" y="481916"/>
                  </a:lnTo>
                  <a:lnTo>
                    <a:pt x="67468" y="481916"/>
                  </a:lnTo>
                  <a:lnTo>
                    <a:pt x="67468" y="67468"/>
                  </a:lnTo>
                  <a:close/>
                </a:path>
              </a:pathLst>
            </a:custGeom>
            <a:solidFill>
              <a:srgbClr val="455256"/>
            </a:solidFill>
            <a:ln w="19271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87CF6F2-FE57-4F01-8BD0-083F76038A6E}"/>
                </a:ext>
              </a:extLst>
            </p:cNvPr>
            <p:cNvSpPr/>
            <p:nvPr/>
          </p:nvSpPr>
          <p:spPr>
            <a:xfrm>
              <a:off x="16142193" y="13094229"/>
              <a:ext cx="578299" cy="771065"/>
            </a:xfrm>
            <a:custGeom>
              <a:avLst/>
              <a:gdLst>
                <a:gd name="connsiteX0" fmla="*/ 636000 w 578298"/>
                <a:gd name="connsiteY0" fmla="*/ 3862 h 771065"/>
                <a:gd name="connsiteX1" fmla="*/ 562749 w 578298"/>
                <a:gd name="connsiteY1" fmla="*/ 36632 h 771065"/>
                <a:gd name="connsiteX2" fmla="*/ 327574 w 578298"/>
                <a:gd name="connsiteY2" fmla="*/ 668906 h 771065"/>
                <a:gd name="connsiteX3" fmla="*/ 105892 w 578298"/>
                <a:gd name="connsiteY3" fmla="*/ 240965 h 771065"/>
                <a:gd name="connsiteX4" fmla="*/ 30713 w 578298"/>
                <a:gd name="connsiteY4" fmla="*/ 215905 h 771065"/>
                <a:gd name="connsiteX5" fmla="*/ 5654 w 578298"/>
                <a:gd name="connsiteY5" fmla="*/ 291084 h 771065"/>
                <a:gd name="connsiteX6" fmla="*/ 285165 w 578298"/>
                <a:gd name="connsiteY6" fmla="*/ 832758 h 771065"/>
                <a:gd name="connsiteX7" fmla="*/ 335284 w 578298"/>
                <a:gd name="connsiteY7" fmla="*/ 863600 h 771065"/>
                <a:gd name="connsiteX8" fmla="*/ 339140 w 578298"/>
                <a:gd name="connsiteY8" fmla="*/ 863600 h 771065"/>
                <a:gd name="connsiteX9" fmla="*/ 389259 w 578298"/>
                <a:gd name="connsiteY9" fmla="*/ 826975 h 771065"/>
                <a:gd name="connsiteX10" fmla="*/ 668770 w 578298"/>
                <a:gd name="connsiteY10" fmla="*/ 75186 h 771065"/>
                <a:gd name="connsiteX11" fmla="*/ 636000 w 578298"/>
                <a:gd name="connsiteY11" fmla="*/ 3862 h 77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298" h="771065">
                  <a:moveTo>
                    <a:pt x="636000" y="3862"/>
                  </a:moveTo>
                  <a:cubicBezTo>
                    <a:pt x="607085" y="-7704"/>
                    <a:pt x="574314" y="7718"/>
                    <a:pt x="562749" y="36632"/>
                  </a:cubicBezTo>
                  <a:lnTo>
                    <a:pt x="327574" y="668906"/>
                  </a:lnTo>
                  <a:lnTo>
                    <a:pt x="105892" y="240965"/>
                  </a:lnTo>
                  <a:cubicBezTo>
                    <a:pt x="92399" y="213978"/>
                    <a:pt x="57701" y="202412"/>
                    <a:pt x="30713" y="215905"/>
                  </a:cubicBezTo>
                  <a:cubicBezTo>
                    <a:pt x="3726" y="229399"/>
                    <a:pt x="-7840" y="264097"/>
                    <a:pt x="5654" y="291084"/>
                  </a:cubicBezTo>
                  <a:lnTo>
                    <a:pt x="285165" y="832758"/>
                  </a:lnTo>
                  <a:cubicBezTo>
                    <a:pt x="294803" y="852034"/>
                    <a:pt x="314080" y="863600"/>
                    <a:pt x="335284" y="863600"/>
                  </a:cubicBezTo>
                  <a:cubicBezTo>
                    <a:pt x="337212" y="863600"/>
                    <a:pt x="337212" y="863600"/>
                    <a:pt x="339140" y="863600"/>
                  </a:cubicBezTo>
                  <a:cubicBezTo>
                    <a:pt x="362272" y="861672"/>
                    <a:pt x="381548" y="848178"/>
                    <a:pt x="389259" y="826975"/>
                  </a:cubicBezTo>
                  <a:lnTo>
                    <a:pt x="668770" y="75186"/>
                  </a:lnTo>
                  <a:cubicBezTo>
                    <a:pt x="680336" y="46271"/>
                    <a:pt x="666842" y="13501"/>
                    <a:pt x="636000" y="3862"/>
                  </a:cubicBezTo>
                  <a:close/>
                </a:path>
              </a:pathLst>
            </a:custGeom>
            <a:solidFill>
              <a:srgbClr val="EA811F"/>
            </a:solidFill>
            <a:ln w="19271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F7D42EE-E453-4060-B59A-8411D6030C8B}"/>
                </a:ext>
              </a:extLst>
            </p:cNvPr>
            <p:cNvSpPr/>
            <p:nvPr/>
          </p:nvSpPr>
          <p:spPr>
            <a:xfrm>
              <a:off x="16142193" y="12346295"/>
              <a:ext cx="578299" cy="771065"/>
            </a:xfrm>
            <a:custGeom>
              <a:avLst/>
              <a:gdLst>
                <a:gd name="connsiteX0" fmla="*/ 636000 w 578298"/>
                <a:gd name="connsiteY0" fmla="*/ 3862 h 771065"/>
                <a:gd name="connsiteX1" fmla="*/ 562749 w 578298"/>
                <a:gd name="connsiteY1" fmla="*/ 36632 h 771065"/>
                <a:gd name="connsiteX2" fmla="*/ 327574 w 578298"/>
                <a:gd name="connsiteY2" fmla="*/ 668906 h 771065"/>
                <a:gd name="connsiteX3" fmla="*/ 105892 w 578298"/>
                <a:gd name="connsiteY3" fmla="*/ 240965 h 771065"/>
                <a:gd name="connsiteX4" fmla="*/ 30713 w 578298"/>
                <a:gd name="connsiteY4" fmla="*/ 215905 h 771065"/>
                <a:gd name="connsiteX5" fmla="*/ 5654 w 578298"/>
                <a:gd name="connsiteY5" fmla="*/ 291084 h 771065"/>
                <a:gd name="connsiteX6" fmla="*/ 285165 w 578298"/>
                <a:gd name="connsiteY6" fmla="*/ 832758 h 771065"/>
                <a:gd name="connsiteX7" fmla="*/ 335284 w 578298"/>
                <a:gd name="connsiteY7" fmla="*/ 863600 h 771065"/>
                <a:gd name="connsiteX8" fmla="*/ 339140 w 578298"/>
                <a:gd name="connsiteY8" fmla="*/ 863600 h 771065"/>
                <a:gd name="connsiteX9" fmla="*/ 389259 w 578298"/>
                <a:gd name="connsiteY9" fmla="*/ 826975 h 771065"/>
                <a:gd name="connsiteX10" fmla="*/ 668770 w 578298"/>
                <a:gd name="connsiteY10" fmla="*/ 75186 h 771065"/>
                <a:gd name="connsiteX11" fmla="*/ 636000 w 578298"/>
                <a:gd name="connsiteY11" fmla="*/ 3862 h 77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298" h="771065">
                  <a:moveTo>
                    <a:pt x="636000" y="3862"/>
                  </a:moveTo>
                  <a:cubicBezTo>
                    <a:pt x="607085" y="-7704"/>
                    <a:pt x="574314" y="7718"/>
                    <a:pt x="562749" y="36632"/>
                  </a:cubicBezTo>
                  <a:lnTo>
                    <a:pt x="327574" y="668906"/>
                  </a:lnTo>
                  <a:lnTo>
                    <a:pt x="105892" y="240965"/>
                  </a:lnTo>
                  <a:cubicBezTo>
                    <a:pt x="92399" y="213978"/>
                    <a:pt x="57701" y="202412"/>
                    <a:pt x="30713" y="215905"/>
                  </a:cubicBezTo>
                  <a:cubicBezTo>
                    <a:pt x="3726" y="229399"/>
                    <a:pt x="-7840" y="264097"/>
                    <a:pt x="5654" y="291084"/>
                  </a:cubicBezTo>
                  <a:lnTo>
                    <a:pt x="285165" y="832758"/>
                  </a:lnTo>
                  <a:cubicBezTo>
                    <a:pt x="294803" y="852035"/>
                    <a:pt x="314080" y="863600"/>
                    <a:pt x="335284" y="863600"/>
                  </a:cubicBezTo>
                  <a:cubicBezTo>
                    <a:pt x="337212" y="863600"/>
                    <a:pt x="337212" y="863600"/>
                    <a:pt x="339140" y="863600"/>
                  </a:cubicBezTo>
                  <a:cubicBezTo>
                    <a:pt x="362272" y="861673"/>
                    <a:pt x="381548" y="848179"/>
                    <a:pt x="389259" y="826975"/>
                  </a:cubicBezTo>
                  <a:lnTo>
                    <a:pt x="668770" y="75186"/>
                  </a:lnTo>
                  <a:cubicBezTo>
                    <a:pt x="680336" y="48199"/>
                    <a:pt x="666842" y="15429"/>
                    <a:pt x="636000" y="3862"/>
                  </a:cubicBezTo>
                  <a:close/>
                </a:path>
              </a:pathLst>
            </a:custGeom>
            <a:solidFill>
              <a:srgbClr val="EA811F"/>
            </a:solidFill>
            <a:ln w="19271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4C42181-54CE-45BA-889F-D5F0C695FD4F}"/>
                </a:ext>
              </a:extLst>
            </p:cNvPr>
            <p:cNvSpPr/>
            <p:nvPr/>
          </p:nvSpPr>
          <p:spPr>
            <a:xfrm>
              <a:off x="16142193" y="11320778"/>
              <a:ext cx="578299" cy="771065"/>
            </a:xfrm>
            <a:custGeom>
              <a:avLst/>
              <a:gdLst>
                <a:gd name="connsiteX0" fmla="*/ 636000 w 578298"/>
                <a:gd name="connsiteY0" fmla="*/ 3862 h 771065"/>
                <a:gd name="connsiteX1" fmla="*/ 562749 w 578298"/>
                <a:gd name="connsiteY1" fmla="*/ 36632 h 771065"/>
                <a:gd name="connsiteX2" fmla="*/ 327574 w 578298"/>
                <a:gd name="connsiteY2" fmla="*/ 668906 h 771065"/>
                <a:gd name="connsiteX3" fmla="*/ 105892 w 578298"/>
                <a:gd name="connsiteY3" fmla="*/ 240965 h 771065"/>
                <a:gd name="connsiteX4" fmla="*/ 30713 w 578298"/>
                <a:gd name="connsiteY4" fmla="*/ 215905 h 771065"/>
                <a:gd name="connsiteX5" fmla="*/ 5654 w 578298"/>
                <a:gd name="connsiteY5" fmla="*/ 291084 h 771065"/>
                <a:gd name="connsiteX6" fmla="*/ 285165 w 578298"/>
                <a:gd name="connsiteY6" fmla="*/ 832758 h 771065"/>
                <a:gd name="connsiteX7" fmla="*/ 335284 w 578298"/>
                <a:gd name="connsiteY7" fmla="*/ 863600 h 771065"/>
                <a:gd name="connsiteX8" fmla="*/ 339140 w 578298"/>
                <a:gd name="connsiteY8" fmla="*/ 863600 h 771065"/>
                <a:gd name="connsiteX9" fmla="*/ 389259 w 578298"/>
                <a:gd name="connsiteY9" fmla="*/ 826975 h 771065"/>
                <a:gd name="connsiteX10" fmla="*/ 668770 w 578298"/>
                <a:gd name="connsiteY10" fmla="*/ 75186 h 771065"/>
                <a:gd name="connsiteX11" fmla="*/ 636000 w 578298"/>
                <a:gd name="connsiteY11" fmla="*/ 3862 h 77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298" h="771065">
                  <a:moveTo>
                    <a:pt x="636000" y="3862"/>
                  </a:moveTo>
                  <a:cubicBezTo>
                    <a:pt x="607085" y="-7704"/>
                    <a:pt x="574314" y="7718"/>
                    <a:pt x="562749" y="36632"/>
                  </a:cubicBezTo>
                  <a:lnTo>
                    <a:pt x="327574" y="668906"/>
                  </a:lnTo>
                  <a:lnTo>
                    <a:pt x="105892" y="240965"/>
                  </a:lnTo>
                  <a:cubicBezTo>
                    <a:pt x="92399" y="213978"/>
                    <a:pt x="57701" y="202412"/>
                    <a:pt x="30713" y="215905"/>
                  </a:cubicBezTo>
                  <a:cubicBezTo>
                    <a:pt x="3726" y="229399"/>
                    <a:pt x="-7840" y="264097"/>
                    <a:pt x="5654" y="291084"/>
                  </a:cubicBezTo>
                  <a:lnTo>
                    <a:pt x="285165" y="832758"/>
                  </a:lnTo>
                  <a:cubicBezTo>
                    <a:pt x="294803" y="852034"/>
                    <a:pt x="314080" y="863600"/>
                    <a:pt x="335284" y="863600"/>
                  </a:cubicBezTo>
                  <a:cubicBezTo>
                    <a:pt x="337212" y="863600"/>
                    <a:pt x="337212" y="863600"/>
                    <a:pt x="339140" y="863600"/>
                  </a:cubicBezTo>
                  <a:cubicBezTo>
                    <a:pt x="362272" y="861673"/>
                    <a:pt x="381548" y="848179"/>
                    <a:pt x="389259" y="826975"/>
                  </a:cubicBezTo>
                  <a:lnTo>
                    <a:pt x="668770" y="75186"/>
                  </a:lnTo>
                  <a:cubicBezTo>
                    <a:pt x="680336" y="46271"/>
                    <a:pt x="666842" y="15428"/>
                    <a:pt x="636000" y="3862"/>
                  </a:cubicBezTo>
                  <a:close/>
                </a:path>
              </a:pathLst>
            </a:custGeom>
            <a:solidFill>
              <a:srgbClr val="EA811F"/>
            </a:solidFill>
            <a:ln w="19271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1B7FB547-7402-4FFB-B48D-E21181CE2EE2}"/>
                </a:ext>
              </a:extLst>
            </p:cNvPr>
            <p:cNvSpPr/>
            <p:nvPr/>
          </p:nvSpPr>
          <p:spPr>
            <a:xfrm>
              <a:off x="14091813" y="11220547"/>
              <a:ext cx="1156598" cy="1349364"/>
            </a:xfrm>
            <a:custGeom>
              <a:avLst/>
              <a:gdLst>
                <a:gd name="connsiteX0" fmla="*/ 741368 w 1156597"/>
                <a:gd name="connsiteY0" fmla="*/ 3855 h 1349364"/>
                <a:gd name="connsiteX1" fmla="*/ 600649 w 1156597"/>
                <a:gd name="connsiteY1" fmla="*/ 0 h 1349364"/>
                <a:gd name="connsiteX2" fmla="*/ 459929 w 1156597"/>
                <a:gd name="connsiteY2" fmla="*/ 3855 h 1349364"/>
                <a:gd name="connsiteX3" fmla="*/ 99456 w 1156597"/>
                <a:gd name="connsiteY3" fmla="*/ 909857 h 1349364"/>
                <a:gd name="connsiteX4" fmla="*/ 346197 w 1156597"/>
                <a:gd name="connsiteY4" fmla="*/ 1418760 h 1349364"/>
                <a:gd name="connsiteX5" fmla="*/ 600649 w 1156597"/>
                <a:gd name="connsiteY5" fmla="*/ 1418760 h 1349364"/>
                <a:gd name="connsiteX6" fmla="*/ 855100 w 1156597"/>
                <a:gd name="connsiteY6" fmla="*/ 1418760 h 1349364"/>
                <a:gd name="connsiteX7" fmla="*/ 1101841 w 1156597"/>
                <a:gd name="connsiteY7" fmla="*/ 909857 h 1349364"/>
                <a:gd name="connsiteX8" fmla="*/ 741368 w 1156597"/>
                <a:gd name="connsiteY8" fmla="*/ 3855 h 134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97" h="1349364">
                  <a:moveTo>
                    <a:pt x="741368" y="3855"/>
                  </a:moveTo>
                  <a:cubicBezTo>
                    <a:pt x="689321" y="1928"/>
                    <a:pt x="643057" y="0"/>
                    <a:pt x="600649" y="0"/>
                  </a:cubicBezTo>
                  <a:cubicBezTo>
                    <a:pt x="558240" y="0"/>
                    <a:pt x="511976" y="1928"/>
                    <a:pt x="459929" y="3855"/>
                  </a:cubicBezTo>
                  <a:cubicBezTo>
                    <a:pt x="57048" y="52047"/>
                    <a:pt x="-129936" y="530107"/>
                    <a:pt x="99456" y="909857"/>
                  </a:cubicBezTo>
                  <a:cubicBezTo>
                    <a:pt x="373185" y="1278041"/>
                    <a:pt x="346197" y="1418760"/>
                    <a:pt x="346197" y="1418760"/>
                  </a:cubicBezTo>
                  <a:lnTo>
                    <a:pt x="600649" y="1418760"/>
                  </a:lnTo>
                  <a:lnTo>
                    <a:pt x="855100" y="1418760"/>
                  </a:lnTo>
                  <a:cubicBezTo>
                    <a:pt x="855100" y="1418760"/>
                    <a:pt x="828113" y="1278041"/>
                    <a:pt x="1101841" y="909857"/>
                  </a:cubicBezTo>
                  <a:cubicBezTo>
                    <a:pt x="1329306" y="530107"/>
                    <a:pt x="1144250" y="52047"/>
                    <a:pt x="741368" y="3855"/>
                  </a:cubicBezTo>
                  <a:close/>
                </a:path>
              </a:pathLst>
            </a:custGeom>
            <a:solidFill>
              <a:srgbClr val="F7DC54"/>
            </a:solidFill>
            <a:ln w="19271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B9A94F6-EC8C-4AF9-93E1-AF19C8194D3B}"/>
                </a:ext>
              </a:extLst>
            </p:cNvPr>
            <p:cNvSpPr/>
            <p:nvPr/>
          </p:nvSpPr>
          <p:spPr>
            <a:xfrm>
              <a:off x="14438137" y="12708703"/>
              <a:ext cx="385533" cy="192766"/>
            </a:xfrm>
            <a:custGeom>
              <a:avLst/>
              <a:gdLst>
                <a:gd name="connsiteX0" fmla="*/ 499138 w 385532"/>
                <a:gd name="connsiteY0" fmla="*/ 169634 h 192766"/>
                <a:gd name="connsiteX1" fmla="*/ 250469 w 385532"/>
                <a:gd name="connsiteY1" fmla="*/ 341196 h 192766"/>
                <a:gd name="connsiteX2" fmla="*/ 1801 w 385532"/>
                <a:gd name="connsiteY2" fmla="*/ 169634 h 192766"/>
                <a:gd name="connsiteX3" fmla="*/ 250469 w 385532"/>
                <a:gd name="connsiteY3" fmla="*/ 0 h 192766"/>
                <a:gd name="connsiteX4" fmla="*/ 499138 w 385532"/>
                <a:gd name="connsiteY4" fmla="*/ 169634 h 19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532" h="192766">
                  <a:moveTo>
                    <a:pt x="499138" y="169634"/>
                  </a:moveTo>
                  <a:cubicBezTo>
                    <a:pt x="516487" y="271800"/>
                    <a:pt x="406610" y="341196"/>
                    <a:pt x="250469" y="341196"/>
                  </a:cubicBezTo>
                  <a:cubicBezTo>
                    <a:pt x="94329" y="341196"/>
                    <a:pt x="-15548" y="271800"/>
                    <a:pt x="1801" y="169634"/>
                  </a:cubicBezTo>
                  <a:cubicBezTo>
                    <a:pt x="19150" y="67468"/>
                    <a:pt x="129027" y="0"/>
                    <a:pt x="250469" y="0"/>
                  </a:cubicBezTo>
                  <a:cubicBezTo>
                    <a:pt x="369985" y="0"/>
                    <a:pt x="481789" y="65541"/>
                    <a:pt x="499138" y="169634"/>
                  </a:cubicBezTo>
                  <a:close/>
                </a:path>
              </a:pathLst>
            </a:custGeom>
            <a:solidFill>
              <a:srgbClr val="3D5872"/>
            </a:solidFill>
            <a:ln w="19271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3BF1C17-C300-4D80-907C-C8AFBF727A89}"/>
                </a:ext>
              </a:extLst>
            </p:cNvPr>
            <p:cNvSpPr/>
            <p:nvPr/>
          </p:nvSpPr>
          <p:spPr>
            <a:xfrm>
              <a:off x="14402424" y="12665464"/>
              <a:ext cx="385533" cy="192766"/>
            </a:xfrm>
            <a:custGeom>
              <a:avLst/>
              <a:gdLst>
                <a:gd name="connsiteX0" fmla="*/ 519429 w 385532"/>
                <a:gd name="connsiteY0" fmla="*/ 195524 h 192766"/>
                <a:gd name="connsiteX1" fmla="*/ 51007 w 385532"/>
                <a:gd name="connsiteY1" fmla="*/ 195524 h 192766"/>
                <a:gd name="connsiteX2" fmla="*/ 888 w 385532"/>
                <a:gd name="connsiteY2" fmla="*/ 112635 h 192766"/>
                <a:gd name="connsiteX3" fmla="*/ 8598 w 385532"/>
                <a:gd name="connsiteY3" fmla="*/ 56732 h 192766"/>
                <a:gd name="connsiteX4" fmla="*/ 76067 w 385532"/>
                <a:gd name="connsiteY4" fmla="*/ 830 h 192766"/>
                <a:gd name="connsiteX5" fmla="*/ 492442 w 385532"/>
                <a:gd name="connsiteY5" fmla="*/ 830 h 192766"/>
                <a:gd name="connsiteX6" fmla="*/ 559910 w 385532"/>
                <a:gd name="connsiteY6" fmla="*/ 56732 h 192766"/>
                <a:gd name="connsiteX7" fmla="*/ 567621 w 385532"/>
                <a:gd name="connsiteY7" fmla="*/ 112635 h 192766"/>
                <a:gd name="connsiteX8" fmla="*/ 519429 w 385532"/>
                <a:gd name="connsiteY8" fmla="*/ 195524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32" h="192766">
                  <a:moveTo>
                    <a:pt x="519429" y="195524"/>
                  </a:moveTo>
                  <a:cubicBezTo>
                    <a:pt x="363288" y="220583"/>
                    <a:pt x="207148" y="220583"/>
                    <a:pt x="51007" y="195524"/>
                  </a:cubicBezTo>
                  <a:cubicBezTo>
                    <a:pt x="18237" y="189741"/>
                    <a:pt x="-4895" y="151187"/>
                    <a:pt x="888" y="112635"/>
                  </a:cubicBezTo>
                  <a:cubicBezTo>
                    <a:pt x="2815" y="93358"/>
                    <a:pt x="6671" y="74081"/>
                    <a:pt x="8598" y="56732"/>
                  </a:cubicBezTo>
                  <a:cubicBezTo>
                    <a:pt x="14381" y="20106"/>
                    <a:pt x="45224" y="-4953"/>
                    <a:pt x="76067" y="830"/>
                  </a:cubicBezTo>
                  <a:cubicBezTo>
                    <a:pt x="214858" y="22034"/>
                    <a:pt x="353650" y="22034"/>
                    <a:pt x="492442" y="830"/>
                  </a:cubicBezTo>
                  <a:cubicBezTo>
                    <a:pt x="525212" y="-4953"/>
                    <a:pt x="556055" y="20106"/>
                    <a:pt x="559910" y="56732"/>
                  </a:cubicBezTo>
                  <a:cubicBezTo>
                    <a:pt x="563765" y="76009"/>
                    <a:pt x="565693" y="95286"/>
                    <a:pt x="567621" y="112635"/>
                  </a:cubicBezTo>
                  <a:cubicBezTo>
                    <a:pt x="577259" y="151187"/>
                    <a:pt x="554127" y="189741"/>
                    <a:pt x="519429" y="195524"/>
                  </a:cubicBezTo>
                  <a:close/>
                </a:path>
              </a:pathLst>
            </a:custGeom>
            <a:solidFill>
              <a:srgbClr val="049ACD"/>
            </a:solidFill>
            <a:ln w="192718"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B5CE38E-9DCF-4716-9226-EDE03DDD494E}"/>
                </a:ext>
              </a:extLst>
            </p:cNvPr>
            <p:cNvSpPr/>
            <p:nvPr/>
          </p:nvSpPr>
          <p:spPr>
            <a:xfrm>
              <a:off x="14368691" y="12570532"/>
              <a:ext cx="578299" cy="192766"/>
            </a:xfrm>
            <a:custGeom>
              <a:avLst/>
              <a:gdLst>
                <a:gd name="connsiteX0" fmla="*/ 572439 w 578298"/>
                <a:gd name="connsiteY0" fmla="*/ 169014 h 192766"/>
                <a:gd name="connsiteX1" fmla="*/ 67391 w 578298"/>
                <a:gd name="connsiteY1" fmla="*/ 169014 h 192766"/>
                <a:gd name="connsiteX2" fmla="*/ 1851 w 578298"/>
                <a:gd name="connsiteY2" fmla="*/ 66847 h 192766"/>
                <a:gd name="connsiteX3" fmla="*/ 1851 w 578298"/>
                <a:gd name="connsiteY3" fmla="*/ 66847 h 192766"/>
                <a:gd name="connsiteX4" fmla="*/ 94379 w 578298"/>
                <a:gd name="connsiteY4" fmla="*/ 1307 h 192766"/>
                <a:gd name="connsiteX5" fmla="*/ 547380 w 578298"/>
                <a:gd name="connsiteY5" fmla="*/ 1307 h 192766"/>
                <a:gd name="connsiteX6" fmla="*/ 639907 w 578298"/>
                <a:gd name="connsiteY6" fmla="*/ 66847 h 192766"/>
                <a:gd name="connsiteX7" fmla="*/ 639907 w 578298"/>
                <a:gd name="connsiteY7" fmla="*/ 66847 h 192766"/>
                <a:gd name="connsiteX8" fmla="*/ 572439 w 578298"/>
                <a:gd name="connsiteY8" fmla="*/ 169014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298" h="192766">
                  <a:moveTo>
                    <a:pt x="572439" y="169014"/>
                  </a:moveTo>
                  <a:cubicBezTo>
                    <a:pt x="404733" y="203712"/>
                    <a:pt x="235098" y="203712"/>
                    <a:pt x="67391" y="169014"/>
                  </a:cubicBezTo>
                  <a:cubicBezTo>
                    <a:pt x="21128" y="159375"/>
                    <a:pt x="-7787" y="111184"/>
                    <a:pt x="1851" y="66847"/>
                  </a:cubicBezTo>
                  <a:lnTo>
                    <a:pt x="1851" y="66847"/>
                  </a:lnTo>
                  <a:cubicBezTo>
                    <a:pt x="11489" y="20583"/>
                    <a:pt x="53898" y="-6404"/>
                    <a:pt x="94379" y="1307"/>
                  </a:cubicBezTo>
                  <a:cubicBezTo>
                    <a:pt x="244736" y="32150"/>
                    <a:pt x="397022" y="32150"/>
                    <a:pt x="547380" y="1307"/>
                  </a:cubicBezTo>
                  <a:cubicBezTo>
                    <a:pt x="587861" y="-6404"/>
                    <a:pt x="628341" y="20583"/>
                    <a:pt x="639907" y="66847"/>
                  </a:cubicBezTo>
                  <a:lnTo>
                    <a:pt x="639907" y="66847"/>
                  </a:lnTo>
                  <a:cubicBezTo>
                    <a:pt x="647618" y="111184"/>
                    <a:pt x="618703" y="159375"/>
                    <a:pt x="572439" y="169014"/>
                  </a:cubicBezTo>
                  <a:close/>
                </a:path>
              </a:pathLst>
            </a:custGeom>
            <a:solidFill>
              <a:srgbClr val="3D5872"/>
            </a:solidFill>
            <a:ln w="192718"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FD76D2D2-1DCD-4757-924A-8694ADE9C1B8}"/>
                </a:ext>
              </a:extLst>
            </p:cNvPr>
            <p:cNvSpPr/>
            <p:nvPr/>
          </p:nvSpPr>
          <p:spPr>
            <a:xfrm>
              <a:off x="14646197" y="10854291"/>
              <a:ext cx="192766" cy="192766"/>
            </a:xfrm>
            <a:custGeom>
              <a:avLst/>
              <a:gdLst>
                <a:gd name="connsiteX0" fmla="*/ 42409 w 0"/>
                <a:gd name="connsiteY0" fmla="*/ 281439 h 192766"/>
                <a:gd name="connsiteX1" fmla="*/ 0 w 0"/>
                <a:gd name="connsiteY1" fmla="*/ 235175 h 192766"/>
                <a:gd name="connsiteX2" fmla="*/ 0 w 0"/>
                <a:gd name="connsiteY2" fmla="*/ 46264 h 192766"/>
                <a:gd name="connsiteX3" fmla="*/ 42409 w 0"/>
                <a:gd name="connsiteY3" fmla="*/ 0 h 192766"/>
                <a:gd name="connsiteX4" fmla="*/ 84817 w 0"/>
                <a:gd name="connsiteY4" fmla="*/ 46264 h 192766"/>
                <a:gd name="connsiteX5" fmla="*/ 84817 w 0"/>
                <a:gd name="connsiteY5" fmla="*/ 235175 h 192766"/>
                <a:gd name="connsiteX6" fmla="*/ 42409 w 0"/>
                <a:gd name="connsiteY6" fmla="*/ 281439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h="192766">
                  <a:moveTo>
                    <a:pt x="42409" y="281439"/>
                  </a:moveTo>
                  <a:cubicBezTo>
                    <a:pt x="19277" y="281439"/>
                    <a:pt x="0" y="260235"/>
                    <a:pt x="0" y="235175"/>
                  </a:cubicBezTo>
                  <a:lnTo>
                    <a:pt x="0" y="46264"/>
                  </a:lnTo>
                  <a:cubicBezTo>
                    <a:pt x="0" y="21204"/>
                    <a:pt x="19277" y="0"/>
                    <a:pt x="42409" y="0"/>
                  </a:cubicBezTo>
                  <a:cubicBezTo>
                    <a:pt x="65541" y="0"/>
                    <a:pt x="84817" y="19277"/>
                    <a:pt x="84817" y="46264"/>
                  </a:cubicBezTo>
                  <a:lnTo>
                    <a:pt x="84817" y="235175"/>
                  </a:lnTo>
                  <a:cubicBezTo>
                    <a:pt x="84817" y="260235"/>
                    <a:pt x="65541" y="281439"/>
                    <a:pt x="42409" y="281439"/>
                  </a:cubicBezTo>
                  <a:close/>
                </a:path>
              </a:pathLst>
            </a:custGeom>
            <a:solidFill>
              <a:srgbClr val="D74F12"/>
            </a:solidFill>
            <a:ln w="192718"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47969ADD-DEDB-47B9-9FD7-5413884B78B5}"/>
                </a:ext>
              </a:extLst>
            </p:cNvPr>
            <p:cNvSpPr/>
            <p:nvPr/>
          </p:nvSpPr>
          <p:spPr>
            <a:xfrm>
              <a:off x="15007081" y="10997407"/>
              <a:ext cx="192766" cy="192766"/>
            </a:xfrm>
            <a:custGeom>
              <a:avLst/>
              <a:gdLst>
                <a:gd name="connsiteX0" fmla="*/ 41998 w 0"/>
                <a:gd name="connsiteY0" fmla="*/ 255910 h 192766"/>
                <a:gd name="connsiteX1" fmla="*/ 22721 w 0"/>
                <a:gd name="connsiteY1" fmla="*/ 250127 h 192766"/>
                <a:gd name="connsiteX2" fmla="*/ 5372 w 0"/>
                <a:gd name="connsiteY2" fmla="*/ 188442 h 192766"/>
                <a:gd name="connsiteX3" fmla="*/ 86334 w 0"/>
                <a:gd name="connsiteY3" fmla="*/ 24591 h 192766"/>
                <a:gd name="connsiteX4" fmla="*/ 144164 w 0"/>
                <a:gd name="connsiteY4" fmla="*/ 5314 h 192766"/>
                <a:gd name="connsiteX5" fmla="*/ 161513 w 0"/>
                <a:gd name="connsiteY5" fmla="*/ 66999 h 192766"/>
                <a:gd name="connsiteX6" fmla="*/ 78624 w 0"/>
                <a:gd name="connsiteY6" fmla="*/ 230851 h 192766"/>
                <a:gd name="connsiteX7" fmla="*/ 41998 w 0"/>
                <a:gd name="connsiteY7" fmla="*/ 255910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h="192766">
                  <a:moveTo>
                    <a:pt x="41998" y="255910"/>
                  </a:moveTo>
                  <a:cubicBezTo>
                    <a:pt x="34287" y="255910"/>
                    <a:pt x="28504" y="253982"/>
                    <a:pt x="22721" y="250127"/>
                  </a:cubicBezTo>
                  <a:cubicBezTo>
                    <a:pt x="1517" y="238561"/>
                    <a:pt x="-6194" y="211573"/>
                    <a:pt x="5372" y="188442"/>
                  </a:cubicBezTo>
                  <a:lnTo>
                    <a:pt x="86334" y="24591"/>
                  </a:lnTo>
                  <a:cubicBezTo>
                    <a:pt x="97900" y="1458"/>
                    <a:pt x="122960" y="-6252"/>
                    <a:pt x="144164" y="5314"/>
                  </a:cubicBezTo>
                  <a:cubicBezTo>
                    <a:pt x="165368" y="16880"/>
                    <a:pt x="173079" y="43867"/>
                    <a:pt x="161513" y="66999"/>
                  </a:cubicBezTo>
                  <a:lnTo>
                    <a:pt x="78624" y="230851"/>
                  </a:lnTo>
                  <a:cubicBezTo>
                    <a:pt x="70913" y="246271"/>
                    <a:pt x="55492" y="255910"/>
                    <a:pt x="41998" y="255910"/>
                  </a:cubicBezTo>
                  <a:close/>
                </a:path>
              </a:pathLst>
            </a:custGeom>
            <a:solidFill>
              <a:srgbClr val="D74F12"/>
            </a:solidFill>
            <a:ln w="192718"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BA7D98B8-335D-4FE2-B358-E4147434DF1D}"/>
                </a:ext>
              </a:extLst>
            </p:cNvPr>
            <p:cNvSpPr/>
            <p:nvPr/>
          </p:nvSpPr>
          <p:spPr>
            <a:xfrm>
              <a:off x="15268681" y="11379067"/>
              <a:ext cx="192766" cy="192766"/>
            </a:xfrm>
            <a:custGeom>
              <a:avLst/>
              <a:gdLst>
                <a:gd name="connsiteX0" fmla="*/ 42560 w 192766"/>
                <a:gd name="connsiteY0" fmla="*/ 186532 h 0"/>
                <a:gd name="connsiteX1" fmla="*/ 5934 w 192766"/>
                <a:gd name="connsiteY1" fmla="*/ 165327 h 0"/>
                <a:gd name="connsiteX2" fmla="*/ 19428 w 192766"/>
                <a:gd name="connsiteY2" fmla="*/ 101714 h 0"/>
                <a:gd name="connsiteX3" fmla="*/ 158220 w 192766"/>
                <a:gd name="connsiteY3" fmla="*/ 7259 h 0"/>
                <a:gd name="connsiteX4" fmla="*/ 216050 w 192766"/>
                <a:gd name="connsiteY4" fmla="*/ 20752 h 0"/>
                <a:gd name="connsiteX5" fmla="*/ 202556 w 192766"/>
                <a:gd name="connsiteY5" fmla="*/ 84366 h 0"/>
                <a:gd name="connsiteX6" fmla="*/ 63764 w 192766"/>
                <a:gd name="connsiteY6" fmla="*/ 178821 h 0"/>
                <a:gd name="connsiteX7" fmla="*/ 42560 w 192766"/>
                <a:gd name="connsiteY7" fmla="*/ 1865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66">
                  <a:moveTo>
                    <a:pt x="42560" y="186532"/>
                  </a:moveTo>
                  <a:cubicBezTo>
                    <a:pt x="29066" y="186532"/>
                    <a:pt x="15573" y="178821"/>
                    <a:pt x="5934" y="165327"/>
                  </a:cubicBezTo>
                  <a:cubicBezTo>
                    <a:pt x="-5632" y="144123"/>
                    <a:pt x="151" y="115208"/>
                    <a:pt x="19428" y="101714"/>
                  </a:cubicBezTo>
                  <a:lnTo>
                    <a:pt x="158220" y="7259"/>
                  </a:lnTo>
                  <a:cubicBezTo>
                    <a:pt x="177496" y="-6235"/>
                    <a:pt x="204484" y="-452"/>
                    <a:pt x="216050" y="20752"/>
                  </a:cubicBezTo>
                  <a:cubicBezTo>
                    <a:pt x="227616" y="41957"/>
                    <a:pt x="221833" y="70871"/>
                    <a:pt x="202556" y="84366"/>
                  </a:cubicBezTo>
                  <a:lnTo>
                    <a:pt x="63764" y="178821"/>
                  </a:lnTo>
                  <a:cubicBezTo>
                    <a:pt x="57981" y="184603"/>
                    <a:pt x="50271" y="186532"/>
                    <a:pt x="42560" y="186532"/>
                  </a:cubicBezTo>
                  <a:close/>
                </a:path>
              </a:pathLst>
            </a:custGeom>
            <a:solidFill>
              <a:srgbClr val="D74F12"/>
            </a:solidFill>
            <a:ln w="192718"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73F6DCA-D7DA-42AB-AB57-709C8289725D}"/>
                </a:ext>
              </a:extLst>
            </p:cNvPr>
            <p:cNvSpPr/>
            <p:nvPr/>
          </p:nvSpPr>
          <p:spPr>
            <a:xfrm>
              <a:off x="15361360" y="11899084"/>
              <a:ext cx="192766" cy="192766"/>
            </a:xfrm>
            <a:custGeom>
              <a:avLst/>
              <a:gdLst>
                <a:gd name="connsiteX0" fmla="*/ 204332 w 192766"/>
                <a:gd name="connsiteY0" fmla="*/ 92528 h 0"/>
                <a:gd name="connsiteX1" fmla="*/ 42409 w 192766"/>
                <a:gd name="connsiteY1" fmla="*/ 92528 h 0"/>
                <a:gd name="connsiteX2" fmla="*/ 0 w 192766"/>
                <a:gd name="connsiteY2" fmla="*/ 46264 h 0"/>
                <a:gd name="connsiteX3" fmla="*/ 42409 w 192766"/>
                <a:gd name="connsiteY3" fmla="*/ 0 h 0"/>
                <a:gd name="connsiteX4" fmla="*/ 204332 w 192766"/>
                <a:gd name="connsiteY4" fmla="*/ 0 h 0"/>
                <a:gd name="connsiteX5" fmla="*/ 246741 w 192766"/>
                <a:gd name="connsiteY5" fmla="*/ 46264 h 0"/>
                <a:gd name="connsiteX6" fmla="*/ 204332 w 192766"/>
                <a:gd name="connsiteY6" fmla="*/ 9252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766">
                  <a:moveTo>
                    <a:pt x="204332" y="92528"/>
                  </a:moveTo>
                  <a:lnTo>
                    <a:pt x="42409" y="92528"/>
                  </a:lnTo>
                  <a:cubicBezTo>
                    <a:pt x="19277" y="92528"/>
                    <a:pt x="0" y="71323"/>
                    <a:pt x="0" y="46264"/>
                  </a:cubicBezTo>
                  <a:cubicBezTo>
                    <a:pt x="0" y="21204"/>
                    <a:pt x="19277" y="0"/>
                    <a:pt x="42409" y="0"/>
                  </a:cubicBezTo>
                  <a:lnTo>
                    <a:pt x="204332" y="0"/>
                  </a:lnTo>
                  <a:cubicBezTo>
                    <a:pt x="227464" y="0"/>
                    <a:pt x="246741" y="21204"/>
                    <a:pt x="246741" y="46264"/>
                  </a:cubicBezTo>
                  <a:cubicBezTo>
                    <a:pt x="246741" y="73251"/>
                    <a:pt x="227464" y="92528"/>
                    <a:pt x="204332" y="92528"/>
                  </a:cubicBezTo>
                  <a:close/>
                </a:path>
              </a:pathLst>
            </a:custGeom>
            <a:solidFill>
              <a:srgbClr val="D74F12"/>
            </a:solidFill>
            <a:ln w="192718"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AEFD0E5D-2F44-4B3F-AC8D-2CE7A2B30EFF}"/>
                </a:ext>
              </a:extLst>
            </p:cNvPr>
            <p:cNvSpPr/>
            <p:nvPr/>
          </p:nvSpPr>
          <p:spPr>
            <a:xfrm>
              <a:off x="15262898" y="12325550"/>
              <a:ext cx="192766" cy="192766"/>
            </a:xfrm>
            <a:custGeom>
              <a:avLst/>
              <a:gdLst>
                <a:gd name="connsiteX0" fmla="*/ 181352 w 192766"/>
                <a:gd name="connsiteY0" fmla="*/ 186532 h 0"/>
                <a:gd name="connsiteX1" fmla="*/ 158220 w 192766"/>
                <a:gd name="connsiteY1" fmla="*/ 178821 h 0"/>
                <a:gd name="connsiteX2" fmla="*/ 19428 w 192766"/>
                <a:gd name="connsiteY2" fmla="*/ 84366 h 0"/>
                <a:gd name="connsiteX3" fmla="*/ 5934 w 192766"/>
                <a:gd name="connsiteY3" fmla="*/ 20752 h 0"/>
                <a:gd name="connsiteX4" fmla="*/ 63764 w 192766"/>
                <a:gd name="connsiteY4" fmla="*/ 7259 h 0"/>
                <a:gd name="connsiteX5" fmla="*/ 202556 w 192766"/>
                <a:gd name="connsiteY5" fmla="*/ 101715 h 0"/>
                <a:gd name="connsiteX6" fmla="*/ 216050 w 192766"/>
                <a:gd name="connsiteY6" fmla="*/ 165327 h 0"/>
                <a:gd name="connsiteX7" fmla="*/ 181352 w 192766"/>
                <a:gd name="connsiteY7" fmla="*/ 1865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66">
                  <a:moveTo>
                    <a:pt x="181352" y="186532"/>
                  </a:moveTo>
                  <a:cubicBezTo>
                    <a:pt x="173641" y="186532"/>
                    <a:pt x="165930" y="184603"/>
                    <a:pt x="158220" y="178821"/>
                  </a:cubicBezTo>
                  <a:lnTo>
                    <a:pt x="19428" y="84366"/>
                  </a:lnTo>
                  <a:cubicBezTo>
                    <a:pt x="151" y="70871"/>
                    <a:pt x="-5632" y="43884"/>
                    <a:pt x="5934" y="20752"/>
                  </a:cubicBezTo>
                  <a:cubicBezTo>
                    <a:pt x="19428" y="-452"/>
                    <a:pt x="44488" y="-6235"/>
                    <a:pt x="63764" y="7259"/>
                  </a:cubicBezTo>
                  <a:lnTo>
                    <a:pt x="202556" y="101715"/>
                  </a:lnTo>
                  <a:cubicBezTo>
                    <a:pt x="221833" y="115208"/>
                    <a:pt x="227616" y="144123"/>
                    <a:pt x="216050" y="165327"/>
                  </a:cubicBezTo>
                  <a:cubicBezTo>
                    <a:pt x="208339" y="178821"/>
                    <a:pt x="194845" y="186532"/>
                    <a:pt x="181352" y="186532"/>
                  </a:cubicBezTo>
                  <a:close/>
                </a:path>
              </a:pathLst>
            </a:custGeom>
            <a:solidFill>
              <a:srgbClr val="D74F12"/>
            </a:solidFill>
            <a:ln w="192718"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9C36335-FE4C-4EFE-B77F-93AF7D6B8481}"/>
                </a:ext>
              </a:extLst>
            </p:cNvPr>
            <p:cNvSpPr/>
            <p:nvPr/>
          </p:nvSpPr>
          <p:spPr>
            <a:xfrm>
              <a:off x="13870270" y="12312056"/>
              <a:ext cx="192766" cy="192766"/>
            </a:xfrm>
            <a:custGeom>
              <a:avLst/>
              <a:gdLst>
                <a:gd name="connsiteX0" fmla="*/ 43416 w 192766"/>
                <a:gd name="connsiteY0" fmla="*/ 186532 h 0"/>
                <a:gd name="connsiteX1" fmla="*/ 6790 w 192766"/>
                <a:gd name="connsiteY1" fmla="*/ 165327 h 0"/>
                <a:gd name="connsiteX2" fmla="*/ 20284 w 192766"/>
                <a:gd name="connsiteY2" fmla="*/ 101714 h 0"/>
                <a:gd name="connsiteX3" fmla="*/ 159076 w 192766"/>
                <a:gd name="connsiteY3" fmla="*/ 7259 h 0"/>
                <a:gd name="connsiteX4" fmla="*/ 216905 w 192766"/>
                <a:gd name="connsiteY4" fmla="*/ 20752 h 0"/>
                <a:gd name="connsiteX5" fmla="*/ 203412 w 192766"/>
                <a:gd name="connsiteY5" fmla="*/ 84365 h 0"/>
                <a:gd name="connsiteX6" fmla="*/ 64620 w 192766"/>
                <a:gd name="connsiteY6" fmla="*/ 178821 h 0"/>
                <a:gd name="connsiteX7" fmla="*/ 43416 w 192766"/>
                <a:gd name="connsiteY7" fmla="*/ 1865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66">
                  <a:moveTo>
                    <a:pt x="43416" y="186532"/>
                  </a:moveTo>
                  <a:cubicBezTo>
                    <a:pt x="29922" y="186532"/>
                    <a:pt x="16429" y="178821"/>
                    <a:pt x="6790" y="165327"/>
                  </a:cubicBezTo>
                  <a:cubicBezTo>
                    <a:pt x="-6703" y="144123"/>
                    <a:pt x="1007" y="115208"/>
                    <a:pt x="20284" y="101714"/>
                  </a:cubicBezTo>
                  <a:lnTo>
                    <a:pt x="159076" y="7259"/>
                  </a:lnTo>
                  <a:cubicBezTo>
                    <a:pt x="178352" y="-6235"/>
                    <a:pt x="205339" y="-452"/>
                    <a:pt x="216905" y="20752"/>
                  </a:cubicBezTo>
                  <a:cubicBezTo>
                    <a:pt x="228471" y="41957"/>
                    <a:pt x="222688" y="70871"/>
                    <a:pt x="203412" y="84365"/>
                  </a:cubicBezTo>
                  <a:lnTo>
                    <a:pt x="64620" y="178821"/>
                  </a:lnTo>
                  <a:cubicBezTo>
                    <a:pt x="58837" y="184603"/>
                    <a:pt x="51126" y="186532"/>
                    <a:pt x="43416" y="186532"/>
                  </a:cubicBezTo>
                  <a:close/>
                </a:path>
              </a:pathLst>
            </a:custGeom>
            <a:solidFill>
              <a:srgbClr val="D74F12"/>
            </a:solidFill>
            <a:ln w="192718"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0CFDFFF-C435-4D46-8B45-DB3CC1144D07}"/>
                </a:ext>
              </a:extLst>
            </p:cNvPr>
            <p:cNvSpPr/>
            <p:nvPr/>
          </p:nvSpPr>
          <p:spPr>
            <a:xfrm>
              <a:off x="13755617" y="11885591"/>
              <a:ext cx="192766" cy="192766"/>
            </a:xfrm>
            <a:custGeom>
              <a:avLst/>
              <a:gdLst>
                <a:gd name="connsiteX0" fmla="*/ 204332 w 192766"/>
                <a:gd name="connsiteY0" fmla="*/ 92528 h 0"/>
                <a:gd name="connsiteX1" fmla="*/ 42409 w 192766"/>
                <a:gd name="connsiteY1" fmla="*/ 92528 h 0"/>
                <a:gd name="connsiteX2" fmla="*/ 0 w 192766"/>
                <a:gd name="connsiteY2" fmla="*/ 46264 h 0"/>
                <a:gd name="connsiteX3" fmla="*/ 42409 w 192766"/>
                <a:gd name="connsiteY3" fmla="*/ 0 h 0"/>
                <a:gd name="connsiteX4" fmla="*/ 204332 w 192766"/>
                <a:gd name="connsiteY4" fmla="*/ 0 h 0"/>
                <a:gd name="connsiteX5" fmla="*/ 246741 w 192766"/>
                <a:gd name="connsiteY5" fmla="*/ 46264 h 0"/>
                <a:gd name="connsiteX6" fmla="*/ 204332 w 192766"/>
                <a:gd name="connsiteY6" fmla="*/ 9252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766">
                  <a:moveTo>
                    <a:pt x="204332" y="92528"/>
                  </a:moveTo>
                  <a:lnTo>
                    <a:pt x="42409" y="92528"/>
                  </a:lnTo>
                  <a:cubicBezTo>
                    <a:pt x="19277" y="92528"/>
                    <a:pt x="0" y="71323"/>
                    <a:pt x="0" y="46264"/>
                  </a:cubicBezTo>
                  <a:cubicBezTo>
                    <a:pt x="0" y="21204"/>
                    <a:pt x="19277" y="0"/>
                    <a:pt x="42409" y="0"/>
                  </a:cubicBezTo>
                  <a:lnTo>
                    <a:pt x="204332" y="0"/>
                  </a:lnTo>
                  <a:cubicBezTo>
                    <a:pt x="227464" y="0"/>
                    <a:pt x="246741" y="19276"/>
                    <a:pt x="246741" y="46264"/>
                  </a:cubicBezTo>
                  <a:cubicBezTo>
                    <a:pt x="246741" y="71323"/>
                    <a:pt x="227464" y="92528"/>
                    <a:pt x="204332" y="92528"/>
                  </a:cubicBezTo>
                  <a:close/>
                </a:path>
              </a:pathLst>
            </a:custGeom>
            <a:solidFill>
              <a:srgbClr val="D74F12"/>
            </a:solidFill>
            <a:ln w="19271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0A38A5B-10CD-4D48-9DD1-5B546A234386}"/>
                </a:ext>
              </a:extLst>
            </p:cNvPr>
            <p:cNvSpPr/>
            <p:nvPr/>
          </p:nvSpPr>
          <p:spPr>
            <a:xfrm>
              <a:off x="13876908" y="11367501"/>
              <a:ext cx="192766" cy="192766"/>
            </a:xfrm>
            <a:custGeom>
              <a:avLst/>
              <a:gdLst>
                <a:gd name="connsiteX0" fmla="*/ 181352 w 192766"/>
                <a:gd name="connsiteY0" fmla="*/ 186531 h 0"/>
                <a:gd name="connsiteX1" fmla="*/ 158220 w 192766"/>
                <a:gd name="connsiteY1" fmla="*/ 178821 h 0"/>
                <a:gd name="connsiteX2" fmla="*/ 19428 w 192766"/>
                <a:gd name="connsiteY2" fmla="*/ 84365 h 0"/>
                <a:gd name="connsiteX3" fmla="*/ 5934 w 192766"/>
                <a:gd name="connsiteY3" fmla="*/ 20752 h 0"/>
                <a:gd name="connsiteX4" fmla="*/ 63764 w 192766"/>
                <a:gd name="connsiteY4" fmla="*/ 7259 h 0"/>
                <a:gd name="connsiteX5" fmla="*/ 202556 w 192766"/>
                <a:gd name="connsiteY5" fmla="*/ 101714 h 0"/>
                <a:gd name="connsiteX6" fmla="*/ 216050 w 192766"/>
                <a:gd name="connsiteY6" fmla="*/ 165327 h 0"/>
                <a:gd name="connsiteX7" fmla="*/ 181352 w 192766"/>
                <a:gd name="connsiteY7" fmla="*/ 186531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66">
                  <a:moveTo>
                    <a:pt x="181352" y="186531"/>
                  </a:moveTo>
                  <a:cubicBezTo>
                    <a:pt x="173641" y="186531"/>
                    <a:pt x="165930" y="184604"/>
                    <a:pt x="158220" y="178821"/>
                  </a:cubicBezTo>
                  <a:lnTo>
                    <a:pt x="19428" y="84365"/>
                  </a:lnTo>
                  <a:cubicBezTo>
                    <a:pt x="151" y="70872"/>
                    <a:pt x="-5632" y="41957"/>
                    <a:pt x="5934" y="20752"/>
                  </a:cubicBezTo>
                  <a:cubicBezTo>
                    <a:pt x="17500" y="-451"/>
                    <a:pt x="44488" y="-6235"/>
                    <a:pt x="63764" y="7259"/>
                  </a:cubicBezTo>
                  <a:lnTo>
                    <a:pt x="202556" y="101714"/>
                  </a:lnTo>
                  <a:cubicBezTo>
                    <a:pt x="221833" y="115208"/>
                    <a:pt x="227616" y="144123"/>
                    <a:pt x="216050" y="165327"/>
                  </a:cubicBezTo>
                  <a:cubicBezTo>
                    <a:pt x="210267" y="178821"/>
                    <a:pt x="196773" y="186531"/>
                    <a:pt x="181352" y="186531"/>
                  </a:cubicBezTo>
                  <a:close/>
                </a:path>
              </a:pathLst>
            </a:custGeom>
            <a:solidFill>
              <a:srgbClr val="D74F12"/>
            </a:solidFill>
            <a:ln w="19271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4B0CFAE-000C-42CD-83AD-9C593F721E6D}"/>
                </a:ext>
              </a:extLst>
            </p:cNvPr>
            <p:cNvSpPr/>
            <p:nvPr/>
          </p:nvSpPr>
          <p:spPr>
            <a:xfrm>
              <a:off x="14203245" y="10989697"/>
              <a:ext cx="192766" cy="192766"/>
            </a:xfrm>
            <a:custGeom>
              <a:avLst/>
              <a:gdLst>
                <a:gd name="connsiteX0" fmla="*/ 122960 w 0"/>
                <a:gd name="connsiteY0" fmla="*/ 255910 h 192766"/>
                <a:gd name="connsiteX1" fmla="*/ 86334 w 0"/>
                <a:gd name="connsiteY1" fmla="*/ 230850 h 192766"/>
                <a:gd name="connsiteX2" fmla="*/ 5372 w 0"/>
                <a:gd name="connsiteY2" fmla="*/ 66999 h 192766"/>
                <a:gd name="connsiteX3" fmla="*/ 22721 w 0"/>
                <a:gd name="connsiteY3" fmla="*/ 5314 h 192766"/>
                <a:gd name="connsiteX4" fmla="*/ 80551 w 0"/>
                <a:gd name="connsiteY4" fmla="*/ 24590 h 192766"/>
                <a:gd name="connsiteX5" fmla="*/ 161513 w 0"/>
                <a:gd name="connsiteY5" fmla="*/ 188441 h 192766"/>
                <a:gd name="connsiteX6" fmla="*/ 144164 w 0"/>
                <a:gd name="connsiteY6" fmla="*/ 250126 h 192766"/>
                <a:gd name="connsiteX7" fmla="*/ 122960 w 0"/>
                <a:gd name="connsiteY7" fmla="*/ 255910 h 1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h="192766">
                  <a:moveTo>
                    <a:pt x="122960" y="255910"/>
                  </a:moveTo>
                  <a:cubicBezTo>
                    <a:pt x="107539" y="255910"/>
                    <a:pt x="92117" y="246272"/>
                    <a:pt x="86334" y="230850"/>
                  </a:cubicBezTo>
                  <a:lnTo>
                    <a:pt x="5372" y="66999"/>
                  </a:lnTo>
                  <a:cubicBezTo>
                    <a:pt x="-6194" y="43867"/>
                    <a:pt x="1517" y="16879"/>
                    <a:pt x="22721" y="5314"/>
                  </a:cubicBezTo>
                  <a:cubicBezTo>
                    <a:pt x="43926" y="-6252"/>
                    <a:pt x="68985" y="1458"/>
                    <a:pt x="80551" y="24590"/>
                  </a:cubicBezTo>
                  <a:lnTo>
                    <a:pt x="161513" y="188441"/>
                  </a:lnTo>
                  <a:cubicBezTo>
                    <a:pt x="173079" y="209646"/>
                    <a:pt x="165369" y="238561"/>
                    <a:pt x="144164" y="250126"/>
                  </a:cubicBezTo>
                  <a:cubicBezTo>
                    <a:pt x="136454" y="253982"/>
                    <a:pt x="128743" y="255910"/>
                    <a:pt x="122960" y="255910"/>
                  </a:cubicBezTo>
                  <a:close/>
                </a:path>
              </a:pathLst>
            </a:custGeom>
            <a:solidFill>
              <a:srgbClr val="D74F12"/>
            </a:solidFill>
            <a:ln w="192718" cap="flat">
              <a:noFill/>
              <a:prstDash val="solid"/>
              <a:miter/>
            </a:ln>
          </p:spPr>
          <p:txBody>
            <a:bodyPr rtlCol="0" anchor="ctr"/>
            <a:lstStyle/>
            <a:p>
              <a:endParaRPr lang="en-US"/>
            </a:p>
          </p:txBody>
        </p:sp>
      </p:grpSp>
    </p:spTree>
    <p:extLst>
      <p:ext uri="{BB962C8B-B14F-4D97-AF65-F5344CB8AC3E}">
        <p14:creationId xmlns:p14="http://schemas.microsoft.com/office/powerpoint/2010/main" val="3360420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39</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accent2"/>
                </a:solidFill>
              </a:rPr>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14992090" cy="3794757"/>
          </a:xfrm>
          <a:prstGeom prst="rect">
            <a:avLst/>
          </a:prstGeom>
        </p:spPr>
        <p:txBody>
          <a:bodyPr wrap="square">
            <a:spAutoFit/>
          </a:bodyPr>
          <a:lstStyle/>
          <a:p>
            <a:pPr>
              <a:lnSpc>
                <a:spcPct val="80000"/>
              </a:lnSpc>
            </a:pPr>
            <a:r>
              <a:rPr lang="en-US" sz="10000" dirty="0">
                <a:solidFill>
                  <a:schemeClr val="accent2"/>
                </a:solidFill>
              </a:rPr>
              <a:t>THE BEST </a:t>
            </a:r>
            <a:r>
              <a:rPr lang="en-US" sz="10000" b="1" dirty="0">
                <a:solidFill>
                  <a:schemeClr val="accent2"/>
                </a:solidFill>
              </a:rPr>
              <a:t>INVESTMENT ON EARTH IS EARTH.</a:t>
            </a:r>
          </a:p>
        </p:txBody>
      </p:sp>
      <p:sp>
        <p:nvSpPr>
          <p:cNvPr id="37" name="Freeform: Shape 36">
            <a:extLst>
              <a:ext uri="{FF2B5EF4-FFF2-40B4-BE49-F238E27FC236}">
                <a16:creationId xmlns:a16="http://schemas.microsoft.com/office/drawing/2014/main" id="{8006C4DA-7D41-44E0-A092-8A57072E9088}"/>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34" name="Group 33">
            <a:extLst>
              <a:ext uri="{FF2B5EF4-FFF2-40B4-BE49-F238E27FC236}">
                <a16:creationId xmlns:a16="http://schemas.microsoft.com/office/drawing/2014/main" id="{F18A84F0-08E8-4C48-AB61-8E856AB1E0F1}"/>
              </a:ext>
            </a:extLst>
          </p:cNvPr>
          <p:cNvGrpSpPr/>
          <p:nvPr/>
        </p:nvGrpSpPr>
        <p:grpSpPr>
          <a:xfrm>
            <a:off x="1204642" y="5567527"/>
            <a:ext cx="1253243" cy="229405"/>
            <a:chOff x="1194682" y="3854649"/>
            <a:chExt cx="1850931" cy="338811"/>
          </a:xfrm>
        </p:grpSpPr>
        <p:sp>
          <p:nvSpPr>
            <p:cNvPr id="35" name="Rectangle 34">
              <a:extLst>
                <a:ext uri="{FF2B5EF4-FFF2-40B4-BE49-F238E27FC236}">
                  <a16:creationId xmlns:a16="http://schemas.microsoft.com/office/drawing/2014/main" id="{2501D9A9-AC21-424F-99D9-490C43017666}"/>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1463EB8-3E22-4BB0-834D-CCA49C5B3EC2}"/>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FC226B4A-C95E-4F2E-B62B-F6577386E689}"/>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56663CD-6282-4985-83ED-0AABF2F74688}"/>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Rectangle 43">
            <a:extLst>
              <a:ext uri="{FF2B5EF4-FFF2-40B4-BE49-F238E27FC236}">
                <a16:creationId xmlns:a16="http://schemas.microsoft.com/office/drawing/2014/main" id="{87668664-0CC3-42F9-802D-4F18A0113910}"/>
              </a:ext>
            </a:extLst>
          </p:cNvPr>
          <p:cNvSpPr/>
          <p:nvPr/>
        </p:nvSpPr>
        <p:spPr>
          <a:xfrm>
            <a:off x="1031821" y="6895064"/>
            <a:ext cx="6753380" cy="707886"/>
          </a:xfrm>
          <a:prstGeom prst="rect">
            <a:avLst/>
          </a:prstGeom>
        </p:spPr>
        <p:txBody>
          <a:bodyPr wrap="square">
            <a:spAutoFit/>
          </a:bodyPr>
          <a:lstStyle/>
          <a:p>
            <a:r>
              <a:rPr lang="en-US" sz="4000" b="1" dirty="0">
                <a:solidFill>
                  <a:schemeClr val="accent2"/>
                </a:solidFill>
              </a:rPr>
              <a:t>IMPERISHABLE ASSET</a:t>
            </a:r>
          </a:p>
        </p:txBody>
      </p:sp>
      <p:sp>
        <p:nvSpPr>
          <p:cNvPr id="45" name="Rectangle 44">
            <a:extLst>
              <a:ext uri="{FF2B5EF4-FFF2-40B4-BE49-F238E27FC236}">
                <a16:creationId xmlns:a16="http://schemas.microsoft.com/office/drawing/2014/main" id="{89878EEE-5627-4478-B4CC-0A80174C0FDB}"/>
              </a:ext>
            </a:extLst>
          </p:cNvPr>
          <p:cNvSpPr/>
          <p:nvPr/>
        </p:nvSpPr>
        <p:spPr>
          <a:xfrm>
            <a:off x="1031821" y="7883555"/>
            <a:ext cx="10434155"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2" name="Rectangle 51">
            <a:extLst>
              <a:ext uri="{FF2B5EF4-FFF2-40B4-BE49-F238E27FC236}">
                <a16:creationId xmlns:a16="http://schemas.microsoft.com/office/drawing/2014/main" id="{6B186FFA-6B99-4109-9E0A-E909F4735F0B}"/>
              </a:ext>
            </a:extLst>
          </p:cNvPr>
          <p:cNvSpPr/>
          <p:nvPr/>
        </p:nvSpPr>
        <p:spPr>
          <a:xfrm>
            <a:off x="1031821" y="10350515"/>
            <a:ext cx="6753380" cy="707886"/>
          </a:xfrm>
          <a:prstGeom prst="rect">
            <a:avLst/>
          </a:prstGeom>
        </p:spPr>
        <p:txBody>
          <a:bodyPr wrap="square">
            <a:spAutoFit/>
          </a:bodyPr>
          <a:lstStyle/>
          <a:p>
            <a:r>
              <a:rPr lang="en-US" sz="4000" b="1" dirty="0">
                <a:solidFill>
                  <a:schemeClr val="accent2"/>
                </a:solidFill>
              </a:rPr>
              <a:t>IMPERISHABLE ASSET</a:t>
            </a:r>
          </a:p>
        </p:txBody>
      </p:sp>
      <p:sp>
        <p:nvSpPr>
          <p:cNvPr id="9" name="Freeform: Shape 8">
            <a:extLst>
              <a:ext uri="{FF2B5EF4-FFF2-40B4-BE49-F238E27FC236}">
                <a16:creationId xmlns:a16="http://schemas.microsoft.com/office/drawing/2014/main" id="{A27A32AB-C58B-495F-ABA8-6644CC84AF3C}"/>
              </a:ext>
            </a:extLst>
          </p:cNvPr>
          <p:cNvSpPr/>
          <p:nvPr/>
        </p:nvSpPr>
        <p:spPr>
          <a:xfrm flipH="1">
            <a:off x="13678704" y="5802462"/>
            <a:ext cx="8977656" cy="7129316"/>
          </a:xfrm>
          <a:custGeom>
            <a:avLst/>
            <a:gdLst>
              <a:gd name="connsiteX0" fmla="*/ 6963215 w 7454322"/>
              <a:gd name="connsiteY0" fmla="*/ 0 h 5919608"/>
              <a:gd name="connsiteX1" fmla="*/ 673082 w 7454322"/>
              <a:gd name="connsiteY1" fmla="*/ 0 h 5919608"/>
              <a:gd name="connsiteX2" fmla="*/ 0 w 7454322"/>
              <a:gd name="connsiteY2" fmla="*/ 699391 h 5919608"/>
              <a:gd name="connsiteX3" fmla="*/ 0 w 7454322"/>
              <a:gd name="connsiteY3" fmla="*/ 5380266 h 5919608"/>
              <a:gd name="connsiteX4" fmla="*/ 673082 w 7454322"/>
              <a:gd name="connsiteY4" fmla="*/ 6079658 h 5919608"/>
              <a:gd name="connsiteX5" fmla="*/ 6963215 w 7454322"/>
              <a:gd name="connsiteY5" fmla="*/ 6079658 h 5919608"/>
              <a:gd name="connsiteX6" fmla="*/ 7636296 w 7454322"/>
              <a:gd name="connsiteY6" fmla="*/ 5380266 h 5919608"/>
              <a:gd name="connsiteX7" fmla="*/ 7636296 w 7454322"/>
              <a:gd name="connsiteY7" fmla="*/ 699391 h 5919608"/>
              <a:gd name="connsiteX8" fmla="*/ 6963215 w 7454322"/>
              <a:gd name="connsiteY8" fmla="*/ 0 h 591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54322" h="5919608">
                <a:moveTo>
                  <a:pt x="6963215" y="0"/>
                </a:moveTo>
                <a:lnTo>
                  <a:pt x="673082" y="0"/>
                </a:lnTo>
                <a:cubicBezTo>
                  <a:pt x="300366" y="0"/>
                  <a:pt x="0" y="313520"/>
                  <a:pt x="0" y="699391"/>
                </a:cubicBezTo>
                <a:lnTo>
                  <a:pt x="0" y="5380266"/>
                </a:lnTo>
                <a:cubicBezTo>
                  <a:pt x="0" y="5766138"/>
                  <a:pt x="302558" y="6079658"/>
                  <a:pt x="673082" y="6079658"/>
                </a:cubicBezTo>
                <a:lnTo>
                  <a:pt x="6963215" y="6079658"/>
                </a:lnTo>
                <a:cubicBezTo>
                  <a:pt x="7335930" y="6079658"/>
                  <a:pt x="7636296" y="5766138"/>
                  <a:pt x="7636296" y="5380266"/>
                </a:cubicBezTo>
                <a:lnTo>
                  <a:pt x="7636296" y="699391"/>
                </a:lnTo>
                <a:cubicBezTo>
                  <a:pt x="7638488" y="313520"/>
                  <a:pt x="7335930" y="0"/>
                  <a:pt x="6963215" y="0"/>
                </a:cubicBezTo>
                <a:close/>
              </a:path>
            </a:pathLst>
          </a:custGeom>
          <a:solidFill>
            <a:srgbClr val="E4F4FF"/>
          </a:solidFill>
          <a:ln w="21922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F10FEB6-624F-4E3A-9BFB-7C4B8499336D}"/>
              </a:ext>
            </a:extLst>
          </p:cNvPr>
          <p:cNvSpPr/>
          <p:nvPr/>
        </p:nvSpPr>
        <p:spPr>
          <a:xfrm flipH="1">
            <a:off x="13678704" y="5802462"/>
            <a:ext cx="8977656" cy="7129316"/>
          </a:xfrm>
          <a:custGeom>
            <a:avLst/>
            <a:gdLst>
              <a:gd name="connsiteX0" fmla="*/ 7281119 w 7454322"/>
              <a:gd name="connsiteY0" fmla="*/ 0 h 5919608"/>
              <a:gd name="connsiteX1" fmla="*/ 357369 w 7454322"/>
              <a:gd name="connsiteY1" fmla="*/ 0 h 5919608"/>
              <a:gd name="connsiteX2" fmla="*/ 0 w 7454322"/>
              <a:gd name="connsiteY2" fmla="*/ 458221 h 5919608"/>
              <a:gd name="connsiteX3" fmla="*/ 0 w 7454322"/>
              <a:gd name="connsiteY3" fmla="*/ 5621436 h 5919608"/>
              <a:gd name="connsiteX4" fmla="*/ 357369 w 7454322"/>
              <a:gd name="connsiteY4" fmla="*/ 6079658 h 5919608"/>
              <a:gd name="connsiteX5" fmla="*/ 7281119 w 7454322"/>
              <a:gd name="connsiteY5" fmla="*/ 6079658 h 5919608"/>
              <a:gd name="connsiteX6" fmla="*/ 7638488 w 7454322"/>
              <a:gd name="connsiteY6" fmla="*/ 5621436 h 5919608"/>
              <a:gd name="connsiteX7" fmla="*/ 7638488 w 7454322"/>
              <a:gd name="connsiteY7" fmla="*/ 458221 h 5919608"/>
              <a:gd name="connsiteX8" fmla="*/ 7281119 w 7454322"/>
              <a:gd name="connsiteY8" fmla="*/ 0 h 5919608"/>
              <a:gd name="connsiteX9" fmla="*/ 7386357 w 7454322"/>
              <a:gd name="connsiteY9" fmla="*/ 5257490 h 5919608"/>
              <a:gd name="connsiteX10" fmla="*/ 7028988 w 7454322"/>
              <a:gd name="connsiteY10" fmla="*/ 5715712 h 5919608"/>
              <a:gd name="connsiteX11" fmla="*/ 607308 w 7454322"/>
              <a:gd name="connsiteY11" fmla="*/ 5715712 h 5919608"/>
              <a:gd name="connsiteX12" fmla="*/ 249939 w 7454322"/>
              <a:gd name="connsiteY12" fmla="*/ 5257490 h 5919608"/>
              <a:gd name="connsiteX13" fmla="*/ 249939 w 7454322"/>
              <a:gd name="connsiteY13" fmla="*/ 657734 h 5919608"/>
              <a:gd name="connsiteX14" fmla="*/ 607308 w 7454322"/>
              <a:gd name="connsiteY14" fmla="*/ 199513 h 5919608"/>
              <a:gd name="connsiteX15" fmla="*/ 7028988 w 7454322"/>
              <a:gd name="connsiteY15" fmla="*/ 199513 h 5919608"/>
              <a:gd name="connsiteX16" fmla="*/ 7386357 w 7454322"/>
              <a:gd name="connsiteY16" fmla="*/ 657734 h 5919608"/>
              <a:gd name="connsiteX17" fmla="*/ 7386357 w 7454322"/>
              <a:gd name="connsiteY17" fmla="*/ 5257490 h 591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54322" h="5919608">
                <a:moveTo>
                  <a:pt x="7281119" y="0"/>
                </a:moveTo>
                <a:lnTo>
                  <a:pt x="357369" y="0"/>
                </a:lnTo>
                <a:cubicBezTo>
                  <a:pt x="160049" y="0"/>
                  <a:pt x="0" y="203898"/>
                  <a:pt x="0" y="458221"/>
                </a:cubicBezTo>
                <a:lnTo>
                  <a:pt x="0" y="5621436"/>
                </a:lnTo>
                <a:cubicBezTo>
                  <a:pt x="0" y="5873567"/>
                  <a:pt x="160049" y="6079658"/>
                  <a:pt x="357369" y="6079658"/>
                </a:cubicBezTo>
                <a:lnTo>
                  <a:pt x="7281119" y="6079658"/>
                </a:lnTo>
                <a:cubicBezTo>
                  <a:pt x="7478440" y="6079658"/>
                  <a:pt x="7638488" y="5875760"/>
                  <a:pt x="7638488" y="5621436"/>
                </a:cubicBezTo>
                <a:lnTo>
                  <a:pt x="7638488" y="458221"/>
                </a:lnTo>
                <a:cubicBezTo>
                  <a:pt x="7638488" y="206090"/>
                  <a:pt x="7478440" y="0"/>
                  <a:pt x="7281119" y="0"/>
                </a:cubicBezTo>
                <a:close/>
                <a:moveTo>
                  <a:pt x="7386357" y="5257490"/>
                </a:moveTo>
                <a:cubicBezTo>
                  <a:pt x="7386357" y="5509621"/>
                  <a:pt x="7226308" y="5715712"/>
                  <a:pt x="7028988" y="5715712"/>
                </a:cubicBezTo>
                <a:lnTo>
                  <a:pt x="607308" y="5715712"/>
                </a:lnTo>
                <a:cubicBezTo>
                  <a:pt x="409988" y="5715712"/>
                  <a:pt x="249939" y="5511814"/>
                  <a:pt x="249939" y="5257490"/>
                </a:cubicBezTo>
                <a:lnTo>
                  <a:pt x="249939" y="657734"/>
                </a:lnTo>
                <a:cubicBezTo>
                  <a:pt x="249939" y="405603"/>
                  <a:pt x="409988" y="199513"/>
                  <a:pt x="607308" y="199513"/>
                </a:cubicBezTo>
                <a:lnTo>
                  <a:pt x="7028988" y="199513"/>
                </a:lnTo>
                <a:cubicBezTo>
                  <a:pt x="7226308" y="199513"/>
                  <a:pt x="7386357" y="403410"/>
                  <a:pt x="7386357" y="657734"/>
                </a:cubicBezTo>
                <a:lnTo>
                  <a:pt x="7386357" y="5257490"/>
                </a:lnTo>
                <a:close/>
              </a:path>
            </a:pathLst>
          </a:custGeom>
          <a:solidFill>
            <a:srgbClr val="62767F"/>
          </a:solidFill>
          <a:ln w="21922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3F590AA-F173-425E-8035-6EE57892EB40}"/>
              </a:ext>
            </a:extLst>
          </p:cNvPr>
          <p:cNvSpPr/>
          <p:nvPr/>
        </p:nvSpPr>
        <p:spPr>
          <a:xfrm flipH="1">
            <a:off x="17858596" y="8458792"/>
            <a:ext cx="1848341" cy="1848341"/>
          </a:xfrm>
          <a:custGeom>
            <a:avLst/>
            <a:gdLst>
              <a:gd name="connsiteX0" fmla="*/ 754202 w 1534713"/>
              <a:gd name="connsiteY0" fmla="*/ 0 h 1534713"/>
              <a:gd name="connsiteX1" fmla="*/ 0 w 1534713"/>
              <a:gd name="connsiteY1" fmla="*/ 833130 h 1534713"/>
              <a:gd name="connsiteX2" fmla="*/ 804628 w 1534713"/>
              <a:gd name="connsiteY2" fmla="*/ 1668452 h 1534713"/>
              <a:gd name="connsiteX3" fmla="*/ 1602679 w 1534713"/>
              <a:gd name="connsiteY3" fmla="*/ 942752 h 1534713"/>
              <a:gd name="connsiteX4" fmla="*/ 752010 w 1534713"/>
              <a:gd name="connsiteY4" fmla="*/ 942752 h 1534713"/>
              <a:gd name="connsiteX5" fmla="*/ 752010 w 1534713"/>
              <a:gd name="connsiteY5" fmla="*/ 0 h 15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713" h="1534713">
                <a:moveTo>
                  <a:pt x="754202" y="0"/>
                </a:moveTo>
                <a:cubicBezTo>
                  <a:pt x="333253" y="28502"/>
                  <a:pt x="0" y="390255"/>
                  <a:pt x="0" y="833130"/>
                </a:cubicBezTo>
                <a:cubicBezTo>
                  <a:pt x="0" y="1293544"/>
                  <a:pt x="359562" y="1668452"/>
                  <a:pt x="804628" y="1668452"/>
                </a:cubicBezTo>
                <a:cubicBezTo>
                  <a:pt x="1214616" y="1668452"/>
                  <a:pt x="1550061" y="1352740"/>
                  <a:pt x="1602679" y="942752"/>
                </a:cubicBezTo>
                <a:lnTo>
                  <a:pt x="752010" y="942752"/>
                </a:lnTo>
                <a:lnTo>
                  <a:pt x="752010" y="0"/>
                </a:lnTo>
                <a:close/>
              </a:path>
            </a:pathLst>
          </a:custGeom>
          <a:solidFill>
            <a:srgbClr val="F9773D"/>
          </a:solidFill>
          <a:ln w="219226"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1BCF50-8A0B-4EEE-B842-D3043C916560}"/>
              </a:ext>
            </a:extLst>
          </p:cNvPr>
          <p:cNvSpPr/>
          <p:nvPr/>
        </p:nvSpPr>
        <p:spPr>
          <a:xfrm flipH="1">
            <a:off x="17866517" y="8461433"/>
            <a:ext cx="792146" cy="792146"/>
          </a:xfrm>
          <a:custGeom>
            <a:avLst/>
            <a:gdLst>
              <a:gd name="connsiteX0" fmla="*/ 0 w 657734"/>
              <a:gd name="connsiteY0" fmla="*/ 0 h 657734"/>
              <a:gd name="connsiteX1" fmla="*/ 0 w 657734"/>
              <a:gd name="connsiteY1" fmla="*/ 822168 h 657734"/>
              <a:gd name="connsiteX2" fmla="*/ 741048 w 657734"/>
              <a:gd name="connsiteY2" fmla="*/ 822168 h 657734"/>
              <a:gd name="connsiteX3" fmla="*/ 0 w 657734"/>
              <a:gd name="connsiteY3" fmla="*/ 0 h 657734"/>
            </a:gdLst>
            <a:ahLst/>
            <a:cxnLst>
              <a:cxn ang="0">
                <a:pos x="connsiteX0" y="connsiteY0"/>
              </a:cxn>
              <a:cxn ang="0">
                <a:pos x="connsiteX1" y="connsiteY1"/>
              </a:cxn>
              <a:cxn ang="0">
                <a:pos x="connsiteX2" y="connsiteY2"/>
              </a:cxn>
              <a:cxn ang="0">
                <a:pos x="connsiteX3" y="connsiteY3"/>
              </a:cxn>
            </a:cxnLst>
            <a:rect l="l" t="t" r="r" b="b"/>
            <a:pathLst>
              <a:path w="657734" h="657734">
                <a:moveTo>
                  <a:pt x="0" y="0"/>
                </a:moveTo>
                <a:lnTo>
                  <a:pt x="0" y="822168"/>
                </a:lnTo>
                <a:lnTo>
                  <a:pt x="741048" y="822168"/>
                </a:lnTo>
                <a:cubicBezTo>
                  <a:pt x="736663" y="388063"/>
                  <a:pt x="412180" y="32887"/>
                  <a:pt x="0" y="0"/>
                </a:cubicBezTo>
                <a:close/>
              </a:path>
            </a:pathLst>
          </a:custGeom>
          <a:solidFill>
            <a:srgbClr val="A4B5BC"/>
          </a:solidFill>
          <a:ln w="21922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3DD6DE2-1F7E-42B9-BD54-1220DB36DED8}"/>
              </a:ext>
            </a:extLst>
          </p:cNvPr>
          <p:cNvSpPr/>
          <p:nvPr/>
        </p:nvSpPr>
        <p:spPr>
          <a:xfrm flipH="1">
            <a:off x="20050199" y="11276192"/>
            <a:ext cx="1848341" cy="264049"/>
          </a:xfrm>
          <a:custGeom>
            <a:avLst/>
            <a:gdLst>
              <a:gd name="connsiteX0" fmla="*/ 0 w 1534713"/>
              <a:gd name="connsiteY0" fmla="*/ 0 h 0"/>
              <a:gd name="connsiteX1" fmla="*/ 1556638 w 1534713"/>
              <a:gd name="connsiteY1" fmla="*/ 0 h 0"/>
              <a:gd name="connsiteX2" fmla="*/ 1556638 w 1534713"/>
              <a:gd name="connsiteY2" fmla="*/ 127163 h 0"/>
              <a:gd name="connsiteX3" fmla="*/ 0 w 1534713"/>
              <a:gd name="connsiteY3" fmla="*/ 127163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556638" y="0"/>
                </a:lnTo>
                <a:lnTo>
                  <a:pt x="1556638" y="127163"/>
                </a:lnTo>
                <a:lnTo>
                  <a:pt x="0" y="127163"/>
                </a:lnTo>
                <a:close/>
              </a:path>
            </a:pathLst>
          </a:custGeom>
          <a:solidFill>
            <a:srgbClr val="BDCDD6"/>
          </a:solidFill>
          <a:ln w="21922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2AA8B5C-E1C9-4E22-AD9A-8D86A20ED18A}"/>
              </a:ext>
            </a:extLst>
          </p:cNvPr>
          <p:cNvSpPr/>
          <p:nvPr/>
        </p:nvSpPr>
        <p:spPr>
          <a:xfrm flipH="1">
            <a:off x="20050199" y="11532319"/>
            <a:ext cx="1848341" cy="264049"/>
          </a:xfrm>
          <a:custGeom>
            <a:avLst/>
            <a:gdLst>
              <a:gd name="connsiteX0" fmla="*/ 0 w 1534713"/>
              <a:gd name="connsiteY0" fmla="*/ 0 h 0"/>
              <a:gd name="connsiteX1" fmla="*/ 1556638 w 1534713"/>
              <a:gd name="connsiteY1" fmla="*/ 0 h 0"/>
              <a:gd name="connsiteX2" fmla="*/ 1556638 w 1534713"/>
              <a:gd name="connsiteY2" fmla="*/ 127162 h 0"/>
              <a:gd name="connsiteX3" fmla="*/ 0 w 1534713"/>
              <a:gd name="connsiteY3" fmla="*/ 12716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556638" y="0"/>
                </a:lnTo>
                <a:lnTo>
                  <a:pt x="1556638" y="127162"/>
                </a:lnTo>
                <a:lnTo>
                  <a:pt x="0" y="127162"/>
                </a:lnTo>
                <a:close/>
              </a:path>
            </a:pathLst>
          </a:custGeom>
          <a:solidFill>
            <a:srgbClr val="BDCDD6"/>
          </a:solidFill>
          <a:ln w="21922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8053DBC-BE78-4C8A-A0BA-EFFFCEB93BA1}"/>
              </a:ext>
            </a:extLst>
          </p:cNvPr>
          <p:cNvSpPr/>
          <p:nvPr/>
        </p:nvSpPr>
        <p:spPr>
          <a:xfrm flipH="1">
            <a:off x="20050199" y="11788447"/>
            <a:ext cx="1848341" cy="264049"/>
          </a:xfrm>
          <a:custGeom>
            <a:avLst/>
            <a:gdLst>
              <a:gd name="connsiteX0" fmla="*/ 0 w 1534713"/>
              <a:gd name="connsiteY0" fmla="*/ 0 h 0"/>
              <a:gd name="connsiteX1" fmla="*/ 1556638 w 1534713"/>
              <a:gd name="connsiteY1" fmla="*/ 0 h 0"/>
              <a:gd name="connsiteX2" fmla="*/ 1556638 w 1534713"/>
              <a:gd name="connsiteY2" fmla="*/ 127162 h 0"/>
              <a:gd name="connsiteX3" fmla="*/ 0 w 1534713"/>
              <a:gd name="connsiteY3" fmla="*/ 12716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556638" y="0"/>
                </a:lnTo>
                <a:lnTo>
                  <a:pt x="1556638" y="127162"/>
                </a:lnTo>
                <a:lnTo>
                  <a:pt x="0" y="127162"/>
                </a:lnTo>
                <a:close/>
              </a:path>
            </a:pathLst>
          </a:custGeom>
          <a:solidFill>
            <a:srgbClr val="BDCDD6"/>
          </a:solidFill>
          <a:ln w="21922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72F5AF7-438C-4508-9952-30CFEE53E36C}"/>
              </a:ext>
            </a:extLst>
          </p:cNvPr>
          <p:cNvSpPr/>
          <p:nvPr/>
        </p:nvSpPr>
        <p:spPr>
          <a:xfrm flipH="1">
            <a:off x="20050199" y="12044573"/>
            <a:ext cx="1848341" cy="264049"/>
          </a:xfrm>
          <a:custGeom>
            <a:avLst/>
            <a:gdLst>
              <a:gd name="connsiteX0" fmla="*/ 0 w 1534713"/>
              <a:gd name="connsiteY0" fmla="*/ 0 h 0"/>
              <a:gd name="connsiteX1" fmla="*/ 1556638 w 1534713"/>
              <a:gd name="connsiteY1" fmla="*/ 0 h 0"/>
              <a:gd name="connsiteX2" fmla="*/ 1556638 w 1534713"/>
              <a:gd name="connsiteY2" fmla="*/ 127163 h 0"/>
              <a:gd name="connsiteX3" fmla="*/ 0 w 1534713"/>
              <a:gd name="connsiteY3" fmla="*/ 127163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556638" y="0"/>
                </a:lnTo>
                <a:lnTo>
                  <a:pt x="1556638" y="127163"/>
                </a:lnTo>
                <a:lnTo>
                  <a:pt x="0" y="127163"/>
                </a:lnTo>
                <a:close/>
              </a:path>
            </a:pathLst>
          </a:custGeom>
          <a:solidFill>
            <a:srgbClr val="BDCDD6"/>
          </a:solidFill>
          <a:ln w="2192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9ADAE1F-812D-4886-AAB0-338E71A348BF}"/>
              </a:ext>
            </a:extLst>
          </p:cNvPr>
          <p:cNvSpPr/>
          <p:nvPr/>
        </p:nvSpPr>
        <p:spPr>
          <a:xfrm flipH="1">
            <a:off x="16329754" y="6829611"/>
            <a:ext cx="1848341" cy="1584293"/>
          </a:xfrm>
          <a:custGeom>
            <a:avLst/>
            <a:gdLst>
              <a:gd name="connsiteX0" fmla="*/ 0 w 1534713"/>
              <a:gd name="connsiteY0" fmla="*/ 1425091 h 1315468"/>
              <a:gd name="connsiteX1" fmla="*/ 52619 w 1534713"/>
              <a:gd name="connsiteY1" fmla="*/ 1477710 h 1315468"/>
              <a:gd name="connsiteX2" fmla="*/ 721316 w 1534713"/>
              <a:gd name="connsiteY2" fmla="*/ 72351 h 1315468"/>
              <a:gd name="connsiteX3" fmla="*/ 1747381 w 1534713"/>
              <a:gd name="connsiteY3" fmla="*/ 72351 h 1315468"/>
              <a:gd name="connsiteX4" fmla="*/ 1747381 w 1534713"/>
              <a:gd name="connsiteY4" fmla="*/ 0 h 1315468"/>
              <a:gd name="connsiteX5" fmla="*/ 677466 w 1534713"/>
              <a:gd name="connsiteY5" fmla="*/ 0 h 1315468"/>
              <a:gd name="connsiteX6" fmla="*/ 0 w 1534713"/>
              <a:gd name="connsiteY6" fmla="*/ 1425091 h 131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13" h="1315468">
                <a:moveTo>
                  <a:pt x="0" y="1425091"/>
                </a:moveTo>
                <a:cubicBezTo>
                  <a:pt x="24117" y="1440438"/>
                  <a:pt x="35080" y="1460170"/>
                  <a:pt x="52619" y="1477710"/>
                </a:cubicBezTo>
                <a:lnTo>
                  <a:pt x="721316" y="72351"/>
                </a:lnTo>
                <a:lnTo>
                  <a:pt x="1747381" y="72351"/>
                </a:lnTo>
                <a:lnTo>
                  <a:pt x="1747381" y="0"/>
                </a:lnTo>
                <a:lnTo>
                  <a:pt x="677466" y="0"/>
                </a:lnTo>
                <a:lnTo>
                  <a:pt x="0" y="1425091"/>
                </a:lnTo>
                <a:close/>
              </a:path>
            </a:pathLst>
          </a:custGeom>
          <a:solidFill>
            <a:srgbClr val="67787F"/>
          </a:solidFill>
          <a:ln w="2192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20A024-F60B-4418-942E-742DED1C673E}"/>
              </a:ext>
            </a:extLst>
          </p:cNvPr>
          <p:cNvSpPr/>
          <p:nvPr/>
        </p:nvSpPr>
        <p:spPr>
          <a:xfrm flipH="1">
            <a:off x="16189806" y="7450126"/>
            <a:ext cx="1584293" cy="1584293"/>
          </a:xfrm>
          <a:custGeom>
            <a:avLst/>
            <a:gdLst>
              <a:gd name="connsiteX0" fmla="*/ 0 w 1315468"/>
              <a:gd name="connsiteY0" fmla="*/ 1350548 h 1315468"/>
              <a:gd name="connsiteX1" fmla="*/ 32886 w 1315468"/>
              <a:gd name="connsiteY1" fmla="*/ 1455786 h 1315468"/>
              <a:gd name="connsiteX2" fmla="*/ 684044 w 1315468"/>
              <a:gd name="connsiteY2" fmla="*/ 72351 h 1315468"/>
              <a:gd name="connsiteX3" fmla="*/ 1409744 w 1315468"/>
              <a:gd name="connsiteY3" fmla="*/ 72351 h 1315468"/>
              <a:gd name="connsiteX4" fmla="*/ 1409744 w 1315468"/>
              <a:gd name="connsiteY4" fmla="*/ 0 h 1315468"/>
              <a:gd name="connsiteX5" fmla="*/ 640194 w 1315468"/>
              <a:gd name="connsiteY5" fmla="*/ 0 h 1315468"/>
              <a:gd name="connsiteX6" fmla="*/ 0 w 1315468"/>
              <a:gd name="connsiteY6" fmla="*/ 1350548 h 131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468" h="1315468">
                <a:moveTo>
                  <a:pt x="0" y="1350548"/>
                </a:moveTo>
                <a:cubicBezTo>
                  <a:pt x="21924" y="1390012"/>
                  <a:pt x="30694" y="1422899"/>
                  <a:pt x="32886" y="1455786"/>
                </a:cubicBezTo>
                <a:lnTo>
                  <a:pt x="684044" y="72351"/>
                </a:lnTo>
                <a:lnTo>
                  <a:pt x="1409744" y="72351"/>
                </a:lnTo>
                <a:lnTo>
                  <a:pt x="1409744" y="0"/>
                </a:lnTo>
                <a:lnTo>
                  <a:pt x="640194" y="0"/>
                </a:lnTo>
                <a:lnTo>
                  <a:pt x="0" y="1350548"/>
                </a:lnTo>
                <a:close/>
              </a:path>
            </a:pathLst>
          </a:custGeom>
          <a:solidFill>
            <a:srgbClr val="67787F"/>
          </a:solidFill>
          <a:ln w="2192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F784CF3-5377-4821-8A59-B648E02D2C05}"/>
              </a:ext>
            </a:extLst>
          </p:cNvPr>
          <p:cNvSpPr/>
          <p:nvPr/>
        </p:nvSpPr>
        <p:spPr>
          <a:xfrm flipH="1">
            <a:off x="14238486" y="6729273"/>
            <a:ext cx="1584293" cy="264049"/>
          </a:xfrm>
          <a:custGeom>
            <a:avLst/>
            <a:gdLst>
              <a:gd name="connsiteX0" fmla="*/ 0 w 1315468"/>
              <a:gd name="connsiteY0" fmla="*/ 0 h 219244"/>
              <a:gd name="connsiteX1" fmla="*/ 1392204 w 1315468"/>
              <a:gd name="connsiteY1" fmla="*/ 0 h 219244"/>
              <a:gd name="connsiteX2" fmla="*/ 1392204 w 1315468"/>
              <a:gd name="connsiteY2" fmla="*/ 234592 h 219244"/>
              <a:gd name="connsiteX3" fmla="*/ 0 w 1315468"/>
              <a:gd name="connsiteY3" fmla="*/ 234592 h 219244"/>
            </a:gdLst>
            <a:ahLst/>
            <a:cxnLst>
              <a:cxn ang="0">
                <a:pos x="connsiteX0" y="connsiteY0"/>
              </a:cxn>
              <a:cxn ang="0">
                <a:pos x="connsiteX1" y="connsiteY1"/>
              </a:cxn>
              <a:cxn ang="0">
                <a:pos x="connsiteX2" y="connsiteY2"/>
              </a:cxn>
              <a:cxn ang="0">
                <a:pos x="connsiteX3" y="connsiteY3"/>
              </a:cxn>
            </a:cxnLst>
            <a:rect l="l" t="t" r="r" b="b"/>
            <a:pathLst>
              <a:path w="1315468" h="219244">
                <a:moveTo>
                  <a:pt x="0" y="0"/>
                </a:moveTo>
                <a:lnTo>
                  <a:pt x="1392204" y="0"/>
                </a:lnTo>
                <a:lnTo>
                  <a:pt x="1392204" y="234592"/>
                </a:lnTo>
                <a:lnTo>
                  <a:pt x="0" y="234592"/>
                </a:lnTo>
                <a:close/>
              </a:path>
            </a:pathLst>
          </a:custGeom>
          <a:solidFill>
            <a:srgbClr val="F9773D"/>
          </a:solidFill>
          <a:ln w="219226"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1FA83C63-DB68-4F36-8C26-0F8F807C8340}"/>
              </a:ext>
            </a:extLst>
          </p:cNvPr>
          <p:cNvSpPr/>
          <p:nvPr/>
        </p:nvSpPr>
        <p:spPr>
          <a:xfrm flipH="1">
            <a:off x="14238486" y="7352428"/>
            <a:ext cx="1584293" cy="264049"/>
          </a:xfrm>
          <a:custGeom>
            <a:avLst/>
            <a:gdLst>
              <a:gd name="connsiteX0" fmla="*/ 0 w 1315468"/>
              <a:gd name="connsiteY0" fmla="*/ 0 h 219244"/>
              <a:gd name="connsiteX1" fmla="*/ 1392204 w 1315468"/>
              <a:gd name="connsiteY1" fmla="*/ 0 h 219244"/>
              <a:gd name="connsiteX2" fmla="*/ 1392204 w 1315468"/>
              <a:gd name="connsiteY2" fmla="*/ 234592 h 219244"/>
              <a:gd name="connsiteX3" fmla="*/ 0 w 1315468"/>
              <a:gd name="connsiteY3" fmla="*/ 234592 h 219244"/>
            </a:gdLst>
            <a:ahLst/>
            <a:cxnLst>
              <a:cxn ang="0">
                <a:pos x="connsiteX0" y="connsiteY0"/>
              </a:cxn>
              <a:cxn ang="0">
                <a:pos x="connsiteX1" y="connsiteY1"/>
              </a:cxn>
              <a:cxn ang="0">
                <a:pos x="connsiteX2" y="connsiteY2"/>
              </a:cxn>
              <a:cxn ang="0">
                <a:pos x="connsiteX3" y="connsiteY3"/>
              </a:cxn>
            </a:cxnLst>
            <a:rect l="l" t="t" r="r" b="b"/>
            <a:pathLst>
              <a:path w="1315468" h="219244">
                <a:moveTo>
                  <a:pt x="0" y="0"/>
                </a:moveTo>
                <a:lnTo>
                  <a:pt x="1392204" y="0"/>
                </a:lnTo>
                <a:lnTo>
                  <a:pt x="1392204" y="234592"/>
                </a:lnTo>
                <a:lnTo>
                  <a:pt x="0" y="234592"/>
                </a:lnTo>
                <a:close/>
              </a:path>
            </a:pathLst>
          </a:custGeom>
          <a:solidFill>
            <a:srgbClr val="F9773D"/>
          </a:solidFill>
          <a:ln w="219226"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A00B4FC2-4450-49E2-9843-3782DB00BE91}"/>
              </a:ext>
            </a:extLst>
          </p:cNvPr>
          <p:cNvSpPr/>
          <p:nvPr/>
        </p:nvSpPr>
        <p:spPr>
          <a:xfrm flipH="1">
            <a:off x="14148711" y="8353172"/>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889DA7"/>
          </a:solidFill>
          <a:ln w="219226"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618E15A8-374A-4B50-96AA-45562F9C9E89}"/>
              </a:ext>
            </a:extLst>
          </p:cNvPr>
          <p:cNvSpPr/>
          <p:nvPr/>
        </p:nvSpPr>
        <p:spPr>
          <a:xfrm flipH="1">
            <a:off x="14148711" y="8630423"/>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889DA7"/>
          </a:solidFill>
          <a:ln w="219226"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4BBBE5EB-1903-4489-ACD7-1F9FF868BE98}"/>
              </a:ext>
            </a:extLst>
          </p:cNvPr>
          <p:cNvSpPr/>
          <p:nvPr/>
        </p:nvSpPr>
        <p:spPr>
          <a:xfrm flipH="1">
            <a:off x="14148711" y="8907674"/>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889DA7"/>
          </a:solidFill>
          <a:ln w="219226"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8251C3C9-8537-4AB6-B543-B89BBFA8F718}"/>
              </a:ext>
            </a:extLst>
          </p:cNvPr>
          <p:cNvSpPr/>
          <p:nvPr/>
        </p:nvSpPr>
        <p:spPr>
          <a:xfrm flipH="1">
            <a:off x="14148711" y="9184926"/>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889DA7"/>
          </a:solidFill>
          <a:ln w="219226"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73B4620-0DA1-4081-ADA5-070A44EA46D8}"/>
              </a:ext>
            </a:extLst>
          </p:cNvPr>
          <p:cNvSpPr/>
          <p:nvPr/>
        </p:nvSpPr>
        <p:spPr>
          <a:xfrm flipH="1">
            <a:off x="14148711" y="9462177"/>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889DA7"/>
          </a:solidFill>
          <a:ln w="219226"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F110A493-6ECE-4471-B15E-D807D0ED8653}"/>
              </a:ext>
            </a:extLst>
          </p:cNvPr>
          <p:cNvSpPr/>
          <p:nvPr/>
        </p:nvSpPr>
        <p:spPr>
          <a:xfrm flipH="1">
            <a:off x="14148711" y="8075921"/>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BDCDD6"/>
          </a:solidFill>
          <a:ln w="219226"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4F9B4C6-8E89-4734-9A44-5236E3E373C5}"/>
              </a:ext>
            </a:extLst>
          </p:cNvPr>
          <p:cNvSpPr/>
          <p:nvPr/>
        </p:nvSpPr>
        <p:spPr>
          <a:xfrm flipH="1">
            <a:off x="14148711" y="8353172"/>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BDCDD6"/>
          </a:solidFill>
          <a:ln w="219226"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2C5417B-2CED-4BA7-92C5-0F50056279AC}"/>
              </a:ext>
            </a:extLst>
          </p:cNvPr>
          <p:cNvSpPr/>
          <p:nvPr/>
        </p:nvSpPr>
        <p:spPr>
          <a:xfrm flipH="1">
            <a:off x="14148711" y="8630423"/>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BDCDD6"/>
          </a:solidFill>
          <a:ln w="219226"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9C4AEE22-A8A1-4309-9D9A-2884C9A3F024}"/>
              </a:ext>
            </a:extLst>
          </p:cNvPr>
          <p:cNvSpPr/>
          <p:nvPr/>
        </p:nvSpPr>
        <p:spPr>
          <a:xfrm flipH="1">
            <a:off x="14148711" y="8907674"/>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BDCDD6"/>
          </a:solidFill>
          <a:ln w="219226"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B225A34-64D9-4207-958B-D4D13125EEA6}"/>
              </a:ext>
            </a:extLst>
          </p:cNvPr>
          <p:cNvSpPr/>
          <p:nvPr/>
        </p:nvSpPr>
        <p:spPr>
          <a:xfrm flipH="1">
            <a:off x="14148711" y="9184926"/>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BDCDD6"/>
          </a:solidFill>
          <a:ln w="219226"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FBE6172-922A-4E41-84B4-BEE34DFE1CD1}"/>
              </a:ext>
            </a:extLst>
          </p:cNvPr>
          <p:cNvSpPr/>
          <p:nvPr/>
        </p:nvSpPr>
        <p:spPr>
          <a:xfrm flipH="1">
            <a:off x="14148711" y="9462177"/>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BDCDD6"/>
          </a:solidFill>
          <a:ln w="219226"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F6E2AF0E-4C54-4994-BAA3-EBB7A0E25991}"/>
              </a:ext>
            </a:extLst>
          </p:cNvPr>
          <p:cNvSpPr/>
          <p:nvPr/>
        </p:nvSpPr>
        <p:spPr>
          <a:xfrm flipH="1">
            <a:off x="14148711" y="9736788"/>
            <a:ext cx="1848341" cy="264049"/>
          </a:xfrm>
          <a:custGeom>
            <a:avLst/>
            <a:gdLst>
              <a:gd name="connsiteX0" fmla="*/ 0 w 1534713"/>
              <a:gd name="connsiteY0" fmla="*/ 0 h 0"/>
              <a:gd name="connsiteX1" fmla="*/ 1681607 w 1534713"/>
              <a:gd name="connsiteY1" fmla="*/ 0 h 0"/>
              <a:gd name="connsiteX2" fmla="*/ 1681607 w 1534713"/>
              <a:gd name="connsiteY2" fmla="*/ 135932 h 0"/>
              <a:gd name="connsiteX3" fmla="*/ 0 w 1534713"/>
              <a:gd name="connsiteY3" fmla="*/ 135932 h 0"/>
            </a:gdLst>
            <a:ahLst/>
            <a:cxnLst>
              <a:cxn ang="0">
                <a:pos x="connsiteX0" y="connsiteY0"/>
              </a:cxn>
              <a:cxn ang="0">
                <a:pos x="connsiteX1" y="connsiteY1"/>
              </a:cxn>
              <a:cxn ang="0">
                <a:pos x="connsiteX2" y="connsiteY2"/>
              </a:cxn>
              <a:cxn ang="0">
                <a:pos x="connsiteX3" y="connsiteY3"/>
              </a:cxn>
            </a:cxnLst>
            <a:rect l="l" t="t" r="r" b="b"/>
            <a:pathLst>
              <a:path w="1534713">
                <a:moveTo>
                  <a:pt x="0" y="0"/>
                </a:moveTo>
                <a:lnTo>
                  <a:pt x="1681607" y="0"/>
                </a:lnTo>
                <a:lnTo>
                  <a:pt x="1681607" y="135932"/>
                </a:lnTo>
                <a:lnTo>
                  <a:pt x="0" y="135932"/>
                </a:lnTo>
                <a:close/>
              </a:path>
            </a:pathLst>
          </a:custGeom>
          <a:solidFill>
            <a:srgbClr val="BDCDD6"/>
          </a:solidFill>
          <a:ln w="219226"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7AE9B0C-E892-4686-9236-1EE8D7FC3A25}"/>
              </a:ext>
            </a:extLst>
          </p:cNvPr>
          <p:cNvSpPr/>
          <p:nvPr/>
        </p:nvSpPr>
        <p:spPr>
          <a:xfrm flipH="1">
            <a:off x="20433070" y="7093660"/>
            <a:ext cx="528098" cy="2112390"/>
          </a:xfrm>
          <a:custGeom>
            <a:avLst/>
            <a:gdLst>
              <a:gd name="connsiteX0" fmla="*/ 0 w 438489"/>
              <a:gd name="connsiteY0" fmla="*/ 1769305 h 1753958"/>
              <a:gd name="connsiteX1" fmla="*/ 471377 w 438489"/>
              <a:gd name="connsiteY1" fmla="*/ 1769305 h 1753958"/>
              <a:gd name="connsiteX2" fmla="*/ 471377 w 438489"/>
              <a:gd name="connsiteY2" fmla="*/ 0 h 1753958"/>
              <a:gd name="connsiteX3" fmla="*/ 157857 w 438489"/>
              <a:gd name="connsiteY3" fmla="*/ 0 h 1753958"/>
              <a:gd name="connsiteX4" fmla="*/ 0 w 438489"/>
              <a:gd name="connsiteY4" fmla="*/ 1769305 h 175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89" h="1753958">
                <a:moveTo>
                  <a:pt x="0" y="1769305"/>
                </a:moveTo>
                <a:lnTo>
                  <a:pt x="471377" y="1769305"/>
                </a:lnTo>
                <a:lnTo>
                  <a:pt x="471377" y="0"/>
                </a:lnTo>
                <a:lnTo>
                  <a:pt x="157857" y="0"/>
                </a:lnTo>
                <a:cubicBezTo>
                  <a:pt x="234592" y="458222"/>
                  <a:pt x="199513" y="1030450"/>
                  <a:pt x="0" y="1769305"/>
                </a:cubicBezTo>
                <a:close/>
              </a:path>
            </a:pathLst>
          </a:custGeom>
          <a:solidFill>
            <a:srgbClr val="BDCDD6"/>
          </a:solidFill>
          <a:ln w="219226"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5F6396B9-EBF1-43E7-9B50-F329F359769D}"/>
              </a:ext>
            </a:extLst>
          </p:cNvPr>
          <p:cNvSpPr/>
          <p:nvPr/>
        </p:nvSpPr>
        <p:spPr>
          <a:xfrm flipH="1">
            <a:off x="19865364" y="7093660"/>
            <a:ext cx="528098" cy="2112390"/>
          </a:xfrm>
          <a:custGeom>
            <a:avLst/>
            <a:gdLst>
              <a:gd name="connsiteX0" fmla="*/ 366139 w 438489"/>
              <a:gd name="connsiteY0" fmla="*/ 0 h 1753958"/>
              <a:gd name="connsiteX1" fmla="*/ 0 w 438489"/>
              <a:gd name="connsiteY1" fmla="*/ 0 h 1753958"/>
              <a:gd name="connsiteX2" fmla="*/ 0 w 438489"/>
              <a:gd name="connsiteY2" fmla="*/ 1769305 h 1753958"/>
              <a:gd name="connsiteX3" fmla="*/ 523995 w 438489"/>
              <a:gd name="connsiteY3" fmla="*/ 1769305 h 1753958"/>
              <a:gd name="connsiteX4" fmla="*/ 366139 w 438489"/>
              <a:gd name="connsiteY4" fmla="*/ 0 h 175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89" h="1753958">
                <a:moveTo>
                  <a:pt x="366139" y="0"/>
                </a:moveTo>
                <a:lnTo>
                  <a:pt x="0" y="0"/>
                </a:lnTo>
                <a:lnTo>
                  <a:pt x="0" y="1769305"/>
                </a:lnTo>
                <a:lnTo>
                  <a:pt x="523995" y="1769305"/>
                </a:lnTo>
                <a:cubicBezTo>
                  <a:pt x="326675" y="1030450"/>
                  <a:pt x="289403" y="458222"/>
                  <a:pt x="366139" y="0"/>
                </a:cubicBezTo>
                <a:close/>
              </a:path>
            </a:pathLst>
          </a:custGeom>
          <a:solidFill>
            <a:srgbClr val="A4B5BC"/>
          </a:solidFill>
          <a:ln w="219226"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E3291A66-1B51-4746-B7B2-ACF2FDD84F9D}"/>
              </a:ext>
            </a:extLst>
          </p:cNvPr>
          <p:cNvSpPr/>
          <p:nvPr/>
        </p:nvSpPr>
        <p:spPr>
          <a:xfrm flipH="1">
            <a:off x="21470780" y="8580255"/>
            <a:ext cx="528098" cy="2112390"/>
          </a:xfrm>
          <a:custGeom>
            <a:avLst/>
            <a:gdLst>
              <a:gd name="connsiteX0" fmla="*/ 0 w 438489"/>
              <a:gd name="connsiteY0" fmla="*/ 1769305 h 1753958"/>
              <a:gd name="connsiteX1" fmla="*/ 471376 w 438489"/>
              <a:gd name="connsiteY1" fmla="*/ 1769305 h 1753958"/>
              <a:gd name="connsiteX2" fmla="*/ 471376 w 438489"/>
              <a:gd name="connsiteY2" fmla="*/ 0 h 1753958"/>
              <a:gd name="connsiteX3" fmla="*/ 157856 w 438489"/>
              <a:gd name="connsiteY3" fmla="*/ 0 h 1753958"/>
              <a:gd name="connsiteX4" fmla="*/ 0 w 438489"/>
              <a:gd name="connsiteY4" fmla="*/ 1769305 h 175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89" h="1753958">
                <a:moveTo>
                  <a:pt x="0" y="1769305"/>
                </a:moveTo>
                <a:lnTo>
                  <a:pt x="471376" y="1769305"/>
                </a:lnTo>
                <a:lnTo>
                  <a:pt x="471376" y="0"/>
                </a:lnTo>
                <a:lnTo>
                  <a:pt x="157856" y="0"/>
                </a:lnTo>
                <a:cubicBezTo>
                  <a:pt x="234592" y="458222"/>
                  <a:pt x="199513" y="1030451"/>
                  <a:pt x="0" y="1769305"/>
                </a:cubicBezTo>
                <a:close/>
              </a:path>
            </a:pathLst>
          </a:custGeom>
          <a:solidFill>
            <a:srgbClr val="BDCDD6"/>
          </a:solidFill>
          <a:ln w="219226"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A35D81A-478C-442B-A6CA-702D1AACA1C0}"/>
              </a:ext>
            </a:extLst>
          </p:cNvPr>
          <p:cNvSpPr/>
          <p:nvPr/>
        </p:nvSpPr>
        <p:spPr>
          <a:xfrm flipH="1">
            <a:off x="20903076" y="8580255"/>
            <a:ext cx="528098" cy="2112390"/>
          </a:xfrm>
          <a:custGeom>
            <a:avLst/>
            <a:gdLst>
              <a:gd name="connsiteX0" fmla="*/ 366139 w 438489"/>
              <a:gd name="connsiteY0" fmla="*/ 0 h 1753958"/>
              <a:gd name="connsiteX1" fmla="*/ 0 w 438489"/>
              <a:gd name="connsiteY1" fmla="*/ 0 h 1753958"/>
              <a:gd name="connsiteX2" fmla="*/ 0 w 438489"/>
              <a:gd name="connsiteY2" fmla="*/ 1769305 h 1753958"/>
              <a:gd name="connsiteX3" fmla="*/ 523995 w 438489"/>
              <a:gd name="connsiteY3" fmla="*/ 1769305 h 1753958"/>
              <a:gd name="connsiteX4" fmla="*/ 366139 w 438489"/>
              <a:gd name="connsiteY4" fmla="*/ 0 h 175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89" h="1753958">
                <a:moveTo>
                  <a:pt x="366139" y="0"/>
                </a:moveTo>
                <a:lnTo>
                  <a:pt x="0" y="0"/>
                </a:lnTo>
                <a:lnTo>
                  <a:pt x="0" y="1769305"/>
                </a:lnTo>
                <a:lnTo>
                  <a:pt x="523995" y="1769305"/>
                </a:lnTo>
                <a:cubicBezTo>
                  <a:pt x="326675" y="1030451"/>
                  <a:pt x="289403" y="458222"/>
                  <a:pt x="366139" y="0"/>
                </a:cubicBezTo>
                <a:close/>
              </a:path>
            </a:pathLst>
          </a:custGeom>
          <a:solidFill>
            <a:srgbClr val="A4B5BC"/>
          </a:solidFill>
          <a:ln w="219226"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E87B3E63-A4BA-4F9A-A2D5-E3684EC1AEBF}"/>
              </a:ext>
            </a:extLst>
          </p:cNvPr>
          <p:cNvSpPr/>
          <p:nvPr/>
        </p:nvSpPr>
        <p:spPr>
          <a:xfrm flipH="1">
            <a:off x="19326705" y="6547079"/>
            <a:ext cx="264049" cy="264049"/>
          </a:xfrm>
          <a:custGeom>
            <a:avLst/>
            <a:gdLst>
              <a:gd name="connsiteX0" fmla="*/ 0 w 0"/>
              <a:gd name="connsiteY0" fmla="*/ 17540 h 0"/>
              <a:gd name="connsiteX1" fmla="*/ 13155 w 0"/>
              <a:gd name="connsiteY1" fmla="*/ 2192 h 0"/>
              <a:gd name="connsiteX2" fmla="*/ 6577 w 0"/>
              <a:gd name="connsiteY2" fmla="*/ 0 h 0"/>
              <a:gd name="connsiteX3" fmla="*/ 0 w 0"/>
              <a:gd name="connsiteY3" fmla="*/ 17540 h 0"/>
            </a:gdLst>
            <a:ahLst/>
            <a:cxnLst>
              <a:cxn ang="0">
                <a:pos x="connsiteX0" y="connsiteY0"/>
              </a:cxn>
              <a:cxn ang="0">
                <a:pos x="connsiteX1" y="connsiteY1"/>
              </a:cxn>
              <a:cxn ang="0">
                <a:pos x="connsiteX2" y="connsiteY2"/>
              </a:cxn>
              <a:cxn ang="0">
                <a:pos x="connsiteX3" y="connsiteY3"/>
              </a:cxn>
            </a:cxnLst>
            <a:rect l="l" t="t" r="r" b="b"/>
            <a:pathLst>
              <a:path>
                <a:moveTo>
                  <a:pt x="0" y="17540"/>
                </a:moveTo>
                <a:cubicBezTo>
                  <a:pt x="6577" y="13155"/>
                  <a:pt x="8770" y="6577"/>
                  <a:pt x="13155" y="2192"/>
                </a:cubicBezTo>
                <a:cubicBezTo>
                  <a:pt x="10962" y="2192"/>
                  <a:pt x="8770" y="0"/>
                  <a:pt x="6577" y="0"/>
                </a:cubicBezTo>
                <a:cubicBezTo>
                  <a:pt x="4385" y="6577"/>
                  <a:pt x="2193" y="13155"/>
                  <a:pt x="0" y="17540"/>
                </a:cubicBezTo>
                <a:close/>
              </a:path>
            </a:pathLst>
          </a:custGeom>
          <a:solidFill>
            <a:srgbClr val="BDCDD6"/>
          </a:solidFill>
          <a:ln w="219226"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1C0CF0-FFB6-4692-A1CE-9F4C4EC8088F}"/>
              </a:ext>
            </a:extLst>
          </p:cNvPr>
          <p:cNvSpPr/>
          <p:nvPr/>
        </p:nvSpPr>
        <p:spPr>
          <a:xfrm flipH="1">
            <a:off x="19582833" y="6389655"/>
            <a:ext cx="792146" cy="528098"/>
          </a:xfrm>
          <a:custGeom>
            <a:avLst/>
            <a:gdLst>
              <a:gd name="connsiteX0" fmla="*/ 664312 w 657734"/>
              <a:gd name="connsiteY0" fmla="*/ 132904 h 438489"/>
              <a:gd name="connsiteX1" fmla="*/ 651157 w 657734"/>
              <a:gd name="connsiteY1" fmla="*/ 148251 h 438489"/>
              <a:gd name="connsiteX2" fmla="*/ 659927 w 657734"/>
              <a:gd name="connsiteY2" fmla="*/ 130711 h 438489"/>
              <a:gd name="connsiteX3" fmla="*/ 664312 w 657734"/>
              <a:gd name="connsiteY3" fmla="*/ 132904 h 438489"/>
              <a:gd name="connsiteX4" fmla="*/ 688429 w 657734"/>
              <a:gd name="connsiteY4" fmla="*/ 73708 h 438489"/>
              <a:gd name="connsiteX5" fmla="*/ 640195 w 657734"/>
              <a:gd name="connsiteY5" fmla="*/ 5742 h 438489"/>
              <a:gd name="connsiteX6" fmla="*/ 548112 w 657734"/>
              <a:gd name="connsiteY6" fmla="*/ 23282 h 438489"/>
              <a:gd name="connsiteX7" fmla="*/ 480146 w 657734"/>
              <a:gd name="connsiteY7" fmla="*/ 97825 h 438489"/>
              <a:gd name="connsiteX8" fmla="*/ 431912 w 657734"/>
              <a:gd name="connsiteY8" fmla="*/ 29859 h 438489"/>
              <a:gd name="connsiteX9" fmla="*/ 346407 w 657734"/>
              <a:gd name="connsiteY9" fmla="*/ 60553 h 438489"/>
              <a:gd name="connsiteX10" fmla="*/ 228014 w 657734"/>
              <a:gd name="connsiteY10" fmla="*/ 253489 h 438489"/>
              <a:gd name="connsiteX11" fmla="*/ 15347 w 657734"/>
              <a:gd name="connsiteY11" fmla="*/ 503428 h 438489"/>
              <a:gd name="connsiteX12" fmla="*/ 0 w 657734"/>
              <a:gd name="connsiteY12" fmla="*/ 560431 h 438489"/>
              <a:gd name="connsiteX13" fmla="*/ 249939 w 657734"/>
              <a:gd name="connsiteY13" fmla="*/ 389420 h 438489"/>
              <a:gd name="connsiteX14" fmla="*/ 473569 w 657734"/>
              <a:gd name="connsiteY14" fmla="*/ 338994 h 438489"/>
              <a:gd name="connsiteX15" fmla="*/ 552497 w 657734"/>
              <a:gd name="connsiteY15" fmla="*/ 319262 h 438489"/>
              <a:gd name="connsiteX16" fmla="*/ 644580 w 657734"/>
              <a:gd name="connsiteY16" fmla="*/ 319262 h 438489"/>
              <a:gd name="connsiteX17" fmla="*/ 725700 w 657734"/>
              <a:gd name="connsiteY17" fmla="*/ 224987 h 438489"/>
              <a:gd name="connsiteX18" fmla="*/ 664312 w 657734"/>
              <a:gd name="connsiteY18" fmla="*/ 132904 h 4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7734" h="438489">
                <a:moveTo>
                  <a:pt x="664312" y="132904"/>
                </a:moveTo>
                <a:cubicBezTo>
                  <a:pt x="659927" y="137289"/>
                  <a:pt x="655542" y="143866"/>
                  <a:pt x="651157" y="148251"/>
                </a:cubicBezTo>
                <a:cubicBezTo>
                  <a:pt x="653350" y="141674"/>
                  <a:pt x="655542" y="137289"/>
                  <a:pt x="659927" y="130711"/>
                </a:cubicBezTo>
                <a:cubicBezTo>
                  <a:pt x="659927" y="132904"/>
                  <a:pt x="662119" y="132904"/>
                  <a:pt x="664312" y="132904"/>
                </a:cubicBezTo>
                <a:cubicBezTo>
                  <a:pt x="679659" y="117557"/>
                  <a:pt x="690621" y="95633"/>
                  <a:pt x="688429" y="73708"/>
                </a:cubicBezTo>
                <a:cubicBezTo>
                  <a:pt x="686236" y="45206"/>
                  <a:pt x="666504" y="16704"/>
                  <a:pt x="640195" y="5742"/>
                </a:cubicBezTo>
                <a:cubicBezTo>
                  <a:pt x="609500" y="-7413"/>
                  <a:pt x="574421" y="3550"/>
                  <a:pt x="548112" y="23282"/>
                </a:cubicBezTo>
                <a:cubicBezTo>
                  <a:pt x="521802" y="43014"/>
                  <a:pt x="499878" y="69323"/>
                  <a:pt x="480146" y="97825"/>
                </a:cubicBezTo>
                <a:cubicBezTo>
                  <a:pt x="491108" y="67131"/>
                  <a:pt x="462606" y="34244"/>
                  <a:pt x="431912" y="29859"/>
                </a:cubicBezTo>
                <a:cubicBezTo>
                  <a:pt x="401218" y="25474"/>
                  <a:pt x="370524" y="43014"/>
                  <a:pt x="346407" y="60553"/>
                </a:cubicBezTo>
                <a:cubicBezTo>
                  <a:pt x="287211" y="108787"/>
                  <a:pt x="245554" y="176753"/>
                  <a:pt x="228014" y="253489"/>
                </a:cubicBezTo>
                <a:cubicBezTo>
                  <a:pt x="81120" y="227179"/>
                  <a:pt x="48234" y="391613"/>
                  <a:pt x="15347" y="503428"/>
                </a:cubicBezTo>
                <a:cubicBezTo>
                  <a:pt x="10962" y="520967"/>
                  <a:pt x="4385" y="540699"/>
                  <a:pt x="0" y="560431"/>
                </a:cubicBezTo>
                <a:cubicBezTo>
                  <a:pt x="72351" y="468349"/>
                  <a:pt x="135932" y="420115"/>
                  <a:pt x="249939" y="389420"/>
                </a:cubicBezTo>
                <a:cubicBezTo>
                  <a:pt x="324482" y="369688"/>
                  <a:pt x="401218" y="367496"/>
                  <a:pt x="473569" y="338994"/>
                </a:cubicBezTo>
                <a:cubicBezTo>
                  <a:pt x="508648" y="325840"/>
                  <a:pt x="517417" y="321455"/>
                  <a:pt x="552497" y="319262"/>
                </a:cubicBezTo>
                <a:cubicBezTo>
                  <a:pt x="585384" y="317070"/>
                  <a:pt x="611693" y="330225"/>
                  <a:pt x="644580" y="319262"/>
                </a:cubicBezTo>
                <a:cubicBezTo>
                  <a:pt x="686236" y="306108"/>
                  <a:pt x="721315" y="268836"/>
                  <a:pt x="725700" y="224987"/>
                </a:cubicBezTo>
                <a:cubicBezTo>
                  <a:pt x="734470" y="183331"/>
                  <a:pt x="703776" y="139481"/>
                  <a:pt x="664312" y="132904"/>
                </a:cubicBezTo>
                <a:close/>
              </a:path>
            </a:pathLst>
          </a:custGeom>
          <a:solidFill>
            <a:srgbClr val="BDCDD6"/>
          </a:solidFill>
          <a:ln w="219226"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D2B8A45-D124-463F-AB39-1F399D681547}"/>
              </a:ext>
            </a:extLst>
          </p:cNvPr>
          <p:cNvSpPr/>
          <p:nvPr/>
        </p:nvSpPr>
        <p:spPr>
          <a:xfrm flipH="1">
            <a:off x="15986489" y="10761297"/>
            <a:ext cx="1848341" cy="1320244"/>
          </a:xfrm>
          <a:custGeom>
            <a:avLst/>
            <a:gdLst>
              <a:gd name="connsiteX0" fmla="*/ 572229 w 1534713"/>
              <a:gd name="connsiteY0" fmla="*/ 0 h 1096223"/>
              <a:gd name="connsiteX1" fmla="*/ 0 w 1534713"/>
              <a:gd name="connsiteY1" fmla="*/ 0 h 1096223"/>
              <a:gd name="connsiteX2" fmla="*/ 0 w 1534713"/>
              <a:gd name="connsiteY2" fmla="*/ 1214616 h 1096223"/>
              <a:gd name="connsiteX3" fmla="*/ 572229 w 1534713"/>
              <a:gd name="connsiteY3" fmla="*/ 1214616 h 1096223"/>
              <a:gd name="connsiteX4" fmla="*/ 1133495 w 1534713"/>
              <a:gd name="connsiteY4" fmla="*/ 1214616 h 1096223"/>
              <a:gd name="connsiteX5" fmla="*/ 1240925 w 1534713"/>
              <a:gd name="connsiteY5" fmla="*/ 1214616 h 1096223"/>
              <a:gd name="connsiteX6" fmla="*/ 1240925 w 1534713"/>
              <a:gd name="connsiteY6" fmla="*/ 644579 h 1096223"/>
              <a:gd name="connsiteX7" fmla="*/ 1569793 w 1534713"/>
              <a:gd name="connsiteY7" fmla="*/ 644579 h 1096223"/>
              <a:gd name="connsiteX8" fmla="*/ 1569793 w 1534713"/>
              <a:gd name="connsiteY8" fmla="*/ 1214616 h 1096223"/>
              <a:gd name="connsiteX9" fmla="*/ 1705724 w 1534713"/>
              <a:gd name="connsiteY9" fmla="*/ 1214616 h 1096223"/>
              <a:gd name="connsiteX10" fmla="*/ 1705724 w 1534713"/>
              <a:gd name="connsiteY10" fmla="*/ 0 h 1096223"/>
              <a:gd name="connsiteX11" fmla="*/ 1133495 w 1534713"/>
              <a:gd name="connsiteY11" fmla="*/ 0 h 1096223"/>
              <a:gd name="connsiteX12" fmla="*/ 572229 w 1534713"/>
              <a:gd name="connsiteY12" fmla="*/ 0 h 1096223"/>
              <a:gd name="connsiteX13" fmla="*/ 300365 w 1534713"/>
              <a:gd name="connsiteY13" fmla="*/ 999756 h 1096223"/>
              <a:gd name="connsiteX14" fmla="*/ 153471 w 1534713"/>
              <a:gd name="connsiteY14" fmla="*/ 999756 h 1096223"/>
              <a:gd name="connsiteX15" fmla="*/ 153471 w 1534713"/>
              <a:gd name="connsiteY15" fmla="*/ 835323 h 1096223"/>
              <a:gd name="connsiteX16" fmla="*/ 300365 w 1534713"/>
              <a:gd name="connsiteY16" fmla="*/ 835323 h 1096223"/>
              <a:gd name="connsiteX17" fmla="*/ 300365 w 1534713"/>
              <a:gd name="connsiteY17" fmla="*/ 999756 h 1096223"/>
              <a:gd name="connsiteX18" fmla="*/ 300365 w 1534713"/>
              <a:gd name="connsiteY18" fmla="*/ 795859 h 1096223"/>
              <a:gd name="connsiteX19" fmla="*/ 153471 w 1534713"/>
              <a:gd name="connsiteY19" fmla="*/ 795859 h 1096223"/>
              <a:gd name="connsiteX20" fmla="*/ 153471 w 1534713"/>
              <a:gd name="connsiteY20" fmla="*/ 638002 h 1096223"/>
              <a:gd name="connsiteX21" fmla="*/ 300365 w 1534713"/>
              <a:gd name="connsiteY21" fmla="*/ 638002 h 1096223"/>
              <a:gd name="connsiteX22" fmla="*/ 300365 w 1534713"/>
              <a:gd name="connsiteY22" fmla="*/ 795859 h 1096223"/>
              <a:gd name="connsiteX23" fmla="*/ 300365 w 1534713"/>
              <a:gd name="connsiteY23" fmla="*/ 469184 h 1096223"/>
              <a:gd name="connsiteX24" fmla="*/ 153471 w 1534713"/>
              <a:gd name="connsiteY24" fmla="*/ 469184 h 1096223"/>
              <a:gd name="connsiteX25" fmla="*/ 153471 w 1534713"/>
              <a:gd name="connsiteY25" fmla="*/ 320097 h 1096223"/>
              <a:gd name="connsiteX26" fmla="*/ 300365 w 1534713"/>
              <a:gd name="connsiteY26" fmla="*/ 320097 h 1096223"/>
              <a:gd name="connsiteX27" fmla="*/ 300365 w 1534713"/>
              <a:gd name="connsiteY27" fmla="*/ 469184 h 1096223"/>
              <a:gd name="connsiteX28" fmla="*/ 300365 w 1534713"/>
              <a:gd name="connsiteY28" fmla="*/ 278441 h 1096223"/>
              <a:gd name="connsiteX29" fmla="*/ 153471 w 1534713"/>
              <a:gd name="connsiteY29" fmla="*/ 278441 h 1096223"/>
              <a:gd name="connsiteX30" fmla="*/ 153471 w 1534713"/>
              <a:gd name="connsiteY30" fmla="*/ 107430 h 1096223"/>
              <a:gd name="connsiteX31" fmla="*/ 300365 w 1534713"/>
              <a:gd name="connsiteY31" fmla="*/ 107430 h 1096223"/>
              <a:gd name="connsiteX32" fmla="*/ 300365 w 1534713"/>
              <a:gd name="connsiteY32" fmla="*/ 278441 h 1096223"/>
              <a:gd name="connsiteX33" fmla="*/ 482338 w 1534713"/>
              <a:gd name="connsiteY33" fmla="*/ 999756 h 1096223"/>
              <a:gd name="connsiteX34" fmla="*/ 339829 w 1534713"/>
              <a:gd name="connsiteY34" fmla="*/ 999756 h 1096223"/>
              <a:gd name="connsiteX35" fmla="*/ 339829 w 1534713"/>
              <a:gd name="connsiteY35" fmla="*/ 835323 h 1096223"/>
              <a:gd name="connsiteX36" fmla="*/ 482338 w 1534713"/>
              <a:gd name="connsiteY36" fmla="*/ 835323 h 1096223"/>
              <a:gd name="connsiteX37" fmla="*/ 482338 w 1534713"/>
              <a:gd name="connsiteY37" fmla="*/ 999756 h 1096223"/>
              <a:gd name="connsiteX38" fmla="*/ 482338 w 1534713"/>
              <a:gd name="connsiteY38" fmla="*/ 795859 h 1096223"/>
              <a:gd name="connsiteX39" fmla="*/ 339829 w 1534713"/>
              <a:gd name="connsiteY39" fmla="*/ 795859 h 1096223"/>
              <a:gd name="connsiteX40" fmla="*/ 339829 w 1534713"/>
              <a:gd name="connsiteY40" fmla="*/ 638002 h 1096223"/>
              <a:gd name="connsiteX41" fmla="*/ 482338 w 1534713"/>
              <a:gd name="connsiteY41" fmla="*/ 638002 h 1096223"/>
              <a:gd name="connsiteX42" fmla="*/ 482338 w 1534713"/>
              <a:gd name="connsiteY42" fmla="*/ 795859 h 1096223"/>
              <a:gd name="connsiteX43" fmla="*/ 482338 w 1534713"/>
              <a:gd name="connsiteY43" fmla="*/ 469184 h 1096223"/>
              <a:gd name="connsiteX44" fmla="*/ 342021 w 1534713"/>
              <a:gd name="connsiteY44" fmla="*/ 469184 h 1096223"/>
              <a:gd name="connsiteX45" fmla="*/ 342021 w 1534713"/>
              <a:gd name="connsiteY45" fmla="*/ 320097 h 1096223"/>
              <a:gd name="connsiteX46" fmla="*/ 482338 w 1534713"/>
              <a:gd name="connsiteY46" fmla="*/ 320097 h 1096223"/>
              <a:gd name="connsiteX47" fmla="*/ 482338 w 1534713"/>
              <a:gd name="connsiteY47" fmla="*/ 469184 h 1096223"/>
              <a:gd name="connsiteX48" fmla="*/ 482338 w 1534713"/>
              <a:gd name="connsiteY48" fmla="*/ 278441 h 1096223"/>
              <a:gd name="connsiteX49" fmla="*/ 342021 w 1534713"/>
              <a:gd name="connsiteY49" fmla="*/ 278441 h 1096223"/>
              <a:gd name="connsiteX50" fmla="*/ 342021 w 1534713"/>
              <a:gd name="connsiteY50" fmla="*/ 107430 h 1096223"/>
              <a:gd name="connsiteX51" fmla="*/ 482338 w 1534713"/>
              <a:gd name="connsiteY51" fmla="*/ 107430 h 1096223"/>
              <a:gd name="connsiteX52" fmla="*/ 482338 w 1534713"/>
              <a:gd name="connsiteY52" fmla="*/ 278441 h 1096223"/>
              <a:gd name="connsiteX53" fmla="*/ 839707 w 1534713"/>
              <a:gd name="connsiteY53" fmla="*/ 999756 h 1096223"/>
              <a:gd name="connsiteX54" fmla="*/ 697198 w 1534713"/>
              <a:gd name="connsiteY54" fmla="*/ 999756 h 1096223"/>
              <a:gd name="connsiteX55" fmla="*/ 697198 w 1534713"/>
              <a:gd name="connsiteY55" fmla="*/ 835323 h 1096223"/>
              <a:gd name="connsiteX56" fmla="*/ 839707 w 1534713"/>
              <a:gd name="connsiteY56" fmla="*/ 835323 h 1096223"/>
              <a:gd name="connsiteX57" fmla="*/ 839707 w 1534713"/>
              <a:gd name="connsiteY57" fmla="*/ 999756 h 1096223"/>
              <a:gd name="connsiteX58" fmla="*/ 839707 w 1534713"/>
              <a:gd name="connsiteY58" fmla="*/ 795859 h 1096223"/>
              <a:gd name="connsiteX59" fmla="*/ 697198 w 1534713"/>
              <a:gd name="connsiteY59" fmla="*/ 795859 h 1096223"/>
              <a:gd name="connsiteX60" fmla="*/ 697198 w 1534713"/>
              <a:gd name="connsiteY60" fmla="*/ 638002 h 1096223"/>
              <a:gd name="connsiteX61" fmla="*/ 839707 w 1534713"/>
              <a:gd name="connsiteY61" fmla="*/ 638002 h 1096223"/>
              <a:gd name="connsiteX62" fmla="*/ 839707 w 1534713"/>
              <a:gd name="connsiteY62" fmla="*/ 795859 h 1096223"/>
              <a:gd name="connsiteX63" fmla="*/ 841900 w 1534713"/>
              <a:gd name="connsiteY63" fmla="*/ 469184 h 1096223"/>
              <a:gd name="connsiteX64" fmla="*/ 697198 w 1534713"/>
              <a:gd name="connsiteY64" fmla="*/ 469184 h 1096223"/>
              <a:gd name="connsiteX65" fmla="*/ 697198 w 1534713"/>
              <a:gd name="connsiteY65" fmla="*/ 320097 h 1096223"/>
              <a:gd name="connsiteX66" fmla="*/ 841900 w 1534713"/>
              <a:gd name="connsiteY66" fmla="*/ 320097 h 1096223"/>
              <a:gd name="connsiteX67" fmla="*/ 841900 w 1534713"/>
              <a:gd name="connsiteY67" fmla="*/ 469184 h 1096223"/>
              <a:gd name="connsiteX68" fmla="*/ 841900 w 1534713"/>
              <a:gd name="connsiteY68" fmla="*/ 278441 h 1096223"/>
              <a:gd name="connsiteX69" fmla="*/ 697198 w 1534713"/>
              <a:gd name="connsiteY69" fmla="*/ 278441 h 1096223"/>
              <a:gd name="connsiteX70" fmla="*/ 697198 w 1534713"/>
              <a:gd name="connsiteY70" fmla="*/ 107430 h 1096223"/>
              <a:gd name="connsiteX71" fmla="*/ 841900 w 1534713"/>
              <a:gd name="connsiteY71" fmla="*/ 107430 h 1096223"/>
              <a:gd name="connsiteX72" fmla="*/ 841900 w 1534713"/>
              <a:gd name="connsiteY72" fmla="*/ 278441 h 1096223"/>
              <a:gd name="connsiteX73" fmla="*/ 1026066 w 1534713"/>
              <a:gd name="connsiteY73" fmla="*/ 999756 h 1096223"/>
              <a:gd name="connsiteX74" fmla="*/ 881364 w 1534713"/>
              <a:gd name="connsiteY74" fmla="*/ 999756 h 1096223"/>
              <a:gd name="connsiteX75" fmla="*/ 881364 w 1534713"/>
              <a:gd name="connsiteY75" fmla="*/ 835323 h 1096223"/>
              <a:gd name="connsiteX76" fmla="*/ 1026066 w 1534713"/>
              <a:gd name="connsiteY76" fmla="*/ 835323 h 1096223"/>
              <a:gd name="connsiteX77" fmla="*/ 1026066 w 1534713"/>
              <a:gd name="connsiteY77" fmla="*/ 999756 h 1096223"/>
              <a:gd name="connsiteX78" fmla="*/ 1026066 w 1534713"/>
              <a:gd name="connsiteY78" fmla="*/ 795859 h 1096223"/>
              <a:gd name="connsiteX79" fmla="*/ 881364 w 1534713"/>
              <a:gd name="connsiteY79" fmla="*/ 795859 h 1096223"/>
              <a:gd name="connsiteX80" fmla="*/ 881364 w 1534713"/>
              <a:gd name="connsiteY80" fmla="*/ 638002 h 1096223"/>
              <a:gd name="connsiteX81" fmla="*/ 1026066 w 1534713"/>
              <a:gd name="connsiteY81" fmla="*/ 638002 h 1096223"/>
              <a:gd name="connsiteX82" fmla="*/ 1026066 w 1534713"/>
              <a:gd name="connsiteY82" fmla="*/ 795859 h 1096223"/>
              <a:gd name="connsiteX83" fmla="*/ 1026066 w 1534713"/>
              <a:gd name="connsiteY83" fmla="*/ 469184 h 1096223"/>
              <a:gd name="connsiteX84" fmla="*/ 881364 w 1534713"/>
              <a:gd name="connsiteY84" fmla="*/ 469184 h 1096223"/>
              <a:gd name="connsiteX85" fmla="*/ 881364 w 1534713"/>
              <a:gd name="connsiteY85" fmla="*/ 320097 h 1096223"/>
              <a:gd name="connsiteX86" fmla="*/ 1026066 w 1534713"/>
              <a:gd name="connsiteY86" fmla="*/ 320097 h 1096223"/>
              <a:gd name="connsiteX87" fmla="*/ 1026066 w 1534713"/>
              <a:gd name="connsiteY87" fmla="*/ 469184 h 1096223"/>
              <a:gd name="connsiteX88" fmla="*/ 1026066 w 1534713"/>
              <a:gd name="connsiteY88" fmla="*/ 278441 h 1096223"/>
              <a:gd name="connsiteX89" fmla="*/ 881364 w 1534713"/>
              <a:gd name="connsiteY89" fmla="*/ 278441 h 1096223"/>
              <a:gd name="connsiteX90" fmla="*/ 881364 w 1534713"/>
              <a:gd name="connsiteY90" fmla="*/ 107430 h 1096223"/>
              <a:gd name="connsiteX91" fmla="*/ 1026066 w 1534713"/>
              <a:gd name="connsiteY91" fmla="*/ 107430 h 1096223"/>
              <a:gd name="connsiteX92" fmla="*/ 1026066 w 1534713"/>
              <a:gd name="connsiteY92" fmla="*/ 278441 h 1096223"/>
              <a:gd name="connsiteX93" fmla="*/ 1420706 w 1534713"/>
              <a:gd name="connsiteY93" fmla="*/ 105237 h 1096223"/>
              <a:gd name="connsiteX94" fmla="*/ 1567600 w 1534713"/>
              <a:gd name="connsiteY94" fmla="*/ 105237 h 1096223"/>
              <a:gd name="connsiteX95" fmla="*/ 1567600 w 1534713"/>
              <a:gd name="connsiteY95" fmla="*/ 276248 h 1096223"/>
              <a:gd name="connsiteX96" fmla="*/ 1420706 w 1534713"/>
              <a:gd name="connsiteY96" fmla="*/ 276248 h 1096223"/>
              <a:gd name="connsiteX97" fmla="*/ 1420706 w 1534713"/>
              <a:gd name="connsiteY97" fmla="*/ 105237 h 1096223"/>
              <a:gd name="connsiteX98" fmla="*/ 1420706 w 1534713"/>
              <a:gd name="connsiteY98" fmla="*/ 320097 h 1096223"/>
              <a:gd name="connsiteX99" fmla="*/ 1567600 w 1534713"/>
              <a:gd name="connsiteY99" fmla="*/ 320097 h 1096223"/>
              <a:gd name="connsiteX100" fmla="*/ 1567600 w 1534713"/>
              <a:gd name="connsiteY100" fmla="*/ 469184 h 1096223"/>
              <a:gd name="connsiteX101" fmla="*/ 1420706 w 1534713"/>
              <a:gd name="connsiteY101" fmla="*/ 469184 h 1096223"/>
              <a:gd name="connsiteX102" fmla="*/ 1420706 w 1534713"/>
              <a:gd name="connsiteY102" fmla="*/ 320097 h 1096223"/>
              <a:gd name="connsiteX103" fmla="*/ 1240925 w 1534713"/>
              <a:gd name="connsiteY103" fmla="*/ 105237 h 1096223"/>
              <a:gd name="connsiteX104" fmla="*/ 1381242 w 1534713"/>
              <a:gd name="connsiteY104" fmla="*/ 105237 h 1096223"/>
              <a:gd name="connsiteX105" fmla="*/ 1381242 w 1534713"/>
              <a:gd name="connsiteY105" fmla="*/ 276248 h 1096223"/>
              <a:gd name="connsiteX106" fmla="*/ 1240925 w 1534713"/>
              <a:gd name="connsiteY106" fmla="*/ 276248 h 1096223"/>
              <a:gd name="connsiteX107" fmla="*/ 1240925 w 1534713"/>
              <a:gd name="connsiteY107" fmla="*/ 105237 h 1096223"/>
              <a:gd name="connsiteX108" fmla="*/ 1240925 w 1534713"/>
              <a:gd name="connsiteY108" fmla="*/ 320097 h 1096223"/>
              <a:gd name="connsiteX109" fmla="*/ 1381242 w 1534713"/>
              <a:gd name="connsiteY109" fmla="*/ 320097 h 1096223"/>
              <a:gd name="connsiteX110" fmla="*/ 1381242 w 1534713"/>
              <a:gd name="connsiteY110" fmla="*/ 469184 h 1096223"/>
              <a:gd name="connsiteX111" fmla="*/ 1240925 w 1534713"/>
              <a:gd name="connsiteY111" fmla="*/ 469184 h 1096223"/>
              <a:gd name="connsiteX112" fmla="*/ 1240925 w 1534713"/>
              <a:gd name="connsiteY112" fmla="*/ 320097 h 109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534713" h="1096223">
                <a:moveTo>
                  <a:pt x="572229" y="0"/>
                </a:moveTo>
                <a:lnTo>
                  <a:pt x="0" y="0"/>
                </a:lnTo>
                <a:lnTo>
                  <a:pt x="0" y="1214616"/>
                </a:lnTo>
                <a:lnTo>
                  <a:pt x="572229" y="1214616"/>
                </a:lnTo>
                <a:lnTo>
                  <a:pt x="1133495" y="1214616"/>
                </a:lnTo>
                <a:lnTo>
                  <a:pt x="1240925" y="1214616"/>
                </a:lnTo>
                <a:lnTo>
                  <a:pt x="1240925" y="644579"/>
                </a:lnTo>
                <a:lnTo>
                  <a:pt x="1569793" y="644579"/>
                </a:lnTo>
                <a:lnTo>
                  <a:pt x="1569793" y="1214616"/>
                </a:lnTo>
                <a:lnTo>
                  <a:pt x="1705724" y="1214616"/>
                </a:lnTo>
                <a:lnTo>
                  <a:pt x="1705724" y="0"/>
                </a:lnTo>
                <a:lnTo>
                  <a:pt x="1133495" y="0"/>
                </a:lnTo>
                <a:lnTo>
                  <a:pt x="572229" y="0"/>
                </a:lnTo>
                <a:close/>
                <a:moveTo>
                  <a:pt x="300365" y="999756"/>
                </a:moveTo>
                <a:lnTo>
                  <a:pt x="153471" y="999756"/>
                </a:lnTo>
                <a:lnTo>
                  <a:pt x="153471" y="835323"/>
                </a:lnTo>
                <a:lnTo>
                  <a:pt x="300365" y="835323"/>
                </a:lnTo>
                <a:lnTo>
                  <a:pt x="300365" y="999756"/>
                </a:lnTo>
                <a:close/>
                <a:moveTo>
                  <a:pt x="300365" y="795859"/>
                </a:moveTo>
                <a:lnTo>
                  <a:pt x="153471" y="795859"/>
                </a:lnTo>
                <a:lnTo>
                  <a:pt x="153471" y="638002"/>
                </a:lnTo>
                <a:lnTo>
                  <a:pt x="300365" y="638002"/>
                </a:lnTo>
                <a:lnTo>
                  <a:pt x="300365" y="795859"/>
                </a:lnTo>
                <a:close/>
                <a:moveTo>
                  <a:pt x="300365" y="469184"/>
                </a:moveTo>
                <a:lnTo>
                  <a:pt x="153471" y="469184"/>
                </a:lnTo>
                <a:lnTo>
                  <a:pt x="153471" y="320097"/>
                </a:lnTo>
                <a:lnTo>
                  <a:pt x="300365" y="320097"/>
                </a:lnTo>
                <a:lnTo>
                  <a:pt x="300365" y="469184"/>
                </a:lnTo>
                <a:close/>
                <a:moveTo>
                  <a:pt x="300365" y="278441"/>
                </a:moveTo>
                <a:lnTo>
                  <a:pt x="153471" y="278441"/>
                </a:lnTo>
                <a:lnTo>
                  <a:pt x="153471" y="107430"/>
                </a:lnTo>
                <a:lnTo>
                  <a:pt x="300365" y="107430"/>
                </a:lnTo>
                <a:lnTo>
                  <a:pt x="300365" y="278441"/>
                </a:lnTo>
                <a:close/>
                <a:moveTo>
                  <a:pt x="482338" y="999756"/>
                </a:moveTo>
                <a:lnTo>
                  <a:pt x="339829" y="999756"/>
                </a:lnTo>
                <a:lnTo>
                  <a:pt x="339829" y="835323"/>
                </a:lnTo>
                <a:lnTo>
                  <a:pt x="482338" y="835323"/>
                </a:lnTo>
                <a:lnTo>
                  <a:pt x="482338" y="999756"/>
                </a:lnTo>
                <a:close/>
                <a:moveTo>
                  <a:pt x="482338" y="795859"/>
                </a:moveTo>
                <a:lnTo>
                  <a:pt x="339829" y="795859"/>
                </a:lnTo>
                <a:lnTo>
                  <a:pt x="339829" y="638002"/>
                </a:lnTo>
                <a:lnTo>
                  <a:pt x="482338" y="638002"/>
                </a:lnTo>
                <a:lnTo>
                  <a:pt x="482338" y="795859"/>
                </a:lnTo>
                <a:close/>
                <a:moveTo>
                  <a:pt x="482338" y="469184"/>
                </a:moveTo>
                <a:lnTo>
                  <a:pt x="342021" y="469184"/>
                </a:lnTo>
                <a:lnTo>
                  <a:pt x="342021" y="320097"/>
                </a:lnTo>
                <a:lnTo>
                  <a:pt x="482338" y="320097"/>
                </a:lnTo>
                <a:lnTo>
                  <a:pt x="482338" y="469184"/>
                </a:lnTo>
                <a:close/>
                <a:moveTo>
                  <a:pt x="482338" y="278441"/>
                </a:moveTo>
                <a:lnTo>
                  <a:pt x="342021" y="278441"/>
                </a:lnTo>
                <a:lnTo>
                  <a:pt x="342021" y="107430"/>
                </a:lnTo>
                <a:lnTo>
                  <a:pt x="482338" y="107430"/>
                </a:lnTo>
                <a:lnTo>
                  <a:pt x="482338" y="278441"/>
                </a:lnTo>
                <a:close/>
                <a:moveTo>
                  <a:pt x="839707" y="999756"/>
                </a:moveTo>
                <a:lnTo>
                  <a:pt x="697198" y="999756"/>
                </a:lnTo>
                <a:lnTo>
                  <a:pt x="697198" y="835323"/>
                </a:lnTo>
                <a:lnTo>
                  <a:pt x="839707" y="835323"/>
                </a:lnTo>
                <a:lnTo>
                  <a:pt x="839707" y="999756"/>
                </a:lnTo>
                <a:close/>
                <a:moveTo>
                  <a:pt x="839707" y="795859"/>
                </a:moveTo>
                <a:lnTo>
                  <a:pt x="697198" y="795859"/>
                </a:lnTo>
                <a:lnTo>
                  <a:pt x="697198" y="638002"/>
                </a:lnTo>
                <a:lnTo>
                  <a:pt x="839707" y="638002"/>
                </a:lnTo>
                <a:lnTo>
                  <a:pt x="839707" y="795859"/>
                </a:lnTo>
                <a:close/>
                <a:moveTo>
                  <a:pt x="841900" y="469184"/>
                </a:moveTo>
                <a:lnTo>
                  <a:pt x="697198" y="469184"/>
                </a:lnTo>
                <a:lnTo>
                  <a:pt x="697198" y="320097"/>
                </a:lnTo>
                <a:lnTo>
                  <a:pt x="841900" y="320097"/>
                </a:lnTo>
                <a:lnTo>
                  <a:pt x="841900" y="469184"/>
                </a:lnTo>
                <a:close/>
                <a:moveTo>
                  <a:pt x="841900" y="278441"/>
                </a:moveTo>
                <a:lnTo>
                  <a:pt x="697198" y="278441"/>
                </a:lnTo>
                <a:lnTo>
                  <a:pt x="697198" y="107430"/>
                </a:lnTo>
                <a:lnTo>
                  <a:pt x="841900" y="107430"/>
                </a:lnTo>
                <a:lnTo>
                  <a:pt x="841900" y="278441"/>
                </a:lnTo>
                <a:close/>
                <a:moveTo>
                  <a:pt x="1026066" y="999756"/>
                </a:moveTo>
                <a:lnTo>
                  <a:pt x="881364" y="999756"/>
                </a:lnTo>
                <a:lnTo>
                  <a:pt x="881364" y="835323"/>
                </a:lnTo>
                <a:lnTo>
                  <a:pt x="1026066" y="835323"/>
                </a:lnTo>
                <a:lnTo>
                  <a:pt x="1026066" y="999756"/>
                </a:lnTo>
                <a:close/>
                <a:moveTo>
                  <a:pt x="1026066" y="795859"/>
                </a:moveTo>
                <a:lnTo>
                  <a:pt x="881364" y="795859"/>
                </a:lnTo>
                <a:lnTo>
                  <a:pt x="881364" y="638002"/>
                </a:lnTo>
                <a:lnTo>
                  <a:pt x="1026066" y="638002"/>
                </a:lnTo>
                <a:lnTo>
                  <a:pt x="1026066" y="795859"/>
                </a:lnTo>
                <a:close/>
                <a:moveTo>
                  <a:pt x="1026066" y="469184"/>
                </a:moveTo>
                <a:lnTo>
                  <a:pt x="881364" y="469184"/>
                </a:lnTo>
                <a:lnTo>
                  <a:pt x="881364" y="320097"/>
                </a:lnTo>
                <a:lnTo>
                  <a:pt x="1026066" y="320097"/>
                </a:lnTo>
                <a:lnTo>
                  <a:pt x="1026066" y="469184"/>
                </a:lnTo>
                <a:close/>
                <a:moveTo>
                  <a:pt x="1026066" y="278441"/>
                </a:moveTo>
                <a:lnTo>
                  <a:pt x="881364" y="278441"/>
                </a:lnTo>
                <a:lnTo>
                  <a:pt x="881364" y="107430"/>
                </a:lnTo>
                <a:lnTo>
                  <a:pt x="1026066" y="107430"/>
                </a:lnTo>
                <a:lnTo>
                  <a:pt x="1026066" y="278441"/>
                </a:lnTo>
                <a:close/>
                <a:moveTo>
                  <a:pt x="1420706" y="105237"/>
                </a:moveTo>
                <a:lnTo>
                  <a:pt x="1567600" y="105237"/>
                </a:lnTo>
                <a:lnTo>
                  <a:pt x="1567600" y="276248"/>
                </a:lnTo>
                <a:lnTo>
                  <a:pt x="1420706" y="276248"/>
                </a:lnTo>
                <a:lnTo>
                  <a:pt x="1420706" y="105237"/>
                </a:lnTo>
                <a:close/>
                <a:moveTo>
                  <a:pt x="1420706" y="320097"/>
                </a:moveTo>
                <a:lnTo>
                  <a:pt x="1567600" y="320097"/>
                </a:lnTo>
                <a:lnTo>
                  <a:pt x="1567600" y="469184"/>
                </a:lnTo>
                <a:lnTo>
                  <a:pt x="1420706" y="469184"/>
                </a:lnTo>
                <a:lnTo>
                  <a:pt x="1420706" y="320097"/>
                </a:lnTo>
                <a:close/>
                <a:moveTo>
                  <a:pt x="1240925" y="105237"/>
                </a:moveTo>
                <a:lnTo>
                  <a:pt x="1381242" y="105237"/>
                </a:lnTo>
                <a:lnTo>
                  <a:pt x="1381242" y="276248"/>
                </a:lnTo>
                <a:lnTo>
                  <a:pt x="1240925" y="276248"/>
                </a:lnTo>
                <a:lnTo>
                  <a:pt x="1240925" y="105237"/>
                </a:lnTo>
                <a:close/>
                <a:moveTo>
                  <a:pt x="1240925" y="320097"/>
                </a:moveTo>
                <a:lnTo>
                  <a:pt x="1381242" y="320097"/>
                </a:lnTo>
                <a:lnTo>
                  <a:pt x="1381242" y="469184"/>
                </a:lnTo>
                <a:lnTo>
                  <a:pt x="1240925" y="469184"/>
                </a:lnTo>
                <a:lnTo>
                  <a:pt x="1240925" y="320097"/>
                </a:lnTo>
                <a:close/>
              </a:path>
            </a:pathLst>
          </a:custGeom>
          <a:solidFill>
            <a:srgbClr val="A4B5BC"/>
          </a:solidFill>
          <a:ln w="219226"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9890DCD-27F4-42E8-ABE7-2F4D43647334}"/>
              </a:ext>
            </a:extLst>
          </p:cNvPr>
          <p:cNvSpPr/>
          <p:nvPr/>
        </p:nvSpPr>
        <p:spPr>
          <a:xfrm flipH="1">
            <a:off x="15825419" y="12263734"/>
            <a:ext cx="2112390" cy="264049"/>
          </a:xfrm>
          <a:custGeom>
            <a:avLst/>
            <a:gdLst>
              <a:gd name="connsiteX0" fmla="*/ 657734 w 1753958"/>
              <a:gd name="connsiteY0" fmla="*/ 0 h 0"/>
              <a:gd name="connsiteX1" fmla="*/ 0 w 1753958"/>
              <a:gd name="connsiteY1" fmla="*/ 0 h 0"/>
              <a:gd name="connsiteX2" fmla="*/ 0 w 1753958"/>
              <a:gd name="connsiteY2" fmla="*/ 151279 h 0"/>
              <a:gd name="connsiteX3" fmla="*/ 657734 w 1753958"/>
              <a:gd name="connsiteY3" fmla="*/ 151279 h 0"/>
              <a:gd name="connsiteX4" fmla="*/ 1219000 w 1753958"/>
              <a:gd name="connsiteY4" fmla="*/ 151279 h 0"/>
              <a:gd name="connsiteX5" fmla="*/ 1892082 w 1753958"/>
              <a:gd name="connsiteY5" fmla="*/ 151279 h 0"/>
              <a:gd name="connsiteX6" fmla="*/ 1892082 w 1753958"/>
              <a:gd name="connsiteY6" fmla="*/ 0 h 0"/>
              <a:gd name="connsiteX7" fmla="*/ 1219000 w 1753958"/>
              <a:gd name="connsiteY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3958">
                <a:moveTo>
                  <a:pt x="657734" y="0"/>
                </a:moveTo>
                <a:lnTo>
                  <a:pt x="0" y="0"/>
                </a:lnTo>
                <a:lnTo>
                  <a:pt x="0" y="151279"/>
                </a:lnTo>
                <a:lnTo>
                  <a:pt x="657734" y="151279"/>
                </a:lnTo>
                <a:lnTo>
                  <a:pt x="1219000" y="151279"/>
                </a:lnTo>
                <a:lnTo>
                  <a:pt x="1892082" y="151279"/>
                </a:lnTo>
                <a:lnTo>
                  <a:pt x="1892082" y="0"/>
                </a:lnTo>
                <a:lnTo>
                  <a:pt x="1219000" y="0"/>
                </a:lnTo>
                <a:close/>
              </a:path>
            </a:pathLst>
          </a:custGeom>
          <a:solidFill>
            <a:srgbClr val="A4B5BC"/>
          </a:solidFill>
          <a:ln w="219226"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43A1622-3056-4B86-955E-8C07316B5744}"/>
              </a:ext>
            </a:extLst>
          </p:cNvPr>
          <p:cNvSpPr/>
          <p:nvPr/>
        </p:nvSpPr>
        <p:spPr>
          <a:xfrm flipH="1">
            <a:off x="15822779" y="10317694"/>
            <a:ext cx="2112390" cy="264049"/>
          </a:xfrm>
          <a:custGeom>
            <a:avLst/>
            <a:gdLst>
              <a:gd name="connsiteX0" fmla="*/ 1576370 w 1753958"/>
              <a:gd name="connsiteY0" fmla="*/ 0 h 219244"/>
              <a:gd name="connsiteX1" fmla="*/ 1576370 w 1753958"/>
              <a:gd name="connsiteY1" fmla="*/ 164434 h 219244"/>
              <a:gd name="connsiteX2" fmla="*/ 1322046 w 1753958"/>
              <a:gd name="connsiteY2" fmla="*/ 164434 h 219244"/>
              <a:gd name="connsiteX3" fmla="*/ 1322046 w 1753958"/>
              <a:gd name="connsiteY3" fmla="*/ 0 h 219244"/>
              <a:gd name="connsiteX4" fmla="*/ 1216808 w 1753958"/>
              <a:gd name="connsiteY4" fmla="*/ 0 h 219244"/>
              <a:gd name="connsiteX5" fmla="*/ 655542 w 1753958"/>
              <a:gd name="connsiteY5" fmla="*/ 0 h 219244"/>
              <a:gd name="connsiteX6" fmla="*/ 173204 w 1753958"/>
              <a:gd name="connsiteY6" fmla="*/ 0 h 219244"/>
              <a:gd name="connsiteX7" fmla="*/ 0 w 1753958"/>
              <a:gd name="connsiteY7" fmla="*/ 291596 h 219244"/>
              <a:gd name="connsiteX8" fmla="*/ 655542 w 1753958"/>
              <a:gd name="connsiteY8" fmla="*/ 291596 h 219244"/>
              <a:gd name="connsiteX9" fmla="*/ 1216808 w 1753958"/>
              <a:gd name="connsiteY9" fmla="*/ 291596 h 219244"/>
              <a:gd name="connsiteX10" fmla="*/ 1889890 w 1753958"/>
              <a:gd name="connsiteY10" fmla="*/ 291596 h 219244"/>
              <a:gd name="connsiteX11" fmla="*/ 1716686 w 1753958"/>
              <a:gd name="connsiteY11" fmla="*/ 0 h 2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3958" h="219244">
                <a:moveTo>
                  <a:pt x="1576370" y="0"/>
                </a:moveTo>
                <a:lnTo>
                  <a:pt x="1576370" y="164434"/>
                </a:lnTo>
                <a:lnTo>
                  <a:pt x="1322046" y="164434"/>
                </a:lnTo>
                <a:lnTo>
                  <a:pt x="1322046" y="0"/>
                </a:lnTo>
                <a:lnTo>
                  <a:pt x="1216808" y="0"/>
                </a:lnTo>
                <a:lnTo>
                  <a:pt x="655542" y="0"/>
                </a:lnTo>
                <a:lnTo>
                  <a:pt x="173204" y="0"/>
                </a:lnTo>
                <a:lnTo>
                  <a:pt x="0" y="291596"/>
                </a:lnTo>
                <a:lnTo>
                  <a:pt x="655542" y="291596"/>
                </a:lnTo>
                <a:lnTo>
                  <a:pt x="1216808" y="291596"/>
                </a:lnTo>
                <a:lnTo>
                  <a:pt x="1889890" y="291596"/>
                </a:lnTo>
                <a:lnTo>
                  <a:pt x="1716686" y="0"/>
                </a:lnTo>
                <a:close/>
              </a:path>
            </a:pathLst>
          </a:custGeom>
          <a:solidFill>
            <a:srgbClr val="A4B5BC"/>
          </a:solidFill>
          <a:ln w="219226"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94A47721-EEBA-4EBD-AD52-150A6FDF6C8E}"/>
              </a:ext>
            </a:extLst>
          </p:cNvPr>
          <p:cNvSpPr/>
          <p:nvPr/>
        </p:nvSpPr>
        <p:spPr>
          <a:xfrm flipH="1">
            <a:off x="16031377" y="10164546"/>
            <a:ext cx="264049" cy="264049"/>
          </a:xfrm>
          <a:custGeom>
            <a:avLst/>
            <a:gdLst>
              <a:gd name="connsiteX0" fmla="*/ 0 w 0"/>
              <a:gd name="connsiteY0" fmla="*/ 0 h 219244"/>
              <a:gd name="connsiteX1" fmla="*/ 173203 w 0"/>
              <a:gd name="connsiteY1" fmla="*/ 0 h 219244"/>
              <a:gd name="connsiteX2" fmla="*/ 173203 w 0"/>
              <a:gd name="connsiteY2" fmla="*/ 265286 h 219244"/>
              <a:gd name="connsiteX3" fmla="*/ 0 w 0"/>
              <a:gd name="connsiteY3" fmla="*/ 265286 h 219244"/>
            </a:gdLst>
            <a:ahLst/>
            <a:cxnLst>
              <a:cxn ang="0">
                <a:pos x="connsiteX0" y="connsiteY0"/>
              </a:cxn>
              <a:cxn ang="0">
                <a:pos x="connsiteX1" y="connsiteY1"/>
              </a:cxn>
              <a:cxn ang="0">
                <a:pos x="connsiteX2" y="connsiteY2"/>
              </a:cxn>
              <a:cxn ang="0">
                <a:pos x="connsiteX3" y="connsiteY3"/>
              </a:cxn>
            </a:cxnLst>
            <a:rect l="l" t="t" r="r" b="b"/>
            <a:pathLst>
              <a:path h="219244">
                <a:moveTo>
                  <a:pt x="0" y="0"/>
                </a:moveTo>
                <a:lnTo>
                  <a:pt x="173203" y="0"/>
                </a:lnTo>
                <a:lnTo>
                  <a:pt x="173203" y="265286"/>
                </a:lnTo>
                <a:lnTo>
                  <a:pt x="0" y="265286"/>
                </a:lnTo>
                <a:close/>
              </a:path>
            </a:pathLst>
          </a:custGeom>
          <a:solidFill>
            <a:srgbClr val="A4B5BC"/>
          </a:solidFill>
          <a:ln w="219226"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43EE4138-C921-4CCB-BAC5-87122308E56A}"/>
              </a:ext>
            </a:extLst>
          </p:cNvPr>
          <p:cNvSpPr/>
          <p:nvPr/>
        </p:nvSpPr>
        <p:spPr>
          <a:xfrm flipH="1">
            <a:off x="16036658" y="11571926"/>
            <a:ext cx="264049" cy="528098"/>
          </a:xfrm>
          <a:custGeom>
            <a:avLst/>
            <a:gdLst>
              <a:gd name="connsiteX0" fmla="*/ 0 w 219244"/>
              <a:gd name="connsiteY0" fmla="*/ 0 h 438489"/>
              <a:gd name="connsiteX1" fmla="*/ 258709 w 219244"/>
              <a:gd name="connsiteY1" fmla="*/ 0 h 438489"/>
              <a:gd name="connsiteX2" fmla="*/ 258709 w 219244"/>
              <a:gd name="connsiteY2" fmla="*/ 543727 h 438489"/>
              <a:gd name="connsiteX3" fmla="*/ 0 w 219244"/>
              <a:gd name="connsiteY3" fmla="*/ 543727 h 438489"/>
            </a:gdLst>
            <a:ahLst/>
            <a:cxnLst>
              <a:cxn ang="0">
                <a:pos x="connsiteX0" y="connsiteY0"/>
              </a:cxn>
              <a:cxn ang="0">
                <a:pos x="connsiteX1" y="connsiteY1"/>
              </a:cxn>
              <a:cxn ang="0">
                <a:pos x="connsiteX2" y="connsiteY2"/>
              </a:cxn>
              <a:cxn ang="0">
                <a:pos x="connsiteX3" y="connsiteY3"/>
              </a:cxn>
            </a:cxnLst>
            <a:rect l="l" t="t" r="r" b="b"/>
            <a:pathLst>
              <a:path w="219244" h="438489">
                <a:moveTo>
                  <a:pt x="0" y="0"/>
                </a:moveTo>
                <a:lnTo>
                  <a:pt x="258709" y="0"/>
                </a:lnTo>
                <a:lnTo>
                  <a:pt x="258709" y="543727"/>
                </a:lnTo>
                <a:lnTo>
                  <a:pt x="0" y="543727"/>
                </a:lnTo>
                <a:close/>
              </a:path>
            </a:pathLst>
          </a:custGeom>
          <a:solidFill>
            <a:srgbClr val="A4B5BC"/>
          </a:solidFill>
          <a:ln w="219226"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E5ECDA87-63C4-457A-BD79-05A5AF06098E}"/>
              </a:ext>
            </a:extLst>
          </p:cNvPr>
          <p:cNvSpPr/>
          <p:nvPr/>
        </p:nvSpPr>
        <p:spPr>
          <a:xfrm flipH="1">
            <a:off x="15806936" y="10684722"/>
            <a:ext cx="2112390" cy="1320244"/>
          </a:xfrm>
          <a:custGeom>
            <a:avLst/>
            <a:gdLst>
              <a:gd name="connsiteX0" fmla="*/ 1865773 w 1753958"/>
              <a:gd name="connsiteY0" fmla="*/ 0 h 1096223"/>
              <a:gd name="connsiteX1" fmla="*/ 1203653 w 1753958"/>
              <a:gd name="connsiteY1" fmla="*/ 0 h 1096223"/>
              <a:gd name="connsiteX2" fmla="*/ 642387 w 1753958"/>
              <a:gd name="connsiteY2" fmla="*/ 0 h 1096223"/>
              <a:gd name="connsiteX3" fmla="*/ 0 w 1753958"/>
              <a:gd name="connsiteY3" fmla="*/ 0 h 1096223"/>
              <a:gd name="connsiteX4" fmla="*/ 0 w 1753958"/>
              <a:gd name="connsiteY4" fmla="*/ 39464 h 1096223"/>
              <a:gd name="connsiteX5" fmla="*/ 642387 w 1753958"/>
              <a:gd name="connsiteY5" fmla="*/ 39464 h 1096223"/>
              <a:gd name="connsiteX6" fmla="*/ 1203653 w 1753958"/>
              <a:gd name="connsiteY6" fmla="*/ 39464 h 1096223"/>
              <a:gd name="connsiteX7" fmla="*/ 1821924 w 1753958"/>
              <a:gd name="connsiteY7" fmla="*/ 39464 h 1096223"/>
              <a:gd name="connsiteX8" fmla="*/ 1821924 w 1753958"/>
              <a:gd name="connsiteY8" fmla="*/ 1258465 h 1096223"/>
              <a:gd name="connsiteX9" fmla="*/ 1931546 w 1753958"/>
              <a:gd name="connsiteY9" fmla="*/ 1258465 h 1096223"/>
              <a:gd name="connsiteX10" fmla="*/ 1931546 w 1753958"/>
              <a:gd name="connsiteY10" fmla="*/ 1208039 h 1096223"/>
              <a:gd name="connsiteX11" fmla="*/ 1867965 w 1753958"/>
              <a:gd name="connsiteY11" fmla="*/ 1208039 h 109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3958" h="1096223">
                <a:moveTo>
                  <a:pt x="1865773" y="0"/>
                </a:moveTo>
                <a:lnTo>
                  <a:pt x="1203653" y="0"/>
                </a:lnTo>
                <a:lnTo>
                  <a:pt x="642387" y="0"/>
                </a:lnTo>
                <a:lnTo>
                  <a:pt x="0" y="0"/>
                </a:lnTo>
                <a:lnTo>
                  <a:pt x="0" y="39464"/>
                </a:lnTo>
                <a:lnTo>
                  <a:pt x="642387" y="39464"/>
                </a:lnTo>
                <a:lnTo>
                  <a:pt x="1203653" y="39464"/>
                </a:lnTo>
                <a:lnTo>
                  <a:pt x="1821924" y="39464"/>
                </a:lnTo>
                <a:lnTo>
                  <a:pt x="1821924" y="1258465"/>
                </a:lnTo>
                <a:lnTo>
                  <a:pt x="1931546" y="1258465"/>
                </a:lnTo>
                <a:lnTo>
                  <a:pt x="1931546" y="1208039"/>
                </a:lnTo>
                <a:lnTo>
                  <a:pt x="1867965" y="1208039"/>
                </a:lnTo>
                <a:close/>
              </a:path>
            </a:pathLst>
          </a:custGeom>
          <a:solidFill>
            <a:srgbClr val="A4B5BC"/>
          </a:solidFill>
          <a:ln w="219226"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CC185352-7BEA-460C-9DCE-3A91E21D4EB7}"/>
              </a:ext>
            </a:extLst>
          </p:cNvPr>
          <p:cNvSpPr/>
          <p:nvPr/>
        </p:nvSpPr>
        <p:spPr>
          <a:xfrm flipH="1">
            <a:off x="18451818" y="10861938"/>
            <a:ext cx="528098" cy="1056195"/>
          </a:xfrm>
          <a:custGeom>
            <a:avLst/>
            <a:gdLst>
              <a:gd name="connsiteX0" fmla="*/ 464064 w 438489"/>
              <a:gd name="connsiteY0" fmla="*/ 192684 h 876979"/>
              <a:gd name="connsiteX1" fmla="*/ 470641 w 438489"/>
              <a:gd name="connsiteY1" fmla="*/ 94025 h 876979"/>
              <a:gd name="connsiteX2" fmla="*/ 376366 w 438489"/>
              <a:gd name="connsiteY2" fmla="*/ 109372 h 876979"/>
              <a:gd name="connsiteX3" fmla="*/ 334709 w 438489"/>
              <a:gd name="connsiteY3" fmla="*/ 8518 h 876979"/>
              <a:gd name="connsiteX4" fmla="*/ 275513 w 438489"/>
              <a:gd name="connsiteY4" fmla="*/ 6326 h 876979"/>
              <a:gd name="connsiteX5" fmla="*/ 220702 w 438489"/>
              <a:gd name="connsiteY5" fmla="*/ 83062 h 876979"/>
              <a:gd name="connsiteX6" fmla="*/ 168084 w 438489"/>
              <a:gd name="connsiteY6" fmla="*/ 63330 h 876979"/>
              <a:gd name="connsiteX7" fmla="*/ 97925 w 438489"/>
              <a:gd name="connsiteY7" fmla="*/ 96217 h 876979"/>
              <a:gd name="connsiteX8" fmla="*/ 117657 w 438489"/>
              <a:gd name="connsiteY8" fmla="*/ 221186 h 876979"/>
              <a:gd name="connsiteX9" fmla="*/ 1457 w 438489"/>
              <a:gd name="connsiteY9" fmla="*/ 322039 h 876979"/>
              <a:gd name="connsiteX10" fmla="*/ 56268 w 438489"/>
              <a:gd name="connsiteY10" fmla="*/ 429469 h 876979"/>
              <a:gd name="connsiteX11" fmla="*/ 14612 w 438489"/>
              <a:gd name="connsiteY11" fmla="*/ 525936 h 876979"/>
              <a:gd name="connsiteX12" fmla="*/ 106695 w 438489"/>
              <a:gd name="connsiteY12" fmla="*/ 578555 h 876979"/>
              <a:gd name="connsiteX13" fmla="*/ 253589 w 438489"/>
              <a:gd name="connsiteY13" fmla="*/ 646521 h 876979"/>
              <a:gd name="connsiteX14" fmla="*/ 255781 w 438489"/>
              <a:gd name="connsiteY14" fmla="*/ 646521 h 876979"/>
              <a:gd name="connsiteX15" fmla="*/ 255781 w 438489"/>
              <a:gd name="connsiteY15" fmla="*/ 1038969 h 876979"/>
              <a:gd name="connsiteX16" fmla="*/ 146159 w 438489"/>
              <a:gd name="connsiteY16" fmla="*/ 1038969 h 876979"/>
              <a:gd name="connsiteX17" fmla="*/ 97925 w 438489"/>
              <a:gd name="connsiteY17" fmla="*/ 1089395 h 876979"/>
              <a:gd name="connsiteX18" fmla="*/ 279898 w 438489"/>
              <a:gd name="connsiteY18" fmla="*/ 1089395 h 876979"/>
              <a:gd name="connsiteX19" fmla="*/ 470641 w 438489"/>
              <a:gd name="connsiteY19" fmla="*/ 1089395 h 876979"/>
              <a:gd name="connsiteX20" fmla="*/ 422408 w 438489"/>
              <a:gd name="connsiteY20" fmla="*/ 1038969 h 876979"/>
              <a:gd name="connsiteX21" fmla="*/ 304015 w 438489"/>
              <a:gd name="connsiteY21" fmla="*/ 1038969 h 876979"/>
              <a:gd name="connsiteX22" fmla="*/ 304015 w 438489"/>
              <a:gd name="connsiteY22" fmla="*/ 626789 h 876979"/>
              <a:gd name="connsiteX23" fmla="*/ 325939 w 438489"/>
              <a:gd name="connsiteY23" fmla="*/ 644329 h 876979"/>
              <a:gd name="connsiteX24" fmla="*/ 402676 w 438489"/>
              <a:gd name="connsiteY24" fmla="*/ 639944 h 876979"/>
              <a:gd name="connsiteX25" fmla="*/ 404868 w 438489"/>
              <a:gd name="connsiteY25" fmla="*/ 536898 h 876979"/>
              <a:gd name="connsiteX26" fmla="*/ 501335 w 438489"/>
              <a:gd name="connsiteY26" fmla="*/ 473318 h 876979"/>
              <a:gd name="connsiteX27" fmla="*/ 468449 w 438489"/>
              <a:gd name="connsiteY27" fmla="*/ 385620 h 876979"/>
              <a:gd name="connsiteX28" fmla="*/ 468449 w 438489"/>
              <a:gd name="connsiteY28" fmla="*/ 365888 h 876979"/>
              <a:gd name="connsiteX29" fmla="*/ 536415 w 438489"/>
              <a:gd name="connsiteY29" fmla="*/ 278190 h 876979"/>
              <a:gd name="connsiteX30" fmla="*/ 464064 w 438489"/>
              <a:gd name="connsiteY30" fmla="*/ 192684 h 87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8489" h="876979">
                <a:moveTo>
                  <a:pt x="464064" y="192684"/>
                </a:moveTo>
                <a:cubicBezTo>
                  <a:pt x="494758" y="170760"/>
                  <a:pt x="499143" y="120334"/>
                  <a:pt x="470641" y="94025"/>
                </a:cubicBezTo>
                <a:cubicBezTo>
                  <a:pt x="444332" y="67715"/>
                  <a:pt x="393906" y="76485"/>
                  <a:pt x="376366" y="109372"/>
                </a:cubicBezTo>
                <a:cubicBezTo>
                  <a:pt x="374174" y="67715"/>
                  <a:pt x="376366" y="30443"/>
                  <a:pt x="334709" y="8518"/>
                </a:cubicBezTo>
                <a:cubicBezTo>
                  <a:pt x="314977" y="-2444"/>
                  <a:pt x="293053" y="-2444"/>
                  <a:pt x="275513" y="6326"/>
                </a:cubicBezTo>
                <a:cubicBezTo>
                  <a:pt x="247011" y="19481"/>
                  <a:pt x="225087" y="50175"/>
                  <a:pt x="220702" y="83062"/>
                </a:cubicBezTo>
                <a:cubicBezTo>
                  <a:pt x="205355" y="69908"/>
                  <a:pt x="187816" y="63330"/>
                  <a:pt x="168084" y="63330"/>
                </a:cubicBezTo>
                <a:cubicBezTo>
                  <a:pt x="141774" y="63330"/>
                  <a:pt x="115465" y="74293"/>
                  <a:pt x="97925" y="96217"/>
                </a:cubicBezTo>
                <a:cubicBezTo>
                  <a:pt x="69423" y="135681"/>
                  <a:pt x="82578" y="190492"/>
                  <a:pt x="117657" y="221186"/>
                </a:cubicBezTo>
                <a:cubicBezTo>
                  <a:pt x="54076" y="243111"/>
                  <a:pt x="12419" y="243111"/>
                  <a:pt x="1457" y="322039"/>
                </a:cubicBezTo>
                <a:cubicBezTo>
                  <a:pt x="-2928" y="352734"/>
                  <a:pt x="-735" y="460163"/>
                  <a:pt x="56268" y="429469"/>
                </a:cubicBezTo>
                <a:cubicBezTo>
                  <a:pt x="23382" y="447008"/>
                  <a:pt x="3650" y="486472"/>
                  <a:pt x="14612" y="525936"/>
                </a:cubicBezTo>
                <a:cubicBezTo>
                  <a:pt x="25574" y="563208"/>
                  <a:pt x="69423" y="589517"/>
                  <a:pt x="106695" y="578555"/>
                </a:cubicBezTo>
                <a:cubicBezTo>
                  <a:pt x="111080" y="661869"/>
                  <a:pt x="194393" y="666253"/>
                  <a:pt x="253589" y="646521"/>
                </a:cubicBezTo>
                <a:cubicBezTo>
                  <a:pt x="253589" y="646521"/>
                  <a:pt x="255781" y="646521"/>
                  <a:pt x="255781" y="646521"/>
                </a:cubicBezTo>
                <a:lnTo>
                  <a:pt x="255781" y="1038969"/>
                </a:lnTo>
                <a:lnTo>
                  <a:pt x="146159" y="1038969"/>
                </a:lnTo>
                <a:cubicBezTo>
                  <a:pt x="113273" y="1038969"/>
                  <a:pt x="97925" y="1065279"/>
                  <a:pt x="97925" y="1089395"/>
                </a:cubicBezTo>
                <a:lnTo>
                  <a:pt x="279898" y="1089395"/>
                </a:lnTo>
                <a:lnTo>
                  <a:pt x="470641" y="1089395"/>
                </a:lnTo>
                <a:cubicBezTo>
                  <a:pt x="470641" y="1063086"/>
                  <a:pt x="455294" y="1038969"/>
                  <a:pt x="422408" y="1038969"/>
                </a:cubicBezTo>
                <a:lnTo>
                  <a:pt x="304015" y="1038969"/>
                </a:lnTo>
                <a:lnTo>
                  <a:pt x="304015" y="626789"/>
                </a:lnTo>
                <a:cubicBezTo>
                  <a:pt x="312785" y="631174"/>
                  <a:pt x="314977" y="642137"/>
                  <a:pt x="325939" y="644329"/>
                </a:cubicBezTo>
                <a:cubicBezTo>
                  <a:pt x="354441" y="650906"/>
                  <a:pt x="376366" y="661869"/>
                  <a:pt x="402676" y="639944"/>
                </a:cubicBezTo>
                <a:cubicBezTo>
                  <a:pt x="431177" y="613635"/>
                  <a:pt x="431177" y="563208"/>
                  <a:pt x="404868" y="536898"/>
                </a:cubicBezTo>
                <a:cubicBezTo>
                  <a:pt x="446524" y="543476"/>
                  <a:pt x="488181" y="514974"/>
                  <a:pt x="501335" y="473318"/>
                </a:cubicBezTo>
                <a:cubicBezTo>
                  <a:pt x="514490" y="433854"/>
                  <a:pt x="492566" y="411929"/>
                  <a:pt x="468449" y="385620"/>
                </a:cubicBezTo>
                <a:cubicBezTo>
                  <a:pt x="468449" y="379043"/>
                  <a:pt x="468449" y="372465"/>
                  <a:pt x="468449" y="365888"/>
                </a:cubicBezTo>
                <a:cubicBezTo>
                  <a:pt x="505720" y="357118"/>
                  <a:pt x="536415" y="319846"/>
                  <a:pt x="536415" y="278190"/>
                </a:cubicBezTo>
                <a:cubicBezTo>
                  <a:pt x="532030" y="236533"/>
                  <a:pt x="501335" y="199262"/>
                  <a:pt x="464064" y="192684"/>
                </a:cubicBezTo>
                <a:close/>
              </a:path>
            </a:pathLst>
          </a:custGeom>
          <a:solidFill>
            <a:srgbClr val="BDCDD6"/>
          </a:solidFill>
          <a:ln w="219226"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A61B978-5667-46BD-AA47-72277772385D}"/>
              </a:ext>
            </a:extLst>
          </p:cNvPr>
          <p:cNvSpPr/>
          <p:nvPr/>
        </p:nvSpPr>
        <p:spPr>
          <a:xfrm flipH="1">
            <a:off x="19144491" y="10755663"/>
            <a:ext cx="792146" cy="1584293"/>
          </a:xfrm>
          <a:custGeom>
            <a:avLst/>
            <a:gdLst>
              <a:gd name="connsiteX0" fmla="*/ 596328 w 657734"/>
              <a:gd name="connsiteY0" fmla="*/ 245847 h 1315468"/>
              <a:gd name="connsiteX1" fmla="*/ 605098 w 657734"/>
              <a:gd name="connsiteY1" fmla="*/ 120877 h 1315468"/>
              <a:gd name="connsiteX2" fmla="*/ 484514 w 657734"/>
              <a:gd name="connsiteY2" fmla="*/ 140609 h 1315468"/>
              <a:gd name="connsiteX3" fmla="*/ 431895 w 657734"/>
              <a:gd name="connsiteY3" fmla="*/ 11255 h 1315468"/>
              <a:gd name="connsiteX4" fmla="*/ 357352 w 657734"/>
              <a:gd name="connsiteY4" fmla="*/ 6870 h 1315468"/>
              <a:gd name="connsiteX5" fmla="*/ 287193 w 657734"/>
              <a:gd name="connsiteY5" fmla="*/ 105530 h 1315468"/>
              <a:gd name="connsiteX6" fmla="*/ 219228 w 657734"/>
              <a:gd name="connsiteY6" fmla="*/ 79221 h 1315468"/>
              <a:gd name="connsiteX7" fmla="*/ 129337 w 657734"/>
              <a:gd name="connsiteY7" fmla="*/ 120877 h 1315468"/>
              <a:gd name="connsiteX8" fmla="*/ 153454 w 657734"/>
              <a:gd name="connsiteY8" fmla="*/ 280926 h 1315468"/>
              <a:gd name="connsiteX9" fmla="*/ 2175 w 657734"/>
              <a:gd name="connsiteY9" fmla="*/ 410280 h 1315468"/>
              <a:gd name="connsiteX10" fmla="*/ 72333 w 657734"/>
              <a:gd name="connsiteY10" fmla="*/ 548405 h 1315468"/>
              <a:gd name="connsiteX11" fmla="*/ 19715 w 657734"/>
              <a:gd name="connsiteY11" fmla="*/ 671182 h 1315468"/>
              <a:gd name="connsiteX12" fmla="*/ 138107 w 657734"/>
              <a:gd name="connsiteY12" fmla="*/ 739147 h 1315468"/>
              <a:gd name="connsiteX13" fmla="*/ 326657 w 657734"/>
              <a:gd name="connsiteY13" fmla="*/ 826846 h 1315468"/>
              <a:gd name="connsiteX14" fmla="*/ 328849 w 657734"/>
              <a:gd name="connsiteY14" fmla="*/ 824654 h 1315468"/>
              <a:gd name="connsiteX15" fmla="*/ 328849 w 657734"/>
              <a:gd name="connsiteY15" fmla="*/ 1328916 h 1315468"/>
              <a:gd name="connsiteX16" fmla="*/ 186341 w 657734"/>
              <a:gd name="connsiteY16" fmla="*/ 1328916 h 1315468"/>
              <a:gd name="connsiteX17" fmla="*/ 124952 w 657734"/>
              <a:gd name="connsiteY17" fmla="*/ 1394690 h 1315468"/>
              <a:gd name="connsiteX18" fmla="*/ 357352 w 657734"/>
              <a:gd name="connsiteY18" fmla="*/ 1394690 h 1315468"/>
              <a:gd name="connsiteX19" fmla="*/ 602905 w 657734"/>
              <a:gd name="connsiteY19" fmla="*/ 1394690 h 1315468"/>
              <a:gd name="connsiteX20" fmla="*/ 541517 w 657734"/>
              <a:gd name="connsiteY20" fmla="*/ 1328916 h 1315468"/>
              <a:gd name="connsiteX21" fmla="*/ 390239 w 657734"/>
              <a:gd name="connsiteY21" fmla="*/ 1328916 h 1315468"/>
              <a:gd name="connsiteX22" fmla="*/ 390239 w 657734"/>
              <a:gd name="connsiteY22" fmla="*/ 800537 h 1315468"/>
              <a:gd name="connsiteX23" fmla="*/ 418740 w 657734"/>
              <a:gd name="connsiteY23" fmla="*/ 822461 h 1315468"/>
              <a:gd name="connsiteX24" fmla="*/ 517400 w 657734"/>
              <a:gd name="connsiteY24" fmla="*/ 815884 h 1315468"/>
              <a:gd name="connsiteX25" fmla="*/ 519593 w 657734"/>
              <a:gd name="connsiteY25" fmla="*/ 684336 h 1315468"/>
              <a:gd name="connsiteX26" fmla="*/ 642370 w 657734"/>
              <a:gd name="connsiteY26" fmla="*/ 603216 h 1315468"/>
              <a:gd name="connsiteX27" fmla="*/ 600713 w 657734"/>
              <a:gd name="connsiteY27" fmla="*/ 491401 h 1315468"/>
              <a:gd name="connsiteX28" fmla="*/ 600713 w 657734"/>
              <a:gd name="connsiteY28" fmla="*/ 465092 h 1315468"/>
              <a:gd name="connsiteX29" fmla="*/ 686219 w 657734"/>
              <a:gd name="connsiteY29" fmla="*/ 353277 h 1315468"/>
              <a:gd name="connsiteX30" fmla="*/ 596328 w 657734"/>
              <a:gd name="connsiteY30" fmla="*/ 245847 h 131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7734" h="1315468">
                <a:moveTo>
                  <a:pt x="596328" y="245847"/>
                </a:moveTo>
                <a:cubicBezTo>
                  <a:pt x="635793" y="219538"/>
                  <a:pt x="640178" y="153764"/>
                  <a:pt x="605098" y="120877"/>
                </a:cubicBezTo>
                <a:cubicBezTo>
                  <a:pt x="570019" y="87991"/>
                  <a:pt x="508631" y="96760"/>
                  <a:pt x="484514" y="140609"/>
                </a:cubicBezTo>
                <a:cubicBezTo>
                  <a:pt x="482321" y="87991"/>
                  <a:pt x="484514" y="39757"/>
                  <a:pt x="431895" y="11255"/>
                </a:cubicBezTo>
                <a:cubicBezTo>
                  <a:pt x="405586" y="-4092"/>
                  <a:pt x="379277" y="-1899"/>
                  <a:pt x="357352" y="6870"/>
                </a:cubicBezTo>
                <a:cubicBezTo>
                  <a:pt x="322272" y="22217"/>
                  <a:pt x="293770" y="63874"/>
                  <a:pt x="287193" y="105530"/>
                </a:cubicBezTo>
                <a:cubicBezTo>
                  <a:pt x="267461" y="87991"/>
                  <a:pt x="243345" y="81413"/>
                  <a:pt x="219228" y="79221"/>
                </a:cubicBezTo>
                <a:cubicBezTo>
                  <a:pt x="184148" y="79221"/>
                  <a:pt x="151262" y="92376"/>
                  <a:pt x="129337" y="120877"/>
                </a:cubicBezTo>
                <a:cubicBezTo>
                  <a:pt x="92066" y="171303"/>
                  <a:pt x="109605" y="241462"/>
                  <a:pt x="153454" y="280926"/>
                </a:cubicBezTo>
                <a:cubicBezTo>
                  <a:pt x="70141" y="309428"/>
                  <a:pt x="19715" y="309428"/>
                  <a:pt x="2175" y="410280"/>
                </a:cubicBezTo>
                <a:cubicBezTo>
                  <a:pt x="-4402" y="449744"/>
                  <a:pt x="-17" y="587869"/>
                  <a:pt x="72333" y="548405"/>
                </a:cubicBezTo>
                <a:cubicBezTo>
                  <a:pt x="30677" y="572522"/>
                  <a:pt x="4368" y="622948"/>
                  <a:pt x="19715" y="671182"/>
                </a:cubicBezTo>
                <a:cubicBezTo>
                  <a:pt x="35062" y="719415"/>
                  <a:pt x="89873" y="752302"/>
                  <a:pt x="138107" y="739147"/>
                </a:cubicBezTo>
                <a:cubicBezTo>
                  <a:pt x="144684" y="844385"/>
                  <a:pt x="249922" y="853155"/>
                  <a:pt x="326657" y="826846"/>
                </a:cubicBezTo>
                <a:cubicBezTo>
                  <a:pt x="326657" y="826846"/>
                  <a:pt x="328849" y="826846"/>
                  <a:pt x="328849" y="824654"/>
                </a:cubicBezTo>
                <a:lnTo>
                  <a:pt x="328849" y="1328916"/>
                </a:lnTo>
                <a:lnTo>
                  <a:pt x="186341" y="1328916"/>
                </a:lnTo>
                <a:cubicBezTo>
                  <a:pt x="144684" y="1328916"/>
                  <a:pt x="124952" y="1361803"/>
                  <a:pt x="124952" y="1394690"/>
                </a:cubicBezTo>
                <a:lnTo>
                  <a:pt x="357352" y="1394690"/>
                </a:lnTo>
                <a:lnTo>
                  <a:pt x="602905" y="1394690"/>
                </a:lnTo>
                <a:cubicBezTo>
                  <a:pt x="602905" y="1361803"/>
                  <a:pt x="583173" y="1328916"/>
                  <a:pt x="541517" y="1328916"/>
                </a:cubicBezTo>
                <a:lnTo>
                  <a:pt x="390239" y="1328916"/>
                </a:lnTo>
                <a:lnTo>
                  <a:pt x="390239" y="800537"/>
                </a:lnTo>
                <a:cubicBezTo>
                  <a:pt x="401201" y="804922"/>
                  <a:pt x="405586" y="820269"/>
                  <a:pt x="418740" y="822461"/>
                </a:cubicBezTo>
                <a:cubicBezTo>
                  <a:pt x="453820" y="829038"/>
                  <a:pt x="484514" y="844385"/>
                  <a:pt x="517400" y="815884"/>
                </a:cubicBezTo>
                <a:cubicBezTo>
                  <a:pt x="554672" y="782997"/>
                  <a:pt x="554672" y="717223"/>
                  <a:pt x="519593" y="684336"/>
                </a:cubicBezTo>
                <a:cubicBezTo>
                  <a:pt x="572211" y="693106"/>
                  <a:pt x="627023" y="655835"/>
                  <a:pt x="642370" y="603216"/>
                </a:cubicBezTo>
                <a:cubicBezTo>
                  <a:pt x="659910" y="552790"/>
                  <a:pt x="631408" y="524288"/>
                  <a:pt x="600713" y="491401"/>
                </a:cubicBezTo>
                <a:cubicBezTo>
                  <a:pt x="600713" y="482631"/>
                  <a:pt x="600713" y="473862"/>
                  <a:pt x="600713" y="465092"/>
                </a:cubicBezTo>
                <a:cubicBezTo>
                  <a:pt x="648948" y="454129"/>
                  <a:pt x="688412" y="405895"/>
                  <a:pt x="686219" y="353277"/>
                </a:cubicBezTo>
                <a:cubicBezTo>
                  <a:pt x="684027" y="302851"/>
                  <a:pt x="646755" y="254617"/>
                  <a:pt x="596328" y="245847"/>
                </a:cubicBezTo>
                <a:close/>
              </a:path>
            </a:pathLst>
          </a:custGeom>
          <a:solidFill>
            <a:srgbClr val="A4B5BC"/>
          </a:solidFill>
          <a:ln w="219226"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440577A9-C1FA-4303-97E4-77777850F17C}"/>
              </a:ext>
            </a:extLst>
          </p:cNvPr>
          <p:cNvSpPr/>
          <p:nvPr/>
        </p:nvSpPr>
        <p:spPr>
          <a:xfrm flipH="1">
            <a:off x="21134932" y="6699110"/>
            <a:ext cx="528098" cy="1584293"/>
          </a:xfrm>
          <a:custGeom>
            <a:avLst/>
            <a:gdLst>
              <a:gd name="connsiteX0" fmla="*/ 611272 w 438489"/>
              <a:gd name="connsiteY0" fmla="*/ 60124 h 1315468"/>
              <a:gd name="connsiteX1" fmla="*/ 442454 w 438489"/>
              <a:gd name="connsiteY1" fmla="*/ 7506 h 1315468"/>
              <a:gd name="connsiteX2" fmla="*/ 313099 w 438489"/>
              <a:gd name="connsiteY2" fmla="*/ 141245 h 1315468"/>
              <a:gd name="connsiteX3" fmla="*/ 302137 w 438489"/>
              <a:gd name="connsiteY3" fmla="*/ 334180 h 1315468"/>
              <a:gd name="connsiteX4" fmla="*/ 21504 w 438489"/>
              <a:gd name="connsiteY4" fmla="*/ 1461099 h 1315468"/>
              <a:gd name="connsiteX5" fmla="*/ 199092 w 438489"/>
              <a:gd name="connsiteY5" fmla="*/ 1092767 h 1315468"/>
              <a:gd name="connsiteX6" fmla="*/ 348179 w 438489"/>
              <a:gd name="connsiteY6" fmla="*/ 794594 h 1315468"/>
              <a:gd name="connsiteX7" fmla="*/ 613465 w 438489"/>
              <a:gd name="connsiteY7" fmla="*/ 518346 h 1315468"/>
              <a:gd name="connsiteX8" fmla="*/ 584963 w 438489"/>
              <a:gd name="connsiteY8" fmla="*/ 233328 h 1315468"/>
              <a:gd name="connsiteX9" fmla="*/ 611272 w 438489"/>
              <a:gd name="connsiteY9" fmla="*/ 60124 h 131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489" h="1315468">
                <a:moveTo>
                  <a:pt x="611272" y="60124"/>
                </a:moveTo>
                <a:cubicBezTo>
                  <a:pt x="574001" y="7506"/>
                  <a:pt x="501650" y="-12226"/>
                  <a:pt x="442454" y="7506"/>
                </a:cubicBezTo>
                <a:cubicBezTo>
                  <a:pt x="383258" y="27238"/>
                  <a:pt x="337216" y="79856"/>
                  <a:pt x="313099" y="141245"/>
                </a:cubicBezTo>
                <a:cubicBezTo>
                  <a:pt x="291175" y="202633"/>
                  <a:pt x="291175" y="270600"/>
                  <a:pt x="302137" y="334180"/>
                </a:cubicBezTo>
                <a:cubicBezTo>
                  <a:pt x="-118813" y="391184"/>
                  <a:pt x="23696" y="1156348"/>
                  <a:pt x="21504" y="1461099"/>
                </a:cubicBezTo>
                <a:cubicBezTo>
                  <a:pt x="80700" y="1338321"/>
                  <a:pt x="142089" y="1215544"/>
                  <a:pt x="199092" y="1092767"/>
                </a:cubicBezTo>
                <a:cubicBezTo>
                  <a:pt x="231979" y="1022609"/>
                  <a:pt x="348179" y="864753"/>
                  <a:pt x="348179" y="794594"/>
                </a:cubicBezTo>
                <a:cubicBezTo>
                  <a:pt x="422722" y="680587"/>
                  <a:pt x="560846" y="660855"/>
                  <a:pt x="613465" y="518346"/>
                </a:cubicBezTo>
                <a:cubicBezTo>
                  <a:pt x="646352" y="426263"/>
                  <a:pt x="635389" y="316641"/>
                  <a:pt x="584963" y="233328"/>
                </a:cubicBezTo>
                <a:cubicBezTo>
                  <a:pt x="637582" y="198249"/>
                  <a:pt x="648544" y="112743"/>
                  <a:pt x="611272" y="60124"/>
                </a:cubicBezTo>
                <a:close/>
              </a:path>
            </a:pathLst>
          </a:custGeom>
          <a:solidFill>
            <a:srgbClr val="BDCDD6"/>
          </a:solidFill>
          <a:ln w="2192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714D802-26A1-4CE3-B425-1A02A8EDB2D8}"/>
              </a:ext>
            </a:extLst>
          </p:cNvPr>
          <p:cNvSpPr/>
          <p:nvPr/>
        </p:nvSpPr>
        <p:spPr>
          <a:xfrm flipH="1">
            <a:off x="14843158" y="10402191"/>
            <a:ext cx="528098" cy="528098"/>
          </a:xfrm>
          <a:custGeom>
            <a:avLst/>
            <a:gdLst>
              <a:gd name="connsiteX0" fmla="*/ 565652 w 438489"/>
              <a:gd name="connsiteY0" fmla="*/ 267479 h 438489"/>
              <a:gd name="connsiteX1" fmla="*/ 624848 w 438489"/>
              <a:gd name="connsiteY1" fmla="*/ 221437 h 438489"/>
              <a:gd name="connsiteX2" fmla="*/ 578806 w 438489"/>
              <a:gd name="connsiteY2" fmla="*/ 131547 h 438489"/>
              <a:gd name="connsiteX3" fmla="*/ 508648 w 438489"/>
              <a:gd name="connsiteY3" fmla="*/ 153472 h 438489"/>
              <a:gd name="connsiteX4" fmla="*/ 471377 w 438489"/>
              <a:gd name="connsiteY4" fmla="*/ 116200 h 438489"/>
              <a:gd name="connsiteX5" fmla="*/ 486724 w 438489"/>
              <a:gd name="connsiteY5" fmla="*/ 43849 h 438489"/>
              <a:gd name="connsiteX6" fmla="*/ 396833 w 438489"/>
              <a:gd name="connsiteY6" fmla="*/ 4385 h 438489"/>
              <a:gd name="connsiteX7" fmla="*/ 357369 w 438489"/>
              <a:gd name="connsiteY7" fmla="*/ 67966 h 438489"/>
              <a:gd name="connsiteX8" fmla="*/ 304750 w 438489"/>
              <a:gd name="connsiteY8" fmla="*/ 65774 h 438489"/>
              <a:gd name="connsiteX9" fmla="*/ 271864 w 438489"/>
              <a:gd name="connsiteY9" fmla="*/ 0 h 438489"/>
              <a:gd name="connsiteX10" fmla="*/ 269671 w 438489"/>
              <a:gd name="connsiteY10" fmla="*/ 0 h 438489"/>
              <a:gd name="connsiteX11" fmla="*/ 179781 w 438489"/>
              <a:gd name="connsiteY11" fmla="*/ 28502 h 438489"/>
              <a:gd name="connsiteX12" fmla="*/ 188551 w 438489"/>
              <a:gd name="connsiteY12" fmla="*/ 103045 h 438489"/>
              <a:gd name="connsiteX13" fmla="*/ 146894 w 438489"/>
              <a:gd name="connsiteY13" fmla="*/ 135932 h 438489"/>
              <a:gd name="connsiteX14" fmla="*/ 81120 w 438489"/>
              <a:gd name="connsiteY14" fmla="*/ 107430 h 438489"/>
              <a:gd name="connsiteX15" fmla="*/ 28502 w 438489"/>
              <a:gd name="connsiteY15" fmla="*/ 192936 h 438489"/>
              <a:gd name="connsiteX16" fmla="*/ 81120 w 438489"/>
              <a:gd name="connsiteY16" fmla="*/ 243362 h 438489"/>
              <a:gd name="connsiteX17" fmla="*/ 70158 w 438489"/>
              <a:gd name="connsiteY17" fmla="*/ 295981 h 438489"/>
              <a:gd name="connsiteX18" fmla="*/ 0 w 438489"/>
              <a:gd name="connsiteY18" fmla="*/ 317905 h 438489"/>
              <a:gd name="connsiteX19" fmla="*/ 13155 w 438489"/>
              <a:gd name="connsiteY19" fmla="*/ 418757 h 438489"/>
              <a:gd name="connsiteX20" fmla="*/ 85505 w 438489"/>
              <a:gd name="connsiteY20" fmla="*/ 420950 h 438489"/>
              <a:gd name="connsiteX21" fmla="*/ 109622 w 438489"/>
              <a:gd name="connsiteY21" fmla="*/ 466992 h 438489"/>
              <a:gd name="connsiteX22" fmla="*/ 70158 w 438489"/>
              <a:gd name="connsiteY22" fmla="*/ 530573 h 438489"/>
              <a:gd name="connsiteX23" fmla="*/ 142509 w 438489"/>
              <a:gd name="connsiteY23" fmla="*/ 598538 h 438489"/>
              <a:gd name="connsiteX24" fmla="*/ 201706 w 438489"/>
              <a:gd name="connsiteY24" fmla="*/ 552497 h 438489"/>
              <a:gd name="connsiteX25" fmla="*/ 247747 w 438489"/>
              <a:gd name="connsiteY25" fmla="*/ 572229 h 438489"/>
              <a:gd name="connsiteX26" fmla="*/ 256517 w 438489"/>
              <a:gd name="connsiteY26" fmla="*/ 648964 h 438489"/>
              <a:gd name="connsiteX27" fmla="*/ 355176 w 438489"/>
              <a:gd name="connsiteY27" fmla="*/ 653349 h 438489"/>
              <a:gd name="connsiteX28" fmla="*/ 363946 w 438489"/>
              <a:gd name="connsiteY28" fmla="*/ 616078 h 438489"/>
              <a:gd name="connsiteX29" fmla="*/ 372716 w 438489"/>
              <a:gd name="connsiteY29" fmla="*/ 578806 h 438489"/>
              <a:gd name="connsiteX30" fmla="*/ 396833 w 438489"/>
              <a:gd name="connsiteY30" fmla="*/ 572229 h 438489"/>
              <a:gd name="connsiteX31" fmla="*/ 420950 w 438489"/>
              <a:gd name="connsiteY31" fmla="*/ 563459 h 438489"/>
              <a:gd name="connsiteX32" fmla="*/ 475762 w 438489"/>
              <a:gd name="connsiteY32" fmla="*/ 616078 h 438489"/>
              <a:gd name="connsiteX33" fmla="*/ 552497 w 438489"/>
              <a:gd name="connsiteY33" fmla="*/ 554689 h 438489"/>
              <a:gd name="connsiteX34" fmla="*/ 517418 w 438489"/>
              <a:gd name="connsiteY34" fmla="*/ 486724 h 438489"/>
              <a:gd name="connsiteX35" fmla="*/ 543727 w 438489"/>
              <a:gd name="connsiteY35" fmla="*/ 442875 h 438489"/>
              <a:gd name="connsiteX36" fmla="*/ 618270 w 438489"/>
              <a:gd name="connsiteY36" fmla="*/ 447260 h 438489"/>
              <a:gd name="connsiteX37" fmla="*/ 640195 w 438489"/>
              <a:gd name="connsiteY37" fmla="*/ 348599 h 438489"/>
              <a:gd name="connsiteX38" fmla="*/ 572229 w 438489"/>
              <a:gd name="connsiteY38" fmla="*/ 320097 h 438489"/>
              <a:gd name="connsiteX39" fmla="*/ 565652 w 438489"/>
              <a:gd name="connsiteY39" fmla="*/ 267479 h 438489"/>
              <a:gd name="connsiteX40" fmla="*/ 368331 w 438489"/>
              <a:gd name="connsiteY40" fmla="*/ 482339 h 438489"/>
              <a:gd name="connsiteX41" fmla="*/ 344214 w 438489"/>
              <a:gd name="connsiteY41" fmla="*/ 486724 h 438489"/>
              <a:gd name="connsiteX42" fmla="*/ 171012 w 438489"/>
              <a:gd name="connsiteY42" fmla="*/ 374908 h 438489"/>
              <a:gd name="connsiteX43" fmla="*/ 274056 w 438489"/>
              <a:gd name="connsiteY43" fmla="*/ 173204 h 438489"/>
              <a:gd name="connsiteX44" fmla="*/ 295981 w 438489"/>
              <a:gd name="connsiteY44" fmla="*/ 168819 h 438489"/>
              <a:gd name="connsiteX45" fmla="*/ 469184 w 438489"/>
              <a:gd name="connsiteY45" fmla="*/ 280633 h 438489"/>
              <a:gd name="connsiteX46" fmla="*/ 368331 w 438489"/>
              <a:gd name="connsiteY46" fmla="*/ 482339 h 4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489" h="438489">
                <a:moveTo>
                  <a:pt x="565652" y="267479"/>
                </a:moveTo>
                <a:lnTo>
                  <a:pt x="624848" y="221437"/>
                </a:lnTo>
                <a:lnTo>
                  <a:pt x="578806" y="131547"/>
                </a:lnTo>
                <a:lnTo>
                  <a:pt x="508648" y="153472"/>
                </a:lnTo>
                <a:cubicBezTo>
                  <a:pt x="497686" y="140317"/>
                  <a:pt x="484531" y="127162"/>
                  <a:pt x="471377" y="116200"/>
                </a:cubicBezTo>
                <a:lnTo>
                  <a:pt x="486724" y="43849"/>
                </a:lnTo>
                <a:lnTo>
                  <a:pt x="396833" y="4385"/>
                </a:lnTo>
                <a:lnTo>
                  <a:pt x="357369" y="67966"/>
                </a:lnTo>
                <a:cubicBezTo>
                  <a:pt x="339829" y="65774"/>
                  <a:pt x="322290" y="63581"/>
                  <a:pt x="304750" y="65774"/>
                </a:cubicBezTo>
                <a:lnTo>
                  <a:pt x="271864" y="0"/>
                </a:lnTo>
                <a:lnTo>
                  <a:pt x="269671" y="0"/>
                </a:lnTo>
                <a:lnTo>
                  <a:pt x="179781" y="28502"/>
                </a:lnTo>
                <a:lnTo>
                  <a:pt x="188551" y="103045"/>
                </a:lnTo>
                <a:cubicBezTo>
                  <a:pt x="173204" y="111815"/>
                  <a:pt x="160049" y="122777"/>
                  <a:pt x="146894" y="135932"/>
                </a:cubicBezTo>
                <a:lnTo>
                  <a:pt x="81120" y="107430"/>
                </a:lnTo>
                <a:lnTo>
                  <a:pt x="28502" y="192936"/>
                </a:lnTo>
                <a:lnTo>
                  <a:pt x="81120" y="243362"/>
                </a:lnTo>
                <a:cubicBezTo>
                  <a:pt x="76736" y="260901"/>
                  <a:pt x="72351" y="278441"/>
                  <a:pt x="70158" y="295981"/>
                </a:cubicBezTo>
                <a:lnTo>
                  <a:pt x="0" y="317905"/>
                </a:lnTo>
                <a:lnTo>
                  <a:pt x="13155" y="418757"/>
                </a:lnTo>
                <a:lnTo>
                  <a:pt x="85505" y="420950"/>
                </a:lnTo>
                <a:cubicBezTo>
                  <a:pt x="92083" y="438490"/>
                  <a:pt x="100852" y="453837"/>
                  <a:pt x="109622" y="466992"/>
                </a:cubicBezTo>
                <a:lnTo>
                  <a:pt x="70158" y="530573"/>
                </a:lnTo>
                <a:lnTo>
                  <a:pt x="142509" y="598538"/>
                </a:lnTo>
                <a:lnTo>
                  <a:pt x="201706" y="552497"/>
                </a:lnTo>
                <a:cubicBezTo>
                  <a:pt x="217053" y="561267"/>
                  <a:pt x="232400" y="567844"/>
                  <a:pt x="247747" y="572229"/>
                </a:cubicBezTo>
                <a:lnTo>
                  <a:pt x="256517" y="648964"/>
                </a:lnTo>
                <a:lnTo>
                  <a:pt x="355176" y="653349"/>
                </a:lnTo>
                <a:lnTo>
                  <a:pt x="363946" y="616078"/>
                </a:lnTo>
                <a:lnTo>
                  <a:pt x="372716" y="578806"/>
                </a:lnTo>
                <a:cubicBezTo>
                  <a:pt x="381486" y="576614"/>
                  <a:pt x="388063" y="574421"/>
                  <a:pt x="396833" y="572229"/>
                </a:cubicBezTo>
                <a:cubicBezTo>
                  <a:pt x="405603" y="570037"/>
                  <a:pt x="412180" y="565652"/>
                  <a:pt x="420950" y="563459"/>
                </a:cubicBezTo>
                <a:lnTo>
                  <a:pt x="475762" y="616078"/>
                </a:lnTo>
                <a:lnTo>
                  <a:pt x="552497" y="554689"/>
                </a:lnTo>
                <a:lnTo>
                  <a:pt x="517418" y="486724"/>
                </a:lnTo>
                <a:cubicBezTo>
                  <a:pt x="528380" y="473569"/>
                  <a:pt x="537150" y="458222"/>
                  <a:pt x="543727" y="442875"/>
                </a:cubicBezTo>
                <a:lnTo>
                  <a:pt x="618270" y="447260"/>
                </a:lnTo>
                <a:lnTo>
                  <a:pt x="640195" y="348599"/>
                </a:lnTo>
                <a:lnTo>
                  <a:pt x="572229" y="320097"/>
                </a:lnTo>
                <a:cubicBezTo>
                  <a:pt x="572229" y="302558"/>
                  <a:pt x="570037" y="285018"/>
                  <a:pt x="565652" y="267479"/>
                </a:cubicBezTo>
                <a:close/>
                <a:moveTo>
                  <a:pt x="368331" y="482339"/>
                </a:moveTo>
                <a:cubicBezTo>
                  <a:pt x="359561" y="484531"/>
                  <a:pt x="352984" y="486724"/>
                  <a:pt x="344214" y="486724"/>
                </a:cubicBezTo>
                <a:cubicBezTo>
                  <a:pt x="269671" y="497686"/>
                  <a:pt x="195128" y="451645"/>
                  <a:pt x="171012" y="374908"/>
                </a:cubicBezTo>
                <a:cubicBezTo>
                  <a:pt x="144702" y="289403"/>
                  <a:pt x="190743" y="199513"/>
                  <a:pt x="274056" y="173204"/>
                </a:cubicBezTo>
                <a:cubicBezTo>
                  <a:pt x="280634" y="171011"/>
                  <a:pt x="289403" y="168819"/>
                  <a:pt x="295981" y="168819"/>
                </a:cubicBezTo>
                <a:cubicBezTo>
                  <a:pt x="370524" y="155664"/>
                  <a:pt x="447260" y="201705"/>
                  <a:pt x="469184" y="280633"/>
                </a:cubicBezTo>
                <a:cubicBezTo>
                  <a:pt x="495494" y="363946"/>
                  <a:pt x="449452" y="456030"/>
                  <a:pt x="368331" y="482339"/>
                </a:cubicBezTo>
                <a:close/>
              </a:path>
            </a:pathLst>
          </a:custGeom>
          <a:solidFill>
            <a:srgbClr val="BDCDD6"/>
          </a:solidFill>
          <a:ln w="2192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CCAAE3E-3300-49C4-80A2-94E260344B6E}"/>
              </a:ext>
            </a:extLst>
          </p:cNvPr>
          <p:cNvSpPr/>
          <p:nvPr/>
        </p:nvSpPr>
        <p:spPr>
          <a:xfrm flipH="1">
            <a:off x="18946476" y="7283775"/>
            <a:ext cx="792146" cy="792146"/>
          </a:xfrm>
          <a:custGeom>
            <a:avLst/>
            <a:gdLst>
              <a:gd name="connsiteX0" fmla="*/ 613886 w 657734"/>
              <a:gd name="connsiteY0" fmla="*/ 293788 h 657734"/>
              <a:gd name="connsiteX1" fmla="*/ 677466 w 657734"/>
              <a:gd name="connsiteY1" fmla="*/ 243362 h 657734"/>
              <a:gd name="connsiteX2" fmla="*/ 629233 w 657734"/>
              <a:gd name="connsiteY2" fmla="*/ 144702 h 657734"/>
              <a:gd name="connsiteX3" fmla="*/ 552497 w 657734"/>
              <a:gd name="connsiteY3" fmla="*/ 168819 h 657734"/>
              <a:gd name="connsiteX4" fmla="*/ 510840 w 657734"/>
              <a:gd name="connsiteY4" fmla="*/ 129354 h 657734"/>
              <a:gd name="connsiteX5" fmla="*/ 528379 w 657734"/>
              <a:gd name="connsiteY5" fmla="*/ 48234 h 657734"/>
              <a:gd name="connsiteX6" fmla="*/ 429720 w 657734"/>
              <a:gd name="connsiteY6" fmla="*/ 4385 h 657734"/>
              <a:gd name="connsiteX7" fmla="*/ 388063 w 657734"/>
              <a:gd name="connsiteY7" fmla="*/ 74543 h 657734"/>
              <a:gd name="connsiteX8" fmla="*/ 331060 w 657734"/>
              <a:gd name="connsiteY8" fmla="*/ 72351 h 657734"/>
              <a:gd name="connsiteX9" fmla="*/ 295981 w 657734"/>
              <a:gd name="connsiteY9" fmla="*/ 0 h 657734"/>
              <a:gd name="connsiteX10" fmla="*/ 293788 w 657734"/>
              <a:gd name="connsiteY10" fmla="*/ 0 h 657734"/>
              <a:gd name="connsiteX11" fmla="*/ 195128 w 657734"/>
              <a:gd name="connsiteY11" fmla="*/ 32887 h 657734"/>
              <a:gd name="connsiteX12" fmla="*/ 206090 w 657734"/>
              <a:gd name="connsiteY12" fmla="*/ 114007 h 657734"/>
              <a:gd name="connsiteX13" fmla="*/ 160049 w 657734"/>
              <a:gd name="connsiteY13" fmla="*/ 151279 h 657734"/>
              <a:gd name="connsiteX14" fmla="*/ 87698 w 657734"/>
              <a:gd name="connsiteY14" fmla="*/ 118392 h 657734"/>
              <a:gd name="connsiteX15" fmla="*/ 30694 w 657734"/>
              <a:gd name="connsiteY15" fmla="*/ 212667 h 657734"/>
              <a:gd name="connsiteX16" fmla="*/ 89890 w 657734"/>
              <a:gd name="connsiteY16" fmla="*/ 267478 h 657734"/>
              <a:gd name="connsiteX17" fmla="*/ 76736 w 657734"/>
              <a:gd name="connsiteY17" fmla="*/ 324482 h 657734"/>
              <a:gd name="connsiteX18" fmla="*/ 0 w 657734"/>
              <a:gd name="connsiteY18" fmla="*/ 348599 h 657734"/>
              <a:gd name="connsiteX19" fmla="*/ 13155 w 657734"/>
              <a:gd name="connsiteY19" fmla="*/ 458222 h 657734"/>
              <a:gd name="connsiteX20" fmla="*/ 94275 w 657734"/>
              <a:gd name="connsiteY20" fmla="*/ 462607 h 657734"/>
              <a:gd name="connsiteX21" fmla="*/ 120585 w 657734"/>
              <a:gd name="connsiteY21" fmla="*/ 513033 h 657734"/>
              <a:gd name="connsiteX22" fmla="*/ 76736 w 657734"/>
              <a:gd name="connsiteY22" fmla="*/ 583191 h 657734"/>
              <a:gd name="connsiteX23" fmla="*/ 155664 w 657734"/>
              <a:gd name="connsiteY23" fmla="*/ 657734 h 657734"/>
              <a:gd name="connsiteX24" fmla="*/ 219244 w 657734"/>
              <a:gd name="connsiteY24" fmla="*/ 607308 h 657734"/>
              <a:gd name="connsiteX25" fmla="*/ 269671 w 657734"/>
              <a:gd name="connsiteY25" fmla="*/ 629233 h 657734"/>
              <a:gd name="connsiteX26" fmla="*/ 278441 w 657734"/>
              <a:gd name="connsiteY26" fmla="*/ 712546 h 657734"/>
              <a:gd name="connsiteX27" fmla="*/ 385871 w 657734"/>
              <a:gd name="connsiteY27" fmla="*/ 716931 h 657734"/>
              <a:gd name="connsiteX28" fmla="*/ 394641 w 657734"/>
              <a:gd name="connsiteY28" fmla="*/ 675274 h 657734"/>
              <a:gd name="connsiteX29" fmla="*/ 403410 w 657734"/>
              <a:gd name="connsiteY29" fmla="*/ 635810 h 657734"/>
              <a:gd name="connsiteX30" fmla="*/ 429720 w 657734"/>
              <a:gd name="connsiteY30" fmla="*/ 629233 h 657734"/>
              <a:gd name="connsiteX31" fmla="*/ 456029 w 657734"/>
              <a:gd name="connsiteY31" fmla="*/ 618270 h 657734"/>
              <a:gd name="connsiteX32" fmla="*/ 515225 w 657734"/>
              <a:gd name="connsiteY32" fmla="*/ 675274 h 657734"/>
              <a:gd name="connsiteX33" fmla="*/ 600731 w 657734"/>
              <a:gd name="connsiteY33" fmla="*/ 607308 h 657734"/>
              <a:gd name="connsiteX34" fmla="*/ 563459 w 657734"/>
              <a:gd name="connsiteY34" fmla="*/ 532765 h 657734"/>
              <a:gd name="connsiteX35" fmla="*/ 594154 w 657734"/>
              <a:gd name="connsiteY35" fmla="*/ 484531 h 657734"/>
              <a:gd name="connsiteX36" fmla="*/ 675274 w 657734"/>
              <a:gd name="connsiteY36" fmla="*/ 488916 h 657734"/>
              <a:gd name="connsiteX37" fmla="*/ 699391 w 657734"/>
              <a:gd name="connsiteY37" fmla="*/ 379293 h 657734"/>
              <a:gd name="connsiteX38" fmla="*/ 624848 w 657734"/>
              <a:gd name="connsiteY38" fmla="*/ 346407 h 657734"/>
              <a:gd name="connsiteX39" fmla="*/ 613886 w 657734"/>
              <a:gd name="connsiteY39" fmla="*/ 293788 h 657734"/>
              <a:gd name="connsiteX40" fmla="*/ 396833 w 657734"/>
              <a:gd name="connsiteY40" fmla="*/ 528380 h 657734"/>
              <a:gd name="connsiteX41" fmla="*/ 370524 w 657734"/>
              <a:gd name="connsiteY41" fmla="*/ 534957 h 657734"/>
              <a:gd name="connsiteX42" fmla="*/ 181973 w 657734"/>
              <a:gd name="connsiteY42" fmla="*/ 412180 h 657734"/>
              <a:gd name="connsiteX43" fmla="*/ 293788 w 657734"/>
              <a:gd name="connsiteY43" fmla="*/ 190743 h 657734"/>
              <a:gd name="connsiteX44" fmla="*/ 317905 w 657734"/>
              <a:gd name="connsiteY44" fmla="*/ 186358 h 657734"/>
              <a:gd name="connsiteX45" fmla="*/ 508648 w 657734"/>
              <a:gd name="connsiteY45" fmla="*/ 309135 h 657734"/>
              <a:gd name="connsiteX46" fmla="*/ 396833 w 657734"/>
              <a:gd name="connsiteY46" fmla="*/ 528380 h 65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57734" h="657734">
                <a:moveTo>
                  <a:pt x="613886" y="293788"/>
                </a:moveTo>
                <a:lnTo>
                  <a:pt x="677466" y="243362"/>
                </a:lnTo>
                <a:lnTo>
                  <a:pt x="629233" y="144702"/>
                </a:lnTo>
                <a:lnTo>
                  <a:pt x="552497" y="168819"/>
                </a:lnTo>
                <a:cubicBezTo>
                  <a:pt x="539342" y="153472"/>
                  <a:pt x="526187" y="140317"/>
                  <a:pt x="510840" y="129354"/>
                </a:cubicBezTo>
                <a:lnTo>
                  <a:pt x="528379" y="48234"/>
                </a:lnTo>
                <a:lnTo>
                  <a:pt x="429720" y="4385"/>
                </a:lnTo>
                <a:lnTo>
                  <a:pt x="388063" y="74543"/>
                </a:lnTo>
                <a:cubicBezTo>
                  <a:pt x="368331" y="72351"/>
                  <a:pt x="350792" y="70158"/>
                  <a:pt x="331060" y="72351"/>
                </a:cubicBezTo>
                <a:lnTo>
                  <a:pt x="295981" y="0"/>
                </a:lnTo>
                <a:lnTo>
                  <a:pt x="293788" y="0"/>
                </a:lnTo>
                <a:lnTo>
                  <a:pt x="195128" y="32887"/>
                </a:lnTo>
                <a:lnTo>
                  <a:pt x="206090" y="114007"/>
                </a:lnTo>
                <a:cubicBezTo>
                  <a:pt x="188550" y="124969"/>
                  <a:pt x="173203" y="135932"/>
                  <a:pt x="160049" y="151279"/>
                </a:cubicBezTo>
                <a:lnTo>
                  <a:pt x="87698" y="118392"/>
                </a:lnTo>
                <a:lnTo>
                  <a:pt x="30694" y="212667"/>
                </a:lnTo>
                <a:lnTo>
                  <a:pt x="89890" y="267478"/>
                </a:lnTo>
                <a:cubicBezTo>
                  <a:pt x="83313" y="287211"/>
                  <a:pt x="78928" y="304750"/>
                  <a:pt x="76736" y="324482"/>
                </a:cubicBezTo>
                <a:lnTo>
                  <a:pt x="0" y="348599"/>
                </a:lnTo>
                <a:lnTo>
                  <a:pt x="13155" y="458222"/>
                </a:lnTo>
                <a:lnTo>
                  <a:pt x="94275" y="462607"/>
                </a:lnTo>
                <a:cubicBezTo>
                  <a:pt x="100852" y="480146"/>
                  <a:pt x="109622" y="497686"/>
                  <a:pt x="120585" y="513033"/>
                </a:cubicBezTo>
                <a:lnTo>
                  <a:pt x="76736" y="583191"/>
                </a:lnTo>
                <a:lnTo>
                  <a:pt x="155664" y="657734"/>
                </a:lnTo>
                <a:lnTo>
                  <a:pt x="219244" y="607308"/>
                </a:lnTo>
                <a:cubicBezTo>
                  <a:pt x="234592" y="616078"/>
                  <a:pt x="252131" y="622655"/>
                  <a:pt x="269671" y="629233"/>
                </a:cubicBezTo>
                <a:lnTo>
                  <a:pt x="278441" y="712546"/>
                </a:lnTo>
                <a:lnTo>
                  <a:pt x="385871" y="716931"/>
                </a:lnTo>
                <a:lnTo>
                  <a:pt x="394641" y="675274"/>
                </a:lnTo>
                <a:lnTo>
                  <a:pt x="403410" y="635810"/>
                </a:lnTo>
                <a:cubicBezTo>
                  <a:pt x="412180" y="633617"/>
                  <a:pt x="420950" y="631425"/>
                  <a:pt x="429720" y="629233"/>
                </a:cubicBezTo>
                <a:cubicBezTo>
                  <a:pt x="438489" y="627040"/>
                  <a:pt x="447259" y="622655"/>
                  <a:pt x="456029" y="618270"/>
                </a:cubicBezTo>
                <a:lnTo>
                  <a:pt x="515225" y="675274"/>
                </a:lnTo>
                <a:lnTo>
                  <a:pt x="600731" y="607308"/>
                </a:lnTo>
                <a:lnTo>
                  <a:pt x="563459" y="532765"/>
                </a:lnTo>
                <a:cubicBezTo>
                  <a:pt x="574422" y="517418"/>
                  <a:pt x="585384" y="502070"/>
                  <a:pt x="594154" y="484531"/>
                </a:cubicBezTo>
                <a:lnTo>
                  <a:pt x="675274" y="488916"/>
                </a:lnTo>
                <a:lnTo>
                  <a:pt x="699391" y="379293"/>
                </a:lnTo>
                <a:lnTo>
                  <a:pt x="624848" y="346407"/>
                </a:lnTo>
                <a:cubicBezTo>
                  <a:pt x="620463" y="333252"/>
                  <a:pt x="618271" y="313520"/>
                  <a:pt x="613886" y="293788"/>
                </a:cubicBezTo>
                <a:close/>
                <a:moveTo>
                  <a:pt x="396833" y="528380"/>
                </a:moveTo>
                <a:cubicBezTo>
                  <a:pt x="388063" y="530572"/>
                  <a:pt x="379294" y="532765"/>
                  <a:pt x="370524" y="534957"/>
                </a:cubicBezTo>
                <a:cubicBezTo>
                  <a:pt x="287211" y="548112"/>
                  <a:pt x="206090" y="497686"/>
                  <a:pt x="181973" y="412180"/>
                </a:cubicBezTo>
                <a:cubicBezTo>
                  <a:pt x="153471" y="317905"/>
                  <a:pt x="203897" y="219245"/>
                  <a:pt x="293788" y="190743"/>
                </a:cubicBezTo>
                <a:cubicBezTo>
                  <a:pt x="302558" y="188551"/>
                  <a:pt x="309135" y="186358"/>
                  <a:pt x="317905" y="186358"/>
                </a:cubicBezTo>
                <a:cubicBezTo>
                  <a:pt x="401218" y="173203"/>
                  <a:pt x="482338" y="223630"/>
                  <a:pt x="508648" y="309135"/>
                </a:cubicBezTo>
                <a:cubicBezTo>
                  <a:pt x="537149" y="399025"/>
                  <a:pt x="486723" y="499878"/>
                  <a:pt x="396833" y="528380"/>
                </a:cubicBezTo>
                <a:close/>
              </a:path>
            </a:pathLst>
          </a:custGeom>
          <a:solidFill>
            <a:srgbClr val="BDCDD6"/>
          </a:solidFill>
          <a:ln w="219226"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50C631A0-7BA9-4B81-B632-E3CB43F9DB9C}"/>
              </a:ext>
            </a:extLst>
          </p:cNvPr>
          <p:cNvSpPr/>
          <p:nvPr/>
        </p:nvSpPr>
        <p:spPr>
          <a:xfrm flipH="1">
            <a:off x="14452365" y="11204899"/>
            <a:ext cx="528098" cy="528098"/>
          </a:xfrm>
          <a:custGeom>
            <a:avLst/>
            <a:gdLst>
              <a:gd name="connsiteX0" fmla="*/ 554690 w 438489"/>
              <a:gd name="connsiteY0" fmla="*/ 263094 h 438489"/>
              <a:gd name="connsiteX1" fmla="*/ 611693 w 438489"/>
              <a:gd name="connsiteY1" fmla="*/ 219245 h 438489"/>
              <a:gd name="connsiteX2" fmla="*/ 567844 w 438489"/>
              <a:gd name="connsiteY2" fmla="*/ 131547 h 438489"/>
              <a:gd name="connsiteX3" fmla="*/ 499879 w 438489"/>
              <a:gd name="connsiteY3" fmla="*/ 153472 h 438489"/>
              <a:gd name="connsiteX4" fmla="*/ 462607 w 438489"/>
              <a:gd name="connsiteY4" fmla="*/ 118392 h 438489"/>
              <a:gd name="connsiteX5" fmla="*/ 477954 w 438489"/>
              <a:gd name="connsiteY5" fmla="*/ 46041 h 438489"/>
              <a:gd name="connsiteX6" fmla="*/ 390256 w 438489"/>
              <a:gd name="connsiteY6" fmla="*/ 6577 h 438489"/>
              <a:gd name="connsiteX7" fmla="*/ 352984 w 438489"/>
              <a:gd name="connsiteY7" fmla="*/ 67966 h 438489"/>
              <a:gd name="connsiteX8" fmla="*/ 302558 w 438489"/>
              <a:gd name="connsiteY8" fmla="*/ 65773 h 438489"/>
              <a:gd name="connsiteX9" fmla="*/ 269671 w 438489"/>
              <a:gd name="connsiteY9" fmla="*/ 0 h 438489"/>
              <a:gd name="connsiteX10" fmla="*/ 267479 w 438489"/>
              <a:gd name="connsiteY10" fmla="*/ 0 h 438489"/>
              <a:gd name="connsiteX11" fmla="*/ 177589 w 438489"/>
              <a:gd name="connsiteY11" fmla="*/ 28502 h 438489"/>
              <a:gd name="connsiteX12" fmla="*/ 186359 w 438489"/>
              <a:gd name="connsiteY12" fmla="*/ 100852 h 438489"/>
              <a:gd name="connsiteX13" fmla="*/ 144702 w 438489"/>
              <a:gd name="connsiteY13" fmla="*/ 133739 h 438489"/>
              <a:gd name="connsiteX14" fmla="*/ 78928 w 438489"/>
              <a:gd name="connsiteY14" fmla="*/ 105237 h 438489"/>
              <a:gd name="connsiteX15" fmla="*/ 26310 w 438489"/>
              <a:gd name="connsiteY15" fmla="*/ 188551 h 438489"/>
              <a:gd name="connsiteX16" fmla="*/ 78928 w 438489"/>
              <a:gd name="connsiteY16" fmla="*/ 238977 h 438489"/>
              <a:gd name="connsiteX17" fmla="*/ 67966 w 438489"/>
              <a:gd name="connsiteY17" fmla="*/ 291595 h 438489"/>
              <a:gd name="connsiteX18" fmla="*/ 0 w 438489"/>
              <a:gd name="connsiteY18" fmla="*/ 313520 h 438489"/>
              <a:gd name="connsiteX19" fmla="*/ 13155 w 438489"/>
              <a:gd name="connsiteY19" fmla="*/ 412180 h 438489"/>
              <a:gd name="connsiteX20" fmla="*/ 85505 w 438489"/>
              <a:gd name="connsiteY20" fmla="*/ 414372 h 438489"/>
              <a:gd name="connsiteX21" fmla="*/ 109622 w 438489"/>
              <a:gd name="connsiteY21" fmla="*/ 460414 h 438489"/>
              <a:gd name="connsiteX22" fmla="*/ 70158 w 438489"/>
              <a:gd name="connsiteY22" fmla="*/ 521803 h 438489"/>
              <a:gd name="connsiteX23" fmla="*/ 140317 w 438489"/>
              <a:gd name="connsiteY23" fmla="*/ 589768 h 438489"/>
              <a:gd name="connsiteX24" fmla="*/ 197321 w 438489"/>
              <a:gd name="connsiteY24" fmla="*/ 543727 h 438489"/>
              <a:gd name="connsiteX25" fmla="*/ 243362 w 438489"/>
              <a:gd name="connsiteY25" fmla="*/ 563459 h 438489"/>
              <a:gd name="connsiteX26" fmla="*/ 252132 w 438489"/>
              <a:gd name="connsiteY26" fmla="*/ 638002 h 438489"/>
              <a:gd name="connsiteX27" fmla="*/ 348599 w 438489"/>
              <a:gd name="connsiteY27" fmla="*/ 642387 h 438489"/>
              <a:gd name="connsiteX28" fmla="*/ 357369 w 438489"/>
              <a:gd name="connsiteY28" fmla="*/ 605115 h 438489"/>
              <a:gd name="connsiteX29" fmla="*/ 363946 w 438489"/>
              <a:gd name="connsiteY29" fmla="*/ 570036 h 438489"/>
              <a:gd name="connsiteX30" fmla="*/ 388063 w 438489"/>
              <a:gd name="connsiteY30" fmla="*/ 563459 h 438489"/>
              <a:gd name="connsiteX31" fmla="*/ 412180 w 438489"/>
              <a:gd name="connsiteY31" fmla="*/ 554689 h 438489"/>
              <a:gd name="connsiteX32" fmla="*/ 464800 w 438489"/>
              <a:gd name="connsiteY32" fmla="*/ 605115 h 438489"/>
              <a:gd name="connsiteX33" fmla="*/ 541535 w 438489"/>
              <a:gd name="connsiteY33" fmla="*/ 545919 h 438489"/>
              <a:gd name="connsiteX34" fmla="*/ 508648 w 438489"/>
              <a:gd name="connsiteY34" fmla="*/ 477954 h 438489"/>
              <a:gd name="connsiteX35" fmla="*/ 534958 w 438489"/>
              <a:gd name="connsiteY35" fmla="*/ 434105 h 438489"/>
              <a:gd name="connsiteX36" fmla="*/ 607308 w 438489"/>
              <a:gd name="connsiteY36" fmla="*/ 438490 h 438489"/>
              <a:gd name="connsiteX37" fmla="*/ 629233 w 438489"/>
              <a:gd name="connsiteY37" fmla="*/ 342022 h 438489"/>
              <a:gd name="connsiteX38" fmla="*/ 563459 w 438489"/>
              <a:gd name="connsiteY38" fmla="*/ 313520 h 438489"/>
              <a:gd name="connsiteX39" fmla="*/ 554690 w 438489"/>
              <a:gd name="connsiteY39" fmla="*/ 263094 h 438489"/>
              <a:gd name="connsiteX40" fmla="*/ 361754 w 438489"/>
              <a:gd name="connsiteY40" fmla="*/ 473569 h 438489"/>
              <a:gd name="connsiteX41" fmla="*/ 339830 w 438489"/>
              <a:gd name="connsiteY41" fmla="*/ 477954 h 438489"/>
              <a:gd name="connsiteX42" fmla="*/ 171012 w 438489"/>
              <a:gd name="connsiteY42" fmla="*/ 368331 h 438489"/>
              <a:gd name="connsiteX43" fmla="*/ 271864 w 438489"/>
              <a:gd name="connsiteY43" fmla="*/ 168819 h 438489"/>
              <a:gd name="connsiteX44" fmla="*/ 293788 w 438489"/>
              <a:gd name="connsiteY44" fmla="*/ 164434 h 438489"/>
              <a:gd name="connsiteX45" fmla="*/ 464800 w 438489"/>
              <a:gd name="connsiteY45" fmla="*/ 274056 h 438489"/>
              <a:gd name="connsiteX46" fmla="*/ 361754 w 438489"/>
              <a:gd name="connsiteY46" fmla="*/ 473569 h 4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489" h="438489">
                <a:moveTo>
                  <a:pt x="554690" y="263094"/>
                </a:moveTo>
                <a:lnTo>
                  <a:pt x="611693" y="219245"/>
                </a:lnTo>
                <a:lnTo>
                  <a:pt x="567844" y="131547"/>
                </a:lnTo>
                <a:lnTo>
                  <a:pt x="499879" y="153472"/>
                </a:lnTo>
                <a:cubicBezTo>
                  <a:pt x="488916" y="140317"/>
                  <a:pt x="475762" y="127162"/>
                  <a:pt x="462607" y="118392"/>
                </a:cubicBezTo>
                <a:lnTo>
                  <a:pt x="477954" y="46041"/>
                </a:lnTo>
                <a:lnTo>
                  <a:pt x="390256" y="6577"/>
                </a:lnTo>
                <a:lnTo>
                  <a:pt x="352984" y="67966"/>
                </a:lnTo>
                <a:cubicBezTo>
                  <a:pt x="335445" y="65773"/>
                  <a:pt x="320098" y="63581"/>
                  <a:pt x="302558" y="65773"/>
                </a:cubicBezTo>
                <a:lnTo>
                  <a:pt x="269671" y="0"/>
                </a:lnTo>
                <a:lnTo>
                  <a:pt x="267479" y="0"/>
                </a:lnTo>
                <a:lnTo>
                  <a:pt x="177589" y="28502"/>
                </a:lnTo>
                <a:lnTo>
                  <a:pt x="186359" y="100852"/>
                </a:lnTo>
                <a:cubicBezTo>
                  <a:pt x="171012" y="109622"/>
                  <a:pt x="157857" y="120584"/>
                  <a:pt x="144702" y="133739"/>
                </a:cubicBezTo>
                <a:lnTo>
                  <a:pt x="78928" y="105237"/>
                </a:lnTo>
                <a:lnTo>
                  <a:pt x="26310" y="188551"/>
                </a:lnTo>
                <a:lnTo>
                  <a:pt x="78928" y="238977"/>
                </a:lnTo>
                <a:cubicBezTo>
                  <a:pt x="74543" y="256516"/>
                  <a:pt x="70158" y="271863"/>
                  <a:pt x="67966" y="291595"/>
                </a:cubicBezTo>
                <a:lnTo>
                  <a:pt x="0" y="313520"/>
                </a:lnTo>
                <a:lnTo>
                  <a:pt x="13155" y="412180"/>
                </a:lnTo>
                <a:lnTo>
                  <a:pt x="85505" y="414372"/>
                </a:lnTo>
                <a:cubicBezTo>
                  <a:pt x="92083" y="429720"/>
                  <a:pt x="98660" y="447260"/>
                  <a:pt x="109622" y="460414"/>
                </a:cubicBezTo>
                <a:lnTo>
                  <a:pt x="70158" y="521803"/>
                </a:lnTo>
                <a:lnTo>
                  <a:pt x="140317" y="589768"/>
                </a:lnTo>
                <a:lnTo>
                  <a:pt x="197321" y="543727"/>
                </a:lnTo>
                <a:cubicBezTo>
                  <a:pt x="212668" y="552497"/>
                  <a:pt x="228015" y="559074"/>
                  <a:pt x="243362" y="563459"/>
                </a:cubicBezTo>
                <a:lnTo>
                  <a:pt x="252132" y="638002"/>
                </a:lnTo>
                <a:lnTo>
                  <a:pt x="348599" y="642387"/>
                </a:lnTo>
                <a:lnTo>
                  <a:pt x="357369" y="605115"/>
                </a:lnTo>
                <a:lnTo>
                  <a:pt x="363946" y="570036"/>
                </a:lnTo>
                <a:cubicBezTo>
                  <a:pt x="372716" y="567844"/>
                  <a:pt x="379293" y="565651"/>
                  <a:pt x="388063" y="563459"/>
                </a:cubicBezTo>
                <a:cubicBezTo>
                  <a:pt x="396833" y="561267"/>
                  <a:pt x="403410" y="556882"/>
                  <a:pt x="412180" y="554689"/>
                </a:cubicBezTo>
                <a:lnTo>
                  <a:pt x="464800" y="605115"/>
                </a:lnTo>
                <a:lnTo>
                  <a:pt x="541535" y="545919"/>
                </a:lnTo>
                <a:lnTo>
                  <a:pt x="508648" y="477954"/>
                </a:lnTo>
                <a:cubicBezTo>
                  <a:pt x="519611" y="464799"/>
                  <a:pt x="528380" y="449452"/>
                  <a:pt x="534958" y="434105"/>
                </a:cubicBezTo>
                <a:lnTo>
                  <a:pt x="607308" y="438490"/>
                </a:lnTo>
                <a:lnTo>
                  <a:pt x="629233" y="342022"/>
                </a:lnTo>
                <a:lnTo>
                  <a:pt x="563459" y="313520"/>
                </a:lnTo>
                <a:cubicBezTo>
                  <a:pt x="561267" y="298173"/>
                  <a:pt x="559075" y="280633"/>
                  <a:pt x="554690" y="263094"/>
                </a:cubicBezTo>
                <a:close/>
                <a:moveTo>
                  <a:pt x="361754" y="473569"/>
                </a:moveTo>
                <a:cubicBezTo>
                  <a:pt x="355177" y="475761"/>
                  <a:pt x="346407" y="477954"/>
                  <a:pt x="339830" y="477954"/>
                </a:cubicBezTo>
                <a:cubicBezTo>
                  <a:pt x="267479" y="488916"/>
                  <a:pt x="192936" y="445067"/>
                  <a:pt x="171012" y="368331"/>
                </a:cubicBezTo>
                <a:cubicBezTo>
                  <a:pt x="146894" y="285018"/>
                  <a:pt x="190744" y="195128"/>
                  <a:pt x="271864" y="168819"/>
                </a:cubicBezTo>
                <a:cubicBezTo>
                  <a:pt x="278441" y="166626"/>
                  <a:pt x="285019" y="164434"/>
                  <a:pt x="293788" y="164434"/>
                </a:cubicBezTo>
                <a:cubicBezTo>
                  <a:pt x="368331" y="151279"/>
                  <a:pt x="440682" y="197320"/>
                  <a:pt x="464800" y="274056"/>
                </a:cubicBezTo>
                <a:cubicBezTo>
                  <a:pt x="486724" y="357369"/>
                  <a:pt x="442875" y="447260"/>
                  <a:pt x="361754" y="473569"/>
                </a:cubicBezTo>
                <a:close/>
              </a:path>
            </a:pathLst>
          </a:custGeom>
          <a:solidFill>
            <a:srgbClr val="A4B5BC"/>
          </a:solidFill>
          <a:ln w="219226"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4354313-A8C3-4ADD-823C-2F16558B8832}"/>
              </a:ext>
            </a:extLst>
          </p:cNvPr>
          <p:cNvSpPr/>
          <p:nvPr/>
        </p:nvSpPr>
        <p:spPr>
          <a:xfrm flipH="1">
            <a:off x="25634830" y="9953308"/>
            <a:ext cx="264049" cy="264049"/>
          </a:xfrm>
          <a:custGeom>
            <a:avLst/>
            <a:gdLst>
              <a:gd name="connsiteX0" fmla="*/ 0 w 0"/>
              <a:gd name="connsiteY0" fmla="*/ 0 h 0"/>
              <a:gd name="connsiteX1" fmla="*/ 57003 w 0"/>
              <a:gd name="connsiteY1" fmla="*/ 59196 h 0"/>
              <a:gd name="connsiteX2" fmla="*/ 35079 w 0"/>
              <a:gd name="connsiteY2" fmla="*/ 32887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57003" y="59196"/>
                </a:lnTo>
                <a:cubicBezTo>
                  <a:pt x="50426" y="50426"/>
                  <a:pt x="41656" y="41656"/>
                  <a:pt x="35079" y="32887"/>
                </a:cubicBezTo>
                <a:cubicBezTo>
                  <a:pt x="24117" y="21924"/>
                  <a:pt x="10962" y="10962"/>
                  <a:pt x="0" y="0"/>
                </a:cubicBezTo>
                <a:close/>
              </a:path>
            </a:pathLst>
          </a:custGeom>
          <a:solidFill>
            <a:srgbClr val="DBA18F"/>
          </a:solidFill>
          <a:ln w="219226"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B56E6F4-22FC-491F-A192-FE7A30853CE5}"/>
              </a:ext>
            </a:extLst>
          </p:cNvPr>
          <p:cNvSpPr/>
          <p:nvPr/>
        </p:nvSpPr>
        <p:spPr>
          <a:xfrm flipH="1">
            <a:off x="25460557" y="10135501"/>
            <a:ext cx="264049" cy="264049"/>
          </a:xfrm>
          <a:custGeom>
            <a:avLst/>
            <a:gdLst>
              <a:gd name="connsiteX0" fmla="*/ 87698 w 219244"/>
              <a:gd name="connsiteY0" fmla="*/ 63581 h 219244"/>
              <a:gd name="connsiteX1" fmla="*/ 0 w 219244"/>
              <a:gd name="connsiteY1" fmla="*/ 0 h 219244"/>
              <a:gd name="connsiteX2" fmla="*/ 269671 w 219244"/>
              <a:gd name="connsiteY2" fmla="*/ 278441 h 219244"/>
              <a:gd name="connsiteX3" fmla="*/ 269671 w 219244"/>
              <a:gd name="connsiteY3" fmla="*/ 87698 h 219244"/>
              <a:gd name="connsiteX4" fmla="*/ 87698 w 219244"/>
              <a:gd name="connsiteY4" fmla="*/ 63581 h 2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4" h="219244">
                <a:moveTo>
                  <a:pt x="87698" y="63581"/>
                </a:moveTo>
                <a:cubicBezTo>
                  <a:pt x="54811" y="46042"/>
                  <a:pt x="26309" y="24117"/>
                  <a:pt x="0" y="0"/>
                </a:cubicBezTo>
                <a:lnTo>
                  <a:pt x="269671" y="278441"/>
                </a:lnTo>
                <a:lnTo>
                  <a:pt x="269671" y="87698"/>
                </a:lnTo>
                <a:cubicBezTo>
                  <a:pt x="206090" y="89890"/>
                  <a:pt x="138124" y="89890"/>
                  <a:pt x="87698" y="63581"/>
                </a:cubicBezTo>
                <a:close/>
              </a:path>
            </a:pathLst>
          </a:custGeom>
          <a:solidFill>
            <a:srgbClr val="DBAC90"/>
          </a:solidFill>
          <a:ln w="21922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3E83F7A-ED69-4904-A388-20810B7AF9E4}"/>
              </a:ext>
            </a:extLst>
          </p:cNvPr>
          <p:cNvSpPr/>
          <p:nvPr/>
        </p:nvSpPr>
        <p:spPr>
          <a:xfrm flipH="1">
            <a:off x="25732527" y="9852970"/>
            <a:ext cx="264049" cy="264049"/>
          </a:xfrm>
          <a:custGeom>
            <a:avLst/>
            <a:gdLst>
              <a:gd name="connsiteX0" fmla="*/ 0 w 0"/>
              <a:gd name="connsiteY0" fmla="*/ 21925 h 0"/>
              <a:gd name="connsiteX1" fmla="*/ 78928 w 0"/>
              <a:gd name="connsiteY1" fmla="*/ 83313 h 0"/>
              <a:gd name="connsiteX2" fmla="*/ 0 w 0"/>
              <a:gd name="connsiteY2" fmla="*/ 0 h 0"/>
              <a:gd name="connsiteX3" fmla="*/ 0 w 0"/>
              <a:gd name="connsiteY3" fmla="*/ 21925 h 0"/>
            </a:gdLst>
            <a:ahLst/>
            <a:cxnLst>
              <a:cxn ang="0">
                <a:pos x="connsiteX0" y="connsiteY0"/>
              </a:cxn>
              <a:cxn ang="0">
                <a:pos x="connsiteX1" y="connsiteY1"/>
              </a:cxn>
              <a:cxn ang="0">
                <a:pos x="connsiteX2" y="connsiteY2"/>
              </a:cxn>
              <a:cxn ang="0">
                <a:pos x="connsiteX3" y="connsiteY3"/>
              </a:cxn>
            </a:cxnLst>
            <a:rect l="l" t="t" r="r" b="b"/>
            <a:pathLst>
              <a:path>
                <a:moveTo>
                  <a:pt x="0" y="21925"/>
                </a:moveTo>
                <a:cubicBezTo>
                  <a:pt x="26309" y="41657"/>
                  <a:pt x="54811" y="61389"/>
                  <a:pt x="78928" y="83313"/>
                </a:cubicBezTo>
                <a:lnTo>
                  <a:pt x="0" y="0"/>
                </a:lnTo>
                <a:lnTo>
                  <a:pt x="0" y="21925"/>
                </a:lnTo>
                <a:close/>
              </a:path>
            </a:pathLst>
          </a:custGeom>
          <a:solidFill>
            <a:srgbClr val="F9CFB3"/>
          </a:solidFill>
          <a:ln w="219226"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14444DE-8DA7-4662-A4EF-DED53224C6F3}"/>
              </a:ext>
            </a:extLst>
          </p:cNvPr>
          <p:cNvSpPr/>
          <p:nvPr/>
        </p:nvSpPr>
        <p:spPr>
          <a:xfrm flipH="1">
            <a:off x="25566177" y="10027241"/>
            <a:ext cx="264049" cy="264049"/>
          </a:xfrm>
          <a:custGeom>
            <a:avLst/>
            <a:gdLst>
              <a:gd name="connsiteX0" fmla="*/ 87698 w 0"/>
              <a:gd name="connsiteY0" fmla="*/ 89890 h 0"/>
              <a:gd name="connsiteX1" fmla="*/ 0 w 0"/>
              <a:gd name="connsiteY1" fmla="*/ 0 h 0"/>
              <a:gd name="connsiteX2" fmla="*/ 87698 w 0"/>
              <a:gd name="connsiteY2" fmla="*/ 89890 h 0"/>
            </a:gdLst>
            <a:ahLst/>
            <a:cxnLst>
              <a:cxn ang="0">
                <a:pos x="connsiteX0" y="connsiteY0"/>
              </a:cxn>
              <a:cxn ang="0">
                <a:pos x="connsiteX1" y="connsiteY1"/>
              </a:cxn>
              <a:cxn ang="0">
                <a:pos x="connsiteX2" y="connsiteY2"/>
              </a:cxn>
            </a:cxnLst>
            <a:rect l="l" t="t" r="r" b="b"/>
            <a:pathLst>
              <a:path>
                <a:moveTo>
                  <a:pt x="87698" y="89890"/>
                </a:moveTo>
                <a:lnTo>
                  <a:pt x="0" y="0"/>
                </a:lnTo>
                <a:cubicBezTo>
                  <a:pt x="28502" y="30695"/>
                  <a:pt x="57004" y="61389"/>
                  <a:pt x="87698" y="89890"/>
                </a:cubicBezTo>
                <a:close/>
              </a:path>
            </a:pathLst>
          </a:custGeom>
          <a:solidFill>
            <a:srgbClr val="F9CFB3"/>
          </a:solidFill>
          <a:ln w="21922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A250C46-C80A-489B-A79B-219674939EEF}"/>
              </a:ext>
            </a:extLst>
          </p:cNvPr>
          <p:cNvSpPr/>
          <p:nvPr/>
        </p:nvSpPr>
        <p:spPr>
          <a:xfrm flipH="1">
            <a:off x="24343631" y="8456152"/>
            <a:ext cx="1056195" cy="1584293"/>
          </a:xfrm>
          <a:custGeom>
            <a:avLst/>
            <a:gdLst>
              <a:gd name="connsiteX0" fmla="*/ 844093 w 876979"/>
              <a:gd name="connsiteY0" fmla="*/ 127162 h 1315468"/>
              <a:gd name="connsiteX1" fmla="*/ 813398 w 876979"/>
              <a:gd name="connsiteY1" fmla="*/ 197320 h 1315468"/>
              <a:gd name="connsiteX2" fmla="*/ 811206 w 876979"/>
              <a:gd name="connsiteY2" fmla="*/ 197320 h 1315468"/>
              <a:gd name="connsiteX3" fmla="*/ 793666 w 876979"/>
              <a:gd name="connsiteY3" fmla="*/ 254324 h 1315468"/>
              <a:gd name="connsiteX4" fmla="*/ 727893 w 876979"/>
              <a:gd name="connsiteY4" fmla="*/ 254324 h 1315468"/>
              <a:gd name="connsiteX5" fmla="*/ 738855 w 876979"/>
              <a:gd name="connsiteY5" fmla="*/ 87698 h 1315468"/>
              <a:gd name="connsiteX6" fmla="*/ 741047 w 876979"/>
              <a:gd name="connsiteY6" fmla="*/ 0 h 1315468"/>
              <a:gd name="connsiteX7" fmla="*/ 0 w 876979"/>
              <a:gd name="connsiteY7" fmla="*/ 41656 h 1315468"/>
              <a:gd name="connsiteX8" fmla="*/ 0 w 876979"/>
              <a:gd name="connsiteY8" fmla="*/ 1482095 h 1315468"/>
              <a:gd name="connsiteX9" fmla="*/ 0 w 876979"/>
              <a:gd name="connsiteY9" fmla="*/ 1482095 h 1315468"/>
              <a:gd name="connsiteX10" fmla="*/ 181973 w 876979"/>
              <a:gd name="connsiteY10" fmla="*/ 1457978 h 1315468"/>
              <a:gd name="connsiteX11" fmla="*/ 379294 w 876979"/>
              <a:gd name="connsiteY11" fmla="*/ 1278197 h 1315468"/>
              <a:gd name="connsiteX12" fmla="*/ 523995 w 876979"/>
              <a:gd name="connsiteY12" fmla="*/ 1159805 h 1315468"/>
              <a:gd name="connsiteX13" fmla="*/ 596346 w 876979"/>
              <a:gd name="connsiteY13" fmla="*/ 1087454 h 1315468"/>
              <a:gd name="connsiteX14" fmla="*/ 655542 w 876979"/>
              <a:gd name="connsiteY14" fmla="*/ 960292 h 1315468"/>
              <a:gd name="connsiteX15" fmla="*/ 716931 w 876979"/>
              <a:gd name="connsiteY15" fmla="*/ 725700 h 1315468"/>
              <a:gd name="connsiteX16" fmla="*/ 839708 w 876979"/>
              <a:gd name="connsiteY16" fmla="*/ 587576 h 1315468"/>
              <a:gd name="connsiteX17" fmla="*/ 907673 w 876979"/>
              <a:gd name="connsiteY17" fmla="*/ 192935 h 1315468"/>
              <a:gd name="connsiteX18" fmla="*/ 844093 w 876979"/>
              <a:gd name="connsiteY18" fmla="*/ 127162 h 131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6979" h="1315468">
                <a:moveTo>
                  <a:pt x="844093" y="127162"/>
                </a:moveTo>
                <a:cubicBezTo>
                  <a:pt x="822168" y="142509"/>
                  <a:pt x="833130" y="184166"/>
                  <a:pt x="813398" y="197320"/>
                </a:cubicBezTo>
                <a:cubicBezTo>
                  <a:pt x="813398" y="197320"/>
                  <a:pt x="811206" y="197320"/>
                  <a:pt x="811206" y="197320"/>
                </a:cubicBezTo>
                <a:cubicBezTo>
                  <a:pt x="804628" y="217052"/>
                  <a:pt x="800244" y="236784"/>
                  <a:pt x="793666" y="254324"/>
                </a:cubicBezTo>
                <a:lnTo>
                  <a:pt x="727893" y="254324"/>
                </a:lnTo>
                <a:cubicBezTo>
                  <a:pt x="723508" y="195128"/>
                  <a:pt x="738855" y="105237"/>
                  <a:pt x="738855" y="87698"/>
                </a:cubicBezTo>
                <a:cubicBezTo>
                  <a:pt x="738855" y="59196"/>
                  <a:pt x="741047" y="28502"/>
                  <a:pt x="741047" y="0"/>
                </a:cubicBezTo>
                <a:cubicBezTo>
                  <a:pt x="440682" y="37272"/>
                  <a:pt x="197320" y="48234"/>
                  <a:pt x="0" y="41656"/>
                </a:cubicBezTo>
                <a:lnTo>
                  <a:pt x="0" y="1482095"/>
                </a:lnTo>
                <a:cubicBezTo>
                  <a:pt x="0" y="1482095"/>
                  <a:pt x="0" y="1482095"/>
                  <a:pt x="0" y="1482095"/>
                </a:cubicBezTo>
                <a:cubicBezTo>
                  <a:pt x="63581" y="1484287"/>
                  <a:pt x="133739" y="1484287"/>
                  <a:pt x="181973" y="1457978"/>
                </a:cubicBezTo>
                <a:cubicBezTo>
                  <a:pt x="265286" y="1414129"/>
                  <a:pt x="320097" y="1346163"/>
                  <a:pt x="379294" y="1278197"/>
                </a:cubicBezTo>
                <a:cubicBezTo>
                  <a:pt x="420950" y="1232155"/>
                  <a:pt x="475761" y="1199269"/>
                  <a:pt x="523995" y="1159805"/>
                </a:cubicBezTo>
                <a:cubicBezTo>
                  <a:pt x="550304" y="1137880"/>
                  <a:pt x="576614" y="1115956"/>
                  <a:pt x="596346" y="1087454"/>
                </a:cubicBezTo>
                <a:cubicBezTo>
                  <a:pt x="622655" y="1050182"/>
                  <a:pt x="642387" y="1006334"/>
                  <a:pt x="655542" y="960292"/>
                </a:cubicBezTo>
                <a:cubicBezTo>
                  <a:pt x="675274" y="890134"/>
                  <a:pt x="666504" y="782704"/>
                  <a:pt x="716931" y="725700"/>
                </a:cubicBezTo>
                <a:cubicBezTo>
                  <a:pt x="762972" y="675274"/>
                  <a:pt x="809013" y="655542"/>
                  <a:pt x="839708" y="587576"/>
                </a:cubicBezTo>
                <a:cubicBezTo>
                  <a:pt x="896711" y="469184"/>
                  <a:pt x="914251" y="324482"/>
                  <a:pt x="907673" y="192935"/>
                </a:cubicBezTo>
                <a:cubicBezTo>
                  <a:pt x="909866" y="153471"/>
                  <a:pt x="890134" y="92083"/>
                  <a:pt x="844093" y="127162"/>
                </a:cubicBezTo>
                <a:close/>
              </a:path>
            </a:pathLst>
          </a:custGeom>
          <a:solidFill>
            <a:srgbClr val="E6B494"/>
          </a:solidFill>
          <a:ln w="21922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CA2A7C5-9FC2-458B-BC1B-7FFE19A08DEF}"/>
              </a:ext>
            </a:extLst>
          </p:cNvPr>
          <p:cNvSpPr/>
          <p:nvPr/>
        </p:nvSpPr>
        <p:spPr>
          <a:xfrm flipH="1">
            <a:off x="25441010" y="8289801"/>
            <a:ext cx="1056195" cy="1848341"/>
          </a:xfrm>
          <a:custGeom>
            <a:avLst/>
            <a:gdLst>
              <a:gd name="connsiteX0" fmla="*/ 167935 w 876979"/>
              <a:gd name="connsiteY0" fmla="*/ 203898 h 1534713"/>
              <a:gd name="connsiteX1" fmla="*/ 165742 w 876979"/>
              <a:gd name="connsiteY1" fmla="*/ 344214 h 1534713"/>
              <a:gd name="connsiteX2" fmla="*/ 165742 w 876979"/>
              <a:gd name="connsiteY2" fmla="*/ 390256 h 1534713"/>
              <a:gd name="connsiteX3" fmla="*/ 82429 w 876979"/>
              <a:gd name="connsiteY3" fmla="*/ 390256 h 1534713"/>
              <a:gd name="connsiteX4" fmla="*/ 82429 w 876979"/>
              <a:gd name="connsiteY4" fmla="*/ 350792 h 1534713"/>
              <a:gd name="connsiteX5" fmla="*/ 82429 w 876979"/>
              <a:gd name="connsiteY5" fmla="*/ 289403 h 1534713"/>
              <a:gd name="connsiteX6" fmla="*/ 69275 w 876979"/>
              <a:gd name="connsiteY6" fmla="*/ 260901 h 1534713"/>
              <a:gd name="connsiteX7" fmla="*/ 1309 w 876979"/>
              <a:gd name="connsiteY7" fmla="*/ 324482 h 1534713"/>
              <a:gd name="connsiteX8" fmla="*/ 69275 w 876979"/>
              <a:gd name="connsiteY8" fmla="*/ 719123 h 1534713"/>
              <a:gd name="connsiteX9" fmla="*/ 192052 w 876979"/>
              <a:gd name="connsiteY9" fmla="*/ 857247 h 1534713"/>
              <a:gd name="connsiteX10" fmla="*/ 253440 w 876979"/>
              <a:gd name="connsiteY10" fmla="*/ 1091839 h 1534713"/>
              <a:gd name="connsiteX11" fmla="*/ 312636 w 876979"/>
              <a:gd name="connsiteY11" fmla="*/ 1219001 h 1534713"/>
              <a:gd name="connsiteX12" fmla="*/ 415681 w 876979"/>
              <a:gd name="connsiteY12" fmla="*/ 1315469 h 1534713"/>
              <a:gd name="connsiteX13" fmla="*/ 415681 w 876979"/>
              <a:gd name="connsiteY13" fmla="*/ 1293544 h 1534713"/>
              <a:gd name="connsiteX14" fmla="*/ 494610 w 876979"/>
              <a:gd name="connsiteY14" fmla="*/ 1376857 h 1534713"/>
              <a:gd name="connsiteX15" fmla="*/ 494610 w 876979"/>
              <a:gd name="connsiteY15" fmla="*/ 1376857 h 1534713"/>
              <a:gd name="connsiteX16" fmla="*/ 529689 w 876979"/>
              <a:gd name="connsiteY16" fmla="*/ 1409744 h 1534713"/>
              <a:gd name="connsiteX17" fmla="*/ 551613 w 876979"/>
              <a:gd name="connsiteY17" fmla="*/ 1436054 h 1534713"/>
              <a:gd name="connsiteX18" fmla="*/ 551613 w 876979"/>
              <a:gd name="connsiteY18" fmla="*/ 1436054 h 1534713"/>
              <a:gd name="connsiteX19" fmla="*/ 639311 w 876979"/>
              <a:gd name="connsiteY19" fmla="*/ 1525944 h 1534713"/>
              <a:gd name="connsiteX20" fmla="*/ 639311 w 876979"/>
              <a:gd name="connsiteY20" fmla="*/ 1525944 h 1534713"/>
              <a:gd name="connsiteX21" fmla="*/ 727009 w 876979"/>
              <a:gd name="connsiteY21" fmla="*/ 1589525 h 1534713"/>
              <a:gd name="connsiteX22" fmla="*/ 908982 w 876979"/>
              <a:gd name="connsiteY22" fmla="*/ 1613642 h 1534713"/>
              <a:gd name="connsiteX23" fmla="*/ 908982 w 876979"/>
              <a:gd name="connsiteY23" fmla="*/ 173204 h 1534713"/>
              <a:gd name="connsiteX24" fmla="*/ 167935 w 876979"/>
              <a:gd name="connsiteY24" fmla="*/ 0 h 1534713"/>
              <a:gd name="connsiteX25" fmla="*/ 167935 w 876979"/>
              <a:gd name="connsiteY25" fmla="*/ 203898 h 15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6979" h="1534713">
                <a:moveTo>
                  <a:pt x="167935" y="203898"/>
                </a:moveTo>
                <a:cubicBezTo>
                  <a:pt x="165742" y="254324"/>
                  <a:pt x="163550" y="293788"/>
                  <a:pt x="165742" y="344214"/>
                </a:cubicBezTo>
                <a:cubicBezTo>
                  <a:pt x="165742" y="355177"/>
                  <a:pt x="167935" y="372716"/>
                  <a:pt x="165742" y="390256"/>
                </a:cubicBezTo>
                <a:lnTo>
                  <a:pt x="82429" y="390256"/>
                </a:lnTo>
                <a:cubicBezTo>
                  <a:pt x="82429" y="374909"/>
                  <a:pt x="82429" y="361754"/>
                  <a:pt x="82429" y="350792"/>
                </a:cubicBezTo>
                <a:cubicBezTo>
                  <a:pt x="82429" y="328867"/>
                  <a:pt x="82429" y="309135"/>
                  <a:pt x="82429" y="289403"/>
                </a:cubicBezTo>
                <a:cubicBezTo>
                  <a:pt x="80237" y="278441"/>
                  <a:pt x="78044" y="267479"/>
                  <a:pt x="69275" y="260901"/>
                </a:cubicBezTo>
                <a:cubicBezTo>
                  <a:pt x="23233" y="225822"/>
                  <a:pt x="3501" y="287211"/>
                  <a:pt x="1309" y="324482"/>
                </a:cubicBezTo>
                <a:cubicBezTo>
                  <a:pt x="-5269" y="456029"/>
                  <a:pt x="12271" y="600731"/>
                  <a:pt x="69275" y="719123"/>
                </a:cubicBezTo>
                <a:cubicBezTo>
                  <a:pt x="102161" y="789281"/>
                  <a:pt x="148203" y="809013"/>
                  <a:pt x="192052" y="857247"/>
                </a:cubicBezTo>
                <a:cubicBezTo>
                  <a:pt x="242478" y="912058"/>
                  <a:pt x="233708" y="1021681"/>
                  <a:pt x="253440" y="1091839"/>
                </a:cubicBezTo>
                <a:cubicBezTo>
                  <a:pt x="266595" y="1137881"/>
                  <a:pt x="286327" y="1181730"/>
                  <a:pt x="312636" y="1219001"/>
                </a:cubicBezTo>
                <a:cubicBezTo>
                  <a:pt x="341138" y="1258465"/>
                  <a:pt x="376217" y="1286967"/>
                  <a:pt x="415681" y="1315469"/>
                </a:cubicBezTo>
                <a:lnTo>
                  <a:pt x="415681" y="1293544"/>
                </a:lnTo>
                <a:lnTo>
                  <a:pt x="494610" y="1376857"/>
                </a:lnTo>
                <a:lnTo>
                  <a:pt x="494610" y="1376857"/>
                </a:lnTo>
                <a:cubicBezTo>
                  <a:pt x="507764" y="1387819"/>
                  <a:pt x="518726" y="1398782"/>
                  <a:pt x="529689" y="1409744"/>
                </a:cubicBezTo>
                <a:cubicBezTo>
                  <a:pt x="536266" y="1418514"/>
                  <a:pt x="545036" y="1427284"/>
                  <a:pt x="551613" y="1436054"/>
                </a:cubicBezTo>
                <a:lnTo>
                  <a:pt x="551613" y="1436054"/>
                </a:lnTo>
                <a:lnTo>
                  <a:pt x="639311" y="1525944"/>
                </a:lnTo>
                <a:lnTo>
                  <a:pt x="639311" y="1525944"/>
                </a:lnTo>
                <a:cubicBezTo>
                  <a:pt x="665620" y="1550061"/>
                  <a:pt x="694122" y="1571985"/>
                  <a:pt x="727009" y="1589525"/>
                </a:cubicBezTo>
                <a:cubicBezTo>
                  <a:pt x="777435" y="1615834"/>
                  <a:pt x="845401" y="1615834"/>
                  <a:pt x="908982" y="1613642"/>
                </a:cubicBezTo>
                <a:lnTo>
                  <a:pt x="908982" y="173204"/>
                </a:lnTo>
                <a:cubicBezTo>
                  <a:pt x="459530" y="157857"/>
                  <a:pt x="249055" y="54811"/>
                  <a:pt x="167935" y="0"/>
                </a:cubicBezTo>
                <a:cubicBezTo>
                  <a:pt x="165742" y="72351"/>
                  <a:pt x="172320" y="138124"/>
                  <a:pt x="167935" y="203898"/>
                </a:cubicBezTo>
                <a:close/>
              </a:path>
            </a:pathLst>
          </a:custGeom>
          <a:solidFill>
            <a:srgbClr val="F9CFB3"/>
          </a:solidFill>
          <a:ln w="21922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CECBF03-86F7-44A8-89EA-9554DF710919}"/>
              </a:ext>
            </a:extLst>
          </p:cNvPr>
          <p:cNvSpPr/>
          <p:nvPr/>
        </p:nvSpPr>
        <p:spPr>
          <a:xfrm flipH="1">
            <a:off x="25500165" y="7908992"/>
            <a:ext cx="792146" cy="528098"/>
          </a:xfrm>
          <a:custGeom>
            <a:avLst/>
            <a:gdLst>
              <a:gd name="connsiteX0" fmla="*/ 324482 w 657734"/>
              <a:gd name="connsiteY0" fmla="*/ 2672 h 438489"/>
              <a:gd name="connsiteX1" fmla="*/ 0 w 657734"/>
              <a:gd name="connsiteY1" fmla="*/ 316192 h 438489"/>
              <a:gd name="connsiteX2" fmla="*/ 0 w 657734"/>
              <a:gd name="connsiteY2" fmla="*/ 322770 h 438489"/>
              <a:gd name="connsiteX3" fmla="*/ 741047 w 657734"/>
              <a:gd name="connsiteY3" fmla="*/ 495973 h 438489"/>
              <a:gd name="connsiteX4" fmla="*/ 741047 w 657734"/>
              <a:gd name="connsiteY4" fmla="*/ 13635 h 438489"/>
              <a:gd name="connsiteX5" fmla="*/ 681851 w 657734"/>
              <a:gd name="connsiteY5" fmla="*/ 18020 h 438489"/>
              <a:gd name="connsiteX6" fmla="*/ 324482 w 657734"/>
              <a:gd name="connsiteY6" fmla="*/ 2672 h 4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734" h="438489">
                <a:moveTo>
                  <a:pt x="324482" y="2672"/>
                </a:moveTo>
                <a:cubicBezTo>
                  <a:pt x="162241" y="15827"/>
                  <a:pt x="17540" y="140796"/>
                  <a:pt x="0" y="316192"/>
                </a:cubicBezTo>
                <a:cubicBezTo>
                  <a:pt x="0" y="318385"/>
                  <a:pt x="0" y="320577"/>
                  <a:pt x="0" y="322770"/>
                </a:cubicBezTo>
                <a:cubicBezTo>
                  <a:pt x="81121" y="377581"/>
                  <a:pt x="291596" y="480626"/>
                  <a:pt x="741047" y="495973"/>
                </a:cubicBezTo>
                <a:lnTo>
                  <a:pt x="741047" y="13635"/>
                </a:lnTo>
                <a:cubicBezTo>
                  <a:pt x="723508" y="15827"/>
                  <a:pt x="703776" y="18020"/>
                  <a:pt x="681851" y="18020"/>
                </a:cubicBezTo>
                <a:cubicBezTo>
                  <a:pt x="563459" y="18020"/>
                  <a:pt x="442874" y="-8290"/>
                  <a:pt x="324482" y="2672"/>
                </a:cubicBezTo>
                <a:close/>
              </a:path>
            </a:pathLst>
          </a:custGeom>
          <a:solidFill>
            <a:srgbClr val="E8BB95"/>
          </a:solidFill>
          <a:ln w="219226"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6C50109-358C-42A4-A5C9-1CC76B1D58A1}"/>
              </a:ext>
            </a:extLst>
          </p:cNvPr>
          <p:cNvSpPr/>
          <p:nvPr/>
        </p:nvSpPr>
        <p:spPr>
          <a:xfrm flipH="1">
            <a:off x="24607680" y="7729394"/>
            <a:ext cx="792146" cy="528098"/>
          </a:xfrm>
          <a:custGeom>
            <a:avLst/>
            <a:gdLst>
              <a:gd name="connsiteX0" fmla="*/ 381486 w 657734"/>
              <a:gd name="connsiteY0" fmla="*/ 50944 h 438489"/>
              <a:gd name="connsiteX1" fmla="*/ 315713 w 657734"/>
              <a:gd name="connsiteY1" fmla="*/ 4902 h 438489"/>
              <a:gd name="connsiteX2" fmla="*/ 269671 w 657734"/>
              <a:gd name="connsiteY2" fmla="*/ 18057 h 438489"/>
              <a:gd name="connsiteX3" fmla="*/ 0 w 657734"/>
              <a:gd name="connsiteY3" fmla="*/ 160566 h 438489"/>
              <a:gd name="connsiteX4" fmla="*/ 0 w 657734"/>
              <a:gd name="connsiteY4" fmla="*/ 642905 h 438489"/>
              <a:gd name="connsiteX5" fmla="*/ 741047 w 657734"/>
              <a:gd name="connsiteY5" fmla="*/ 601248 h 438489"/>
              <a:gd name="connsiteX6" fmla="*/ 721315 w 657734"/>
              <a:gd name="connsiteY6" fmla="*/ 335962 h 438489"/>
              <a:gd name="connsiteX7" fmla="*/ 381486 w 657734"/>
              <a:gd name="connsiteY7" fmla="*/ 50944 h 4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34" h="438489">
                <a:moveTo>
                  <a:pt x="381486" y="50944"/>
                </a:moveTo>
                <a:cubicBezTo>
                  <a:pt x="363946" y="39982"/>
                  <a:pt x="335445" y="9287"/>
                  <a:pt x="315713" y="4902"/>
                </a:cubicBezTo>
                <a:cubicBezTo>
                  <a:pt x="282826" y="-3867"/>
                  <a:pt x="302558" y="-1675"/>
                  <a:pt x="269671" y="18057"/>
                </a:cubicBezTo>
                <a:cubicBezTo>
                  <a:pt x="171011" y="81638"/>
                  <a:pt x="107430" y="145219"/>
                  <a:pt x="0" y="160566"/>
                </a:cubicBezTo>
                <a:lnTo>
                  <a:pt x="0" y="642905"/>
                </a:lnTo>
                <a:cubicBezTo>
                  <a:pt x="197320" y="649482"/>
                  <a:pt x="440682" y="640712"/>
                  <a:pt x="741047" y="601248"/>
                </a:cubicBezTo>
                <a:cubicBezTo>
                  <a:pt x="743240" y="513550"/>
                  <a:pt x="741047" y="423660"/>
                  <a:pt x="721315" y="335962"/>
                </a:cubicBezTo>
                <a:cubicBezTo>
                  <a:pt x="690621" y="191260"/>
                  <a:pt x="493301" y="121102"/>
                  <a:pt x="381486" y="50944"/>
                </a:cubicBezTo>
                <a:close/>
              </a:path>
            </a:pathLst>
          </a:custGeom>
          <a:solidFill>
            <a:srgbClr val="D5A378"/>
          </a:solidFill>
          <a:ln w="219226"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E391C07-8F88-4612-827A-AF0A2E0A4E3B}"/>
              </a:ext>
            </a:extLst>
          </p:cNvPr>
          <p:cNvSpPr/>
          <p:nvPr/>
        </p:nvSpPr>
        <p:spPr>
          <a:xfrm flipH="1">
            <a:off x="24346271" y="6990681"/>
            <a:ext cx="1056195" cy="1584293"/>
          </a:xfrm>
          <a:custGeom>
            <a:avLst/>
            <a:gdLst>
              <a:gd name="connsiteX0" fmla="*/ 311327 w 876979"/>
              <a:gd name="connsiteY0" fmla="*/ 46042 h 1315468"/>
              <a:gd name="connsiteX1" fmla="*/ 236784 w 876979"/>
              <a:gd name="connsiteY1" fmla="*/ 63581 h 1315468"/>
              <a:gd name="connsiteX2" fmla="*/ 74543 w 876979"/>
              <a:gd name="connsiteY2" fmla="*/ 10962 h 1315468"/>
              <a:gd name="connsiteX3" fmla="*/ 0 w 876979"/>
              <a:gd name="connsiteY3" fmla="*/ 0 h 1315468"/>
              <a:gd name="connsiteX4" fmla="*/ 0 w 876979"/>
              <a:gd name="connsiteY4" fmla="*/ 776127 h 1315468"/>
              <a:gd name="connsiteX5" fmla="*/ 269671 w 876979"/>
              <a:gd name="connsiteY5" fmla="*/ 633618 h 1315468"/>
              <a:gd name="connsiteX6" fmla="*/ 315712 w 876979"/>
              <a:gd name="connsiteY6" fmla="*/ 620463 h 1315468"/>
              <a:gd name="connsiteX7" fmla="*/ 381486 w 876979"/>
              <a:gd name="connsiteY7" fmla="*/ 666504 h 1315468"/>
              <a:gd name="connsiteX8" fmla="*/ 721315 w 876979"/>
              <a:gd name="connsiteY8" fmla="*/ 953715 h 1315468"/>
              <a:gd name="connsiteX9" fmla="*/ 741047 w 876979"/>
              <a:gd name="connsiteY9" fmla="*/ 1219001 h 1315468"/>
              <a:gd name="connsiteX10" fmla="*/ 738855 w 876979"/>
              <a:gd name="connsiteY10" fmla="*/ 1306699 h 1315468"/>
              <a:gd name="connsiteX11" fmla="*/ 727893 w 876979"/>
              <a:gd name="connsiteY11" fmla="*/ 1473325 h 1315468"/>
              <a:gd name="connsiteX12" fmla="*/ 793666 w 876979"/>
              <a:gd name="connsiteY12" fmla="*/ 1473325 h 1315468"/>
              <a:gd name="connsiteX13" fmla="*/ 811206 w 876979"/>
              <a:gd name="connsiteY13" fmla="*/ 1416321 h 1315468"/>
              <a:gd name="connsiteX14" fmla="*/ 850670 w 876979"/>
              <a:gd name="connsiteY14" fmla="*/ 1267235 h 1315468"/>
              <a:gd name="connsiteX15" fmla="*/ 879171 w 876979"/>
              <a:gd name="connsiteY15" fmla="*/ 986601 h 1315468"/>
              <a:gd name="connsiteX16" fmla="*/ 780511 w 876979"/>
              <a:gd name="connsiteY16" fmla="*/ 355177 h 1315468"/>
              <a:gd name="connsiteX17" fmla="*/ 311327 w 876979"/>
              <a:gd name="connsiteY17" fmla="*/ 46042 h 131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6979" h="1315468">
                <a:moveTo>
                  <a:pt x="311327" y="46042"/>
                </a:moveTo>
                <a:cubicBezTo>
                  <a:pt x="304750" y="46042"/>
                  <a:pt x="228015" y="54811"/>
                  <a:pt x="236784" y="63581"/>
                </a:cubicBezTo>
                <a:cubicBezTo>
                  <a:pt x="197320" y="26310"/>
                  <a:pt x="124969" y="24117"/>
                  <a:pt x="74543" y="10962"/>
                </a:cubicBezTo>
                <a:cubicBezTo>
                  <a:pt x="50426" y="4385"/>
                  <a:pt x="26309" y="2192"/>
                  <a:pt x="0" y="0"/>
                </a:cubicBezTo>
                <a:lnTo>
                  <a:pt x="0" y="776127"/>
                </a:lnTo>
                <a:cubicBezTo>
                  <a:pt x="107430" y="758587"/>
                  <a:pt x="171011" y="697198"/>
                  <a:pt x="269671" y="633618"/>
                </a:cubicBezTo>
                <a:cubicBezTo>
                  <a:pt x="300365" y="613886"/>
                  <a:pt x="282826" y="611693"/>
                  <a:pt x="315712" y="620463"/>
                </a:cubicBezTo>
                <a:cubicBezTo>
                  <a:pt x="337637" y="627040"/>
                  <a:pt x="363946" y="655542"/>
                  <a:pt x="381486" y="666504"/>
                </a:cubicBezTo>
                <a:cubicBezTo>
                  <a:pt x="491108" y="736663"/>
                  <a:pt x="690621" y="806821"/>
                  <a:pt x="721315" y="953715"/>
                </a:cubicBezTo>
                <a:cubicBezTo>
                  <a:pt x="741047" y="1041413"/>
                  <a:pt x="741047" y="1129111"/>
                  <a:pt x="741047" y="1219001"/>
                </a:cubicBezTo>
                <a:cubicBezTo>
                  <a:pt x="741047" y="1247503"/>
                  <a:pt x="738855" y="1278197"/>
                  <a:pt x="738855" y="1306699"/>
                </a:cubicBezTo>
                <a:cubicBezTo>
                  <a:pt x="738855" y="1324239"/>
                  <a:pt x="725700" y="1414129"/>
                  <a:pt x="727893" y="1473325"/>
                </a:cubicBezTo>
                <a:lnTo>
                  <a:pt x="793666" y="1473325"/>
                </a:lnTo>
                <a:cubicBezTo>
                  <a:pt x="798051" y="1455786"/>
                  <a:pt x="804628" y="1436054"/>
                  <a:pt x="811206" y="1416321"/>
                </a:cubicBezTo>
                <a:cubicBezTo>
                  <a:pt x="828745" y="1357125"/>
                  <a:pt x="846285" y="1295737"/>
                  <a:pt x="850670" y="1267235"/>
                </a:cubicBezTo>
                <a:cubicBezTo>
                  <a:pt x="879171" y="1118148"/>
                  <a:pt x="872594" y="1052375"/>
                  <a:pt x="879171" y="986601"/>
                </a:cubicBezTo>
                <a:cubicBezTo>
                  <a:pt x="903288" y="760780"/>
                  <a:pt x="914251" y="543727"/>
                  <a:pt x="780511" y="355177"/>
                </a:cubicBezTo>
                <a:cubicBezTo>
                  <a:pt x="640195" y="149087"/>
                  <a:pt x="425335" y="30695"/>
                  <a:pt x="311327" y="46042"/>
                </a:cubicBezTo>
                <a:close/>
              </a:path>
            </a:pathLst>
          </a:custGeom>
          <a:solidFill>
            <a:srgbClr val="2A2722"/>
          </a:solidFill>
          <a:ln w="219226"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207BB52-59C4-404C-89DC-021012278569}"/>
              </a:ext>
            </a:extLst>
          </p:cNvPr>
          <p:cNvSpPr/>
          <p:nvPr/>
        </p:nvSpPr>
        <p:spPr>
          <a:xfrm flipH="1">
            <a:off x="25420682" y="6989845"/>
            <a:ext cx="1056195" cy="1584293"/>
          </a:xfrm>
          <a:custGeom>
            <a:avLst/>
            <a:gdLst>
              <a:gd name="connsiteX0" fmla="*/ 168596 w 876979"/>
              <a:gd name="connsiteY0" fmla="*/ 301059 h 1315468"/>
              <a:gd name="connsiteX1" fmla="*/ 17317 w 876979"/>
              <a:gd name="connsiteY1" fmla="*/ 985103 h 1315468"/>
              <a:gd name="connsiteX2" fmla="*/ 48012 w 876979"/>
              <a:gd name="connsiteY2" fmla="*/ 1241619 h 1315468"/>
              <a:gd name="connsiteX3" fmla="*/ 67744 w 876979"/>
              <a:gd name="connsiteY3" fmla="*/ 1370974 h 1315468"/>
              <a:gd name="connsiteX4" fmla="*/ 67744 w 876979"/>
              <a:gd name="connsiteY4" fmla="*/ 1432362 h 1315468"/>
              <a:gd name="connsiteX5" fmla="*/ 67744 w 876979"/>
              <a:gd name="connsiteY5" fmla="*/ 1471826 h 1315468"/>
              <a:gd name="connsiteX6" fmla="*/ 153249 w 876979"/>
              <a:gd name="connsiteY6" fmla="*/ 1471826 h 1315468"/>
              <a:gd name="connsiteX7" fmla="*/ 153249 w 876979"/>
              <a:gd name="connsiteY7" fmla="*/ 1425785 h 1315468"/>
              <a:gd name="connsiteX8" fmla="*/ 155441 w 876979"/>
              <a:gd name="connsiteY8" fmla="*/ 1285468 h 1315468"/>
              <a:gd name="connsiteX9" fmla="*/ 157634 w 876979"/>
              <a:gd name="connsiteY9" fmla="*/ 1088148 h 1315468"/>
              <a:gd name="connsiteX10" fmla="*/ 157634 w 876979"/>
              <a:gd name="connsiteY10" fmla="*/ 1081571 h 1315468"/>
              <a:gd name="connsiteX11" fmla="*/ 482116 w 876979"/>
              <a:gd name="connsiteY11" fmla="*/ 768050 h 1315468"/>
              <a:gd name="connsiteX12" fmla="*/ 839485 w 876979"/>
              <a:gd name="connsiteY12" fmla="*/ 783398 h 1315468"/>
              <a:gd name="connsiteX13" fmla="*/ 898681 w 876979"/>
              <a:gd name="connsiteY13" fmla="*/ 779013 h 1315468"/>
              <a:gd name="connsiteX14" fmla="*/ 898681 w 876979"/>
              <a:gd name="connsiteY14" fmla="*/ 2886 h 1315468"/>
              <a:gd name="connsiteX15" fmla="*/ 168596 w 876979"/>
              <a:gd name="connsiteY15" fmla="*/ 301059 h 131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979" h="1315468">
                <a:moveTo>
                  <a:pt x="168596" y="301059"/>
                </a:moveTo>
                <a:cubicBezTo>
                  <a:pt x="-37494" y="496187"/>
                  <a:pt x="-6800" y="746126"/>
                  <a:pt x="17317" y="985103"/>
                </a:cubicBezTo>
                <a:cubicBezTo>
                  <a:pt x="26087" y="1068416"/>
                  <a:pt x="23895" y="1162691"/>
                  <a:pt x="48012" y="1241619"/>
                </a:cubicBezTo>
                <a:cubicBezTo>
                  <a:pt x="61166" y="1289853"/>
                  <a:pt x="65551" y="1329317"/>
                  <a:pt x="67744" y="1370974"/>
                </a:cubicBezTo>
                <a:cubicBezTo>
                  <a:pt x="67744" y="1390706"/>
                  <a:pt x="67744" y="1410438"/>
                  <a:pt x="67744" y="1432362"/>
                </a:cubicBezTo>
                <a:cubicBezTo>
                  <a:pt x="67744" y="1441132"/>
                  <a:pt x="67744" y="1456479"/>
                  <a:pt x="67744" y="1471826"/>
                </a:cubicBezTo>
                <a:lnTo>
                  <a:pt x="153249" y="1471826"/>
                </a:lnTo>
                <a:cubicBezTo>
                  <a:pt x="153249" y="1454287"/>
                  <a:pt x="153249" y="1436747"/>
                  <a:pt x="153249" y="1425785"/>
                </a:cubicBezTo>
                <a:cubicBezTo>
                  <a:pt x="151057" y="1375359"/>
                  <a:pt x="153249" y="1335894"/>
                  <a:pt x="155441" y="1285468"/>
                </a:cubicBezTo>
                <a:cubicBezTo>
                  <a:pt x="159826" y="1219695"/>
                  <a:pt x="151057" y="1151729"/>
                  <a:pt x="157634" y="1088148"/>
                </a:cubicBezTo>
                <a:cubicBezTo>
                  <a:pt x="157634" y="1085956"/>
                  <a:pt x="157634" y="1083763"/>
                  <a:pt x="157634" y="1081571"/>
                </a:cubicBezTo>
                <a:cubicBezTo>
                  <a:pt x="175173" y="903982"/>
                  <a:pt x="319875" y="781205"/>
                  <a:pt x="482116" y="768050"/>
                </a:cubicBezTo>
                <a:cubicBezTo>
                  <a:pt x="600508" y="759281"/>
                  <a:pt x="721093" y="783398"/>
                  <a:pt x="839485" y="783398"/>
                </a:cubicBezTo>
                <a:cubicBezTo>
                  <a:pt x="861410" y="783398"/>
                  <a:pt x="881142" y="781205"/>
                  <a:pt x="898681" y="779013"/>
                </a:cubicBezTo>
                <a:lnTo>
                  <a:pt x="898681" y="2886"/>
                </a:lnTo>
                <a:cubicBezTo>
                  <a:pt x="642165" y="-23423"/>
                  <a:pt x="346184" y="134433"/>
                  <a:pt x="168596" y="301059"/>
                </a:cubicBezTo>
                <a:close/>
              </a:path>
            </a:pathLst>
          </a:custGeom>
          <a:solidFill>
            <a:srgbClr val="3D3B36"/>
          </a:solidFill>
          <a:ln w="219226"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CBE8F81-2798-41E3-AC6D-B8ABF321D740}"/>
              </a:ext>
            </a:extLst>
          </p:cNvPr>
          <p:cNvSpPr/>
          <p:nvPr/>
        </p:nvSpPr>
        <p:spPr>
          <a:xfrm flipH="1">
            <a:off x="25465838" y="9879374"/>
            <a:ext cx="528098" cy="792146"/>
          </a:xfrm>
          <a:custGeom>
            <a:avLst/>
            <a:gdLst>
              <a:gd name="connsiteX0" fmla="*/ 135932 w 438489"/>
              <a:gd name="connsiteY0" fmla="*/ 120584 h 657734"/>
              <a:gd name="connsiteX1" fmla="*/ 78928 w 438489"/>
              <a:gd name="connsiteY1" fmla="*/ 61389 h 657734"/>
              <a:gd name="connsiteX2" fmla="*/ 0 w 438489"/>
              <a:gd name="connsiteY2" fmla="*/ 0 h 657734"/>
              <a:gd name="connsiteX3" fmla="*/ 0 w 438489"/>
              <a:gd name="connsiteY3" fmla="*/ 258709 h 657734"/>
              <a:gd name="connsiteX4" fmla="*/ 495493 w 438489"/>
              <a:gd name="connsiteY4" fmla="*/ 721316 h 657734"/>
              <a:gd name="connsiteX5" fmla="*/ 495493 w 438489"/>
              <a:gd name="connsiteY5" fmla="*/ 488916 h 657734"/>
              <a:gd name="connsiteX6" fmla="*/ 225822 w 438489"/>
              <a:gd name="connsiteY6" fmla="*/ 210475 h 657734"/>
              <a:gd name="connsiteX7" fmla="*/ 135932 w 438489"/>
              <a:gd name="connsiteY7" fmla="*/ 120584 h 65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489" h="657734">
                <a:moveTo>
                  <a:pt x="135932" y="120584"/>
                </a:moveTo>
                <a:lnTo>
                  <a:pt x="78928" y="61389"/>
                </a:lnTo>
                <a:cubicBezTo>
                  <a:pt x="54811" y="39464"/>
                  <a:pt x="26309" y="19732"/>
                  <a:pt x="0" y="0"/>
                </a:cubicBezTo>
                <a:lnTo>
                  <a:pt x="0" y="258709"/>
                </a:lnTo>
                <a:lnTo>
                  <a:pt x="495493" y="721316"/>
                </a:lnTo>
                <a:lnTo>
                  <a:pt x="495493" y="488916"/>
                </a:lnTo>
                <a:lnTo>
                  <a:pt x="225822" y="210475"/>
                </a:lnTo>
                <a:cubicBezTo>
                  <a:pt x="192935" y="184166"/>
                  <a:pt x="164433" y="153472"/>
                  <a:pt x="135932" y="120584"/>
                </a:cubicBezTo>
                <a:close/>
              </a:path>
            </a:pathLst>
          </a:custGeom>
          <a:solidFill>
            <a:srgbClr val="E8BB95"/>
          </a:solidFill>
          <a:ln w="219226"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43E997B-05DD-4CE4-99A2-67F53ECE3CED}"/>
              </a:ext>
            </a:extLst>
          </p:cNvPr>
          <p:cNvSpPr/>
          <p:nvPr/>
        </p:nvSpPr>
        <p:spPr>
          <a:xfrm flipH="1">
            <a:off x="25135777" y="10470843"/>
            <a:ext cx="264049" cy="264049"/>
          </a:xfrm>
          <a:custGeom>
            <a:avLst/>
            <a:gdLst>
              <a:gd name="connsiteX0" fmla="*/ 0 w 0"/>
              <a:gd name="connsiteY0" fmla="*/ 230207 h 219244"/>
              <a:gd name="connsiteX1" fmla="*/ 0 w 0"/>
              <a:gd name="connsiteY1" fmla="*/ 230207 h 219244"/>
              <a:gd name="connsiteX2" fmla="*/ 28502 w 0"/>
              <a:gd name="connsiteY2" fmla="*/ 232399 h 219244"/>
              <a:gd name="connsiteX3" fmla="*/ 131547 w 0"/>
              <a:gd name="connsiteY3" fmla="*/ 135932 h 219244"/>
              <a:gd name="connsiteX4" fmla="*/ 0 w 0"/>
              <a:gd name="connsiteY4" fmla="*/ 0 h 219244"/>
              <a:gd name="connsiteX5" fmla="*/ 0 w 0"/>
              <a:gd name="connsiteY5" fmla="*/ 230207 h 2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h="219244">
                <a:moveTo>
                  <a:pt x="0" y="230207"/>
                </a:moveTo>
                <a:lnTo>
                  <a:pt x="0" y="230207"/>
                </a:lnTo>
                <a:cubicBezTo>
                  <a:pt x="8770" y="238977"/>
                  <a:pt x="21925" y="238977"/>
                  <a:pt x="28502" y="232399"/>
                </a:cubicBezTo>
                <a:lnTo>
                  <a:pt x="131547" y="135932"/>
                </a:lnTo>
                <a:lnTo>
                  <a:pt x="0" y="0"/>
                </a:lnTo>
                <a:lnTo>
                  <a:pt x="0" y="230207"/>
                </a:lnTo>
                <a:close/>
              </a:path>
            </a:pathLst>
          </a:custGeom>
          <a:solidFill>
            <a:srgbClr val="D5A378"/>
          </a:solidFill>
          <a:ln w="219226"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2ED954C-EE0B-412D-85D5-24CC5DA84BC7}"/>
              </a:ext>
            </a:extLst>
          </p:cNvPr>
          <p:cNvSpPr/>
          <p:nvPr/>
        </p:nvSpPr>
        <p:spPr>
          <a:xfrm flipH="1">
            <a:off x="24869088" y="9850329"/>
            <a:ext cx="528098" cy="528098"/>
          </a:xfrm>
          <a:custGeom>
            <a:avLst/>
            <a:gdLst>
              <a:gd name="connsiteX0" fmla="*/ 181973 w 438489"/>
              <a:gd name="connsiteY0" fmla="*/ 300366 h 438489"/>
              <a:gd name="connsiteX1" fmla="*/ 0 w 438489"/>
              <a:gd name="connsiteY1" fmla="*/ 324483 h 438489"/>
              <a:gd name="connsiteX2" fmla="*/ 0 w 438489"/>
              <a:gd name="connsiteY2" fmla="*/ 324483 h 438489"/>
              <a:gd name="connsiteX3" fmla="*/ 0 w 438489"/>
              <a:gd name="connsiteY3" fmla="*/ 515225 h 438489"/>
              <a:gd name="connsiteX4" fmla="*/ 131547 w 438489"/>
              <a:gd name="connsiteY4" fmla="*/ 651157 h 438489"/>
              <a:gd name="connsiteX5" fmla="*/ 526187 w 438489"/>
              <a:gd name="connsiteY5" fmla="*/ 280633 h 438489"/>
              <a:gd name="connsiteX6" fmla="*/ 526187 w 438489"/>
              <a:gd name="connsiteY6" fmla="*/ 0 h 438489"/>
              <a:gd name="connsiteX7" fmla="*/ 381486 w 438489"/>
              <a:gd name="connsiteY7" fmla="*/ 118392 h 438489"/>
              <a:gd name="connsiteX8" fmla="*/ 181973 w 438489"/>
              <a:gd name="connsiteY8" fmla="*/ 300366 h 4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89" h="438489">
                <a:moveTo>
                  <a:pt x="181973" y="300366"/>
                </a:moveTo>
                <a:cubicBezTo>
                  <a:pt x="131547" y="326675"/>
                  <a:pt x="63581" y="326675"/>
                  <a:pt x="0" y="324483"/>
                </a:cubicBezTo>
                <a:cubicBezTo>
                  <a:pt x="0" y="324483"/>
                  <a:pt x="0" y="324483"/>
                  <a:pt x="0" y="324483"/>
                </a:cubicBezTo>
                <a:lnTo>
                  <a:pt x="0" y="515225"/>
                </a:lnTo>
                <a:lnTo>
                  <a:pt x="131547" y="651157"/>
                </a:lnTo>
                <a:lnTo>
                  <a:pt x="526187" y="280633"/>
                </a:lnTo>
                <a:lnTo>
                  <a:pt x="526187" y="0"/>
                </a:lnTo>
                <a:cubicBezTo>
                  <a:pt x="477954" y="37272"/>
                  <a:pt x="423143" y="70158"/>
                  <a:pt x="381486" y="118392"/>
                </a:cubicBezTo>
                <a:cubicBezTo>
                  <a:pt x="320097" y="188551"/>
                  <a:pt x="265286" y="256516"/>
                  <a:pt x="181973" y="300366"/>
                </a:cubicBezTo>
                <a:close/>
              </a:path>
            </a:pathLst>
          </a:custGeom>
          <a:solidFill>
            <a:srgbClr val="C89374"/>
          </a:solidFill>
          <a:ln w="219226"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1F11E42E-F570-4B99-8CCD-F0CE940B108B}"/>
              </a:ext>
            </a:extLst>
          </p:cNvPr>
          <p:cNvSpPr/>
          <p:nvPr/>
        </p:nvSpPr>
        <p:spPr>
          <a:xfrm flipH="1">
            <a:off x="25542412" y="11033267"/>
            <a:ext cx="264049" cy="792146"/>
          </a:xfrm>
          <a:custGeom>
            <a:avLst/>
            <a:gdLst>
              <a:gd name="connsiteX0" fmla="*/ 203898 w 219244"/>
              <a:gd name="connsiteY0" fmla="*/ 0 h 657734"/>
              <a:gd name="connsiteX1" fmla="*/ 0 w 219244"/>
              <a:gd name="connsiteY1" fmla="*/ 298173 h 657734"/>
              <a:gd name="connsiteX2" fmla="*/ 83313 w 219244"/>
              <a:gd name="connsiteY2" fmla="*/ 554690 h 657734"/>
              <a:gd name="connsiteX3" fmla="*/ 140317 w 219244"/>
              <a:gd name="connsiteY3" fmla="*/ 749818 h 657734"/>
              <a:gd name="connsiteX4" fmla="*/ 263094 w 219244"/>
              <a:gd name="connsiteY4" fmla="*/ 171011 h 657734"/>
              <a:gd name="connsiteX5" fmla="*/ 254324 w 219244"/>
              <a:gd name="connsiteY5" fmla="*/ 98660 h 657734"/>
              <a:gd name="connsiteX6" fmla="*/ 203898 w 219244"/>
              <a:gd name="connsiteY6" fmla="*/ 0 h 65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4" h="657734">
                <a:moveTo>
                  <a:pt x="203898" y="0"/>
                </a:moveTo>
                <a:lnTo>
                  <a:pt x="0" y="298173"/>
                </a:lnTo>
                <a:lnTo>
                  <a:pt x="83313" y="554690"/>
                </a:lnTo>
                <a:lnTo>
                  <a:pt x="140317" y="749818"/>
                </a:lnTo>
                <a:lnTo>
                  <a:pt x="263094" y="171011"/>
                </a:lnTo>
                <a:cubicBezTo>
                  <a:pt x="267479" y="146894"/>
                  <a:pt x="265286" y="120584"/>
                  <a:pt x="254324" y="98660"/>
                </a:cubicBezTo>
                <a:lnTo>
                  <a:pt x="203898" y="0"/>
                </a:lnTo>
                <a:close/>
              </a:path>
            </a:pathLst>
          </a:custGeom>
          <a:solidFill>
            <a:srgbClr val="BAD1DD"/>
          </a:solidFill>
          <a:ln w="219226"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7757A93-C499-4B8C-96C2-6BA048DB5055}"/>
              </a:ext>
            </a:extLst>
          </p:cNvPr>
          <p:cNvSpPr/>
          <p:nvPr/>
        </p:nvSpPr>
        <p:spPr>
          <a:xfrm flipH="1">
            <a:off x="25010115" y="11033267"/>
            <a:ext cx="264049" cy="792146"/>
          </a:xfrm>
          <a:custGeom>
            <a:avLst/>
            <a:gdLst>
              <a:gd name="connsiteX0" fmla="*/ 11860 w 219244"/>
              <a:gd name="connsiteY0" fmla="*/ 96468 h 657734"/>
              <a:gd name="connsiteX1" fmla="*/ 3090 w 219244"/>
              <a:gd name="connsiteY1" fmla="*/ 168819 h 657734"/>
              <a:gd name="connsiteX2" fmla="*/ 123675 w 219244"/>
              <a:gd name="connsiteY2" fmla="*/ 734471 h 657734"/>
              <a:gd name="connsiteX3" fmla="*/ 182871 w 219244"/>
              <a:gd name="connsiteY3" fmla="*/ 552497 h 657734"/>
              <a:gd name="connsiteX4" fmla="*/ 259607 w 219244"/>
              <a:gd name="connsiteY4" fmla="*/ 313520 h 657734"/>
              <a:gd name="connsiteX5" fmla="*/ 263992 w 219244"/>
              <a:gd name="connsiteY5" fmla="*/ 295981 h 657734"/>
              <a:gd name="connsiteX6" fmla="*/ 60094 w 219244"/>
              <a:gd name="connsiteY6" fmla="*/ 0 h 657734"/>
              <a:gd name="connsiteX7" fmla="*/ 11860 w 219244"/>
              <a:gd name="connsiteY7" fmla="*/ 96468 h 65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244" h="657734">
                <a:moveTo>
                  <a:pt x="11860" y="96468"/>
                </a:moveTo>
                <a:cubicBezTo>
                  <a:pt x="898" y="118392"/>
                  <a:pt x="-3487" y="144702"/>
                  <a:pt x="3090" y="168819"/>
                </a:cubicBezTo>
                <a:lnTo>
                  <a:pt x="123675" y="734471"/>
                </a:lnTo>
                <a:lnTo>
                  <a:pt x="182871" y="552497"/>
                </a:lnTo>
                <a:lnTo>
                  <a:pt x="259607" y="313520"/>
                </a:lnTo>
                <a:lnTo>
                  <a:pt x="263992" y="295981"/>
                </a:lnTo>
                <a:lnTo>
                  <a:pt x="60094" y="0"/>
                </a:lnTo>
                <a:lnTo>
                  <a:pt x="11860" y="96468"/>
                </a:lnTo>
                <a:close/>
              </a:path>
            </a:pathLst>
          </a:custGeom>
          <a:solidFill>
            <a:srgbClr val="9AB9CA"/>
          </a:solidFill>
          <a:ln w="219226"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E5DA134-9495-4052-899E-C8A74F3F411B}"/>
              </a:ext>
            </a:extLst>
          </p:cNvPr>
          <p:cNvSpPr/>
          <p:nvPr/>
        </p:nvSpPr>
        <p:spPr>
          <a:xfrm flipH="1">
            <a:off x="25135777" y="10803545"/>
            <a:ext cx="264049" cy="1848341"/>
          </a:xfrm>
          <a:custGeom>
            <a:avLst/>
            <a:gdLst>
              <a:gd name="connsiteX0" fmla="*/ 116200 w 219244"/>
              <a:gd name="connsiteY0" fmla="*/ 287211 h 1534713"/>
              <a:gd name="connsiteX1" fmla="*/ 166626 w 219244"/>
              <a:gd name="connsiteY1" fmla="*/ 190743 h 1534713"/>
              <a:gd name="connsiteX2" fmla="*/ 116200 w 219244"/>
              <a:gd name="connsiteY2" fmla="*/ 116199 h 1534713"/>
              <a:gd name="connsiteX3" fmla="*/ 35079 w 219244"/>
              <a:gd name="connsiteY3" fmla="*/ 0 h 1534713"/>
              <a:gd name="connsiteX4" fmla="*/ 0 w 219244"/>
              <a:gd name="connsiteY4" fmla="*/ 0 h 1534713"/>
              <a:gd name="connsiteX5" fmla="*/ 0 w 219244"/>
              <a:gd name="connsiteY5" fmla="*/ 118392 h 1534713"/>
              <a:gd name="connsiteX6" fmla="*/ 0 w 219244"/>
              <a:gd name="connsiteY6" fmla="*/ 1611449 h 1534713"/>
              <a:gd name="connsiteX7" fmla="*/ 0 w 219244"/>
              <a:gd name="connsiteY7" fmla="*/ 1611449 h 1534713"/>
              <a:gd name="connsiteX8" fmla="*/ 225822 w 219244"/>
              <a:gd name="connsiteY8" fmla="*/ 925213 h 1534713"/>
              <a:gd name="connsiteX9" fmla="*/ 105238 w 219244"/>
              <a:gd name="connsiteY9" fmla="*/ 359561 h 1534713"/>
              <a:gd name="connsiteX10" fmla="*/ 116200 w 219244"/>
              <a:gd name="connsiteY10" fmla="*/ 287211 h 15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244" h="1534713">
                <a:moveTo>
                  <a:pt x="116200" y="287211"/>
                </a:moveTo>
                <a:lnTo>
                  <a:pt x="166626" y="190743"/>
                </a:lnTo>
                <a:lnTo>
                  <a:pt x="116200" y="116199"/>
                </a:lnTo>
                <a:lnTo>
                  <a:pt x="35079" y="0"/>
                </a:lnTo>
                <a:lnTo>
                  <a:pt x="0" y="0"/>
                </a:lnTo>
                <a:lnTo>
                  <a:pt x="0" y="118392"/>
                </a:lnTo>
                <a:lnTo>
                  <a:pt x="0" y="1611449"/>
                </a:lnTo>
                <a:lnTo>
                  <a:pt x="0" y="1611449"/>
                </a:lnTo>
                <a:lnTo>
                  <a:pt x="225822" y="925213"/>
                </a:lnTo>
                <a:lnTo>
                  <a:pt x="105238" y="359561"/>
                </a:lnTo>
                <a:cubicBezTo>
                  <a:pt x="100853" y="337637"/>
                  <a:pt x="103045" y="311327"/>
                  <a:pt x="116200" y="287211"/>
                </a:cubicBezTo>
                <a:close/>
              </a:path>
            </a:pathLst>
          </a:custGeom>
          <a:solidFill>
            <a:srgbClr val="4B616C"/>
          </a:solidFill>
          <a:ln w="219226"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90CA17B-54BB-490C-A2A3-45DE5E69683F}"/>
              </a:ext>
            </a:extLst>
          </p:cNvPr>
          <p:cNvSpPr/>
          <p:nvPr/>
        </p:nvSpPr>
        <p:spPr>
          <a:xfrm flipH="1">
            <a:off x="25376062" y="10790903"/>
            <a:ext cx="264049" cy="1848341"/>
          </a:xfrm>
          <a:custGeom>
            <a:avLst/>
            <a:gdLst>
              <a:gd name="connsiteX0" fmla="*/ 199513 w 219244"/>
              <a:gd name="connsiteY0" fmla="*/ 6112 h 1534713"/>
              <a:gd name="connsiteX1" fmla="*/ 199513 w 219244"/>
              <a:gd name="connsiteY1" fmla="*/ 6112 h 1534713"/>
              <a:gd name="connsiteX2" fmla="*/ 195128 w 219244"/>
              <a:gd name="connsiteY2" fmla="*/ 10497 h 1534713"/>
              <a:gd name="connsiteX3" fmla="*/ 146894 w 219244"/>
              <a:gd name="connsiteY3" fmla="*/ 80655 h 1534713"/>
              <a:gd name="connsiteX4" fmla="*/ 63581 w 219244"/>
              <a:gd name="connsiteY4" fmla="*/ 201240 h 1534713"/>
              <a:gd name="connsiteX5" fmla="*/ 114007 w 219244"/>
              <a:gd name="connsiteY5" fmla="*/ 297708 h 1534713"/>
              <a:gd name="connsiteX6" fmla="*/ 122777 w 219244"/>
              <a:gd name="connsiteY6" fmla="*/ 370058 h 1534713"/>
              <a:gd name="connsiteX7" fmla="*/ 0 w 219244"/>
              <a:gd name="connsiteY7" fmla="*/ 948865 h 1534713"/>
              <a:gd name="connsiteX8" fmla="*/ 197320 w 219244"/>
              <a:gd name="connsiteY8" fmla="*/ 1621946 h 1534713"/>
              <a:gd name="connsiteX9" fmla="*/ 197320 w 219244"/>
              <a:gd name="connsiteY9" fmla="*/ 131082 h 1534713"/>
              <a:gd name="connsiteX10" fmla="*/ 197320 w 219244"/>
              <a:gd name="connsiteY10" fmla="*/ 12689 h 1534713"/>
              <a:gd name="connsiteX11" fmla="*/ 232400 w 219244"/>
              <a:gd name="connsiteY11" fmla="*/ 12689 h 1534713"/>
              <a:gd name="connsiteX12" fmla="*/ 230207 w 219244"/>
              <a:gd name="connsiteY12" fmla="*/ 10497 h 1534713"/>
              <a:gd name="connsiteX13" fmla="*/ 199513 w 219244"/>
              <a:gd name="connsiteY13" fmla="*/ 6112 h 15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244" h="1534713">
                <a:moveTo>
                  <a:pt x="199513" y="6112"/>
                </a:moveTo>
                <a:cubicBezTo>
                  <a:pt x="199513" y="6112"/>
                  <a:pt x="199513" y="8305"/>
                  <a:pt x="199513" y="6112"/>
                </a:cubicBezTo>
                <a:lnTo>
                  <a:pt x="195128" y="10497"/>
                </a:lnTo>
                <a:lnTo>
                  <a:pt x="146894" y="80655"/>
                </a:lnTo>
                <a:lnTo>
                  <a:pt x="63581" y="201240"/>
                </a:lnTo>
                <a:lnTo>
                  <a:pt x="114007" y="297708"/>
                </a:lnTo>
                <a:cubicBezTo>
                  <a:pt x="124969" y="319632"/>
                  <a:pt x="129354" y="345941"/>
                  <a:pt x="122777" y="370058"/>
                </a:cubicBezTo>
                <a:lnTo>
                  <a:pt x="0" y="948865"/>
                </a:lnTo>
                <a:lnTo>
                  <a:pt x="197320" y="1621946"/>
                </a:lnTo>
                <a:lnTo>
                  <a:pt x="197320" y="131082"/>
                </a:lnTo>
                <a:lnTo>
                  <a:pt x="197320" y="12689"/>
                </a:lnTo>
                <a:lnTo>
                  <a:pt x="232400" y="12689"/>
                </a:lnTo>
                <a:lnTo>
                  <a:pt x="230207" y="10497"/>
                </a:lnTo>
                <a:cubicBezTo>
                  <a:pt x="223630" y="-2658"/>
                  <a:pt x="208283" y="-2658"/>
                  <a:pt x="199513" y="6112"/>
                </a:cubicBezTo>
                <a:close/>
              </a:path>
            </a:pathLst>
          </a:custGeom>
          <a:solidFill>
            <a:srgbClr val="62767F"/>
          </a:solidFill>
          <a:ln w="219226"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C3D7E23-9A6E-44FC-9E9E-065AF4E7A7B3}"/>
              </a:ext>
            </a:extLst>
          </p:cNvPr>
          <p:cNvSpPr/>
          <p:nvPr/>
        </p:nvSpPr>
        <p:spPr>
          <a:xfrm flipH="1">
            <a:off x="25415669" y="10623991"/>
            <a:ext cx="2640488" cy="3960731"/>
          </a:xfrm>
          <a:custGeom>
            <a:avLst/>
            <a:gdLst>
              <a:gd name="connsiteX0" fmla="*/ 1300122 w 2192447"/>
              <a:gd name="connsiteY0" fmla="*/ 506456 h 3288671"/>
              <a:gd name="connsiteX1" fmla="*/ 1565408 w 2192447"/>
              <a:gd name="connsiteY1" fmla="*/ 390255 h 3288671"/>
              <a:gd name="connsiteX2" fmla="*/ 1260658 w 2192447"/>
              <a:gd name="connsiteY2" fmla="*/ 234592 h 3288671"/>
              <a:gd name="connsiteX3" fmla="*/ 1348355 w 2192447"/>
              <a:gd name="connsiteY3" fmla="*/ 0 h 3288671"/>
              <a:gd name="connsiteX4" fmla="*/ 399026 w 2192447"/>
              <a:gd name="connsiteY4" fmla="*/ 304750 h 3288671"/>
              <a:gd name="connsiteX5" fmla="*/ 0 w 2192447"/>
              <a:gd name="connsiteY5" fmla="*/ 3459682 h 3288671"/>
              <a:gd name="connsiteX6" fmla="*/ 2220950 w 2192447"/>
              <a:gd name="connsiteY6" fmla="*/ 3459682 h 3288671"/>
              <a:gd name="connsiteX7" fmla="*/ 2207795 w 2192447"/>
              <a:gd name="connsiteY7" fmla="*/ 2310840 h 3288671"/>
              <a:gd name="connsiteX8" fmla="*/ 1300122 w 2192447"/>
              <a:gd name="connsiteY8" fmla="*/ 506456 h 32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2447" h="3288671">
                <a:moveTo>
                  <a:pt x="1300122" y="506456"/>
                </a:moveTo>
                <a:lnTo>
                  <a:pt x="1565408" y="390255"/>
                </a:lnTo>
                <a:lnTo>
                  <a:pt x="1260658" y="234592"/>
                </a:lnTo>
                <a:cubicBezTo>
                  <a:pt x="1276005" y="186358"/>
                  <a:pt x="1308891" y="87698"/>
                  <a:pt x="1348355" y="0"/>
                </a:cubicBezTo>
                <a:cubicBezTo>
                  <a:pt x="982217" y="114007"/>
                  <a:pt x="409988" y="289403"/>
                  <a:pt x="399026" y="304750"/>
                </a:cubicBezTo>
                <a:cubicBezTo>
                  <a:pt x="59196" y="743240"/>
                  <a:pt x="0" y="2740560"/>
                  <a:pt x="0" y="3459682"/>
                </a:cubicBezTo>
                <a:lnTo>
                  <a:pt x="2220950" y="3459682"/>
                </a:lnTo>
                <a:lnTo>
                  <a:pt x="2207795" y="2310840"/>
                </a:lnTo>
                <a:lnTo>
                  <a:pt x="1300122" y="506456"/>
                </a:lnTo>
                <a:close/>
              </a:path>
            </a:pathLst>
          </a:custGeom>
          <a:solidFill>
            <a:srgbClr val="303E43"/>
          </a:solidFill>
          <a:ln w="219226"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7F763B4-ADA0-4AB4-860C-0B99C86687BF}"/>
              </a:ext>
            </a:extLst>
          </p:cNvPr>
          <p:cNvSpPr/>
          <p:nvPr/>
        </p:nvSpPr>
        <p:spPr>
          <a:xfrm flipH="1">
            <a:off x="20913638" y="10623991"/>
            <a:ext cx="4488828" cy="3960731"/>
          </a:xfrm>
          <a:custGeom>
            <a:avLst/>
            <a:gdLst>
              <a:gd name="connsiteX0" fmla="*/ 2150791 w 3727161"/>
              <a:gd name="connsiteY0" fmla="*/ 2310840 h 3288671"/>
              <a:gd name="connsiteX1" fmla="*/ 1839464 w 3727161"/>
              <a:gd name="connsiteY1" fmla="*/ 304750 h 3288671"/>
              <a:gd name="connsiteX2" fmla="*/ 887941 w 3727161"/>
              <a:gd name="connsiteY2" fmla="*/ 0 h 3288671"/>
              <a:gd name="connsiteX3" fmla="*/ 975639 w 3727161"/>
              <a:gd name="connsiteY3" fmla="*/ 234592 h 3288671"/>
              <a:gd name="connsiteX4" fmla="*/ 670889 w 3727161"/>
              <a:gd name="connsiteY4" fmla="*/ 390255 h 3288671"/>
              <a:gd name="connsiteX5" fmla="*/ 936175 w 3727161"/>
              <a:gd name="connsiteY5" fmla="*/ 506456 h 3288671"/>
              <a:gd name="connsiteX6" fmla="*/ 8770 w 3727161"/>
              <a:gd name="connsiteY6" fmla="*/ 2328379 h 3288671"/>
              <a:gd name="connsiteX7" fmla="*/ 0 w 3727161"/>
              <a:gd name="connsiteY7" fmla="*/ 2310840 h 3288671"/>
              <a:gd name="connsiteX8" fmla="*/ 0 w 3727161"/>
              <a:gd name="connsiteY8" fmla="*/ 2345919 h 3288671"/>
              <a:gd name="connsiteX9" fmla="*/ 0 w 3727161"/>
              <a:gd name="connsiteY9" fmla="*/ 3459682 h 3288671"/>
              <a:gd name="connsiteX10" fmla="*/ 1721071 w 3727161"/>
              <a:gd name="connsiteY10" fmla="*/ 3459682 h 3288671"/>
              <a:gd name="connsiteX11" fmla="*/ 2098172 w 3727161"/>
              <a:gd name="connsiteY11" fmla="*/ 3459682 h 3288671"/>
              <a:gd name="connsiteX12" fmla="*/ 3880633 w 3727161"/>
              <a:gd name="connsiteY12" fmla="*/ 1955664 h 3288671"/>
              <a:gd name="connsiteX13" fmla="*/ 3391717 w 3727161"/>
              <a:gd name="connsiteY13" fmla="*/ 1153228 h 3288671"/>
              <a:gd name="connsiteX14" fmla="*/ 2150791 w 3727161"/>
              <a:gd name="connsiteY14" fmla="*/ 2310840 h 32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7161" h="3288671">
                <a:moveTo>
                  <a:pt x="2150791" y="2310840"/>
                </a:moveTo>
                <a:cubicBezTo>
                  <a:pt x="2122289" y="1407552"/>
                  <a:pt x="2120097" y="570036"/>
                  <a:pt x="1839464" y="304750"/>
                </a:cubicBezTo>
                <a:cubicBezTo>
                  <a:pt x="1826309" y="291596"/>
                  <a:pt x="1254080" y="114007"/>
                  <a:pt x="887941" y="0"/>
                </a:cubicBezTo>
                <a:cubicBezTo>
                  <a:pt x="927405" y="87698"/>
                  <a:pt x="960292" y="186358"/>
                  <a:pt x="975639" y="234592"/>
                </a:cubicBezTo>
                <a:lnTo>
                  <a:pt x="670889" y="390255"/>
                </a:lnTo>
                <a:lnTo>
                  <a:pt x="936175" y="506456"/>
                </a:lnTo>
                <a:lnTo>
                  <a:pt x="8770" y="2328379"/>
                </a:lnTo>
                <a:lnTo>
                  <a:pt x="0" y="2310840"/>
                </a:lnTo>
                <a:lnTo>
                  <a:pt x="0" y="2345919"/>
                </a:lnTo>
                <a:cubicBezTo>
                  <a:pt x="0" y="2345919"/>
                  <a:pt x="0" y="3268940"/>
                  <a:pt x="0" y="3459682"/>
                </a:cubicBezTo>
                <a:lnTo>
                  <a:pt x="1721071" y="3459682"/>
                </a:lnTo>
                <a:lnTo>
                  <a:pt x="2098172" y="3459682"/>
                </a:lnTo>
                <a:lnTo>
                  <a:pt x="3880633" y="1955664"/>
                </a:lnTo>
                <a:lnTo>
                  <a:pt x="3391717" y="1153228"/>
                </a:lnTo>
                <a:lnTo>
                  <a:pt x="2150791" y="2310840"/>
                </a:lnTo>
                <a:close/>
              </a:path>
            </a:pathLst>
          </a:custGeom>
          <a:solidFill>
            <a:srgbClr val="25343A"/>
          </a:solidFill>
          <a:ln w="219226"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8F91DFA-F8AE-4545-A6E0-3222AA93E849}"/>
              </a:ext>
            </a:extLst>
          </p:cNvPr>
          <p:cNvSpPr/>
          <p:nvPr/>
        </p:nvSpPr>
        <p:spPr>
          <a:xfrm flipH="1">
            <a:off x="24697457" y="11392374"/>
            <a:ext cx="264049" cy="264049"/>
          </a:xfrm>
          <a:custGeom>
            <a:avLst/>
            <a:gdLst>
              <a:gd name="connsiteX0" fmla="*/ 0 w 0"/>
              <a:gd name="connsiteY0" fmla="*/ 17540 h 0"/>
              <a:gd name="connsiteX1" fmla="*/ 4385 w 0"/>
              <a:gd name="connsiteY1" fmla="*/ 0 h 0"/>
              <a:gd name="connsiteX2" fmla="*/ 4385 w 0"/>
              <a:gd name="connsiteY2" fmla="*/ 0 h 0"/>
            </a:gdLst>
            <a:ahLst/>
            <a:cxnLst>
              <a:cxn ang="0">
                <a:pos x="connsiteX0" y="connsiteY0"/>
              </a:cxn>
              <a:cxn ang="0">
                <a:pos x="connsiteX1" y="connsiteY1"/>
              </a:cxn>
              <a:cxn ang="0">
                <a:pos x="connsiteX2" y="connsiteY2"/>
              </a:cxn>
            </a:cxnLst>
            <a:rect l="l" t="t" r="r" b="b"/>
            <a:pathLst>
              <a:path>
                <a:moveTo>
                  <a:pt x="0" y="17540"/>
                </a:moveTo>
                <a:lnTo>
                  <a:pt x="4385" y="0"/>
                </a:lnTo>
                <a:lnTo>
                  <a:pt x="4385" y="0"/>
                </a:lnTo>
                <a:close/>
              </a:path>
            </a:pathLst>
          </a:custGeom>
          <a:solidFill>
            <a:srgbClr val="4B616C"/>
          </a:solidFill>
          <a:ln w="219226"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9616EF3-F016-4431-8A69-344AE72CB953}"/>
              </a:ext>
            </a:extLst>
          </p:cNvPr>
          <p:cNvSpPr/>
          <p:nvPr/>
        </p:nvSpPr>
        <p:spPr>
          <a:xfrm flipH="1">
            <a:off x="24869088" y="10177750"/>
            <a:ext cx="528098" cy="1056195"/>
          </a:xfrm>
          <a:custGeom>
            <a:avLst/>
            <a:gdLst>
              <a:gd name="connsiteX0" fmla="*/ 526187 w 438489"/>
              <a:gd name="connsiteY0" fmla="*/ 10962 h 876979"/>
              <a:gd name="connsiteX1" fmla="*/ 131547 w 438489"/>
              <a:gd name="connsiteY1" fmla="*/ 381486 h 876979"/>
              <a:gd name="connsiteX2" fmla="*/ 28502 w 438489"/>
              <a:gd name="connsiteY2" fmla="*/ 477954 h 876979"/>
              <a:gd name="connsiteX3" fmla="*/ 2192 w 438489"/>
              <a:gd name="connsiteY3" fmla="*/ 477954 h 876979"/>
              <a:gd name="connsiteX4" fmla="*/ 0 w 438489"/>
              <a:gd name="connsiteY4" fmla="*/ 475761 h 876979"/>
              <a:gd name="connsiteX5" fmla="*/ 0 w 438489"/>
              <a:gd name="connsiteY5" fmla="*/ 502070 h 876979"/>
              <a:gd name="connsiteX6" fmla="*/ 6577 w 438489"/>
              <a:gd name="connsiteY6" fmla="*/ 495493 h 876979"/>
              <a:gd name="connsiteX7" fmla="*/ 48234 w 438489"/>
              <a:gd name="connsiteY7" fmla="*/ 519610 h 876979"/>
              <a:gd name="connsiteX8" fmla="*/ 32887 w 438489"/>
              <a:gd name="connsiteY8" fmla="*/ 519610 h 876979"/>
              <a:gd name="connsiteX9" fmla="*/ 114007 w 438489"/>
              <a:gd name="connsiteY9" fmla="*/ 635810 h 876979"/>
              <a:gd name="connsiteX10" fmla="*/ 164434 w 438489"/>
              <a:gd name="connsiteY10" fmla="*/ 710353 h 876979"/>
              <a:gd name="connsiteX11" fmla="*/ 368331 w 438489"/>
              <a:gd name="connsiteY11" fmla="*/ 1006334 h 876979"/>
              <a:gd name="connsiteX12" fmla="*/ 368331 w 438489"/>
              <a:gd name="connsiteY12" fmla="*/ 1006334 h 876979"/>
              <a:gd name="connsiteX13" fmla="*/ 399025 w 438489"/>
              <a:gd name="connsiteY13" fmla="*/ 912059 h 876979"/>
              <a:gd name="connsiteX14" fmla="*/ 605116 w 438489"/>
              <a:gd name="connsiteY14" fmla="*/ 278441 h 876979"/>
              <a:gd name="connsiteX15" fmla="*/ 629233 w 438489"/>
              <a:gd name="connsiteY15" fmla="*/ 285018 h 876979"/>
              <a:gd name="connsiteX16" fmla="*/ 534957 w 438489"/>
              <a:gd name="connsiteY16" fmla="*/ 0 h 876979"/>
              <a:gd name="connsiteX17" fmla="*/ 526187 w 438489"/>
              <a:gd name="connsiteY17" fmla="*/ 10962 h 87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489" h="876979">
                <a:moveTo>
                  <a:pt x="526187" y="10962"/>
                </a:moveTo>
                <a:lnTo>
                  <a:pt x="131547" y="381486"/>
                </a:lnTo>
                <a:lnTo>
                  <a:pt x="28502" y="477954"/>
                </a:lnTo>
                <a:cubicBezTo>
                  <a:pt x="19732" y="484531"/>
                  <a:pt x="8770" y="484531"/>
                  <a:pt x="2192" y="477954"/>
                </a:cubicBezTo>
                <a:lnTo>
                  <a:pt x="0" y="475761"/>
                </a:lnTo>
                <a:lnTo>
                  <a:pt x="0" y="502070"/>
                </a:lnTo>
                <a:cubicBezTo>
                  <a:pt x="2192" y="499878"/>
                  <a:pt x="4385" y="497686"/>
                  <a:pt x="6577" y="495493"/>
                </a:cubicBezTo>
                <a:cubicBezTo>
                  <a:pt x="24117" y="482339"/>
                  <a:pt x="39464" y="504263"/>
                  <a:pt x="48234" y="519610"/>
                </a:cubicBezTo>
                <a:lnTo>
                  <a:pt x="32887" y="519610"/>
                </a:lnTo>
                <a:lnTo>
                  <a:pt x="114007" y="635810"/>
                </a:lnTo>
                <a:lnTo>
                  <a:pt x="164434" y="710353"/>
                </a:lnTo>
                <a:lnTo>
                  <a:pt x="368331" y="1006334"/>
                </a:lnTo>
                <a:lnTo>
                  <a:pt x="368331" y="1006334"/>
                </a:lnTo>
                <a:lnTo>
                  <a:pt x="399025" y="912059"/>
                </a:lnTo>
                <a:lnTo>
                  <a:pt x="605116" y="278441"/>
                </a:lnTo>
                <a:cubicBezTo>
                  <a:pt x="611693" y="280633"/>
                  <a:pt x="620463" y="282826"/>
                  <a:pt x="629233" y="285018"/>
                </a:cubicBezTo>
                <a:lnTo>
                  <a:pt x="534957" y="0"/>
                </a:lnTo>
                <a:lnTo>
                  <a:pt x="526187" y="10962"/>
                </a:lnTo>
                <a:close/>
              </a:path>
            </a:pathLst>
          </a:custGeom>
          <a:solidFill>
            <a:srgbClr val="C1DAEC"/>
          </a:solidFill>
          <a:ln w="219226"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D15F4A9-2003-4DA7-AA27-CD5E9EA1E08D}"/>
              </a:ext>
            </a:extLst>
          </p:cNvPr>
          <p:cNvSpPr/>
          <p:nvPr/>
        </p:nvSpPr>
        <p:spPr>
          <a:xfrm flipH="1">
            <a:off x="25592581" y="10183031"/>
            <a:ext cx="528098" cy="1056195"/>
          </a:xfrm>
          <a:custGeom>
            <a:avLst/>
            <a:gdLst>
              <a:gd name="connsiteX0" fmla="*/ 605116 w 438489"/>
              <a:gd name="connsiteY0" fmla="*/ 491108 h 876979"/>
              <a:gd name="connsiteX1" fmla="*/ 598538 w 438489"/>
              <a:gd name="connsiteY1" fmla="*/ 497685 h 876979"/>
              <a:gd name="connsiteX2" fmla="*/ 598538 w 438489"/>
              <a:gd name="connsiteY2" fmla="*/ 471376 h 876979"/>
              <a:gd name="connsiteX3" fmla="*/ 103045 w 438489"/>
              <a:gd name="connsiteY3" fmla="*/ 8770 h 876979"/>
              <a:gd name="connsiteX4" fmla="*/ 94275 w 438489"/>
              <a:gd name="connsiteY4" fmla="*/ 0 h 876979"/>
              <a:gd name="connsiteX5" fmla="*/ 0 w 438489"/>
              <a:gd name="connsiteY5" fmla="*/ 285018 h 876979"/>
              <a:gd name="connsiteX6" fmla="*/ 24117 w 438489"/>
              <a:gd name="connsiteY6" fmla="*/ 278441 h 876979"/>
              <a:gd name="connsiteX7" fmla="*/ 201705 w 438489"/>
              <a:gd name="connsiteY7" fmla="*/ 826552 h 876979"/>
              <a:gd name="connsiteX8" fmla="*/ 232399 w 438489"/>
              <a:gd name="connsiteY8" fmla="*/ 923021 h 876979"/>
              <a:gd name="connsiteX9" fmla="*/ 258709 w 438489"/>
              <a:gd name="connsiteY9" fmla="*/ 1006334 h 876979"/>
              <a:gd name="connsiteX10" fmla="*/ 462606 w 438489"/>
              <a:gd name="connsiteY10" fmla="*/ 708161 h 876979"/>
              <a:gd name="connsiteX11" fmla="*/ 545919 w 438489"/>
              <a:gd name="connsiteY11" fmla="*/ 587576 h 876979"/>
              <a:gd name="connsiteX12" fmla="*/ 594153 w 438489"/>
              <a:gd name="connsiteY12" fmla="*/ 517417 h 876979"/>
              <a:gd name="connsiteX13" fmla="*/ 596346 w 438489"/>
              <a:gd name="connsiteY13" fmla="*/ 515225 h 876979"/>
              <a:gd name="connsiteX14" fmla="*/ 598538 w 438489"/>
              <a:gd name="connsiteY14" fmla="*/ 513033 h 876979"/>
              <a:gd name="connsiteX15" fmla="*/ 631425 w 438489"/>
              <a:gd name="connsiteY15" fmla="*/ 515225 h 876979"/>
              <a:gd name="connsiteX16" fmla="*/ 633617 w 438489"/>
              <a:gd name="connsiteY16" fmla="*/ 517417 h 876979"/>
              <a:gd name="connsiteX17" fmla="*/ 648965 w 438489"/>
              <a:gd name="connsiteY17" fmla="*/ 517417 h 876979"/>
              <a:gd name="connsiteX18" fmla="*/ 605116 w 438489"/>
              <a:gd name="connsiteY18" fmla="*/ 491108 h 87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489" h="876979">
                <a:moveTo>
                  <a:pt x="605116" y="491108"/>
                </a:moveTo>
                <a:cubicBezTo>
                  <a:pt x="602923" y="493301"/>
                  <a:pt x="600731" y="495493"/>
                  <a:pt x="598538" y="497685"/>
                </a:cubicBezTo>
                <a:lnTo>
                  <a:pt x="598538" y="471376"/>
                </a:lnTo>
                <a:lnTo>
                  <a:pt x="103045" y="8770"/>
                </a:lnTo>
                <a:lnTo>
                  <a:pt x="94275" y="0"/>
                </a:lnTo>
                <a:lnTo>
                  <a:pt x="0" y="285018"/>
                </a:lnTo>
                <a:cubicBezTo>
                  <a:pt x="8770" y="282826"/>
                  <a:pt x="17540" y="278441"/>
                  <a:pt x="24117" y="278441"/>
                </a:cubicBezTo>
                <a:lnTo>
                  <a:pt x="201705" y="826552"/>
                </a:lnTo>
                <a:lnTo>
                  <a:pt x="232399" y="923021"/>
                </a:lnTo>
                <a:lnTo>
                  <a:pt x="258709" y="1006334"/>
                </a:lnTo>
                <a:lnTo>
                  <a:pt x="462606" y="708161"/>
                </a:lnTo>
                <a:lnTo>
                  <a:pt x="545919" y="587576"/>
                </a:lnTo>
                <a:lnTo>
                  <a:pt x="594153" y="517417"/>
                </a:lnTo>
                <a:lnTo>
                  <a:pt x="596346" y="515225"/>
                </a:lnTo>
                <a:cubicBezTo>
                  <a:pt x="596346" y="515225"/>
                  <a:pt x="596346" y="515225"/>
                  <a:pt x="598538" y="513033"/>
                </a:cubicBezTo>
                <a:cubicBezTo>
                  <a:pt x="607308" y="502070"/>
                  <a:pt x="622655" y="502070"/>
                  <a:pt x="631425" y="515225"/>
                </a:cubicBezTo>
                <a:lnTo>
                  <a:pt x="633617" y="517417"/>
                </a:lnTo>
                <a:lnTo>
                  <a:pt x="648965" y="517417"/>
                </a:lnTo>
                <a:cubicBezTo>
                  <a:pt x="638002" y="499878"/>
                  <a:pt x="622655" y="477954"/>
                  <a:pt x="605116" y="491108"/>
                </a:cubicBezTo>
                <a:close/>
              </a:path>
            </a:pathLst>
          </a:custGeom>
          <a:solidFill>
            <a:srgbClr val="E4F4FF"/>
          </a:solidFill>
          <a:ln w="219226"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838653C-7866-49AC-8029-44D263EB4F46}"/>
              </a:ext>
            </a:extLst>
          </p:cNvPr>
          <p:cNvSpPr/>
          <p:nvPr/>
        </p:nvSpPr>
        <p:spPr>
          <a:xfrm flipH="1">
            <a:off x="25479041" y="10515732"/>
            <a:ext cx="1056195" cy="2640488"/>
          </a:xfrm>
          <a:custGeom>
            <a:avLst/>
            <a:gdLst>
              <a:gd name="connsiteX0" fmla="*/ 688429 w 876979"/>
              <a:gd name="connsiteY0" fmla="*/ 984409 h 2192447"/>
              <a:gd name="connsiteX1" fmla="*/ 605116 w 876979"/>
              <a:gd name="connsiteY1" fmla="*/ 727893 h 2192447"/>
              <a:gd name="connsiteX2" fmla="*/ 578806 w 876979"/>
              <a:gd name="connsiteY2" fmla="*/ 644579 h 2192447"/>
              <a:gd name="connsiteX3" fmla="*/ 548112 w 876979"/>
              <a:gd name="connsiteY3" fmla="*/ 548112 h 2192447"/>
              <a:gd name="connsiteX4" fmla="*/ 370524 w 876979"/>
              <a:gd name="connsiteY4" fmla="*/ 0 h 2192447"/>
              <a:gd name="connsiteX5" fmla="*/ 346407 w 876979"/>
              <a:gd name="connsiteY5" fmla="*/ 6577 h 2192447"/>
              <a:gd name="connsiteX6" fmla="*/ 87698 w 876979"/>
              <a:gd name="connsiteY6" fmla="*/ 87698 h 2192447"/>
              <a:gd name="connsiteX7" fmla="*/ 0 w 876979"/>
              <a:gd name="connsiteY7" fmla="*/ 322290 h 2192447"/>
              <a:gd name="connsiteX8" fmla="*/ 304750 w 876979"/>
              <a:gd name="connsiteY8" fmla="*/ 477954 h 2192447"/>
              <a:gd name="connsiteX9" fmla="*/ 39464 w 876979"/>
              <a:gd name="connsiteY9" fmla="*/ 594153 h 2192447"/>
              <a:gd name="connsiteX10" fmla="*/ 944945 w 876979"/>
              <a:gd name="connsiteY10" fmla="*/ 2398538 h 2192447"/>
              <a:gd name="connsiteX11" fmla="*/ 944945 w 876979"/>
              <a:gd name="connsiteY11" fmla="*/ 2047746 h 2192447"/>
              <a:gd name="connsiteX12" fmla="*/ 944945 w 876979"/>
              <a:gd name="connsiteY12" fmla="*/ 2021437 h 2192447"/>
              <a:gd name="connsiteX13" fmla="*/ 944945 w 876979"/>
              <a:gd name="connsiteY13" fmla="*/ 1911815 h 2192447"/>
              <a:gd name="connsiteX14" fmla="*/ 944945 w 876979"/>
              <a:gd name="connsiteY14" fmla="*/ 1850426 h 2192447"/>
              <a:gd name="connsiteX15" fmla="*/ 747625 w 876979"/>
              <a:gd name="connsiteY15" fmla="*/ 1177344 h 2192447"/>
              <a:gd name="connsiteX16" fmla="*/ 688429 w 876979"/>
              <a:gd name="connsiteY16" fmla="*/ 984409 h 219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6979" h="2192447">
                <a:moveTo>
                  <a:pt x="688429" y="984409"/>
                </a:moveTo>
                <a:lnTo>
                  <a:pt x="605116" y="727893"/>
                </a:lnTo>
                <a:lnTo>
                  <a:pt x="578806" y="644579"/>
                </a:lnTo>
                <a:lnTo>
                  <a:pt x="548112" y="548112"/>
                </a:lnTo>
                <a:lnTo>
                  <a:pt x="370524" y="0"/>
                </a:lnTo>
                <a:cubicBezTo>
                  <a:pt x="363946" y="2192"/>
                  <a:pt x="355177" y="4385"/>
                  <a:pt x="346407" y="6577"/>
                </a:cubicBezTo>
                <a:cubicBezTo>
                  <a:pt x="295980" y="21925"/>
                  <a:pt x="201705" y="52619"/>
                  <a:pt x="87698" y="87698"/>
                </a:cubicBezTo>
                <a:cubicBezTo>
                  <a:pt x="48234" y="175396"/>
                  <a:pt x="15347" y="274056"/>
                  <a:pt x="0" y="322290"/>
                </a:cubicBezTo>
                <a:lnTo>
                  <a:pt x="304750" y="477954"/>
                </a:lnTo>
                <a:lnTo>
                  <a:pt x="39464" y="594153"/>
                </a:lnTo>
                <a:lnTo>
                  <a:pt x="944945" y="2398538"/>
                </a:lnTo>
                <a:lnTo>
                  <a:pt x="944945" y="2047746"/>
                </a:lnTo>
                <a:lnTo>
                  <a:pt x="944945" y="2021437"/>
                </a:lnTo>
                <a:lnTo>
                  <a:pt x="944945" y="1911815"/>
                </a:lnTo>
                <a:lnTo>
                  <a:pt x="944945" y="1850426"/>
                </a:lnTo>
                <a:lnTo>
                  <a:pt x="747625" y="1177344"/>
                </a:lnTo>
                <a:lnTo>
                  <a:pt x="688429" y="984409"/>
                </a:lnTo>
                <a:close/>
              </a:path>
            </a:pathLst>
          </a:custGeom>
          <a:solidFill>
            <a:srgbClr val="25343A"/>
          </a:solidFill>
          <a:ln w="219226"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F09DFA5-56A3-457F-9C0E-014008245106}"/>
              </a:ext>
            </a:extLst>
          </p:cNvPr>
          <p:cNvSpPr/>
          <p:nvPr/>
        </p:nvSpPr>
        <p:spPr>
          <a:xfrm flipH="1">
            <a:off x="24343631" y="10518371"/>
            <a:ext cx="1056195" cy="2904535"/>
          </a:xfrm>
          <a:custGeom>
            <a:avLst/>
            <a:gdLst>
              <a:gd name="connsiteX0" fmla="*/ 887941 w 876979"/>
              <a:gd name="connsiteY0" fmla="*/ 87698 h 2411692"/>
              <a:gd name="connsiteX1" fmla="*/ 629233 w 876979"/>
              <a:gd name="connsiteY1" fmla="*/ 6577 h 2411692"/>
              <a:gd name="connsiteX2" fmla="*/ 605116 w 876979"/>
              <a:gd name="connsiteY2" fmla="*/ 0 h 2411692"/>
              <a:gd name="connsiteX3" fmla="*/ 399026 w 876979"/>
              <a:gd name="connsiteY3" fmla="*/ 633618 h 2411692"/>
              <a:gd name="connsiteX4" fmla="*/ 368331 w 876979"/>
              <a:gd name="connsiteY4" fmla="*/ 727893 h 2411692"/>
              <a:gd name="connsiteX5" fmla="*/ 361754 w 876979"/>
              <a:gd name="connsiteY5" fmla="*/ 745432 h 2411692"/>
              <a:gd name="connsiteX6" fmla="*/ 285018 w 876979"/>
              <a:gd name="connsiteY6" fmla="*/ 984409 h 2411692"/>
              <a:gd name="connsiteX7" fmla="*/ 225822 w 876979"/>
              <a:gd name="connsiteY7" fmla="*/ 1166383 h 2411692"/>
              <a:gd name="connsiteX8" fmla="*/ 0 w 876979"/>
              <a:gd name="connsiteY8" fmla="*/ 1852618 h 2411692"/>
              <a:gd name="connsiteX9" fmla="*/ 0 w 876979"/>
              <a:gd name="connsiteY9" fmla="*/ 1852618 h 2411692"/>
              <a:gd name="connsiteX10" fmla="*/ 0 w 876979"/>
              <a:gd name="connsiteY10" fmla="*/ 1914007 h 2411692"/>
              <a:gd name="connsiteX11" fmla="*/ 0 w 876979"/>
              <a:gd name="connsiteY11" fmla="*/ 2023630 h 2411692"/>
              <a:gd name="connsiteX12" fmla="*/ 0 w 876979"/>
              <a:gd name="connsiteY12" fmla="*/ 2049939 h 2411692"/>
              <a:gd name="connsiteX13" fmla="*/ 0 w 876979"/>
              <a:gd name="connsiteY13" fmla="*/ 2400730 h 2411692"/>
              <a:gd name="connsiteX14" fmla="*/ 8770 w 876979"/>
              <a:gd name="connsiteY14" fmla="*/ 2418270 h 2411692"/>
              <a:gd name="connsiteX15" fmla="*/ 936175 w 876979"/>
              <a:gd name="connsiteY15" fmla="*/ 596346 h 2411692"/>
              <a:gd name="connsiteX16" fmla="*/ 670889 w 876979"/>
              <a:gd name="connsiteY16" fmla="*/ 480146 h 2411692"/>
              <a:gd name="connsiteX17" fmla="*/ 975639 w 876979"/>
              <a:gd name="connsiteY17" fmla="*/ 324483 h 2411692"/>
              <a:gd name="connsiteX18" fmla="*/ 887941 w 876979"/>
              <a:gd name="connsiteY18" fmla="*/ 87698 h 241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6979" h="2411692">
                <a:moveTo>
                  <a:pt x="887941" y="87698"/>
                </a:moveTo>
                <a:cubicBezTo>
                  <a:pt x="773934" y="52619"/>
                  <a:pt x="679659" y="21925"/>
                  <a:pt x="629233" y="6577"/>
                </a:cubicBezTo>
                <a:cubicBezTo>
                  <a:pt x="620463" y="4385"/>
                  <a:pt x="611693" y="0"/>
                  <a:pt x="605116" y="0"/>
                </a:cubicBezTo>
                <a:lnTo>
                  <a:pt x="399026" y="633618"/>
                </a:lnTo>
                <a:lnTo>
                  <a:pt x="368331" y="727893"/>
                </a:lnTo>
                <a:lnTo>
                  <a:pt x="361754" y="745432"/>
                </a:lnTo>
                <a:lnTo>
                  <a:pt x="285018" y="984409"/>
                </a:lnTo>
                <a:lnTo>
                  <a:pt x="225822" y="1166383"/>
                </a:lnTo>
                <a:lnTo>
                  <a:pt x="0" y="1852618"/>
                </a:lnTo>
                <a:lnTo>
                  <a:pt x="0" y="1852618"/>
                </a:lnTo>
                <a:lnTo>
                  <a:pt x="0" y="1914007"/>
                </a:lnTo>
                <a:lnTo>
                  <a:pt x="0" y="2023630"/>
                </a:lnTo>
                <a:lnTo>
                  <a:pt x="0" y="2049939"/>
                </a:lnTo>
                <a:lnTo>
                  <a:pt x="0" y="2400730"/>
                </a:lnTo>
                <a:lnTo>
                  <a:pt x="8770" y="2418270"/>
                </a:lnTo>
                <a:lnTo>
                  <a:pt x="936175" y="596346"/>
                </a:lnTo>
                <a:lnTo>
                  <a:pt x="670889" y="480146"/>
                </a:lnTo>
                <a:lnTo>
                  <a:pt x="975639" y="324483"/>
                </a:lnTo>
                <a:cubicBezTo>
                  <a:pt x="960292" y="274056"/>
                  <a:pt x="927406" y="175396"/>
                  <a:pt x="887941" y="87698"/>
                </a:cubicBezTo>
                <a:close/>
              </a:path>
            </a:pathLst>
          </a:custGeom>
          <a:solidFill>
            <a:srgbClr val="303E43"/>
          </a:solidFill>
          <a:ln w="219226"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17659ED-DEE2-42F9-AFAC-B70A473B4671}"/>
              </a:ext>
            </a:extLst>
          </p:cNvPr>
          <p:cNvSpPr/>
          <p:nvPr/>
        </p:nvSpPr>
        <p:spPr>
          <a:xfrm flipH="1">
            <a:off x="26812486" y="12918574"/>
            <a:ext cx="264049" cy="1848341"/>
          </a:xfrm>
          <a:custGeom>
            <a:avLst/>
            <a:gdLst>
              <a:gd name="connsiteX0" fmla="*/ 74543 w 0"/>
              <a:gd name="connsiteY0" fmla="*/ 1543483 h 1534713"/>
              <a:gd name="connsiteX1" fmla="*/ 0 w 0"/>
              <a:gd name="connsiteY1" fmla="*/ 0 h 1534713"/>
              <a:gd name="connsiteX2" fmla="*/ 0 w 0"/>
              <a:gd name="connsiteY2" fmla="*/ 1543483 h 1534713"/>
            </a:gdLst>
            <a:ahLst/>
            <a:cxnLst>
              <a:cxn ang="0">
                <a:pos x="connsiteX0" y="connsiteY0"/>
              </a:cxn>
              <a:cxn ang="0">
                <a:pos x="connsiteX1" y="connsiteY1"/>
              </a:cxn>
              <a:cxn ang="0">
                <a:pos x="connsiteX2" y="connsiteY2"/>
              </a:cxn>
            </a:cxnLst>
            <a:rect l="l" t="t" r="r" b="b"/>
            <a:pathLst>
              <a:path h="1534713">
                <a:moveTo>
                  <a:pt x="74543" y="1543483"/>
                </a:moveTo>
                <a:lnTo>
                  <a:pt x="0" y="0"/>
                </a:lnTo>
                <a:lnTo>
                  <a:pt x="0" y="1543483"/>
                </a:lnTo>
                <a:close/>
              </a:path>
            </a:pathLst>
          </a:custGeom>
          <a:solidFill>
            <a:srgbClr val="4B616C"/>
          </a:solidFill>
          <a:ln w="219226"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96C0FD3-768C-4B42-8117-506D4DB28172}"/>
              </a:ext>
            </a:extLst>
          </p:cNvPr>
          <p:cNvSpPr/>
          <p:nvPr/>
        </p:nvSpPr>
        <p:spPr>
          <a:xfrm flipH="1">
            <a:off x="23543563" y="12918574"/>
            <a:ext cx="264049" cy="1848341"/>
          </a:xfrm>
          <a:custGeom>
            <a:avLst/>
            <a:gdLst>
              <a:gd name="connsiteX0" fmla="*/ 0 w 0"/>
              <a:gd name="connsiteY0" fmla="*/ 1552253 h 1534713"/>
              <a:gd name="connsiteX1" fmla="*/ 74543 w 0"/>
              <a:gd name="connsiteY1" fmla="*/ 1552253 h 1534713"/>
              <a:gd name="connsiteX2" fmla="*/ 0 w 0"/>
              <a:gd name="connsiteY2" fmla="*/ 0 h 1534713"/>
            </a:gdLst>
            <a:ahLst/>
            <a:cxnLst>
              <a:cxn ang="0">
                <a:pos x="connsiteX0" y="connsiteY0"/>
              </a:cxn>
              <a:cxn ang="0">
                <a:pos x="connsiteX1" y="connsiteY1"/>
              </a:cxn>
              <a:cxn ang="0">
                <a:pos x="connsiteX2" y="connsiteY2"/>
              </a:cxn>
            </a:cxnLst>
            <a:rect l="l" t="t" r="r" b="b"/>
            <a:pathLst>
              <a:path h="1534713">
                <a:moveTo>
                  <a:pt x="0" y="1552253"/>
                </a:moveTo>
                <a:lnTo>
                  <a:pt x="74543" y="1552253"/>
                </a:lnTo>
                <a:lnTo>
                  <a:pt x="0" y="0"/>
                </a:lnTo>
                <a:close/>
              </a:path>
            </a:pathLst>
          </a:custGeom>
          <a:solidFill>
            <a:srgbClr val="303E43"/>
          </a:solidFill>
          <a:ln w="219226"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D50DD153-A80C-4CE7-BB99-37230994B721}"/>
              </a:ext>
            </a:extLst>
          </p:cNvPr>
          <p:cNvSpPr/>
          <p:nvPr/>
        </p:nvSpPr>
        <p:spPr>
          <a:xfrm flipH="1">
            <a:off x="24560152" y="8604019"/>
            <a:ext cx="1848341" cy="528098"/>
          </a:xfrm>
          <a:custGeom>
            <a:avLst/>
            <a:gdLst>
              <a:gd name="connsiteX0" fmla="*/ 1620219 w 1534713"/>
              <a:gd name="connsiteY0" fmla="*/ 30694 h 438489"/>
              <a:gd name="connsiteX1" fmla="*/ 1550061 w 1534713"/>
              <a:gd name="connsiteY1" fmla="*/ 135932 h 438489"/>
              <a:gd name="connsiteX2" fmla="*/ 1525944 w 1534713"/>
              <a:gd name="connsiteY2" fmla="*/ 103045 h 438489"/>
              <a:gd name="connsiteX3" fmla="*/ 1243118 w 1534713"/>
              <a:gd name="connsiteY3" fmla="*/ 6577 h 438489"/>
              <a:gd name="connsiteX4" fmla="*/ 909866 w 1534713"/>
              <a:gd name="connsiteY4" fmla="*/ 120584 h 438489"/>
              <a:gd name="connsiteX5" fmla="*/ 727893 w 1534713"/>
              <a:gd name="connsiteY5" fmla="*/ 124969 h 438489"/>
              <a:gd name="connsiteX6" fmla="*/ 394641 w 1534713"/>
              <a:gd name="connsiteY6" fmla="*/ 8770 h 438489"/>
              <a:gd name="connsiteX7" fmla="*/ 111815 w 1534713"/>
              <a:gd name="connsiteY7" fmla="*/ 105237 h 438489"/>
              <a:gd name="connsiteX8" fmla="*/ 87698 w 1534713"/>
              <a:gd name="connsiteY8" fmla="*/ 138124 h 438489"/>
              <a:gd name="connsiteX9" fmla="*/ 15347 w 1534713"/>
              <a:gd name="connsiteY9" fmla="*/ 0 h 438489"/>
              <a:gd name="connsiteX10" fmla="*/ 0 w 1534713"/>
              <a:gd name="connsiteY10" fmla="*/ 72351 h 438489"/>
              <a:gd name="connsiteX11" fmla="*/ 65773 w 1534713"/>
              <a:gd name="connsiteY11" fmla="*/ 206090 h 438489"/>
              <a:gd name="connsiteX12" fmla="*/ 65773 w 1534713"/>
              <a:gd name="connsiteY12" fmla="*/ 241169 h 438489"/>
              <a:gd name="connsiteX13" fmla="*/ 394641 w 1534713"/>
              <a:gd name="connsiteY13" fmla="*/ 508648 h 438489"/>
              <a:gd name="connsiteX14" fmla="*/ 407795 w 1534713"/>
              <a:gd name="connsiteY14" fmla="*/ 508648 h 438489"/>
              <a:gd name="connsiteX15" fmla="*/ 493301 w 1534713"/>
              <a:gd name="connsiteY15" fmla="*/ 495493 h 438489"/>
              <a:gd name="connsiteX16" fmla="*/ 747625 w 1534713"/>
              <a:gd name="connsiteY16" fmla="*/ 258709 h 438489"/>
              <a:gd name="connsiteX17" fmla="*/ 756394 w 1534713"/>
              <a:gd name="connsiteY17" fmla="*/ 210475 h 438489"/>
              <a:gd name="connsiteX18" fmla="*/ 817783 w 1534713"/>
              <a:gd name="connsiteY18" fmla="*/ 219245 h 438489"/>
              <a:gd name="connsiteX19" fmla="*/ 879172 w 1534713"/>
              <a:gd name="connsiteY19" fmla="*/ 210475 h 438489"/>
              <a:gd name="connsiteX20" fmla="*/ 887941 w 1534713"/>
              <a:gd name="connsiteY20" fmla="*/ 258709 h 438489"/>
              <a:gd name="connsiteX21" fmla="*/ 1142265 w 1534713"/>
              <a:gd name="connsiteY21" fmla="*/ 495493 h 438489"/>
              <a:gd name="connsiteX22" fmla="*/ 1227771 w 1534713"/>
              <a:gd name="connsiteY22" fmla="*/ 508648 h 438489"/>
              <a:gd name="connsiteX23" fmla="*/ 1240925 w 1534713"/>
              <a:gd name="connsiteY23" fmla="*/ 508648 h 438489"/>
              <a:gd name="connsiteX24" fmla="*/ 1569793 w 1534713"/>
              <a:gd name="connsiteY24" fmla="*/ 241169 h 438489"/>
              <a:gd name="connsiteX25" fmla="*/ 1569793 w 1534713"/>
              <a:gd name="connsiteY25" fmla="*/ 206090 h 438489"/>
              <a:gd name="connsiteX26" fmla="*/ 1644336 w 1534713"/>
              <a:gd name="connsiteY26" fmla="*/ 105237 h 438489"/>
              <a:gd name="connsiteX27" fmla="*/ 1620219 w 1534713"/>
              <a:gd name="connsiteY27" fmla="*/ 30694 h 438489"/>
              <a:gd name="connsiteX28" fmla="*/ 688429 w 1534713"/>
              <a:gd name="connsiteY28" fmla="*/ 230207 h 438489"/>
              <a:gd name="connsiteX29" fmla="*/ 480146 w 1534713"/>
              <a:gd name="connsiteY29" fmla="*/ 425335 h 438489"/>
              <a:gd name="connsiteX30" fmla="*/ 409988 w 1534713"/>
              <a:gd name="connsiteY30" fmla="*/ 436297 h 438489"/>
              <a:gd name="connsiteX31" fmla="*/ 399025 w 1534713"/>
              <a:gd name="connsiteY31" fmla="*/ 436297 h 438489"/>
              <a:gd name="connsiteX32" fmla="*/ 138124 w 1534713"/>
              <a:gd name="connsiteY32" fmla="*/ 234592 h 438489"/>
              <a:gd name="connsiteX33" fmla="*/ 164434 w 1534713"/>
              <a:gd name="connsiteY33" fmla="*/ 151279 h 438489"/>
              <a:gd name="connsiteX34" fmla="*/ 396833 w 1534713"/>
              <a:gd name="connsiteY34" fmla="*/ 78928 h 438489"/>
              <a:gd name="connsiteX35" fmla="*/ 679659 w 1534713"/>
              <a:gd name="connsiteY35" fmla="*/ 175396 h 438489"/>
              <a:gd name="connsiteX36" fmla="*/ 688429 w 1534713"/>
              <a:gd name="connsiteY36" fmla="*/ 230207 h 438489"/>
              <a:gd name="connsiteX37" fmla="*/ 1243118 w 1534713"/>
              <a:gd name="connsiteY37" fmla="*/ 436297 h 438489"/>
              <a:gd name="connsiteX38" fmla="*/ 1232156 w 1534713"/>
              <a:gd name="connsiteY38" fmla="*/ 436297 h 438489"/>
              <a:gd name="connsiteX39" fmla="*/ 1161997 w 1534713"/>
              <a:gd name="connsiteY39" fmla="*/ 425335 h 438489"/>
              <a:gd name="connsiteX40" fmla="*/ 953715 w 1534713"/>
              <a:gd name="connsiteY40" fmla="*/ 230207 h 438489"/>
              <a:gd name="connsiteX41" fmla="*/ 960292 w 1534713"/>
              <a:gd name="connsiteY41" fmla="*/ 173203 h 438489"/>
              <a:gd name="connsiteX42" fmla="*/ 1243118 w 1534713"/>
              <a:gd name="connsiteY42" fmla="*/ 76736 h 438489"/>
              <a:gd name="connsiteX43" fmla="*/ 1475517 w 1534713"/>
              <a:gd name="connsiteY43" fmla="*/ 149087 h 438489"/>
              <a:gd name="connsiteX44" fmla="*/ 1501827 w 1534713"/>
              <a:gd name="connsiteY44" fmla="*/ 232399 h 438489"/>
              <a:gd name="connsiteX45" fmla="*/ 1243118 w 1534713"/>
              <a:gd name="connsiteY45" fmla="*/ 436297 h 4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34713" h="438489">
                <a:moveTo>
                  <a:pt x="1620219" y="30694"/>
                </a:moveTo>
                <a:lnTo>
                  <a:pt x="1550061" y="135932"/>
                </a:lnTo>
                <a:cubicBezTo>
                  <a:pt x="1543483" y="124969"/>
                  <a:pt x="1536906" y="114007"/>
                  <a:pt x="1525944" y="103045"/>
                </a:cubicBezTo>
                <a:cubicBezTo>
                  <a:pt x="1471133" y="41657"/>
                  <a:pt x="1368087" y="6577"/>
                  <a:pt x="1243118" y="6577"/>
                </a:cubicBezTo>
                <a:cubicBezTo>
                  <a:pt x="1054568" y="6577"/>
                  <a:pt x="909866" y="120584"/>
                  <a:pt x="909866" y="120584"/>
                </a:cubicBezTo>
                <a:cubicBezTo>
                  <a:pt x="874787" y="140317"/>
                  <a:pt x="727893" y="124969"/>
                  <a:pt x="727893" y="124969"/>
                </a:cubicBezTo>
                <a:cubicBezTo>
                  <a:pt x="666504" y="43849"/>
                  <a:pt x="517418" y="8770"/>
                  <a:pt x="394641" y="8770"/>
                </a:cubicBezTo>
                <a:cubicBezTo>
                  <a:pt x="269671" y="8770"/>
                  <a:pt x="166626" y="43849"/>
                  <a:pt x="111815" y="105237"/>
                </a:cubicBezTo>
                <a:cubicBezTo>
                  <a:pt x="103045" y="116200"/>
                  <a:pt x="94275" y="127162"/>
                  <a:pt x="87698" y="138124"/>
                </a:cubicBezTo>
                <a:lnTo>
                  <a:pt x="15347" y="0"/>
                </a:lnTo>
                <a:lnTo>
                  <a:pt x="0" y="72351"/>
                </a:lnTo>
                <a:lnTo>
                  <a:pt x="65773" y="206090"/>
                </a:lnTo>
                <a:cubicBezTo>
                  <a:pt x="63581" y="217052"/>
                  <a:pt x="63581" y="230207"/>
                  <a:pt x="65773" y="241169"/>
                </a:cubicBezTo>
                <a:cubicBezTo>
                  <a:pt x="78928" y="416565"/>
                  <a:pt x="241169" y="508648"/>
                  <a:pt x="394641" y="508648"/>
                </a:cubicBezTo>
                <a:cubicBezTo>
                  <a:pt x="399025" y="508648"/>
                  <a:pt x="403410" y="508648"/>
                  <a:pt x="407795" y="508648"/>
                </a:cubicBezTo>
                <a:cubicBezTo>
                  <a:pt x="436297" y="508648"/>
                  <a:pt x="464799" y="504263"/>
                  <a:pt x="493301" y="495493"/>
                </a:cubicBezTo>
                <a:cubicBezTo>
                  <a:pt x="609500" y="464799"/>
                  <a:pt x="701583" y="377101"/>
                  <a:pt x="747625" y="258709"/>
                </a:cubicBezTo>
                <a:cubicBezTo>
                  <a:pt x="754202" y="241169"/>
                  <a:pt x="756394" y="225822"/>
                  <a:pt x="756394" y="210475"/>
                </a:cubicBezTo>
                <a:cubicBezTo>
                  <a:pt x="778319" y="217052"/>
                  <a:pt x="800243" y="219245"/>
                  <a:pt x="817783" y="219245"/>
                </a:cubicBezTo>
                <a:cubicBezTo>
                  <a:pt x="837515" y="219245"/>
                  <a:pt x="857247" y="217052"/>
                  <a:pt x="879172" y="210475"/>
                </a:cubicBezTo>
                <a:cubicBezTo>
                  <a:pt x="879172" y="225822"/>
                  <a:pt x="881364" y="243362"/>
                  <a:pt x="887941" y="258709"/>
                </a:cubicBezTo>
                <a:cubicBezTo>
                  <a:pt x="931790" y="379293"/>
                  <a:pt x="1026066" y="464799"/>
                  <a:pt x="1142265" y="495493"/>
                </a:cubicBezTo>
                <a:cubicBezTo>
                  <a:pt x="1168575" y="502070"/>
                  <a:pt x="1197077" y="506455"/>
                  <a:pt x="1227771" y="508648"/>
                </a:cubicBezTo>
                <a:cubicBezTo>
                  <a:pt x="1232156" y="508648"/>
                  <a:pt x="1236541" y="508648"/>
                  <a:pt x="1240925" y="508648"/>
                </a:cubicBezTo>
                <a:cubicBezTo>
                  <a:pt x="1394397" y="508648"/>
                  <a:pt x="1558830" y="416565"/>
                  <a:pt x="1569793" y="241169"/>
                </a:cubicBezTo>
                <a:cubicBezTo>
                  <a:pt x="1569793" y="228014"/>
                  <a:pt x="1569793" y="217052"/>
                  <a:pt x="1569793" y="206090"/>
                </a:cubicBezTo>
                <a:lnTo>
                  <a:pt x="1644336" y="105237"/>
                </a:lnTo>
                <a:lnTo>
                  <a:pt x="1620219" y="30694"/>
                </a:lnTo>
                <a:close/>
                <a:moveTo>
                  <a:pt x="688429" y="230207"/>
                </a:moveTo>
                <a:cubicBezTo>
                  <a:pt x="651157" y="328867"/>
                  <a:pt x="576614" y="399025"/>
                  <a:pt x="480146" y="425335"/>
                </a:cubicBezTo>
                <a:cubicBezTo>
                  <a:pt x="458222" y="431912"/>
                  <a:pt x="434105" y="434105"/>
                  <a:pt x="409988" y="436297"/>
                </a:cubicBezTo>
                <a:lnTo>
                  <a:pt x="399025" y="436297"/>
                </a:lnTo>
                <a:cubicBezTo>
                  <a:pt x="276248" y="436297"/>
                  <a:pt x="146894" y="366139"/>
                  <a:pt x="138124" y="234592"/>
                </a:cubicBezTo>
                <a:cubicBezTo>
                  <a:pt x="135932" y="201705"/>
                  <a:pt x="144702" y="175396"/>
                  <a:pt x="164434" y="151279"/>
                </a:cubicBezTo>
                <a:cubicBezTo>
                  <a:pt x="206090" y="105237"/>
                  <a:pt x="291596" y="78928"/>
                  <a:pt x="396833" y="78928"/>
                </a:cubicBezTo>
                <a:cubicBezTo>
                  <a:pt x="523995" y="78928"/>
                  <a:pt x="644580" y="118392"/>
                  <a:pt x="679659" y="175396"/>
                </a:cubicBezTo>
                <a:cubicBezTo>
                  <a:pt x="695006" y="190743"/>
                  <a:pt x="695006" y="208283"/>
                  <a:pt x="688429" y="230207"/>
                </a:cubicBezTo>
                <a:close/>
                <a:moveTo>
                  <a:pt x="1243118" y="436297"/>
                </a:moveTo>
                <a:lnTo>
                  <a:pt x="1232156" y="436297"/>
                </a:lnTo>
                <a:cubicBezTo>
                  <a:pt x="1208039" y="436297"/>
                  <a:pt x="1186114" y="431912"/>
                  <a:pt x="1161997" y="425335"/>
                </a:cubicBezTo>
                <a:cubicBezTo>
                  <a:pt x="1067722" y="399025"/>
                  <a:pt x="990987" y="328867"/>
                  <a:pt x="953715" y="230207"/>
                </a:cubicBezTo>
                <a:cubicBezTo>
                  <a:pt x="944945" y="208283"/>
                  <a:pt x="947137" y="190743"/>
                  <a:pt x="960292" y="173203"/>
                </a:cubicBezTo>
                <a:cubicBezTo>
                  <a:pt x="997564" y="118392"/>
                  <a:pt x="1115956" y="76736"/>
                  <a:pt x="1243118" y="76736"/>
                </a:cubicBezTo>
                <a:cubicBezTo>
                  <a:pt x="1348355" y="76736"/>
                  <a:pt x="1433861" y="105237"/>
                  <a:pt x="1475517" y="149087"/>
                </a:cubicBezTo>
                <a:cubicBezTo>
                  <a:pt x="1495249" y="173203"/>
                  <a:pt x="1504019" y="199513"/>
                  <a:pt x="1501827" y="232399"/>
                </a:cubicBezTo>
                <a:cubicBezTo>
                  <a:pt x="1495249" y="366139"/>
                  <a:pt x="1365895" y="436297"/>
                  <a:pt x="1243118" y="436297"/>
                </a:cubicBezTo>
                <a:close/>
              </a:path>
            </a:pathLst>
          </a:custGeom>
          <a:solidFill>
            <a:srgbClr val="455256"/>
          </a:solidFill>
          <a:ln w="219226"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2FB5B964-3B34-48E3-86E3-FEBE2190B0C5}"/>
              </a:ext>
            </a:extLst>
          </p:cNvPr>
          <p:cNvSpPr/>
          <p:nvPr/>
        </p:nvSpPr>
        <p:spPr>
          <a:xfrm flipH="1">
            <a:off x="24457172" y="7006524"/>
            <a:ext cx="264049" cy="264049"/>
          </a:xfrm>
          <a:custGeom>
            <a:avLst/>
            <a:gdLst>
              <a:gd name="connsiteX0" fmla="*/ 6577 w 0"/>
              <a:gd name="connsiteY0" fmla="*/ 10962 h 0"/>
              <a:gd name="connsiteX1" fmla="*/ 6577 w 0"/>
              <a:gd name="connsiteY1" fmla="*/ 10962 h 0"/>
              <a:gd name="connsiteX2" fmla="*/ 0 w 0"/>
              <a:gd name="connsiteY2" fmla="*/ 0 h 0"/>
              <a:gd name="connsiteX3" fmla="*/ 6577 w 0"/>
              <a:gd name="connsiteY3" fmla="*/ 10962 h 0"/>
            </a:gdLst>
            <a:ahLst/>
            <a:cxnLst>
              <a:cxn ang="0">
                <a:pos x="connsiteX0" y="connsiteY0"/>
              </a:cxn>
              <a:cxn ang="0">
                <a:pos x="connsiteX1" y="connsiteY1"/>
              </a:cxn>
              <a:cxn ang="0">
                <a:pos x="connsiteX2" y="connsiteY2"/>
              </a:cxn>
              <a:cxn ang="0">
                <a:pos x="connsiteX3" y="connsiteY3"/>
              </a:cxn>
            </a:cxnLst>
            <a:rect l="l" t="t" r="r" b="b"/>
            <a:pathLst>
              <a:path>
                <a:moveTo>
                  <a:pt x="6577" y="10962"/>
                </a:moveTo>
                <a:lnTo>
                  <a:pt x="6577" y="10962"/>
                </a:lnTo>
                <a:cubicBezTo>
                  <a:pt x="6577" y="8770"/>
                  <a:pt x="4385" y="6577"/>
                  <a:pt x="0" y="0"/>
                </a:cubicBezTo>
                <a:cubicBezTo>
                  <a:pt x="4385" y="6577"/>
                  <a:pt x="6577" y="8770"/>
                  <a:pt x="6577" y="10962"/>
                </a:cubicBezTo>
                <a:close/>
              </a:path>
            </a:pathLst>
          </a:custGeom>
          <a:solidFill>
            <a:srgbClr val="ECBB1A"/>
          </a:solidFill>
          <a:ln w="219226"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866D0E8E-15C8-40A1-9DBB-3D67FD136FAA}"/>
              </a:ext>
            </a:extLst>
          </p:cNvPr>
          <p:cNvSpPr/>
          <p:nvPr/>
        </p:nvSpPr>
        <p:spPr>
          <a:xfrm flipH="1">
            <a:off x="24346271" y="6771520"/>
            <a:ext cx="1056195" cy="1320244"/>
          </a:xfrm>
          <a:custGeom>
            <a:avLst/>
            <a:gdLst>
              <a:gd name="connsiteX0" fmla="*/ 624848 w 876979"/>
              <a:gd name="connsiteY0" fmla="*/ 311328 h 1096223"/>
              <a:gd name="connsiteX1" fmla="*/ 545919 w 876979"/>
              <a:gd name="connsiteY1" fmla="*/ 258709 h 1096223"/>
              <a:gd name="connsiteX2" fmla="*/ 537150 w 876979"/>
              <a:gd name="connsiteY2" fmla="*/ 274056 h 1096223"/>
              <a:gd name="connsiteX3" fmla="*/ 620463 w 876979"/>
              <a:gd name="connsiteY3" fmla="*/ 350792 h 1096223"/>
              <a:gd name="connsiteX4" fmla="*/ 245554 w 876979"/>
              <a:gd name="connsiteY4" fmla="*/ 1072107 h 1096223"/>
              <a:gd name="connsiteX5" fmla="*/ 539342 w 876979"/>
              <a:gd name="connsiteY5" fmla="*/ 256516 h 1096223"/>
              <a:gd name="connsiteX6" fmla="*/ 534957 w 876979"/>
              <a:gd name="connsiteY6" fmla="*/ 254324 h 1096223"/>
              <a:gd name="connsiteX7" fmla="*/ 548112 w 876979"/>
              <a:gd name="connsiteY7" fmla="*/ 236784 h 1096223"/>
              <a:gd name="connsiteX8" fmla="*/ 559074 w 876979"/>
              <a:gd name="connsiteY8" fmla="*/ 210475 h 1096223"/>
              <a:gd name="connsiteX9" fmla="*/ 561267 w 876979"/>
              <a:gd name="connsiteY9" fmla="*/ 197320 h 1096223"/>
              <a:gd name="connsiteX10" fmla="*/ 0 w 876979"/>
              <a:gd name="connsiteY10" fmla="*/ 0 h 1096223"/>
              <a:gd name="connsiteX11" fmla="*/ 0 w 876979"/>
              <a:gd name="connsiteY11" fmla="*/ 0 h 1096223"/>
              <a:gd name="connsiteX12" fmla="*/ 0 w 876979"/>
              <a:gd name="connsiteY12" fmla="*/ 1251888 h 1096223"/>
              <a:gd name="connsiteX13" fmla="*/ 1034835 w 876979"/>
              <a:gd name="connsiteY13" fmla="*/ 1175152 h 1096223"/>
              <a:gd name="connsiteX14" fmla="*/ 1034835 w 876979"/>
              <a:gd name="connsiteY14" fmla="*/ 1166382 h 1096223"/>
              <a:gd name="connsiteX15" fmla="*/ 624848 w 876979"/>
              <a:gd name="connsiteY15" fmla="*/ 311328 h 109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979" h="1096223">
                <a:moveTo>
                  <a:pt x="624848" y="311328"/>
                </a:moveTo>
                <a:cubicBezTo>
                  <a:pt x="600731" y="291596"/>
                  <a:pt x="572229" y="276248"/>
                  <a:pt x="545919" y="258709"/>
                </a:cubicBezTo>
                <a:lnTo>
                  <a:pt x="537150" y="274056"/>
                </a:lnTo>
                <a:cubicBezTo>
                  <a:pt x="565652" y="298173"/>
                  <a:pt x="594153" y="322290"/>
                  <a:pt x="620463" y="350792"/>
                </a:cubicBezTo>
                <a:cubicBezTo>
                  <a:pt x="482338" y="570037"/>
                  <a:pt x="357369" y="844092"/>
                  <a:pt x="245554" y="1072107"/>
                </a:cubicBezTo>
                <a:cubicBezTo>
                  <a:pt x="381486" y="662119"/>
                  <a:pt x="495493" y="368331"/>
                  <a:pt x="539342" y="256516"/>
                </a:cubicBezTo>
                <a:cubicBezTo>
                  <a:pt x="537150" y="256516"/>
                  <a:pt x="537150" y="254324"/>
                  <a:pt x="534957" y="254324"/>
                </a:cubicBezTo>
                <a:lnTo>
                  <a:pt x="548112" y="236784"/>
                </a:lnTo>
                <a:cubicBezTo>
                  <a:pt x="554689" y="219245"/>
                  <a:pt x="559074" y="210475"/>
                  <a:pt x="559074" y="210475"/>
                </a:cubicBezTo>
                <a:cubicBezTo>
                  <a:pt x="559074" y="210475"/>
                  <a:pt x="559074" y="206090"/>
                  <a:pt x="561267" y="197320"/>
                </a:cubicBezTo>
                <a:cubicBezTo>
                  <a:pt x="526187" y="160049"/>
                  <a:pt x="372716" y="19732"/>
                  <a:pt x="0" y="0"/>
                </a:cubicBezTo>
                <a:cubicBezTo>
                  <a:pt x="0" y="0"/>
                  <a:pt x="0" y="0"/>
                  <a:pt x="0" y="0"/>
                </a:cubicBezTo>
                <a:lnTo>
                  <a:pt x="0" y="1251888"/>
                </a:lnTo>
                <a:cubicBezTo>
                  <a:pt x="344214" y="1251888"/>
                  <a:pt x="690621" y="1225578"/>
                  <a:pt x="1034835" y="1175152"/>
                </a:cubicBezTo>
                <a:cubicBezTo>
                  <a:pt x="1034835" y="1172960"/>
                  <a:pt x="1034835" y="1170767"/>
                  <a:pt x="1034835" y="1166382"/>
                </a:cubicBezTo>
                <a:cubicBezTo>
                  <a:pt x="1054567" y="822168"/>
                  <a:pt x="894519" y="508648"/>
                  <a:pt x="624848" y="311328"/>
                </a:cubicBezTo>
                <a:close/>
              </a:path>
            </a:pathLst>
          </a:custGeom>
          <a:solidFill>
            <a:srgbClr val="ECBB1A"/>
          </a:solidFill>
          <a:ln w="219226"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F359EE9-618C-4334-A032-8B5F112CA7B5}"/>
              </a:ext>
            </a:extLst>
          </p:cNvPr>
          <p:cNvSpPr/>
          <p:nvPr/>
        </p:nvSpPr>
        <p:spPr>
          <a:xfrm flipH="1">
            <a:off x="24079582" y="8176259"/>
            <a:ext cx="1320244" cy="264049"/>
          </a:xfrm>
          <a:custGeom>
            <a:avLst/>
            <a:gdLst>
              <a:gd name="connsiteX0" fmla="*/ 1069915 w 1096223"/>
              <a:gd name="connsiteY0" fmla="*/ 0 h 219244"/>
              <a:gd name="connsiteX1" fmla="*/ 0 w 1096223"/>
              <a:gd name="connsiteY1" fmla="*/ 81121 h 219244"/>
              <a:gd name="connsiteX2" fmla="*/ 0 w 1096223"/>
              <a:gd name="connsiteY2" fmla="*/ 116200 h 219244"/>
              <a:gd name="connsiteX3" fmla="*/ 0 w 1096223"/>
              <a:gd name="connsiteY3" fmla="*/ 153472 h 219244"/>
              <a:gd name="connsiteX4" fmla="*/ 0 w 1096223"/>
              <a:gd name="connsiteY4" fmla="*/ 203898 h 219244"/>
              <a:gd name="connsiteX5" fmla="*/ 0 w 1096223"/>
              <a:gd name="connsiteY5" fmla="*/ 245554 h 219244"/>
              <a:gd name="connsiteX6" fmla="*/ 670889 w 1096223"/>
              <a:gd name="connsiteY6" fmla="*/ 223630 h 219244"/>
              <a:gd name="connsiteX7" fmla="*/ 938368 w 1096223"/>
              <a:gd name="connsiteY7" fmla="*/ 142509 h 219244"/>
              <a:gd name="connsiteX8" fmla="*/ 914251 w 1096223"/>
              <a:gd name="connsiteY8" fmla="*/ 171011 h 219244"/>
              <a:gd name="connsiteX9" fmla="*/ 806821 w 1096223"/>
              <a:gd name="connsiteY9" fmla="*/ 252132 h 219244"/>
              <a:gd name="connsiteX10" fmla="*/ 638002 w 1096223"/>
              <a:gd name="connsiteY10" fmla="*/ 300366 h 219244"/>
              <a:gd name="connsiteX11" fmla="*/ 0 w 1096223"/>
              <a:gd name="connsiteY11" fmla="*/ 331060 h 219244"/>
              <a:gd name="connsiteX12" fmla="*/ 0 w 1096223"/>
              <a:gd name="connsiteY12" fmla="*/ 339830 h 219244"/>
              <a:gd name="connsiteX13" fmla="*/ 0 w 1096223"/>
              <a:gd name="connsiteY13" fmla="*/ 425335 h 219244"/>
              <a:gd name="connsiteX14" fmla="*/ 598538 w 1096223"/>
              <a:gd name="connsiteY14" fmla="*/ 399026 h 219244"/>
              <a:gd name="connsiteX15" fmla="*/ 866017 w 1096223"/>
              <a:gd name="connsiteY15" fmla="*/ 287211 h 219244"/>
              <a:gd name="connsiteX16" fmla="*/ 980024 w 1096223"/>
              <a:gd name="connsiteY16" fmla="*/ 274056 h 219244"/>
              <a:gd name="connsiteX17" fmla="*/ 1109379 w 1096223"/>
              <a:gd name="connsiteY17" fmla="*/ 127162 h 219244"/>
              <a:gd name="connsiteX18" fmla="*/ 1096224 w 1096223"/>
              <a:gd name="connsiteY18" fmla="*/ 17540 h 219244"/>
              <a:gd name="connsiteX19" fmla="*/ 1069915 w 1096223"/>
              <a:gd name="connsiteY19" fmla="*/ 0 h 2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6223" h="219244">
                <a:moveTo>
                  <a:pt x="1069915" y="0"/>
                </a:moveTo>
                <a:cubicBezTo>
                  <a:pt x="712546" y="54811"/>
                  <a:pt x="355177" y="81121"/>
                  <a:pt x="0" y="81121"/>
                </a:cubicBezTo>
                <a:lnTo>
                  <a:pt x="0" y="116200"/>
                </a:lnTo>
                <a:lnTo>
                  <a:pt x="0" y="153472"/>
                </a:lnTo>
                <a:lnTo>
                  <a:pt x="0" y="203898"/>
                </a:lnTo>
                <a:lnTo>
                  <a:pt x="0" y="245554"/>
                </a:lnTo>
                <a:cubicBezTo>
                  <a:pt x="223630" y="245554"/>
                  <a:pt x="447259" y="238977"/>
                  <a:pt x="670889" y="223630"/>
                </a:cubicBezTo>
                <a:cubicBezTo>
                  <a:pt x="780512" y="217053"/>
                  <a:pt x="876979" y="186358"/>
                  <a:pt x="938368" y="142509"/>
                </a:cubicBezTo>
                <a:cubicBezTo>
                  <a:pt x="929598" y="151279"/>
                  <a:pt x="923021" y="162242"/>
                  <a:pt x="914251" y="171011"/>
                </a:cubicBezTo>
                <a:cubicBezTo>
                  <a:pt x="887941" y="203898"/>
                  <a:pt x="850670" y="230207"/>
                  <a:pt x="806821" y="252132"/>
                </a:cubicBezTo>
                <a:cubicBezTo>
                  <a:pt x="756395" y="276248"/>
                  <a:pt x="699391" y="293788"/>
                  <a:pt x="638002" y="300366"/>
                </a:cubicBezTo>
                <a:cubicBezTo>
                  <a:pt x="425335" y="320098"/>
                  <a:pt x="212668" y="331060"/>
                  <a:pt x="0" y="331060"/>
                </a:cubicBezTo>
                <a:lnTo>
                  <a:pt x="0" y="339830"/>
                </a:lnTo>
                <a:lnTo>
                  <a:pt x="0" y="425335"/>
                </a:lnTo>
                <a:cubicBezTo>
                  <a:pt x="199513" y="425335"/>
                  <a:pt x="399026" y="416565"/>
                  <a:pt x="598538" y="399026"/>
                </a:cubicBezTo>
                <a:cubicBezTo>
                  <a:pt x="699391" y="390256"/>
                  <a:pt x="793666" y="350792"/>
                  <a:pt x="866017" y="287211"/>
                </a:cubicBezTo>
                <a:cubicBezTo>
                  <a:pt x="903288" y="282826"/>
                  <a:pt x="942753" y="278441"/>
                  <a:pt x="980024" y="274056"/>
                </a:cubicBezTo>
                <a:cubicBezTo>
                  <a:pt x="1058952" y="263094"/>
                  <a:pt x="1118149" y="197321"/>
                  <a:pt x="1109379" y="127162"/>
                </a:cubicBezTo>
                <a:cubicBezTo>
                  <a:pt x="1104994" y="89890"/>
                  <a:pt x="1100609" y="52619"/>
                  <a:pt x="1096224" y="17540"/>
                </a:cubicBezTo>
                <a:cubicBezTo>
                  <a:pt x="1087454" y="10962"/>
                  <a:pt x="1080877" y="6577"/>
                  <a:pt x="1069915" y="0"/>
                </a:cubicBezTo>
                <a:close/>
              </a:path>
            </a:pathLst>
          </a:custGeom>
          <a:solidFill>
            <a:srgbClr val="F2B100"/>
          </a:solidFill>
          <a:ln w="219226"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C40BD4A8-4F40-4D9C-B770-E2CCCBA583F7}"/>
              </a:ext>
            </a:extLst>
          </p:cNvPr>
          <p:cNvSpPr/>
          <p:nvPr/>
        </p:nvSpPr>
        <p:spPr>
          <a:xfrm flipH="1">
            <a:off x="25416291" y="8176259"/>
            <a:ext cx="1320244" cy="264049"/>
          </a:xfrm>
          <a:custGeom>
            <a:avLst/>
            <a:gdLst>
              <a:gd name="connsiteX0" fmla="*/ 13671 w 1096223"/>
              <a:gd name="connsiteY0" fmla="*/ 19732 h 219244"/>
              <a:gd name="connsiteX1" fmla="*/ 516 w 1096223"/>
              <a:gd name="connsiteY1" fmla="*/ 129354 h 219244"/>
              <a:gd name="connsiteX2" fmla="*/ 129871 w 1096223"/>
              <a:gd name="connsiteY2" fmla="*/ 276248 h 219244"/>
              <a:gd name="connsiteX3" fmla="*/ 239493 w 1096223"/>
              <a:gd name="connsiteY3" fmla="*/ 289403 h 219244"/>
              <a:gd name="connsiteX4" fmla="*/ 506972 w 1096223"/>
              <a:gd name="connsiteY4" fmla="*/ 401218 h 219244"/>
              <a:gd name="connsiteX5" fmla="*/ 1109895 w 1096223"/>
              <a:gd name="connsiteY5" fmla="*/ 427527 h 219244"/>
              <a:gd name="connsiteX6" fmla="*/ 1109895 w 1096223"/>
              <a:gd name="connsiteY6" fmla="*/ 342022 h 219244"/>
              <a:gd name="connsiteX7" fmla="*/ 1109895 w 1096223"/>
              <a:gd name="connsiteY7" fmla="*/ 333252 h 219244"/>
              <a:gd name="connsiteX8" fmla="*/ 465315 w 1096223"/>
              <a:gd name="connsiteY8" fmla="*/ 302558 h 219244"/>
              <a:gd name="connsiteX9" fmla="*/ 296497 w 1096223"/>
              <a:gd name="connsiteY9" fmla="*/ 254324 h 219244"/>
              <a:gd name="connsiteX10" fmla="*/ 184682 w 1096223"/>
              <a:gd name="connsiteY10" fmla="*/ 166626 h 219244"/>
              <a:gd name="connsiteX11" fmla="*/ 171527 w 1096223"/>
              <a:gd name="connsiteY11" fmla="*/ 149087 h 219244"/>
              <a:gd name="connsiteX12" fmla="*/ 432428 w 1096223"/>
              <a:gd name="connsiteY12" fmla="*/ 223630 h 219244"/>
              <a:gd name="connsiteX13" fmla="*/ 1109895 w 1096223"/>
              <a:gd name="connsiteY13" fmla="*/ 245554 h 219244"/>
              <a:gd name="connsiteX14" fmla="*/ 1109895 w 1096223"/>
              <a:gd name="connsiteY14" fmla="*/ 203898 h 219244"/>
              <a:gd name="connsiteX15" fmla="*/ 1109895 w 1096223"/>
              <a:gd name="connsiteY15" fmla="*/ 153472 h 219244"/>
              <a:gd name="connsiteX16" fmla="*/ 1109895 w 1096223"/>
              <a:gd name="connsiteY16" fmla="*/ 116200 h 219244"/>
              <a:gd name="connsiteX17" fmla="*/ 1109895 w 1096223"/>
              <a:gd name="connsiteY17" fmla="*/ 81121 h 219244"/>
              <a:gd name="connsiteX18" fmla="*/ 39980 w 1096223"/>
              <a:gd name="connsiteY18" fmla="*/ 0 h 219244"/>
              <a:gd name="connsiteX19" fmla="*/ 13671 w 1096223"/>
              <a:gd name="connsiteY19" fmla="*/ 19732 h 2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6223" h="219244">
                <a:moveTo>
                  <a:pt x="13671" y="19732"/>
                </a:moveTo>
                <a:cubicBezTo>
                  <a:pt x="9286" y="57004"/>
                  <a:pt x="4901" y="94275"/>
                  <a:pt x="516" y="129354"/>
                </a:cubicBezTo>
                <a:cubicBezTo>
                  <a:pt x="-6061" y="199513"/>
                  <a:pt x="50942" y="265286"/>
                  <a:pt x="129871" y="276248"/>
                </a:cubicBezTo>
                <a:cubicBezTo>
                  <a:pt x="167142" y="280633"/>
                  <a:pt x="204414" y="285018"/>
                  <a:pt x="239493" y="289403"/>
                </a:cubicBezTo>
                <a:cubicBezTo>
                  <a:pt x="311844" y="350792"/>
                  <a:pt x="406119" y="392448"/>
                  <a:pt x="506972" y="401218"/>
                </a:cubicBezTo>
                <a:cubicBezTo>
                  <a:pt x="708677" y="418757"/>
                  <a:pt x="908190" y="427527"/>
                  <a:pt x="1109895" y="427527"/>
                </a:cubicBezTo>
                <a:lnTo>
                  <a:pt x="1109895" y="342022"/>
                </a:lnTo>
                <a:lnTo>
                  <a:pt x="1109895" y="333252"/>
                </a:lnTo>
                <a:cubicBezTo>
                  <a:pt x="895035" y="333252"/>
                  <a:pt x="680175" y="322290"/>
                  <a:pt x="465315" y="302558"/>
                </a:cubicBezTo>
                <a:cubicBezTo>
                  <a:pt x="403927" y="295981"/>
                  <a:pt x="344730" y="280633"/>
                  <a:pt x="296497" y="254324"/>
                </a:cubicBezTo>
                <a:cubicBezTo>
                  <a:pt x="250455" y="230207"/>
                  <a:pt x="210991" y="201705"/>
                  <a:pt x="184682" y="166626"/>
                </a:cubicBezTo>
                <a:cubicBezTo>
                  <a:pt x="180297" y="162242"/>
                  <a:pt x="175912" y="155664"/>
                  <a:pt x="171527" y="149087"/>
                </a:cubicBezTo>
                <a:cubicBezTo>
                  <a:pt x="232916" y="188551"/>
                  <a:pt x="329383" y="217053"/>
                  <a:pt x="432428" y="223630"/>
                </a:cubicBezTo>
                <a:cubicBezTo>
                  <a:pt x="658251" y="238977"/>
                  <a:pt x="884073" y="245554"/>
                  <a:pt x="1109895" y="245554"/>
                </a:cubicBezTo>
                <a:lnTo>
                  <a:pt x="1109895" y="203898"/>
                </a:lnTo>
                <a:lnTo>
                  <a:pt x="1109895" y="153472"/>
                </a:lnTo>
                <a:lnTo>
                  <a:pt x="1109895" y="116200"/>
                </a:lnTo>
                <a:lnTo>
                  <a:pt x="1109895" y="81121"/>
                </a:lnTo>
                <a:cubicBezTo>
                  <a:pt x="754718" y="81121"/>
                  <a:pt x="397349" y="52619"/>
                  <a:pt x="39980" y="0"/>
                </a:cubicBezTo>
                <a:cubicBezTo>
                  <a:pt x="29018" y="6577"/>
                  <a:pt x="24633" y="10962"/>
                  <a:pt x="13671" y="19732"/>
                </a:cubicBezTo>
                <a:close/>
              </a:path>
            </a:pathLst>
          </a:custGeom>
          <a:solidFill>
            <a:srgbClr val="F3B70E"/>
          </a:solidFill>
          <a:ln w="219226"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E770A69-6EC4-4F00-B459-06B89DACB6EE}"/>
              </a:ext>
            </a:extLst>
          </p:cNvPr>
          <p:cNvSpPr/>
          <p:nvPr/>
        </p:nvSpPr>
        <p:spPr>
          <a:xfrm flipH="1">
            <a:off x="24343631" y="8350532"/>
            <a:ext cx="1056195" cy="264049"/>
          </a:xfrm>
          <a:custGeom>
            <a:avLst/>
            <a:gdLst>
              <a:gd name="connsiteX0" fmla="*/ 0 w 876979"/>
              <a:gd name="connsiteY0" fmla="*/ 103045 h 0"/>
              <a:gd name="connsiteX1" fmla="*/ 0 w 876979"/>
              <a:gd name="connsiteY1" fmla="*/ 109622 h 0"/>
              <a:gd name="connsiteX2" fmla="*/ 0 w 876979"/>
              <a:gd name="connsiteY2" fmla="*/ 188551 h 0"/>
              <a:gd name="connsiteX3" fmla="*/ 638002 w 876979"/>
              <a:gd name="connsiteY3" fmla="*/ 157857 h 0"/>
              <a:gd name="connsiteX4" fmla="*/ 806821 w 876979"/>
              <a:gd name="connsiteY4" fmla="*/ 109622 h 0"/>
              <a:gd name="connsiteX5" fmla="*/ 914251 w 876979"/>
              <a:gd name="connsiteY5" fmla="*/ 28502 h 0"/>
              <a:gd name="connsiteX6" fmla="*/ 938368 w 876979"/>
              <a:gd name="connsiteY6" fmla="*/ 0 h 0"/>
              <a:gd name="connsiteX7" fmla="*/ 670889 w 876979"/>
              <a:gd name="connsiteY7" fmla="*/ 81121 h 0"/>
              <a:gd name="connsiteX8" fmla="*/ 0 w 876979"/>
              <a:gd name="connsiteY8" fmla="*/ 10304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979">
                <a:moveTo>
                  <a:pt x="0" y="103045"/>
                </a:moveTo>
                <a:lnTo>
                  <a:pt x="0" y="109622"/>
                </a:lnTo>
                <a:lnTo>
                  <a:pt x="0" y="188551"/>
                </a:lnTo>
                <a:cubicBezTo>
                  <a:pt x="212668" y="188551"/>
                  <a:pt x="425335" y="177589"/>
                  <a:pt x="638002" y="157857"/>
                </a:cubicBezTo>
                <a:cubicBezTo>
                  <a:pt x="699391" y="151279"/>
                  <a:pt x="758587" y="133739"/>
                  <a:pt x="806821" y="109622"/>
                </a:cubicBezTo>
                <a:cubicBezTo>
                  <a:pt x="850670" y="87698"/>
                  <a:pt x="887941" y="61389"/>
                  <a:pt x="914251" y="28502"/>
                </a:cubicBezTo>
                <a:cubicBezTo>
                  <a:pt x="923021" y="19732"/>
                  <a:pt x="929598" y="8770"/>
                  <a:pt x="938368" y="0"/>
                </a:cubicBezTo>
                <a:cubicBezTo>
                  <a:pt x="876979" y="41657"/>
                  <a:pt x="778319" y="72351"/>
                  <a:pt x="670889" y="81121"/>
                </a:cubicBezTo>
                <a:cubicBezTo>
                  <a:pt x="447259" y="96468"/>
                  <a:pt x="223630" y="103045"/>
                  <a:pt x="0" y="103045"/>
                </a:cubicBezTo>
                <a:close/>
              </a:path>
            </a:pathLst>
          </a:custGeom>
          <a:solidFill>
            <a:srgbClr val="ECBB1A"/>
          </a:solidFill>
          <a:ln w="219226"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2E5CC306-9B92-4BE1-B144-F3A7866C3762}"/>
              </a:ext>
            </a:extLst>
          </p:cNvPr>
          <p:cNvSpPr/>
          <p:nvPr/>
        </p:nvSpPr>
        <p:spPr>
          <a:xfrm flipH="1">
            <a:off x="24534966" y="6768880"/>
            <a:ext cx="2112390" cy="1320244"/>
          </a:xfrm>
          <a:custGeom>
            <a:avLst/>
            <a:gdLst>
              <a:gd name="connsiteX0" fmla="*/ 1035848 w 1753958"/>
              <a:gd name="connsiteY0" fmla="*/ 0 h 1096223"/>
              <a:gd name="connsiteX1" fmla="*/ 472389 w 1753958"/>
              <a:gd name="connsiteY1" fmla="*/ 199513 h 1096223"/>
              <a:gd name="connsiteX2" fmla="*/ 465812 w 1753958"/>
              <a:gd name="connsiteY2" fmla="*/ 208283 h 1096223"/>
              <a:gd name="connsiteX3" fmla="*/ 468004 w 1753958"/>
              <a:gd name="connsiteY3" fmla="*/ 210475 h 1096223"/>
              <a:gd name="connsiteX4" fmla="*/ 474582 w 1753958"/>
              <a:gd name="connsiteY4" fmla="*/ 199513 h 1096223"/>
              <a:gd name="connsiteX5" fmla="*/ 476774 w 1753958"/>
              <a:gd name="connsiteY5" fmla="*/ 212668 h 1096223"/>
              <a:gd name="connsiteX6" fmla="*/ 487736 w 1753958"/>
              <a:gd name="connsiteY6" fmla="*/ 241169 h 1096223"/>
              <a:gd name="connsiteX7" fmla="*/ 498699 w 1753958"/>
              <a:gd name="connsiteY7" fmla="*/ 258709 h 1096223"/>
              <a:gd name="connsiteX8" fmla="*/ 496506 w 1753958"/>
              <a:gd name="connsiteY8" fmla="*/ 260901 h 1096223"/>
              <a:gd name="connsiteX9" fmla="*/ 790294 w 1753958"/>
              <a:gd name="connsiteY9" fmla="*/ 1076492 h 1096223"/>
              <a:gd name="connsiteX10" fmla="*/ 415386 w 1753958"/>
              <a:gd name="connsiteY10" fmla="*/ 355177 h 1096223"/>
              <a:gd name="connsiteX11" fmla="*/ 500891 w 1753958"/>
              <a:gd name="connsiteY11" fmla="*/ 278441 h 1096223"/>
              <a:gd name="connsiteX12" fmla="*/ 492121 w 1753958"/>
              <a:gd name="connsiteY12" fmla="*/ 263094 h 1096223"/>
              <a:gd name="connsiteX13" fmla="*/ 413193 w 1753958"/>
              <a:gd name="connsiteY13" fmla="*/ 315713 h 1096223"/>
              <a:gd name="connsiteX14" fmla="*/ 1013 w 1753958"/>
              <a:gd name="connsiteY14" fmla="*/ 1168575 h 1096223"/>
              <a:gd name="connsiteX15" fmla="*/ 1013 w 1753958"/>
              <a:gd name="connsiteY15" fmla="*/ 1177345 h 1096223"/>
              <a:gd name="connsiteX16" fmla="*/ 1035848 w 1753958"/>
              <a:gd name="connsiteY16" fmla="*/ 1254080 h 1096223"/>
              <a:gd name="connsiteX17" fmla="*/ 1844862 w 1753958"/>
              <a:gd name="connsiteY17" fmla="*/ 1205846 h 1096223"/>
              <a:gd name="connsiteX18" fmla="*/ 1035848 w 1753958"/>
              <a:gd name="connsiteY18" fmla="*/ 1161998 h 1096223"/>
              <a:gd name="connsiteX19" fmla="*/ 1035848 w 1753958"/>
              <a:gd name="connsiteY19" fmla="*/ 0 h 109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3958" h="1096223">
                <a:moveTo>
                  <a:pt x="1035848" y="0"/>
                </a:moveTo>
                <a:cubicBezTo>
                  <a:pt x="660940" y="21925"/>
                  <a:pt x="507468" y="164434"/>
                  <a:pt x="472389" y="199513"/>
                </a:cubicBezTo>
                <a:cubicBezTo>
                  <a:pt x="468004" y="206090"/>
                  <a:pt x="465812" y="208283"/>
                  <a:pt x="465812" y="208283"/>
                </a:cubicBezTo>
                <a:lnTo>
                  <a:pt x="468004" y="210475"/>
                </a:lnTo>
                <a:cubicBezTo>
                  <a:pt x="468004" y="208283"/>
                  <a:pt x="470197" y="206090"/>
                  <a:pt x="474582" y="199513"/>
                </a:cubicBezTo>
                <a:cubicBezTo>
                  <a:pt x="476774" y="206090"/>
                  <a:pt x="476774" y="212668"/>
                  <a:pt x="476774" y="212668"/>
                </a:cubicBezTo>
                <a:cubicBezTo>
                  <a:pt x="476774" y="212668"/>
                  <a:pt x="481159" y="223630"/>
                  <a:pt x="487736" y="241169"/>
                </a:cubicBezTo>
                <a:lnTo>
                  <a:pt x="498699" y="258709"/>
                </a:lnTo>
                <a:cubicBezTo>
                  <a:pt x="498699" y="258709"/>
                  <a:pt x="496506" y="260901"/>
                  <a:pt x="496506" y="260901"/>
                </a:cubicBezTo>
                <a:cubicBezTo>
                  <a:pt x="549125" y="385871"/>
                  <a:pt x="691634" y="736663"/>
                  <a:pt x="790294" y="1076492"/>
                </a:cubicBezTo>
                <a:cubicBezTo>
                  <a:pt x="678479" y="848477"/>
                  <a:pt x="553510" y="574422"/>
                  <a:pt x="415386" y="355177"/>
                </a:cubicBezTo>
                <a:cubicBezTo>
                  <a:pt x="441695" y="326675"/>
                  <a:pt x="470197" y="302558"/>
                  <a:pt x="500891" y="278441"/>
                </a:cubicBezTo>
                <a:lnTo>
                  <a:pt x="492121" y="263094"/>
                </a:lnTo>
                <a:cubicBezTo>
                  <a:pt x="465812" y="280633"/>
                  <a:pt x="439502" y="295981"/>
                  <a:pt x="413193" y="315713"/>
                </a:cubicBezTo>
                <a:cubicBezTo>
                  <a:pt x="145715" y="513033"/>
                  <a:pt x="-14334" y="826553"/>
                  <a:pt x="1013" y="1168575"/>
                </a:cubicBezTo>
                <a:cubicBezTo>
                  <a:pt x="1013" y="1170767"/>
                  <a:pt x="1013" y="1172960"/>
                  <a:pt x="1013" y="1177345"/>
                </a:cubicBezTo>
                <a:cubicBezTo>
                  <a:pt x="347420" y="1227771"/>
                  <a:pt x="691634" y="1254080"/>
                  <a:pt x="1035848" y="1254080"/>
                </a:cubicBezTo>
                <a:lnTo>
                  <a:pt x="1844862" y="1205846"/>
                </a:lnTo>
                <a:lnTo>
                  <a:pt x="1035848" y="1161998"/>
                </a:lnTo>
                <a:lnTo>
                  <a:pt x="1035848" y="0"/>
                </a:lnTo>
                <a:close/>
              </a:path>
            </a:pathLst>
          </a:custGeom>
          <a:solidFill>
            <a:srgbClr val="F7DC54"/>
          </a:solidFill>
          <a:ln w="219226"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794CAE7C-1526-4962-B46D-BF93F5F95AE8}"/>
              </a:ext>
            </a:extLst>
          </p:cNvPr>
          <p:cNvSpPr/>
          <p:nvPr/>
        </p:nvSpPr>
        <p:spPr>
          <a:xfrm flipH="1">
            <a:off x="25473760" y="8358453"/>
            <a:ext cx="1056195" cy="264049"/>
          </a:xfrm>
          <a:custGeom>
            <a:avLst/>
            <a:gdLst>
              <a:gd name="connsiteX0" fmla="*/ 0 w 876979"/>
              <a:gd name="connsiteY0" fmla="*/ 0 h 0"/>
              <a:gd name="connsiteX1" fmla="*/ 13155 w 876979"/>
              <a:gd name="connsiteY1" fmla="*/ 17540 h 0"/>
              <a:gd name="connsiteX2" fmla="*/ 124970 w 876979"/>
              <a:gd name="connsiteY2" fmla="*/ 105237 h 0"/>
              <a:gd name="connsiteX3" fmla="*/ 293788 w 876979"/>
              <a:gd name="connsiteY3" fmla="*/ 153472 h 0"/>
              <a:gd name="connsiteX4" fmla="*/ 938368 w 876979"/>
              <a:gd name="connsiteY4" fmla="*/ 184166 h 0"/>
              <a:gd name="connsiteX5" fmla="*/ 938368 w 876979"/>
              <a:gd name="connsiteY5" fmla="*/ 105237 h 0"/>
              <a:gd name="connsiteX6" fmla="*/ 938368 w 876979"/>
              <a:gd name="connsiteY6" fmla="*/ 98660 h 0"/>
              <a:gd name="connsiteX7" fmla="*/ 260901 w 876979"/>
              <a:gd name="connsiteY7" fmla="*/ 76736 h 0"/>
              <a:gd name="connsiteX8" fmla="*/ 0 w 876979"/>
              <a:gd name="connsiteY8"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979">
                <a:moveTo>
                  <a:pt x="0" y="0"/>
                </a:moveTo>
                <a:cubicBezTo>
                  <a:pt x="4385" y="4385"/>
                  <a:pt x="8770" y="10962"/>
                  <a:pt x="13155" y="17540"/>
                </a:cubicBezTo>
                <a:cubicBezTo>
                  <a:pt x="39464" y="52619"/>
                  <a:pt x="78928" y="81121"/>
                  <a:pt x="124970" y="105237"/>
                </a:cubicBezTo>
                <a:cubicBezTo>
                  <a:pt x="175396" y="129354"/>
                  <a:pt x="232399" y="146894"/>
                  <a:pt x="293788" y="153472"/>
                </a:cubicBezTo>
                <a:cubicBezTo>
                  <a:pt x="508648" y="173204"/>
                  <a:pt x="723508" y="184166"/>
                  <a:pt x="938368" y="184166"/>
                </a:cubicBezTo>
                <a:lnTo>
                  <a:pt x="938368" y="105237"/>
                </a:lnTo>
                <a:lnTo>
                  <a:pt x="938368" y="98660"/>
                </a:lnTo>
                <a:cubicBezTo>
                  <a:pt x="712546" y="98660"/>
                  <a:pt x="486723" y="92083"/>
                  <a:pt x="260901" y="76736"/>
                </a:cubicBezTo>
                <a:cubicBezTo>
                  <a:pt x="157856" y="67966"/>
                  <a:pt x="61389" y="39464"/>
                  <a:pt x="0" y="0"/>
                </a:cubicBezTo>
                <a:close/>
              </a:path>
            </a:pathLst>
          </a:custGeom>
          <a:solidFill>
            <a:srgbClr val="F9CB31"/>
          </a:solidFill>
          <a:ln w="219226"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C6FB6DA-3011-476C-939D-86816495D9F5}"/>
              </a:ext>
            </a:extLst>
          </p:cNvPr>
          <p:cNvSpPr/>
          <p:nvPr/>
        </p:nvSpPr>
        <p:spPr>
          <a:xfrm flipH="1">
            <a:off x="25883035" y="7006524"/>
            <a:ext cx="264049" cy="1056195"/>
          </a:xfrm>
          <a:custGeom>
            <a:avLst/>
            <a:gdLst>
              <a:gd name="connsiteX0" fmla="*/ 72351 w 219244"/>
              <a:gd name="connsiteY0" fmla="*/ 41656 h 876979"/>
              <a:gd name="connsiteX1" fmla="*/ 61389 w 219244"/>
              <a:gd name="connsiteY1" fmla="*/ 13155 h 876979"/>
              <a:gd name="connsiteX2" fmla="*/ 59196 w 219244"/>
              <a:gd name="connsiteY2" fmla="*/ 0 h 876979"/>
              <a:gd name="connsiteX3" fmla="*/ 52619 w 219244"/>
              <a:gd name="connsiteY3" fmla="*/ 10962 h 876979"/>
              <a:gd name="connsiteX4" fmla="*/ 52619 w 219244"/>
              <a:gd name="connsiteY4" fmla="*/ 13155 h 876979"/>
              <a:gd name="connsiteX5" fmla="*/ 76736 w 219244"/>
              <a:gd name="connsiteY5" fmla="*/ 63581 h 876979"/>
              <a:gd name="connsiteX6" fmla="*/ 85506 w 219244"/>
              <a:gd name="connsiteY6" fmla="*/ 78928 h 876979"/>
              <a:gd name="connsiteX7" fmla="*/ 0 w 219244"/>
              <a:gd name="connsiteY7" fmla="*/ 155664 h 876979"/>
              <a:gd name="connsiteX8" fmla="*/ 374909 w 219244"/>
              <a:gd name="connsiteY8" fmla="*/ 876979 h 876979"/>
              <a:gd name="connsiteX9" fmla="*/ 81121 w 219244"/>
              <a:gd name="connsiteY9" fmla="*/ 61388 h 876979"/>
              <a:gd name="connsiteX10" fmla="*/ 72351 w 219244"/>
              <a:gd name="connsiteY10" fmla="*/ 41656 h 87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244" h="876979">
                <a:moveTo>
                  <a:pt x="72351" y="41656"/>
                </a:moveTo>
                <a:cubicBezTo>
                  <a:pt x="65773" y="24117"/>
                  <a:pt x="61389" y="13155"/>
                  <a:pt x="61389" y="13155"/>
                </a:cubicBezTo>
                <a:cubicBezTo>
                  <a:pt x="61389" y="13155"/>
                  <a:pt x="61389" y="8770"/>
                  <a:pt x="59196" y="0"/>
                </a:cubicBezTo>
                <a:cubicBezTo>
                  <a:pt x="57004" y="6577"/>
                  <a:pt x="54811" y="8770"/>
                  <a:pt x="52619" y="10962"/>
                </a:cubicBezTo>
                <a:cubicBezTo>
                  <a:pt x="52619" y="10962"/>
                  <a:pt x="52619" y="13155"/>
                  <a:pt x="52619" y="13155"/>
                </a:cubicBezTo>
                <a:lnTo>
                  <a:pt x="76736" y="63581"/>
                </a:lnTo>
                <a:lnTo>
                  <a:pt x="85506" y="78928"/>
                </a:lnTo>
                <a:cubicBezTo>
                  <a:pt x="57004" y="103045"/>
                  <a:pt x="28502" y="127162"/>
                  <a:pt x="0" y="155664"/>
                </a:cubicBezTo>
                <a:cubicBezTo>
                  <a:pt x="138124" y="374908"/>
                  <a:pt x="263094" y="648964"/>
                  <a:pt x="374909" y="876979"/>
                </a:cubicBezTo>
                <a:cubicBezTo>
                  <a:pt x="274056" y="537149"/>
                  <a:pt x="133739" y="186358"/>
                  <a:pt x="81121" y="61388"/>
                </a:cubicBezTo>
                <a:cubicBezTo>
                  <a:pt x="76736" y="52619"/>
                  <a:pt x="74543" y="46041"/>
                  <a:pt x="72351" y="41656"/>
                </a:cubicBezTo>
                <a:close/>
              </a:path>
            </a:pathLst>
          </a:custGeom>
          <a:solidFill>
            <a:srgbClr val="F3B70E"/>
          </a:solidFill>
          <a:ln w="219226"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43C215A-498C-49CA-B9A5-BF2933718927}"/>
              </a:ext>
            </a:extLst>
          </p:cNvPr>
          <p:cNvSpPr/>
          <p:nvPr/>
        </p:nvSpPr>
        <p:spPr>
          <a:xfrm flipH="1">
            <a:off x="24834762" y="7006524"/>
            <a:ext cx="264049" cy="1056195"/>
          </a:xfrm>
          <a:custGeom>
            <a:avLst/>
            <a:gdLst>
              <a:gd name="connsiteX0" fmla="*/ 295981 w 219244"/>
              <a:gd name="connsiteY0" fmla="*/ 63581 h 876979"/>
              <a:gd name="connsiteX1" fmla="*/ 322290 w 219244"/>
              <a:gd name="connsiteY1" fmla="*/ 13155 h 876979"/>
              <a:gd name="connsiteX2" fmla="*/ 322290 w 219244"/>
              <a:gd name="connsiteY2" fmla="*/ 10962 h 876979"/>
              <a:gd name="connsiteX3" fmla="*/ 315712 w 219244"/>
              <a:gd name="connsiteY3" fmla="*/ 0 h 876979"/>
              <a:gd name="connsiteX4" fmla="*/ 313520 w 219244"/>
              <a:gd name="connsiteY4" fmla="*/ 13155 h 876979"/>
              <a:gd name="connsiteX5" fmla="*/ 302558 w 219244"/>
              <a:gd name="connsiteY5" fmla="*/ 39464 h 876979"/>
              <a:gd name="connsiteX6" fmla="*/ 293788 w 219244"/>
              <a:gd name="connsiteY6" fmla="*/ 61388 h 876979"/>
              <a:gd name="connsiteX7" fmla="*/ 0 w 219244"/>
              <a:gd name="connsiteY7" fmla="*/ 876979 h 876979"/>
              <a:gd name="connsiteX8" fmla="*/ 374909 w 219244"/>
              <a:gd name="connsiteY8" fmla="*/ 155664 h 876979"/>
              <a:gd name="connsiteX9" fmla="*/ 291596 w 219244"/>
              <a:gd name="connsiteY9" fmla="*/ 78928 h 876979"/>
              <a:gd name="connsiteX10" fmla="*/ 295981 w 219244"/>
              <a:gd name="connsiteY10" fmla="*/ 63581 h 87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244" h="876979">
                <a:moveTo>
                  <a:pt x="295981" y="63581"/>
                </a:moveTo>
                <a:lnTo>
                  <a:pt x="322290" y="13155"/>
                </a:lnTo>
                <a:cubicBezTo>
                  <a:pt x="322290" y="13155"/>
                  <a:pt x="322290" y="10962"/>
                  <a:pt x="322290" y="10962"/>
                </a:cubicBezTo>
                <a:cubicBezTo>
                  <a:pt x="322290" y="8770"/>
                  <a:pt x="320097" y="6577"/>
                  <a:pt x="315712" y="0"/>
                </a:cubicBezTo>
                <a:cubicBezTo>
                  <a:pt x="313520" y="8770"/>
                  <a:pt x="313520" y="13155"/>
                  <a:pt x="313520" y="13155"/>
                </a:cubicBezTo>
                <a:cubicBezTo>
                  <a:pt x="313520" y="13155"/>
                  <a:pt x="309135" y="21924"/>
                  <a:pt x="302558" y="39464"/>
                </a:cubicBezTo>
                <a:cubicBezTo>
                  <a:pt x="300365" y="46041"/>
                  <a:pt x="298173" y="52619"/>
                  <a:pt x="293788" y="61388"/>
                </a:cubicBezTo>
                <a:cubicBezTo>
                  <a:pt x="249939" y="171011"/>
                  <a:pt x="135932" y="464799"/>
                  <a:pt x="0" y="876979"/>
                </a:cubicBezTo>
                <a:cubicBezTo>
                  <a:pt x="111815" y="648964"/>
                  <a:pt x="236784" y="374908"/>
                  <a:pt x="374909" y="155664"/>
                </a:cubicBezTo>
                <a:cubicBezTo>
                  <a:pt x="348599" y="127162"/>
                  <a:pt x="320097" y="103045"/>
                  <a:pt x="291596" y="78928"/>
                </a:cubicBezTo>
                <a:lnTo>
                  <a:pt x="295981" y="63581"/>
                </a:lnTo>
                <a:close/>
              </a:path>
            </a:pathLst>
          </a:custGeom>
          <a:solidFill>
            <a:srgbClr val="F2B100"/>
          </a:solidFill>
          <a:ln w="219226"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D6E76A09-7D4E-4EA3-8EB2-2AD7364460A3}"/>
              </a:ext>
            </a:extLst>
          </p:cNvPr>
          <p:cNvSpPr/>
          <p:nvPr/>
        </p:nvSpPr>
        <p:spPr>
          <a:xfrm flipH="1">
            <a:off x="23720477" y="12166036"/>
            <a:ext cx="792146" cy="264049"/>
          </a:xfrm>
          <a:custGeom>
            <a:avLst/>
            <a:gdLst>
              <a:gd name="connsiteX0" fmla="*/ 495493 w 657734"/>
              <a:gd name="connsiteY0" fmla="*/ 0 h 219244"/>
              <a:gd name="connsiteX1" fmla="*/ 495493 w 657734"/>
              <a:gd name="connsiteY1" fmla="*/ 52619 h 219244"/>
              <a:gd name="connsiteX2" fmla="*/ 390256 w 657734"/>
              <a:gd name="connsiteY2" fmla="*/ 160049 h 219244"/>
              <a:gd name="connsiteX3" fmla="*/ 355177 w 657734"/>
              <a:gd name="connsiteY3" fmla="*/ 160049 h 219244"/>
              <a:gd name="connsiteX4" fmla="*/ 252131 w 657734"/>
              <a:gd name="connsiteY4" fmla="*/ 52619 h 219244"/>
              <a:gd name="connsiteX5" fmla="*/ 252131 w 657734"/>
              <a:gd name="connsiteY5" fmla="*/ 0 h 219244"/>
              <a:gd name="connsiteX6" fmla="*/ 46041 w 657734"/>
              <a:gd name="connsiteY6" fmla="*/ 0 h 219244"/>
              <a:gd name="connsiteX7" fmla="*/ 0 w 657734"/>
              <a:gd name="connsiteY7" fmla="*/ 96467 h 219244"/>
              <a:gd name="connsiteX8" fmla="*/ 0 w 657734"/>
              <a:gd name="connsiteY8" fmla="*/ 298173 h 219244"/>
              <a:gd name="connsiteX9" fmla="*/ 118392 w 657734"/>
              <a:gd name="connsiteY9" fmla="*/ 420950 h 219244"/>
              <a:gd name="connsiteX10" fmla="*/ 629232 w 657734"/>
              <a:gd name="connsiteY10" fmla="*/ 420950 h 219244"/>
              <a:gd name="connsiteX11" fmla="*/ 747625 w 657734"/>
              <a:gd name="connsiteY11" fmla="*/ 298173 h 219244"/>
              <a:gd name="connsiteX12" fmla="*/ 747625 w 657734"/>
              <a:gd name="connsiteY12" fmla="*/ 96467 h 219244"/>
              <a:gd name="connsiteX13" fmla="*/ 701583 w 657734"/>
              <a:gd name="connsiteY13" fmla="*/ 0 h 219244"/>
              <a:gd name="connsiteX14" fmla="*/ 495493 w 657734"/>
              <a:gd name="connsiteY14" fmla="*/ 0 h 219244"/>
              <a:gd name="connsiteX15" fmla="*/ 655542 w 657734"/>
              <a:gd name="connsiteY15" fmla="*/ 320097 h 219244"/>
              <a:gd name="connsiteX16" fmla="*/ 92083 w 657734"/>
              <a:gd name="connsiteY16" fmla="*/ 320097 h 219244"/>
              <a:gd name="connsiteX17" fmla="*/ 92083 w 657734"/>
              <a:gd name="connsiteY17" fmla="*/ 287211 h 219244"/>
              <a:gd name="connsiteX18" fmla="*/ 655542 w 657734"/>
              <a:gd name="connsiteY18" fmla="*/ 287211 h 219244"/>
              <a:gd name="connsiteX19" fmla="*/ 655542 w 657734"/>
              <a:gd name="connsiteY19" fmla="*/ 320097 h 219244"/>
              <a:gd name="connsiteX20" fmla="*/ 655542 w 657734"/>
              <a:gd name="connsiteY20" fmla="*/ 245554 h 219244"/>
              <a:gd name="connsiteX21" fmla="*/ 92083 w 657734"/>
              <a:gd name="connsiteY21" fmla="*/ 245554 h 219244"/>
              <a:gd name="connsiteX22" fmla="*/ 92083 w 657734"/>
              <a:gd name="connsiteY22" fmla="*/ 212668 h 219244"/>
              <a:gd name="connsiteX23" fmla="*/ 655542 w 657734"/>
              <a:gd name="connsiteY23" fmla="*/ 212668 h 219244"/>
              <a:gd name="connsiteX24" fmla="*/ 655542 w 657734"/>
              <a:gd name="connsiteY24" fmla="*/ 245554 h 2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7734" h="219244">
                <a:moveTo>
                  <a:pt x="495493" y="0"/>
                </a:moveTo>
                <a:lnTo>
                  <a:pt x="495493" y="52619"/>
                </a:lnTo>
                <a:cubicBezTo>
                  <a:pt x="495493" y="111814"/>
                  <a:pt x="449452" y="160049"/>
                  <a:pt x="390256" y="160049"/>
                </a:cubicBezTo>
                <a:lnTo>
                  <a:pt x="355177" y="160049"/>
                </a:lnTo>
                <a:cubicBezTo>
                  <a:pt x="298173" y="160049"/>
                  <a:pt x="252131" y="111814"/>
                  <a:pt x="252131" y="52619"/>
                </a:cubicBezTo>
                <a:lnTo>
                  <a:pt x="252131" y="0"/>
                </a:lnTo>
                <a:lnTo>
                  <a:pt x="46041" y="0"/>
                </a:lnTo>
                <a:cubicBezTo>
                  <a:pt x="17540" y="21924"/>
                  <a:pt x="0" y="57003"/>
                  <a:pt x="0" y="96467"/>
                </a:cubicBezTo>
                <a:lnTo>
                  <a:pt x="0" y="298173"/>
                </a:lnTo>
                <a:cubicBezTo>
                  <a:pt x="0" y="366139"/>
                  <a:pt x="52619" y="420950"/>
                  <a:pt x="118392" y="420950"/>
                </a:cubicBezTo>
                <a:lnTo>
                  <a:pt x="629232" y="420950"/>
                </a:lnTo>
                <a:cubicBezTo>
                  <a:pt x="695006" y="420950"/>
                  <a:pt x="747625" y="366139"/>
                  <a:pt x="747625" y="298173"/>
                </a:cubicBezTo>
                <a:lnTo>
                  <a:pt x="747625" y="96467"/>
                </a:lnTo>
                <a:cubicBezTo>
                  <a:pt x="747625" y="57003"/>
                  <a:pt x="730085" y="21924"/>
                  <a:pt x="701583" y="0"/>
                </a:cubicBezTo>
                <a:lnTo>
                  <a:pt x="495493" y="0"/>
                </a:lnTo>
                <a:close/>
                <a:moveTo>
                  <a:pt x="655542" y="320097"/>
                </a:moveTo>
                <a:lnTo>
                  <a:pt x="92083" y="320097"/>
                </a:lnTo>
                <a:lnTo>
                  <a:pt x="92083" y="287211"/>
                </a:lnTo>
                <a:lnTo>
                  <a:pt x="655542" y="287211"/>
                </a:lnTo>
                <a:lnTo>
                  <a:pt x="655542" y="320097"/>
                </a:lnTo>
                <a:close/>
                <a:moveTo>
                  <a:pt x="655542" y="245554"/>
                </a:moveTo>
                <a:lnTo>
                  <a:pt x="92083" y="245554"/>
                </a:lnTo>
                <a:lnTo>
                  <a:pt x="92083" y="212668"/>
                </a:lnTo>
                <a:lnTo>
                  <a:pt x="655542" y="212668"/>
                </a:lnTo>
                <a:lnTo>
                  <a:pt x="655542" y="245554"/>
                </a:lnTo>
                <a:close/>
              </a:path>
            </a:pathLst>
          </a:custGeom>
          <a:solidFill>
            <a:srgbClr val="F2F3F4"/>
          </a:solidFill>
          <a:ln w="219226"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5ECA2DEA-E138-4800-9331-1914CC49FA5E}"/>
              </a:ext>
            </a:extLst>
          </p:cNvPr>
          <p:cNvSpPr/>
          <p:nvPr/>
        </p:nvSpPr>
        <p:spPr>
          <a:xfrm flipH="1">
            <a:off x="23900030" y="12036651"/>
            <a:ext cx="264049" cy="264049"/>
          </a:xfrm>
          <a:custGeom>
            <a:avLst/>
            <a:gdLst>
              <a:gd name="connsiteX0" fmla="*/ 100853 w 0"/>
              <a:gd name="connsiteY0" fmla="*/ 0 h 219244"/>
              <a:gd name="connsiteX1" fmla="*/ 65773 w 0"/>
              <a:gd name="connsiteY1" fmla="*/ 0 h 219244"/>
              <a:gd name="connsiteX2" fmla="*/ 0 w 0"/>
              <a:gd name="connsiteY2" fmla="*/ 57004 h 219244"/>
              <a:gd name="connsiteX3" fmla="*/ 0 w 0"/>
              <a:gd name="connsiteY3" fmla="*/ 105238 h 219244"/>
              <a:gd name="connsiteX4" fmla="*/ 0 w 0"/>
              <a:gd name="connsiteY4" fmla="*/ 171011 h 219244"/>
              <a:gd name="connsiteX5" fmla="*/ 65773 w 0"/>
              <a:gd name="connsiteY5" fmla="*/ 228015 h 219244"/>
              <a:gd name="connsiteX6" fmla="*/ 100853 w 0"/>
              <a:gd name="connsiteY6" fmla="*/ 228015 h 219244"/>
              <a:gd name="connsiteX7" fmla="*/ 166626 w 0"/>
              <a:gd name="connsiteY7" fmla="*/ 171011 h 219244"/>
              <a:gd name="connsiteX8" fmla="*/ 166626 w 0"/>
              <a:gd name="connsiteY8" fmla="*/ 105238 h 219244"/>
              <a:gd name="connsiteX9" fmla="*/ 166626 w 0"/>
              <a:gd name="connsiteY9" fmla="*/ 57004 h 219244"/>
              <a:gd name="connsiteX10" fmla="*/ 100853 w 0"/>
              <a:gd name="connsiteY10" fmla="*/ 0 h 2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h="219244">
                <a:moveTo>
                  <a:pt x="100853" y="0"/>
                </a:moveTo>
                <a:lnTo>
                  <a:pt x="65773" y="0"/>
                </a:lnTo>
                <a:cubicBezTo>
                  <a:pt x="30694" y="0"/>
                  <a:pt x="0" y="26310"/>
                  <a:pt x="0" y="57004"/>
                </a:cubicBezTo>
                <a:lnTo>
                  <a:pt x="0" y="105238"/>
                </a:lnTo>
                <a:lnTo>
                  <a:pt x="0" y="171011"/>
                </a:lnTo>
                <a:cubicBezTo>
                  <a:pt x="0" y="201706"/>
                  <a:pt x="28502" y="228015"/>
                  <a:pt x="65773" y="228015"/>
                </a:cubicBezTo>
                <a:lnTo>
                  <a:pt x="100853" y="228015"/>
                </a:lnTo>
                <a:cubicBezTo>
                  <a:pt x="135932" y="228015"/>
                  <a:pt x="166626" y="201706"/>
                  <a:pt x="166626" y="171011"/>
                </a:cubicBezTo>
                <a:lnTo>
                  <a:pt x="166626" y="105238"/>
                </a:lnTo>
                <a:lnTo>
                  <a:pt x="166626" y="57004"/>
                </a:lnTo>
                <a:cubicBezTo>
                  <a:pt x="166626" y="24117"/>
                  <a:pt x="138124" y="0"/>
                  <a:pt x="100853" y="0"/>
                </a:cubicBezTo>
                <a:close/>
              </a:path>
            </a:pathLst>
          </a:custGeom>
          <a:solidFill>
            <a:srgbClr val="F2F3F4"/>
          </a:solidFill>
          <a:ln w="219226"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889CF8E-1C40-420F-8848-371D5BAC5892}"/>
              </a:ext>
            </a:extLst>
          </p:cNvPr>
          <p:cNvSpPr/>
          <p:nvPr/>
        </p:nvSpPr>
        <p:spPr>
          <a:xfrm flipH="1">
            <a:off x="20175840" y="11541758"/>
            <a:ext cx="1056195" cy="1056195"/>
          </a:xfrm>
          <a:custGeom>
            <a:avLst/>
            <a:gdLst>
              <a:gd name="connsiteX0" fmla="*/ 840984 w 876979"/>
              <a:gd name="connsiteY0" fmla="*/ 121517 h 876979"/>
              <a:gd name="connsiteX1" fmla="*/ 788366 w 876979"/>
              <a:gd name="connsiteY1" fmla="*/ 18472 h 876979"/>
              <a:gd name="connsiteX2" fmla="*/ 659011 w 876979"/>
              <a:gd name="connsiteY2" fmla="*/ 9702 h 876979"/>
              <a:gd name="connsiteX3" fmla="*/ 422227 w 876979"/>
              <a:gd name="connsiteY3" fmla="*/ 93015 h 876979"/>
              <a:gd name="connsiteX4" fmla="*/ 104322 w 876979"/>
              <a:gd name="connsiteY4" fmla="*/ 419690 h 876979"/>
              <a:gd name="connsiteX5" fmla="*/ 290680 w 876979"/>
              <a:gd name="connsiteY5" fmla="*/ 1013843 h 876979"/>
              <a:gd name="connsiteX6" fmla="*/ 488000 w 876979"/>
              <a:gd name="connsiteY6" fmla="*/ 963417 h 876979"/>
              <a:gd name="connsiteX7" fmla="*/ 895795 w 876979"/>
              <a:gd name="connsiteY7" fmla="*/ 603855 h 876979"/>
              <a:gd name="connsiteX8" fmla="*/ 926490 w 876979"/>
              <a:gd name="connsiteY8" fmla="*/ 371456 h 876979"/>
              <a:gd name="connsiteX9" fmla="*/ 913335 w 876979"/>
              <a:gd name="connsiteY9" fmla="*/ 253064 h 876979"/>
              <a:gd name="connsiteX10" fmla="*/ 840984 w 876979"/>
              <a:gd name="connsiteY10" fmla="*/ 121517 h 87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979" h="876979">
                <a:moveTo>
                  <a:pt x="840984" y="121517"/>
                </a:moveTo>
                <a:cubicBezTo>
                  <a:pt x="821252" y="88630"/>
                  <a:pt x="821252" y="42589"/>
                  <a:pt x="788366" y="18472"/>
                </a:cubicBezTo>
                <a:cubicBezTo>
                  <a:pt x="753286" y="-5645"/>
                  <a:pt x="696283" y="-3453"/>
                  <a:pt x="659011" y="9702"/>
                </a:cubicBezTo>
                <a:cubicBezTo>
                  <a:pt x="558158" y="42589"/>
                  <a:pt x="441959" y="79860"/>
                  <a:pt x="422227" y="93015"/>
                </a:cubicBezTo>
                <a:cubicBezTo>
                  <a:pt x="301642" y="169751"/>
                  <a:pt x="192019" y="301297"/>
                  <a:pt x="104322" y="419690"/>
                </a:cubicBezTo>
                <a:cubicBezTo>
                  <a:pt x="-53534" y="630165"/>
                  <a:pt x="-62304" y="1077424"/>
                  <a:pt x="290680" y="1013843"/>
                </a:cubicBezTo>
                <a:cubicBezTo>
                  <a:pt x="356453" y="1002881"/>
                  <a:pt x="422227" y="985342"/>
                  <a:pt x="488000" y="963417"/>
                </a:cubicBezTo>
                <a:cubicBezTo>
                  <a:pt x="663396" y="904220"/>
                  <a:pt x="830022" y="790214"/>
                  <a:pt x="895795" y="603855"/>
                </a:cubicBezTo>
                <a:cubicBezTo>
                  <a:pt x="922105" y="529312"/>
                  <a:pt x="930875" y="450384"/>
                  <a:pt x="926490" y="371456"/>
                </a:cubicBezTo>
                <a:cubicBezTo>
                  <a:pt x="924297" y="331992"/>
                  <a:pt x="919912" y="292528"/>
                  <a:pt x="913335" y="253064"/>
                </a:cubicBezTo>
                <a:cubicBezTo>
                  <a:pt x="900180" y="196060"/>
                  <a:pt x="869486" y="169751"/>
                  <a:pt x="840984" y="121517"/>
                </a:cubicBezTo>
                <a:close/>
              </a:path>
            </a:pathLst>
          </a:custGeom>
          <a:solidFill>
            <a:srgbClr val="F9CFB3"/>
          </a:solidFill>
          <a:ln w="219226"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51BC977A-2012-4B08-B901-B4466A90FF79}"/>
              </a:ext>
            </a:extLst>
          </p:cNvPr>
          <p:cNvSpPr/>
          <p:nvPr/>
        </p:nvSpPr>
        <p:spPr>
          <a:xfrm flipH="1">
            <a:off x="15569320" y="7789328"/>
            <a:ext cx="5016926" cy="4488828"/>
          </a:xfrm>
          <a:custGeom>
            <a:avLst/>
            <a:gdLst>
              <a:gd name="connsiteX0" fmla="*/ 4091130 w 4165650"/>
              <a:gd name="connsiteY0" fmla="*/ 23104 h 3727161"/>
              <a:gd name="connsiteX1" fmla="*/ 3957391 w 4165650"/>
              <a:gd name="connsiteY1" fmla="*/ 128342 h 3727161"/>
              <a:gd name="connsiteX2" fmla="*/ 2933518 w 4165650"/>
              <a:gd name="connsiteY2" fmla="*/ 979011 h 3727161"/>
              <a:gd name="connsiteX3" fmla="*/ 1501850 w 4165650"/>
              <a:gd name="connsiteY3" fmla="*/ 2202397 h 3727161"/>
              <a:gd name="connsiteX4" fmla="*/ 839731 w 4165650"/>
              <a:gd name="connsiteY4" fmla="*/ 2772434 h 3727161"/>
              <a:gd name="connsiteX5" fmla="*/ 556905 w 4165650"/>
              <a:gd name="connsiteY5" fmla="*/ 3015796 h 3727161"/>
              <a:gd name="connsiteX6" fmla="*/ 431935 w 4165650"/>
              <a:gd name="connsiteY6" fmla="*/ 3123226 h 3727161"/>
              <a:gd name="connsiteX7" fmla="*/ 381509 w 4165650"/>
              <a:gd name="connsiteY7" fmla="*/ 3298622 h 3727161"/>
              <a:gd name="connsiteX8" fmla="*/ 168841 w 4165650"/>
              <a:gd name="connsiteY8" fmla="*/ 3346855 h 3727161"/>
              <a:gd name="connsiteX9" fmla="*/ 23 w 4165650"/>
              <a:gd name="connsiteY9" fmla="*/ 3489364 h 3727161"/>
              <a:gd name="connsiteX10" fmla="*/ 32910 w 4165650"/>
              <a:gd name="connsiteY10" fmla="*/ 3745880 h 3727161"/>
              <a:gd name="connsiteX11" fmla="*/ 228037 w 4165650"/>
              <a:gd name="connsiteY11" fmla="*/ 3616527 h 3727161"/>
              <a:gd name="connsiteX12" fmla="*/ 4165674 w 4165650"/>
              <a:gd name="connsiteY12" fmla="*/ 73531 h 3727161"/>
              <a:gd name="connsiteX13" fmla="*/ 4091130 w 4165650"/>
              <a:gd name="connsiteY13" fmla="*/ 23104 h 372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5650" h="3727161">
                <a:moveTo>
                  <a:pt x="4091130" y="23104"/>
                </a:moveTo>
                <a:cubicBezTo>
                  <a:pt x="4047281" y="58184"/>
                  <a:pt x="4001240" y="93263"/>
                  <a:pt x="3957391" y="128342"/>
                </a:cubicBezTo>
                <a:cubicBezTo>
                  <a:pt x="3608792" y="402398"/>
                  <a:pt x="3271155" y="691801"/>
                  <a:pt x="2933518" y="979011"/>
                </a:cubicBezTo>
                <a:cubicBezTo>
                  <a:pt x="2455564" y="1384614"/>
                  <a:pt x="1977611" y="1792410"/>
                  <a:pt x="1501850" y="2202397"/>
                </a:cubicBezTo>
                <a:cubicBezTo>
                  <a:pt x="1280412" y="2393140"/>
                  <a:pt x="1058975" y="2581691"/>
                  <a:pt x="839731" y="2772434"/>
                </a:cubicBezTo>
                <a:cubicBezTo>
                  <a:pt x="745455" y="2853554"/>
                  <a:pt x="651180" y="2934675"/>
                  <a:pt x="556905" y="3015796"/>
                </a:cubicBezTo>
                <a:cubicBezTo>
                  <a:pt x="515248" y="3050875"/>
                  <a:pt x="473591" y="3085954"/>
                  <a:pt x="431935" y="3123226"/>
                </a:cubicBezTo>
                <a:cubicBezTo>
                  <a:pt x="366161" y="3184614"/>
                  <a:pt x="418780" y="3228463"/>
                  <a:pt x="381509" y="3298622"/>
                </a:cubicBezTo>
                <a:cubicBezTo>
                  <a:pt x="350814" y="3357818"/>
                  <a:pt x="221460" y="3318354"/>
                  <a:pt x="168841" y="3346855"/>
                </a:cubicBezTo>
                <a:cubicBezTo>
                  <a:pt x="155687" y="3355625"/>
                  <a:pt x="-2169" y="3474017"/>
                  <a:pt x="23" y="3489364"/>
                </a:cubicBezTo>
                <a:lnTo>
                  <a:pt x="32910" y="3745880"/>
                </a:lnTo>
                <a:cubicBezTo>
                  <a:pt x="111838" y="3719571"/>
                  <a:pt x="171034" y="3680107"/>
                  <a:pt x="228037" y="3616527"/>
                </a:cubicBezTo>
                <a:cubicBezTo>
                  <a:pt x="616101" y="3195576"/>
                  <a:pt x="3632909" y="553677"/>
                  <a:pt x="4165674" y="73531"/>
                </a:cubicBezTo>
                <a:cubicBezTo>
                  <a:pt x="4229255" y="16527"/>
                  <a:pt x="4154711" y="-29514"/>
                  <a:pt x="4091130" y="23104"/>
                </a:cubicBezTo>
                <a:close/>
              </a:path>
            </a:pathLst>
          </a:custGeom>
          <a:solidFill>
            <a:srgbClr val="303E43"/>
          </a:solidFill>
          <a:ln w="219226" cap="flat">
            <a:noFill/>
            <a:prstDash val="solid"/>
            <a:miter/>
          </a:ln>
        </p:spPr>
        <p:txBody>
          <a:bodyPr rtlCol="0" anchor="ctr"/>
          <a:lstStyle/>
          <a:p>
            <a:endParaRPr lang="en-US"/>
          </a:p>
        </p:txBody>
      </p:sp>
      <p:sp>
        <p:nvSpPr>
          <p:cNvPr id="53" name="Rectangle 52">
            <a:extLst>
              <a:ext uri="{FF2B5EF4-FFF2-40B4-BE49-F238E27FC236}">
                <a16:creationId xmlns:a16="http://schemas.microsoft.com/office/drawing/2014/main" id="{A1D78D1B-14D1-470E-A9EB-52D9A677AA94}"/>
              </a:ext>
            </a:extLst>
          </p:cNvPr>
          <p:cNvSpPr/>
          <p:nvPr/>
        </p:nvSpPr>
        <p:spPr>
          <a:xfrm>
            <a:off x="1031821" y="11339006"/>
            <a:ext cx="10434155"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334712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88533A6-43C0-4544-9593-0CFE61FB6C78}"/>
              </a:ext>
            </a:extLst>
          </p:cNvPr>
          <p:cNvSpPr/>
          <p:nvPr/>
        </p:nvSpPr>
        <p:spPr>
          <a:xfrm>
            <a:off x="-19050" y="0"/>
            <a:ext cx="29298900" cy="16459200"/>
          </a:xfrm>
          <a:prstGeom prst="rect">
            <a:avLst/>
          </a:prstGeom>
          <a:gradFill flip="none" rotWithShape="1">
            <a:gsLst>
              <a:gs pos="0">
                <a:schemeClr val="accent3">
                  <a:lumMod val="60000"/>
                  <a:lumOff val="40000"/>
                </a:schemeClr>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t>0</a:t>
            </a:r>
            <a:fld id="{92B485D1-D61A-494D-A8A9-04DC541B8AAB}" type="slidenum">
              <a:rPr lang="en-US" smtClean="0"/>
              <a:pPr/>
              <a:t>4</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BUILD.COM</a:t>
            </a:r>
            <a:endParaRPr lang="en-US" dirty="0"/>
          </a:p>
        </p:txBody>
      </p:sp>
      <p:pic>
        <p:nvPicPr>
          <p:cNvPr id="28" name="Picture Placeholder 27">
            <a:extLst>
              <a:ext uri="{FF2B5EF4-FFF2-40B4-BE49-F238E27FC236}">
                <a16:creationId xmlns:a16="http://schemas.microsoft.com/office/drawing/2014/main" id="{34436EB3-9F4A-4BA0-BD3D-BB49D45509EA}"/>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1146975" y="7162800"/>
            <a:ext cx="27082004" cy="7162800"/>
          </a:xfrm>
        </p:spPr>
      </p:pic>
      <p:sp>
        <p:nvSpPr>
          <p:cNvPr id="5" name="Rectangle 4">
            <a:extLst>
              <a:ext uri="{FF2B5EF4-FFF2-40B4-BE49-F238E27FC236}">
                <a16:creationId xmlns:a16="http://schemas.microsoft.com/office/drawing/2014/main" id="{E1E987E2-E592-4EFC-8B02-DADBC536D181}"/>
              </a:ext>
            </a:extLst>
          </p:cNvPr>
          <p:cNvSpPr/>
          <p:nvPr/>
        </p:nvSpPr>
        <p:spPr>
          <a:xfrm>
            <a:off x="993720" y="1125796"/>
            <a:ext cx="8874180" cy="1084464"/>
          </a:xfrm>
          <a:prstGeom prst="rect">
            <a:avLst/>
          </a:prstGeom>
        </p:spPr>
        <p:txBody>
          <a:bodyPr wrap="square">
            <a:spAutoFit/>
          </a:bodyPr>
          <a:lstStyle/>
          <a:p>
            <a:pPr>
              <a:lnSpc>
                <a:spcPct val="80000"/>
              </a:lnSpc>
            </a:pPr>
            <a:r>
              <a:rPr lang="en-US" sz="8000" dirty="0">
                <a:solidFill>
                  <a:schemeClr val="bg1"/>
                </a:solidFill>
              </a:rPr>
              <a:t>ABOUT </a:t>
            </a:r>
            <a:r>
              <a:rPr lang="en-US" sz="8000" b="1" dirty="0">
                <a:solidFill>
                  <a:schemeClr val="bg1"/>
                </a:solidFill>
              </a:rPr>
              <a:t>BUILD</a:t>
            </a:r>
          </a:p>
        </p:txBody>
      </p:sp>
      <p:sp>
        <p:nvSpPr>
          <p:cNvPr id="15" name="Rectangle 14">
            <a:extLst>
              <a:ext uri="{FF2B5EF4-FFF2-40B4-BE49-F238E27FC236}">
                <a16:creationId xmlns:a16="http://schemas.microsoft.com/office/drawing/2014/main" id="{2F008621-5774-43A4-87FC-D1C374C8FD4A}"/>
              </a:ext>
            </a:extLst>
          </p:cNvPr>
          <p:cNvSpPr/>
          <p:nvPr/>
        </p:nvSpPr>
        <p:spPr>
          <a:xfrm>
            <a:off x="1031821" y="4583103"/>
            <a:ext cx="27197158" cy="2225033"/>
          </a:xfrm>
          <a:prstGeom prst="rect">
            <a:avLst/>
          </a:prstGeom>
        </p:spPr>
        <p:txBody>
          <a:bodyPr wrap="square">
            <a:spAutoFit/>
          </a:bodyPr>
          <a:lstStyle/>
          <a:p>
            <a:pPr algn="just">
              <a:lnSpc>
                <a:spcPct val="150000"/>
              </a:lnSpc>
            </a:pPr>
            <a:r>
              <a:rPr lang="en-US" sz="3200" dirty="0">
                <a:solidFill>
                  <a:schemeClr val="bg1"/>
                </a:solidFill>
              </a:rPr>
              <a:t>We all know that the real estate field is crowded with professionals all trying to stand out and rise above. Your slogan or tagline isn’t your elevator pitch; it is your elevator DOOR pitch. When you have one second to convey your message, what are you going to say? What message do you want to send? All these pros have crafted. What color is your feather?</a:t>
            </a:r>
          </a:p>
        </p:txBody>
      </p:sp>
      <p:sp>
        <p:nvSpPr>
          <p:cNvPr id="26" name="Rectangle 25">
            <a:extLst>
              <a:ext uri="{FF2B5EF4-FFF2-40B4-BE49-F238E27FC236}">
                <a16:creationId xmlns:a16="http://schemas.microsoft.com/office/drawing/2014/main" id="{E3FD1066-5C31-46D7-B573-5DEAC06A5A53}"/>
              </a:ext>
            </a:extLst>
          </p:cNvPr>
          <p:cNvSpPr/>
          <p:nvPr/>
        </p:nvSpPr>
        <p:spPr>
          <a:xfrm>
            <a:off x="1031821" y="3298785"/>
            <a:ext cx="10664879" cy="1200329"/>
          </a:xfrm>
          <a:prstGeom prst="rect">
            <a:avLst/>
          </a:prstGeom>
        </p:spPr>
        <p:txBody>
          <a:bodyPr wrap="square">
            <a:spAutoFit/>
          </a:bodyPr>
          <a:lstStyle/>
          <a:p>
            <a:r>
              <a:rPr lang="en-US" sz="3600" dirty="0">
                <a:solidFill>
                  <a:schemeClr val="bg1"/>
                </a:solidFill>
              </a:rPr>
              <a:t>WE ALL KNOW THAT THE REAL ESTATE </a:t>
            </a:r>
            <a:r>
              <a:rPr lang="en-US" sz="3600" b="1" dirty="0">
                <a:solidFill>
                  <a:schemeClr val="bg1"/>
                </a:solidFill>
              </a:rPr>
              <a:t>FIELD IS CROWDED WITH PROFESSIONALS</a:t>
            </a:r>
          </a:p>
        </p:txBody>
      </p:sp>
      <p:sp>
        <p:nvSpPr>
          <p:cNvPr id="43" name="Freeform: Shape 42">
            <a:extLst>
              <a:ext uri="{FF2B5EF4-FFF2-40B4-BE49-F238E27FC236}">
                <a16:creationId xmlns:a16="http://schemas.microsoft.com/office/drawing/2014/main" id="{CA3BC415-8816-4CCA-BEFF-FEBF77DF22C4}"/>
              </a:ext>
            </a:extLst>
          </p:cNvPr>
          <p:cNvSpPr/>
          <p:nvPr/>
        </p:nvSpPr>
        <p:spPr>
          <a:xfrm>
            <a:off x="16967200" y="0"/>
            <a:ext cx="6311706" cy="2648649"/>
          </a:xfrm>
          <a:custGeom>
            <a:avLst/>
            <a:gdLst>
              <a:gd name="connsiteX0" fmla="*/ 0 w 5292392"/>
              <a:gd name="connsiteY0" fmla="*/ 0 h 2220903"/>
              <a:gd name="connsiteX1" fmla="*/ 949482 w 5292392"/>
              <a:gd name="connsiteY1" fmla="*/ 0 h 2220903"/>
              <a:gd name="connsiteX2" fmla="*/ 967776 w 5292392"/>
              <a:gd name="connsiteY2" fmla="*/ 71154 h 2220903"/>
              <a:gd name="connsiteX3" fmla="*/ 2646196 w 5292392"/>
              <a:gd name="connsiteY3" fmla="*/ 1305978 h 2220903"/>
              <a:gd name="connsiteX4" fmla="*/ 4324616 w 5292392"/>
              <a:gd name="connsiteY4" fmla="*/ 71154 h 2220903"/>
              <a:gd name="connsiteX5" fmla="*/ 4342910 w 5292392"/>
              <a:gd name="connsiteY5" fmla="*/ 0 h 2220903"/>
              <a:gd name="connsiteX6" fmla="*/ 5292392 w 5292392"/>
              <a:gd name="connsiteY6" fmla="*/ 0 h 2220903"/>
              <a:gd name="connsiteX7" fmla="*/ 5281204 w 5292392"/>
              <a:gd name="connsiteY7" fmla="*/ 73310 h 2220903"/>
              <a:gd name="connsiteX8" fmla="*/ 2646196 w 5292392"/>
              <a:gd name="connsiteY8" fmla="*/ 2220903 h 2220903"/>
              <a:gd name="connsiteX9" fmla="*/ 11188 w 5292392"/>
              <a:gd name="connsiteY9" fmla="*/ 73310 h 22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2392" h="2220903">
                <a:moveTo>
                  <a:pt x="0" y="0"/>
                </a:moveTo>
                <a:lnTo>
                  <a:pt x="949482" y="0"/>
                </a:lnTo>
                <a:lnTo>
                  <a:pt x="967776" y="71154"/>
                </a:lnTo>
                <a:cubicBezTo>
                  <a:pt x="1190286" y="786549"/>
                  <a:pt x="1857582" y="1305978"/>
                  <a:pt x="2646196" y="1305978"/>
                </a:cubicBezTo>
                <a:cubicBezTo>
                  <a:pt x="3434810" y="1305978"/>
                  <a:pt x="4102106" y="786549"/>
                  <a:pt x="4324616" y="71154"/>
                </a:cubicBezTo>
                <a:lnTo>
                  <a:pt x="4342910" y="0"/>
                </a:lnTo>
                <a:lnTo>
                  <a:pt x="5292392" y="0"/>
                </a:lnTo>
                <a:lnTo>
                  <a:pt x="5281204" y="73310"/>
                </a:lnTo>
                <a:cubicBezTo>
                  <a:pt x="5030404" y="1298939"/>
                  <a:pt x="3945968" y="2220903"/>
                  <a:pt x="2646196" y="2220903"/>
                </a:cubicBezTo>
                <a:cubicBezTo>
                  <a:pt x="1346424" y="2220903"/>
                  <a:pt x="261988" y="1298939"/>
                  <a:pt x="11188" y="7331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reeform: Shape 41">
            <a:extLst>
              <a:ext uri="{FF2B5EF4-FFF2-40B4-BE49-F238E27FC236}">
                <a16:creationId xmlns:a16="http://schemas.microsoft.com/office/drawing/2014/main" id="{A63F67CC-7EE1-4F81-8D7E-2B5C04DA01FD}"/>
              </a:ext>
            </a:extLst>
          </p:cNvPr>
          <p:cNvSpPr/>
          <p:nvPr/>
        </p:nvSpPr>
        <p:spPr>
          <a:xfrm>
            <a:off x="25040789"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1" name="Group 10">
            <a:extLst>
              <a:ext uri="{FF2B5EF4-FFF2-40B4-BE49-F238E27FC236}">
                <a16:creationId xmlns:a16="http://schemas.microsoft.com/office/drawing/2014/main" id="{CEF879D5-5E47-4052-BDE0-8195BA36BC9D}"/>
              </a:ext>
            </a:extLst>
          </p:cNvPr>
          <p:cNvGrpSpPr/>
          <p:nvPr/>
        </p:nvGrpSpPr>
        <p:grpSpPr>
          <a:xfrm>
            <a:off x="1096911" y="2461810"/>
            <a:ext cx="1253243" cy="229405"/>
            <a:chOff x="1194682" y="3854649"/>
            <a:chExt cx="1850931" cy="338811"/>
          </a:xfrm>
        </p:grpSpPr>
        <p:sp>
          <p:nvSpPr>
            <p:cNvPr id="12" name="Rectangle 11">
              <a:extLst>
                <a:ext uri="{FF2B5EF4-FFF2-40B4-BE49-F238E27FC236}">
                  <a16:creationId xmlns:a16="http://schemas.microsoft.com/office/drawing/2014/main" id="{4E10D4DD-7CF4-48E5-9568-6B7C05332F58}"/>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BEE747A-8097-4D39-A4EF-345504213CDE}"/>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1CD054-8FB9-4AB4-BDE1-54E54F7AD00B}"/>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4D4C14-5A52-44FC-9ACB-B985358EB4B8}"/>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2439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Top Corners Rounded 214">
            <a:extLst>
              <a:ext uri="{FF2B5EF4-FFF2-40B4-BE49-F238E27FC236}">
                <a16:creationId xmlns:a16="http://schemas.microsoft.com/office/drawing/2014/main" id="{1AEAA0E5-7A2E-4B9A-B5E8-DF78A8839432}"/>
              </a:ext>
            </a:extLst>
          </p:cNvPr>
          <p:cNvSpPr/>
          <p:nvPr/>
        </p:nvSpPr>
        <p:spPr>
          <a:xfrm flipV="1">
            <a:off x="1182822" y="6777993"/>
            <a:ext cx="26895156" cy="6755063"/>
          </a:xfrm>
          <a:prstGeom prst="round2SameRect">
            <a:avLst>
              <a:gd name="adj1" fmla="val 2966"/>
              <a:gd name="adj2" fmla="val 0"/>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400" b="1" spc="300" dirty="0">
              <a:solidFill>
                <a:schemeClr val="accent4"/>
              </a:solidFill>
              <a:latin typeface="+mj-lt"/>
              <a:ea typeface="Bebas Neue Book" charset="0"/>
              <a:cs typeface="Bebas Neue Book" charset="0"/>
            </a:endParaRPr>
          </a:p>
        </p:txBody>
      </p:sp>
      <p:cxnSp>
        <p:nvCxnSpPr>
          <p:cNvPr id="10" name="Straight Connector 9">
            <a:extLst>
              <a:ext uri="{FF2B5EF4-FFF2-40B4-BE49-F238E27FC236}">
                <a16:creationId xmlns:a16="http://schemas.microsoft.com/office/drawing/2014/main" id="{BED86685-2D7C-49C9-A497-FD0BDF5B5BA5}"/>
              </a:ext>
            </a:extLst>
          </p:cNvPr>
          <p:cNvCxnSpPr/>
          <p:nvPr/>
        </p:nvCxnSpPr>
        <p:spPr>
          <a:xfrm>
            <a:off x="7686010"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F27B42-CF91-46C2-8235-4A66CC550BCA}"/>
              </a:ext>
            </a:extLst>
          </p:cNvPr>
          <p:cNvCxnSpPr/>
          <p:nvPr/>
        </p:nvCxnSpPr>
        <p:spPr>
          <a:xfrm>
            <a:off x="14697067"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D3DC24-974F-4723-902F-35C539DBECD2}"/>
              </a:ext>
            </a:extLst>
          </p:cNvPr>
          <p:cNvCxnSpPr/>
          <p:nvPr/>
        </p:nvCxnSpPr>
        <p:spPr>
          <a:xfrm>
            <a:off x="21593824"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40</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accent2"/>
                </a:solidFill>
              </a:rPr>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PRICING </a:t>
            </a:r>
            <a:r>
              <a:rPr lang="en-US" sz="10000" b="1" dirty="0">
                <a:solidFill>
                  <a:schemeClr val="accent2"/>
                </a:solidFill>
              </a:rPr>
              <a:t>CHART</a:t>
            </a:r>
          </a:p>
        </p:txBody>
      </p:sp>
      <p:sp>
        <p:nvSpPr>
          <p:cNvPr id="213" name="TextBox 212">
            <a:extLst>
              <a:ext uri="{FF2B5EF4-FFF2-40B4-BE49-F238E27FC236}">
                <a16:creationId xmlns:a16="http://schemas.microsoft.com/office/drawing/2014/main" id="{8C3495E9-BBA0-493D-AAAB-7ADED5A6C847}"/>
              </a:ext>
            </a:extLst>
          </p:cNvPr>
          <p:cNvSpPr txBox="1"/>
          <p:nvPr/>
        </p:nvSpPr>
        <p:spPr>
          <a:xfrm>
            <a:off x="2306334" y="6797074"/>
            <a:ext cx="5024373" cy="3887026"/>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p:txBody>
      </p:sp>
      <p:sp>
        <p:nvSpPr>
          <p:cNvPr id="217" name="TextBox 216">
            <a:extLst>
              <a:ext uri="{FF2B5EF4-FFF2-40B4-BE49-F238E27FC236}">
                <a16:creationId xmlns:a16="http://schemas.microsoft.com/office/drawing/2014/main" id="{B3454F2C-B8D8-47E9-A89F-E0DC7AA39332}"/>
              </a:ext>
            </a:extLst>
          </p:cNvPr>
          <p:cNvSpPr txBox="1"/>
          <p:nvPr/>
        </p:nvSpPr>
        <p:spPr>
          <a:xfrm>
            <a:off x="9029148"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19" name="TextBox 218">
            <a:extLst>
              <a:ext uri="{FF2B5EF4-FFF2-40B4-BE49-F238E27FC236}">
                <a16:creationId xmlns:a16="http://schemas.microsoft.com/office/drawing/2014/main" id="{87E7BA82-94E6-4773-A5F1-418923818AF2}"/>
              </a:ext>
            </a:extLst>
          </p:cNvPr>
          <p:cNvSpPr txBox="1"/>
          <p:nvPr/>
        </p:nvSpPr>
        <p:spPr>
          <a:xfrm>
            <a:off x="15956901"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21" name="TextBox 220">
            <a:extLst>
              <a:ext uri="{FF2B5EF4-FFF2-40B4-BE49-F238E27FC236}">
                <a16:creationId xmlns:a16="http://schemas.microsoft.com/office/drawing/2014/main" id="{35683413-0A51-46E2-A915-FABBA4BD26EE}"/>
              </a:ext>
            </a:extLst>
          </p:cNvPr>
          <p:cNvSpPr txBox="1"/>
          <p:nvPr/>
        </p:nvSpPr>
        <p:spPr>
          <a:xfrm>
            <a:off x="22796228"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14" name="Rectangle: Top Corners Rounded 213">
            <a:extLst>
              <a:ext uri="{FF2B5EF4-FFF2-40B4-BE49-F238E27FC236}">
                <a16:creationId xmlns:a16="http://schemas.microsoft.com/office/drawing/2014/main" id="{7252846A-A008-475D-88A0-6E940C3803D1}"/>
              </a:ext>
            </a:extLst>
          </p:cNvPr>
          <p:cNvSpPr/>
          <p:nvPr/>
        </p:nvSpPr>
        <p:spPr>
          <a:xfrm>
            <a:off x="1182822" y="3928641"/>
            <a:ext cx="26895156" cy="2863004"/>
          </a:xfrm>
          <a:prstGeom prst="round2SameRect">
            <a:avLst>
              <a:gd name="adj1" fmla="val 579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7200" spc="300" dirty="0">
              <a:latin typeface="+mj-lt"/>
              <a:ea typeface="Bebas Neue Book" charset="0"/>
              <a:cs typeface="Bebas Neue Book" charset="0"/>
            </a:endParaRPr>
          </a:p>
        </p:txBody>
      </p:sp>
      <p:sp>
        <p:nvSpPr>
          <p:cNvPr id="12" name="Rectangle 11">
            <a:extLst>
              <a:ext uri="{FF2B5EF4-FFF2-40B4-BE49-F238E27FC236}">
                <a16:creationId xmlns:a16="http://schemas.microsoft.com/office/drawing/2014/main" id="{8D43E9E4-17E8-444C-BB73-B90677609DD2}"/>
              </a:ext>
            </a:extLst>
          </p:cNvPr>
          <p:cNvSpPr/>
          <p:nvPr/>
        </p:nvSpPr>
        <p:spPr>
          <a:xfrm>
            <a:off x="7686009" y="3928641"/>
            <a:ext cx="7011051" cy="2863004"/>
          </a:xfrm>
          <a:prstGeom prst="rect">
            <a:avLst/>
          </a:prstGeom>
          <a:gradFill>
            <a:gsLst>
              <a:gs pos="0">
                <a:schemeClr val="accent4"/>
              </a:gs>
              <a:gs pos="100000">
                <a:schemeClr val="accent5"/>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extBox 215">
            <a:extLst>
              <a:ext uri="{FF2B5EF4-FFF2-40B4-BE49-F238E27FC236}">
                <a16:creationId xmlns:a16="http://schemas.microsoft.com/office/drawing/2014/main" id="{41769BE5-196E-4EDF-82C1-1172D358BFCA}"/>
              </a:ext>
            </a:extLst>
          </p:cNvPr>
          <p:cNvSpPr txBox="1"/>
          <p:nvPr/>
        </p:nvSpPr>
        <p:spPr>
          <a:xfrm>
            <a:off x="2306334"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ECONOMIC</a:t>
            </a:r>
          </a:p>
        </p:txBody>
      </p:sp>
      <p:sp>
        <p:nvSpPr>
          <p:cNvPr id="218" name="TextBox 217">
            <a:extLst>
              <a:ext uri="{FF2B5EF4-FFF2-40B4-BE49-F238E27FC236}">
                <a16:creationId xmlns:a16="http://schemas.microsoft.com/office/drawing/2014/main" id="{446DC7DB-E636-468D-AA1E-34BE6DB6906D}"/>
              </a:ext>
            </a:extLst>
          </p:cNvPr>
          <p:cNvSpPr txBox="1"/>
          <p:nvPr/>
        </p:nvSpPr>
        <p:spPr>
          <a:xfrm>
            <a:off x="9029148"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POPULAR</a:t>
            </a:r>
          </a:p>
        </p:txBody>
      </p:sp>
      <p:sp>
        <p:nvSpPr>
          <p:cNvPr id="220" name="TextBox 219">
            <a:extLst>
              <a:ext uri="{FF2B5EF4-FFF2-40B4-BE49-F238E27FC236}">
                <a16:creationId xmlns:a16="http://schemas.microsoft.com/office/drawing/2014/main" id="{621AD79C-EBB6-4E0E-AF77-C15F563C04B1}"/>
              </a:ext>
            </a:extLst>
          </p:cNvPr>
          <p:cNvSpPr txBox="1"/>
          <p:nvPr/>
        </p:nvSpPr>
        <p:spPr>
          <a:xfrm>
            <a:off x="15956901"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BUSINESS</a:t>
            </a:r>
          </a:p>
        </p:txBody>
      </p:sp>
      <p:sp>
        <p:nvSpPr>
          <p:cNvPr id="222" name="Rectangle 221">
            <a:extLst>
              <a:ext uri="{FF2B5EF4-FFF2-40B4-BE49-F238E27FC236}">
                <a16:creationId xmlns:a16="http://schemas.microsoft.com/office/drawing/2014/main" id="{CC0C5C47-2C35-484E-96D9-27864823E070}"/>
              </a:ext>
            </a:extLst>
          </p:cNvPr>
          <p:cNvSpPr/>
          <p:nvPr/>
        </p:nvSpPr>
        <p:spPr>
          <a:xfrm>
            <a:off x="2167585" y="4981044"/>
            <a:ext cx="24561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$99</a:t>
            </a:r>
          </a:p>
        </p:txBody>
      </p:sp>
      <p:sp>
        <p:nvSpPr>
          <p:cNvPr id="223" name="TextBox 222">
            <a:extLst>
              <a:ext uri="{FF2B5EF4-FFF2-40B4-BE49-F238E27FC236}">
                <a16:creationId xmlns:a16="http://schemas.microsoft.com/office/drawing/2014/main" id="{BD70F849-2716-483E-BDA3-EDCFC2D24271}"/>
              </a:ext>
            </a:extLst>
          </p:cNvPr>
          <p:cNvSpPr txBox="1"/>
          <p:nvPr/>
        </p:nvSpPr>
        <p:spPr>
          <a:xfrm>
            <a:off x="22796228"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BRILLAND</a:t>
            </a:r>
          </a:p>
        </p:txBody>
      </p:sp>
      <p:sp>
        <p:nvSpPr>
          <p:cNvPr id="224" name="Rectangle 223">
            <a:extLst>
              <a:ext uri="{FF2B5EF4-FFF2-40B4-BE49-F238E27FC236}">
                <a16:creationId xmlns:a16="http://schemas.microsoft.com/office/drawing/2014/main" id="{78216BFC-CC4C-4548-85FF-5EA86C120ECA}"/>
              </a:ext>
            </a:extLst>
          </p:cNvPr>
          <p:cNvSpPr/>
          <p:nvPr/>
        </p:nvSpPr>
        <p:spPr>
          <a:xfrm>
            <a:off x="8892550" y="4981044"/>
            <a:ext cx="29370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a:t>
            </a:r>
            <a:r>
              <a:rPr lang="en-US" sz="8800" b="1" spc="300" dirty="0">
                <a:solidFill>
                  <a:schemeClr val="bg1"/>
                </a:solidFill>
                <a:latin typeface="+mj-lt"/>
              </a:rPr>
              <a:t>199</a:t>
            </a:r>
          </a:p>
        </p:txBody>
      </p:sp>
      <p:sp>
        <p:nvSpPr>
          <p:cNvPr id="225" name="Rectangle 224">
            <a:extLst>
              <a:ext uri="{FF2B5EF4-FFF2-40B4-BE49-F238E27FC236}">
                <a16:creationId xmlns:a16="http://schemas.microsoft.com/office/drawing/2014/main" id="{DEDD9545-B7AE-4EB9-9449-BA51E2C719E7}"/>
              </a:ext>
            </a:extLst>
          </p:cNvPr>
          <p:cNvSpPr/>
          <p:nvPr/>
        </p:nvSpPr>
        <p:spPr>
          <a:xfrm>
            <a:off x="15839692" y="4981044"/>
            <a:ext cx="3159839"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$299</a:t>
            </a:r>
          </a:p>
        </p:txBody>
      </p:sp>
      <p:sp>
        <p:nvSpPr>
          <p:cNvPr id="226" name="Rectangle 225">
            <a:extLst>
              <a:ext uri="{FF2B5EF4-FFF2-40B4-BE49-F238E27FC236}">
                <a16:creationId xmlns:a16="http://schemas.microsoft.com/office/drawing/2014/main" id="{4F619C30-CE1B-4A33-B385-F6314E21E36B}"/>
              </a:ext>
            </a:extLst>
          </p:cNvPr>
          <p:cNvSpPr/>
          <p:nvPr/>
        </p:nvSpPr>
        <p:spPr>
          <a:xfrm>
            <a:off x="22642389" y="4981044"/>
            <a:ext cx="3163045"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$399</a:t>
            </a:r>
          </a:p>
        </p:txBody>
      </p:sp>
      <p:cxnSp>
        <p:nvCxnSpPr>
          <p:cNvPr id="33" name="Straight Connector 32">
            <a:extLst>
              <a:ext uri="{FF2B5EF4-FFF2-40B4-BE49-F238E27FC236}">
                <a16:creationId xmlns:a16="http://schemas.microsoft.com/office/drawing/2014/main" id="{346F884B-90D5-4DD6-895E-8C31970F8A33}"/>
              </a:ext>
            </a:extLst>
          </p:cNvPr>
          <p:cNvCxnSpPr/>
          <p:nvPr/>
        </p:nvCxnSpPr>
        <p:spPr>
          <a:xfrm>
            <a:off x="21593824" y="3942292"/>
            <a:ext cx="0" cy="2849353"/>
          </a:xfrm>
          <a:prstGeom prst="line">
            <a:avLst/>
          </a:prstGeom>
          <a:ln w="38100">
            <a:solidFill>
              <a:schemeClr val="bg1">
                <a:alpha val="13000"/>
              </a:schemeClr>
            </a:solidFill>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D6C0E864-7A61-46A7-BC78-E4B3DDBF84DE}"/>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31" name="Group 30">
            <a:extLst>
              <a:ext uri="{FF2B5EF4-FFF2-40B4-BE49-F238E27FC236}">
                <a16:creationId xmlns:a16="http://schemas.microsoft.com/office/drawing/2014/main" id="{D96FA059-D696-4E1F-B7C5-B176DD9465C4}"/>
              </a:ext>
            </a:extLst>
          </p:cNvPr>
          <p:cNvGrpSpPr/>
          <p:nvPr/>
        </p:nvGrpSpPr>
        <p:grpSpPr>
          <a:xfrm>
            <a:off x="1204642" y="2895786"/>
            <a:ext cx="1253243" cy="229405"/>
            <a:chOff x="1194682" y="3854649"/>
            <a:chExt cx="1850931" cy="338811"/>
          </a:xfrm>
        </p:grpSpPr>
        <p:sp>
          <p:nvSpPr>
            <p:cNvPr id="32" name="Rectangle 31">
              <a:extLst>
                <a:ext uri="{FF2B5EF4-FFF2-40B4-BE49-F238E27FC236}">
                  <a16:creationId xmlns:a16="http://schemas.microsoft.com/office/drawing/2014/main" id="{44ACFF0D-B18E-4468-8938-4BD13CE705D8}"/>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37017B0-4A70-4090-97FD-77AB8CA33311}"/>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B214255-A7A0-4454-B0AB-FA739E8ACCC8}"/>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53CA77F9-BFD3-448A-AC4D-FB10635D59CD}"/>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7" name="TextBox 226">
            <a:extLst>
              <a:ext uri="{FF2B5EF4-FFF2-40B4-BE49-F238E27FC236}">
                <a16:creationId xmlns:a16="http://schemas.microsoft.com/office/drawing/2014/main" id="{52420774-4FE4-491B-9289-67CBE74635EE}"/>
              </a:ext>
            </a:extLst>
          </p:cNvPr>
          <p:cNvSpPr txBox="1"/>
          <p:nvPr/>
        </p:nvSpPr>
        <p:spPr>
          <a:xfrm>
            <a:off x="2211741" y="12223904"/>
            <a:ext cx="4759152" cy="584775"/>
          </a:xfrm>
          <a:prstGeom prst="rect">
            <a:avLst/>
          </a:prstGeom>
          <a:noFill/>
          <a:ln>
            <a:noFill/>
          </a:ln>
        </p:spPr>
        <p:txBody>
          <a:bodyPr wrap="square" lIns="0" rtlCol="0">
            <a:spAutoFit/>
          </a:bodyPr>
          <a:lstStyle/>
          <a:p>
            <a:r>
              <a:rPr lang="en-US" sz="3200" b="1" spc="300" dirty="0">
                <a:solidFill>
                  <a:schemeClr val="accent3"/>
                </a:solidFill>
                <a:latin typeface="+mj-lt"/>
                <a:ea typeface="Bebas Neue Book" charset="0"/>
                <a:cs typeface="Bebas Neue Book" charset="0"/>
              </a:rPr>
              <a:t>REQUEST OFFER</a:t>
            </a:r>
          </a:p>
        </p:txBody>
      </p:sp>
      <p:sp>
        <p:nvSpPr>
          <p:cNvPr id="228" name="TextBox 227">
            <a:extLst>
              <a:ext uri="{FF2B5EF4-FFF2-40B4-BE49-F238E27FC236}">
                <a16:creationId xmlns:a16="http://schemas.microsoft.com/office/drawing/2014/main" id="{4E9D961A-70B2-4AD5-AC59-150A70F3A1FB}"/>
              </a:ext>
            </a:extLst>
          </p:cNvPr>
          <p:cNvSpPr txBox="1"/>
          <p:nvPr/>
        </p:nvSpPr>
        <p:spPr>
          <a:xfrm>
            <a:off x="8934555" y="12223904"/>
            <a:ext cx="4759152" cy="584775"/>
          </a:xfrm>
          <a:prstGeom prst="rect">
            <a:avLst/>
          </a:prstGeom>
          <a:noFill/>
          <a:ln>
            <a:noFill/>
          </a:ln>
        </p:spPr>
        <p:txBody>
          <a:bodyPr wrap="square" lIns="0" rtlCol="0">
            <a:spAutoFit/>
          </a:bodyPr>
          <a:lstStyle/>
          <a:p>
            <a:r>
              <a:rPr lang="en-US" sz="3200" b="1" spc="300" dirty="0">
                <a:solidFill>
                  <a:schemeClr val="accent3"/>
                </a:solidFill>
                <a:latin typeface="+mj-lt"/>
                <a:ea typeface="Bebas Neue Book" charset="0"/>
                <a:cs typeface="Bebas Neue Book" charset="0"/>
              </a:rPr>
              <a:t>REQUEST OFFER</a:t>
            </a:r>
          </a:p>
        </p:txBody>
      </p:sp>
      <p:sp>
        <p:nvSpPr>
          <p:cNvPr id="229" name="TextBox 228">
            <a:extLst>
              <a:ext uri="{FF2B5EF4-FFF2-40B4-BE49-F238E27FC236}">
                <a16:creationId xmlns:a16="http://schemas.microsoft.com/office/drawing/2014/main" id="{E08D970D-F719-43B2-A993-93459024A6D3}"/>
              </a:ext>
            </a:extLst>
          </p:cNvPr>
          <p:cNvSpPr txBox="1"/>
          <p:nvPr/>
        </p:nvSpPr>
        <p:spPr>
          <a:xfrm>
            <a:off x="15862308" y="12223904"/>
            <a:ext cx="4759152" cy="584775"/>
          </a:xfrm>
          <a:prstGeom prst="rect">
            <a:avLst/>
          </a:prstGeom>
          <a:noFill/>
          <a:ln>
            <a:noFill/>
          </a:ln>
        </p:spPr>
        <p:txBody>
          <a:bodyPr wrap="square" lIns="0" rtlCol="0">
            <a:spAutoFit/>
          </a:bodyPr>
          <a:lstStyle/>
          <a:p>
            <a:r>
              <a:rPr lang="en-US" sz="3200" b="1" spc="300" dirty="0">
                <a:solidFill>
                  <a:schemeClr val="accent3"/>
                </a:solidFill>
                <a:latin typeface="+mj-lt"/>
                <a:ea typeface="Bebas Neue Book" charset="0"/>
                <a:cs typeface="Bebas Neue Book" charset="0"/>
              </a:rPr>
              <a:t>REQUEST OFFER</a:t>
            </a:r>
          </a:p>
        </p:txBody>
      </p:sp>
      <p:sp>
        <p:nvSpPr>
          <p:cNvPr id="230" name="TextBox 229">
            <a:extLst>
              <a:ext uri="{FF2B5EF4-FFF2-40B4-BE49-F238E27FC236}">
                <a16:creationId xmlns:a16="http://schemas.microsoft.com/office/drawing/2014/main" id="{235E1D9E-47A2-4124-9CA1-7CF224BBE63D}"/>
              </a:ext>
            </a:extLst>
          </p:cNvPr>
          <p:cNvSpPr txBox="1"/>
          <p:nvPr/>
        </p:nvSpPr>
        <p:spPr>
          <a:xfrm>
            <a:off x="22733166" y="12223904"/>
            <a:ext cx="4759152" cy="584775"/>
          </a:xfrm>
          <a:prstGeom prst="rect">
            <a:avLst/>
          </a:prstGeom>
          <a:noFill/>
          <a:ln>
            <a:noFill/>
          </a:ln>
        </p:spPr>
        <p:txBody>
          <a:bodyPr wrap="square" lIns="0" rtlCol="0">
            <a:spAutoFit/>
          </a:bodyPr>
          <a:lstStyle/>
          <a:p>
            <a:r>
              <a:rPr lang="en-US" sz="3200" b="1" spc="300" dirty="0">
                <a:solidFill>
                  <a:schemeClr val="accent3"/>
                </a:solidFill>
                <a:latin typeface="+mj-lt"/>
                <a:ea typeface="Bebas Neue Book" charset="0"/>
                <a:cs typeface="Bebas Neue Book" charset="0"/>
              </a:rPr>
              <a:t>REQUEST OFFER</a:t>
            </a:r>
          </a:p>
        </p:txBody>
      </p:sp>
    </p:spTree>
    <p:extLst>
      <p:ext uri="{BB962C8B-B14F-4D97-AF65-F5344CB8AC3E}">
        <p14:creationId xmlns:p14="http://schemas.microsoft.com/office/powerpoint/2010/main" val="520721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41</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accent2"/>
                </a:solidFill>
              </a:rPr>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FINANCIAL </a:t>
            </a:r>
            <a:r>
              <a:rPr lang="en-US" sz="10000" b="1" dirty="0">
                <a:solidFill>
                  <a:schemeClr val="accent2"/>
                </a:solidFill>
              </a:rPr>
              <a:t>PROJECTIONS</a:t>
            </a:r>
          </a:p>
        </p:txBody>
      </p:sp>
      <p:graphicFrame>
        <p:nvGraphicFramePr>
          <p:cNvPr id="231" name="Table 230">
            <a:extLst>
              <a:ext uri="{FF2B5EF4-FFF2-40B4-BE49-F238E27FC236}">
                <a16:creationId xmlns:a16="http://schemas.microsoft.com/office/drawing/2014/main" id="{568B065C-3AE6-4328-AEA0-0132F951F9BC}"/>
              </a:ext>
            </a:extLst>
          </p:cNvPr>
          <p:cNvGraphicFramePr>
            <a:graphicFrameLocks noGrp="1"/>
          </p:cNvGraphicFramePr>
          <p:nvPr>
            <p:extLst>
              <p:ext uri="{D42A27DB-BD31-4B8C-83A1-F6EECF244321}">
                <p14:modId xmlns:p14="http://schemas.microsoft.com/office/powerpoint/2010/main" val="2094552708"/>
              </p:ext>
            </p:extLst>
          </p:nvPr>
        </p:nvGraphicFramePr>
        <p:xfrm>
          <a:off x="1146976" y="4114800"/>
          <a:ext cx="27082003" cy="10081650"/>
        </p:xfrm>
        <a:graphic>
          <a:graphicData uri="http://schemas.openxmlformats.org/drawingml/2006/table">
            <a:tbl>
              <a:tblPr firstRow="1" bandRow="1">
                <a:tableStyleId>{073A0DAA-6AF3-43AB-8588-CEC1D06C72B9}</a:tableStyleId>
              </a:tblPr>
              <a:tblGrid>
                <a:gridCol w="10852474">
                  <a:extLst>
                    <a:ext uri="{9D8B030D-6E8A-4147-A177-3AD203B41FA5}">
                      <a16:colId xmlns:a16="http://schemas.microsoft.com/office/drawing/2014/main" val="20000"/>
                    </a:ext>
                  </a:extLst>
                </a:gridCol>
                <a:gridCol w="5429517">
                  <a:extLst>
                    <a:ext uri="{9D8B030D-6E8A-4147-A177-3AD203B41FA5}">
                      <a16:colId xmlns:a16="http://schemas.microsoft.com/office/drawing/2014/main" val="20001"/>
                    </a:ext>
                  </a:extLst>
                </a:gridCol>
                <a:gridCol w="5400006">
                  <a:extLst>
                    <a:ext uri="{9D8B030D-6E8A-4147-A177-3AD203B41FA5}">
                      <a16:colId xmlns:a16="http://schemas.microsoft.com/office/drawing/2014/main" val="20002"/>
                    </a:ext>
                  </a:extLst>
                </a:gridCol>
                <a:gridCol w="5400006">
                  <a:extLst>
                    <a:ext uri="{9D8B030D-6E8A-4147-A177-3AD203B41FA5}">
                      <a16:colId xmlns:a16="http://schemas.microsoft.com/office/drawing/2014/main" val="20003"/>
                    </a:ext>
                  </a:extLst>
                </a:gridCol>
              </a:tblGrid>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accent2"/>
                          </a:solidFill>
                          <a:latin typeface="+mn-lt"/>
                          <a:ea typeface="Roboto Medium" charset="0"/>
                          <a:cs typeface="Roboto Medium" charset="0"/>
                        </a:rPr>
                        <a:t>Medical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2"/>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2"/>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2"/>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accent2"/>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680275">
                <a:tc>
                  <a:txBody>
                    <a:bodyPr/>
                    <a:lstStyle/>
                    <a:p>
                      <a:pPr algn="l"/>
                      <a:r>
                        <a:rPr lang="en-US" sz="3600" b="1" i="0" dirty="0">
                          <a:solidFill>
                            <a:schemeClr val="accent4"/>
                          </a:solidFill>
                          <a:latin typeface="+mn-lt"/>
                          <a:ea typeface="Roboto" charset="0"/>
                          <a:cs typeface="Roboto" charset="0"/>
                        </a:rPr>
                        <a:t>TOTAL</a:t>
                      </a:r>
                    </a:p>
                  </a:txBody>
                  <a:tcPr marL="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4"/>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 name="Freeform: Shape 5">
            <a:extLst>
              <a:ext uri="{FF2B5EF4-FFF2-40B4-BE49-F238E27FC236}">
                <a16:creationId xmlns:a16="http://schemas.microsoft.com/office/drawing/2014/main" id="{D812713B-4CC6-432D-992C-CB88B9B57B3D}"/>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7" name="Group 6">
            <a:extLst>
              <a:ext uri="{FF2B5EF4-FFF2-40B4-BE49-F238E27FC236}">
                <a16:creationId xmlns:a16="http://schemas.microsoft.com/office/drawing/2014/main" id="{1DF1C432-E793-4EE6-AC85-8E8F423AA16E}"/>
              </a:ext>
            </a:extLst>
          </p:cNvPr>
          <p:cNvGrpSpPr/>
          <p:nvPr/>
        </p:nvGrpSpPr>
        <p:grpSpPr>
          <a:xfrm>
            <a:off x="1204642" y="2895786"/>
            <a:ext cx="1253243" cy="229405"/>
            <a:chOff x="1194682" y="3854649"/>
            <a:chExt cx="1850931" cy="338811"/>
          </a:xfrm>
        </p:grpSpPr>
        <p:sp>
          <p:nvSpPr>
            <p:cNvPr id="8" name="Rectangle 7">
              <a:extLst>
                <a:ext uri="{FF2B5EF4-FFF2-40B4-BE49-F238E27FC236}">
                  <a16:creationId xmlns:a16="http://schemas.microsoft.com/office/drawing/2014/main" id="{9EA7AC31-A473-4980-87B1-A5C6AC27DB92}"/>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903E3EB-8D38-4A20-A871-902684EC770F}"/>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B5C2D1-5C6C-4184-A798-24EC1D2D689A}"/>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5029D9C-0982-480A-A81D-AC333DC3C5D3}"/>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94435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42</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accent2"/>
                </a:solidFill>
              </a:rPr>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FINANCIAL </a:t>
            </a:r>
            <a:r>
              <a:rPr lang="en-US" sz="10000" b="1" dirty="0">
                <a:solidFill>
                  <a:schemeClr val="accent2"/>
                </a:solidFill>
              </a:rPr>
              <a:t>PROJECTIONS</a:t>
            </a:r>
          </a:p>
        </p:txBody>
      </p:sp>
      <p:graphicFrame>
        <p:nvGraphicFramePr>
          <p:cNvPr id="10" name="Chart 1273">
            <a:extLst>
              <a:ext uri="{FF2B5EF4-FFF2-40B4-BE49-F238E27FC236}">
                <a16:creationId xmlns:a16="http://schemas.microsoft.com/office/drawing/2014/main" id="{339502B0-C07E-4B74-AE3E-1373091B5447}"/>
              </a:ext>
            </a:extLst>
          </p:cNvPr>
          <p:cNvGraphicFramePr/>
          <p:nvPr>
            <p:extLst>
              <p:ext uri="{D42A27DB-BD31-4B8C-83A1-F6EECF244321}">
                <p14:modId xmlns:p14="http://schemas.microsoft.com/office/powerpoint/2010/main" val="2894834206"/>
              </p:ext>
            </p:extLst>
          </p:nvPr>
        </p:nvGraphicFramePr>
        <p:xfrm>
          <a:off x="993720" y="3562638"/>
          <a:ext cx="27235259" cy="10890322"/>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Shape 5">
            <a:extLst>
              <a:ext uri="{FF2B5EF4-FFF2-40B4-BE49-F238E27FC236}">
                <a16:creationId xmlns:a16="http://schemas.microsoft.com/office/drawing/2014/main" id="{90E9ACA2-1DA6-45B9-833F-3F3EFDC8A7CA}"/>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7" name="Group 6">
            <a:extLst>
              <a:ext uri="{FF2B5EF4-FFF2-40B4-BE49-F238E27FC236}">
                <a16:creationId xmlns:a16="http://schemas.microsoft.com/office/drawing/2014/main" id="{5D05D55C-0B76-4E2B-849A-807E4F4AF75C}"/>
              </a:ext>
            </a:extLst>
          </p:cNvPr>
          <p:cNvGrpSpPr/>
          <p:nvPr/>
        </p:nvGrpSpPr>
        <p:grpSpPr>
          <a:xfrm>
            <a:off x="1204642" y="2895786"/>
            <a:ext cx="1253243" cy="229405"/>
            <a:chOff x="1194682" y="3854649"/>
            <a:chExt cx="1850931" cy="338811"/>
          </a:xfrm>
        </p:grpSpPr>
        <p:sp>
          <p:nvSpPr>
            <p:cNvPr id="8" name="Rectangle 7">
              <a:extLst>
                <a:ext uri="{FF2B5EF4-FFF2-40B4-BE49-F238E27FC236}">
                  <a16:creationId xmlns:a16="http://schemas.microsoft.com/office/drawing/2014/main" id="{E3AFD134-FF4D-4039-9C4D-EEE6A8B33D98}"/>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1D2600-50BE-4431-A4C0-154147332D08}"/>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DC8DF3C-6330-4391-B11B-7651C5BB6E90}"/>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E0355-6FF0-41EC-A3EF-2EFC50D2DFA0}"/>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27777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43</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accent2"/>
                </a:solidFill>
              </a:rPr>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WORLD </a:t>
            </a:r>
            <a:r>
              <a:rPr lang="en-US" sz="10000" b="1" dirty="0">
                <a:solidFill>
                  <a:schemeClr val="accent2"/>
                </a:solidFill>
              </a:rPr>
              <a:t>MAP</a:t>
            </a:r>
          </a:p>
        </p:txBody>
      </p:sp>
      <p:grpSp>
        <p:nvGrpSpPr>
          <p:cNvPr id="31" name="Group 30">
            <a:extLst>
              <a:ext uri="{FF2B5EF4-FFF2-40B4-BE49-F238E27FC236}">
                <a16:creationId xmlns:a16="http://schemas.microsoft.com/office/drawing/2014/main" id="{A0DCE6E2-5761-4730-8A24-1FA11830F1AF}"/>
              </a:ext>
            </a:extLst>
          </p:cNvPr>
          <p:cNvGrpSpPr/>
          <p:nvPr/>
        </p:nvGrpSpPr>
        <p:grpSpPr>
          <a:xfrm>
            <a:off x="1998965" y="3136628"/>
            <a:ext cx="25262871" cy="12513061"/>
            <a:chOff x="327104" y="1009727"/>
            <a:chExt cx="7140279" cy="3536682"/>
          </a:xfrm>
          <a:solidFill>
            <a:schemeClr val="bg1">
              <a:lumMod val="85000"/>
            </a:schemeClr>
          </a:solidFill>
        </p:grpSpPr>
        <p:sp>
          <p:nvSpPr>
            <p:cNvPr id="32" name="Freeform 6">
              <a:extLst>
                <a:ext uri="{FF2B5EF4-FFF2-40B4-BE49-F238E27FC236}">
                  <a16:creationId xmlns:a16="http://schemas.microsoft.com/office/drawing/2014/main" id="{8C2320B2-8922-418E-885F-A4F1FE57B271}"/>
                </a:ext>
              </a:extLst>
            </p:cNvPr>
            <p:cNvSpPr>
              <a:spLocks/>
            </p:cNvSpPr>
            <p:nvPr/>
          </p:nvSpPr>
          <p:spPr bwMode="auto">
            <a:xfrm>
              <a:off x="3329689" y="2512879"/>
              <a:ext cx="1361883" cy="1524218"/>
            </a:xfrm>
            <a:custGeom>
              <a:avLst/>
              <a:gdLst>
                <a:gd name="T0" fmla="*/ 325 w 557"/>
                <a:gd name="T1" fmla="*/ 43 h 623"/>
                <a:gd name="T2" fmla="*/ 343 w 557"/>
                <a:gd name="T3" fmla="*/ 53 h 623"/>
                <a:gd name="T4" fmla="*/ 396 w 557"/>
                <a:gd name="T5" fmla="*/ 56 h 623"/>
                <a:gd name="T6" fmla="*/ 419 w 557"/>
                <a:gd name="T7" fmla="*/ 57 h 623"/>
                <a:gd name="T8" fmla="*/ 419 w 557"/>
                <a:gd name="T9" fmla="*/ 88 h 623"/>
                <a:gd name="T10" fmla="*/ 403 w 557"/>
                <a:gd name="T11" fmla="*/ 75 h 623"/>
                <a:gd name="T12" fmla="*/ 442 w 557"/>
                <a:gd name="T13" fmla="*/ 145 h 623"/>
                <a:gd name="T14" fmla="*/ 455 w 557"/>
                <a:gd name="T15" fmla="*/ 174 h 623"/>
                <a:gd name="T16" fmla="*/ 475 w 557"/>
                <a:gd name="T17" fmla="*/ 202 h 623"/>
                <a:gd name="T18" fmla="*/ 491 w 557"/>
                <a:gd name="T19" fmla="*/ 226 h 623"/>
                <a:gd name="T20" fmla="*/ 512 w 557"/>
                <a:gd name="T21" fmla="*/ 233 h 623"/>
                <a:gd name="T22" fmla="*/ 555 w 557"/>
                <a:gd name="T23" fmla="*/ 225 h 623"/>
                <a:gd name="T24" fmla="*/ 537 w 557"/>
                <a:gd name="T25" fmla="*/ 276 h 623"/>
                <a:gd name="T26" fmla="*/ 468 w 557"/>
                <a:gd name="T27" fmla="*/ 352 h 623"/>
                <a:gd name="T28" fmla="*/ 460 w 557"/>
                <a:gd name="T29" fmla="*/ 390 h 623"/>
                <a:gd name="T30" fmla="*/ 469 w 557"/>
                <a:gd name="T31" fmla="*/ 415 h 623"/>
                <a:gd name="T32" fmla="*/ 468 w 557"/>
                <a:gd name="T33" fmla="*/ 440 h 623"/>
                <a:gd name="T34" fmla="*/ 429 w 557"/>
                <a:gd name="T35" fmla="*/ 484 h 623"/>
                <a:gd name="T36" fmla="*/ 429 w 557"/>
                <a:gd name="T37" fmla="*/ 512 h 623"/>
                <a:gd name="T38" fmla="*/ 418 w 557"/>
                <a:gd name="T39" fmla="*/ 531 h 623"/>
                <a:gd name="T40" fmla="*/ 408 w 557"/>
                <a:gd name="T41" fmla="*/ 550 h 623"/>
                <a:gd name="T42" fmla="*/ 385 w 557"/>
                <a:gd name="T43" fmla="*/ 587 h 623"/>
                <a:gd name="T44" fmla="*/ 350 w 557"/>
                <a:gd name="T45" fmla="*/ 615 h 623"/>
                <a:gd name="T46" fmla="*/ 333 w 557"/>
                <a:gd name="T47" fmla="*/ 614 h 623"/>
                <a:gd name="T48" fmla="*/ 294 w 557"/>
                <a:gd name="T49" fmla="*/ 617 h 623"/>
                <a:gd name="T50" fmla="*/ 286 w 557"/>
                <a:gd name="T51" fmla="*/ 604 h 623"/>
                <a:gd name="T52" fmla="*/ 280 w 557"/>
                <a:gd name="T53" fmla="*/ 581 h 623"/>
                <a:gd name="T54" fmla="*/ 257 w 557"/>
                <a:gd name="T55" fmla="*/ 513 h 623"/>
                <a:gd name="T56" fmla="*/ 234 w 557"/>
                <a:gd name="T57" fmla="*/ 461 h 623"/>
                <a:gd name="T58" fmla="*/ 249 w 557"/>
                <a:gd name="T59" fmla="*/ 404 h 623"/>
                <a:gd name="T60" fmla="*/ 237 w 557"/>
                <a:gd name="T61" fmla="*/ 363 h 623"/>
                <a:gd name="T62" fmla="*/ 219 w 557"/>
                <a:gd name="T63" fmla="*/ 319 h 623"/>
                <a:gd name="T64" fmla="*/ 222 w 557"/>
                <a:gd name="T65" fmla="*/ 300 h 623"/>
                <a:gd name="T66" fmla="*/ 192 w 557"/>
                <a:gd name="T67" fmla="*/ 288 h 623"/>
                <a:gd name="T68" fmla="*/ 134 w 557"/>
                <a:gd name="T69" fmla="*/ 281 h 623"/>
                <a:gd name="T70" fmla="*/ 106 w 557"/>
                <a:gd name="T71" fmla="*/ 282 h 623"/>
                <a:gd name="T72" fmla="*/ 71 w 557"/>
                <a:gd name="T73" fmla="*/ 286 h 623"/>
                <a:gd name="T74" fmla="*/ 26 w 557"/>
                <a:gd name="T75" fmla="*/ 240 h 623"/>
                <a:gd name="T76" fmla="*/ 5 w 557"/>
                <a:gd name="T77" fmla="*/ 220 h 623"/>
                <a:gd name="T78" fmla="*/ 4 w 557"/>
                <a:gd name="T79" fmla="*/ 210 h 623"/>
                <a:gd name="T80" fmla="*/ 12 w 557"/>
                <a:gd name="T81" fmla="*/ 175 h 623"/>
                <a:gd name="T82" fmla="*/ 14 w 557"/>
                <a:gd name="T83" fmla="*/ 129 h 623"/>
                <a:gd name="T84" fmla="*/ 50 w 557"/>
                <a:gd name="T85" fmla="*/ 86 h 623"/>
                <a:gd name="T86" fmla="*/ 68 w 557"/>
                <a:gd name="T87" fmla="*/ 50 h 623"/>
                <a:gd name="T88" fmla="*/ 92 w 557"/>
                <a:gd name="T89" fmla="*/ 23 h 623"/>
                <a:gd name="T90" fmla="*/ 122 w 557"/>
                <a:gd name="T91" fmla="*/ 22 h 623"/>
                <a:gd name="T92" fmla="*/ 178 w 557"/>
                <a:gd name="T93" fmla="*/ 4 h 623"/>
                <a:gd name="T94" fmla="*/ 200 w 557"/>
                <a:gd name="T95" fmla="*/ 2 h 623"/>
                <a:gd name="T96" fmla="*/ 220 w 557"/>
                <a:gd name="T97" fmla="*/ 0 h 623"/>
                <a:gd name="T98" fmla="*/ 233 w 557"/>
                <a:gd name="T99" fmla="*/ 3 h 623"/>
                <a:gd name="T100" fmla="*/ 232 w 557"/>
                <a:gd name="T101" fmla="*/ 17 h 623"/>
                <a:gd name="T102" fmla="*/ 241 w 557"/>
                <a:gd name="T103" fmla="*/ 42 h 623"/>
                <a:gd name="T104" fmla="*/ 296 w 557"/>
                <a:gd name="T105" fmla="*/ 65 h 623"/>
                <a:gd name="T106" fmla="*/ 302 w 557"/>
                <a:gd name="T107" fmla="*/ 55 h 623"/>
                <a:gd name="T108" fmla="*/ 318 w 557"/>
                <a:gd name="T109" fmla="*/ 4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7" h="623">
                  <a:moveTo>
                    <a:pt x="318" y="43"/>
                  </a:moveTo>
                  <a:cubicBezTo>
                    <a:pt x="325" y="43"/>
                    <a:pt x="325" y="43"/>
                    <a:pt x="325" y="43"/>
                  </a:cubicBezTo>
                  <a:cubicBezTo>
                    <a:pt x="325" y="47"/>
                    <a:pt x="328" y="48"/>
                    <a:pt x="329" y="50"/>
                  </a:cubicBezTo>
                  <a:cubicBezTo>
                    <a:pt x="331" y="53"/>
                    <a:pt x="338" y="51"/>
                    <a:pt x="343" y="53"/>
                  </a:cubicBezTo>
                  <a:cubicBezTo>
                    <a:pt x="352" y="56"/>
                    <a:pt x="365" y="60"/>
                    <a:pt x="375" y="60"/>
                  </a:cubicBezTo>
                  <a:cubicBezTo>
                    <a:pt x="384" y="60"/>
                    <a:pt x="387" y="56"/>
                    <a:pt x="396" y="56"/>
                  </a:cubicBezTo>
                  <a:cubicBezTo>
                    <a:pt x="401" y="56"/>
                    <a:pt x="404" y="60"/>
                    <a:pt x="411" y="60"/>
                  </a:cubicBezTo>
                  <a:cubicBezTo>
                    <a:pt x="415" y="60"/>
                    <a:pt x="415" y="58"/>
                    <a:pt x="419" y="57"/>
                  </a:cubicBezTo>
                  <a:cubicBezTo>
                    <a:pt x="421" y="63"/>
                    <a:pt x="424" y="66"/>
                    <a:pt x="424" y="72"/>
                  </a:cubicBezTo>
                  <a:cubicBezTo>
                    <a:pt x="424" y="74"/>
                    <a:pt x="420" y="85"/>
                    <a:pt x="419" y="88"/>
                  </a:cubicBezTo>
                  <a:cubicBezTo>
                    <a:pt x="413" y="88"/>
                    <a:pt x="408" y="75"/>
                    <a:pt x="403" y="70"/>
                  </a:cubicBezTo>
                  <a:cubicBezTo>
                    <a:pt x="403" y="75"/>
                    <a:pt x="403" y="75"/>
                    <a:pt x="403" y="75"/>
                  </a:cubicBezTo>
                  <a:cubicBezTo>
                    <a:pt x="430" y="123"/>
                    <a:pt x="430" y="123"/>
                    <a:pt x="430" y="123"/>
                  </a:cubicBezTo>
                  <a:cubicBezTo>
                    <a:pt x="429" y="129"/>
                    <a:pt x="437" y="142"/>
                    <a:pt x="442" y="145"/>
                  </a:cubicBezTo>
                  <a:cubicBezTo>
                    <a:pt x="442" y="160"/>
                    <a:pt x="442" y="160"/>
                    <a:pt x="442" y="160"/>
                  </a:cubicBezTo>
                  <a:cubicBezTo>
                    <a:pt x="445" y="168"/>
                    <a:pt x="450" y="168"/>
                    <a:pt x="455" y="174"/>
                  </a:cubicBezTo>
                  <a:cubicBezTo>
                    <a:pt x="460" y="181"/>
                    <a:pt x="457" y="188"/>
                    <a:pt x="462" y="193"/>
                  </a:cubicBezTo>
                  <a:cubicBezTo>
                    <a:pt x="466" y="198"/>
                    <a:pt x="470" y="198"/>
                    <a:pt x="475" y="202"/>
                  </a:cubicBezTo>
                  <a:cubicBezTo>
                    <a:pt x="479" y="205"/>
                    <a:pt x="482" y="217"/>
                    <a:pt x="491" y="217"/>
                  </a:cubicBezTo>
                  <a:cubicBezTo>
                    <a:pt x="491" y="222"/>
                    <a:pt x="494" y="223"/>
                    <a:pt x="491" y="226"/>
                  </a:cubicBezTo>
                  <a:cubicBezTo>
                    <a:pt x="495" y="229"/>
                    <a:pt x="499" y="238"/>
                    <a:pt x="503" y="238"/>
                  </a:cubicBezTo>
                  <a:cubicBezTo>
                    <a:pt x="508" y="238"/>
                    <a:pt x="508" y="234"/>
                    <a:pt x="512" y="233"/>
                  </a:cubicBezTo>
                  <a:cubicBezTo>
                    <a:pt x="516" y="232"/>
                    <a:pt x="519" y="234"/>
                    <a:pt x="523" y="233"/>
                  </a:cubicBezTo>
                  <a:cubicBezTo>
                    <a:pt x="534" y="232"/>
                    <a:pt x="545" y="227"/>
                    <a:pt x="555" y="225"/>
                  </a:cubicBezTo>
                  <a:cubicBezTo>
                    <a:pt x="556" y="226"/>
                    <a:pt x="557" y="227"/>
                    <a:pt x="557" y="229"/>
                  </a:cubicBezTo>
                  <a:cubicBezTo>
                    <a:pt x="557" y="245"/>
                    <a:pt x="544" y="267"/>
                    <a:pt x="537" y="276"/>
                  </a:cubicBezTo>
                  <a:cubicBezTo>
                    <a:pt x="528" y="288"/>
                    <a:pt x="525" y="298"/>
                    <a:pt x="514" y="307"/>
                  </a:cubicBezTo>
                  <a:cubicBezTo>
                    <a:pt x="495" y="321"/>
                    <a:pt x="475" y="326"/>
                    <a:pt x="468" y="352"/>
                  </a:cubicBezTo>
                  <a:cubicBezTo>
                    <a:pt x="466" y="359"/>
                    <a:pt x="458" y="361"/>
                    <a:pt x="458" y="369"/>
                  </a:cubicBezTo>
                  <a:cubicBezTo>
                    <a:pt x="458" y="378"/>
                    <a:pt x="460" y="382"/>
                    <a:pt x="460" y="390"/>
                  </a:cubicBezTo>
                  <a:cubicBezTo>
                    <a:pt x="460" y="400"/>
                    <a:pt x="471" y="405"/>
                    <a:pt x="471" y="410"/>
                  </a:cubicBezTo>
                  <a:cubicBezTo>
                    <a:pt x="471" y="412"/>
                    <a:pt x="469" y="414"/>
                    <a:pt x="469" y="415"/>
                  </a:cubicBezTo>
                  <a:cubicBezTo>
                    <a:pt x="469" y="422"/>
                    <a:pt x="469" y="422"/>
                    <a:pt x="469" y="422"/>
                  </a:cubicBezTo>
                  <a:cubicBezTo>
                    <a:pt x="469" y="426"/>
                    <a:pt x="468" y="432"/>
                    <a:pt x="468" y="440"/>
                  </a:cubicBezTo>
                  <a:cubicBezTo>
                    <a:pt x="470" y="442"/>
                    <a:pt x="470" y="443"/>
                    <a:pt x="470" y="446"/>
                  </a:cubicBezTo>
                  <a:cubicBezTo>
                    <a:pt x="470" y="468"/>
                    <a:pt x="433" y="466"/>
                    <a:pt x="429" y="484"/>
                  </a:cubicBezTo>
                  <a:cubicBezTo>
                    <a:pt x="425" y="485"/>
                    <a:pt x="421" y="490"/>
                    <a:pt x="421" y="493"/>
                  </a:cubicBezTo>
                  <a:cubicBezTo>
                    <a:pt x="421" y="499"/>
                    <a:pt x="429" y="504"/>
                    <a:pt x="429" y="512"/>
                  </a:cubicBezTo>
                  <a:cubicBezTo>
                    <a:pt x="429" y="517"/>
                    <a:pt x="428" y="526"/>
                    <a:pt x="426" y="529"/>
                  </a:cubicBezTo>
                  <a:cubicBezTo>
                    <a:pt x="425" y="531"/>
                    <a:pt x="420" y="530"/>
                    <a:pt x="418" y="531"/>
                  </a:cubicBezTo>
                  <a:cubicBezTo>
                    <a:pt x="411" y="534"/>
                    <a:pt x="407" y="537"/>
                    <a:pt x="404" y="544"/>
                  </a:cubicBezTo>
                  <a:cubicBezTo>
                    <a:pt x="406" y="546"/>
                    <a:pt x="408" y="548"/>
                    <a:pt x="408" y="550"/>
                  </a:cubicBezTo>
                  <a:cubicBezTo>
                    <a:pt x="408" y="558"/>
                    <a:pt x="400" y="565"/>
                    <a:pt x="396" y="568"/>
                  </a:cubicBezTo>
                  <a:cubicBezTo>
                    <a:pt x="390" y="575"/>
                    <a:pt x="389" y="581"/>
                    <a:pt x="385" y="587"/>
                  </a:cubicBezTo>
                  <a:cubicBezTo>
                    <a:pt x="378" y="596"/>
                    <a:pt x="375" y="604"/>
                    <a:pt x="363" y="610"/>
                  </a:cubicBezTo>
                  <a:cubicBezTo>
                    <a:pt x="358" y="612"/>
                    <a:pt x="351" y="610"/>
                    <a:pt x="350" y="615"/>
                  </a:cubicBezTo>
                  <a:cubicBezTo>
                    <a:pt x="346" y="615"/>
                    <a:pt x="344" y="617"/>
                    <a:pt x="341" y="617"/>
                  </a:cubicBezTo>
                  <a:cubicBezTo>
                    <a:pt x="338" y="617"/>
                    <a:pt x="336" y="614"/>
                    <a:pt x="333" y="614"/>
                  </a:cubicBezTo>
                  <a:cubicBezTo>
                    <a:pt x="321" y="614"/>
                    <a:pt x="314" y="623"/>
                    <a:pt x="303" y="623"/>
                  </a:cubicBezTo>
                  <a:cubicBezTo>
                    <a:pt x="298" y="623"/>
                    <a:pt x="296" y="620"/>
                    <a:pt x="294" y="617"/>
                  </a:cubicBezTo>
                  <a:cubicBezTo>
                    <a:pt x="292" y="617"/>
                    <a:pt x="292" y="618"/>
                    <a:pt x="291" y="618"/>
                  </a:cubicBezTo>
                  <a:cubicBezTo>
                    <a:pt x="291" y="613"/>
                    <a:pt x="288" y="606"/>
                    <a:pt x="286" y="604"/>
                  </a:cubicBezTo>
                  <a:cubicBezTo>
                    <a:pt x="288" y="602"/>
                    <a:pt x="290" y="600"/>
                    <a:pt x="290" y="596"/>
                  </a:cubicBezTo>
                  <a:cubicBezTo>
                    <a:pt x="290" y="592"/>
                    <a:pt x="282" y="583"/>
                    <a:pt x="280" y="581"/>
                  </a:cubicBezTo>
                  <a:cubicBezTo>
                    <a:pt x="270" y="563"/>
                    <a:pt x="257" y="546"/>
                    <a:pt x="257" y="521"/>
                  </a:cubicBezTo>
                  <a:cubicBezTo>
                    <a:pt x="257" y="516"/>
                    <a:pt x="257" y="515"/>
                    <a:pt x="257" y="513"/>
                  </a:cubicBezTo>
                  <a:cubicBezTo>
                    <a:pt x="257" y="509"/>
                    <a:pt x="253" y="508"/>
                    <a:pt x="251" y="504"/>
                  </a:cubicBezTo>
                  <a:cubicBezTo>
                    <a:pt x="243" y="490"/>
                    <a:pt x="234" y="479"/>
                    <a:pt x="234" y="461"/>
                  </a:cubicBezTo>
                  <a:cubicBezTo>
                    <a:pt x="234" y="441"/>
                    <a:pt x="252" y="436"/>
                    <a:pt x="252" y="420"/>
                  </a:cubicBezTo>
                  <a:cubicBezTo>
                    <a:pt x="252" y="413"/>
                    <a:pt x="249" y="410"/>
                    <a:pt x="249" y="404"/>
                  </a:cubicBezTo>
                  <a:cubicBezTo>
                    <a:pt x="247" y="392"/>
                    <a:pt x="244" y="387"/>
                    <a:pt x="241" y="380"/>
                  </a:cubicBezTo>
                  <a:cubicBezTo>
                    <a:pt x="239" y="375"/>
                    <a:pt x="240" y="368"/>
                    <a:pt x="237" y="363"/>
                  </a:cubicBezTo>
                  <a:cubicBezTo>
                    <a:pt x="229" y="354"/>
                    <a:pt x="213" y="344"/>
                    <a:pt x="213" y="330"/>
                  </a:cubicBezTo>
                  <a:cubicBezTo>
                    <a:pt x="213" y="327"/>
                    <a:pt x="217" y="320"/>
                    <a:pt x="219" y="319"/>
                  </a:cubicBezTo>
                  <a:cubicBezTo>
                    <a:pt x="218" y="316"/>
                    <a:pt x="219" y="315"/>
                    <a:pt x="219" y="314"/>
                  </a:cubicBezTo>
                  <a:cubicBezTo>
                    <a:pt x="219" y="311"/>
                    <a:pt x="219" y="302"/>
                    <a:pt x="222" y="300"/>
                  </a:cubicBezTo>
                  <a:cubicBezTo>
                    <a:pt x="219" y="294"/>
                    <a:pt x="214" y="288"/>
                    <a:pt x="204" y="288"/>
                  </a:cubicBezTo>
                  <a:cubicBezTo>
                    <a:pt x="199" y="288"/>
                    <a:pt x="195" y="288"/>
                    <a:pt x="192" y="288"/>
                  </a:cubicBezTo>
                  <a:cubicBezTo>
                    <a:pt x="183" y="288"/>
                    <a:pt x="181" y="271"/>
                    <a:pt x="170" y="271"/>
                  </a:cubicBezTo>
                  <a:cubicBezTo>
                    <a:pt x="155" y="271"/>
                    <a:pt x="145" y="278"/>
                    <a:pt x="134" y="281"/>
                  </a:cubicBezTo>
                  <a:cubicBezTo>
                    <a:pt x="129" y="283"/>
                    <a:pt x="128" y="286"/>
                    <a:pt x="124" y="286"/>
                  </a:cubicBezTo>
                  <a:cubicBezTo>
                    <a:pt x="119" y="286"/>
                    <a:pt x="112" y="282"/>
                    <a:pt x="106" y="282"/>
                  </a:cubicBezTo>
                  <a:cubicBezTo>
                    <a:pt x="95" y="282"/>
                    <a:pt x="90" y="288"/>
                    <a:pt x="79" y="288"/>
                  </a:cubicBezTo>
                  <a:cubicBezTo>
                    <a:pt x="76" y="288"/>
                    <a:pt x="72" y="286"/>
                    <a:pt x="71" y="286"/>
                  </a:cubicBezTo>
                  <a:cubicBezTo>
                    <a:pt x="63" y="280"/>
                    <a:pt x="46" y="270"/>
                    <a:pt x="40" y="261"/>
                  </a:cubicBezTo>
                  <a:cubicBezTo>
                    <a:pt x="34" y="252"/>
                    <a:pt x="33" y="245"/>
                    <a:pt x="26" y="240"/>
                  </a:cubicBezTo>
                  <a:cubicBezTo>
                    <a:pt x="24" y="238"/>
                    <a:pt x="8" y="225"/>
                    <a:pt x="8" y="224"/>
                  </a:cubicBezTo>
                  <a:cubicBezTo>
                    <a:pt x="7" y="222"/>
                    <a:pt x="6" y="221"/>
                    <a:pt x="5" y="220"/>
                  </a:cubicBezTo>
                  <a:cubicBezTo>
                    <a:pt x="5" y="220"/>
                    <a:pt x="5" y="220"/>
                    <a:pt x="5" y="220"/>
                  </a:cubicBezTo>
                  <a:cubicBezTo>
                    <a:pt x="5" y="215"/>
                    <a:pt x="4" y="213"/>
                    <a:pt x="4" y="210"/>
                  </a:cubicBezTo>
                  <a:cubicBezTo>
                    <a:pt x="4" y="206"/>
                    <a:pt x="2" y="205"/>
                    <a:pt x="0" y="201"/>
                  </a:cubicBezTo>
                  <a:cubicBezTo>
                    <a:pt x="6" y="198"/>
                    <a:pt x="12" y="182"/>
                    <a:pt x="12" y="175"/>
                  </a:cubicBezTo>
                  <a:cubicBezTo>
                    <a:pt x="12" y="162"/>
                    <a:pt x="6" y="154"/>
                    <a:pt x="6" y="143"/>
                  </a:cubicBezTo>
                  <a:cubicBezTo>
                    <a:pt x="6" y="137"/>
                    <a:pt x="13" y="134"/>
                    <a:pt x="14" y="129"/>
                  </a:cubicBezTo>
                  <a:cubicBezTo>
                    <a:pt x="18" y="118"/>
                    <a:pt x="26" y="103"/>
                    <a:pt x="33" y="93"/>
                  </a:cubicBezTo>
                  <a:cubicBezTo>
                    <a:pt x="37" y="88"/>
                    <a:pt x="45" y="88"/>
                    <a:pt x="50" y="86"/>
                  </a:cubicBezTo>
                  <a:cubicBezTo>
                    <a:pt x="54" y="83"/>
                    <a:pt x="61" y="77"/>
                    <a:pt x="63" y="73"/>
                  </a:cubicBezTo>
                  <a:cubicBezTo>
                    <a:pt x="66" y="62"/>
                    <a:pt x="62" y="57"/>
                    <a:pt x="68" y="50"/>
                  </a:cubicBezTo>
                  <a:cubicBezTo>
                    <a:pt x="75" y="41"/>
                    <a:pt x="85" y="32"/>
                    <a:pt x="92" y="23"/>
                  </a:cubicBezTo>
                  <a:cubicBezTo>
                    <a:pt x="92" y="23"/>
                    <a:pt x="92" y="23"/>
                    <a:pt x="92" y="23"/>
                  </a:cubicBezTo>
                  <a:cubicBezTo>
                    <a:pt x="94" y="20"/>
                    <a:pt x="94" y="18"/>
                    <a:pt x="97" y="15"/>
                  </a:cubicBezTo>
                  <a:cubicBezTo>
                    <a:pt x="104" y="20"/>
                    <a:pt x="112" y="22"/>
                    <a:pt x="122" y="22"/>
                  </a:cubicBezTo>
                  <a:cubicBezTo>
                    <a:pt x="128" y="22"/>
                    <a:pt x="129" y="19"/>
                    <a:pt x="132" y="17"/>
                  </a:cubicBezTo>
                  <a:cubicBezTo>
                    <a:pt x="144" y="12"/>
                    <a:pt x="165" y="4"/>
                    <a:pt x="178" y="4"/>
                  </a:cubicBezTo>
                  <a:cubicBezTo>
                    <a:pt x="182" y="4"/>
                    <a:pt x="185" y="7"/>
                    <a:pt x="188" y="7"/>
                  </a:cubicBezTo>
                  <a:cubicBezTo>
                    <a:pt x="191" y="7"/>
                    <a:pt x="195" y="2"/>
                    <a:pt x="200" y="2"/>
                  </a:cubicBezTo>
                  <a:cubicBezTo>
                    <a:pt x="203" y="2"/>
                    <a:pt x="205" y="4"/>
                    <a:pt x="208" y="4"/>
                  </a:cubicBezTo>
                  <a:cubicBezTo>
                    <a:pt x="214" y="4"/>
                    <a:pt x="214" y="0"/>
                    <a:pt x="220" y="0"/>
                  </a:cubicBezTo>
                  <a:cubicBezTo>
                    <a:pt x="225" y="0"/>
                    <a:pt x="224" y="5"/>
                    <a:pt x="228" y="5"/>
                  </a:cubicBezTo>
                  <a:cubicBezTo>
                    <a:pt x="230" y="5"/>
                    <a:pt x="231" y="4"/>
                    <a:pt x="233" y="3"/>
                  </a:cubicBezTo>
                  <a:cubicBezTo>
                    <a:pt x="232" y="8"/>
                    <a:pt x="228" y="7"/>
                    <a:pt x="228" y="11"/>
                  </a:cubicBezTo>
                  <a:cubicBezTo>
                    <a:pt x="228" y="14"/>
                    <a:pt x="232" y="15"/>
                    <a:pt x="232" y="17"/>
                  </a:cubicBezTo>
                  <a:cubicBezTo>
                    <a:pt x="232" y="22"/>
                    <a:pt x="228" y="24"/>
                    <a:pt x="228" y="28"/>
                  </a:cubicBezTo>
                  <a:cubicBezTo>
                    <a:pt x="228" y="35"/>
                    <a:pt x="236" y="42"/>
                    <a:pt x="241" y="42"/>
                  </a:cubicBezTo>
                  <a:cubicBezTo>
                    <a:pt x="245" y="42"/>
                    <a:pt x="247" y="42"/>
                    <a:pt x="249" y="42"/>
                  </a:cubicBezTo>
                  <a:cubicBezTo>
                    <a:pt x="268" y="42"/>
                    <a:pt x="275" y="65"/>
                    <a:pt x="296" y="65"/>
                  </a:cubicBezTo>
                  <a:cubicBezTo>
                    <a:pt x="298" y="65"/>
                    <a:pt x="302" y="62"/>
                    <a:pt x="302" y="60"/>
                  </a:cubicBezTo>
                  <a:cubicBezTo>
                    <a:pt x="302" y="58"/>
                    <a:pt x="302" y="57"/>
                    <a:pt x="302" y="55"/>
                  </a:cubicBezTo>
                  <a:cubicBezTo>
                    <a:pt x="302" y="45"/>
                    <a:pt x="309" y="45"/>
                    <a:pt x="317" y="43"/>
                  </a:cubicBezTo>
                  <a:lnTo>
                    <a:pt x="318" y="4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nvGrpSpPr>
            <p:cNvPr id="33" name="Group 32">
              <a:extLst>
                <a:ext uri="{FF2B5EF4-FFF2-40B4-BE49-F238E27FC236}">
                  <a16:creationId xmlns:a16="http://schemas.microsoft.com/office/drawing/2014/main" id="{4BE3F872-2EA8-4861-8E62-65B5AB5AD4C7}"/>
                </a:ext>
              </a:extLst>
            </p:cNvPr>
            <p:cNvGrpSpPr/>
            <p:nvPr/>
          </p:nvGrpSpPr>
          <p:grpSpPr>
            <a:xfrm>
              <a:off x="5618494" y="3253921"/>
              <a:ext cx="1240440" cy="983926"/>
              <a:chOff x="6329473" y="3053436"/>
              <a:chExt cx="1240440" cy="983926"/>
            </a:xfrm>
            <a:grpFill/>
          </p:grpSpPr>
          <p:sp>
            <p:nvSpPr>
              <p:cNvPr id="177" name="Freeform 12">
                <a:extLst>
                  <a:ext uri="{FF2B5EF4-FFF2-40B4-BE49-F238E27FC236}">
                    <a16:creationId xmlns:a16="http://schemas.microsoft.com/office/drawing/2014/main" id="{F41EB490-CF30-4E9D-90B5-26902DB0C3BB}"/>
                  </a:ext>
                </a:extLst>
              </p:cNvPr>
              <p:cNvSpPr>
                <a:spLocks/>
              </p:cNvSpPr>
              <p:nvPr/>
            </p:nvSpPr>
            <p:spPr bwMode="auto">
              <a:xfrm>
                <a:off x="6753280" y="3065828"/>
                <a:ext cx="126399" cy="146226"/>
              </a:xfrm>
              <a:custGeom>
                <a:avLst/>
                <a:gdLst>
                  <a:gd name="T0" fmla="*/ 21 w 52"/>
                  <a:gd name="T1" fmla="*/ 22 h 60"/>
                  <a:gd name="T2" fmla="*/ 17 w 52"/>
                  <a:gd name="T3" fmla="*/ 25 h 60"/>
                  <a:gd name="T4" fmla="*/ 11 w 52"/>
                  <a:gd name="T5" fmla="*/ 15 h 60"/>
                  <a:gd name="T6" fmla="*/ 21 w 52"/>
                  <a:gd name="T7" fmla="*/ 10 h 60"/>
                  <a:gd name="T8" fmla="*/ 32 w 52"/>
                  <a:gd name="T9" fmla="*/ 9 h 60"/>
                  <a:gd name="T10" fmla="*/ 42 w 52"/>
                  <a:gd name="T11" fmla="*/ 11 h 60"/>
                  <a:gd name="T12" fmla="*/ 50 w 52"/>
                  <a:gd name="T13" fmla="*/ 2 h 60"/>
                  <a:gd name="T14" fmla="*/ 52 w 52"/>
                  <a:gd name="T15" fmla="*/ 0 h 60"/>
                  <a:gd name="T16" fmla="*/ 50 w 52"/>
                  <a:gd name="T17" fmla="*/ 0 h 60"/>
                  <a:gd name="T18" fmla="*/ 41 w 52"/>
                  <a:gd name="T19" fmla="*/ 6 h 60"/>
                  <a:gd name="T20" fmla="*/ 39 w 52"/>
                  <a:gd name="T21" fmla="*/ 6 h 60"/>
                  <a:gd name="T22" fmla="*/ 19 w 52"/>
                  <a:gd name="T23" fmla="*/ 3 h 60"/>
                  <a:gd name="T24" fmla="*/ 8 w 52"/>
                  <a:gd name="T25" fmla="*/ 19 h 60"/>
                  <a:gd name="T26" fmla="*/ 5 w 52"/>
                  <a:gd name="T27" fmla="*/ 23 h 60"/>
                  <a:gd name="T28" fmla="*/ 0 w 52"/>
                  <a:gd name="T29" fmla="*/ 39 h 60"/>
                  <a:gd name="T30" fmla="*/ 6 w 52"/>
                  <a:gd name="T31" fmla="*/ 43 h 60"/>
                  <a:gd name="T32" fmla="*/ 6 w 52"/>
                  <a:gd name="T33" fmla="*/ 56 h 60"/>
                  <a:gd name="T34" fmla="*/ 10 w 52"/>
                  <a:gd name="T35" fmla="*/ 60 h 60"/>
                  <a:gd name="T36" fmla="*/ 15 w 52"/>
                  <a:gd name="T37" fmla="*/ 49 h 60"/>
                  <a:gd name="T38" fmla="*/ 12 w 52"/>
                  <a:gd name="T39" fmla="*/ 39 h 60"/>
                  <a:gd name="T40" fmla="*/ 16 w 52"/>
                  <a:gd name="T41" fmla="*/ 36 h 60"/>
                  <a:gd name="T42" fmla="*/ 19 w 52"/>
                  <a:gd name="T43" fmla="*/ 36 h 60"/>
                  <a:gd name="T44" fmla="*/ 17 w 52"/>
                  <a:gd name="T45" fmla="*/ 42 h 60"/>
                  <a:gd name="T46" fmla="*/ 22 w 52"/>
                  <a:gd name="T47" fmla="*/ 51 h 60"/>
                  <a:gd name="T48" fmla="*/ 22 w 52"/>
                  <a:gd name="T49" fmla="*/ 53 h 60"/>
                  <a:gd name="T50" fmla="*/ 26 w 52"/>
                  <a:gd name="T51" fmla="*/ 53 h 60"/>
                  <a:gd name="T52" fmla="*/ 32 w 52"/>
                  <a:gd name="T53" fmla="*/ 47 h 60"/>
                  <a:gd name="T54" fmla="*/ 28 w 52"/>
                  <a:gd name="T55" fmla="*/ 42 h 60"/>
                  <a:gd name="T56" fmla="*/ 29 w 52"/>
                  <a:gd name="T57" fmla="*/ 40 h 60"/>
                  <a:gd name="T58" fmla="*/ 22 w 52"/>
                  <a:gd name="T59" fmla="*/ 28 h 60"/>
                  <a:gd name="T60" fmla="*/ 37 w 52"/>
                  <a:gd name="T61" fmla="*/ 20 h 60"/>
                  <a:gd name="T62" fmla="*/ 37 w 52"/>
                  <a:gd name="T63" fmla="*/ 18 h 60"/>
                  <a:gd name="T64" fmla="*/ 20 w 52"/>
                  <a:gd name="T65" fmla="*/ 23 h 60"/>
                  <a:gd name="T66" fmla="*/ 21 w 52"/>
                  <a:gd name="T6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60">
                    <a:moveTo>
                      <a:pt x="21" y="22"/>
                    </a:moveTo>
                    <a:cubicBezTo>
                      <a:pt x="19" y="23"/>
                      <a:pt x="19" y="25"/>
                      <a:pt x="17" y="25"/>
                    </a:cubicBezTo>
                    <a:cubicBezTo>
                      <a:pt x="13" y="25"/>
                      <a:pt x="11" y="19"/>
                      <a:pt x="11" y="15"/>
                    </a:cubicBezTo>
                    <a:cubicBezTo>
                      <a:pt x="11" y="9"/>
                      <a:pt x="16" y="10"/>
                      <a:pt x="21" y="10"/>
                    </a:cubicBezTo>
                    <a:cubicBezTo>
                      <a:pt x="26" y="10"/>
                      <a:pt x="28" y="9"/>
                      <a:pt x="32" y="9"/>
                    </a:cubicBezTo>
                    <a:cubicBezTo>
                      <a:pt x="35" y="9"/>
                      <a:pt x="38" y="11"/>
                      <a:pt x="42" y="11"/>
                    </a:cubicBezTo>
                    <a:cubicBezTo>
                      <a:pt x="48" y="11"/>
                      <a:pt x="50" y="6"/>
                      <a:pt x="50" y="2"/>
                    </a:cubicBezTo>
                    <a:cubicBezTo>
                      <a:pt x="51" y="2"/>
                      <a:pt x="52" y="1"/>
                      <a:pt x="52" y="0"/>
                    </a:cubicBezTo>
                    <a:cubicBezTo>
                      <a:pt x="50" y="0"/>
                      <a:pt x="50" y="0"/>
                      <a:pt x="50" y="0"/>
                    </a:cubicBezTo>
                    <a:cubicBezTo>
                      <a:pt x="47" y="2"/>
                      <a:pt x="43" y="5"/>
                      <a:pt x="41" y="6"/>
                    </a:cubicBezTo>
                    <a:cubicBezTo>
                      <a:pt x="39" y="6"/>
                      <a:pt x="39" y="6"/>
                      <a:pt x="39" y="6"/>
                    </a:cubicBezTo>
                    <a:cubicBezTo>
                      <a:pt x="19" y="3"/>
                      <a:pt x="19" y="3"/>
                      <a:pt x="19" y="3"/>
                    </a:cubicBezTo>
                    <a:cubicBezTo>
                      <a:pt x="11" y="3"/>
                      <a:pt x="8" y="12"/>
                      <a:pt x="8" y="19"/>
                    </a:cubicBezTo>
                    <a:cubicBezTo>
                      <a:pt x="8" y="21"/>
                      <a:pt x="5" y="22"/>
                      <a:pt x="5" y="23"/>
                    </a:cubicBezTo>
                    <a:cubicBezTo>
                      <a:pt x="3" y="30"/>
                      <a:pt x="0" y="33"/>
                      <a:pt x="0" y="39"/>
                    </a:cubicBezTo>
                    <a:cubicBezTo>
                      <a:pt x="0" y="42"/>
                      <a:pt x="4" y="42"/>
                      <a:pt x="6" y="43"/>
                    </a:cubicBezTo>
                    <a:cubicBezTo>
                      <a:pt x="6" y="47"/>
                      <a:pt x="6" y="53"/>
                      <a:pt x="6" y="56"/>
                    </a:cubicBezTo>
                    <a:cubicBezTo>
                      <a:pt x="6" y="58"/>
                      <a:pt x="8" y="60"/>
                      <a:pt x="10" y="60"/>
                    </a:cubicBezTo>
                    <a:cubicBezTo>
                      <a:pt x="13" y="60"/>
                      <a:pt x="15" y="50"/>
                      <a:pt x="15" y="49"/>
                    </a:cubicBezTo>
                    <a:cubicBezTo>
                      <a:pt x="15" y="45"/>
                      <a:pt x="12" y="43"/>
                      <a:pt x="12" y="39"/>
                    </a:cubicBezTo>
                    <a:cubicBezTo>
                      <a:pt x="12" y="37"/>
                      <a:pt x="14" y="36"/>
                      <a:pt x="16" y="36"/>
                    </a:cubicBezTo>
                    <a:cubicBezTo>
                      <a:pt x="17" y="36"/>
                      <a:pt x="18" y="36"/>
                      <a:pt x="19" y="36"/>
                    </a:cubicBezTo>
                    <a:cubicBezTo>
                      <a:pt x="17" y="42"/>
                      <a:pt x="17" y="42"/>
                      <a:pt x="17" y="42"/>
                    </a:cubicBezTo>
                    <a:cubicBezTo>
                      <a:pt x="17" y="46"/>
                      <a:pt x="22" y="47"/>
                      <a:pt x="22" y="51"/>
                    </a:cubicBezTo>
                    <a:cubicBezTo>
                      <a:pt x="22" y="52"/>
                      <a:pt x="22" y="52"/>
                      <a:pt x="22" y="53"/>
                    </a:cubicBezTo>
                    <a:cubicBezTo>
                      <a:pt x="26" y="53"/>
                      <a:pt x="26" y="53"/>
                      <a:pt x="26" y="53"/>
                    </a:cubicBezTo>
                    <a:cubicBezTo>
                      <a:pt x="26" y="50"/>
                      <a:pt x="32" y="50"/>
                      <a:pt x="32" y="47"/>
                    </a:cubicBezTo>
                    <a:cubicBezTo>
                      <a:pt x="31" y="47"/>
                      <a:pt x="28" y="44"/>
                      <a:pt x="28" y="42"/>
                    </a:cubicBezTo>
                    <a:cubicBezTo>
                      <a:pt x="28" y="42"/>
                      <a:pt x="29" y="41"/>
                      <a:pt x="29" y="40"/>
                    </a:cubicBezTo>
                    <a:cubicBezTo>
                      <a:pt x="27" y="40"/>
                      <a:pt x="22" y="29"/>
                      <a:pt x="22" y="28"/>
                    </a:cubicBezTo>
                    <a:cubicBezTo>
                      <a:pt x="30" y="28"/>
                      <a:pt x="31" y="22"/>
                      <a:pt x="37" y="20"/>
                    </a:cubicBezTo>
                    <a:cubicBezTo>
                      <a:pt x="37" y="18"/>
                      <a:pt x="37" y="18"/>
                      <a:pt x="37" y="18"/>
                    </a:cubicBezTo>
                    <a:cubicBezTo>
                      <a:pt x="35" y="17"/>
                      <a:pt x="20" y="22"/>
                      <a:pt x="20" y="23"/>
                    </a:cubicBezTo>
                    <a:lnTo>
                      <a:pt x="21" y="2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8" name="Freeform 13">
                <a:extLst>
                  <a:ext uri="{FF2B5EF4-FFF2-40B4-BE49-F238E27FC236}">
                    <a16:creationId xmlns:a16="http://schemas.microsoft.com/office/drawing/2014/main" id="{E104B106-737A-4F66-BB17-E7CBD26EB0A8}"/>
                  </a:ext>
                </a:extLst>
              </p:cNvPr>
              <p:cNvSpPr>
                <a:spLocks/>
              </p:cNvSpPr>
              <p:nvPr/>
            </p:nvSpPr>
            <p:spPr bwMode="auto">
              <a:xfrm>
                <a:off x="6485612" y="3214533"/>
                <a:ext cx="205707" cy="61960"/>
              </a:xfrm>
              <a:custGeom>
                <a:avLst/>
                <a:gdLst>
                  <a:gd name="T0" fmla="*/ 81 w 84"/>
                  <a:gd name="T1" fmla="*/ 24 h 25"/>
                  <a:gd name="T2" fmla="*/ 75 w 84"/>
                  <a:gd name="T3" fmla="*/ 22 h 25"/>
                  <a:gd name="T4" fmla="*/ 75 w 84"/>
                  <a:gd name="T5" fmla="*/ 25 h 25"/>
                  <a:gd name="T6" fmla="*/ 44 w 84"/>
                  <a:gd name="T7" fmla="*/ 20 h 25"/>
                  <a:gd name="T8" fmla="*/ 37 w 84"/>
                  <a:gd name="T9" fmla="*/ 17 h 25"/>
                  <a:gd name="T10" fmla="*/ 21 w 84"/>
                  <a:gd name="T11" fmla="*/ 15 h 25"/>
                  <a:gd name="T12" fmla="*/ 10 w 84"/>
                  <a:gd name="T13" fmla="*/ 13 h 25"/>
                  <a:gd name="T14" fmla="*/ 0 w 84"/>
                  <a:gd name="T15" fmla="*/ 7 h 25"/>
                  <a:gd name="T16" fmla="*/ 8 w 84"/>
                  <a:gd name="T17" fmla="*/ 1 h 25"/>
                  <a:gd name="T18" fmla="*/ 10 w 84"/>
                  <a:gd name="T19" fmla="*/ 2 h 25"/>
                  <a:gd name="T20" fmla="*/ 14 w 84"/>
                  <a:gd name="T21" fmla="*/ 0 h 25"/>
                  <a:gd name="T22" fmla="*/ 36 w 84"/>
                  <a:gd name="T23" fmla="*/ 10 h 25"/>
                  <a:gd name="T24" fmla="*/ 45 w 84"/>
                  <a:gd name="T25" fmla="*/ 5 h 25"/>
                  <a:gd name="T26" fmla="*/ 58 w 84"/>
                  <a:gd name="T27" fmla="*/ 10 h 25"/>
                  <a:gd name="T28" fmla="*/ 66 w 84"/>
                  <a:gd name="T29" fmla="*/ 9 h 25"/>
                  <a:gd name="T30" fmla="*/ 69 w 84"/>
                  <a:gd name="T31" fmla="*/ 9 h 25"/>
                  <a:gd name="T32" fmla="*/ 58 w 84"/>
                  <a:gd name="T33" fmla="*/ 11 h 25"/>
                  <a:gd name="T34" fmla="*/ 70 w 84"/>
                  <a:gd name="T35" fmla="*/ 15 h 25"/>
                  <a:gd name="T36" fmla="*/ 72 w 84"/>
                  <a:gd name="T37" fmla="*/ 18 h 25"/>
                  <a:gd name="T38" fmla="*/ 79 w 84"/>
                  <a:gd name="T39" fmla="*/ 18 h 25"/>
                  <a:gd name="T40" fmla="*/ 84 w 84"/>
                  <a:gd name="T41" fmla="*/ 21 h 25"/>
                  <a:gd name="T42" fmla="*/ 81 w 84"/>
                  <a:gd name="T4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5">
                    <a:moveTo>
                      <a:pt x="81" y="24"/>
                    </a:moveTo>
                    <a:cubicBezTo>
                      <a:pt x="78" y="24"/>
                      <a:pt x="78" y="22"/>
                      <a:pt x="75" y="22"/>
                    </a:cubicBezTo>
                    <a:cubicBezTo>
                      <a:pt x="74" y="22"/>
                      <a:pt x="74" y="24"/>
                      <a:pt x="75" y="25"/>
                    </a:cubicBezTo>
                    <a:cubicBezTo>
                      <a:pt x="65" y="21"/>
                      <a:pt x="56" y="20"/>
                      <a:pt x="44" y="20"/>
                    </a:cubicBezTo>
                    <a:cubicBezTo>
                      <a:pt x="41" y="20"/>
                      <a:pt x="40" y="17"/>
                      <a:pt x="37" y="17"/>
                    </a:cubicBezTo>
                    <a:cubicBezTo>
                      <a:pt x="32" y="17"/>
                      <a:pt x="27" y="16"/>
                      <a:pt x="21" y="15"/>
                    </a:cubicBezTo>
                    <a:cubicBezTo>
                      <a:pt x="17" y="13"/>
                      <a:pt x="13" y="16"/>
                      <a:pt x="10" y="13"/>
                    </a:cubicBezTo>
                    <a:cubicBezTo>
                      <a:pt x="7" y="10"/>
                      <a:pt x="5" y="7"/>
                      <a:pt x="0" y="7"/>
                    </a:cubicBezTo>
                    <a:cubicBezTo>
                      <a:pt x="1" y="6"/>
                      <a:pt x="6" y="1"/>
                      <a:pt x="8" y="1"/>
                    </a:cubicBezTo>
                    <a:cubicBezTo>
                      <a:pt x="8" y="1"/>
                      <a:pt x="9" y="2"/>
                      <a:pt x="10" y="2"/>
                    </a:cubicBezTo>
                    <a:cubicBezTo>
                      <a:pt x="12" y="2"/>
                      <a:pt x="13" y="0"/>
                      <a:pt x="14" y="0"/>
                    </a:cubicBezTo>
                    <a:cubicBezTo>
                      <a:pt x="23" y="0"/>
                      <a:pt x="27" y="10"/>
                      <a:pt x="36" y="10"/>
                    </a:cubicBezTo>
                    <a:cubicBezTo>
                      <a:pt x="41" y="10"/>
                      <a:pt x="41" y="5"/>
                      <a:pt x="45" y="5"/>
                    </a:cubicBezTo>
                    <a:cubicBezTo>
                      <a:pt x="51" y="5"/>
                      <a:pt x="53" y="10"/>
                      <a:pt x="58" y="10"/>
                    </a:cubicBezTo>
                    <a:cubicBezTo>
                      <a:pt x="66" y="9"/>
                      <a:pt x="66" y="9"/>
                      <a:pt x="66" y="9"/>
                    </a:cubicBezTo>
                    <a:cubicBezTo>
                      <a:pt x="69" y="9"/>
                      <a:pt x="69" y="9"/>
                      <a:pt x="69" y="9"/>
                    </a:cubicBezTo>
                    <a:cubicBezTo>
                      <a:pt x="68" y="11"/>
                      <a:pt x="59" y="12"/>
                      <a:pt x="58" y="11"/>
                    </a:cubicBezTo>
                    <a:cubicBezTo>
                      <a:pt x="61" y="14"/>
                      <a:pt x="65" y="15"/>
                      <a:pt x="70" y="15"/>
                    </a:cubicBezTo>
                    <a:cubicBezTo>
                      <a:pt x="72" y="15"/>
                      <a:pt x="72" y="17"/>
                      <a:pt x="72" y="18"/>
                    </a:cubicBezTo>
                    <a:cubicBezTo>
                      <a:pt x="74" y="20"/>
                      <a:pt x="77" y="17"/>
                      <a:pt x="79" y="18"/>
                    </a:cubicBezTo>
                    <a:cubicBezTo>
                      <a:pt x="82" y="19"/>
                      <a:pt x="82" y="20"/>
                      <a:pt x="84" y="21"/>
                    </a:cubicBezTo>
                    <a:cubicBezTo>
                      <a:pt x="83" y="22"/>
                      <a:pt x="81" y="24"/>
                      <a:pt x="81" y="2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9" name="Freeform 14">
                <a:extLst>
                  <a:ext uri="{FF2B5EF4-FFF2-40B4-BE49-F238E27FC236}">
                    <a16:creationId xmlns:a16="http://schemas.microsoft.com/office/drawing/2014/main" id="{DA4B79C8-14F6-4212-90E9-38CA276DA95C}"/>
                  </a:ext>
                </a:extLst>
              </p:cNvPr>
              <p:cNvSpPr>
                <a:spLocks/>
              </p:cNvSpPr>
              <p:nvPr/>
            </p:nvSpPr>
            <p:spPr bwMode="auto">
              <a:xfrm>
                <a:off x="6774346" y="3264101"/>
                <a:ext cx="61960" cy="14870"/>
              </a:xfrm>
              <a:custGeom>
                <a:avLst/>
                <a:gdLst>
                  <a:gd name="T0" fmla="*/ 17 w 25"/>
                  <a:gd name="T1" fmla="*/ 6 h 6"/>
                  <a:gd name="T2" fmla="*/ 7 w 25"/>
                  <a:gd name="T3" fmla="*/ 6 h 6"/>
                  <a:gd name="T4" fmla="*/ 0 w 25"/>
                  <a:gd name="T5" fmla="*/ 3 h 6"/>
                  <a:gd name="T6" fmla="*/ 6 w 25"/>
                  <a:gd name="T7" fmla="*/ 1 h 6"/>
                  <a:gd name="T8" fmla="*/ 17 w 25"/>
                  <a:gd name="T9" fmla="*/ 3 h 6"/>
                  <a:gd name="T10" fmla="*/ 25 w 25"/>
                  <a:gd name="T11" fmla="*/ 0 h 6"/>
                  <a:gd name="T12" fmla="*/ 17 w 2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5" h="6">
                    <a:moveTo>
                      <a:pt x="17" y="6"/>
                    </a:moveTo>
                    <a:cubicBezTo>
                      <a:pt x="13" y="6"/>
                      <a:pt x="9" y="6"/>
                      <a:pt x="7" y="6"/>
                    </a:cubicBezTo>
                    <a:cubicBezTo>
                      <a:pt x="5" y="6"/>
                      <a:pt x="0" y="6"/>
                      <a:pt x="0" y="3"/>
                    </a:cubicBezTo>
                    <a:cubicBezTo>
                      <a:pt x="0" y="0"/>
                      <a:pt x="4" y="1"/>
                      <a:pt x="6" y="1"/>
                    </a:cubicBezTo>
                    <a:cubicBezTo>
                      <a:pt x="11" y="1"/>
                      <a:pt x="13" y="3"/>
                      <a:pt x="17" y="3"/>
                    </a:cubicBezTo>
                    <a:cubicBezTo>
                      <a:pt x="21" y="3"/>
                      <a:pt x="23" y="1"/>
                      <a:pt x="25" y="0"/>
                    </a:cubicBezTo>
                    <a:cubicBezTo>
                      <a:pt x="23" y="4"/>
                      <a:pt x="21" y="4"/>
                      <a:pt x="17"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0" name="Freeform 15">
                <a:extLst>
                  <a:ext uri="{FF2B5EF4-FFF2-40B4-BE49-F238E27FC236}">
                    <a16:creationId xmlns:a16="http://schemas.microsoft.com/office/drawing/2014/main" id="{866A9D09-F413-44F5-AA08-172613F603C5}"/>
                  </a:ext>
                </a:extLst>
              </p:cNvPr>
              <p:cNvSpPr>
                <a:spLocks/>
              </p:cNvSpPr>
              <p:nvPr/>
            </p:nvSpPr>
            <p:spPr bwMode="auto">
              <a:xfrm>
                <a:off x="6713625" y="3266579"/>
                <a:ext cx="44611" cy="14870"/>
              </a:xfrm>
              <a:custGeom>
                <a:avLst/>
                <a:gdLst>
                  <a:gd name="T0" fmla="*/ 18 w 18"/>
                  <a:gd name="T1" fmla="*/ 4 h 6"/>
                  <a:gd name="T2" fmla="*/ 15 w 18"/>
                  <a:gd name="T3" fmla="*/ 4 h 6"/>
                  <a:gd name="T4" fmla="*/ 13 w 18"/>
                  <a:gd name="T5" fmla="*/ 3 h 6"/>
                  <a:gd name="T6" fmla="*/ 6 w 18"/>
                  <a:gd name="T7" fmla="*/ 6 h 6"/>
                  <a:gd name="T8" fmla="*/ 0 w 18"/>
                  <a:gd name="T9" fmla="*/ 4 h 6"/>
                  <a:gd name="T10" fmla="*/ 5 w 18"/>
                  <a:gd name="T11" fmla="*/ 1 h 6"/>
                  <a:gd name="T12" fmla="*/ 11 w 18"/>
                  <a:gd name="T13" fmla="*/ 2 h 6"/>
                  <a:gd name="T14" fmla="*/ 11 w 18"/>
                  <a:gd name="T15" fmla="*/ 0 h 6"/>
                  <a:gd name="T16" fmla="*/ 18 w 18"/>
                  <a:gd name="T17" fmla="*/ 0 h 6"/>
                  <a:gd name="T18" fmla="*/ 18 w 18"/>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
                    <a:moveTo>
                      <a:pt x="18" y="4"/>
                    </a:moveTo>
                    <a:cubicBezTo>
                      <a:pt x="15" y="4"/>
                      <a:pt x="15" y="4"/>
                      <a:pt x="15" y="4"/>
                    </a:cubicBezTo>
                    <a:cubicBezTo>
                      <a:pt x="13" y="3"/>
                      <a:pt x="13" y="3"/>
                      <a:pt x="13" y="3"/>
                    </a:cubicBezTo>
                    <a:cubicBezTo>
                      <a:pt x="10" y="4"/>
                      <a:pt x="9" y="6"/>
                      <a:pt x="6" y="6"/>
                    </a:cubicBezTo>
                    <a:cubicBezTo>
                      <a:pt x="4" y="6"/>
                      <a:pt x="0" y="5"/>
                      <a:pt x="0" y="4"/>
                    </a:cubicBezTo>
                    <a:cubicBezTo>
                      <a:pt x="0" y="1"/>
                      <a:pt x="3" y="1"/>
                      <a:pt x="5" y="1"/>
                    </a:cubicBezTo>
                    <a:cubicBezTo>
                      <a:pt x="8" y="1"/>
                      <a:pt x="9" y="2"/>
                      <a:pt x="11" y="2"/>
                    </a:cubicBezTo>
                    <a:cubicBezTo>
                      <a:pt x="11" y="1"/>
                      <a:pt x="11" y="1"/>
                      <a:pt x="11" y="0"/>
                    </a:cubicBezTo>
                    <a:cubicBezTo>
                      <a:pt x="18" y="0"/>
                      <a:pt x="18" y="0"/>
                      <a:pt x="18" y="0"/>
                    </a:cubicBezTo>
                    <a:cubicBezTo>
                      <a:pt x="18" y="2"/>
                      <a:pt x="17" y="4"/>
                      <a:pt x="18"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1" name="Freeform 16">
                <a:extLst>
                  <a:ext uri="{FF2B5EF4-FFF2-40B4-BE49-F238E27FC236}">
                    <a16:creationId xmlns:a16="http://schemas.microsoft.com/office/drawing/2014/main" id="{AA193EEA-BD8A-4CF1-BD6E-2846CFAFD0B3}"/>
                  </a:ext>
                </a:extLst>
              </p:cNvPr>
              <p:cNvSpPr>
                <a:spLocks/>
              </p:cNvSpPr>
              <p:nvPr/>
            </p:nvSpPr>
            <p:spPr bwMode="auto">
              <a:xfrm>
                <a:off x="6760715" y="3283928"/>
                <a:ext cx="30980" cy="24784"/>
              </a:xfrm>
              <a:custGeom>
                <a:avLst/>
                <a:gdLst>
                  <a:gd name="T0" fmla="*/ 9 w 13"/>
                  <a:gd name="T1" fmla="*/ 10 h 10"/>
                  <a:gd name="T2" fmla="*/ 8 w 13"/>
                  <a:gd name="T3" fmla="*/ 6 h 10"/>
                  <a:gd name="T4" fmla="*/ 0 w 13"/>
                  <a:gd name="T5" fmla="*/ 3 h 10"/>
                  <a:gd name="T6" fmla="*/ 6 w 13"/>
                  <a:gd name="T7" fmla="*/ 1 h 10"/>
                  <a:gd name="T8" fmla="*/ 8 w 13"/>
                  <a:gd name="T9" fmla="*/ 1 h 10"/>
                  <a:gd name="T10" fmla="*/ 13 w 13"/>
                  <a:gd name="T11" fmla="*/ 8 h 10"/>
                  <a:gd name="T12" fmla="*/ 10 w 13"/>
                  <a:gd name="T13" fmla="*/ 10 h 10"/>
                  <a:gd name="T14" fmla="*/ 9 w 13"/>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9" y="10"/>
                    </a:moveTo>
                    <a:cubicBezTo>
                      <a:pt x="8" y="10"/>
                      <a:pt x="8" y="7"/>
                      <a:pt x="8" y="6"/>
                    </a:cubicBezTo>
                    <a:cubicBezTo>
                      <a:pt x="5" y="6"/>
                      <a:pt x="0" y="6"/>
                      <a:pt x="0" y="3"/>
                    </a:cubicBezTo>
                    <a:cubicBezTo>
                      <a:pt x="0" y="0"/>
                      <a:pt x="4" y="1"/>
                      <a:pt x="6" y="1"/>
                    </a:cubicBezTo>
                    <a:cubicBezTo>
                      <a:pt x="6" y="1"/>
                      <a:pt x="8" y="1"/>
                      <a:pt x="8" y="1"/>
                    </a:cubicBezTo>
                    <a:cubicBezTo>
                      <a:pt x="8" y="5"/>
                      <a:pt x="13" y="4"/>
                      <a:pt x="13" y="8"/>
                    </a:cubicBezTo>
                    <a:cubicBezTo>
                      <a:pt x="13" y="9"/>
                      <a:pt x="11" y="10"/>
                      <a:pt x="10" y="10"/>
                    </a:cubicBezTo>
                    <a:cubicBezTo>
                      <a:pt x="10" y="10"/>
                      <a:pt x="10" y="10"/>
                      <a:pt x="9"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2" name="Freeform 17">
                <a:extLst>
                  <a:ext uri="{FF2B5EF4-FFF2-40B4-BE49-F238E27FC236}">
                    <a16:creationId xmlns:a16="http://schemas.microsoft.com/office/drawing/2014/main" id="{8C4F11D8-4B6C-4069-BC16-7D48EA486DEE}"/>
                  </a:ext>
                </a:extLst>
              </p:cNvPr>
              <p:cNvSpPr>
                <a:spLocks/>
              </p:cNvSpPr>
              <p:nvPr/>
            </p:nvSpPr>
            <p:spPr bwMode="auto">
              <a:xfrm>
                <a:off x="6698755" y="3266579"/>
                <a:ext cx="12392" cy="12392"/>
              </a:xfrm>
              <a:custGeom>
                <a:avLst/>
                <a:gdLst>
                  <a:gd name="T0" fmla="*/ 0 w 5"/>
                  <a:gd name="T1" fmla="*/ 0 h 5"/>
                  <a:gd name="T2" fmla="*/ 2 w 5"/>
                  <a:gd name="T3" fmla="*/ 0 h 5"/>
                  <a:gd name="T4" fmla="*/ 5 w 5"/>
                  <a:gd name="T5" fmla="*/ 2 h 5"/>
                  <a:gd name="T6" fmla="*/ 2 w 5"/>
                  <a:gd name="T7" fmla="*/ 5 h 5"/>
                  <a:gd name="T8" fmla="*/ 0 w 5"/>
                  <a:gd name="T9" fmla="*/ 3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cubicBezTo>
                      <a:pt x="1" y="0"/>
                      <a:pt x="2" y="0"/>
                      <a:pt x="2" y="0"/>
                    </a:cubicBezTo>
                    <a:cubicBezTo>
                      <a:pt x="4" y="0"/>
                      <a:pt x="4" y="1"/>
                      <a:pt x="5" y="2"/>
                    </a:cubicBezTo>
                    <a:cubicBezTo>
                      <a:pt x="5" y="3"/>
                      <a:pt x="4" y="5"/>
                      <a:pt x="2" y="5"/>
                    </a:cubicBezTo>
                    <a:cubicBezTo>
                      <a:pt x="1" y="5"/>
                      <a:pt x="0" y="3"/>
                      <a:pt x="0" y="3"/>
                    </a:cubicBezTo>
                    <a:cubicBezTo>
                      <a:pt x="0" y="2"/>
                      <a:pt x="0" y="1"/>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3" name="Freeform 18">
                <a:extLst>
                  <a:ext uri="{FF2B5EF4-FFF2-40B4-BE49-F238E27FC236}">
                    <a16:creationId xmlns:a16="http://schemas.microsoft.com/office/drawing/2014/main" id="{976509CD-1521-438E-B9D5-7245C7BF2414}"/>
                  </a:ext>
                </a:extLst>
              </p:cNvPr>
              <p:cNvSpPr>
                <a:spLocks/>
              </p:cNvSpPr>
              <p:nvPr/>
            </p:nvSpPr>
            <p:spPr bwMode="auto">
              <a:xfrm>
                <a:off x="6848699" y="3266579"/>
                <a:ext cx="70635" cy="42133"/>
              </a:xfrm>
              <a:custGeom>
                <a:avLst/>
                <a:gdLst>
                  <a:gd name="T0" fmla="*/ 12 w 29"/>
                  <a:gd name="T1" fmla="*/ 9 h 17"/>
                  <a:gd name="T2" fmla="*/ 11 w 29"/>
                  <a:gd name="T3" fmla="*/ 12 h 17"/>
                  <a:gd name="T4" fmla="*/ 2 w 29"/>
                  <a:gd name="T5" fmla="*/ 17 h 17"/>
                  <a:gd name="T6" fmla="*/ 0 w 29"/>
                  <a:gd name="T7" fmla="*/ 15 h 17"/>
                  <a:gd name="T8" fmla="*/ 10 w 29"/>
                  <a:gd name="T9" fmla="*/ 7 h 17"/>
                  <a:gd name="T10" fmla="*/ 11 w 29"/>
                  <a:gd name="T11" fmla="*/ 4 h 17"/>
                  <a:gd name="T12" fmla="*/ 29 w 29"/>
                  <a:gd name="T13" fmla="*/ 2 h 17"/>
                  <a:gd name="T14" fmla="*/ 12 w 29"/>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7">
                    <a:moveTo>
                      <a:pt x="12" y="9"/>
                    </a:moveTo>
                    <a:cubicBezTo>
                      <a:pt x="11" y="9"/>
                      <a:pt x="12" y="11"/>
                      <a:pt x="11" y="12"/>
                    </a:cubicBezTo>
                    <a:cubicBezTo>
                      <a:pt x="10" y="14"/>
                      <a:pt x="5" y="17"/>
                      <a:pt x="2" y="17"/>
                    </a:cubicBezTo>
                    <a:cubicBezTo>
                      <a:pt x="1" y="17"/>
                      <a:pt x="0" y="16"/>
                      <a:pt x="0" y="15"/>
                    </a:cubicBezTo>
                    <a:cubicBezTo>
                      <a:pt x="0" y="8"/>
                      <a:pt x="5" y="8"/>
                      <a:pt x="10" y="7"/>
                    </a:cubicBezTo>
                    <a:cubicBezTo>
                      <a:pt x="11" y="7"/>
                      <a:pt x="11" y="5"/>
                      <a:pt x="11" y="4"/>
                    </a:cubicBezTo>
                    <a:cubicBezTo>
                      <a:pt x="14" y="1"/>
                      <a:pt x="27" y="0"/>
                      <a:pt x="29" y="2"/>
                    </a:cubicBezTo>
                    <a:cubicBezTo>
                      <a:pt x="26" y="6"/>
                      <a:pt x="17" y="9"/>
                      <a:pt x="12"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4" name="Freeform 19">
                <a:extLst>
                  <a:ext uri="{FF2B5EF4-FFF2-40B4-BE49-F238E27FC236}">
                    <a16:creationId xmlns:a16="http://schemas.microsoft.com/office/drawing/2014/main" id="{1387750A-8DE5-414E-B7E5-8F8A7DE76411}"/>
                  </a:ext>
                </a:extLst>
              </p:cNvPr>
              <p:cNvSpPr>
                <a:spLocks/>
              </p:cNvSpPr>
              <p:nvPr/>
            </p:nvSpPr>
            <p:spPr bwMode="auto">
              <a:xfrm>
                <a:off x="7058123" y="3210815"/>
                <a:ext cx="12392" cy="28502"/>
              </a:xfrm>
              <a:custGeom>
                <a:avLst/>
                <a:gdLst>
                  <a:gd name="T0" fmla="*/ 4 w 5"/>
                  <a:gd name="T1" fmla="*/ 0 h 12"/>
                  <a:gd name="T2" fmla="*/ 5 w 5"/>
                  <a:gd name="T3" fmla="*/ 3 h 12"/>
                  <a:gd name="T4" fmla="*/ 3 w 5"/>
                  <a:gd name="T5" fmla="*/ 6 h 12"/>
                  <a:gd name="T6" fmla="*/ 1 w 5"/>
                  <a:gd name="T7" fmla="*/ 12 h 12"/>
                  <a:gd name="T8" fmla="*/ 0 w 5"/>
                  <a:gd name="T9" fmla="*/ 10 h 12"/>
                  <a:gd name="T10" fmla="*/ 3 w 5"/>
                  <a:gd name="T11" fmla="*/ 5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5" y="2"/>
                      <a:pt x="5" y="1"/>
                      <a:pt x="5" y="3"/>
                    </a:cubicBezTo>
                    <a:cubicBezTo>
                      <a:pt x="5" y="5"/>
                      <a:pt x="5" y="6"/>
                      <a:pt x="3" y="6"/>
                    </a:cubicBezTo>
                    <a:cubicBezTo>
                      <a:pt x="3" y="9"/>
                      <a:pt x="4" y="12"/>
                      <a:pt x="1" y="12"/>
                    </a:cubicBezTo>
                    <a:cubicBezTo>
                      <a:pt x="1" y="12"/>
                      <a:pt x="0" y="10"/>
                      <a:pt x="0" y="10"/>
                    </a:cubicBezTo>
                    <a:cubicBezTo>
                      <a:pt x="0" y="7"/>
                      <a:pt x="3" y="6"/>
                      <a:pt x="3" y="5"/>
                    </a:cubicBezTo>
                    <a:cubicBezTo>
                      <a:pt x="3" y="3"/>
                      <a:pt x="2" y="0"/>
                      <a:pt x="4"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5" name="Freeform 20">
                <a:extLst>
                  <a:ext uri="{FF2B5EF4-FFF2-40B4-BE49-F238E27FC236}">
                    <a16:creationId xmlns:a16="http://schemas.microsoft.com/office/drawing/2014/main" id="{CF30CC7D-6238-400B-86A6-CC72B18B7E00}"/>
                  </a:ext>
                </a:extLst>
              </p:cNvPr>
              <p:cNvSpPr>
                <a:spLocks/>
              </p:cNvSpPr>
              <p:nvPr/>
            </p:nvSpPr>
            <p:spPr bwMode="auto">
              <a:xfrm>
                <a:off x="6899505" y="3156290"/>
                <a:ext cx="19827" cy="22306"/>
              </a:xfrm>
              <a:custGeom>
                <a:avLst/>
                <a:gdLst>
                  <a:gd name="T0" fmla="*/ 8 w 8"/>
                  <a:gd name="T1" fmla="*/ 5 h 9"/>
                  <a:gd name="T2" fmla="*/ 5 w 8"/>
                  <a:gd name="T3" fmla="*/ 9 h 9"/>
                  <a:gd name="T4" fmla="*/ 0 w 8"/>
                  <a:gd name="T5" fmla="*/ 3 h 9"/>
                  <a:gd name="T6" fmla="*/ 8 w 8"/>
                  <a:gd name="T7" fmla="*/ 5 h 9"/>
                </a:gdLst>
                <a:ahLst/>
                <a:cxnLst>
                  <a:cxn ang="0">
                    <a:pos x="T0" y="T1"/>
                  </a:cxn>
                  <a:cxn ang="0">
                    <a:pos x="T2" y="T3"/>
                  </a:cxn>
                  <a:cxn ang="0">
                    <a:pos x="T4" y="T5"/>
                  </a:cxn>
                  <a:cxn ang="0">
                    <a:pos x="T6" y="T7"/>
                  </a:cxn>
                </a:cxnLst>
                <a:rect l="0" t="0" r="r" b="b"/>
                <a:pathLst>
                  <a:path w="8" h="9">
                    <a:moveTo>
                      <a:pt x="8" y="5"/>
                    </a:moveTo>
                    <a:cubicBezTo>
                      <a:pt x="8" y="5"/>
                      <a:pt x="6" y="9"/>
                      <a:pt x="5" y="9"/>
                    </a:cubicBezTo>
                    <a:cubicBezTo>
                      <a:pt x="3" y="9"/>
                      <a:pt x="0" y="5"/>
                      <a:pt x="0" y="3"/>
                    </a:cubicBezTo>
                    <a:cubicBezTo>
                      <a:pt x="0" y="0"/>
                      <a:pt x="8" y="2"/>
                      <a:pt x="8"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6" name="Freeform 21">
                <a:extLst>
                  <a:ext uri="{FF2B5EF4-FFF2-40B4-BE49-F238E27FC236}">
                    <a16:creationId xmlns:a16="http://schemas.microsoft.com/office/drawing/2014/main" id="{8C5B76B6-C340-4315-B7F6-BCC9FCC5B14B}"/>
                  </a:ext>
                </a:extLst>
              </p:cNvPr>
              <p:cNvSpPr>
                <a:spLocks/>
              </p:cNvSpPr>
              <p:nvPr/>
            </p:nvSpPr>
            <p:spPr bwMode="auto">
              <a:xfrm>
                <a:off x="6936681" y="3158768"/>
                <a:ext cx="55764" cy="14870"/>
              </a:xfrm>
              <a:custGeom>
                <a:avLst/>
                <a:gdLst>
                  <a:gd name="T0" fmla="*/ 20 w 23"/>
                  <a:gd name="T1" fmla="*/ 0 h 6"/>
                  <a:gd name="T2" fmla="*/ 23 w 23"/>
                  <a:gd name="T3" fmla="*/ 6 h 6"/>
                  <a:gd name="T4" fmla="*/ 21 w 23"/>
                  <a:gd name="T5" fmla="*/ 6 h 6"/>
                  <a:gd name="T6" fmla="*/ 11 w 23"/>
                  <a:gd name="T7" fmla="*/ 3 h 6"/>
                  <a:gd name="T8" fmla="*/ 5 w 23"/>
                  <a:gd name="T9" fmla="*/ 3 h 6"/>
                  <a:gd name="T10" fmla="*/ 0 w 23"/>
                  <a:gd name="T11" fmla="*/ 2 h 6"/>
                  <a:gd name="T12" fmla="*/ 2 w 23"/>
                  <a:gd name="T13" fmla="*/ 0 h 6"/>
                  <a:gd name="T14" fmla="*/ 14 w 23"/>
                  <a:gd name="T15" fmla="*/ 0 h 6"/>
                  <a:gd name="T16" fmla="*/ 19 w 23"/>
                  <a:gd name="T17" fmla="*/ 1 h 6"/>
                  <a:gd name="T18" fmla="*/ 20 w 23"/>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
                    <a:moveTo>
                      <a:pt x="20" y="0"/>
                    </a:moveTo>
                    <a:cubicBezTo>
                      <a:pt x="20" y="3"/>
                      <a:pt x="23" y="3"/>
                      <a:pt x="23" y="6"/>
                    </a:cubicBezTo>
                    <a:cubicBezTo>
                      <a:pt x="23" y="6"/>
                      <a:pt x="22" y="6"/>
                      <a:pt x="21" y="6"/>
                    </a:cubicBezTo>
                    <a:cubicBezTo>
                      <a:pt x="17" y="6"/>
                      <a:pt x="15" y="3"/>
                      <a:pt x="11" y="3"/>
                    </a:cubicBezTo>
                    <a:cubicBezTo>
                      <a:pt x="8" y="3"/>
                      <a:pt x="7" y="3"/>
                      <a:pt x="5" y="3"/>
                    </a:cubicBezTo>
                    <a:cubicBezTo>
                      <a:pt x="4" y="3"/>
                      <a:pt x="0" y="2"/>
                      <a:pt x="0" y="2"/>
                    </a:cubicBezTo>
                    <a:cubicBezTo>
                      <a:pt x="0" y="1"/>
                      <a:pt x="1" y="0"/>
                      <a:pt x="2" y="0"/>
                    </a:cubicBezTo>
                    <a:cubicBezTo>
                      <a:pt x="14" y="0"/>
                      <a:pt x="14" y="0"/>
                      <a:pt x="14" y="0"/>
                    </a:cubicBezTo>
                    <a:cubicBezTo>
                      <a:pt x="15" y="2"/>
                      <a:pt x="17" y="1"/>
                      <a:pt x="19" y="1"/>
                    </a:cubicBezTo>
                    <a:lnTo>
                      <a:pt x="2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7" name="Freeform 22">
                <a:extLst>
                  <a:ext uri="{FF2B5EF4-FFF2-40B4-BE49-F238E27FC236}">
                    <a16:creationId xmlns:a16="http://schemas.microsoft.com/office/drawing/2014/main" id="{8824B83F-97B6-4561-BFD8-F130BC2484C7}"/>
                  </a:ext>
                </a:extLst>
              </p:cNvPr>
              <p:cNvSpPr>
                <a:spLocks/>
              </p:cNvSpPr>
              <p:nvPr/>
            </p:nvSpPr>
            <p:spPr bwMode="auto">
              <a:xfrm>
                <a:off x="6926768" y="3053436"/>
                <a:ext cx="23545" cy="54525"/>
              </a:xfrm>
              <a:custGeom>
                <a:avLst/>
                <a:gdLst>
                  <a:gd name="T0" fmla="*/ 3 w 10"/>
                  <a:gd name="T1" fmla="*/ 18 h 22"/>
                  <a:gd name="T2" fmla="*/ 3 w 10"/>
                  <a:gd name="T3" fmla="*/ 16 h 22"/>
                  <a:gd name="T4" fmla="*/ 9 w 10"/>
                  <a:gd name="T5" fmla="*/ 15 h 22"/>
                  <a:gd name="T6" fmla="*/ 7 w 10"/>
                  <a:gd name="T7" fmla="*/ 11 h 22"/>
                  <a:gd name="T8" fmla="*/ 10 w 10"/>
                  <a:gd name="T9" fmla="*/ 7 h 22"/>
                  <a:gd name="T10" fmla="*/ 2 w 10"/>
                  <a:gd name="T11" fmla="*/ 0 h 22"/>
                  <a:gd name="T12" fmla="*/ 0 w 10"/>
                  <a:gd name="T13" fmla="*/ 5 h 22"/>
                  <a:gd name="T14" fmla="*/ 2 w 10"/>
                  <a:gd name="T15" fmla="*/ 13 h 22"/>
                  <a:gd name="T16" fmla="*/ 2 w 10"/>
                  <a:gd name="T17" fmla="*/ 17 h 22"/>
                  <a:gd name="T18" fmla="*/ 6 w 10"/>
                  <a:gd name="T19" fmla="*/ 22 h 22"/>
                  <a:gd name="T20" fmla="*/ 3 w 10"/>
                  <a:gd name="T2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3" y="18"/>
                    </a:moveTo>
                    <a:cubicBezTo>
                      <a:pt x="3" y="16"/>
                      <a:pt x="3" y="16"/>
                      <a:pt x="3" y="16"/>
                    </a:cubicBezTo>
                    <a:cubicBezTo>
                      <a:pt x="5" y="16"/>
                      <a:pt x="8" y="15"/>
                      <a:pt x="9" y="15"/>
                    </a:cubicBezTo>
                    <a:cubicBezTo>
                      <a:pt x="9" y="13"/>
                      <a:pt x="7" y="12"/>
                      <a:pt x="7" y="11"/>
                    </a:cubicBezTo>
                    <a:cubicBezTo>
                      <a:pt x="7" y="9"/>
                      <a:pt x="10" y="9"/>
                      <a:pt x="10" y="7"/>
                    </a:cubicBezTo>
                    <a:cubicBezTo>
                      <a:pt x="5" y="6"/>
                      <a:pt x="3" y="4"/>
                      <a:pt x="2" y="0"/>
                    </a:cubicBezTo>
                    <a:cubicBezTo>
                      <a:pt x="0" y="1"/>
                      <a:pt x="0" y="3"/>
                      <a:pt x="0" y="5"/>
                    </a:cubicBezTo>
                    <a:cubicBezTo>
                      <a:pt x="0" y="9"/>
                      <a:pt x="2" y="10"/>
                      <a:pt x="2" y="13"/>
                    </a:cubicBezTo>
                    <a:cubicBezTo>
                      <a:pt x="2" y="16"/>
                      <a:pt x="2" y="15"/>
                      <a:pt x="2" y="17"/>
                    </a:cubicBezTo>
                    <a:cubicBezTo>
                      <a:pt x="2" y="19"/>
                      <a:pt x="3" y="22"/>
                      <a:pt x="6" y="22"/>
                    </a:cubicBezTo>
                    <a:cubicBezTo>
                      <a:pt x="4" y="20"/>
                      <a:pt x="4" y="19"/>
                      <a:pt x="3" y="1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8" name="Freeform 23">
                <a:extLst>
                  <a:ext uri="{FF2B5EF4-FFF2-40B4-BE49-F238E27FC236}">
                    <a16:creationId xmlns:a16="http://schemas.microsoft.com/office/drawing/2014/main" id="{25225B1C-7745-4325-AB0C-E2DBE6DC6989}"/>
                  </a:ext>
                </a:extLst>
              </p:cNvPr>
              <p:cNvSpPr>
                <a:spLocks/>
              </p:cNvSpPr>
              <p:nvPr/>
            </p:nvSpPr>
            <p:spPr bwMode="auto">
              <a:xfrm>
                <a:off x="7349336" y="3181074"/>
                <a:ext cx="78070" cy="45851"/>
              </a:xfrm>
              <a:custGeom>
                <a:avLst/>
                <a:gdLst>
                  <a:gd name="T0" fmla="*/ 8 w 32"/>
                  <a:gd name="T1" fmla="*/ 18 h 19"/>
                  <a:gd name="T2" fmla="*/ 0 w 32"/>
                  <a:gd name="T3" fmla="*/ 12 h 19"/>
                  <a:gd name="T4" fmla="*/ 9 w 32"/>
                  <a:gd name="T5" fmla="*/ 12 h 19"/>
                  <a:gd name="T6" fmla="*/ 12 w 32"/>
                  <a:gd name="T7" fmla="*/ 11 h 19"/>
                  <a:gd name="T8" fmla="*/ 23 w 32"/>
                  <a:gd name="T9" fmla="*/ 9 h 19"/>
                  <a:gd name="T10" fmla="*/ 29 w 32"/>
                  <a:gd name="T11" fmla="*/ 0 h 19"/>
                  <a:gd name="T12" fmla="*/ 32 w 32"/>
                  <a:gd name="T13" fmla="*/ 5 h 19"/>
                  <a:gd name="T14" fmla="*/ 26 w 32"/>
                  <a:gd name="T15" fmla="*/ 15 h 19"/>
                  <a:gd name="T16" fmla="*/ 12 w 32"/>
                  <a:gd name="T17" fmla="*/ 19 h 19"/>
                  <a:gd name="T18" fmla="*/ 7 w 32"/>
                  <a:gd name="T19" fmla="*/ 16 h 19"/>
                  <a:gd name="T20" fmla="*/ 8 w 32"/>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9">
                    <a:moveTo>
                      <a:pt x="8" y="18"/>
                    </a:moveTo>
                    <a:cubicBezTo>
                      <a:pt x="6" y="15"/>
                      <a:pt x="1" y="16"/>
                      <a:pt x="0" y="12"/>
                    </a:cubicBezTo>
                    <a:cubicBezTo>
                      <a:pt x="9" y="12"/>
                      <a:pt x="9" y="12"/>
                      <a:pt x="9" y="12"/>
                    </a:cubicBezTo>
                    <a:cubicBezTo>
                      <a:pt x="9" y="12"/>
                      <a:pt x="12" y="11"/>
                      <a:pt x="12" y="11"/>
                    </a:cubicBezTo>
                    <a:cubicBezTo>
                      <a:pt x="16" y="9"/>
                      <a:pt x="21" y="10"/>
                      <a:pt x="23" y="9"/>
                    </a:cubicBezTo>
                    <a:cubicBezTo>
                      <a:pt x="27" y="7"/>
                      <a:pt x="25" y="0"/>
                      <a:pt x="29" y="0"/>
                    </a:cubicBezTo>
                    <a:cubicBezTo>
                      <a:pt x="31" y="0"/>
                      <a:pt x="32" y="3"/>
                      <a:pt x="32" y="5"/>
                    </a:cubicBezTo>
                    <a:cubicBezTo>
                      <a:pt x="32" y="11"/>
                      <a:pt x="26" y="9"/>
                      <a:pt x="26" y="15"/>
                    </a:cubicBezTo>
                    <a:cubicBezTo>
                      <a:pt x="21" y="16"/>
                      <a:pt x="18" y="19"/>
                      <a:pt x="12" y="19"/>
                    </a:cubicBezTo>
                    <a:cubicBezTo>
                      <a:pt x="11" y="19"/>
                      <a:pt x="7" y="17"/>
                      <a:pt x="7" y="16"/>
                    </a:cubicBezTo>
                    <a:lnTo>
                      <a:pt x="8"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89" name="Freeform 24">
                <a:extLst>
                  <a:ext uri="{FF2B5EF4-FFF2-40B4-BE49-F238E27FC236}">
                    <a16:creationId xmlns:a16="http://schemas.microsoft.com/office/drawing/2014/main" id="{ED18F6B5-88A8-41DA-83D6-501EC43BDA5D}"/>
                  </a:ext>
                </a:extLst>
              </p:cNvPr>
              <p:cNvSpPr>
                <a:spLocks/>
              </p:cNvSpPr>
              <p:nvPr/>
            </p:nvSpPr>
            <p:spPr bwMode="auto">
              <a:xfrm>
                <a:off x="6992446" y="3103004"/>
                <a:ext cx="406458" cy="211904"/>
              </a:xfrm>
              <a:custGeom>
                <a:avLst/>
                <a:gdLst>
                  <a:gd name="T0" fmla="*/ 83 w 166"/>
                  <a:gd name="T1" fmla="*/ 18 h 87"/>
                  <a:gd name="T2" fmla="*/ 104 w 166"/>
                  <a:gd name="T3" fmla="*/ 25 h 87"/>
                  <a:gd name="T4" fmla="*/ 112 w 166"/>
                  <a:gd name="T5" fmla="*/ 29 h 87"/>
                  <a:gd name="T6" fmla="*/ 116 w 166"/>
                  <a:gd name="T7" fmla="*/ 32 h 87"/>
                  <a:gd name="T8" fmla="*/ 132 w 166"/>
                  <a:gd name="T9" fmla="*/ 46 h 87"/>
                  <a:gd name="T10" fmla="*/ 141 w 166"/>
                  <a:gd name="T11" fmla="*/ 51 h 87"/>
                  <a:gd name="T12" fmla="*/ 135 w 166"/>
                  <a:gd name="T13" fmla="*/ 56 h 87"/>
                  <a:gd name="T14" fmla="*/ 141 w 166"/>
                  <a:gd name="T15" fmla="*/ 62 h 87"/>
                  <a:gd name="T16" fmla="*/ 145 w 166"/>
                  <a:gd name="T17" fmla="*/ 71 h 87"/>
                  <a:gd name="T18" fmla="*/ 152 w 166"/>
                  <a:gd name="T19" fmla="*/ 74 h 87"/>
                  <a:gd name="T20" fmla="*/ 154 w 166"/>
                  <a:gd name="T21" fmla="*/ 77 h 87"/>
                  <a:gd name="T22" fmla="*/ 157 w 166"/>
                  <a:gd name="T23" fmla="*/ 77 h 87"/>
                  <a:gd name="T24" fmla="*/ 160 w 166"/>
                  <a:gd name="T25" fmla="*/ 81 h 87"/>
                  <a:gd name="T26" fmla="*/ 166 w 166"/>
                  <a:gd name="T27" fmla="*/ 82 h 87"/>
                  <a:gd name="T28" fmla="*/ 162 w 166"/>
                  <a:gd name="T29" fmla="*/ 87 h 87"/>
                  <a:gd name="T30" fmla="*/ 160 w 166"/>
                  <a:gd name="T31" fmla="*/ 87 h 87"/>
                  <a:gd name="T32" fmla="*/ 155 w 166"/>
                  <a:gd name="T33" fmla="*/ 83 h 87"/>
                  <a:gd name="T34" fmla="*/ 148 w 166"/>
                  <a:gd name="T35" fmla="*/ 83 h 87"/>
                  <a:gd name="T36" fmla="*/ 137 w 166"/>
                  <a:gd name="T37" fmla="*/ 76 h 87"/>
                  <a:gd name="T38" fmla="*/ 134 w 166"/>
                  <a:gd name="T39" fmla="*/ 74 h 87"/>
                  <a:gd name="T40" fmla="*/ 113 w 166"/>
                  <a:gd name="T41" fmla="*/ 60 h 87"/>
                  <a:gd name="T42" fmla="*/ 103 w 166"/>
                  <a:gd name="T43" fmla="*/ 67 h 87"/>
                  <a:gd name="T44" fmla="*/ 101 w 166"/>
                  <a:gd name="T45" fmla="*/ 74 h 87"/>
                  <a:gd name="T46" fmla="*/ 90 w 166"/>
                  <a:gd name="T47" fmla="*/ 74 h 87"/>
                  <a:gd name="T48" fmla="*/ 74 w 166"/>
                  <a:gd name="T49" fmla="*/ 65 h 87"/>
                  <a:gd name="T50" fmla="*/ 69 w 166"/>
                  <a:gd name="T51" fmla="*/ 67 h 87"/>
                  <a:gd name="T52" fmla="*/ 63 w 166"/>
                  <a:gd name="T53" fmla="*/ 67 h 87"/>
                  <a:gd name="T54" fmla="*/ 59 w 166"/>
                  <a:gd name="T55" fmla="*/ 64 h 87"/>
                  <a:gd name="T56" fmla="*/ 66 w 166"/>
                  <a:gd name="T57" fmla="*/ 59 h 87"/>
                  <a:gd name="T58" fmla="*/ 62 w 166"/>
                  <a:gd name="T59" fmla="*/ 46 h 87"/>
                  <a:gd name="T60" fmla="*/ 50 w 166"/>
                  <a:gd name="T61" fmla="*/ 38 h 87"/>
                  <a:gd name="T62" fmla="*/ 34 w 166"/>
                  <a:gd name="T63" fmla="*/ 35 h 87"/>
                  <a:gd name="T64" fmla="*/ 24 w 166"/>
                  <a:gd name="T65" fmla="*/ 29 h 87"/>
                  <a:gd name="T66" fmla="*/ 24 w 166"/>
                  <a:gd name="T67" fmla="*/ 27 h 87"/>
                  <a:gd name="T68" fmla="*/ 20 w 166"/>
                  <a:gd name="T69" fmla="*/ 32 h 87"/>
                  <a:gd name="T70" fmla="*/ 17 w 166"/>
                  <a:gd name="T71" fmla="*/ 31 h 87"/>
                  <a:gd name="T72" fmla="*/ 15 w 166"/>
                  <a:gd name="T73" fmla="*/ 25 h 87"/>
                  <a:gd name="T74" fmla="*/ 10 w 166"/>
                  <a:gd name="T75" fmla="*/ 21 h 87"/>
                  <a:gd name="T76" fmla="*/ 25 w 166"/>
                  <a:gd name="T77" fmla="*/ 17 h 87"/>
                  <a:gd name="T78" fmla="*/ 23 w 166"/>
                  <a:gd name="T79" fmla="*/ 17 h 87"/>
                  <a:gd name="T80" fmla="*/ 14 w 166"/>
                  <a:gd name="T81" fmla="*/ 18 h 87"/>
                  <a:gd name="T82" fmla="*/ 10 w 166"/>
                  <a:gd name="T83" fmla="*/ 17 h 87"/>
                  <a:gd name="T84" fmla="*/ 9 w 166"/>
                  <a:gd name="T85" fmla="*/ 14 h 87"/>
                  <a:gd name="T86" fmla="*/ 0 w 166"/>
                  <a:gd name="T87" fmla="*/ 8 h 87"/>
                  <a:gd name="T88" fmla="*/ 4 w 166"/>
                  <a:gd name="T89" fmla="*/ 5 h 87"/>
                  <a:gd name="T90" fmla="*/ 14 w 166"/>
                  <a:gd name="T91" fmla="*/ 0 h 87"/>
                  <a:gd name="T92" fmla="*/ 28 w 166"/>
                  <a:gd name="T93" fmla="*/ 6 h 87"/>
                  <a:gd name="T94" fmla="*/ 28 w 166"/>
                  <a:gd name="T95" fmla="*/ 17 h 87"/>
                  <a:gd name="T96" fmla="*/ 32 w 166"/>
                  <a:gd name="T97" fmla="*/ 19 h 87"/>
                  <a:gd name="T98" fmla="*/ 38 w 166"/>
                  <a:gd name="T99" fmla="*/ 25 h 87"/>
                  <a:gd name="T100" fmla="*/ 43 w 166"/>
                  <a:gd name="T101" fmla="*/ 20 h 87"/>
                  <a:gd name="T102" fmla="*/ 50 w 166"/>
                  <a:gd name="T103" fmla="*/ 16 h 87"/>
                  <a:gd name="T104" fmla="*/ 60 w 166"/>
                  <a:gd name="T105" fmla="*/ 10 h 87"/>
                  <a:gd name="T106" fmla="*/ 63 w 166"/>
                  <a:gd name="T107" fmla="*/ 11 h 87"/>
                  <a:gd name="T108" fmla="*/ 71 w 166"/>
                  <a:gd name="T109" fmla="*/ 17 h 87"/>
                  <a:gd name="T110" fmla="*/ 78 w 166"/>
                  <a:gd name="T111" fmla="*/ 17 h 87"/>
                  <a:gd name="T112" fmla="*/ 84 w 166"/>
                  <a:gd name="T113" fmla="*/ 19 h 87"/>
                  <a:gd name="T114" fmla="*/ 84 w 166"/>
                  <a:gd name="T115" fmla="*/ 20 h 87"/>
                  <a:gd name="T116" fmla="*/ 83 w 166"/>
                  <a:gd name="T117" fmla="*/ 1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87">
                    <a:moveTo>
                      <a:pt x="83" y="18"/>
                    </a:moveTo>
                    <a:cubicBezTo>
                      <a:pt x="86" y="22"/>
                      <a:pt x="96" y="25"/>
                      <a:pt x="104" y="25"/>
                    </a:cubicBezTo>
                    <a:cubicBezTo>
                      <a:pt x="107" y="25"/>
                      <a:pt x="109" y="29"/>
                      <a:pt x="112" y="29"/>
                    </a:cubicBezTo>
                    <a:cubicBezTo>
                      <a:pt x="112" y="32"/>
                      <a:pt x="115" y="32"/>
                      <a:pt x="116" y="32"/>
                    </a:cubicBezTo>
                    <a:cubicBezTo>
                      <a:pt x="125" y="35"/>
                      <a:pt x="125" y="43"/>
                      <a:pt x="132" y="46"/>
                    </a:cubicBezTo>
                    <a:cubicBezTo>
                      <a:pt x="135" y="48"/>
                      <a:pt x="141" y="45"/>
                      <a:pt x="141" y="51"/>
                    </a:cubicBezTo>
                    <a:cubicBezTo>
                      <a:pt x="141" y="54"/>
                      <a:pt x="135" y="53"/>
                      <a:pt x="135" y="56"/>
                    </a:cubicBezTo>
                    <a:cubicBezTo>
                      <a:pt x="135" y="57"/>
                      <a:pt x="140" y="62"/>
                      <a:pt x="141" y="62"/>
                    </a:cubicBezTo>
                    <a:cubicBezTo>
                      <a:pt x="144" y="65"/>
                      <a:pt x="143" y="67"/>
                      <a:pt x="145" y="71"/>
                    </a:cubicBezTo>
                    <a:cubicBezTo>
                      <a:pt x="146" y="72"/>
                      <a:pt x="150" y="74"/>
                      <a:pt x="152" y="74"/>
                    </a:cubicBezTo>
                    <a:cubicBezTo>
                      <a:pt x="152" y="74"/>
                      <a:pt x="153" y="76"/>
                      <a:pt x="154" y="77"/>
                    </a:cubicBezTo>
                    <a:cubicBezTo>
                      <a:pt x="154" y="78"/>
                      <a:pt x="156" y="77"/>
                      <a:pt x="157" y="77"/>
                    </a:cubicBezTo>
                    <a:cubicBezTo>
                      <a:pt x="159" y="78"/>
                      <a:pt x="160" y="80"/>
                      <a:pt x="160" y="81"/>
                    </a:cubicBezTo>
                    <a:cubicBezTo>
                      <a:pt x="161" y="82"/>
                      <a:pt x="165" y="82"/>
                      <a:pt x="166" y="82"/>
                    </a:cubicBezTo>
                    <a:cubicBezTo>
                      <a:pt x="164" y="83"/>
                      <a:pt x="162" y="85"/>
                      <a:pt x="162" y="87"/>
                    </a:cubicBezTo>
                    <a:cubicBezTo>
                      <a:pt x="162" y="87"/>
                      <a:pt x="161" y="87"/>
                      <a:pt x="160" y="87"/>
                    </a:cubicBezTo>
                    <a:cubicBezTo>
                      <a:pt x="160" y="87"/>
                      <a:pt x="156" y="84"/>
                      <a:pt x="155" y="83"/>
                    </a:cubicBezTo>
                    <a:cubicBezTo>
                      <a:pt x="148" y="83"/>
                      <a:pt x="148" y="83"/>
                      <a:pt x="148" y="83"/>
                    </a:cubicBezTo>
                    <a:cubicBezTo>
                      <a:pt x="143" y="82"/>
                      <a:pt x="137" y="79"/>
                      <a:pt x="137" y="76"/>
                    </a:cubicBezTo>
                    <a:cubicBezTo>
                      <a:pt x="137" y="75"/>
                      <a:pt x="134" y="74"/>
                      <a:pt x="134" y="74"/>
                    </a:cubicBezTo>
                    <a:cubicBezTo>
                      <a:pt x="128" y="68"/>
                      <a:pt x="123" y="60"/>
                      <a:pt x="113" y="60"/>
                    </a:cubicBezTo>
                    <a:cubicBezTo>
                      <a:pt x="106" y="60"/>
                      <a:pt x="107" y="65"/>
                      <a:pt x="103" y="67"/>
                    </a:cubicBezTo>
                    <a:cubicBezTo>
                      <a:pt x="104" y="71"/>
                      <a:pt x="101" y="72"/>
                      <a:pt x="101" y="74"/>
                    </a:cubicBezTo>
                    <a:cubicBezTo>
                      <a:pt x="95" y="74"/>
                      <a:pt x="94" y="74"/>
                      <a:pt x="90" y="74"/>
                    </a:cubicBezTo>
                    <a:cubicBezTo>
                      <a:pt x="83" y="74"/>
                      <a:pt x="81" y="65"/>
                      <a:pt x="74" y="65"/>
                    </a:cubicBezTo>
                    <a:cubicBezTo>
                      <a:pt x="72" y="65"/>
                      <a:pt x="69" y="65"/>
                      <a:pt x="69" y="67"/>
                    </a:cubicBezTo>
                    <a:cubicBezTo>
                      <a:pt x="63" y="67"/>
                      <a:pt x="63" y="67"/>
                      <a:pt x="63" y="67"/>
                    </a:cubicBezTo>
                    <a:cubicBezTo>
                      <a:pt x="61" y="67"/>
                      <a:pt x="59" y="67"/>
                      <a:pt x="59" y="64"/>
                    </a:cubicBezTo>
                    <a:cubicBezTo>
                      <a:pt x="59" y="61"/>
                      <a:pt x="64" y="60"/>
                      <a:pt x="66" y="59"/>
                    </a:cubicBezTo>
                    <a:cubicBezTo>
                      <a:pt x="62" y="55"/>
                      <a:pt x="63" y="51"/>
                      <a:pt x="62" y="46"/>
                    </a:cubicBezTo>
                    <a:cubicBezTo>
                      <a:pt x="61" y="43"/>
                      <a:pt x="53" y="40"/>
                      <a:pt x="50" y="38"/>
                    </a:cubicBezTo>
                    <a:cubicBezTo>
                      <a:pt x="47" y="37"/>
                      <a:pt x="39" y="35"/>
                      <a:pt x="34" y="35"/>
                    </a:cubicBezTo>
                    <a:cubicBezTo>
                      <a:pt x="30" y="35"/>
                      <a:pt x="28" y="28"/>
                      <a:pt x="24" y="29"/>
                    </a:cubicBezTo>
                    <a:cubicBezTo>
                      <a:pt x="24" y="27"/>
                      <a:pt x="24" y="27"/>
                      <a:pt x="24" y="27"/>
                    </a:cubicBezTo>
                    <a:cubicBezTo>
                      <a:pt x="23" y="29"/>
                      <a:pt x="22" y="32"/>
                      <a:pt x="20" y="32"/>
                    </a:cubicBezTo>
                    <a:cubicBezTo>
                      <a:pt x="19" y="32"/>
                      <a:pt x="17" y="32"/>
                      <a:pt x="17" y="31"/>
                    </a:cubicBezTo>
                    <a:cubicBezTo>
                      <a:pt x="15" y="28"/>
                      <a:pt x="17" y="27"/>
                      <a:pt x="15" y="25"/>
                    </a:cubicBezTo>
                    <a:cubicBezTo>
                      <a:pt x="14" y="23"/>
                      <a:pt x="11" y="24"/>
                      <a:pt x="10" y="21"/>
                    </a:cubicBezTo>
                    <a:cubicBezTo>
                      <a:pt x="14" y="19"/>
                      <a:pt x="23" y="20"/>
                      <a:pt x="25" y="17"/>
                    </a:cubicBezTo>
                    <a:cubicBezTo>
                      <a:pt x="23" y="17"/>
                      <a:pt x="23" y="17"/>
                      <a:pt x="23" y="17"/>
                    </a:cubicBezTo>
                    <a:cubicBezTo>
                      <a:pt x="20" y="17"/>
                      <a:pt x="18" y="18"/>
                      <a:pt x="14" y="18"/>
                    </a:cubicBezTo>
                    <a:cubicBezTo>
                      <a:pt x="13" y="18"/>
                      <a:pt x="12" y="17"/>
                      <a:pt x="10" y="17"/>
                    </a:cubicBezTo>
                    <a:cubicBezTo>
                      <a:pt x="10" y="17"/>
                      <a:pt x="9" y="15"/>
                      <a:pt x="9" y="14"/>
                    </a:cubicBezTo>
                    <a:cubicBezTo>
                      <a:pt x="7" y="10"/>
                      <a:pt x="0" y="12"/>
                      <a:pt x="0" y="8"/>
                    </a:cubicBezTo>
                    <a:cubicBezTo>
                      <a:pt x="0" y="6"/>
                      <a:pt x="2" y="5"/>
                      <a:pt x="4" y="5"/>
                    </a:cubicBezTo>
                    <a:cubicBezTo>
                      <a:pt x="7" y="5"/>
                      <a:pt x="9" y="0"/>
                      <a:pt x="14" y="0"/>
                    </a:cubicBezTo>
                    <a:cubicBezTo>
                      <a:pt x="19" y="0"/>
                      <a:pt x="23" y="5"/>
                      <a:pt x="28" y="6"/>
                    </a:cubicBezTo>
                    <a:cubicBezTo>
                      <a:pt x="28" y="10"/>
                      <a:pt x="28" y="14"/>
                      <a:pt x="28" y="17"/>
                    </a:cubicBezTo>
                    <a:cubicBezTo>
                      <a:pt x="28" y="18"/>
                      <a:pt x="30" y="19"/>
                      <a:pt x="32" y="19"/>
                    </a:cubicBezTo>
                    <a:cubicBezTo>
                      <a:pt x="32" y="20"/>
                      <a:pt x="36" y="25"/>
                      <a:pt x="38" y="25"/>
                    </a:cubicBezTo>
                    <a:cubicBezTo>
                      <a:pt x="40" y="25"/>
                      <a:pt x="43" y="21"/>
                      <a:pt x="43" y="20"/>
                    </a:cubicBezTo>
                    <a:cubicBezTo>
                      <a:pt x="46" y="18"/>
                      <a:pt x="46" y="17"/>
                      <a:pt x="50" y="16"/>
                    </a:cubicBezTo>
                    <a:cubicBezTo>
                      <a:pt x="53" y="15"/>
                      <a:pt x="56" y="10"/>
                      <a:pt x="60" y="10"/>
                    </a:cubicBezTo>
                    <a:cubicBezTo>
                      <a:pt x="60" y="11"/>
                      <a:pt x="62" y="11"/>
                      <a:pt x="63" y="11"/>
                    </a:cubicBezTo>
                    <a:cubicBezTo>
                      <a:pt x="67" y="12"/>
                      <a:pt x="69" y="16"/>
                      <a:pt x="71" y="17"/>
                    </a:cubicBezTo>
                    <a:cubicBezTo>
                      <a:pt x="78" y="17"/>
                      <a:pt x="78" y="17"/>
                      <a:pt x="78" y="17"/>
                    </a:cubicBezTo>
                    <a:cubicBezTo>
                      <a:pt x="80" y="18"/>
                      <a:pt x="83" y="19"/>
                      <a:pt x="84" y="19"/>
                    </a:cubicBezTo>
                    <a:cubicBezTo>
                      <a:pt x="84" y="20"/>
                      <a:pt x="84" y="20"/>
                      <a:pt x="84" y="20"/>
                    </a:cubicBezTo>
                    <a:lnTo>
                      <a:pt x="83"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0" name="Freeform 25">
                <a:extLst>
                  <a:ext uri="{FF2B5EF4-FFF2-40B4-BE49-F238E27FC236}">
                    <a16:creationId xmlns:a16="http://schemas.microsoft.com/office/drawing/2014/main" id="{6180C181-CFEE-40DA-A07A-7E0CDD67AC88}"/>
                  </a:ext>
                </a:extLst>
              </p:cNvPr>
              <p:cNvSpPr>
                <a:spLocks/>
              </p:cNvSpPr>
              <p:nvPr/>
            </p:nvSpPr>
            <p:spPr bwMode="auto">
              <a:xfrm>
                <a:off x="7405100" y="3148855"/>
                <a:ext cx="39654" cy="42133"/>
              </a:xfrm>
              <a:custGeom>
                <a:avLst/>
                <a:gdLst>
                  <a:gd name="T0" fmla="*/ 14 w 16"/>
                  <a:gd name="T1" fmla="*/ 16 h 17"/>
                  <a:gd name="T2" fmla="*/ 12 w 16"/>
                  <a:gd name="T3" fmla="*/ 11 h 17"/>
                  <a:gd name="T4" fmla="*/ 5 w 16"/>
                  <a:gd name="T5" fmla="*/ 4 h 17"/>
                  <a:gd name="T6" fmla="*/ 0 w 16"/>
                  <a:gd name="T7" fmla="*/ 0 h 17"/>
                  <a:gd name="T8" fmla="*/ 11 w 16"/>
                  <a:gd name="T9" fmla="*/ 9 h 17"/>
                  <a:gd name="T10" fmla="*/ 16 w 16"/>
                  <a:gd name="T11" fmla="*/ 14 h 17"/>
                  <a:gd name="T12" fmla="*/ 16 w 16"/>
                  <a:gd name="T13" fmla="*/ 16 h 17"/>
                  <a:gd name="T14" fmla="*/ 14 w 16"/>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4" y="16"/>
                    </a:moveTo>
                    <a:cubicBezTo>
                      <a:pt x="11" y="16"/>
                      <a:pt x="11" y="14"/>
                      <a:pt x="12" y="11"/>
                    </a:cubicBezTo>
                    <a:cubicBezTo>
                      <a:pt x="8" y="9"/>
                      <a:pt x="8" y="6"/>
                      <a:pt x="5" y="4"/>
                    </a:cubicBezTo>
                    <a:cubicBezTo>
                      <a:pt x="2" y="2"/>
                      <a:pt x="0" y="3"/>
                      <a:pt x="0" y="0"/>
                    </a:cubicBezTo>
                    <a:cubicBezTo>
                      <a:pt x="5" y="2"/>
                      <a:pt x="8" y="6"/>
                      <a:pt x="11" y="9"/>
                    </a:cubicBezTo>
                    <a:cubicBezTo>
                      <a:pt x="13" y="11"/>
                      <a:pt x="16" y="10"/>
                      <a:pt x="16" y="14"/>
                    </a:cubicBezTo>
                    <a:cubicBezTo>
                      <a:pt x="16" y="15"/>
                      <a:pt x="16" y="16"/>
                      <a:pt x="16" y="16"/>
                    </a:cubicBezTo>
                    <a:cubicBezTo>
                      <a:pt x="16" y="16"/>
                      <a:pt x="15" y="17"/>
                      <a:pt x="14" y="1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1" name="Freeform 26">
                <a:extLst>
                  <a:ext uri="{FF2B5EF4-FFF2-40B4-BE49-F238E27FC236}">
                    <a16:creationId xmlns:a16="http://schemas.microsoft.com/office/drawing/2014/main" id="{FED46C63-0E2B-4C55-B6A8-A7C62A32C6A6}"/>
                  </a:ext>
                </a:extLst>
              </p:cNvPr>
              <p:cNvSpPr>
                <a:spLocks/>
              </p:cNvSpPr>
              <p:nvPr/>
            </p:nvSpPr>
            <p:spPr bwMode="auto">
              <a:xfrm>
                <a:off x="7476973" y="3208336"/>
                <a:ext cx="18588" cy="26024"/>
              </a:xfrm>
              <a:custGeom>
                <a:avLst/>
                <a:gdLst>
                  <a:gd name="T0" fmla="*/ 4 w 8"/>
                  <a:gd name="T1" fmla="*/ 6 h 11"/>
                  <a:gd name="T2" fmla="*/ 0 w 8"/>
                  <a:gd name="T3" fmla="*/ 0 h 11"/>
                  <a:gd name="T4" fmla="*/ 8 w 8"/>
                  <a:gd name="T5" fmla="*/ 8 h 11"/>
                  <a:gd name="T6" fmla="*/ 6 w 8"/>
                  <a:gd name="T7" fmla="*/ 11 h 11"/>
                  <a:gd name="T8" fmla="*/ 4 w 8"/>
                  <a:gd name="T9" fmla="*/ 9 h 11"/>
                  <a:gd name="T10" fmla="*/ 4 w 8"/>
                  <a:gd name="T11" fmla="*/ 6 h 11"/>
                </a:gdLst>
                <a:ahLst/>
                <a:cxnLst>
                  <a:cxn ang="0">
                    <a:pos x="T0" y="T1"/>
                  </a:cxn>
                  <a:cxn ang="0">
                    <a:pos x="T2" y="T3"/>
                  </a:cxn>
                  <a:cxn ang="0">
                    <a:pos x="T4" y="T5"/>
                  </a:cxn>
                  <a:cxn ang="0">
                    <a:pos x="T6" y="T7"/>
                  </a:cxn>
                  <a:cxn ang="0">
                    <a:pos x="T8" y="T9"/>
                  </a:cxn>
                  <a:cxn ang="0">
                    <a:pos x="T10" y="T11"/>
                  </a:cxn>
                </a:cxnLst>
                <a:rect l="0" t="0" r="r" b="b"/>
                <a:pathLst>
                  <a:path w="8" h="11">
                    <a:moveTo>
                      <a:pt x="4" y="6"/>
                    </a:moveTo>
                    <a:cubicBezTo>
                      <a:pt x="1" y="6"/>
                      <a:pt x="0" y="3"/>
                      <a:pt x="0" y="0"/>
                    </a:cubicBezTo>
                    <a:cubicBezTo>
                      <a:pt x="2" y="1"/>
                      <a:pt x="8" y="7"/>
                      <a:pt x="8" y="8"/>
                    </a:cubicBezTo>
                    <a:cubicBezTo>
                      <a:pt x="8" y="9"/>
                      <a:pt x="7" y="11"/>
                      <a:pt x="6" y="11"/>
                    </a:cubicBezTo>
                    <a:cubicBezTo>
                      <a:pt x="5" y="11"/>
                      <a:pt x="4" y="9"/>
                      <a:pt x="4" y="9"/>
                    </a:cubicBezTo>
                    <a:cubicBezTo>
                      <a:pt x="4" y="8"/>
                      <a:pt x="4" y="7"/>
                      <a:pt x="4"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2" name="Freeform 27">
                <a:extLst>
                  <a:ext uri="{FF2B5EF4-FFF2-40B4-BE49-F238E27FC236}">
                    <a16:creationId xmlns:a16="http://schemas.microsoft.com/office/drawing/2014/main" id="{D75234D2-3C1F-45B4-A914-1FC9704785E9}"/>
                  </a:ext>
                </a:extLst>
              </p:cNvPr>
              <p:cNvSpPr>
                <a:spLocks/>
              </p:cNvSpPr>
              <p:nvPr/>
            </p:nvSpPr>
            <p:spPr bwMode="auto">
              <a:xfrm>
                <a:off x="7542651" y="3246752"/>
                <a:ext cx="27262" cy="14870"/>
              </a:xfrm>
              <a:custGeom>
                <a:avLst/>
                <a:gdLst>
                  <a:gd name="T0" fmla="*/ 1 w 11"/>
                  <a:gd name="T1" fmla="*/ 0 h 6"/>
                  <a:gd name="T2" fmla="*/ 11 w 11"/>
                  <a:gd name="T3" fmla="*/ 5 h 6"/>
                  <a:gd name="T4" fmla="*/ 9 w 11"/>
                  <a:gd name="T5" fmla="*/ 6 h 6"/>
                  <a:gd name="T6" fmla="*/ 0 w 11"/>
                  <a:gd name="T7" fmla="*/ 1 h 6"/>
                  <a:gd name="T8" fmla="*/ 1 w 11"/>
                  <a:gd name="T9" fmla="*/ 1 h 6"/>
                  <a:gd name="T10" fmla="*/ 1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1" y="0"/>
                    </a:moveTo>
                    <a:cubicBezTo>
                      <a:pt x="4" y="1"/>
                      <a:pt x="10" y="3"/>
                      <a:pt x="11" y="5"/>
                    </a:cubicBezTo>
                    <a:cubicBezTo>
                      <a:pt x="11" y="6"/>
                      <a:pt x="10" y="6"/>
                      <a:pt x="9" y="6"/>
                    </a:cubicBezTo>
                    <a:cubicBezTo>
                      <a:pt x="7" y="6"/>
                      <a:pt x="0" y="4"/>
                      <a:pt x="0" y="1"/>
                    </a:cubicBezTo>
                    <a:cubicBezTo>
                      <a:pt x="1" y="1"/>
                      <a:pt x="1" y="1"/>
                      <a:pt x="1"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3" name="Freeform 28">
                <a:extLst>
                  <a:ext uri="{FF2B5EF4-FFF2-40B4-BE49-F238E27FC236}">
                    <a16:creationId xmlns:a16="http://schemas.microsoft.com/office/drawing/2014/main" id="{98409EDD-5D35-4D0A-92A2-2DA23326EF77}"/>
                  </a:ext>
                </a:extLst>
              </p:cNvPr>
              <p:cNvSpPr>
                <a:spLocks/>
              </p:cNvSpPr>
              <p:nvPr/>
            </p:nvSpPr>
            <p:spPr bwMode="auto">
              <a:xfrm>
                <a:off x="7510432" y="3229403"/>
                <a:ext cx="17349" cy="9914"/>
              </a:xfrm>
              <a:custGeom>
                <a:avLst/>
                <a:gdLst>
                  <a:gd name="T0" fmla="*/ 0 w 7"/>
                  <a:gd name="T1" fmla="*/ 0 h 4"/>
                  <a:gd name="T2" fmla="*/ 7 w 7"/>
                  <a:gd name="T3" fmla="*/ 4 h 4"/>
                  <a:gd name="T4" fmla="*/ 4 w 7"/>
                  <a:gd name="T5" fmla="*/ 4 h 4"/>
                  <a:gd name="T6" fmla="*/ 0 w 7"/>
                  <a:gd name="T7" fmla="*/ 1 h 4"/>
                  <a:gd name="T8" fmla="*/ 2 w 7"/>
                  <a:gd name="T9" fmla="*/ 0 h 4"/>
                  <a:gd name="T10" fmla="*/ 0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0" y="0"/>
                    </a:moveTo>
                    <a:cubicBezTo>
                      <a:pt x="3" y="2"/>
                      <a:pt x="5" y="1"/>
                      <a:pt x="7" y="4"/>
                    </a:cubicBezTo>
                    <a:cubicBezTo>
                      <a:pt x="4" y="4"/>
                      <a:pt x="4" y="4"/>
                      <a:pt x="4" y="4"/>
                    </a:cubicBezTo>
                    <a:cubicBezTo>
                      <a:pt x="0" y="1"/>
                      <a:pt x="0" y="1"/>
                      <a:pt x="0" y="1"/>
                    </a:cubicBezTo>
                    <a:cubicBezTo>
                      <a:pt x="0" y="1"/>
                      <a:pt x="2" y="1"/>
                      <a:pt x="2" y="0"/>
                    </a:cubicBezTo>
                    <a:lnTo>
                      <a:pt x="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4" name="Freeform 29">
                <a:extLst>
                  <a:ext uri="{FF2B5EF4-FFF2-40B4-BE49-F238E27FC236}">
                    <a16:creationId xmlns:a16="http://schemas.microsoft.com/office/drawing/2014/main" id="{A6F0B9CB-006A-400F-B925-B5A718C3B7A8}"/>
                  </a:ext>
                </a:extLst>
              </p:cNvPr>
              <p:cNvSpPr>
                <a:spLocks/>
              </p:cNvSpPr>
              <p:nvPr/>
            </p:nvSpPr>
            <p:spPr bwMode="auto">
              <a:xfrm>
                <a:off x="7268787" y="3959292"/>
                <a:ext cx="78070" cy="78070"/>
              </a:xfrm>
              <a:custGeom>
                <a:avLst/>
                <a:gdLst>
                  <a:gd name="T0" fmla="*/ 16 w 32"/>
                  <a:gd name="T1" fmla="*/ 4 h 32"/>
                  <a:gd name="T2" fmla="*/ 29 w 32"/>
                  <a:gd name="T3" fmla="*/ 1 h 32"/>
                  <a:gd name="T4" fmla="*/ 32 w 32"/>
                  <a:gd name="T5" fmla="*/ 10 h 32"/>
                  <a:gd name="T6" fmla="*/ 18 w 32"/>
                  <a:gd name="T7" fmla="*/ 32 h 32"/>
                  <a:gd name="T8" fmla="*/ 0 w 32"/>
                  <a:gd name="T9" fmla="*/ 4 h 32"/>
                  <a:gd name="T10" fmla="*/ 16 w 32"/>
                  <a:gd name="T11" fmla="*/ 4 h 32"/>
                </a:gdLst>
                <a:ahLst/>
                <a:cxnLst>
                  <a:cxn ang="0">
                    <a:pos x="T0" y="T1"/>
                  </a:cxn>
                  <a:cxn ang="0">
                    <a:pos x="T2" y="T3"/>
                  </a:cxn>
                  <a:cxn ang="0">
                    <a:pos x="T4" y="T5"/>
                  </a:cxn>
                  <a:cxn ang="0">
                    <a:pos x="T6" y="T7"/>
                  </a:cxn>
                  <a:cxn ang="0">
                    <a:pos x="T8" y="T9"/>
                  </a:cxn>
                  <a:cxn ang="0">
                    <a:pos x="T10" y="T11"/>
                  </a:cxn>
                </a:cxnLst>
                <a:rect l="0" t="0" r="r" b="b"/>
                <a:pathLst>
                  <a:path w="32" h="32">
                    <a:moveTo>
                      <a:pt x="16" y="4"/>
                    </a:moveTo>
                    <a:cubicBezTo>
                      <a:pt x="20" y="4"/>
                      <a:pt x="25" y="3"/>
                      <a:pt x="29" y="1"/>
                    </a:cubicBezTo>
                    <a:cubicBezTo>
                      <a:pt x="30" y="5"/>
                      <a:pt x="32" y="7"/>
                      <a:pt x="32" y="10"/>
                    </a:cubicBezTo>
                    <a:cubicBezTo>
                      <a:pt x="32" y="16"/>
                      <a:pt x="24" y="32"/>
                      <a:pt x="18" y="32"/>
                    </a:cubicBezTo>
                    <a:cubicBezTo>
                      <a:pt x="10" y="32"/>
                      <a:pt x="0" y="10"/>
                      <a:pt x="0" y="4"/>
                    </a:cubicBezTo>
                    <a:cubicBezTo>
                      <a:pt x="0" y="0"/>
                      <a:pt x="16" y="4"/>
                      <a:pt x="16"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5" name="Freeform 30">
                <a:extLst>
                  <a:ext uri="{FF2B5EF4-FFF2-40B4-BE49-F238E27FC236}">
                    <a16:creationId xmlns:a16="http://schemas.microsoft.com/office/drawing/2014/main" id="{BF9B41F1-D105-49BE-86BC-45506115B7A1}"/>
                  </a:ext>
                </a:extLst>
              </p:cNvPr>
              <p:cNvSpPr>
                <a:spLocks/>
              </p:cNvSpPr>
              <p:nvPr/>
            </p:nvSpPr>
            <p:spPr bwMode="auto">
              <a:xfrm>
                <a:off x="7336944" y="3944422"/>
                <a:ext cx="7435" cy="12392"/>
              </a:xfrm>
              <a:custGeom>
                <a:avLst/>
                <a:gdLst>
                  <a:gd name="T0" fmla="*/ 3 w 3"/>
                  <a:gd name="T1" fmla="*/ 0 h 5"/>
                  <a:gd name="T2" fmla="*/ 3 w 3"/>
                  <a:gd name="T3" fmla="*/ 5 h 5"/>
                  <a:gd name="T4" fmla="*/ 0 w 3"/>
                  <a:gd name="T5" fmla="*/ 0 h 5"/>
                  <a:gd name="T6" fmla="*/ 3 w 3"/>
                  <a:gd name="T7" fmla="*/ 0 h 5"/>
                </a:gdLst>
                <a:ahLst/>
                <a:cxnLst>
                  <a:cxn ang="0">
                    <a:pos x="T0" y="T1"/>
                  </a:cxn>
                  <a:cxn ang="0">
                    <a:pos x="T2" y="T3"/>
                  </a:cxn>
                  <a:cxn ang="0">
                    <a:pos x="T4" y="T5"/>
                  </a:cxn>
                  <a:cxn ang="0">
                    <a:pos x="T6" y="T7"/>
                  </a:cxn>
                </a:cxnLst>
                <a:rect l="0" t="0" r="r" b="b"/>
                <a:pathLst>
                  <a:path w="3" h="5">
                    <a:moveTo>
                      <a:pt x="3" y="0"/>
                    </a:moveTo>
                    <a:cubicBezTo>
                      <a:pt x="3" y="3"/>
                      <a:pt x="3" y="3"/>
                      <a:pt x="3" y="5"/>
                    </a:cubicBezTo>
                    <a:cubicBezTo>
                      <a:pt x="0" y="4"/>
                      <a:pt x="0" y="2"/>
                      <a:pt x="0" y="0"/>
                    </a:cubicBezTo>
                    <a:cubicBezTo>
                      <a:pt x="1" y="0"/>
                      <a:pt x="3" y="0"/>
                      <a:pt x="3"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6" name="Freeform 31">
                <a:extLst>
                  <a:ext uri="{FF2B5EF4-FFF2-40B4-BE49-F238E27FC236}">
                    <a16:creationId xmlns:a16="http://schemas.microsoft.com/office/drawing/2014/main" id="{C3D3BE2C-D1F6-4BFF-8BF7-CF92FFFDBBC2}"/>
                  </a:ext>
                </a:extLst>
              </p:cNvPr>
              <p:cNvSpPr>
                <a:spLocks/>
              </p:cNvSpPr>
              <p:nvPr/>
            </p:nvSpPr>
            <p:spPr bwMode="auto">
              <a:xfrm>
                <a:off x="7107691" y="3846525"/>
                <a:ext cx="23545" cy="12392"/>
              </a:xfrm>
              <a:custGeom>
                <a:avLst/>
                <a:gdLst>
                  <a:gd name="T0" fmla="*/ 10 w 10"/>
                  <a:gd name="T1" fmla="*/ 2 h 5"/>
                  <a:gd name="T2" fmla="*/ 0 w 10"/>
                  <a:gd name="T3" fmla="*/ 2 h 5"/>
                  <a:gd name="T4" fmla="*/ 10 w 10"/>
                  <a:gd name="T5" fmla="*/ 2 h 5"/>
                </a:gdLst>
                <a:ahLst/>
                <a:cxnLst>
                  <a:cxn ang="0">
                    <a:pos x="T0" y="T1"/>
                  </a:cxn>
                  <a:cxn ang="0">
                    <a:pos x="T2" y="T3"/>
                  </a:cxn>
                  <a:cxn ang="0">
                    <a:pos x="T4" y="T5"/>
                  </a:cxn>
                </a:cxnLst>
                <a:rect l="0" t="0" r="r" b="b"/>
                <a:pathLst>
                  <a:path w="10" h="5">
                    <a:moveTo>
                      <a:pt x="10" y="2"/>
                    </a:moveTo>
                    <a:cubicBezTo>
                      <a:pt x="7" y="4"/>
                      <a:pt x="3" y="5"/>
                      <a:pt x="0" y="2"/>
                    </a:cubicBezTo>
                    <a:cubicBezTo>
                      <a:pt x="6" y="0"/>
                      <a:pt x="6" y="0"/>
                      <a:pt x="10"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7" name="Freeform 32">
                <a:extLst>
                  <a:ext uri="{FF2B5EF4-FFF2-40B4-BE49-F238E27FC236}">
                    <a16:creationId xmlns:a16="http://schemas.microsoft.com/office/drawing/2014/main" id="{F5955788-47EC-4BDF-BEEE-282D7D5F85C5}"/>
                  </a:ext>
                </a:extLst>
              </p:cNvPr>
              <p:cNvSpPr>
                <a:spLocks/>
              </p:cNvSpPr>
              <p:nvPr/>
            </p:nvSpPr>
            <p:spPr bwMode="auto">
              <a:xfrm>
                <a:off x="6977575" y="3324821"/>
                <a:ext cx="27262" cy="12392"/>
              </a:xfrm>
              <a:custGeom>
                <a:avLst/>
                <a:gdLst>
                  <a:gd name="T0" fmla="*/ 11 w 11"/>
                  <a:gd name="T1" fmla="*/ 1 h 5"/>
                  <a:gd name="T2" fmla="*/ 11 w 11"/>
                  <a:gd name="T3" fmla="*/ 5 h 5"/>
                  <a:gd name="T4" fmla="*/ 8 w 11"/>
                  <a:gd name="T5" fmla="*/ 5 h 5"/>
                  <a:gd name="T6" fmla="*/ 0 w 11"/>
                  <a:gd name="T7" fmla="*/ 2 h 5"/>
                  <a:gd name="T8" fmla="*/ 11 w 11"/>
                  <a:gd name="T9" fmla="*/ 1 h 5"/>
                </a:gdLst>
                <a:ahLst/>
                <a:cxnLst>
                  <a:cxn ang="0">
                    <a:pos x="T0" y="T1"/>
                  </a:cxn>
                  <a:cxn ang="0">
                    <a:pos x="T2" y="T3"/>
                  </a:cxn>
                  <a:cxn ang="0">
                    <a:pos x="T4" y="T5"/>
                  </a:cxn>
                  <a:cxn ang="0">
                    <a:pos x="T6" y="T7"/>
                  </a:cxn>
                  <a:cxn ang="0">
                    <a:pos x="T8" y="T9"/>
                  </a:cxn>
                </a:cxnLst>
                <a:rect l="0" t="0" r="r" b="b"/>
                <a:pathLst>
                  <a:path w="11" h="5">
                    <a:moveTo>
                      <a:pt x="11" y="1"/>
                    </a:moveTo>
                    <a:cubicBezTo>
                      <a:pt x="11" y="5"/>
                      <a:pt x="11" y="5"/>
                      <a:pt x="11" y="5"/>
                    </a:cubicBezTo>
                    <a:cubicBezTo>
                      <a:pt x="10" y="5"/>
                      <a:pt x="9" y="5"/>
                      <a:pt x="8" y="5"/>
                    </a:cubicBezTo>
                    <a:cubicBezTo>
                      <a:pt x="5" y="5"/>
                      <a:pt x="1" y="3"/>
                      <a:pt x="0" y="2"/>
                    </a:cubicBezTo>
                    <a:cubicBezTo>
                      <a:pt x="5" y="1"/>
                      <a:pt x="7" y="0"/>
                      <a:pt x="11"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8" name="Freeform 33">
                <a:extLst>
                  <a:ext uri="{FF2B5EF4-FFF2-40B4-BE49-F238E27FC236}">
                    <a16:creationId xmlns:a16="http://schemas.microsoft.com/office/drawing/2014/main" id="{66967A18-A392-4261-97B6-D01190F7ED9D}"/>
                  </a:ext>
                </a:extLst>
              </p:cNvPr>
              <p:cNvSpPr>
                <a:spLocks/>
              </p:cNvSpPr>
              <p:nvPr/>
            </p:nvSpPr>
            <p:spPr bwMode="auto">
              <a:xfrm>
                <a:off x="6642991" y="3314908"/>
                <a:ext cx="806720" cy="612166"/>
              </a:xfrm>
              <a:custGeom>
                <a:avLst/>
                <a:gdLst>
                  <a:gd name="T0" fmla="*/ 330 w 330"/>
                  <a:gd name="T1" fmla="*/ 152 h 250"/>
                  <a:gd name="T2" fmla="*/ 326 w 330"/>
                  <a:gd name="T3" fmla="*/ 177 h 250"/>
                  <a:gd name="T4" fmla="*/ 310 w 330"/>
                  <a:gd name="T5" fmla="*/ 203 h 250"/>
                  <a:gd name="T6" fmla="*/ 302 w 330"/>
                  <a:gd name="T7" fmla="*/ 229 h 250"/>
                  <a:gd name="T8" fmla="*/ 259 w 330"/>
                  <a:gd name="T9" fmla="*/ 241 h 250"/>
                  <a:gd name="T10" fmla="*/ 218 w 330"/>
                  <a:gd name="T11" fmla="*/ 228 h 250"/>
                  <a:gd name="T12" fmla="*/ 213 w 330"/>
                  <a:gd name="T13" fmla="*/ 215 h 250"/>
                  <a:gd name="T14" fmla="*/ 204 w 330"/>
                  <a:gd name="T15" fmla="*/ 217 h 250"/>
                  <a:gd name="T16" fmla="*/ 203 w 330"/>
                  <a:gd name="T17" fmla="*/ 205 h 250"/>
                  <a:gd name="T18" fmla="*/ 196 w 330"/>
                  <a:gd name="T19" fmla="*/ 214 h 250"/>
                  <a:gd name="T20" fmla="*/ 201 w 330"/>
                  <a:gd name="T21" fmla="*/ 191 h 250"/>
                  <a:gd name="T22" fmla="*/ 180 w 330"/>
                  <a:gd name="T23" fmla="*/ 206 h 250"/>
                  <a:gd name="T24" fmla="*/ 139 w 330"/>
                  <a:gd name="T25" fmla="*/ 180 h 250"/>
                  <a:gd name="T26" fmla="*/ 85 w 330"/>
                  <a:gd name="T27" fmla="*/ 201 h 250"/>
                  <a:gd name="T28" fmla="*/ 60 w 330"/>
                  <a:gd name="T29" fmla="*/ 203 h 250"/>
                  <a:gd name="T30" fmla="*/ 14 w 330"/>
                  <a:gd name="T31" fmla="*/ 202 h 250"/>
                  <a:gd name="T32" fmla="*/ 15 w 330"/>
                  <a:gd name="T33" fmla="*/ 171 h 250"/>
                  <a:gd name="T34" fmla="*/ 1 w 330"/>
                  <a:gd name="T35" fmla="*/ 133 h 250"/>
                  <a:gd name="T36" fmla="*/ 5 w 330"/>
                  <a:gd name="T37" fmla="*/ 133 h 250"/>
                  <a:gd name="T38" fmla="*/ 2 w 330"/>
                  <a:gd name="T39" fmla="*/ 115 h 250"/>
                  <a:gd name="T40" fmla="*/ 5 w 330"/>
                  <a:gd name="T41" fmla="*/ 95 h 250"/>
                  <a:gd name="T42" fmla="*/ 21 w 330"/>
                  <a:gd name="T43" fmla="*/ 87 h 250"/>
                  <a:gd name="T44" fmla="*/ 74 w 330"/>
                  <a:gd name="T45" fmla="*/ 62 h 250"/>
                  <a:gd name="T46" fmla="*/ 77 w 330"/>
                  <a:gd name="T47" fmla="*/ 50 h 250"/>
                  <a:gd name="T48" fmla="*/ 85 w 330"/>
                  <a:gd name="T49" fmla="*/ 46 h 250"/>
                  <a:gd name="T50" fmla="*/ 97 w 330"/>
                  <a:gd name="T51" fmla="*/ 33 h 250"/>
                  <a:gd name="T52" fmla="*/ 121 w 330"/>
                  <a:gd name="T53" fmla="*/ 38 h 250"/>
                  <a:gd name="T54" fmla="*/ 132 w 330"/>
                  <a:gd name="T55" fmla="*/ 37 h 250"/>
                  <a:gd name="T56" fmla="*/ 137 w 330"/>
                  <a:gd name="T57" fmla="*/ 20 h 250"/>
                  <a:gd name="T58" fmla="*/ 158 w 330"/>
                  <a:gd name="T59" fmla="*/ 11 h 250"/>
                  <a:gd name="T60" fmla="*/ 179 w 330"/>
                  <a:gd name="T61" fmla="*/ 13 h 250"/>
                  <a:gd name="T62" fmla="*/ 193 w 330"/>
                  <a:gd name="T63" fmla="*/ 16 h 250"/>
                  <a:gd name="T64" fmla="*/ 183 w 330"/>
                  <a:gd name="T65" fmla="*/ 36 h 250"/>
                  <a:gd name="T66" fmla="*/ 191 w 330"/>
                  <a:gd name="T67" fmla="*/ 44 h 250"/>
                  <a:gd name="T68" fmla="*/ 221 w 330"/>
                  <a:gd name="T69" fmla="*/ 59 h 250"/>
                  <a:gd name="T70" fmla="*/ 233 w 330"/>
                  <a:gd name="T71" fmla="*/ 10 h 250"/>
                  <a:gd name="T72" fmla="*/ 248 w 330"/>
                  <a:gd name="T73" fmla="*/ 18 h 250"/>
                  <a:gd name="T74" fmla="*/ 260 w 330"/>
                  <a:gd name="T75" fmla="*/ 33 h 250"/>
                  <a:gd name="T76" fmla="*/ 272 w 330"/>
                  <a:gd name="T77" fmla="*/ 68 h 250"/>
                  <a:gd name="T78" fmla="*/ 297 w 330"/>
                  <a:gd name="T79" fmla="*/ 95 h 250"/>
                  <a:gd name="T80" fmla="*/ 323 w 330"/>
                  <a:gd name="T81" fmla="*/ 12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0" h="250">
                    <a:moveTo>
                      <a:pt x="322" y="122"/>
                    </a:moveTo>
                    <a:cubicBezTo>
                      <a:pt x="327" y="128"/>
                      <a:pt x="330" y="143"/>
                      <a:pt x="330" y="152"/>
                    </a:cubicBezTo>
                    <a:cubicBezTo>
                      <a:pt x="330" y="158"/>
                      <a:pt x="328" y="167"/>
                      <a:pt x="326" y="169"/>
                    </a:cubicBezTo>
                    <a:cubicBezTo>
                      <a:pt x="326" y="177"/>
                      <a:pt x="326" y="177"/>
                      <a:pt x="326" y="177"/>
                    </a:cubicBezTo>
                    <a:cubicBezTo>
                      <a:pt x="324" y="180"/>
                      <a:pt x="325" y="181"/>
                      <a:pt x="324" y="183"/>
                    </a:cubicBezTo>
                    <a:cubicBezTo>
                      <a:pt x="318" y="191"/>
                      <a:pt x="313" y="194"/>
                      <a:pt x="310" y="203"/>
                    </a:cubicBezTo>
                    <a:cubicBezTo>
                      <a:pt x="308" y="210"/>
                      <a:pt x="302" y="219"/>
                      <a:pt x="302" y="229"/>
                    </a:cubicBezTo>
                    <a:cubicBezTo>
                      <a:pt x="302" y="229"/>
                      <a:pt x="302" y="229"/>
                      <a:pt x="302" y="229"/>
                    </a:cubicBezTo>
                    <a:cubicBezTo>
                      <a:pt x="299" y="242"/>
                      <a:pt x="275" y="236"/>
                      <a:pt x="273" y="250"/>
                    </a:cubicBezTo>
                    <a:cubicBezTo>
                      <a:pt x="271" y="249"/>
                      <a:pt x="259" y="243"/>
                      <a:pt x="259" y="241"/>
                    </a:cubicBezTo>
                    <a:cubicBezTo>
                      <a:pt x="252" y="241"/>
                      <a:pt x="254" y="247"/>
                      <a:pt x="247" y="247"/>
                    </a:cubicBezTo>
                    <a:cubicBezTo>
                      <a:pt x="236" y="247"/>
                      <a:pt x="218" y="240"/>
                      <a:pt x="218" y="228"/>
                    </a:cubicBezTo>
                    <a:cubicBezTo>
                      <a:pt x="218" y="224"/>
                      <a:pt x="214" y="220"/>
                      <a:pt x="214" y="217"/>
                    </a:cubicBezTo>
                    <a:cubicBezTo>
                      <a:pt x="214" y="217"/>
                      <a:pt x="213" y="215"/>
                      <a:pt x="213" y="215"/>
                    </a:cubicBezTo>
                    <a:cubicBezTo>
                      <a:pt x="211" y="216"/>
                      <a:pt x="210" y="217"/>
                      <a:pt x="208" y="217"/>
                    </a:cubicBezTo>
                    <a:cubicBezTo>
                      <a:pt x="204" y="217"/>
                      <a:pt x="204" y="217"/>
                      <a:pt x="204" y="217"/>
                    </a:cubicBezTo>
                    <a:cubicBezTo>
                      <a:pt x="205" y="215"/>
                      <a:pt x="206" y="214"/>
                      <a:pt x="206" y="211"/>
                    </a:cubicBezTo>
                    <a:cubicBezTo>
                      <a:pt x="206" y="207"/>
                      <a:pt x="204" y="206"/>
                      <a:pt x="203" y="205"/>
                    </a:cubicBezTo>
                    <a:cubicBezTo>
                      <a:pt x="203" y="206"/>
                      <a:pt x="203" y="207"/>
                      <a:pt x="203" y="208"/>
                    </a:cubicBezTo>
                    <a:cubicBezTo>
                      <a:pt x="200" y="209"/>
                      <a:pt x="200" y="214"/>
                      <a:pt x="196" y="214"/>
                    </a:cubicBezTo>
                    <a:cubicBezTo>
                      <a:pt x="194" y="214"/>
                      <a:pt x="193" y="213"/>
                      <a:pt x="193" y="211"/>
                    </a:cubicBezTo>
                    <a:cubicBezTo>
                      <a:pt x="200" y="210"/>
                      <a:pt x="201" y="195"/>
                      <a:pt x="201" y="191"/>
                    </a:cubicBezTo>
                    <a:cubicBezTo>
                      <a:pt x="196" y="196"/>
                      <a:pt x="189" y="211"/>
                      <a:pt x="183" y="211"/>
                    </a:cubicBezTo>
                    <a:cubicBezTo>
                      <a:pt x="179" y="211"/>
                      <a:pt x="180" y="206"/>
                      <a:pt x="180" y="206"/>
                    </a:cubicBezTo>
                    <a:cubicBezTo>
                      <a:pt x="178" y="206"/>
                      <a:pt x="172" y="192"/>
                      <a:pt x="170" y="188"/>
                    </a:cubicBezTo>
                    <a:cubicBezTo>
                      <a:pt x="165" y="183"/>
                      <a:pt x="148" y="180"/>
                      <a:pt x="139" y="180"/>
                    </a:cubicBezTo>
                    <a:cubicBezTo>
                      <a:pt x="128" y="180"/>
                      <a:pt x="126" y="184"/>
                      <a:pt x="120" y="186"/>
                    </a:cubicBezTo>
                    <a:cubicBezTo>
                      <a:pt x="105" y="191"/>
                      <a:pt x="87" y="186"/>
                      <a:pt x="85" y="201"/>
                    </a:cubicBezTo>
                    <a:cubicBezTo>
                      <a:pt x="79" y="201"/>
                      <a:pt x="74" y="203"/>
                      <a:pt x="68" y="203"/>
                    </a:cubicBezTo>
                    <a:cubicBezTo>
                      <a:pt x="63" y="200"/>
                      <a:pt x="63" y="203"/>
                      <a:pt x="60" y="203"/>
                    </a:cubicBezTo>
                    <a:cubicBezTo>
                      <a:pt x="50" y="203"/>
                      <a:pt x="45" y="212"/>
                      <a:pt x="33" y="212"/>
                    </a:cubicBezTo>
                    <a:cubicBezTo>
                      <a:pt x="28" y="212"/>
                      <a:pt x="14" y="206"/>
                      <a:pt x="14" y="202"/>
                    </a:cubicBezTo>
                    <a:cubicBezTo>
                      <a:pt x="14" y="198"/>
                      <a:pt x="21" y="196"/>
                      <a:pt x="21" y="189"/>
                    </a:cubicBezTo>
                    <a:cubicBezTo>
                      <a:pt x="21" y="181"/>
                      <a:pt x="16" y="176"/>
                      <a:pt x="15" y="171"/>
                    </a:cubicBezTo>
                    <a:cubicBezTo>
                      <a:pt x="11" y="159"/>
                      <a:pt x="10" y="155"/>
                      <a:pt x="7" y="143"/>
                    </a:cubicBezTo>
                    <a:cubicBezTo>
                      <a:pt x="5" y="139"/>
                      <a:pt x="0" y="138"/>
                      <a:pt x="1" y="133"/>
                    </a:cubicBezTo>
                    <a:cubicBezTo>
                      <a:pt x="2" y="132"/>
                      <a:pt x="2" y="131"/>
                      <a:pt x="3" y="130"/>
                    </a:cubicBezTo>
                    <a:cubicBezTo>
                      <a:pt x="3" y="131"/>
                      <a:pt x="4" y="132"/>
                      <a:pt x="5" y="133"/>
                    </a:cubicBezTo>
                    <a:cubicBezTo>
                      <a:pt x="6" y="132"/>
                      <a:pt x="5" y="131"/>
                      <a:pt x="5" y="130"/>
                    </a:cubicBezTo>
                    <a:cubicBezTo>
                      <a:pt x="5" y="125"/>
                      <a:pt x="2" y="122"/>
                      <a:pt x="2" y="115"/>
                    </a:cubicBezTo>
                    <a:cubicBezTo>
                      <a:pt x="2" y="106"/>
                      <a:pt x="2" y="105"/>
                      <a:pt x="2" y="98"/>
                    </a:cubicBezTo>
                    <a:cubicBezTo>
                      <a:pt x="2" y="96"/>
                      <a:pt x="4" y="95"/>
                      <a:pt x="5" y="95"/>
                    </a:cubicBezTo>
                    <a:cubicBezTo>
                      <a:pt x="5" y="95"/>
                      <a:pt x="5" y="97"/>
                      <a:pt x="5" y="97"/>
                    </a:cubicBezTo>
                    <a:cubicBezTo>
                      <a:pt x="11" y="97"/>
                      <a:pt x="17" y="90"/>
                      <a:pt x="21" y="87"/>
                    </a:cubicBezTo>
                    <a:cubicBezTo>
                      <a:pt x="24" y="83"/>
                      <a:pt x="34" y="82"/>
                      <a:pt x="40" y="82"/>
                    </a:cubicBezTo>
                    <a:cubicBezTo>
                      <a:pt x="50" y="80"/>
                      <a:pt x="74" y="72"/>
                      <a:pt x="74" y="62"/>
                    </a:cubicBezTo>
                    <a:cubicBezTo>
                      <a:pt x="74" y="60"/>
                      <a:pt x="74" y="59"/>
                      <a:pt x="74" y="57"/>
                    </a:cubicBezTo>
                    <a:cubicBezTo>
                      <a:pt x="74" y="54"/>
                      <a:pt x="74" y="51"/>
                      <a:pt x="77" y="50"/>
                    </a:cubicBezTo>
                    <a:cubicBezTo>
                      <a:pt x="79" y="53"/>
                      <a:pt x="80" y="54"/>
                      <a:pt x="82" y="56"/>
                    </a:cubicBezTo>
                    <a:cubicBezTo>
                      <a:pt x="85" y="54"/>
                      <a:pt x="83" y="49"/>
                      <a:pt x="85" y="46"/>
                    </a:cubicBezTo>
                    <a:cubicBezTo>
                      <a:pt x="87" y="47"/>
                      <a:pt x="89" y="49"/>
                      <a:pt x="91" y="49"/>
                    </a:cubicBezTo>
                    <a:cubicBezTo>
                      <a:pt x="91" y="41"/>
                      <a:pt x="97" y="39"/>
                      <a:pt x="97" y="33"/>
                    </a:cubicBezTo>
                    <a:cubicBezTo>
                      <a:pt x="105" y="33"/>
                      <a:pt x="106" y="27"/>
                      <a:pt x="112" y="27"/>
                    </a:cubicBezTo>
                    <a:cubicBezTo>
                      <a:pt x="118" y="27"/>
                      <a:pt x="120" y="33"/>
                      <a:pt x="121" y="38"/>
                    </a:cubicBezTo>
                    <a:cubicBezTo>
                      <a:pt x="122" y="36"/>
                      <a:pt x="125" y="35"/>
                      <a:pt x="127" y="35"/>
                    </a:cubicBezTo>
                    <a:cubicBezTo>
                      <a:pt x="129" y="35"/>
                      <a:pt x="131" y="37"/>
                      <a:pt x="132" y="37"/>
                    </a:cubicBezTo>
                    <a:cubicBezTo>
                      <a:pt x="133" y="35"/>
                      <a:pt x="132" y="33"/>
                      <a:pt x="132" y="30"/>
                    </a:cubicBezTo>
                    <a:cubicBezTo>
                      <a:pt x="132" y="26"/>
                      <a:pt x="137" y="24"/>
                      <a:pt x="137" y="20"/>
                    </a:cubicBezTo>
                    <a:cubicBezTo>
                      <a:pt x="137" y="16"/>
                      <a:pt x="148" y="13"/>
                      <a:pt x="153" y="13"/>
                    </a:cubicBezTo>
                    <a:cubicBezTo>
                      <a:pt x="155" y="13"/>
                      <a:pt x="157" y="12"/>
                      <a:pt x="158" y="11"/>
                    </a:cubicBezTo>
                    <a:cubicBezTo>
                      <a:pt x="157" y="9"/>
                      <a:pt x="154" y="8"/>
                      <a:pt x="153" y="5"/>
                    </a:cubicBezTo>
                    <a:cubicBezTo>
                      <a:pt x="163" y="9"/>
                      <a:pt x="169" y="13"/>
                      <a:pt x="179" y="13"/>
                    </a:cubicBezTo>
                    <a:cubicBezTo>
                      <a:pt x="183" y="13"/>
                      <a:pt x="184" y="10"/>
                      <a:pt x="187" y="10"/>
                    </a:cubicBezTo>
                    <a:cubicBezTo>
                      <a:pt x="189" y="10"/>
                      <a:pt x="193" y="13"/>
                      <a:pt x="193" y="16"/>
                    </a:cubicBezTo>
                    <a:cubicBezTo>
                      <a:pt x="193" y="19"/>
                      <a:pt x="188" y="20"/>
                      <a:pt x="186" y="21"/>
                    </a:cubicBezTo>
                    <a:cubicBezTo>
                      <a:pt x="183" y="36"/>
                      <a:pt x="183" y="36"/>
                      <a:pt x="183" y="36"/>
                    </a:cubicBezTo>
                    <a:cubicBezTo>
                      <a:pt x="183" y="38"/>
                      <a:pt x="187" y="37"/>
                      <a:pt x="188" y="39"/>
                    </a:cubicBezTo>
                    <a:cubicBezTo>
                      <a:pt x="190" y="40"/>
                      <a:pt x="190" y="44"/>
                      <a:pt x="191" y="44"/>
                    </a:cubicBezTo>
                    <a:cubicBezTo>
                      <a:pt x="199" y="47"/>
                      <a:pt x="203" y="49"/>
                      <a:pt x="210" y="51"/>
                    </a:cubicBezTo>
                    <a:cubicBezTo>
                      <a:pt x="215" y="53"/>
                      <a:pt x="216" y="59"/>
                      <a:pt x="221" y="59"/>
                    </a:cubicBezTo>
                    <a:cubicBezTo>
                      <a:pt x="230" y="59"/>
                      <a:pt x="232" y="42"/>
                      <a:pt x="233" y="36"/>
                    </a:cubicBezTo>
                    <a:cubicBezTo>
                      <a:pt x="233" y="10"/>
                      <a:pt x="233" y="10"/>
                      <a:pt x="233" y="10"/>
                    </a:cubicBezTo>
                    <a:cubicBezTo>
                      <a:pt x="238" y="6"/>
                      <a:pt x="237" y="3"/>
                      <a:pt x="241" y="0"/>
                    </a:cubicBezTo>
                    <a:cubicBezTo>
                      <a:pt x="242" y="8"/>
                      <a:pt x="246" y="13"/>
                      <a:pt x="248" y="18"/>
                    </a:cubicBezTo>
                    <a:cubicBezTo>
                      <a:pt x="249" y="22"/>
                      <a:pt x="248" y="28"/>
                      <a:pt x="251" y="30"/>
                    </a:cubicBezTo>
                    <a:cubicBezTo>
                      <a:pt x="254" y="31"/>
                      <a:pt x="259" y="33"/>
                      <a:pt x="260" y="33"/>
                    </a:cubicBezTo>
                    <a:cubicBezTo>
                      <a:pt x="264" y="35"/>
                      <a:pt x="264" y="45"/>
                      <a:pt x="265" y="49"/>
                    </a:cubicBezTo>
                    <a:cubicBezTo>
                      <a:pt x="268" y="57"/>
                      <a:pt x="270" y="61"/>
                      <a:pt x="272" y="68"/>
                    </a:cubicBezTo>
                    <a:cubicBezTo>
                      <a:pt x="274" y="75"/>
                      <a:pt x="287" y="77"/>
                      <a:pt x="292" y="82"/>
                    </a:cubicBezTo>
                    <a:cubicBezTo>
                      <a:pt x="295" y="86"/>
                      <a:pt x="296" y="91"/>
                      <a:pt x="297" y="95"/>
                    </a:cubicBezTo>
                    <a:cubicBezTo>
                      <a:pt x="298" y="99"/>
                      <a:pt x="303" y="99"/>
                      <a:pt x="306" y="99"/>
                    </a:cubicBezTo>
                    <a:cubicBezTo>
                      <a:pt x="306" y="110"/>
                      <a:pt x="317" y="115"/>
                      <a:pt x="323" y="121"/>
                    </a:cubicBezTo>
                    <a:lnTo>
                      <a:pt x="322" y="12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99" name="Freeform 48">
                <a:extLst>
                  <a:ext uri="{FF2B5EF4-FFF2-40B4-BE49-F238E27FC236}">
                    <a16:creationId xmlns:a16="http://schemas.microsoft.com/office/drawing/2014/main" id="{E7A1A473-7C69-4799-8A12-A3824E1F3BCD}"/>
                  </a:ext>
                </a:extLst>
              </p:cNvPr>
              <p:cNvSpPr>
                <a:spLocks/>
              </p:cNvSpPr>
              <p:nvPr/>
            </p:nvSpPr>
            <p:spPr bwMode="auto">
              <a:xfrm>
                <a:off x="6481895" y="3126549"/>
                <a:ext cx="33459" cy="32219"/>
              </a:xfrm>
              <a:custGeom>
                <a:avLst/>
                <a:gdLst>
                  <a:gd name="T0" fmla="*/ 8 w 14"/>
                  <a:gd name="T1" fmla="*/ 11 h 13"/>
                  <a:gd name="T2" fmla="*/ 6 w 14"/>
                  <a:gd name="T3" fmla="*/ 7 h 13"/>
                  <a:gd name="T4" fmla="*/ 0 w 14"/>
                  <a:gd name="T5" fmla="*/ 4 h 13"/>
                  <a:gd name="T6" fmla="*/ 6 w 14"/>
                  <a:gd name="T7" fmla="*/ 0 h 13"/>
                  <a:gd name="T8" fmla="*/ 14 w 14"/>
                  <a:gd name="T9" fmla="*/ 10 h 13"/>
                  <a:gd name="T10" fmla="*/ 14 w 14"/>
                  <a:gd name="T11" fmla="*/ 13 h 13"/>
                  <a:gd name="T12" fmla="*/ 12 w 14"/>
                  <a:gd name="T13" fmla="*/ 13 h 13"/>
                  <a:gd name="T14" fmla="*/ 8 w 14"/>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8" y="11"/>
                    </a:moveTo>
                    <a:cubicBezTo>
                      <a:pt x="8" y="11"/>
                      <a:pt x="6" y="8"/>
                      <a:pt x="6" y="7"/>
                    </a:cubicBezTo>
                    <a:cubicBezTo>
                      <a:pt x="5" y="5"/>
                      <a:pt x="0" y="6"/>
                      <a:pt x="0" y="4"/>
                    </a:cubicBezTo>
                    <a:cubicBezTo>
                      <a:pt x="0" y="2"/>
                      <a:pt x="4" y="0"/>
                      <a:pt x="6" y="0"/>
                    </a:cubicBezTo>
                    <a:cubicBezTo>
                      <a:pt x="8" y="4"/>
                      <a:pt x="10" y="10"/>
                      <a:pt x="14" y="10"/>
                    </a:cubicBezTo>
                    <a:cubicBezTo>
                      <a:pt x="14" y="11"/>
                      <a:pt x="14" y="12"/>
                      <a:pt x="14" y="13"/>
                    </a:cubicBezTo>
                    <a:cubicBezTo>
                      <a:pt x="13" y="13"/>
                      <a:pt x="12" y="13"/>
                      <a:pt x="12" y="13"/>
                    </a:cubicBezTo>
                    <a:cubicBezTo>
                      <a:pt x="10" y="13"/>
                      <a:pt x="9" y="11"/>
                      <a:pt x="8" y="1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200" name="Freeform 49">
                <a:extLst>
                  <a:ext uri="{FF2B5EF4-FFF2-40B4-BE49-F238E27FC236}">
                    <a16:creationId xmlns:a16="http://schemas.microsoft.com/office/drawing/2014/main" id="{9196ED02-556C-4C90-9AF7-262325B2F49C}"/>
                  </a:ext>
                </a:extLst>
              </p:cNvPr>
              <p:cNvSpPr>
                <a:spLocks/>
              </p:cNvSpPr>
              <p:nvPr/>
            </p:nvSpPr>
            <p:spPr bwMode="auto">
              <a:xfrm>
                <a:off x="6532702" y="3148855"/>
                <a:ext cx="14870" cy="12392"/>
              </a:xfrm>
              <a:custGeom>
                <a:avLst/>
                <a:gdLst>
                  <a:gd name="T0" fmla="*/ 0 w 6"/>
                  <a:gd name="T1" fmla="*/ 0 h 5"/>
                  <a:gd name="T2" fmla="*/ 3 w 6"/>
                  <a:gd name="T3" fmla="*/ 0 h 5"/>
                  <a:gd name="T4" fmla="*/ 6 w 6"/>
                  <a:gd name="T5" fmla="*/ 2 h 5"/>
                  <a:gd name="T6" fmla="*/ 2 w 6"/>
                  <a:gd name="T7" fmla="*/ 5 h 5"/>
                  <a:gd name="T8" fmla="*/ 0 w 6"/>
                  <a:gd name="T9" fmla="*/ 2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cubicBezTo>
                      <a:pt x="1" y="0"/>
                      <a:pt x="2" y="0"/>
                      <a:pt x="3" y="0"/>
                    </a:cubicBezTo>
                    <a:cubicBezTo>
                      <a:pt x="4" y="0"/>
                      <a:pt x="5" y="2"/>
                      <a:pt x="6" y="2"/>
                    </a:cubicBezTo>
                    <a:cubicBezTo>
                      <a:pt x="5" y="4"/>
                      <a:pt x="4" y="5"/>
                      <a:pt x="2" y="5"/>
                    </a:cubicBezTo>
                    <a:cubicBezTo>
                      <a:pt x="1" y="5"/>
                      <a:pt x="0" y="3"/>
                      <a:pt x="0" y="2"/>
                    </a:cubicBezTo>
                    <a:cubicBezTo>
                      <a:pt x="0" y="2"/>
                      <a:pt x="0" y="0"/>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201" name="Freeform 50">
                <a:extLst>
                  <a:ext uri="{FF2B5EF4-FFF2-40B4-BE49-F238E27FC236}">
                    <a16:creationId xmlns:a16="http://schemas.microsoft.com/office/drawing/2014/main" id="{12C23F0E-D6D1-438E-8BF0-41AF125E6BFA}"/>
                  </a:ext>
                </a:extLst>
              </p:cNvPr>
              <p:cNvSpPr>
                <a:spLocks/>
              </p:cNvSpPr>
              <p:nvPr/>
            </p:nvSpPr>
            <p:spPr bwMode="auto">
              <a:xfrm>
                <a:off x="6354257" y="3119114"/>
                <a:ext cx="14870" cy="19827"/>
              </a:xfrm>
              <a:custGeom>
                <a:avLst/>
                <a:gdLst>
                  <a:gd name="T0" fmla="*/ 1 w 6"/>
                  <a:gd name="T1" fmla="*/ 0 h 8"/>
                  <a:gd name="T2" fmla="*/ 5 w 6"/>
                  <a:gd name="T3" fmla="*/ 8 h 8"/>
                  <a:gd name="T4" fmla="*/ 0 w 6"/>
                  <a:gd name="T5" fmla="*/ 1 h 8"/>
                  <a:gd name="T6" fmla="*/ 0 w 6"/>
                  <a:gd name="T7" fmla="*/ 0 h 8"/>
                  <a:gd name="T8" fmla="*/ 2 w 6"/>
                  <a:gd name="T9" fmla="*/ 0 h 8"/>
                  <a:gd name="T10" fmla="*/ 2 w 6"/>
                  <a:gd name="T11" fmla="*/ 1 h 8"/>
                  <a:gd name="T12" fmla="*/ 1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1" y="0"/>
                    </a:moveTo>
                    <a:cubicBezTo>
                      <a:pt x="4" y="3"/>
                      <a:pt x="6" y="4"/>
                      <a:pt x="5" y="8"/>
                    </a:cubicBezTo>
                    <a:cubicBezTo>
                      <a:pt x="4" y="8"/>
                      <a:pt x="0" y="3"/>
                      <a:pt x="0" y="1"/>
                    </a:cubicBezTo>
                    <a:cubicBezTo>
                      <a:pt x="0" y="1"/>
                      <a:pt x="0" y="0"/>
                      <a:pt x="0" y="0"/>
                    </a:cubicBezTo>
                    <a:cubicBezTo>
                      <a:pt x="2" y="0"/>
                      <a:pt x="2" y="0"/>
                      <a:pt x="2" y="0"/>
                    </a:cubicBezTo>
                    <a:cubicBezTo>
                      <a:pt x="2" y="0"/>
                      <a:pt x="2" y="1"/>
                      <a:pt x="2"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202" name="Freeform 51">
                <a:extLst>
                  <a:ext uri="{FF2B5EF4-FFF2-40B4-BE49-F238E27FC236}">
                    <a16:creationId xmlns:a16="http://schemas.microsoft.com/office/drawing/2014/main" id="{C7B65981-5338-4F57-9959-BD408440A67E}"/>
                  </a:ext>
                </a:extLst>
              </p:cNvPr>
              <p:cNvSpPr>
                <a:spLocks/>
              </p:cNvSpPr>
              <p:nvPr/>
            </p:nvSpPr>
            <p:spPr bwMode="auto">
              <a:xfrm>
                <a:off x="6329473" y="3075742"/>
                <a:ext cx="19827" cy="17349"/>
              </a:xfrm>
              <a:custGeom>
                <a:avLst/>
                <a:gdLst>
                  <a:gd name="T0" fmla="*/ 1 w 8"/>
                  <a:gd name="T1" fmla="*/ 0 h 7"/>
                  <a:gd name="T2" fmla="*/ 5 w 8"/>
                  <a:gd name="T3" fmla="*/ 7 h 7"/>
                  <a:gd name="T4" fmla="*/ 0 w 8"/>
                  <a:gd name="T5" fmla="*/ 1 h 7"/>
                  <a:gd name="T6" fmla="*/ 0 w 8"/>
                  <a:gd name="T7" fmla="*/ 1 h 7"/>
                  <a:gd name="T8" fmla="*/ 1 w 8"/>
                  <a:gd name="T9" fmla="*/ 0 h 7"/>
                </a:gdLst>
                <a:ahLst/>
                <a:cxnLst>
                  <a:cxn ang="0">
                    <a:pos x="T0" y="T1"/>
                  </a:cxn>
                  <a:cxn ang="0">
                    <a:pos x="T2" y="T3"/>
                  </a:cxn>
                  <a:cxn ang="0">
                    <a:pos x="T4" y="T5"/>
                  </a:cxn>
                  <a:cxn ang="0">
                    <a:pos x="T6" y="T7"/>
                  </a:cxn>
                  <a:cxn ang="0">
                    <a:pos x="T8" y="T9"/>
                  </a:cxn>
                </a:cxnLst>
                <a:rect l="0" t="0" r="r" b="b"/>
                <a:pathLst>
                  <a:path w="8" h="7">
                    <a:moveTo>
                      <a:pt x="1" y="0"/>
                    </a:moveTo>
                    <a:cubicBezTo>
                      <a:pt x="3" y="1"/>
                      <a:pt x="8" y="7"/>
                      <a:pt x="5" y="7"/>
                    </a:cubicBezTo>
                    <a:cubicBezTo>
                      <a:pt x="4" y="7"/>
                      <a:pt x="0" y="3"/>
                      <a:pt x="0" y="1"/>
                    </a:cubicBezTo>
                    <a:cubicBezTo>
                      <a:pt x="0" y="1"/>
                      <a:pt x="0" y="1"/>
                      <a:pt x="0" y="1"/>
                    </a:cubicBezTo>
                    <a:lnTo>
                      <a:pt x="1"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4" name="Group 33">
              <a:extLst>
                <a:ext uri="{FF2B5EF4-FFF2-40B4-BE49-F238E27FC236}">
                  <a16:creationId xmlns:a16="http://schemas.microsoft.com/office/drawing/2014/main" id="{6178C716-A41A-47C9-AC25-C30A1CC2262E}"/>
                </a:ext>
              </a:extLst>
            </p:cNvPr>
            <p:cNvGrpSpPr/>
            <p:nvPr/>
          </p:nvGrpSpPr>
          <p:grpSpPr>
            <a:xfrm>
              <a:off x="2053312" y="3060606"/>
              <a:ext cx="931879" cy="1485803"/>
              <a:chOff x="3211966" y="2860121"/>
              <a:chExt cx="931879" cy="1485803"/>
            </a:xfrm>
            <a:grpFill/>
          </p:grpSpPr>
          <p:sp>
            <p:nvSpPr>
              <p:cNvPr id="175" name="Freeform 94">
                <a:extLst>
                  <a:ext uri="{FF2B5EF4-FFF2-40B4-BE49-F238E27FC236}">
                    <a16:creationId xmlns:a16="http://schemas.microsoft.com/office/drawing/2014/main" id="{195E4555-31EE-4496-B4CB-EE704E63212A}"/>
                  </a:ext>
                </a:extLst>
              </p:cNvPr>
              <p:cNvSpPr>
                <a:spLocks/>
              </p:cNvSpPr>
              <p:nvPr/>
            </p:nvSpPr>
            <p:spPr bwMode="auto">
              <a:xfrm>
                <a:off x="3822892" y="3105483"/>
                <a:ext cx="47090" cy="35937"/>
              </a:xfrm>
              <a:custGeom>
                <a:avLst/>
                <a:gdLst>
                  <a:gd name="T0" fmla="*/ 7 w 19"/>
                  <a:gd name="T1" fmla="*/ 0 h 15"/>
                  <a:gd name="T2" fmla="*/ 13 w 19"/>
                  <a:gd name="T3" fmla="*/ 3 h 15"/>
                  <a:gd name="T4" fmla="*/ 17 w 19"/>
                  <a:gd name="T5" fmla="*/ 3 h 15"/>
                  <a:gd name="T6" fmla="*/ 19 w 19"/>
                  <a:gd name="T7" fmla="*/ 6 h 15"/>
                  <a:gd name="T8" fmla="*/ 11 w 19"/>
                  <a:gd name="T9" fmla="*/ 15 h 15"/>
                  <a:gd name="T10" fmla="*/ 0 w 19"/>
                  <a:gd name="T11" fmla="*/ 7 h 15"/>
                  <a:gd name="T12" fmla="*/ 5 w 19"/>
                  <a:gd name="T13" fmla="*/ 0 h 15"/>
                  <a:gd name="T14" fmla="*/ 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7" y="0"/>
                    </a:moveTo>
                    <a:cubicBezTo>
                      <a:pt x="8" y="1"/>
                      <a:pt x="10" y="3"/>
                      <a:pt x="13" y="3"/>
                    </a:cubicBezTo>
                    <a:cubicBezTo>
                      <a:pt x="13" y="7"/>
                      <a:pt x="16" y="3"/>
                      <a:pt x="17" y="3"/>
                    </a:cubicBezTo>
                    <a:cubicBezTo>
                      <a:pt x="18" y="3"/>
                      <a:pt x="19" y="5"/>
                      <a:pt x="19" y="6"/>
                    </a:cubicBezTo>
                    <a:cubicBezTo>
                      <a:pt x="19" y="9"/>
                      <a:pt x="15" y="15"/>
                      <a:pt x="11" y="15"/>
                    </a:cubicBezTo>
                    <a:cubicBezTo>
                      <a:pt x="7" y="15"/>
                      <a:pt x="0" y="10"/>
                      <a:pt x="0" y="7"/>
                    </a:cubicBezTo>
                    <a:cubicBezTo>
                      <a:pt x="0" y="3"/>
                      <a:pt x="2" y="0"/>
                      <a:pt x="5" y="0"/>
                    </a:cubicBezTo>
                    <a:cubicBezTo>
                      <a:pt x="6" y="0"/>
                      <a:pt x="7" y="1"/>
                      <a:pt x="7"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6" name="Freeform 96">
                <a:extLst>
                  <a:ext uri="{FF2B5EF4-FFF2-40B4-BE49-F238E27FC236}">
                    <a16:creationId xmlns:a16="http://schemas.microsoft.com/office/drawing/2014/main" id="{CC7A3E94-8145-4525-A352-AFCF9ADE5483}"/>
                  </a:ext>
                </a:extLst>
              </p:cNvPr>
              <p:cNvSpPr>
                <a:spLocks/>
              </p:cNvSpPr>
              <p:nvPr/>
            </p:nvSpPr>
            <p:spPr bwMode="auto">
              <a:xfrm>
                <a:off x="3211966" y="2860121"/>
                <a:ext cx="931879" cy="1485803"/>
              </a:xfrm>
              <a:custGeom>
                <a:avLst/>
                <a:gdLst>
                  <a:gd name="T0" fmla="*/ 57 w 381"/>
                  <a:gd name="T1" fmla="*/ 584 h 607"/>
                  <a:gd name="T2" fmla="*/ 63 w 381"/>
                  <a:gd name="T3" fmla="*/ 573 h 607"/>
                  <a:gd name="T4" fmla="*/ 51 w 381"/>
                  <a:gd name="T5" fmla="*/ 536 h 607"/>
                  <a:gd name="T6" fmla="*/ 53 w 381"/>
                  <a:gd name="T7" fmla="*/ 512 h 607"/>
                  <a:gd name="T8" fmla="*/ 63 w 381"/>
                  <a:gd name="T9" fmla="*/ 514 h 607"/>
                  <a:gd name="T10" fmla="*/ 70 w 381"/>
                  <a:gd name="T11" fmla="*/ 467 h 607"/>
                  <a:gd name="T12" fmla="*/ 65 w 381"/>
                  <a:gd name="T13" fmla="*/ 447 h 607"/>
                  <a:gd name="T14" fmla="*/ 65 w 381"/>
                  <a:gd name="T15" fmla="*/ 432 h 607"/>
                  <a:gd name="T16" fmla="*/ 77 w 381"/>
                  <a:gd name="T17" fmla="*/ 405 h 607"/>
                  <a:gd name="T18" fmla="*/ 82 w 381"/>
                  <a:gd name="T19" fmla="*/ 351 h 607"/>
                  <a:gd name="T20" fmla="*/ 90 w 381"/>
                  <a:gd name="T21" fmla="*/ 311 h 607"/>
                  <a:gd name="T22" fmla="*/ 91 w 381"/>
                  <a:gd name="T23" fmla="*/ 259 h 607"/>
                  <a:gd name="T24" fmla="*/ 59 w 381"/>
                  <a:gd name="T25" fmla="*/ 235 h 607"/>
                  <a:gd name="T26" fmla="*/ 35 w 381"/>
                  <a:gd name="T27" fmla="*/ 203 h 607"/>
                  <a:gd name="T28" fmla="*/ 15 w 381"/>
                  <a:gd name="T29" fmla="*/ 167 h 607"/>
                  <a:gd name="T30" fmla="*/ 0 w 381"/>
                  <a:gd name="T31" fmla="*/ 143 h 607"/>
                  <a:gd name="T32" fmla="*/ 7 w 381"/>
                  <a:gd name="T33" fmla="*/ 124 h 607"/>
                  <a:gd name="T34" fmla="*/ 21 w 381"/>
                  <a:gd name="T35" fmla="*/ 84 h 607"/>
                  <a:gd name="T36" fmla="*/ 32 w 381"/>
                  <a:gd name="T37" fmla="*/ 66 h 607"/>
                  <a:gd name="T38" fmla="*/ 30 w 381"/>
                  <a:gd name="T39" fmla="*/ 59 h 607"/>
                  <a:gd name="T40" fmla="*/ 33 w 381"/>
                  <a:gd name="T41" fmla="*/ 33 h 607"/>
                  <a:gd name="T42" fmla="*/ 38 w 381"/>
                  <a:gd name="T43" fmla="*/ 30 h 607"/>
                  <a:gd name="T44" fmla="*/ 53 w 381"/>
                  <a:gd name="T45" fmla="*/ 11 h 607"/>
                  <a:gd name="T46" fmla="*/ 83 w 381"/>
                  <a:gd name="T47" fmla="*/ 3 h 607"/>
                  <a:gd name="T48" fmla="*/ 82 w 381"/>
                  <a:gd name="T49" fmla="*/ 27 h 607"/>
                  <a:gd name="T50" fmla="*/ 89 w 381"/>
                  <a:gd name="T51" fmla="*/ 8 h 607"/>
                  <a:gd name="T52" fmla="*/ 95 w 381"/>
                  <a:gd name="T53" fmla="*/ 3 h 607"/>
                  <a:gd name="T54" fmla="*/ 126 w 381"/>
                  <a:gd name="T55" fmla="*/ 15 h 607"/>
                  <a:gd name="T56" fmla="*/ 148 w 381"/>
                  <a:gd name="T57" fmla="*/ 13 h 607"/>
                  <a:gd name="T58" fmla="*/ 152 w 381"/>
                  <a:gd name="T59" fmla="*/ 17 h 607"/>
                  <a:gd name="T60" fmla="*/ 176 w 381"/>
                  <a:gd name="T61" fmla="*/ 32 h 607"/>
                  <a:gd name="T62" fmla="*/ 214 w 381"/>
                  <a:gd name="T63" fmla="*/ 54 h 607"/>
                  <a:gd name="T64" fmla="*/ 230 w 381"/>
                  <a:gd name="T65" fmla="*/ 58 h 607"/>
                  <a:gd name="T66" fmla="*/ 253 w 381"/>
                  <a:gd name="T67" fmla="*/ 84 h 607"/>
                  <a:gd name="T68" fmla="*/ 249 w 381"/>
                  <a:gd name="T69" fmla="*/ 110 h 607"/>
                  <a:gd name="T70" fmla="*/ 262 w 381"/>
                  <a:gd name="T71" fmla="*/ 120 h 607"/>
                  <a:gd name="T72" fmla="*/ 296 w 381"/>
                  <a:gd name="T73" fmla="*/ 114 h 607"/>
                  <a:gd name="T74" fmla="*/ 304 w 381"/>
                  <a:gd name="T75" fmla="*/ 124 h 607"/>
                  <a:gd name="T76" fmla="*/ 334 w 381"/>
                  <a:gd name="T77" fmla="*/ 124 h 607"/>
                  <a:gd name="T78" fmla="*/ 374 w 381"/>
                  <a:gd name="T79" fmla="*/ 143 h 607"/>
                  <a:gd name="T80" fmla="*/ 357 w 381"/>
                  <a:gd name="T81" fmla="*/ 201 h 607"/>
                  <a:gd name="T82" fmla="*/ 346 w 381"/>
                  <a:gd name="T83" fmla="*/ 243 h 607"/>
                  <a:gd name="T84" fmla="*/ 339 w 381"/>
                  <a:gd name="T85" fmla="*/ 263 h 607"/>
                  <a:gd name="T86" fmla="*/ 315 w 381"/>
                  <a:gd name="T87" fmla="*/ 292 h 607"/>
                  <a:gd name="T88" fmla="*/ 279 w 381"/>
                  <a:gd name="T89" fmla="*/ 308 h 607"/>
                  <a:gd name="T90" fmla="*/ 268 w 381"/>
                  <a:gd name="T91" fmla="*/ 341 h 607"/>
                  <a:gd name="T92" fmla="*/ 252 w 381"/>
                  <a:gd name="T93" fmla="*/ 363 h 607"/>
                  <a:gd name="T94" fmla="*/ 202 w 381"/>
                  <a:gd name="T95" fmla="*/ 399 h 607"/>
                  <a:gd name="T96" fmla="*/ 193 w 381"/>
                  <a:gd name="T97" fmla="*/ 402 h 607"/>
                  <a:gd name="T98" fmla="*/ 201 w 381"/>
                  <a:gd name="T99" fmla="*/ 425 h 607"/>
                  <a:gd name="T100" fmla="*/ 159 w 381"/>
                  <a:gd name="T101" fmla="*/ 440 h 607"/>
                  <a:gd name="T102" fmla="*/ 156 w 381"/>
                  <a:gd name="T103" fmla="*/ 460 h 607"/>
                  <a:gd name="T104" fmla="*/ 133 w 381"/>
                  <a:gd name="T105" fmla="*/ 462 h 607"/>
                  <a:gd name="T106" fmla="*/ 146 w 381"/>
                  <a:gd name="T107" fmla="*/ 475 h 607"/>
                  <a:gd name="T108" fmla="*/ 139 w 381"/>
                  <a:gd name="T109" fmla="*/ 480 h 607"/>
                  <a:gd name="T110" fmla="*/ 116 w 381"/>
                  <a:gd name="T111" fmla="*/ 512 h 607"/>
                  <a:gd name="T112" fmla="*/ 114 w 381"/>
                  <a:gd name="T113" fmla="*/ 550 h 607"/>
                  <a:gd name="T114" fmla="*/ 104 w 381"/>
                  <a:gd name="T115" fmla="*/ 57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1" h="607">
                    <a:moveTo>
                      <a:pt x="74" y="595"/>
                    </a:moveTo>
                    <a:cubicBezTo>
                      <a:pt x="66" y="595"/>
                      <a:pt x="64" y="591"/>
                      <a:pt x="60" y="587"/>
                    </a:cubicBezTo>
                    <a:cubicBezTo>
                      <a:pt x="59" y="586"/>
                      <a:pt x="57" y="585"/>
                      <a:pt x="57" y="584"/>
                    </a:cubicBezTo>
                    <a:cubicBezTo>
                      <a:pt x="57" y="582"/>
                      <a:pt x="63" y="582"/>
                      <a:pt x="63" y="580"/>
                    </a:cubicBezTo>
                    <a:cubicBezTo>
                      <a:pt x="62" y="579"/>
                      <a:pt x="61" y="579"/>
                      <a:pt x="61" y="578"/>
                    </a:cubicBezTo>
                    <a:cubicBezTo>
                      <a:pt x="61" y="577"/>
                      <a:pt x="63" y="575"/>
                      <a:pt x="63" y="573"/>
                    </a:cubicBezTo>
                    <a:cubicBezTo>
                      <a:pt x="63" y="566"/>
                      <a:pt x="55" y="568"/>
                      <a:pt x="55" y="561"/>
                    </a:cubicBezTo>
                    <a:cubicBezTo>
                      <a:pt x="55" y="559"/>
                      <a:pt x="55" y="559"/>
                      <a:pt x="55" y="557"/>
                    </a:cubicBezTo>
                    <a:cubicBezTo>
                      <a:pt x="55" y="551"/>
                      <a:pt x="51" y="541"/>
                      <a:pt x="51" y="536"/>
                    </a:cubicBezTo>
                    <a:cubicBezTo>
                      <a:pt x="51" y="531"/>
                      <a:pt x="57" y="529"/>
                      <a:pt x="57" y="524"/>
                    </a:cubicBezTo>
                    <a:cubicBezTo>
                      <a:pt x="57" y="522"/>
                      <a:pt x="54" y="518"/>
                      <a:pt x="53" y="514"/>
                    </a:cubicBezTo>
                    <a:cubicBezTo>
                      <a:pt x="53" y="512"/>
                      <a:pt x="53" y="512"/>
                      <a:pt x="53" y="512"/>
                    </a:cubicBezTo>
                    <a:cubicBezTo>
                      <a:pt x="53" y="512"/>
                      <a:pt x="53" y="512"/>
                      <a:pt x="53" y="512"/>
                    </a:cubicBezTo>
                    <a:cubicBezTo>
                      <a:pt x="53" y="510"/>
                      <a:pt x="55" y="508"/>
                      <a:pt x="56" y="508"/>
                    </a:cubicBezTo>
                    <a:cubicBezTo>
                      <a:pt x="61" y="508"/>
                      <a:pt x="59" y="514"/>
                      <a:pt x="63" y="514"/>
                    </a:cubicBezTo>
                    <a:cubicBezTo>
                      <a:pt x="73" y="471"/>
                      <a:pt x="73" y="471"/>
                      <a:pt x="73" y="471"/>
                    </a:cubicBezTo>
                    <a:cubicBezTo>
                      <a:pt x="73" y="467"/>
                      <a:pt x="73" y="467"/>
                      <a:pt x="73" y="467"/>
                    </a:cubicBezTo>
                    <a:cubicBezTo>
                      <a:pt x="72" y="467"/>
                      <a:pt x="71" y="467"/>
                      <a:pt x="70" y="467"/>
                    </a:cubicBezTo>
                    <a:cubicBezTo>
                      <a:pt x="68" y="468"/>
                      <a:pt x="68" y="470"/>
                      <a:pt x="66" y="470"/>
                    </a:cubicBezTo>
                    <a:cubicBezTo>
                      <a:pt x="64" y="470"/>
                      <a:pt x="62" y="463"/>
                      <a:pt x="62" y="460"/>
                    </a:cubicBezTo>
                    <a:cubicBezTo>
                      <a:pt x="62" y="455"/>
                      <a:pt x="64" y="452"/>
                      <a:pt x="65" y="447"/>
                    </a:cubicBezTo>
                    <a:cubicBezTo>
                      <a:pt x="67" y="447"/>
                      <a:pt x="68" y="446"/>
                      <a:pt x="68" y="446"/>
                    </a:cubicBezTo>
                    <a:cubicBezTo>
                      <a:pt x="68" y="444"/>
                      <a:pt x="66" y="442"/>
                      <a:pt x="66" y="442"/>
                    </a:cubicBezTo>
                    <a:cubicBezTo>
                      <a:pt x="65" y="442"/>
                      <a:pt x="65" y="434"/>
                      <a:pt x="65" y="432"/>
                    </a:cubicBezTo>
                    <a:cubicBezTo>
                      <a:pt x="65" y="426"/>
                      <a:pt x="69" y="419"/>
                      <a:pt x="71" y="415"/>
                    </a:cubicBezTo>
                    <a:cubicBezTo>
                      <a:pt x="72" y="413"/>
                      <a:pt x="73" y="409"/>
                      <a:pt x="74" y="407"/>
                    </a:cubicBezTo>
                    <a:cubicBezTo>
                      <a:pt x="75" y="406"/>
                      <a:pt x="77" y="406"/>
                      <a:pt x="77" y="405"/>
                    </a:cubicBezTo>
                    <a:cubicBezTo>
                      <a:pt x="79" y="398"/>
                      <a:pt x="79" y="394"/>
                      <a:pt x="81" y="387"/>
                    </a:cubicBezTo>
                    <a:cubicBezTo>
                      <a:pt x="80" y="365"/>
                      <a:pt x="80" y="365"/>
                      <a:pt x="80" y="365"/>
                    </a:cubicBezTo>
                    <a:cubicBezTo>
                      <a:pt x="79" y="360"/>
                      <a:pt x="82" y="356"/>
                      <a:pt x="82" y="351"/>
                    </a:cubicBezTo>
                    <a:cubicBezTo>
                      <a:pt x="82" y="341"/>
                      <a:pt x="88" y="333"/>
                      <a:pt x="88" y="324"/>
                    </a:cubicBezTo>
                    <a:cubicBezTo>
                      <a:pt x="88" y="323"/>
                      <a:pt x="88" y="322"/>
                      <a:pt x="88" y="321"/>
                    </a:cubicBezTo>
                    <a:cubicBezTo>
                      <a:pt x="88" y="319"/>
                      <a:pt x="90" y="314"/>
                      <a:pt x="90" y="311"/>
                    </a:cubicBezTo>
                    <a:cubicBezTo>
                      <a:pt x="90" y="302"/>
                      <a:pt x="90" y="302"/>
                      <a:pt x="90" y="298"/>
                    </a:cubicBezTo>
                    <a:cubicBezTo>
                      <a:pt x="90" y="294"/>
                      <a:pt x="93" y="287"/>
                      <a:pt x="93" y="282"/>
                    </a:cubicBezTo>
                    <a:cubicBezTo>
                      <a:pt x="93" y="279"/>
                      <a:pt x="92" y="262"/>
                      <a:pt x="91" y="259"/>
                    </a:cubicBezTo>
                    <a:cubicBezTo>
                      <a:pt x="88" y="252"/>
                      <a:pt x="84" y="248"/>
                      <a:pt x="78" y="245"/>
                    </a:cubicBezTo>
                    <a:cubicBezTo>
                      <a:pt x="74" y="243"/>
                      <a:pt x="71" y="244"/>
                      <a:pt x="68" y="241"/>
                    </a:cubicBezTo>
                    <a:cubicBezTo>
                      <a:pt x="64" y="237"/>
                      <a:pt x="63" y="236"/>
                      <a:pt x="59" y="235"/>
                    </a:cubicBezTo>
                    <a:cubicBezTo>
                      <a:pt x="51" y="232"/>
                      <a:pt x="47" y="228"/>
                      <a:pt x="41" y="223"/>
                    </a:cubicBezTo>
                    <a:cubicBezTo>
                      <a:pt x="39" y="221"/>
                      <a:pt x="40" y="218"/>
                      <a:pt x="40" y="214"/>
                    </a:cubicBezTo>
                    <a:cubicBezTo>
                      <a:pt x="40" y="210"/>
                      <a:pt x="36" y="207"/>
                      <a:pt x="35" y="203"/>
                    </a:cubicBezTo>
                    <a:cubicBezTo>
                      <a:pt x="32" y="196"/>
                      <a:pt x="27" y="191"/>
                      <a:pt x="25" y="185"/>
                    </a:cubicBezTo>
                    <a:cubicBezTo>
                      <a:pt x="23" y="178"/>
                      <a:pt x="21" y="175"/>
                      <a:pt x="18" y="169"/>
                    </a:cubicBezTo>
                    <a:cubicBezTo>
                      <a:pt x="18" y="167"/>
                      <a:pt x="16" y="168"/>
                      <a:pt x="15" y="167"/>
                    </a:cubicBezTo>
                    <a:cubicBezTo>
                      <a:pt x="13" y="165"/>
                      <a:pt x="12" y="161"/>
                      <a:pt x="11" y="159"/>
                    </a:cubicBezTo>
                    <a:cubicBezTo>
                      <a:pt x="10" y="157"/>
                      <a:pt x="8" y="158"/>
                      <a:pt x="7" y="157"/>
                    </a:cubicBezTo>
                    <a:cubicBezTo>
                      <a:pt x="4" y="154"/>
                      <a:pt x="0" y="148"/>
                      <a:pt x="0" y="143"/>
                    </a:cubicBezTo>
                    <a:cubicBezTo>
                      <a:pt x="0" y="139"/>
                      <a:pt x="2" y="135"/>
                      <a:pt x="3" y="134"/>
                    </a:cubicBezTo>
                    <a:cubicBezTo>
                      <a:pt x="5" y="130"/>
                      <a:pt x="11" y="129"/>
                      <a:pt x="12" y="124"/>
                    </a:cubicBezTo>
                    <a:cubicBezTo>
                      <a:pt x="9" y="122"/>
                      <a:pt x="9" y="124"/>
                      <a:pt x="7" y="124"/>
                    </a:cubicBezTo>
                    <a:cubicBezTo>
                      <a:pt x="3" y="124"/>
                      <a:pt x="3" y="118"/>
                      <a:pt x="3" y="114"/>
                    </a:cubicBezTo>
                    <a:cubicBezTo>
                      <a:pt x="3" y="107"/>
                      <a:pt x="10" y="109"/>
                      <a:pt x="9" y="96"/>
                    </a:cubicBezTo>
                    <a:cubicBezTo>
                      <a:pt x="17" y="96"/>
                      <a:pt x="19" y="88"/>
                      <a:pt x="21" y="84"/>
                    </a:cubicBezTo>
                    <a:cubicBezTo>
                      <a:pt x="24" y="77"/>
                      <a:pt x="32" y="79"/>
                      <a:pt x="33" y="72"/>
                    </a:cubicBezTo>
                    <a:cubicBezTo>
                      <a:pt x="32" y="71"/>
                      <a:pt x="30" y="70"/>
                      <a:pt x="30" y="69"/>
                    </a:cubicBezTo>
                    <a:cubicBezTo>
                      <a:pt x="32" y="66"/>
                      <a:pt x="32" y="66"/>
                      <a:pt x="32" y="66"/>
                    </a:cubicBezTo>
                    <a:cubicBezTo>
                      <a:pt x="32" y="67"/>
                      <a:pt x="32" y="67"/>
                      <a:pt x="32" y="67"/>
                    </a:cubicBezTo>
                    <a:cubicBezTo>
                      <a:pt x="32" y="66"/>
                      <a:pt x="32" y="66"/>
                      <a:pt x="32" y="65"/>
                    </a:cubicBezTo>
                    <a:cubicBezTo>
                      <a:pt x="32" y="63"/>
                      <a:pt x="30" y="61"/>
                      <a:pt x="30" y="59"/>
                    </a:cubicBezTo>
                    <a:cubicBezTo>
                      <a:pt x="30" y="55"/>
                      <a:pt x="31" y="54"/>
                      <a:pt x="31" y="51"/>
                    </a:cubicBezTo>
                    <a:cubicBezTo>
                      <a:pt x="31" y="45"/>
                      <a:pt x="26" y="46"/>
                      <a:pt x="26" y="41"/>
                    </a:cubicBezTo>
                    <a:cubicBezTo>
                      <a:pt x="26" y="37"/>
                      <a:pt x="32" y="35"/>
                      <a:pt x="33" y="33"/>
                    </a:cubicBezTo>
                    <a:cubicBezTo>
                      <a:pt x="36" y="33"/>
                      <a:pt x="35" y="33"/>
                      <a:pt x="37" y="33"/>
                    </a:cubicBezTo>
                    <a:cubicBezTo>
                      <a:pt x="37" y="32"/>
                      <a:pt x="37" y="32"/>
                      <a:pt x="37" y="31"/>
                    </a:cubicBezTo>
                    <a:cubicBezTo>
                      <a:pt x="37" y="31"/>
                      <a:pt x="38" y="30"/>
                      <a:pt x="38" y="30"/>
                    </a:cubicBezTo>
                    <a:cubicBezTo>
                      <a:pt x="38" y="27"/>
                      <a:pt x="41" y="26"/>
                      <a:pt x="43" y="25"/>
                    </a:cubicBezTo>
                    <a:cubicBezTo>
                      <a:pt x="45" y="24"/>
                      <a:pt x="45" y="20"/>
                      <a:pt x="46" y="18"/>
                    </a:cubicBezTo>
                    <a:cubicBezTo>
                      <a:pt x="47" y="13"/>
                      <a:pt x="50" y="12"/>
                      <a:pt x="53" y="11"/>
                    </a:cubicBezTo>
                    <a:cubicBezTo>
                      <a:pt x="60" y="9"/>
                      <a:pt x="65" y="8"/>
                      <a:pt x="72" y="5"/>
                    </a:cubicBezTo>
                    <a:cubicBezTo>
                      <a:pt x="76" y="4"/>
                      <a:pt x="77" y="0"/>
                      <a:pt x="80" y="0"/>
                    </a:cubicBezTo>
                    <a:cubicBezTo>
                      <a:pt x="82" y="0"/>
                      <a:pt x="83" y="3"/>
                      <a:pt x="83" y="3"/>
                    </a:cubicBezTo>
                    <a:cubicBezTo>
                      <a:pt x="83" y="6"/>
                      <a:pt x="81" y="7"/>
                      <a:pt x="80" y="7"/>
                    </a:cubicBezTo>
                    <a:cubicBezTo>
                      <a:pt x="79" y="11"/>
                      <a:pt x="77" y="16"/>
                      <a:pt x="77" y="19"/>
                    </a:cubicBezTo>
                    <a:cubicBezTo>
                      <a:pt x="77" y="22"/>
                      <a:pt x="79" y="27"/>
                      <a:pt x="82" y="27"/>
                    </a:cubicBezTo>
                    <a:cubicBezTo>
                      <a:pt x="83" y="27"/>
                      <a:pt x="85" y="24"/>
                      <a:pt x="85" y="23"/>
                    </a:cubicBezTo>
                    <a:cubicBezTo>
                      <a:pt x="85" y="19"/>
                      <a:pt x="82" y="17"/>
                      <a:pt x="82" y="14"/>
                    </a:cubicBezTo>
                    <a:cubicBezTo>
                      <a:pt x="82" y="9"/>
                      <a:pt x="86" y="10"/>
                      <a:pt x="89" y="8"/>
                    </a:cubicBezTo>
                    <a:cubicBezTo>
                      <a:pt x="96" y="8"/>
                      <a:pt x="96" y="8"/>
                      <a:pt x="96" y="8"/>
                    </a:cubicBezTo>
                    <a:cubicBezTo>
                      <a:pt x="94" y="5"/>
                      <a:pt x="90" y="6"/>
                      <a:pt x="90" y="3"/>
                    </a:cubicBezTo>
                    <a:cubicBezTo>
                      <a:pt x="95" y="3"/>
                      <a:pt x="95" y="3"/>
                      <a:pt x="95" y="3"/>
                    </a:cubicBezTo>
                    <a:cubicBezTo>
                      <a:pt x="96" y="7"/>
                      <a:pt x="103" y="9"/>
                      <a:pt x="107" y="10"/>
                    </a:cubicBezTo>
                    <a:cubicBezTo>
                      <a:pt x="107" y="13"/>
                      <a:pt x="109" y="15"/>
                      <a:pt x="111" y="15"/>
                    </a:cubicBezTo>
                    <a:cubicBezTo>
                      <a:pt x="115" y="15"/>
                      <a:pt x="123" y="15"/>
                      <a:pt x="126" y="15"/>
                    </a:cubicBezTo>
                    <a:cubicBezTo>
                      <a:pt x="126" y="18"/>
                      <a:pt x="129" y="18"/>
                      <a:pt x="132" y="18"/>
                    </a:cubicBezTo>
                    <a:cubicBezTo>
                      <a:pt x="136" y="18"/>
                      <a:pt x="139" y="18"/>
                      <a:pt x="141" y="14"/>
                    </a:cubicBezTo>
                    <a:cubicBezTo>
                      <a:pt x="141" y="13"/>
                      <a:pt x="147" y="13"/>
                      <a:pt x="148" y="13"/>
                    </a:cubicBezTo>
                    <a:cubicBezTo>
                      <a:pt x="151" y="13"/>
                      <a:pt x="156" y="14"/>
                      <a:pt x="156" y="14"/>
                    </a:cubicBezTo>
                    <a:cubicBezTo>
                      <a:pt x="155" y="15"/>
                      <a:pt x="152" y="15"/>
                      <a:pt x="152" y="14"/>
                    </a:cubicBezTo>
                    <a:cubicBezTo>
                      <a:pt x="152" y="17"/>
                      <a:pt x="152" y="17"/>
                      <a:pt x="152" y="17"/>
                    </a:cubicBezTo>
                    <a:cubicBezTo>
                      <a:pt x="154" y="21"/>
                      <a:pt x="160" y="21"/>
                      <a:pt x="164" y="23"/>
                    </a:cubicBezTo>
                    <a:cubicBezTo>
                      <a:pt x="168" y="24"/>
                      <a:pt x="167" y="28"/>
                      <a:pt x="168" y="32"/>
                    </a:cubicBezTo>
                    <a:cubicBezTo>
                      <a:pt x="176" y="32"/>
                      <a:pt x="176" y="32"/>
                      <a:pt x="176" y="32"/>
                    </a:cubicBezTo>
                    <a:cubicBezTo>
                      <a:pt x="181" y="37"/>
                      <a:pt x="184" y="37"/>
                      <a:pt x="187" y="44"/>
                    </a:cubicBezTo>
                    <a:cubicBezTo>
                      <a:pt x="188" y="45"/>
                      <a:pt x="190" y="46"/>
                      <a:pt x="192" y="46"/>
                    </a:cubicBezTo>
                    <a:cubicBezTo>
                      <a:pt x="194" y="54"/>
                      <a:pt x="206" y="53"/>
                      <a:pt x="214" y="54"/>
                    </a:cubicBezTo>
                    <a:cubicBezTo>
                      <a:pt x="221" y="54"/>
                      <a:pt x="221" y="54"/>
                      <a:pt x="221" y="54"/>
                    </a:cubicBezTo>
                    <a:cubicBezTo>
                      <a:pt x="223" y="55"/>
                      <a:pt x="228" y="57"/>
                      <a:pt x="230" y="57"/>
                    </a:cubicBezTo>
                    <a:cubicBezTo>
                      <a:pt x="230" y="58"/>
                      <a:pt x="230" y="58"/>
                      <a:pt x="230" y="58"/>
                    </a:cubicBezTo>
                    <a:cubicBezTo>
                      <a:pt x="231" y="58"/>
                      <a:pt x="232" y="58"/>
                      <a:pt x="232" y="58"/>
                    </a:cubicBezTo>
                    <a:cubicBezTo>
                      <a:pt x="237" y="58"/>
                      <a:pt x="243" y="67"/>
                      <a:pt x="248" y="68"/>
                    </a:cubicBezTo>
                    <a:cubicBezTo>
                      <a:pt x="248" y="72"/>
                      <a:pt x="251" y="81"/>
                      <a:pt x="253" y="84"/>
                    </a:cubicBezTo>
                    <a:cubicBezTo>
                      <a:pt x="254" y="87"/>
                      <a:pt x="258" y="87"/>
                      <a:pt x="258" y="90"/>
                    </a:cubicBezTo>
                    <a:cubicBezTo>
                      <a:pt x="253" y="96"/>
                      <a:pt x="245" y="99"/>
                      <a:pt x="245" y="107"/>
                    </a:cubicBezTo>
                    <a:cubicBezTo>
                      <a:pt x="245" y="110"/>
                      <a:pt x="248" y="110"/>
                      <a:pt x="249" y="110"/>
                    </a:cubicBezTo>
                    <a:cubicBezTo>
                      <a:pt x="252" y="112"/>
                      <a:pt x="253" y="114"/>
                      <a:pt x="254" y="117"/>
                    </a:cubicBezTo>
                    <a:cubicBezTo>
                      <a:pt x="261" y="117"/>
                      <a:pt x="261" y="117"/>
                      <a:pt x="261" y="117"/>
                    </a:cubicBezTo>
                    <a:cubicBezTo>
                      <a:pt x="261" y="118"/>
                      <a:pt x="261" y="120"/>
                      <a:pt x="262" y="120"/>
                    </a:cubicBezTo>
                    <a:cubicBezTo>
                      <a:pt x="263" y="120"/>
                      <a:pt x="265" y="118"/>
                      <a:pt x="265" y="117"/>
                    </a:cubicBezTo>
                    <a:cubicBezTo>
                      <a:pt x="268" y="112"/>
                      <a:pt x="272" y="106"/>
                      <a:pt x="276" y="106"/>
                    </a:cubicBezTo>
                    <a:cubicBezTo>
                      <a:pt x="282" y="106"/>
                      <a:pt x="292" y="112"/>
                      <a:pt x="296" y="114"/>
                    </a:cubicBezTo>
                    <a:cubicBezTo>
                      <a:pt x="298" y="115"/>
                      <a:pt x="300" y="115"/>
                      <a:pt x="301" y="117"/>
                    </a:cubicBezTo>
                    <a:cubicBezTo>
                      <a:pt x="302" y="120"/>
                      <a:pt x="302" y="122"/>
                      <a:pt x="302" y="124"/>
                    </a:cubicBezTo>
                    <a:cubicBezTo>
                      <a:pt x="304" y="124"/>
                      <a:pt x="304" y="124"/>
                      <a:pt x="304" y="124"/>
                    </a:cubicBezTo>
                    <a:cubicBezTo>
                      <a:pt x="306" y="123"/>
                      <a:pt x="307" y="121"/>
                      <a:pt x="310" y="121"/>
                    </a:cubicBezTo>
                    <a:cubicBezTo>
                      <a:pt x="316" y="121"/>
                      <a:pt x="317" y="126"/>
                      <a:pt x="323" y="126"/>
                    </a:cubicBezTo>
                    <a:cubicBezTo>
                      <a:pt x="334" y="124"/>
                      <a:pt x="334" y="124"/>
                      <a:pt x="334" y="124"/>
                    </a:cubicBezTo>
                    <a:cubicBezTo>
                      <a:pt x="339" y="125"/>
                      <a:pt x="344" y="127"/>
                      <a:pt x="347" y="129"/>
                    </a:cubicBezTo>
                    <a:cubicBezTo>
                      <a:pt x="350" y="133"/>
                      <a:pt x="359" y="141"/>
                      <a:pt x="363" y="143"/>
                    </a:cubicBezTo>
                    <a:cubicBezTo>
                      <a:pt x="367" y="144"/>
                      <a:pt x="370" y="142"/>
                      <a:pt x="374" y="143"/>
                    </a:cubicBezTo>
                    <a:cubicBezTo>
                      <a:pt x="380" y="145"/>
                      <a:pt x="381" y="151"/>
                      <a:pt x="381" y="157"/>
                    </a:cubicBezTo>
                    <a:cubicBezTo>
                      <a:pt x="381" y="178"/>
                      <a:pt x="369" y="184"/>
                      <a:pt x="362" y="195"/>
                    </a:cubicBezTo>
                    <a:cubicBezTo>
                      <a:pt x="360" y="198"/>
                      <a:pt x="359" y="199"/>
                      <a:pt x="357" y="201"/>
                    </a:cubicBezTo>
                    <a:cubicBezTo>
                      <a:pt x="354" y="206"/>
                      <a:pt x="351" y="206"/>
                      <a:pt x="348" y="209"/>
                    </a:cubicBezTo>
                    <a:cubicBezTo>
                      <a:pt x="344" y="213"/>
                      <a:pt x="348" y="223"/>
                      <a:pt x="348" y="230"/>
                    </a:cubicBezTo>
                    <a:cubicBezTo>
                      <a:pt x="348" y="235"/>
                      <a:pt x="346" y="239"/>
                      <a:pt x="346" y="243"/>
                    </a:cubicBezTo>
                    <a:cubicBezTo>
                      <a:pt x="346" y="245"/>
                      <a:pt x="345" y="246"/>
                      <a:pt x="345" y="247"/>
                    </a:cubicBezTo>
                    <a:cubicBezTo>
                      <a:pt x="344" y="248"/>
                      <a:pt x="341" y="251"/>
                      <a:pt x="341" y="253"/>
                    </a:cubicBezTo>
                    <a:cubicBezTo>
                      <a:pt x="341" y="256"/>
                      <a:pt x="340" y="262"/>
                      <a:pt x="339" y="263"/>
                    </a:cubicBezTo>
                    <a:cubicBezTo>
                      <a:pt x="335" y="270"/>
                      <a:pt x="334" y="273"/>
                      <a:pt x="329" y="278"/>
                    </a:cubicBezTo>
                    <a:cubicBezTo>
                      <a:pt x="328" y="280"/>
                      <a:pt x="329" y="283"/>
                      <a:pt x="328" y="285"/>
                    </a:cubicBezTo>
                    <a:cubicBezTo>
                      <a:pt x="326" y="288"/>
                      <a:pt x="320" y="292"/>
                      <a:pt x="315" y="292"/>
                    </a:cubicBezTo>
                    <a:cubicBezTo>
                      <a:pt x="310" y="292"/>
                      <a:pt x="306" y="292"/>
                      <a:pt x="301" y="294"/>
                    </a:cubicBezTo>
                    <a:cubicBezTo>
                      <a:pt x="300" y="295"/>
                      <a:pt x="299" y="296"/>
                      <a:pt x="298" y="297"/>
                    </a:cubicBezTo>
                    <a:cubicBezTo>
                      <a:pt x="292" y="304"/>
                      <a:pt x="284" y="300"/>
                      <a:pt x="279" y="308"/>
                    </a:cubicBezTo>
                    <a:cubicBezTo>
                      <a:pt x="277" y="312"/>
                      <a:pt x="273" y="312"/>
                      <a:pt x="271" y="314"/>
                    </a:cubicBezTo>
                    <a:cubicBezTo>
                      <a:pt x="267" y="318"/>
                      <a:pt x="268" y="322"/>
                      <a:pt x="268" y="327"/>
                    </a:cubicBezTo>
                    <a:cubicBezTo>
                      <a:pt x="268" y="341"/>
                      <a:pt x="268" y="341"/>
                      <a:pt x="268" y="341"/>
                    </a:cubicBezTo>
                    <a:cubicBezTo>
                      <a:pt x="262" y="343"/>
                      <a:pt x="259" y="348"/>
                      <a:pt x="256" y="354"/>
                    </a:cubicBezTo>
                    <a:cubicBezTo>
                      <a:pt x="256" y="354"/>
                      <a:pt x="256" y="354"/>
                      <a:pt x="256" y="354"/>
                    </a:cubicBezTo>
                    <a:cubicBezTo>
                      <a:pt x="254" y="358"/>
                      <a:pt x="255" y="360"/>
                      <a:pt x="252" y="363"/>
                    </a:cubicBezTo>
                    <a:cubicBezTo>
                      <a:pt x="247" y="371"/>
                      <a:pt x="241" y="372"/>
                      <a:pt x="236" y="380"/>
                    </a:cubicBezTo>
                    <a:cubicBezTo>
                      <a:pt x="231" y="388"/>
                      <a:pt x="229" y="402"/>
                      <a:pt x="215" y="402"/>
                    </a:cubicBezTo>
                    <a:cubicBezTo>
                      <a:pt x="211" y="402"/>
                      <a:pt x="204" y="399"/>
                      <a:pt x="202" y="399"/>
                    </a:cubicBezTo>
                    <a:cubicBezTo>
                      <a:pt x="198" y="399"/>
                      <a:pt x="195" y="396"/>
                      <a:pt x="190" y="396"/>
                    </a:cubicBezTo>
                    <a:cubicBezTo>
                      <a:pt x="189" y="396"/>
                      <a:pt x="188" y="396"/>
                      <a:pt x="188" y="397"/>
                    </a:cubicBezTo>
                    <a:cubicBezTo>
                      <a:pt x="188" y="400"/>
                      <a:pt x="192" y="401"/>
                      <a:pt x="193" y="402"/>
                    </a:cubicBezTo>
                    <a:cubicBezTo>
                      <a:pt x="195" y="404"/>
                      <a:pt x="195" y="408"/>
                      <a:pt x="197" y="411"/>
                    </a:cubicBezTo>
                    <a:cubicBezTo>
                      <a:pt x="197" y="414"/>
                      <a:pt x="202" y="414"/>
                      <a:pt x="202" y="417"/>
                    </a:cubicBezTo>
                    <a:cubicBezTo>
                      <a:pt x="202" y="421"/>
                      <a:pt x="202" y="423"/>
                      <a:pt x="201" y="425"/>
                    </a:cubicBezTo>
                    <a:cubicBezTo>
                      <a:pt x="198" y="429"/>
                      <a:pt x="196" y="431"/>
                      <a:pt x="193" y="434"/>
                    </a:cubicBezTo>
                    <a:cubicBezTo>
                      <a:pt x="188" y="439"/>
                      <a:pt x="182" y="437"/>
                      <a:pt x="175" y="440"/>
                    </a:cubicBezTo>
                    <a:cubicBezTo>
                      <a:pt x="171" y="441"/>
                      <a:pt x="161" y="438"/>
                      <a:pt x="159" y="440"/>
                    </a:cubicBezTo>
                    <a:cubicBezTo>
                      <a:pt x="155" y="444"/>
                      <a:pt x="158" y="453"/>
                      <a:pt x="156" y="457"/>
                    </a:cubicBezTo>
                    <a:cubicBezTo>
                      <a:pt x="156" y="456"/>
                      <a:pt x="156" y="456"/>
                      <a:pt x="156" y="456"/>
                    </a:cubicBezTo>
                    <a:cubicBezTo>
                      <a:pt x="156" y="457"/>
                      <a:pt x="156" y="459"/>
                      <a:pt x="156" y="460"/>
                    </a:cubicBezTo>
                    <a:cubicBezTo>
                      <a:pt x="156" y="461"/>
                      <a:pt x="151" y="463"/>
                      <a:pt x="149" y="463"/>
                    </a:cubicBezTo>
                    <a:cubicBezTo>
                      <a:pt x="143" y="463"/>
                      <a:pt x="142" y="459"/>
                      <a:pt x="136" y="459"/>
                    </a:cubicBezTo>
                    <a:cubicBezTo>
                      <a:pt x="134" y="459"/>
                      <a:pt x="133" y="461"/>
                      <a:pt x="133" y="462"/>
                    </a:cubicBezTo>
                    <a:cubicBezTo>
                      <a:pt x="133" y="467"/>
                      <a:pt x="137" y="474"/>
                      <a:pt x="139" y="474"/>
                    </a:cubicBezTo>
                    <a:cubicBezTo>
                      <a:pt x="141" y="474"/>
                      <a:pt x="143" y="472"/>
                      <a:pt x="144" y="472"/>
                    </a:cubicBezTo>
                    <a:cubicBezTo>
                      <a:pt x="145" y="473"/>
                      <a:pt x="146" y="473"/>
                      <a:pt x="146" y="475"/>
                    </a:cubicBezTo>
                    <a:cubicBezTo>
                      <a:pt x="146" y="477"/>
                      <a:pt x="144" y="479"/>
                      <a:pt x="143" y="479"/>
                    </a:cubicBezTo>
                    <a:cubicBezTo>
                      <a:pt x="140" y="479"/>
                      <a:pt x="139" y="476"/>
                      <a:pt x="136" y="476"/>
                    </a:cubicBezTo>
                    <a:cubicBezTo>
                      <a:pt x="136" y="479"/>
                      <a:pt x="137" y="480"/>
                      <a:pt x="139" y="480"/>
                    </a:cubicBezTo>
                    <a:cubicBezTo>
                      <a:pt x="134" y="485"/>
                      <a:pt x="134" y="491"/>
                      <a:pt x="132" y="498"/>
                    </a:cubicBezTo>
                    <a:cubicBezTo>
                      <a:pt x="131" y="501"/>
                      <a:pt x="126" y="501"/>
                      <a:pt x="124" y="502"/>
                    </a:cubicBezTo>
                    <a:cubicBezTo>
                      <a:pt x="120" y="503"/>
                      <a:pt x="116" y="507"/>
                      <a:pt x="116" y="512"/>
                    </a:cubicBezTo>
                    <a:cubicBezTo>
                      <a:pt x="116" y="523"/>
                      <a:pt x="129" y="519"/>
                      <a:pt x="129" y="528"/>
                    </a:cubicBezTo>
                    <a:cubicBezTo>
                      <a:pt x="129" y="536"/>
                      <a:pt x="121" y="537"/>
                      <a:pt x="117" y="541"/>
                    </a:cubicBezTo>
                    <a:cubicBezTo>
                      <a:pt x="115" y="543"/>
                      <a:pt x="116" y="547"/>
                      <a:pt x="114" y="550"/>
                    </a:cubicBezTo>
                    <a:cubicBezTo>
                      <a:pt x="112" y="554"/>
                      <a:pt x="108" y="553"/>
                      <a:pt x="105" y="555"/>
                    </a:cubicBezTo>
                    <a:cubicBezTo>
                      <a:pt x="102" y="559"/>
                      <a:pt x="100" y="563"/>
                      <a:pt x="100" y="568"/>
                    </a:cubicBezTo>
                    <a:cubicBezTo>
                      <a:pt x="100" y="571"/>
                      <a:pt x="103" y="574"/>
                      <a:pt x="104" y="575"/>
                    </a:cubicBezTo>
                    <a:cubicBezTo>
                      <a:pt x="110" y="578"/>
                      <a:pt x="109" y="591"/>
                      <a:pt x="113" y="594"/>
                    </a:cubicBezTo>
                    <a:cubicBezTo>
                      <a:pt x="119" y="601"/>
                      <a:pt x="127" y="603"/>
                      <a:pt x="135" y="607"/>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5" name="Group 34">
              <a:extLst>
                <a:ext uri="{FF2B5EF4-FFF2-40B4-BE49-F238E27FC236}">
                  <a16:creationId xmlns:a16="http://schemas.microsoft.com/office/drawing/2014/main" id="{063ADAAE-A563-4F11-A965-57A674085251}"/>
                </a:ext>
              </a:extLst>
            </p:cNvPr>
            <p:cNvGrpSpPr/>
            <p:nvPr/>
          </p:nvGrpSpPr>
          <p:grpSpPr>
            <a:xfrm>
              <a:off x="3474675" y="1163388"/>
              <a:ext cx="821591" cy="1382949"/>
              <a:chOff x="4185654" y="962903"/>
              <a:chExt cx="821591" cy="1382949"/>
            </a:xfrm>
            <a:grpFill/>
          </p:grpSpPr>
          <p:sp>
            <p:nvSpPr>
              <p:cNvPr id="159" name="Freeform 61">
                <a:extLst>
                  <a:ext uri="{FF2B5EF4-FFF2-40B4-BE49-F238E27FC236}">
                    <a16:creationId xmlns:a16="http://schemas.microsoft.com/office/drawing/2014/main" id="{8ED661BF-2B42-4A96-81B4-E2162310ED38}"/>
                  </a:ext>
                </a:extLst>
              </p:cNvPr>
              <p:cNvSpPr>
                <a:spLocks/>
              </p:cNvSpPr>
              <p:nvPr/>
            </p:nvSpPr>
            <p:spPr bwMode="auto">
              <a:xfrm>
                <a:off x="4199286" y="1793168"/>
                <a:ext cx="773262" cy="552684"/>
              </a:xfrm>
              <a:custGeom>
                <a:avLst/>
                <a:gdLst>
                  <a:gd name="T0" fmla="*/ 308 w 316"/>
                  <a:gd name="T1" fmla="*/ 151 h 226"/>
                  <a:gd name="T2" fmla="*/ 306 w 316"/>
                  <a:gd name="T3" fmla="*/ 178 h 226"/>
                  <a:gd name="T4" fmla="*/ 278 w 316"/>
                  <a:gd name="T5" fmla="*/ 178 h 226"/>
                  <a:gd name="T6" fmla="*/ 261 w 316"/>
                  <a:gd name="T7" fmla="*/ 184 h 226"/>
                  <a:gd name="T8" fmla="*/ 262 w 316"/>
                  <a:gd name="T9" fmla="*/ 197 h 226"/>
                  <a:gd name="T10" fmla="*/ 268 w 316"/>
                  <a:gd name="T11" fmla="*/ 209 h 226"/>
                  <a:gd name="T12" fmla="*/ 260 w 316"/>
                  <a:gd name="T13" fmla="*/ 207 h 226"/>
                  <a:gd name="T14" fmla="*/ 258 w 316"/>
                  <a:gd name="T15" fmla="*/ 219 h 226"/>
                  <a:gd name="T16" fmla="*/ 248 w 316"/>
                  <a:gd name="T17" fmla="*/ 205 h 226"/>
                  <a:gd name="T18" fmla="*/ 233 w 316"/>
                  <a:gd name="T19" fmla="*/ 180 h 226"/>
                  <a:gd name="T20" fmla="*/ 214 w 316"/>
                  <a:gd name="T21" fmla="*/ 155 h 226"/>
                  <a:gd name="T22" fmla="*/ 188 w 316"/>
                  <a:gd name="T23" fmla="*/ 138 h 226"/>
                  <a:gd name="T24" fmla="*/ 176 w 316"/>
                  <a:gd name="T25" fmla="*/ 137 h 226"/>
                  <a:gd name="T26" fmla="*/ 188 w 316"/>
                  <a:gd name="T27" fmla="*/ 159 h 226"/>
                  <a:gd name="T28" fmla="*/ 205 w 316"/>
                  <a:gd name="T29" fmla="*/ 171 h 226"/>
                  <a:gd name="T30" fmla="*/ 215 w 316"/>
                  <a:gd name="T31" fmla="*/ 184 h 226"/>
                  <a:gd name="T32" fmla="*/ 210 w 316"/>
                  <a:gd name="T33" fmla="*/ 198 h 226"/>
                  <a:gd name="T34" fmla="*/ 205 w 316"/>
                  <a:gd name="T35" fmla="*/ 197 h 226"/>
                  <a:gd name="T36" fmla="*/ 189 w 316"/>
                  <a:gd name="T37" fmla="*/ 178 h 226"/>
                  <a:gd name="T38" fmla="*/ 149 w 316"/>
                  <a:gd name="T39" fmla="*/ 145 h 226"/>
                  <a:gd name="T40" fmla="*/ 109 w 316"/>
                  <a:gd name="T41" fmla="*/ 154 h 226"/>
                  <a:gd name="T42" fmla="*/ 88 w 316"/>
                  <a:gd name="T43" fmla="*/ 177 h 226"/>
                  <a:gd name="T44" fmla="*/ 66 w 316"/>
                  <a:gd name="T45" fmla="*/ 212 h 226"/>
                  <a:gd name="T46" fmla="*/ 47 w 316"/>
                  <a:gd name="T47" fmla="*/ 220 h 226"/>
                  <a:gd name="T48" fmla="*/ 6 w 316"/>
                  <a:gd name="T49" fmla="*/ 217 h 226"/>
                  <a:gd name="T50" fmla="*/ 0 w 316"/>
                  <a:gd name="T51" fmla="*/ 199 h 226"/>
                  <a:gd name="T52" fmla="*/ 2 w 316"/>
                  <a:gd name="T53" fmla="*/ 160 h 226"/>
                  <a:gd name="T54" fmla="*/ 31 w 316"/>
                  <a:gd name="T55" fmla="*/ 153 h 226"/>
                  <a:gd name="T56" fmla="*/ 58 w 316"/>
                  <a:gd name="T57" fmla="*/ 156 h 226"/>
                  <a:gd name="T58" fmla="*/ 68 w 316"/>
                  <a:gd name="T59" fmla="*/ 134 h 226"/>
                  <a:gd name="T60" fmla="*/ 67 w 316"/>
                  <a:gd name="T61" fmla="*/ 125 h 226"/>
                  <a:gd name="T62" fmla="*/ 39 w 316"/>
                  <a:gd name="T63" fmla="*/ 106 h 226"/>
                  <a:gd name="T64" fmla="*/ 57 w 316"/>
                  <a:gd name="T65" fmla="*/ 102 h 226"/>
                  <a:gd name="T66" fmla="*/ 62 w 316"/>
                  <a:gd name="T67" fmla="*/ 93 h 226"/>
                  <a:gd name="T68" fmla="*/ 74 w 316"/>
                  <a:gd name="T69" fmla="*/ 94 h 226"/>
                  <a:gd name="T70" fmla="*/ 95 w 316"/>
                  <a:gd name="T71" fmla="*/ 76 h 226"/>
                  <a:gd name="T72" fmla="*/ 114 w 316"/>
                  <a:gd name="T73" fmla="*/ 58 h 226"/>
                  <a:gd name="T74" fmla="*/ 135 w 316"/>
                  <a:gd name="T75" fmla="*/ 47 h 226"/>
                  <a:gd name="T76" fmla="*/ 147 w 316"/>
                  <a:gd name="T77" fmla="*/ 35 h 226"/>
                  <a:gd name="T78" fmla="*/ 159 w 316"/>
                  <a:gd name="T79" fmla="*/ 3 h 226"/>
                  <a:gd name="T80" fmla="*/ 163 w 316"/>
                  <a:gd name="T81" fmla="*/ 16 h 226"/>
                  <a:gd name="T82" fmla="*/ 156 w 316"/>
                  <a:gd name="T83" fmla="*/ 35 h 226"/>
                  <a:gd name="T84" fmla="*/ 165 w 316"/>
                  <a:gd name="T85" fmla="*/ 42 h 226"/>
                  <a:gd name="T86" fmla="*/ 188 w 316"/>
                  <a:gd name="T87" fmla="*/ 44 h 226"/>
                  <a:gd name="T88" fmla="*/ 217 w 316"/>
                  <a:gd name="T89" fmla="*/ 32 h 226"/>
                  <a:gd name="T90" fmla="*/ 246 w 316"/>
                  <a:gd name="T91" fmla="*/ 35 h 226"/>
                  <a:gd name="T92" fmla="*/ 265 w 316"/>
                  <a:gd name="T93" fmla="*/ 61 h 226"/>
                  <a:gd name="T94" fmla="*/ 260 w 316"/>
                  <a:gd name="T95" fmla="*/ 100 h 226"/>
                  <a:gd name="T96" fmla="*/ 306 w 316"/>
                  <a:gd name="T97" fmla="*/ 117 h 226"/>
                  <a:gd name="T98" fmla="*/ 308 w 316"/>
                  <a:gd name="T99" fmla="*/ 133 h 226"/>
                  <a:gd name="T100" fmla="*/ 310 w 316"/>
                  <a:gd name="T101" fmla="*/ 14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6" h="226">
                    <a:moveTo>
                      <a:pt x="310" y="140"/>
                    </a:moveTo>
                    <a:cubicBezTo>
                      <a:pt x="309" y="145"/>
                      <a:pt x="309" y="142"/>
                      <a:pt x="308" y="144"/>
                    </a:cubicBezTo>
                    <a:cubicBezTo>
                      <a:pt x="308" y="151"/>
                      <a:pt x="308" y="151"/>
                      <a:pt x="308" y="151"/>
                    </a:cubicBezTo>
                    <a:cubicBezTo>
                      <a:pt x="305" y="154"/>
                      <a:pt x="300" y="160"/>
                      <a:pt x="300" y="164"/>
                    </a:cubicBezTo>
                    <a:cubicBezTo>
                      <a:pt x="300" y="170"/>
                      <a:pt x="308" y="174"/>
                      <a:pt x="309" y="176"/>
                    </a:cubicBezTo>
                    <a:cubicBezTo>
                      <a:pt x="308" y="178"/>
                      <a:pt x="307" y="177"/>
                      <a:pt x="306" y="178"/>
                    </a:cubicBezTo>
                    <a:cubicBezTo>
                      <a:pt x="303" y="178"/>
                      <a:pt x="301" y="177"/>
                      <a:pt x="298" y="178"/>
                    </a:cubicBezTo>
                    <a:cubicBezTo>
                      <a:pt x="295" y="180"/>
                      <a:pt x="294" y="184"/>
                      <a:pt x="290" y="184"/>
                    </a:cubicBezTo>
                    <a:cubicBezTo>
                      <a:pt x="286" y="184"/>
                      <a:pt x="283" y="178"/>
                      <a:pt x="278" y="178"/>
                    </a:cubicBezTo>
                    <a:cubicBezTo>
                      <a:pt x="273" y="178"/>
                      <a:pt x="272" y="181"/>
                      <a:pt x="268" y="182"/>
                    </a:cubicBezTo>
                    <a:cubicBezTo>
                      <a:pt x="269" y="184"/>
                      <a:pt x="269" y="186"/>
                      <a:pt x="268" y="188"/>
                    </a:cubicBezTo>
                    <a:cubicBezTo>
                      <a:pt x="264" y="188"/>
                      <a:pt x="264" y="184"/>
                      <a:pt x="261" y="184"/>
                    </a:cubicBezTo>
                    <a:cubicBezTo>
                      <a:pt x="260" y="184"/>
                      <a:pt x="258" y="186"/>
                      <a:pt x="258" y="187"/>
                    </a:cubicBezTo>
                    <a:cubicBezTo>
                      <a:pt x="263" y="193"/>
                      <a:pt x="263" y="193"/>
                      <a:pt x="263" y="193"/>
                    </a:cubicBezTo>
                    <a:cubicBezTo>
                      <a:pt x="263" y="195"/>
                      <a:pt x="262" y="196"/>
                      <a:pt x="262" y="197"/>
                    </a:cubicBezTo>
                    <a:cubicBezTo>
                      <a:pt x="262" y="198"/>
                      <a:pt x="270" y="205"/>
                      <a:pt x="272" y="205"/>
                    </a:cubicBezTo>
                    <a:cubicBezTo>
                      <a:pt x="272" y="206"/>
                      <a:pt x="273" y="207"/>
                      <a:pt x="273" y="207"/>
                    </a:cubicBezTo>
                    <a:cubicBezTo>
                      <a:pt x="272" y="208"/>
                      <a:pt x="269" y="207"/>
                      <a:pt x="268" y="209"/>
                    </a:cubicBezTo>
                    <a:cubicBezTo>
                      <a:pt x="268" y="209"/>
                      <a:pt x="268" y="209"/>
                      <a:pt x="268" y="209"/>
                    </a:cubicBezTo>
                    <a:cubicBezTo>
                      <a:pt x="265" y="209"/>
                      <a:pt x="262" y="206"/>
                      <a:pt x="260" y="205"/>
                    </a:cubicBezTo>
                    <a:cubicBezTo>
                      <a:pt x="260" y="207"/>
                      <a:pt x="260" y="207"/>
                      <a:pt x="260" y="207"/>
                    </a:cubicBezTo>
                    <a:cubicBezTo>
                      <a:pt x="261" y="209"/>
                      <a:pt x="262" y="210"/>
                      <a:pt x="262" y="212"/>
                    </a:cubicBezTo>
                    <a:cubicBezTo>
                      <a:pt x="262" y="214"/>
                      <a:pt x="259" y="217"/>
                      <a:pt x="262" y="219"/>
                    </a:cubicBezTo>
                    <a:cubicBezTo>
                      <a:pt x="261" y="219"/>
                      <a:pt x="258" y="219"/>
                      <a:pt x="258" y="219"/>
                    </a:cubicBezTo>
                    <a:cubicBezTo>
                      <a:pt x="254" y="219"/>
                      <a:pt x="250" y="214"/>
                      <a:pt x="250" y="209"/>
                    </a:cubicBezTo>
                    <a:cubicBezTo>
                      <a:pt x="250" y="207"/>
                      <a:pt x="252" y="206"/>
                      <a:pt x="253" y="205"/>
                    </a:cubicBezTo>
                    <a:cubicBezTo>
                      <a:pt x="252" y="205"/>
                      <a:pt x="250" y="205"/>
                      <a:pt x="248" y="205"/>
                    </a:cubicBezTo>
                    <a:cubicBezTo>
                      <a:pt x="247" y="205"/>
                      <a:pt x="247" y="202"/>
                      <a:pt x="247" y="202"/>
                    </a:cubicBezTo>
                    <a:cubicBezTo>
                      <a:pt x="246" y="198"/>
                      <a:pt x="243" y="195"/>
                      <a:pt x="241" y="193"/>
                    </a:cubicBezTo>
                    <a:cubicBezTo>
                      <a:pt x="237" y="189"/>
                      <a:pt x="233" y="186"/>
                      <a:pt x="233" y="180"/>
                    </a:cubicBezTo>
                    <a:cubicBezTo>
                      <a:pt x="233" y="177"/>
                      <a:pt x="233" y="175"/>
                      <a:pt x="233" y="173"/>
                    </a:cubicBezTo>
                    <a:cubicBezTo>
                      <a:pt x="233" y="169"/>
                      <a:pt x="226" y="163"/>
                      <a:pt x="222" y="161"/>
                    </a:cubicBezTo>
                    <a:cubicBezTo>
                      <a:pt x="218" y="159"/>
                      <a:pt x="214" y="159"/>
                      <a:pt x="214" y="155"/>
                    </a:cubicBezTo>
                    <a:cubicBezTo>
                      <a:pt x="212" y="155"/>
                      <a:pt x="211" y="155"/>
                      <a:pt x="210" y="155"/>
                    </a:cubicBezTo>
                    <a:cubicBezTo>
                      <a:pt x="203" y="155"/>
                      <a:pt x="196" y="145"/>
                      <a:pt x="196" y="138"/>
                    </a:cubicBezTo>
                    <a:cubicBezTo>
                      <a:pt x="193" y="138"/>
                      <a:pt x="191" y="138"/>
                      <a:pt x="188" y="138"/>
                    </a:cubicBezTo>
                    <a:cubicBezTo>
                      <a:pt x="184" y="138"/>
                      <a:pt x="186" y="132"/>
                      <a:pt x="184" y="131"/>
                    </a:cubicBezTo>
                    <a:cubicBezTo>
                      <a:pt x="181" y="133"/>
                      <a:pt x="174" y="133"/>
                      <a:pt x="174" y="136"/>
                    </a:cubicBezTo>
                    <a:cubicBezTo>
                      <a:pt x="174" y="136"/>
                      <a:pt x="175" y="137"/>
                      <a:pt x="176" y="137"/>
                    </a:cubicBezTo>
                    <a:cubicBezTo>
                      <a:pt x="175" y="139"/>
                      <a:pt x="175" y="141"/>
                      <a:pt x="175" y="143"/>
                    </a:cubicBezTo>
                    <a:cubicBezTo>
                      <a:pt x="175" y="147"/>
                      <a:pt x="177" y="149"/>
                      <a:pt x="181" y="150"/>
                    </a:cubicBezTo>
                    <a:cubicBezTo>
                      <a:pt x="185" y="151"/>
                      <a:pt x="187" y="156"/>
                      <a:pt x="188" y="159"/>
                    </a:cubicBezTo>
                    <a:cubicBezTo>
                      <a:pt x="189" y="163"/>
                      <a:pt x="191" y="167"/>
                      <a:pt x="194" y="168"/>
                    </a:cubicBezTo>
                    <a:cubicBezTo>
                      <a:pt x="198" y="170"/>
                      <a:pt x="201" y="169"/>
                      <a:pt x="205" y="169"/>
                    </a:cubicBezTo>
                    <a:cubicBezTo>
                      <a:pt x="205" y="170"/>
                      <a:pt x="205" y="171"/>
                      <a:pt x="205" y="171"/>
                    </a:cubicBezTo>
                    <a:cubicBezTo>
                      <a:pt x="203" y="175"/>
                      <a:pt x="210" y="176"/>
                      <a:pt x="212" y="177"/>
                    </a:cubicBezTo>
                    <a:cubicBezTo>
                      <a:pt x="218" y="180"/>
                      <a:pt x="225" y="182"/>
                      <a:pt x="224" y="188"/>
                    </a:cubicBezTo>
                    <a:cubicBezTo>
                      <a:pt x="221" y="188"/>
                      <a:pt x="219" y="184"/>
                      <a:pt x="215" y="184"/>
                    </a:cubicBezTo>
                    <a:cubicBezTo>
                      <a:pt x="211" y="184"/>
                      <a:pt x="208" y="186"/>
                      <a:pt x="208" y="188"/>
                    </a:cubicBezTo>
                    <a:cubicBezTo>
                      <a:pt x="208" y="192"/>
                      <a:pt x="213" y="193"/>
                      <a:pt x="213" y="197"/>
                    </a:cubicBezTo>
                    <a:cubicBezTo>
                      <a:pt x="213" y="198"/>
                      <a:pt x="210" y="198"/>
                      <a:pt x="210" y="198"/>
                    </a:cubicBezTo>
                    <a:cubicBezTo>
                      <a:pt x="207" y="201"/>
                      <a:pt x="208" y="207"/>
                      <a:pt x="204" y="207"/>
                    </a:cubicBezTo>
                    <a:cubicBezTo>
                      <a:pt x="202" y="207"/>
                      <a:pt x="200" y="206"/>
                      <a:pt x="200" y="205"/>
                    </a:cubicBezTo>
                    <a:cubicBezTo>
                      <a:pt x="204" y="205"/>
                      <a:pt x="205" y="201"/>
                      <a:pt x="205" y="197"/>
                    </a:cubicBezTo>
                    <a:cubicBezTo>
                      <a:pt x="205" y="193"/>
                      <a:pt x="203" y="192"/>
                      <a:pt x="202" y="189"/>
                    </a:cubicBezTo>
                    <a:cubicBezTo>
                      <a:pt x="202" y="189"/>
                      <a:pt x="195" y="182"/>
                      <a:pt x="194" y="181"/>
                    </a:cubicBezTo>
                    <a:cubicBezTo>
                      <a:pt x="193" y="181"/>
                      <a:pt x="189" y="179"/>
                      <a:pt x="189" y="178"/>
                    </a:cubicBezTo>
                    <a:cubicBezTo>
                      <a:pt x="180" y="176"/>
                      <a:pt x="178" y="173"/>
                      <a:pt x="173" y="168"/>
                    </a:cubicBezTo>
                    <a:cubicBezTo>
                      <a:pt x="171" y="166"/>
                      <a:pt x="167" y="165"/>
                      <a:pt x="166" y="163"/>
                    </a:cubicBezTo>
                    <a:cubicBezTo>
                      <a:pt x="161" y="156"/>
                      <a:pt x="159" y="145"/>
                      <a:pt x="149" y="145"/>
                    </a:cubicBezTo>
                    <a:cubicBezTo>
                      <a:pt x="143" y="145"/>
                      <a:pt x="143" y="148"/>
                      <a:pt x="141" y="149"/>
                    </a:cubicBezTo>
                    <a:cubicBezTo>
                      <a:pt x="135" y="152"/>
                      <a:pt x="131" y="157"/>
                      <a:pt x="125" y="157"/>
                    </a:cubicBezTo>
                    <a:cubicBezTo>
                      <a:pt x="119" y="157"/>
                      <a:pt x="115" y="154"/>
                      <a:pt x="109" y="154"/>
                    </a:cubicBezTo>
                    <a:cubicBezTo>
                      <a:pt x="105" y="154"/>
                      <a:pt x="100" y="157"/>
                      <a:pt x="100" y="161"/>
                    </a:cubicBezTo>
                    <a:cubicBezTo>
                      <a:pt x="102" y="168"/>
                      <a:pt x="102" y="168"/>
                      <a:pt x="102" y="168"/>
                    </a:cubicBezTo>
                    <a:cubicBezTo>
                      <a:pt x="100" y="173"/>
                      <a:pt x="94" y="175"/>
                      <a:pt x="88" y="177"/>
                    </a:cubicBezTo>
                    <a:cubicBezTo>
                      <a:pt x="83" y="178"/>
                      <a:pt x="74" y="190"/>
                      <a:pt x="74" y="196"/>
                    </a:cubicBezTo>
                    <a:cubicBezTo>
                      <a:pt x="74" y="198"/>
                      <a:pt x="76" y="199"/>
                      <a:pt x="77" y="200"/>
                    </a:cubicBezTo>
                    <a:cubicBezTo>
                      <a:pt x="73" y="205"/>
                      <a:pt x="72" y="209"/>
                      <a:pt x="66" y="212"/>
                    </a:cubicBezTo>
                    <a:cubicBezTo>
                      <a:pt x="62" y="213"/>
                      <a:pt x="62" y="221"/>
                      <a:pt x="56" y="219"/>
                    </a:cubicBezTo>
                    <a:cubicBezTo>
                      <a:pt x="56" y="219"/>
                      <a:pt x="56" y="219"/>
                      <a:pt x="56" y="219"/>
                    </a:cubicBezTo>
                    <a:cubicBezTo>
                      <a:pt x="53" y="218"/>
                      <a:pt x="48" y="220"/>
                      <a:pt x="47" y="220"/>
                    </a:cubicBezTo>
                    <a:cubicBezTo>
                      <a:pt x="40" y="220"/>
                      <a:pt x="36" y="226"/>
                      <a:pt x="30" y="226"/>
                    </a:cubicBezTo>
                    <a:cubicBezTo>
                      <a:pt x="26" y="226"/>
                      <a:pt x="25" y="215"/>
                      <a:pt x="19" y="215"/>
                    </a:cubicBezTo>
                    <a:cubicBezTo>
                      <a:pt x="14" y="215"/>
                      <a:pt x="11" y="217"/>
                      <a:pt x="6" y="217"/>
                    </a:cubicBezTo>
                    <a:cubicBezTo>
                      <a:pt x="5" y="217"/>
                      <a:pt x="4" y="215"/>
                      <a:pt x="4" y="215"/>
                    </a:cubicBezTo>
                    <a:cubicBezTo>
                      <a:pt x="4" y="209"/>
                      <a:pt x="4" y="207"/>
                      <a:pt x="4" y="203"/>
                    </a:cubicBezTo>
                    <a:cubicBezTo>
                      <a:pt x="2" y="203"/>
                      <a:pt x="0" y="201"/>
                      <a:pt x="0" y="199"/>
                    </a:cubicBezTo>
                    <a:cubicBezTo>
                      <a:pt x="0" y="195"/>
                      <a:pt x="3" y="195"/>
                      <a:pt x="3" y="193"/>
                    </a:cubicBezTo>
                    <a:cubicBezTo>
                      <a:pt x="3" y="185"/>
                      <a:pt x="5" y="178"/>
                      <a:pt x="5" y="170"/>
                    </a:cubicBezTo>
                    <a:cubicBezTo>
                      <a:pt x="5" y="166"/>
                      <a:pt x="2" y="162"/>
                      <a:pt x="2" y="160"/>
                    </a:cubicBezTo>
                    <a:cubicBezTo>
                      <a:pt x="2" y="158"/>
                      <a:pt x="12" y="152"/>
                      <a:pt x="14" y="152"/>
                    </a:cubicBezTo>
                    <a:cubicBezTo>
                      <a:pt x="15" y="152"/>
                      <a:pt x="16" y="153"/>
                      <a:pt x="18" y="153"/>
                    </a:cubicBezTo>
                    <a:cubicBezTo>
                      <a:pt x="31" y="153"/>
                      <a:pt x="31" y="153"/>
                      <a:pt x="31" y="153"/>
                    </a:cubicBezTo>
                    <a:cubicBezTo>
                      <a:pt x="32" y="154"/>
                      <a:pt x="34" y="154"/>
                      <a:pt x="36" y="155"/>
                    </a:cubicBezTo>
                    <a:cubicBezTo>
                      <a:pt x="50" y="155"/>
                      <a:pt x="50" y="155"/>
                      <a:pt x="50" y="155"/>
                    </a:cubicBezTo>
                    <a:cubicBezTo>
                      <a:pt x="53" y="154"/>
                      <a:pt x="55" y="156"/>
                      <a:pt x="58" y="156"/>
                    </a:cubicBezTo>
                    <a:cubicBezTo>
                      <a:pt x="60" y="156"/>
                      <a:pt x="64" y="154"/>
                      <a:pt x="65" y="154"/>
                    </a:cubicBezTo>
                    <a:cubicBezTo>
                      <a:pt x="65" y="149"/>
                      <a:pt x="68" y="147"/>
                      <a:pt x="68" y="141"/>
                    </a:cubicBezTo>
                    <a:cubicBezTo>
                      <a:pt x="68" y="140"/>
                      <a:pt x="68" y="135"/>
                      <a:pt x="68" y="134"/>
                    </a:cubicBezTo>
                    <a:cubicBezTo>
                      <a:pt x="68" y="134"/>
                      <a:pt x="68" y="134"/>
                      <a:pt x="68" y="134"/>
                    </a:cubicBezTo>
                    <a:cubicBezTo>
                      <a:pt x="68" y="133"/>
                      <a:pt x="69" y="131"/>
                      <a:pt x="69" y="130"/>
                    </a:cubicBezTo>
                    <a:cubicBezTo>
                      <a:pt x="69" y="127"/>
                      <a:pt x="67" y="128"/>
                      <a:pt x="67" y="125"/>
                    </a:cubicBezTo>
                    <a:cubicBezTo>
                      <a:pt x="61" y="125"/>
                      <a:pt x="60" y="120"/>
                      <a:pt x="60" y="116"/>
                    </a:cubicBezTo>
                    <a:cubicBezTo>
                      <a:pt x="58" y="115"/>
                      <a:pt x="58" y="114"/>
                      <a:pt x="56" y="114"/>
                    </a:cubicBezTo>
                    <a:cubicBezTo>
                      <a:pt x="52" y="112"/>
                      <a:pt x="39" y="110"/>
                      <a:pt x="39" y="106"/>
                    </a:cubicBezTo>
                    <a:cubicBezTo>
                      <a:pt x="39" y="106"/>
                      <a:pt x="39" y="105"/>
                      <a:pt x="39" y="104"/>
                    </a:cubicBezTo>
                    <a:cubicBezTo>
                      <a:pt x="39" y="102"/>
                      <a:pt x="47" y="100"/>
                      <a:pt x="50" y="99"/>
                    </a:cubicBezTo>
                    <a:cubicBezTo>
                      <a:pt x="50" y="101"/>
                      <a:pt x="55" y="102"/>
                      <a:pt x="57" y="102"/>
                    </a:cubicBezTo>
                    <a:cubicBezTo>
                      <a:pt x="60" y="102"/>
                      <a:pt x="63" y="101"/>
                      <a:pt x="64" y="101"/>
                    </a:cubicBezTo>
                    <a:cubicBezTo>
                      <a:pt x="64" y="99"/>
                      <a:pt x="64" y="99"/>
                      <a:pt x="64" y="99"/>
                    </a:cubicBezTo>
                    <a:cubicBezTo>
                      <a:pt x="62" y="98"/>
                      <a:pt x="63" y="94"/>
                      <a:pt x="62" y="93"/>
                    </a:cubicBezTo>
                    <a:cubicBezTo>
                      <a:pt x="62" y="91"/>
                      <a:pt x="62" y="91"/>
                      <a:pt x="62" y="91"/>
                    </a:cubicBezTo>
                    <a:cubicBezTo>
                      <a:pt x="65" y="91"/>
                      <a:pt x="65" y="91"/>
                      <a:pt x="65" y="91"/>
                    </a:cubicBezTo>
                    <a:cubicBezTo>
                      <a:pt x="68" y="93"/>
                      <a:pt x="70" y="94"/>
                      <a:pt x="74" y="94"/>
                    </a:cubicBezTo>
                    <a:cubicBezTo>
                      <a:pt x="76" y="94"/>
                      <a:pt x="78" y="92"/>
                      <a:pt x="79" y="90"/>
                    </a:cubicBezTo>
                    <a:cubicBezTo>
                      <a:pt x="87" y="90"/>
                      <a:pt x="90" y="84"/>
                      <a:pt x="91" y="77"/>
                    </a:cubicBezTo>
                    <a:cubicBezTo>
                      <a:pt x="93" y="77"/>
                      <a:pt x="94" y="77"/>
                      <a:pt x="95" y="76"/>
                    </a:cubicBezTo>
                    <a:cubicBezTo>
                      <a:pt x="97" y="76"/>
                      <a:pt x="109" y="71"/>
                      <a:pt x="110" y="70"/>
                    </a:cubicBezTo>
                    <a:cubicBezTo>
                      <a:pt x="112" y="68"/>
                      <a:pt x="111" y="64"/>
                      <a:pt x="111" y="61"/>
                    </a:cubicBezTo>
                    <a:cubicBezTo>
                      <a:pt x="111" y="60"/>
                      <a:pt x="114" y="58"/>
                      <a:pt x="114" y="58"/>
                    </a:cubicBezTo>
                    <a:cubicBezTo>
                      <a:pt x="118" y="54"/>
                      <a:pt x="122" y="49"/>
                      <a:pt x="129" y="49"/>
                    </a:cubicBezTo>
                    <a:cubicBezTo>
                      <a:pt x="132" y="49"/>
                      <a:pt x="131" y="50"/>
                      <a:pt x="133" y="49"/>
                    </a:cubicBezTo>
                    <a:cubicBezTo>
                      <a:pt x="134" y="50"/>
                      <a:pt x="134" y="48"/>
                      <a:pt x="135" y="47"/>
                    </a:cubicBezTo>
                    <a:cubicBezTo>
                      <a:pt x="137" y="45"/>
                      <a:pt x="140" y="47"/>
                      <a:pt x="142" y="47"/>
                    </a:cubicBezTo>
                    <a:cubicBezTo>
                      <a:pt x="144" y="47"/>
                      <a:pt x="149" y="44"/>
                      <a:pt x="149" y="42"/>
                    </a:cubicBezTo>
                    <a:cubicBezTo>
                      <a:pt x="149" y="40"/>
                      <a:pt x="147" y="35"/>
                      <a:pt x="147" y="35"/>
                    </a:cubicBezTo>
                    <a:cubicBezTo>
                      <a:pt x="145" y="27"/>
                      <a:pt x="141" y="25"/>
                      <a:pt x="141" y="18"/>
                    </a:cubicBezTo>
                    <a:cubicBezTo>
                      <a:pt x="141" y="6"/>
                      <a:pt x="152" y="5"/>
                      <a:pt x="159" y="0"/>
                    </a:cubicBezTo>
                    <a:cubicBezTo>
                      <a:pt x="159" y="3"/>
                      <a:pt x="159" y="3"/>
                      <a:pt x="159" y="3"/>
                    </a:cubicBezTo>
                    <a:cubicBezTo>
                      <a:pt x="158" y="6"/>
                      <a:pt x="157" y="8"/>
                      <a:pt x="157" y="11"/>
                    </a:cubicBezTo>
                    <a:cubicBezTo>
                      <a:pt x="157" y="13"/>
                      <a:pt x="161" y="14"/>
                      <a:pt x="163" y="14"/>
                    </a:cubicBezTo>
                    <a:cubicBezTo>
                      <a:pt x="163" y="15"/>
                      <a:pt x="163" y="15"/>
                      <a:pt x="163" y="16"/>
                    </a:cubicBezTo>
                    <a:cubicBezTo>
                      <a:pt x="163" y="17"/>
                      <a:pt x="160" y="18"/>
                      <a:pt x="159" y="19"/>
                    </a:cubicBezTo>
                    <a:cubicBezTo>
                      <a:pt x="157" y="22"/>
                      <a:pt x="153" y="24"/>
                      <a:pt x="153" y="30"/>
                    </a:cubicBezTo>
                    <a:cubicBezTo>
                      <a:pt x="153" y="32"/>
                      <a:pt x="155" y="34"/>
                      <a:pt x="156" y="35"/>
                    </a:cubicBezTo>
                    <a:cubicBezTo>
                      <a:pt x="156" y="36"/>
                      <a:pt x="157" y="37"/>
                      <a:pt x="156" y="38"/>
                    </a:cubicBezTo>
                    <a:cubicBezTo>
                      <a:pt x="159" y="38"/>
                      <a:pt x="161" y="39"/>
                      <a:pt x="163" y="39"/>
                    </a:cubicBezTo>
                    <a:cubicBezTo>
                      <a:pt x="164" y="40"/>
                      <a:pt x="164" y="42"/>
                      <a:pt x="165" y="42"/>
                    </a:cubicBezTo>
                    <a:cubicBezTo>
                      <a:pt x="173" y="42"/>
                      <a:pt x="178" y="36"/>
                      <a:pt x="185" y="37"/>
                    </a:cubicBezTo>
                    <a:cubicBezTo>
                      <a:pt x="185" y="38"/>
                      <a:pt x="183" y="39"/>
                      <a:pt x="183" y="40"/>
                    </a:cubicBezTo>
                    <a:cubicBezTo>
                      <a:pt x="183" y="40"/>
                      <a:pt x="188" y="44"/>
                      <a:pt x="188" y="44"/>
                    </a:cubicBezTo>
                    <a:cubicBezTo>
                      <a:pt x="191" y="44"/>
                      <a:pt x="192" y="42"/>
                      <a:pt x="193" y="41"/>
                    </a:cubicBezTo>
                    <a:cubicBezTo>
                      <a:pt x="198" y="39"/>
                      <a:pt x="202" y="40"/>
                      <a:pt x="206" y="38"/>
                    </a:cubicBezTo>
                    <a:cubicBezTo>
                      <a:pt x="209" y="37"/>
                      <a:pt x="213" y="32"/>
                      <a:pt x="217" y="32"/>
                    </a:cubicBezTo>
                    <a:cubicBezTo>
                      <a:pt x="220" y="32"/>
                      <a:pt x="224" y="33"/>
                      <a:pt x="226" y="34"/>
                    </a:cubicBezTo>
                    <a:cubicBezTo>
                      <a:pt x="226" y="35"/>
                      <a:pt x="225" y="36"/>
                      <a:pt x="225" y="37"/>
                    </a:cubicBezTo>
                    <a:cubicBezTo>
                      <a:pt x="233" y="37"/>
                      <a:pt x="240" y="35"/>
                      <a:pt x="246" y="35"/>
                    </a:cubicBezTo>
                    <a:cubicBezTo>
                      <a:pt x="251" y="35"/>
                      <a:pt x="255" y="35"/>
                      <a:pt x="260" y="35"/>
                    </a:cubicBezTo>
                    <a:cubicBezTo>
                      <a:pt x="266" y="35"/>
                      <a:pt x="269" y="46"/>
                      <a:pt x="269" y="52"/>
                    </a:cubicBezTo>
                    <a:cubicBezTo>
                      <a:pt x="269" y="56"/>
                      <a:pt x="265" y="58"/>
                      <a:pt x="265" y="61"/>
                    </a:cubicBezTo>
                    <a:cubicBezTo>
                      <a:pt x="265" y="67"/>
                      <a:pt x="271" y="71"/>
                      <a:pt x="271" y="77"/>
                    </a:cubicBezTo>
                    <a:cubicBezTo>
                      <a:pt x="271" y="80"/>
                      <a:pt x="265" y="81"/>
                      <a:pt x="264" y="83"/>
                    </a:cubicBezTo>
                    <a:cubicBezTo>
                      <a:pt x="261" y="88"/>
                      <a:pt x="260" y="93"/>
                      <a:pt x="260" y="100"/>
                    </a:cubicBezTo>
                    <a:cubicBezTo>
                      <a:pt x="260" y="108"/>
                      <a:pt x="265" y="106"/>
                      <a:pt x="272" y="106"/>
                    </a:cubicBezTo>
                    <a:cubicBezTo>
                      <a:pt x="281" y="106"/>
                      <a:pt x="285" y="102"/>
                      <a:pt x="292" y="102"/>
                    </a:cubicBezTo>
                    <a:cubicBezTo>
                      <a:pt x="300" y="102"/>
                      <a:pt x="298" y="117"/>
                      <a:pt x="306" y="117"/>
                    </a:cubicBezTo>
                    <a:cubicBezTo>
                      <a:pt x="306" y="129"/>
                      <a:pt x="306" y="129"/>
                      <a:pt x="306" y="129"/>
                    </a:cubicBezTo>
                    <a:cubicBezTo>
                      <a:pt x="306" y="130"/>
                      <a:pt x="306" y="130"/>
                      <a:pt x="307" y="131"/>
                    </a:cubicBezTo>
                    <a:cubicBezTo>
                      <a:pt x="308" y="133"/>
                      <a:pt x="308" y="133"/>
                      <a:pt x="308" y="133"/>
                    </a:cubicBezTo>
                    <a:cubicBezTo>
                      <a:pt x="310" y="133"/>
                      <a:pt x="313" y="131"/>
                      <a:pt x="315" y="131"/>
                    </a:cubicBezTo>
                    <a:cubicBezTo>
                      <a:pt x="316" y="132"/>
                      <a:pt x="315" y="134"/>
                      <a:pt x="316" y="135"/>
                    </a:cubicBezTo>
                    <a:cubicBezTo>
                      <a:pt x="313" y="136"/>
                      <a:pt x="310" y="137"/>
                      <a:pt x="310" y="14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0" name="Freeform 62">
                <a:extLst>
                  <a:ext uri="{FF2B5EF4-FFF2-40B4-BE49-F238E27FC236}">
                    <a16:creationId xmlns:a16="http://schemas.microsoft.com/office/drawing/2014/main" id="{8CF2AB23-1735-43A1-B2CE-808D112381AC}"/>
                  </a:ext>
                </a:extLst>
              </p:cNvPr>
              <p:cNvSpPr>
                <a:spLocks/>
              </p:cNvSpPr>
              <p:nvPr/>
            </p:nvSpPr>
            <p:spPr bwMode="auto">
              <a:xfrm>
                <a:off x="4485541" y="1352012"/>
                <a:ext cx="521704" cy="506834"/>
              </a:xfrm>
              <a:custGeom>
                <a:avLst/>
                <a:gdLst>
                  <a:gd name="T0" fmla="*/ 43 w 213"/>
                  <a:gd name="T1" fmla="*/ 154 h 207"/>
                  <a:gd name="T2" fmla="*/ 3 w 213"/>
                  <a:gd name="T3" fmla="*/ 165 h 207"/>
                  <a:gd name="T4" fmla="*/ 8 w 213"/>
                  <a:gd name="T5" fmla="*/ 157 h 207"/>
                  <a:gd name="T6" fmla="*/ 5 w 213"/>
                  <a:gd name="T7" fmla="*/ 151 h 207"/>
                  <a:gd name="T8" fmla="*/ 6 w 213"/>
                  <a:gd name="T9" fmla="*/ 124 h 207"/>
                  <a:gd name="T10" fmla="*/ 36 w 213"/>
                  <a:gd name="T11" fmla="*/ 106 h 207"/>
                  <a:gd name="T12" fmla="*/ 55 w 213"/>
                  <a:gd name="T13" fmla="*/ 84 h 207"/>
                  <a:gd name="T14" fmla="*/ 63 w 213"/>
                  <a:gd name="T15" fmla="*/ 66 h 207"/>
                  <a:gd name="T16" fmla="*/ 92 w 213"/>
                  <a:gd name="T17" fmla="*/ 36 h 207"/>
                  <a:gd name="T18" fmla="*/ 81 w 213"/>
                  <a:gd name="T19" fmla="*/ 37 h 207"/>
                  <a:gd name="T20" fmla="*/ 81 w 213"/>
                  <a:gd name="T21" fmla="*/ 32 h 207"/>
                  <a:gd name="T22" fmla="*/ 86 w 213"/>
                  <a:gd name="T23" fmla="*/ 29 h 207"/>
                  <a:gd name="T24" fmla="*/ 96 w 213"/>
                  <a:gd name="T25" fmla="*/ 37 h 207"/>
                  <a:gd name="T26" fmla="*/ 97 w 213"/>
                  <a:gd name="T27" fmla="*/ 29 h 207"/>
                  <a:gd name="T28" fmla="*/ 109 w 213"/>
                  <a:gd name="T29" fmla="*/ 24 h 207"/>
                  <a:gd name="T30" fmla="*/ 119 w 213"/>
                  <a:gd name="T31" fmla="*/ 18 h 207"/>
                  <a:gd name="T32" fmla="*/ 130 w 213"/>
                  <a:gd name="T33" fmla="*/ 14 h 207"/>
                  <a:gd name="T34" fmla="*/ 143 w 213"/>
                  <a:gd name="T35" fmla="*/ 11 h 207"/>
                  <a:gd name="T36" fmla="*/ 145 w 213"/>
                  <a:gd name="T37" fmla="*/ 3 h 207"/>
                  <a:gd name="T38" fmla="*/ 166 w 213"/>
                  <a:gd name="T39" fmla="*/ 4 h 207"/>
                  <a:gd name="T40" fmla="*/ 173 w 213"/>
                  <a:gd name="T41" fmla="*/ 5 h 207"/>
                  <a:gd name="T42" fmla="*/ 185 w 213"/>
                  <a:gd name="T43" fmla="*/ 2 h 207"/>
                  <a:gd name="T44" fmla="*/ 192 w 213"/>
                  <a:gd name="T45" fmla="*/ 4 h 207"/>
                  <a:gd name="T46" fmla="*/ 191 w 213"/>
                  <a:gd name="T47" fmla="*/ 16 h 207"/>
                  <a:gd name="T48" fmla="*/ 205 w 213"/>
                  <a:gd name="T49" fmla="*/ 21 h 207"/>
                  <a:gd name="T50" fmla="*/ 201 w 213"/>
                  <a:gd name="T51" fmla="*/ 47 h 207"/>
                  <a:gd name="T52" fmla="*/ 201 w 213"/>
                  <a:gd name="T53" fmla="*/ 73 h 207"/>
                  <a:gd name="T54" fmla="*/ 207 w 213"/>
                  <a:gd name="T55" fmla="*/ 96 h 207"/>
                  <a:gd name="T56" fmla="*/ 213 w 213"/>
                  <a:gd name="T57" fmla="*/ 112 h 207"/>
                  <a:gd name="T58" fmla="*/ 166 w 213"/>
                  <a:gd name="T59" fmla="*/ 146 h 207"/>
                  <a:gd name="T60" fmla="*/ 142 w 213"/>
                  <a:gd name="T61" fmla="*/ 147 h 207"/>
                  <a:gd name="T62" fmla="*/ 134 w 213"/>
                  <a:gd name="T63" fmla="*/ 130 h 207"/>
                  <a:gd name="T64" fmla="*/ 128 w 213"/>
                  <a:gd name="T65" fmla="*/ 114 h 207"/>
                  <a:gd name="T66" fmla="*/ 165 w 213"/>
                  <a:gd name="T67" fmla="*/ 85 h 207"/>
                  <a:gd name="T68" fmla="*/ 131 w 213"/>
                  <a:gd name="T69" fmla="*/ 88 h 207"/>
                  <a:gd name="T70" fmla="*/ 112 w 213"/>
                  <a:gd name="T71" fmla="*/ 110 h 207"/>
                  <a:gd name="T72" fmla="*/ 95 w 213"/>
                  <a:gd name="T73" fmla="*/ 131 h 207"/>
                  <a:gd name="T74" fmla="*/ 98 w 213"/>
                  <a:gd name="T75" fmla="*/ 142 h 207"/>
                  <a:gd name="T76" fmla="*/ 99 w 213"/>
                  <a:gd name="T77" fmla="*/ 165 h 207"/>
                  <a:gd name="T78" fmla="*/ 95 w 213"/>
                  <a:gd name="T79" fmla="*/ 184 h 207"/>
                  <a:gd name="T80" fmla="*/ 79 w 213"/>
                  <a:gd name="T81" fmla="*/ 198 h 207"/>
                  <a:gd name="T82" fmla="*/ 59 w 213"/>
                  <a:gd name="T83" fmla="*/ 193 h 207"/>
                  <a:gd name="T84" fmla="*/ 53 w 213"/>
                  <a:gd name="T85" fmla="*/ 175 h 207"/>
                  <a:gd name="T86" fmla="*/ 49 w 213"/>
                  <a:gd name="T87" fmla="*/ 16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7">
                    <a:moveTo>
                      <a:pt x="49" y="161"/>
                    </a:moveTo>
                    <a:cubicBezTo>
                      <a:pt x="46" y="159"/>
                      <a:pt x="45" y="157"/>
                      <a:pt x="43" y="154"/>
                    </a:cubicBezTo>
                    <a:cubicBezTo>
                      <a:pt x="37" y="162"/>
                      <a:pt x="28" y="173"/>
                      <a:pt x="16" y="173"/>
                    </a:cubicBezTo>
                    <a:cubicBezTo>
                      <a:pt x="14" y="173"/>
                      <a:pt x="3" y="166"/>
                      <a:pt x="3" y="165"/>
                    </a:cubicBezTo>
                    <a:cubicBezTo>
                      <a:pt x="3" y="163"/>
                      <a:pt x="7" y="162"/>
                      <a:pt x="8" y="161"/>
                    </a:cubicBezTo>
                    <a:cubicBezTo>
                      <a:pt x="8" y="157"/>
                      <a:pt x="8" y="157"/>
                      <a:pt x="8" y="157"/>
                    </a:cubicBezTo>
                    <a:cubicBezTo>
                      <a:pt x="4" y="157"/>
                      <a:pt x="4" y="157"/>
                      <a:pt x="0" y="158"/>
                    </a:cubicBezTo>
                    <a:cubicBezTo>
                      <a:pt x="0" y="156"/>
                      <a:pt x="3" y="153"/>
                      <a:pt x="5" y="151"/>
                    </a:cubicBezTo>
                    <a:cubicBezTo>
                      <a:pt x="1" y="146"/>
                      <a:pt x="0" y="138"/>
                      <a:pt x="0" y="130"/>
                    </a:cubicBezTo>
                    <a:cubicBezTo>
                      <a:pt x="0" y="126"/>
                      <a:pt x="5" y="126"/>
                      <a:pt x="6" y="124"/>
                    </a:cubicBezTo>
                    <a:cubicBezTo>
                      <a:pt x="10" y="119"/>
                      <a:pt x="13" y="115"/>
                      <a:pt x="19" y="114"/>
                    </a:cubicBezTo>
                    <a:cubicBezTo>
                      <a:pt x="24" y="112"/>
                      <a:pt x="26" y="105"/>
                      <a:pt x="36" y="106"/>
                    </a:cubicBezTo>
                    <a:cubicBezTo>
                      <a:pt x="33" y="106"/>
                      <a:pt x="32" y="105"/>
                      <a:pt x="29" y="104"/>
                    </a:cubicBezTo>
                    <a:cubicBezTo>
                      <a:pt x="42" y="101"/>
                      <a:pt x="46" y="91"/>
                      <a:pt x="55" y="84"/>
                    </a:cubicBezTo>
                    <a:cubicBezTo>
                      <a:pt x="59" y="82"/>
                      <a:pt x="58" y="73"/>
                      <a:pt x="60" y="73"/>
                    </a:cubicBezTo>
                    <a:cubicBezTo>
                      <a:pt x="60" y="73"/>
                      <a:pt x="63" y="67"/>
                      <a:pt x="63" y="66"/>
                    </a:cubicBezTo>
                    <a:cubicBezTo>
                      <a:pt x="67" y="61"/>
                      <a:pt x="71" y="57"/>
                      <a:pt x="77" y="54"/>
                    </a:cubicBezTo>
                    <a:cubicBezTo>
                      <a:pt x="83" y="52"/>
                      <a:pt x="91" y="42"/>
                      <a:pt x="92" y="36"/>
                    </a:cubicBezTo>
                    <a:cubicBezTo>
                      <a:pt x="85" y="38"/>
                      <a:pt x="82" y="41"/>
                      <a:pt x="75" y="41"/>
                    </a:cubicBezTo>
                    <a:cubicBezTo>
                      <a:pt x="77" y="39"/>
                      <a:pt x="80" y="38"/>
                      <a:pt x="81" y="37"/>
                    </a:cubicBezTo>
                    <a:cubicBezTo>
                      <a:pt x="79" y="37"/>
                      <a:pt x="77" y="36"/>
                      <a:pt x="77" y="36"/>
                    </a:cubicBezTo>
                    <a:cubicBezTo>
                      <a:pt x="77" y="34"/>
                      <a:pt x="79" y="32"/>
                      <a:pt x="81" y="32"/>
                    </a:cubicBezTo>
                    <a:cubicBezTo>
                      <a:pt x="82" y="32"/>
                      <a:pt x="82" y="33"/>
                      <a:pt x="83" y="33"/>
                    </a:cubicBezTo>
                    <a:cubicBezTo>
                      <a:pt x="84" y="31"/>
                      <a:pt x="85" y="30"/>
                      <a:pt x="86" y="29"/>
                    </a:cubicBezTo>
                    <a:cubicBezTo>
                      <a:pt x="87" y="31"/>
                      <a:pt x="88" y="32"/>
                      <a:pt x="87" y="34"/>
                    </a:cubicBezTo>
                    <a:cubicBezTo>
                      <a:pt x="91" y="34"/>
                      <a:pt x="92" y="37"/>
                      <a:pt x="96" y="37"/>
                    </a:cubicBezTo>
                    <a:cubicBezTo>
                      <a:pt x="98" y="37"/>
                      <a:pt x="101" y="30"/>
                      <a:pt x="101" y="30"/>
                    </a:cubicBezTo>
                    <a:cubicBezTo>
                      <a:pt x="99" y="29"/>
                      <a:pt x="99" y="29"/>
                      <a:pt x="97" y="29"/>
                    </a:cubicBezTo>
                    <a:cubicBezTo>
                      <a:pt x="98" y="27"/>
                      <a:pt x="100" y="25"/>
                      <a:pt x="103" y="25"/>
                    </a:cubicBezTo>
                    <a:cubicBezTo>
                      <a:pt x="105" y="25"/>
                      <a:pt x="107" y="25"/>
                      <a:pt x="109" y="24"/>
                    </a:cubicBezTo>
                    <a:cubicBezTo>
                      <a:pt x="108" y="23"/>
                      <a:pt x="108" y="23"/>
                      <a:pt x="107" y="22"/>
                    </a:cubicBezTo>
                    <a:cubicBezTo>
                      <a:pt x="110" y="19"/>
                      <a:pt x="115" y="19"/>
                      <a:pt x="119" y="18"/>
                    </a:cubicBezTo>
                    <a:cubicBezTo>
                      <a:pt x="119" y="22"/>
                      <a:pt x="119" y="22"/>
                      <a:pt x="119" y="22"/>
                    </a:cubicBezTo>
                    <a:cubicBezTo>
                      <a:pt x="123" y="21"/>
                      <a:pt x="124" y="14"/>
                      <a:pt x="130" y="14"/>
                    </a:cubicBezTo>
                    <a:cubicBezTo>
                      <a:pt x="130" y="19"/>
                      <a:pt x="130" y="19"/>
                      <a:pt x="130" y="19"/>
                    </a:cubicBezTo>
                    <a:cubicBezTo>
                      <a:pt x="133" y="12"/>
                      <a:pt x="138" y="14"/>
                      <a:pt x="143" y="11"/>
                    </a:cubicBezTo>
                    <a:cubicBezTo>
                      <a:pt x="141" y="10"/>
                      <a:pt x="139" y="9"/>
                      <a:pt x="139" y="7"/>
                    </a:cubicBezTo>
                    <a:cubicBezTo>
                      <a:pt x="139" y="6"/>
                      <a:pt x="144" y="5"/>
                      <a:pt x="145" y="3"/>
                    </a:cubicBezTo>
                    <a:cubicBezTo>
                      <a:pt x="147" y="5"/>
                      <a:pt x="149" y="7"/>
                      <a:pt x="151" y="7"/>
                    </a:cubicBezTo>
                    <a:cubicBezTo>
                      <a:pt x="156" y="7"/>
                      <a:pt x="166" y="0"/>
                      <a:pt x="166" y="4"/>
                    </a:cubicBezTo>
                    <a:cubicBezTo>
                      <a:pt x="166" y="8"/>
                      <a:pt x="162" y="9"/>
                      <a:pt x="160" y="13"/>
                    </a:cubicBezTo>
                    <a:cubicBezTo>
                      <a:pt x="166" y="14"/>
                      <a:pt x="168" y="7"/>
                      <a:pt x="173" y="5"/>
                    </a:cubicBezTo>
                    <a:cubicBezTo>
                      <a:pt x="174" y="7"/>
                      <a:pt x="174" y="8"/>
                      <a:pt x="174" y="10"/>
                    </a:cubicBezTo>
                    <a:cubicBezTo>
                      <a:pt x="178" y="6"/>
                      <a:pt x="180" y="5"/>
                      <a:pt x="185" y="2"/>
                    </a:cubicBezTo>
                    <a:cubicBezTo>
                      <a:pt x="185" y="5"/>
                      <a:pt x="185" y="8"/>
                      <a:pt x="188" y="8"/>
                    </a:cubicBezTo>
                    <a:cubicBezTo>
                      <a:pt x="189" y="6"/>
                      <a:pt x="190" y="4"/>
                      <a:pt x="192" y="4"/>
                    </a:cubicBezTo>
                    <a:cubicBezTo>
                      <a:pt x="194" y="4"/>
                      <a:pt x="200" y="7"/>
                      <a:pt x="202" y="9"/>
                    </a:cubicBezTo>
                    <a:cubicBezTo>
                      <a:pt x="200" y="16"/>
                      <a:pt x="197" y="13"/>
                      <a:pt x="191" y="16"/>
                    </a:cubicBezTo>
                    <a:cubicBezTo>
                      <a:pt x="194" y="18"/>
                      <a:pt x="196" y="18"/>
                      <a:pt x="196" y="20"/>
                    </a:cubicBezTo>
                    <a:cubicBezTo>
                      <a:pt x="198" y="20"/>
                      <a:pt x="204" y="21"/>
                      <a:pt x="205" y="21"/>
                    </a:cubicBezTo>
                    <a:cubicBezTo>
                      <a:pt x="201" y="24"/>
                      <a:pt x="191" y="29"/>
                      <a:pt x="191" y="36"/>
                    </a:cubicBezTo>
                    <a:cubicBezTo>
                      <a:pt x="191" y="41"/>
                      <a:pt x="201" y="41"/>
                      <a:pt x="201" y="47"/>
                    </a:cubicBezTo>
                    <a:cubicBezTo>
                      <a:pt x="201" y="52"/>
                      <a:pt x="196" y="54"/>
                      <a:pt x="196" y="59"/>
                    </a:cubicBezTo>
                    <a:cubicBezTo>
                      <a:pt x="196" y="65"/>
                      <a:pt x="201" y="68"/>
                      <a:pt x="201" y="73"/>
                    </a:cubicBezTo>
                    <a:cubicBezTo>
                      <a:pt x="201" y="77"/>
                      <a:pt x="199" y="79"/>
                      <a:pt x="199" y="82"/>
                    </a:cubicBezTo>
                    <a:cubicBezTo>
                      <a:pt x="199" y="88"/>
                      <a:pt x="207" y="90"/>
                      <a:pt x="207" y="96"/>
                    </a:cubicBezTo>
                    <a:cubicBezTo>
                      <a:pt x="207" y="98"/>
                      <a:pt x="205" y="100"/>
                      <a:pt x="204" y="100"/>
                    </a:cubicBezTo>
                    <a:cubicBezTo>
                      <a:pt x="206" y="105"/>
                      <a:pt x="213" y="106"/>
                      <a:pt x="213" y="112"/>
                    </a:cubicBezTo>
                    <a:cubicBezTo>
                      <a:pt x="213" y="122"/>
                      <a:pt x="193" y="132"/>
                      <a:pt x="187" y="140"/>
                    </a:cubicBezTo>
                    <a:cubicBezTo>
                      <a:pt x="184" y="146"/>
                      <a:pt x="171" y="147"/>
                      <a:pt x="166" y="146"/>
                    </a:cubicBezTo>
                    <a:cubicBezTo>
                      <a:pt x="160" y="148"/>
                      <a:pt x="153" y="150"/>
                      <a:pt x="148" y="150"/>
                    </a:cubicBezTo>
                    <a:cubicBezTo>
                      <a:pt x="145" y="150"/>
                      <a:pt x="142" y="150"/>
                      <a:pt x="142" y="147"/>
                    </a:cubicBezTo>
                    <a:cubicBezTo>
                      <a:pt x="136" y="147"/>
                      <a:pt x="130" y="143"/>
                      <a:pt x="130" y="137"/>
                    </a:cubicBezTo>
                    <a:cubicBezTo>
                      <a:pt x="130" y="134"/>
                      <a:pt x="133" y="132"/>
                      <a:pt x="134" y="130"/>
                    </a:cubicBezTo>
                    <a:cubicBezTo>
                      <a:pt x="131" y="129"/>
                      <a:pt x="128" y="123"/>
                      <a:pt x="128" y="119"/>
                    </a:cubicBezTo>
                    <a:cubicBezTo>
                      <a:pt x="128" y="117"/>
                      <a:pt x="129" y="116"/>
                      <a:pt x="128" y="114"/>
                    </a:cubicBezTo>
                    <a:cubicBezTo>
                      <a:pt x="140" y="114"/>
                      <a:pt x="147" y="98"/>
                      <a:pt x="154" y="94"/>
                    </a:cubicBezTo>
                    <a:cubicBezTo>
                      <a:pt x="158" y="91"/>
                      <a:pt x="165" y="90"/>
                      <a:pt x="165" y="85"/>
                    </a:cubicBezTo>
                    <a:cubicBezTo>
                      <a:pt x="165" y="78"/>
                      <a:pt x="156" y="76"/>
                      <a:pt x="148" y="76"/>
                    </a:cubicBezTo>
                    <a:cubicBezTo>
                      <a:pt x="139" y="76"/>
                      <a:pt x="131" y="80"/>
                      <a:pt x="131" y="88"/>
                    </a:cubicBezTo>
                    <a:cubicBezTo>
                      <a:pt x="131" y="91"/>
                      <a:pt x="132" y="93"/>
                      <a:pt x="131" y="94"/>
                    </a:cubicBezTo>
                    <a:cubicBezTo>
                      <a:pt x="131" y="101"/>
                      <a:pt x="118" y="107"/>
                      <a:pt x="112" y="110"/>
                    </a:cubicBezTo>
                    <a:cubicBezTo>
                      <a:pt x="107" y="113"/>
                      <a:pt x="102" y="114"/>
                      <a:pt x="99" y="119"/>
                    </a:cubicBezTo>
                    <a:cubicBezTo>
                      <a:pt x="97" y="123"/>
                      <a:pt x="100" y="129"/>
                      <a:pt x="95" y="131"/>
                    </a:cubicBezTo>
                    <a:cubicBezTo>
                      <a:pt x="95" y="137"/>
                      <a:pt x="95" y="137"/>
                      <a:pt x="95" y="137"/>
                    </a:cubicBezTo>
                    <a:cubicBezTo>
                      <a:pt x="97" y="138"/>
                      <a:pt x="98" y="140"/>
                      <a:pt x="98" y="142"/>
                    </a:cubicBezTo>
                    <a:cubicBezTo>
                      <a:pt x="103" y="143"/>
                      <a:pt x="110" y="148"/>
                      <a:pt x="110" y="153"/>
                    </a:cubicBezTo>
                    <a:cubicBezTo>
                      <a:pt x="110" y="158"/>
                      <a:pt x="102" y="165"/>
                      <a:pt x="99" y="165"/>
                    </a:cubicBezTo>
                    <a:cubicBezTo>
                      <a:pt x="93" y="165"/>
                      <a:pt x="91" y="173"/>
                      <a:pt x="91" y="179"/>
                    </a:cubicBezTo>
                    <a:cubicBezTo>
                      <a:pt x="91" y="183"/>
                      <a:pt x="94" y="184"/>
                      <a:pt x="95" y="184"/>
                    </a:cubicBezTo>
                    <a:cubicBezTo>
                      <a:pt x="94" y="192"/>
                      <a:pt x="88" y="192"/>
                      <a:pt x="87" y="198"/>
                    </a:cubicBezTo>
                    <a:cubicBezTo>
                      <a:pt x="83" y="198"/>
                      <a:pt x="81" y="198"/>
                      <a:pt x="79" y="198"/>
                    </a:cubicBezTo>
                    <a:cubicBezTo>
                      <a:pt x="74" y="198"/>
                      <a:pt x="72" y="207"/>
                      <a:pt x="65" y="207"/>
                    </a:cubicBezTo>
                    <a:cubicBezTo>
                      <a:pt x="63" y="207"/>
                      <a:pt x="59" y="195"/>
                      <a:pt x="59" y="193"/>
                    </a:cubicBezTo>
                    <a:cubicBezTo>
                      <a:pt x="59" y="193"/>
                      <a:pt x="59" y="191"/>
                      <a:pt x="59" y="191"/>
                    </a:cubicBezTo>
                    <a:cubicBezTo>
                      <a:pt x="55" y="186"/>
                      <a:pt x="55" y="182"/>
                      <a:pt x="53" y="175"/>
                    </a:cubicBezTo>
                    <a:cubicBezTo>
                      <a:pt x="52" y="171"/>
                      <a:pt x="47" y="170"/>
                      <a:pt x="47" y="165"/>
                    </a:cubicBezTo>
                    <a:cubicBezTo>
                      <a:pt x="47" y="163"/>
                      <a:pt x="49" y="160"/>
                      <a:pt x="49" y="160"/>
                    </a:cubicBezTo>
                    <a:lnTo>
                      <a:pt x="49" y="16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1" name="Freeform 80">
                <a:extLst>
                  <a:ext uri="{FF2B5EF4-FFF2-40B4-BE49-F238E27FC236}">
                    <a16:creationId xmlns:a16="http://schemas.microsoft.com/office/drawing/2014/main" id="{81C4EFEE-047D-497C-9855-738F5C3BAD6E}"/>
                  </a:ext>
                </a:extLst>
              </p:cNvPr>
              <p:cNvSpPr>
                <a:spLocks/>
              </p:cNvSpPr>
              <p:nvPr/>
            </p:nvSpPr>
            <p:spPr bwMode="auto">
              <a:xfrm>
                <a:off x="4593352" y="987687"/>
                <a:ext cx="278821" cy="154901"/>
              </a:xfrm>
              <a:custGeom>
                <a:avLst/>
                <a:gdLst>
                  <a:gd name="T0" fmla="*/ 96 w 114"/>
                  <a:gd name="T1" fmla="*/ 51 h 63"/>
                  <a:gd name="T2" fmla="*/ 96 w 114"/>
                  <a:gd name="T3" fmla="*/ 46 h 63"/>
                  <a:gd name="T4" fmla="*/ 83 w 114"/>
                  <a:gd name="T5" fmla="*/ 45 h 63"/>
                  <a:gd name="T6" fmla="*/ 87 w 114"/>
                  <a:gd name="T7" fmla="*/ 37 h 63"/>
                  <a:gd name="T8" fmla="*/ 81 w 114"/>
                  <a:gd name="T9" fmla="*/ 29 h 63"/>
                  <a:gd name="T10" fmla="*/ 85 w 114"/>
                  <a:gd name="T11" fmla="*/ 29 h 63"/>
                  <a:gd name="T12" fmla="*/ 78 w 114"/>
                  <a:gd name="T13" fmla="*/ 24 h 63"/>
                  <a:gd name="T14" fmla="*/ 63 w 114"/>
                  <a:gd name="T15" fmla="*/ 45 h 63"/>
                  <a:gd name="T16" fmla="*/ 58 w 114"/>
                  <a:gd name="T17" fmla="*/ 47 h 63"/>
                  <a:gd name="T18" fmla="*/ 50 w 114"/>
                  <a:gd name="T19" fmla="*/ 63 h 63"/>
                  <a:gd name="T20" fmla="*/ 28 w 114"/>
                  <a:gd name="T21" fmla="*/ 45 h 63"/>
                  <a:gd name="T22" fmla="*/ 38 w 114"/>
                  <a:gd name="T23" fmla="*/ 45 h 63"/>
                  <a:gd name="T24" fmla="*/ 48 w 114"/>
                  <a:gd name="T25" fmla="*/ 43 h 63"/>
                  <a:gd name="T26" fmla="*/ 35 w 114"/>
                  <a:gd name="T27" fmla="*/ 41 h 63"/>
                  <a:gd name="T28" fmla="*/ 24 w 114"/>
                  <a:gd name="T29" fmla="*/ 37 h 63"/>
                  <a:gd name="T30" fmla="*/ 32 w 114"/>
                  <a:gd name="T31" fmla="*/ 35 h 63"/>
                  <a:gd name="T32" fmla="*/ 47 w 114"/>
                  <a:gd name="T33" fmla="*/ 27 h 63"/>
                  <a:gd name="T34" fmla="*/ 39 w 114"/>
                  <a:gd name="T35" fmla="*/ 27 h 63"/>
                  <a:gd name="T36" fmla="*/ 35 w 114"/>
                  <a:gd name="T37" fmla="*/ 25 h 63"/>
                  <a:gd name="T38" fmla="*/ 33 w 114"/>
                  <a:gd name="T39" fmla="*/ 25 h 63"/>
                  <a:gd name="T40" fmla="*/ 24 w 114"/>
                  <a:gd name="T41" fmla="*/ 32 h 63"/>
                  <a:gd name="T42" fmla="*/ 15 w 114"/>
                  <a:gd name="T43" fmla="*/ 28 h 63"/>
                  <a:gd name="T44" fmla="*/ 17 w 114"/>
                  <a:gd name="T45" fmla="*/ 27 h 63"/>
                  <a:gd name="T46" fmla="*/ 9 w 114"/>
                  <a:gd name="T47" fmla="*/ 18 h 63"/>
                  <a:gd name="T48" fmla="*/ 7 w 114"/>
                  <a:gd name="T49" fmla="*/ 17 h 63"/>
                  <a:gd name="T50" fmla="*/ 0 w 114"/>
                  <a:gd name="T51" fmla="*/ 10 h 63"/>
                  <a:gd name="T52" fmla="*/ 10 w 114"/>
                  <a:gd name="T53" fmla="*/ 3 h 63"/>
                  <a:gd name="T54" fmla="*/ 24 w 114"/>
                  <a:gd name="T55" fmla="*/ 4 h 63"/>
                  <a:gd name="T56" fmla="*/ 21 w 114"/>
                  <a:gd name="T57" fmla="*/ 8 h 63"/>
                  <a:gd name="T58" fmla="*/ 28 w 114"/>
                  <a:gd name="T59" fmla="*/ 12 h 63"/>
                  <a:gd name="T60" fmla="*/ 26 w 114"/>
                  <a:gd name="T61" fmla="*/ 9 h 63"/>
                  <a:gd name="T62" fmla="*/ 31 w 114"/>
                  <a:gd name="T63" fmla="*/ 4 h 63"/>
                  <a:gd name="T64" fmla="*/ 44 w 114"/>
                  <a:gd name="T65" fmla="*/ 16 h 63"/>
                  <a:gd name="T66" fmla="*/ 41 w 114"/>
                  <a:gd name="T67" fmla="*/ 4 h 63"/>
                  <a:gd name="T68" fmla="*/ 46 w 114"/>
                  <a:gd name="T69" fmla="*/ 0 h 63"/>
                  <a:gd name="T70" fmla="*/ 58 w 114"/>
                  <a:gd name="T71" fmla="*/ 5 h 63"/>
                  <a:gd name="T72" fmla="*/ 57 w 114"/>
                  <a:gd name="T73" fmla="*/ 11 h 63"/>
                  <a:gd name="T74" fmla="*/ 62 w 114"/>
                  <a:gd name="T75" fmla="*/ 7 h 63"/>
                  <a:gd name="T76" fmla="*/ 66 w 114"/>
                  <a:gd name="T77" fmla="*/ 14 h 63"/>
                  <a:gd name="T78" fmla="*/ 68 w 114"/>
                  <a:gd name="T79" fmla="*/ 14 h 63"/>
                  <a:gd name="T80" fmla="*/ 91 w 114"/>
                  <a:gd name="T81" fmla="*/ 26 h 63"/>
                  <a:gd name="T82" fmla="*/ 89 w 114"/>
                  <a:gd name="T83" fmla="*/ 27 h 63"/>
                  <a:gd name="T84" fmla="*/ 94 w 114"/>
                  <a:gd name="T85" fmla="*/ 27 h 63"/>
                  <a:gd name="T86" fmla="*/ 94 w 114"/>
                  <a:gd name="T87" fmla="*/ 31 h 63"/>
                  <a:gd name="T88" fmla="*/ 103 w 114"/>
                  <a:gd name="T89" fmla="*/ 31 h 63"/>
                  <a:gd name="T90" fmla="*/ 114 w 114"/>
                  <a:gd name="T91" fmla="*/ 41 h 63"/>
                  <a:gd name="T92" fmla="*/ 96 w 114"/>
                  <a:gd name="T93"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63">
                    <a:moveTo>
                      <a:pt x="96" y="51"/>
                    </a:moveTo>
                    <a:cubicBezTo>
                      <a:pt x="95" y="49"/>
                      <a:pt x="95" y="47"/>
                      <a:pt x="96" y="46"/>
                    </a:cubicBezTo>
                    <a:cubicBezTo>
                      <a:pt x="93" y="45"/>
                      <a:pt x="87" y="46"/>
                      <a:pt x="83" y="45"/>
                    </a:cubicBezTo>
                    <a:cubicBezTo>
                      <a:pt x="83" y="40"/>
                      <a:pt x="87" y="42"/>
                      <a:pt x="87" y="37"/>
                    </a:cubicBezTo>
                    <a:cubicBezTo>
                      <a:pt x="85" y="37"/>
                      <a:pt x="83" y="32"/>
                      <a:pt x="81" y="29"/>
                    </a:cubicBezTo>
                    <a:cubicBezTo>
                      <a:pt x="83" y="29"/>
                      <a:pt x="84" y="29"/>
                      <a:pt x="85" y="29"/>
                    </a:cubicBezTo>
                    <a:cubicBezTo>
                      <a:pt x="81" y="28"/>
                      <a:pt x="78" y="24"/>
                      <a:pt x="78" y="24"/>
                    </a:cubicBezTo>
                    <a:cubicBezTo>
                      <a:pt x="69" y="24"/>
                      <a:pt x="66" y="37"/>
                      <a:pt x="63" y="45"/>
                    </a:cubicBezTo>
                    <a:cubicBezTo>
                      <a:pt x="62" y="46"/>
                      <a:pt x="60" y="46"/>
                      <a:pt x="58" y="47"/>
                    </a:cubicBezTo>
                    <a:cubicBezTo>
                      <a:pt x="54" y="51"/>
                      <a:pt x="54" y="59"/>
                      <a:pt x="50" y="63"/>
                    </a:cubicBezTo>
                    <a:cubicBezTo>
                      <a:pt x="43" y="58"/>
                      <a:pt x="28" y="54"/>
                      <a:pt x="28" y="45"/>
                    </a:cubicBezTo>
                    <a:cubicBezTo>
                      <a:pt x="32" y="44"/>
                      <a:pt x="38" y="45"/>
                      <a:pt x="38" y="45"/>
                    </a:cubicBezTo>
                    <a:cubicBezTo>
                      <a:pt x="41" y="43"/>
                      <a:pt x="44" y="43"/>
                      <a:pt x="48" y="43"/>
                    </a:cubicBezTo>
                    <a:cubicBezTo>
                      <a:pt x="46" y="41"/>
                      <a:pt x="37" y="41"/>
                      <a:pt x="35" y="41"/>
                    </a:cubicBezTo>
                    <a:cubicBezTo>
                      <a:pt x="31" y="41"/>
                      <a:pt x="24" y="44"/>
                      <a:pt x="24" y="37"/>
                    </a:cubicBezTo>
                    <a:cubicBezTo>
                      <a:pt x="24" y="35"/>
                      <a:pt x="31" y="35"/>
                      <a:pt x="32" y="35"/>
                    </a:cubicBezTo>
                    <a:cubicBezTo>
                      <a:pt x="36" y="33"/>
                      <a:pt x="44" y="30"/>
                      <a:pt x="47" y="27"/>
                    </a:cubicBezTo>
                    <a:cubicBezTo>
                      <a:pt x="43" y="27"/>
                      <a:pt x="40" y="27"/>
                      <a:pt x="39" y="27"/>
                    </a:cubicBezTo>
                    <a:cubicBezTo>
                      <a:pt x="39" y="27"/>
                      <a:pt x="36" y="26"/>
                      <a:pt x="35" y="25"/>
                    </a:cubicBezTo>
                    <a:cubicBezTo>
                      <a:pt x="34" y="25"/>
                      <a:pt x="33" y="25"/>
                      <a:pt x="33" y="25"/>
                    </a:cubicBezTo>
                    <a:cubicBezTo>
                      <a:pt x="30" y="26"/>
                      <a:pt x="30" y="32"/>
                      <a:pt x="24" y="32"/>
                    </a:cubicBezTo>
                    <a:cubicBezTo>
                      <a:pt x="19" y="32"/>
                      <a:pt x="16" y="31"/>
                      <a:pt x="15" y="28"/>
                    </a:cubicBezTo>
                    <a:cubicBezTo>
                      <a:pt x="16" y="28"/>
                      <a:pt x="16" y="27"/>
                      <a:pt x="17" y="27"/>
                    </a:cubicBezTo>
                    <a:cubicBezTo>
                      <a:pt x="12" y="25"/>
                      <a:pt x="8" y="22"/>
                      <a:pt x="9" y="18"/>
                    </a:cubicBezTo>
                    <a:cubicBezTo>
                      <a:pt x="8" y="18"/>
                      <a:pt x="8" y="17"/>
                      <a:pt x="7" y="17"/>
                    </a:cubicBezTo>
                    <a:cubicBezTo>
                      <a:pt x="5" y="17"/>
                      <a:pt x="2" y="12"/>
                      <a:pt x="0" y="10"/>
                    </a:cubicBezTo>
                    <a:cubicBezTo>
                      <a:pt x="1" y="8"/>
                      <a:pt x="7" y="3"/>
                      <a:pt x="10" y="3"/>
                    </a:cubicBezTo>
                    <a:cubicBezTo>
                      <a:pt x="14" y="3"/>
                      <a:pt x="17" y="3"/>
                      <a:pt x="24" y="4"/>
                    </a:cubicBezTo>
                    <a:cubicBezTo>
                      <a:pt x="23" y="6"/>
                      <a:pt x="21" y="7"/>
                      <a:pt x="21" y="8"/>
                    </a:cubicBezTo>
                    <a:cubicBezTo>
                      <a:pt x="23" y="10"/>
                      <a:pt x="26" y="10"/>
                      <a:pt x="28" y="12"/>
                    </a:cubicBezTo>
                    <a:cubicBezTo>
                      <a:pt x="27" y="12"/>
                      <a:pt x="26" y="10"/>
                      <a:pt x="26" y="9"/>
                    </a:cubicBezTo>
                    <a:cubicBezTo>
                      <a:pt x="26" y="6"/>
                      <a:pt x="29" y="4"/>
                      <a:pt x="31" y="4"/>
                    </a:cubicBezTo>
                    <a:cubicBezTo>
                      <a:pt x="39" y="4"/>
                      <a:pt x="37" y="14"/>
                      <a:pt x="44" y="16"/>
                    </a:cubicBezTo>
                    <a:cubicBezTo>
                      <a:pt x="42" y="12"/>
                      <a:pt x="41" y="9"/>
                      <a:pt x="41" y="4"/>
                    </a:cubicBezTo>
                    <a:cubicBezTo>
                      <a:pt x="41" y="0"/>
                      <a:pt x="43" y="0"/>
                      <a:pt x="46" y="0"/>
                    </a:cubicBezTo>
                    <a:cubicBezTo>
                      <a:pt x="50" y="0"/>
                      <a:pt x="58" y="2"/>
                      <a:pt x="58" y="5"/>
                    </a:cubicBezTo>
                    <a:cubicBezTo>
                      <a:pt x="58" y="7"/>
                      <a:pt x="57" y="9"/>
                      <a:pt x="57" y="11"/>
                    </a:cubicBezTo>
                    <a:cubicBezTo>
                      <a:pt x="59" y="10"/>
                      <a:pt x="60" y="7"/>
                      <a:pt x="62" y="7"/>
                    </a:cubicBezTo>
                    <a:cubicBezTo>
                      <a:pt x="67" y="7"/>
                      <a:pt x="66" y="12"/>
                      <a:pt x="66" y="14"/>
                    </a:cubicBezTo>
                    <a:cubicBezTo>
                      <a:pt x="66" y="14"/>
                      <a:pt x="68" y="14"/>
                      <a:pt x="68" y="14"/>
                    </a:cubicBezTo>
                    <a:cubicBezTo>
                      <a:pt x="73" y="14"/>
                      <a:pt x="89" y="23"/>
                      <a:pt x="91" y="26"/>
                    </a:cubicBezTo>
                    <a:cubicBezTo>
                      <a:pt x="91" y="27"/>
                      <a:pt x="89" y="27"/>
                      <a:pt x="89" y="27"/>
                    </a:cubicBezTo>
                    <a:cubicBezTo>
                      <a:pt x="91" y="27"/>
                      <a:pt x="92" y="27"/>
                      <a:pt x="94" y="27"/>
                    </a:cubicBezTo>
                    <a:cubicBezTo>
                      <a:pt x="94" y="28"/>
                      <a:pt x="95" y="30"/>
                      <a:pt x="94" y="31"/>
                    </a:cubicBezTo>
                    <a:cubicBezTo>
                      <a:pt x="98" y="31"/>
                      <a:pt x="99" y="31"/>
                      <a:pt x="103" y="31"/>
                    </a:cubicBezTo>
                    <a:cubicBezTo>
                      <a:pt x="103" y="40"/>
                      <a:pt x="111" y="38"/>
                      <a:pt x="114" y="41"/>
                    </a:cubicBezTo>
                    <a:cubicBezTo>
                      <a:pt x="106" y="44"/>
                      <a:pt x="103" y="49"/>
                      <a:pt x="96" y="5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2" name="Freeform 81">
                <a:extLst>
                  <a:ext uri="{FF2B5EF4-FFF2-40B4-BE49-F238E27FC236}">
                    <a16:creationId xmlns:a16="http://schemas.microsoft.com/office/drawing/2014/main" id="{703350C3-2771-423A-A68F-FE88DCFF1DDF}"/>
                  </a:ext>
                </a:extLst>
              </p:cNvPr>
              <p:cNvSpPr>
                <a:spLocks/>
              </p:cNvSpPr>
              <p:nvPr/>
            </p:nvSpPr>
            <p:spPr bwMode="auto">
              <a:xfrm>
                <a:off x="4738338" y="962903"/>
                <a:ext cx="183402" cy="66917"/>
              </a:xfrm>
              <a:custGeom>
                <a:avLst/>
                <a:gdLst>
                  <a:gd name="T0" fmla="*/ 75 w 75"/>
                  <a:gd name="T1" fmla="*/ 12 h 27"/>
                  <a:gd name="T2" fmla="*/ 45 w 75"/>
                  <a:gd name="T3" fmla="*/ 27 h 27"/>
                  <a:gd name="T4" fmla="*/ 35 w 75"/>
                  <a:gd name="T5" fmla="*/ 22 h 27"/>
                  <a:gd name="T6" fmla="*/ 19 w 75"/>
                  <a:gd name="T7" fmla="*/ 22 h 27"/>
                  <a:gd name="T8" fmla="*/ 15 w 75"/>
                  <a:gd name="T9" fmla="*/ 17 h 27"/>
                  <a:gd name="T10" fmla="*/ 21 w 75"/>
                  <a:gd name="T11" fmla="*/ 17 h 27"/>
                  <a:gd name="T12" fmla="*/ 28 w 75"/>
                  <a:gd name="T13" fmla="*/ 15 h 27"/>
                  <a:gd name="T14" fmla="*/ 15 w 75"/>
                  <a:gd name="T15" fmla="*/ 14 h 27"/>
                  <a:gd name="T16" fmla="*/ 5 w 75"/>
                  <a:gd name="T17" fmla="*/ 11 h 27"/>
                  <a:gd name="T18" fmla="*/ 0 w 75"/>
                  <a:gd name="T19" fmla="*/ 4 h 27"/>
                  <a:gd name="T20" fmla="*/ 5 w 75"/>
                  <a:gd name="T21" fmla="*/ 4 h 27"/>
                  <a:gd name="T22" fmla="*/ 10 w 75"/>
                  <a:gd name="T23" fmla="*/ 5 h 27"/>
                  <a:gd name="T24" fmla="*/ 10 w 75"/>
                  <a:gd name="T25" fmla="*/ 4 h 27"/>
                  <a:gd name="T26" fmla="*/ 15 w 75"/>
                  <a:gd name="T27" fmla="*/ 4 h 27"/>
                  <a:gd name="T28" fmla="*/ 14 w 75"/>
                  <a:gd name="T29" fmla="*/ 1 h 27"/>
                  <a:gd name="T30" fmla="*/ 22 w 75"/>
                  <a:gd name="T31" fmla="*/ 1 h 27"/>
                  <a:gd name="T32" fmla="*/ 33 w 75"/>
                  <a:gd name="T33" fmla="*/ 7 h 27"/>
                  <a:gd name="T34" fmla="*/ 40 w 75"/>
                  <a:gd name="T35" fmla="*/ 0 h 27"/>
                  <a:gd name="T36" fmla="*/ 44 w 75"/>
                  <a:gd name="T37" fmla="*/ 0 h 27"/>
                  <a:gd name="T38" fmla="*/ 44 w 75"/>
                  <a:gd name="T39" fmla="*/ 7 h 27"/>
                  <a:gd name="T40" fmla="*/ 53 w 75"/>
                  <a:gd name="T41" fmla="*/ 4 h 27"/>
                  <a:gd name="T42" fmla="*/ 62 w 75"/>
                  <a:gd name="T43" fmla="*/ 4 h 27"/>
                  <a:gd name="T44" fmla="*/ 75 w 75"/>
                  <a:gd name="T4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27">
                    <a:moveTo>
                      <a:pt x="75" y="12"/>
                    </a:moveTo>
                    <a:cubicBezTo>
                      <a:pt x="68" y="17"/>
                      <a:pt x="54" y="27"/>
                      <a:pt x="45" y="27"/>
                    </a:cubicBezTo>
                    <a:cubicBezTo>
                      <a:pt x="40" y="27"/>
                      <a:pt x="37" y="25"/>
                      <a:pt x="35" y="22"/>
                    </a:cubicBezTo>
                    <a:cubicBezTo>
                      <a:pt x="19" y="22"/>
                      <a:pt x="19" y="22"/>
                      <a:pt x="19" y="22"/>
                    </a:cubicBezTo>
                    <a:cubicBezTo>
                      <a:pt x="16" y="21"/>
                      <a:pt x="16" y="19"/>
                      <a:pt x="15" y="17"/>
                    </a:cubicBezTo>
                    <a:cubicBezTo>
                      <a:pt x="17" y="17"/>
                      <a:pt x="20" y="17"/>
                      <a:pt x="21" y="17"/>
                    </a:cubicBezTo>
                    <a:cubicBezTo>
                      <a:pt x="24" y="16"/>
                      <a:pt x="27" y="16"/>
                      <a:pt x="28" y="15"/>
                    </a:cubicBezTo>
                    <a:cubicBezTo>
                      <a:pt x="27" y="15"/>
                      <a:pt x="15" y="14"/>
                      <a:pt x="15" y="14"/>
                    </a:cubicBezTo>
                    <a:cubicBezTo>
                      <a:pt x="10" y="14"/>
                      <a:pt x="4" y="18"/>
                      <a:pt x="5" y="11"/>
                    </a:cubicBezTo>
                    <a:cubicBezTo>
                      <a:pt x="2" y="10"/>
                      <a:pt x="1" y="7"/>
                      <a:pt x="0" y="4"/>
                    </a:cubicBezTo>
                    <a:cubicBezTo>
                      <a:pt x="5" y="4"/>
                      <a:pt x="5" y="4"/>
                      <a:pt x="5" y="4"/>
                    </a:cubicBezTo>
                    <a:cubicBezTo>
                      <a:pt x="6" y="5"/>
                      <a:pt x="9" y="6"/>
                      <a:pt x="10" y="5"/>
                    </a:cubicBezTo>
                    <a:cubicBezTo>
                      <a:pt x="10" y="4"/>
                      <a:pt x="10" y="4"/>
                      <a:pt x="10" y="4"/>
                    </a:cubicBezTo>
                    <a:cubicBezTo>
                      <a:pt x="15" y="4"/>
                      <a:pt x="15" y="4"/>
                      <a:pt x="15" y="4"/>
                    </a:cubicBezTo>
                    <a:cubicBezTo>
                      <a:pt x="14" y="1"/>
                      <a:pt x="14" y="1"/>
                      <a:pt x="14" y="1"/>
                    </a:cubicBezTo>
                    <a:cubicBezTo>
                      <a:pt x="22" y="1"/>
                      <a:pt x="22" y="1"/>
                      <a:pt x="22" y="1"/>
                    </a:cubicBezTo>
                    <a:cubicBezTo>
                      <a:pt x="24" y="3"/>
                      <a:pt x="32" y="7"/>
                      <a:pt x="33" y="7"/>
                    </a:cubicBezTo>
                    <a:cubicBezTo>
                      <a:pt x="37" y="7"/>
                      <a:pt x="39" y="1"/>
                      <a:pt x="40" y="0"/>
                    </a:cubicBezTo>
                    <a:cubicBezTo>
                      <a:pt x="44" y="0"/>
                      <a:pt x="44" y="0"/>
                      <a:pt x="44" y="0"/>
                    </a:cubicBezTo>
                    <a:cubicBezTo>
                      <a:pt x="44" y="4"/>
                      <a:pt x="43" y="5"/>
                      <a:pt x="44" y="7"/>
                    </a:cubicBezTo>
                    <a:cubicBezTo>
                      <a:pt x="46" y="7"/>
                      <a:pt x="48" y="4"/>
                      <a:pt x="53" y="4"/>
                    </a:cubicBezTo>
                    <a:cubicBezTo>
                      <a:pt x="59" y="4"/>
                      <a:pt x="58" y="4"/>
                      <a:pt x="62" y="4"/>
                    </a:cubicBezTo>
                    <a:cubicBezTo>
                      <a:pt x="68" y="4"/>
                      <a:pt x="73" y="9"/>
                      <a:pt x="75"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3" name="Freeform 82">
                <a:extLst>
                  <a:ext uri="{FF2B5EF4-FFF2-40B4-BE49-F238E27FC236}">
                    <a16:creationId xmlns:a16="http://schemas.microsoft.com/office/drawing/2014/main" id="{B309DBC2-185B-4CA4-881B-94BFE70A1175}"/>
                  </a:ext>
                </a:extLst>
              </p:cNvPr>
              <p:cNvSpPr>
                <a:spLocks/>
              </p:cNvSpPr>
              <p:nvPr/>
            </p:nvSpPr>
            <p:spPr bwMode="auto">
              <a:xfrm>
                <a:off x="4580960" y="1037255"/>
                <a:ext cx="34698" cy="28502"/>
              </a:xfrm>
              <a:custGeom>
                <a:avLst/>
                <a:gdLst>
                  <a:gd name="T0" fmla="*/ 5 w 14"/>
                  <a:gd name="T1" fmla="*/ 0 h 12"/>
                  <a:gd name="T2" fmla="*/ 14 w 14"/>
                  <a:gd name="T3" fmla="*/ 12 h 12"/>
                  <a:gd name="T4" fmla="*/ 5 w 14"/>
                  <a:gd name="T5" fmla="*/ 0 h 12"/>
                  <a:gd name="T6" fmla="*/ 5 w 14"/>
                  <a:gd name="T7" fmla="*/ 1 h 12"/>
                  <a:gd name="T8" fmla="*/ 5 w 14"/>
                  <a:gd name="T9" fmla="*/ 0 h 12"/>
                </a:gdLst>
                <a:ahLst/>
                <a:cxnLst>
                  <a:cxn ang="0">
                    <a:pos x="T0" y="T1"/>
                  </a:cxn>
                  <a:cxn ang="0">
                    <a:pos x="T2" y="T3"/>
                  </a:cxn>
                  <a:cxn ang="0">
                    <a:pos x="T4" y="T5"/>
                  </a:cxn>
                  <a:cxn ang="0">
                    <a:pos x="T6" y="T7"/>
                  </a:cxn>
                  <a:cxn ang="0">
                    <a:pos x="T8" y="T9"/>
                  </a:cxn>
                </a:cxnLst>
                <a:rect l="0" t="0" r="r" b="b"/>
                <a:pathLst>
                  <a:path w="14" h="12">
                    <a:moveTo>
                      <a:pt x="5" y="0"/>
                    </a:moveTo>
                    <a:cubicBezTo>
                      <a:pt x="8" y="5"/>
                      <a:pt x="12" y="6"/>
                      <a:pt x="14" y="12"/>
                    </a:cubicBezTo>
                    <a:cubicBezTo>
                      <a:pt x="9" y="11"/>
                      <a:pt x="0" y="2"/>
                      <a:pt x="5" y="0"/>
                    </a:cubicBezTo>
                    <a:cubicBezTo>
                      <a:pt x="5" y="1"/>
                      <a:pt x="5" y="1"/>
                      <a:pt x="5" y="1"/>
                    </a:cubicBezTo>
                    <a:lnTo>
                      <a:pt x="5"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4" name="Freeform 83">
                <a:extLst>
                  <a:ext uri="{FF2B5EF4-FFF2-40B4-BE49-F238E27FC236}">
                    <a16:creationId xmlns:a16="http://schemas.microsoft.com/office/drawing/2014/main" id="{0F4B4591-1843-4E1D-B78B-39F0A3E20679}"/>
                  </a:ext>
                </a:extLst>
              </p:cNvPr>
              <p:cNvSpPr>
                <a:spLocks/>
              </p:cNvSpPr>
              <p:nvPr/>
            </p:nvSpPr>
            <p:spPr bwMode="auto">
              <a:xfrm>
                <a:off x="4185654" y="1861325"/>
                <a:ext cx="87984" cy="105333"/>
              </a:xfrm>
              <a:custGeom>
                <a:avLst/>
                <a:gdLst>
                  <a:gd name="T0" fmla="*/ 6 w 36"/>
                  <a:gd name="T1" fmla="*/ 12 h 43"/>
                  <a:gd name="T2" fmla="*/ 14 w 36"/>
                  <a:gd name="T3" fmla="*/ 9 h 43"/>
                  <a:gd name="T4" fmla="*/ 12 w 36"/>
                  <a:gd name="T5" fmla="*/ 6 h 43"/>
                  <a:gd name="T6" fmla="*/ 21 w 36"/>
                  <a:gd name="T7" fmla="*/ 0 h 43"/>
                  <a:gd name="T8" fmla="*/ 26 w 36"/>
                  <a:gd name="T9" fmla="*/ 0 h 43"/>
                  <a:gd name="T10" fmla="*/ 36 w 36"/>
                  <a:gd name="T11" fmla="*/ 12 h 43"/>
                  <a:gd name="T12" fmla="*/ 31 w 36"/>
                  <a:gd name="T13" fmla="*/ 16 h 43"/>
                  <a:gd name="T14" fmla="*/ 31 w 36"/>
                  <a:gd name="T15" fmla="*/ 26 h 43"/>
                  <a:gd name="T16" fmla="*/ 30 w 36"/>
                  <a:gd name="T17" fmla="*/ 34 h 43"/>
                  <a:gd name="T18" fmla="*/ 23 w 36"/>
                  <a:gd name="T19" fmla="*/ 35 h 43"/>
                  <a:gd name="T20" fmla="*/ 12 w 36"/>
                  <a:gd name="T21" fmla="*/ 42 h 43"/>
                  <a:gd name="T22" fmla="*/ 7 w 36"/>
                  <a:gd name="T23" fmla="*/ 43 h 43"/>
                  <a:gd name="T24" fmla="*/ 0 w 36"/>
                  <a:gd name="T25" fmla="*/ 36 h 43"/>
                  <a:gd name="T26" fmla="*/ 8 w 36"/>
                  <a:gd name="T27" fmla="*/ 22 h 43"/>
                  <a:gd name="T28" fmla="*/ 3 w 36"/>
                  <a:gd name="T29" fmla="*/ 16 h 43"/>
                  <a:gd name="T30" fmla="*/ 6 w 36"/>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3">
                    <a:moveTo>
                      <a:pt x="6" y="12"/>
                    </a:moveTo>
                    <a:cubicBezTo>
                      <a:pt x="8" y="12"/>
                      <a:pt x="12" y="11"/>
                      <a:pt x="14" y="9"/>
                    </a:cubicBezTo>
                    <a:cubicBezTo>
                      <a:pt x="13" y="8"/>
                      <a:pt x="12" y="7"/>
                      <a:pt x="12" y="6"/>
                    </a:cubicBezTo>
                    <a:cubicBezTo>
                      <a:pt x="12" y="4"/>
                      <a:pt x="18" y="0"/>
                      <a:pt x="21" y="0"/>
                    </a:cubicBezTo>
                    <a:cubicBezTo>
                      <a:pt x="23" y="0"/>
                      <a:pt x="24" y="0"/>
                      <a:pt x="26" y="0"/>
                    </a:cubicBezTo>
                    <a:cubicBezTo>
                      <a:pt x="33" y="0"/>
                      <a:pt x="36" y="7"/>
                      <a:pt x="36" y="12"/>
                    </a:cubicBezTo>
                    <a:cubicBezTo>
                      <a:pt x="36" y="14"/>
                      <a:pt x="31" y="14"/>
                      <a:pt x="31" y="16"/>
                    </a:cubicBezTo>
                    <a:cubicBezTo>
                      <a:pt x="31" y="18"/>
                      <a:pt x="31" y="26"/>
                      <a:pt x="31" y="26"/>
                    </a:cubicBezTo>
                    <a:cubicBezTo>
                      <a:pt x="31" y="28"/>
                      <a:pt x="33" y="32"/>
                      <a:pt x="30" y="34"/>
                    </a:cubicBezTo>
                    <a:cubicBezTo>
                      <a:pt x="29" y="36"/>
                      <a:pt x="26" y="35"/>
                      <a:pt x="23" y="35"/>
                    </a:cubicBezTo>
                    <a:cubicBezTo>
                      <a:pt x="18" y="35"/>
                      <a:pt x="15" y="40"/>
                      <a:pt x="12" y="42"/>
                    </a:cubicBezTo>
                    <a:cubicBezTo>
                      <a:pt x="11" y="43"/>
                      <a:pt x="9" y="43"/>
                      <a:pt x="7" y="43"/>
                    </a:cubicBezTo>
                    <a:cubicBezTo>
                      <a:pt x="4" y="43"/>
                      <a:pt x="0" y="40"/>
                      <a:pt x="0" y="36"/>
                    </a:cubicBezTo>
                    <a:cubicBezTo>
                      <a:pt x="0" y="29"/>
                      <a:pt x="7" y="28"/>
                      <a:pt x="8" y="22"/>
                    </a:cubicBezTo>
                    <a:cubicBezTo>
                      <a:pt x="5" y="20"/>
                      <a:pt x="3" y="18"/>
                      <a:pt x="3" y="16"/>
                    </a:cubicBezTo>
                    <a:cubicBezTo>
                      <a:pt x="3" y="12"/>
                      <a:pt x="5" y="12"/>
                      <a:pt x="6"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5" name="Freeform 84">
                <a:extLst>
                  <a:ext uri="{FF2B5EF4-FFF2-40B4-BE49-F238E27FC236}">
                    <a16:creationId xmlns:a16="http://schemas.microsoft.com/office/drawing/2014/main" id="{6880E0DB-19AD-46EF-A70B-6E42EF808E87}"/>
                  </a:ext>
                </a:extLst>
              </p:cNvPr>
              <p:cNvSpPr>
                <a:spLocks/>
              </p:cNvSpPr>
              <p:nvPr/>
            </p:nvSpPr>
            <p:spPr bwMode="auto">
              <a:xfrm>
                <a:off x="4243897" y="1773341"/>
                <a:ext cx="17349" cy="14870"/>
              </a:xfrm>
              <a:custGeom>
                <a:avLst/>
                <a:gdLst>
                  <a:gd name="T0" fmla="*/ 2 w 7"/>
                  <a:gd name="T1" fmla="*/ 6 h 6"/>
                  <a:gd name="T2" fmla="*/ 0 w 7"/>
                  <a:gd name="T3" fmla="*/ 3 h 6"/>
                  <a:gd name="T4" fmla="*/ 7 w 7"/>
                  <a:gd name="T5" fmla="*/ 0 h 6"/>
                  <a:gd name="T6" fmla="*/ 2 w 7"/>
                  <a:gd name="T7" fmla="*/ 6 h 6"/>
                </a:gdLst>
                <a:ahLst/>
                <a:cxnLst>
                  <a:cxn ang="0">
                    <a:pos x="T0" y="T1"/>
                  </a:cxn>
                  <a:cxn ang="0">
                    <a:pos x="T2" y="T3"/>
                  </a:cxn>
                  <a:cxn ang="0">
                    <a:pos x="T4" y="T5"/>
                  </a:cxn>
                  <a:cxn ang="0">
                    <a:pos x="T6" y="T7"/>
                  </a:cxn>
                </a:cxnLst>
                <a:rect l="0" t="0" r="r" b="b"/>
                <a:pathLst>
                  <a:path w="7" h="6">
                    <a:moveTo>
                      <a:pt x="2" y="6"/>
                    </a:moveTo>
                    <a:cubicBezTo>
                      <a:pt x="1" y="6"/>
                      <a:pt x="0" y="4"/>
                      <a:pt x="0" y="3"/>
                    </a:cubicBezTo>
                    <a:cubicBezTo>
                      <a:pt x="0" y="1"/>
                      <a:pt x="5" y="0"/>
                      <a:pt x="7" y="0"/>
                    </a:cubicBezTo>
                    <a:cubicBezTo>
                      <a:pt x="7" y="3"/>
                      <a:pt x="5" y="6"/>
                      <a:pt x="2"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6" name="Freeform 85">
                <a:extLst>
                  <a:ext uri="{FF2B5EF4-FFF2-40B4-BE49-F238E27FC236}">
                    <a16:creationId xmlns:a16="http://schemas.microsoft.com/office/drawing/2014/main" id="{9E02DE6D-EEBD-46A9-8990-E52525F805B7}"/>
                  </a:ext>
                </a:extLst>
              </p:cNvPr>
              <p:cNvSpPr>
                <a:spLocks/>
              </p:cNvSpPr>
              <p:nvPr/>
            </p:nvSpPr>
            <p:spPr bwMode="auto">
              <a:xfrm>
                <a:off x="4253811" y="1763427"/>
                <a:ext cx="166053" cy="242884"/>
              </a:xfrm>
              <a:custGeom>
                <a:avLst/>
                <a:gdLst>
                  <a:gd name="T0" fmla="*/ 62 w 68"/>
                  <a:gd name="T1" fmla="*/ 66 h 99"/>
                  <a:gd name="T2" fmla="*/ 59 w 68"/>
                  <a:gd name="T3" fmla="*/ 83 h 99"/>
                  <a:gd name="T4" fmla="*/ 65 w 68"/>
                  <a:gd name="T5" fmla="*/ 86 h 99"/>
                  <a:gd name="T6" fmla="*/ 45 w 68"/>
                  <a:gd name="T7" fmla="*/ 91 h 99"/>
                  <a:gd name="T8" fmla="*/ 25 w 68"/>
                  <a:gd name="T9" fmla="*/ 91 h 99"/>
                  <a:gd name="T10" fmla="*/ 17 w 68"/>
                  <a:gd name="T11" fmla="*/ 96 h 99"/>
                  <a:gd name="T12" fmla="*/ 11 w 68"/>
                  <a:gd name="T13" fmla="*/ 99 h 99"/>
                  <a:gd name="T14" fmla="*/ 21 w 68"/>
                  <a:gd name="T15" fmla="*/ 86 h 99"/>
                  <a:gd name="T16" fmla="*/ 30 w 68"/>
                  <a:gd name="T17" fmla="*/ 81 h 99"/>
                  <a:gd name="T18" fmla="*/ 17 w 68"/>
                  <a:gd name="T19" fmla="*/ 80 h 99"/>
                  <a:gd name="T20" fmla="*/ 12 w 68"/>
                  <a:gd name="T21" fmla="*/ 80 h 99"/>
                  <a:gd name="T22" fmla="*/ 18 w 68"/>
                  <a:gd name="T23" fmla="*/ 63 h 99"/>
                  <a:gd name="T24" fmla="*/ 31 w 68"/>
                  <a:gd name="T25" fmla="*/ 53 h 99"/>
                  <a:gd name="T26" fmla="*/ 26 w 68"/>
                  <a:gd name="T27" fmla="*/ 46 h 99"/>
                  <a:gd name="T28" fmla="*/ 17 w 68"/>
                  <a:gd name="T29" fmla="*/ 47 h 99"/>
                  <a:gd name="T30" fmla="*/ 15 w 68"/>
                  <a:gd name="T31" fmla="*/ 39 h 99"/>
                  <a:gd name="T32" fmla="*/ 10 w 68"/>
                  <a:gd name="T33" fmla="*/ 32 h 99"/>
                  <a:gd name="T34" fmla="*/ 8 w 68"/>
                  <a:gd name="T35" fmla="*/ 36 h 99"/>
                  <a:gd name="T36" fmla="*/ 9 w 68"/>
                  <a:gd name="T37" fmla="*/ 29 h 99"/>
                  <a:gd name="T38" fmla="*/ 5 w 68"/>
                  <a:gd name="T39" fmla="*/ 25 h 99"/>
                  <a:gd name="T40" fmla="*/ 7 w 68"/>
                  <a:gd name="T41" fmla="*/ 19 h 99"/>
                  <a:gd name="T42" fmla="*/ 5 w 68"/>
                  <a:gd name="T43" fmla="*/ 13 h 99"/>
                  <a:gd name="T44" fmla="*/ 8 w 68"/>
                  <a:gd name="T45" fmla="*/ 14 h 99"/>
                  <a:gd name="T46" fmla="*/ 11 w 68"/>
                  <a:gd name="T47" fmla="*/ 9 h 99"/>
                  <a:gd name="T48" fmla="*/ 16 w 68"/>
                  <a:gd name="T49" fmla="*/ 0 h 99"/>
                  <a:gd name="T50" fmla="*/ 28 w 68"/>
                  <a:gd name="T51" fmla="*/ 3 h 99"/>
                  <a:gd name="T52" fmla="*/ 21 w 68"/>
                  <a:gd name="T53" fmla="*/ 13 h 99"/>
                  <a:gd name="T54" fmla="*/ 30 w 68"/>
                  <a:gd name="T55" fmla="*/ 30 h 99"/>
                  <a:gd name="T56" fmla="*/ 35 w 68"/>
                  <a:gd name="T57" fmla="*/ 33 h 99"/>
                  <a:gd name="T58" fmla="*/ 55 w 68"/>
                  <a:gd name="T59" fmla="*/ 58 h 99"/>
                  <a:gd name="T60" fmla="*/ 57 w 68"/>
                  <a:gd name="T61" fmla="*/ 66 h 99"/>
                  <a:gd name="T62" fmla="*/ 60 w 68"/>
                  <a:gd name="T63"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99">
                    <a:moveTo>
                      <a:pt x="59" y="67"/>
                    </a:moveTo>
                    <a:cubicBezTo>
                      <a:pt x="61" y="66"/>
                      <a:pt x="60" y="66"/>
                      <a:pt x="62" y="66"/>
                    </a:cubicBezTo>
                    <a:cubicBezTo>
                      <a:pt x="66" y="66"/>
                      <a:pt x="68" y="69"/>
                      <a:pt x="68" y="72"/>
                    </a:cubicBezTo>
                    <a:cubicBezTo>
                      <a:pt x="68" y="77"/>
                      <a:pt x="61" y="79"/>
                      <a:pt x="59" y="83"/>
                    </a:cubicBezTo>
                    <a:cubicBezTo>
                      <a:pt x="62" y="84"/>
                      <a:pt x="63" y="84"/>
                      <a:pt x="65" y="84"/>
                    </a:cubicBezTo>
                    <a:cubicBezTo>
                      <a:pt x="65" y="86"/>
                      <a:pt x="65" y="86"/>
                      <a:pt x="65" y="86"/>
                    </a:cubicBezTo>
                    <a:cubicBezTo>
                      <a:pt x="62" y="89"/>
                      <a:pt x="60" y="91"/>
                      <a:pt x="57" y="91"/>
                    </a:cubicBezTo>
                    <a:cubicBezTo>
                      <a:pt x="53" y="91"/>
                      <a:pt x="47" y="91"/>
                      <a:pt x="45" y="91"/>
                    </a:cubicBezTo>
                    <a:cubicBezTo>
                      <a:pt x="42" y="91"/>
                      <a:pt x="35" y="93"/>
                      <a:pt x="30" y="93"/>
                    </a:cubicBezTo>
                    <a:cubicBezTo>
                      <a:pt x="28" y="93"/>
                      <a:pt x="27" y="91"/>
                      <a:pt x="25" y="91"/>
                    </a:cubicBezTo>
                    <a:cubicBezTo>
                      <a:pt x="22" y="91"/>
                      <a:pt x="21" y="94"/>
                      <a:pt x="21" y="96"/>
                    </a:cubicBezTo>
                    <a:cubicBezTo>
                      <a:pt x="17" y="96"/>
                      <a:pt x="17" y="96"/>
                      <a:pt x="17" y="96"/>
                    </a:cubicBezTo>
                    <a:cubicBezTo>
                      <a:pt x="15" y="96"/>
                      <a:pt x="14" y="97"/>
                      <a:pt x="13" y="99"/>
                    </a:cubicBezTo>
                    <a:cubicBezTo>
                      <a:pt x="11" y="99"/>
                      <a:pt x="11" y="99"/>
                      <a:pt x="11" y="99"/>
                    </a:cubicBezTo>
                    <a:cubicBezTo>
                      <a:pt x="11" y="97"/>
                      <a:pt x="11" y="97"/>
                      <a:pt x="11" y="97"/>
                    </a:cubicBezTo>
                    <a:cubicBezTo>
                      <a:pt x="11" y="96"/>
                      <a:pt x="20" y="87"/>
                      <a:pt x="21" y="86"/>
                    </a:cubicBezTo>
                    <a:cubicBezTo>
                      <a:pt x="25" y="85"/>
                      <a:pt x="30" y="87"/>
                      <a:pt x="30" y="83"/>
                    </a:cubicBezTo>
                    <a:cubicBezTo>
                      <a:pt x="30" y="82"/>
                      <a:pt x="30" y="81"/>
                      <a:pt x="30" y="81"/>
                    </a:cubicBezTo>
                    <a:cubicBezTo>
                      <a:pt x="29" y="82"/>
                      <a:pt x="27" y="83"/>
                      <a:pt x="25" y="83"/>
                    </a:cubicBezTo>
                    <a:cubicBezTo>
                      <a:pt x="21" y="83"/>
                      <a:pt x="20" y="80"/>
                      <a:pt x="17" y="80"/>
                    </a:cubicBezTo>
                    <a:cubicBezTo>
                      <a:pt x="15" y="80"/>
                      <a:pt x="15" y="81"/>
                      <a:pt x="14" y="81"/>
                    </a:cubicBezTo>
                    <a:cubicBezTo>
                      <a:pt x="13" y="81"/>
                      <a:pt x="12" y="81"/>
                      <a:pt x="12" y="80"/>
                    </a:cubicBezTo>
                    <a:cubicBezTo>
                      <a:pt x="12" y="76"/>
                      <a:pt x="20" y="75"/>
                      <a:pt x="20" y="71"/>
                    </a:cubicBezTo>
                    <a:cubicBezTo>
                      <a:pt x="20" y="67"/>
                      <a:pt x="18" y="66"/>
                      <a:pt x="18" y="63"/>
                    </a:cubicBezTo>
                    <a:cubicBezTo>
                      <a:pt x="23" y="63"/>
                      <a:pt x="30" y="60"/>
                      <a:pt x="31" y="57"/>
                    </a:cubicBezTo>
                    <a:cubicBezTo>
                      <a:pt x="31" y="53"/>
                      <a:pt x="31" y="53"/>
                      <a:pt x="31" y="53"/>
                    </a:cubicBezTo>
                    <a:cubicBezTo>
                      <a:pt x="28" y="53"/>
                      <a:pt x="24" y="53"/>
                      <a:pt x="24" y="50"/>
                    </a:cubicBezTo>
                    <a:cubicBezTo>
                      <a:pt x="24" y="48"/>
                      <a:pt x="26" y="47"/>
                      <a:pt x="26" y="46"/>
                    </a:cubicBezTo>
                    <a:cubicBezTo>
                      <a:pt x="25" y="46"/>
                      <a:pt x="24" y="46"/>
                      <a:pt x="24" y="46"/>
                    </a:cubicBezTo>
                    <a:cubicBezTo>
                      <a:pt x="21" y="46"/>
                      <a:pt x="19" y="47"/>
                      <a:pt x="17" y="47"/>
                    </a:cubicBezTo>
                    <a:cubicBezTo>
                      <a:pt x="14" y="47"/>
                      <a:pt x="12" y="47"/>
                      <a:pt x="12" y="45"/>
                    </a:cubicBezTo>
                    <a:cubicBezTo>
                      <a:pt x="12" y="42"/>
                      <a:pt x="15" y="41"/>
                      <a:pt x="15" y="39"/>
                    </a:cubicBezTo>
                    <a:cubicBezTo>
                      <a:pt x="15" y="36"/>
                      <a:pt x="14" y="35"/>
                      <a:pt x="15" y="33"/>
                    </a:cubicBezTo>
                    <a:cubicBezTo>
                      <a:pt x="13" y="33"/>
                      <a:pt x="11" y="32"/>
                      <a:pt x="10" y="32"/>
                    </a:cubicBezTo>
                    <a:cubicBezTo>
                      <a:pt x="9" y="34"/>
                      <a:pt x="10" y="35"/>
                      <a:pt x="10" y="36"/>
                    </a:cubicBezTo>
                    <a:cubicBezTo>
                      <a:pt x="8" y="36"/>
                      <a:pt x="8" y="36"/>
                      <a:pt x="8" y="36"/>
                    </a:cubicBezTo>
                    <a:cubicBezTo>
                      <a:pt x="8" y="34"/>
                      <a:pt x="8" y="33"/>
                      <a:pt x="8" y="31"/>
                    </a:cubicBezTo>
                    <a:cubicBezTo>
                      <a:pt x="8" y="31"/>
                      <a:pt x="8" y="30"/>
                      <a:pt x="9" y="29"/>
                    </a:cubicBezTo>
                    <a:cubicBezTo>
                      <a:pt x="9" y="27"/>
                      <a:pt x="9" y="27"/>
                      <a:pt x="9" y="27"/>
                    </a:cubicBezTo>
                    <a:cubicBezTo>
                      <a:pt x="7" y="27"/>
                      <a:pt x="5" y="26"/>
                      <a:pt x="5" y="25"/>
                    </a:cubicBezTo>
                    <a:cubicBezTo>
                      <a:pt x="5" y="23"/>
                      <a:pt x="7" y="21"/>
                      <a:pt x="7" y="21"/>
                    </a:cubicBezTo>
                    <a:cubicBezTo>
                      <a:pt x="7" y="19"/>
                      <a:pt x="7" y="19"/>
                      <a:pt x="7" y="19"/>
                    </a:cubicBezTo>
                    <a:cubicBezTo>
                      <a:pt x="3" y="18"/>
                      <a:pt x="0" y="17"/>
                      <a:pt x="0" y="13"/>
                    </a:cubicBezTo>
                    <a:cubicBezTo>
                      <a:pt x="5" y="13"/>
                      <a:pt x="5" y="13"/>
                      <a:pt x="5" y="13"/>
                    </a:cubicBezTo>
                    <a:cubicBezTo>
                      <a:pt x="5" y="15"/>
                      <a:pt x="6" y="16"/>
                      <a:pt x="7" y="16"/>
                    </a:cubicBezTo>
                    <a:cubicBezTo>
                      <a:pt x="7" y="16"/>
                      <a:pt x="8" y="15"/>
                      <a:pt x="8" y="14"/>
                    </a:cubicBezTo>
                    <a:cubicBezTo>
                      <a:pt x="7" y="14"/>
                      <a:pt x="7" y="13"/>
                      <a:pt x="7" y="12"/>
                    </a:cubicBezTo>
                    <a:cubicBezTo>
                      <a:pt x="7" y="10"/>
                      <a:pt x="9" y="9"/>
                      <a:pt x="11" y="9"/>
                    </a:cubicBezTo>
                    <a:cubicBezTo>
                      <a:pt x="11" y="6"/>
                      <a:pt x="12" y="5"/>
                      <a:pt x="12" y="4"/>
                    </a:cubicBezTo>
                    <a:cubicBezTo>
                      <a:pt x="12" y="2"/>
                      <a:pt x="15" y="0"/>
                      <a:pt x="16" y="0"/>
                    </a:cubicBezTo>
                    <a:cubicBezTo>
                      <a:pt x="19" y="0"/>
                      <a:pt x="23" y="0"/>
                      <a:pt x="25" y="0"/>
                    </a:cubicBezTo>
                    <a:cubicBezTo>
                      <a:pt x="26" y="0"/>
                      <a:pt x="28" y="2"/>
                      <a:pt x="28" y="3"/>
                    </a:cubicBezTo>
                    <a:cubicBezTo>
                      <a:pt x="28" y="7"/>
                      <a:pt x="21" y="6"/>
                      <a:pt x="20" y="10"/>
                    </a:cubicBezTo>
                    <a:cubicBezTo>
                      <a:pt x="20" y="11"/>
                      <a:pt x="21" y="12"/>
                      <a:pt x="21" y="13"/>
                    </a:cubicBezTo>
                    <a:cubicBezTo>
                      <a:pt x="38" y="13"/>
                      <a:pt x="38" y="13"/>
                      <a:pt x="38" y="13"/>
                    </a:cubicBezTo>
                    <a:cubicBezTo>
                      <a:pt x="39" y="21"/>
                      <a:pt x="30" y="24"/>
                      <a:pt x="30" y="30"/>
                    </a:cubicBezTo>
                    <a:cubicBezTo>
                      <a:pt x="29" y="30"/>
                      <a:pt x="28" y="31"/>
                      <a:pt x="28" y="32"/>
                    </a:cubicBezTo>
                    <a:cubicBezTo>
                      <a:pt x="31" y="33"/>
                      <a:pt x="32" y="32"/>
                      <a:pt x="35" y="33"/>
                    </a:cubicBezTo>
                    <a:cubicBezTo>
                      <a:pt x="40" y="34"/>
                      <a:pt x="39" y="41"/>
                      <a:pt x="43" y="45"/>
                    </a:cubicBezTo>
                    <a:cubicBezTo>
                      <a:pt x="47" y="49"/>
                      <a:pt x="55" y="51"/>
                      <a:pt x="55" y="58"/>
                    </a:cubicBezTo>
                    <a:cubicBezTo>
                      <a:pt x="55" y="60"/>
                      <a:pt x="58" y="62"/>
                      <a:pt x="58" y="64"/>
                    </a:cubicBezTo>
                    <a:cubicBezTo>
                      <a:pt x="58" y="65"/>
                      <a:pt x="57" y="66"/>
                      <a:pt x="57" y="66"/>
                    </a:cubicBezTo>
                    <a:cubicBezTo>
                      <a:pt x="57" y="68"/>
                      <a:pt x="57" y="68"/>
                      <a:pt x="57" y="68"/>
                    </a:cubicBezTo>
                    <a:cubicBezTo>
                      <a:pt x="59" y="68"/>
                      <a:pt x="59" y="67"/>
                      <a:pt x="60" y="66"/>
                    </a:cubicBezTo>
                    <a:lnTo>
                      <a:pt x="59" y="6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7" name="Freeform 86">
                <a:extLst>
                  <a:ext uri="{FF2B5EF4-FFF2-40B4-BE49-F238E27FC236}">
                    <a16:creationId xmlns:a16="http://schemas.microsoft.com/office/drawing/2014/main" id="{5EA813C3-3BC2-457D-AE12-2F85E0E0D7C6}"/>
                  </a:ext>
                </a:extLst>
              </p:cNvPr>
              <p:cNvSpPr>
                <a:spLocks/>
              </p:cNvSpPr>
              <p:nvPr/>
            </p:nvSpPr>
            <p:spPr bwMode="auto">
              <a:xfrm>
                <a:off x="4289747" y="1888587"/>
                <a:ext cx="7435" cy="7435"/>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1"/>
                      <a:pt x="0" y="2"/>
                      <a:pt x="0" y="3"/>
                    </a:cubicBezTo>
                    <a:cubicBezTo>
                      <a:pt x="1" y="3"/>
                      <a:pt x="2" y="3"/>
                      <a:pt x="3" y="3"/>
                    </a:cubicBezTo>
                    <a:cubicBezTo>
                      <a:pt x="3" y="2"/>
                      <a:pt x="3" y="1"/>
                      <a:pt x="3" y="0"/>
                    </a:cubicBezTo>
                    <a:cubicBezTo>
                      <a:pt x="3" y="0"/>
                      <a:pt x="2" y="0"/>
                      <a:pt x="2"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8" name="Freeform 150">
                <a:extLst>
                  <a:ext uri="{FF2B5EF4-FFF2-40B4-BE49-F238E27FC236}">
                    <a16:creationId xmlns:a16="http://schemas.microsoft.com/office/drawing/2014/main" id="{C29AF5EC-E3AC-450E-93D8-618914701650}"/>
                  </a:ext>
                </a:extLst>
              </p:cNvPr>
              <p:cNvSpPr>
                <a:spLocks/>
              </p:cNvSpPr>
              <p:nvPr/>
            </p:nvSpPr>
            <p:spPr bwMode="auto">
              <a:xfrm>
                <a:off x="4630528" y="2295045"/>
                <a:ext cx="55764" cy="35937"/>
              </a:xfrm>
              <a:custGeom>
                <a:avLst/>
                <a:gdLst>
                  <a:gd name="T0" fmla="*/ 0 w 23"/>
                  <a:gd name="T1" fmla="*/ 3 h 15"/>
                  <a:gd name="T2" fmla="*/ 0 w 23"/>
                  <a:gd name="T3" fmla="*/ 5 h 15"/>
                  <a:gd name="T4" fmla="*/ 4 w 23"/>
                  <a:gd name="T5" fmla="*/ 6 h 15"/>
                  <a:gd name="T6" fmla="*/ 18 w 23"/>
                  <a:gd name="T7" fmla="*/ 14 h 15"/>
                  <a:gd name="T8" fmla="*/ 20 w 23"/>
                  <a:gd name="T9" fmla="*/ 15 h 15"/>
                  <a:gd name="T10" fmla="*/ 22 w 23"/>
                  <a:gd name="T11" fmla="*/ 13 h 15"/>
                  <a:gd name="T12" fmla="*/ 20 w 23"/>
                  <a:gd name="T13" fmla="*/ 8 h 15"/>
                  <a:gd name="T14" fmla="*/ 22 w 23"/>
                  <a:gd name="T15" fmla="*/ 5 h 15"/>
                  <a:gd name="T16" fmla="*/ 23 w 23"/>
                  <a:gd name="T17" fmla="*/ 2 h 15"/>
                  <a:gd name="T18" fmla="*/ 13 w 23"/>
                  <a:gd name="T19" fmla="*/ 4 h 15"/>
                  <a:gd name="T20" fmla="*/ 0 w 23"/>
                  <a:gd name="T21"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5">
                    <a:moveTo>
                      <a:pt x="0" y="3"/>
                    </a:moveTo>
                    <a:cubicBezTo>
                      <a:pt x="0" y="5"/>
                      <a:pt x="0" y="5"/>
                      <a:pt x="0" y="5"/>
                    </a:cubicBezTo>
                    <a:cubicBezTo>
                      <a:pt x="1" y="6"/>
                      <a:pt x="4" y="6"/>
                      <a:pt x="4" y="6"/>
                    </a:cubicBezTo>
                    <a:cubicBezTo>
                      <a:pt x="9" y="8"/>
                      <a:pt x="13" y="12"/>
                      <a:pt x="18" y="14"/>
                    </a:cubicBezTo>
                    <a:cubicBezTo>
                      <a:pt x="18" y="14"/>
                      <a:pt x="19" y="15"/>
                      <a:pt x="20" y="15"/>
                    </a:cubicBezTo>
                    <a:cubicBezTo>
                      <a:pt x="21" y="15"/>
                      <a:pt x="22" y="14"/>
                      <a:pt x="22" y="13"/>
                    </a:cubicBezTo>
                    <a:cubicBezTo>
                      <a:pt x="22" y="10"/>
                      <a:pt x="20" y="10"/>
                      <a:pt x="20" y="8"/>
                    </a:cubicBezTo>
                    <a:cubicBezTo>
                      <a:pt x="20" y="7"/>
                      <a:pt x="22" y="5"/>
                      <a:pt x="22" y="5"/>
                    </a:cubicBezTo>
                    <a:cubicBezTo>
                      <a:pt x="23" y="2"/>
                      <a:pt x="23" y="2"/>
                      <a:pt x="23" y="2"/>
                    </a:cubicBezTo>
                    <a:cubicBezTo>
                      <a:pt x="18" y="1"/>
                      <a:pt x="17" y="4"/>
                      <a:pt x="13" y="4"/>
                    </a:cubicBezTo>
                    <a:cubicBezTo>
                      <a:pt x="9" y="4"/>
                      <a:pt x="6" y="0"/>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69" name="Freeform 151">
                <a:extLst>
                  <a:ext uri="{FF2B5EF4-FFF2-40B4-BE49-F238E27FC236}">
                    <a16:creationId xmlns:a16="http://schemas.microsoft.com/office/drawing/2014/main" id="{87BA1FEB-AE31-4714-9931-22BD0075A3DA}"/>
                  </a:ext>
                </a:extLst>
              </p:cNvPr>
              <p:cNvSpPr>
                <a:spLocks/>
              </p:cNvSpPr>
              <p:nvPr/>
            </p:nvSpPr>
            <p:spPr bwMode="auto">
              <a:xfrm>
                <a:off x="4554936" y="2184756"/>
                <a:ext cx="18588" cy="37176"/>
              </a:xfrm>
              <a:custGeom>
                <a:avLst/>
                <a:gdLst>
                  <a:gd name="T0" fmla="*/ 2 w 8"/>
                  <a:gd name="T1" fmla="*/ 3 h 15"/>
                  <a:gd name="T2" fmla="*/ 7 w 8"/>
                  <a:gd name="T3" fmla="*/ 0 h 15"/>
                  <a:gd name="T4" fmla="*/ 8 w 8"/>
                  <a:gd name="T5" fmla="*/ 3 h 15"/>
                  <a:gd name="T6" fmla="*/ 5 w 8"/>
                  <a:gd name="T7" fmla="*/ 15 h 15"/>
                  <a:gd name="T8" fmla="*/ 0 w 8"/>
                  <a:gd name="T9" fmla="*/ 4 h 15"/>
                  <a:gd name="T10" fmla="*/ 2 w 8"/>
                  <a:gd name="T11" fmla="*/ 3 h 15"/>
                </a:gdLst>
                <a:ahLst/>
                <a:cxnLst>
                  <a:cxn ang="0">
                    <a:pos x="T0" y="T1"/>
                  </a:cxn>
                  <a:cxn ang="0">
                    <a:pos x="T2" y="T3"/>
                  </a:cxn>
                  <a:cxn ang="0">
                    <a:pos x="T4" y="T5"/>
                  </a:cxn>
                  <a:cxn ang="0">
                    <a:pos x="T6" y="T7"/>
                  </a:cxn>
                  <a:cxn ang="0">
                    <a:pos x="T8" y="T9"/>
                  </a:cxn>
                  <a:cxn ang="0">
                    <a:pos x="T10" y="T11"/>
                  </a:cxn>
                </a:cxnLst>
                <a:rect l="0" t="0" r="r" b="b"/>
                <a:pathLst>
                  <a:path w="8" h="15">
                    <a:moveTo>
                      <a:pt x="2" y="3"/>
                    </a:moveTo>
                    <a:cubicBezTo>
                      <a:pt x="4" y="3"/>
                      <a:pt x="5" y="0"/>
                      <a:pt x="7" y="0"/>
                    </a:cubicBezTo>
                    <a:cubicBezTo>
                      <a:pt x="7" y="2"/>
                      <a:pt x="7" y="3"/>
                      <a:pt x="8" y="3"/>
                    </a:cubicBezTo>
                    <a:cubicBezTo>
                      <a:pt x="7" y="7"/>
                      <a:pt x="6" y="13"/>
                      <a:pt x="5" y="15"/>
                    </a:cubicBezTo>
                    <a:cubicBezTo>
                      <a:pt x="2" y="14"/>
                      <a:pt x="2" y="6"/>
                      <a:pt x="0" y="4"/>
                    </a:cubicBezTo>
                    <a:cubicBezTo>
                      <a:pt x="1" y="4"/>
                      <a:pt x="2" y="3"/>
                      <a:pt x="2"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0" name="Freeform 152">
                <a:extLst>
                  <a:ext uri="{FF2B5EF4-FFF2-40B4-BE49-F238E27FC236}">
                    <a16:creationId xmlns:a16="http://schemas.microsoft.com/office/drawing/2014/main" id="{D08A9386-146B-4158-8D9F-ACED63A35981}"/>
                  </a:ext>
                </a:extLst>
              </p:cNvPr>
              <p:cNvSpPr>
                <a:spLocks/>
              </p:cNvSpPr>
              <p:nvPr/>
            </p:nvSpPr>
            <p:spPr bwMode="auto">
              <a:xfrm>
                <a:off x="4549980" y="2226889"/>
                <a:ext cx="28502" cy="50808"/>
              </a:xfrm>
              <a:custGeom>
                <a:avLst/>
                <a:gdLst>
                  <a:gd name="T0" fmla="*/ 3 w 12"/>
                  <a:gd name="T1" fmla="*/ 9 h 21"/>
                  <a:gd name="T2" fmla="*/ 0 w 12"/>
                  <a:gd name="T3" fmla="*/ 3 h 21"/>
                  <a:gd name="T4" fmla="*/ 6 w 12"/>
                  <a:gd name="T5" fmla="*/ 0 h 21"/>
                  <a:gd name="T6" fmla="*/ 10 w 12"/>
                  <a:gd name="T7" fmla="*/ 1 h 21"/>
                  <a:gd name="T8" fmla="*/ 12 w 12"/>
                  <a:gd name="T9" fmla="*/ 13 h 21"/>
                  <a:gd name="T10" fmla="*/ 4 w 12"/>
                  <a:gd name="T11" fmla="*/ 21 h 21"/>
                  <a:gd name="T12" fmla="*/ 1 w 12"/>
                  <a:gd name="T13" fmla="*/ 15 h 21"/>
                  <a:gd name="T14" fmla="*/ 3 w 12"/>
                  <a:gd name="T15" fmla="*/ 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9"/>
                    </a:moveTo>
                    <a:cubicBezTo>
                      <a:pt x="3" y="7"/>
                      <a:pt x="0" y="6"/>
                      <a:pt x="0" y="3"/>
                    </a:cubicBezTo>
                    <a:cubicBezTo>
                      <a:pt x="3" y="3"/>
                      <a:pt x="4" y="0"/>
                      <a:pt x="6" y="0"/>
                    </a:cubicBezTo>
                    <a:cubicBezTo>
                      <a:pt x="8" y="0"/>
                      <a:pt x="9" y="1"/>
                      <a:pt x="10" y="1"/>
                    </a:cubicBezTo>
                    <a:cubicBezTo>
                      <a:pt x="12" y="6"/>
                      <a:pt x="12" y="9"/>
                      <a:pt x="12" y="13"/>
                    </a:cubicBezTo>
                    <a:cubicBezTo>
                      <a:pt x="12" y="17"/>
                      <a:pt x="6" y="21"/>
                      <a:pt x="4" y="21"/>
                    </a:cubicBezTo>
                    <a:cubicBezTo>
                      <a:pt x="1" y="21"/>
                      <a:pt x="1" y="18"/>
                      <a:pt x="1" y="15"/>
                    </a:cubicBezTo>
                    <a:cubicBezTo>
                      <a:pt x="2" y="13"/>
                      <a:pt x="3" y="11"/>
                      <a:pt x="3"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1" name="Freeform 153">
                <a:extLst>
                  <a:ext uri="{FF2B5EF4-FFF2-40B4-BE49-F238E27FC236}">
                    <a16:creationId xmlns:a16="http://schemas.microsoft.com/office/drawing/2014/main" id="{F418D067-DE60-4A6F-A683-4657B0838F4D}"/>
                  </a:ext>
                </a:extLst>
              </p:cNvPr>
              <p:cNvSpPr>
                <a:spLocks/>
              </p:cNvSpPr>
              <p:nvPr/>
            </p:nvSpPr>
            <p:spPr bwMode="auto">
              <a:xfrm>
                <a:off x="4437213" y="2257869"/>
                <a:ext cx="14870" cy="9914"/>
              </a:xfrm>
              <a:custGeom>
                <a:avLst/>
                <a:gdLst>
                  <a:gd name="T0" fmla="*/ 6 w 6"/>
                  <a:gd name="T1" fmla="*/ 3 h 4"/>
                  <a:gd name="T2" fmla="*/ 4 w 6"/>
                  <a:gd name="T3" fmla="*/ 4 h 4"/>
                  <a:gd name="T4" fmla="*/ 0 w 6"/>
                  <a:gd name="T5" fmla="*/ 2 h 4"/>
                  <a:gd name="T6" fmla="*/ 4 w 6"/>
                  <a:gd name="T7" fmla="*/ 0 h 4"/>
                  <a:gd name="T8" fmla="*/ 6 w 6"/>
                  <a:gd name="T9" fmla="*/ 3 h 4"/>
                </a:gdLst>
                <a:ahLst/>
                <a:cxnLst>
                  <a:cxn ang="0">
                    <a:pos x="T0" y="T1"/>
                  </a:cxn>
                  <a:cxn ang="0">
                    <a:pos x="T2" y="T3"/>
                  </a:cxn>
                  <a:cxn ang="0">
                    <a:pos x="T4" y="T5"/>
                  </a:cxn>
                  <a:cxn ang="0">
                    <a:pos x="T6" y="T7"/>
                  </a:cxn>
                  <a:cxn ang="0">
                    <a:pos x="T8" y="T9"/>
                  </a:cxn>
                </a:cxnLst>
                <a:rect l="0" t="0" r="r" b="b"/>
                <a:pathLst>
                  <a:path w="6" h="4">
                    <a:moveTo>
                      <a:pt x="6" y="3"/>
                    </a:moveTo>
                    <a:cubicBezTo>
                      <a:pt x="6" y="4"/>
                      <a:pt x="4" y="4"/>
                      <a:pt x="4" y="4"/>
                    </a:cubicBezTo>
                    <a:cubicBezTo>
                      <a:pt x="2" y="4"/>
                      <a:pt x="0" y="2"/>
                      <a:pt x="0" y="2"/>
                    </a:cubicBezTo>
                    <a:cubicBezTo>
                      <a:pt x="2" y="1"/>
                      <a:pt x="3" y="0"/>
                      <a:pt x="4" y="0"/>
                    </a:cubicBezTo>
                    <a:cubicBezTo>
                      <a:pt x="4" y="0"/>
                      <a:pt x="6" y="2"/>
                      <a:pt x="6"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2" name="Freeform 154">
                <a:extLst>
                  <a:ext uri="{FF2B5EF4-FFF2-40B4-BE49-F238E27FC236}">
                    <a16:creationId xmlns:a16="http://schemas.microsoft.com/office/drawing/2014/main" id="{A78497EA-81EC-429C-80A1-E8EA080B926C}"/>
                  </a:ext>
                </a:extLst>
              </p:cNvPr>
              <p:cNvSpPr>
                <a:spLocks/>
              </p:cNvSpPr>
              <p:nvPr/>
            </p:nvSpPr>
            <p:spPr bwMode="auto">
              <a:xfrm>
                <a:off x="4580960" y="1853889"/>
                <a:ext cx="19827" cy="22306"/>
              </a:xfrm>
              <a:custGeom>
                <a:avLst/>
                <a:gdLst>
                  <a:gd name="T0" fmla="*/ 7 w 8"/>
                  <a:gd name="T1" fmla="*/ 6 h 9"/>
                  <a:gd name="T2" fmla="*/ 0 w 8"/>
                  <a:gd name="T3" fmla="*/ 3 h 9"/>
                  <a:gd name="T4" fmla="*/ 0 w 8"/>
                  <a:gd name="T5" fmla="*/ 0 h 9"/>
                  <a:gd name="T6" fmla="*/ 6 w 8"/>
                  <a:gd name="T7" fmla="*/ 0 h 9"/>
                  <a:gd name="T8" fmla="*/ 8 w 8"/>
                  <a:gd name="T9" fmla="*/ 5 h 9"/>
                  <a:gd name="T10" fmla="*/ 7 w 8"/>
                  <a:gd name="T11" fmla="*/ 9 h 9"/>
                  <a:gd name="T12" fmla="*/ 7 w 8"/>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7" y="6"/>
                    </a:moveTo>
                    <a:cubicBezTo>
                      <a:pt x="3" y="6"/>
                      <a:pt x="0" y="5"/>
                      <a:pt x="0" y="3"/>
                    </a:cubicBezTo>
                    <a:cubicBezTo>
                      <a:pt x="0" y="2"/>
                      <a:pt x="0" y="0"/>
                      <a:pt x="0" y="0"/>
                    </a:cubicBezTo>
                    <a:cubicBezTo>
                      <a:pt x="6" y="0"/>
                      <a:pt x="6" y="0"/>
                      <a:pt x="6" y="0"/>
                    </a:cubicBezTo>
                    <a:cubicBezTo>
                      <a:pt x="6" y="3"/>
                      <a:pt x="8" y="3"/>
                      <a:pt x="8" y="5"/>
                    </a:cubicBezTo>
                    <a:cubicBezTo>
                      <a:pt x="8" y="8"/>
                      <a:pt x="7" y="7"/>
                      <a:pt x="7" y="9"/>
                    </a:cubicBezTo>
                    <a:cubicBezTo>
                      <a:pt x="7" y="8"/>
                      <a:pt x="7" y="7"/>
                      <a:pt x="7"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3" name="Freeform 155">
                <a:extLst>
                  <a:ext uri="{FF2B5EF4-FFF2-40B4-BE49-F238E27FC236}">
                    <a16:creationId xmlns:a16="http://schemas.microsoft.com/office/drawing/2014/main" id="{5FA03815-ECD4-462F-B6FA-D55E6585C70A}"/>
                  </a:ext>
                </a:extLst>
              </p:cNvPr>
              <p:cNvSpPr>
                <a:spLocks/>
              </p:cNvSpPr>
              <p:nvPr/>
            </p:nvSpPr>
            <p:spPr bwMode="auto">
              <a:xfrm>
                <a:off x="4603266" y="1832822"/>
                <a:ext cx="32219" cy="45851"/>
              </a:xfrm>
              <a:custGeom>
                <a:avLst/>
                <a:gdLst>
                  <a:gd name="T0" fmla="*/ 2 w 13"/>
                  <a:gd name="T1" fmla="*/ 17 h 19"/>
                  <a:gd name="T2" fmla="*/ 6 w 13"/>
                  <a:gd name="T3" fmla="*/ 14 h 19"/>
                  <a:gd name="T4" fmla="*/ 0 w 13"/>
                  <a:gd name="T5" fmla="*/ 9 h 19"/>
                  <a:gd name="T6" fmla="*/ 6 w 13"/>
                  <a:gd name="T7" fmla="*/ 0 h 19"/>
                  <a:gd name="T8" fmla="*/ 13 w 13"/>
                  <a:gd name="T9" fmla="*/ 8 h 19"/>
                  <a:gd name="T10" fmla="*/ 4 w 13"/>
                  <a:gd name="T11" fmla="*/ 19 h 19"/>
                  <a:gd name="T12" fmla="*/ 0 w 13"/>
                  <a:gd name="T13" fmla="*/ 18 h 19"/>
                  <a:gd name="T14" fmla="*/ 2 w 13"/>
                  <a:gd name="T15" fmla="*/ 16 h 19"/>
                  <a:gd name="T16" fmla="*/ 2 w 13"/>
                  <a:gd name="T1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2" y="17"/>
                    </a:moveTo>
                    <a:cubicBezTo>
                      <a:pt x="4" y="17"/>
                      <a:pt x="6" y="15"/>
                      <a:pt x="6" y="14"/>
                    </a:cubicBezTo>
                    <a:cubicBezTo>
                      <a:pt x="3" y="13"/>
                      <a:pt x="0" y="11"/>
                      <a:pt x="0" y="9"/>
                    </a:cubicBezTo>
                    <a:cubicBezTo>
                      <a:pt x="0" y="8"/>
                      <a:pt x="4" y="0"/>
                      <a:pt x="6" y="0"/>
                    </a:cubicBezTo>
                    <a:cubicBezTo>
                      <a:pt x="11" y="0"/>
                      <a:pt x="12" y="3"/>
                      <a:pt x="13" y="8"/>
                    </a:cubicBezTo>
                    <a:cubicBezTo>
                      <a:pt x="8" y="9"/>
                      <a:pt x="11" y="19"/>
                      <a:pt x="4" y="19"/>
                    </a:cubicBezTo>
                    <a:cubicBezTo>
                      <a:pt x="2" y="19"/>
                      <a:pt x="0" y="18"/>
                      <a:pt x="0" y="18"/>
                    </a:cubicBezTo>
                    <a:cubicBezTo>
                      <a:pt x="0" y="17"/>
                      <a:pt x="1" y="16"/>
                      <a:pt x="2" y="16"/>
                    </a:cubicBezTo>
                    <a:lnTo>
                      <a:pt x="2" y="1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74" name="Freeform 156">
                <a:extLst>
                  <a:ext uri="{FF2B5EF4-FFF2-40B4-BE49-F238E27FC236}">
                    <a16:creationId xmlns:a16="http://schemas.microsoft.com/office/drawing/2014/main" id="{332856B4-C6ED-4444-B29B-9F768A4D9EE6}"/>
                  </a:ext>
                </a:extLst>
              </p:cNvPr>
              <p:cNvSpPr>
                <a:spLocks/>
              </p:cNvSpPr>
              <p:nvPr/>
            </p:nvSpPr>
            <p:spPr bwMode="auto">
              <a:xfrm>
                <a:off x="4740817" y="1780776"/>
                <a:ext cx="18588" cy="27262"/>
              </a:xfrm>
              <a:custGeom>
                <a:avLst/>
                <a:gdLst>
                  <a:gd name="T0" fmla="*/ 6 w 8"/>
                  <a:gd name="T1" fmla="*/ 4 h 11"/>
                  <a:gd name="T2" fmla="*/ 1 w 8"/>
                  <a:gd name="T3" fmla="*/ 11 h 11"/>
                  <a:gd name="T4" fmla="*/ 1 w 8"/>
                  <a:gd name="T5" fmla="*/ 8 h 11"/>
                  <a:gd name="T6" fmla="*/ 8 w 8"/>
                  <a:gd name="T7" fmla="*/ 0 h 11"/>
                  <a:gd name="T8" fmla="*/ 6 w 8"/>
                  <a:gd name="T9" fmla="*/ 4 h 11"/>
                </a:gdLst>
                <a:ahLst/>
                <a:cxnLst>
                  <a:cxn ang="0">
                    <a:pos x="T0" y="T1"/>
                  </a:cxn>
                  <a:cxn ang="0">
                    <a:pos x="T2" y="T3"/>
                  </a:cxn>
                  <a:cxn ang="0">
                    <a:pos x="T4" y="T5"/>
                  </a:cxn>
                  <a:cxn ang="0">
                    <a:pos x="T6" y="T7"/>
                  </a:cxn>
                  <a:cxn ang="0">
                    <a:pos x="T8" y="T9"/>
                  </a:cxn>
                </a:cxnLst>
                <a:rect l="0" t="0" r="r" b="b"/>
                <a:pathLst>
                  <a:path w="8" h="11">
                    <a:moveTo>
                      <a:pt x="6" y="4"/>
                    </a:moveTo>
                    <a:cubicBezTo>
                      <a:pt x="6" y="7"/>
                      <a:pt x="3" y="9"/>
                      <a:pt x="1" y="11"/>
                    </a:cubicBezTo>
                    <a:cubicBezTo>
                      <a:pt x="0" y="10"/>
                      <a:pt x="1" y="9"/>
                      <a:pt x="1" y="8"/>
                    </a:cubicBezTo>
                    <a:cubicBezTo>
                      <a:pt x="1" y="6"/>
                      <a:pt x="3" y="1"/>
                      <a:pt x="8" y="0"/>
                    </a:cubicBezTo>
                    <a:cubicBezTo>
                      <a:pt x="7" y="2"/>
                      <a:pt x="6" y="3"/>
                      <a:pt x="6"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7" name="Group 36">
              <a:extLst>
                <a:ext uri="{FF2B5EF4-FFF2-40B4-BE49-F238E27FC236}">
                  <a16:creationId xmlns:a16="http://schemas.microsoft.com/office/drawing/2014/main" id="{F383EB8D-E9A3-4EE6-BD54-3C055B5540A4}"/>
                </a:ext>
              </a:extLst>
            </p:cNvPr>
            <p:cNvGrpSpPr/>
            <p:nvPr/>
          </p:nvGrpSpPr>
          <p:grpSpPr>
            <a:xfrm>
              <a:off x="4063296" y="1102668"/>
              <a:ext cx="3404087" cy="2312349"/>
              <a:chOff x="4774275" y="902183"/>
              <a:chExt cx="3404087" cy="2312349"/>
            </a:xfrm>
            <a:grpFill/>
          </p:grpSpPr>
          <p:sp>
            <p:nvSpPr>
              <p:cNvPr id="104" name="Freeform 7">
                <a:extLst>
                  <a:ext uri="{FF2B5EF4-FFF2-40B4-BE49-F238E27FC236}">
                    <a16:creationId xmlns:a16="http://schemas.microsoft.com/office/drawing/2014/main" id="{3F1BDB99-183B-4681-80FB-3A9F502C092E}"/>
                  </a:ext>
                </a:extLst>
              </p:cNvPr>
              <p:cNvSpPr>
                <a:spLocks/>
              </p:cNvSpPr>
              <p:nvPr/>
            </p:nvSpPr>
            <p:spPr bwMode="auto">
              <a:xfrm>
                <a:off x="4901913" y="2184756"/>
                <a:ext cx="766442" cy="662973"/>
              </a:xfrm>
              <a:custGeom>
                <a:avLst/>
                <a:gdLst>
                  <a:gd name="T0" fmla="*/ 66 w 304"/>
                  <a:gd name="T1" fmla="*/ 100 h 263"/>
                  <a:gd name="T2" fmla="*/ 73 w 304"/>
                  <a:gd name="T3" fmla="*/ 81 h 263"/>
                  <a:gd name="T4" fmla="*/ 79 w 304"/>
                  <a:gd name="T5" fmla="*/ 55 h 263"/>
                  <a:gd name="T6" fmla="*/ 81 w 304"/>
                  <a:gd name="T7" fmla="*/ 49 h 263"/>
                  <a:gd name="T8" fmla="*/ 70 w 304"/>
                  <a:gd name="T9" fmla="*/ 50 h 263"/>
                  <a:gd name="T10" fmla="*/ 41 w 304"/>
                  <a:gd name="T11" fmla="*/ 50 h 263"/>
                  <a:gd name="T12" fmla="*/ 17 w 304"/>
                  <a:gd name="T13" fmla="*/ 51 h 263"/>
                  <a:gd name="T14" fmla="*/ 17 w 304"/>
                  <a:gd name="T15" fmla="*/ 49 h 263"/>
                  <a:gd name="T16" fmla="*/ 0 w 304"/>
                  <a:gd name="T17" fmla="*/ 35 h 263"/>
                  <a:gd name="T18" fmla="*/ 6 w 304"/>
                  <a:gd name="T19" fmla="*/ 24 h 263"/>
                  <a:gd name="T20" fmla="*/ 27 w 304"/>
                  <a:gd name="T21" fmla="*/ 13 h 263"/>
                  <a:gd name="T22" fmla="*/ 31 w 304"/>
                  <a:gd name="T23" fmla="*/ 8 h 263"/>
                  <a:gd name="T24" fmla="*/ 52 w 304"/>
                  <a:gd name="T25" fmla="*/ 2 h 263"/>
                  <a:gd name="T26" fmla="*/ 83 w 304"/>
                  <a:gd name="T27" fmla="*/ 4 h 263"/>
                  <a:gd name="T28" fmla="*/ 113 w 304"/>
                  <a:gd name="T29" fmla="*/ 10 h 263"/>
                  <a:gd name="T30" fmla="*/ 145 w 304"/>
                  <a:gd name="T31" fmla="*/ 13 h 263"/>
                  <a:gd name="T32" fmla="*/ 166 w 304"/>
                  <a:gd name="T33" fmla="*/ 28 h 263"/>
                  <a:gd name="T34" fmla="*/ 180 w 304"/>
                  <a:gd name="T35" fmla="*/ 21 h 263"/>
                  <a:gd name="T36" fmla="*/ 182 w 304"/>
                  <a:gd name="T37" fmla="*/ 28 h 263"/>
                  <a:gd name="T38" fmla="*/ 188 w 304"/>
                  <a:gd name="T39" fmla="*/ 42 h 263"/>
                  <a:gd name="T40" fmla="*/ 201 w 304"/>
                  <a:gd name="T41" fmla="*/ 49 h 263"/>
                  <a:gd name="T42" fmla="*/ 227 w 304"/>
                  <a:gd name="T43" fmla="*/ 49 h 263"/>
                  <a:gd name="T44" fmla="*/ 233 w 304"/>
                  <a:gd name="T45" fmla="*/ 40 h 263"/>
                  <a:gd name="T46" fmla="*/ 252 w 304"/>
                  <a:gd name="T47" fmla="*/ 33 h 263"/>
                  <a:gd name="T48" fmla="*/ 285 w 304"/>
                  <a:gd name="T49" fmla="*/ 47 h 263"/>
                  <a:gd name="T50" fmla="*/ 289 w 304"/>
                  <a:gd name="T51" fmla="*/ 62 h 263"/>
                  <a:gd name="T52" fmla="*/ 283 w 304"/>
                  <a:gd name="T53" fmla="*/ 77 h 263"/>
                  <a:gd name="T54" fmla="*/ 284 w 304"/>
                  <a:gd name="T55" fmla="*/ 89 h 263"/>
                  <a:gd name="T56" fmla="*/ 292 w 304"/>
                  <a:gd name="T57" fmla="*/ 101 h 263"/>
                  <a:gd name="T58" fmla="*/ 289 w 304"/>
                  <a:gd name="T59" fmla="*/ 116 h 263"/>
                  <a:gd name="T60" fmla="*/ 291 w 304"/>
                  <a:gd name="T61" fmla="*/ 151 h 263"/>
                  <a:gd name="T62" fmla="*/ 291 w 304"/>
                  <a:gd name="T63" fmla="*/ 156 h 263"/>
                  <a:gd name="T64" fmla="*/ 255 w 304"/>
                  <a:gd name="T65" fmla="*/ 150 h 263"/>
                  <a:gd name="T66" fmla="*/ 240 w 304"/>
                  <a:gd name="T67" fmla="*/ 142 h 263"/>
                  <a:gd name="T68" fmla="*/ 216 w 304"/>
                  <a:gd name="T69" fmla="*/ 134 h 263"/>
                  <a:gd name="T70" fmla="*/ 204 w 304"/>
                  <a:gd name="T71" fmla="*/ 124 h 263"/>
                  <a:gd name="T72" fmla="*/ 180 w 304"/>
                  <a:gd name="T73" fmla="*/ 118 h 263"/>
                  <a:gd name="T74" fmla="*/ 197 w 304"/>
                  <a:gd name="T75" fmla="*/ 146 h 263"/>
                  <a:gd name="T76" fmla="*/ 205 w 304"/>
                  <a:gd name="T77" fmla="*/ 147 h 263"/>
                  <a:gd name="T78" fmla="*/ 203 w 304"/>
                  <a:gd name="T79" fmla="*/ 159 h 263"/>
                  <a:gd name="T80" fmla="*/ 246 w 304"/>
                  <a:gd name="T81" fmla="*/ 146 h 263"/>
                  <a:gd name="T82" fmla="*/ 264 w 304"/>
                  <a:gd name="T83" fmla="*/ 169 h 263"/>
                  <a:gd name="T84" fmla="*/ 269 w 304"/>
                  <a:gd name="T85" fmla="*/ 175 h 263"/>
                  <a:gd name="T86" fmla="*/ 266 w 304"/>
                  <a:gd name="T87" fmla="*/ 196 h 263"/>
                  <a:gd name="T88" fmla="*/ 254 w 304"/>
                  <a:gd name="T89" fmla="*/ 209 h 263"/>
                  <a:gd name="T90" fmla="*/ 237 w 304"/>
                  <a:gd name="T91" fmla="*/ 225 h 263"/>
                  <a:gd name="T92" fmla="*/ 213 w 304"/>
                  <a:gd name="T93" fmla="*/ 239 h 263"/>
                  <a:gd name="T94" fmla="*/ 172 w 304"/>
                  <a:gd name="T95" fmla="*/ 256 h 263"/>
                  <a:gd name="T96" fmla="*/ 152 w 304"/>
                  <a:gd name="T97" fmla="*/ 262 h 263"/>
                  <a:gd name="T98" fmla="*/ 141 w 304"/>
                  <a:gd name="T99" fmla="*/ 259 h 263"/>
                  <a:gd name="T100" fmla="*/ 136 w 304"/>
                  <a:gd name="T101" fmla="*/ 241 h 263"/>
                  <a:gd name="T102" fmla="*/ 129 w 304"/>
                  <a:gd name="T103" fmla="*/ 221 h 263"/>
                  <a:gd name="T104" fmla="*/ 105 w 304"/>
                  <a:gd name="T105" fmla="*/ 182 h 263"/>
                  <a:gd name="T106" fmla="*/ 100 w 304"/>
                  <a:gd name="T107" fmla="*/ 168 h 263"/>
                  <a:gd name="T108" fmla="*/ 91 w 304"/>
                  <a:gd name="T109" fmla="*/ 163 h 263"/>
                  <a:gd name="T110" fmla="*/ 85 w 304"/>
                  <a:gd name="T111" fmla="*/ 148 h 263"/>
                  <a:gd name="T112" fmla="*/ 70 w 304"/>
                  <a:gd name="T113" fmla="*/ 127 h 263"/>
                  <a:gd name="T114" fmla="*/ 72 w 304"/>
                  <a:gd name="T115" fmla="*/ 11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263">
                    <a:moveTo>
                      <a:pt x="72" y="115"/>
                    </a:moveTo>
                    <a:cubicBezTo>
                      <a:pt x="66" y="100"/>
                      <a:pt x="66" y="100"/>
                      <a:pt x="66" y="100"/>
                    </a:cubicBezTo>
                    <a:cubicBezTo>
                      <a:pt x="66" y="98"/>
                      <a:pt x="68" y="98"/>
                      <a:pt x="68" y="97"/>
                    </a:cubicBezTo>
                    <a:cubicBezTo>
                      <a:pt x="70" y="90"/>
                      <a:pt x="71" y="87"/>
                      <a:pt x="73" y="81"/>
                    </a:cubicBezTo>
                    <a:cubicBezTo>
                      <a:pt x="75" y="76"/>
                      <a:pt x="81" y="74"/>
                      <a:pt x="81" y="68"/>
                    </a:cubicBezTo>
                    <a:cubicBezTo>
                      <a:pt x="81" y="63"/>
                      <a:pt x="79" y="59"/>
                      <a:pt x="79" y="55"/>
                    </a:cubicBezTo>
                    <a:cubicBezTo>
                      <a:pt x="79" y="53"/>
                      <a:pt x="81" y="53"/>
                      <a:pt x="81" y="52"/>
                    </a:cubicBezTo>
                    <a:cubicBezTo>
                      <a:pt x="81" y="49"/>
                      <a:pt x="81" y="49"/>
                      <a:pt x="81" y="49"/>
                    </a:cubicBezTo>
                    <a:cubicBezTo>
                      <a:pt x="79" y="50"/>
                      <a:pt x="78" y="52"/>
                      <a:pt x="76" y="52"/>
                    </a:cubicBezTo>
                    <a:cubicBezTo>
                      <a:pt x="73" y="52"/>
                      <a:pt x="71" y="51"/>
                      <a:pt x="70" y="50"/>
                    </a:cubicBezTo>
                    <a:cubicBezTo>
                      <a:pt x="65" y="53"/>
                      <a:pt x="64" y="57"/>
                      <a:pt x="56" y="57"/>
                    </a:cubicBezTo>
                    <a:cubicBezTo>
                      <a:pt x="50" y="57"/>
                      <a:pt x="47" y="50"/>
                      <a:pt x="41" y="50"/>
                    </a:cubicBezTo>
                    <a:cubicBezTo>
                      <a:pt x="35" y="50"/>
                      <a:pt x="36" y="56"/>
                      <a:pt x="31" y="56"/>
                    </a:cubicBezTo>
                    <a:cubicBezTo>
                      <a:pt x="26" y="56"/>
                      <a:pt x="23" y="49"/>
                      <a:pt x="17" y="51"/>
                    </a:cubicBezTo>
                    <a:cubicBezTo>
                      <a:pt x="14" y="51"/>
                      <a:pt x="14" y="51"/>
                      <a:pt x="14" y="51"/>
                    </a:cubicBezTo>
                    <a:cubicBezTo>
                      <a:pt x="15" y="51"/>
                      <a:pt x="16" y="50"/>
                      <a:pt x="17" y="49"/>
                    </a:cubicBezTo>
                    <a:cubicBezTo>
                      <a:pt x="15" y="48"/>
                      <a:pt x="6" y="43"/>
                      <a:pt x="9" y="41"/>
                    </a:cubicBezTo>
                    <a:cubicBezTo>
                      <a:pt x="7" y="37"/>
                      <a:pt x="4" y="37"/>
                      <a:pt x="0" y="35"/>
                    </a:cubicBezTo>
                    <a:cubicBezTo>
                      <a:pt x="2" y="32"/>
                      <a:pt x="6" y="33"/>
                      <a:pt x="6" y="27"/>
                    </a:cubicBezTo>
                    <a:cubicBezTo>
                      <a:pt x="6" y="25"/>
                      <a:pt x="5" y="25"/>
                      <a:pt x="6" y="24"/>
                    </a:cubicBezTo>
                    <a:cubicBezTo>
                      <a:pt x="4" y="24"/>
                      <a:pt x="1" y="24"/>
                      <a:pt x="1" y="22"/>
                    </a:cubicBezTo>
                    <a:cubicBezTo>
                      <a:pt x="1" y="14"/>
                      <a:pt x="21" y="15"/>
                      <a:pt x="27" y="13"/>
                    </a:cubicBezTo>
                    <a:cubicBezTo>
                      <a:pt x="26" y="10"/>
                      <a:pt x="24" y="11"/>
                      <a:pt x="24" y="9"/>
                    </a:cubicBezTo>
                    <a:cubicBezTo>
                      <a:pt x="24" y="7"/>
                      <a:pt x="30" y="8"/>
                      <a:pt x="31" y="8"/>
                    </a:cubicBezTo>
                    <a:cubicBezTo>
                      <a:pt x="35" y="8"/>
                      <a:pt x="40" y="8"/>
                      <a:pt x="40" y="8"/>
                    </a:cubicBezTo>
                    <a:cubicBezTo>
                      <a:pt x="43" y="8"/>
                      <a:pt x="49" y="4"/>
                      <a:pt x="52" y="2"/>
                    </a:cubicBezTo>
                    <a:cubicBezTo>
                      <a:pt x="56" y="0"/>
                      <a:pt x="64" y="0"/>
                      <a:pt x="68" y="0"/>
                    </a:cubicBezTo>
                    <a:cubicBezTo>
                      <a:pt x="76" y="0"/>
                      <a:pt x="76" y="4"/>
                      <a:pt x="83" y="4"/>
                    </a:cubicBezTo>
                    <a:cubicBezTo>
                      <a:pt x="83" y="7"/>
                      <a:pt x="94" y="9"/>
                      <a:pt x="97" y="10"/>
                    </a:cubicBezTo>
                    <a:cubicBezTo>
                      <a:pt x="105" y="10"/>
                      <a:pt x="110" y="10"/>
                      <a:pt x="113" y="10"/>
                    </a:cubicBezTo>
                    <a:cubicBezTo>
                      <a:pt x="121" y="10"/>
                      <a:pt x="124" y="2"/>
                      <a:pt x="133" y="2"/>
                    </a:cubicBezTo>
                    <a:cubicBezTo>
                      <a:pt x="142" y="2"/>
                      <a:pt x="142" y="7"/>
                      <a:pt x="145" y="13"/>
                    </a:cubicBezTo>
                    <a:cubicBezTo>
                      <a:pt x="145" y="14"/>
                      <a:pt x="151" y="18"/>
                      <a:pt x="152" y="18"/>
                    </a:cubicBezTo>
                    <a:cubicBezTo>
                      <a:pt x="157" y="20"/>
                      <a:pt x="158" y="28"/>
                      <a:pt x="166" y="28"/>
                    </a:cubicBezTo>
                    <a:cubicBezTo>
                      <a:pt x="172" y="28"/>
                      <a:pt x="172" y="23"/>
                      <a:pt x="176" y="22"/>
                    </a:cubicBezTo>
                    <a:cubicBezTo>
                      <a:pt x="179" y="21"/>
                      <a:pt x="178" y="21"/>
                      <a:pt x="180" y="21"/>
                    </a:cubicBezTo>
                    <a:cubicBezTo>
                      <a:pt x="181" y="22"/>
                      <a:pt x="181" y="25"/>
                      <a:pt x="182" y="26"/>
                    </a:cubicBezTo>
                    <a:cubicBezTo>
                      <a:pt x="182" y="27"/>
                      <a:pt x="182" y="27"/>
                      <a:pt x="182" y="28"/>
                    </a:cubicBezTo>
                    <a:cubicBezTo>
                      <a:pt x="182" y="31"/>
                      <a:pt x="185" y="30"/>
                      <a:pt x="186" y="33"/>
                    </a:cubicBezTo>
                    <a:cubicBezTo>
                      <a:pt x="188" y="36"/>
                      <a:pt x="186" y="38"/>
                      <a:pt x="188" y="42"/>
                    </a:cubicBezTo>
                    <a:cubicBezTo>
                      <a:pt x="189" y="45"/>
                      <a:pt x="193" y="43"/>
                      <a:pt x="196" y="44"/>
                    </a:cubicBezTo>
                    <a:cubicBezTo>
                      <a:pt x="198" y="44"/>
                      <a:pt x="199" y="47"/>
                      <a:pt x="201" y="49"/>
                    </a:cubicBezTo>
                    <a:cubicBezTo>
                      <a:pt x="203" y="51"/>
                      <a:pt x="210" y="51"/>
                      <a:pt x="214" y="51"/>
                    </a:cubicBezTo>
                    <a:cubicBezTo>
                      <a:pt x="219" y="51"/>
                      <a:pt x="224" y="50"/>
                      <a:pt x="227" y="49"/>
                    </a:cubicBezTo>
                    <a:cubicBezTo>
                      <a:pt x="227" y="46"/>
                      <a:pt x="227" y="46"/>
                      <a:pt x="227" y="44"/>
                    </a:cubicBezTo>
                    <a:cubicBezTo>
                      <a:pt x="227" y="41"/>
                      <a:pt x="231" y="41"/>
                      <a:pt x="233" y="40"/>
                    </a:cubicBezTo>
                    <a:cubicBezTo>
                      <a:pt x="237" y="39"/>
                      <a:pt x="236" y="38"/>
                      <a:pt x="239" y="37"/>
                    </a:cubicBezTo>
                    <a:cubicBezTo>
                      <a:pt x="244" y="35"/>
                      <a:pt x="248" y="36"/>
                      <a:pt x="252" y="33"/>
                    </a:cubicBezTo>
                    <a:cubicBezTo>
                      <a:pt x="258" y="37"/>
                      <a:pt x="262" y="37"/>
                      <a:pt x="268" y="39"/>
                    </a:cubicBezTo>
                    <a:cubicBezTo>
                      <a:pt x="275" y="41"/>
                      <a:pt x="277" y="47"/>
                      <a:pt x="285" y="47"/>
                    </a:cubicBezTo>
                    <a:cubicBezTo>
                      <a:pt x="286" y="49"/>
                      <a:pt x="287" y="50"/>
                      <a:pt x="288" y="51"/>
                    </a:cubicBezTo>
                    <a:cubicBezTo>
                      <a:pt x="289" y="55"/>
                      <a:pt x="287" y="60"/>
                      <a:pt x="289" y="62"/>
                    </a:cubicBezTo>
                    <a:cubicBezTo>
                      <a:pt x="287" y="63"/>
                      <a:pt x="283" y="74"/>
                      <a:pt x="283" y="74"/>
                    </a:cubicBezTo>
                    <a:cubicBezTo>
                      <a:pt x="283" y="75"/>
                      <a:pt x="283" y="76"/>
                      <a:pt x="283" y="77"/>
                    </a:cubicBezTo>
                    <a:cubicBezTo>
                      <a:pt x="283" y="78"/>
                      <a:pt x="283" y="79"/>
                      <a:pt x="284" y="80"/>
                    </a:cubicBezTo>
                    <a:cubicBezTo>
                      <a:pt x="284" y="89"/>
                      <a:pt x="284" y="89"/>
                      <a:pt x="284" y="89"/>
                    </a:cubicBezTo>
                    <a:cubicBezTo>
                      <a:pt x="285" y="92"/>
                      <a:pt x="284" y="94"/>
                      <a:pt x="285" y="96"/>
                    </a:cubicBezTo>
                    <a:cubicBezTo>
                      <a:pt x="286" y="99"/>
                      <a:pt x="292" y="96"/>
                      <a:pt x="292" y="101"/>
                    </a:cubicBezTo>
                    <a:cubicBezTo>
                      <a:pt x="292" y="107"/>
                      <a:pt x="286" y="106"/>
                      <a:pt x="286" y="111"/>
                    </a:cubicBezTo>
                    <a:cubicBezTo>
                      <a:pt x="286" y="115"/>
                      <a:pt x="288" y="115"/>
                      <a:pt x="289" y="116"/>
                    </a:cubicBezTo>
                    <a:cubicBezTo>
                      <a:pt x="294" y="126"/>
                      <a:pt x="304" y="127"/>
                      <a:pt x="304" y="140"/>
                    </a:cubicBezTo>
                    <a:cubicBezTo>
                      <a:pt x="296" y="141"/>
                      <a:pt x="291" y="143"/>
                      <a:pt x="291" y="151"/>
                    </a:cubicBezTo>
                    <a:cubicBezTo>
                      <a:pt x="291" y="153"/>
                      <a:pt x="293" y="154"/>
                      <a:pt x="293" y="156"/>
                    </a:cubicBezTo>
                    <a:cubicBezTo>
                      <a:pt x="293" y="156"/>
                      <a:pt x="291" y="156"/>
                      <a:pt x="291" y="156"/>
                    </a:cubicBezTo>
                    <a:cubicBezTo>
                      <a:pt x="286" y="156"/>
                      <a:pt x="273" y="152"/>
                      <a:pt x="265" y="152"/>
                    </a:cubicBezTo>
                    <a:cubicBezTo>
                      <a:pt x="264" y="152"/>
                      <a:pt x="256" y="150"/>
                      <a:pt x="255" y="150"/>
                    </a:cubicBezTo>
                    <a:cubicBezTo>
                      <a:pt x="252" y="147"/>
                      <a:pt x="252" y="138"/>
                      <a:pt x="246" y="138"/>
                    </a:cubicBezTo>
                    <a:cubicBezTo>
                      <a:pt x="243" y="138"/>
                      <a:pt x="242" y="141"/>
                      <a:pt x="240" y="142"/>
                    </a:cubicBezTo>
                    <a:cubicBezTo>
                      <a:pt x="226" y="142"/>
                      <a:pt x="226" y="142"/>
                      <a:pt x="226" y="142"/>
                    </a:cubicBezTo>
                    <a:cubicBezTo>
                      <a:pt x="221" y="141"/>
                      <a:pt x="219" y="137"/>
                      <a:pt x="216" y="134"/>
                    </a:cubicBezTo>
                    <a:cubicBezTo>
                      <a:pt x="213" y="131"/>
                      <a:pt x="208" y="133"/>
                      <a:pt x="205" y="130"/>
                    </a:cubicBezTo>
                    <a:cubicBezTo>
                      <a:pt x="203" y="128"/>
                      <a:pt x="204" y="126"/>
                      <a:pt x="204" y="124"/>
                    </a:cubicBezTo>
                    <a:cubicBezTo>
                      <a:pt x="200" y="118"/>
                      <a:pt x="194" y="109"/>
                      <a:pt x="186" y="109"/>
                    </a:cubicBezTo>
                    <a:cubicBezTo>
                      <a:pt x="182" y="109"/>
                      <a:pt x="180" y="114"/>
                      <a:pt x="180" y="118"/>
                    </a:cubicBezTo>
                    <a:cubicBezTo>
                      <a:pt x="180" y="121"/>
                      <a:pt x="180" y="123"/>
                      <a:pt x="181" y="125"/>
                    </a:cubicBezTo>
                    <a:cubicBezTo>
                      <a:pt x="183" y="132"/>
                      <a:pt x="191" y="144"/>
                      <a:pt x="197" y="146"/>
                    </a:cubicBezTo>
                    <a:cubicBezTo>
                      <a:pt x="197" y="149"/>
                      <a:pt x="199" y="150"/>
                      <a:pt x="199" y="152"/>
                    </a:cubicBezTo>
                    <a:cubicBezTo>
                      <a:pt x="203" y="151"/>
                      <a:pt x="202" y="148"/>
                      <a:pt x="205" y="147"/>
                    </a:cubicBezTo>
                    <a:cubicBezTo>
                      <a:pt x="205" y="148"/>
                      <a:pt x="205" y="149"/>
                      <a:pt x="205" y="150"/>
                    </a:cubicBezTo>
                    <a:cubicBezTo>
                      <a:pt x="205" y="154"/>
                      <a:pt x="203" y="156"/>
                      <a:pt x="203" y="159"/>
                    </a:cubicBezTo>
                    <a:cubicBezTo>
                      <a:pt x="203" y="163"/>
                      <a:pt x="211" y="165"/>
                      <a:pt x="215" y="165"/>
                    </a:cubicBezTo>
                    <a:cubicBezTo>
                      <a:pt x="234" y="165"/>
                      <a:pt x="236" y="154"/>
                      <a:pt x="246" y="146"/>
                    </a:cubicBezTo>
                    <a:cubicBezTo>
                      <a:pt x="246" y="157"/>
                      <a:pt x="246" y="157"/>
                      <a:pt x="246" y="157"/>
                    </a:cubicBezTo>
                    <a:cubicBezTo>
                      <a:pt x="250" y="165"/>
                      <a:pt x="256" y="166"/>
                      <a:pt x="264" y="169"/>
                    </a:cubicBezTo>
                    <a:cubicBezTo>
                      <a:pt x="267" y="170"/>
                      <a:pt x="267" y="175"/>
                      <a:pt x="269" y="176"/>
                    </a:cubicBezTo>
                    <a:cubicBezTo>
                      <a:pt x="269" y="175"/>
                      <a:pt x="269" y="175"/>
                      <a:pt x="269" y="175"/>
                    </a:cubicBezTo>
                    <a:cubicBezTo>
                      <a:pt x="271" y="178"/>
                      <a:pt x="275" y="177"/>
                      <a:pt x="275" y="180"/>
                    </a:cubicBezTo>
                    <a:cubicBezTo>
                      <a:pt x="275" y="187"/>
                      <a:pt x="266" y="189"/>
                      <a:pt x="266" y="196"/>
                    </a:cubicBezTo>
                    <a:cubicBezTo>
                      <a:pt x="262" y="196"/>
                      <a:pt x="259" y="197"/>
                      <a:pt x="258" y="200"/>
                    </a:cubicBezTo>
                    <a:cubicBezTo>
                      <a:pt x="257" y="204"/>
                      <a:pt x="257" y="209"/>
                      <a:pt x="254" y="209"/>
                    </a:cubicBezTo>
                    <a:cubicBezTo>
                      <a:pt x="250" y="209"/>
                      <a:pt x="250" y="217"/>
                      <a:pt x="246" y="217"/>
                    </a:cubicBezTo>
                    <a:cubicBezTo>
                      <a:pt x="243" y="217"/>
                      <a:pt x="237" y="222"/>
                      <a:pt x="237" y="225"/>
                    </a:cubicBezTo>
                    <a:cubicBezTo>
                      <a:pt x="230" y="227"/>
                      <a:pt x="212" y="230"/>
                      <a:pt x="212" y="236"/>
                    </a:cubicBezTo>
                    <a:cubicBezTo>
                      <a:pt x="212" y="237"/>
                      <a:pt x="213" y="238"/>
                      <a:pt x="213" y="239"/>
                    </a:cubicBezTo>
                    <a:cubicBezTo>
                      <a:pt x="207" y="242"/>
                      <a:pt x="198" y="244"/>
                      <a:pt x="191" y="246"/>
                    </a:cubicBezTo>
                    <a:cubicBezTo>
                      <a:pt x="188" y="247"/>
                      <a:pt x="176" y="255"/>
                      <a:pt x="172" y="256"/>
                    </a:cubicBezTo>
                    <a:cubicBezTo>
                      <a:pt x="163" y="256"/>
                      <a:pt x="163" y="256"/>
                      <a:pt x="163" y="256"/>
                    </a:cubicBezTo>
                    <a:cubicBezTo>
                      <a:pt x="159" y="260"/>
                      <a:pt x="158" y="262"/>
                      <a:pt x="152" y="262"/>
                    </a:cubicBezTo>
                    <a:cubicBezTo>
                      <a:pt x="150" y="263"/>
                      <a:pt x="150" y="263"/>
                      <a:pt x="150" y="263"/>
                    </a:cubicBezTo>
                    <a:cubicBezTo>
                      <a:pt x="149" y="263"/>
                      <a:pt x="142" y="260"/>
                      <a:pt x="141" y="259"/>
                    </a:cubicBezTo>
                    <a:cubicBezTo>
                      <a:pt x="140" y="259"/>
                      <a:pt x="143" y="259"/>
                      <a:pt x="141" y="256"/>
                    </a:cubicBezTo>
                    <a:cubicBezTo>
                      <a:pt x="138" y="252"/>
                      <a:pt x="136" y="247"/>
                      <a:pt x="136" y="241"/>
                    </a:cubicBezTo>
                    <a:cubicBezTo>
                      <a:pt x="132" y="241"/>
                      <a:pt x="135" y="236"/>
                      <a:pt x="135" y="233"/>
                    </a:cubicBezTo>
                    <a:cubicBezTo>
                      <a:pt x="137" y="227"/>
                      <a:pt x="132" y="224"/>
                      <a:pt x="129" y="221"/>
                    </a:cubicBezTo>
                    <a:cubicBezTo>
                      <a:pt x="125" y="218"/>
                      <a:pt x="117" y="208"/>
                      <a:pt x="117" y="201"/>
                    </a:cubicBezTo>
                    <a:cubicBezTo>
                      <a:pt x="107" y="199"/>
                      <a:pt x="105" y="193"/>
                      <a:pt x="105" y="182"/>
                    </a:cubicBezTo>
                    <a:cubicBezTo>
                      <a:pt x="105" y="175"/>
                      <a:pt x="101" y="174"/>
                      <a:pt x="100" y="168"/>
                    </a:cubicBezTo>
                    <a:cubicBezTo>
                      <a:pt x="100" y="168"/>
                      <a:pt x="100" y="168"/>
                      <a:pt x="100" y="168"/>
                    </a:cubicBezTo>
                    <a:cubicBezTo>
                      <a:pt x="99" y="167"/>
                      <a:pt x="97" y="165"/>
                      <a:pt x="96" y="165"/>
                    </a:cubicBezTo>
                    <a:cubicBezTo>
                      <a:pt x="95" y="163"/>
                      <a:pt x="91" y="164"/>
                      <a:pt x="91" y="163"/>
                    </a:cubicBezTo>
                    <a:cubicBezTo>
                      <a:pt x="89" y="161"/>
                      <a:pt x="89" y="157"/>
                      <a:pt x="89" y="155"/>
                    </a:cubicBezTo>
                    <a:cubicBezTo>
                      <a:pt x="88" y="153"/>
                      <a:pt x="86" y="150"/>
                      <a:pt x="85" y="148"/>
                    </a:cubicBezTo>
                    <a:cubicBezTo>
                      <a:pt x="81" y="143"/>
                      <a:pt x="78" y="139"/>
                      <a:pt x="75" y="134"/>
                    </a:cubicBezTo>
                    <a:cubicBezTo>
                      <a:pt x="74" y="133"/>
                      <a:pt x="70" y="128"/>
                      <a:pt x="70" y="127"/>
                    </a:cubicBezTo>
                    <a:cubicBezTo>
                      <a:pt x="70" y="124"/>
                      <a:pt x="72" y="118"/>
                      <a:pt x="72" y="113"/>
                    </a:cubicBezTo>
                    <a:lnTo>
                      <a:pt x="72" y="115"/>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5" name="Freeform 8">
                <a:extLst>
                  <a:ext uri="{FF2B5EF4-FFF2-40B4-BE49-F238E27FC236}">
                    <a16:creationId xmlns:a16="http://schemas.microsoft.com/office/drawing/2014/main" id="{BCA997C2-4F29-4096-AF63-34B9BA60A793}"/>
                  </a:ext>
                </a:extLst>
              </p:cNvPr>
              <p:cNvSpPr>
                <a:spLocks/>
              </p:cNvSpPr>
              <p:nvPr/>
            </p:nvSpPr>
            <p:spPr bwMode="auto">
              <a:xfrm>
                <a:off x="5970104" y="2904732"/>
                <a:ext cx="42133" cy="78070"/>
              </a:xfrm>
              <a:custGeom>
                <a:avLst/>
                <a:gdLst>
                  <a:gd name="T0" fmla="*/ 17 w 17"/>
                  <a:gd name="T1" fmla="*/ 20 h 32"/>
                  <a:gd name="T2" fmla="*/ 7 w 17"/>
                  <a:gd name="T3" fmla="*/ 32 h 32"/>
                  <a:gd name="T4" fmla="*/ 0 w 17"/>
                  <a:gd name="T5" fmla="*/ 23 h 32"/>
                  <a:gd name="T6" fmla="*/ 4 w 17"/>
                  <a:gd name="T7" fmla="*/ 0 h 32"/>
                  <a:gd name="T8" fmla="*/ 17 w 17"/>
                  <a:gd name="T9" fmla="*/ 20 h 32"/>
                </a:gdLst>
                <a:ahLst/>
                <a:cxnLst>
                  <a:cxn ang="0">
                    <a:pos x="T0" y="T1"/>
                  </a:cxn>
                  <a:cxn ang="0">
                    <a:pos x="T2" y="T3"/>
                  </a:cxn>
                  <a:cxn ang="0">
                    <a:pos x="T4" y="T5"/>
                  </a:cxn>
                  <a:cxn ang="0">
                    <a:pos x="T6" y="T7"/>
                  </a:cxn>
                  <a:cxn ang="0">
                    <a:pos x="T8" y="T9"/>
                  </a:cxn>
                </a:cxnLst>
                <a:rect l="0" t="0" r="r" b="b"/>
                <a:pathLst>
                  <a:path w="17" h="32">
                    <a:moveTo>
                      <a:pt x="17" y="20"/>
                    </a:moveTo>
                    <a:cubicBezTo>
                      <a:pt x="17" y="25"/>
                      <a:pt x="13" y="32"/>
                      <a:pt x="7" y="32"/>
                    </a:cubicBezTo>
                    <a:cubicBezTo>
                      <a:pt x="3" y="32"/>
                      <a:pt x="0" y="28"/>
                      <a:pt x="0" y="23"/>
                    </a:cubicBezTo>
                    <a:cubicBezTo>
                      <a:pt x="0" y="15"/>
                      <a:pt x="4" y="9"/>
                      <a:pt x="4" y="0"/>
                    </a:cubicBezTo>
                    <a:cubicBezTo>
                      <a:pt x="8" y="7"/>
                      <a:pt x="17" y="11"/>
                      <a:pt x="17"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6" name="Freeform 9">
                <a:extLst>
                  <a:ext uri="{FF2B5EF4-FFF2-40B4-BE49-F238E27FC236}">
                    <a16:creationId xmlns:a16="http://schemas.microsoft.com/office/drawing/2014/main" id="{C7345109-A504-4DA7-8D53-FE8E94A72FDE}"/>
                  </a:ext>
                </a:extLst>
              </p:cNvPr>
              <p:cNvSpPr>
                <a:spLocks/>
              </p:cNvSpPr>
              <p:nvPr/>
            </p:nvSpPr>
            <p:spPr bwMode="auto">
              <a:xfrm>
                <a:off x="5593387" y="2257869"/>
                <a:ext cx="842979" cy="680322"/>
              </a:xfrm>
              <a:custGeom>
                <a:avLst/>
                <a:gdLst>
                  <a:gd name="T0" fmla="*/ 96 w 331"/>
                  <a:gd name="T1" fmla="*/ 175 h 267"/>
                  <a:gd name="T2" fmla="*/ 113 w 331"/>
                  <a:gd name="T3" fmla="*/ 221 h 267"/>
                  <a:gd name="T4" fmla="*/ 130 w 331"/>
                  <a:gd name="T5" fmla="*/ 261 h 267"/>
                  <a:gd name="T6" fmla="*/ 140 w 331"/>
                  <a:gd name="T7" fmla="*/ 261 h 267"/>
                  <a:gd name="T8" fmla="*/ 154 w 331"/>
                  <a:gd name="T9" fmla="*/ 246 h 267"/>
                  <a:gd name="T10" fmla="*/ 158 w 331"/>
                  <a:gd name="T11" fmla="*/ 221 h 267"/>
                  <a:gd name="T12" fmla="*/ 174 w 331"/>
                  <a:gd name="T13" fmla="*/ 194 h 267"/>
                  <a:gd name="T14" fmla="*/ 212 w 331"/>
                  <a:gd name="T15" fmla="*/ 156 h 267"/>
                  <a:gd name="T16" fmla="*/ 243 w 331"/>
                  <a:gd name="T17" fmla="*/ 141 h 267"/>
                  <a:gd name="T18" fmla="*/ 266 w 331"/>
                  <a:gd name="T19" fmla="*/ 169 h 267"/>
                  <a:gd name="T20" fmla="*/ 275 w 331"/>
                  <a:gd name="T21" fmla="*/ 196 h 267"/>
                  <a:gd name="T22" fmla="*/ 297 w 331"/>
                  <a:gd name="T23" fmla="*/ 195 h 267"/>
                  <a:gd name="T24" fmla="*/ 310 w 331"/>
                  <a:gd name="T25" fmla="*/ 238 h 267"/>
                  <a:gd name="T26" fmla="*/ 318 w 331"/>
                  <a:gd name="T27" fmla="*/ 233 h 267"/>
                  <a:gd name="T28" fmla="*/ 307 w 331"/>
                  <a:gd name="T29" fmla="*/ 206 h 267"/>
                  <a:gd name="T30" fmla="*/ 307 w 331"/>
                  <a:gd name="T31" fmla="*/ 187 h 267"/>
                  <a:gd name="T32" fmla="*/ 314 w 331"/>
                  <a:gd name="T33" fmla="*/ 165 h 267"/>
                  <a:gd name="T34" fmla="*/ 317 w 331"/>
                  <a:gd name="T35" fmla="*/ 138 h 267"/>
                  <a:gd name="T36" fmla="*/ 304 w 331"/>
                  <a:gd name="T37" fmla="*/ 128 h 267"/>
                  <a:gd name="T38" fmla="*/ 289 w 331"/>
                  <a:gd name="T39" fmla="*/ 81 h 267"/>
                  <a:gd name="T40" fmla="*/ 275 w 331"/>
                  <a:gd name="T41" fmla="*/ 84 h 267"/>
                  <a:gd name="T42" fmla="*/ 242 w 331"/>
                  <a:gd name="T43" fmla="*/ 93 h 267"/>
                  <a:gd name="T44" fmla="*/ 222 w 331"/>
                  <a:gd name="T45" fmla="*/ 96 h 267"/>
                  <a:gd name="T46" fmla="*/ 192 w 331"/>
                  <a:gd name="T47" fmla="*/ 88 h 267"/>
                  <a:gd name="T48" fmla="*/ 165 w 331"/>
                  <a:gd name="T49" fmla="*/ 75 h 267"/>
                  <a:gd name="T50" fmla="*/ 147 w 331"/>
                  <a:gd name="T51" fmla="*/ 58 h 267"/>
                  <a:gd name="T52" fmla="*/ 149 w 331"/>
                  <a:gd name="T53" fmla="*/ 45 h 267"/>
                  <a:gd name="T54" fmla="*/ 139 w 331"/>
                  <a:gd name="T55" fmla="*/ 28 h 267"/>
                  <a:gd name="T56" fmla="*/ 115 w 331"/>
                  <a:gd name="T57" fmla="*/ 10 h 267"/>
                  <a:gd name="T58" fmla="*/ 85 w 331"/>
                  <a:gd name="T59" fmla="*/ 0 h 267"/>
                  <a:gd name="T60" fmla="*/ 61 w 331"/>
                  <a:gd name="T61" fmla="*/ 14 h 267"/>
                  <a:gd name="T62" fmla="*/ 42 w 331"/>
                  <a:gd name="T63" fmla="*/ 8 h 267"/>
                  <a:gd name="T64" fmla="*/ 15 w 331"/>
                  <a:gd name="T65" fmla="*/ 30 h 267"/>
                  <a:gd name="T66" fmla="*/ 0 w 331"/>
                  <a:gd name="T67" fmla="*/ 41 h 267"/>
                  <a:gd name="T68" fmla="*/ 1 w 331"/>
                  <a:gd name="T69" fmla="*/ 56 h 267"/>
                  <a:gd name="T70" fmla="*/ 3 w 331"/>
                  <a:gd name="T71" fmla="*/ 78 h 267"/>
                  <a:gd name="T72" fmla="*/ 8 w 331"/>
                  <a:gd name="T73" fmla="*/ 118 h 267"/>
                  <a:gd name="T74" fmla="*/ 22 w 331"/>
                  <a:gd name="T75" fmla="*/ 120 h 267"/>
                  <a:gd name="T76" fmla="*/ 45 w 331"/>
                  <a:gd name="T77" fmla="*/ 120 h 267"/>
                  <a:gd name="T78" fmla="*/ 76 w 331"/>
                  <a:gd name="T79" fmla="*/ 142 h 267"/>
                  <a:gd name="T80" fmla="*/ 82 w 331"/>
                  <a:gd name="T81" fmla="*/ 161 h 267"/>
                  <a:gd name="T82" fmla="*/ 94 w 331"/>
                  <a:gd name="T83" fmla="*/ 151 h 267"/>
                  <a:gd name="T84" fmla="*/ 97 w 331"/>
                  <a:gd name="T85" fmla="*/ 17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 h="267">
                    <a:moveTo>
                      <a:pt x="97" y="172"/>
                    </a:moveTo>
                    <a:cubicBezTo>
                      <a:pt x="95" y="171"/>
                      <a:pt x="95" y="171"/>
                      <a:pt x="95" y="171"/>
                    </a:cubicBezTo>
                    <a:cubicBezTo>
                      <a:pt x="95" y="172"/>
                      <a:pt x="96" y="174"/>
                      <a:pt x="96" y="175"/>
                    </a:cubicBezTo>
                    <a:cubicBezTo>
                      <a:pt x="96" y="181"/>
                      <a:pt x="99" y="186"/>
                      <a:pt x="101" y="192"/>
                    </a:cubicBezTo>
                    <a:cubicBezTo>
                      <a:pt x="103" y="198"/>
                      <a:pt x="108" y="208"/>
                      <a:pt x="109" y="212"/>
                    </a:cubicBezTo>
                    <a:cubicBezTo>
                      <a:pt x="111" y="216"/>
                      <a:pt x="111" y="217"/>
                      <a:pt x="113" y="221"/>
                    </a:cubicBezTo>
                    <a:cubicBezTo>
                      <a:pt x="115" y="225"/>
                      <a:pt x="114" y="228"/>
                      <a:pt x="116" y="233"/>
                    </a:cubicBezTo>
                    <a:cubicBezTo>
                      <a:pt x="117" y="235"/>
                      <a:pt x="121" y="238"/>
                      <a:pt x="122" y="242"/>
                    </a:cubicBezTo>
                    <a:cubicBezTo>
                      <a:pt x="124" y="248"/>
                      <a:pt x="128" y="254"/>
                      <a:pt x="130" y="261"/>
                    </a:cubicBezTo>
                    <a:cubicBezTo>
                      <a:pt x="130" y="262"/>
                      <a:pt x="131" y="264"/>
                      <a:pt x="132" y="264"/>
                    </a:cubicBezTo>
                    <a:cubicBezTo>
                      <a:pt x="133" y="266"/>
                      <a:pt x="134" y="267"/>
                      <a:pt x="137" y="266"/>
                    </a:cubicBezTo>
                    <a:cubicBezTo>
                      <a:pt x="139" y="266"/>
                      <a:pt x="139" y="263"/>
                      <a:pt x="140" y="261"/>
                    </a:cubicBezTo>
                    <a:cubicBezTo>
                      <a:pt x="142" y="258"/>
                      <a:pt x="142" y="259"/>
                      <a:pt x="146" y="257"/>
                    </a:cubicBezTo>
                    <a:cubicBezTo>
                      <a:pt x="148" y="256"/>
                      <a:pt x="147" y="249"/>
                      <a:pt x="151" y="248"/>
                    </a:cubicBezTo>
                    <a:cubicBezTo>
                      <a:pt x="152" y="247"/>
                      <a:pt x="154" y="247"/>
                      <a:pt x="154" y="246"/>
                    </a:cubicBezTo>
                    <a:cubicBezTo>
                      <a:pt x="156" y="246"/>
                      <a:pt x="156" y="246"/>
                      <a:pt x="156" y="246"/>
                    </a:cubicBezTo>
                    <a:cubicBezTo>
                      <a:pt x="154" y="239"/>
                      <a:pt x="154" y="239"/>
                      <a:pt x="154" y="239"/>
                    </a:cubicBezTo>
                    <a:cubicBezTo>
                      <a:pt x="154" y="233"/>
                      <a:pt x="158" y="229"/>
                      <a:pt x="158" y="221"/>
                    </a:cubicBezTo>
                    <a:cubicBezTo>
                      <a:pt x="158" y="217"/>
                      <a:pt x="156" y="214"/>
                      <a:pt x="156" y="209"/>
                    </a:cubicBezTo>
                    <a:cubicBezTo>
                      <a:pt x="156" y="203"/>
                      <a:pt x="162" y="202"/>
                      <a:pt x="167" y="200"/>
                    </a:cubicBezTo>
                    <a:cubicBezTo>
                      <a:pt x="169" y="200"/>
                      <a:pt x="172" y="196"/>
                      <a:pt x="174" y="194"/>
                    </a:cubicBezTo>
                    <a:cubicBezTo>
                      <a:pt x="180" y="188"/>
                      <a:pt x="185" y="183"/>
                      <a:pt x="191" y="177"/>
                    </a:cubicBezTo>
                    <a:cubicBezTo>
                      <a:pt x="195" y="172"/>
                      <a:pt x="204" y="171"/>
                      <a:pt x="209" y="166"/>
                    </a:cubicBezTo>
                    <a:cubicBezTo>
                      <a:pt x="211" y="163"/>
                      <a:pt x="211" y="160"/>
                      <a:pt x="212" y="156"/>
                    </a:cubicBezTo>
                    <a:cubicBezTo>
                      <a:pt x="213" y="153"/>
                      <a:pt x="219" y="153"/>
                      <a:pt x="221" y="149"/>
                    </a:cubicBezTo>
                    <a:cubicBezTo>
                      <a:pt x="223" y="150"/>
                      <a:pt x="223" y="152"/>
                      <a:pt x="228" y="152"/>
                    </a:cubicBezTo>
                    <a:cubicBezTo>
                      <a:pt x="235" y="152"/>
                      <a:pt x="243" y="150"/>
                      <a:pt x="243" y="141"/>
                    </a:cubicBezTo>
                    <a:cubicBezTo>
                      <a:pt x="248" y="142"/>
                      <a:pt x="253" y="144"/>
                      <a:pt x="254" y="148"/>
                    </a:cubicBezTo>
                    <a:cubicBezTo>
                      <a:pt x="255" y="151"/>
                      <a:pt x="254" y="156"/>
                      <a:pt x="257" y="159"/>
                    </a:cubicBezTo>
                    <a:cubicBezTo>
                      <a:pt x="259" y="163"/>
                      <a:pt x="262" y="165"/>
                      <a:pt x="266" y="169"/>
                    </a:cubicBezTo>
                    <a:cubicBezTo>
                      <a:pt x="269" y="173"/>
                      <a:pt x="272" y="178"/>
                      <a:pt x="274" y="184"/>
                    </a:cubicBezTo>
                    <a:cubicBezTo>
                      <a:pt x="275" y="185"/>
                      <a:pt x="276" y="186"/>
                      <a:pt x="276" y="188"/>
                    </a:cubicBezTo>
                    <a:cubicBezTo>
                      <a:pt x="276" y="191"/>
                      <a:pt x="275" y="192"/>
                      <a:pt x="275" y="196"/>
                    </a:cubicBezTo>
                    <a:cubicBezTo>
                      <a:pt x="275" y="200"/>
                      <a:pt x="275" y="203"/>
                      <a:pt x="279" y="203"/>
                    </a:cubicBezTo>
                    <a:cubicBezTo>
                      <a:pt x="287" y="203"/>
                      <a:pt x="289" y="195"/>
                      <a:pt x="294" y="190"/>
                    </a:cubicBezTo>
                    <a:cubicBezTo>
                      <a:pt x="296" y="192"/>
                      <a:pt x="295" y="193"/>
                      <a:pt x="297" y="195"/>
                    </a:cubicBezTo>
                    <a:cubicBezTo>
                      <a:pt x="297" y="195"/>
                      <a:pt x="300" y="195"/>
                      <a:pt x="301" y="196"/>
                    </a:cubicBezTo>
                    <a:cubicBezTo>
                      <a:pt x="303" y="200"/>
                      <a:pt x="299" y="209"/>
                      <a:pt x="302" y="209"/>
                    </a:cubicBezTo>
                    <a:cubicBezTo>
                      <a:pt x="302" y="218"/>
                      <a:pt x="310" y="226"/>
                      <a:pt x="310" y="238"/>
                    </a:cubicBezTo>
                    <a:cubicBezTo>
                      <a:pt x="310" y="241"/>
                      <a:pt x="307" y="248"/>
                      <a:pt x="310" y="249"/>
                    </a:cubicBezTo>
                    <a:cubicBezTo>
                      <a:pt x="312" y="244"/>
                      <a:pt x="313" y="241"/>
                      <a:pt x="315" y="236"/>
                    </a:cubicBezTo>
                    <a:cubicBezTo>
                      <a:pt x="316" y="235"/>
                      <a:pt x="318" y="234"/>
                      <a:pt x="318" y="233"/>
                    </a:cubicBezTo>
                    <a:cubicBezTo>
                      <a:pt x="318" y="230"/>
                      <a:pt x="314" y="217"/>
                      <a:pt x="312" y="215"/>
                    </a:cubicBezTo>
                    <a:cubicBezTo>
                      <a:pt x="310" y="213"/>
                      <a:pt x="307" y="211"/>
                      <a:pt x="307" y="208"/>
                    </a:cubicBezTo>
                    <a:cubicBezTo>
                      <a:pt x="307" y="207"/>
                      <a:pt x="307" y="206"/>
                      <a:pt x="307" y="206"/>
                    </a:cubicBezTo>
                    <a:cubicBezTo>
                      <a:pt x="307" y="206"/>
                      <a:pt x="307" y="206"/>
                      <a:pt x="307" y="206"/>
                    </a:cubicBezTo>
                    <a:cubicBezTo>
                      <a:pt x="307" y="205"/>
                      <a:pt x="310" y="202"/>
                      <a:pt x="310" y="200"/>
                    </a:cubicBezTo>
                    <a:cubicBezTo>
                      <a:pt x="310" y="196"/>
                      <a:pt x="309" y="190"/>
                      <a:pt x="307" y="187"/>
                    </a:cubicBezTo>
                    <a:cubicBezTo>
                      <a:pt x="306" y="185"/>
                      <a:pt x="302" y="185"/>
                      <a:pt x="302" y="179"/>
                    </a:cubicBezTo>
                    <a:cubicBezTo>
                      <a:pt x="302" y="174"/>
                      <a:pt x="304" y="170"/>
                      <a:pt x="307" y="167"/>
                    </a:cubicBezTo>
                    <a:cubicBezTo>
                      <a:pt x="308" y="166"/>
                      <a:pt x="311" y="167"/>
                      <a:pt x="314" y="165"/>
                    </a:cubicBezTo>
                    <a:cubicBezTo>
                      <a:pt x="321" y="161"/>
                      <a:pt x="325" y="158"/>
                      <a:pt x="331" y="150"/>
                    </a:cubicBezTo>
                    <a:cubicBezTo>
                      <a:pt x="329" y="150"/>
                      <a:pt x="328" y="150"/>
                      <a:pt x="326" y="150"/>
                    </a:cubicBezTo>
                    <a:cubicBezTo>
                      <a:pt x="320" y="150"/>
                      <a:pt x="317" y="144"/>
                      <a:pt x="317" y="138"/>
                    </a:cubicBezTo>
                    <a:cubicBezTo>
                      <a:pt x="314" y="138"/>
                      <a:pt x="313" y="130"/>
                      <a:pt x="311" y="130"/>
                    </a:cubicBezTo>
                    <a:cubicBezTo>
                      <a:pt x="309" y="130"/>
                      <a:pt x="307" y="131"/>
                      <a:pt x="305" y="131"/>
                    </a:cubicBezTo>
                    <a:cubicBezTo>
                      <a:pt x="304" y="131"/>
                      <a:pt x="304" y="129"/>
                      <a:pt x="304" y="128"/>
                    </a:cubicBezTo>
                    <a:cubicBezTo>
                      <a:pt x="304" y="117"/>
                      <a:pt x="311" y="117"/>
                      <a:pt x="311" y="106"/>
                    </a:cubicBezTo>
                    <a:cubicBezTo>
                      <a:pt x="311" y="100"/>
                      <a:pt x="307" y="98"/>
                      <a:pt x="305" y="93"/>
                    </a:cubicBezTo>
                    <a:cubicBezTo>
                      <a:pt x="297" y="90"/>
                      <a:pt x="291" y="91"/>
                      <a:pt x="289" y="81"/>
                    </a:cubicBezTo>
                    <a:cubicBezTo>
                      <a:pt x="287" y="81"/>
                      <a:pt x="287" y="81"/>
                      <a:pt x="287" y="81"/>
                    </a:cubicBezTo>
                    <a:cubicBezTo>
                      <a:pt x="285" y="84"/>
                      <a:pt x="285" y="84"/>
                      <a:pt x="285" y="84"/>
                    </a:cubicBezTo>
                    <a:cubicBezTo>
                      <a:pt x="281" y="85"/>
                      <a:pt x="278" y="82"/>
                      <a:pt x="275" y="84"/>
                    </a:cubicBezTo>
                    <a:cubicBezTo>
                      <a:pt x="274" y="85"/>
                      <a:pt x="274" y="86"/>
                      <a:pt x="272" y="88"/>
                    </a:cubicBezTo>
                    <a:cubicBezTo>
                      <a:pt x="270" y="89"/>
                      <a:pt x="260" y="97"/>
                      <a:pt x="256" y="97"/>
                    </a:cubicBezTo>
                    <a:cubicBezTo>
                      <a:pt x="251" y="97"/>
                      <a:pt x="249" y="93"/>
                      <a:pt x="242" y="93"/>
                    </a:cubicBezTo>
                    <a:cubicBezTo>
                      <a:pt x="235" y="93"/>
                      <a:pt x="234" y="99"/>
                      <a:pt x="230" y="101"/>
                    </a:cubicBezTo>
                    <a:cubicBezTo>
                      <a:pt x="230" y="99"/>
                      <a:pt x="229" y="94"/>
                      <a:pt x="227" y="94"/>
                    </a:cubicBezTo>
                    <a:cubicBezTo>
                      <a:pt x="225" y="94"/>
                      <a:pt x="225" y="96"/>
                      <a:pt x="222" y="96"/>
                    </a:cubicBezTo>
                    <a:cubicBezTo>
                      <a:pt x="218" y="96"/>
                      <a:pt x="214" y="96"/>
                      <a:pt x="210" y="96"/>
                    </a:cubicBezTo>
                    <a:cubicBezTo>
                      <a:pt x="203" y="96"/>
                      <a:pt x="201" y="91"/>
                      <a:pt x="196" y="89"/>
                    </a:cubicBezTo>
                    <a:cubicBezTo>
                      <a:pt x="195" y="88"/>
                      <a:pt x="193" y="90"/>
                      <a:pt x="192" y="88"/>
                    </a:cubicBezTo>
                    <a:cubicBezTo>
                      <a:pt x="191" y="86"/>
                      <a:pt x="191" y="84"/>
                      <a:pt x="188" y="82"/>
                    </a:cubicBezTo>
                    <a:cubicBezTo>
                      <a:pt x="184" y="80"/>
                      <a:pt x="181" y="82"/>
                      <a:pt x="178" y="78"/>
                    </a:cubicBezTo>
                    <a:cubicBezTo>
                      <a:pt x="174" y="75"/>
                      <a:pt x="171" y="76"/>
                      <a:pt x="165" y="75"/>
                    </a:cubicBezTo>
                    <a:cubicBezTo>
                      <a:pt x="160" y="74"/>
                      <a:pt x="158" y="70"/>
                      <a:pt x="153" y="68"/>
                    </a:cubicBezTo>
                    <a:cubicBezTo>
                      <a:pt x="152" y="68"/>
                      <a:pt x="149" y="68"/>
                      <a:pt x="148" y="67"/>
                    </a:cubicBezTo>
                    <a:cubicBezTo>
                      <a:pt x="147" y="63"/>
                      <a:pt x="148" y="61"/>
                      <a:pt x="147" y="58"/>
                    </a:cubicBezTo>
                    <a:cubicBezTo>
                      <a:pt x="147" y="55"/>
                      <a:pt x="147" y="55"/>
                      <a:pt x="147" y="55"/>
                    </a:cubicBezTo>
                    <a:cubicBezTo>
                      <a:pt x="150" y="55"/>
                      <a:pt x="153" y="56"/>
                      <a:pt x="153" y="52"/>
                    </a:cubicBezTo>
                    <a:cubicBezTo>
                      <a:pt x="153" y="49"/>
                      <a:pt x="149" y="48"/>
                      <a:pt x="149" y="45"/>
                    </a:cubicBezTo>
                    <a:cubicBezTo>
                      <a:pt x="149" y="37"/>
                      <a:pt x="160" y="38"/>
                      <a:pt x="160" y="31"/>
                    </a:cubicBezTo>
                    <a:cubicBezTo>
                      <a:pt x="160" y="28"/>
                      <a:pt x="153" y="23"/>
                      <a:pt x="151" y="23"/>
                    </a:cubicBezTo>
                    <a:cubicBezTo>
                      <a:pt x="146" y="23"/>
                      <a:pt x="144" y="27"/>
                      <a:pt x="139" y="28"/>
                    </a:cubicBezTo>
                    <a:cubicBezTo>
                      <a:pt x="133" y="26"/>
                      <a:pt x="130" y="26"/>
                      <a:pt x="126" y="22"/>
                    </a:cubicBezTo>
                    <a:cubicBezTo>
                      <a:pt x="124" y="20"/>
                      <a:pt x="126" y="16"/>
                      <a:pt x="122" y="15"/>
                    </a:cubicBezTo>
                    <a:cubicBezTo>
                      <a:pt x="118" y="14"/>
                      <a:pt x="115" y="15"/>
                      <a:pt x="115" y="10"/>
                    </a:cubicBezTo>
                    <a:cubicBezTo>
                      <a:pt x="112" y="10"/>
                      <a:pt x="109" y="10"/>
                      <a:pt x="106" y="10"/>
                    </a:cubicBezTo>
                    <a:cubicBezTo>
                      <a:pt x="100" y="10"/>
                      <a:pt x="98" y="14"/>
                      <a:pt x="91" y="14"/>
                    </a:cubicBezTo>
                    <a:cubicBezTo>
                      <a:pt x="84" y="14"/>
                      <a:pt x="91" y="0"/>
                      <a:pt x="85" y="0"/>
                    </a:cubicBezTo>
                    <a:cubicBezTo>
                      <a:pt x="79" y="0"/>
                      <a:pt x="78" y="6"/>
                      <a:pt x="75" y="6"/>
                    </a:cubicBezTo>
                    <a:cubicBezTo>
                      <a:pt x="75" y="6"/>
                      <a:pt x="74" y="7"/>
                      <a:pt x="74" y="6"/>
                    </a:cubicBezTo>
                    <a:cubicBezTo>
                      <a:pt x="71" y="10"/>
                      <a:pt x="67" y="14"/>
                      <a:pt x="61" y="14"/>
                    </a:cubicBezTo>
                    <a:cubicBezTo>
                      <a:pt x="59" y="14"/>
                      <a:pt x="58" y="10"/>
                      <a:pt x="56" y="10"/>
                    </a:cubicBezTo>
                    <a:cubicBezTo>
                      <a:pt x="54" y="10"/>
                      <a:pt x="47" y="13"/>
                      <a:pt x="47" y="9"/>
                    </a:cubicBezTo>
                    <a:cubicBezTo>
                      <a:pt x="44" y="9"/>
                      <a:pt x="45" y="8"/>
                      <a:pt x="42" y="8"/>
                    </a:cubicBezTo>
                    <a:cubicBezTo>
                      <a:pt x="35" y="8"/>
                      <a:pt x="34" y="16"/>
                      <a:pt x="29" y="20"/>
                    </a:cubicBezTo>
                    <a:cubicBezTo>
                      <a:pt x="27" y="23"/>
                      <a:pt x="24" y="23"/>
                      <a:pt x="21" y="25"/>
                    </a:cubicBezTo>
                    <a:cubicBezTo>
                      <a:pt x="20" y="27"/>
                      <a:pt x="18" y="30"/>
                      <a:pt x="15" y="30"/>
                    </a:cubicBezTo>
                    <a:cubicBezTo>
                      <a:pt x="12" y="30"/>
                      <a:pt x="10" y="27"/>
                      <a:pt x="8" y="27"/>
                    </a:cubicBezTo>
                    <a:cubicBezTo>
                      <a:pt x="7" y="27"/>
                      <a:pt x="7" y="29"/>
                      <a:pt x="6" y="29"/>
                    </a:cubicBezTo>
                    <a:cubicBezTo>
                      <a:pt x="4" y="30"/>
                      <a:pt x="0" y="41"/>
                      <a:pt x="0" y="41"/>
                    </a:cubicBezTo>
                    <a:cubicBezTo>
                      <a:pt x="0" y="42"/>
                      <a:pt x="0" y="43"/>
                      <a:pt x="0" y="44"/>
                    </a:cubicBezTo>
                    <a:cubicBezTo>
                      <a:pt x="0" y="45"/>
                      <a:pt x="0" y="46"/>
                      <a:pt x="1" y="47"/>
                    </a:cubicBezTo>
                    <a:cubicBezTo>
                      <a:pt x="1" y="56"/>
                      <a:pt x="1" y="56"/>
                      <a:pt x="1" y="56"/>
                    </a:cubicBezTo>
                    <a:cubicBezTo>
                      <a:pt x="2" y="59"/>
                      <a:pt x="1" y="61"/>
                      <a:pt x="2" y="63"/>
                    </a:cubicBezTo>
                    <a:cubicBezTo>
                      <a:pt x="3" y="66"/>
                      <a:pt x="9" y="63"/>
                      <a:pt x="9" y="68"/>
                    </a:cubicBezTo>
                    <a:cubicBezTo>
                      <a:pt x="9" y="74"/>
                      <a:pt x="3" y="73"/>
                      <a:pt x="3" y="78"/>
                    </a:cubicBezTo>
                    <a:cubicBezTo>
                      <a:pt x="3" y="82"/>
                      <a:pt x="5" y="82"/>
                      <a:pt x="6" y="83"/>
                    </a:cubicBezTo>
                    <a:cubicBezTo>
                      <a:pt x="11" y="93"/>
                      <a:pt x="21" y="94"/>
                      <a:pt x="21" y="107"/>
                    </a:cubicBezTo>
                    <a:cubicBezTo>
                      <a:pt x="13" y="108"/>
                      <a:pt x="8" y="110"/>
                      <a:pt x="8" y="118"/>
                    </a:cubicBezTo>
                    <a:cubicBezTo>
                      <a:pt x="8" y="120"/>
                      <a:pt x="10" y="121"/>
                      <a:pt x="10" y="123"/>
                    </a:cubicBezTo>
                    <a:cubicBezTo>
                      <a:pt x="20" y="122"/>
                      <a:pt x="20" y="122"/>
                      <a:pt x="20" y="122"/>
                    </a:cubicBezTo>
                    <a:cubicBezTo>
                      <a:pt x="20" y="122"/>
                      <a:pt x="21" y="121"/>
                      <a:pt x="22" y="120"/>
                    </a:cubicBezTo>
                    <a:cubicBezTo>
                      <a:pt x="30" y="122"/>
                      <a:pt x="30" y="122"/>
                      <a:pt x="30" y="122"/>
                    </a:cubicBezTo>
                    <a:cubicBezTo>
                      <a:pt x="33" y="122"/>
                      <a:pt x="33" y="120"/>
                      <a:pt x="37" y="120"/>
                    </a:cubicBezTo>
                    <a:cubicBezTo>
                      <a:pt x="40" y="120"/>
                      <a:pt x="42" y="119"/>
                      <a:pt x="45" y="120"/>
                    </a:cubicBezTo>
                    <a:cubicBezTo>
                      <a:pt x="49" y="121"/>
                      <a:pt x="51" y="128"/>
                      <a:pt x="53" y="132"/>
                    </a:cubicBezTo>
                    <a:cubicBezTo>
                      <a:pt x="56" y="136"/>
                      <a:pt x="64" y="142"/>
                      <a:pt x="70" y="142"/>
                    </a:cubicBezTo>
                    <a:cubicBezTo>
                      <a:pt x="72" y="142"/>
                      <a:pt x="74" y="142"/>
                      <a:pt x="76" y="142"/>
                    </a:cubicBezTo>
                    <a:cubicBezTo>
                      <a:pt x="75" y="143"/>
                      <a:pt x="75" y="146"/>
                      <a:pt x="73" y="146"/>
                    </a:cubicBezTo>
                    <a:cubicBezTo>
                      <a:pt x="70" y="147"/>
                      <a:pt x="68" y="146"/>
                      <a:pt x="66" y="148"/>
                    </a:cubicBezTo>
                    <a:cubicBezTo>
                      <a:pt x="70" y="152"/>
                      <a:pt x="73" y="161"/>
                      <a:pt x="82" y="161"/>
                    </a:cubicBezTo>
                    <a:cubicBezTo>
                      <a:pt x="90" y="161"/>
                      <a:pt x="90" y="151"/>
                      <a:pt x="94" y="147"/>
                    </a:cubicBezTo>
                    <a:cubicBezTo>
                      <a:pt x="96" y="147"/>
                      <a:pt x="96" y="147"/>
                      <a:pt x="96" y="147"/>
                    </a:cubicBezTo>
                    <a:cubicBezTo>
                      <a:pt x="96" y="148"/>
                      <a:pt x="94" y="151"/>
                      <a:pt x="94" y="151"/>
                    </a:cubicBezTo>
                    <a:cubicBezTo>
                      <a:pt x="94" y="155"/>
                      <a:pt x="97" y="159"/>
                      <a:pt x="97" y="163"/>
                    </a:cubicBezTo>
                    <a:cubicBezTo>
                      <a:pt x="97" y="167"/>
                      <a:pt x="96" y="167"/>
                      <a:pt x="96" y="172"/>
                    </a:cubicBezTo>
                    <a:lnTo>
                      <a:pt x="97" y="17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7" name="Freeform 11">
                <a:extLst>
                  <a:ext uri="{FF2B5EF4-FFF2-40B4-BE49-F238E27FC236}">
                    <a16:creationId xmlns:a16="http://schemas.microsoft.com/office/drawing/2014/main" id="{0D76BABF-7BFA-49D9-84A2-CAB7CBE31DD7}"/>
                  </a:ext>
                </a:extLst>
              </p:cNvPr>
              <p:cNvSpPr>
                <a:spLocks/>
              </p:cNvSpPr>
              <p:nvPr/>
            </p:nvSpPr>
            <p:spPr bwMode="auto">
              <a:xfrm>
                <a:off x="6557486" y="2958017"/>
                <a:ext cx="203229" cy="225535"/>
              </a:xfrm>
              <a:custGeom>
                <a:avLst/>
                <a:gdLst>
                  <a:gd name="T0" fmla="*/ 24 w 83"/>
                  <a:gd name="T1" fmla="*/ 85 h 92"/>
                  <a:gd name="T2" fmla="*/ 23 w 83"/>
                  <a:gd name="T3" fmla="*/ 80 h 92"/>
                  <a:gd name="T4" fmla="*/ 17 w 83"/>
                  <a:gd name="T5" fmla="*/ 82 h 92"/>
                  <a:gd name="T6" fmla="*/ 8 w 83"/>
                  <a:gd name="T7" fmla="*/ 66 h 92"/>
                  <a:gd name="T8" fmla="*/ 8 w 83"/>
                  <a:gd name="T9" fmla="*/ 65 h 92"/>
                  <a:gd name="T10" fmla="*/ 4 w 83"/>
                  <a:gd name="T11" fmla="*/ 63 h 92"/>
                  <a:gd name="T12" fmla="*/ 0 w 83"/>
                  <a:gd name="T13" fmla="*/ 51 h 92"/>
                  <a:gd name="T14" fmla="*/ 10 w 83"/>
                  <a:gd name="T15" fmla="*/ 48 h 92"/>
                  <a:gd name="T16" fmla="*/ 22 w 83"/>
                  <a:gd name="T17" fmla="*/ 35 h 92"/>
                  <a:gd name="T18" fmla="*/ 30 w 83"/>
                  <a:gd name="T19" fmla="*/ 32 h 92"/>
                  <a:gd name="T20" fmla="*/ 36 w 83"/>
                  <a:gd name="T21" fmla="*/ 26 h 92"/>
                  <a:gd name="T22" fmla="*/ 38 w 83"/>
                  <a:gd name="T23" fmla="*/ 23 h 92"/>
                  <a:gd name="T24" fmla="*/ 41 w 83"/>
                  <a:gd name="T25" fmla="*/ 21 h 92"/>
                  <a:gd name="T26" fmla="*/ 43 w 83"/>
                  <a:gd name="T27" fmla="*/ 19 h 92"/>
                  <a:gd name="T28" fmla="*/ 53 w 83"/>
                  <a:gd name="T29" fmla="*/ 15 h 92"/>
                  <a:gd name="T30" fmla="*/ 66 w 83"/>
                  <a:gd name="T31" fmla="*/ 0 h 92"/>
                  <a:gd name="T32" fmla="*/ 71 w 83"/>
                  <a:gd name="T33" fmla="*/ 7 h 92"/>
                  <a:gd name="T34" fmla="*/ 83 w 83"/>
                  <a:gd name="T35" fmla="*/ 15 h 92"/>
                  <a:gd name="T36" fmla="*/ 76 w 83"/>
                  <a:gd name="T37" fmla="*/ 19 h 92"/>
                  <a:gd name="T38" fmla="*/ 78 w 83"/>
                  <a:gd name="T39" fmla="*/ 20 h 92"/>
                  <a:gd name="T40" fmla="*/ 69 w 83"/>
                  <a:gd name="T41" fmla="*/ 24 h 92"/>
                  <a:gd name="T42" fmla="*/ 70 w 83"/>
                  <a:gd name="T43" fmla="*/ 27 h 92"/>
                  <a:gd name="T44" fmla="*/ 68 w 83"/>
                  <a:gd name="T45" fmla="*/ 29 h 92"/>
                  <a:gd name="T46" fmla="*/ 81 w 83"/>
                  <a:gd name="T47" fmla="*/ 47 h 92"/>
                  <a:gd name="T48" fmla="*/ 75 w 83"/>
                  <a:gd name="T49" fmla="*/ 50 h 92"/>
                  <a:gd name="T50" fmla="*/ 72 w 83"/>
                  <a:gd name="T51" fmla="*/ 51 h 92"/>
                  <a:gd name="T52" fmla="*/ 71 w 83"/>
                  <a:gd name="T53" fmla="*/ 54 h 92"/>
                  <a:gd name="T54" fmla="*/ 67 w 83"/>
                  <a:gd name="T55" fmla="*/ 67 h 92"/>
                  <a:gd name="T56" fmla="*/ 61 w 83"/>
                  <a:gd name="T57" fmla="*/ 73 h 92"/>
                  <a:gd name="T58" fmla="*/ 62 w 83"/>
                  <a:gd name="T59" fmla="*/ 77 h 92"/>
                  <a:gd name="T60" fmla="*/ 59 w 83"/>
                  <a:gd name="T61" fmla="*/ 87 h 92"/>
                  <a:gd name="T62" fmla="*/ 50 w 83"/>
                  <a:gd name="T63" fmla="*/ 92 h 92"/>
                  <a:gd name="T64" fmla="*/ 46 w 83"/>
                  <a:gd name="T65" fmla="*/ 88 h 92"/>
                  <a:gd name="T66" fmla="*/ 33 w 83"/>
                  <a:gd name="T67" fmla="*/ 83 h 92"/>
                  <a:gd name="T68" fmla="*/ 26 w 83"/>
                  <a:gd name="T69" fmla="*/ 86 h 92"/>
                  <a:gd name="T70" fmla="*/ 24 w 83"/>
                  <a:gd name="T7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92">
                    <a:moveTo>
                      <a:pt x="24" y="85"/>
                    </a:moveTo>
                    <a:cubicBezTo>
                      <a:pt x="23" y="85"/>
                      <a:pt x="24" y="82"/>
                      <a:pt x="23" y="80"/>
                    </a:cubicBezTo>
                    <a:cubicBezTo>
                      <a:pt x="21" y="80"/>
                      <a:pt x="20" y="82"/>
                      <a:pt x="17" y="82"/>
                    </a:cubicBezTo>
                    <a:cubicBezTo>
                      <a:pt x="7" y="82"/>
                      <a:pt x="11" y="72"/>
                      <a:pt x="8" y="66"/>
                    </a:cubicBezTo>
                    <a:cubicBezTo>
                      <a:pt x="8" y="66"/>
                      <a:pt x="8" y="65"/>
                      <a:pt x="8" y="65"/>
                    </a:cubicBezTo>
                    <a:cubicBezTo>
                      <a:pt x="7" y="63"/>
                      <a:pt x="6" y="63"/>
                      <a:pt x="4" y="63"/>
                    </a:cubicBezTo>
                    <a:cubicBezTo>
                      <a:pt x="3" y="63"/>
                      <a:pt x="0" y="52"/>
                      <a:pt x="0" y="51"/>
                    </a:cubicBezTo>
                    <a:cubicBezTo>
                      <a:pt x="0" y="46"/>
                      <a:pt x="6" y="48"/>
                      <a:pt x="10" y="48"/>
                    </a:cubicBezTo>
                    <a:cubicBezTo>
                      <a:pt x="19" y="48"/>
                      <a:pt x="18" y="39"/>
                      <a:pt x="22" y="35"/>
                    </a:cubicBezTo>
                    <a:cubicBezTo>
                      <a:pt x="24" y="33"/>
                      <a:pt x="27" y="33"/>
                      <a:pt x="30" y="32"/>
                    </a:cubicBezTo>
                    <a:cubicBezTo>
                      <a:pt x="34" y="32"/>
                      <a:pt x="34" y="29"/>
                      <a:pt x="36" y="26"/>
                    </a:cubicBezTo>
                    <a:cubicBezTo>
                      <a:pt x="35" y="25"/>
                      <a:pt x="38" y="23"/>
                      <a:pt x="38" y="23"/>
                    </a:cubicBezTo>
                    <a:cubicBezTo>
                      <a:pt x="40" y="22"/>
                      <a:pt x="40" y="22"/>
                      <a:pt x="41" y="21"/>
                    </a:cubicBezTo>
                    <a:cubicBezTo>
                      <a:pt x="42" y="21"/>
                      <a:pt x="42" y="19"/>
                      <a:pt x="43" y="19"/>
                    </a:cubicBezTo>
                    <a:cubicBezTo>
                      <a:pt x="45" y="16"/>
                      <a:pt x="52" y="18"/>
                      <a:pt x="53" y="15"/>
                    </a:cubicBezTo>
                    <a:cubicBezTo>
                      <a:pt x="56" y="11"/>
                      <a:pt x="62" y="0"/>
                      <a:pt x="66" y="0"/>
                    </a:cubicBezTo>
                    <a:cubicBezTo>
                      <a:pt x="71" y="0"/>
                      <a:pt x="71" y="3"/>
                      <a:pt x="71" y="7"/>
                    </a:cubicBezTo>
                    <a:cubicBezTo>
                      <a:pt x="71" y="13"/>
                      <a:pt x="83" y="10"/>
                      <a:pt x="83" y="15"/>
                    </a:cubicBezTo>
                    <a:cubicBezTo>
                      <a:pt x="83" y="18"/>
                      <a:pt x="76" y="16"/>
                      <a:pt x="76" y="19"/>
                    </a:cubicBezTo>
                    <a:cubicBezTo>
                      <a:pt x="76" y="19"/>
                      <a:pt x="77" y="20"/>
                      <a:pt x="78" y="20"/>
                    </a:cubicBezTo>
                    <a:cubicBezTo>
                      <a:pt x="77" y="21"/>
                      <a:pt x="69" y="24"/>
                      <a:pt x="69" y="24"/>
                    </a:cubicBezTo>
                    <a:cubicBezTo>
                      <a:pt x="70" y="25"/>
                      <a:pt x="70" y="26"/>
                      <a:pt x="70" y="27"/>
                    </a:cubicBezTo>
                    <a:cubicBezTo>
                      <a:pt x="70" y="27"/>
                      <a:pt x="68" y="28"/>
                      <a:pt x="68" y="29"/>
                    </a:cubicBezTo>
                    <a:cubicBezTo>
                      <a:pt x="68" y="33"/>
                      <a:pt x="76" y="47"/>
                      <a:pt x="81" y="47"/>
                    </a:cubicBezTo>
                    <a:cubicBezTo>
                      <a:pt x="80" y="52"/>
                      <a:pt x="78" y="50"/>
                      <a:pt x="75" y="50"/>
                    </a:cubicBezTo>
                    <a:cubicBezTo>
                      <a:pt x="74" y="50"/>
                      <a:pt x="73" y="51"/>
                      <a:pt x="72" y="51"/>
                    </a:cubicBezTo>
                    <a:cubicBezTo>
                      <a:pt x="71" y="54"/>
                      <a:pt x="71" y="54"/>
                      <a:pt x="71" y="54"/>
                    </a:cubicBezTo>
                    <a:cubicBezTo>
                      <a:pt x="69" y="60"/>
                      <a:pt x="67" y="62"/>
                      <a:pt x="67" y="67"/>
                    </a:cubicBezTo>
                    <a:cubicBezTo>
                      <a:pt x="64" y="67"/>
                      <a:pt x="61" y="72"/>
                      <a:pt x="61" y="73"/>
                    </a:cubicBezTo>
                    <a:cubicBezTo>
                      <a:pt x="61" y="75"/>
                      <a:pt x="62" y="76"/>
                      <a:pt x="62" y="77"/>
                    </a:cubicBezTo>
                    <a:cubicBezTo>
                      <a:pt x="62" y="80"/>
                      <a:pt x="59" y="84"/>
                      <a:pt x="59" y="87"/>
                    </a:cubicBezTo>
                    <a:cubicBezTo>
                      <a:pt x="54" y="88"/>
                      <a:pt x="54" y="92"/>
                      <a:pt x="50" y="92"/>
                    </a:cubicBezTo>
                    <a:cubicBezTo>
                      <a:pt x="47" y="92"/>
                      <a:pt x="46" y="89"/>
                      <a:pt x="46" y="88"/>
                    </a:cubicBezTo>
                    <a:cubicBezTo>
                      <a:pt x="41" y="86"/>
                      <a:pt x="38" y="83"/>
                      <a:pt x="33" y="83"/>
                    </a:cubicBezTo>
                    <a:cubicBezTo>
                      <a:pt x="31" y="83"/>
                      <a:pt x="30" y="86"/>
                      <a:pt x="26" y="86"/>
                    </a:cubicBezTo>
                    <a:cubicBezTo>
                      <a:pt x="25" y="86"/>
                      <a:pt x="25" y="85"/>
                      <a:pt x="24" y="8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8" name="Freeform 34">
                <a:extLst>
                  <a:ext uri="{FF2B5EF4-FFF2-40B4-BE49-F238E27FC236}">
                    <a16:creationId xmlns:a16="http://schemas.microsoft.com/office/drawing/2014/main" id="{8ED00803-D1FB-4ED6-ABB5-964EC946375D}"/>
                  </a:ext>
                </a:extLst>
              </p:cNvPr>
              <p:cNvSpPr>
                <a:spLocks/>
              </p:cNvSpPr>
              <p:nvPr/>
            </p:nvSpPr>
            <p:spPr bwMode="auto">
              <a:xfrm>
                <a:off x="6821436" y="2902254"/>
                <a:ext cx="90462" cy="83027"/>
              </a:xfrm>
              <a:custGeom>
                <a:avLst/>
                <a:gdLst>
                  <a:gd name="T0" fmla="*/ 31 w 37"/>
                  <a:gd name="T1" fmla="*/ 24 h 34"/>
                  <a:gd name="T2" fmla="*/ 29 w 37"/>
                  <a:gd name="T3" fmla="*/ 22 h 34"/>
                  <a:gd name="T4" fmla="*/ 27 w 37"/>
                  <a:gd name="T5" fmla="*/ 26 h 34"/>
                  <a:gd name="T6" fmla="*/ 30 w 37"/>
                  <a:gd name="T7" fmla="*/ 31 h 34"/>
                  <a:gd name="T8" fmla="*/ 27 w 37"/>
                  <a:gd name="T9" fmla="*/ 34 h 34"/>
                  <a:gd name="T10" fmla="*/ 26 w 37"/>
                  <a:gd name="T11" fmla="*/ 32 h 34"/>
                  <a:gd name="T12" fmla="*/ 23 w 37"/>
                  <a:gd name="T13" fmla="*/ 33 h 34"/>
                  <a:gd name="T14" fmla="*/ 16 w 37"/>
                  <a:gd name="T15" fmla="*/ 24 h 34"/>
                  <a:gd name="T16" fmla="*/ 18 w 37"/>
                  <a:gd name="T17" fmla="*/ 21 h 34"/>
                  <a:gd name="T18" fmla="*/ 17 w 37"/>
                  <a:gd name="T19" fmla="*/ 18 h 34"/>
                  <a:gd name="T20" fmla="*/ 13 w 37"/>
                  <a:gd name="T21" fmla="*/ 18 h 34"/>
                  <a:gd name="T22" fmla="*/ 13 w 37"/>
                  <a:gd name="T23" fmla="*/ 20 h 34"/>
                  <a:gd name="T24" fmla="*/ 10 w 37"/>
                  <a:gd name="T25" fmla="*/ 19 h 34"/>
                  <a:gd name="T26" fmla="*/ 10 w 37"/>
                  <a:gd name="T27" fmla="*/ 20 h 34"/>
                  <a:gd name="T28" fmla="*/ 7 w 37"/>
                  <a:gd name="T29" fmla="*/ 18 h 34"/>
                  <a:gd name="T30" fmla="*/ 2 w 37"/>
                  <a:gd name="T31" fmla="*/ 29 h 34"/>
                  <a:gd name="T32" fmla="*/ 2 w 37"/>
                  <a:gd name="T33" fmla="*/ 23 h 34"/>
                  <a:gd name="T34" fmla="*/ 1 w 37"/>
                  <a:gd name="T35" fmla="*/ 20 h 34"/>
                  <a:gd name="T36" fmla="*/ 3 w 37"/>
                  <a:gd name="T37" fmla="*/ 14 h 34"/>
                  <a:gd name="T38" fmla="*/ 12 w 37"/>
                  <a:gd name="T39" fmla="*/ 9 h 34"/>
                  <a:gd name="T40" fmla="*/ 16 w 37"/>
                  <a:gd name="T41" fmla="*/ 13 h 34"/>
                  <a:gd name="T42" fmla="*/ 18 w 37"/>
                  <a:gd name="T43" fmla="*/ 13 h 34"/>
                  <a:gd name="T44" fmla="*/ 20 w 37"/>
                  <a:gd name="T45" fmla="*/ 10 h 34"/>
                  <a:gd name="T46" fmla="*/ 26 w 37"/>
                  <a:gd name="T47" fmla="*/ 6 h 34"/>
                  <a:gd name="T48" fmla="*/ 27 w 37"/>
                  <a:gd name="T49" fmla="*/ 0 h 34"/>
                  <a:gd name="T50" fmla="*/ 31 w 37"/>
                  <a:gd name="T51" fmla="*/ 2 h 34"/>
                  <a:gd name="T52" fmla="*/ 37 w 37"/>
                  <a:gd name="T53" fmla="*/ 21 h 34"/>
                  <a:gd name="T54" fmla="*/ 34 w 37"/>
                  <a:gd name="T55" fmla="*/ 29 h 34"/>
                  <a:gd name="T56" fmla="*/ 31 w 37"/>
                  <a:gd name="T57" fmla="*/ 23 h 34"/>
                  <a:gd name="T58" fmla="*/ 31 w 37"/>
                  <a:gd name="T59"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4">
                    <a:moveTo>
                      <a:pt x="31" y="24"/>
                    </a:moveTo>
                    <a:cubicBezTo>
                      <a:pt x="31" y="23"/>
                      <a:pt x="30" y="23"/>
                      <a:pt x="29" y="22"/>
                    </a:cubicBezTo>
                    <a:cubicBezTo>
                      <a:pt x="28" y="24"/>
                      <a:pt x="27" y="24"/>
                      <a:pt x="27" y="26"/>
                    </a:cubicBezTo>
                    <a:cubicBezTo>
                      <a:pt x="27" y="27"/>
                      <a:pt x="30" y="28"/>
                      <a:pt x="30" y="31"/>
                    </a:cubicBezTo>
                    <a:cubicBezTo>
                      <a:pt x="30" y="33"/>
                      <a:pt x="29" y="34"/>
                      <a:pt x="27" y="34"/>
                    </a:cubicBezTo>
                    <a:cubicBezTo>
                      <a:pt x="26" y="34"/>
                      <a:pt x="26" y="33"/>
                      <a:pt x="26" y="32"/>
                    </a:cubicBezTo>
                    <a:cubicBezTo>
                      <a:pt x="25" y="33"/>
                      <a:pt x="24" y="33"/>
                      <a:pt x="23" y="33"/>
                    </a:cubicBezTo>
                    <a:cubicBezTo>
                      <a:pt x="19" y="32"/>
                      <a:pt x="16" y="28"/>
                      <a:pt x="16" y="24"/>
                    </a:cubicBezTo>
                    <a:cubicBezTo>
                      <a:pt x="16" y="22"/>
                      <a:pt x="17" y="21"/>
                      <a:pt x="18" y="21"/>
                    </a:cubicBezTo>
                    <a:cubicBezTo>
                      <a:pt x="17" y="20"/>
                      <a:pt x="17" y="19"/>
                      <a:pt x="17" y="18"/>
                    </a:cubicBezTo>
                    <a:cubicBezTo>
                      <a:pt x="13" y="18"/>
                      <a:pt x="13" y="18"/>
                      <a:pt x="13" y="18"/>
                    </a:cubicBezTo>
                    <a:cubicBezTo>
                      <a:pt x="13" y="19"/>
                      <a:pt x="13" y="20"/>
                      <a:pt x="13" y="20"/>
                    </a:cubicBezTo>
                    <a:cubicBezTo>
                      <a:pt x="11" y="20"/>
                      <a:pt x="11" y="20"/>
                      <a:pt x="10" y="19"/>
                    </a:cubicBezTo>
                    <a:cubicBezTo>
                      <a:pt x="10" y="19"/>
                      <a:pt x="10" y="20"/>
                      <a:pt x="10" y="20"/>
                    </a:cubicBezTo>
                    <a:cubicBezTo>
                      <a:pt x="9" y="20"/>
                      <a:pt x="7" y="18"/>
                      <a:pt x="7" y="18"/>
                    </a:cubicBezTo>
                    <a:cubicBezTo>
                      <a:pt x="4" y="20"/>
                      <a:pt x="5" y="29"/>
                      <a:pt x="2" y="29"/>
                    </a:cubicBezTo>
                    <a:cubicBezTo>
                      <a:pt x="0" y="29"/>
                      <a:pt x="2" y="24"/>
                      <a:pt x="2" y="23"/>
                    </a:cubicBezTo>
                    <a:cubicBezTo>
                      <a:pt x="2" y="22"/>
                      <a:pt x="1" y="21"/>
                      <a:pt x="1" y="20"/>
                    </a:cubicBezTo>
                    <a:cubicBezTo>
                      <a:pt x="1" y="18"/>
                      <a:pt x="2" y="16"/>
                      <a:pt x="3" y="14"/>
                    </a:cubicBezTo>
                    <a:cubicBezTo>
                      <a:pt x="8" y="14"/>
                      <a:pt x="7" y="9"/>
                      <a:pt x="12" y="9"/>
                    </a:cubicBezTo>
                    <a:cubicBezTo>
                      <a:pt x="15" y="9"/>
                      <a:pt x="14" y="13"/>
                      <a:pt x="16" y="13"/>
                    </a:cubicBezTo>
                    <a:cubicBezTo>
                      <a:pt x="17" y="13"/>
                      <a:pt x="17" y="13"/>
                      <a:pt x="18" y="13"/>
                    </a:cubicBezTo>
                    <a:cubicBezTo>
                      <a:pt x="18" y="11"/>
                      <a:pt x="19" y="10"/>
                      <a:pt x="20" y="10"/>
                    </a:cubicBezTo>
                    <a:cubicBezTo>
                      <a:pt x="20" y="6"/>
                      <a:pt x="25" y="7"/>
                      <a:pt x="26" y="6"/>
                    </a:cubicBezTo>
                    <a:cubicBezTo>
                      <a:pt x="27" y="4"/>
                      <a:pt x="26" y="0"/>
                      <a:pt x="27" y="0"/>
                    </a:cubicBezTo>
                    <a:cubicBezTo>
                      <a:pt x="29" y="0"/>
                      <a:pt x="30" y="1"/>
                      <a:pt x="31" y="2"/>
                    </a:cubicBezTo>
                    <a:cubicBezTo>
                      <a:pt x="33" y="4"/>
                      <a:pt x="37" y="19"/>
                      <a:pt x="37" y="21"/>
                    </a:cubicBezTo>
                    <a:cubicBezTo>
                      <a:pt x="37" y="24"/>
                      <a:pt x="34" y="25"/>
                      <a:pt x="34" y="29"/>
                    </a:cubicBezTo>
                    <a:cubicBezTo>
                      <a:pt x="33" y="29"/>
                      <a:pt x="31" y="24"/>
                      <a:pt x="31" y="23"/>
                    </a:cubicBezTo>
                    <a:lnTo>
                      <a:pt x="31" y="24"/>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9" name="Freeform 35">
                <a:extLst>
                  <a:ext uri="{FF2B5EF4-FFF2-40B4-BE49-F238E27FC236}">
                    <a16:creationId xmlns:a16="http://schemas.microsoft.com/office/drawing/2014/main" id="{49E1E4EE-DB1D-47F6-9F07-6441D646BEA1}"/>
                  </a:ext>
                </a:extLst>
              </p:cNvPr>
              <p:cNvSpPr>
                <a:spLocks/>
              </p:cNvSpPr>
              <p:nvPr/>
            </p:nvSpPr>
            <p:spPr bwMode="auto">
              <a:xfrm>
                <a:off x="6738409" y="2879948"/>
                <a:ext cx="43372" cy="45851"/>
              </a:xfrm>
              <a:custGeom>
                <a:avLst/>
                <a:gdLst>
                  <a:gd name="T0" fmla="*/ 1 w 18"/>
                  <a:gd name="T1" fmla="*/ 19 h 19"/>
                  <a:gd name="T2" fmla="*/ 0 w 18"/>
                  <a:gd name="T3" fmla="*/ 19 h 19"/>
                  <a:gd name="T4" fmla="*/ 14 w 18"/>
                  <a:gd name="T5" fmla="*/ 3 h 19"/>
                  <a:gd name="T6" fmla="*/ 16 w 18"/>
                  <a:gd name="T7" fmla="*/ 0 h 19"/>
                  <a:gd name="T8" fmla="*/ 18 w 18"/>
                  <a:gd name="T9" fmla="*/ 4 h 19"/>
                  <a:gd name="T10" fmla="*/ 15 w 18"/>
                  <a:gd name="T11" fmla="*/ 5 h 19"/>
                  <a:gd name="T12" fmla="*/ 11 w 18"/>
                  <a:gd name="T13" fmla="*/ 8 h 19"/>
                  <a:gd name="T14" fmla="*/ 1 w 18"/>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9">
                    <a:moveTo>
                      <a:pt x="1" y="19"/>
                    </a:moveTo>
                    <a:cubicBezTo>
                      <a:pt x="0" y="19"/>
                      <a:pt x="0" y="19"/>
                      <a:pt x="0" y="19"/>
                    </a:cubicBezTo>
                    <a:cubicBezTo>
                      <a:pt x="2" y="11"/>
                      <a:pt x="11" y="8"/>
                      <a:pt x="14" y="3"/>
                    </a:cubicBezTo>
                    <a:cubicBezTo>
                      <a:pt x="15" y="2"/>
                      <a:pt x="15" y="0"/>
                      <a:pt x="16" y="0"/>
                    </a:cubicBezTo>
                    <a:cubicBezTo>
                      <a:pt x="16" y="2"/>
                      <a:pt x="17" y="3"/>
                      <a:pt x="18" y="4"/>
                    </a:cubicBezTo>
                    <a:cubicBezTo>
                      <a:pt x="17" y="4"/>
                      <a:pt x="17" y="5"/>
                      <a:pt x="15" y="5"/>
                    </a:cubicBezTo>
                    <a:cubicBezTo>
                      <a:pt x="15" y="7"/>
                      <a:pt x="13" y="8"/>
                      <a:pt x="11" y="8"/>
                    </a:cubicBezTo>
                    <a:cubicBezTo>
                      <a:pt x="10" y="13"/>
                      <a:pt x="5" y="17"/>
                      <a:pt x="1" y="1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0" name="Freeform 36">
                <a:extLst>
                  <a:ext uri="{FF2B5EF4-FFF2-40B4-BE49-F238E27FC236}">
                    <a16:creationId xmlns:a16="http://schemas.microsoft.com/office/drawing/2014/main" id="{5558838B-A274-4844-97CB-2E480C390922}"/>
                  </a:ext>
                </a:extLst>
              </p:cNvPr>
              <p:cNvSpPr>
                <a:spLocks/>
              </p:cNvSpPr>
              <p:nvPr/>
            </p:nvSpPr>
            <p:spPr bwMode="auto">
              <a:xfrm>
                <a:off x="6769390" y="2725048"/>
                <a:ext cx="87984" cy="122681"/>
              </a:xfrm>
              <a:custGeom>
                <a:avLst/>
                <a:gdLst>
                  <a:gd name="T0" fmla="*/ 3 w 36"/>
                  <a:gd name="T1" fmla="*/ 20 h 50"/>
                  <a:gd name="T2" fmla="*/ 5 w 36"/>
                  <a:gd name="T3" fmla="*/ 13 h 50"/>
                  <a:gd name="T4" fmla="*/ 3 w 36"/>
                  <a:gd name="T5" fmla="*/ 5 h 50"/>
                  <a:gd name="T6" fmla="*/ 6 w 36"/>
                  <a:gd name="T7" fmla="*/ 0 h 50"/>
                  <a:gd name="T8" fmla="*/ 11 w 36"/>
                  <a:gd name="T9" fmla="*/ 4 h 50"/>
                  <a:gd name="T10" fmla="*/ 14 w 36"/>
                  <a:gd name="T11" fmla="*/ 2 h 50"/>
                  <a:gd name="T12" fmla="*/ 15 w 36"/>
                  <a:gd name="T13" fmla="*/ 3 h 50"/>
                  <a:gd name="T14" fmla="*/ 15 w 36"/>
                  <a:gd name="T15" fmla="*/ 5 h 50"/>
                  <a:gd name="T16" fmla="*/ 18 w 36"/>
                  <a:gd name="T17" fmla="*/ 16 h 50"/>
                  <a:gd name="T18" fmla="*/ 13 w 36"/>
                  <a:gd name="T19" fmla="*/ 27 h 50"/>
                  <a:gd name="T20" fmla="*/ 20 w 36"/>
                  <a:gd name="T21" fmla="*/ 39 h 50"/>
                  <a:gd name="T22" fmla="*/ 20 w 36"/>
                  <a:gd name="T23" fmla="*/ 37 h 50"/>
                  <a:gd name="T24" fmla="*/ 23 w 36"/>
                  <a:gd name="T25" fmla="*/ 35 h 50"/>
                  <a:gd name="T26" fmla="*/ 28 w 36"/>
                  <a:gd name="T27" fmla="*/ 41 h 50"/>
                  <a:gd name="T28" fmla="*/ 31 w 36"/>
                  <a:gd name="T29" fmla="*/ 40 h 50"/>
                  <a:gd name="T30" fmla="*/ 32 w 36"/>
                  <a:gd name="T31" fmla="*/ 40 h 50"/>
                  <a:gd name="T32" fmla="*/ 30 w 36"/>
                  <a:gd name="T33" fmla="*/ 43 h 50"/>
                  <a:gd name="T34" fmla="*/ 32 w 36"/>
                  <a:gd name="T35" fmla="*/ 43 h 50"/>
                  <a:gd name="T36" fmla="*/ 36 w 36"/>
                  <a:gd name="T37" fmla="*/ 46 h 50"/>
                  <a:gd name="T38" fmla="*/ 36 w 36"/>
                  <a:gd name="T39" fmla="*/ 48 h 50"/>
                  <a:gd name="T40" fmla="*/ 35 w 36"/>
                  <a:gd name="T41" fmla="*/ 50 h 50"/>
                  <a:gd name="T42" fmla="*/ 33 w 36"/>
                  <a:gd name="T43" fmla="*/ 48 h 50"/>
                  <a:gd name="T44" fmla="*/ 24 w 36"/>
                  <a:gd name="T45" fmla="*/ 40 h 50"/>
                  <a:gd name="T46" fmla="*/ 24 w 36"/>
                  <a:gd name="T47" fmla="*/ 45 h 50"/>
                  <a:gd name="T48" fmla="*/ 17 w 36"/>
                  <a:gd name="T49" fmla="*/ 39 h 50"/>
                  <a:gd name="T50" fmla="*/ 12 w 36"/>
                  <a:gd name="T51" fmla="*/ 41 h 50"/>
                  <a:gd name="T52" fmla="*/ 9 w 36"/>
                  <a:gd name="T53" fmla="*/ 37 h 50"/>
                  <a:gd name="T54" fmla="*/ 10 w 36"/>
                  <a:gd name="T55" fmla="*/ 34 h 50"/>
                  <a:gd name="T56" fmla="*/ 10 w 36"/>
                  <a:gd name="T57" fmla="*/ 32 h 50"/>
                  <a:gd name="T58" fmla="*/ 9 w 36"/>
                  <a:gd name="T59" fmla="*/ 32 h 50"/>
                  <a:gd name="T60" fmla="*/ 7 w 36"/>
                  <a:gd name="T61" fmla="*/ 33 h 50"/>
                  <a:gd name="T62" fmla="*/ 1 w 36"/>
                  <a:gd name="T63" fmla="*/ 29 h 50"/>
                  <a:gd name="T64" fmla="*/ 3 w 36"/>
                  <a:gd name="T65"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50">
                    <a:moveTo>
                      <a:pt x="3" y="20"/>
                    </a:moveTo>
                    <a:cubicBezTo>
                      <a:pt x="4" y="18"/>
                      <a:pt x="4" y="15"/>
                      <a:pt x="5" y="13"/>
                    </a:cubicBezTo>
                    <a:cubicBezTo>
                      <a:pt x="5" y="10"/>
                      <a:pt x="3" y="8"/>
                      <a:pt x="3" y="5"/>
                    </a:cubicBezTo>
                    <a:cubicBezTo>
                      <a:pt x="3" y="2"/>
                      <a:pt x="4" y="0"/>
                      <a:pt x="6" y="0"/>
                    </a:cubicBezTo>
                    <a:cubicBezTo>
                      <a:pt x="9" y="0"/>
                      <a:pt x="8" y="4"/>
                      <a:pt x="11" y="4"/>
                    </a:cubicBezTo>
                    <a:cubicBezTo>
                      <a:pt x="12" y="4"/>
                      <a:pt x="13" y="2"/>
                      <a:pt x="14" y="2"/>
                    </a:cubicBezTo>
                    <a:cubicBezTo>
                      <a:pt x="14" y="2"/>
                      <a:pt x="15" y="3"/>
                      <a:pt x="15" y="3"/>
                    </a:cubicBezTo>
                    <a:cubicBezTo>
                      <a:pt x="15" y="4"/>
                      <a:pt x="15" y="4"/>
                      <a:pt x="15" y="5"/>
                    </a:cubicBezTo>
                    <a:cubicBezTo>
                      <a:pt x="15" y="8"/>
                      <a:pt x="18" y="12"/>
                      <a:pt x="18" y="16"/>
                    </a:cubicBezTo>
                    <a:cubicBezTo>
                      <a:pt x="18" y="22"/>
                      <a:pt x="14" y="22"/>
                      <a:pt x="13" y="27"/>
                    </a:cubicBezTo>
                    <a:cubicBezTo>
                      <a:pt x="13" y="31"/>
                      <a:pt x="17" y="37"/>
                      <a:pt x="20" y="39"/>
                    </a:cubicBezTo>
                    <a:cubicBezTo>
                      <a:pt x="20" y="38"/>
                      <a:pt x="20" y="38"/>
                      <a:pt x="20" y="37"/>
                    </a:cubicBezTo>
                    <a:cubicBezTo>
                      <a:pt x="20" y="36"/>
                      <a:pt x="21" y="35"/>
                      <a:pt x="23" y="35"/>
                    </a:cubicBezTo>
                    <a:cubicBezTo>
                      <a:pt x="26" y="36"/>
                      <a:pt x="27" y="41"/>
                      <a:pt x="28" y="41"/>
                    </a:cubicBezTo>
                    <a:cubicBezTo>
                      <a:pt x="29" y="41"/>
                      <a:pt x="29" y="40"/>
                      <a:pt x="31" y="40"/>
                    </a:cubicBezTo>
                    <a:cubicBezTo>
                      <a:pt x="31" y="40"/>
                      <a:pt x="32" y="40"/>
                      <a:pt x="32" y="40"/>
                    </a:cubicBezTo>
                    <a:cubicBezTo>
                      <a:pt x="32" y="42"/>
                      <a:pt x="30" y="42"/>
                      <a:pt x="30" y="43"/>
                    </a:cubicBezTo>
                    <a:cubicBezTo>
                      <a:pt x="30" y="44"/>
                      <a:pt x="32" y="43"/>
                      <a:pt x="32" y="43"/>
                    </a:cubicBezTo>
                    <a:cubicBezTo>
                      <a:pt x="32" y="45"/>
                      <a:pt x="34" y="46"/>
                      <a:pt x="36" y="46"/>
                    </a:cubicBezTo>
                    <a:cubicBezTo>
                      <a:pt x="36" y="47"/>
                      <a:pt x="36" y="47"/>
                      <a:pt x="36" y="48"/>
                    </a:cubicBezTo>
                    <a:cubicBezTo>
                      <a:pt x="36" y="49"/>
                      <a:pt x="35" y="50"/>
                      <a:pt x="35" y="50"/>
                    </a:cubicBezTo>
                    <a:cubicBezTo>
                      <a:pt x="34" y="50"/>
                      <a:pt x="33" y="48"/>
                      <a:pt x="33" y="48"/>
                    </a:cubicBezTo>
                    <a:cubicBezTo>
                      <a:pt x="32" y="45"/>
                      <a:pt x="25" y="42"/>
                      <a:pt x="24" y="40"/>
                    </a:cubicBezTo>
                    <a:cubicBezTo>
                      <a:pt x="23" y="42"/>
                      <a:pt x="23" y="43"/>
                      <a:pt x="24" y="45"/>
                    </a:cubicBezTo>
                    <a:cubicBezTo>
                      <a:pt x="20" y="45"/>
                      <a:pt x="20" y="39"/>
                      <a:pt x="17" y="39"/>
                    </a:cubicBezTo>
                    <a:cubicBezTo>
                      <a:pt x="15" y="39"/>
                      <a:pt x="14" y="41"/>
                      <a:pt x="12" y="41"/>
                    </a:cubicBezTo>
                    <a:cubicBezTo>
                      <a:pt x="11" y="41"/>
                      <a:pt x="9" y="38"/>
                      <a:pt x="9" y="37"/>
                    </a:cubicBezTo>
                    <a:cubicBezTo>
                      <a:pt x="9" y="35"/>
                      <a:pt x="10" y="35"/>
                      <a:pt x="10" y="34"/>
                    </a:cubicBezTo>
                    <a:cubicBezTo>
                      <a:pt x="10" y="32"/>
                      <a:pt x="10" y="32"/>
                      <a:pt x="10" y="32"/>
                    </a:cubicBezTo>
                    <a:cubicBezTo>
                      <a:pt x="9" y="32"/>
                      <a:pt x="9" y="32"/>
                      <a:pt x="9" y="32"/>
                    </a:cubicBezTo>
                    <a:cubicBezTo>
                      <a:pt x="8" y="32"/>
                      <a:pt x="8" y="33"/>
                      <a:pt x="7" y="33"/>
                    </a:cubicBezTo>
                    <a:cubicBezTo>
                      <a:pt x="6" y="33"/>
                      <a:pt x="1" y="30"/>
                      <a:pt x="1" y="29"/>
                    </a:cubicBezTo>
                    <a:cubicBezTo>
                      <a:pt x="1" y="25"/>
                      <a:pt x="0" y="20"/>
                      <a:pt x="3"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1" name="Freeform 37">
                <a:extLst>
                  <a:ext uri="{FF2B5EF4-FFF2-40B4-BE49-F238E27FC236}">
                    <a16:creationId xmlns:a16="http://schemas.microsoft.com/office/drawing/2014/main" id="{FF350110-6FC2-4A39-A40B-C2DF76A279D4}"/>
                  </a:ext>
                </a:extLst>
              </p:cNvPr>
              <p:cNvSpPr>
                <a:spLocks/>
              </p:cNvSpPr>
              <p:nvPr/>
            </p:nvSpPr>
            <p:spPr bwMode="auto">
              <a:xfrm>
                <a:off x="6859851" y="2847729"/>
                <a:ext cx="27262" cy="49568"/>
              </a:xfrm>
              <a:custGeom>
                <a:avLst/>
                <a:gdLst>
                  <a:gd name="T0" fmla="*/ 10 w 11"/>
                  <a:gd name="T1" fmla="*/ 13 h 20"/>
                  <a:gd name="T2" fmla="*/ 6 w 11"/>
                  <a:gd name="T3" fmla="*/ 13 h 20"/>
                  <a:gd name="T4" fmla="*/ 9 w 11"/>
                  <a:gd name="T5" fmla="*/ 18 h 20"/>
                  <a:gd name="T6" fmla="*/ 9 w 11"/>
                  <a:gd name="T7" fmla="*/ 20 h 20"/>
                  <a:gd name="T8" fmla="*/ 6 w 11"/>
                  <a:gd name="T9" fmla="*/ 20 h 20"/>
                  <a:gd name="T10" fmla="*/ 5 w 11"/>
                  <a:gd name="T11" fmla="*/ 16 h 20"/>
                  <a:gd name="T12" fmla="*/ 5 w 11"/>
                  <a:gd name="T13" fmla="*/ 15 h 20"/>
                  <a:gd name="T14" fmla="*/ 1 w 11"/>
                  <a:gd name="T15" fmla="*/ 11 h 20"/>
                  <a:gd name="T16" fmla="*/ 1 w 11"/>
                  <a:gd name="T17" fmla="*/ 10 h 20"/>
                  <a:gd name="T18" fmla="*/ 5 w 11"/>
                  <a:gd name="T19" fmla="*/ 10 h 20"/>
                  <a:gd name="T20" fmla="*/ 6 w 11"/>
                  <a:gd name="T21" fmla="*/ 9 h 20"/>
                  <a:gd name="T22" fmla="*/ 0 w 11"/>
                  <a:gd name="T23" fmla="*/ 1 h 20"/>
                  <a:gd name="T24" fmla="*/ 2 w 11"/>
                  <a:gd name="T25" fmla="*/ 0 h 20"/>
                  <a:gd name="T26" fmla="*/ 8 w 11"/>
                  <a:gd name="T27" fmla="*/ 1 h 20"/>
                  <a:gd name="T28" fmla="*/ 8 w 11"/>
                  <a:gd name="T29" fmla="*/ 4 h 20"/>
                  <a:gd name="T30" fmla="*/ 9 w 11"/>
                  <a:gd name="T31" fmla="*/ 4 h 20"/>
                  <a:gd name="T32" fmla="*/ 9 w 11"/>
                  <a:gd name="T33" fmla="*/ 8 h 20"/>
                  <a:gd name="T34" fmla="*/ 11 w 11"/>
                  <a:gd name="T35" fmla="*/ 10 h 20"/>
                  <a:gd name="T36" fmla="*/ 10 w 11"/>
                  <a:gd name="T3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20">
                    <a:moveTo>
                      <a:pt x="10" y="13"/>
                    </a:moveTo>
                    <a:cubicBezTo>
                      <a:pt x="6" y="13"/>
                      <a:pt x="6" y="13"/>
                      <a:pt x="6" y="13"/>
                    </a:cubicBezTo>
                    <a:cubicBezTo>
                      <a:pt x="7" y="15"/>
                      <a:pt x="8" y="18"/>
                      <a:pt x="9" y="18"/>
                    </a:cubicBezTo>
                    <a:cubicBezTo>
                      <a:pt x="9" y="20"/>
                      <a:pt x="9" y="20"/>
                      <a:pt x="9" y="20"/>
                    </a:cubicBezTo>
                    <a:cubicBezTo>
                      <a:pt x="8" y="20"/>
                      <a:pt x="7" y="20"/>
                      <a:pt x="6" y="20"/>
                    </a:cubicBezTo>
                    <a:cubicBezTo>
                      <a:pt x="4" y="20"/>
                      <a:pt x="4" y="18"/>
                      <a:pt x="5" y="16"/>
                    </a:cubicBezTo>
                    <a:cubicBezTo>
                      <a:pt x="5" y="15"/>
                      <a:pt x="5" y="15"/>
                      <a:pt x="5" y="15"/>
                    </a:cubicBezTo>
                    <a:cubicBezTo>
                      <a:pt x="3" y="15"/>
                      <a:pt x="1" y="12"/>
                      <a:pt x="1" y="11"/>
                    </a:cubicBezTo>
                    <a:cubicBezTo>
                      <a:pt x="1" y="10"/>
                      <a:pt x="1" y="10"/>
                      <a:pt x="1" y="10"/>
                    </a:cubicBezTo>
                    <a:cubicBezTo>
                      <a:pt x="3" y="10"/>
                      <a:pt x="4" y="10"/>
                      <a:pt x="5" y="10"/>
                    </a:cubicBezTo>
                    <a:cubicBezTo>
                      <a:pt x="5" y="10"/>
                      <a:pt x="6" y="9"/>
                      <a:pt x="6" y="9"/>
                    </a:cubicBezTo>
                    <a:cubicBezTo>
                      <a:pt x="6" y="5"/>
                      <a:pt x="0" y="3"/>
                      <a:pt x="0" y="1"/>
                    </a:cubicBezTo>
                    <a:cubicBezTo>
                      <a:pt x="1" y="1"/>
                      <a:pt x="1" y="0"/>
                      <a:pt x="2" y="0"/>
                    </a:cubicBezTo>
                    <a:cubicBezTo>
                      <a:pt x="4" y="0"/>
                      <a:pt x="6" y="1"/>
                      <a:pt x="8" y="1"/>
                    </a:cubicBezTo>
                    <a:cubicBezTo>
                      <a:pt x="8" y="2"/>
                      <a:pt x="8" y="3"/>
                      <a:pt x="8" y="4"/>
                    </a:cubicBezTo>
                    <a:cubicBezTo>
                      <a:pt x="8" y="4"/>
                      <a:pt x="9" y="4"/>
                      <a:pt x="9" y="4"/>
                    </a:cubicBezTo>
                    <a:cubicBezTo>
                      <a:pt x="10" y="5"/>
                      <a:pt x="9" y="8"/>
                      <a:pt x="9" y="8"/>
                    </a:cubicBezTo>
                    <a:cubicBezTo>
                      <a:pt x="9" y="8"/>
                      <a:pt x="11" y="10"/>
                      <a:pt x="11" y="10"/>
                    </a:cubicBezTo>
                    <a:cubicBezTo>
                      <a:pt x="11" y="12"/>
                      <a:pt x="11" y="12"/>
                      <a:pt x="10"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2" name="Freeform 38">
                <a:extLst>
                  <a:ext uri="{FF2B5EF4-FFF2-40B4-BE49-F238E27FC236}">
                    <a16:creationId xmlns:a16="http://schemas.microsoft.com/office/drawing/2014/main" id="{D36AD79B-ED0D-4B5E-80C4-BC91501C2915}"/>
                  </a:ext>
                </a:extLst>
              </p:cNvPr>
              <p:cNvSpPr>
                <a:spLocks/>
              </p:cNvSpPr>
              <p:nvPr/>
            </p:nvSpPr>
            <p:spPr bwMode="auto">
              <a:xfrm>
                <a:off x="6818958" y="2860121"/>
                <a:ext cx="22306" cy="32219"/>
              </a:xfrm>
              <a:custGeom>
                <a:avLst/>
                <a:gdLst>
                  <a:gd name="T0" fmla="*/ 2 w 9"/>
                  <a:gd name="T1" fmla="*/ 1 h 13"/>
                  <a:gd name="T2" fmla="*/ 9 w 9"/>
                  <a:gd name="T3" fmla="*/ 5 h 13"/>
                  <a:gd name="T4" fmla="*/ 1 w 9"/>
                  <a:gd name="T5" fmla="*/ 13 h 13"/>
                  <a:gd name="T6" fmla="*/ 0 w 9"/>
                  <a:gd name="T7" fmla="*/ 2 h 13"/>
                  <a:gd name="T8" fmla="*/ 1 w 9"/>
                  <a:gd name="T9" fmla="*/ 0 h 13"/>
                  <a:gd name="T10" fmla="*/ 3 w 9"/>
                  <a:gd name="T11" fmla="*/ 2 h 13"/>
                  <a:gd name="T12" fmla="*/ 2 w 9"/>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2" y="1"/>
                    </a:moveTo>
                    <a:cubicBezTo>
                      <a:pt x="3" y="2"/>
                      <a:pt x="9" y="3"/>
                      <a:pt x="9" y="5"/>
                    </a:cubicBezTo>
                    <a:cubicBezTo>
                      <a:pt x="9" y="9"/>
                      <a:pt x="3" y="11"/>
                      <a:pt x="1" y="13"/>
                    </a:cubicBezTo>
                    <a:cubicBezTo>
                      <a:pt x="1" y="9"/>
                      <a:pt x="0" y="4"/>
                      <a:pt x="0" y="2"/>
                    </a:cubicBezTo>
                    <a:cubicBezTo>
                      <a:pt x="0" y="1"/>
                      <a:pt x="1" y="0"/>
                      <a:pt x="1" y="0"/>
                    </a:cubicBezTo>
                    <a:cubicBezTo>
                      <a:pt x="2" y="0"/>
                      <a:pt x="3" y="1"/>
                      <a:pt x="3" y="2"/>
                    </a:cubicBezTo>
                    <a:lnTo>
                      <a:pt x="2" y="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3" name="Freeform 39">
                <a:extLst>
                  <a:ext uri="{FF2B5EF4-FFF2-40B4-BE49-F238E27FC236}">
                    <a16:creationId xmlns:a16="http://schemas.microsoft.com/office/drawing/2014/main" id="{20F165B0-07B5-4BFC-A2C1-9F5F44F945A3}"/>
                  </a:ext>
                </a:extLst>
              </p:cNvPr>
              <p:cNvSpPr>
                <a:spLocks/>
              </p:cNvSpPr>
              <p:nvPr/>
            </p:nvSpPr>
            <p:spPr bwMode="auto">
              <a:xfrm>
                <a:off x="6831350" y="2879948"/>
                <a:ext cx="21067" cy="38416"/>
              </a:xfrm>
              <a:custGeom>
                <a:avLst/>
                <a:gdLst>
                  <a:gd name="T0" fmla="*/ 9 w 9"/>
                  <a:gd name="T1" fmla="*/ 3 h 16"/>
                  <a:gd name="T2" fmla="*/ 6 w 9"/>
                  <a:gd name="T3" fmla="*/ 11 h 16"/>
                  <a:gd name="T4" fmla="*/ 7 w 9"/>
                  <a:gd name="T5" fmla="*/ 15 h 16"/>
                  <a:gd name="T6" fmla="*/ 6 w 9"/>
                  <a:gd name="T7" fmla="*/ 16 h 16"/>
                  <a:gd name="T8" fmla="*/ 0 w 9"/>
                  <a:gd name="T9" fmla="*/ 9 h 16"/>
                  <a:gd name="T10" fmla="*/ 3 w 9"/>
                  <a:gd name="T11" fmla="*/ 8 h 16"/>
                  <a:gd name="T12" fmla="*/ 5 w 9"/>
                  <a:gd name="T13" fmla="*/ 1 h 16"/>
                  <a:gd name="T14" fmla="*/ 9 w 9"/>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9" y="3"/>
                    </a:moveTo>
                    <a:cubicBezTo>
                      <a:pt x="9" y="6"/>
                      <a:pt x="6" y="8"/>
                      <a:pt x="6" y="11"/>
                    </a:cubicBezTo>
                    <a:cubicBezTo>
                      <a:pt x="6" y="14"/>
                      <a:pt x="7" y="13"/>
                      <a:pt x="7" y="15"/>
                    </a:cubicBezTo>
                    <a:cubicBezTo>
                      <a:pt x="7" y="15"/>
                      <a:pt x="6" y="16"/>
                      <a:pt x="6" y="16"/>
                    </a:cubicBezTo>
                    <a:cubicBezTo>
                      <a:pt x="5" y="16"/>
                      <a:pt x="0" y="11"/>
                      <a:pt x="0" y="9"/>
                    </a:cubicBezTo>
                    <a:cubicBezTo>
                      <a:pt x="0" y="8"/>
                      <a:pt x="2" y="8"/>
                      <a:pt x="3" y="8"/>
                    </a:cubicBezTo>
                    <a:cubicBezTo>
                      <a:pt x="3" y="7"/>
                      <a:pt x="4" y="1"/>
                      <a:pt x="5" y="1"/>
                    </a:cubicBezTo>
                    <a:cubicBezTo>
                      <a:pt x="8" y="0"/>
                      <a:pt x="9" y="2"/>
                      <a:pt x="9"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4" name="Freeform 40">
                <a:extLst>
                  <a:ext uri="{FF2B5EF4-FFF2-40B4-BE49-F238E27FC236}">
                    <a16:creationId xmlns:a16="http://schemas.microsoft.com/office/drawing/2014/main" id="{3BAB5F91-E8CA-4845-8CAC-F6CBC1FF2BD7}"/>
                  </a:ext>
                </a:extLst>
              </p:cNvPr>
              <p:cNvSpPr>
                <a:spLocks/>
              </p:cNvSpPr>
              <p:nvPr/>
            </p:nvSpPr>
            <p:spPr bwMode="auto">
              <a:xfrm>
                <a:off x="6851177" y="2882427"/>
                <a:ext cx="11153" cy="22306"/>
              </a:xfrm>
              <a:custGeom>
                <a:avLst/>
                <a:gdLst>
                  <a:gd name="T0" fmla="*/ 5 w 5"/>
                  <a:gd name="T1" fmla="*/ 0 h 9"/>
                  <a:gd name="T2" fmla="*/ 1 w 5"/>
                  <a:gd name="T3" fmla="*/ 9 h 9"/>
                  <a:gd name="T4" fmla="*/ 0 w 5"/>
                  <a:gd name="T5" fmla="*/ 9 h 9"/>
                  <a:gd name="T6" fmla="*/ 2 w 5"/>
                  <a:gd name="T7" fmla="*/ 0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cubicBezTo>
                      <a:pt x="5" y="4"/>
                      <a:pt x="1" y="6"/>
                      <a:pt x="1" y="9"/>
                    </a:cubicBezTo>
                    <a:cubicBezTo>
                      <a:pt x="1" y="9"/>
                      <a:pt x="0" y="9"/>
                      <a:pt x="0" y="9"/>
                    </a:cubicBezTo>
                    <a:cubicBezTo>
                      <a:pt x="1" y="6"/>
                      <a:pt x="2" y="4"/>
                      <a:pt x="2" y="0"/>
                    </a:cubicBezTo>
                    <a:cubicBezTo>
                      <a:pt x="3" y="0"/>
                      <a:pt x="4" y="0"/>
                      <a:pt x="5"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5" name="Freeform 41">
                <a:extLst>
                  <a:ext uri="{FF2B5EF4-FFF2-40B4-BE49-F238E27FC236}">
                    <a16:creationId xmlns:a16="http://schemas.microsoft.com/office/drawing/2014/main" id="{ADAB21F5-8432-4318-803D-49400348BACC}"/>
                  </a:ext>
                </a:extLst>
              </p:cNvPr>
              <p:cNvSpPr>
                <a:spLocks/>
              </p:cNvSpPr>
              <p:nvPr/>
            </p:nvSpPr>
            <p:spPr bwMode="auto">
              <a:xfrm>
                <a:off x="6854894" y="2897297"/>
                <a:ext cx="14870" cy="12392"/>
              </a:xfrm>
              <a:custGeom>
                <a:avLst/>
                <a:gdLst>
                  <a:gd name="T0" fmla="*/ 6 w 6"/>
                  <a:gd name="T1" fmla="*/ 0 h 5"/>
                  <a:gd name="T2" fmla="*/ 2 w 6"/>
                  <a:gd name="T3" fmla="*/ 5 h 5"/>
                  <a:gd name="T4" fmla="*/ 0 w 6"/>
                  <a:gd name="T5" fmla="*/ 4 h 5"/>
                  <a:gd name="T6" fmla="*/ 3 w 6"/>
                  <a:gd name="T7" fmla="*/ 0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cubicBezTo>
                      <a:pt x="6" y="3"/>
                      <a:pt x="4" y="5"/>
                      <a:pt x="2" y="5"/>
                    </a:cubicBezTo>
                    <a:cubicBezTo>
                      <a:pt x="1" y="5"/>
                      <a:pt x="0" y="4"/>
                      <a:pt x="0" y="4"/>
                    </a:cubicBezTo>
                    <a:cubicBezTo>
                      <a:pt x="0" y="2"/>
                      <a:pt x="2" y="2"/>
                      <a:pt x="3" y="0"/>
                    </a:cubicBezTo>
                    <a:cubicBezTo>
                      <a:pt x="4" y="1"/>
                      <a:pt x="5" y="1"/>
                      <a:pt x="6"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6" name="Freeform 42">
                <a:extLst>
                  <a:ext uri="{FF2B5EF4-FFF2-40B4-BE49-F238E27FC236}">
                    <a16:creationId xmlns:a16="http://schemas.microsoft.com/office/drawing/2014/main" id="{E9E194EE-4E95-4C25-AFCD-92F9E6394DA2}"/>
                  </a:ext>
                </a:extLst>
              </p:cNvPr>
              <p:cNvSpPr>
                <a:spLocks/>
              </p:cNvSpPr>
              <p:nvPr/>
            </p:nvSpPr>
            <p:spPr bwMode="auto">
              <a:xfrm>
                <a:off x="6841263" y="2847729"/>
                <a:ext cx="16110" cy="19827"/>
              </a:xfrm>
              <a:custGeom>
                <a:avLst/>
                <a:gdLst>
                  <a:gd name="T0" fmla="*/ 0 w 7"/>
                  <a:gd name="T1" fmla="*/ 4 h 8"/>
                  <a:gd name="T2" fmla="*/ 0 w 7"/>
                  <a:gd name="T3" fmla="*/ 0 h 8"/>
                  <a:gd name="T4" fmla="*/ 2 w 7"/>
                  <a:gd name="T5" fmla="*/ 0 h 8"/>
                  <a:gd name="T6" fmla="*/ 6 w 7"/>
                  <a:gd name="T7" fmla="*/ 6 h 8"/>
                  <a:gd name="T8" fmla="*/ 4 w 7"/>
                  <a:gd name="T9" fmla="*/ 4 h 8"/>
                  <a:gd name="T10" fmla="*/ 0 w 7"/>
                  <a:gd name="T11" fmla="*/ 4 h 8"/>
                </a:gdLst>
                <a:ahLst/>
                <a:cxnLst>
                  <a:cxn ang="0">
                    <a:pos x="T0" y="T1"/>
                  </a:cxn>
                  <a:cxn ang="0">
                    <a:pos x="T2" y="T3"/>
                  </a:cxn>
                  <a:cxn ang="0">
                    <a:pos x="T4" y="T5"/>
                  </a:cxn>
                  <a:cxn ang="0">
                    <a:pos x="T6" y="T7"/>
                  </a:cxn>
                  <a:cxn ang="0">
                    <a:pos x="T8" y="T9"/>
                  </a:cxn>
                  <a:cxn ang="0">
                    <a:pos x="T10" y="T11"/>
                  </a:cxn>
                </a:cxnLst>
                <a:rect l="0" t="0" r="r" b="b"/>
                <a:pathLst>
                  <a:path w="7" h="8">
                    <a:moveTo>
                      <a:pt x="0" y="4"/>
                    </a:moveTo>
                    <a:cubicBezTo>
                      <a:pt x="0" y="2"/>
                      <a:pt x="0" y="1"/>
                      <a:pt x="0" y="0"/>
                    </a:cubicBezTo>
                    <a:cubicBezTo>
                      <a:pt x="2" y="0"/>
                      <a:pt x="2" y="0"/>
                      <a:pt x="2" y="0"/>
                    </a:cubicBezTo>
                    <a:cubicBezTo>
                      <a:pt x="3" y="2"/>
                      <a:pt x="7" y="3"/>
                      <a:pt x="6" y="6"/>
                    </a:cubicBezTo>
                    <a:cubicBezTo>
                      <a:pt x="6" y="8"/>
                      <a:pt x="4" y="5"/>
                      <a:pt x="4" y="4"/>
                    </a:cubicBezTo>
                    <a:cubicBezTo>
                      <a:pt x="2" y="4"/>
                      <a:pt x="1" y="4"/>
                      <a:pt x="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7" name="Freeform 43">
                <a:extLst>
                  <a:ext uri="{FF2B5EF4-FFF2-40B4-BE49-F238E27FC236}">
                    <a16:creationId xmlns:a16="http://schemas.microsoft.com/office/drawing/2014/main" id="{F339CD21-8507-49DA-89AA-3318AADB9977}"/>
                  </a:ext>
                </a:extLst>
              </p:cNvPr>
              <p:cNvSpPr>
                <a:spLocks/>
              </p:cNvSpPr>
              <p:nvPr/>
            </p:nvSpPr>
            <p:spPr bwMode="auto">
              <a:xfrm>
                <a:off x="6786738" y="2827902"/>
                <a:ext cx="24784" cy="24784"/>
              </a:xfrm>
              <a:custGeom>
                <a:avLst/>
                <a:gdLst>
                  <a:gd name="T0" fmla="*/ 8 w 10"/>
                  <a:gd name="T1" fmla="*/ 10 h 10"/>
                  <a:gd name="T2" fmla="*/ 0 w 10"/>
                  <a:gd name="T3" fmla="*/ 0 h 10"/>
                  <a:gd name="T4" fmla="*/ 3 w 10"/>
                  <a:gd name="T5" fmla="*/ 0 h 10"/>
                  <a:gd name="T6" fmla="*/ 9 w 10"/>
                  <a:gd name="T7" fmla="*/ 5 h 10"/>
                  <a:gd name="T8" fmla="*/ 8 w 10"/>
                  <a:gd name="T9" fmla="*/ 10 h 10"/>
                </a:gdLst>
                <a:ahLst/>
                <a:cxnLst>
                  <a:cxn ang="0">
                    <a:pos x="T0" y="T1"/>
                  </a:cxn>
                  <a:cxn ang="0">
                    <a:pos x="T2" y="T3"/>
                  </a:cxn>
                  <a:cxn ang="0">
                    <a:pos x="T4" y="T5"/>
                  </a:cxn>
                  <a:cxn ang="0">
                    <a:pos x="T6" y="T7"/>
                  </a:cxn>
                  <a:cxn ang="0">
                    <a:pos x="T8" y="T9"/>
                  </a:cxn>
                </a:cxnLst>
                <a:rect l="0" t="0" r="r" b="b"/>
                <a:pathLst>
                  <a:path w="10" h="10">
                    <a:moveTo>
                      <a:pt x="8" y="10"/>
                    </a:moveTo>
                    <a:cubicBezTo>
                      <a:pt x="6" y="10"/>
                      <a:pt x="0" y="0"/>
                      <a:pt x="0" y="0"/>
                    </a:cubicBezTo>
                    <a:cubicBezTo>
                      <a:pt x="3" y="0"/>
                      <a:pt x="3" y="0"/>
                      <a:pt x="3" y="0"/>
                    </a:cubicBezTo>
                    <a:cubicBezTo>
                      <a:pt x="6" y="2"/>
                      <a:pt x="9" y="2"/>
                      <a:pt x="9" y="5"/>
                    </a:cubicBezTo>
                    <a:cubicBezTo>
                      <a:pt x="10" y="7"/>
                      <a:pt x="9" y="10"/>
                      <a:pt x="8"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8" name="Freeform 44">
                <a:extLst>
                  <a:ext uri="{FF2B5EF4-FFF2-40B4-BE49-F238E27FC236}">
                    <a16:creationId xmlns:a16="http://schemas.microsoft.com/office/drawing/2014/main" id="{39F0A580-9E0E-45A8-83C7-3EBBEA0E652D}"/>
                  </a:ext>
                </a:extLst>
              </p:cNvPr>
              <p:cNvSpPr>
                <a:spLocks/>
              </p:cNvSpPr>
              <p:nvPr/>
            </p:nvSpPr>
            <p:spPr bwMode="auto">
              <a:xfrm>
                <a:off x="6811523" y="2830380"/>
                <a:ext cx="7435" cy="2478"/>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1" y="1"/>
                      <a:pt x="2" y="1"/>
                      <a:pt x="3" y="1"/>
                    </a:cubicBezTo>
                    <a:cubicBezTo>
                      <a:pt x="2" y="0"/>
                      <a:pt x="1" y="1"/>
                      <a:pt x="0"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19" name="Freeform 45">
                <a:extLst>
                  <a:ext uri="{FF2B5EF4-FFF2-40B4-BE49-F238E27FC236}">
                    <a16:creationId xmlns:a16="http://schemas.microsoft.com/office/drawing/2014/main" id="{8F861083-EAE9-4057-99E7-83FB48AD471D}"/>
                  </a:ext>
                </a:extLst>
              </p:cNvPr>
              <p:cNvSpPr>
                <a:spLocks/>
              </p:cNvSpPr>
              <p:nvPr/>
            </p:nvSpPr>
            <p:spPr bwMode="auto">
              <a:xfrm>
                <a:off x="6776825" y="2578822"/>
                <a:ext cx="44611" cy="60721"/>
              </a:xfrm>
              <a:custGeom>
                <a:avLst/>
                <a:gdLst>
                  <a:gd name="T0" fmla="*/ 5 w 18"/>
                  <a:gd name="T1" fmla="*/ 25 h 25"/>
                  <a:gd name="T2" fmla="*/ 1 w 18"/>
                  <a:gd name="T3" fmla="*/ 17 h 25"/>
                  <a:gd name="T4" fmla="*/ 11 w 18"/>
                  <a:gd name="T5" fmla="*/ 0 h 25"/>
                  <a:gd name="T6" fmla="*/ 5 w 18"/>
                  <a:gd name="T7" fmla="*/ 25 h 25"/>
                </a:gdLst>
                <a:ahLst/>
                <a:cxnLst>
                  <a:cxn ang="0">
                    <a:pos x="T0" y="T1"/>
                  </a:cxn>
                  <a:cxn ang="0">
                    <a:pos x="T2" y="T3"/>
                  </a:cxn>
                  <a:cxn ang="0">
                    <a:pos x="T4" y="T5"/>
                  </a:cxn>
                  <a:cxn ang="0">
                    <a:pos x="T6" y="T7"/>
                  </a:cxn>
                </a:cxnLst>
                <a:rect l="0" t="0" r="r" b="b"/>
                <a:pathLst>
                  <a:path w="18" h="25">
                    <a:moveTo>
                      <a:pt x="5" y="25"/>
                    </a:moveTo>
                    <a:cubicBezTo>
                      <a:pt x="0" y="25"/>
                      <a:pt x="1" y="22"/>
                      <a:pt x="1" y="17"/>
                    </a:cubicBezTo>
                    <a:cubicBezTo>
                      <a:pt x="1" y="11"/>
                      <a:pt x="7" y="0"/>
                      <a:pt x="11" y="0"/>
                    </a:cubicBezTo>
                    <a:cubicBezTo>
                      <a:pt x="18" y="0"/>
                      <a:pt x="11" y="25"/>
                      <a:pt x="5" y="2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0" name="Freeform 46">
                <a:extLst>
                  <a:ext uri="{FF2B5EF4-FFF2-40B4-BE49-F238E27FC236}">
                    <a16:creationId xmlns:a16="http://schemas.microsoft.com/office/drawing/2014/main" id="{27A857A0-2761-4794-A2F5-59DD27AC2961}"/>
                  </a:ext>
                </a:extLst>
              </p:cNvPr>
              <p:cNvSpPr>
                <a:spLocks/>
              </p:cNvSpPr>
              <p:nvPr/>
            </p:nvSpPr>
            <p:spPr bwMode="auto">
              <a:xfrm>
                <a:off x="6545094" y="2689111"/>
                <a:ext cx="50808" cy="40894"/>
              </a:xfrm>
              <a:custGeom>
                <a:avLst/>
                <a:gdLst>
                  <a:gd name="T0" fmla="*/ 2 w 21"/>
                  <a:gd name="T1" fmla="*/ 7 h 17"/>
                  <a:gd name="T2" fmla="*/ 17 w 21"/>
                  <a:gd name="T3" fmla="*/ 0 h 17"/>
                  <a:gd name="T4" fmla="*/ 21 w 21"/>
                  <a:gd name="T5" fmla="*/ 4 h 17"/>
                  <a:gd name="T6" fmla="*/ 8 w 21"/>
                  <a:gd name="T7" fmla="*/ 17 h 17"/>
                  <a:gd name="T8" fmla="*/ 2 w 21"/>
                  <a:gd name="T9" fmla="*/ 11 h 17"/>
                  <a:gd name="T10" fmla="*/ 2 w 21"/>
                  <a:gd name="T11" fmla="*/ 7 h 17"/>
                </a:gdLst>
                <a:ahLst/>
                <a:cxnLst>
                  <a:cxn ang="0">
                    <a:pos x="T0" y="T1"/>
                  </a:cxn>
                  <a:cxn ang="0">
                    <a:pos x="T2" y="T3"/>
                  </a:cxn>
                  <a:cxn ang="0">
                    <a:pos x="T4" y="T5"/>
                  </a:cxn>
                  <a:cxn ang="0">
                    <a:pos x="T6" y="T7"/>
                  </a:cxn>
                  <a:cxn ang="0">
                    <a:pos x="T8" y="T9"/>
                  </a:cxn>
                  <a:cxn ang="0">
                    <a:pos x="T10" y="T11"/>
                  </a:cxn>
                </a:cxnLst>
                <a:rect l="0" t="0" r="r" b="b"/>
                <a:pathLst>
                  <a:path w="21" h="17">
                    <a:moveTo>
                      <a:pt x="2" y="7"/>
                    </a:moveTo>
                    <a:cubicBezTo>
                      <a:pt x="4" y="7"/>
                      <a:pt x="14" y="0"/>
                      <a:pt x="17" y="0"/>
                    </a:cubicBezTo>
                    <a:cubicBezTo>
                      <a:pt x="19" y="0"/>
                      <a:pt x="21" y="2"/>
                      <a:pt x="21" y="4"/>
                    </a:cubicBezTo>
                    <a:cubicBezTo>
                      <a:pt x="21" y="8"/>
                      <a:pt x="12" y="17"/>
                      <a:pt x="8" y="17"/>
                    </a:cubicBezTo>
                    <a:cubicBezTo>
                      <a:pt x="4" y="17"/>
                      <a:pt x="2" y="15"/>
                      <a:pt x="2" y="11"/>
                    </a:cubicBezTo>
                    <a:cubicBezTo>
                      <a:pt x="2" y="9"/>
                      <a:pt x="0" y="7"/>
                      <a:pt x="2"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1" name="Freeform 47">
                <a:extLst>
                  <a:ext uri="{FF2B5EF4-FFF2-40B4-BE49-F238E27FC236}">
                    <a16:creationId xmlns:a16="http://schemas.microsoft.com/office/drawing/2014/main" id="{D8755F26-B24E-4C80-A333-58978FF0024A}"/>
                  </a:ext>
                </a:extLst>
              </p:cNvPr>
              <p:cNvSpPr>
                <a:spLocks/>
              </p:cNvSpPr>
              <p:nvPr/>
            </p:nvSpPr>
            <p:spPr bwMode="auto">
              <a:xfrm>
                <a:off x="6322039" y="2601817"/>
                <a:ext cx="242882" cy="468970"/>
              </a:xfrm>
              <a:custGeom>
                <a:avLst/>
                <a:gdLst>
                  <a:gd name="T0" fmla="*/ 8 w 95"/>
                  <a:gd name="T1" fmla="*/ 112 h 184"/>
                  <a:gd name="T2" fmla="*/ 13 w 95"/>
                  <a:gd name="T3" fmla="*/ 99 h 184"/>
                  <a:gd name="T4" fmla="*/ 16 w 95"/>
                  <a:gd name="T5" fmla="*/ 96 h 184"/>
                  <a:gd name="T6" fmla="*/ 10 w 95"/>
                  <a:gd name="T7" fmla="*/ 78 h 184"/>
                  <a:gd name="T8" fmla="*/ 5 w 95"/>
                  <a:gd name="T9" fmla="*/ 71 h 184"/>
                  <a:gd name="T10" fmla="*/ 5 w 95"/>
                  <a:gd name="T11" fmla="*/ 69 h 184"/>
                  <a:gd name="T12" fmla="*/ 5 w 95"/>
                  <a:gd name="T13" fmla="*/ 69 h 184"/>
                  <a:gd name="T14" fmla="*/ 8 w 95"/>
                  <a:gd name="T15" fmla="*/ 63 h 184"/>
                  <a:gd name="T16" fmla="*/ 5 w 95"/>
                  <a:gd name="T17" fmla="*/ 50 h 184"/>
                  <a:gd name="T18" fmla="*/ 0 w 95"/>
                  <a:gd name="T19" fmla="*/ 42 h 184"/>
                  <a:gd name="T20" fmla="*/ 5 w 95"/>
                  <a:gd name="T21" fmla="*/ 30 h 184"/>
                  <a:gd name="T22" fmla="*/ 12 w 95"/>
                  <a:gd name="T23" fmla="*/ 28 h 184"/>
                  <a:gd name="T24" fmla="*/ 29 w 95"/>
                  <a:gd name="T25" fmla="*/ 13 h 184"/>
                  <a:gd name="T26" fmla="*/ 30 w 95"/>
                  <a:gd name="T27" fmla="*/ 13 h 184"/>
                  <a:gd name="T28" fmla="*/ 32 w 95"/>
                  <a:gd name="T29" fmla="*/ 16 h 184"/>
                  <a:gd name="T30" fmla="*/ 34 w 95"/>
                  <a:gd name="T31" fmla="*/ 13 h 184"/>
                  <a:gd name="T32" fmla="*/ 34 w 95"/>
                  <a:gd name="T33" fmla="*/ 6 h 184"/>
                  <a:gd name="T34" fmla="*/ 41 w 95"/>
                  <a:gd name="T35" fmla="*/ 4 h 184"/>
                  <a:gd name="T36" fmla="*/ 51 w 95"/>
                  <a:gd name="T37" fmla="*/ 4 h 184"/>
                  <a:gd name="T38" fmla="*/ 62 w 95"/>
                  <a:gd name="T39" fmla="*/ 0 h 184"/>
                  <a:gd name="T40" fmla="*/ 74 w 95"/>
                  <a:gd name="T41" fmla="*/ 3 h 184"/>
                  <a:gd name="T42" fmla="*/ 84 w 95"/>
                  <a:gd name="T43" fmla="*/ 14 h 184"/>
                  <a:gd name="T44" fmla="*/ 65 w 95"/>
                  <a:gd name="T45" fmla="*/ 38 h 184"/>
                  <a:gd name="T46" fmla="*/ 67 w 95"/>
                  <a:gd name="T47" fmla="*/ 42 h 184"/>
                  <a:gd name="T48" fmla="*/ 84 w 95"/>
                  <a:gd name="T49" fmla="*/ 61 h 184"/>
                  <a:gd name="T50" fmla="*/ 95 w 95"/>
                  <a:gd name="T51" fmla="*/ 87 h 184"/>
                  <a:gd name="T52" fmla="*/ 92 w 95"/>
                  <a:gd name="T53" fmla="*/ 102 h 184"/>
                  <a:gd name="T54" fmla="*/ 74 w 95"/>
                  <a:gd name="T55" fmla="*/ 111 h 184"/>
                  <a:gd name="T56" fmla="*/ 68 w 95"/>
                  <a:gd name="T57" fmla="*/ 117 h 184"/>
                  <a:gd name="T58" fmla="*/ 67 w 95"/>
                  <a:gd name="T59" fmla="*/ 115 h 184"/>
                  <a:gd name="T60" fmla="*/ 67 w 95"/>
                  <a:gd name="T61" fmla="*/ 118 h 184"/>
                  <a:gd name="T62" fmla="*/ 60 w 95"/>
                  <a:gd name="T63" fmla="*/ 125 h 184"/>
                  <a:gd name="T64" fmla="*/ 58 w 95"/>
                  <a:gd name="T65" fmla="*/ 119 h 184"/>
                  <a:gd name="T66" fmla="*/ 59 w 95"/>
                  <a:gd name="T67" fmla="*/ 115 h 184"/>
                  <a:gd name="T68" fmla="*/ 57 w 95"/>
                  <a:gd name="T69" fmla="*/ 111 h 184"/>
                  <a:gd name="T70" fmla="*/ 47 w 95"/>
                  <a:gd name="T71" fmla="*/ 105 h 184"/>
                  <a:gd name="T72" fmla="*/ 40 w 95"/>
                  <a:gd name="T73" fmla="*/ 97 h 184"/>
                  <a:gd name="T74" fmla="*/ 28 w 95"/>
                  <a:gd name="T75" fmla="*/ 92 h 184"/>
                  <a:gd name="T76" fmla="*/ 26 w 95"/>
                  <a:gd name="T77" fmla="*/ 88 h 184"/>
                  <a:gd name="T78" fmla="*/ 19 w 95"/>
                  <a:gd name="T79" fmla="*/ 84 h 184"/>
                  <a:gd name="T80" fmla="*/ 17 w 95"/>
                  <a:gd name="T81" fmla="*/ 87 h 184"/>
                  <a:gd name="T82" fmla="*/ 18 w 95"/>
                  <a:gd name="T83" fmla="*/ 93 h 184"/>
                  <a:gd name="T84" fmla="*/ 10 w 95"/>
                  <a:gd name="T85" fmla="*/ 111 h 184"/>
                  <a:gd name="T86" fmla="*/ 20 w 95"/>
                  <a:gd name="T87" fmla="*/ 125 h 184"/>
                  <a:gd name="T88" fmla="*/ 19 w 95"/>
                  <a:gd name="T89" fmla="*/ 125 h 184"/>
                  <a:gd name="T90" fmla="*/ 23 w 95"/>
                  <a:gd name="T91" fmla="*/ 134 h 184"/>
                  <a:gd name="T92" fmla="*/ 47 w 95"/>
                  <a:gd name="T93" fmla="*/ 158 h 184"/>
                  <a:gd name="T94" fmla="*/ 46 w 95"/>
                  <a:gd name="T95" fmla="*/ 164 h 184"/>
                  <a:gd name="T96" fmla="*/ 52 w 95"/>
                  <a:gd name="T97" fmla="*/ 174 h 184"/>
                  <a:gd name="T98" fmla="*/ 54 w 95"/>
                  <a:gd name="T99" fmla="*/ 182 h 184"/>
                  <a:gd name="T100" fmla="*/ 51 w 95"/>
                  <a:gd name="T101" fmla="*/ 183 h 184"/>
                  <a:gd name="T102" fmla="*/ 48 w 95"/>
                  <a:gd name="T103" fmla="*/ 184 h 184"/>
                  <a:gd name="T104" fmla="*/ 44 w 95"/>
                  <a:gd name="T105" fmla="*/ 181 h 184"/>
                  <a:gd name="T106" fmla="*/ 24 w 95"/>
                  <a:gd name="T107" fmla="*/ 160 h 184"/>
                  <a:gd name="T108" fmla="*/ 17 w 95"/>
                  <a:gd name="T109" fmla="*/ 139 h 184"/>
                  <a:gd name="T110" fmla="*/ 9 w 95"/>
                  <a:gd name="T111" fmla="*/ 125 h 184"/>
                  <a:gd name="T112" fmla="*/ 5 w 95"/>
                  <a:gd name="T113" fmla="*/ 125 h 184"/>
                  <a:gd name="T114" fmla="*/ 5 w 95"/>
                  <a:gd name="T115" fmla="*/ 123 h 184"/>
                  <a:gd name="T116" fmla="*/ 6 w 95"/>
                  <a:gd name="T117" fmla="*/ 112 h 184"/>
                  <a:gd name="T118" fmla="*/ 7 w 95"/>
                  <a:gd name="T119" fmla="*/ 112 h 184"/>
                  <a:gd name="T120" fmla="*/ 8 w 95"/>
                  <a:gd name="T121" fmla="*/ 11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184">
                    <a:moveTo>
                      <a:pt x="8" y="112"/>
                    </a:moveTo>
                    <a:cubicBezTo>
                      <a:pt x="10" y="107"/>
                      <a:pt x="11" y="104"/>
                      <a:pt x="13" y="99"/>
                    </a:cubicBezTo>
                    <a:cubicBezTo>
                      <a:pt x="14" y="98"/>
                      <a:pt x="16" y="97"/>
                      <a:pt x="16" y="96"/>
                    </a:cubicBezTo>
                    <a:cubicBezTo>
                      <a:pt x="16" y="93"/>
                      <a:pt x="12" y="80"/>
                      <a:pt x="10" y="78"/>
                    </a:cubicBezTo>
                    <a:cubicBezTo>
                      <a:pt x="8" y="76"/>
                      <a:pt x="5" y="74"/>
                      <a:pt x="5" y="71"/>
                    </a:cubicBezTo>
                    <a:cubicBezTo>
                      <a:pt x="5" y="70"/>
                      <a:pt x="5" y="69"/>
                      <a:pt x="5" y="69"/>
                    </a:cubicBezTo>
                    <a:cubicBezTo>
                      <a:pt x="5" y="69"/>
                      <a:pt x="5" y="69"/>
                      <a:pt x="5" y="69"/>
                    </a:cubicBezTo>
                    <a:cubicBezTo>
                      <a:pt x="5" y="68"/>
                      <a:pt x="8" y="65"/>
                      <a:pt x="8" y="63"/>
                    </a:cubicBezTo>
                    <a:cubicBezTo>
                      <a:pt x="8" y="59"/>
                      <a:pt x="7" y="53"/>
                      <a:pt x="5" y="50"/>
                    </a:cubicBezTo>
                    <a:cubicBezTo>
                      <a:pt x="4" y="48"/>
                      <a:pt x="0" y="48"/>
                      <a:pt x="0" y="42"/>
                    </a:cubicBezTo>
                    <a:cubicBezTo>
                      <a:pt x="0" y="37"/>
                      <a:pt x="2" y="33"/>
                      <a:pt x="5" y="30"/>
                    </a:cubicBezTo>
                    <a:cubicBezTo>
                      <a:pt x="6" y="29"/>
                      <a:pt x="9" y="30"/>
                      <a:pt x="12" y="28"/>
                    </a:cubicBezTo>
                    <a:cubicBezTo>
                      <a:pt x="19" y="24"/>
                      <a:pt x="23" y="21"/>
                      <a:pt x="29" y="13"/>
                    </a:cubicBezTo>
                    <a:cubicBezTo>
                      <a:pt x="30" y="13"/>
                      <a:pt x="30" y="13"/>
                      <a:pt x="30" y="13"/>
                    </a:cubicBezTo>
                    <a:cubicBezTo>
                      <a:pt x="30" y="15"/>
                      <a:pt x="32" y="16"/>
                      <a:pt x="32" y="16"/>
                    </a:cubicBezTo>
                    <a:cubicBezTo>
                      <a:pt x="33" y="16"/>
                      <a:pt x="34" y="14"/>
                      <a:pt x="34" y="13"/>
                    </a:cubicBezTo>
                    <a:cubicBezTo>
                      <a:pt x="34" y="10"/>
                      <a:pt x="34" y="9"/>
                      <a:pt x="34" y="6"/>
                    </a:cubicBezTo>
                    <a:cubicBezTo>
                      <a:pt x="34" y="6"/>
                      <a:pt x="40" y="4"/>
                      <a:pt x="41" y="4"/>
                    </a:cubicBezTo>
                    <a:cubicBezTo>
                      <a:pt x="51" y="4"/>
                      <a:pt x="51" y="4"/>
                      <a:pt x="51" y="4"/>
                    </a:cubicBezTo>
                    <a:cubicBezTo>
                      <a:pt x="55" y="6"/>
                      <a:pt x="58" y="0"/>
                      <a:pt x="62" y="0"/>
                    </a:cubicBezTo>
                    <a:cubicBezTo>
                      <a:pt x="67" y="0"/>
                      <a:pt x="69" y="3"/>
                      <a:pt x="74" y="3"/>
                    </a:cubicBezTo>
                    <a:cubicBezTo>
                      <a:pt x="74" y="11"/>
                      <a:pt x="80" y="13"/>
                      <a:pt x="84" y="14"/>
                    </a:cubicBezTo>
                    <a:cubicBezTo>
                      <a:pt x="79" y="23"/>
                      <a:pt x="65" y="25"/>
                      <a:pt x="65" y="38"/>
                    </a:cubicBezTo>
                    <a:cubicBezTo>
                      <a:pt x="65" y="40"/>
                      <a:pt x="66" y="41"/>
                      <a:pt x="67" y="42"/>
                    </a:cubicBezTo>
                    <a:cubicBezTo>
                      <a:pt x="74" y="48"/>
                      <a:pt x="77" y="56"/>
                      <a:pt x="84" y="61"/>
                    </a:cubicBezTo>
                    <a:cubicBezTo>
                      <a:pt x="91" y="65"/>
                      <a:pt x="95" y="78"/>
                      <a:pt x="95" y="87"/>
                    </a:cubicBezTo>
                    <a:cubicBezTo>
                      <a:pt x="95" y="94"/>
                      <a:pt x="92" y="96"/>
                      <a:pt x="92" y="102"/>
                    </a:cubicBezTo>
                    <a:cubicBezTo>
                      <a:pt x="83" y="104"/>
                      <a:pt x="82" y="107"/>
                      <a:pt x="74" y="111"/>
                    </a:cubicBezTo>
                    <a:cubicBezTo>
                      <a:pt x="71" y="113"/>
                      <a:pt x="71" y="117"/>
                      <a:pt x="68" y="117"/>
                    </a:cubicBezTo>
                    <a:cubicBezTo>
                      <a:pt x="67" y="117"/>
                      <a:pt x="67" y="115"/>
                      <a:pt x="67" y="115"/>
                    </a:cubicBezTo>
                    <a:cubicBezTo>
                      <a:pt x="67" y="116"/>
                      <a:pt x="67" y="117"/>
                      <a:pt x="67" y="118"/>
                    </a:cubicBezTo>
                    <a:cubicBezTo>
                      <a:pt x="67" y="121"/>
                      <a:pt x="61" y="125"/>
                      <a:pt x="60" y="125"/>
                    </a:cubicBezTo>
                    <a:cubicBezTo>
                      <a:pt x="59" y="125"/>
                      <a:pt x="58" y="121"/>
                      <a:pt x="58" y="119"/>
                    </a:cubicBezTo>
                    <a:cubicBezTo>
                      <a:pt x="58" y="117"/>
                      <a:pt x="58" y="116"/>
                      <a:pt x="59" y="115"/>
                    </a:cubicBezTo>
                    <a:cubicBezTo>
                      <a:pt x="58" y="115"/>
                      <a:pt x="57" y="112"/>
                      <a:pt x="57" y="111"/>
                    </a:cubicBezTo>
                    <a:cubicBezTo>
                      <a:pt x="53" y="111"/>
                      <a:pt x="47" y="109"/>
                      <a:pt x="47" y="105"/>
                    </a:cubicBezTo>
                    <a:cubicBezTo>
                      <a:pt x="41" y="105"/>
                      <a:pt x="44" y="101"/>
                      <a:pt x="40" y="97"/>
                    </a:cubicBezTo>
                    <a:cubicBezTo>
                      <a:pt x="36" y="93"/>
                      <a:pt x="32" y="93"/>
                      <a:pt x="28" y="92"/>
                    </a:cubicBezTo>
                    <a:cubicBezTo>
                      <a:pt x="27" y="92"/>
                      <a:pt x="26" y="88"/>
                      <a:pt x="26" y="88"/>
                    </a:cubicBezTo>
                    <a:cubicBezTo>
                      <a:pt x="26" y="85"/>
                      <a:pt x="22" y="84"/>
                      <a:pt x="19" y="84"/>
                    </a:cubicBezTo>
                    <a:cubicBezTo>
                      <a:pt x="17" y="84"/>
                      <a:pt x="17" y="86"/>
                      <a:pt x="17" y="87"/>
                    </a:cubicBezTo>
                    <a:cubicBezTo>
                      <a:pt x="17" y="90"/>
                      <a:pt x="18" y="90"/>
                      <a:pt x="18" y="93"/>
                    </a:cubicBezTo>
                    <a:cubicBezTo>
                      <a:pt x="18" y="101"/>
                      <a:pt x="10" y="104"/>
                      <a:pt x="10" y="111"/>
                    </a:cubicBezTo>
                    <a:cubicBezTo>
                      <a:pt x="10" y="120"/>
                      <a:pt x="20" y="117"/>
                      <a:pt x="20" y="125"/>
                    </a:cubicBezTo>
                    <a:cubicBezTo>
                      <a:pt x="19" y="125"/>
                      <a:pt x="19" y="125"/>
                      <a:pt x="19" y="125"/>
                    </a:cubicBezTo>
                    <a:cubicBezTo>
                      <a:pt x="20" y="127"/>
                      <a:pt x="21" y="132"/>
                      <a:pt x="23" y="134"/>
                    </a:cubicBezTo>
                    <a:cubicBezTo>
                      <a:pt x="30" y="142"/>
                      <a:pt x="47" y="144"/>
                      <a:pt x="47" y="158"/>
                    </a:cubicBezTo>
                    <a:cubicBezTo>
                      <a:pt x="47" y="161"/>
                      <a:pt x="46" y="161"/>
                      <a:pt x="46" y="164"/>
                    </a:cubicBezTo>
                    <a:cubicBezTo>
                      <a:pt x="46" y="169"/>
                      <a:pt x="51" y="170"/>
                      <a:pt x="52" y="174"/>
                    </a:cubicBezTo>
                    <a:cubicBezTo>
                      <a:pt x="53" y="178"/>
                      <a:pt x="53" y="179"/>
                      <a:pt x="54" y="182"/>
                    </a:cubicBezTo>
                    <a:cubicBezTo>
                      <a:pt x="52" y="183"/>
                      <a:pt x="52" y="183"/>
                      <a:pt x="51" y="183"/>
                    </a:cubicBezTo>
                    <a:cubicBezTo>
                      <a:pt x="50" y="183"/>
                      <a:pt x="49" y="184"/>
                      <a:pt x="48" y="184"/>
                    </a:cubicBezTo>
                    <a:cubicBezTo>
                      <a:pt x="46" y="184"/>
                      <a:pt x="45" y="182"/>
                      <a:pt x="44" y="181"/>
                    </a:cubicBezTo>
                    <a:cubicBezTo>
                      <a:pt x="35" y="178"/>
                      <a:pt x="27" y="170"/>
                      <a:pt x="24" y="160"/>
                    </a:cubicBezTo>
                    <a:cubicBezTo>
                      <a:pt x="21" y="152"/>
                      <a:pt x="20" y="146"/>
                      <a:pt x="17" y="139"/>
                    </a:cubicBezTo>
                    <a:cubicBezTo>
                      <a:pt x="15" y="135"/>
                      <a:pt x="13" y="125"/>
                      <a:pt x="9" y="125"/>
                    </a:cubicBezTo>
                    <a:cubicBezTo>
                      <a:pt x="6" y="125"/>
                      <a:pt x="7" y="127"/>
                      <a:pt x="5" y="125"/>
                    </a:cubicBezTo>
                    <a:cubicBezTo>
                      <a:pt x="4" y="125"/>
                      <a:pt x="5" y="124"/>
                      <a:pt x="5" y="123"/>
                    </a:cubicBezTo>
                    <a:cubicBezTo>
                      <a:pt x="5" y="119"/>
                      <a:pt x="5" y="116"/>
                      <a:pt x="6" y="112"/>
                    </a:cubicBezTo>
                    <a:cubicBezTo>
                      <a:pt x="7" y="112"/>
                      <a:pt x="7" y="112"/>
                      <a:pt x="7" y="112"/>
                    </a:cubicBezTo>
                    <a:lnTo>
                      <a:pt x="8" y="11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2" name="Freeform 10">
                <a:extLst>
                  <a:ext uri="{FF2B5EF4-FFF2-40B4-BE49-F238E27FC236}">
                    <a16:creationId xmlns:a16="http://schemas.microsoft.com/office/drawing/2014/main" id="{3EF997AB-561E-4E25-B597-C074644912F6}"/>
                  </a:ext>
                </a:extLst>
              </p:cNvPr>
              <p:cNvSpPr>
                <a:spLocks/>
              </p:cNvSpPr>
              <p:nvPr/>
            </p:nvSpPr>
            <p:spPr bwMode="auto">
              <a:xfrm>
                <a:off x="6283623" y="2987758"/>
                <a:ext cx="211904" cy="226774"/>
              </a:xfrm>
              <a:custGeom>
                <a:avLst/>
                <a:gdLst>
                  <a:gd name="T0" fmla="*/ 39 w 87"/>
                  <a:gd name="T1" fmla="*/ 48 h 93"/>
                  <a:gd name="T2" fmla="*/ 38 w 87"/>
                  <a:gd name="T3" fmla="*/ 45 h 93"/>
                  <a:gd name="T4" fmla="*/ 33 w 87"/>
                  <a:gd name="T5" fmla="*/ 44 h 93"/>
                  <a:gd name="T6" fmla="*/ 29 w 87"/>
                  <a:gd name="T7" fmla="*/ 34 h 93"/>
                  <a:gd name="T8" fmla="*/ 19 w 87"/>
                  <a:gd name="T9" fmla="*/ 24 h 93"/>
                  <a:gd name="T10" fmla="*/ 14 w 87"/>
                  <a:gd name="T11" fmla="*/ 16 h 93"/>
                  <a:gd name="T12" fmla="*/ 8 w 87"/>
                  <a:gd name="T13" fmla="*/ 13 h 93"/>
                  <a:gd name="T14" fmla="*/ 0 w 87"/>
                  <a:gd name="T15" fmla="*/ 2 h 93"/>
                  <a:gd name="T16" fmla="*/ 0 w 87"/>
                  <a:gd name="T17" fmla="*/ 0 h 93"/>
                  <a:gd name="T18" fmla="*/ 2 w 87"/>
                  <a:gd name="T19" fmla="*/ 0 h 93"/>
                  <a:gd name="T20" fmla="*/ 7 w 87"/>
                  <a:gd name="T21" fmla="*/ 2 h 93"/>
                  <a:gd name="T22" fmla="*/ 17 w 87"/>
                  <a:gd name="T23" fmla="*/ 2 h 93"/>
                  <a:gd name="T24" fmla="*/ 27 w 87"/>
                  <a:gd name="T25" fmla="*/ 13 h 93"/>
                  <a:gd name="T26" fmla="*/ 31 w 87"/>
                  <a:gd name="T27" fmla="*/ 14 h 93"/>
                  <a:gd name="T28" fmla="*/ 40 w 87"/>
                  <a:gd name="T29" fmla="*/ 22 h 93"/>
                  <a:gd name="T30" fmla="*/ 56 w 87"/>
                  <a:gd name="T31" fmla="*/ 34 h 93"/>
                  <a:gd name="T32" fmla="*/ 66 w 87"/>
                  <a:gd name="T33" fmla="*/ 41 h 93"/>
                  <a:gd name="T34" fmla="*/ 65 w 87"/>
                  <a:gd name="T35" fmla="*/ 43 h 93"/>
                  <a:gd name="T36" fmla="*/ 67 w 87"/>
                  <a:gd name="T37" fmla="*/ 43 h 93"/>
                  <a:gd name="T38" fmla="*/ 70 w 87"/>
                  <a:gd name="T39" fmla="*/ 45 h 93"/>
                  <a:gd name="T40" fmla="*/ 69 w 87"/>
                  <a:gd name="T41" fmla="*/ 48 h 93"/>
                  <a:gd name="T42" fmla="*/ 74 w 87"/>
                  <a:gd name="T43" fmla="*/ 53 h 93"/>
                  <a:gd name="T44" fmla="*/ 81 w 87"/>
                  <a:gd name="T45" fmla="*/ 64 h 93"/>
                  <a:gd name="T46" fmla="*/ 87 w 87"/>
                  <a:gd name="T47" fmla="*/ 69 h 93"/>
                  <a:gd name="T48" fmla="*/ 87 w 87"/>
                  <a:gd name="T49" fmla="*/ 81 h 93"/>
                  <a:gd name="T50" fmla="*/ 85 w 87"/>
                  <a:gd name="T51" fmla="*/ 89 h 93"/>
                  <a:gd name="T52" fmla="*/ 77 w 87"/>
                  <a:gd name="T53" fmla="*/ 93 h 93"/>
                  <a:gd name="T54" fmla="*/ 71 w 87"/>
                  <a:gd name="T55" fmla="*/ 86 h 93"/>
                  <a:gd name="T56" fmla="*/ 55 w 87"/>
                  <a:gd name="T57" fmla="*/ 73 h 93"/>
                  <a:gd name="T58" fmla="*/ 44 w 87"/>
                  <a:gd name="T59" fmla="*/ 55 h 93"/>
                  <a:gd name="T60" fmla="*/ 39 w 87"/>
                  <a:gd name="T61" fmla="*/ 4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93">
                    <a:moveTo>
                      <a:pt x="39" y="48"/>
                    </a:moveTo>
                    <a:cubicBezTo>
                      <a:pt x="38" y="48"/>
                      <a:pt x="38" y="46"/>
                      <a:pt x="38" y="45"/>
                    </a:cubicBezTo>
                    <a:cubicBezTo>
                      <a:pt x="38" y="45"/>
                      <a:pt x="34" y="45"/>
                      <a:pt x="33" y="44"/>
                    </a:cubicBezTo>
                    <a:cubicBezTo>
                      <a:pt x="32" y="43"/>
                      <a:pt x="30" y="36"/>
                      <a:pt x="29" y="34"/>
                    </a:cubicBezTo>
                    <a:cubicBezTo>
                      <a:pt x="27" y="27"/>
                      <a:pt x="21" y="29"/>
                      <a:pt x="19" y="24"/>
                    </a:cubicBezTo>
                    <a:cubicBezTo>
                      <a:pt x="17" y="21"/>
                      <a:pt x="16" y="19"/>
                      <a:pt x="14" y="16"/>
                    </a:cubicBezTo>
                    <a:cubicBezTo>
                      <a:pt x="13" y="13"/>
                      <a:pt x="10" y="14"/>
                      <a:pt x="8" y="13"/>
                    </a:cubicBezTo>
                    <a:cubicBezTo>
                      <a:pt x="5" y="13"/>
                      <a:pt x="1" y="5"/>
                      <a:pt x="0" y="2"/>
                    </a:cubicBezTo>
                    <a:cubicBezTo>
                      <a:pt x="0" y="0"/>
                      <a:pt x="0" y="0"/>
                      <a:pt x="0" y="0"/>
                    </a:cubicBezTo>
                    <a:cubicBezTo>
                      <a:pt x="0" y="0"/>
                      <a:pt x="1" y="0"/>
                      <a:pt x="2" y="0"/>
                    </a:cubicBezTo>
                    <a:cubicBezTo>
                      <a:pt x="5" y="0"/>
                      <a:pt x="5" y="1"/>
                      <a:pt x="7" y="2"/>
                    </a:cubicBezTo>
                    <a:cubicBezTo>
                      <a:pt x="17" y="2"/>
                      <a:pt x="17" y="2"/>
                      <a:pt x="17" y="2"/>
                    </a:cubicBezTo>
                    <a:cubicBezTo>
                      <a:pt x="23" y="4"/>
                      <a:pt x="25" y="8"/>
                      <a:pt x="27" y="13"/>
                    </a:cubicBezTo>
                    <a:cubicBezTo>
                      <a:pt x="28" y="14"/>
                      <a:pt x="29" y="14"/>
                      <a:pt x="31" y="14"/>
                    </a:cubicBezTo>
                    <a:cubicBezTo>
                      <a:pt x="35" y="16"/>
                      <a:pt x="37" y="19"/>
                      <a:pt x="40" y="22"/>
                    </a:cubicBezTo>
                    <a:cubicBezTo>
                      <a:pt x="45" y="28"/>
                      <a:pt x="48" y="31"/>
                      <a:pt x="56" y="34"/>
                    </a:cubicBezTo>
                    <a:cubicBezTo>
                      <a:pt x="61" y="35"/>
                      <a:pt x="66" y="37"/>
                      <a:pt x="66" y="41"/>
                    </a:cubicBezTo>
                    <a:cubicBezTo>
                      <a:pt x="66" y="41"/>
                      <a:pt x="65" y="42"/>
                      <a:pt x="65" y="43"/>
                    </a:cubicBezTo>
                    <a:cubicBezTo>
                      <a:pt x="66" y="43"/>
                      <a:pt x="66" y="43"/>
                      <a:pt x="67" y="43"/>
                    </a:cubicBezTo>
                    <a:cubicBezTo>
                      <a:pt x="68" y="43"/>
                      <a:pt x="69" y="44"/>
                      <a:pt x="70" y="45"/>
                    </a:cubicBezTo>
                    <a:cubicBezTo>
                      <a:pt x="69" y="48"/>
                      <a:pt x="69" y="48"/>
                      <a:pt x="69" y="48"/>
                    </a:cubicBezTo>
                    <a:cubicBezTo>
                      <a:pt x="69" y="52"/>
                      <a:pt x="71" y="53"/>
                      <a:pt x="74" y="53"/>
                    </a:cubicBezTo>
                    <a:cubicBezTo>
                      <a:pt x="74" y="59"/>
                      <a:pt x="78" y="60"/>
                      <a:pt x="81" y="64"/>
                    </a:cubicBezTo>
                    <a:cubicBezTo>
                      <a:pt x="83" y="65"/>
                      <a:pt x="87" y="66"/>
                      <a:pt x="87" y="69"/>
                    </a:cubicBezTo>
                    <a:cubicBezTo>
                      <a:pt x="87" y="73"/>
                      <a:pt x="87" y="75"/>
                      <a:pt x="87" y="81"/>
                    </a:cubicBezTo>
                    <a:cubicBezTo>
                      <a:pt x="84" y="82"/>
                      <a:pt x="85" y="86"/>
                      <a:pt x="85" y="89"/>
                    </a:cubicBezTo>
                    <a:cubicBezTo>
                      <a:pt x="85" y="93"/>
                      <a:pt x="79" y="93"/>
                      <a:pt x="77" y="93"/>
                    </a:cubicBezTo>
                    <a:cubicBezTo>
                      <a:pt x="76" y="93"/>
                      <a:pt x="71" y="86"/>
                      <a:pt x="71" y="86"/>
                    </a:cubicBezTo>
                    <a:cubicBezTo>
                      <a:pt x="65" y="80"/>
                      <a:pt x="60" y="78"/>
                      <a:pt x="55" y="73"/>
                    </a:cubicBezTo>
                    <a:cubicBezTo>
                      <a:pt x="49" y="67"/>
                      <a:pt x="47" y="62"/>
                      <a:pt x="44" y="55"/>
                    </a:cubicBezTo>
                    <a:cubicBezTo>
                      <a:pt x="43" y="54"/>
                      <a:pt x="40" y="48"/>
                      <a:pt x="39" y="4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3" name="Freeform 52">
                <a:extLst>
                  <a:ext uri="{FF2B5EF4-FFF2-40B4-BE49-F238E27FC236}">
                    <a16:creationId xmlns:a16="http://schemas.microsoft.com/office/drawing/2014/main" id="{B2A4C8A2-A474-4294-9027-590BD6A3308F}"/>
                  </a:ext>
                </a:extLst>
              </p:cNvPr>
              <p:cNvSpPr>
                <a:spLocks/>
              </p:cNvSpPr>
              <p:nvPr/>
            </p:nvSpPr>
            <p:spPr bwMode="auto">
              <a:xfrm>
                <a:off x="6970140" y="2390463"/>
                <a:ext cx="47090" cy="60721"/>
              </a:xfrm>
              <a:custGeom>
                <a:avLst/>
                <a:gdLst>
                  <a:gd name="T0" fmla="*/ 7 w 19"/>
                  <a:gd name="T1" fmla="*/ 15 h 25"/>
                  <a:gd name="T2" fmla="*/ 8 w 19"/>
                  <a:gd name="T3" fmla="*/ 11 h 25"/>
                  <a:gd name="T4" fmla="*/ 6 w 19"/>
                  <a:gd name="T5" fmla="*/ 7 h 25"/>
                  <a:gd name="T6" fmla="*/ 6 w 19"/>
                  <a:gd name="T7" fmla="*/ 9 h 25"/>
                  <a:gd name="T8" fmla="*/ 3 w 19"/>
                  <a:gd name="T9" fmla="*/ 11 h 25"/>
                  <a:gd name="T10" fmla="*/ 0 w 19"/>
                  <a:gd name="T11" fmla="*/ 7 h 25"/>
                  <a:gd name="T12" fmla="*/ 9 w 19"/>
                  <a:gd name="T13" fmla="*/ 0 h 25"/>
                  <a:gd name="T14" fmla="*/ 16 w 19"/>
                  <a:gd name="T15" fmla="*/ 2 h 25"/>
                  <a:gd name="T16" fmla="*/ 17 w 19"/>
                  <a:gd name="T17" fmla="*/ 5 h 25"/>
                  <a:gd name="T18" fmla="*/ 19 w 19"/>
                  <a:gd name="T19" fmla="*/ 8 h 25"/>
                  <a:gd name="T20" fmla="*/ 19 w 19"/>
                  <a:gd name="T21" fmla="*/ 11 h 25"/>
                  <a:gd name="T22" fmla="*/ 17 w 19"/>
                  <a:gd name="T23" fmla="*/ 11 h 25"/>
                  <a:gd name="T24" fmla="*/ 9 w 19"/>
                  <a:gd name="T25" fmla="*/ 25 h 25"/>
                  <a:gd name="T26" fmla="*/ 8 w 19"/>
                  <a:gd name="T27" fmla="*/ 22 h 25"/>
                  <a:gd name="T28" fmla="*/ 8 w 19"/>
                  <a:gd name="T29" fmla="*/ 24 h 25"/>
                  <a:gd name="T30" fmla="*/ 4 w 19"/>
                  <a:gd name="T31" fmla="*/ 19 h 25"/>
                  <a:gd name="T32" fmla="*/ 7 w 19"/>
                  <a:gd name="T3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5">
                    <a:moveTo>
                      <a:pt x="7" y="15"/>
                    </a:moveTo>
                    <a:cubicBezTo>
                      <a:pt x="8" y="11"/>
                      <a:pt x="8" y="11"/>
                      <a:pt x="8" y="11"/>
                    </a:cubicBezTo>
                    <a:cubicBezTo>
                      <a:pt x="7" y="10"/>
                      <a:pt x="6" y="8"/>
                      <a:pt x="6" y="7"/>
                    </a:cubicBezTo>
                    <a:cubicBezTo>
                      <a:pt x="6" y="8"/>
                      <a:pt x="6" y="8"/>
                      <a:pt x="6" y="9"/>
                    </a:cubicBezTo>
                    <a:cubicBezTo>
                      <a:pt x="5" y="9"/>
                      <a:pt x="4" y="11"/>
                      <a:pt x="3" y="11"/>
                    </a:cubicBezTo>
                    <a:cubicBezTo>
                      <a:pt x="1" y="11"/>
                      <a:pt x="0" y="9"/>
                      <a:pt x="0" y="7"/>
                    </a:cubicBezTo>
                    <a:cubicBezTo>
                      <a:pt x="0" y="6"/>
                      <a:pt x="8" y="0"/>
                      <a:pt x="9" y="0"/>
                    </a:cubicBezTo>
                    <a:cubicBezTo>
                      <a:pt x="11" y="0"/>
                      <a:pt x="13" y="2"/>
                      <a:pt x="16" y="2"/>
                    </a:cubicBezTo>
                    <a:cubicBezTo>
                      <a:pt x="16" y="3"/>
                      <a:pt x="16" y="5"/>
                      <a:pt x="17" y="5"/>
                    </a:cubicBezTo>
                    <a:cubicBezTo>
                      <a:pt x="19" y="8"/>
                      <a:pt x="19" y="8"/>
                      <a:pt x="19" y="8"/>
                    </a:cubicBezTo>
                    <a:cubicBezTo>
                      <a:pt x="19" y="8"/>
                      <a:pt x="19" y="10"/>
                      <a:pt x="19" y="11"/>
                    </a:cubicBezTo>
                    <a:cubicBezTo>
                      <a:pt x="18" y="11"/>
                      <a:pt x="17" y="11"/>
                      <a:pt x="17" y="11"/>
                    </a:cubicBezTo>
                    <a:cubicBezTo>
                      <a:pt x="16" y="16"/>
                      <a:pt x="13" y="25"/>
                      <a:pt x="9" y="25"/>
                    </a:cubicBezTo>
                    <a:cubicBezTo>
                      <a:pt x="8" y="25"/>
                      <a:pt x="8" y="23"/>
                      <a:pt x="8" y="22"/>
                    </a:cubicBezTo>
                    <a:cubicBezTo>
                      <a:pt x="8" y="24"/>
                      <a:pt x="8" y="24"/>
                      <a:pt x="8" y="24"/>
                    </a:cubicBezTo>
                    <a:cubicBezTo>
                      <a:pt x="6" y="24"/>
                      <a:pt x="4" y="20"/>
                      <a:pt x="4" y="19"/>
                    </a:cubicBezTo>
                    <a:cubicBezTo>
                      <a:pt x="4" y="19"/>
                      <a:pt x="7" y="15"/>
                      <a:pt x="7" y="1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4" name="Freeform 53">
                <a:extLst>
                  <a:ext uri="{FF2B5EF4-FFF2-40B4-BE49-F238E27FC236}">
                    <a16:creationId xmlns:a16="http://schemas.microsoft.com/office/drawing/2014/main" id="{1A0604DC-88CA-4BA2-AC64-8ED6BB532DAB}"/>
                  </a:ext>
                </a:extLst>
              </p:cNvPr>
              <p:cNvSpPr>
                <a:spLocks/>
              </p:cNvSpPr>
              <p:nvPr/>
            </p:nvSpPr>
            <p:spPr bwMode="auto">
              <a:xfrm>
                <a:off x="7024665" y="2375593"/>
                <a:ext cx="53286" cy="39654"/>
              </a:xfrm>
              <a:custGeom>
                <a:avLst/>
                <a:gdLst>
                  <a:gd name="T0" fmla="*/ 15 w 22"/>
                  <a:gd name="T1" fmla="*/ 10 h 16"/>
                  <a:gd name="T2" fmla="*/ 11 w 22"/>
                  <a:gd name="T3" fmla="*/ 8 h 16"/>
                  <a:gd name="T4" fmla="*/ 4 w 22"/>
                  <a:gd name="T5" fmla="*/ 16 h 16"/>
                  <a:gd name="T6" fmla="*/ 3 w 22"/>
                  <a:gd name="T7" fmla="*/ 11 h 16"/>
                  <a:gd name="T8" fmla="*/ 0 w 22"/>
                  <a:gd name="T9" fmla="*/ 8 h 16"/>
                  <a:gd name="T10" fmla="*/ 6 w 22"/>
                  <a:gd name="T11" fmla="*/ 4 h 16"/>
                  <a:gd name="T12" fmla="*/ 15 w 22"/>
                  <a:gd name="T13" fmla="*/ 0 h 16"/>
                  <a:gd name="T14" fmla="*/ 15 w 22"/>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5" y="10"/>
                    </a:moveTo>
                    <a:cubicBezTo>
                      <a:pt x="13" y="10"/>
                      <a:pt x="12" y="9"/>
                      <a:pt x="11" y="8"/>
                    </a:cubicBezTo>
                    <a:cubicBezTo>
                      <a:pt x="9" y="11"/>
                      <a:pt x="8" y="16"/>
                      <a:pt x="4" y="16"/>
                    </a:cubicBezTo>
                    <a:cubicBezTo>
                      <a:pt x="3" y="16"/>
                      <a:pt x="2" y="13"/>
                      <a:pt x="3" y="11"/>
                    </a:cubicBezTo>
                    <a:cubicBezTo>
                      <a:pt x="1" y="10"/>
                      <a:pt x="0" y="10"/>
                      <a:pt x="0" y="8"/>
                    </a:cubicBezTo>
                    <a:cubicBezTo>
                      <a:pt x="0" y="8"/>
                      <a:pt x="6" y="4"/>
                      <a:pt x="6" y="4"/>
                    </a:cubicBezTo>
                    <a:cubicBezTo>
                      <a:pt x="11" y="5"/>
                      <a:pt x="11" y="0"/>
                      <a:pt x="15" y="0"/>
                    </a:cubicBezTo>
                    <a:cubicBezTo>
                      <a:pt x="22" y="0"/>
                      <a:pt x="18" y="10"/>
                      <a:pt x="15"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5" name="Freeform 54">
                <a:extLst>
                  <a:ext uri="{FF2B5EF4-FFF2-40B4-BE49-F238E27FC236}">
                    <a16:creationId xmlns:a16="http://schemas.microsoft.com/office/drawing/2014/main" id="{33C60932-D2CA-4D3D-9919-E6978554DB8D}"/>
                  </a:ext>
                </a:extLst>
              </p:cNvPr>
              <p:cNvSpPr>
                <a:spLocks/>
              </p:cNvSpPr>
              <p:nvPr/>
            </p:nvSpPr>
            <p:spPr bwMode="auto">
              <a:xfrm>
                <a:off x="6994924" y="2216975"/>
                <a:ext cx="224296" cy="180923"/>
              </a:xfrm>
              <a:custGeom>
                <a:avLst/>
                <a:gdLst>
                  <a:gd name="T0" fmla="*/ 36 w 92"/>
                  <a:gd name="T1" fmla="*/ 71 h 74"/>
                  <a:gd name="T2" fmla="*/ 36 w 92"/>
                  <a:gd name="T3" fmla="*/ 69 h 74"/>
                  <a:gd name="T4" fmla="*/ 37 w 92"/>
                  <a:gd name="T5" fmla="*/ 64 h 74"/>
                  <a:gd name="T6" fmla="*/ 29 w 92"/>
                  <a:gd name="T7" fmla="*/ 62 h 74"/>
                  <a:gd name="T8" fmla="*/ 26 w 92"/>
                  <a:gd name="T9" fmla="*/ 64 h 74"/>
                  <a:gd name="T10" fmla="*/ 19 w 92"/>
                  <a:gd name="T11" fmla="*/ 65 h 74"/>
                  <a:gd name="T12" fmla="*/ 5 w 92"/>
                  <a:gd name="T13" fmla="*/ 69 h 74"/>
                  <a:gd name="T14" fmla="*/ 0 w 92"/>
                  <a:gd name="T15" fmla="*/ 68 h 74"/>
                  <a:gd name="T16" fmla="*/ 4 w 92"/>
                  <a:gd name="T17" fmla="*/ 66 h 74"/>
                  <a:gd name="T18" fmla="*/ 20 w 92"/>
                  <a:gd name="T19" fmla="*/ 55 h 74"/>
                  <a:gd name="T20" fmla="*/ 38 w 92"/>
                  <a:gd name="T21" fmla="*/ 55 h 74"/>
                  <a:gd name="T22" fmla="*/ 47 w 92"/>
                  <a:gd name="T23" fmla="*/ 46 h 74"/>
                  <a:gd name="T24" fmla="*/ 52 w 92"/>
                  <a:gd name="T25" fmla="*/ 38 h 74"/>
                  <a:gd name="T26" fmla="*/ 51 w 92"/>
                  <a:gd name="T27" fmla="*/ 42 h 74"/>
                  <a:gd name="T28" fmla="*/ 52 w 92"/>
                  <a:gd name="T29" fmla="*/ 43 h 74"/>
                  <a:gd name="T30" fmla="*/ 60 w 92"/>
                  <a:gd name="T31" fmla="*/ 39 h 74"/>
                  <a:gd name="T32" fmla="*/ 76 w 92"/>
                  <a:gd name="T33" fmla="*/ 16 h 74"/>
                  <a:gd name="T34" fmla="*/ 75 w 92"/>
                  <a:gd name="T35" fmla="*/ 12 h 74"/>
                  <a:gd name="T36" fmla="*/ 82 w 92"/>
                  <a:gd name="T37" fmla="*/ 2 h 74"/>
                  <a:gd name="T38" fmla="*/ 85 w 92"/>
                  <a:gd name="T39" fmla="*/ 3 h 74"/>
                  <a:gd name="T40" fmla="*/ 85 w 92"/>
                  <a:gd name="T41" fmla="*/ 2 h 74"/>
                  <a:gd name="T42" fmla="*/ 84 w 92"/>
                  <a:gd name="T43" fmla="*/ 0 h 74"/>
                  <a:gd name="T44" fmla="*/ 87 w 92"/>
                  <a:gd name="T45" fmla="*/ 1 h 74"/>
                  <a:gd name="T46" fmla="*/ 88 w 92"/>
                  <a:gd name="T47" fmla="*/ 7 h 74"/>
                  <a:gd name="T48" fmla="*/ 92 w 92"/>
                  <a:gd name="T49" fmla="*/ 17 h 74"/>
                  <a:gd name="T50" fmla="*/ 88 w 92"/>
                  <a:gd name="T51" fmla="*/ 26 h 74"/>
                  <a:gd name="T52" fmla="*/ 88 w 92"/>
                  <a:gd name="T53" fmla="*/ 28 h 74"/>
                  <a:gd name="T54" fmla="*/ 85 w 92"/>
                  <a:gd name="T55" fmla="*/ 28 h 74"/>
                  <a:gd name="T56" fmla="*/ 83 w 92"/>
                  <a:gd name="T57" fmla="*/ 41 h 74"/>
                  <a:gd name="T58" fmla="*/ 80 w 92"/>
                  <a:gd name="T59" fmla="*/ 49 h 74"/>
                  <a:gd name="T60" fmla="*/ 82 w 92"/>
                  <a:gd name="T61" fmla="*/ 55 h 74"/>
                  <a:gd name="T62" fmla="*/ 75 w 92"/>
                  <a:gd name="T63" fmla="*/ 60 h 74"/>
                  <a:gd name="T64" fmla="*/ 75 w 92"/>
                  <a:gd name="T65" fmla="*/ 56 h 74"/>
                  <a:gd name="T66" fmla="*/ 67 w 92"/>
                  <a:gd name="T67" fmla="*/ 63 h 74"/>
                  <a:gd name="T68" fmla="*/ 66 w 92"/>
                  <a:gd name="T69" fmla="*/ 61 h 74"/>
                  <a:gd name="T70" fmla="*/ 63 w 92"/>
                  <a:gd name="T71" fmla="*/ 61 h 74"/>
                  <a:gd name="T72" fmla="*/ 57 w 92"/>
                  <a:gd name="T73" fmla="*/ 65 h 74"/>
                  <a:gd name="T74" fmla="*/ 49 w 92"/>
                  <a:gd name="T75" fmla="*/ 60 h 74"/>
                  <a:gd name="T76" fmla="*/ 47 w 92"/>
                  <a:gd name="T77" fmla="*/ 62 h 74"/>
                  <a:gd name="T78" fmla="*/ 50 w 92"/>
                  <a:gd name="T79" fmla="*/ 67 h 74"/>
                  <a:gd name="T80" fmla="*/ 47 w 92"/>
                  <a:gd name="T81" fmla="*/ 67 h 74"/>
                  <a:gd name="T82" fmla="*/ 40 w 92"/>
                  <a:gd name="T83" fmla="*/ 74 h 74"/>
                  <a:gd name="T84" fmla="*/ 36 w 92"/>
                  <a:gd name="T85"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74">
                    <a:moveTo>
                      <a:pt x="36" y="71"/>
                    </a:moveTo>
                    <a:cubicBezTo>
                      <a:pt x="35" y="71"/>
                      <a:pt x="36" y="70"/>
                      <a:pt x="36" y="69"/>
                    </a:cubicBezTo>
                    <a:cubicBezTo>
                      <a:pt x="36" y="67"/>
                      <a:pt x="37" y="65"/>
                      <a:pt x="37" y="64"/>
                    </a:cubicBezTo>
                    <a:cubicBezTo>
                      <a:pt x="34" y="63"/>
                      <a:pt x="32" y="62"/>
                      <a:pt x="29" y="62"/>
                    </a:cubicBezTo>
                    <a:cubicBezTo>
                      <a:pt x="27" y="62"/>
                      <a:pt x="27" y="64"/>
                      <a:pt x="26" y="64"/>
                    </a:cubicBezTo>
                    <a:cubicBezTo>
                      <a:pt x="23" y="65"/>
                      <a:pt x="22" y="64"/>
                      <a:pt x="19" y="65"/>
                    </a:cubicBezTo>
                    <a:cubicBezTo>
                      <a:pt x="16" y="67"/>
                      <a:pt x="11" y="69"/>
                      <a:pt x="5" y="69"/>
                    </a:cubicBezTo>
                    <a:cubicBezTo>
                      <a:pt x="2" y="69"/>
                      <a:pt x="0" y="69"/>
                      <a:pt x="0" y="68"/>
                    </a:cubicBezTo>
                    <a:cubicBezTo>
                      <a:pt x="0" y="67"/>
                      <a:pt x="3" y="66"/>
                      <a:pt x="4" y="66"/>
                    </a:cubicBezTo>
                    <a:cubicBezTo>
                      <a:pt x="10" y="62"/>
                      <a:pt x="13" y="55"/>
                      <a:pt x="20" y="55"/>
                    </a:cubicBezTo>
                    <a:cubicBezTo>
                      <a:pt x="29" y="55"/>
                      <a:pt x="31" y="55"/>
                      <a:pt x="38" y="55"/>
                    </a:cubicBezTo>
                    <a:cubicBezTo>
                      <a:pt x="43" y="55"/>
                      <a:pt x="45" y="46"/>
                      <a:pt x="47" y="46"/>
                    </a:cubicBezTo>
                    <a:cubicBezTo>
                      <a:pt x="48" y="46"/>
                      <a:pt x="51" y="39"/>
                      <a:pt x="52" y="38"/>
                    </a:cubicBezTo>
                    <a:cubicBezTo>
                      <a:pt x="51" y="39"/>
                      <a:pt x="51" y="40"/>
                      <a:pt x="51" y="42"/>
                    </a:cubicBezTo>
                    <a:cubicBezTo>
                      <a:pt x="51" y="42"/>
                      <a:pt x="52" y="43"/>
                      <a:pt x="52" y="43"/>
                    </a:cubicBezTo>
                    <a:cubicBezTo>
                      <a:pt x="56" y="43"/>
                      <a:pt x="57" y="40"/>
                      <a:pt x="60" y="39"/>
                    </a:cubicBezTo>
                    <a:cubicBezTo>
                      <a:pt x="66" y="37"/>
                      <a:pt x="76" y="25"/>
                      <a:pt x="76" y="16"/>
                    </a:cubicBezTo>
                    <a:cubicBezTo>
                      <a:pt x="76" y="14"/>
                      <a:pt x="75" y="14"/>
                      <a:pt x="75" y="12"/>
                    </a:cubicBezTo>
                    <a:cubicBezTo>
                      <a:pt x="75" y="9"/>
                      <a:pt x="78" y="2"/>
                      <a:pt x="82" y="2"/>
                    </a:cubicBezTo>
                    <a:cubicBezTo>
                      <a:pt x="82" y="2"/>
                      <a:pt x="82" y="5"/>
                      <a:pt x="85" y="3"/>
                    </a:cubicBezTo>
                    <a:cubicBezTo>
                      <a:pt x="85" y="3"/>
                      <a:pt x="85" y="2"/>
                      <a:pt x="85" y="2"/>
                    </a:cubicBezTo>
                    <a:cubicBezTo>
                      <a:pt x="84" y="2"/>
                      <a:pt x="83" y="0"/>
                      <a:pt x="84" y="0"/>
                    </a:cubicBezTo>
                    <a:cubicBezTo>
                      <a:pt x="86" y="0"/>
                      <a:pt x="87" y="0"/>
                      <a:pt x="87" y="1"/>
                    </a:cubicBezTo>
                    <a:cubicBezTo>
                      <a:pt x="88" y="3"/>
                      <a:pt x="88" y="5"/>
                      <a:pt x="88" y="7"/>
                    </a:cubicBezTo>
                    <a:cubicBezTo>
                      <a:pt x="88" y="11"/>
                      <a:pt x="92" y="13"/>
                      <a:pt x="92" y="17"/>
                    </a:cubicBezTo>
                    <a:cubicBezTo>
                      <a:pt x="92" y="22"/>
                      <a:pt x="88" y="22"/>
                      <a:pt x="88" y="26"/>
                    </a:cubicBezTo>
                    <a:cubicBezTo>
                      <a:pt x="88" y="26"/>
                      <a:pt x="88" y="27"/>
                      <a:pt x="88" y="28"/>
                    </a:cubicBezTo>
                    <a:cubicBezTo>
                      <a:pt x="87" y="28"/>
                      <a:pt x="86" y="28"/>
                      <a:pt x="85" y="28"/>
                    </a:cubicBezTo>
                    <a:cubicBezTo>
                      <a:pt x="83" y="29"/>
                      <a:pt x="83" y="38"/>
                      <a:pt x="83" y="41"/>
                    </a:cubicBezTo>
                    <a:cubicBezTo>
                      <a:pt x="83" y="44"/>
                      <a:pt x="80" y="45"/>
                      <a:pt x="80" y="49"/>
                    </a:cubicBezTo>
                    <a:cubicBezTo>
                      <a:pt x="80" y="52"/>
                      <a:pt x="81" y="53"/>
                      <a:pt x="82" y="55"/>
                    </a:cubicBezTo>
                    <a:cubicBezTo>
                      <a:pt x="78" y="56"/>
                      <a:pt x="78" y="59"/>
                      <a:pt x="75" y="60"/>
                    </a:cubicBezTo>
                    <a:cubicBezTo>
                      <a:pt x="74" y="58"/>
                      <a:pt x="75" y="58"/>
                      <a:pt x="75" y="56"/>
                    </a:cubicBezTo>
                    <a:cubicBezTo>
                      <a:pt x="71" y="58"/>
                      <a:pt x="69" y="59"/>
                      <a:pt x="67" y="63"/>
                    </a:cubicBezTo>
                    <a:cubicBezTo>
                      <a:pt x="67" y="63"/>
                      <a:pt x="66" y="62"/>
                      <a:pt x="66" y="61"/>
                    </a:cubicBezTo>
                    <a:cubicBezTo>
                      <a:pt x="63" y="61"/>
                      <a:pt x="63" y="61"/>
                      <a:pt x="63" y="61"/>
                    </a:cubicBezTo>
                    <a:cubicBezTo>
                      <a:pt x="61" y="63"/>
                      <a:pt x="60" y="65"/>
                      <a:pt x="57" y="65"/>
                    </a:cubicBezTo>
                    <a:cubicBezTo>
                      <a:pt x="51" y="65"/>
                      <a:pt x="52" y="60"/>
                      <a:pt x="49" y="60"/>
                    </a:cubicBezTo>
                    <a:cubicBezTo>
                      <a:pt x="48" y="60"/>
                      <a:pt x="47" y="61"/>
                      <a:pt x="47" y="62"/>
                    </a:cubicBezTo>
                    <a:cubicBezTo>
                      <a:pt x="47" y="63"/>
                      <a:pt x="50" y="67"/>
                      <a:pt x="50" y="67"/>
                    </a:cubicBezTo>
                    <a:cubicBezTo>
                      <a:pt x="49" y="67"/>
                      <a:pt x="48" y="67"/>
                      <a:pt x="47" y="67"/>
                    </a:cubicBezTo>
                    <a:cubicBezTo>
                      <a:pt x="45" y="67"/>
                      <a:pt x="42" y="71"/>
                      <a:pt x="40" y="74"/>
                    </a:cubicBezTo>
                    <a:cubicBezTo>
                      <a:pt x="38" y="74"/>
                      <a:pt x="38" y="71"/>
                      <a:pt x="36" y="7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6" name="Freeform 55">
                <a:extLst>
                  <a:ext uri="{FF2B5EF4-FFF2-40B4-BE49-F238E27FC236}">
                    <a16:creationId xmlns:a16="http://schemas.microsoft.com/office/drawing/2014/main" id="{F5871DD2-5F1C-4CB9-896D-6C9199D4A61F}"/>
                  </a:ext>
                </a:extLst>
              </p:cNvPr>
              <p:cNvSpPr>
                <a:spLocks/>
              </p:cNvSpPr>
              <p:nvPr/>
            </p:nvSpPr>
            <p:spPr bwMode="auto">
              <a:xfrm>
                <a:off x="7178326" y="2116600"/>
                <a:ext cx="112768" cy="95419"/>
              </a:xfrm>
              <a:custGeom>
                <a:avLst/>
                <a:gdLst>
                  <a:gd name="T0" fmla="*/ 6 w 46"/>
                  <a:gd name="T1" fmla="*/ 21 h 39"/>
                  <a:gd name="T2" fmla="*/ 9 w 46"/>
                  <a:gd name="T3" fmla="*/ 21 h 39"/>
                  <a:gd name="T4" fmla="*/ 16 w 46"/>
                  <a:gd name="T5" fmla="*/ 6 h 39"/>
                  <a:gd name="T6" fmla="*/ 14 w 46"/>
                  <a:gd name="T7" fmla="*/ 3 h 39"/>
                  <a:gd name="T8" fmla="*/ 16 w 46"/>
                  <a:gd name="T9" fmla="*/ 0 h 39"/>
                  <a:gd name="T10" fmla="*/ 39 w 46"/>
                  <a:gd name="T11" fmla="*/ 14 h 39"/>
                  <a:gd name="T12" fmla="*/ 45 w 46"/>
                  <a:gd name="T13" fmla="*/ 13 h 39"/>
                  <a:gd name="T14" fmla="*/ 43 w 46"/>
                  <a:gd name="T15" fmla="*/ 17 h 39"/>
                  <a:gd name="T16" fmla="*/ 46 w 46"/>
                  <a:gd name="T17" fmla="*/ 21 h 39"/>
                  <a:gd name="T18" fmla="*/ 37 w 46"/>
                  <a:gd name="T19" fmla="*/ 23 h 39"/>
                  <a:gd name="T20" fmla="*/ 27 w 46"/>
                  <a:gd name="T21" fmla="*/ 33 h 39"/>
                  <a:gd name="T22" fmla="*/ 15 w 46"/>
                  <a:gd name="T23" fmla="*/ 27 h 39"/>
                  <a:gd name="T24" fmla="*/ 13 w 46"/>
                  <a:gd name="T25" fmla="*/ 29 h 39"/>
                  <a:gd name="T26" fmla="*/ 4 w 46"/>
                  <a:gd name="T27" fmla="*/ 31 h 39"/>
                  <a:gd name="T28" fmla="*/ 10 w 46"/>
                  <a:gd name="T29" fmla="*/ 35 h 39"/>
                  <a:gd name="T30" fmla="*/ 3 w 46"/>
                  <a:gd name="T31" fmla="*/ 39 h 39"/>
                  <a:gd name="T32" fmla="*/ 1 w 46"/>
                  <a:gd name="T33" fmla="*/ 39 h 39"/>
                  <a:gd name="T34" fmla="*/ 1 w 46"/>
                  <a:gd name="T35" fmla="*/ 33 h 39"/>
                  <a:gd name="T36" fmla="*/ 0 w 46"/>
                  <a:gd name="T37" fmla="*/ 30 h 39"/>
                  <a:gd name="T38" fmla="*/ 5 w 46"/>
                  <a:gd name="T39" fmla="*/ 23 h 39"/>
                  <a:gd name="T40" fmla="*/ 5 w 46"/>
                  <a:gd name="T41" fmla="*/ 20 h 39"/>
                  <a:gd name="T42" fmla="*/ 7 w 46"/>
                  <a:gd name="T43" fmla="*/ 22 h 39"/>
                  <a:gd name="T44" fmla="*/ 6 w 46"/>
                  <a:gd name="T45"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6" y="21"/>
                    </a:moveTo>
                    <a:cubicBezTo>
                      <a:pt x="7" y="21"/>
                      <a:pt x="8" y="21"/>
                      <a:pt x="9" y="21"/>
                    </a:cubicBezTo>
                    <a:cubicBezTo>
                      <a:pt x="14" y="21"/>
                      <a:pt x="16" y="10"/>
                      <a:pt x="16" y="6"/>
                    </a:cubicBezTo>
                    <a:cubicBezTo>
                      <a:pt x="16" y="5"/>
                      <a:pt x="14" y="5"/>
                      <a:pt x="14" y="3"/>
                    </a:cubicBezTo>
                    <a:cubicBezTo>
                      <a:pt x="14" y="1"/>
                      <a:pt x="16" y="1"/>
                      <a:pt x="16" y="0"/>
                    </a:cubicBezTo>
                    <a:cubicBezTo>
                      <a:pt x="24" y="5"/>
                      <a:pt x="27" y="14"/>
                      <a:pt x="39" y="14"/>
                    </a:cubicBezTo>
                    <a:cubicBezTo>
                      <a:pt x="41" y="14"/>
                      <a:pt x="43" y="12"/>
                      <a:pt x="45" y="13"/>
                    </a:cubicBezTo>
                    <a:cubicBezTo>
                      <a:pt x="44" y="15"/>
                      <a:pt x="43" y="15"/>
                      <a:pt x="43" y="17"/>
                    </a:cubicBezTo>
                    <a:cubicBezTo>
                      <a:pt x="43" y="19"/>
                      <a:pt x="45" y="20"/>
                      <a:pt x="46" y="21"/>
                    </a:cubicBezTo>
                    <a:cubicBezTo>
                      <a:pt x="44" y="22"/>
                      <a:pt x="42" y="23"/>
                      <a:pt x="37" y="23"/>
                    </a:cubicBezTo>
                    <a:cubicBezTo>
                      <a:pt x="31" y="23"/>
                      <a:pt x="29" y="30"/>
                      <a:pt x="27" y="33"/>
                    </a:cubicBezTo>
                    <a:cubicBezTo>
                      <a:pt x="22" y="30"/>
                      <a:pt x="20" y="30"/>
                      <a:pt x="15" y="27"/>
                    </a:cubicBezTo>
                    <a:cubicBezTo>
                      <a:pt x="14" y="27"/>
                      <a:pt x="13" y="28"/>
                      <a:pt x="13" y="29"/>
                    </a:cubicBezTo>
                    <a:cubicBezTo>
                      <a:pt x="9" y="29"/>
                      <a:pt x="4" y="26"/>
                      <a:pt x="4" y="31"/>
                    </a:cubicBezTo>
                    <a:cubicBezTo>
                      <a:pt x="4" y="34"/>
                      <a:pt x="8" y="34"/>
                      <a:pt x="10" y="35"/>
                    </a:cubicBezTo>
                    <a:cubicBezTo>
                      <a:pt x="7" y="38"/>
                      <a:pt x="5" y="37"/>
                      <a:pt x="3" y="39"/>
                    </a:cubicBezTo>
                    <a:cubicBezTo>
                      <a:pt x="1" y="39"/>
                      <a:pt x="1" y="39"/>
                      <a:pt x="1" y="39"/>
                    </a:cubicBezTo>
                    <a:cubicBezTo>
                      <a:pt x="1" y="38"/>
                      <a:pt x="1" y="33"/>
                      <a:pt x="1" y="33"/>
                    </a:cubicBezTo>
                    <a:cubicBezTo>
                      <a:pt x="1" y="32"/>
                      <a:pt x="0" y="31"/>
                      <a:pt x="0" y="30"/>
                    </a:cubicBezTo>
                    <a:cubicBezTo>
                      <a:pt x="0" y="27"/>
                      <a:pt x="4" y="25"/>
                      <a:pt x="5" y="23"/>
                    </a:cubicBezTo>
                    <a:cubicBezTo>
                      <a:pt x="5" y="20"/>
                      <a:pt x="5" y="20"/>
                      <a:pt x="5" y="20"/>
                    </a:cubicBezTo>
                    <a:cubicBezTo>
                      <a:pt x="5" y="21"/>
                      <a:pt x="6" y="21"/>
                      <a:pt x="7" y="22"/>
                    </a:cubicBezTo>
                    <a:lnTo>
                      <a:pt x="6" y="2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7" name="Freeform 56">
                <a:extLst>
                  <a:ext uri="{FF2B5EF4-FFF2-40B4-BE49-F238E27FC236}">
                    <a16:creationId xmlns:a16="http://schemas.microsoft.com/office/drawing/2014/main" id="{97B9B091-4E83-478E-808A-CDF77A687977}"/>
                  </a:ext>
                </a:extLst>
              </p:cNvPr>
              <p:cNvSpPr>
                <a:spLocks/>
              </p:cNvSpPr>
              <p:nvPr/>
            </p:nvSpPr>
            <p:spPr bwMode="auto">
              <a:xfrm>
                <a:off x="7288615" y="2137666"/>
                <a:ext cx="19827" cy="19827"/>
              </a:xfrm>
              <a:custGeom>
                <a:avLst/>
                <a:gdLst>
                  <a:gd name="T0" fmla="*/ 7 w 8"/>
                  <a:gd name="T1" fmla="*/ 0 h 8"/>
                  <a:gd name="T2" fmla="*/ 8 w 8"/>
                  <a:gd name="T3" fmla="*/ 2 h 8"/>
                  <a:gd name="T4" fmla="*/ 1 w 8"/>
                  <a:gd name="T5" fmla="*/ 8 h 8"/>
                  <a:gd name="T6" fmla="*/ 1 w 8"/>
                  <a:gd name="T7" fmla="*/ 5 h 8"/>
                  <a:gd name="T8" fmla="*/ 8 w 8"/>
                  <a:gd name="T9" fmla="*/ 1 h 8"/>
                  <a:gd name="T10" fmla="*/ 7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7" y="0"/>
                    </a:moveTo>
                    <a:cubicBezTo>
                      <a:pt x="8" y="2"/>
                      <a:pt x="8" y="2"/>
                      <a:pt x="8" y="2"/>
                    </a:cubicBezTo>
                    <a:cubicBezTo>
                      <a:pt x="7" y="3"/>
                      <a:pt x="4" y="8"/>
                      <a:pt x="1" y="8"/>
                    </a:cubicBezTo>
                    <a:cubicBezTo>
                      <a:pt x="0" y="8"/>
                      <a:pt x="0" y="6"/>
                      <a:pt x="1" y="5"/>
                    </a:cubicBezTo>
                    <a:cubicBezTo>
                      <a:pt x="2" y="3"/>
                      <a:pt x="5" y="1"/>
                      <a:pt x="8" y="1"/>
                    </a:cubicBezTo>
                    <a:lnTo>
                      <a:pt x="7"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8" name="Freeform 57">
                <a:extLst>
                  <a:ext uri="{FF2B5EF4-FFF2-40B4-BE49-F238E27FC236}">
                    <a16:creationId xmlns:a16="http://schemas.microsoft.com/office/drawing/2014/main" id="{06D01817-E2A1-4FBE-80B7-75BF97042231}"/>
                  </a:ext>
                </a:extLst>
              </p:cNvPr>
              <p:cNvSpPr>
                <a:spLocks/>
              </p:cNvSpPr>
              <p:nvPr/>
            </p:nvSpPr>
            <p:spPr bwMode="auto">
              <a:xfrm>
                <a:off x="7327030" y="2114122"/>
                <a:ext cx="27262" cy="19827"/>
              </a:xfrm>
              <a:custGeom>
                <a:avLst/>
                <a:gdLst>
                  <a:gd name="T0" fmla="*/ 11 w 11"/>
                  <a:gd name="T1" fmla="*/ 2 h 8"/>
                  <a:gd name="T2" fmla="*/ 1 w 11"/>
                  <a:gd name="T3" fmla="*/ 8 h 8"/>
                  <a:gd name="T4" fmla="*/ 1 w 11"/>
                  <a:gd name="T5" fmla="*/ 6 h 8"/>
                  <a:gd name="T6" fmla="*/ 7 w 11"/>
                  <a:gd name="T7" fmla="*/ 0 h 8"/>
                  <a:gd name="T8" fmla="*/ 11 w 11"/>
                  <a:gd name="T9" fmla="*/ 0 h 8"/>
                  <a:gd name="T10" fmla="*/ 11 w 11"/>
                  <a:gd name="T11" fmla="*/ 2 h 8"/>
                </a:gdLst>
                <a:ahLst/>
                <a:cxnLst>
                  <a:cxn ang="0">
                    <a:pos x="T0" y="T1"/>
                  </a:cxn>
                  <a:cxn ang="0">
                    <a:pos x="T2" y="T3"/>
                  </a:cxn>
                  <a:cxn ang="0">
                    <a:pos x="T4" y="T5"/>
                  </a:cxn>
                  <a:cxn ang="0">
                    <a:pos x="T6" y="T7"/>
                  </a:cxn>
                  <a:cxn ang="0">
                    <a:pos x="T8" y="T9"/>
                  </a:cxn>
                  <a:cxn ang="0">
                    <a:pos x="T10" y="T11"/>
                  </a:cxn>
                </a:cxnLst>
                <a:rect l="0" t="0" r="r" b="b"/>
                <a:pathLst>
                  <a:path w="11" h="8">
                    <a:moveTo>
                      <a:pt x="11" y="2"/>
                    </a:moveTo>
                    <a:cubicBezTo>
                      <a:pt x="5" y="2"/>
                      <a:pt x="5" y="8"/>
                      <a:pt x="1" y="8"/>
                    </a:cubicBezTo>
                    <a:cubicBezTo>
                      <a:pt x="0" y="8"/>
                      <a:pt x="1" y="7"/>
                      <a:pt x="1" y="6"/>
                    </a:cubicBezTo>
                    <a:cubicBezTo>
                      <a:pt x="1" y="6"/>
                      <a:pt x="3" y="0"/>
                      <a:pt x="7" y="0"/>
                    </a:cubicBezTo>
                    <a:cubicBezTo>
                      <a:pt x="9" y="0"/>
                      <a:pt x="10" y="0"/>
                      <a:pt x="11" y="0"/>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29" name="Freeform 58">
                <a:extLst>
                  <a:ext uri="{FF2B5EF4-FFF2-40B4-BE49-F238E27FC236}">
                    <a16:creationId xmlns:a16="http://schemas.microsoft.com/office/drawing/2014/main" id="{B84AA3CB-C614-45C4-B6BE-9A0CCC403821}"/>
                  </a:ext>
                </a:extLst>
              </p:cNvPr>
              <p:cNvSpPr>
                <a:spLocks/>
              </p:cNvSpPr>
              <p:nvPr/>
            </p:nvSpPr>
            <p:spPr bwMode="auto">
              <a:xfrm>
                <a:off x="7376598" y="2094294"/>
                <a:ext cx="12392" cy="14870"/>
              </a:xfrm>
              <a:custGeom>
                <a:avLst/>
                <a:gdLst>
                  <a:gd name="T0" fmla="*/ 0 w 5"/>
                  <a:gd name="T1" fmla="*/ 4 h 6"/>
                  <a:gd name="T2" fmla="*/ 1 w 5"/>
                  <a:gd name="T3" fmla="*/ 2 h 6"/>
                  <a:gd name="T4" fmla="*/ 5 w 5"/>
                  <a:gd name="T5" fmla="*/ 0 h 6"/>
                  <a:gd name="T6" fmla="*/ 0 w 5"/>
                  <a:gd name="T7" fmla="*/ 6 h 6"/>
                  <a:gd name="T8" fmla="*/ 0 w 5"/>
                  <a:gd name="T9" fmla="*/ 4 h 6"/>
                </a:gdLst>
                <a:ahLst/>
                <a:cxnLst>
                  <a:cxn ang="0">
                    <a:pos x="T0" y="T1"/>
                  </a:cxn>
                  <a:cxn ang="0">
                    <a:pos x="T2" y="T3"/>
                  </a:cxn>
                  <a:cxn ang="0">
                    <a:pos x="T4" y="T5"/>
                  </a:cxn>
                  <a:cxn ang="0">
                    <a:pos x="T6" y="T7"/>
                  </a:cxn>
                  <a:cxn ang="0">
                    <a:pos x="T8" y="T9"/>
                  </a:cxn>
                </a:cxnLst>
                <a:rect l="0" t="0" r="r" b="b"/>
                <a:pathLst>
                  <a:path w="5" h="6">
                    <a:moveTo>
                      <a:pt x="0" y="4"/>
                    </a:moveTo>
                    <a:cubicBezTo>
                      <a:pt x="1" y="4"/>
                      <a:pt x="0" y="2"/>
                      <a:pt x="1" y="2"/>
                    </a:cubicBezTo>
                    <a:cubicBezTo>
                      <a:pt x="1" y="0"/>
                      <a:pt x="5" y="0"/>
                      <a:pt x="5" y="0"/>
                    </a:cubicBezTo>
                    <a:cubicBezTo>
                      <a:pt x="5" y="2"/>
                      <a:pt x="3" y="6"/>
                      <a:pt x="0" y="6"/>
                    </a:cubicBezTo>
                    <a:cubicBezTo>
                      <a:pt x="0" y="6"/>
                      <a:pt x="0" y="4"/>
                      <a:pt x="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0" name="Freeform 59">
                <a:extLst>
                  <a:ext uri="{FF2B5EF4-FFF2-40B4-BE49-F238E27FC236}">
                    <a16:creationId xmlns:a16="http://schemas.microsoft.com/office/drawing/2014/main" id="{D65DD57A-DDF5-4831-8FAE-20D6568F7F5F}"/>
                  </a:ext>
                </a:extLst>
              </p:cNvPr>
              <p:cNvSpPr>
                <a:spLocks/>
              </p:cNvSpPr>
              <p:nvPr/>
            </p:nvSpPr>
            <p:spPr bwMode="auto">
              <a:xfrm>
                <a:off x="7213024" y="1878673"/>
                <a:ext cx="55764" cy="220578"/>
              </a:xfrm>
              <a:custGeom>
                <a:avLst/>
                <a:gdLst>
                  <a:gd name="T0" fmla="*/ 17 w 23"/>
                  <a:gd name="T1" fmla="*/ 55 h 90"/>
                  <a:gd name="T2" fmla="*/ 9 w 23"/>
                  <a:gd name="T3" fmla="*/ 72 h 90"/>
                  <a:gd name="T4" fmla="*/ 17 w 23"/>
                  <a:gd name="T5" fmla="*/ 86 h 90"/>
                  <a:gd name="T6" fmla="*/ 16 w 23"/>
                  <a:gd name="T7" fmla="*/ 87 h 90"/>
                  <a:gd name="T8" fmla="*/ 13 w 23"/>
                  <a:gd name="T9" fmla="*/ 84 h 90"/>
                  <a:gd name="T10" fmla="*/ 11 w 23"/>
                  <a:gd name="T11" fmla="*/ 84 h 90"/>
                  <a:gd name="T12" fmla="*/ 4 w 23"/>
                  <a:gd name="T13" fmla="*/ 90 h 90"/>
                  <a:gd name="T14" fmla="*/ 4 w 23"/>
                  <a:gd name="T15" fmla="*/ 82 h 90"/>
                  <a:gd name="T16" fmla="*/ 5 w 23"/>
                  <a:gd name="T17" fmla="*/ 69 h 90"/>
                  <a:gd name="T18" fmla="*/ 3 w 23"/>
                  <a:gd name="T19" fmla="*/ 61 h 90"/>
                  <a:gd name="T20" fmla="*/ 4 w 23"/>
                  <a:gd name="T21" fmla="*/ 52 h 90"/>
                  <a:gd name="T22" fmla="*/ 4 w 23"/>
                  <a:gd name="T23" fmla="*/ 35 h 90"/>
                  <a:gd name="T24" fmla="*/ 0 w 23"/>
                  <a:gd name="T25" fmla="*/ 25 h 90"/>
                  <a:gd name="T26" fmla="*/ 6 w 23"/>
                  <a:gd name="T27" fmla="*/ 10 h 90"/>
                  <a:gd name="T28" fmla="*/ 7 w 23"/>
                  <a:gd name="T29" fmla="*/ 6 h 90"/>
                  <a:gd name="T30" fmla="*/ 7 w 23"/>
                  <a:gd name="T31" fmla="*/ 0 h 90"/>
                  <a:gd name="T32" fmla="*/ 9 w 23"/>
                  <a:gd name="T33" fmla="*/ 0 h 90"/>
                  <a:gd name="T34" fmla="*/ 13 w 23"/>
                  <a:gd name="T35" fmla="*/ 13 h 90"/>
                  <a:gd name="T36" fmla="*/ 14 w 23"/>
                  <a:gd name="T37" fmla="*/ 24 h 90"/>
                  <a:gd name="T38" fmla="*/ 14 w 23"/>
                  <a:gd name="T39" fmla="*/ 31 h 90"/>
                  <a:gd name="T40" fmla="*/ 16 w 23"/>
                  <a:gd name="T41" fmla="*/ 39 h 90"/>
                  <a:gd name="T42" fmla="*/ 23 w 23"/>
                  <a:gd name="T43" fmla="*/ 59 h 90"/>
                  <a:gd name="T44" fmla="*/ 17 w 23"/>
                  <a:gd name="T45"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90">
                    <a:moveTo>
                      <a:pt x="17" y="55"/>
                    </a:moveTo>
                    <a:cubicBezTo>
                      <a:pt x="10" y="55"/>
                      <a:pt x="9" y="64"/>
                      <a:pt x="9" y="72"/>
                    </a:cubicBezTo>
                    <a:cubicBezTo>
                      <a:pt x="9" y="78"/>
                      <a:pt x="15" y="81"/>
                      <a:pt x="17" y="86"/>
                    </a:cubicBezTo>
                    <a:cubicBezTo>
                      <a:pt x="17" y="86"/>
                      <a:pt x="17" y="87"/>
                      <a:pt x="16" y="87"/>
                    </a:cubicBezTo>
                    <a:cubicBezTo>
                      <a:pt x="15" y="87"/>
                      <a:pt x="14" y="85"/>
                      <a:pt x="13" y="84"/>
                    </a:cubicBezTo>
                    <a:cubicBezTo>
                      <a:pt x="13" y="84"/>
                      <a:pt x="11" y="84"/>
                      <a:pt x="11" y="84"/>
                    </a:cubicBezTo>
                    <a:cubicBezTo>
                      <a:pt x="7" y="84"/>
                      <a:pt x="7" y="90"/>
                      <a:pt x="4" y="90"/>
                    </a:cubicBezTo>
                    <a:cubicBezTo>
                      <a:pt x="3" y="90"/>
                      <a:pt x="4" y="83"/>
                      <a:pt x="4" y="82"/>
                    </a:cubicBezTo>
                    <a:cubicBezTo>
                      <a:pt x="4" y="77"/>
                      <a:pt x="5" y="73"/>
                      <a:pt x="5" y="69"/>
                    </a:cubicBezTo>
                    <a:cubicBezTo>
                      <a:pt x="5" y="65"/>
                      <a:pt x="3" y="64"/>
                      <a:pt x="3" y="61"/>
                    </a:cubicBezTo>
                    <a:cubicBezTo>
                      <a:pt x="3" y="56"/>
                      <a:pt x="4" y="55"/>
                      <a:pt x="4" y="52"/>
                    </a:cubicBezTo>
                    <a:cubicBezTo>
                      <a:pt x="4" y="44"/>
                      <a:pt x="4" y="42"/>
                      <a:pt x="4" y="35"/>
                    </a:cubicBezTo>
                    <a:cubicBezTo>
                      <a:pt x="4" y="31"/>
                      <a:pt x="0" y="29"/>
                      <a:pt x="0" y="25"/>
                    </a:cubicBezTo>
                    <a:cubicBezTo>
                      <a:pt x="0" y="19"/>
                      <a:pt x="2" y="11"/>
                      <a:pt x="6" y="10"/>
                    </a:cubicBezTo>
                    <a:cubicBezTo>
                      <a:pt x="6" y="8"/>
                      <a:pt x="7" y="8"/>
                      <a:pt x="7" y="6"/>
                    </a:cubicBezTo>
                    <a:cubicBezTo>
                      <a:pt x="7" y="3"/>
                      <a:pt x="7" y="3"/>
                      <a:pt x="7" y="0"/>
                    </a:cubicBezTo>
                    <a:cubicBezTo>
                      <a:pt x="8" y="0"/>
                      <a:pt x="9" y="0"/>
                      <a:pt x="9" y="0"/>
                    </a:cubicBezTo>
                    <a:cubicBezTo>
                      <a:pt x="9" y="6"/>
                      <a:pt x="12" y="10"/>
                      <a:pt x="13" y="13"/>
                    </a:cubicBezTo>
                    <a:cubicBezTo>
                      <a:pt x="14" y="17"/>
                      <a:pt x="12" y="20"/>
                      <a:pt x="14" y="24"/>
                    </a:cubicBezTo>
                    <a:cubicBezTo>
                      <a:pt x="14" y="31"/>
                      <a:pt x="14" y="31"/>
                      <a:pt x="14" y="31"/>
                    </a:cubicBezTo>
                    <a:cubicBezTo>
                      <a:pt x="13" y="34"/>
                      <a:pt x="15" y="37"/>
                      <a:pt x="16" y="39"/>
                    </a:cubicBezTo>
                    <a:cubicBezTo>
                      <a:pt x="18" y="46"/>
                      <a:pt x="22" y="52"/>
                      <a:pt x="23" y="59"/>
                    </a:cubicBezTo>
                    <a:cubicBezTo>
                      <a:pt x="22" y="57"/>
                      <a:pt x="20" y="55"/>
                      <a:pt x="17" y="5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1" name="Freeform 60">
                <a:extLst>
                  <a:ext uri="{FF2B5EF4-FFF2-40B4-BE49-F238E27FC236}">
                    <a16:creationId xmlns:a16="http://schemas.microsoft.com/office/drawing/2014/main" id="{8DCDE23E-6D29-439D-BD7A-6E739F4A1D6D}"/>
                  </a:ext>
                </a:extLst>
              </p:cNvPr>
              <p:cNvSpPr>
                <a:spLocks/>
              </p:cNvSpPr>
              <p:nvPr/>
            </p:nvSpPr>
            <p:spPr bwMode="auto">
              <a:xfrm>
                <a:off x="5405029" y="1117804"/>
                <a:ext cx="351933" cy="256515"/>
              </a:xfrm>
              <a:custGeom>
                <a:avLst/>
                <a:gdLst>
                  <a:gd name="T0" fmla="*/ 50 w 144"/>
                  <a:gd name="T1" fmla="*/ 104 h 105"/>
                  <a:gd name="T2" fmla="*/ 33 w 144"/>
                  <a:gd name="T3" fmla="*/ 85 h 105"/>
                  <a:gd name="T4" fmla="*/ 68 w 144"/>
                  <a:gd name="T5" fmla="*/ 43 h 105"/>
                  <a:gd name="T6" fmla="*/ 82 w 144"/>
                  <a:gd name="T7" fmla="*/ 35 h 105"/>
                  <a:gd name="T8" fmla="*/ 88 w 144"/>
                  <a:gd name="T9" fmla="*/ 29 h 105"/>
                  <a:gd name="T10" fmla="*/ 115 w 144"/>
                  <a:gd name="T11" fmla="*/ 22 h 105"/>
                  <a:gd name="T12" fmla="*/ 144 w 144"/>
                  <a:gd name="T13" fmla="*/ 7 h 105"/>
                  <a:gd name="T14" fmla="*/ 132 w 144"/>
                  <a:gd name="T15" fmla="*/ 0 h 105"/>
                  <a:gd name="T16" fmla="*/ 89 w 144"/>
                  <a:gd name="T17" fmla="*/ 16 h 105"/>
                  <a:gd name="T18" fmla="*/ 81 w 144"/>
                  <a:gd name="T19" fmla="*/ 13 h 105"/>
                  <a:gd name="T20" fmla="*/ 72 w 144"/>
                  <a:gd name="T21" fmla="*/ 16 h 105"/>
                  <a:gd name="T22" fmla="*/ 46 w 144"/>
                  <a:gd name="T23" fmla="*/ 30 h 105"/>
                  <a:gd name="T24" fmla="*/ 34 w 144"/>
                  <a:gd name="T25" fmla="*/ 32 h 105"/>
                  <a:gd name="T26" fmla="*/ 31 w 144"/>
                  <a:gd name="T27" fmla="*/ 35 h 105"/>
                  <a:gd name="T28" fmla="*/ 33 w 144"/>
                  <a:gd name="T29" fmla="*/ 40 h 105"/>
                  <a:gd name="T30" fmla="*/ 19 w 144"/>
                  <a:gd name="T31" fmla="*/ 57 h 105"/>
                  <a:gd name="T32" fmla="*/ 23 w 144"/>
                  <a:gd name="T33" fmla="*/ 63 h 105"/>
                  <a:gd name="T34" fmla="*/ 9 w 144"/>
                  <a:gd name="T35" fmla="*/ 71 h 105"/>
                  <a:gd name="T36" fmla="*/ 9 w 144"/>
                  <a:gd name="T37" fmla="*/ 76 h 105"/>
                  <a:gd name="T38" fmla="*/ 0 w 144"/>
                  <a:gd name="T39" fmla="*/ 87 h 105"/>
                  <a:gd name="T40" fmla="*/ 6 w 144"/>
                  <a:gd name="T41" fmla="*/ 93 h 105"/>
                  <a:gd name="T42" fmla="*/ 14 w 144"/>
                  <a:gd name="T43" fmla="*/ 93 h 105"/>
                  <a:gd name="T44" fmla="*/ 19 w 144"/>
                  <a:gd name="T45" fmla="*/ 103 h 105"/>
                  <a:gd name="T46" fmla="*/ 26 w 144"/>
                  <a:gd name="T47" fmla="*/ 103 h 105"/>
                  <a:gd name="T48" fmla="*/ 28 w 144"/>
                  <a:gd name="T49" fmla="*/ 105 h 105"/>
                  <a:gd name="T50" fmla="*/ 50 w 144"/>
                  <a:gd name="T51" fmla="*/ 105 h 105"/>
                  <a:gd name="T52" fmla="*/ 47 w 144"/>
                  <a:gd name="T53" fmla="*/ 101 h 105"/>
                  <a:gd name="T54" fmla="*/ 50 w 144"/>
                  <a:gd name="T55" fmla="*/ 10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105">
                    <a:moveTo>
                      <a:pt x="50" y="104"/>
                    </a:moveTo>
                    <a:cubicBezTo>
                      <a:pt x="44" y="98"/>
                      <a:pt x="33" y="96"/>
                      <a:pt x="33" y="85"/>
                    </a:cubicBezTo>
                    <a:cubicBezTo>
                      <a:pt x="33" y="66"/>
                      <a:pt x="53" y="47"/>
                      <a:pt x="68" y="43"/>
                    </a:cubicBezTo>
                    <a:cubicBezTo>
                      <a:pt x="73" y="42"/>
                      <a:pt x="75" y="35"/>
                      <a:pt x="82" y="35"/>
                    </a:cubicBezTo>
                    <a:cubicBezTo>
                      <a:pt x="85" y="35"/>
                      <a:pt x="86" y="30"/>
                      <a:pt x="88" y="29"/>
                    </a:cubicBezTo>
                    <a:cubicBezTo>
                      <a:pt x="97" y="24"/>
                      <a:pt x="105" y="27"/>
                      <a:pt x="115" y="22"/>
                    </a:cubicBezTo>
                    <a:cubicBezTo>
                      <a:pt x="122" y="18"/>
                      <a:pt x="144" y="17"/>
                      <a:pt x="144" y="7"/>
                    </a:cubicBezTo>
                    <a:cubicBezTo>
                      <a:pt x="144" y="4"/>
                      <a:pt x="136" y="0"/>
                      <a:pt x="132" y="0"/>
                    </a:cubicBezTo>
                    <a:cubicBezTo>
                      <a:pt x="118" y="0"/>
                      <a:pt x="105" y="16"/>
                      <a:pt x="89" y="16"/>
                    </a:cubicBezTo>
                    <a:cubicBezTo>
                      <a:pt x="86" y="16"/>
                      <a:pt x="84" y="13"/>
                      <a:pt x="81" y="13"/>
                    </a:cubicBezTo>
                    <a:cubicBezTo>
                      <a:pt x="75" y="13"/>
                      <a:pt x="75" y="16"/>
                      <a:pt x="72" y="16"/>
                    </a:cubicBezTo>
                    <a:cubicBezTo>
                      <a:pt x="61" y="16"/>
                      <a:pt x="53" y="30"/>
                      <a:pt x="46" y="30"/>
                    </a:cubicBezTo>
                    <a:cubicBezTo>
                      <a:pt x="42" y="30"/>
                      <a:pt x="39" y="32"/>
                      <a:pt x="34" y="32"/>
                    </a:cubicBezTo>
                    <a:cubicBezTo>
                      <a:pt x="32" y="32"/>
                      <a:pt x="31" y="33"/>
                      <a:pt x="31" y="35"/>
                    </a:cubicBezTo>
                    <a:cubicBezTo>
                      <a:pt x="31" y="36"/>
                      <a:pt x="33" y="37"/>
                      <a:pt x="33" y="40"/>
                    </a:cubicBezTo>
                    <a:cubicBezTo>
                      <a:pt x="33" y="48"/>
                      <a:pt x="19" y="52"/>
                      <a:pt x="19" y="57"/>
                    </a:cubicBezTo>
                    <a:cubicBezTo>
                      <a:pt x="19" y="59"/>
                      <a:pt x="23" y="60"/>
                      <a:pt x="23" y="63"/>
                    </a:cubicBezTo>
                    <a:cubicBezTo>
                      <a:pt x="18" y="64"/>
                      <a:pt x="9" y="66"/>
                      <a:pt x="9" y="71"/>
                    </a:cubicBezTo>
                    <a:cubicBezTo>
                      <a:pt x="9" y="74"/>
                      <a:pt x="9" y="76"/>
                      <a:pt x="9" y="76"/>
                    </a:cubicBezTo>
                    <a:cubicBezTo>
                      <a:pt x="9" y="81"/>
                      <a:pt x="0" y="80"/>
                      <a:pt x="0" y="87"/>
                    </a:cubicBezTo>
                    <a:cubicBezTo>
                      <a:pt x="0" y="91"/>
                      <a:pt x="6" y="93"/>
                      <a:pt x="6" y="93"/>
                    </a:cubicBezTo>
                    <a:cubicBezTo>
                      <a:pt x="6" y="93"/>
                      <a:pt x="13" y="93"/>
                      <a:pt x="14" y="93"/>
                    </a:cubicBezTo>
                    <a:cubicBezTo>
                      <a:pt x="19" y="94"/>
                      <a:pt x="17" y="99"/>
                      <a:pt x="19" y="103"/>
                    </a:cubicBezTo>
                    <a:cubicBezTo>
                      <a:pt x="19" y="104"/>
                      <a:pt x="24" y="103"/>
                      <a:pt x="26" y="103"/>
                    </a:cubicBezTo>
                    <a:cubicBezTo>
                      <a:pt x="27" y="103"/>
                      <a:pt x="27" y="105"/>
                      <a:pt x="28" y="105"/>
                    </a:cubicBezTo>
                    <a:cubicBezTo>
                      <a:pt x="50" y="105"/>
                      <a:pt x="50" y="105"/>
                      <a:pt x="50" y="105"/>
                    </a:cubicBezTo>
                    <a:cubicBezTo>
                      <a:pt x="49" y="103"/>
                      <a:pt x="48" y="102"/>
                      <a:pt x="47" y="101"/>
                    </a:cubicBezTo>
                    <a:lnTo>
                      <a:pt x="50" y="104"/>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2" name="Freeform 63">
                <a:extLst>
                  <a:ext uri="{FF2B5EF4-FFF2-40B4-BE49-F238E27FC236}">
                    <a16:creationId xmlns:a16="http://schemas.microsoft.com/office/drawing/2014/main" id="{B598F7B4-8B42-4427-BD86-54F703A118CB}"/>
                  </a:ext>
                </a:extLst>
              </p:cNvPr>
              <p:cNvSpPr>
                <a:spLocks/>
              </p:cNvSpPr>
              <p:nvPr/>
            </p:nvSpPr>
            <p:spPr bwMode="auto">
              <a:xfrm>
                <a:off x="4774275" y="1093020"/>
                <a:ext cx="3404087" cy="1265225"/>
              </a:xfrm>
              <a:custGeom>
                <a:avLst/>
                <a:gdLst>
                  <a:gd name="T0" fmla="*/ 986 w 1392"/>
                  <a:gd name="T1" fmla="*/ 380 h 517"/>
                  <a:gd name="T2" fmla="*/ 950 w 1392"/>
                  <a:gd name="T3" fmla="*/ 315 h 517"/>
                  <a:gd name="T4" fmla="*/ 1084 w 1392"/>
                  <a:gd name="T5" fmla="*/ 265 h 517"/>
                  <a:gd name="T6" fmla="*/ 1174 w 1392"/>
                  <a:gd name="T7" fmla="*/ 225 h 517"/>
                  <a:gd name="T8" fmla="*/ 1112 w 1392"/>
                  <a:gd name="T9" fmla="*/ 302 h 517"/>
                  <a:gd name="T10" fmla="*/ 1167 w 1392"/>
                  <a:gd name="T11" fmla="*/ 294 h 517"/>
                  <a:gd name="T12" fmla="*/ 1294 w 1392"/>
                  <a:gd name="T13" fmla="*/ 203 h 517"/>
                  <a:gd name="T14" fmla="*/ 1375 w 1392"/>
                  <a:gd name="T15" fmla="*/ 186 h 517"/>
                  <a:gd name="T16" fmla="*/ 1231 w 1392"/>
                  <a:gd name="T17" fmla="*/ 126 h 517"/>
                  <a:gd name="T18" fmla="*/ 1081 w 1392"/>
                  <a:gd name="T19" fmla="*/ 103 h 517"/>
                  <a:gd name="T20" fmla="*/ 934 w 1392"/>
                  <a:gd name="T21" fmla="*/ 101 h 517"/>
                  <a:gd name="T22" fmla="*/ 855 w 1392"/>
                  <a:gd name="T23" fmla="*/ 63 h 517"/>
                  <a:gd name="T24" fmla="*/ 718 w 1392"/>
                  <a:gd name="T25" fmla="*/ 67 h 517"/>
                  <a:gd name="T26" fmla="*/ 662 w 1392"/>
                  <a:gd name="T27" fmla="*/ 17 h 517"/>
                  <a:gd name="T28" fmla="*/ 494 w 1392"/>
                  <a:gd name="T29" fmla="*/ 76 h 517"/>
                  <a:gd name="T30" fmla="*/ 435 w 1392"/>
                  <a:gd name="T31" fmla="*/ 96 h 517"/>
                  <a:gd name="T32" fmla="*/ 419 w 1392"/>
                  <a:gd name="T33" fmla="*/ 78 h 517"/>
                  <a:gd name="T34" fmla="*/ 333 w 1392"/>
                  <a:gd name="T35" fmla="*/ 134 h 517"/>
                  <a:gd name="T36" fmla="*/ 210 w 1392"/>
                  <a:gd name="T37" fmla="*/ 160 h 517"/>
                  <a:gd name="T38" fmla="*/ 139 w 1392"/>
                  <a:gd name="T39" fmla="*/ 192 h 517"/>
                  <a:gd name="T40" fmla="*/ 149 w 1392"/>
                  <a:gd name="T41" fmla="*/ 147 h 517"/>
                  <a:gd name="T42" fmla="*/ 83 w 1392"/>
                  <a:gd name="T43" fmla="*/ 153 h 517"/>
                  <a:gd name="T44" fmla="*/ 89 w 1392"/>
                  <a:gd name="T45" fmla="*/ 202 h 517"/>
                  <a:gd name="T46" fmla="*/ 76 w 1392"/>
                  <a:gd name="T47" fmla="*/ 256 h 517"/>
                  <a:gd name="T48" fmla="*/ 33 w 1392"/>
                  <a:gd name="T49" fmla="*/ 289 h 517"/>
                  <a:gd name="T50" fmla="*/ 11 w 1392"/>
                  <a:gd name="T51" fmla="*/ 321 h 517"/>
                  <a:gd name="T52" fmla="*/ 36 w 1392"/>
                  <a:gd name="T53" fmla="*/ 363 h 517"/>
                  <a:gd name="T54" fmla="*/ 57 w 1392"/>
                  <a:gd name="T55" fmla="*/ 388 h 517"/>
                  <a:gd name="T56" fmla="*/ 73 w 1392"/>
                  <a:gd name="T57" fmla="*/ 419 h 517"/>
                  <a:gd name="T58" fmla="*/ 136 w 1392"/>
                  <a:gd name="T59" fmla="*/ 420 h 517"/>
                  <a:gd name="T60" fmla="*/ 147 w 1392"/>
                  <a:gd name="T61" fmla="*/ 407 h 517"/>
                  <a:gd name="T62" fmla="*/ 185 w 1392"/>
                  <a:gd name="T63" fmla="*/ 456 h 517"/>
                  <a:gd name="T64" fmla="*/ 228 w 1392"/>
                  <a:gd name="T65" fmla="*/ 476 h 517"/>
                  <a:gd name="T66" fmla="*/ 238 w 1392"/>
                  <a:gd name="T67" fmla="*/ 482 h 517"/>
                  <a:gd name="T68" fmla="*/ 228 w 1392"/>
                  <a:gd name="T69" fmla="*/ 412 h 517"/>
                  <a:gd name="T70" fmla="*/ 269 w 1392"/>
                  <a:gd name="T71" fmla="*/ 419 h 517"/>
                  <a:gd name="T72" fmla="*/ 278 w 1392"/>
                  <a:gd name="T73" fmla="*/ 455 h 517"/>
                  <a:gd name="T74" fmla="*/ 279 w 1392"/>
                  <a:gd name="T75" fmla="*/ 485 h 517"/>
                  <a:gd name="T76" fmla="*/ 291 w 1392"/>
                  <a:gd name="T77" fmla="*/ 491 h 517"/>
                  <a:gd name="T78" fmla="*/ 340 w 1392"/>
                  <a:gd name="T79" fmla="*/ 505 h 517"/>
                  <a:gd name="T80" fmla="*/ 364 w 1392"/>
                  <a:gd name="T81" fmla="*/ 507 h 517"/>
                  <a:gd name="T82" fmla="*/ 396 w 1392"/>
                  <a:gd name="T83" fmla="*/ 501 h 517"/>
                  <a:gd name="T84" fmla="*/ 426 w 1392"/>
                  <a:gd name="T85" fmla="*/ 501 h 517"/>
                  <a:gd name="T86" fmla="*/ 441 w 1392"/>
                  <a:gd name="T87" fmla="*/ 486 h 517"/>
                  <a:gd name="T88" fmla="*/ 540 w 1392"/>
                  <a:gd name="T89" fmla="*/ 386 h 517"/>
                  <a:gd name="T90" fmla="*/ 647 w 1392"/>
                  <a:gd name="T91" fmla="*/ 347 h 517"/>
                  <a:gd name="T92" fmla="*/ 797 w 1392"/>
                  <a:gd name="T93" fmla="*/ 370 h 517"/>
                  <a:gd name="T94" fmla="*/ 919 w 1392"/>
                  <a:gd name="T95" fmla="*/ 394 h 517"/>
                  <a:gd name="T96" fmla="*/ 911 w 1392"/>
                  <a:gd name="T97" fmla="*/ 42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92" h="517">
                    <a:moveTo>
                      <a:pt x="910" y="444"/>
                    </a:moveTo>
                    <a:cubicBezTo>
                      <a:pt x="910" y="444"/>
                      <a:pt x="921" y="447"/>
                      <a:pt x="930" y="447"/>
                    </a:cubicBezTo>
                    <a:cubicBezTo>
                      <a:pt x="946" y="447"/>
                      <a:pt x="962" y="413"/>
                      <a:pt x="973" y="401"/>
                    </a:cubicBezTo>
                    <a:cubicBezTo>
                      <a:pt x="978" y="397"/>
                      <a:pt x="984" y="387"/>
                      <a:pt x="986" y="380"/>
                    </a:cubicBezTo>
                    <a:cubicBezTo>
                      <a:pt x="988" y="371"/>
                      <a:pt x="985" y="366"/>
                      <a:pt x="989" y="358"/>
                    </a:cubicBezTo>
                    <a:cubicBezTo>
                      <a:pt x="991" y="355"/>
                      <a:pt x="994" y="349"/>
                      <a:pt x="994" y="342"/>
                    </a:cubicBezTo>
                    <a:cubicBezTo>
                      <a:pt x="994" y="335"/>
                      <a:pt x="982" y="320"/>
                      <a:pt x="976" y="324"/>
                    </a:cubicBezTo>
                    <a:cubicBezTo>
                      <a:pt x="959" y="337"/>
                      <a:pt x="950" y="317"/>
                      <a:pt x="950" y="315"/>
                    </a:cubicBezTo>
                    <a:cubicBezTo>
                      <a:pt x="950" y="307"/>
                      <a:pt x="966" y="298"/>
                      <a:pt x="972" y="292"/>
                    </a:cubicBezTo>
                    <a:cubicBezTo>
                      <a:pt x="981" y="283"/>
                      <a:pt x="992" y="268"/>
                      <a:pt x="1005" y="265"/>
                    </a:cubicBezTo>
                    <a:cubicBezTo>
                      <a:pt x="1016" y="262"/>
                      <a:pt x="1050" y="259"/>
                      <a:pt x="1059" y="259"/>
                    </a:cubicBezTo>
                    <a:cubicBezTo>
                      <a:pt x="1071" y="259"/>
                      <a:pt x="1076" y="265"/>
                      <a:pt x="1084" y="265"/>
                    </a:cubicBezTo>
                    <a:cubicBezTo>
                      <a:pt x="1088" y="265"/>
                      <a:pt x="1090" y="265"/>
                      <a:pt x="1099" y="265"/>
                    </a:cubicBezTo>
                    <a:cubicBezTo>
                      <a:pt x="1104" y="246"/>
                      <a:pt x="1113" y="235"/>
                      <a:pt x="1132" y="235"/>
                    </a:cubicBezTo>
                    <a:cubicBezTo>
                      <a:pt x="1138" y="235"/>
                      <a:pt x="1140" y="233"/>
                      <a:pt x="1150" y="235"/>
                    </a:cubicBezTo>
                    <a:cubicBezTo>
                      <a:pt x="1145" y="239"/>
                      <a:pt x="1143" y="263"/>
                      <a:pt x="1174" y="225"/>
                    </a:cubicBezTo>
                    <a:cubicBezTo>
                      <a:pt x="1177" y="224"/>
                      <a:pt x="1192" y="230"/>
                      <a:pt x="1170" y="245"/>
                    </a:cubicBezTo>
                    <a:cubicBezTo>
                      <a:pt x="1162" y="250"/>
                      <a:pt x="1155" y="247"/>
                      <a:pt x="1150" y="255"/>
                    </a:cubicBezTo>
                    <a:cubicBezTo>
                      <a:pt x="1144" y="264"/>
                      <a:pt x="1138" y="274"/>
                      <a:pt x="1129" y="279"/>
                    </a:cubicBezTo>
                    <a:cubicBezTo>
                      <a:pt x="1122" y="283"/>
                      <a:pt x="1112" y="290"/>
                      <a:pt x="1112" y="302"/>
                    </a:cubicBezTo>
                    <a:cubicBezTo>
                      <a:pt x="1112" y="313"/>
                      <a:pt x="1116" y="348"/>
                      <a:pt x="1124" y="354"/>
                    </a:cubicBezTo>
                    <a:cubicBezTo>
                      <a:pt x="1129" y="345"/>
                      <a:pt x="1133" y="330"/>
                      <a:pt x="1145" y="327"/>
                    </a:cubicBezTo>
                    <a:cubicBezTo>
                      <a:pt x="1144" y="319"/>
                      <a:pt x="1157" y="317"/>
                      <a:pt x="1157" y="311"/>
                    </a:cubicBezTo>
                    <a:cubicBezTo>
                      <a:pt x="1157" y="301"/>
                      <a:pt x="1167" y="299"/>
                      <a:pt x="1167" y="294"/>
                    </a:cubicBezTo>
                    <a:cubicBezTo>
                      <a:pt x="1167" y="290"/>
                      <a:pt x="1164" y="287"/>
                      <a:pt x="1167" y="281"/>
                    </a:cubicBezTo>
                    <a:cubicBezTo>
                      <a:pt x="1190" y="231"/>
                      <a:pt x="1211" y="258"/>
                      <a:pt x="1220" y="258"/>
                    </a:cubicBezTo>
                    <a:cubicBezTo>
                      <a:pt x="1245" y="258"/>
                      <a:pt x="1263" y="225"/>
                      <a:pt x="1286" y="225"/>
                    </a:cubicBezTo>
                    <a:cubicBezTo>
                      <a:pt x="1328" y="224"/>
                      <a:pt x="1294" y="208"/>
                      <a:pt x="1294" y="203"/>
                    </a:cubicBezTo>
                    <a:cubicBezTo>
                      <a:pt x="1294" y="191"/>
                      <a:pt x="1311" y="193"/>
                      <a:pt x="1315" y="186"/>
                    </a:cubicBezTo>
                    <a:cubicBezTo>
                      <a:pt x="1316" y="183"/>
                      <a:pt x="1313" y="176"/>
                      <a:pt x="1319" y="176"/>
                    </a:cubicBezTo>
                    <a:cubicBezTo>
                      <a:pt x="1337" y="176"/>
                      <a:pt x="1352" y="200"/>
                      <a:pt x="1365" y="200"/>
                    </a:cubicBezTo>
                    <a:cubicBezTo>
                      <a:pt x="1371" y="200"/>
                      <a:pt x="1372" y="190"/>
                      <a:pt x="1375" y="186"/>
                    </a:cubicBezTo>
                    <a:cubicBezTo>
                      <a:pt x="1380" y="180"/>
                      <a:pt x="1384" y="181"/>
                      <a:pt x="1392" y="178"/>
                    </a:cubicBezTo>
                    <a:cubicBezTo>
                      <a:pt x="1382" y="165"/>
                      <a:pt x="1348" y="157"/>
                      <a:pt x="1332" y="147"/>
                    </a:cubicBezTo>
                    <a:cubicBezTo>
                      <a:pt x="1309" y="134"/>
                      <a:pt x="1279" y="120"/>
                      <a:pt x="1246" y="120"/>
                    </a:cubicBezTo>
                    <a:cubicBezTo>
                      <a:pt x="1237" y="120"/>
                      <a:pt x="1230" y="122"/>
                      <a:pt x="1231" y="126"/>
                    </a:cubicBezTo>
                    <a:cubicBezTo>
                      <a:pt x="1240" y="154"/>
                      <a:pt x="1218" y="126"/>
                      <a:pt x="1213" y="126"/>
                    </a:cubicBezTo>
                    <a:cubicBezTo>
                      <a:pt x="1147" y="124"/>
                      <a:pt x="1147" y="124"/>
                      <a:pt x="1147" y="124"/>
                    </a:cubicBezTo>
                    <a:cubicBezTo>
                      <a:pt x="1143" y="109"/>
                      <a:pt x="1133" y="104"/>
                      <a:pt x="1114" y="104"/>
                    </a:cubicBezTo>
                    <a:cubicBezTo>
                      <a:pt x="1103" y="104"/>
                      <a:pt x="1087" y="108"/>
                      <a:pt x="1081" y="103"/>
                    </a:cubicBezTo>
                    <a:cubicBezTo>
                      <a:pt x="1075" y="98"/>
                      <a:pt x="1075" y="91"/>
                      <a:pt x="1066" y="88"/>
                    </a:cubicBezTo>
                    <a:cubicBezTo>
                      <a:pt x="1049" y="83"/>
                      <a:pt x="1030" y="78"/>
                      <a:pt x="1008" y="78"/>
                    </a:cubicBezTo>
                    <a:cubicBezTo>
                      <a:pt x="985" y="78"/>
                      <a:pt x="982" y="90"/>
                      <a:pt x="980" y="101"/>
                    </a:cubicBezTo>
                    <a:cubicBezTo>
                      <a:pt x="959" y="101"/>
                      <a:pt x="949" y="101"/>
                      <a:pt x="934" y="101"/>
                    </a:cubicBezTo>
                    <a:cubicBezTo>
                      <a:pt x="926" y="101"/>
                      <a:pt x="925" y="95"/>
                      <a:pt x="916" y="94"/>
                    </a:cubicBezTo>
                    <a:cubicBezTo>
                      <a:pt x="915" y="98"/>
                      <a:pt x="913" y="107"/>
                      <a:pt x="908" y="107"/>
                    </a:cubicBezTo>
                    <a:cubicBezTo>
                      <a:pt x="896" y="107"/>
                      <a:pt x="891" y="92"/>
                      <a:pt x="891" y="84"/>
                    </a:cubicBezTo>
                    <a:cubicBezTo>
                      <a:pt x="891" y="82"/>
                      <a:pt x="914" y="68"/>
                      <a:pt x="855" y="63"/>
                    </a:cubicBezTo>
                    <a:cubicBezTo>
                      <a:pt x="848" y="62"/>
                      <a:pt x="844" y="65"/>
                      <a:pt x="844" y="74"/>
                    </a:cubicBezTo>
                    <a:cubicBezTo>
                      <a:pt x="812" y="74"/>
                      <a:pt x="812" y="74"/>
                      <a:pt x="812" y="74"/>
                    </a:cubicBezTo>
                    <a:cubicBezTo>
                      <a:pt x="803" y="72"/>
                      <a:pt x="753" y="66"/>
                      <a:pt x="747" y="56"/>
                    </a:cubicBezTo>
                    <a:cubicBezTo>
                      <a:pt x="709" y="86"/>
                      <a:pt x="718" y="67"/>
                      <a:pt x="718" y="67"/>
                    </a:cubicBezTo>
                    <a:cubicBezTo>
                      <a:pt x="727" y="56"/>
                      <a:pt x="813" y="32"/>
                      <a:pt x="742" y="15"/>
                    </a:cubicBezTo>
                    <a:cubicBezTo>
                      <a:pt x="712" y="15"/>
                      <a:pt x="712" y="15"/>
                      <a:pt x="712" y="15"/>
                    </a:cubicBezTo>
                    <a:cubicBezTo>
                      <a:pt x="709" y="7"/>
                      <a:pt x="703" y="0"/>
                      <a:pt x="690" y="0"/>
                    </a:cubicBezTo>
                    <a:cubicBezTo>
                      <a:pt x="675" y="0"/>
                      <a:pt x="669" y="11"/>
                      <a:pt x="662" y="17"/>
                    </a:cubicBezTo>
                    <a:cubicBezTo>
                      <a:pt x="656" y="21"/>
                      <a:pt x="619" y="36"/>
                      <a:pt x="622" y="23"/>
                    </a:cubicBezTo>
                    <a:cubicBezTo>
                      <a:pt x="613" y="25"/>
                      <a:pt x="572" y="28"/>
                      <a:pt x="551" y="47"/>
                    </a:cubicBezTo>
                    <a:cubicBezTo>
                      <a:pt x="547" y="51"/>
                      <a:pt x="545" y="63"/>
                      <a:pt x="539" y="63"/>
                    </a:cubicBezTo>
                    <a:cubicBezTo>
                      <a:pt x="529" y="63"/>
                      <a:pt x="494" y="59"/>
                      <a:pt x="494" y="76"/>
                    </a:cubicBezTo>
                    <a:cubicBezTo>
                      <a:pt x="494" y="79"/>
                      <a:pt x="497" y="82"/>
                      <a:pt x="498" y="87"/>
                    </a:cubicBezTo>
                    <a:cubicBezTo>
                      <a:pt x="492" y="91"/>
                      <a:pt x="490" y="87"/>
                      <a:pt x="469" y="87"/>
                    </a:cubicBezTo>
                    <a:cubicBezTo>
                      <a:pt x="452" y="110"/>
                      <a:pt x="454" y="84"/>
                      <a:pt x="450" y="78"/>
                    </a:cubicBezTo>
                    <a:cubicBezTo>
                      <a:pt x="448" y="88"/>
                      <a:pt x="442" y="92"/>
                      <a:pt x="435" y="96"/>
                    </a:cubicBezTo>
                    <a:cubicBezTo>
                      <a:pt x="437" y="104"/>
                      <a:pt x="450" y="112"/>
                      <a:pt x="441" y="122"/>
                    </a:cubicBezTo>
                    <a:cubicBezTo>
                      <a:pt x="435" y="128"/>
                      <a:pt x="452" y="149"/>
                      <a:pt x="443" y="149"/>
                    </a:cubicBezTo>
                    <a:cubicBezTo>
                      <a:pt x="431" y="149"/>
                      <a:pt x="428" y="106"/>
                      <a:pt x="428" y="97"/>
                    </a:cubicBezTo>
                    <a:cubicBezTo>
                      <a:pt x="428" y="87"/>
                      <a:pt x="444" y="83"/>
                      <a:pt x="419" y="78"/>
                    </a:cubicBezTo>
                    <a:cubicBezTo>
                      <a:pt x="407" y="76"/>
                      <a:pt x="383" y="96"/>
                      <a:pt x="383" y="107"/>
                    </a:cubicBezTo>
                    <a:cubicBezTo>
                      <a:pt x="383" y="120"/>
                      <a:pt x="389" y="129"/>
                      <a:pt x="396" y="136"/>
                    </a:cubicBezTo>
                    <a:cubicBezTo>
                      <a:pt x="412" y="161"/>
                      <a:pt x="374" y="133"/>
                      <a:pt x="360" y="129"/>
                    </a:cubicBezTo>
                    <a:cubicBezTo>
                      <a:pt x="321" y="119"/>
                      <a:pt x="333" y="132"/>
                      <a:pt x="333" y="134"/>
                    </a:cubicBezTo>
                    <a:cubicBezTo>
                      <a:pt x="332" y="157"/>
                      <a:pt x="322" y="139"/>
                      <a:pt x="317" y="139"/>
                    </a:cubicBezTo>
                    <a:cubicBezTo>
                      <a:pt x="308" y="139"/>
                      <a:pt x="290" y="151"/>
                      <a:pt x="277" y="144"/>
                    </a:cubicBezTo>
                    <a:cubicBezTo>
                      <a:pt x="271" y="128"/>
                      <a:pt x="228" y="166"/>
                      <a:pt x="217" y="166"/>
                    </a:cubicBezTo>
                    <a:cubicBezTo>
                      <a:pt x="213" y="166"/>
                      <a:pt x="208" y="163"/>
                      <a:pt x="210" y="160"/>
                    </a:cubicBezTo>
                    <a:cubicBezTo>
                      <a:pt x="214" y="149"/>
                      <a:pt x="208" y="124"/>
                      <a:pt x="195" y="162"/>
                    </a:cubicBezTo>
                    <a:cubicBezTo>
                      <a:pt x="195" y="164"/>
                      <a:pt x="200" y="165"/>
                      <a:pt x="200" y="170"/>
                    </a:cubicBezTo>
                    <a:cubicBezTo>
                      <a:pt x="200" y="180"/>
                      <a:pt x="185" y="173"/>
                      <a:pt x="177" y="176"/>
                    </a:cubicBezTo>
                    <a:cubicBezTo>
                      <a:pt x="169" y="179"/>
                      <a:pt x="173" y="206"/>
                      <a:pt x="139" y="192"/>
                    </a:cubicBezTo>
                    <a:cubicBezTo>
                      <a:pt x="139" y="203"/>
                      <a:pt x="139" y="203"/>
                      <a:pt x="139" y="203"/>
                    </a:cubicBezTo>
                    <a:cubicBezTo>
                      <a:pt x="123" y="202"/>
                      <a:pt x="125" y="184"/>
                      <a:pt x="119" y="176"/>
                    </a:cubicBezTo>
                    <a:cubicBezTo>
                      <a:pt x="132" y="176"/>
                      <a:pt x="138" y="176"/>
                      <a:pt x="150" y="179"/>
                    </a:cubicBezTo>
                    <a:cubicBezTo>
                      <a:pt x="166" y="183"/>
                      <a:pt x="198" y="163"/>
                      <a:pt x="149" y="147"/>
                    </a:cubicBezTo>
                    <a:cubicBezTo>
                      <a:pt x="135" y="143"/>
                      <a:pt x="104" y="127"/>
                      <a:pt x="95" y="127"/>
                    </a:cubicBezTo>
                    <a:cubicBezTo>
                      <a:pt x="94" y="127"/>
                      <a:pt x="94" y="126"/>
                      <a:pt x="87" y="127"/>
                    </a:cubicBezTo>
                    <a:cubicBezTo>
                      <a:pt x="83" y="130"/>
                      <a:pt x="73" y="135"/>
                      <a:pt x="73" y="142"/>
                    </a:cubicBezTo>
                    <a:cubicBezTo>
                      <a:pt x="73" y="147"/>
                      <a:pt x="83" y="147"/>
                      <a:pt x="83" y="153"/>
                    </a:cubicBezTo>
                    <a:cubicBezTo>
                      <a:pt x="83" y="158"/>
                      <a:pt x="78" y="160"/>
                      <a:pt x="78" y="165"/>
                    </a:cubicBezTo>
                    <a:cubicBezTo>
                      <a:pt x="78" y="171"/>
                      <a:pt x="83" y="174"/>
                      <a:pt x="83" y="179"/>
                    </a:cubicBezTo>
                    <a:cubicBezTo>
                      <a:pt x="83" y="183"/>
                      <a:pt x="81" y="185"/>
                      <a:pt x="81" y="188"/>
                    </a:cubicBezTo>
                    <a:cubicBezTo>
                      <a:pt x="81" y="194"/>
                      <a:pt x="89" y="196"/>
                      <a:pt x="89" y="202"/>
                    </a:cubicBezTo>
                    <a:cubicBezTo>
                      <a:pt x="89" y="204"/>
                      <a:pt x="87" y="206"/>
                      <a:pt x="86" y="206"/>
                    </a:cubicBezTo>
                    <a:cubicBezTo>
                      <a:pt x="88" y="211"/>
                      <a:pt x="95" y="212"/>
                      <a:pt x="95" y="218"/>
                    </a:cubicBezTo>
                    <a:cubicBezTo>
                      <a:pt x="95" y="228"/>
                      <a:pt x="75" y="238"/>
                      <a:pt x="69" y="246"/>
                    </a:cubicBezTo>
                    <a:cubicBezTo>
                      <a:pt x="71" y="250"/>
                      <a:pt x="74" y="251"/>
                      <a:pt x="76" y="256"/>
                    </a:cubicBezTo>
                    <a:cubicBezTo>
                      <a:pt x="73" y="259"/>
                      <a:pt x="64" y="263"/>
                      <a:pt x="60" y="263"/>
                    </a:cubicBezTo>
                    <a:cubicBezTo>
                      <a:pt x="56" y="263"/>
                      <a:pt x="52" y="261"/>
                      <a:pt x="46" y="261"/>
                    </a:cubicBezTo>
                    <a:cubicBezTo>
                      <a:pt x="40" y="261"/>
                      <a:pt x="25" y="267"/>
                      <a:pt x="30" y="271"/>
                    </a:cubicBezTo>
                    <a:cubicBezTo>
                      <a:pt x="44" y="284"/>
                      <a:pt x="37" y="289"/>
                      <a:pt x="33" y="289"/>
                    </a:cubicBezTo>
                    <a:cubicBezTo>
                      <a:pt x="27" y="289"/>
                      <a:pt x="27" y="282"/>
                      <a:pt x="22" y="282"/>
                    </a:cubicBezTo>
                    <a:cubicBezTo>
                      <a:pt x="17" y="282"/>
                      <a:pt x="10" y="295"/>
                      <a:pt x="10" y="302"/>
                    </a:cubicBezTo>
                    <a:cubicBezTo>
                      <a:pt x="10" y="314"/>
                      <a:pt x="1" y="312"/>
                      <a:pt x="0" y="322"/>
                    </a:cubicBezTo>
                    <a:cubicBezTo>
                      <a:pt x="4" y="322"/>
                      <a:pt x="8" y="321"/>
                      <a:pt x="11" y="321"/>
                    </a:cubicBezTo>
                    <a:cubicBezTo>
                      <a:pt x="16" y="321"/>
                      <a:pt x="20" y="321"/>
                      <a:pt x="25" y="321"/>
                    </a:cubicBezTo>
                    <a:cubicBezTo>
                      <a:pt x="31" y="321"/>
                      <a:pt x="34" y="332"/>
                      <a:pt x="34" y="338"/>
                    </a:cubicBezTo>
                    <a:cubicBezTo>
                      <a:pt x="34" y="342"/>
                      <a:pt x="30" y="344"/>
                      <a:pt x="30" y="347"/>
                    </a:cubicBezTo>
                    <a:cubicBezTo>
                      <a:pt x="30" y="353"/>
                      <a:pt x="36" y="357"/>
                      <a:pt x="36" y="363"/>
                    </a:cubicBezTo>
                    <a:cubicBezTo>
                      <a:pt x="36" y="366"/>
                      <a:pt x="30" y="367"/>
                      <a:pt x="29" y="369"/>
                    </a:cubicBezTo>
                    <a:cubicBezTo>
                      <a:pt x="26" y="374"/>
                      <a:pt x="25" y="379"/>
                      <a:pt x="25" y="386"/>
                    </a:cubicBezTo>
                    <a:cubicBezTo>
                      <a:pt x="25" y="394"/>
                      <a:pt x="30" y="392"/>
                      <a:pt x="37" y="392"/>
                    </a:cubicBezTo>
                    <a:cubicBezTo>
                      <a:pt x="46" y="392"/>
                      <a:pt x="50" y="388"/>
                      <a:pt x="57" y="388"/>
                    </a:cubicBezTo>
                    <a:cubicBezTo>
                      <a:pt x="65" y="388"/>
                      <a:pt x="63" y="403"/>
                      <a:pt x="71" y="403"/>
                    </a:cubicBezTo>
                    <a:cubicBezTo>
                      <a:pt x="71" y="415"/>
                      <a:pt x="71" y="415"/>
                      <a:pt x="71" y="415"/>
                    </a:cubicBezTo>
                    <a:cubicBezTo>
                      <a:pt x="71" y="416"/>
                      <a:pt x="71" y="416"/>
                      <a:pt x="72" y="417"/>
                    </a:cubicBezTo>
                    <a:cubicBezTo>
                      <a:pt x="73" y="419"/>
                      <a:pt x="73" y="419"/>
                      <a:pt x="73" y="419"/>
                    </a:cubicBezTo>
                    <a:cubicBezTo>
                      <a:pt x="75" y="419"/>
                      <a:pt x="78" y="417"/>
                      <a:pt x="80" y="417"/>
                    </a:cubicBezTo>
                    <a:cubicBezTo>
                      <a:pt x="87" y="415"/>
                      <a:pt x="87" y="408"/>
                      <a:pt x="93" y="408"/>
                    </a:cubicBezTo>
                    <a:cubicBezTo>
                      <a:pt x="99" y="408"/>
                      <a:pt x="112" y="429"/>
                      <a:pt x="116" y="429"/>
                    </a:cubicBezTo>
                    <a:cubicBezTo>
                      <a:pt x="120" y="429"/>
                      <a:pt x="134" y="423"/>
                      <a:pt x="136" y="420"/>
                    </a:cubicBezTo>
                    <a:cubicBezTo>
                      <a:pt x="135" y="420"/>
                      <a:pt x="128" y="419"/>
                      <a:pt x="128" y="419"/>
                    </a:cubicBezTo>
                    <a:cubicBezTo>
                      <a:pt x="127" y="419"/>
                      <a:pt x="123" y="418"/>
                      <a:pt x="123" y="415"/>
                    </a:cubicBezTo>
                    <a:cubicBezTo>
                      <a:pt x="123" y="413"/>
                      <a:pt x="144" y="405"/>
                      <a:pt x="152" y="402"/>
                    </a:cubicBezTo>
                    <a:cubicBezTo>
                      <a:pt x="152" y="402"/>
                      <a:pt x="148" y="406"/>
                      <a:pt x="147" y="407"/>
                    </a:cubicBezTo>
                    <a:cubicBezTo>
                      <a:pt x="147" y="408"/>
                      <a:pt x="155" y="416"/>
                      <a:pt x="138" y="421"/>
                    </a:cubicBezTo>
                    <a:cubicBezTo>
                      <a:pt x="145" y="437"/>
                      <a:pt x="178" y="435"/>
                      <a:pt x="178" y="457"/>
                    </a:cubicBezTo>
                    <a:cubicBezTo>
                      <a:pt x="179" y="457"/>
                      <a:pt x="179" y="457"/>
                      <a:pt x="179" y="457"/>
                    </a:cubicBezTo>
                    <a:cubicBezTo>
                      <a:pt x="181" y="456"/>
                      <a:pt x="183" y="456"/>
                      <a:pt x="185" y="456"/>
                    </a:cubicBezTo>
                    <a:cubicBezTo>
                      <a:pt x="194" y="456"/>
                      <a:pt x="194" y="461"/>
                      <a:pt x="197" y="467"/>
                    </a:cubicBezTo>
                    <a:cubicBezTo>
                      <a:pt x="197" y="468"/>
                      <a:pt x="203" y="472"/>
                      <a:pt x="204" y="472"/>
                    </a:cubicBezTo>
                    <a:cubicBezTo>
                      <a:pt x="209" y="474"/>
                      <a:pt x="210" y="482"/>
                      <a:pt x="218" y="482"/>
                    </a:cubicBezTo>
                    <a:cubicBezTo>
                      <a:pt x="224" y="482"/>
                      <a:pt x="224" y="477"/>
                      <a:pt x="228" y="476"/>
                    </a:cubicBezTo>
                    <a:cubicBezTo>
                      <a:pt x="231" y="475"/>
                      <a:pt x="230" y="475"/>
                      <a:pt x="232" y="475"/>
                    </a:cubicBezTo>
                    <a:cubicBezTo>
                      <a:pt x="233" y="476"/>
                      <a:pt x="233" y="479"/>
                      <a:pt x="234" y="480"/>
                    </a:cubicBezTo>
                    <a:cubicBezTo>
                      <a:pt x="234" y="481"/>
                      <a:pt x="234" y="481"/>
                      <a:pt x="234" y="482"/>
                    </a:cubicBezTo>
                    <a:cubicBezTo>
                      <a:pt x="238" y="482"/>
                      <a:pt x="238" y="482"/>
                      <a:pt x="238" y="482"/>
                    </a:cubicBezTo>
                    <a:cubicBezTo>
                      <a:pt x="242" y="478"/>
                      <a:pt x="242" y="471"/>
                      <a:pt x="246" y="468"/>
                    </a:cubicBezTo>
                    <a:cubicBezTo>
                      <a:pt x="239" y="464"/>
                      <a:pt x="227" y="447"/>
                      <a:pt x="227" y="437"/>
                    </a:cubicBezTo>
                    <a:cubicBezTo>
                      <a:pt x="227" y="434"/>
                      <a:pt x="221" y="430"/>
                      <a:pt x="221" y="426"/>
                    </a:cubicBezTo>
                    <a:cubicBezTo>
                      <a:pt x="221" y="424"/>
                      <a:pt x="226" y="414"/>
                      <a:pt x="228" y="412"/>
                    </a:cubicBezTo>
                    <a:cubicBezTo>
                      <a:pt x="229" y="413"/>
                      <a:pt x="238" y="408"/>
                      <a:pt x="238" y="408"/>
                    </a:cubicBezTo>
                    <a:cubicBezTo>
                      <a:pt x="246" y="405"/>
                      <a:pt x="250" y="403"/>
                      <a:pt x="260" y="403"/>
                    </a:cubicBezTo>
                    <a:cubicBezTo>
                      <a:pt x="275" y="403"/>
                      <a:pt x="278" y="410"/>
                      <a:pt x="284" y="419"/>
                    </a:cubicBezTo>
                    <a:cubicBezTo>
                      <a:pt x="279" y="422"/>
                      <a:pt x="274" y="419"/>
                      <a:pt x="269" y="419"/>
                    </a:cubicBezTo>
                    <a:cubicBezTo>
                      <a:pt x="261" y="419"/>
                      <a:pt x="249" y="427"/>
                      <a:pt x="248" y="426"/>
                    </a:cubicBezTo>
                    <a:cubicBezTo>
                      <a:pt x="249" y="432"/>
                      <a:pt x="253" y="432"/>
                      <a:pt x="255" y="435"/>
                    </a:cubicBezTo>
                    <a:cubicBezTo>
                      <a:pt x="260" y="444"/>
                      <a:pt x="268" y="448"/>
                      <a:pt x="268" y="459"/>
                    </a:cubicBezTo>
                    <a:cubicBezTo>
                      <a:pt x="271" y="458"/>
                      <a:pt x="276" y="455"/>
                      <a:pt x="278" y="455"/>
                    </a:cubicBezTo>
                    <a:cubicBezTo>
                      <a:pt x="278" y="459"/>
                      <a:pt x="283" y="462"/>
                      <a:pt x="283" y="466"/>
                    </a:cubicBezTo>
                    <a:cubicBezTo>
                      <a:pt x="274" y="466"/>
                      <a:pt x="274" y="466"/>
                      <a:pt x="274" y="466"/>
                    </a:cubicBezTo>
                    <a:cubicBezTo>
                      <a:pt x="272" y="466"/>
                      <a:pt x="269" y="469"/>
                      <a:pt x="269" y="473"/>
                    </a:cubicBezTo>
                    <a:cubicBezTo>
                      <a:pt x="275" y="474"/>
                      <a:pt x="279" y="480"/>
                      <a:pt x="279" y="485"/>
                    </a:cubicBezTo>
                    <a:cubicBezTo>
                      <a:pt x="279" y="488"/>
                      <a:pt x="277" y="489"/>
                      <a:pt x="277" y="492"/>
                    </a:cubicBezTo>
                    <a:cubicBezTo>
                      <a:pt x="277" y="494"/>
                      <a:pt x="279" y="497"/>
                      <a:pt x="279" y="498"/>
                    </a:cubicBezTo>
                    <a:cubicBezTo>
                      <a:pt x="279" y="495"/>
                      <a:pt x="283" y="495"/>
                      <a:pt x="285" y="494"/>
                    </a:cubicBezTo>
                    <a:cubicBezTo>
                      <a:pt x="289" y="493"/>
                      <a:pt x="288" y="492"/>
                      <a:pt x="291" y="491"/>
                    </a:cubicBezTo>
                    <a:cubicBezTo>
                      <a:pt x="296" y="489"/>
                      <a:pt x="300" y="490"/>
                      <a:pt x="304" y="487"/>
                    </a:cubicBezTo>
                    <a:cubicBezTo>
                      <a:pt x="310" y="491"/>
                      <a:pt x="314" y="491"/>
                      <a:pt x="320" y="493"/>
                    </a:cubicBezTo>
                    <a:cubicBezTo>
                      <a:pt x="327" y="495"/>
                      <a:pt x="329" y="501"/>
                      <a:pt x="337" y="501"/>
                    </a:cubicBezTo>
                    <a:cubicBezTo>
                      <a:pt x="338" y="503"/>
                      <a:pt x="339" y="504"/>
                      <a:pt x="340" y="505"/>
                    </a:cubicBezTo>
                    <a:cubicBezTo>
                      <a:pt x="341" y="508"/>
                      <a:pt x="340" y="511"/>
                      <a:pt x="341" y="515"/>
                    </a:cubicBezTo>
                    <a:cubicBezTo>
                      <a:pt x="344" y="512"/>
                      <a:pt x="347" y="517"/>
                      <a:pt x="350" y="517"/>
                    </a:cubicBezTo>
                    <a:cubicBezTo>
                      <a:pt x="353" y="517"/>
                      <a:pt x="355" y="514"/>
                      <a:pt x="356" y="512"/>
                    </a:cubicBezTo>
                    <a:cubicBezTo>
                      <a:pt x="359" y="510"/>
                      <a:pt x="362" y="510"/>
                      <a:pt x="364" y="507"/>
                    </a:cubicBezTo>
                    <a:cubicBezTo>
                      <a:pt x="369" y="503"/>
                      <a:pt x="370" y="495"/>
                      <a:pt x="377" y="495"/>
                    </a:cubicBezTo>
                    <a:cubicBezTo>
                      <a:pt x="380" y="495"/>
                      <a:pt x="379" y="496"/>
                      <a:pt x="382" y="496"/>
                    </a:cubicBezTo>
                    <a:cubicBezTo>
                      <a:pt x="382" y="500"/>
                      <a:pt x="389" y="497"/>
                      <a:pt x="391" y="497"/>
                    </a:cubicBezTo>
                    <a:cubicBezTo>
                      <a:pt x="393" y="497"/>
                      <a:pt x="394" y="501"/>
                      <a:pt x="396" y="501"/>
                    </a:cubicBezTo>
                    <a:cubicBezTo>
                      <a:pt x="402" y="501"/>
                      <a:pt x="406" y="497"/>
                      <a:pt x="409" y="493"/>
                    </a:cubicBezTo>
                    <a:cubicBezTo>
                      <a:pt x="409" y="494"/>
                      <a:pt x="410" y="493"/>
                      <a:pt x="410" y="493"/>
                    </a:cubicBezTo>
                    <a:cubicBezTo>
                      <a:pt x="413" y="493"/>
                      <a:pt x="414" y="487"/>
                      <a:pt x="420" y="487"/>
                    </a:cubicBezTo>
                    <a:cubicBezTo>
                      <a:pt x="426" y="487"/>
                      <a:pt x="419" y="501"/>
                      <a:pt x="426" y="501"/>
                    </a:cubicBezTo>
                    <a:cubicBezTo>
                      <a:pt x="433" y="501"/>
                      <a:pt x="435" y="497"/>
                      <a:pt x="441" y="497"/>
                    </a:cubicBezTo>
                    <a:cubicBezTo>
                      <a:pt x="444" y="497"/>
                      <a:pt x="447" y="497"/>
                      <a:pt x="450" y="497"/>
                    </a:cubicBezTo>
                    <a:cubicBezTo>
                      <a:pt x="451" y="496"/>
                      <a:pt x="451" y="496"/>
                      <a:pt x="451" y="496"/>
                    </a:cubicBezTo>
                    <a:cubicBezTo>
                      <a:pt x="450" y="489"/>
                      <a:pt x="448" y="488"/>
                      <a:pt x="441" y="486"/>
                    </a:cubicBezTo>
                    <a:cubicBezTo>
                      <a:pt x="442" y="480"/>
                      <a:pt x="448" y="467"/>
                      <a:pt x="452" y="467"/>
                    </a:cubicBezTo>
                    <a:cubicBezTo>
                      <a:pt x="479" y="467"/>
                      <a:pt x="497" y="454"/>
                      <a:pt x="497" y="421"/>
                    </a:cubicBezTo>
                    <a:cubicBezTo>
                      <a:pt x="511" y="419"/>
                      <a:pt x="512" y="402"/>
                      <a:pt x="521" y="403"/>
                    </a:cubicBezTo>
                    <a:cubicBezTo>
                      <a:pt x="544" y="406"/>
                      <a:pt x="535" y="390"/>
                      <a:pt x="540" y="386"/>
                    </a:cubicBezTo>
                    <a:cubicBezTo>
                      <a:pt x="551" y="375"/>
                      <a:pt x="569" y="375"/>
                      <a:pt x="583" y="367"/>
                    </a:cubicBezTo>
                    <a:cubicBezTo>
                      <a:pt x="585" y="366"/>
                      <a:pt x="590" y="360"/>
                      <a:pt x="594" y="360"/>
                    </a:cubicBezTo>
                    <a:cubicBezTo>
                      <a:pt x="602" y="360"/>
                      <a:pt x="614" y="368"/>
                      <a:pt x="626" y="368"/>
                    </a:cubicBezTo>
                    <a:cubicBezTo>
                      <a:pt x="642" y="368"/>
                      <a:pt x="638" y="347"/>
                      <a:pt x="647" y="347"/>
                    </a:cubicBezTo>
                    <a:cubicBezTo>
                      <a:pt x="653" y="347"/>
                      <a:pt x="670" y="350"/>
                      <a:pt x="672" y="354"/>
                    </a:cubicBezTo>
                    <a:cubicBezTo>
                      <a:pt x="678" y="373"/>
                      <a:pt x="690" y="363"/>
                      <a:pt x="698" y="363"/>
                    </a:cubicBezTo>
                    <a:cubicBezTo>
                      <a:pt x="715" y="363"/>
                      <a:pt x="721" y="377"/>
                      <a:pt x="739" y="377"/>
                    </a:cubicBezTo>
                    <a:cubicBezTo>
                      <a:pt x="755" y="377"/>
                      <a:pt x="776" y="362"/>
                      <a:pt x="797" y="370"/>
                    </a:cubicBezTo>
                    <a:cubicBezTo>
                      <a:pt x="824" y="380"/>
                      <a:pt x="811" y="332"/>
                      <a:pt x="847" y="332"/>
                    </a:cubicBezTo>
                    <a:cubicBezTo>
                      <a:pt x="872" y="332"/>
                      <a:pt x="871" y="353"/>
                      <a:pt x="881" y="368"/>
                    </a:cubicBezTo>
                    <a:cubicBezTo>
                      <a:pt x="885" y="374"/>
                      <a:pt x="898" y="375"/>
                      <a:pt x="903" y="380"/>
                    </a:cubicBezTo>
                    <a:cubicBezTo>
                      <a:pt x="906" y="384"/>
                      <a:pt x="910" y="394"/>
                      <a:pt x="919" y="394"/>
                    </a:cubicBezTo>
                    <a:cubicBezTo>
                      <a:pt x="928" y="394"/>
                      <a:pt x="930" y="386"/>
                      <a:pt x="941" y="386"/>
                    </a:cubicBezTo>
                    <a:cubicBezTo>
                      <a:pt x="941" y="393"/>
                      <a:pt x="941" y="393"/>
                      <a:pt x="941" y="393"/>
                    </a:cubicBezTo>
                    <a:cubicBezTo>
                      <a:pt x="935" y="399"/>
                      <a:pt x="933" y="414"/>
                      <a:pt x="926" y="419"/>
                    </a:cubicBezTo>
                    <a:cubicBezTo>
                      <a:pt x="919" y="422"/>
                      <a:pt x="908" y="423"/>
                      <a:pt x="911" y="426"/>
                    </a:cubicBezTo>
                    <a:cubicBezTo>
                      <a:pt x="921" y="432"/>
                      <a:pt x="910" y="444"/>
                      <a:pt x="910" y="44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3" name="Freeform 64">
                <a:extLst>
                  <a:ext uri="{FF2B5EF4-FFF2-40B4-BE49-F238E27FC236}">
                    <a16:creationId xmlns:a16="http://schemas.microsoft.com/office/drawing/2014/main" id="{B6551F96-23B8-443E-A086-F989A4954EBE}"/>
                  </a:ext>
                </a:extLst>
              </p:cNvPr>
              <p:cNvSpPr>
                <a:spLocks/>
              </p:cNvSpPr>
              <p:nvPr/>
            </p:nvSpPr>
            <p:spPr bwMode="auto">
              <a:xfrm>
                <a:off x="5830186" y="1888619"/>
                <a:ext cx="1258261" cy="798046"/>
              </a:xfrm>
              <a:custGeom>
                <a:avLst/>
                <a:gdLst>
                  <a:gd name="T0" fmla="*/ 381 w 500"/>
                  <a:gd name="T1" fmla="*/ 200 h 317"/>
                  <a:gd name="T2" fmla="*/ 373 w 500"/>
                  <a:gd name="T3" fmla="*/ 188 h 317"/>
                  <a:gd name="T4" fmla="*/ 399 w 500"/>
                  <a:gd name="T5" fmla="*/ 167 h 317"/>
                  <a:gd name="T6" fmla="*/ 383 w 500"/>
                  <a:gd name="T7" fmla="*/ 161 h 317"/>
                  <a:gd name="T8" fmla="*/ 371 w 500"/>
                  <a:gd name="T9" fmla="*/ 167 h 317"/>
                  <a:gd name="T10" fmla="*/ 359 w 500"/>
                  <a:gd name="T11" fmla="*/ 154 h 317"/>
                  <a:gd name="T12" fmla="*/ 384 w 500"/>
                  <a:gd name="T13" fmla="*/ 136 h 317"/>
                  <a:gd name="T14" fmla="*/ 394 w 500"/>
                  <a:gd name="T15" fmla="*/ 138 h 317"/>
                  <a:gd name="T16" fmla="*/ 412 w 500"/>
                  <a:gd name="T17" fmla="*/ 141 h 317"/>
                  <a:gd name="T18" fmla="*/ 422 w 500"/>
                  <a:gd name="T19" fmla="*/ 151 h 317"/>
                  <a:gd name="T20" fmla="*/ 421 w 500"/>
                  <a:gd name="T21" fmla="*/ 162 h 317"/>
                  <a:gd name="T22" fmla="*/ 433 w 500"/>
                  <a:gd name="T23" fmla="*/ 166 h 317"/>
                  <a:gd name="T24" fmla="*/ 428 w 500"/>
                  <a:gd name="T25" fmla="*/ 173 h 317"/>
                  <a:gd name="T26" fmla="*/ 433 w 500"/>
                  <a:gd name="T27" fmla="*/ 180 h 317"/>
                  <a:gd name="T28" fmla="*/ 432 w 500"/>
                  <a:gd name="T29" fmla="*/ 189 h 317"/>
                  <a:gd name="T30" fmla="*/ 434 w 500"/>
                  <a:gd name="T31" fmla="*/ 193 h 317"/>
                  <a:gd name="T32" fmla="*/ 449 w 500"/>
                  <a:gd name="T33" fmla="*/ 187 h 317"/>
                  <a:gd name="T34" fmla="*/ 444 w 500"/>
                  <a:gd name="T35" fmla="*/ 152 h 317"/>
                  <a:gd name="T36" fmla="*/ 448 w 500"/>
                  <a:gd name="T37" fmla="*/ 137 h 317"/>
                  <a:gd name="T38" fmla="*/ 469 w 500"/>
                  <a:gd name="T39" fmla="*/ 112 h 317"/>
                  <a:gd name="T40" fmla="*/ 485 w 500"/>
                  <a:gd name="T41" fmla="*/ 87 h 317"/>
                  <a:gd name="T42" fmla="*/ 500 w 500"/>
                  <a:gd name="T43" fmla="*/ 54 h 317"/>
                  <a:gd name="T44" fmla="*/ 462 w 500"/>
                  <a:gd name="T45" fmla="*/ 48 h 317"/>
                  <a:gd name="T46" fmla="*/ 406 w 500"/>
                  <a:gd name="T47" fmla="*/ 0 h 317"/>
                  <a:gd name="T48" fmla="*/ 298 w 500"/>
                  <a:gd name="T49" fmla="*/ 45 h 317"/>
                  <a:gd name="T50" fmla="*/ 231 w 500"/>
                  <a:gd name="T51" fmla="*/ 22 h 317"/>
                  <a:gd name="T52" fmla="*/ 185 w 500"/>
                  <a:gd name="T53" fmla="*/ 36 h 317"/>
                  <a:gd name="T54" fmla="*/ 142 w 500"/>
                  <a:gd name="T55" fmla="*/ 35 h 317"/>
                  <a:gd name="T56" fmla="*/ 80 w 500"/>
                  <a:gd name="T57" fmla="*/ 71 h 317"/>
                  <a:gd name="T58" fmla="*/ 11 w 500"/>
                  <a:gd name="T59" fmla="*/ 135 h 317"/>
                  <a:gd name="T60" fmla="*/ 10 w 500"/>
                  <a:gd name="T61" fmla="*/ 164 h 317"/>
                  <a:gd name="T62" fmla="*/ 16 w 500"/>
                  <a:gd name="T63" fmla="*/ 170 h 317"/>
                  <a:gd name="T64" fmla="*/ 33 w 500"/>
                  <a:gd name="T65" fmla="*/ 183 h 317"/>
                  <a:gd name="T66" fmla="*/ 54 w 500"/>
                  <a:gd name="T67" fmla="*/ 186 h 317"/>
                  <a:gd name="T68" fmla="*/ 47 w 500"/>
                  <a:gd name="T69" fmla="*/ 207 h 317"/>
                  <a:gd name="T70" fmla="*/ 41 w 500"/>
                  <a:gd name="T71" fmla="*/ 213 h 317"/>
                  <a:gd name="T72" fmla="*/ 47 w 500"/>
                  <a:gd name="T73" fmla="*/ 223 h 317"/>
                  <a:gd name="T74" fmla="*/ 72 w 500"/>
                  <a:gd name="T75" fmla="*/ 233 h 317"/>
                  <a:gd name="T76" fmla="*/ 86 w 500"/>
                  <a:gd name="T77" fmla="*/ 243 h 317"/>
                  <a:gd name="T78" fmla="*/ 104 w 500"/>
                  <a:gd name="T79" fmla="*/ 251 h 317"/>
                  <a:gd name="T80" fmla="*/ 121 w 500"/>
                  <a:gd name="T81" fmla="*/ 249 h 317"/>
                  <a:gd name="T82" fmla="*/ 136 w 500"/>
                  <a:gd name="T83" fmla="*/ 248 h 317"/>
                  <a:gd name="T84" fmla="*/ 166 w 500"/>
                  <a:gd name="T85" fmla="*/ 243 h 317"/>
                  <a:gd name="T86" fmla="*/ 179 w 500"/>
                  <a:gd name="T87" fmla="*/ 239 h 317"/>
                  <a:gd name="T88" fmla="*/ 183 w 500"/>
                  <a:gd name="T89" fmla="*/ 236 h 317"/>
                  <a:gd name="T90" fmla="*/ 205 w 500"/>
                  <a:gd name="T91" fmla="*/ 261 h 317"/>
                  <a:gd name="T92" fmla="*/ 199 w 500"/>
                  <a:gd name="T93" fmla="*/ 286 h 317"/>
                  <a:gd name="T94" fmla="*/ 211 w 500"/>
                  <a:gd name="T95" fmla="*/ 293 h 317"/>
                  <a:gd name="T96" fmla="*/ 225 w 500"/>
                  <a:gd name="T97" fmla="*/ 305 h 317"/>
                  <a:gd name="T98" fmla="*/ 228 w 500"/>
                  <a:gd name="T99" fmla="*/ 308 h 317"/>
                  <a:gd name="T100" fmla="*/ 230 w 500"/>
                  <a:gd name="T101" fmla="*/ 298 h 317"/>
                  <a:gd name="T102" fmla="*/ 247 w 500"/>
                  <a:gd name="T103" fmla="*/ 296 h 317"/>
                  <a:gd name="T104" fmla="*/ 270 w 500"/>
                  <a:gd name="T105" fmla="*/ 295 h 317"/>
                  <a:gd name="T106" fmla="*/ 280 w 500"/>
                  <a:gd name="T107" fmla="*/ 306 h 317"/>
                  <a:gd name="T108" fmla="*/ 296 w 500"/>
                  <a:gd name="T109" fmla="*/ 317 h 317"/>
                  <a:gd name="T110" fmla="*/ 309 w 500"/>
                  <a:gd name="T111" fmla="*/ 307 h 317"/>
                  <a:gd name="T112" fmla="*/ 327 w 500"/>
                  <a:gd name="T113" fmla="*/ 296 h 317"/>
                  <a:gd name="T114" fmla="*/ 359 w 500"/>
                  <a:gd name="T115" fmla="*/ 286 h 317"/>
                  <a:gd name="T116" fmla="*/ 375 w 500"/>
                  <a:gd name="T117" fmla="*/ 265 h 317"/>
                  <a:gd name="T118" fmla="*/ 393 w 500"/>
                  <a:gd name="T119" fmla="*/ 231 h 317"/>
                  <a:gd name="T120" fmla="*/ 381 w 500"/>
                  <a:gd name="T121" fmla="*/ 20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0" h="317">
                    <a:moveTo>
                      <a:pt x="381" y="200"/>
                    </a:moveTo>
                    <a:cubicBezTo>
                      <a:pt x="381" y="200"/>
                      <a:pt x="381" y="200"/>
                      <a:pt x="381" y="200"/>
                    </a:cubicBezTo>
                    <a:cubicBezTo>
                      <a:pt x="381" y="200"/>
                      <a:pt x="381" y="196"/>
                      <a:pt x="381" y="195"/>
                    </a:cubicBezTo>
                    <a:cubicBezTo>
                      <a:pt x="378" y="194"/>
                      <a:pt x="373" y="192"/>
                      <a:pt x="373" y="188"/>
                    </a:cubicBezTo>
                    <a:cubicBezTo>
                      <a:pt x="373" y="184"/>
                      <a:pt x="378" y="184"/>
                      <a:pt x="379" y="180"/>
                    </a:cubicBezTo>
                    <a:cubicBezTo>
                      <a:pt x="381" y="173"/>
                      <a:pt x="394" y="173"/>
                      <a:pt x="399" y="167"/>
                    </a:cubicBezTo>
                    <a:cubicBezTo>
                      <a:pt x="397" y="164"/>
                      <a:pt x="393" y="167"/>
                      <a:pt x="389" y="164"/>
                    </a:cubicBezTo>
                    <a:cubicBezTo>
                      <a:pt x="387" y="163"/>
                      <a:pt x="386" y="161"/>
                      <a:pt x="383" y="161"/>
                    </a:cubicBezTo>
                    <a:cubicBezTo>
                      <a:pt x="380" y="161"/>
                      <a:pt x="380" y="167"/>
                      <a:pt x="379" y="167"/>
                    </a:cubicBezTo>
                    <a:cubicBezTo>
                      <a:pt x="376" y="167"/>
                      <a:pt x="373" y="168"/>
                      <a:pt x="371" y="167"/>
                    </a:cubicBezTo>
                    <a:cubicBezTo>
                      <a:pt x="368" y="164"/>
                      <a:pt x="369" y="161"/>
                      <a:pt x="365" y="159"/>
                    </a:cubicBezTo>
                    <a:cubicBezTo>
                      <a:pt x="364" y="158"/>
                      <a:pt x="359" y="157"/>
                      <a:pt x="359" y="154"/>
                    </a:cubicBezTo>
                    <a:cubicBezTo>
                      <a:pt x="359" y="148"/>
                      <a:pt x="368" y="150"/>
                      <a:pt x="372" y="147"/>
                    </a:cubicBezTo>
                    <a:cubicBezTo>
                      <a:pt x="375" y="144"/>
                      <a:pt x="382" y="140"/>
                      <a:pt x="384" y="136"/>
                    </a:cubicBezTo>
                    <a:cubicBezTo>
                      <a:pt x="385" y="136"/>
                      <a:pt x="386" y="133"/>
                      <a:pt x="389" y="133"/>
                    </a:cubicBezTo>
                    <a:cubicBezTo>
                      <a:pt x="391" y="133"/>
                      <a:pt x="394" y="136"/>
                      <a:pt x="394" y="138"/>
                    </a:cubicBezTo>
                    <a:cubicBezTo>
                      <a:pt x="394" y="143"/>
                      <a:pt x="389" y="145"/>
                      <a:pt x="389" y="150"/>
                    </a:cubicBezTo>
                    <a:cubicBezTo>
                      <a:pt x="397" y="150"/>
                      <a:pt x="403" y="141"/>
                      <a:pt x="412" y="141"/>
                    </a:cubicBezTo>
                    <a:cubicBezTo>
                      <a:pt x="416" y="141"/>
                      <a:pt x="417" y="144"/>
                      <a:pt x="422" y="144"/>
                    </a:cubicBezTo>
                    <a:cubicBezTo>
                      <a:pt x="420" y="147"/>
                      <a:pt x="422" y="147"/>
                      <a:pt x="422" y="151"/>
                    </a:cubicBezTo>
                    <a:cubicBezTo>
                      <a:pt x="422" y="154"/>
                      <a:pt x="418" y="153"/>
                      <a:pt x="418" y="157"/>
                    </a:cubicBezTo>
                    <a:cubicBezTo>
                      <a:pt x="418" y="158"/>
                      <a:pt x="419" y="162"/>
                      <a:pt x="421" y="162"/>
                    </a:cubicBezTo>
                    <a:cubicBezTo>
                      <a:pt x="422" y="162"/>
                      <a:pt x="423" y="160"/>
                      <a:pt x="425" y="160"/>
                    </a:cubicBezTo>
                    <a:cubicBezTo>
                      <a:pt x="429" y="160"/>
                      <a:pt x="433" y="163"/>
                      <a:pt x="433" y="166"/>
                    </a:cubicBezTo>
                    <a:cubicBezTo>
                      <a:pt x="433" y="168"/>
                      <a:pt x="431" y="170"/>
                      <a:pt x="428" y="170"/>
                    </a:cubicBezTo>
                    <a:cubicBezTo>
                      <a:pt x="428" y="173"/>
                      <a:pt x="428" y="173"/>
                      <a:pt x="428" y="173"/>
                    </a:cubicBezTo>
                    <a:cubicBezTo>
                      <a:pt x="429" y="173"/>
                      <a:pt x="430" y="174"/>
                      <a:pt x="431" y="175"/>
                    </a:cubicBezTo>
                    <a:cubicBezTo>
                      <a:pt x="431" y="176"/>
                      <a:pt x="433" y="178"/>
                      <a:pt x="433" y="180"/>
                    </a:cubicBezTo>
                    <a:cubicBezTo>
                      <a:pt x="433" y="180"/>
                      <a:pt x="430" y="184"/>
                      <a:pt x="430" y="186"/>
                    </a:cubicBezTo>
                    <a:cubicBezTo>
                      <a:pt x="430" y="187"/>
                      <a:pt x="430" y="189"/>
                      <a:pt x="432" y="189"/>
                    </a:cubicBezTo>
                    <a:cubicBezTo>
                      <a:pt x="431" y="190"/>
                      <a:pt x="430" y="191"/>
                      <a:pt x="430" y="193"/>
                    </a:cubicBezTo>
                    <a:cubicBezTo>
                      <a:pt x="434" y="193"/>
                      <a:pt x="434" y="193"/>
                      <a:pt x="434" y="193"/>
                    </a:cubicBezTo>
                    <a:cubicBezTo>
                      <a:pt x="436" y="191"/>
                      <a:pt x="436" y="191"/>
                      <a:pt x="440" y="190"/>
                    </a:cubicBezTo>
                    <a:cubicBezTo>
                      <a:pt x="440" y="188"/>
                      <a:pt x="447" y="187"/>
                      <a:pt x="449" y="187"/>
                    </a:cubicBezTo>
                    <a:cubicBezTo>
                      <a:pt x="453" y="186"/>
                      <a:pt x="455" y="182"/>
                      <a:pt x="455" y="176"/>
                    </a:cubicBezTo>
                    <a:cubicBezTo>
                      <a:pt x="455" y="165"/>
                      <a:pt x="450" y="158"/>
                      <a:pt x="444" y="152"/>
                    </a:cubicBezTo>
                    <a:cubicBezTo>
                      <a:pt x="441" y="149"/>
                      <a:pt x="439" y="147"/>
                      <a:pt x="439" y="142"/>
                    </a:cubicBezTo>
                    <a:cubicBezTo>
                      <a:pt x="443" y="142"/>
                      <a:pt x="445" y="140"/>
                      <a:pt x="448" y="137"/>
                    </a:cubicBezTo>
                    <a:cubicBezTo>
                      <a:pt x="450" y="135"/>
                      <a:pt x="455" y="132"/>
                      <a:pt x="456" y="130"/>
                    </a:cubicBezTo>
                    <a:cubicBezTo>
                      <a:pt x="460" y="122"/>
                      <a:pt x="462" y="118"/>
                      <a:pt x="469" y="112"/>
                    </a:cubicBezTo>
                    <a:cubicBezTo>
                      <a:pt x="469" y="112"/>
                      <a:pt x="480" y="100"/>
                      <a:pt x="470" y="94"/>
                    </a:cubicBezTo>
                    <a:cubicBezTo>
                      <a:pt x="467" y="91"/>
                      <a:pt x="478" y="90"/>
                      <a:pt x="485" y="87"/>
                    </a:cubicBezTo>
                    <a:cubicBezTo>
                      <a:pt x="492" y="82"/>
                      <a:pt x="494" y="67"/>
                      <a:pt x="500" y="61"/>
                    </a:cubicBezTo>
                    <a:cubicBezTo>
                      <a:pt x="500" y="54"/>
                      <a:pt x="500" y="54"/>
                      <a:pt x="500" y="54"/>
                    </a:cubicBezTo>
                    <a:cubicBezTo>
                      <a:pt x="489" y="54"/>
                      <a:pt x="487" y="62"/>
                      <a:pt x="478" y="62"/>
                    </a:cubicBezTo>
                    <a:cubicBezTo>
                      <a:pt x="469" y="62"/>
                      <a:pt x="465" y="52"/>
                      <a:pt x="462" y="48"/>
                    </a:cubicBezTo>
                    <a:cubicBezTo>
                      <a:pt x="457" y="43"/>
                      <a:pt x="444" y="42"/>
                      <a:pt x="440" y="36"/>
                    </a:cubicBezTo>
                    <a:cubicBezTo>
                      <a:pt x="430" y="21"/>
                      <a:pt x="431" y="0"/>
                      <a:pt x="406" y="0"/>
                    </a:cubicBezTo>
                    <a:cubicBezTo>
                      <a:pt x="370" y="0"/>
                      <a:pt x="383" y="48"/>
                      <a:pt x="356" y="38"/>
                    </a:cubicBezTo>
                    <a:cubicBezTo>
                      <a:pt x="335" y="30"/>
                      <a:pt x="314" y="45"/>
                      <a:pt x="298" y="45"/>
                    </a:cubicBezTo>
                    <a:cubicBezTo>
                      <a:pt x="280" y="45"/>
                      <a:pt x="274" y="31"/>
                      <a:pt x="257" y="31"/>
                    </a:cubicBezTo>
                    <a:cubicBezTo>
                      <a:pt x="249" y="31"/>
                      <a:pt x="237" y="41"/>
                      <a:pt x="231" y="22"/>
                    </a:cubicBezTo>
                    <a:cubicBezTo>
                      <a:pt x="229" y="18"/>
                      <a:pt x="212" y="15"/>
                      <a:pt x="206" y="15"/>
                    </a:cubicBezTo>
                    <a:cubicBezTo>
                      <a:pt x="197" y="15"/>
                      <a:pt x="201" y="36"/>
                      <a:pt x="185" y="36"/>
                    </a:cubicBezTo>
                    <a:cubicBezTo>
                      <a:pt x="173" y="36"/>
                      <a:pt x="161" y="28"/>
                      <a:pt x="153" y="28"/>
                    </a:cubicBezTo>
                    <a:cubicBezTo>
                      <a:pt x="149" y="28"/>
                      <a:pt x="144" y="34"/>
                      <a:pt x="142" y="35"/>
                    </a:cubicBezTo>
                    <a:cubicBezTo>
                      <a:pt x="128" y="43"/>
                      <a:pt x="110" y="43"/>
                      <a:pt x="99" y="54"/>
                    </a:cubicBezTo>
                    <a:cubicBezTo>
                      <a:pt x="94" y="58"/>
                      <a:pt x="103" y="74"/>
                      <a:pt x="80" y="71"/>
                    </a:cubicBezTo>
                    <a:cubicBezTo>
                      <a:pt x="71" y="70"/>
                      <a:pt x="70" y="87"/>
                      <a:pt x="56" y="89"/>
                    </a:cubicBezTo>
                    <a:cubicBezTo>
                      <a:pt x="56" y="122"/>
                      <a:pt x="38" y="135"/>
                      <a:pt x="11" y="135"/>
                    </a:cubicBezTo>
                    <a:cubicBezTo>
                      <a:pt x="7" y="135"/>
                      <a:pt x="1" y="148"/>
                      <a:pt x="0" y="154"/>
                    </a:cubicBezTo>
                    <a:cubicBezTo>
                      <a:pt x="7" y="156"/>
                      <a:pt x="9" y="157"/>
                      <a:pt x="10" y="164"/>
                    </a:cubicBezTo>
                    <a:cubicBezTo>
                      <a:pt x="9" y="165"/>
                      <a:pt x="9" y="165"/>
                      <a:pt x="9" y="165"/>
                    </a:cubicBezTo>
                    <a:cubicBezTo>
                      <a:pt x="9" y="170"/>
                      <a:pt x="12" y="169"/>
                      <a:pt x="16" y="170"/>
                    </a:cubicBezTo>
                    <a:cubicBezTo>
                      <a:pt x="20" y="171"/>
                      <a:pt x="18" y="175"/>
                      <a:pt x="20" y="177"/>
                    </a:cubicBezTo>
                    <a:cubicBezTo>
                      <a:pt x="24" y="181"/>
                      <a:pt x="27" y="181"/>
                      <a:pt x="33" y="183"/>
                    </a:cubicBezTo>
                    <a:cubicBezTo>
                      <a:pt x="38" y="182"/>
                      <a:pt x="40" y="178"/>
                      <a:pt x="45" y="178"/>
                    </a:cubicBezTo>
                    <a:cubicBezTo>
                      <a:pt x="47" y="178"/>
                      <a:pt x="54" y="183"/>
                      <a:pt x="54" y="186"/>
                    </a:cubicBezTo>
                    <a:cubicBezTo>
                      <a:pt x="54" y="193"/>
                      <a:pt x="43" y="192"/>
                      <a:pt x="43" y="200"/>
                    </a:cubicBezTo>
                    <a:cubicBezTo>
                      <a:pt x="43" y="203"/>
                      <a:pt x="47" y="204"/>
                      <a:pt x="47" y="207"/>
                    </a:cubicBezTo>
                    <a:cubicBezTo>
                      <a:pt x="47" y="211"/>
                      <a:pt x="44" y="210"/>
                      <a:pt x="41" y="210"/>
                    </a:cubicBezTo>
                    <a:cubicBezTo>
                      <a:pt x="41" y="213"/>
                      <a:pt x="41" y="213"/>
                      <a:pt x="41" y="213"/>
                    </a:cubicBezTo>
                    <a:cubicBezTo>
                      <a:pt x="42" y="216"/>
                      <a:pt x="41" y="218"/>
                      <a:pt x="42" y="222"/>
                    </a:cubicBezTo>
                    <a:cubicBezTo>
                      <a:pt x="43" y="223"/>
                      <a:pt x="46" y="223"/>
                      <a:pt x="47" y="223"/>
                    </a:cubicBezTo>
                    <a:cubicBezTo>
                      <a:pt x="52" y="225"/>
                      <a:pt x="54" y="229"/>
                      <a:pt x="59" y="230"/>
                    </a:cubicBezTo>
                    <a:cubicBezTo>
                      <a:pt x="65" y="231"/>
                      <a:pt x="68" y="230"/>
                      <a:pt x="72" y="233"/>
                    </a:cubicBezTo>
                    <a:cubicBezTo>
                      <a:pt x="75" y="237"/>
                      <a:pt x="78" y="235"/>
                      <a:pt x="82" y="237"/>
                    </a:cubicBezTo>
                    <a:cubicBezTo>
                      <a:pt x="85" y="239"/>
                      <a:pt x="85" y="241"/>
                      <a:pt x="86" y="243"/>
                    </a:cubicBezTo>
                    <a:cubicBezTo>
                      <a:pt x="87" y="245"/>
                      <a:pt x="89" y="243"/>
                      <a:pt x="90" y="244"/>
                    </a:cubicBezTo>
                    <a:cubicBezTo>
                      <a:pt x="95" y="246"/>
                      <a:pt x="97" y="251"/>
                      <a:pt x="104" y="251"/>
                    </a:cubicBezTo>
                    <a:cubicBezTo>
                      <a:pt x="108" y="251"/>
                      <a:pt x="112" y="251"/>
                      <a:pt x="116" y="251"/>
                    </a:cubicBezTo>
                    <a:cubicBezTo>
                      <a:pt x="119" y="251"/>
                      <a:pt x="119" y="249"/>
                      <a:pt x="121" y="249"/>
                    </a:cubicBezTo>
                    <a:cubicBezTo>
                      <a:pt x="123" y="249"/>
                      <a:pt x="124" y="254"/>
                      <a:pt x="124" y="256"/>
                    </a:cubicBezTo>
                    <a:cubicBezTo>
                      <a:pt x="128" y="254"/>
                      <a:pt x="129" y="248"/>
                      <a:pt x="136" y="248"/>
                    </a:cubicBezTo>
                    <a:cubicBezTo>
                      <a:pt x="143" y="248"/>
                      <a:pt x="145" y="252"/>
                      <a:pt x="150" y="252"/>
                    </a:cubicBezTo>
                    <a:cubicBezTo>
                      <a:pt x="154" y="252"/>
                      <a:pt x="164" y="244"/>
                      <a:pt x="166" y="243"/>
                    </a:cubicBezTo>
                    <a:cubicBezTo>
                      <a:pt x="168" y="241"/>
                      <a:pt x="168" y="240"/>
                      <a:pt x="169" y="239"/>
                    </a:cubicBezTo>
                    <a:cubicBezTo>
                      <a:pt x="172" y="237"/>
                      <a:pt x="175" y="240"/>
                      <a:pt x="179" y="239"/>
                    </a:cubicBezTo>
                    <a:cubicBezTo>
                      <a:pt x="181" y="236"/>
                      <a:pt x="181" y="236"/>
                      <a:pt x="181" y="236"/>
                    </a:cubicBezTo>
                    <a:cubicBezTo>
                      <a:pt x="183" y="236"/>
                      <a:pt x="183" y="236"/>
                      <a:pt x="183" y="236"/>
                    </a:cubicBezTo>
                    <a:cubicBezTo>
                      <a:pt x="185" y="246"/>
                      <a:pt x="191" y="245"/>
                      <a:pt x="199" y="248"/>
                    </a:cubicBezTo>
                    <a:cubicBezTo>
                      <a:pt x="201" y="253"/>
                      <a:pt x="205" y="255"/>
                      <a:pt x="205" y="261"/>
                    </a:cubicBezTo>
                    <a:cubicBezTo>
                      <a:pt x="205" y="272"/>
                      <a:pt x="198" y="272"/>
                      <a:pt x="198" y="283"/>
                    </a:cubicBezTo>
                    <a:cubicBezTo>
                      <a:pt x="198" y="284"/>
                      <a:pt x="198" y="286"/>
                      <a:pt x="199" y="286"/>
                    </a:cubicBezTo>
                    <a:cubicBezTo>
                      <a:pt x="201" y="286"/>
                      <a:pt x="203" y="285"/>
                      <a:pt x="205" y="285"/>
                    </a:cubicBezTo>
                    <a:cubicBezTo>
                      <a:pt x="207" y="285"/>
                      <a:pt x="208" y="293"/>
                      <a:pt x="211" y="293"/>
                    </a:cubicBezTo>
                    <a:cubicBezTo>
                      <a:pt x="211" y="299"/>
                      <a:pt x="214" y="305"/>
                      <a:pt x="220" y="305"/>
                    </a:cubicBezTo>
                    <a:cubicBezTo>
                      <a:pt x="222" y="305"/>
                      <a:pt x="223" y="305"/>
                      <a:pt x="225" y="305"/>
                    </a:cubicBezTo>
                    <a:cubicBezTo>
                      <a:pt x="226" y="305"/>
                      <a:pt x="226" y="305"/>
                      <a:pt x="226" y="305"/>
                    </a:cubicBezTo>
                    <a:cubicBezTo>
                      <a:pt x="226" y="307"/>
                      <a:pt x="228" y="308"/>
                      <a:pt x="228" y="308"/>
                    </a:cubicBezTo>
                    <a:cubicBezTo>
                      <a:pt x="229" y="308"/>
                      <a:pt x="230" y="306"/>
                      <a:pt x="230" y="305"/>
                    </a:cubicBezTo>
                    <a:cubicBezTo>
                      <a:pt x="230" y="302"/>
                      <a:pt x="230" y="301"/>
                      <a:pt x="230" y="298"/>
                    </a:cubicBezTo>
                    <a:cubicBezTo>
                      <a:pt x="230" y="298"/>
                      <a:pt x="236" y="296"/>
                      <a:pt x="237" y="296"/>
                    </a:cubicBezTo>
                    <a:cubicBezTo>
                      <a:pt x="247" y="296"/>
                      <a:pt x="247" y="296"/>
                      <a:pt x="247" y="296"/>
                    </a:cubicBezTo>
                    <a:cubicBezTo>
                      <a:pt x="251" y="298"/>
                      <a:pt x="254" y="292"/>
                      <a:pt x="258" y="292"/>
                    </a:cubicBezTo>
                    <a:cubicBezTo>
                      <a:pt x="263" y="292"/>
                      <a:pt x="265" y="295"/>
                      <a:pt x="270" y="295"/>
                    </a:cubicBezTo>
                    <a:cubicBezTo>
                      <a:pt x="270" y="303"/>
                      <a:pt x="276" y="305"/>
                      <a:pt x="280" y="306"/>
                    </a:cubicBezTo>
                    <a:cubicBezTo>
                      <a:pt x="280" y="306"/>
                      <a:pt x="280" y="306"/>
                      <a:pt x="280" y="306"/>
                    </a:cubicBezTo>
                    <a:cubicBezTo>
                      <a:pt x="285" y="309"/>
                      <a:pt x="289" y="307"/>
                      <a:pt x="294" y="310"/>
                    </a:cubicBezTo>
                    <a:cubicBezTo>
                      <a:pt x="294" y="311"/>
                      <a:pt x="293" y="317"/>
                      <a:pt x="296" y="317"/>
                    </a:cubicBezTo>
                    <a:cubicBezTo>
                      <a:pt x="299" y="317"/>
                      <a:pt x="297" y="313"/>
                      <a:pt x="299" y="311"/>
                    </a:cubicBezTo>
                    <a:cubicBezTo>
                      <a:pt x="301" y="309"/>
                      <a:pt x="307" y="308"/>
                      <a:pt x="309" y="307"/>
                    </a:cubicBezTo>
                    <a:cubicBezTo>
                      <a:pt x="315" y="304"/>
                      <a:pt x="320" y="305"/>
                      <a:pt x="324" y="302"/>
                    </a:cubicBezTo>
                    <a:cubicBezTo>
                      <a:pt x="324" y="302"/>
                      <a:pt x="327" y="296"/>
                      <a:pt x="327" y="296"/>
                    </a:cubicBezTo>
                    <a:cubicBezTo>
                      <a:pt x="330" y="296"/>
                      <a:pt x="331" y="299"/>
                      <a:pt x="334" y="299"/>
                    </a:cubicBezTo>
                    <a:cubicBezTo>
                      <a:pt x="348" y="299"/>
                      <a:pt x="351" y="291"/>
                      <a:pt x="359" y="286"/>
                    </a:cubicBezTo>
                    <a:cubicBezTo>
                      <a:pt x="361" y="285"/>
                      <a:pt x="362" y="284"/>
                      <a:pt x="363" y="281"/>
                    </a:cubicBezTo>
                    <a:cubicBezTo>
                      <a:pt x="370" y="281"/>
                      <a:pt x="372" y="270"/>
                      <a:pt x="375" y="265"/>
                    </a:cubicBezTo>
                    <a:cubicBezTo>
                      <a:pt x="376" y="261"/>
                      <a:pt x="384" y="250"/>
                      <a:pt x="388" y="249"/>
                    </a:cubicBezTo>
                    <a:cubicBezTo>
                      <a:pt x="388" y="243"/>
                      <a:pt x="393" y="240"/>
                      <a:pt x="393" y="231"/>
                    </a:cubicBezTo>
                    <a:cubicBezTo>
                      <a:pt x="393" y="219"/>
                      <a:pt x="390" y="215"/>
                      <a:pt x="385" y="207"/>
                    </a:cubicBezTo>
                    <a:cubicBezTo>
                      <a:pt x="384" y="205"/>
                      <a:pt x="384" y="202"/>
                      <a:pt x="381" y="20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4" name="Freeform 65">
                <a:extLst>
                  <a:ext uri="{FF2B5EF4-FFF2-40B4-BE49-F238E27FC236}">
                    <a16:creationId xmlns:a16="http://schemas.microsoft.com/office/drawing/2014/main" id="{AD5E349C-783F-4CAC-908C-278C51E9FCE0}"/>
                  </a:ext>
                </a:extLst>
              </p:cNvPr>
              <p:cNvSpPr>
                <a:spLocks/>
              </p:cNvSpPr>
              <p:nvPr/>
            </p:nvSpPr>
            <p:spPr bwMode="auto">
              <a:xfrm>
                <a:off x="7949109" y="1328468"/>
                <a:ext cx="70635" cy="30980"/>
              </a:xfrm>
              <a:custGeom>
                <a:avLst/>
                <a:gdLst>
                  <a:gd name="T0" fmla="*/ 3 w 29"/>
                  <a:gd name="T1" fmla="*/ 13 h 13"/>
                  <a:gd name="T2" fmla="*/ 0 w 29"/>
                  <a:gd name="T3" fmla="*/ 10 h 13"/>
                  <a:gd name="T4" fmla="*/ 14 w 29"/>
                  <a:gd name="T5" fmla="*/ 0 h 13"/>
                  <a:gd name="T6" fmla="*/ 29 w 29"/>
                  <a:gd name="T7" fmla="*/ 7 h 13"/>
                  <a:gd name="T8" fmla="*/ 3 w 29"/>
                  <a:gd name="T9" fmla="*/ 13 h 13"/>
                </a:gdLst>
                <a:ahLst/>
                <a:cxnLst>
                  <a:cxn ang="0">
                    <a:pos x="T0" y="T1"/>
                  </a:cxn>
                  <a:cxn ang="0">
                    <a:pos x="T2" y="T3"/>
                  </a:cxn>
                  <a:cxn ang="0">
                    <a:pos x="T4" y="T5"/>
                  </a:cxn>
                  <a:cxn ang="0">
                    <a:pos x="T6" y="T7"/>
                  </a:cxn>
                  <a:cxn ang="0">
                    <a:pos x="T8" y="T9"/>
                  </a:cxn>
                </a:cxnLst>
                <a:rect l="0" t="0" r="r" b="b"/>
                <a:pathLst>
                  <a:path w="29" h="13">
                    <a:moveTo>
                      <a:pt x="3" y="13"/>
                    </a:moveTo>
                    <a:cubicBezTo>
                      <a:pt x="1" y="13"/>
                      <a:pt x="0" y="11"/>
                      <a:pt x="0" y="10"/>
                    </a:cubicBezTo>
                    <a:cubicBezTo>
                      <a:pt x="0" y="5"/>
                      <a:pt x="9" y="0"/>
                      <a:pt x="14" y="0"/>
                    </a:cubicBezTo>
                    <a:cubicBezTo>
                      <a:pt x="18" y="0"/>
                      <a:pt x="29" y="3"/>
                      <a:pt x="29" y="7"/>
                    </a:cubicBezTo>
                    <a:cubicBezTo>
                      <a:pt x="29" y="11"/>
                      <a:pt x="6" y="13"/>
                      <a:pt x="3"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5" name="Freeform 66">
                <a:extLst>
                  <a:ext uri="{FF2B5EF4-FFF2-40B4-BE49-F238E27FC236}">
                    <a16:creationId xmlns:a16="http://schemas.microsoft.com/office/drawing/2014/main" id="{4DE06CB3-11E2-4BC4-A71A-6998D92C616C}"/>
                  </a:ext>
                </a:extLst>
              </p:cNvPr>
              <p:cNvSpPr>
                <a:spLocks/>
              </p:cNvSpPr>
              <p:nvPr/>
            </p:nvSpPr>
            <p:spPr bwMode="auto">
              <a:xfrm>
                <a:off x="7735967" y="1386710"/>
                <a:ext cx="29741" cy="14870"/>
              </a:xfrm>
              <a:custGeom>
                <a:avLst/>
                <a:gdLst>
                  <a:gd name="T0" fmla="*/ 9 w 12"/>
                  <a:gd name="T1" fmla="*/ 6 h 6"/>
                  <a:gd name="T2" fmla="*/ 12 w 12"/>
                  <a:gd name="T3" fmla="*/ 4 h 6"/>
                  <a:gd name="T4" fmla="*/ 10 w 12"/>
                  <a:gd name="T5" fmla="*/ 0 h 6"/>
                  <a:gd name="T6" fmla="*/ 0 w 12"/>
                  <a:gd name="T7" fmla="*/ 0 h 6"/>
                  <a:gd name="T8" fmla="*/ 9 w 12"/>
                  <a:gd name="T9" fmla="*/ 6 h 6"/>
                </a:gdLst>
                <a:ahLst/>
                <a:cxnLst>
                  <a:cxn ang="0">
                    <a:pos x="T0" y="T1"/>
                  </a:cxn>
                  <a:cxn ang="0">
                    <a:pos x="T2" y="T3"/>
                  </a:cxn>
                  <a:cxn ang="0">
                    <a:pos x="T4" y="T5"/>
                  </a:cxn>
                  <a:cxn ang="0">
                    <a:pos x="T6" y="T7"/>
                  </a:cxn>
                  <a:cxn ang="0">
                    <a:pos x="T8" y="T9"/>
                  </a:cxn>
                </a:cxnLst>
                <a:rect l="0" t="0" r="r" b="b"/>
                <a:pathLst>
                  <a:path w="12" h="6">
                    <a:moveTo>
                      <a:pt x="9" y="6"/>
                    </a:moveTo>
                    <a:cubicBezTo>
                      <a:pt x="10" y="6"/>
                      <a:pt x="12" y="5"/>
                      <a:pt x="12" y="4"/>
                    </a:cubicBezTo>
                    <a:cubicBezTo>
                      <a:pt x="12" y="2"/>
                      <a:pt x="10" y="1"/>
                      <a:pt x="10" y="0"/>
                    </a:cubicBezTo>
                    <a:cubicBezTo>
                      <a:pt x="0" y="0"/>
                      <a:pt x="0" y="0"/>
                      <a:pt x="0" y="0"/>
                    </a:cubicBezTo>
                    <a:cubicBezTo>
                      <a:pt x="2" y="4"/>
                      <a:pt x="5" y="6"/>
                      <a:pt x="9"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6" name="Freeform 67">
                <a:extLst>
                  <a:ext uri="{FF2B5EF4-FFF2-40B4-BE49-F238E27FC236}">
                    <a16:creationId xmlns:a16="http://schemas.microsoft.com/office/drawing/2014/main" id="{E36374EB-7502-473E-A6A8-995F343FC4F0}"/>
                  </a:ext>
                </a:extLst>
              </p:cNvPr>
              <p:cNvSpPr>
                <a:spLocks/>
              </p:cNvSpPr>
              <p:nvPr/>
            </p:nvSpPr>
            <p:spPr bwMode="auto">
              <a:xfrm>
                <a:off x="7082907" y="1163654"/>
                <a:ext cx="14870" cy="14870"/>
              </a:xfrm>
              <a:custGeom>
                <a:avLst/>
                <a:gdLst>
                  <a:gd name="T0" fmla="*/ 6 w 6"/>
                  <a:gd name="T1" fmla="*/ 3 h 6"/>
                  <a:gd name="T2" fmla="*/ 3 w 6"/>
                  <a:gd name="T3" fmla="*/ 0 h 6"/>
                  <a:gd name="T4" fmla="*/ 0 w 6"/>
                  <a:gd name="T5" fmla="*/ 4 h 6"/>
                  <a:gd name="T6" fmla="*/ 3 w 6"/>
                  <a:gd name="T7" fmla="*/ 6 h 6"/>
                  <a:gd name="T8" fmla="*/ 6 w 6"/>
                  <a:gd name="T9" fmla="*/ 2 h 6"/>
                  <a:gd name="T10" fmla="*/ 5 w 6"/>
                  <a:gd name="T11" fmla="*/ 2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3" y="0"/>
                      <a:pt x="3" y="0"/>
                      <a:pt x="3" y="0"/>
                    </a:cubicBezTo>
                    <a:cubicBezTo>
                      <a:pt x="2" y="1"/>
                      <a:pt x="0" y="2"/>
                      <a:pt x="0" y="4"/>
                    </a:cubicBezTo>
                    <a:cubicBezTo>
                      <a:pt x="0" y="6"/>
                      <a:pt x="1" y="6"/>
                      <a:pt x="3" y="6"/>
                    </a:cubicBezTo>
                    <a:cubicBezTo>
                      <a:pt x="5" y="6"/>
                      <a:pt x="5" y="4"/>
                      <a:pt x="6" y="2"/>
                    </a:cubicBezTo>
                    <a:cubicBezTo>
                      <a:pt x="5" y="2"/>
                      <a:pt x="5" y="2"/>
                      <a:pt x="5" y="2"/>
                    </a:cubicBezTo>
                    <a:lnTo>
                      <a:pt x="6"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7" name="Freeform 68">
                <a:extLst>
                  <a:ext uri="{FF2B5EF4-FFF2-40B4-BE49-F238E27FC236}">
                    <a16:creationId xmlns:a16="http://schemas.microsoft.com/office/drawing/2014/main" id="{8BF65489-1CA9-4F51-81C3-0A317C9CEB67}"/>
                  </a:ext>
                </a:extLst>
              </p:cNvPr>
              <p:cNvSpPr>
                <a:spLocks/>
              </p:cNvSpPr>
              <p:nvPr/>
            </p:nvSpPr>
            <p:spPr bwMode="auto">
              <a:xfrm>
                <a:off x="6613250" y="1215700"/>
                <a:ext cx="29741" cy="19827"/>
              </a:xfrm>
              <a:custGeom>
                <a:avLst/>
                <a:gdLst>
                  <a:gd name="T0" fmla="*/ 12 w 12"/>
                  <a:gd name="T1" fmla="*/ 6 h 8"/>
                  <a:gd name="T2" fmla="*/ 6 w 12"/>
                  <a:gd name="T3" fmla="*/ 8 h 8"/>
                  <a:gd name="T4" fmla="*/ 0 w 12"/>
                  <a:gd name="T5" fmla="*/ 4 h 8"/>
                  <a:gd name="T6" fmla="*/ 6 w 12"/>
                  <a:gd name="T7" fmla="*/ 0 h 8"/>
                  <a:gd name="T8" fmla="*/ 12 w 12"/>
                  <a:gd name="T9" fmla="*/ 4 h 8"/>
                  <a:gd name="T10" fmla="*/ 10 w 12"/>
                  <a:gd name="T11" fmla="*/ 8 h 8"/>
                  <a:gd name="T12" fmla="*/ 12 w 12"/>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2" y="6"/>
                    </a:moveTo>
                    <a:cubicBezTo>
                      <a:pt x="10" y="7"/>
                      <a:pt x="8" y="8"/>
                      <a:pt x="6" y="8"/>
                    </a:cubicBezTo>
                    <a:cubicBezTo>
                      <a:pt x="3" y="8"/>
                      <a:pt x="0" y="7"/>
                      <a:pt x="0" y="4"/>
                    </a:cubicBezTo>
                    <a:cubicBezTo>
                      <a:pt x="0" y="1"/>
                      <a:pt x="3" y="0"/>
                      <a:pt x="6" y="0"/>
                    </a:cubicBezTo>
                    <a:cubicBezTo>
                      <a:pt x="10" y="0"/>
                      <a:pt x="12" y="1"/>
                      <a:pt x="12" y="4"/>
                    </a:cubicBezTo>
                    <a:cubicBezTo>
                      <a:pt x="12" y="6"/>
                      <a:pt x="11" y="7"/>
                      <a:pt x="10" y="8"/>
                    </a:cubicBezTo>
                    <a:lnTo>
                      <a:pt x="12" y="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8" name="Freeform 69">
                <a:extLst>
                  <a:ext uri="{FF2B5EF4-FFF2-40B4-BE49-F238E27FC236}">
                    <a16:creationId xmlns:a16="http://schemas.microsoft.com/office/drawing/2014/main" id="{244965C4-BBBC-4F5B-AB89-485B6EFA9889}"/>
                  </a:ext>
                </a:extLst>
              </p:cNvPr>
              <p:cNvSpPr>
                <a:spLocks/>
              </p:cNvSpPr>
              <p:nvPr/>
            </p:nvSpPr>
            <p:spPr bwMode="auto">
              <a:xfrm>
                <a:off x="6364170" y="1012471"/>
                <a:ext cx="121442" cy="65678"/>
              </a:xfrm>
              <a:custGeom>
                <a:avLst/>
                <a:gdLst>
                  <a:gd name="T0" fmla="*/ 5 w 50"/>
                  <a:gd name="T1" fmla="*/ 27 h 27"/>
                  <a:gd name="T2" fmla="*/ 0 w 50"/>
                  <a:gd name="T3" fmla="*/ 23 h 27"/>
                  <a:gd name="T4" fmla="*/ 5 w 50"/>
                  <a:gd name="T5" fmla="*/ 17 h 27"/>
                  <a:gd name="T6" fmla="*/ 26 w 50"/>
                  <a:gd name="T7" fmla="*/ 0 h 27"/>
                  <a:gd name="T8" fmla="*/ 30 w 50"/>
                  <a:gd name="T9" fmla="*/ 0 h 27"/>
                  <a:gd name="T10" fmla="*/ 29 w 50"/>
                  <a:gd name="T11" fmla="*/ 6 h 27"/>
                  <a:gd name="T12" fmla="*/ 34 w 50"/>
                  <a:gd name="T13" fmla="*/ 3 h 27"/>
                  <a:gd name="T14" fmla="*/ 50 w 50"/>
                  <a:gd name="T15" fmla="*/ 14 h 27"/>
                  <a:gd name="T16" fmla="*/ 30 w 50"/>
                  <a:gd name="T17" fmla="*/ 22 h 27"/>
                  <a:gd name="T18" fmla="*/ 20 w 50"/>
                  <a:gd name="T19" fmla="*/ 23 h 27"/>
                  <a:gd name="T20" fmla="*/ 5 w 50"/>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7">
                    <a:moveTo>
                      <a:pt x="5" y="27"/>
                    </a:moveTo>
                    <a:cubicBezTo>
                      <a:pt x="1" y="27"/>
                      <a:pt x="0" y="26"/>
                      <a:pt x="0" y="23"/>
                    </a:cubicBezTo>
                    <a:cubicBezTo>
                      <a:pt x="0" y="18"/>
                      <a:pt x="4" y="18"/>
                      <a:pt x="5" y="17"/>
                    </a:cubicBezTo>
                    <a:cubicBezTo>
                      <a:pt x="12" y="10"/>
                      <a:pt x="15" y="0"/>
                      <a:pt x="26" y="0"/>
                    </a:cubicBezTo>
                    <a:cubicBezTo>
                      <a:pt x="29" y="0"/>
                      <a:pt x="29" y="0"/>
                      <a:pt x="30" y="0"/>
                    </a:cubicBezTo>
                    <a:cubicBezTo>
                      <a:pt x="30" y="4"/>
                      <a:pt x="31" y="4"/>
                      <a:pt x="29" y="6"/>
                    </a:cubicBezTo>
                    <a:cubicBezTo>
                      <a:pt x="31" y="5"/>
                      <a:pt x="32" y="3"/>
                      <a:pt x="34" y="3"/>
                    </a:cubicBezTo>
                    <a:cubicBezTo>
                      <a:pt x="38" y="3"/>
                      <a:pt x="50" y="10"/>
                      <a:pt x="50" y="14"/>
                    </a:cubicBezTo>
                    <a:cubicBezTo>
                      <a:pt x="50" y="21"/>
                      <a:pt x="35" y="22"/>
                      <a:pt x="30" y="22"/>
                    </a:cubicBezTo>
                    <a:cubicBezTo>
                      <a:pt x="29" y="22"/>
                      <a:pt x="20" y="23"/>
                      <a:pt x="20" y="23"/>
                    </a:cubicBezTo>
                    <a:lnTo>
                      <a:pt x="5" y="2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39" name="Freeform 70">
                <a:extLst>
                  <a:ext uri="{FF2B5EF4-FFF2-40B4-BE49-F238E27FC236}">
                    <a16:creationId xmlns:a16="http://schemas.microsoft.com/office/drawing/2014/main" id="{CA1EE8D3-8177-4714-A851-786AC63B7CE0}"/>
                  </a:ext>
                </a:extLst>
              </p:cNvPr>
              <p:cNvSpPr>
                <a:spLocks/>
              </p:cNvSpPr>
              <p:nvPr/>
            </p:nvSpPr>
            <p:spPr bwMode="auto">
              <a:xfrm>
                <a:off x="6195639" y="977773"/>
                <a:ext cx="45851" cy="24784"/>
              </a:xfrm>
              <a:custGeom>
                <a:avLst/>
                <a:gdLst>
                  <a:gd name="T0" fmla="*/ 8 w 19"/>
                  <a:gd name="T1" fmla="*/ 0 h 10"/>
                  <a:gd name="T2" fmla="*/ 19 w 19"/>
                  <a:gd name="T3" fmla="*/ 4 h 10"/>
                  <a:gd name="T4" fmla="*/ 5 w 19"/>
                  <a:gd name="T5" fmla="*/ 10 h 10"/>
                  <a:gd name="T6" fmla="*/ 0 w 19"/>
                  <a:gd name="T7" fmla="*/ 3 h 10"/>
                  <a:gd name="T8" fmla="*/ 8 w 19"/>
                  <a:gd name="T9" fmla="*/ 0 h 10"/>
                </a:gdLst>
                <a:ahLst/>
                <a:cxnLst>
                  <a:cxn ang="0">
                    <a:pos x="T0" y="T1"/>
                  </a:cxn>
                  <a:cxn ang="0">
                    <a:pos x="T2" y="T3"/>
                  </a:cxn>
                  <a:cxn ang="0">
                    <a:pos x="T4" y="T5"/>
                  </a:cxn>
                  <a:cxn ang="0">
                    <a:pos x="T6" y="T7"/>
                  </a:cxn>
                  <a:cxn ang="0">
                    <a:pos x="T8" y="T9"/>
                  </a:cxn>
                </a:cxnLst>
                <a:rect l="0" t="0" r="r" b="b"/>
                <a:pathLst>
                  <a:path w="19" h="10">
                    <a:moveTo>
                      <a:pt x="8" y="0"/>
                    </a:moveTo>
                    <a:cubicBezTo>
                      <a:pt x="9" y="0"/>
                      <a:pt x="17" y="4"/>
                      <a:pt x="19" y="4"/>
                    </a:cubicBezTo>
                    <a:cubicBezTo>
                      <a:pt x="18" y="9"/>
                      <a:pt x="9" y="10"/>
                      <a:pt x="5" y="10"/>
                    </a:cubicBezTo>
                    <a:cubicBezTo>
                      <a:pt x="4" y="10"/>
                      <a:pt x="0" y="5"/>
                      <a:pt x="0" y="3"/>
                    </a:cubicBezTo>
                    <a:cubicBezTo>
                      <a:pt x="0" y="0"/>
                      <a:pt x="6" y="0"/>
                      <a:pt x="8"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0" name="Freeform 71">
                <a:extLst>
                  <a:ext uri="{FF2B5EF4-FFF2-40B4-BE49-F238E27FC236}">
                    <a16:creationId xmlns:a16="http://schemas.microsoft.com/office/drawing/2014/main" id="{7C84E6E3-34FB-41AA-8923-0A38DD5BA19C}"/>
                  </a:ext>
                </a:extLst>
              </p:cNvPr>
              <p:cNvSpPr>
                <a:spLocks/>
              </p:cNvSpPr>
              <p:nvPr/>
            </p:nvSpPr>
            <p:spPr bwMode="auto">
              <a:xfrm>
                <a:off x="6210509" y="924488"/>
                <a:ext cx="166053" cy="117725"/>
              </a:xfrm>
              <a:custGeom>
                <a:avLst/>
                <a:gdLst>
                  <a:gd name="T0" fmla="*/ 65 w 68"/>
                  <a:gd name="T1" fmla="*/ 44 h 48"/>
                  <a:gd name="T2" fmla="*/ 59 w 68"/>
                  <a:gd name="T3" fmla="*/ 48 h 48"/>
                  <a:gd name="T4" fmla="*/ 27 w 68"/>
                  <a:gd name="T5" fmla="*/ 43 h 48"/>
                  <a:gd name="T6" fmla="*/ 12 w 68"/>
                  <a:gd name="T7" fmla="*/ 33 h 48"/>
                  <a:gd name="T8" fmla="*/ 33 w 68"/>
                  <a:gd name="T9" fmla="*/ 24 h 48"/>
                  <a:gd name="T10" fmla="*/ 21 w 68"/>
                  <a:gd name="T11" fmla="*/ 23 h 48"/>
                  <a:gd name="T12" fmla="*/ 0 w 68"/>
                  <a:gd name="T13" fmla="*/ 17 h 48"/>
                  <a:gd name="T14" fmla="*/ 30 w 68"/>
                  <a:gd name="T15" fmla="*/ 0 h 48"/>
                  <a:gd name="T16" fmla="*/ 47 w 68"/>
                  <a:gd name="T17" fmla="*/ 11 h 48"/>
                  <a:gd name="T18" fmla="*/ 44 w 68"/>
                  <a:gd name="T19" fmla="*/ 12 h 48"/>
                  <a:gd name="T20" fmla="*/ 44 w 68"/>
                  <a:gd name="T21" fmla="*/ 17 h 48"/>
                  <a:gd name="T22" fmla="*/ 39 w 68"/>
                  <a:gd name="T23" fmla="*/ 23 h 48"/>
                  <a:gd name="T24" fmla="*/ 45 w 68"/>
                  <a:gd name="T25" fmla="*/ 23 h 48"/>
                  <a:gd name="T26" fmla="*/ 53 w 68"/>
                  <a:gd name="T27" fmla="*/ 26 h 48"/>
                  <a:gd name="T28" fmla="*/ 59 w 68"/>
                  <a:gd name="T29" fmla="*/ 26 h 48"/>
                  <a:gd name="T30" fmla="*/ 68 w 68"/>
                  <a:gd name="T31" fmla="*/ 31 h 48"/>
                  <a:gd name="T32" fmla="*/ 66 w 68"/>
                  <a:gd name="T33" fmla="*/ 37 h 48"/>
                  <a:gd name="T34" fmla="*/ 60 w 68"/>
                  <a:gd name="T35" fmla="*/ 41 h 48"/>
                  <a:gd name="T36" fmla="*/ 65 w 68"/>
                  <a:gd name="T3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48">
                    <a:moveTo>
                      <a:pt x="65" y="44"/>
                    </a:moveTo>
                    <a:cubicBezTo>
                      <a:pt x="65" y="47"/>
                      <a:pt x="61" y="48"/>
                      <a:pt x="59" y="48"/>
                    </a:cubicBezTo>
                    <a:cubicBezTo>
                      <a:pt x="46" y="48"/>
                      <a:pt x="37" y="43"/>
                      <a:pt x="27" y="43"/>
                    </a:cubicBezTo>
                    <a:cubicBezTo>
                      <a:pt x="23" y="43"/>
                      <a:pt x="16" y="35"/>
                      <a:pt x="12" y="33"/>
                    </a:cubicBezTo>
                    <a:cubicBezTo>
                      <a:pt x="21" y="30"/>
                      <a:pt x="24" y="27"/>
                      <a:pt x="33" y="24"/>
                    </a:cubicBezTo>
                    <a:cubicBezTo>
                      <a:pt x="30" y="24"/>
                      <a:pt x="23" y="23"/>
                      <a:pt x="21" y="23"/>
                    </a:cubicBezTo>
                    <a:cubicBezTo>
                      <a:pt x="13" y="23"/>
                      <a:pt x="8" y="21"/>
                      <a:pt x="0" y="17"/>
                    </a:cubicBezTo>
                    <a:cubicBezTo>
                      <a:pt x="12" y="14"/>
                      <a:pt x="16" y="0"/>
                      <a:pt x="30" y="0"/>
                    </a:cubicBezTo>
                    <a:cubicBezTo>
                      <a:pt x="38" y="0"/>
                      <a:pt x="43" y="8"/>
                      <a:pt x="47" y="11"/>
                    </a:cubicBezTo>
                    <a:cubicBezTo>
                      <a:pt x="45" y="13"/>
                      <a:pt x="45" y="12"/>
                      <a:pt x="44" y="12"/>
                    </a:cubicBezTo>
                    <a:cubicBezTo>
                      <a:pt x="44" y="15"/>
                      <a:pt x="44" y="16"/>
                      <a:pt x="44" y="17"/>
                    </a:cubicBezTo>
                    <a:cubicBezTo>
                      <a:pt x="44" y="19"/>
                      <a:pt x="41" y="21"/>
                      <a:pt x="39" y="23"/>
                    </a:cubicBezTo>
                    <a:cubicBezTo>
                      <a:pt x="41" y="22"/>
                      <a:pt x="42" y="23"/>
                      <a:pt x="45" y="23"/>
                    </a:cubicBezTo>
                    <a:cubicBezTo>
                      <a:pt x="48" y="23"/>
                      <a:pt x="50" y="26"/>
                      <a:pt x="53" y="26"/>
                    </a:cubicBezTo>
                    <a:cubicBezTo>
                      <a:pt x="55" y="26"/>
                      <a:pt x="57" y="26"/>
                      <a:pt x="59" y="26"/>
                    </a:cubicBezTo>
                    <a:cubicBezTo>
                      <a:pt x="65" y="26"/>
                      <a:pt x="65" y="28"/>
                      <a:pt x="68" y="31"/>
                    </a:cubicBezTo>
                    <a:cubicBezTo>
                      <a:pt x="66" y="34"/>
                      <a:pt x="66" y="34"/>
                      <a:pt x="66" y="37"/>
                    </a:cubicBezTo>
                    <a:cubicBezTo>
                      <a:pt x="66" y="40"/>
                      <a:pt x="62" y="40"/>
                      <a:pt x="60" y="41"/>
                    </a:cubicBezTo>
                    <a:cubicBezTo>
                      <a:pt x="62" y="41"/>
                      <a:pt x="65" y="42"/>
                      <a:pt x="65" y="4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1" name="Freeform 72">
                <a:extLst>
                  <a:ext uri="{FF2B5EF4-FFF2-40B4-BE49-F238E27FC236}">
                    <a16:creationId xmlns:a16="http://schemas.microsoft.com/office/drawing/2014/main" id="{13AFFAF9-70D6-46EE-B971-13079D941FD0}"/>
                  </a:ext>
                </a:extLst>
              </p:cNvPr>
              <p:cNvSpPr>
                <a:spLocks/>
              </p:cNvSpPr>
              <p:nvPr/>
            </p:nvSpPr>
            <p:spPr bwMode="auto">
              <a:xfrm>
                <a:off x="6283623" y="1110368"/>
                <a:ext cx="18588" cy="14870"/>
              </a:xfrm>
              <a:custGeom>
                <a:avLst/>
                <a:gdLst>
                  <a:gd name="T0" fmla="*/ 0 w 8"/>
                  <a:gd name="T1" fmla="*/ 3 h 6"/>
                  <a:gd name="T2" fmla="*/ 4 w 8"/>
                  <a:gd name="T3" fmla="*/ 0 h 6"/>
                  <a:gd name="T4" fmla="*/ 8 w 8"/>
                  <a:gd name="T5" fmla="*/ 0 h 6"/>
                  <a:gd name="T6" fmla="*/ 3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1" y="2"/>
                      <a:pt x="3" y="1"/>
                      <a:pt x="4" y="0"/>
                    </a:cubicBezTo>
                    <a:cubicBezTo>
                      <a:pt x="8" y="0"/>
                      <a:pt x="8" y="0"/>
                      <a:pt x="8" y="0"/>
                    </a:cubicBezTo>
                    <a:cubicBezTo>
                      <a:pt x="8" y="4"/>
                      <a:pt x="6" y="6"/>
                      <a:pt x="3" y="6"/>
                    </a:cubicBezTo>
                    <a:cubicBezTo>
                      <a:pt x="1" y="6"/>
                      <a:pt x="0" y="5"/>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2" name="Freeform 73">
                <a:extLst>
                  <a:ext uri="{FF2B5EF4-FFF2-40B4-BE49-F238E27FC236}">
                    <a16:creationId xmlns:a16="http://schemas.microsoft.com/office/drawing/2014/main" id="{79B381EA-22A2-4B42-AE08-354948D1562C}"/>
                  </a:ext>
                </a:extLst>
              </p:cNvPr>
              <p:cNvSpPr>
                <a:spLocks/>
              </p:cNvSpPr>
              <p:nvPr/>
            </p:nvSpPr>
            <p:spPr bwMode="auto">
              <a:xfrm>
                <a:off x="6178290" y="929445"/>
                <a:ext cx="27262" cy="7435"/>
              </a:xfrm>
              <a:custGeom>
                <a:avLst/>
                <a:gdLst>
                  <a:gd name="T0" fmla="*/ 11 w 11"/>
                  <a:gd name="T1" fmla="*/ 2 h 3"/>
                  <a:gd name="T2" fmla="*/ 0 w 11"/>
                  <a:gd name="T3" fmla="*/ 0 h 3"/>
                  <a:gd name="T4" fmla="*/ 10 w 11"/>
                  <a:gd name="T5" fmla="*/ 0 h 3"/>
                  <a:gd name="T6" fmla="*/ 11 w 11"/>
                  <a:gd name="T7" fmla="*/ 2 h 3"/>
                </a:gdLst>
                <a:ahLst/>
                <a:cxnLst>
                  <a:cxn ang="0">
                    <a:pos x="T0" y="T1"/>
                  </a:cxn>
                  <a:cxn ang="0">
                    <a:pos x="T2" y="T3"/>
                  </a:cxn>
                  <a:cxn ang="0">
                    <a:pos x="T4" y="T5"/>
                  </a:cxn>
                  <a:cxn ang="0">
                    <a:pos x="T6" y="T7"/>
                  </a:cxn>
                </a:cxnLst>
                <a:rect l="0" t="0" r="r" b="b"/>
                <a:pathLst>
                  <a:path w="11" h="3">
                    <a:moveTo>
                      <a:pt x="11" y="2"/>
                    </a:moveTo>
                    <a:cubicBezTo>
                      <a:pt x="7" y="3"/>
                      <a:pt x="1" y="3"/>
                      <a:pt x="0" y="0"/>
                    </a:cubicBezTo>
                    <a:cubicBezTo>
                      <a:pt x="10" y="0"/>
                      <a:pt x="10" y="0"/>
                      <a:pt x="10" y="0"/>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3" name="Freeform 74">
                <a:extLst>
                  <a:ext uri="{FF2B5EF4-FFF2-40B4-BE49-F238E27FC236}">
                    <a16:creationId xmlns:a16="http://schemas.microsoft.com/office/drawing/2014/main" id="{915C8F78-B209-4819-BE02-30424CFBCF3B}"/>
                  </a:ext>
                </a:extLst>
              </p:cNvPr>
              <p:cNvSpPr>
                <a:spLocks/>
              </p:cNvSpPr>
              <p:nvPr/>
            </p:nvSpPr>
            <p:spPr bwMode="auto">
              <a:xfrm>
                <a:off x="6507918" y="1063279"/>
                <a:ext cx="24784" cy="9914"/>
              </a:xfrm>
              <a:custGeom>
                <a:avLst/>
                <a:gdLst>
                  <a:gd name="T0" fmla="*/ 10 w 10"/>
                  <a:gd name="T1" fmla="*/ 0 h 4"/>
                  <a:gd name="T2" fmla="*/ 6 w 10"/>
                  <a:gd name="T3" fmla="*/ 4 h 4"/>
                  <a:gd name="T4" fmla="*/ 0 w 10"/>
                  <a:gd name="T5" fmla="*/ 1 h 4"/>
                  <a:gd name="T6" fmla="*/ 10 w 10"/>
                  <a:gd name="T7" fmla="*/ 0 h 4"/>
                </a:gdLst>
                <a:ahLst/>
                <a:cxnLst>
                  <a:cxn ang="0">
                    <a:pos x="T0" y="T1"/>
                  </a:cxn>
                  <a:cxn ang="0">
                    <a:pos x="T2" y="T3"/>
                  </a:cxn>
                  <a:cxn ang="0">
                    <a:pos x="T4" y="T5"/>
                  </a:cxn>
                  <a:cxn ang="0">
                    <a:pos x="T6" y="T7"/>
                  </a:cxn>
                </a:cxnLst>
                <a:rect l="0" t="0" r="r" b="b"/>
                <a:pathLst>
                  <a:path w="10" h="4">
                    <a:moveTo>
                      <a:pt x="10" y="0"/>
                    </a:moveTo>
                    <a:cubicBezTo>
                      <a:pt x="9" y="2"/>
                      <a:pt x="8" y="4"/>
                      <a:pt x="6" y="4"/>
                    </a:cubicBezTo>
                    <a:cubicBezTo>
                      <a:pt x="2" y="4"/>
                      <a:pt x="1" y="2"/>
                      <a:pt x="0" y="1"/>
                    </a:cubicBezTo>
                    <a:cubicBezTo>
                      <a:pt x="6" y="0"/>
                      <a:pt x="7" y="1"/>
                      <a:pt x="1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4" name="Freeform 75">
                <a:extLst>
                  <a:ext uri="{FF2B5EF4-FFF2-40B4-BE49-F238E27FC236}">
                    <a16:creationId xmlns:a16="http://schemas.microsoft.com/office/drawing/2014/main" id="{B859DAD3-4E97-4A6D-A77E-09A345390161}"/>
                  </a:ext>
                </a:extLst>
              </p:cNvPr>
              <p:cNvSpPr>
                <a:spLocks/>
              </p:cNvSpPr>
              <p:nvPr/>
            </p:nvSpPr>
            <p:spPr bwMode="auto">
              <a:xfrm>
                <a:off x="5261281" y="946794"/>
                <a:ext cx="141269" cy="40894"/>
              </a:xfrm>
              <a:custGeom>
                <a:avLst/>
                <a:gdLst>
                  <a:gd name="T0" fmla="*/ 49 w 58"/>
                  <a:gd name="T1" fmla="*/ 8 h 17"/>
                  <a:gd name="T2" fmla="*/ 37 w 58"/>
                  <a:gd name="T3" fmla="*/ 11 h 17"/>
                  <a:gd name="T4" fmla="*/ 32 w 58"/>
                  <a:gd name="T5" fmla="*/ 17 h 17"/>
                  <a:gd name="T6" fmla="*/ 29 w 58"/>
                  <a:gd name="T7" fmla="*/ 14 h 17"/>
                  <a:gd name="T8" fmla="*/ 29 w 58"/>
                  <a:gd name="T9" fmla="*/ 14 h 17"/>
                  <a:gd name="T10" fmla="*/ 21 w 58"/>
                  <a:gd name="T11" fmla="*/ 11 h 17"/>
                  <a:gd name="T12" fmla="*/ 27 w 58"/>
                  <a:gd name="T13" fmla="*/ 8 h 17"/>
                  <a:gd name="T14" fmla="*/ 22 w 58"/>
                  <a:gd name="T15" fmla="*/ 8 h 17"/>
                  <a:gd name="T16" fmla="*/ 26 w 58"/>
                  <a:gd name="T17" fmla="*/ 5 h 17"/>
                  <a:gd name="T18" fmla="*/ 19 w 58"/>
                  <a:gd name="T19" fmla="*/ 3 h 17"/>
                  <a:gd name="T20" fmla="*/ 6 w 58"/>
                  <a:gd name="T21" fmla="*/ 6 h 17"/>
                  <a:gd name="T22" fmla="*/ 0 w 58"/>
                  <a:gd name="T23" fmla="*/ 5 h 17"/>
                  <a:gd name="T24" fmla="*/ 22 w 58"/>
                  <a:gd name="T25" fmla="*/ 0 h 17"/>
                  <a:gd name="T26" fmla="*/ 39 w 58"/>
                  <a:gd name="T27" fmla="*/ 4 h 17"/>
                  <a:gd name="T28" fmla="*/ 49 w 58"/>
                  <a:gd name="T29" fmla="*/ 0 h 17"/>
                  <a:gd name="T30" fmla="*/ 58 w 58"/>
                  <a:gd name="T31" fmla="*/ 3 h 17"/>
                  <a:gd name="T32" fmla="*/ 50 w 58"/>
                  <a:gd name="T33" fmla="*/ 8 h 17"/>
                  <a:gd name="T34" fmla="*/ 47 w 58"/>
                  <a:gd name="T35" fmla="*/ 8 h 17"/>
                  <a:gd name="T36" fmla="*/ 47 w 58"/>
                  <a:gd name="T37" fmla="*/ 11 h 17"/>
                  <a:gd name="T38" fmla="*/ 49 w 58"/>
                  <a:gd name="T3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17">
                    <a:moveTo>
                      <a:pt x="49" y="8"/>
                    </a:moveTo>
                    <a:cubicBezTo>
                      <a:pt x="45" y="12"/>
                      <a:pt x="42" y="8"/>
                      <a:pt x="37" y="11"/>
                    </a:cubicBezTo>
                    <a:cubicBezTo>
                      <a:pt x="35" y="12"/>
                      <a:pt x="34" y="17"/>
                      <a:pt x="32" y="17"/>
                    </a:cubicBezTo>
                    <a:cubicBezTo>
                      <a:pt x="30" y="17"/>
                      <a:pt x="29" y="15"/>
                      <a:pt x="29" y="14"/>
                    </a:cubicBezTo>
                    <a:cubicBezTo>
                      <a:pt x="29" y="14"/>
                      <a:pt x="29" y="14"/>
                      <a:pt x="29" y="14"/>
                    </a:cubicBezTo>
                    <a:cubicBezTo>
                      <a:pt x="24" y="14"/>
                      <a:pt x="22" y="13"/>
                      <a:pt x="21" y="11"/>
                    </a:cubicBezTo>
                    <a:cubicBezTo>
                      <a:pt x="23" y="10"/>
                      <a:pt x="24" y="9"/>
                      <a:pt x="27" y="8"/>
                    </a:cubicBezTo>
                    <a:cubicBezTo>
                      <a:pt x="24" y="8"/>
                      <a:pt x="23" y="8"/>
                      <a:pt x="22" y="8"/>
                    </a:cubicBezTo>
                    <a:cubicBezTo>
                      <a:pt x="23" y="7"/>
                      <a:pt x="24" y="6"/>
                      <a:pt x="26" y="5"/>
                    </a:cubicBezTo>
                    <a:cubicBezTo>
                      <a:pt x="23" y="4"/>
                      <a:pt x="22" y="3"/>
                      <a:pt x="19" y="3"/>
                    </a:cubicBezTo>
                    <a:cubicBezTo>
                      <a:pt x="16" y="3"/>
                      <a:pt x="11" y="6"/>
                      <a:pt x="6" y="6"/>
                    </a:cubicBezTo>
                    <a:cubicBezTo>
                      <a:pt x="4" y="6"/>
                      <a:pt x="2" y="6"/>
                      <a:pt x="0" y="5"/>
                    </a:cubicBezTo>
                    <a:cubicBezTo>
                      <a:pt x="3" y="1"/>
                      <a:pt x="16" y="0"/>
                      <a:pt x="22" y="0"/>
                    </a:cubicBezTo>
                    <a:cubicBezTo>
                      <a:pt x="29" y="0"/>
                      <a:pt x="33" y="4"/>
                      <a:pt x="39" y="4"/>
                    </a:cubicBezTo>
                    <a:cubicBezTo>
                      <a:pt x="43" y="4"/>
                      <a:pt x="45" y="0"/>
                      <a:pt x="49" y="0"/>
                    </a:cubicBezTo>
                    <a:cubicBezTo>
                      <a:pt x="53" y="0"/>
                      <a:pt x="56" y="2"/>
                      <a:pt x="58" y="3"/>
                    </a:cubicBezTo>
                    <a:cubicBezTo>
                      <a:pt x="57" y="8"/>
                      <a:pt x="54" y="5"/>
                      <a:pt x="50" y="8"/>
                    </a:cubicBezTo>
                    <a:cubicBezTo>
                      <a:pt x="49" y="8"/>
                      <a:pt x="48" y="8"/>
                      <a:pt x="47" y="8"/>
                    </a:cubicBezTo>
                    <a:cubicBezTo>
                      <a:pt x="47" y="11"/>
                      <a:pt x="47" y="11"/>
                      <a:pt x="47" y="11"/>
                    </a:cubicBezTo>
                    <a:lnTo>
                      <a:pt x="49" y="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5" name="Freeform 76">
                <a:extLst>
                  <a:ext uri="{FF2B5EF4-FFF2-40B4-BE49-F238E27FC236}">
                    <a16:creationId xmlns:a16="http://schemas.microsoft.com/office/drawing/2014/main" id="{07476CA9-0ACC-4AFC-9D6E-12F7DB1C6005}"/>
                  </a:ext>
                </a:extLst>
              </p:cNvPr>
              <p:cNvSpPr>
                <a:spLocks/>
              </p:cNvSpPr>
              <p:nvPr/>
            </p:nvSpPr>
            <p:spPr bwMode="auto">
              <a:xfrm>
                <a:off x="5630563" y="917053"/>
                <a:ext cx="48329" cy="32219"/>
              </a:xfrm>
              <a:custGeom>
                <a:avLst/>
                <a:gdLst>
                  <a:gd name="T0" fmla="*/ 5 w 20"/>
                  <a:gd name="T1" fmla="*/ 13 h 13"/>
                  <a:gd name="T2" fmla="*/ 0 w 20"/>
                  <a:gd name="T3" fmla="*/ 9 h 13"/>
                  <a:gd name="T4" fmla="*/ 16 w 20"/>
                  <a:gd name="T5" fmla="*/ 0 h 13"/>
                  <a:gd name="T6" fmla="*/ 20 w 20"/>
                  <a:gd name="T7" fmla="*/ 10 h 13"/>
                  <a:gd name="T8" fmla="*/ 5 w 20"/>
                  <a:gd name="T9" fmla="*/ 13 h 13"/>
                </a:gdLst>
                <a:ahLst/>
                <a:cxnLst>
                  <a:cxn ang="0">
                    <a:pos x="T0" y="T1"/>
                  </a:cxn>
                  <a:cxn ang="0">
                    <a:pos x="T2" y="T3"/>
                  </a:cxn>
                  <a:cxn ang="0">
                    <a:pos x="T4" y="T5"/>
                  </a:cxn>
                  <a:cxn ang="0">
                    <a:pos x="T6" y="T7"/>
                  </a:cxn>
                  <a:cxn ang="0">
                    <a:pos x="T8" y="T9"/>
                  </a:cxn>
                </a:cxnLst>
                <a:rect l="0" t="0" r="r" b="b"/>
                <a:pathLst>
                  <a:path w="20" h="13">
                    <a:moveTo>
                      <a:pt x="5" y="13"/>
                    </a:moveTo>
                    <a:cubicBezTo>
                      <a:pt x="1" y="13"/>
                      <a:pt x="0" y="12"/>
                      <a:pt x="0" y="9"/>
                    </a:cubicBezTo>
                    <a:cubicBezTo>
                      <a:pt x="0" y="5"/>
                      <a:pt x="12" y="0"/>
                      <a:pt x="16" y="0"/>
                    </a:cubicBezTo>
                    <a:cubicBezTo>
                      <a:pt x="20" y="10"/>
                      <a:pt x="20" y="10"/>
                      <a:pt x="20" y="10"/>
                    </a:cubicBezTo>
                    <a:cubicBezTo>
                      <a:pt x="18" y="11"/>
                      <a:pt x="7" y="13"/>
                      <a:pt x="5" y="1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6" name="Freeform 77">
                <a:extLst>
                  <a:ext uri="{FF2B5EF4-FFF2-40B4-BE49-F238E27FC236}">
                    <a16:creationId xmlns:a16="http://schemas.microsoft.com/office/drawing/2014/main" id="{2AC0A1CC-EDF7-455F-9324-AACA72053970}"/>
                  </a:ext>
                </a:extLst>
              </p:cNvPr>
              <p:cNvSpPr>
                <a:spLocks/>
              </p:cNvSpPr>
              <p:nvPr/>
            </p:nvSpPr>
            <p:spPr bwMode="auto">
              <a:xfrm>
                <a:off x="5564886" y="939359"/>
                <a:ext cx="53286" cy="30980"/>
              </a:xfrm>
              <a:custGeom>
                <a:avLst/>
                <a:gdLst>
                  <a:gd name="T0" fmla="*/ 22 w 22"/>
                  <a:gd name="T1" fmla="*/ 2 h 13"/>
                  <a:gd name="T2" fmla="*/ 22 w 22"/>
                  <a:gd name="T3" fmla="*/ 7 h 13"/>
                  <a:gd name="T4" fmla="*/ 14 w 22"/>
                  <a:gd name="T5" fmla="*/ 8 h 13"/>
                  <a:gd name="T6" fmla="*/ 16 w 22"/>
                  <a:gd name="T7" fmla="*/ 11 h 13"/>
                  <a:gd name="T8" fmla="*/ 0 w 22"/>
                  <a:gd name="T9" fmla="*/ 11 h 13"/>
                  <a:gd name="T10" fmla="*/ 6 w 22"/>
                  <a:gd name="T11" fmla="*/ 4 h 13"/>
                  <a:gd name="T12" fmla="*/ 6 w 22"/>
                  <a:gd name="T13" fmla="*/ 0 h 13"/>
                  <a:gd name="T14" fmla="*/ 15 w 22"/>
                  <a:gd name="T15" fmla="*/ 0 h 13"/>
                  <a:gd name="T16" fmla="*/ 12 w 22"/>
                  <a:gd name="T17" fmla="*/ 2 h 13"/>
                  <a:gd name="T18" fmla="*/ 22 w 22"/>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
                    <a:moveTo>
                      <a:pt x="22" y="2"/>
                    </a:moveTo>
                    <a:cubicBezTo>
                      <a:pt x="22" y="5"/>
                      <a:pt x="22" y="5"/>
                      <a:pt x="22" y="7"/>
                    </a:cubicBezTo>
                    <a:cubicBezTo>
                      <a:pt x="20" y="9"/>
                      <a:pt x="17" y="8"/>
                      <a:pt x="14" y="8"/>
                    </a:cubicBezTo>
                    <a:cubicBezTo>
                      <a:pt x="16" y="11"/>
                      <a:pt x="16" y="11"/>
                      <a:pt x="16" y="11"/>
                    </a:cubicBezTo>
                    <a:cubicBezTo>
                      <a:pt x="14" y="12"/>
                      <a:pt x="0" y="13"/>
                      <a:pt x="0" y="11"/>
                    </a:cubicBezTo>
                    <a:cubicBezTo>
                      <a:pt x="0" y="7"/>
                      <a:pt x="2" y="5"/>
                      <a:pt x="6" y="4"/>
                    </a:cubicBezTo>
                    <a:cubicBezTo>
                      <a:pt x="6" y="1"/>
                      <a:pt x="6" y="1"/>
                      <a:pt x="6" y="0"/>
                    </a:cubicBezTo>
                    <a:cubicBezTo>
                      <a:pt x="15" y="0"/>
                      <a:pt x="15" y="0"/>
                      <a:pt x="15" y="0"/>
                    </a:cubicBezTo>
                    <a:cubicBezTo>
                      <a:pt x="15" y="1"/>
                      <a:pt x="13" y="2"/>
                      <a:pt x="12" y="2"/>
                    </a:cubicBezTo>
                    <a:cubicBezTo>
                      <a:pt x="14" y="3"/>
                      <a:pt x="19" y="3"/>
                      <a:pt x="22"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7" name="Freeform 78">
                <a:extLst>
                  <a:ext uri="{FF2B5EF4-FFF2-40B4-BE49-F238E27FC236}">
                    <a16:creationId xmlns:a16="http://schemas.microsoft.com/office/drawing/2014/main" id="{5DCBA327-7CD8-4547-A1DF-C91BBF3315BF}"/>
                  </a:ext>
                </a:extLst>
              </p:cNvPr>
              <p:cNvSpPr>
                <a:spLocks/>
              </p:cNvSpPr>
              <p:nvPr/>
            </p:nvSpPr>
            <p:spPr bwMode="auto">
              <a:xfrm>
                <a:off x="5493012" y="965381"/>
                <a:ext cx="57003" cy="19827"/>
              </a:xfrm>
              <a:custGeom>
                <a:avLst/>
                <a:gdLst>
                  <a:gd name="T0" fmla="*/ 13 w 23"/>
                  <a:gd name="T1" fmla="*/ 8 h 8"/>
                  <a:gd name="T2" fmla="*/ 8 w 23"/>
                  <a:gd name="T3" fmla="*/ 5 h 8"/>
                  <a:gd name="T4" fmla="*/ 3 w 23"/>
                  <a:gd name="T5" fmla="*/ 8 h 8"/>
                  <a:gd name="T6" fmla="*/ 0 w 23"/>
                  <a:gd name="T7" fmla="*/ 6 h 8"/>
                  <a:gd name="T8" fmla="*/ 15 w 23"/>
                  <a:gd name="T9" fmla="*/ 0 h 8"/>
                  <a:gd name="T10" fmla="*/ 23 w 23"/>
                  <a:gd name="T11" fmla="*/ 3 h 8"/>
                  <a:gd name="T12" fmla="*/ 13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3" y="8"/>
                    </a:moveTo>
                    <a:cubicBezTo>
                      <a:pt x="12" y="8"/>
                      <a:pt x="9" y="5"/>
                      <a:pt x="8" y="5"/>
                    </a:cubicBezTo>
                    <a:cubicBezTo>
                      <a:pt x="7" y="8"/>
                      <a:pt x="6" y="8"/>
                      <a:pt x="3" y="8"/>
                    </a:cubicBezTo>
                    <a:cubicBezTo>
                      <a:pt x="2" y="8"/>
                      <a:pt x="0" y="7"/>
                      <a:pt x="0" y="6"/>
                    </a:cubicBezTo>
                    <a:cubicBezTo>
                      <a:pt x="0" y="2"/>
                      <a:pt x="12" y="0"/>
                      <a:pt x="15" y="0"/>
                    </a:cubicBezTo>
                    <a:cubicBezTo>
                      <a:pt x="18" y="0"/>
                      <a:pt x="21" y="1"/>
                      <a:pt x="23" y="3"/>
                    </a:cubicBezTo>
                    <a:cubicBezTo>
                      <a:pt x="17" y="3"/>
                      <a:pt x="17" y="8"/>
                      <a:pt x="13"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8" name="Freeform 79">
                <a:extLst>
                  <a:ext uri="{FF2B5EF4-FFF2-40B4-BE49-F238E27FC236}">
                    <a16:creationId xmlns:a16="http://schemas.microsoft.com/office/drawing/2014/main" id="{B6323CFE-B072-4FDC-BD86-0765F13B3A35}"/>
                  </a:ext>
                </a:extLst>
              </p:cNvPr>
              <p:cNvSpPr>
                <a:spLocks/>
              </p:cNvSpPr>
              <p:nvPr/>
            </p:nvSpPr>
            <p:spPr bwMode="auto">
              <a:xfrm>
                <a:off x="5462032" y="902183"/>
                <a:ext cx="85505" cy="58243"/>
              </a:xfrm>
              <a:custGeom>
                <a:avLst/>
                <a:gdLst>
                  <a:gd name="T0" fmla="*/ 26 w 35"/>
                  <a:gd name="T1" fmla="*/ 20 h 24"/>
                  <a:gd name="T2" fmla="*/ 15 w 35"/>
                  <a:gd name="T3" fmla="*/ 24 h 24"/>
                  <a:gd name="T4" fmla="*/ 0 w 35"/>
                  <a:gd name="T5" fmla="*/ 18 h 24"/>
                  <a:gd name="T6" fmla="*/ 4 w 35"/>
                  <a:gd name="T7" fmla="*/ 15 h 24"/>
                  <a:gd name="T8" fmla="*/ 16 w 35"/>
                  <a:gd name="T9" fmla="*/ 15 h 24"/>
                  <a:gd name="T10" fmla="*/ 11 w 35"/>
                  <a:gd name="T11" fmla="*/ 14 h 24"/>
                  <a:gd name="T12" fmla="*/ 11 w 35"/>
                  <a:gd name="T13" fmla="*/ 11 h 24"/>
                  <a:gd name="T14" fmla="*/ 29 w 35"/>
                  <a:gd name="T15" fmla="*/ 5 h 24"/>
                  <a:gd name="T16" fmla="*/ 33 w 35"/>
                  <a:gd name="T17" fmla="*/ 0 h 24"/>
                  <a:gd name="T18" fmla="*/ 34 w 35"/>
                  <a:gd name="T19" fmla="*/ 4 h 24"/>
                  <a:gd name="T20" fmla="*/ 32 w 35"/>
                  <a:gd name="T21" fmla="*/ 7 h 24"/>
                  <a:gd name="T22" fmla="*/ 19 w 35"/>
                  <a:gd name="T23" fmla="*/ 15 h 24"/>
                  <a:gd name="T24" fmla="*/ 35 w 35"/>
                  <a:gd name="T25" fmla="*/ 19 h 24"/>
                  <a:gd name="T26" fmla="*/ 26 w 35"/>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4">
                    <a:moveTo>
                      <a:pt x="26" y="20"/>
                    </a:moveTo>
                    <a:cubicBezTo>
                      <a:pt x="23" y="20"/>
                      <a:pt x="18" y="24"/>
                      <a:pt x="15" y="24"/>
                    </a:cubicBezTo>
                    <a:cubicBezTo>
                      <a:pt x="13" y="24"/>
                      <a:pt x="1" y="18"/>
                      <a:pt x="0" y="18"/>
                    </a:cubicBezTo>
                    <a:cubicBezTo>
                      <a:pt x="2" y="17"/>
                      <a:pt x="3" y="16"/>
                      <a:pt x="4" y="15"/>
                    </a:cubicBezTo>
                    <a:cubicBezTo>
                      <a:pt x="16" y="15"/>
                      <a:pt x="16" y="15"/>
                      <a:pt x="16" y="15"/>
                    </a:cubicBezTo>
                    <a:cubicBezTo>
                      <a:pt x="13" y="14"/>
                      <a:pt x="14" y="13"/>
                      <a:pt x="11" y="14"/>
                    </a:cubicBezTo>
                    <a:cubicBezTo>
                      <a:pt x="11" y="11"/>
                      <a:pt x="11" y="11"/>
                      <a:pt x="11" y="11"/>
                    </a:cubicBezTo>
                    <a:cubicBezTo>
                      <a:pt x="20" y="11"/>
                      <a:pt x="20" y="5"/>
                      <a:pt x="29" y="5"/>
                    </a:cubicBezTo>
                    <a:cubicBezTo>
                      <a:pt x="29" y="2"/>
                      <a:pt x="31" y="0"/>
                      <a:pt x="33" y="0"/>
                    </a:cubicBezTo>
                    <a:cubicBezTo>
                      <a:pt x="34" y="0"/>
                      <a:pt x="34" y="3"/>
                      <a:pt x="34" y="4"/>
                    </a:cubicBezTo>
                    <a:cubicBezTo>
                      <a:pt x="33" y="4"/>
                      <a:pt x="32" y="6"/>
                      <a:pt x="32" y="7"/>
                    </a:cubicBezTo>
                    <a:cubicBezTo>
                      <a:pt x="27" y="10"/>
                      <a:pt x="21" y="12"/>
                      <a:pt x="19" y="15"/>
                    </a:cubicBezTo>
                    <a:cubicBezTo>
                      <a:pt x="27" y="16"/>
                      <a:pt x="29" y="16"/>
                      <a:pt x="35" y="19"/>
                    </a:cubicBezTo>
                    <a:cubicBezTo>
                      <a:pt x="33" y="21"/>
                      <a:pt x="29" y="20"/>
                      <a:pt x="26" y="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49" name="Freeform 144">
                <a:extLst>
                  <a:ext uri="{FF2B5EF4-FFF2-40B4-BE49-F238E27FC236}">
                    <a16:creationId xmlns:a16="http://schemas.microsoft.com/office/drawing/2014/main" id="{DA2C89F3-1124-4B06-8184-6145EA640FA6}"/>
                  </a:ext>
                </a:extLst>
              </p:cNvPr>
              <p:cNvSpPr>
                <a:spLocks/>
              </p:cNvSpPr>
              <p:nvPr/>
            </p:nvSpPr>
            <p:spPr bwMode="auto">
              <a:xfrm>
                <a:off x="7122562" y="1150023"/>
                <a:ext cx="153661" cy="58243"/>
              </a:xfrm>
              <a:custGeom>
                <a:avLst/>
                <a:gdLst>
                  <a:gd name="T0" fmla="*/ 50 w 63"/>
                  <a:gd name="T1" fmla="*/ 18 h 24"/>
                  <a:gd name="T2" fmla="*/ 43 w 63"/>
                  <a:gd name="T3" fmla="*/ 21 h 24"/>
                  <a:gd name="T4" fmla="*/ 37 w 63"/>
                  <a:gd name="T5" fmla="*/ 18 h 24"/>
                  <a:gd name="T6" fmla="*/ 32 w 63"/>
                  <a:gd name="T7" fmla="*/ 20 h 24"/>
                  <a:gd name="T8" fmla="*/ 25 w 63"/>
                  <a:gd name="T9" fmla="*/ 22 h 24"/>
                  <a:gd name="T10" fmla="*/ 20 w 63"/>
                  <a:gd name="T11" fmla="*/ 20 h 24"/>
                  <a:gd name="T12" fmla="*/ 14 w 63"/>
                  <a:gd name="T13" fmla="*/ 24 h 24"/>
                  <a:gd name="T14" fmla="*/ 0 w 63"/>
                  <a:gd name="T15" fmla="*/ 11 h 24"/>
                  <a:gd name="T16" fmla="*/ 12 w 63"/>
                  <a:gd name="T17" fmla="*/ 0 h 24"/>
                  <a:gd name="T18" fmla="*/ 30 w 63"/>
                  <a:gd name="T19" fmla="*/ 9 h 24"/>
                  <a:gd name="T20" fmla="*/ 35 w 63"/>
                  <a:gd name="T21" fmla="*/ 1 h 24"/>
                  <a:gd name="T22" fmla="*/ 63 w 63"/>
                  <a:gd name="T23" fmla="*/ 9 h 24"/>
                  <a:gd name="T24" fmla="*/ 58 w 63"/>
                  <a:gd name="T25" fmla="*/ 18 h 24"/>
                  <a:gd name="T26" fmla="*/ 50 w 63"/>
                  <a:gd name="T2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4">
                    <a:moveTo>
                      <a:pt x="50" y="18"/>
                    </a:moveTo>
                    <a:cubicBezTo>
                      <a:pt x="48" y="18"/>
                      <a:pt x="46" y="21"/>
                      <a:pt x="43" y="21"/>
                    </a:cubicBezTo>
                    <a:cubicBezTo>
                      <a:pt x="41" y="21"/>
                      <a:pt x="39" y="18"/>
                      <a:pt x="37" y="18"/>
                    </a:cubicBezTo>
                    <a:cubicBezTo>
                      <a:pt x="35" y="18"/>
                      <a:pt x="34" y="20"/>
                      <a:pt x="32" y="20"/>
                    </a:cubicBezTo>
                    <a:cubicBezTo>
                      <a:pt x="30" y="20"/>
                      <a:pt x="28" y="22"/>
                      <a:pt x="25" y="22"/>
                    </a:cubicBezTo>
                    <a:cubicBezTo>
                      <a:pt x="23" y="22"/>
                      <a:pt x="22" y="21"/>
                      <a:pt x="20" y="20"/>
                    </a:cubicBezTo>
                    <a:cubicBezTo>
                      <a:pt x="18" y="21"/>
                      <a:pt x="17" y="24"/>
                      <a:pt x="14" y="24"/>
                    </a:cubicBezTo>
                    <a:cubicBezTo>
                      <a:pt x="6" y="24"/>
                      <a:pt x="0" y="18"/>
                      <a:pt x="0" y="11"/>
                    </a:cubicBezTo>
                    <a:cubicBezTo>
                      <a:pt x="0" y="4"/>
                      <a:pt x="6" y="0"/>
                      <a:pt x="12" y="0"/>
                    </a:cubicBezTo>
                    <a:cubicBezTo>
                      <a:pt x="21" y="0"/>
                      <a:pt x="22" y="9"/>
                      <a:pt x="30" y="9"/>
                    </a:cubicBezTo>
                    <a:cubicBezTo>
                      <a:pt x="30" y="4"/>
                      <a:pt x="31" y="1"/>
                      <a:pt x="35" y="1"/>
                    </a:cubicBezTo>
                    <a:cubicBezTo>
                      <a:pt x="40" y="1"/>
                      <a:pt x="57" y="7"/>
                      <a:pt x="63" y="9"/>
                    </a:cubicBezTo>
                    <a:cubicBezTo>
                      <a:pt x="62" y="13"/>
                      <a:pt x="58" y="16"/>
                      <a:pt x="58" y="18"/>
                    </a:cubicBezTo>
                    <a:lnTo>
                      <a:pt x="50" y="1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0" name="Freeform 157">
                <a:extLst>
                  <a:ext uri="{FF2B5EF4-FFF2-40B4-BE49-F238E27FC236}">
                    <a16:creationId xmlns:a16="http://schemas.microsoft.com/office/drawing/2014/main" id="{FA9DD923-B009-4C44-8F6D-EBAF97F04E9F}"/>
                  </a:ext>
                </a:extLst>
              </p:cNvPr>
              <p:cNvSpPr>
                <a:spLocks/>
              </p:cNvSpPr>
              <p:nvPr/>
            </p:nvSpPr>
            <p:spPr bwMode="auto">
              <a:xfrm>
                <a:off x="4816408" y="1746078"/>
                <a:ext cx="23545" cy="32219"/>
              </a:xfrm>
              <a:custGeom>
                <a:avLst/>
                <a:gdLst>
                  <a:gd name="T0" fmla="*/ 8 w 10"/>
                  <a:gd name="T1" fmla="*/ 7 h 13"/>
                  <a:gd name="T2" fmla="*/ 8 w 10"/>
                  <a:gd name="T3" fmla="*/ 10 h 13"/>
                  <a:gd name="T4" fmla="*/ 3 w 10"/>
                  <a:gd name="T5" fmla="*/ 13 h 13"/>
                  <a:gd name="T6" fmla="*/ 0 w 10"/>
                  <a:gd name="T7" fmla="*/ 9 h 13"/>
                  <a:gd name="T8" fmla="*/ 6 w 10"/>
                  <a:gd name="T9" fmla="*/ 6 h 13"/>
                  <a:gd name="T10" fmla="*/ 4 w 10"/>
                  <a:gd name="T11" fmla="*/ 3 h 13"/>
                  <a:gd name="T12" fmla="*/ 7 w 10"/>
                  <a:gd name="T13" fmla="*/ 0 h 13"/>
                  <a:gd name="T14" fmla="*/ 10 w 10"/>
                  <a:gd name="T15" fmla="*/ 3 h 13"/>
                  <a:gd name="T16" fmla="*/ 8 w 10"/>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8" y="7"/>
                    </a:moveTo>
                    <a:cubicBezTo>
                      <a:pt x="8" y="8"/>
                      <a:pt x="8" y="9"/>
                      <a:pt x="8" y="10"/>
                    </a:cubicBezTo>
                    <a:cubicBezTo>
                      <a:pt x="8" y="11"/>
                      <a:pt x="4" y="13"/>
                      <a:pt x="3" y="13"/>
                    </a:cubicBezTo>
                    <a:cubicBezTo>
                      <a:pt x="0" y="13"/>
                      <a:pt x="0" y="10"/>
                      <a:pt x="0" y="9"/>
                    </a:cubicBezTo>
                    <a:cubicBezTo>
                      <a:pt x="2" y="8"/>
                      <a:pt x="4" y="7"/>
                      <a:pt x="6" y="6"/>
                    </a:cubicBezTo>
                    <a:cubicBezTo>
                      <a:pt x="5" y="5"/>
                      <a:pt x="4" y="4"/>
                      <a:pt x="4" y="3"/>
                    </a:cubicBezTo>
                    <a:cubicBezTo>
                      <a:pt x="4" y="1"/>
                      <a:pt x="7" y="0"/>
                      <a:pt x="7" y="0"/>
                    </a:cubicBezTo>
                    <a:cubicBezTo>
                      <a:pt x="8" y="2"/>
                      <a:pt x="9" y="2"/>
                      <a:pt x="10" y="3"/>
                    </a:cubicBezTo>
                    <a:cubicBezTo>
                      <a:pt x="10" y="4"/>
                      <a:pt x="8" y="6"/>
                      <a:pt x="8"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1" name="Freeform 158">
                <a:extLst>
                  <a:ext uri="{FF2B5EF4-FFF2-40B4-BE49-F238E27FC236}">
                    <a16:creationId xmlns:a16="http://schemas.microsoft.com/office/drawing/2014/main" id="{74C78558-59AB-4F6F-9268-C074AF71702C}"/>
                  </a:ext>
                </a:extLst>
              </p:cNvPr>
              <p:cNvSpPr>
                <a:spLocks/>
              </p:cNvSpPr>
              <p:nvPr/>
            </p:nvSpPr>
            <p:spPr bwMode="auto">
              <a:xfrm>
                <a:off x="4859780" y="2360722"/>
                <a:ext cx="44611" cy="9914"/>
              </a:xfrm>
              <a:custGeom>
                <a:avLst/>
                <a:gdLst>
                  <a:gd name="T0" fmla="*/ 18 w 18"/>
                  <a:gd name="T1" fmla="*/ 2 h 4"/>
                  <a:gd name="T2" fmla="*/ 11 w 18"/>
                  <a:gd name="T3" fmla="*/ 3 h 4"/>
                  <a:gd name="T4" fmla="*/ 0 w 18"/>
                  <a:gd name="T5" fmla="*/ 1 h 4"/>
                  <a:gd name="T6" fmla="*/ 18 w 18"/>
                  <a:gd name="T7" fmla="*/ 2 h 4"/>
                </a:gdLst>
                <a:ahLst/>
                <a:cxnLst>
                  <a:cxn ang="0">
                    <a:pos x="T0" y="T1"/>
                  </a:cxn>
                  <a:cxn ang="0">
                    <a:pos x="T2" y="T3"/>
                  </a:cxn>
                  <a:cxn ang="0">
                    <a:pos x="T4" y="T5"/>
                  </a:cxn>
                  <a:cxn ang="0">
                    <a:pos x="T6" y="T7"/>
                  </a:cxn>
                </a:cxnLst>
                <a:rect l="0" t="0" r="r" b="b"/>
                <a:pathLst>
                  <a:path w="18" h="4">
                    <a:moveTo>
                      <a:pt x="18" y="2"/>
                    </a:moveTo>
                    <a:cubicBezTo>
                      <a:pt x="14" y="4"/>
                      <a:pt x="13" y="3"/>
                      <a:pt x="11" y="3"/>
                    </a:cubicBezTo>
                    <a:cubicBezTo>
                      <a:pt x="8" y="3"/>
                      <a:pt x="3" y="2"/>
                      <a:pt x="0" y="1"/>
                    </a:cubicBezTo>
                    <a:cubicBezTo>
                      <a:pt x="6" y="0"/>
                      <a:pt x="13" y="1"/>
                      <a:pt x="18"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2" name="Freeform 159">
                <a:extLst>
                  <a:ext uri="{FF2B5EF4-FFF2-40B4-BE49-F238E27FC236}">
                    <a16:creationId xmlns:a16="http://schemas.microsoft.com/office/drawing/2014/main" id="{25773D1D-3C81-40F6-AC69-15D805DE4F76}"/>
                  </a:ext>
                </a:extLst>
              </p:cNvPr>
              <p:cNvSpPr>
                <a:spLocks/>
              </p:cNvSpPr>
              <p:nvPr/>
            </p:nvSpPr>
            <p:spPr bwMode="auto">
              <a:xfrm>
                <a:off x="5028311" y="2353287"/>
                <a:ext cx="39654" cy="22306"/>
              </a:xfrm>
              <a:custGeom>
                <a:avLst/>
                <a:gdLst>
                  <a:gd name="T0" fmla="*/ 3 w 16"/>
                  <a:gd name="T1" fmla="*/ 9 h 9"/>
                  <a:gd name="T2" fmla="*/ 1 w 16"/>
                  <a:gd name="T3" fmla="*/ 7 h 9"/>
                  <a:gd name="T4" fmla="*/ 0 w 16"/>
                  <a:gd name="T5" fmla="*/ 6 h 9"/>
                  <a:gd name="T6" fmla="*/ 16 w 16"/>
                  <a:gd name="T7" fmla="*/ 0 h 9"/>
                  <a:gd name="T8" fmla="*/ 13 w 16"/>
                  <a:gd name="T9" fmla="*/ 3 h 9"/>
                  <a:gd name="T10" fmla="*/ 12 w 16"/>
                  <a:gd name="T11" fmla="*/ 6 h 9"/>
                  <a:gd name="T12" fmla="*/ 3 w 1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3" y="9"/>
                    </a:moveTo>
                    <a:cubicBezTo>
                      <a:pt x="2" y="9"/>
                      <a:pt x="1" y="8"/>
                      <a:pt x="1" y="7"/>
                    </a:cubicBezTo>
                    <a:cubicBezTo>
                      <a:pt x="1" y="7"/>
                      <a:pt x="0" y="7"/>
                      <a:pt x="0" y="6"/>
                    </a:cubicBezTo>
                    <a:cubicBezTo>
                      <a:pt x="4" y="4"/>
                      <a:pt x="12" y="1"/>
                      <a:pt x="16" y="0"/>
                    </a:cubicBezTo>
                    <a:cubicBezTo>
                      <a:pt x="16" y="3"/>
                      <a:pt x="14" y="2"/>
                      <a:pt x="13" y="3"/>
                    </a:cubicBezTo>
                    <a:cubicBezTo>
                      <a:pt x="12" y="3"/>
                      <a:pt x="12" y="5"/>
                      <a:pt x="12" y="6"/>
                    </a:cubicBezTo>
                    <a:cubicBezTo>
                      <a:pt x="11" y="7"/>
                      <a:pt x="6" y="9"/>
                      <a:pt x="3"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3" name="Freeform 161">
                <a:extLst>
                  <a:ext uri="{FF2B5EF4-FFF2-40B4-BE49-F238E27FC236}">
                    <a16:creationId xmlns:a16="http://schemas.microsoft.com/office/drawing/2014/main" id="{66F719A6-3E1B-4C95-9A80-67C81F420A80}"/>
                  </a:ext>
                </a:extLst>
              </p:cNvPr>
              <p:cNvSpPr>
                <a:spLocks/>
              </p:cNvSpPr>
              <p:nvPr/>
            </p:nvSpPr>
            <p:spPr bwMode="auto">
              <a:xfrm>
                <a:off x="5336873" y="1409016"/>
                <a:ext cx="42133" cy="32219"/>
              </a:xfrm>
              <a:custGeom>
                <a:avLst/>
                <a:gdLst>
                  <a:gd name="T0" fmla="*/ 4 w 17"/>
                  <a:gd name="T1" fmla="*/ 3 h 13"/>
                  <a:gd name="T2" fmla="*/ 7 w 17"/>
                  <a:gd name="T3" fmla="*/ 0 h 13"/>
                  <a:gd name="T4" fmla="*/ 17 w 17"/>
                  <a:gd name="T5" fmla="*/ 5 h 13"/>
                  <a:gd name="T6" fmla="*/ 17 w 17"/>
                  <a:gd name="T7" fmla="*/ 8 h 13"/>
                  <a:gd name="T8" fmla="*/ 5 w 17"/>
                  <a:gd name="T9" fmla="*/ 13 h 13"/>
                  <a:gd name="T10" fmla="*/ 0 w 17"/>
                  <a:gd name="T11" fmla="*/ 10 h 13"/>
                  <a:gd name="T12" fmla="*/ 4 w 17"/>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4" y="3"/>
                    </a:moveTo>
                    <a:cubicBezTo>
                      <a:pt x="5" y="3"/>
                      <a:pt x="6" y="0"/>
                      <a:pt x="7" y="0"/>
                    </a:cubicBezTo>
                    <a:cubicBezTo>
                      <a:pt x="11" y="0"/>
                      <a:pt x="13" y="4"/>
                      <a:pt x="17" y="5"/>
                    </a:cubicBezTo>
                    <a:cubicBezTo>
                      <a:pt x="17" y="8"/>
                      <a:pt x="17" y="8"/>
                      <a:pt x="17" y="8"/>
                    </a:cubicBezTo>
                    <a:cubicBezTo>
                      <a:pt x="13" y="10"/>
                      <a:pt x="10" y="13"/>
                      <a:pt x="5" y="13"/>
                    </a:cubicBezTo>
                    <a:cubicBezTo>
                      <a:pt x="2" y="13"/>
                      <a:pt x="0" y="13"/>
                      <a:pt x="0" y="10"/>
                    </a:cubicBezTo>
                    <a:cubicBezTo>
                      <a:pt x="0" y="9"/>
                      <a:pt x="3" y="3"/>
                      <a:pt x="4"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4" name="Freeform 162">
                <a:extLst>
                  <a:ext uri="{FF2B5EF4-FFF2-40B4-BE49-F238E27FC236}">
                    <a16:creationId xmlns:a16="http://schemas.microsoft.com/office/drawing/2014/main" id="{62912158-483D-4D31-B54D-B59D31F07DC3}"/>
                  </a:ext>
                </a:extLst>
              </p:cNvPr>
              <p:cNvSpPr>
                <a:spLocks/>
              </p:cNvSpPr>
              <p:nvPr/>
            </p:nvSpPr>
            <p:spPr bwMode="auto">
              <a:xfrm>
                <a:off x="5547537" y="1371840"/>
                <a:ext cx="33459" cy="34698"/>
              </a:xfrm>
              <a:custGeom>
                <a:avLst/>
                <a:gdLst>
                  <a:gd name="T0" fmla="*/ 14 w 14"/>
                  <a:gd name="T1" fmla="*/ 12 h 14"/>
                  <a:gd name="T2" fmla="*/ 10 w 14"/>
                  <a:gd name="T3" fmla="*/ 13 h 14"/>
                  <a:gd name="T4" fmla="*/ 0 w 14"/>
                  <a:gd name="T5" fmla="*/ 6 h 14"/>
                  <a:gd name="T6" fmla="*/ 14 w 14"/>
                  <a:gd name="T7" fmla="*/ 12 h 14"/>
                </a:gdLst>
                <a:ahLst/>
                <a:cxnLst>
                  <a:cxn ang="0">
                    <a:pos x="T0" y="T1"/>
                  </a:cxn>
                  <a:cxn ang="0">
                    <a:pos x="T2" y="T3"/>
                  </a:cxn>
                  <a:cxn ang="0">
                    <a:pos x="T4" y="T5"/>
                  </a:cxn>
                  <a:cxn ang="0">
                    <a:pos x="T6" y="T7"/>
                  </a:cxn>
                </a:cxnLst>
                <a:rect l="0" t="0" r="r" b="b"/>
                <a:pathLst>
                  <a:path w="14" h="14">
                    <a:moveTo>
                      <a:pt x="14" y="12"/>
                    </a:moveTo>
                    <a:cubicBezTo>
                      <a:pt x="14" y="14"/>
                      <a:pt x="10" y="13"/>
                      <a:pt x="10" y="13"/>
                    </a:cubicBezTo>
                    <a:cubicBezTo>
                      <a:pt x="6" y="13"/>
                      <a:pt x="0" y="10"/>
                      <a:pt x="0" y="6"/>
                    </a:cubicBezTo>
                    <a:cubicBezTo>
                      <a:pt x="0" y="0"/>
                      <a:pt x="14" y="6"/>
                      <a:pt x="14"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5" name="Freeform 163">
                <a:extLst>
                  <a:ext uri="{FF2B5EF4-FFF2-40B4-BE49-F238E27FC236}">
                    <a16:creationId xmlns:a16="http://schemas.microsoft.com/office/drawing/2014/main" id="{31A5CBDD-4874-4A8F-B8A0-B16D81804496}"/>
                  </a:ext>
                </a:extLst>
              </p:cNvPr>
              <p:cNvSpPr>
                <a:spLocks/>
              </p:cNvSpPr>
              <p:nvPr/>
            </p:nvSpPr>
            <p:spPr bwMode="auto">
              <a:xfrm>
                <a:off x="5774311" y="1259073"/>
                <a:ext cx="29741" cy="22306"/>
              </a:xfrm>
              <a:custGeom>
                <a:avLst/>
                <a:gdLst>
                  <a:gd name="T0" fmla="*/ 1 w 12"/>
                  <a:gd name="T1" fmla="*/ 9 h 9"/>
                  <a:gd name="T2" fmla="*/ 12 w 12"/>
                  <a:gd name="T3" fmla="*/ 6 h 9"/>
                  <a:gd name="T4" fmla="*/ 5 w 12"/>
                  <a:gd name="T5" fmla="*/ 0 h 9"/>
                  <a:gd name="T6" fmla="*/ 1 w 12"/>
                  <a:gd name="T7" fmla="*/ 6 h 9"/>
                  <a:gd name="T8" fmla="*/ 1 w 12"/>
                  <a:gd name="T9" fmla="*/ 9 h 9"/>
                </a:gdLst>
                <a:ahLst/>
                <a:cxnLst>
                  <a:cxn ang="0">
                    <a:pos x="T0" y="T1"/>
                  </a:cxn>
                  <a:cxn ang="0">
                    <a:pos x="T2" y="T3"/>
                  </a:cxn>
                  <a:cxn ang="0">
                    <a:pos x="T4" y="T5"/>
                  </a:cxn>
                  <a:cxn ang="0">
                    <a:pos x="T6" y="T7"/>
                  </a:cxn>
                  <a:cxn ang="0">
                    <a:pos x="T8" y="T9"/>
                  </a:cxn>
                </a:cxnLst>
                <a:rect l="0" t="0" r="r" b="b"/>
                <a:pathLst>
                  <a:path w="12" h="9">
                    <a:moveTo>
                      <a:pt x="1" y="9"/>
                    </a:moveTo>
                    <a:cubicBezTo>
                      <a:pt x="4" y="9"/>
                      <a:pt x="11" y="7"/>
                      <a:pt x="12" y="6"/>
                    </a:cubicBezTo>
                    <a:cubicBezTo>
                      <a:pt x="10" y="4"/>
                      <a:pt x="9" y="0"/>
                      <a:pt x="5" y="0"/>
                    </a:cubicBezTo>
                    <a:cubicBezTo>
                      <a:pt x="3" y="0"/>
                      <a:pt x="1" y="4"/>
                      <a:pt x="1" y="6"/>
                    </a:cubicBezTo>
                    <a:cubicBezTo>
                      <a:pt x="1" y="7"/>
                      <a:pt x="0" y="9"/>
                      <a:pt x="1" y="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6" name="Freeform 164">
                <a:extLst>
                  <a:ext uri="{FF2B5EF4-FFF2-40B4-BE49-F238E27FC236}">
                    <a16:creationId xmlns:a16="http://schemas.microsoft.com/office/drawing/2014/main" id="{E15AB286-A1EE-44D4-8FF2-A9751C419ABB}"/>
                  </a:ext>
                </a:extLst>
              </p:cNvPr>
              <p:cNvSpPr>
                <a:spLocks/>
              </p:cNvSpPr>
              <p:nvPr/>
            </p:nvSpPr>
            <p:spPr bwMode="auto">
              <a:xfrm>
                <a:off x="7183283" y="1240484"/>
                <a:ext cx="65678" cy="26024"/>
              </a:xfrm>
              <a:custGeom>
                <a:avLst/>
                <a:gdLst>
                  <a:gd name="T0" fmla="*/ 0 w 27"/>
                  <a:gd name="T1" fmla="*/ 8 h 11"/>
                  <a:gd name="T2" fmla="*/ 13 w 27"/>
                  <a:gd name="T3" fmla="*/ 0 h 11"/>
                  <a:gd name="T4" fmla="*/ 27 w 27"/>
                  <a:gd name="T5" fmla="*/ 11 h 11"/>
                  <a:gd name="T6" fmla="*/ 18 w 27"/>
                  <a:gd name="T7" fmla="*/ 11 h 11"/>
                  <a:gd name="T8" fmla="*/ 1 w 27"/>
                  <a:gd name="T9" fmla="*/ 7 h 11"/>
                  <a:gd name="T10" fmla="*/ 0 w 27"/>
                  <a:gd name="T11" fmla="*/ 8 h 11"/>
                </a:gdLst>
                <a:ahLst/>
                <a:cxnLst>
                  <a:cxn ang="0">
                    <a:pos x="T0" y="T1"/>
                  </a:cxn>
                  <a:cxn ang="0">
                    <a:pos x="T2" y="T3"/>
                  </a:cxn>
                  <a:cxn ang="0">
                    <a:pos x="T4" y="T5"/>
                  </a:cxn>
                  <a:cxn ang="0">
                    <a:pos x="T6" y="T7"/>
                  </a:cxn>
                  <a:cxn ang="0">
                    <a:pos x="T8" y="T9"/>
                  </a:cxn>
                  <a:cxn ang="0">
                    <a:pos x="T10" y="T11"/>
                  </a:cxn>
                </a:cxnLst>
                <a:rect l="0" t="0" r="r" b="b"/>
                <a:pathLst>
                  <a:path w="27" h="11">
                    <a:moveTo>
                      <a:pt x="0" y="8"/>
                    </a:moveTo>
                    <a:cubicBezTo>
                      <a:pt x="3" y="4"/>
                      <a:pt x="7" y="0"/>
                      <a:pt x="13" y="0"/>
                    </a:cubicBezTo>
                    <a:cubicBezTo>
                      <a:pt x="21" y="0"/>
                      <a:pt x="27" y="5"/>
                      <a:pt x="27" y="11"/>
                    </a:cubicBezTo>
                    <a:cubicBezTo>
                      <a:pt x="18" y="11"/>
                      <a:pt x="18" y="11"/>
                      <a:pt x="18" y="11"/>
                    </a:cubicBezTo>
                    <a:cubicBezTo>
                      <a:pt x="13" y="8"/>
                      <a:pt x="6" y="9"/>
                      <a:pt x="1" y="7"/>
                    </a:cubicBezTo>
                    <a:lnTo>
                      <a:pt x="0" y="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7" name="Freeform 165">
                <a:extLst>
                  <a:ext uri="{FF2B5EF4-FFF2-40B4-BE49-F238E27FC236}">
                    <a16:creationId xmlns:a16="http://schemas.microsoft.com/office/drawing/2014/main" id="{235732E9-242B-4CE6-9AED-D54427B9716A}"/>
                  </a:ext>
                </a:extLst>
              </p:cNvPr>
              <p:cNvSpPr>
                <a:spLocks/>
              </p:cNvSpPr>
              <p:nvPr/>
            </p:nvSpPr>
            <p:spPr bwMode="auto">
              <a:xfrm>
                <a:off x="7308442" y="1173567"/>
                <a:ext cx="90462" cy="32219"/>
              </a:xfrm>
              <a:custGeom>
                <a:avLst/>
                <a:gdLst>
                  <a:gd name="T0" fmla="*/ 0 w 37"/>
                  <a:gd name="T1" fmla="*/ 0 h 13"/>
                  <a:gd name="T2" fmla="*/ 34 w 37"/>
                  <a:gd name="T3" fmla="*/ 6 h 13"/>
                  <a:gd name="T4" fmla="*/ 37 w 37"/>
                  <a:gd name="T5" fmla="*/ 9 h 13"/>
                  <a:gd name="T6" fmla="*/ 24 w 37"/>
                  <a:gd name="T7" fmla="*/ 13 h 13"/>
                  <a:gd name="T8" fmla="*/ 3 w 37"/>
                  <a:gd name="T9" fmla="*/ 2 h 13"/>
                  <a:gd name="T10" fmla="*/ 0 w 37"/>
                  <a:gd name="T11" fmla="*/ 0 h 13"/>
                </a:gdLst>
                <a:ahLst/>
                <a:cxnLst>
                  <a:cxn ang="0">
                    <a:pos x="T0" y="T1"/>
                  </a:cxn>
                  <a:cxn ang="0">
                    <a:pos x="T2" y="T3"/>
                  </a:cxn>
                  <a:cxn ang="0">
                    <a:pos x="T4" y="T5"/>
                  </a:cxn>
                  <a:cxn ang="0">
                    <a:pos x="T6" y="T7"/>
                  </a:cxn>
                  <a:cxn ang="0">
                    <a:pos x="T8" y="T9"/>
                  </a:cxn>
                  <a:cxn ang="0">
                    <a:pos x="T10" y="T11"/>
                  </a:cxn>
                </a:cxnLst>
                <a:rect l="0" t="0" r="r" b="b"/>
                <a:pathLst>
                  <a:path w="37" h="13">
                    <a:moveTo>
                      <a:pt x="0" y="0"/>
                    </a:moveTo>
                    <a:cubicBezTo>
                      <a:pt x="3" y="2"/>
                      <a:pt x="33" y="6"/>
                      <a:pt x="34" y="6"/>
                    </a:cubicBezTo>
                    <a:cubicBezTo>
                      <a:pt x="36" y="6"/>
                      <a:pt x="37" y="7"/>
                      <a:pt x="37" y="9"/>
                    </a:cubicBezTo>
                    <a:cubicBezTo>
                      <a:pt x="37" y="12"/>
                      <a:pt x="29" y="13"/>
                      <a:pt x="24" y="13"/>
                    </a:cubicBezTo>
                    <a:cubicBezTo>
                      <a:pt x="17" y="13"/>
                      <a:pt x="3" y="10"/>
                      <a:pt x="3" y="2"/>
                    </a:cubicBezTo>
                    <a:lnTo>
                      <a:pt x="0"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58" name="Freeform 166">
                <a:extLst>
                  <a:ext uri="{FF2B5EF4-FFF2-40B4-BE49-F238E27FC236}">
                    <a16:creationId xmlns:a16="http://schemas.microsoft.com/office/drawing/2014/main" id="{DA3F1D6E-D278-4DAA-A882-1CB89EC68BB8}"/>
                  </a:ext>
                </a:extLst>
              </p:cNvPr>
              <p:cNvSpPr>
                <a:spLocks/>
              </p:cNvSpPr>
              <p:nvPr/>
            </p:nvSpPr>
            <p:spPr bwMode="auto">
              <a:xfrm>
                <a:off x="7180805" y="1218179"/>
                <a:ext cx="19827" cy="22306"/>
              </a:xfrm>
              <a:custGeom>
                <a:avLst/>
                <a:gdLst>
                  <a:gd name="T0" fmla="*/ 8 w 8"/>
                  <a:gd name="T1" fmla="*/ 5 h 9"/>
                  <a:gd name="T2" fmla="*/ 3 w 8"/>
                  <a:gd name="T3" fmla="*/ 9 h 9"/>
                  <a:gd name="T4" fmla="*/ 0 w 8"/>
                  <a:gd name="T5" fmla="*/ 5 h 9"/>
                  <a:gd name="T6" fmla="*/ 8 w 8"/>
                  <a:gd name="T7" fmla="*/ 5 h 9"/>
                </a:gdLst>
                <a:ahLst/>
                <a:cxnLst>
                  <a:cxn ang="0">
                    <a:pos x="T0" y="T1"/>
                  </a:cxn>
                  <a:cxn ang="0">
                    <a:pos x="T2" y="T3"/>
                  </a:cxn>
                  <a:cxn ang="0">
                    <a:pos x="T4" y="T5"/>
                  </a:cxn>
                  <a:cxn ang="0">
                    <a:pos x="T6" y="T7"/>
                  </a:cxn>
                </a:cxnLst>
                <a:rect l="0" t="0" r="r" b="b"/>
                <a:pathLst>
                  <a:path w="8" h="9">
                    <a:moveTo>
                      <a:pt x="8" y="5"/>
                    </a:moveTo>
                    <a:cubicBezTo>
                      <a:pt x="8" y="7"/>
                      <a:pt x="5" y="9"/>
                      <a:pt x="3" y="9"/>
                    </a:cubicBezTo>
                    <a:cubicBezTo>
                      <a:pt x="0" y="9"/>
                      <a:pt x="0" y="8"/>
                      <a:pt x="0" y="5"/>
                    </a:cubicBezTo>
                    <a:cubicBezTo>
                      <a:pt x="0" y="0"/>
                      <a:pt x="8" y="1"/>
                      <a:pt x="8"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nvGrpSpPr>
            <p:cNvPr id="38" name="Group 37">
              <a:extLst>
                <a:ext uri="{FF2B5EF4-FFF2-40B4-BE49-F238E27FC236}">
                  <a16:creationId xmlns:a16="http://schemas.microsoft.com/office/drawing/2014/main" id="{933F5608-1E0E-4BA2-9D7A-E9E165F86FD3}"/>
                </a:ext>
              </a:extLst>
            </p:cNvPr>
            <p:cNvGrpSpPr/>
            <p:nvPr/>
          </p:nvGrpSpPr>
          <p:grpSpPr>
            <a:xfrm>
              <a:off x="327104" y="1009727"/>
              <a:ext cx="3095526" cy="2156210"/>
              <a:chOff x="1038083" y="809242"/>
              <a:chExt cx="3095526" cy="2156210"/>
            </a:xfrm>
            <a:grpFill/>
          </p:grpSpPr>
          <p:sp>
            <p:nvSpPr>
              <p:cNvPr id="39" name="Oval 38">
                <a:extLst>
                  <a:ext uri="{FF2B5EF4-FFF2-40B4-BE49-F238E27FC236}">
                    <a16:creationId xmlns:a16="http://schemas.microsoft.com/office/drawing/2014/main" id="{26D18A42-D103-4A88-B5CC-681EF4CB43AF}"/>
                  </a:ext>
                </a:extLst>
              </p:cNvPr>
              <p:cNvSpPr/>
              <p:nvPr/>
            </p:nvSpPr>
            <p:spPr>
              <a:xfrm>
                <a:off x="2223255" y="2002097"/>
                <a:ext cx="58242" cy="58243"/>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de-DE" sz="2400">
                  <a:solidFill>
                    <a:srgbClr val="000000"/>
                  </a:solidFill>
                  <a:latin typeface="Raleway"/>
                  <a:cs typeface="Raleway"/>
                </a:endParaRPr>
              </a:p>
            </p:txBody>
          </p:sp>
          <p:sp>
            <p:nvSpPr>
              <p:cNvPr id="40" name="Freeform 87">
                <a:extLst>
                  <a:ext uri="{FF2B5EF4-FFF2-40B4-BE49-F238E27FC236}">
                    <a16:creationId xmlns:a16="http://schemas.microsoft.com/office/drawing/2014/main" id="{5B198D43-C180-4E56-AB24-0AD84D87D5F1}"/>
                  </a:ext>
                </a:extLst>
              </p:cNvPr>
              <p:cNvSpPr>
                <a:spLocks/>
              </p:cNvSpPr>
              <p:nvPr/>
            </p:nvSpPr>
            <p:spPr bwMode="auto">
              <a:xfrm>
                <a:off x="3911791" y="1516826"/>
                <a:ext cx="201990" cy="92941"/>
              </a:xfrm>
              <a:custGeom>
                <a:avLst/>
                <a:gdLst>
                  <a:gd name="T0" fmla="*/ 82 w 83"/>
                  <a:gd name="T1" fmla="*/ 21 h 38"/>
                  <a:gd name="T2" fmla="*/ 69 w 83"/>
                  <a:gd name="T3" fmla="*/ 31 h 38"/>
                  <a:gd name="T4" fmla="*/ 47 w 83"/>
                  <a:gd name="T5" fmla="*/ 38 h 38"/>
                  <a:gd name="T6" fmla="*/ 21 w 83"/>
                  <a:gd name="T7" fmla="*/ 33 h 38"/>
                  <a:gd name="T8" fmla="*/ 9 w 83"/>
                  <a:gd name="T9" fmla="*/ 28 h 38"/>
                  <a:gd name="T10" fmla="*/ 11 w 83"/>
                  <a:gd name="T11" fmla="*/ 26 h 38"/>
                  <a:gd name="T12" fmla="*/ 13 w 83"/>
                  <a:gd name="T13" fmla="*/ 18 h 38"/>
                  <a:gd name="T14" fmla="*/ 1 w 83"/>
                  <a:gd name="T15" fmla="*/ 17 h 38"/>
                  <a:gd name="T16" fmla="*/ 15 w 83"/>
                  <a:gd name="T17" fmla="*/ 14 h 38"/>
                  <a:gd name="T18" fmla="*/ 14 w 83"/>
                  <a:gd name="T19" fmla="*/ 12 h 38"/>
                  <a:gd name="T20" fmla="*/ 0 w 83"/>
                  <a:gd name="T21" fmla="*/ 5 h 38"/>
                  <a:gd name="T22" fmla="*/ 5 w 83"/>
                  <a:gd name="T23" fmla="*/ 6 h 38"/>
                  <a:gd name="T24" fmla="*/ 5 w 83"/>
                  <a:gd name="T25" fmla="*/ 4 h 38"/>
                  <a:gd name="T26" fmla="*/ 11 w 83"/>
                  <a:gd name="T27" fmla="*/ 0 h 38"/>
                  <a:gd name="T28" fmla="*/ 13 w 83"/>
                  <a:gd name="T29" fmla="*/ 0 h 38"/>
                  <a:gd name="T30" fmla="*/ 15 w 83"/>
                  <a:gd name="T31" fmla="*/ 5 h 38"/>
                  <a:gd name="T32" fmla="*/ 19 w 83"/>
                  <a:gd name="T33" fmla="*/ 11 h 38"/>
                  <a:gd name="T34" fmla="*/ 24 w 83"/>
                  <a:gd name="T35" fmla="*/ 9 h 38"/>
                  <a:gd name="T36" fmla="*/ 24 w 83"/>
                  <a:gd name="T37" fmla="*/ 5 h 38"/>
                  <a:gd name="T38" fmla="*/ 28 w 83"/>
                  <a:gd name="T39" fmla="*/ 8 h 38"/>
                  <a:gd name="T40" fmla="*/ 35 w 83"/>
                  <a:gd name="T41" fmla="*/ 6 h 38"/>
                  <a:gd name="T42" fmla="*/ 39 w 83"/>
                  <a:gd name="T43" fmla="*/ 8 h 38"/>
                  <a:gd name="T44" fmla="*/ 39 w 83"/>
                  <a:gd name="T45" fmla="*/ 5 h 38"/>
                  <a:gd name="T46" fmla="*/ 48 w 83"/>
                  <a:gd name="T47" fmla="*/ 6 h 38"/>
                  <a:gd name="T48" fmla="*/ 58 w 83"/>
                  <a:gd name="T49" fmla="*/ 5 h 38"/>
                  <a:gd name="T50" fmla="*/ 59 w 83"/>
                  <a:gd name="T51" fmla="*/ 1 h 38"/>
                  <a:gd name="T52" fmla="*/ 62 w 83"/>
                  <a:gd name="T53" fmla="*/ 1 h 38"/>
                  <a:gd name="T54" fmla="*/ 67 w 83"/>
                  <a:gd name="T55" fmla="*/ 4 h 38"/>
                  <a:gd name="T56" fmla="*/ 74 w 83"/>
                  <a:gd name="T57" fmla="*/ 3 h 38"/>
                  <a:gd name="T58" fmla="*/ 72 w 83"/>
                  <a:gd name="T59" fmla="*/ 6 h 38"/>
                  <a:gd name="T60" fmla="*/ 83 w 83"/>
                  <a:gd name="T61" fmla="*/ 20 h 38"/>
                  <a:gd name="T62" fmla="*/ 82 w 83"/>
                  <a:gd name="T63"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8">
                    <a:moveTo>
                      <a:pt x="82" y="21"/>
                    </a:moveTo>
                    <a:cubicBezTo>
                      <a:pt x="80" y="25"/>
                      <a:pt x="73" y="30"/>
                      <a:pt x="69" y="31"/>
                    </a:cubicBezTo>
                    <a:cubicBezTo>
                      <a:pt x="62" y="33"/>
                      <a:pt x="57" y="38"/>
                      <a:pt x="47" y="38"/>
                    </a:cubicBezTo>
                    <a:cubicBezTo>
                      <a:pt x="37" y="38"/>
                      <a:pt x="29" y="35"/>
                      <a:pt x="21" y="33"/>
                    </a:cubicBezTo>
                    <a:cubicBezTo>
                      <a:pt x="17" y="32"/>
                      <a:pt x="15" y="28"/>
                      <a:pt x="9" y="28"/>
                    </a:cubicBezTo>
                    <a:cubicBezTo>
                      <a:pt x="10" y="27"/>
                      <a:pt x="11" y="26"/>
                      <a:pt x="11" y="26"/>
                    </a:cubicBezTo>
                    <a:cubicBezTo>
                      <a:pt x="11" y="23"/>
                      <a:pt x="12" y="21"/>
                      <a:pt x="13" y="18"/>
                    </a:cubicBezTo>
                    <a:cubicBezTo>
                      <a:pt x="8" y="17"/>
                      <a:pt x="3" y="19"/>
                      <a:pt x="1" y="17"/>
                    </a:cubicBezTo>
                    <a:cubicBezTo>
                      <a:pt x="5" y="17"/>
                      <a:pt x="12" y="15"/>
                      <a:pt x="15" y="14"/>
                    </a:cubicBezTo>
                    <a:cubicBezTo>
                      <a:pt x="15" y="13"/>
                      <a:pt x="14" y="13"/>
                      <a:pt x="14" y="12"/>
                    </a:cubicBezTo>
                    <a:cubicBezTo>
                      <a:pt x="11" y="12"/>
                      <a:pt x="0" y="8"/>
                      <a:pt x="0" y="5"/>
                    </a:cubicBezTo>
                    <a:cubicBezTo>
                      <a:pt x="2" y="4"/>
                      <a:pt x="4" y="5"/>
                      <a:pt x="5" y="6"/>
                    </a:cubicBezTo>
                    <a:cubicBezTo>
                      <a:pt x="5" y="5"/>
                      <a:pt x="5" y="4"/>
                      <a:pt x="5" y="4"/>
                    </a:cubicBezTo>
                    <a:cubicBezTo>
                      <a:pt x="8" y="4"/>
                      <a:pt x="8" y="0"/>
                      <a:pt x="11" y="0"/>
                    </a:cubicBezTo>
                    <a:cubicBezTo>
                      <a:pt x="11" y="0"/>
                      <a:pt x="12" y="0"/>
                      <a:pt x="13" y="0"/>
                    </a:cubicBezTo>
                    <a:cubicBezTo>
                      <a:pt x="13" y="2"/>
                      <a:pt x="14" y="3"/>
                      <a:pt x="15" y="5"/>
                    </a:cubicBezTo>
                    <a:cubicBezTo>
                      <a:pt x="14" y="7"/>
                      <a:pt x="17" y="11"/>
                      <a:pt x="19" y="11"/>
                    </a:cubicBezTo>
                    <a:cubicBezTo>
                      <a:pt x="21" y="11"/>
                      <a:pt x="23" y="9"/>
                      <a:pt x="24" y="9"/>
                    </a:cubicBezTo>
                    <a:cubicBezTo>
                      <a:pt x="23" y="7"/>
                      <a:pt x="23" y="6"/>
                      <a:pt x="24" y="5"/>
                    </a:cubicBezTo>
                    <a:cubicBezTo>
                      <a:pt x="25" y="6"/>
                      <a:pt x="26" y="8"/>
                      <a:pt x="28" y="8"/>
                    </a:cubicBezTo>
                    <a:cubicBezTo>
                      <a:pt x="35" y="6"/>
                      <a:pt x="35" y="6"/>
                      <a:pt x="35" y="6"/>
                    </a:cubicBezTo>
                    <a:cubicBezTo>
                      <a:pt x="37" y="6"/>
                      <a:pt x="38" y="7"/>
                      <a:pt x="39" y="8"/>
                    </a:cubicBezTo>
                    <a:cubicBezTo>
                      <a:pt x="38" y="7"/>
                      <a:pt x="39" y="6"/>
                      <a:pt x="39" y="5"/>
                    </a:cubicBezTo>
                    <a:cubicBezTo>
                      <a:pt x="43" y="5"/>
                      <a:pt x="45" y="6"/>
                      <a:pt x="48" y="6"/>
                    </a:cubicBezTo>
                    <a:cubicBezTo>
                      <a:pt x="52" y="6"/>
                      <a:pt x="55" y="2"/>
                      <a:pt x="58" y="5"/>
                    </a:cubicBezTo>
                    <a:cubicBezTo>
                      <a:pt x="58" y="3"/>
                      <a:pt x="58" y="2"/>
                      <a:pt x="59" y="1"/>
                    </a:cubicBezTo>
                    <a:cubicBezTo>
                      <a:pt x="61" y="1"/>
                      <a:pt x="61" y="2"/>
                      <a:pt x="62" y="1"/>
                    </a:cubicBezTo>
                    <a:cubicBezTo>
                      <a:pt x="62" y="4"/>
                      <a:pt x="64" y="4"/>
                      <a:pt x="67" y="4"/>
                    </a:cubicBezTo>
                    <a:cubicBezTo>
                      <a:pt x="70" y="4"/>
                      <a:pt x="71" y="3"/>
                      <a:pt x="74" y="3"/>
                    </a:cubicBezTo>
                    <a:cubicBezTo>
                      <a:pt x="73" y="4"/>
                      <a:pt x="72" y="5"/>
                      <a:pt x="72" y="6"/>
                    </a:cubicBezTo>
                    <a:cubicBezTo>
                      <a:pt x="72" y="14"/>
                      <a:pt x="83" y="12"/>
                      <a:pt x="83" y="20"/>
                    </a:cubicBezTo>
                    <a:lnTo>
                      <a:pt x="82" y="21"/>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1" name="Freeform 88">
                <a:extLst>
                  <a:ext uri="{FF2B5EF4-FFF2-40B4-BE49-F238E27FC236}">
                    <a16:creationId xmlns:a16="http://schemas.microsoft.com/office/drawing/2014/main" id="{E7F97AAD-3D9D-49AA-8F32-20ECC389BCB7}"/>
                  </a:ext>
                </a:extLst>
              </p:cNvPr>
              <p:cNvSpPr>
                <a:spLocks/>
              </p:cNvSpPr>
              <p:nvPr/>
            </p:nvSpPr>
            <p:spPr bwMode="auto">
              <a:xfrm>
                <a:off x="2693656" y="2634586"/>
                <a:ext cx="208186" cy="71874"/>
              </a:xfrm>
              <a:custGeom>
                <a:avLst/>
                <a:gdLst>
                  <a:gd name="T0" fmla="*/ 85 w 85"/>
                  <a:gd name="T1" fmla="*/ 26 h 29"/>
                  <a:gd name="T2" fmla="*/ 74 w 85"/>
                  <a:gd name="T3" fmla="*/ 29 h 29"/>
                  <a:gd name="T4" fmla="*/ 58 w 85"/>
                  <a:gd name="T5" fmla="*/ 27 h 29"/>
                  <a:gd name="T6" fmla="*/ 58 w 85"/>
                  <a:gd name="T7" fmla="*/ 26 h 29"/>
                  <a:gd name="T8" fmla="*/ 61 w 85"/>
                  <a:gd name="T9" fmla="*/ 23 h 29"/>
                  <a:gd name="T10" fmla="*/ 51 w 85"/>
                  <a:gd name="T11" fmla="*/ 17 h 29"/>
                  <a:gd name="T12" fmla="*/ 48 w 85"/>
                  <a:gd name="T13" fmla="*/ 14 h 29"/>
                  <a:gd name="T14" fmla="*/ 42 w 85"/>
                  <a:gd name="T15" fmla="*/ 14 h 29"/>
                  <a:gd name="T16" fmla="*/ 32 w 85"/>
                  <a:gd name="T17" fmla="*/ 10 h 29"/>
                  <a:gd name="T18" fmla="*/ 23 w 85"/>
                  <a:gd name="T19" fmla="*/ 10 h 29"/>
                  <a:gd name="T20" fmla="*/ 23 w 85"/>
                  <a:gd name="T21" fmla="*/ 7 h 29"/>
                  <a:gd name="T22" fmla="*/ 19 w 85"/>
                  <a:gd name="T23" fmla="*/ 6 h 29"/>
                  <a:gd name="T24" fmla="*/ 3 w 85"/>
                  <a:gd name="T25" fmla="*/ 13 h 29"/>
                  <a:gd name="T26" fmla="*/ 0 w 85"/>
                  <a:gd name="T27" fmla="*/ 13 h 29"/>
                  <a:gd name="T28" fmla="*/ 24 w 85"/>
                  <a:gd name="T29" fmla="*/ 0 h 29"/>
                  <a:gd name="T30" fmla="*/ 52 w 85"/>
                  <a:gd name="T31" fmla="*/ 7 h 29"/>
                  <a:gd name="T32" fmla="*/ 57 w 85"/>
                  <a:gd name="T33" fmla="*/ 11 h 29"/>
                  <a:gd name="T34" fmla="*/ 74 w 85"/>
                  <a:gd name="T35" fmla="*/ 18 h 29"/>
                  <a:gd name="T36" fmla="*/ 74 w 85"/>
                  <a:gd name="T37" fmla="*/ 20 h 29"/>
                  <a:gd name="T38" fmla="*/ 79 w 85"/>
                  <a:gd name="T39" fmla="*/ 20 h 29"/>
                  <a:gd name="T40" fmla="*/ 85 w 85"/>
                  <a:gd name="T41"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9">
                    <a:moveTo>
                      <a:pt x="85" y="26"/>
                    </a:moveTo>
                    <a:cubicBezTo>
                      <a:pt x="83" y="29"/>
                      <a:pt x="78" y="29"/>
                      <a:pt x="74" y="29"/>
                    </a:cubicBezTo>
                    <a:cubicBezTo>
                      <a:pt x="68" y="29"/>
                      <a:pt x="63" y="27"/>
                      <a:pt x="58" y="27"/>
                    </a:cubicBezTo>
                    <a:cubicBezTo>
                      <a:pt x="58" y="27"/>
                      <a:pt x="58" y="26"/>
                      <a:pt x="58" y="26"/>
                    </a:cubicBezTo>
                    <a:cubicBezTo>
                      <a:pt x="59" y="26"/>
                      <a:pt x="60" y="24"/>
                      <a:pt x="61" y="23"/>
                    </a:cubicBezTo>
                    <a:cubicBezTo>
                      <a:pt x="56" y="21"/>
                      <a:pt x="52" y="21"/>
                      <a:pt x="51" y="17"/>
                    </a:cubicBezTo>
                    <a:cubicBezTo>
                      <a:pt x="49" y="17"/>
                      <a:pt x="49" y="15"/>
                      <a:pt x="48" y="14"/>
                    </a:cubicBezTo>
                    <a:cubicBezTo>
                      <a:pt x="45" y="13"/>
                      <a:pt x="44" y="14"/>
                      <a:pt x="42" y="14"/>
                    </a:cubicBezTo>
                    <a:cubicBezTo>
                      <a:pt x="38" y="14"/>
                      <a:pt x="36" y="10"/>
                      <a:pt x="32" y="10"/>
                    </a:cubicBezTo>
                    <a:cubicBezTo>
                      <a:pt x="23" y="10"/>
                      <a:pt x="23" y="10"/>
                      <a:pt x="23" y="10"/>
                    </a:cubicBezTo>
                    <a:cubicBezTo>
                      <a:pt x="22" y="9"/>
                      <a:pt x="22" y="8"/>
                      <a:pt x="23" y="7"/>
                    </a:cubicBezTo>
                    <a:cubicBezTo>
                      <a:pt x="22" y="5"/>
                      <a:pt x="20" y="6"/>
                      <a:pt x="19" y="6"/>
                    </a:cubicBezTo>
                    <a:cubicBezTo>
                      <a:pt x="13" y="6"/>
                      <a:pt x="5" y="10"/>
                      <a:pt x="3" y="13"/>
                    </a:cubicBezTo>
                    <a:cubicBezTo>
                      <a:pt x="0" y="13"/>
                      <a:pt x="0" y="13"/>
                      <a:pt x="0" y="13"/>
                    </a:cubicBezTo>
                    <a:cubicBezTo>
                      <a:pt x="5" y="5"/>
                      <a:pt x="11" y="0"/>
                      <a:pt x="24" y="0"/>
                    </a:cubicBezTo>
                    <a:cubicBezTo>
                      <a:pt x="36" y="0"/>
                      <a:pt x="42" y="7"/>
                      <a:pt x="52" y="7"/>
                    </a:cubicBezTo>
                    <a:cubicBezTo>
                      <a:pt x="54" y="7"/>
                      <a:pt x="56" y="10"/>
                      <a:pt x="57" y="11"/>
                    </a:cubicBezTo>
                    <a:cubicBezTo>
                      <a:pt x="61" y="15"/>
                      <a:pt x="68" y="18"/>
                      <a:pt x="74" y="18"/>
                    </a:cubicBezTo>
                    <a:cubicBezTo>
                      <a:pt x="74" y="18"/>
                      <a:pt x="74" y="19"/>
                      <a:pt x="74" y="20"/>
                    </a:cubicBezTo>
                    <a:cubicBezTo>
                      <a:pt x="79" y="20"/>
                      <a:pt x="79" y="20"/>
                      <a:pt x="79" y="20"/>
                    </a:cubicBezTo>
                    <a:cubicBezTo>
                      <a:pt x="82" y="21"/>
                      <a:pt x="83" y="25"/>
                      <a:pt x="85" y="2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2" name="Freeform 89">
                <a:extLst>
                  <a:ext uri="{FF2B5EF4-FFF2-40B4-BE49-F238E27FC236}">
                    <a16:creationId xmlns:a16="http://schemas.microsoft.com/office/drawing/2014/main" id="{9B2DBFC2-23F8-49E8-8A35-F55A6826D399}"/>
                  </a:ext>
                </a:extLst>
              </p:cNvPr>
              <p:cNvSpPr>
                <a:spLocks/>
              </p:cNvSpPr>
              <p:nvPr/>
            </p:nvSpPr>
            <p:spPr bwMode="auto">
              <a:xfrm>
                <a:off x="2723397" y="2661849"/>
                <a:ext cx="8675" cy="12392"/>
              </a:xfrm>
              <a:custGeom>
                <a:avLst/>
                <a:gdLst>
                  <a:gd name="T0" fmla="*/ 4 w 4"/>
                  <a:gd name="T1" fmla="*/ 0 h 5"/>
                  <a:gd name="T2" fmla="*/ 4 w 4"/>
                  <a:gd name="T3" fmla="*/ 5 h 5"/>
                  <a:gd name="T4" fmla="*/ 0 w 4"/>
                  <a:gd name="T5" fmla="*/ 5 h 5"/>
                  <a:gd name="T6" fmla="*/ 2 w 4"/>
                  <a:gd name="T7" fmla="*/ 2 h 5"/>
                  <a:gd name="T8" fmla="*/ 2 w 4"/>
                  <a:gd name="T9" fmla="*/ 0 h 5"/>
                  <a:gd name="T10" fmla="*/ 3 w 4"/>
                  <a:gd name="T11" fmla="*/ 0 h 5"/>
                  <a:gd name="T12" fmla="*/ 4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0"/>
                    </a:moveTo>
                    <a:cubicBezTo>
                      <a:pt x="4" y="2"/>
                      <a:pt x="4" y="3"/>
                      <a:pt x="4" y="5"/>
                    </a:cubicBezTo>
                    <a:cubicBezTo>
                      <a:pt x="4" y="5"/>
                      <a:pt x="0" y="5"/>
                      <a:pt x="0" y="5"/>
                    </a:cubicBezTo>
                    <a:cubicBezTo>
                      <a:pt x="0" y="3"/>
                      <a:pt x="2" y="2"/>
                      <a:pt x="2" y="2"/>
                    </a:cubicBezTo>
                    <a:cubicBezTo>
                      <a:pt x="2" y="0"/>
                      <a:pt x="2" y="0"/>
                      <a:pt x="2" y="0"/>
                    </a:cubicBezTo>
                    <a:cubicBezTo>
                      <a:pt x="3" y="0"/>
                      <a:pt x="3" y="0"/>
                      <a:pt x="3" y="0"/>
                    </a:cubicBezTo>
                    <a:lnTo>
                      <a:pt x="4" y="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3" name="Freeform 90">
                <a:extLst>
                  <a:ext uri="{FF2B5EF4-FFF2-40B4-BE49-F238E27FC236}">
                    <a16:creationId xmlns:a16="http://schemas.microsoft.com/office/drawing/2014/main" id="{74A5770D-12B0-4DBC-B289-38131723E426}"/>
                  </a:ext>
                </a:extLst>
              </p:cNvPr>
              <p:cNvSpPr>
                <a:spLocks/>
              </p:cNvSpPr>
              <p:nvPr/>
            </p:nvSpPr>
            <p:spPr bwMode="auto">
              <a:xfrm>
                <a:off x="2827490" y="2732483"/>
                <a:ext cx="34698" cy="14870"/>
              </a:xfrm>
              <a:custGeom>
                <a:avLst/>
                <a:gdLst>
                  <a:gd name="T0" fmla="*/ 11 w 14"/>
                  <a:gd name="T1" fmla="*/ 2 h 6"/>
                  <a:gd name="T2" fmla="*/ 14 w 14"/>
                  <a:gd name="T3" fmla="*/ 4 h 6"/>
                  <a:gd name="T4" fmla="*/ 4 w 14"/>
                  <a:gd name="T5" fmla="*/ 6 h 6"/>
                  <a:gd name="T6" fmla="*/ 0 w 14"/>
                  <a:gd name="T7" fmla="*/ 2 h 6"/>
                  <a:gd name="T8" fmla="*/ 2 w 14"/>
                  <a:gd name="T9" fmla="*/ 0 h 6"/>
                  <a:gd name="T10" fmla="*/ 12 w 14"/>
                  <a:gd name="T11" fmla="*/ 2 h 6"/>
                  <a:gd name="T12" fmla="*/ 11 w 14"/>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1" y="2"/>
                    </a:moveTo>
                    <a:cubicBezTo>
                      <a:pt x="13" y="2"/>
                      <a:pt x="13" y="3"/>
                      <a:pt x="14" y="4"/>
                    </a:cubicBezTo>
                    <a:cubicBezTo>
                      <a:pt x="10" y="5"/>
                      <a:pt x="8" y="6"/>
                      <a:pt x="4" y="6"/>
                    </a:cubicBezTo>
                    <a:cubicBezTo>
                      <a:pt x="2" y="6"/>
                      <a:pt x="0" y="4"/>
                      <a:pt x="0" y="2"/>
                    </a:cubicBezTo>
                    <a:cubicBezTo>
                      <a:pt x="0" y="1"/>
                      <a:pt x="1" y="0"/>
                      <a:pt x="2" y="0"/>
                    </a:cubicBezTo>
                    <a:cubicBezTo>
                      <a:pt x="6" y="0"/>
                      <a:pt x="10" y="2"/>
                      <a:pt x="12" y="2"/>
                    </a:cubicBezTo>
                    <a:lnTo>
                      <a:pt x="11"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4" name="Freeform 91">
                <a:extLst>
                  <a:ext uri="{FF2B5EF4-FFF2-40B4-BE49-F238E27FC236}">
                    <a16:creationId xmlns:a16="http://schemas.microsoft.com/office/drawing/2014/main" id="{A901100E-B2B3-46E3-8747-AFC96F21E21D}"/>
                  </a:ext>
                </a:extLst>
              </p:cNvPr>
              <p:cNvSpPr>
                <a:spLocks/>
              </p:cNvSpPr>
              <p:nvPr/>
            </p:nvSpPr>
            <p:spPr bwMode="auto">
              <a:xfrm>
                <a:off x="3048068" y="2730004"/>
                <a:ext cx="29741" cy="12392"/>
              </a:xfrm>
              <a:custGeom>
                <a:avLst/>
                <a:gdLst>
                  <a:gd name="T0" fmla="*/ 12 w 12"/>
                  <a:gd name="T1" fmla="*/ 3 h 5"/>
                  <a:gd name="T2" fmla="*/ 7 w 12"/>
                  <a:gd name="T3" fmla="*/ 5 h 5"/>
                  <a:gd name="T4" fmla="*/ 0 w 12"/>
                  <a:gd name="T5" fmla="*/ 2 h 5"/>
                  <a:gd name="T6" fmla="*/ 3 w 12"/>
                  <a:gd name="T7" fmla="*/ 0 h 5"/>
                  <a:gd name="T8" fmla="*/ 12 w 12"/>
                  <a:gd name="T9" fmla="*/ 3 h 5"/>
                </a:gdLst>
                <a:ahLst/>
                <a:cxnLst>
                  <a:cxn ang="0">
                    <a:pos x="T0" y="T1"/>
                  </a:cxn>
                  <a:cxn ang="0">
                    <a:pos x="T2" y="T3"/>
                  </a:cxn>
                  <a:cxn ang="0">
                    <a:pos x="T4" y="T5"/>
                  </a:cxn>
                  <a:cxn ang="0">
                    <a:pos x="T6" y="T7"/>
                  </a:cxn>
                  <a:cxn ang="0">
                    <a:pos x="T8" y="T9"/>
                  </a:cxn>
                </a:cxnLst>
                <a:rect l="0" t="0" r="r" b="b"/>
                <a:pathLst>
                  <a:path w="12" h="5">
                    <a:moveTo>
                      <a:pt x="12" y="3"/>
                    </a:moveTo>
                    <a:cubicBezTo>
                      <a:pt x="11" y="5"/>
                      <a:pt x="9" y="5"/>
                      <a:pt x="7" y="5"/>
                    </a:cubicBezTo>
                    <a:cubicBezTo>
                      <a:pt x="4" y="5"/>
                      <a:pt x="0" y="5"/>
                      <a:pt x="0" y="2"/>
                    </a:cubicBezTo>
                    <a:cubicBezTo>
                      <a:pt x="0" y="1"/>
                      <a:pt x="2" y="0"/>
                      <a:pt x="3" y="0"/>
                    </a:cubicBezTo>
                    <a:cubicBezTo>
                      <a:pt x="4" y="0"/>
                      <a:pt x="11" y="2"/>
                      <a:pt x="12"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5" name="Freeform 92">
                <a:extLst>
                  <a:ext uri="{FF2B5EF4-FFF2-40B4-BE49-F238E27FC236}">
                    <a16:creationId xmlns:a16="http://schemas.microsoft.com/office/drawing/2014/main" id="{689FCEB4-1152-4934-A92B-D4FC8DD335B4}"/>
                  </a:ext>
                </a:extLst>
              </p:cNvPr>
              <p:cNvSpPr>
                <a:spLocks/>
              </p:cNvSpPr>
              <p:nvPr/>
            </p:nvSpPr>
            <p:spPr bwMode="auto">
              <a:xfrm>
                <a:off x="2904320" y="2701503"/>
                <a:ext cx="118963" cy="48329"/>
              </a:xfrm>
              <a:custGeom>
                <a:avLst/>
                <a:gdLst>
                  <a:gd name="T0" fmla="*/ 41 w 49"/>
                  <a:gd name="T1" fmla="*/ 7 h 20"/>
                  <a:gd name="T2" fmla="*/ 49 w 49"/>
                  <a:gd name="T3" fmla="*/ 14 h 20"/>
                  <a:gd name="T4" fmla="*/ 38 w 49"/>
                  <a:gd name="T5" fmla="*/ 14 h 20"/>
                  <a:gd name="T6" fmla="*/ 33 w 49"/>
                  <a:gd name="T7" fmla="*/ 16 h 20"/>
                  <a:gd name="T8" fmla="*/ 30 w 49"/>
                  <a:gd name="T9" fmla="*/ 15 h 20"/>
                  <a:gd name="T10" fmla="*/ 23 w 49"/>
                  <a:gd name="T11" fmla="*/ 20 h 20"/>
                  <a:gd name="T12" fmla="*/ 20 w 49"/>
                  <a:gd name="T13" fmla="*/ 16 h 20"/>
                  <a:gd name="T14" fmla="*/ 7 w 49"/>
                  <a:gd name="T15" fmla="*/ 15 h 20"/>
                  <a:gd name="T16" fmla="*/ 4 w 49"/>
                  <a:gd name="T17" fmla="*/ 15 h 20"/>
                  <a:gd name="T18" fmla="*/ 3 w 49"/>
                  <a:gd name="T19" fmla="*/ 18 h 20"/>
                  <a:gd name="T20" fmla="*/ 0 w 49"/>
                  <a:gd name="T21" fmla="*/ 13 h 20"/>
                  <a:gd name="T22" fmla="*/ 1 w 49"/>
                  <a:gd name="T23" fmla="*/ 12 h 20"/>
                  <a:gd name="T24" fmla="*/ 14 w 49"/>
                  <a:gd name="T25" fmla="*/ 12 h 20"/>
                  <a:gd name="T26" fmla="*/ 12 w 49"/>
                  <a:gd name="T27" fmla="*/ 5 h 20"/>
                  <a:gd name="T28" fmla="*/ 8 w 49"/>
                  <a:gd name="T29" fmla="*/ 2 h 20"/>
                  <a:gd name="T30" fmla="*/ 11 w 49"/>
                  <a:gd name="T31" fmla="*/ 0 h 20"/>
                  <a:gd name="T32" fmla="*/ 18 w 49"/>
                  <a:gd name="T33" fmla="*/ 2 h 20"/>
                  <a:gd name="T34" fmla="*/ 26 w 49"/>
                  <a:gd name="T35" fmla="*/ 1 h 20"/>
                  <a:gd name="T36" fmla="*/ 42 w 49"/>
                  <a:gd name="T37" fmla="*/ 9 h 20"/>
                  <a:gd name="T38" fmla="*/ 41 w 49"/>
                  <a:gd name="T3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0">
                    <a:moveTo>
                      <a:pt x="41" y="7"/>
                    </a:moveTo>
                    <a:cubicBezTo>
                      <a:pt x="44" y="10"/>
                      <a:pt x="47" y="11"/>
                      <a:pt x="49" y="14"/>
                    </a:cubicBezTo>
                    <a:cubicBezTo>
                      <a:pt x="38" y="14"/>
                      <a:pt x="38" y="14"/>
                      <a:pt x="38" y="14"/>
                    </a:cubicBezTo>
                    <a:cubicBezTo>
                      <a:pt x="36" y="15"/>
                      <a:pt x="35" y="16"/>
                      <a:pt x="33" y="16"/>
                    </a:cubicBezTo>
                    <a:cubicBezTo>
                      <a:pt x="31" y="16"/>
                      <a:pt x="31" y="15"/>
                      <a:pt x="30" y="15"/>
                    </a:cubicBezTo>
                    <a:cubicBezTo>
                      <a:pt x="26" y="15"/>
                      <a:pt x="27" y="20"/>
                      <a:pt x="23" y="20"/>
                    </a:cubicBezTo>
                    <a:cubicBezTo>
                      <a:pt x="21" y="20"/>
                      <a:pt x="21" y="17"/>
                      <a:pt x="20" y="16"/>
                    </a:cubicBezTo>
                    <a:cubicBezTo>
                      <a:pt x="17" y="14"/>
                      <a:pt x="10" y="15"/>
                      <a:pt x="7" y="15"/>
                    </a:cubicBezTo>
                    <a:cubicBezTo>
                      <a:pt x="5" y="15"/>
                      <a:pt x="5" y="16"/>
                      <a:pt x="4" y="15"/>
                    </a:cubicBezTo>
                    <a:cubicBezTo>
                      <a:pt x="4" y="16"/>
                      <a:pt x="3" y="17"/>
                      <a:pt x="3" y="18"/>
                    </a:cubicBezTo>
                    <a:cubicBezTo>
                      <a:pt x="2" y="17"/>
                      <a:pt x="0" y="15"/>
                      <a:pt x="0" y="13"/>
                    </a:cubicBezTo>
                    <a:cubicBezTo>
                      <a:pt x="0" y="13"/>
                      <a:pt x="1" y="12"/>
                      <a:pt x="1" y="12"/>
                    </a:cubicBezTo>
                    <a:cubicBezTo>
                      <a:pt x="8" y="12"/>
                      <a:pt x="11" y="13"/>
                      <a:pt x="14" y="12"/>
                    </a:cubicBezTo>
                    <a:cubicBezTo>
                      <a:pt x="12" y="10"/>
                      <a:pt x="12" y="8"/>
                      <a:pt x="12" y="5"/>
                    </a:cubicBezTo>
                    <a:cubicBezTo>
                      <a:pt x="10" y="5"/>
                      <a:pt x="8" y="4"/>
                      <a:pt x="8" y="2"/>
                    </a:cubicBezTo>
                    <a:cubicBezTo>
                      <a:pt x="8" y="1"/>
                      <a:pt x="10" y="0"/>
                      <a:pt x="11" y="0"/>
                    </a:cubicBezTo>
                    <a:cubicBezTo>
                      <a:pt x="13" y="0"/>
                      <a:pt x="15" y="2"/>
                      <a:pt x="18" y="2"/>
                    </a:cubicBezTo>
                    <a:cubicBezTo>
                      <a:pt x="21" y="2"/>
                      <a:pt x="23" y="1"/>
                      <a:pt x="26" y="1"/>
                    </a:cubicBezTo>
                    <a:cubicBezTo>
                      <a:pt x="35" y="1"/>
                      <a:pt x="37" y="6"/>
                      <a:pt x="42" y="9"/>
                    </a:cubicBezTo>
                    <a:lnTo>
                      <a:pt x="41" y="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6" name="Freeform 93">
                <a:extLst>
                  <a:ext uri="{FF2B5EF4-FFF2-40B4-BE49-F238E27FC236}">
                    <a16:creationId xmlns:a16="http://schemas.microsoft.com/office/drawing/2014/main" id="{D1E5379B-C357-415C-B5D1-09E7802F8CFA}"/>
                  </a:ext>
                </a:extLst>
              </p:cNvPr>
              <p:cNvSpPr>
                <a:spLocks/>
              </p:cNvSpPr>
              <p:nvPr/>
            </p:nvSpPr>
            <p:spPr bwMode="auto">
              <a:xfrm>
                <a:off x="3155879" y="2894819"/>
                <a:ext cx="14870" cy="14870"/>
              </a:xfrm>
              <a:custGeom>
                <a:avLst/>
                <a:gdLst>
                  <a:gd name="T0" fmla="*/ 6 w 6"/>
                  <a:gd name="T1" fmla="*/ 2 h 6"/>
                  <a:gd name="T2" fmla="*/ 6 w 6"/>
                  <a:gd name="T3" fmla="*/ 0 h 6"/>
                  <a:gd name="T4" fmla="*/ 4 w 6"/>
                  <a:gd name="T5" fmla="*/ 0 h 6"/>
                  <a:gd name="T6" fmla="*/ 0 w 6"/>
                  <a:gd name="T7" fmla="*/ 5 h 6"/>
                  <a:gd name="T8" fmla="*/ 3 w 6"/>
                  <a:gd name="T9" fmla="*/ 5 h 6"/>
                  <a:gd name="T10" fmla="*/ 6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6" y="2"/>
                    </a:moveTo>
                    <a:cubicBezTo>
                      <a:pt x="6" y="0"/>
                      <a:pt x="6" y="0"/>
                      <a:pt x="6" y="0"/>
                    </a:cubicBezTo>
                    <a:cubicBezTo>
                      <a:pt x="6" y="0"/>
                      <a:pt x="5" y="0"/>
                      <a:pt x="4" y="0"/>
                    </a:cubicBezTo>
                    <a:cubicBezTo>
                      <a:pt x="2" y="0"/>
                      <a:pt x="0" y="3"/>
                      <a:pt x="0" y="5"/>
                    </a:cubicBezTo>
                    <a:cubicBezTo>
                      <a:pt x="0" y="6"/>
                      <a:pt x="2" y="5"/>
                      <a:pt x="3" y="5"/>
                    </a:cubicBezTo>
                    <a:cubicBezTo>
                      <a:pt x="5" y="5"/>
                      <a:pt x="6" y="3"/>
                      <a:pt x="6"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7" name="Freeform 97">
                <a:extLst>
                  <a:ext uri="{FF2B5EF4-FFF2-40B4-BE49-F238E27FC236}">
                    <a16:creationId xmlns:a16="http://schemas.microsoft.com/office/drawing/2014/main" id="{E87AF768-C5E4-4D95-AC7E-6380E7093437}"/>
                  </a:ext>
                </a:extLst>
              </p:cNvPr>
              <p:cNvSpPr>
                <a:spLocks/>
              </p:cNvSpPr>
              <p:nvPr/>
            </p:nvSpPr>
            <p:spPr bwMode="auto">
              <a:xfrm>
                <a:off x="2821294" y="2596171"/>
                <a:ext cx="8675" cy="14870"/>
              </a:xfrm>
              <a:custGeom>
                <a:avLst/>
                <a:gdLst>
                  <a:gd name="T0" fmla="*/ 1 w 4"/>
                  <a:gd name="T1" fmla="*/ 0 h 6"/>
                  <a:gd name="T2" fmla="*/ 4 w 4"/>
                  <a:gd name="T3" fmla="*/ 4 h 6"/>
                  <a:gd name="T4" fmla="*/ 3 w 4"/>
                  <a:gd name="T5" fmla="*/ 6 h 6"/>
                  <a:gd name="T6" fmla="*/ 0 w 4"/>
                  <a:gd name="T7" fmla="*/ 0 h 6"/>
                  <a:gd name="T8" fmla="*/ 1 w 4"/>
                  <a:gd name="T9" fmla="*/ 0 h 6"/>
                </a:gdLst>
                <a:ahLst/>
                <a:cxnLst>
                  <a:cxn ang="0">
                    <a:pos x="T0" y="T1"/>
                  </a:cxn>
                  <a:cxn ang="0">
                    <a:pos x="T2" y="T3"/>
                  </a:cxn>
                  <a:cxn ang="0">
                    <a:pos x="T4" y="T5"/>
                  </a:cxn>
                  <a:cxn ang="0">
                    <a:pos x="T6" y="T7"/>
                  </a:cxn>
                  <a:cxn ang="0">
                    <a:pos x="T8" y="T9"/>
                  </a:cxn>
                </a:cxnLst>
                <a:rect l="0" t="0" r="r" b="b"/>
                <a:pathLst>
                  <a:path w="4" h="6">
                    <a:moveTo>
                      <a:pt x="1" y="0"/>
                    </a:moveTo>
                    <a:cubicBezTo>
                      <a:pt x="3" y="1"/>
                      <a:pt x="4" y="2"/>
                      <a:pt x="4" y="4"/>
                    </a:cubicBezTo>
                    <a:cubicBezTo>
                      <a:pt x="4" y="5"/>
                      <a:pt x="3" y="6"/>
                      <a:pt x="3" y="6"/>
                    </a:cubicBezTo>
                    <a:cubicBezTo>
                      <a:pt x="0" y="6"/>
                      <a:pt x="0" y="3"/>
                      <a:pt x="0" y="0"/>
                    </a:cubicBezTo>
                    <a:cubicBezTo>
                      <a:pt x="0" y="0"/>
                      <a:pt x="1" y="0"/>
                      <a:pt x="1"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8" name="Freeform 98">
                <a:extLst>
                  <a:ext uri="{FF2B5EF4-FFF2-40B4-BE49-F238E27FC236}">
                    <a16:creationId xmlns:a16="http://schemas.microsoft.com/office/drawing/2014/main" id="{C3701818-DA94-46DA-8795-63D02BBB1520}"/>
                  </a:ext>
                </a:extLst>
              </p:cNvPr>
              <p:cNvSpPr>
                <a:spLocks/>
              </p:cNvSpPr>
              <p:nvPr/>
            </p:nvSpPr>
            <p:spPr bwMode="auto">
              <a:xfrm>
                <a:off x="2811381" y="2556516"/>
                <a:ext cx="16110" cy="4957"/>
              </a:xfrm>
              <a:custGeom>
                <a:avLst/>
                <a:gdLst>
                  <a:gd name="T0" fmla="*/ 0 w 7"/>
                  <a:gd name="T1" fmla="*/ 2 h 2"/>
                  <a:gd name="T2" fmla="*/ 4 w 7"/>
                  <a:gd name="T3" fmla="*/ 0 h 2"/>
                  <a:gd name="T4" fmla="*/ 7 w 7"/>
                  <a:gd name="T5" fmla="*/ 2 h 2"/>
                  <a:gd name="T6" fmla="*/ 0 w 7"/>
                  <a:gd name="T7" fmla="*/ 2 h 2"/>
                </a:gdLst>
                <a:ahLst/>
                <a:cxnLst>
                  <a:cxn ang="0">
                    <a:pos x="T0" y="T1"/>
                  </a:cxn>
                  <a:cxn ang="0">
                    <a:pos x="T2" y="T3"/>
                  </a:cxn>
                  <a:cxn ang="0">
                    <a:pos x="T4" y="T5"/>
                  </a:cxn>
                  <a:cxn ang="0">
                    <a:pos x="T6" y="T7"/>
                  </a:cxn>
                </a:cxnLst>
                <a:rect l="0" t="0" r="r" b="b"/>
                <a:pathLst>
                  <a:path w="7" h="2">
                    <a:moveTo>
                      <a:pt x="0" y="2"/>
                    </a:moveTo>
                    <a:cubicBezTo>
                      <a:pt x="0" y="1"/>
                      <a:pt x="2" y="0"/>
                      <a:pt x="4" y="0"/>
                    </a:cubicBezTo>
                    <a:cubicBezTo>
                      <a:pt x="6" y="0"/>
                      <a:pt x="7" y="1"/>
                      <a:pt x="7" y="2"/>
                    </a:cubicBezTo>
                    <a:cubicBezTo>
                      <a:pt x="4" y="2"/>
                      <a:pt x="1" y="2"/>
                      <a:pt x="0" y="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49" name="Freeform 99">
                <a:extLst>
                  <a:ext uri="{FF2B5EF4-FFF2-40B4-BE49-F238E27FC236}">
                    <a16:creationId xmlns:a16="http://schemas.microsoft.com/office/drawing/2014/main" id="{2E00C0E2-B0EE-4DE4-8346-9D028DAFBBC1}"/>
                  </a:ext>
                </a:extLst>
              </p:cNvPr>
              <p:cNvSpPr>
                <a:spLocks/>
              </p:cNvSpPr>
              <p:nvPr/>
            </p:nvSpPr>
            <p:spPr bwMode="auto">
              <a:xfrm>
                <a:off x="2839882" y="2563951"/>
                <a:ext cx="4957" cy="7435"/>
              </a:xfrm>
              <a:custGeom>
                <a:avLst/>
                <a:gdLst>
                  <a:gd name="T0" fmla="*/ 2 w 2"/>
                  <a:gd name="T1" fmla="*/ 3 h 3"/>
                  <a:gd name="T2" fmla="*/ 1 w 2"/>
                  <a:gd name="T3" fmla="*/ 0 h 3"/>
                  <a:gd name="T4" fmla="*/ 2 w 2"/>
                  <a:gd name="T5" fmla="*/ 3 h 3"/>
                </a:gdLst>
                <a:ahLst/>
                <a:cxnLst>
                  <a:cxn ang="0">
                    <a:pos x="T0" y="T1"/>
                  </a:cxn>
                  <a:cxn ang="0">
                    <a:pos x="T2" y="T3"/>
                  </a:cxn>
                  <a:cxn ang="0">
                    <a:pos x="T4" y="T5"/>
                  </a:cxn>
                </a:cxnLst>
                <a:rect l="0" t="0" r="r" b="b"/>
                <a:pathLst>
                  <a:path w="2" h="3">
                    <a:moveTo>
                      <a:pt x="2" y="3"/>
                    </a:moveTo>
                    <a:cubicBezTo>
                      <a:pt x="1" y="3"/>
                      <a:pt x="0" y="1"/>
                      <a:pt x="1" y="0"/>
                    </a:cubicBezTo>
                    <a:lnTo>
                      <a:pt x="2"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0" name="Freeform 100">
                <a:extLst>
                  <a:ext uri="{FF2B5EF4-FFF2-40B4-BE49-F238E27FC236}">
                    <a16:creationId xmlns:a16="http://schemas.microsoft.com/office/drawing/2014/main" id="{41BF0223-DF9C-4CB0-BE44-D9B04E236649}"/>
                  </a:ext>
                </a:extLst>
              </p:cNvPr>
              <p:cNvSpPr>
                <a:spLocks/>
              </p:cNvSpPr>
              <p:nvPr/>
            </p:nvSpPr>
            <p:spPr bwMode="auto">
              <a:xfrm>
                <a:off x="2914234" y="2669284"/>
                <a:ext cx="11153" cy="12392"/>
              </a:xfrm>
              <a:custGeom>
                <a:avLst/>
                <a:gdLst>
                  <a:gd name="T0" fmla="*/ 0 w 5"/>
                  <a:gd name="T1" fmla="*/ 3 h 5"/>
                  <a:gd name="T2" fmla="*/ 0 w 5"/>
                  <a:gd name="T3" fmla="*/ 5 h 5"/>
                  <a:gd name="T4" fmla="*/ 1 w 5"/>
                  <a:gd name="T5" fmla="*/ 5 h 5"/>
                  <a:gd name="T6" fmla="*/ 5 w 5"/>
                  <a:gd name="T7" fmla="*/ 3 h 5"/>
                  <a:gd name="T8" fmla="*/ 5 w 5"/>
                  <a:gd name="T9" fmla="*/ 0 h 5"/>
                  <a:gd name="T10" fmla="*/ 0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0" y="3"/>
                    </a:moveTo>
                    <a:cubicBezTo>
                      <a:pt x="0" y="4"/>
                      <a:pt x="0" y="4"/>
                      <a:pt x="0" y="5"/>
                    </a:cubicBezTo>
                    <a:cubicBezTo>
                      <a:pt x="0" y="5"/>
                      <a:pt x="0" y="5"/>
                      <a:pt x="1" y="5"/>
                    </a:cubicBezTo>
                    <a:cubicBezTo>
                      <a:pt x="2" y="5"/>
                      <a:pt x="4" y="4"/>
                      <a:pt x="5" y="3"/>
                    </a:cubicBezTo>
                    <a:cubicBezTo>
                      <a:pt x="5" y="0"/>
                      <a:pt x="5" y="0"/>
                      <a:pt x="5" y="0"/>
                    </a:cubicBezTo>
                    <a:cubicBezTo>
                      <a:pt x="4" y="2"/>
                      <a:pt x="2" y="4"/>
                      <a:pt x="0"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1" name="Freeform 101">
                <a:extLst>
                  <a:ext uri="{FF2B5EF4-FFF2-40B4-BE49-F238E27FC236}">
                    <a16:creationId xmlns:a16="http://schemas.microsoft.com/office/drawing/2014/main" id="{3D662C94-F4FC-442B-86A1-0BB23AA87AA2}"/>
                  </a:ext>
                </a:extLst>
              </p:cNvPr>
              <p:cNvSpPr>
                <a:spLocks/>
              </p:cNvSpPr>
              <p:nvPr/>
            </p:nvSpPr>
            <p:spPr bwMode="auto">
              <a:xfrm>
                <a:off x="1862152" y="2011220"/>
                <a:ext cx="1216242" cy="598322"/>
              </a:xfrm>
              <a:custGeom>
                <a:avLst/>
                <a:gdLst>
                  <a:gd name="T0" fmla="*/ 353 w 472"/>
                  <a:gd name="T1" fmla="*/ 186 h 232"/>
                  <a:gd name="T2" fmla="*/ 361 w 472"/>
                  <a:gd name="T3" fmla="*/ 207 h 232"/>
                  <a:gd name="T4" fmla="*/ 365 w 472"/>
                  <a:gd name="T5" fmla="*/ 220 h 232"/>
                  <a:gd name="T6" fmla="*/ 353 w 472"/>
                  <a:gd name="T7" fmla="*/ 225 h 232"/>
                  <a:gd name="T8" fmla="*/ 330 w 472"/>
                  <a:gd name="T9" fmla="*/ 187 h 232"/>
                  <a:gd name="T10" fmla="*/ 309 w 472"/>
                  <a:gd name="T11" fmla="*/ 184 h 232"/>
                  <a:gd name="T12" fmla="*/ 299 w 472"/>
                  <a:gd name="T13" fmla="*/ 184 h 232"/>
                  <a:gd name="T14" fmla="*/ 288 w 472"/>
                  <a:gd name="T15" fmla="*/ 187 h 232"/>
                  <a:gd name="T16" fmla="*/ 268 w 472"/>
                  <a:gd name="T17" fmla="*/ 190 h 232"/>
                  <a:gd name="T18" fmla="*/ 256 w 472"/>
                  <a:gd name="T19" fmla="*/ 190 h 232"/>
                  <a:gd name="T20" fmla="*/ 232 w 472"/>
                  <a:gd name="T21" fmla="*/ 202 h 232"/>
                  <a:gd name="T22" fmla="*/ 223 w 472"/>
                  <a:gd name="T23" fmla="*/ 223 h 232"/>
                  <a:gd name="T24" fmla="*/ 183 w 472"/>
                  <a:gd name="T25" fmla="*/ 189 h 232"/>
                  <a:gd name="T26" fmla="*/ 160 w 472"/>
                  <a:gd name="T27" fmla="*/ 183 h 232"/>
                  <a:gd name="T28" fmla="*/ 134 w 472"/>
                  <a:gd name="T29" fmla="*/ 171 h 232"/>
                  <a:gd name="T30" fmla="*/ 111 w 472"/>
                  <a:gd name="T31" fmla="*/ 174 h 232"/>
                  <a:gd name="T32" fmla="*/ 62 w 472"/>
                  <a:gd name="T33" fmla="*/ 164 h 232"/>
                  <a:gd name="T34" fmla="*/ 30 w 472"/>
                  <a:gd name="T35" fmla="*/ 139 h 232"/>
                  <a:gd name="T36" fmla="*/ 2 w 472"/>
                  <a:gd name="T37" fmla="*/ 92 h 232"/>
                  <a:gd name="T38" fmla="*/ 2 w 472"/>
                  <a:gd name="T39" fmla="*/ 62 h 232"/>
                  <a:gd name="T40" fmla="*/ 0 w 472"/>
                  <a:gd name="T41" fmla="*/ 15 h 232"/>
                  <a:gd name="T42" fmla="*/ 13 w 472"/>
                  <a:gd name="T43" fmla="*/ 18 h 232"/>
                  <a:gd name="T44" fmla="*/ 13 w 472"/>
                  <a:gd name="T45" fmla="*/ 4 h 232"/>
                  <a:gd name="T46" fmla="*/ 243 w 472"/>
                  <a:gd name="T47" fmla="*/ 0 h 232"/>
                  <a:gd name="T48" fmla="*/ 264 w 472"/>
                  <a:gd name="T49" fmla="*/ 7 h 232"/>
                  <a:gd name="T50" fmla="*/ 266 w 472"/>
                  <a:gd name="T51" fmla="*/ 30 h 232"/>
                  <a:gd name="T52" fmla="*/ 275 w 472"/>
                  <a:gd name="T53" fmla="*/ 27 h 232"/>
                  <a:gd name="T54" fmla="*/ 287 w 472"/>
                  <a:gd name="T55" fmla="*/ 27 h 232"/>
                  <a:gd name="T56" fmla="*/ 297 w 472"/>
                  <a:gd name="T57" fmla="*/ 27 h 232"/>
                  <a:gd name="T58" fmla="*/ 307 w 472"/>
                  <a:gd name="T59" fmla="*/ 31 h 232"/>
                  <a:gd name="T60" fmla="*/ 332 w 472"/>
                  <a:gd name="T61" fmla="*/ 32 h 232"/>
                  <a:gd name="T62" fmla="*/ 319 w 472"/>
                  <a:gd name="T63" fmla="*/ 35 h 232"/>
                  <a:gd name="T64" fmla="*/ 307 w 472"/>
                  <a:gd name="T65" fmla="*/ 45 h 232"/>
                  <a:gd name="T66" fmla="*/ 307 w 472"/>
                  <a:gd name="T67" fmla="*/ 79 h 232"/>
                  <a:gd name="T68" fmla="*/ 312 w 472"/>
                  <a:gd name="T69" fmla="*/ 58 h 232"/>
                  <a:gd name="T70" fmla="*/ 326 w 472"/>
                  <a:gd name="T71" fmla="*/ 38 h 232"/>
                  <a:gd name="T72" fmla="*/ 336 w 472"/>
                  <a:gd name="T73" fmla="*/ 57 h 232"/>
                  <a:gd name="T74" fmla="*/ 345 w 472"/>
                  <a:gd name="T75" fmla="*/ 64 h 232"/>
                  <a:gd name="T76" fmla="*/ 343 w 472"/>
                  <a:gd name="T77" fmla="*/ 81 h 232"/>
                  <a:gd name="T78" fmla="*/ 367 w 472"/>
                  <a:gd name="T79" fmla="*/ 64 h 232"/>
                  <a:gd name="T80" fmla="*/ 397 w 472"/>
                  <a:gd name="T81" fmla="*/ 55 h 232"/>
                  <a:gd name="T82" fmla="*/ 425 w 472"/>
                  <a:gd name="T83" fmla="*/ 42 h 232"/>
                  <a:gd name="T84" fmla="*/ 439 w 472"/>
                  <a:gd name="T85" fmla="*/ 41 h 232"/>
                  <a:gd name="T86" fmla="*/ 455 w 472"/>
                  <a:gd name="T87" fmla="*/ 19 h 232"/>
                  <a:gd name="T88" fmla="*/ 472 w 472"/>
                  <a:gd name="T89" fmla="*/ 48 h 232"/>
                  <a:gd name="T90" fmla="*/ 456 w 472"/>
                  <a:gd name="T91" fmla="*/ 52 h 232"/>
                  <a:gd name="T92" fmla="*/ 443 w 472"/>
                  <a:gd name="T93" fmla="*/ 74 h 232"/>
                  <a:gd name="T94" fmla="*/ 449 w 472"/>
                  <a:gd name="T95" fmla="*/ 77 h 232"/>
                  <a:gd name="T96" fmla="*/ 440 w 472"/>
                  <a:gd name="T97" fmla="*/ 80 h 232"/>
                  <a:gd name="T98" fmla="*/ 421 w 472"/>
                  <a:gd name="T99" fmla="*/ 86 h 232"/>
                  <a:gd name="T100" fmla="*/ 418 w 472"/>
                  <a:gd name="T101" fmla="*/ 87 h 232"/>
                  <a:gd name="T102" fmla="*/ 413 w 472"/>
                  <a:gd name="T103" fmla="*/ 89 h 232"/>
                  <a:gd name="T104" fmla="*/ 408 w 472"/>
                  <a:gd name="T105" fmla="*/ 105 h 232"/>
                  <a:gd name="T106" fmla="*/ 405 w 472"/>
                  <a:gd name="T107" fmla="*/ 104 h 232"/>
                  <a:gd name="T108" fmla="*/ 400 w 472"/>
                  <a:gd name="T109" fmla="*/ 121 h 232"/>
                  <a:gd name="T110" fmla="*/ 399 w 472"/>
                  <a:gd name="T111" fmla="*/ 116 h 232"/>
                  <a:gd name="T112" fmla="*/ 396 w 472"/>
                  <a:gd name="T113" fmla="*/ 111 h 232"/>
                  <a:gd name="T114" fmla="*/ 397 w 472"/>
                  <a:gd name="T115" fmla="*/ 125 h 232"/>
                  <a:gd name="T116" fmla="*/ 399 w 472"/>
                  <a:gd name="T117" fmla="*/ 128 h 232"/>
                  <a:gd name="T118" fmla="*/ 399 w 472"/>
                  <a:gd name="T119" fmla="*/ 134 h 232"/>
                  <a:gd name="T120" fmla="*/ 395 w 472"/>
                  <a:gd name="T121" fmla="*/ 139 h 232"/>
                  <a:gd name="T122" fmla="*/ 395 w 472"/>
                  <a:gd name="T123" fmla="*/ 144 h 232"/>
                  <a:gd name="T124" fmla="*/ 383 w 472"/>
                  <a:gd name="T125" fmla="*/ 15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2" h="232">
                    <a:moveTo>
                      <a:pt x="384" y="152"/>
                    </a:moveTo>
                    <a:cubicBezTo>
                      <a:pt x="370" y="160"/>
                      <a:pt x="353" y="165"/>
                      <a:pt x="353" y="186"/>
                    </a:cubicBezTo>
                    <a:cubicBezTo>
                      <a:pt x="353" y="195"/>
                      <a:pt x="361" y="198"/>
                      <a:pt x="361" y="207"/>
                    </a:cubicBezTo>
                    <a:cubicBezTo>
                      <a:pt x="361" y="207"/>
                      <a:pt x="361" y="207"/>
                      <a:pt x="361" y="207"/>
                    </a:cubicBezTo>
                    <a:cubicBezTo>
                      <a:pt x="361" y="209"/>
                      <a:pt x="361" y="209"/>
                      <a:pt x="361" y="209"/>
                    </a:cubicBezTo>
                    <a:cubicBezTo>
                      <a:pt x="362" y="212"/>
                      <a:pt x="365" y="215"/>
                      <a:pt x="365" y="220"/>
                    </a:cubicBezTo>
                    <a:cubicBezTo>
                      <a:pt x="365" y="226"/>
                      <a:pt x="363" y="232"/>
                      <a:pt x="358" y="232"/>
                    </a:cubicBezTo>
                    <a:cubicBezTo>
                      <a:pt x="354" y="232"/>
                      <a:pt x="354" y="227"/>
                      <a:pt x="353" y="225"/>
                    </a:cubicBezTo>
                    <a:cubicBezTo>
                      <a:pt x="349" y="220"/>
                      <a:pt x="346" y="219"/>
                      <a:pt x="344" y="214"/>
                    </a:cubicBezTo>
                    <a:cubicBezTo>
                      <a:pt x="339" y="205"/>
                      <a:pt x="343" y="187"/>
                      <a:pt x="330" y="187"/>
                    </a:cubicBezTo>
                    <a:cubicBezTo>
                      <a:pt x="328" y="187"/>
                      <a:pt x="326" y="191"/>
                      <a:pt x="324" y="191"/>
                    </a:cubicBezTo>
                    <a:cubicBezTo>
                      <a:pt x="319" y="191"/>
                      <a:pt x="316" y="184"/>
                      <a:pt x="309" y="184"/>
                    </a:cubicBezTo>
                    <a:cubicBezTo>
                      <a:pt x="305" y="184"/>
                      <a:pt x="304" y="187"/>
                      <a:pt x="301" y="187"/>
                    </a:cubicBezTo>
                    <a:cubicBezTo>
                      <a:pt x="301" y="187"/>
                      <a:pt x="299" y="185"/>
                      <a:pt x="299" y="184"/>
                    </a:cubicBezTo>
                    <a:cubicBezTo>
                      <a:pt x="295" y="186"/>
                      <a:pt x="289" y="185"/>
                      <a:pt x="284" y="187"/>
                    </a:cubicBezTo>
                    <a:cubicBezTo>
                      <a:pt x="287" y="188"/>
                      <a:pt x="286" y="188"/>
                      <a:pt x="288" y="187"/>
                    </a:cubicBezTo>
                    <a:cubicBezTo>
                      <a:pt x="288" y="191"/>
                      <a:pt x="285" y="194"/>
                      <a:pt x="289" y="196"/>
                    </a:cubicBezTo>
                    <a:cubicBezTo>
                      <a:pt x="281" y="200"/>
                      <a:pt x="274" y="190"/>
                      <a:pt x="268" y="190"/>
                    </a:cubicBezTo>
                    <a:cubicBezTo>
                      <a:pt x="266" y="190"/>
                      <a:pt x="265" y="192"/>
                      <a:pt x="264" y="192"/>
                    </a:cubicBezTo>
                    <a:cubicBezTo>
                      <a:pt x="260" y="192"/>
                      <a:pt x="259" y="190"/>
                      <a:pt x="256" y="190"/>
                    </a:cubicBezTo>
                    <a:cubicBezTo>
                      <a:pt x="247" y="190"/>
                      <a:pt x="243" y="197"/>
                      <a:pt x="240" y="200"/>
                    </a:cubicBezTo>
                    <a:cubicBezTo>
                      <a:pt x="237" y="203"/>
                      <a:pt x="235" y="201"/>
                      <a:pt x="232" y="202"/>
                    </a:cubicBezTo>
                    <a:cubicBezTo>
                      <a:pt x="226" y="204"/>
                      <a:pt x="222" y="212"/>
                      <a:pt x="222" y="220"/>
                    </a:cubicBezTo>
                    <a:cubicBezTo>
                      <a:pt x="222" y="221"/>
                      <a:pt x="223" y="222"/>
                      <a:pt x="223" y="223"/>
                    </a:cubicBezTo>
                    <a:cubicBezTo>
                      <a:pt x="219" y="223"/>
                      <a:pt x="211" y="221"/>
                      <a:pt x="209" y="219"/>
                    </a:cubicBezTo>
                    <a:cubicBezTo>
                      <a:pt x="200" y="210"/>
                      <a:pt x="200" y="189"/>
                      <a:pt x="183" y="189"/>
                    </a:cubicBezTo>
                    <a:cubicBezTo>
                      <a:pt x="177" y="189"/>
                      <a:pt x="179" y="197"/>
                      <a:pt x="173" y="197"/>
                    </a:cubicBezTo>
                    <a:cubicBezTo>
                      <a:pt x="167" y="197"/>
                      <a:pt x="163" y="187"/>
                      <a:pt x="160" y="183"/>
                    </a:cubicBezTo>
                    <a:cubicBezTo>
                      <a:pt x="155" y="175"/>
                      <a:pt x="150" y="174"/>
                      <a:pt x="140" y="171"/>
                    </a:cubicBezTo>
                    <a:cubicBezTo>
                      <a:pt x="134" y="171"/>
                      <a:pt x="134" y="171"/>
                      <a:pt x="134" y="171"/>
                    </a:cubicBezTo>
                    <a:cubicBezTo>
                      <a:pt x="134" y="174"/>
                      <a:pt x="134" y="174"/>
                      <a:pt x="134" y="174"/>
                    </a:cubicBezTo>
                    <a:cubicBezTo>
                      <a:pt x="111" y="174"/>
                      <a:pt x="111" y="174"/>
                      <a:pt x="111" y="174"/>
                    </a:cubicBezTo>
                    <a:cubicBezTo>
                      <a:pt x="80" y="164"/>
                      <a:pt x="80" y="164"/>
                      <a:pt x="80" y="164"/>
                    </a:cubicBezTo>
                    <a:cubicBezTo>
                      <a:pt x="62" y="164"/>
                      <a:pt x="62" y="164"/>
                      <a:pt x="62" y="164"/>
                    </a:cubicBezTo>
                    <a:cubicBezTo>
                      <a:pt x="58" y="156"/>
                      <a:pt x="43" y="150"/>
                      <a:pt x="33" y="146"/>
                    </a:cubicBezTo>
                    <a:cubicBezTo>
                      <a:pt x="30" y="145"/>
                      <a:pt x="31" y="142"/>
                      <a:pt x="30" y="139"/>
                    </a:cubicBezTo>
                    <a:cubicBezTo>
                      <a:pt x="26" y="129"/>
                      <a:pt x="18" y="126"/>
                      <a:pt x="20" y="114"/>
                    </a:cubicBezTo>
                    <a:cubicBezTo>
                      <a:pt x="14" y="113"/>
                      <a:pt x="7" y="101"/>
                      <a:pt x="2" y="92"/>
                    </a:cubicBezTo>
                    <a:cubicBezTo>
                      <a:pt x="1" y="90"/>
                      <a:pt x="4" y="88"/>
                      <a:pt x="5" y="87"/>
                    </a:cubicBezTo>
                    <a:cubicBezTo>
                      <a:pt x="2" y="80"/>
                      <a:pt x="5" y="70"/>
                      <a:pt x="2" y="62"/>
                    </a:cubicBezTo>
                    <a:cubicBezTo>
                      <a:pt x="0" y="56"/>
                      <a:pt x="7" y="39"/>
                      <a:pt x="7" y="30"/>
                    </a:cubicBezTo>
                    <a:cubicBezTo>
                      <a:pt x="7" y="24"/>
                      <a:pt x="0" y="21"/>
                      <a:pt x="0" y="15"/>
                    </a:cubicBezTo>
                    <a:cubicBezTo>
                      <a:pt x="0" y="13"/>
                      <a:pt x="3" y="13"/>
                      <a:pt x="4" y="13"/>
                    </a:cubicBezTo>
                    <a:cubicBezTo>
                      <a:pt x="9" y="13"/>
                      <a:pt x="11" y="15"/>
                      <a:pt x="13" y="18"/>
                    </a:cubicBezTo>
                    <a:cubicBezTo>
                      <a:pt x="14" y="16"/>
                      <a:pt x="17" y="13"/>
                      <a:pt x="17" y="10"/>
                    </a:cubicBezTo>
                    <a:cubicBezTo>
                      <a:pt x="17" y="7"/>
                      <a:pt x="14" y="7"/>
                      <a:pt x="13" y="4"/>
                    </a:cubicBezTo>
                    <a:cubicBezTo>
                      <a:pt x="243" y="4"/>
                      <a:pt x="243" y="4"/>
                      <a:pt x="243" y="4"/>
                    </a:cubicBezTo>
                    <a:cubicBezTo>
                      <a:pt x="243" y="0"/>
                      <a:pt x="243" y="0"/>
                      <a:pt x="243" y="0"/>
                    </a:cubicBezTo>
                    <a:cubicBezTo>
                      <a:pt x="246" y="3"/>
                      <a:pt x="246" y="5"/>
                      <a:pt x="250" y="7"/>
                    </a:cubicBezTo>
                    <a:cubicBezTo>
                      <a:pt x="264" y="7"/>
                      <a:pt x="264" y="7"/>
                      <a:pt x="264" y="7"/>
                    </a:cubicBezTo>
                    <a:cubicBezTo>
                      <a:pt x="270" y="13"/>
                      <a:pt x="277" y="13"/>
                      <a:pt x="288" y="13"/>
                    </a:cubicBezTo>
                    <a:cubicBezTo>
                      <a:pt x="280" y="18"/>
                      <a:pt x="272" y="21"/>
                      <a:pt x="266" y="30"/>
                    </a:cubicBezTo>
                    <a:cubicBezTo>
                      <a:pt x="270" y="30"/>
                      <a:pt x="270" y="30"/>
                      <a:pt x="270" y="30"/>
                    </a:cubicBezTo>
                    <a:cubicBezTo>
                      <a:pt x="272" y="29"/>
                      <a:pt x="273" y="28"/>
                      <a:pt x="275" y="27"/>
                    </a:cubicBezTo>
                    <a:cubicBezTo>
                      <a:pt x="276" y="30"/>
                      <a:pt x="277" y="30"/>
                      <a:pt x="279" y="30"/>
                    </a:cubicBezTo>
                    <a:cubicBezTo>
                      <a:pt x="284" y="30"/>
                      <a:pt x="285" y="27"/>
                      <a:pt x="287" y="27"/>
                    </a:cubicBezTo>
                    <a:cubicBezTo>
                      <a:pt x="290" y="27"/>
                      <a:pt x="295" y="21"/>
                      <a:pt x="300" y="20"/>
                    </a:cubicBezTo>
                    <a:cubicBezTo>
                      <a:pt x="300" y="24"/>
                      <a:pt x="298" y="25"/>
                      <a:pt x="297" y="27"/>
                    </a:cubicBezTo>
                    <a:cubicBezTo>
                      <a:pt x="302" y="27"/>
                      <a:pt x="302" y="27"/>
                      <a:pt x="302" y="27"/>
                    </a:cubicBezTo>
                    <a:cubicBezTo>
                      <a:pt x="303" y="30"/>
                      <a:pt x="305" y="31"/>
                      <a:pt x="307" y="31"/>
                    </a:cubicBezTo>
                    <a:cubicBezTo>
                      <a:pt x="311" y="31"/>
                      <a:pt x="312" y="28"/>
                      <a:pt x="315" y="28"/>
                    </a:cubicBezTo>
                    <a:cubicBezTo>
                      <a:pt x="322" y="28"/>
                      <a:pt x="326" y="32"/>
                      <a:pt x="332" y="32"/>
                    </a:cubicBezTo>
                    <a:cubicBezTo>
                      <a:pt x="332" y="35"/>
                      <a:pt x="332" y="35"/>
                      <a:pt x="332" y="35"/>
                    </a:cubicBezTo>
                    <a:cubicBezTo>
                      <a:pt x="327" y="37"/>
                      <a:pt x="321" y="35"/>
                      <a:pt x="319" y="35"/>
                    </a:cubicBezTo>
                    <a:cubicBezTo>
                      <a:pt x="312" y="35"/>
                      <a:pt x="301" y="43"/>
                      <a:pt x="300" y="49"/>
                    </a:cubicBezTo>
                    <a:cubicBezTo>
                      <a:pt x="303" y="47"/>
                      <a:pt x="304" y="45"/>
                      <a:pt x="307" y="45"/>
                    </a:cubicBezTo>
                    <a:cubicBezTo>
                      <a:pt x="302" y="51"/>
                      <a:pt x="300" y="66"/>
                      <a:pt x="300" y="73"/>
                    </a:cubicBezTo>
                    <a:cubicBezTo>
                      <a:pt x="300" y="77"/>
                      <a:pt x="303" y="79"/>
                      <a:pt x="307" y="79"/>
                    </a:cubicBezTo>
                    <a:cubicBezTo>
                      <a:pt x="311" y="79"/>
                      <a:pt x="312" y="71"/>
                      <a:pt x="312" y="67"/>
                    </a:cubicBezTo>
                    <a:cubicBezTo>
                      <a:pt x="312" y="63"/>
                      <a:pt x="312" y="58"/>
                      <a:pt x="312" y="58"/>
                    </a:cubicBezTo>
                    <a:cubicBezTo>
                      <a:pt x="312" y="54"/>
                      <a:pt x="312" y="45"/>
                      <a:pt x="315" y="45"/>
                    </a:cubicBezTo>
                    <a:cubicBezTo>
                      <a:pt x="326" y="44"/>
                      <a:pt x="321" y="38"/>
                      <a:pt x="326" y="38"/>
                    </a:cubicBezTo>
                    <a:cubicBezTo>
                      <a:pt x="328" y="38"/>
                      <a:pt x="339" y="43"/>
                      <a:pt x="339" y="46"/>
                    </a:cubicBezTo>
                    <a:cubicBezTo>
                      <a:pt x="339" y="50"/>
                      <a:pt x="336" y="53"/>
                      <a:pt x="336" y="57"/>
                    </a:cubicBezTo>
                    <a:cubicBezTo>
                      <a:pt x="339" y="57"/>
                      <a:pt x="339" y="56"/>
                      <a:pt x="341" y="55"/>
                    </a:cubicBezTo>
                    <a:cubicBezTo>
                      <a:pt x="343" y="59"/>
                      <a:pt x="343" y="61"/>
                      <a:pt x="345" y="64"/>
                    </a:cubicBezTo>
                    <a:cubicBezTo>
                      <a:pt x="342" y="67"/>
                      <a:pt x="339" y="69"/>
                      <a:pt x="339" y="73"/>
                    </a:cubicBezTo>
                    <a:cubicBezTo>
                      <a:pt x="339" y="76"/>
                      <a:pt x="340" y="81"/>
                      <a:pt x="343" y="81"/>
                    </a:cubicBezTo>
                    <a:cubicBezTo>
                      <a:pt x="351" y="81"/>
                      <a:pt x="364" y="73"/>
                      <a:pt x="370" y="71"/>
                    </a:cubicBezTo>
                    <a:cubicBezTo>
                      <a:pt x="369" y="68"/>
                      <a:pt x="368" y="65"/>
                      <a:pt x="367" y="64"/>
                    </a:cubicBezTo>
                    <a:cubicBezTo>
                      <a:pt x="369" y="64"/>
                      <a:pt x="369" y="63"/>
                      <a:pt x="370" y="63"/>
                    </a:cubicBezTo>
                    <a:cubicBezTo>
                      <a:pt x="379" y="63"/>
                      <a:pt x="397" y="66"/>
                      <a:pt x="397" y="55"/>
                    </a:cubicBezTo>
                    <a:cubicBezTo>
                      <a:pt x="398" y="55"/>
                      <a:pt x="408" y="45"/>
                      <a:pt x="410" y="43"/>
                    </a:cubicBezTo>
                    <a:cubicBezTo>
                      <a:pt x="411" y="42"/>
                      <a:pt x="418" y="42"/>
                      <a:pt x="425" y="42"/>
                    </a:cubicBezTo>
                    <a:cubicBezTo>
                      <a:pt x="427" y="42"/>
                      <a:pt x="429" y="42"/>
                      <a:pt x="432" y="42"/>
                    </a:cubicBezTo>
                    <a:cubicBezTo>
                      <a:pt x="435" y="42"/>
                      <a:pt x="437" y="42"/>
                      <a:pt x="439" y="41"/>
                    </a:cubicBezTo>
                    <a:cubicBezTo>
                      <a:pt x="442" y="41"/>
                      <a:pt x="441" y="40"/>
                      <a:pt x="442" y="39"/>
                    </a:cubicBezTo>
                    <a:cubicBezTo>
                      <a:pt x="448" y="33"/>
                      <a:pt x="447" y="24"/>
                      <a:pt x="455" y="19"/>
                    </a:cubicBezTo>
                    <a:cubicBezTo>
                      <a:pt x="458" y="23"/>
                      <a:pt x="464" y="17"/>
                      <a:pt x="466" y="21"/>
                    </a:cubicBezTo>
                    <a:cubicBezTo>
                      <a:pt x="470" y="29"/>
                      <a:pt x="467" y="41"/>
                      <a:pt x="472" y="48"/>
                    </a:cubicBezTo>
                    <a:cubicBezTo>
                      <a:pt x="470" y="51"/>
                      <a:pt x="467" y="52"/>
                      <a:pt x="463" y="52"/>
                    </a:cubicBezTo>
                    <a:cubicBezTo>
                      <a:pt x="460" y="52"/>
                      <a:pt x="459" y="51"/>
                      <a:pt x="456" y="52"/>
                    </a:cubicBezTo>
                    <a:cubicBezTo>
                      <a:pt x="452" y="57"/>
                      <a:pt x="442" y="60"/>
                      <a:pt x="442" y="71"/>
                    </a:cubicBezTo>
                    <a:cubicBezTo>
                      <a:pt x="442" y="72"/>
                      <a:pt x="442" y="73"/>
                      <a:pt x="443" y="74"/>
                    </a:cubicBezTo>
                    <a:cubicBezTo>
                      <a:pt x="443" y="75"/>
                      <a:pt x="444" y="79"/>
                      <a:pt x="446" y="79"/>
                    </a:cubicBezTo>
                    <a:cubicBezTo>
                      <a:pt x="447" y="79"/>
                      <a:pt x="449" y="77"/>
                      <a:pt x="449" y="77"/>
                    </a:cubicBezTo>
                    <a:cubicBezTo>
                      <a:pt x="449" y="79"/>
                      <a:pt x="449" y="79"/>
                      <a:pt x="449" y="79"/>
                    </a:cubicBezTo>
                    <a:cubicBezTo>
                      <a:pt x="446" y="80"/>
                      <a:pt x="441" y="81"/>
                      <a:pt x="440" y="80"/>
                    </a:cubicBezTo>
                    <a:cubicBezTo>
                      <a:pt x="434" y="84"/>
                      <a:pt x="424" y="82"/>
                      <a:pt x="419" y="86"/>
                    </a:cubicBezTo>
                    <a:cubicBezTo>
                      <a:pt x="421" y="86"/>
                      <a:pt x="421" y="86"/>
                      <a:pt x="421" y="86"/>
                    </a:cubicBezTo>
                    <a:cubicBezTo>
                      <a:pt x="424" y="86"/>
                      <a:pt x="427" y="85"/>
                      <a:pt x="429" y="86"/>
                    </a:cubicBezTo>
                    <a:cubicBezTo>
                      <a:pt x="425" y="87"/>
                      <a:pt x="422" y="87"/>
                      <a:pt x="418" y="87"/>
                    </a:cubicBezTo>
                    <a:cubicBezTo>
                      <a:pt x="417" y="87"/>
                      <a:pt x="416" y="87"/>
                      <a:pt x="415" y="87"/>
                    </a:cubicBezTo>
                    <a:cubicBezTo>
                      <a:pt x="414" y="87"/>
                      <a:pt x="413" y="88"/>
                      <a:pt x="413" y="89"/>
                    </a:cubicBezTo>
                    <a:cubicBezTo>
                      <a:pt x="413" y="91"/>
                      <a:pt x="416" y="93"/>
                      <a:pt x="416" y="93"/>
                    </a:cubicBezTo>
                    <a:cubicBezTo>
                      <a:pt x="415" y="95"/>
                      <a:pt x="410" y="105"/>
                      <a:pt x="408" y="105"/>
                    </a:cubicBezTo>
                    <a:cubicBezTo>
                      <a:pt x="407" y="105"/>
                      <a:pt x="407" y="103"/>
                      <a:pt x="406" y="103"/>
                    </a:cubicBezTo>
                    <a:cubicBezTo>
                      <a:pt x="405" y="104"/>
                      <a:pt x="405" y="104"/>
                      <a:pt x="405" y="104"/>
                    </a:cubicBezTo>
                    <a:cubicBezTo>
                      <a:pt x="405" y="106"/>
                      <a:pt x="407" y="107"/>
                      <a:pt x="407" y="110"/>
                    </a:cubicBezTo>
                    <a:cubicBezTo>
                      <a:pt x="407" y="111"/>
                      <a:pt x="401" y="121"/>
                      <a:pt x="400" y="121"/>
                    </a:cubicBezTo>
                    <a:cubicBezTo>
                      <a:pt x="400" y="121"/>
                      <a:pt x="399" y="120"/>
                      <a:pt x="399" y="120"/>
                    </a:cubicBezTo>
                    <a:cubicBezTo>
                      <a:pt x="399" y="118"/>
                      <a:pt x="399" y="118"/>
                      <a:pt x="399" y="116"/>
                    </a:cubicBezTo>
                    <a:cubicBezTo>
                      <a:pt x="399" y="114"/>
                      <a:pt x="397" y="110"/>
                      <a:pt x="396" y="107"/>
                    </a:cubicBezTo>
                    <a:cubicBezTo>
                      <a:pt x="396" y="108"/>
                      <a:pt x="396" y="111"/>
                      <a:pt x="396" y="111"/>
                    </a:cubicBezTo>
                    <a:cubicBezTo>
                      <a:pt x="396" y="113"/>
                      <a:pt x="397" y="118"/>
                      <a:pt x="397" y="121"/>
                    </a:cubicBezTo>
                    <a:cubicBezTo>
                      <a:pt x="397" y="124"/>
                      <a:pt x="396" y="123"/>
                      <a:pt x="397" y="125"/>
                    </a:cubicBezTo>
                    <a:cubicBezTo>
                      <a:pt x="398" y="125"/>
                      <a:pt x="399" y="125"/>
                      <a:pt x="399" y="125"/>
                    </a:cubicBezTo>
                    <a:cubicBezTo>
                      <a:pt x="399" y="126"/>
                      <a:pt x="399" y="127"/>
                      <a:pt x="399" y="128"/>
                    </a:cubicBezTo>
                    <a:cubicBezTo>
                      <a:pt x="399" y="130"/>
                      <a:pt x="397" y="131"/>
                      <a:pt x="396" y="131"/>
                    </a:cubicBezTo>
                    <a:cubicBezTo>
                      <a:pt x="397" y="133"/>
                      <a:pt x="398" y="134"/>
                      <a:pt x="399" y="134"/>
                    </a:cubicBezTo>
                    <a:cubicBezTo>
                      <a:pt x="399" y="137"/>
                      <a:pt x="398" y="137"/>
                      <a:pt x="395" y="137"/>
                    </a:cubicBezTo>
                    <a:cubicBezTo>
                      <a:pt x="395" y="139"/>
                      <a:pt x="395" y="139"/>
                      <a:pt x="395" y="139"/>
                    </a:cubicBezTo>
                    <a:cubicBezTo>
                      <a:pt x="398" y="141"/>
                      <a:pt x="398" y="141"/>
                      <a:pt x="398" y="141"/>
                    </a:cubicBezTo>
                    <a:cubicBezTo>
                      <a:pt x="398" y="142"/>
                      <a:pt x="397" y="144"/>
                      <a:pt x="395" y="144"/>
                    </a:cubicBezTo>
                    <a:cubicBezTo>
                      <a:pt x="392" y="145"/>
                      <a:pt x="390" y="147"/>
                      <a:pt x="388" y="148"/>
                    </a:cubicBezTo>
                    <a:cubicBezTo>
                      <a:pt x="384" y="149"/>
                      <a:pt x="385" y="150"/>
                      <a:pt x="383" y="151"/>
                    </a:cubicBezTo>
                    <a:lnTo>
                      <a:pt x="384" y="15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2" name="Freeform 102">
                <a:extLst>
                  <a:ext uri="{FF2B5EF4-FFF2-40B4-BE49-F238E27FC236}">
                    <a16:creationId xmlns:a16="http://schemas.microsoft.com/office/drawing/2014/main" id="{212C265E-4259-47E7-A1EA-0956B216E3B5}"/>
                  </a:ext>
                </a:extLst>
              </p:cNvPr>
              <p:cNvSpPr>
                <a:spLocks/>
              </p:cNvSpPr>
              <p:nvPr/>
            </p:nvSpPr>
            <p:spPr bwMode="auto">
              <a:xfrm>
                <a:off x="1570940" y="1333425"/>
                <a:ext cx="1702663" cy="881073"/>
              </a:xfrm>
              <a:custGeom>
                <a:avLst/>
                <a:gdLst>
                  <a:gd name="T0" fmla="*/ 617 w 696"/>
                  <a:gd name="T1" fmla="*/ 326 h 360"/>
                  <a:gd name="T2" fmla="*/ 617 w 696"/>
                  <a:gd name="T3" fmla="*/ 344 h 360"/>
                  <a:gd name="T4" fmla="*/ 621 w 696"/>
                  <a:gd name="T5" fmla="*/ 305 h 360"/>
                  <a:gd name="T6" fmla="*/ 614 w 696"/>
                  <a:gd name="T7" fmla="*/ 284 h 360"/>
                  <a:gd name="T8" fmla="*/ 638 w 696"/>
                  <a:gd name="T9" fmla="*/ 272 h 360"/>
                  <a:gd name="T10" fmla="*/ 689 w 696"/>
                  <a:gd name="T11" fmla="*/ 232 h 360"/>
                  <a:gd name="T12" fmla="*/ 682 w 696"/>
                  <a:gd name="T13" fmla="*/ 225 h 360"/>
                  <a:gd name="T14" fmla="*/ 644 w 696"/>
                  <a:gd name="T15" fmla="*/ 202 h 360"/>
                  <a:gd name="T16" fmla="*/ 627 w 696"/>
                  <a:gd name="T17" fmla="*/ 161 h 360"/>
                  <a:gd name="T18" fmla="*/ 590 w 696"/>
                  <a:gd name="T19" fmla="*/ 174 h 360"/>
                  <a:gd name="T20" fmla="*/ 540 w 696"/>
                  <a:gd name="T21" fmla="*/ 133 h 360"/>
                  <a:gd name="T22" fmla="*/ 516 w 696"/>
                  <a:gd name="T23" fmla="*/ 161 h 360"/>
                  <a:gd name="T24" fmla="*/ 509 w 696"/>
                  <a:gd name="T25" fmla="*/ 252 h 360"/>
                  <a:gd name="T26" fmla="*/ 472 w 696"/>
                  <a:gd name="T27" fmla="*/ 218 h 360"/>
                  <a:gd name="T28" fmla="*/ 394 w 696"/>
                  <a:gd name="T29" fmla="*/ 199 h 360"/>
                  <a:gd name="T30" fmla="*/ 386 w 696"/>
                  <a:gd name="T31" fmla="*/ 141 h 360"/>
                  <a:gd name="T32" fmla="*/ 411 w 696"/>
                  <a:gd name="T33" fmla="*/ 116 h 360"/>
                  <a:gd name="T34" fmla="*/ 439 w 696"/>
                  <a:gd name="T35" fmla="*/ 95 h 360"/>
                  <a:gd name="T36" fmla="*/ 446 w 696"/>
                  <a:gd name="T37" fmla="*/ 83 h 360"/>
                  <a:gd name="T38" fmla="*/ 469 w 696"/>
                  <a:gd name="T39" fmla="*/ 79 h 360"/>
                  <a:gd name="T40" fmla="*/ 485 w 696"/>
                  <a:gd name="T41" fmla="*/ 40 h 360"/>
                  <a:gd name="T42" fmla="*/ 456 w 696"/>
                  <a:gd name="T43" fmla="*/ 44 h 360"/>
                  <a:gd name="T44" fmla="*/ 432 w 696"/>
                  <a:gd name="T45" fmla="*/ 48 h 360"/>
                  <a:gd name="T46" fmla="*/ 406 w 696"/>
                  <a:gd name="T47" fmla="*/ 36 h 360"/>
                  <a:gd name="T48" fmla="*/ 373 w 696"/>
                  <a:gd name="T49" fmla="*/ 1 h 360"/>
                  <a:gd name="T50" fmla="*/ 360 w 696"/>
                  <a:gd name="T51" fmla="*/ 25 h 360"/>
                  <a:gd name="T52" fmla="*/ 368 w 696"/>
                  <a:gd name="T53" fmla="*/ 64 h 360"/>
                  <a:gd name="T54" fmla="*/ 320 w 696"/>
                  <a:gd name="T55" fmla="*/ 60 h 360"/>
                  <a:gd name="T56" fmla="*/ 279 w 696"/>
                  <a:gd name="T57" fmla="*/ 49 h 360"/>
                  <a:gd name="T58" fmla="*/ 251 w 696"/>
                  <a:gd name="T59" fmla="*/ 58 h 360"/>
                  <a:gd name="T60" fmla="*/ 216 w 696"/>
                  <a:gd name="T61" fmla="*/ 53 h 360"/>
                  <a:gd name="T62" fmla="*/ 130 w 696"/>
                  <a:gd name="T63" fmla="*/ 28 h 360"/>
                  <a:gd name="T64" fmla="*/ 89 w 696"/>
                  <a:gd name="T65" fmla="*/ 27 h 360"/>
                  <a:gd name="T66" fmla="*/ 39 w 696"/>
                  <a:gd name="T67" fmla="*/ 46 h 360"/>
                  <a:gd name="T68" fmla="*/ 0 w 696"/>
                  <a:gd name="T69" fmla="*/ 158 h 360"/>
                  <a:gd name="T70" fmla="*/ 43 w 696"/>
                  <a:gd name="T71" fmla="*/ 165 h 360"/>
                  <a:gd name="T72" fmla="*/ 80 w 696"/>
                  <a:gd name="T73" fmla="*/ 206 h 360"/>
                  <a:gd name="T74" fmla="*/ 88 w 696"/>
                  <a:gd name="T75" fmla="*/ 238 h 360"/>
                  <a:gd name="T76" fmla="*/ 117 w 696"/>
                  <a:gd name="T77" fmla="*/ 269 h 360"/>
                  <a:gd name="T78" fmla="*/ 145 w 696"/>
                  <a:gd name="T79" fmla="*/ 287 h 360"/>
                  <a:gd name="T80" fmla="*/ 396 w 696"/>
                  <a:gd name="T81" fmla="*/ 290 h 360"/>
                  <a:gd name="T82" fmla="*/ 439 w 696"/>
                  <a:gd name="T83" fmla="*/ 295 h 360"/>
                  <a:gd name="T84" fmla="*/ 458 w 696"/>
                  <a:gd name="T85" fmla="*/ 310 h 360"/>
                  <a:gd name="T86" fmla="*/ 493 w 696"/>
                  <a:gd name="T87" fmla="*/ 333 h 360"/>
                  <a:gd name="T88" fmla="*/ 475 w 696"/>
                  <a:gd name="T89" fmla="*/ 360 h 360"/>
                  <a:gd name="T90" fmla="*/ 502 w 696"/>
                  <a:gd name="T91" fmla="*/ 354 h 360"/>
                  <a:gd name="T92" fmla="*/ 529 w 696"/>
                  <a:gd name="T93" fmla="*/ 338 h 360"/>
                  <a:gd name="T94" fmla="*/ 571 w 696"/>
                  <a:gd name="T95" fmla="*/ 324 h 360"/>
                  <a:gd name="T96" fmla="*/ 603 w 696"/>
                  <a:gd name="T97" fmla="*/ 32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6" h="360">
                    <a:moveTo>
                      <a:pt x="603" y="328"/>
                    </a:moveTo>
                    <a:cubicBezTo>
                      <a:pt x="603" y="327"/>
                      <a:pt x="603" y="327"/>
                      <a:pt x="603" y="327"/>
                    </a:cubicBezTo>
                    <a:cubicBezTo>
                      <a:pt x="603" y="327"/>
                      <a:pt x="605" y="327"/>
                      <a:pt x="606" y="327"/>
                    </a:cubicBezTo>
                    <a:cubicBezTo>
                      <a:pt x="607" y="327"/>
                      <a:pt x="615" y="328"/>
                      <a:pt x="617" y="326"/>
                    </a:cubicBezTo>
                    <a:cubicBezTo>
                      <a:pt x="620" y="325"/>
                      <a:pt x="620" y="321"/>
                      <a:pt x="624" y="321"/>
                    </a:cubicBezTo>
                    <a:cubicBezTo>
                      <a:pt x="624" y="325"/>
                      <a:pt x="624" y="325"/>
                      <a:pt x="628" y="325"/>
                    </a:cubicBezTo>
                    <a:cubicBezTo>
                      <a:pt x="622" y="325"/>
                      <a:pt x="611" y="330"/>
                      <a:pt x="611" y="336"/>
                    </a:cubicBezTo>
                    <a:cubicBezTo>
                      <a:pt x="611" y="339"/>
                      <a:pt x="615" y="344"/>
                      <a:pt x="617" y="344"/>
                    </a:cubicBezTo>
                    <a:cubicBezTo>
                      <a:pt x="619" y="344"/>
                      <a:pt x="625" y="336"/>
                      <a:pt x="631" y="334"/>
                    </a:cubicBezTo>
                    <a:cubicBezTo>
                      <a:pt x="632" y="334"/>
                      <a:pt x="652" y="326"/>
                      <a:pt x="652" y="324"/>
                    </a:cubicBezTo>
                    <a:cubicBezTo>
                      <a:pt x="652" y="321"/>
                      <a:pt x="644" y="321"/>
                      <a:pt x="642" y="321"/>
                    </a:cubicBezTo>
                    <a:cubicBezTo>
                      <a:pt x="634" y="321"/>
                      <a:pt x="621" y="313"/>
                      <a:pt x="621" y="305"/>
                    </a:cubicBezTo>
                    <a:cubicBezTo>
                      <a:pt x="621" y="304"/>
                      <a:pt x="623" y="301"/>
                      <a:pt x="624" y="298"/>
                    </a:cubicBezTo>
                    <a:cubicBezTo>
                      <a:pt x="622" y="298"/>
                      <a:pt x="619" y="298"/>
                      <a:pt x="617" y="298"/>
                    </a:cubicBezTo>
                    <a:cubicBezTo>
                      <a:pt x="618" y="295"/>
                      <a:pt x="629" y="294"/>
                      <a:pt x="629" y="288"/>
                    </a:cubicBezTo>
                    <a:cubicBezTo>
                      <a:pt x="629" y="283"/>
                      <a:pt x="620" y="284"/>
                      <a:pt x="614" y="284"/>
                    </a:cubicBezTo>
                    <a:cubicBezTo>
                      <a:pt x="601" y="284"/>
                      <a:pt x="595" y="293"/>
                      <a:pt x="587" y="294"/>
                    </a:cubicBezTo>
                    <a:cubicBezTo>
                      <a:pt x="590" y="286"/>
                      <a:pt x="596" y="289"/>
                      <a:pt x="603" y="282"/>
                    </a:cubicBezTo>
                    <a:cubicBezTo>
                      <a:pt x="607" y="278"/>
                      <a:pt x="604" y="276"/>
                      <a:pt x="610" y="274"/>
                    </a:cubicBezTo>
                    <a:cubicBezTo>
                      <a:pt x="621" y="270"/>
                      <a:pt x="627" y="272"/>
                      <a:pt x="638" y="272"/>
                    </a:cubicBezTo>
                    <a:cubicBezTo>
                      <a:pt x="652" y="272"/>
                      <a:pt x="660" y="277"/>
                      <a:pt x="669" y="266"/>
                    </a:cubicBezTo>
                    <a:cubicBezTo>
                      <a:pt x="673" y="261"/>
                      <a:pt x="696" y="259"/>
                      <a:pt x="696" y="250"/>
                    </a:cubicBezTo>
                    <a:cubicBezTo>
                      <a:pt x="696" y="244"/>
                      <a:pt x="694" y="241"/>
                      <a:pt x="691" y="236"/>
                    </a:cubicBezTo>
                    <a:cubicBezTo>
                      <a:pt x="689" y="236"/>
                      <a:pt x="692" y="234"/>
                      <a:pt x="689" y="232"/>
                    </a:cubicBezTo>
                    <a:cubicBezTo>
                      <a:pt x="689" y="229"/>
                      <a:pt x="689" y="229"/>
                      <a:pt x="689" y="229"/>
                    </a:cubicBezTo>
                    <a:cubicBezTo>
                      <a:pt x="682" y="232"/>
                      <a:pt x="669" y="237"/>
                      <a:pt x="662" y="237"/>
                    </a:cubicBezTo>
                    <a:cubicBezTo>
                      <a:pt x="661" y="237"/>
                      <a:pt x="659" y="237"/>
                      <a:pt x="659" y="236"/>
                    </a:cubicBezTo>
                    <a:cubicBezTo>
                      <a:pt x="665" y="233"/>
                      <a:pt x="680" y="231"/>
                      <a:pt x="682" y="225"/>
                    </a:cubicBezTo>
                    <a:cubicBezTo>
                      <a:pt x="682" y="224"/>
                      <a:pt x="680" y="224"/>
                      <a:pt x="680" y="222"/>
                    </a:cubicBezTo>
                    <a:cubicBezTo>
                      <a:pt x="673" y="223"/>
                      <a:pt x="658" y="220"/>
                      <a:pt x="658" y="210"/>
                    </a:cubicBezTo>
                    <a:cubicBezTo>
                      <a:pt x="658" y="209"/>
                      <a:pt x="658" y="209"/>
                      <a:pt x="658" y="209"/>
                    </a:cubicBezTo>
                    <a:cubicBezTo>
                      <a:pt x="652" y="209"/>
                      <a:pt x="648" y="205"/>
                      <a:pt x="644" y="202"/>
                    </a:cubicBezTo>
                    <a:cubicBezTo>
                      <a:pt x="646" y="201"/>
                      <a:pt x="649" y="201"/>
                      <a:pt x="649" y="197"/>
                    </a:cubicBezTo>
                    <a:cubicBezTo>
                      <a:pt x="649" y="194"/>
                      <a:pt x="646" y="192"/>
                      <a:pt x="647" y="189"/>
                    </a:cubicBezTo>
                    <a:cubicBezTo>
                      <a:pt x="644" y="188"/>
                      <a:pt x="635" y="182"/>
                      <a:pt x="637" y="177"/>
                    </a:cubicBezTo>
                    <a:cubicBezTo>
                      <a:pt x="640" y="171"/>
                      <a:pt x="628" y="169"/>
                      <a:pt x="627" y="161"/>
                    </a:cubicBezTo>
                    <a:cubicBezTo>
                      <a:pt x="626" y="161"/>
                      <a:pt x="623" y="159"/>
                      <a:pt x="622" y="158"/>
                    </a:cubicBezTo>
                    <a:cubicBezTo>
                      <a:pt x="620" y="159"/>
                      <a:pt x="616" y="162"/>
                      <a:pt x="616" y="166"/>
                    </a:cubicBezTo>
                    <a:cubicBezTo>
                      <a:pt x="616" y="170"/>
                      <a:pt x="607" y="180"/>
                      <a:pt x="599" y="180"/>
                    </a:cubicBezTo>
                    <a:cubicBezTo>
                      <a:pt x="594" y="180"/>
                      <a:pt x="593" y="174"/>
                      <a:pt x="590" y="174"/>
                    </a:cubicBezTo>
                    <a:cubicBezTo>
                      <a:pt x="585" y="174"/>
                      <a:pt x="583" y="160"/>
                      <a:pt x="582" y="154"/>
                    </a:cubicBezTo>
                    <a:cubicBezTo>
                      <a:pt x="581" y="146"/>
                      <a:pt x="565" y="152"/>
                      <a:pt x="565" y="141"/>
                    </a:cubicBezTo>
                    <a:cubicBezTo>
                      <a:pt x="557" y="140"/>
                      <a:pt x="556" y="130"/>
                      <a:pt x="548" y="130"/>
                    </a:cubicBezTo>
                    <a:cubicBezTo>
                      <a:pt x="544" y="130"/>
                      <a:pt x="544" y="133"/>
                      <a:pt x="540" y="133"/>
                    </a:cubicBezTo>
                    <a:cubicBezTo>
                      <a:pt x="531" y="133"/>
                      <a:pt x="526" y="128"/>
                      <a:pt x="518" y="128"/>
                    </a:cubicBezTo>
                    <a:cubicBezTo>
                      <a:pt x="514" y="128"/>
                      <a:pt x="510" y="130"/>
                      <a:pt x="510" y="135"/>
                    </a:cubicBezTo>
                    <a:cubicBezTo>
                      <a:pt x="510" y="138"/>
                      <a:pt x="520" y="142"/>
                      <a:pt x="510" y="148"/>
                    </a:cubicBezTo>
                    <a:cubicBezTo>
                      <a:pt x="507" y="151"/>
                      <a:pt x="516" y="157"/>
                      <a:pt x="516" y="161"/>
                    </a:cubicBezTo>
                    <a:cubicBezTo>
                      <a:pt x="517" y="170"/>
                      <a:pt x="509" y="172"/>
                      <a:pt x="505" y="173"/>
                    </a:cubicBezTo>
                    <a:cubicBezTo>
                      <a:pt x="512" y="185"/>
                      <a:pt x="522" y="188"/>
                      <a:pt x="522" y="207"/>
                    </a:cubicBezTo>
                    <a:cubicBezTo>
                      <a:pt x="522" y="212"/>
                      <a:pt x="505" y="225"/>
                      <a:pt x="499" y="226"/>
                    </a:cubicBezTo>
                    <a:cubicBezTo>
                      <a:pt x="509" y="231"/>
                      <a:pt x="505" y="247"/>
                      <a:pt x="509" y="252"/>
                    </a:cubicBezTo>
                    <a:cubicBezTo>
                      <a:pt x="508" y="254"/>
                      <a:pt x="504" y="256"/>
                      <a:pt x="504" y="259"/>
                    </a:cubicBezTo>
                    <a:cubicBezTo>
                      <a:pt x="500" y="259"/>
                      <a:pt x="498" y="264"/>
                      <a:pt x="495" y="262"/>
                    </a:cubicBezTo>
                    <a:cubicBezTo>
                      <a:pt x="488" y="257"/>
                      <a:pt x="478" y="248"/>
                      <a:pt x="478" y="239"/>
                    </a:cubicBezTo>
                    <a:cubicBezTo>
                      <a:pt x="478" y="230"/>
                      <a:pt x="480" y="223"/>
                      <a:pt x="472" y="218"/>
                    </a:cubicBezTo>
                    <a:cubicBezTo>
                      <a:pt x="453" y="218"/>
                      <a:pt x="453" y="218"/>
                      <a:pt x="453" y="218"/>
                    </a:cubicBezTo>
                    <a:cubicBezTo>
                      <a:pt x="442" y="210"/>
                      <a:pt x="430" y="205"/>
                      <a:pt x="418" y="201"/>
                    </a:cubicBezTo>
                    <a:cubicBezTo>
                      <a:pt x="415" y="200"/>
                      <a:pt x="409" y="195"/>
                      <a:pt x="405" y="195"/>
                    </a:cubicBezTo>
                    <a:cubicBezTo>
                      <a:pt x="400" y="195"/>
                      <a:pt x="398" y="199"/>
                      <a:pt x="394" y="199"/>
                    </a:cubicBezTo>
                    <a:cubicBezTo>
                      <a:pt x="394" y="192"/>
                      <a:pt x="390" y="176"/>
                      <a:pt x="383" y="176"/>
                    </a:cubicBezTo>
                    <a:cubicBezTo>
                      <a:pt x="380" y="176"/>
                      <a:pt x="379" y="178"/>
                      <a:pt x="376" y="179"/>
                    </a:cubicBezTo>
                    <a:cubicBezTo>
                      <a:pt x="377" y="176"/>
                      <a:pt x="376" y="174"/>
                      <a:pt x="376" y="166"/>
                    </a:cubicBezTo>
                    <a:cubicBezTo>
                      <a:pt x="376" y="155"/>
                      <a:pt x="380" y="148"/>
                      <a:pt x="386" y="141"/>
                    </a:cubicBezTo>
                    <a:cubicBezTo>
                      <a:pt x="388" y="139"/>
                      <a:pt x="393" y="128"/>
                      <a:pt x="396" y="127"/>
                    </a:cubicBezTo>
                    <a:cubicBezTo>
                      <a:pt x="400" y="125"/>
                      <a:pt x="409" y="128"/>
                      <a:pt x="409" y="121"/>
                    </a:cubicBezTo>
                    <a:cubicBezTo>
                      <a:pt x="409" y="117"/>
                      <a:pt x="398" y="116"/>
                      <a:pt x="394" y="114"/>
                    </a:cubicBezTo>
                    <a:cubicBezTo>
                      <a:pt x="397" y="115"/>
                      <a:pt x="388" y="109"/>
                      <a:pt x="411" y="116"/>
                    </a:cubicBezTo>
                    <a:cubicBezTo>
                      <a:pt x="417" y="118"/>
                      <a:pt x="414" y="110"/>
                      <a:pt x="417" y="110"/>
                    </a:cubicBezTo>
                    <a:cubicBezTo>
                      <a:pt x="418" y="110"/>
                      <a:pt x="420" y="110"/>
                      <a:pt x="423" y="110"/>
                    </a:cubicBezTo>
                    <a:cubicBezTo>
                      <a:pt x="430" y="110"/>
                      <a:pt x="434" y="103"/>
                      <a:pt x="439" y="100"/>
                    </a:cubicBezTo>
                    <a:cubicBezTo>
                      <a:pt x="439" y="95"/>
                      <a:pt x="439" y="95"/>
                      <a:pt x="439" y="95"/>
                    </a:cubicBezTo>
                    <a:cubicBezTo>
                      <a:pt x="429" y="93"/>
                      <a:pt x="419" y="94"/>
                      <a:pt x="415" y="86"/>
                    </a:cubicBezTo>
                    <a:cubicBezTo>
                      <a:pt x="415" y="86"/>
                      <a:pt x="418" y="86"/>
                      <a:pt x="420" y="86"/>
                    </a:cubicBezTo>
                    <a:cubicBezTo>
                      <a:pt x="424" y="88"/>
                      <a:pt x="427" y="92"/>
                      <a:pt x="433" y="92"/>
                    </a:cubicBezTo>
                    <a:cubicBezTo>
                      <a:pt x="438" y="92"/>
                      <a:pt x="446" y="86"/>
                      <a:pt x="446" y="83"/>
                    </a:cubicBezTo>
                    <a:cubicBezTo>
                      <a:pt x="446" y="82"/>
                      <a:pt x="442" y="77"/>
                      <a:pt x="444" y="77"/>
                    </a:cubicBezTo>
                    <a:cubicBezTo>
                      <a:pt x="450" y="77"/>
                      <a:pt x="452" y="82"/>
                      <a:pt x="456" y="82"/>
                    </a:cubicBezTo>
                    <a:cubicBezTo>
                      <a:pt x="459" y="82"/>
                      <a:pt x="461" y="80"/>
                      <a:pt x="466" y="80"/>
                    </a:cubicBezTo>
                    <a:cubicBezTo>
                      <a:pt x="464" y="78"/>
                      <a:pt x="466" y="73"/>
                      <a:pt x="469" y="79"/>
                    </a:cubicBezTo>
                    <a:cubicBezTo>
                      <a:pt x="471" y="81"/>
                      <a:pt x="486" y="69"/>
                      <a:pt x="486" y="65"/>
                    </a:cubicBezTo>
                    <a:cubicBezTo>
                      <a:pt x="486" y="63"/>
                      <a:pt x="479" y="60"/>
                      <a:pt x="479" y="58"/>
                    </a:cubicBezTo>
                    <a:cubicBezTo>
                      <a:pt x="479" y="56"/>
                      <a:pt x="476" y="51"/>
                      <a:pt x="485" y="47"/>
                    </a:cubicBezTo>
                    <a:cubicBezTo>
                      <a:pt x="486" y="44"/>
                      <a:pt x="485" y="45"/>
                      <a:pt x="485" y="40"/>
                    </a:cubicBezTo>
                    <a:cubicBezTo>
                      <a:pt x="475" y="40"/>
                      <a:pt x="478" y="33"/>
                      <a:pt x="466" y="33"/>
                    </a:cubicBezTo>
                    <a:cubicBezTo>
                      <a:pt x="463" y="32"/>
                      <a:pt x="461" y="31"/>
                      <a:pt x="459" y="31"/>
                    </a:cubicBezTo>
                    <a:cubicBezTo>
                      <a:pt x="455" y="31"/>
                      <a:pt x="452" y="33"/>
                      <a:pt x="452" y="36"/>
                    </a:cubicBezTo>
                    <a:cubicBezTo>
                      <a:pt x="452" y="40"/>
                      <a:pt x="456" y="42"/>
                      <a:pt x="456" y="44"/>
                    </a:cubicBezTo>
                    <a:cubicBezTo>
                      <a:pt x="456" y="47"/>
                      <a:pt x="449" y="47"/>
                      <a:pt x="448" y="50"/>
                    </a:cubicBezTo>
                    <a:cubicBezTo>
                      <a:pt x="446" y="55"/>
                      <a:pt x="446" y="59"/>
                      <a:pt x="442" y="64"/>
                    </a:cubicBezTo>
                    <a:cubicBezTo>
                      <a:pt x="436" y="72"/>
                      <a:pt x="427" y="59"/>
                      <a:pt x="427" y="56"/>
                    </a:cubicBezTo>
                    <a:cubicBezTo>
                      <a:pt x="427" y="52"/>
                      <a:pt x="432" y="53"/>
                      <a:pt x="432" y="48"/>
                    </a:cubicBezTo>
                    <a:cubicBezTo>
                      <a:pt x="432" y="46"/>
                      <a:pt x="424" y="38"/>
                      <a:pt x="421" y="38"/>
                    </a:cubicBezTo>
                    <a:cubicBezTo>
                      <a:pt x="413" y="38"/>
                      <a:pt x="419" y="51"/>
                      <a:pt x="410" y="51"/>
                    </a:cubicBezTo>
                    <a:cubicBezTo>
                      <a:pt x="410" y="46"/>
                      <a:pt x="409" y="42"/>
                      <a:pt x="403" y="40"/>
                    </a:cubicBezTo>
                    <a:cubicBezTo>
                      <a:pt x="404" y="38"/>
                      <a:pt x="405" y="37"/>
                      <a:pt x="406" y="36"/>
                    </a:cubicBezTo>
                    <a:cubicBezTo>
                      <a:pt x="402" y="33"/>
                      <a:pt x="395" y="36"/>
                      <a:pt x="392" y="32"/>
                    </a:cubicBezTo>
                    <a:cubicBezTo>
                      <a:pt x="394" y="31"/>
                      <a:pt x="399" y="29"/>
                      <a:pt x="399" y="25"/>
                    </a:cubicBezTo>
                    <a:cubicBezTo>
                      <a:pt x="399" y="19"/>
                      <a:pt x="391" y="20"/>
                      <a:pt x="390" y="15"/>
                    </a:cubicBezTo>
                    <a:cubicBezTo>
                      <a:pt x="390" y="7"/>
                      <a:pt x="384" y="1"/>
                      <a:pt x="373" y="1"/>
                    </a:cubicBezTo>
                    <a:cubicBezTo>
                      <a:pt x="367" y="0"/>
                      <a:pt x="369" y="4"/>
                      <a:pt x="370" y="7"/>
                    </a:cubicBezTo>
                    <a:cubicBezTo>
                      <a:pt x="366" y="8"/>
                      <a:pt x="362" y="7"/>
                      <a:pt x="362" y="11"/>
                    </a:cubicBezTo>
                    <a:cubicBezTo>
                      <a:pt x="362" y="14"/>
                      <a:pt x="364" y="15"/>
                      <a:pt x="364" y="18"/>
                    </a:cubicBezTo>
                    <a:cubicBezTo>
                      <a:pt x="364" y="21"/>
                      <a:pt x="360" y="21"/>
                      <a:pt x="360" y="25"/>
                    </a:cubicBezTo>
                    <a:cubicBezTo>
                      <a:pt x="360" y="34"/>
                      <a:pt x="380" y="29"/>
                      <a:pt x="380" y="38"/>
                    </a:cubicBezTo>
                    <a:cubicBezTo>
                      <a:pt x="380" y="40"/>
                      <a:pt x="378" y="47"/>
                      <a:pt x="378" y="47"/>
                    </a:cubicBezTo>
                    <a:cubicBezTo>
                      <a:pt x="380" y="46"/>
                      <a:pt x="381" y="45"/>
                      <a:pt x="384" y="44"/>
                    </a:cubicBezTo>
                    <a:cubicBezTo>
                      <a:pt x="387" y="56"/>
                      <a:pt x="368" y="50"/>
                      <a:pt x="368" y="64"/>
                    </a:cubicBezTo>
                    <a:cubicBezTo>
                      <a:pt x="359" y="67"/>
                      <a:pt x="366" y="57"/>
                      <a:pt x="364" y="54"/>
                    </a:cubicBezTo>
                    <a:cubicBezTo>
                      <a:pt x="363" y="53"/>
                      <a:pt x="355" y="51"/>
                      <a:pt x="351" y="51"/>
                    </a:cubicBezTo>
                    <a:cubicBezTo>
                      <a:pt x="346" y="51"/>
                      <a:pt x="344" y="54"/>
                      <a:pt x="344" y="60"/>
                    </a:cubicBezTo>
                    <a:cubicBezTo>
                      <a:pt x="339" y="59"/>
                      <a:pt x="336" y="60"/>
                      <a:pt x="320" y="60"/>
                    </a:cubicBezTo>
                    <a:cubicBezTo>
                      <a:pt x="304" y="60"/>
                      <a:pt x="286" y="55"/>
                      <a:pt x="282" y="43"/>
                    </a:cubicBezTo>
                    <a:cubicBezTo>
                      <a:pt x="277" y="44"/>
                      <a:pt x="260" y="44"/>
                      <a:pt x="260" y="51"/>
                    </a:cubicBezTo>
                    <a:cubicBezTo>
                      <a:pt x="260" y="53"/>
                      <a:pt x="261" y="54"/>
                      <a:pt x="263" y="54"/>
                    </a:cubicBezTo>
                    <a:cubicBezTo>
                      <a:pt x="268" y="54"/>
                      <a:pt x="276" y="52"/>
                      <a:pt x="279" y="49"/>
                    </a:cubicBezTo>
                    <a:cubicBezTo>
                      <a:pt x="280" y="59"/>
                      <a:pt x="266" y="51"/>
                      <a:pt x="266" y="61"/>
                    </a:cubicBezTo>
                    <a:cubicBezTo>
                      <a:pt x="266" y="63"/>
                      <a:pt x="269" y="69"/>
                      <a:pt x="267" y="69"/>
                    </a:cubicBezTo>
                    <a:cubicBezTo>
                      <a:pt x="262" y="69"/>
                      <a:pt x="260" y="62"/>
                      <a:pt x="256" y="60"/>
                    </a:cubicBezTo>
                    <a:cubicBezTo>
                      <a:pt x="251" y="58"/>
                      <a:pt x="251" y="58"/>
                      <a:pt x="251" y="58"/>
                    </a:cubicBezTo>
                    <a:cubicBezTo>
                      <a:pt x="244" y="58"/>
                      <a:pt x="240" y="58"/>
                      <a:pt x="233" y="58"/>
                    </a:cubicBezTo>
                    <a:cubicBezTo>
                      <a:pt x="227" y="58"/>
                      <a:pt x="223" y="60"/>
                      <a:pt x="217" y="61"/>
                    </a:cubicBezTo>
                    <a:cubicBezTo>
                      <a:pt x="206" y="61"/>
                      <a:pt x="206" y="57"/>
                      <a:pt x="206" y="56"/>
                    </a:cubicBezTo>
                    <a:cubicBezTo>
                      <a:pt x="206" y="53"/>
                      <a:pt x="215" y="55"/>
                      <a:pt x="216" y="53"/>
                    </a:cubicBezTo>
                    <a:cubicBezTo>
                      <a:pt x="208" y="42"/>
                      <a:pt x="210" y="43"/>
                      <a:pt x="193" y="45"/>
                    </a:cubicBezTo>
                    <a:cubicBezTo>
                      <a:pt x="176" y="46"/>
                      <a:pt x="167" y="32"/>
                      <a:pt x="150" y="32"/>
                    </a:cubicBezTo>
                    <a:cubicBezTo>
                      <a:pt x="144" y="32"/>
                      <a:pt x="142" y="36"/>
                      <a:pt x="137" y="36"/>
                    </a:cubicBezTo>
                    <a:cubicBezTo>
                      <a:pt x="134" y="36"/>
                      <a:pt x="131" y="30"/>
                      <a:pt x="130" y="28"/>
                    </a:cubicBezTo>
                    <a:cubicBezTo>
                      <a:pt x="125" y="29"/>
                      <a:pt x="125" y="35"/>
                      <a:pt x="119" y="35"/>
                    </a:cubicBezTo>
                    <a:cubicBezTo>
                      <a:pt x="114" y="35"/>
                      <a:pt x="106" y="22"/>
                      <a:pt x="104" y="22"/>
                    </a:cubicBezTo>
                    <a:cubicBezTo>
                      <a:pt x="99" y="22"/>
                      <a:pt x="101" y="31"/>
                      <a:pt x="95" y="31"/>
                    </a:cubicBezTo>
                    <a:cubicBezTo>
                      <a:pt x="92" y="31"/>
                      <a:pt x="90" y="29"/>
                      <a:pt x="89" y="27"/>
                    </a:cubicBezTo>
                    <a:cubicBezTo>
                      <a:pt x="81" y="29"/>
                      <a:pt x="77" y="29"/>
                      <a:pt x="69" y="32"/>
                    </a:cubicBezTo>
                    <a:cubicBezTo>
                      <a:pt x="66" y="33"/>
                      <a:pt x="59" y="38"/>
                      <a:pt x="56" y="36"/>
                    </a:cubicBezTo>
                    <a:cubicBezTo>
                      <a:pt x="49" y="29"/>
                      <a:pt x="50" y="38"/>
                      <a:pt x="47" y="38"/>
                    </a:cubicBezTo>
                    <a:cubicBezTo>
                      <a:pt x="29" y="39"/>
                      <a:pt x="41" y="46"/>
                      <a:pt x="39" y="46"/>
                    </a:cubicBezTo>
                    <a:cubicBezTo>
                      <a:pt x="32" y="46"/>
                      <a:pt x="19" y="44"/>
                      <a:pt x="7" y="37"/>
                    </a:cubicBezTo>
                    <a:cubicBezTo>
                      <a:pt x="7" y="37"/>
                      <a:pt x="3" y="34"/>
                      <a:pt x="3" y="33"/>
                    </a:cubicBezTo>
                    <a:cubicBezTo>
                      <a:pt x="1" y="34"/>
                      <a:pt x="2" y="34"/>
                      <a:pt x="0" y="33"/>
                    </a:cubicBezTo>
                    <a:cubicBezTo>
                      <a:pt x="0" y="158"/>
                      <a:pt x="0" y="158"/>
                      <a:pt x="0" y="158"/>
                    </a:cubicBezTo>
                    <a:cubicBezTo>
                      <a:pt x="3" y="161"/>
                      <a:pt x="12" y="156"/>
                      <a:pt x="15" y="162"/>
                    </a:cubicBezTo>
                    <a:cubicBezTo>
                      <a:pt x="18" y="166"/>
                      <a:pt x="24" y="173"/>
                      <a:pt x="30" y="173"/>
                    </a:cubicBezTo>
                    <a:cubicBezTo>
                      <a:pt x="34" y="173"/>
                      <a:pt x="34" y="167"/>
                      <a:pt x="38" y="166"/>
                    </a:cubicBezTo>
                    <a:cubicBezTo>
                      <a:pt x="39" y="166"/>
                      <a:pt x="41" y="166"/>
                      <a:pt x="43" y="165"/>
                    </a:cubicBezTo>
                    <a:cubicBezTo>
                      <a:pt x="52" y="173"/>
                      <a:pt x="56" y="176"/>
                      <a:pt x="64" y="188"/>
                    </a:cubicBezTo>
                    <a:cubicBezTo>
                      <a:pt x="64" y="189"/>
                      <a:pt x="66" y="189"/>
                      <a:pt x="67" y="192"/>
                    </a:cubicBezTo>
                    <a:cubicBezTo>
                      <a:pt x="68" y="195"/>
                      <a:pt x="70" y="200"/>
                      <a:pt x="73" y="203"/>
                    </a:cubicBezTo>
                    <a:cubicBezTo>
                      <a:pt x="75" y="205"/>
                      <a:pt x="78" y="204"/>
                      <a:pt x="80" y="206"/>
                    </a:cubicBezTo>
                    <a:cubicBezTo>
                      <a:pt x="83" y="209"/>
                      <a:pt x="87" y="210"/>
                      <a:pt x="87" y="216"/>
                    </a:cubicBezTo>
                    <a:cubicBezTo>
                      <a:pt x="87" y="219"/>
                      <a:pt x="83" y="220"/>
                      <a:pt x="83" y="222"/>
                    </a:cubicBezTo>
                    <a:cubicBezTo>
                      <a:pt x="83" y="223"/>
                      <a:pt x="85" y="224"/>
                      <a:pt x="85" y="226"/>
                    </a:cubicBezTo>
                    <a:cubicBezTo>
                      <a:pt x="85" y="230"/>
                      <a:pt x="84" y="237"/>
                      <a:pt x="88" y="238"/>
                    </a:cubicBezTo>
                    <a:cubicBezTo>
                      <a:pt x="90" y="239"/>
                      <a:pt x="93" y="239"/>
                      <a:pt x="94" y="241"/>
                    </a:cubicBezTo>
                    <a:cubicBezTo>
                      <a:pt x="97" y="243"/>
                      <a:pt x="94" y="247"/>
                      <a:pt x="97" y="249"/>
                    </a:cubicBezTo>
                    <a:cubicBezTo>
                      <a:pt x="97" y="249"/>
                      <a:pt x="105" y="254"/>
                      <a:pt x="105" y="255"/>
                    </a:cubicBezTo>
                    <a:cubicBezTo>
                      <a:pt x="107" y="261"/>
                      <a:pt x="107" y="269"/>
                      <a:pt x="117" y="269"/>
                    </a:cubicBezTo>
                    <a:cubicBezTo>
                      <a:pt x="119" y="275"/>
                      <a:pt x="129" y="271"/>
                      <a:pt x="131" y="279"/>
                    </a:cubicBezTo>
                    <a:cubicBezTo>
                      <a:pt x="132" y="282"/>
                      <a:pt x="139" y="282"/>
                      <a:pt x="142" y="285"/>
                    </a:cubicBezTo>
                    <a:cubicBezTo>
                      <a:pt x="142" y="286"/>
                      <a:pt x="144" y="286"/>
                      <a:pt x="145" y="287"/>
                    </a:cubicBezTo>
                    <a:cubicBezTo>
                      <a:pt x="145" y="287"/>
                      <a:pt x="145" y="287"/>
                      <a:pt x="145" y="287"/>
                    </a:cubicBezTo>
                    <a:cubicBezTo>
                      <a:pt x="375" y="287"/>
                      <a:pt x="375" y="287"/>
                      <a:pt x="375" y="287"/>
                    </a:cubicBezTo>
                    <a:cubicBezTo>
                      <a:pt x="375" y="283"/>
                      <a:pt x="375" y="283"/>
                      <a:pt x="375" y="283"/>
                    </a:cubicBezTo>
                    <a:cubicBezTo>
                      <a:pt x="378" y="286"/>
                      <a:pt x="378" y="288"/>
                      <a:pt x="382" y="290"/>
                    </a:cubicBezTo>
                    <a:cubicBezTo>
                      <a:pt x="396" y="290"/>
                      <a:pt x="396" y="290"/>
                      <a:pt x="396" y="290"/>
                    </a:cubicBezTo>
                    <a:cubicBezTo>
                      <a:pt x="402" y="296"/>
                      <a:pt x="409" y="296"/>
                      <a:pt x="420" y="296"/>
                    </a:cubicBezTo>
                    <a:cubicBezTo>
                      <a:pt x="424" y="295"/>
                      <a:pt x="424" y="296"/>
                      <a:pt x="427" y="295"/>
                    </a:cubicBezTo>
                    <a:cubicBezTo>
                      <a:pt x="430" y="293"/>
                      <a:pt x="429" y="289"/>
                      <a:pt x="432" y="289"/>
                    </a:cubicBezTo>
                    <a:cubicBezTo>
                      <a:pt x="435" y="289"/>
                      <a:pt x="438" y="294"/>
                      <a:pt x="439" y="295"/>
                    </a:cubicBezTo>
                    <a:cubicBezTo>
                      <a:pt x="440" y="294"/>
                      <a:pt x="439" y="292"/>
                      <a:pt x="439" y="291"/>
                    </a:cubicBezTo>
                    <a:cubicBezTo>
                      <a:pt x="440" y="291"/>
                      <a:pt x="441" y="291"/>
                      <a:pt x="442" y="291"/>
                    </a:cubicBezTo>
                    <a:cubicBezTo>
                      <a:pt x="443" y="291"/>
                      <a:pt x="455" y="301"/>
                      <a:pt x="456" y="302"/>
                    </a:cubicBezTo>
                    <a:cubicBezTo>
                      <a:pt x="458" y="305"/>
                      <a:pt x="456" y="308"/>
                      <a:pt x="458" y="310"/>
                    </a:cubicBezTo>
                    <a:cubicBezTo>
                      <a:pt x="465" y="317"/>
                      <a:pt x="474" y="316"/>
                      <a:pt x="481" y="320"/>
                    </a:cubicBezTo>
                    <a:cubicBezTo>
                      <a:pt x="488" y="320"/>
                      <a:pt x="488" y="320"/>
                      <a:pt x="488" y="320"/>
                    </a:cubicBezTo>
                    <a:cubicBezTo>
                      <a:pt x="492" y="323"/>
                      <a:pt x="496" y="325"/>
                      <a:pt x="496" y="330"/>
                    </a:cubicBezTo>
                    <a:cubicBezTo>
                      <a:pt x="496" y="332"/>
                      <a:pt x="495" y="333"/>
                      <a:pt x="493" y="333"/>
                    </a:cubicBezTo>
                    <a:cubicBezTo>
                      <a:pt x="490" y="333"/>
                      <a:pt x="486" y="329"/>
                      <a:pt x="485" y="328"/>
                    </a:cubicBezTo>
                    <a:cubicBezTo>
                      <a:pt x="484" y="333"/>
                      <a:pt x="481" y="347"/>
                      <a:pt x="477" y="347"/>
                    </a:cubicBezTo>
                    <a:cubicBezTo>
                      <a:pt x="474" y="350"/>
                      <a:pt x="471" y="352"/>
                      <a:pt x="471" y="356"/>
                    </a:cubicBezTo>
                    <a:cubicBezTo>
                      <a:pt x="472" y="358"/>
                      <a:pt x="474" y="360"/>
                      <a:pt x="475" y="360"/>
                    </a:cubicBezTo>
                    <a:cubicBezTo>
                      <a:pt x="478" y="360"/>
                      <a:pt x="478" y="358"/>
                      <a:pt x="479" y="357"/>
                    </a:cubicBezTo>
                    <a:cubicBezTo>
                      <a:pt x="482" y="354"/>
                      <a:pt x="486" y="355"/>
                      <a:pt x="490" y="355"/>
                    </a:cubicBezTo>
                    <a:cubicBezTo>
                      <a:pt x="494" y="355"/>
                      <a:pt x="496" y="357"/>
                      <a:pt x="497" y="356"/>
                    </a:cubicBezTo>
                    <a:cubicBezTo>
                      <a:pt x="499" y="355"/>
                      <a:pt x="501" y="354"/>
                      <a:pt x="502" y="354"/>
                    </a:cubicBezTo>
                    <a:cubicBezTo>
                      <a:pt x="501" y="352"/>
                      <a:pt x="501" y="350"/>
                      <a:pt x="500" y="349"/>
                    </a:cubicBezTo>
                    <a:cubicBezTo>
                      <a:pt x="500" y="348"/>
                      <a:pt x="498" y="347"/>
                      <a:pt x="498" y="346"/>
                    </a:cubicBezTo>
                    <a:cubicBezTo>
                      <a:pt x="498" y="345"/>
                      <a:pt x="501" y="344"/>
                      <a:pt x="502" y="344"/>
                    </a:cubicBezTo>
                    <a:cubicBezTo>
                      <a:pt x="508" y="342"/>
                      <a:pt x="522" y="338"/>
                      <a:pt x="529" y="338"/>
                    </a:cubicBezTo>
                    <a:cubicBezTo>
                      <a:pt x="530" y="338"/>
                      <a:pt x="540" y="328"/>
                      <a:pt x="542" y="326"/>
                    </a:cubicBezTo>
                    <a:cubicBezTo>
                      <a:pt x="543" y="325"/>
                      <a:pt x="550" y="325"/>
                      <a:pt x="557" y="325"/>
                    </a:cubicBezTo>
                    <a:cubicBezTo>
                      <a:pt x="559" y="325"/>
                      <a:pt x="561" y="325"/>
                      <a:pt x="564" y="325"/>
                    </a:cubicBezTo>
                    <a:cubicBezTo>
                      <a:pt x="567" y="325"/>
                      <a:pt x="569" y="325"/>
                      <a:pt x="571" y="324"/>
                    </a:cubicBezTo>
                    <a:cubicBezTo>
                      <a:pt x="574" y="324"/>
                      <a:pt x="573" y="323"/>
                      <a:pt x="574" y="322"/>
                    </a:cubicBezTo>
                    <a:cubicBezTo>
                      <a:pt x="580" y="316"/>
                      <a:pt x="579" y="307"/>
                      <a:pt x="587" y="302"/>
                    </a:cubicBezTo>
                    <a:cubicBezTo>
                      <a:pt x="590" y="306"/>
                      <a:pt x="596" y="300"/>
                      <a:pt x="598" y="304"/>
                    </a:cubicBezTo>
                    <a:cubicBezTo>
                      <a:pt x="602" y="311"/>
                      <a:pt x="599" y="322"/>
                      <a:pt x="603" y="329"/>
                    </a:cubicBezTo>
                    <a:lnTo>
                      <a:pt x="603" y="328"/>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3" name="Freeform 103">
                <a:extLst>
                  <a:ext uri="{FF2B5EF4-FFF2-40B4-BE49-F238E27FC236}">
                    <a16:creationId xmlns:a16="http://schemas.microsoft.com/office/drawing/2014/main" id="{421AEDB2-CE26-41DD-9B1A-466E67E4F51A}"/>
                  </a:ext>
                </a:extLst>
              </p:cNvPr>
              <p:cNvSpPr>
                <a:spLocks/>
              </p:cNvSpPr>
              <p:nvPr/>
            </p:nvSpPr>
            <p:spPr bwMode="auto">
              <a:xfrm>
                <a:off x="1038083" y="1356969"/>
                <a:ext cx="745999" cy="544010"/>
              </a:xfrm>
              <a:custGeom>
                <a:avLst/>
                <a:gdLst>
                  <a:gd name="T0" fmla="*/ 218 w 305"/>
                  <a:gd name="T1" fmla="*/ 148 h 222"/>
                  <a:gd name="T2" fmla="*/ 248 w 305"/>
                  <a:gd name="T3" fmla="*/ 163 h 222"/>
                  <a:gd name="T4" fmla="*/ 261 w 305"/>
                  <a:gd name="T5" fmla="*/ 155 h 222"/>
                  <a:gd name="T6" fmla="*/ 285 w 305"/>
                  <a:gd name="T7" fmla="*/ 182 h 222"/>
                  <a:gd name="T8" fmla="*/ 298 w 305"/>
                  <a:gd name="T9" fmla="*/ 196 h 222"/>
                  <a:gd name="T10" fmla="*/ 301 w 305"/>
                  <a:gd name="T11" fmla="*/ 212 h 222"/>
                  <a:gd name="T12" fmla="*/ 286 w 305"/>
                  <a:gd name="T13" fmla="*/ 203 h 222"/>
                  <a:gd name="T14" fmla="*/ 278 w 305"/>
                  <a:gd name="T15" fmla="*/ 195 h 222"/>
                  <a:gd name="T16" fmla="*/ 277 w 305"/>
                  <a:gd name="T17" fmla="*/ 186 h 222"/>
                  <a:gd name="T18" fmla="*/ 269 w 305"/>
                  <a:gd name="T19" fmla="*/ 186 h 222"/>
                  <a:gd name="T20" fmla="*/ 268 w 305"/>
                  <a:gd name="T21" fmla="*/ 175 h 222"/>
                  <a:gd name="T22" fmla="*/ 254 w 305"/>
                  <a:gd name="T23" fmla="*/ 169 h 222"/>
                  <a:gd name="T24" fmla="*/ 236 w 305"/>
                  <a:gd name="T25" fmla="*/ 163 h 222"/>
                  <a:gd name="T26" fmla="*/ 195 w 305"/>
                  <a:gd name="T27" fmla="*/ 153 h 222"/>
                  <a:gd name="T28" fmla="*/ 156 w 305"/>
                  <a:gd name="T29" fmla="*/ 143 h 222"/>
                  <a:gd name="T30" fmla="*/ 130 w 305"/>
                  <a:gd name="T31" fmla="*/ 163 h 222"/>
                  <a:gd name="T32" fmla="*/ 129 w 305"/>
                  <a:gd name="T33" fmla="*/ 159 h 222"/>
                  <a:gd name="T34" fmla="*/ 142 w 305"/>
                  <a:gd name="T35" fmla="*/ 142 h 222"/>
                  <a:gd name="T36" fmla="*/ 139 w 305"/>
                  <a:gd name="T37" fmla="*/ 139 h 222"/>
                  <a:gd name="T38" fmla="*/ 113 w 305"/>
                  <a:gd name="T39" fmla="*/ 168 h 222"/>
                  <a:gd name="T40" fmla="*/ 93 w 305"/>
                  <a:gd name="T41" fmla="*/ 187 h 222"/>
                  <a:gd name="T42" fmla="*/ 51 w 305"/>
                  <a:gd name="T43" fmla="*/ 209 h 222"/>
                  <a:gd name="T44" fmla="*/ 37 w 305"/>
                  <a:gd name="T45" fmla="*/ 213 h 222"/>
                  <a:gd name="T46" fmla="*/ 60 w 305"/>
                  <a:gd name="T47" fmla="*/ 199 h 222"/>
                  <a:gd name="T48" fmla="*/ 96 w 305"/>
                  <a:gd name="T49" fmla="*/ 166 h 222"/>
                  <a:gd name="T50" fmla="*/ 81 w 305"/>
                  <a:gd name="T51" fmla="*/ 170 h 222"/>
                  <a:gd name="T52" fmla="*/ 72 w 305"/>
                  <a:gd name="T53" fmla="*/ 173 h 222"/>
                  <a:gd name="T54" fmla="*/ 57 w 305"/>
                  <a:gd name="T55" fmla="*/ 169 h 222"/>
                  <a:gd name="T56" fmla="*/ 50 w 305"/>
                  <a:gd name="T57" fmla="*/ 171 h 222"/>
                  <a:gd name="T58" fmla="*/ 47 w 305"/>
                  <a:gd name="T59" fmla="*/ 158 h 222"/>
                  <a:gd name="T60" fmla="*/ 39 w 305"/>
                  <a:gd name="T61" fmla="*/ 159 h 222"/>
                  <a:gd name="T62" fmla="*/ 24 w 305"/>
                  <a:gd name="T63" fmla="*/ 145 h 222"/>
                  <a:gd name="T64" fmla="*/ 34 w 305"/>
                  <a:gd name="T65" fmla="*/ 117 h 222"/>
                  <a:gd name="T66" fmla="*/ 51 w 305"/>
                  <a:gd name="T67" fmla="*/ 98 h 222"/>
                  <a:gd name="T68" fmla="*/ 55 w 305"/>
                  <a:gd name="T69" fmla="*/ 94 h 222"/>
                  <a:gd name="T70" fmla="*/ 39 w 305"/>
                  <a:gd name="T71" fmla="*/ 99 h 222"/>
                  <a:gd name="T72" fmla="*/ 12 w 305"/>
                  <a:gd name="T73" fmla="*/ 97 h 222"/>
                  <a:gd name="T74" fmla="*/ 9 w 305"/>
                  <a:gd name="T75" fmla="*/ 86 h 222"/>
                  <a:gd name="T76" fmla="*/ 26 w 305"/>
                  <a:gd name="T77" fmla="*/ 69 h 222"/>
                  <a:gd name="T78" fmla="*/ 42 w 305"/>
                  <a:gd name="T79" fmla="*/ 75 h 222"/>
                  <a:gd name="T80" fmla="*/ 32 w 305"/>
                  <a:gd name="T81" fmla="*/ 61 h 222"/>
                  <a:gd name="T82" fmla="*/ 9 w 305"/>
                  <a:gd name="T83" fmla="*/ 44 h 222"/>
                  <a:gd name="T84" fmla="*/ 29 w 305"/>
                  <a:gd name="T85" fmla="*/ 36 h 222"/>
                  <a:gd name="T86" fmla="*/ 76 w 305"/>
                  <a:gd name="T87" fmla="*/ 8 h 222"/>
                  <a:gd name="T88" fmla="*/ 97 w 305"/>
                  <a:gd name="T89" fmla="*/ 4 h 222"/>
                  <a:gd name="T90" fmla="*/ 102 w 305"/>
                  <a:gd name="T91" fmla="*/ 4 h 222"/>
                  <a:gd name="T92" fmla="*/ 123 w 305"/>
                  <a:gd name="T93" fmla="*/ 7 h 222"/>
                  <a:gd name="T94" fmla="*/ 154 w 305"/>
                  <a:gd name="T95" fmla="*/ 13 h 222"/>
                  <a:gd name="T96" fmla="*/ 199 w 305"/>
                  <a:gd name="T97" fmla="*/ 18 h 222"/>
                  <a:gd name="T98" fmla="*/ 218 w 305"/>
                  <a:gd name="T99" fmla="*/ 2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5" h="222">
                    <a:moveTo>
                      <a:pt x="218" y="23"/>
                    </a:moveTo>
                    <a:cubicBezTo>
                      <a:pt x="218" y="148"/>
                      <a:pt x="218" y="148"/>
                      <a:pt x="218" y="148"/>
                    </a:cubicBezTo>
                    <a:cubicBezTo>
                      <a:pt x="221" y="151"/>
                      <a:pt x="230" y="146"/>
                      <a:pt x="233" y="152"/>
                    </a:cubicBezTo>
                    <a:cubicBezTo>
                      <a:pt x="236" y="156"/>
                      <a:pt x="242" y="163"/>
                      <a:pt x="248" y="163"/>
                    </a:cubicBezTo>
                    <a:cubicBezTo>
                      <a:pt x="252" y="163"/>
                      <a:pt x="252" y="157"/>
                      <a:pt x="256" y="156"/>
                    </a:cubicBezTo>
                    <a:cubicBezTo>
                      <a:pt x="257" y="156"/>
                      <a:pt x="259" y="156"/>
                      <a:pt x="261" y="155"/>
                    </a:cubicBezTo>
                    <a:cubicBezTo>
                      <a:pt x="270" y="163"/>
                      <a:pt x="274" y="166"/>
                      <a:pt x="282" y="178"/>
                    </a:cubicBezTo>
                    <a:cubicBezTo>
                      <a:pt x="282" y="179"/>
                      <a:pt x="284" y="179"/>
                      <a:pt x="285" y="182"/>
                    </a:cubicBezTo>
                    <a:cubicBezTo>
                      <a:pt x="286" y="185"/>
                      <a:pt x="288" y="190"/>
                      <a:pt x="291" y="193"/>
                    </a:cubicBezTo>
                    <a:cubicBezTo>
                      <a:pt x="293" y="195"/>
                      <a:pt x="296" y="194"/>
                      <a:pt x="298" y="196"/>
                    </a:cubicBezTo>
                    <a:cubicBezTo>
                      <a:pt x="301" y="199"/>
                      <a:pt x="305" y="200"/>
                      <a:pt x="305" y="206"/>
                    </a:cubicBezTo>
                    <a:cubicBezTo>
                      <a:pt x="305" y="209"/>
                      <a:pt x="301" y="210"/>
                      <a:pt x="301" y="212"/>
                    </a:cubicBezTo>
                    <a:cubicBezTo>
                      <a:pt x="300" y="212"/>
                      <a:pt x="300" y="212"/>
                      <a:pt x="299" y="212"/>
                    </a:cubicBezTo>
                    <a:cubicBezTo>
                      <a:pt x="294" y="212"/>
                      <a:pt x="286" y="207"/>
                      <a:pt x="286" y="203"/>
                    </a:cubicBezTo>
                    <a:cubicBezTo>
                      <a:pt x="286" y="201"/>
                      <a:pt x="286" y="202"/>
                      <a:pt x="286" y="199"/>
                    </a:cubicBezTo>
                    <a:cubicBezTo>
                      <a:pt x="286" y="195"/>
                      <a:pt x="283" y="195"/>
                      <a:pt x="278" y="195"/>
                    </a:cubicBezTo>
                    <a:cubicBezTo>
                      <a:pt x="274" y="195"/>
                      <a:pt x="273" y="192"/>
                      <a:pt x="273" y="191"/>
                    </a:cubicBezTo>
                    <a:cubicBezTo>
                      <a:pt x="273" y="188"/>
                      <a:pt x="277" y="188"/>
                      <a:pt x="277" y="186"/>
                    </a:cubicBezTo>
                    <a:cubicBezTo>
                      <a:pt x="277" y="184"/>
                      <a:pt x="277" y="183"/>
                      <a:pt x="277" y="182"/>
                    </a:cubicBezTo>
                    <a:cubicBezTo>
                      <a:pt x="272" y="182"/>
                      <a:pt x="273" y="186"/>
                      <a:pt x="269" y="186"/>
                    </a:cubicBezTo>
                    <a:cubicBezTo>
                      <a:pt x="268" y="186"/>
                      <a:pt x="265" y="183"/>
                      <a:pt x="265" y="181"/>
                    </a:cubicBezTo>
                    <a:cubicBezTo>
                      <a:pt x="265" y="178"/>
                      <a:pt x="267" y="177"/>
                      <a:pt x="268" y="175"/>
                    </a:cubicBezTo>
                    <a:cubicBezTo>
                      <a:pt x="266" y="174"/>
                      <a:pt x="264" y="171"/>
                      <a:pt x="263" y="173"/>
                    </a:cubicBezTo>
                    <a:cubicBezTo>
                      <a:pt x="258" y="173"/>
                      <a:pt x="256" y="171"/>
                      <a:pt x="254" y="169"/>
                    </a:cubicBezTo>
                    <a:cubicBezTo>
                      <a:pt x="253" y="171"/>
                      <a:pt x="252" y="174"/>
                      <a:pt x="250" y="174"/>
                    </a:cubicBezTo>
                    <a:cubicBezTo>
                      <a:pt x="244" y="174"/>
                      <a:pt x="240" y="166"/>
                      <a:pt x="236" y="163"/>
                    </a:cubicBezTo>
                    <a:cubicBezTo>
                      <a:pt x="229" y="158"/>
                      <a:pt x="219" y="158"/>
                      <a:pt x="210" y="153"/>
                    </a:cubicBezTo>
                    <a:cubicBezTo>
                      <a:pt x="195" y="153"/>
                      <a:pt x="195" y="153"/>
                      <a:pt x="195" y="153"/>
                    </a:cubicBezTo>
                    <a:cubicBezTo>
                      <a:pt x="185" y="150"/>
                      <a:pt x="173" y="149"/>
                      <a:pt x="168" y="139"/>
                    </a:cubicBezTo>
                    <a:cubicBezTo>
                      <a:pt x="164" y="140"/>
                      <a:pt x="158" y="142"/>
                      <a:pt x="156" y="143"/>
                    </a:cubicBezTo>
                    <a:cubicBezTo>
                      <a:pt x="157" y="145"/>
                      <a:pt x="157" y="146"/>
                      <a:pt x="159" y="147"/>
                    </a:cubicBezTo>
                    <a:cubicBezTo>
                      <a:pt x="155" y="153"/>
                      <a:pt x="137" y="163"/>
                      <a:pt x="130" y="163"/>
                    </a:cubicBezTo>
                    <a:cubicBezTo>
                      <a:pt x="129" y="163"/>
                      <a:pt x="127" y="162"/>
                      <a:pt x="127" y="161"/>
                    </a:cubicBezTo>
                    <a:cubicBezTo>
                      <a:pt x="127" y="160"/>
                      <a:pt x="129" y="159"/>
                      <a:pt x="129" y="159"/>
                    </a:cubicBezTo>
                    <a:cubicBezTo>
                      <a:pt x="128" y="157"/>
                      <a:pt x="129" y="157"/>
                      <a:pt x="129" y="156"/>
                    </a:cubicBezTo>
                    <a:cubicBezTo>
                      <a:pt x="129" y="149"/>
                      <a:pt x="133" y="144"/>
                      <a:pt x="142" y="142"/>
                    </a:cubicBezTo>
                    <a:cubicBezTo>
                      <a:pt x="142" y="141"/>
                      <a:pt x="142" y="140"/>
                      <a:pt x="142" y="139"/>
                    </a:cubicBezTo>
                    <a:cubicBezTo>
                      <a:pt x="140" y="139"/>
                      <a:pt x="140" y="139"/>
                      <a:pt x="139" y="139"/>
                    </a:cubicBezTo>
                    <a:cubicBezTo>
                      <a:pt x="132" y="139"/>
                      <a:pt x="113" y="155"/>
                      <a:pt x="113" y="164"/>
                    </a:cubicBezTo>
                    <a:cubicBezTo>
                      <a:pt x="113" y="166"/>
                      <a:pt x="113" y="167"/>
                      <a:pt x="113" y="168"/>
                    </a:cubicBezTo>
                    <a:cubicBezTo>
                      <a:pt x="113" y="175"/>
                      <a:pt x="107" y="177"/>
                      <a:pt x="100" y="180"/>
                    </a:cubicBezTo>
                    <a:cubicBezTo>
                      <a:pt x="96" y="181"/>
                      <a:pt x="95" y="184"/>
                      <a:pt x="93" y="187"/>
                    </a:cubicBezTo>
                    <a:cubicBezTo>
                      <a:pt x="88" y="193"/>
                      <a:pt x="79" y="195"/>
                      <a:pt x="74" y="200"/>
                    </a:cubicBezTo>
                    <a:cubicBezTo>
                      <a:pt x="70" y="204"/>
                      <a:pt x="59" y="208"/>
                      <a:pt x="51" y="209"/>
                    </a:cubicBezTo>
                    <a:cubicBezTo>
                      <a:pt x="41" y="210"/>
                      <a:pt x="35" y="222"/>
                      <a:pt x="23" y="219"/>
                    </a:cubicBezTo>
                    <a:cubicBezTo>
                      <a:pt x="26" y="214"/>
                      <a:pt x="32" y="216"/>
                      <a:pt x="37" y="213"/>
                    </a:cubicBezTo>
                    <a:cubicBezTo>
                      <a:pt x="40" y="211"/>
                      <a:pt x="43" y="205"/>
                      <a:pt x="46" y="203"/>
                    </a:cubicBezTo>
                    <a:cubicBezTo>
                      <a:pt x="51" y="201"/>
                      <a:pt x="56" y="203"/>
                      <a:pt x="60" y="199"/>
                    </a:cubicBezTo>
                    <a:cubicBezTo>
                      <a:pt x="65" y="193"/>
                      <a:pt x="76" y="188"/>
                      <a:pt x="83" y="183"/>
                    </a:cubicBezTo>
                    <a:cubicBezTo>
                      <a:pt x="89" y="179"/>
                      <a:pt x="89" y="170"/>
                      <a:pt x="96" y="166"/>
                    </a:cubicBezTo>
                    <a:cubicBezTo>
                      <a:pt x="92" y="166"/>
                      <a:pt x="92" y="166"/>
                      <a:pt x="92" y="166"/>
                    </a:cubicBezTo>
                    <a:cubicBezTo>
                      <a:pt x="88" y="168"/>
                      <a:pt x="86" y="170"/>
                      <a:pt x="81" y="170"/>
                    </a:cubicBezTo>
                    <a:cubicBezTo>
                      <a:pt x="78" y="170"/>
                      <a:pt x="76" y="168"/>
                      <a:pt x="74" y="168"/>
                    </a:cubicBezTo>
                    <a:cubicBezTo>
                      <a:pt x="73" y="170"/>
                      <a:pt x="72" y="171"/>
                      <a:pt x="72" y="173"/>
                    </a:cubicBezTo>
                    <a:cubicBezTo>
                      <a:pt x="65" y="170"/>
                      <a:pt x="63" y="168"/>
                      <a:pt x="58" y="165"/>
                    </a:cubicBezTo>
                    <a:cubicBezTo>
                      <a:pt x="57" y="166"/>
                      <a:pt x="57" y="168"/>
                      <a:pt x="57" y="169"/>
                    </a:cubicBezTo>
                    <a:cubicBezTo>
                      <a:pt x="55" y="169"/>
                      <a:pt x="55" y="169"/>
                      <a:pt x="54" y="169"/>
                    </a:cubicBezTo>
                    <a:cubicBezTo>
                      <a:pt x="52" y="169"/>
                      <a:pt x="51" y="171"/>
                      <a:pt x="50" y="171"/>
                    </a:cubicBezTo>
                    <a:cubicBezTo>
                      <a:pt x="48" y="171"/>
                      <a:pt x="47" y="166"/>
                      <a:pt x="47" y="164"/>
                    </a:cubicBezTo>
                    <a:cubicBezTo>
                      <a:pt x="47" y="161"/>
                      <a:pt x="47" y="161"/>
                      <a:pt x="47" y="158"/>
                    </a:cubicBezTo>
                    <a:cubicBezTo>
                      <a:pt x="47" y="158"/>
                      <a:pt x="47" y="154"/>
                      <a:pt x="45" y="154"/>
                    </a:cubicBezTo>
                    <a:cubicBezTo>
                      <a:pt x="42" y="154"/>
                      <a:pt x="40" y="159"/>
                      <a:pt x="39" y="159"/>
                    </a:cubicBezTo>
                    <a:cubicBezTo>
                      <a:pt x="35" y="159"/>
                      <a:pt x="22" y="148"/>
                      <a:pt x="20" y="146"/>
                    </a:cubicBezTo>
                    <a:cubicBezTo>
                      <a:pt x="21" y="146"/>
                      <a:pt x="22" y="145"/>
                      <a:pt x="24" y="145"/>
                    </a:cubicBezTo>
                    <a:cubicBezTo>
                      <a:pt x="22" y="139"/>
                      <a:pt x="12" y="137"/>
                      <a:pt x="12" y="133"/>
                    </a:cubicBezTo>
                    <a:cubicBezTo>
                      <a:pt x="12" y="124"/>
                      <a:pt x="28" y="117"/>
                      <a:pt x="34" y="117"/>
                    </a:cubicBezTo>
                    <a:cubicBezTo>
                      <a:pt x="36" y="117"/>
                      <a:pt x="56" y="109"/>
                      <a:pt x="56" y="105"/>
                    </a:cubicBezTo>
                    <a:cubicBezTo>
                      <a:pt x="56" y="103"/>
                      <a:pt x="51" y="99"/>
                      <a:pt x="51" y="98"/>
                    </a:cubicBezTo>
                    <a:cubicBezTo>
                      <a:pt x="54" y="97"/>
                      <a:pt x="53" y="97"/>
                      <a:pt x="55" y="98"/>
                    </a:cubicBezTo>
                    <a:cubicBezTo>
                      <a:pt x="55" y="94"/>
                      <a:pt x="55" y="94"/>
                      <a:pt x="55" y="94"/>
                    </a:cubicBezTo>
                    <a:cubicBezTo>
                      <a:pt x="53" y="94"/>
                      <a:pt x="53" y="94"/>
                      <a:pt x="51" y="94"/>
                    </a:cubicBezTo>
                    <a:cubicBezTo>
                      <a:pt x="47" y="94"/>
                      <a:pt x="45" y="99"/>
                      <a:pt x="39" y="99"/>
                    </a:cubicBezTo>
                    <a:cubicBezTo>
                      <a:pt x="33" y="99"/>
                      <a:pt x="31" y="96"/>
                      <a:pt x="27" y="97"/>
                    </a:cubicBezTo>
                    <a:cubicBezTo>
                      <a:pt x="21" y="97"/>
                      <a:pt x="14" y="97"/>
                      <a:pt x="12" y="97"/>
                    </a:cubicBezTo>
                    <a:cubicBezTo>
                      <a:pt x="11" y="92"/>
                      <a:pt x="8" y="91"/>
                      <a:pt x="8" y="89"/>
                    </a:cubicBezTo>
                    <a:cubicBezTo>
                      <a:pt x="8" y="88"/>
                      <a:pt x="8" y="87"/>
                      <a:pt x="9" y="86"/>
                    </a:cubicBezTo>
                    <a:cubicBezTo>
                      <a:pt x="4" y="86"/>
                      <a:pt x="1" y="84"/>
                      <a:pt x="0" y="81"/>
                    </a:cubicBezTo>
                    <a:cubicBezTo>
                      <a:pt x="7" y="77"/>
                      <a:pt x="19" y="73"/>
                      <a:pt x="26" y="69"/>
                    </a:cubicBezTo>
                    <a:cubicBezTo>
                      <a:pt x="31" y="69"/>
                      <a:pt x="31" y="69"/>
                      <a:pt x="31" y="69"/>
                    </a:cubicBezTo>
                    <a:cubicBezTo>
                      <a:pt x="31" y="78"/>
                      <a:pt x="36" y="75"/>
                      <a:pt x="42" y="75"/>
                    </a:cubicBezTo>
                    <a:cubicBezTo>
                      <a:pt x="46" y="75"/>
                      <a:pt x="46" y="76"/>
                      <a:pt x="50" y="75"/>
                    </a:cubicBezTo>
                    <a:cubicBezTo>
                      <a:pt x="47" y="66"/>
                      <a:pt x="41" y="65"/>
                      <a:pt x="32" y="61"/>
                    </a:cubicBezTo>
                    <a:cubicBezTo>
                      <a:pt x="30" y="60"/>
                      <a:pt x="27" y="52"/>
                      <a:pt x="24" y="50"/>
                    </a:cubicBezTo>
                    <a:cubicBezTo>
                      <a:pt x="20" y="48"/>
                      <a:pt x="9" y="46"/>
                      <a:pt x="9" y="44"/>
                    </a:cubicBezTo>
                    <a:cubicBezTo>
                      <a:pt x="9" y="44"/>
                      <a:pt x="13" y="36"/>
                      <a:pt x="13" y="36"/>
                    </a:cubicBezTo>
                    <a:cubicBezTo>
                      <a:pt x="29" y="36"/>
                      <a:pt x="29" y="36"/>
                      <a:pt x="29" y="36"/>
                    </a:cubicBezTo>
                    <a:cubicBezTo>
                      <a:pt x="37" y="24"/>
                      <a:pt x="50" y="13"/>
                      <a:pt x="65" y="8"/>
                    </a:cubicBezTo>
                    <a:cubicBezTo>
                      <a:pt x="69" y="7"/>
                      <a:pt x="72" y="9"/>
                      <a:pt x="76" y="8"/>
                    </a:cubicBezTo>
                    <a:cubicBezTo>
                      <a:pt x="81" y="6"/>
                      <a:pt x="84" y="0"/>
                      <a:pt x="88" y="0"/>
                    </a:cubicBezTo>
                    <a:cubicBezTo>
                      <a:pt x="92" y="0"/>
                      <a:pt x="94" y="3"/>
                      <a:pt x="97" y="4"/>
                    </a:cubicBezTo>
                    <a:cubicBezTo>
                      <a:pt x="96" y="6"/>
                      <a:pt x="96" y="6"/>
                      <a:pt x="95" y="8"/>
                    </a:cubicBezTo>
                    <a:cubicBezTo>
                      <a:pt x="98" y="8"/>
                      <a:pt x="100" y="6"/>
                      <a:pt x="102" y="4"/>
                    </a:cubicBezTo>
                    <a:cubicBezTo>
                      <a:pt x="105" y="5"/>
                      <a:pt x="106" y="6"/>
                      <a:pt x="109" y="7"/>
                    </a:cubicBezTo>
                    <a:cubicBezTo>
                      <a:pt x="123" y="7"/>
                      <a:pt x="123" y="7"/>
                      <a:pt x="123" y="7"/>
                    </a:cubicBezTo>
                    <a:cubicBezTo>
                      <a:pt x="126" y="9"/>
                      <a:pt x="127" y="11"/>
                      <a:pt x="131" y="13"/>
                    </a:cubicBezTo>
                    <a:cubicBezTo>
                      <a:pt x="154" y="13"/>
                      <a:pt x="154" y="13"/>
                      <a:pt x="154" y="13"/>
                    </a:cubicBezTo>
                    <a:cubicBezTo>
                      <a:pt x="159" y="18"/>
                      <a:pt x="177" y="20"/>
                      <a:pt x="186" y="20"/>
                    </a:cubicBezTo>
                    <a:cubicBezTo>
                      <a:pt x="191" y="20"/>
                      <a:pt x="194" y="18"/>
                      <a:pt x="199" y="18"/>
                    </a:cubicBezTo>
                    <a:cubicBezTo>
                      <a:pt x="208" y="18"/>
                      <a:pt x="210" y="21"/>
                      <a:pt x="218" y="24"/>
                    </a:cubicBezTo>
                    <a:cubicBezTo>
                      <a:pt x="218" y="23"/>
                      <a:pt x="218" y="23"/>
                      <a:pt x="218" y="2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4" name="Freeform 104">
                <a:extLst>
                  <a:ext uri="{FF2B5EF4-FFF2-40B4-BE49-F238E27FC236}">
                    <a16:creationId xmlns:a16="http://schemas.microsoft.com/office/drawing/2014/main" id="{096C91C2-8B4B-4E2B-93A2-04F7FDC0E86E}"/>
                  </a:ext>
                </a:extLst>
              </p:cNvPr>
              <p:cNvSpPr>
                <a:spLocks/>
              </p:cNvSpPr>
              <p:nvPr/>
            </p:nvSpPr>
            <p:spPr bwMode="auto">
              <a:xfrm>
                <a:off x="1710970" y="1837779"/>
                <a:ext cx="33459" cy="45851"/>
              </a:xfrm>
              <a:custGeom>
                <a:avLst/>
                <a:gdLst>
                  <a:gd name="T0" fmla="*/ 6 w 14"/>
                  <a:gd name="T1" fmla="*/ 7 h 19"/>
                  <a:gd name="T2" fmla="*/ 0 w 14"/>
                  <a:gd name="T3" fmla="*/ 7 h 19"/>
                  <a:gd name="T4" fmla="*/ 7 w 14"/>
                  <a:gd name="T5" fmla="*/ 1 h 19"/>
                  <a:gd name="T6" fmla="*/ 14 w 14"/>
                  <a:gd name="T7" fmla="*/ 16 h 19"/>
                  <a:gd name="T8" fmla="*/ 12 w 14"/>
                  <a:gd name="T9" fmla="*/ 19 h 19"/>
                  <a:gd name="T10" fmla="*/ 6 w 14"/>
                  <a:gd name="T11" fmla="*/ 13 h 19"/>
                  <a:gd name="T12" fmla="*/ 6 w 14"/>
                  <a:gd name="T13" fmla="*/ 7 h 19"/>
                </a:gdLst>
                <a:ahLst/>
                <a:cxnLst>
                  <a:cxn ang="0">
                    <a:pos x="T0" y="T1"/>
                  </a:cxn>
                  <a:cxn ang="0">
                    <a:pos x="T2" y="T3"/>
                  </a:cxn>
                  <a:cxn ang="0">
                    <a:pos x="T4" y="T5"/>
                  </a:cxn>
                  <a:cxn ang="0">
                    <a:pos x="T6" y="T7"/>
                  </a:cxn>
                  <a:cxn ang="0">
                    <a:pos x="T8" y="T9"/>
                  </a:cxn>
                  <a:cxn ang="0">
                    <a:pos x="T10" y="T11"/>
                  </a:cxn>
                  <a:cxn ang="0">
                    <a:pos x="T12" y="T13"/>
                  </a:cxn>
                </a:cxnLst>
                <a:rect l="0" t="0" r="r" b="b"/>
                <a:pathLst>
                  <a:path w="14" h="19">
                    <a:moveTo>
                      <a:pt x="6" y="7"/>
                    </a:moveTo>
                    <a:cubicBezTo>
                      <a:pt x="2" y="6"/>
                      <a:pt x="3" y="5"/>
                      <a:pt x="0" y="7"/>
                    </a:cubicBezTo>
                    <a:cubicBezTo>
                      <a:pt x="0" y="0"/>
                      <a:pt x="1" y="0"/>
                      <a:pt x="7" y="1"/>
                    </a:cubicBezTo>
                    <a:cubicBezTo>
                      <a:pt x="7" y="9"/>
                      <a:pt x="14" y="10"/>
                      <a:pt x="14" y="16"/>
                    </a:cubicBezTo>
                    <a:cubicBezTo>
                      <a:pt x="14" y="18"/>
                      <a:pt x="13" y="19"/>
                      <a:pt x="12" y="19"/>
                    </a:cubicBezTo>
                    <a:cubicBezTo>
                      <a:pt x="9" y="19"/>
                      <a:pt x="6" y="13"/>
                      <a:pt x="6" y="13"/>
                    </a:cubicBezTo>
                    <a:cubicBezTo>
                      <a:pt x="6" y="11"/>
                      <a:pt x="5" y="8"/>
                      <a:pt x="6"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5" name="Freeform 105">
                <a:extLst>
                  <a:ext uri="{FF2B5EF4-FFF2-40B4-BE49-F238E27FC236}">
                    <a16:creationId xmlns:a16="http://schemas.microsoft.com/office/drawing/2014/main" id="{2DF20CB4-0227-4960-A9FA-CE5CB4BB00A3}"/>
                  </a:ext>
                </a:extLst>
              </p:cNvPr>
              <p:cNvSpPr>
                <a:spLocks/>
              </p:cNvSpPr>
              <p:nvPr/>
            </p:nvSpPr>
            <p:spPr bwMode="auto">
              <a:xfrm>
                <a:off x="1656445" y="1783254"/>
                <a:ext cx="39654" cy="57003"/>
              </a:xfrm>
              <a:custGeom>
                <a:avLst/>
                <a:gdLst>
                  <a:gd name="T0" fmla="*/ 10 w 16"/>
                  <a:gd name="T1" fmla="*/ 12 h 23"/>
                  <a:gd name="T2" fmla="*/ 13 w 16"/>
                  <a:gd name="T3" fmla="*/ 12 h 23"/>
                  <a:gd name="T4" fmla="*/ 13 w 16"/>
                  <a:gd name="T5" fmla="*/ 23 h 23"/>
                  <a:gd name="T6" fmla="*/ 8 w 16"/>
                  <a:gd name="T7" fmla="*/ 12 h 23"/>
                  <a:gd name="T8" fmla="*/ 0 w 16"/>
                  <a:gd name="T9" fmla="*/ 3 h 23"/>
                  <a:gd name="T10" fmla="*/ 4 w 16"/>
                  <a:gd name="T11" fmla="*/ 0 h 23"/>
                  <a:gd name="T12" fmla="*/ 10 w 16"/>
                  <a:gd name="T13" fmla="*/ 0 h 23"/>
                  <a:gd name="T14" fmla="*/ 10 w 16"/>
                  <a:gd name="T15" fmla="*/ 1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3">
                    <a:moveTo>
                      <a:pt x="10" y="12"/>
                    </a:moveTo>
                    <a:cubicBezTo>
                      <a:pt x="10" y="13"/>
                      <a:pt x="13" y="13"/>
                      <a:pt x="13" y="12"/>
                    </a:cubicBezTo>
                    <a:cubicBezTo>
                      <a:pt x="13" y="16"/>
                      <a:pt x="16" y="20"/>
                      <a:pt x="13" y="23"/>
                    </a:cubicBezTo>
                    <a:cubicBezTo>
                      <a:pt x="9" y="20"/>
                      <a:pt x="8" y="16"/>
                      <a:pt x="8" y="12"/>
                    </a:cubicBezTo>
                    <a:cubicBezTo>
                      <a:pt x="4" y="11"/>
                      <a:pt x="0" y="7"/>
                      <a:pt x="0" y="3"/>
                    </a:cubicBezTo>
                    <a:cubicBezTo>
                      <a:pt x="0" y="1"/>
                      <a:pt x="3" y="0"/>
                      <a:pt x="4" y="0"/>
                    </a:cubicBezTo>
                    <a:cubicBezTo>
                      <a:pt x="9" y="0"/>
                      <a:pt x="6" y="3"/>
                      <a:pt x="10" y="0"/>
                    </a:cubicBezTo>
                    <a:cubicBezTo>
                      <a:pt x="10" y="8"/>
                      <a:pt x="9" y="8"/>
                      <a:pt x="10"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6" name="Freeform 106">
                <a:extLst>
                  <a:ext uri="{FF2B5EF4-FFF2-40B4-BE49-F238E27FC236}">
                    <a16:creationId xmlns:a16="http://schemas.microsoft.com/office/drawing/2014/main" id="{21F2C513-7A3F-4D5F-BDBF-7A87C63E3A1A}"/>
                  </a:ext>
                </a:extLst>
              </p:cNvPr>
              <p:cNvSpPr>
                <a:spLocks/>
              </p:cNvSpPr>
              <p:nvPr/>
            </p:nvSpPr>
            <p:spPr bwMode="auto">
              <a:xfrm>
                <a:off x="1998464" y="1256594"/>
                <a:ext cx="366804" cy="193315"/>
              </a:xfrm>
              <a:custGeom>
                <a:avLst/>
                <a:gdLst>
                  <a:gd name="T0" fmla="*/ 139 w 150"/>
                  <a:gd name="T1" fmla="*/ 62 h 79"/>
                  <a:gd name="T2" fmla="*/ 135 w 150"/>
                  <a:gd name="T3" fmla="*/ 65 h 79"/>
                  <a:gd name="T4" fmla="*/ 139 w 150"/>
                  <a:gd name="T5" fmla="*/ 67 h 79"/>
                  <a:gd name="T6" fmla="*/ 142 w 150"/>
                  <a:gd name="T7" fmla="*/ 71 h 79"/>
                  <a:gd name="T8" fmla="*/ 126 w 150"/>
                  <a:gd name="T9" fmla="*/ 77 h 79"/>
                  <a:gd name="T10" fmla="*/ 102 w 150"/>
                  <a:gd name="T11" fmla="*/ 68 h 79"/>
                  <a:gd name="T12" fmla="*/ 95 w 150"/>
                  <a:gd name="T13" fmla="*/ 73 h 79"/>
                  <a:gd name="T14" fmla="*/ 74 w 150"/>
                  <a:gd name="T15" fmla="*/ 79 h 79"/>
                  <a:gd name="T16" fmla="*/ 48 w 150"/>
                  <a:gd name="T17" fmla="*/ 79 h 79"/>
                  <a:gd name="T18" fmla="*/ 43 w 150"/>
                  <a:gd name="T19" fmla="*/ 72 h 79"/>
                  <a:gd name="T20" fmla="*/ 27 w 150"/>
                  <a:gd name="T21" fmla="*/ 70 h 79"/>
                  <a:gd name="T22" fmla="*/ 14 w 150"/>
                  <a:gd name="T23" fmla="*/ 60 h 79"/>
                  <a:gd name="T24" fmla="*/ 42 w 150"/>
                  <a:gd name="T25" fmla="*/ 54 h 79"/>
                  <a:gd name="T26" fmla="*/ 51 w 150"/>
                  <a:gd name="T27" fmla="*/ 53 h 79"/>
                  <a:gd name="T28" fmla="*/ 44 w 150"/>
                  <a:gd name="T29" fmla="*/ 50 h 79"/>
                  <a:gd name="T30" fmla="*/ 29 w 150"/>
                  <a:gd name="T31" fmla="*/ 50 h 79"/>
                  <a:gd name="T32" fmla="*/ 7 w 150"/>
                  <a:gd name="T33" fmla="*/ 45 h 79"/>
                  <a:gd name="T34" fmla="*/ 18 w 150"/>
                  <a:gd name="T35" fmla="*/ 39 h 79"/>
                  <a:gd name="T36" fmla="*/ 8 w 150"/>
                  <a:gd name="T37" fmla="*/ 39 h 79"/>
                  <a:gd name="T38" fmla="*/ 0 w 150"/>
                  <a:gd name="T39" fmla="*/ 33 h 79"/>
                  <a:gd name="T40" fmla="*/ 36 w 150"/>
                  <a:gd name="T41" fmla="*/ 9 h 79"/>
                  <a:gd name="T42" fmla="*/ 41 w 150"/>
                  <a:gd name="T43" fmla="*/ 19 h 79"/>
                  <a:gd name="T44" fmla="*/ 50 w 150"/>
                  <a:gd name="T45" fmla="*/ 13 h 79"/>
                  <a:gd name="T46" fmla="*/ 63 w 150"/>
                  <a:gd name="T47" fmla="*/ 22 h 79"/>
                  <a:gd name="T48" fmla="*/ 71 w 150"/>
                  <a:gd name="T49" fmla="*/ 20 h 79"/>
                  <a:gd name="T50" fmla="*/ 70 w 150"/>
                  <a:gd name="T51" fmla="*/ 15 h 79"/>
                  <a:gd name="T52" fmla="*/ 76 w 150"/>
                  <a:gd name="T53" fmla="*/ 15 h 79"/>
                  <a:gd name="T54" fmla="*/ 86 w 150"/>
                  <a:gd name="T55" fmla="*/ 23 h 79"/>
                  <a:gd name="T56" fmla="*/ 91 w 150"/>
                  <a:gd name="T57" fmla="*/ 34 h 79"/>
                  <a:gd name="T58" fmla="*/ 94 w 150"/>
                  <a:gd name="T59" fmla="*/ 31 h 79"/>
                  <a:gd name="T60" fmla="*/ 88 w 150"/>
                  <a:gd name="T61" fmla="*/ 11 h 79"/>
                  <a:gd name="T62" fmla="*/ 93 w 150"/>
                  <a:gd name="T63" fmla="*/ 8 h 79"/>
                  <a:gd name="T64" fmla="*/ 101 w 150"/>
                  <a:gd name="T65" fmla="*/ 8 h 79"/>
                  <a:gd name="T66" fmla="*/ 101 w 150"/>
                  <a:gd name="T67" fmla="*/ 5 h 79"/>
                  <a:gd name="T68" fmla="*/ 109 w 150"/>
                  <a:gd name="T69" fmla="*/ 0 h 79"/>
                  <a:gd name="T70" fmla="*/ 119 w 150"/>
                  <a:gd name="T71" fmla="*/ 6 h 79"/>
                  <a:gd name="T72" fmla="*/ 113 w 150"/>
                  <a:gd name="T73" fmla="*/ 16 h 79"/>
                  <a:gd name="T74" fmla="*/ 121 w 150"/>
                  <a:gd name="T75" fmla="*/ 40 h 79"/>
                  <a:gd name="T76" fmla="*/ 150 w 150"/>
                  <a:gd name="T77" fmla="*/ 60 h 79"/>
                  <a:gd name="T78" fmla="*/ 139 w 150"/>
                  <a:gd name="T7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79">
                    <a:moveTo>
                      <a:pt x="139" y="62"/>
                    </a:moveTo>
                    <a:cubicBezTo>
                      <a:pt x="137" y="62"/>
                      <a:pt x="135" y="63"/>
                      <a:pt x="135" y="65"/>
                    </a:cubicBezTo>
                    <a:cubicBezTo>
                      <a:pt x="135" y="67"/>
                      <a:pt x="138" y="67"/>
                      <a:pt x="139" y="67"/>
                    </a:cubicBezTo>
                    <a:cubicBezTo>
                      <a:pt x="140" y="70"/>
                      <a:pt x="141" y="71"/>
                      <a:pt x="142" y="71"/>
                    </a:cubicBezTo>
                    <a:cubicBezTo>
                      <a:pt x="140" y="77"/>
                      <a:pt x="133" y="77"/>
                      <a:pt x="126" y="77"/>
                    </a:cubicBezTo>
                    <a:cubicBezTo>
                      <a:pt x="115" y="77"/>
                      <a:pt x="111" y="68"/>
                      <a:pt x="102" y="68"/>
                    </a:cubicBezTo>
                    <a:cubicBezTo>
                      <a:pt x="97" y="68"/>
                      <a:pt x="99" y="71"/>
                      <a:pt x="95" y="73"/>
                    </a:cubicBezTo>
                    <a:cubicBezTo>
                      <a:pt x="87" y="77"/>
                      <a:pt x="80" y="75"/>
                      <a:pt x="74" y="79"/>
                    </a:cubicBezTo>
                    <a:cubicBezTo>
                      <a:pt x="61" y="79"/>
                      <a:pt x="56" y="79"/>
                      <a:pt x="48" y="79"/>
                    </a:cubicBezTo>
                    <a:cubicBezTo>
                      <a:pt x="44" y="79"/>
                      <a:pt x="47" y="74"/>
                      <a:pt x="43" y="72"/>
                    </a:cubicBezTo>
                    <a:cubicBezTo>
                      <a:pt x="40" y="69"/>
                      <a:pt x="31" y="70"/>
                      <a:pt x="27" y="70"/>
                    </a:cubicBezTo>
                    <a:cubicBezTo>
                      <a:pt x="21" y="70"/>
                      <a:pt x="16" y="64"/>
                      <a:pt x="14" y="60"/>
                    </a:cubicBezTo>
                    <a:cubicBezTo>
                      <a:pt x="21" y="55"/>
                      <a:pt x="30" y="54"/>
                      <a:pt x="42" y="54"/>
                    </a:cubicBezTo>
                    <a:cubicBezTo>
                      <a:pt x="46" y="54"/>
                      <a:pt x="48" y="53"/>
                      <a:pt x="51" y="53"/>
                    </a:cubicBezTo>
                    <a:cubicBezTo>
                      <a:pt x="49" y="52"/>
                      <a:pt x="47" y="50"/>
                      <a:pt x="44" y="50"/>
                    </a:cubicBezTo>
                    <a:cubicBezTo>
                      <a:pt x="39" y="50"/>
                      <a:pt x="32" y="50"/>
                      <a:pt x="29" y="50"/>
                    </a:cubicBezTo>
                    <a:cubicBezTo>
                      <a:pt x="23" y="50"/>
                      <a:pt x="7" y="53"/>
                      <a:pt x="7" y="45"/>
                    </a:cubicBezTo>
                    <a:cubicBezTo>
                      <a:pt x="7" y="39"/>
                      <a:pt x="15" y="41"/>
                      <a:pt x="18" y="39"/>
                    </a:cubicBezTo>
                    <a:cubicBezTo>
                      <a:pt x="14" y="38"/>
                      <a:pt x="12" y="39"/>
                      <a:pt x="8" y="39"/>
                    </a:cubicBezTo>
                    <a:cubicBezTo>
                      <a:pt x="5" y="39"/>
                      <a:pt x="0" y="34"/>
                      <a:pt x="0" y="33"/>
                    </a:cubicBezTo>
                    <a:cubicBezTo>
                      <a:pt x="0" y="19"/>
                      <a:pt x="26" y="9"/>
                      <a:pt x="36" y="9"/>
                    </a:cubicBezTo>
                    <a:cubicBezTo>
                      <a:pt x="40" y="9"/>
                      <a:pt x="40" y="17"/>
                      <a:pt x="41" y="19"/>
                    </a:cubicBezTo>
                    <a:cubicBezTo>
                      <a:pt x="43" y="17"/>
                      <a:pt x="45" y="13"/>
                      <a:pt x="50" y="13"/>
                    </a:cubicBezTo>
                    <a:cubicBezTo>
                      <a:pt x="58" y="13"/>
                      <a:pt x="61" y="17"/>
                      <a:pt x="63" y="22"/>
                    </a:cubicBezTo>
                    <a:cubicBezTo>
                      <a:pt x="66" y="21"/>
                      <a:pt x="68" y="21"/>
                      <a:pt x="71" y="20"/>
                    </a:cubicBezTo>
                    <a:cubicBezTo>
                      <a:pt x="71" y="17"/>
                      <a:pt x="71" y="17"/>
                      <a:pt x="70" y="15"/>
                    </a:cubicBezTo>
                    <a:cubicBezTo>
                      <a:pt x="76" y="15"/>
                      <a:pt x="76" y="15"/>
                      <a:pt x="76" y="15"/>
                    </a:cubicBezTo>
                    <a:cubicBezTo>
                      <a:pt x="80" y="16"/>
                      <a:pt x="84" y="20"/>
                      <a:pt x="86" y="23"/>
                    </a:cubicBezTo>
                    <a:cubicBezTo>
                      <a:pt x="87" y="26"/>
                      <a:pt x="85" y="34"/>
                      <a:pt x="91" y="34"/>
                    </a:cubicBezTo>
                    <a:cubicBezTo>
                      <a:pt x="93" y="34"/>
                      <a:pt x="93" y="32"/>
                      <a:pt x="94" y="31"/>
                    </a:cubicBezTo>
                    <a:cubicBezTo>
                      <a:pt x="92" y="28"/>
                      <a:pt x="88" y="14"/>
                      <a:pt x="88" y="11"/>
                    </a:cubicBezTo>
                    <a:cubicBezTo>
                      <a:pt x="88" y="9"/>
                      <a:pt x="91" y="8"/>
                      <a:pt x="93" y="8"/>
                    </a:cubicBezTo>
                    <a:cubicBezTo>
                      <a:pt x="98" y="8"/>
                      <a:pt x="96" y="10"/>
                      <a:pt x="101" y="8"/>
                    </a:cubicBezTo>
                    <a:cubicBezTo>
                      <a:pt x="101" y="7"/>
                      <a:pt x="101" y="6"/>
                      <a:pt x="101" y="5"/>
                    </a:cubicBezTo>
                    <a:cubicBezTo>
                      <a:pt x="101" y="2"/>
                      <a:pt x="105" y="0"/>
                      <a:pt x="109" y="0"/>
                    </a:cubicBezTo>
                    <a:cubicBezTo>
                      <a:pt x="114" y="0"/>
                      <a:pt x="119" y="2"/>
                      <a:pt x="119" y="6"/>
                    </a:cubicBezTo>
                    <a:cubicBezTo>
                      <a:pt x="119" y="11"/>
                      <a:pt x="113" y="13"/>
                      <a:pt x="113" y="16"/>
                    </a:cubicBezTo>
                    <a:cubicBezTo>
                      <a:pt x="113" y="26"/>
                      <a:pt x="121" y="33"/>
                      <a:pt x="121" y="40"/>
                    </a:cubicBezTo>
                    <a:cubicBezTo>
                      <a:pt x="121" y="49"/>
                      <a:pt x="145" y="56"/>
                      <a:pt x="150" y="60"/>
                    </a:cubicBezTo>
                    <a:cubicBezTo>
                      <a:pt x="145" y="63"/>
                      <a:pt x="144" y="62"/>
                      <a:pt x="139" y="6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7" name="Freeform 107">
                <a:extLst>
                  <a:ext uri="{FF2B5EF4-FFF2-40B4-BE49-F238E27FC236}">
                    <a16:creationId xmlns:a16="http://schemas.microsoft.com/office/drawing/2014/main" id="{00B8A648-7FFC-4068-A735-AD364294D050}"/>
                  </a:ext>
                </a:extLst>
              </p:cNvPr>
              <p:cNvSpPr>
                <a:spLocks/>
              </p:cNvSpPr>
              <p:nvPr/>
            </p:nvSpPr>
            <p:spPr bwMode="auto">
              <a:xfrm>
                <a:off x="1862152" y="1225614"/>
                <a:ext cx="205707" cy="136312"/>
              </a:xfrm>
              <a:custGeom>
                <a:avLst/>
                <a:gdLst>
                  <a:gd name="T0" fmla="*/ 18 w 84"/>
                  <a:gd name="T1" fmla="*/ 53 h 56"/>
                  <a:gd name="T2" fmla="*/ 14 w 84"/>
                  <a:gd name="T3" fmla="*/ 47 h 56"/>
                  <a:gd name="T4" fmla="*/ 0 w 84"/>
                  <a:gd name="T5" fmla="*/ 42 h 56"/>
                  <a:gd name="T6" fmla="*/ 15 w 84"/>
                  <a:gd name="T7" fmla="*/ 14 h 56"/>
                  <a:gd name="T8" fmla="*/ 10 w 84"/>
                  <a:gd name="T9" fmla="*/ 4 h 56"/>
                  <a:gd name="T10" fmla="*/ 28 w 84"/>
                  <a:gd name="T11" fmla="*/ 4 h 56"/>
                  <a:gd name="T12" fmla="*/ 39 w 84"/>
                  <a:gd name="T13" fmla="*/ 2 h 56"/>
                  <a:gd name="T14" fmla="*/ 54 w 84"/>
                  <a:gd name="T15" fmla="*/ 7 h 56"/>
                  <a:gd name="T16" fmla="*/ 64 w 84"/>
                  <a:gd name="T17" fmla="*/ 6 h 56"/>
                  <a:gd name="T18" fmla="*/ 84 w 84"/>
                  <a:gd name="T19" fmla="*/ 19 h 56"/>
                  <a:gd name="T20" fmla="*/ 66 w 84"/>
                  <a:gd name="T21" fmla="*/ 25 h 56"/>
                  <a:gd name="T22" fmla="*/ 45 w 84"/>
                  <a:gd name="T23" fmla="*/ 47 h 56"/>
                  <a:gd name="T24" fmla="*/ 23 w 84"/>
                  <a:gd name="T25" fmla="*/ 56 h 56"/>
                  <a:gd name="T26" fmla="*/ 18 w 84"/>
                  <a:gd name="T27"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
                    <a:moveTo>
                      <a:pt x="18" y="53"/>
                    </a:moveTo>
                    <a:cubicBezTo>
                      <a:pt x="17" y="53"/>
                      <a:pt x="15" y="49"/>
                      <a:pt x="14" y="47"/>
                    </a:cubicBezTo>
                    <a:cubicBezTo>
                      <a:pt x="12" y="44"/>
                      <a:pt x="0" y="45"/>
                      <a:pt x="0" y="42"/>
                    </a:cubicBezTo>
                    <a:cubicBezTo>
                      <a:pt x="0" y="32"/>
                      <a:pt x="15" y="24"/>
                      <a:pt x="15" y="14"/>
                    </a:cubicBezTo>
                    <a:cubicBezTo>
                      <a:pt x="15" y="11"/>
                      <a:pt x="11" y="7"/>
                      <a:pt x="10" y="4"/>
                    </a:cubicBezTo>
                    <a:cubicBezTo>
                      <a:pt x="17" y="1"/>
                      <a:pt x="21" y="4"/>
                      <a:pt x="28" y="4"/>
                    </a:cubicBezTo>
                    <a:cubicBezTo>
                      <a:pt x="31" y="4"/>
                      <a:pt x="34" y="0"/>
                      <a:pt x="39" y="2"/>
                    </a:cubicBezTo>
                    <a:cubicBezTo>
                      <a:pt x="45" y="3"/>
                      <a:pt x="48" y="7"/>
                      <a:pt x="54" y="7"/>
                    </a:cubicBezTo>
                    <a:cubicBezTo>
                      <a:pt x="57" y="10"/>
                      <a:pt x="61" y="6"/>
                      <a:pt x="64" y="6"/>
                    </a:cubicBezTo>
                    <a:cubicBezTo>
                      <a:pt x="70" y="6"/>
                      <a:pt x="84" y="12"/>
                      <a:pt x="84" y="19"/>
                    </a:cubicBezTo>
                    <a:cubicBezTo>
                      <a:pt x="84" y="22"/>
                      <a:pt x="69" y="24"/>
                      <a:pt x="66" y="25"/>
                    </a:cubicBezTo>
                    <a:cubicBezTo>
                      <a:pt x="57" y="28"/>
                      <a:pt x="45" y="40"/>
                      <a:pt x="45" y="47"/>
                    </a:cubicBezTo>
                    <a:cubicBezTo>
                      <a:pt x="45" y="49"/>
                      <a:pt x="25" y="56"/>
                      <a:pt x="23" y="56"/>
                    </a:cubicBezTo>
                    <a:cubicBezTo>
                      <a:pt x="21" y="56"/>
                      <a:pt x="20" y="53"/>
                      <a:pt x="18" y="5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8" name="Freeform 108">
                <a:extLst>
                  <a:ext uri="{FF2B5EF4-FFF2-40B4-BE49-F238E27FC236}">
                    <a16:creationId xmlns:a16="http://schemas.microsoft.com/office/drawing/2014/main" id="{44E15526-40E9-4A84-9B5D-4834CCB915C5}"/>
                  </a:ext>
                </a:extLst>
              </p:cNvPr>
              <p:cNvSpPr>
                <a:spLocks/>
              </p:cNvSpPr>
              <p:nvPr/>
            </p:nvSpPr>
            <p:spPr bwMode="auto">
              <a:xfrm>
                <a:off x="2025727" y="1130196"/>
                <a:ext cx="247840" cy="105333"/>
              </a:xfrm>
              <a:custGeom>
                <a:avLst/>
                <a:gdLst>
                  <a:gd name="T0" fmla="*/ 35 w 101"/>
                  <a:gd name="T1" fmla="*/ 43 h 43"/>
                  <a:gd name="T2" fmla="*/ 27 w 101"/>
                  <a:gd name="T3" fmla="*/ 38 h 43"/>
                  <a:gd name="T4" fmla="*/ 35 w 101"/>
                  <a:gd name="T5" fmla="*/ 35 h 43"/>
                  <a:gd name="T6" fmla="*/ 30 w 101"/>
                  <a:gd name="T7" fmla="*/ 28 h 43"/>
                  <a:gd name="T8" fmla="*/ 27 w 101"/>
                  <a:gd name="T9" fmla="*/ 32 h 43"/>
                  <a:gd name="T10" fmla="*/ 14 w 101"/>
                  <a:gd name="T11" fmla="*/ 34 h 43"/>
                  <a:gd name="T12" fmla="*/ 4 w 101"/>
                  <a:gd name="T13" fmla="*/ 32 h 43"/>
                  <a:gd name="T14" fmla="*/ 0 w 101"/>
                  <a:gd name="T15" fmla="*/ 28 h 43"/>
                  <a:gd name="T16" fmla="*/ 0 w 101"/>
                  <a:gd name="T17" fmla="*/ 23 h 43"/>
                  <a:gd name="T18" fmla="*/ 7 w 101"/>
                  <a:gd name="T19" fmla="*/ 20 h 43"/>
                  <a:gd name="T20" fmla="*/ 20 w 101"/>
                  <a:gd name="T21" fmla="*/ 23 h 43"/>
                  <a:gd name="T22" fmla="*/ 7 w 101"/>
                  <a:gd name="T23" fmla="*/ 20 h 43"/>
                  <a:gd name="T24" fmla="*/ 7 w 101"/>
                  <a:gd name="T25" fmla="*/ 15 h 43"/>
                  <a:gd name="T26" fmla="*/ 12 w 101"/>
                  <a:gd name="T27" fmla="*/ 15 h 43"/>
                  <a:gd name="T28" fmla="*/ 25 w 101"/>
                  <a:gd name="T29" fmla="*/ 17 h 43"/>
                  <a:gd name="T30" fmla="*/ 11 w 101"/>
                  <a:gd name="T31" fmla="*/ 14 h 43"/>
                  <a:gd name="T32" fmla="*/ 16 w 101"/>
                  <a:gd name="T33" fmla="*/ 11 h 43"/>
                  <a:gd name="T34" fmla="*/ 24 w 101"/>
                  <a:gd name="T35" fmla="*/ 12 h 43"/>
                  <a:gd name="T36" fmla="*/ 15 w 101"/>
                  <a:gd name="T37" fmla="*/ 8 h 43"/>
                  <a:gd name="T38" fmla="*/ 25 w 101"/>
                  <a:gd name="T39" fmla="*/ 8 h 43"/>
                  <a:gd name="T40" fmla="*/ 29 w 101"/>
                  <a:gd name="T41" fmla="*/ 12 h 43"/>
                  <a:gd name="T42" fmla="*/ 36 w 101"/>
                  <a:gd name="T43" fmla="*/ 12 h 43"/>
                  <a:gd name="T44" fmla="*/ 63 w 101"/>
                  <a:gd name="T45" fmla="*/ 23 h 43"/>
                  <a:gd name="T46" fmla="*/ 70 w 101"/>
                  <a:gd name="T47" fmla="*/ 20 h 43"/>
                  <a:gd name="T48" fmla="*/ 64 w 101"/>
                  <a:gd name="T49" fmla="*/ 19 h 43"/>
                  <a:gd name="T50" fmla="*/ 67 w 101"/>
                  <a:gd name="T51" fmla="*/ 18 h 43"/>
                  <a:gd name="T52" fmla="*/ 67 w 101"/>
                  <a:gd name="T53" fmla="*/ 14 h 43"/>
                  <a:gd name="T54" fmla="*/ 60 w 101"/>
                  <a:gd name="T55" fmla="*/ 10 h 43"/>
                  <a:gd name="T56" fmla="*/ 70 w 101"/>
                  <a:gd name="T57" fmla="*/ 0 h 43"/>
                  <a:gd name="T58" fmla="*/ 75 w 101"/>
                  <a:gd name="T59" fmla="*/ 2 h 43"/>
                  <a:gd name="T60" fmla="*/ 75 w 101"/>
                  <a:gd name="T61" fmla="*/ 6 h 43"/>
                  <a:gd name="T62" fmla="*/ 86 w 101"/>
                  <a:gd name="T63" fmla="*/ 17 h 43"/>
                  <a:gd name="T64" fmla="*/ 94 w 101"/>
                  <a:gd name="T65" fmla="*/ 13 h 43"/>
                  <a:gd name="T66" fmla="*/ 101 w 101"/>
                  <a:gd name="T67" fmla="*/ 20 h 43"/>
                  <a:gd name="T68" fmla="*/ 91 w 101"/>
                  <a:gd name="T69" fmla="*/ 34 h 43"/>
                  <a:gd name="T70" fmla="*/ 72 w 101"/>
                  <a:gd name="T71" fmla="*/ 33 h 43"/>
                  <a:gd name="T72" fmla="*/ 53 w 101"/>
                  <a:gd name="T73" fmla="*/ 38 h 43"/>
                  <a:gd name="T74" fmla="*/ 35 w 101"/>
                  <a:gd name="T7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43">
                    <a:moveTo>
                      <a:pt x="35" y="43"/>
                    </a:moveTo>
                    <a:cubicBezTo>
                      <a:pt x="31" y="43"/>
                      <a:pt x="27" y="40"/>
                      <a:pt x="27" y="38"/>
                    </a:cubicBezTo>
                    <a:cubicBezTo>
                      <a:pt x="27" y="34"/>
                      <a:pt x="31" y="35"/>
                      <a:pt x="35" y="35"/>
                    </a:cubicBezTo>
                    <a:cubicBezTo>
                      <a:pt x="33" y="32"/>
                      <a:pt x="30" y="31"/>
                      <a:pt x="30" y="28"/>
                    </a:cubicBezTo>
                    <a:cubicBezTo>
                      <a:pt x="28" y="28"/>
                      <a:pt x="27" y="30"/>
                      <a:pt x="27" y="32"/>
                    </a:cubicBezTo>
                    <a:cubicBezTo>
                      <a:pt x="22" y="32"/>
                      <a:pt x="18" y="34"/>
                      <a:pt x="14" y="34"/>
                    </a:cubicBezTo>
                    <a:cubicBezTo>
                      <a:pt x="11" y="34"/>
                      <a:pt x="6" y="32"/>
                      <a:pt x="4" y="32"/>
                    </a:cubicBezTo>
                    <a:cubicBezTo>
                      <a:pt x="2" y="32"/>
                      <a:pt x="0" y="30"/>
                      <a:pt x="0" y="28"/>
                    </a:cubicBezTo>
                    <a:cubicBezTo>
                      <a:pt x="0" y="25"/>
                      <a:pt x="1" y="25"/>
                      <a:pt x="0" y="23"/>
                    </a:cubicBezTo>
                    <a:cubicBezTo>
                      <a:pt x="3" y="23"/>
                      <a:pt x="4" y="20"/>
                      <a:pt x="7" y="20"/>
                    </a:cubicBezTo>
                    <a:cubicBezTo>
                      <a:pt x="13" y="20"/>
                      <a:pt x="16" y="23"/>
                      <a:pt x="20" y="23"/>
                    </a:cubicBezTo>
                    <a:cubicBezTo>
                      <a:pt x="15" y="23"/>
                      <a:pt x="11" y="21"/>
                      <a:pt x="7" y="20"/>
                    </a:cubicBezTo>
                    <a:cubicBezTo>
                      <a:pt x="7" y="15"/>
                      <a:pt x="7" y="15"/>
                      <a:pt x="7" y="15"/>
                    </a:cubicBezTo>
                    <a:cubicBezTo>
                      <a:pt x="10" y="15"/>
                      <a:pt x="12" y="15"/>
                      <a:pt x="12" y="15"/>
                    </a:cubicBezTo>
                    <a:cubicBezTo>
                      <a:pt x="13" y="15"/>
                      <a:pt x="22" y="17"/>
                      <a:pt x="25" y="17"/>
                    </a:cubicBezTo>
                    <a:cubicBezTo>
                      <a:pt x="20" y="16"/>
                      <a:pt x="15" y="17"/>
                      <a:pt x="11" y="14"/>
                    </a:cubicBezTo>
                    <a:cubicBezTo>
                      <a:pt x="12" y="12"/>
                      <a:pt x="14" y="11"/>
                      <a:pt x="16" y="11"/>
                    </a:cubicBezTo>
                    <a:cubicBezTo>
                      <a:pt x="20" y="11"/>
                      <a:pt x="21" y="12"/>
                      <a:pt x="24" y="12"/>
                    </a:cubicBezTo>
                    <a:cubicBezTo>
                      <a:pt x="20" y="12"/>
                      <a:pt x="15" y="12"/>
                      <a:pt x="15" y="8"/>
                    </a:cubicBezTo>
                    <a:cubicBezTo>
                      <a:pt x="20" y="7"/>
                      <a:pt x="22" y="8"/>
                      <a:pt x="25" y="8"/>
                    </a:cubicBezTo>
                    <a:cubicBezTo>
                      <a:pt x="26" y="8"/>
                      <a:pt x="29" y="9"/>
                      <a:pt x="29" y="12"/>
                    </a:cubicBezTo>
                    <a:cubicBezTo>
                      <a:pt x="33" y="12"/>
                      <a:pt x="35" y="12"/>
                      <a:pt x="36" y="12"/>
                    </a:cubicBezTo>
                    <a:cubicBezTo>
                      <a:pt x="45" y="12"/>
                      <a:pt x="51" y="23"/>
                      <a:pt x="63" y="23"/>
                    </a:cubicBezTo>
                    <a:cubicBezTo>
                      <a:pt x="67" y="23"/>
                      <a:pt x="68" y="22"/>
                      <a:pt x="70" y="20"/>
                    </a:cubicBezTo>
                    <a:cubicBezTo>
                      <a:pt x="66" y="20"/>
                      <a:pt x="65" y="19"/>
                      <a:pt x="64" y="19"/>
                    </a:cubicBezTo>
                    <a:cubicBezTo>
                      <a:pt x="64" y="18"/>
                      <a:pt x="66" y="18"/>
                      <a:pt x="67" y="18"/>
                    </a:cubicBezTo>
                    <a:cubicBezTo>
                      <a:pt x="67" y="14"/>
                      <a:pt x="67" y="14"/>
                      <a:pt x="67" y="14"/>
                    </a:cubicBezTo>
                    <a:cubicBezTo>
                      <a:pt x="65" y="14"/>
                      <a:pt x="60" y="12"/>
                      <a:pt x="60" y="10"/>
                    </a:cubicBezTo>
                    <a:cubicBezTo>
                      <a:pt x="60" y="5"/>
                      <a:pt x="67" y="3"/>
                      <a:pt x="70" y="0"/>
                    </a:cubicBezTo>
                    <a:cubicBezTo>
                      <a:pt x="72" y="1"/>
                      <a:pt x="73" y="2"/>
                      <a:pt x="75" y="2"/>
                    </a:cubicBezTo>
                    <a:cubicBezTo>
                      <a:pt x="75" y="5"/>
                      <a:pt x="75" y="5"/>
                      <a:pt x="75" y="6"/>
                    </a:cubicBezTo>
                    <a:cubicBezTo>
                      <a:pt x="75" y="10"/>
                      <a:pt x="81" y="17"/>
                      <a:pt x="86" y="17"/>
                    </a:cubicBezTo>
                    <a:cubicBezTo>
                      <a:pt x="89" y="17"/>
                      <a:pt x="90" y="13"/>
                      <a:pt x="94" y="13"/>
                    </a:cubicBezTo>
                    <a:cubicBezTo>
                      <a:pt x="97" y="13"/>
                      <a:pt x="101" y="17"/>
                      <a:pt x="101" y="20"/>
                    </a:cubicBezTo>
                    <a:cubicBezTo>
                      <a:pt x="101" y="24"/>
                      <a:pt x="94" y="33"/>
                      <a:pt x="91" y="34"/>
                    </a:cubicBezTo>
                    <a:cubicBezTo>
                      <a:pt x="89" y="34"/>
                      <a:pt x="72" y="32"/>
                      <a:pt x="72" y="33"/>
                    </a:cubicBezTo>
                    <a:cubicBezTo>
                      <a:pt x="72" y="34"/>
                      <a:pt x="54" y="38"/>
                      <a:pt x="53" y="38"/>
                    </a:cubicBezTo>
                    <a:cubicBezTo>
                      <a:pt x="47" y="41"/>
                      <a:pt x="42" y="43"/>
                      <a:pt x="35" y="4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59" name="Freeform 109">
                <a:extLst>
                  <a:ext uri="{FF2B5EF4-FFF2-40B4-BE49-F238E27FC236}">
                    <a16:creationId xmlns:a16="http://schemas.microsoft.com/office/drawing/2014/main" id="{25725173-0976-425D-B573-1AAA182DEBBA}"/>
                  </a:ext>
                </a:extLst>
              </p:cNvPr>
              <p:cNvSpPr>
                <a:spLocks/>
              </p:cNvSpPr>
              <p:nvPr/>
            </p:nvSpPr>
            <p:spPr bwMode="auto">
              <a:xfrm>
                <a:off x="1992268" y="1166132"/>
                <a:ext cx="30980" cy="24784"/>
              </a:xfrm>
              <a:custGeom>
                <a:avLst/>
                <a:gdLst>
                  <a:gd name="T0" fmla="*/ 5 w 13"/>
                  <a:gd name="T1" fmla="*/ 10 h 10"/>
                  <a:gd name="T2" fmla="*/ 0 w 13"/>
                  <a:gd name="T3" fmla="*/ 7 h 10"/>
                  <a:gd name="T4" fmla="*/ 13 w 13"/>
                  <a:gd name="T5" fmla="*/ 0 h 10"/>
                  <a:gd name="T6" fmla="*/ 5 w 13"/>
                  <a:gd name="T7" fmla="*/ 10 h 10"/>
                </a:gdLst>
                <a:ahLst/>
                <a:cxnLst>
                  <a:cxn ang="0">
                    <a:pos x="T0" y="T1"/>
                  </a:cxn>
                  <a:cxn ang="0">
                    <a:pos x="T2" y="T3"/>
                  </a:cxn>
                  <a:cxn ang="0">
                    <a:pos x="T4" y="T5"/>
                  </a:cxn>
                  <a:cxn ang="0">
                    <a:pos x="T6" y="T7"/>
                  </a:cxn>
                </a:cxnLst>
                <a:rect l="0" t="0" r="r" b="b"/>
                <a:pathLst>
                  <a:path w="13" h="10">
                    <a:moveTo>
                      <a:pt x="5" y="10"/>
                    </a:moveTo>
                    <a:cubicBezTo>
                      <a:pt x="2" y="10"/>
                      <a:pt x="0" y="9"/>
                      <a:pt x="0" y="7"/>
                    </a:cubicBezTo>
                    <a:cubicBezTo>
                      <a:pt x="0" y="2"/>
                      <a:pt x="10" y="0"/>
                      <a:pt x="13" y="0"/>
                    </a:cubicBezTo>
                    <a:cubicBezTo>
                      <a:pt x="13" y="4"/>
                      <a:pt x="8" y="10"/>
                      <a:pt x="5"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0" name="Freeform 110">
                <a:extLst>
                  <a:ext uri="{FF2B5EF4-FFF2-40B4-BE49-F238E27FC236}">
                    <a16:creationId xmlns:a16="http://schemas.microsoft.com/office/drawing/2014/main" id="{05843175-4D74-4014-87D3-157DB7CDAC63}"/>
                  </a:ext>
                </a:extLst>
              </p:cNvPr>
              <p:cNvSpPr>
                <a:spLocks/>
              </p:cNvSpPr>
              <p:nvPr/>
            </p:nvSpPr>
            <p:spPr bwMode="auto">
              <a:xfrm>
                <a:off x="2080252" y="1132674"/>
                <a:ext cx="23545" cy="9914"/>
              </a:xfrm>
              <a:custGeom>
                <a:avLst/>
                <a:gdLst>
                  <a:gd name="T0" fmla="*/ 4 w 10"/>
                  <a:gd name="T1" fmla="*/ 4 h 4"/>
                  <a:gd name="T2" fmla="*/ 0 w 10"/>
                  <a:gd name="T3" fmla="*/ 0 h 4"/>
                  <a:gd name="T4" fmla="*/ 10 w 10"/>
                  <a:gd name="T5" fmla="*/ 0 h 4"/>
                  <a:gd name="T6" fmla="*/ 10 w 10"/>
                  <a:gd name="T7" fmla="*/ 4 h 4"/>
                  <a:gd name="T8" fmla="*/ 4 w 10"/>
                  <a:gd name="T9" fmla="*/ 4 h 4"/>
                </a:gdLst>
                <a:ahLst/>
                <a:cxnLst>
                  <a:cxn ang="0">
                    <a:pos x="T0" y="T1"/>
                  </a:cxn>
                  <a:cxn ang="0">
                    <a:pos x="T2" y="T3"/>
                  </a:cxn>
                  <a:cxn ang="0">
                    <a:pos x="T4" y="T5"/>
                  </a:cxn>
                  <a:cxn ang="0">
                    <a:pos x="T6" y="T7"/>
                  </a:cxn>
                  <a:cxn ang="0">
                    <a:pos x="T8" y="T9"/>
                  </a:cxn>
                </a:cxnLst>
                <a:rect l="0" t="0" r="r" b="b"/>
                <a:pathLst>
                  <a:path w="10" h="4">
                    <a:moveTo>
                      <a:pt x="4" y="4"/>
                    </a:moveTo>
                    <a:cubicBezTo>
                      <a:pt x="3" y="4"/>
                      <a:pt x="0" y="2"/>
                      <a:pt x="0" y="0"/>
                    </a:cubicBezTo>
                    <a:cubicBezTo>
                      <a:pt x="10" y="0"/>
                      <a:pt x="10" y="0"/>
                      <a:pt x="10" y="0"/>
                    </a:cubicBezTo>
                    <a:cubicBezTo>
                      <a:pt x="10" y="4"/>
                      <a:pt x="10" y="4"/>
                      <a:pt x="10" y="4"/>
                    </a:cubicBezTo>
                    <a:cubicBezTo>
                      <a:pt x="9" y="4"/>
                      <a:pt x="4" y="4"/>
                      <a:pt x="4"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1" name="Freeform 111">
                <a:extLst>
                  <a:ext uri="{FF2B5EF4-FFF2-40B4-BE49-F238E27FC236}">
                    <a16:creationId xmlns:a16="http://schemas.microsoft.com/office/drawing/2014/main" id="{EAA0D2EB-6519-4EBA-880A-D6BF220E418B}"/>
                  </a:ext>
                </a:extLst>
              </p:cNvPr>
              <p:cNvSpPr>
                <a:spLocks/>
              </p:cNvSpPr>
              <p:nvPr/>
            </p:nvSpPr>
            <p:spPr bwMode="auto">
              <a:xfrm>
                <a:off x="1920394" y="1100455"/>
                <a:ext cx="140030" cy="78070"/>
              </a:xfrm>
              <a:custGeom>
                <a:avLst/>
                <a:gdLst>
                  <a:gd name="T0" fmla="*/ 57 w 57"/>
                  <a:gd name="T1" fmla="*/ 5 h 32"/>
                  <a:gd name="T2" fmla="*/ 54 w 57"/>
                  <a:gd name="T3" fmla="*/ 9 h 32"/>
                  <a:gd name="T4" fmla="*/ 56 w 57"/>
                  <a:gd name="T5" fmla="*/ 15 h 32"/>
                  <a:gd name="T6" fmla="*/ 44 w 57"/>
                  <a:gd name="T7" fmla="*/ 24 h 32"/>
                  <a:gd name="T8" fmla="*/ 37 w 57"/>
                  <a:gd name="T9" fmla="*/ 16 h 32"/>
                  <a:gd name="T10" fmla="*/ 27 w 57"/>
                  <a:gd name="T11" fmla="*/ 25 h 32"/>
                  <a:gd name="T12" fmla="*/ 21 w 57"/>
                  <a:gd name="T13" fmla="*/ 32 h 32"/>
                  <a:gd name="T14" fmla="*/ 16 w 57"/>
                  <a:gd name="T15" fmla="*/ 27 h 32"/>
                  <a:gd name="T16" fmla="*/ 8 w 57"/>
                  <a:gd name="T17" fmla="*/ 27 h 32"/>
                  <a:gd name="T18" fmla="*/ 3 w 57"/>
                  <a:gd name="T19" fmla="*/ 30 h 32"/>
                  <a:gd name="T20" fmla="*/ 0 w 57"/>
                  <a:gd name="T21" fmla="*/ 25 h 32"/>
                  <a:gd name="T22" fmla="*/ 6 w 57"/>
                  <a:gd name="T23" fmla="*/ 20 h 32"/>
                  <a:gd name="T24" fmla="*/ 20 w 57"/>
                  <a:gd name="T25" fmla="*/ 14 h 32"/>
                  <a:gd name="T26" fmla="*/ 35 w 57"/>
                  <a:gd name="T27" fmla="*/ 4 h 32"/>
                  <a:gd name="T28" fmla="*/ 40 w 57"/>
                  <a:gd name="T29" fmla="*/ 4 h 32"/>
                  <a:gd name="T30" fmla="*/ 57 w 57"/>
                  <a:gd name="T31"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32">
                    <a:moveTo>
                      <a:pt x="57" y="5"/>
                    </a:moveTo>
                    <a:cubicBezTo>
                      <a:pt x="57" y="7"/>
                      <a:pt x="56" y="9"/>
                      <a:pt x="54" y="9"/>
                    </a:cubicBezTo>
                    <a:cubicBezTo>
                      <a:pt x="54" y="12"/>
                      <a:pt x="56" y="13"/>
                      <a:pt x="56" y="15"/>
                    </a:cubicBezTo>
                    <a:cubicBezTo>
                      <a:pt x="44" y="24"/>
                      <a:pt x="44" y="24"/>
                      <a:pt x="44" y="24"/>
                    </a:cubicBezTo>
                    <a:cubicBezTo>
                      <a:pt x="39" y="24"/>
                      <a:pt x="39" y="18"/>
                      <a:pt x="37" y="16"/>
                    </a:cubicBezTo>
                    <a:cubicBezTo>
                      <a:pt x="36" y="21"/>
                      <a:pt x="32" y="26"/>
                      <a:pt x="27" y="25"/>
                    </a:cubicBezTo>
                    <a:cubicBezTo>
                      <a:pt x="26" y="28"/>
                      <a:pt x="24" y="32"/>
                      <a:pt x="21" y="32"/>
                    </a:cubicBezTo>
                    <a:cubicBezTo>
                      <a:pt x="18" y="32"/>
                      <a:pt x="16" y="28"/>
                      <a:pt x="16" y="27"/>
                    </a:cubicBezTo>
                    <a:cubicBezTo>
                      <a:pt x="12" y="29"/>
                      <a:pt x="11" y="27"/>
                      <a:pt x="8" y="27"/>
                    </a:cubicBezTo>
                    <a:cubicBezTo>
                      <a:pt x="6" y="27"/>
                      <a:pt x="5" y="29"/>
                      <a:pt x="3" y="30"/>
                    </a:cubicBezTo>
                    <a:cubicBezTo>
                      <a:pt x="2" y="28"/>
                      <a:pt x="0" y="26"/>
                      <a:pt x="0" y="25"/>
                    </a:cubicBezTo>
                    <a:cubicBezTo>
                      <a:pt x="0" y="25"/>
                      <a:pt x="5" y="21"/>
                      <a:pt x="6" y="20"/>
                    </a:cubicBezTo>
                    <a:cubicBezTo>
                      <a:pt x="11" y="18"/>
                      <a:pt x="15" y="17"/>
                      <a:pt x="20" y="14"/>
                    </a:cubicBezTo>
                    <a:cubicBezTo>
                      <a:pt x="26" y="11"/>
                      <a:pt x="27" y="4"/>
                      <a:pt x="35" y="4"/>
                    </a:cubicBezTo>
                    <a:cubicBezTo>
                      <a:pt x="37" y="4"/>
                      <a:pt x="38" y="4"/>
                      <a:pt x="40" y="4"/>
                    </a:cubicBezTo>
                    <a:cubicBezTo>
                      <a:pt x="40" y="4"/>
                      <a:pt x="57" y="0"/>
                      <a:pt x="57"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2" name="Freeform 112">
                <a:extLst>
                  <a:ext uri="{FF2B5EF4-FFF2-40B4-BE49-F238E27FC236}">
                    <a16:creationId xmlns:a16="http://schemas.microsoft.com/office/drawing/2014/main" id="{56F96CEF-A206-4736-8B72-84BA788E8406}"/>
                  </a:ext>
                </a:extLst>
              </p:cNvPr>
              <p:cNvSpPr>
                <a:spLocks/>
              </p:cNvSpPr>
              <p:nvPr/>
            </p:nvSpPr>
            <p:spPr bwMode="auto">
              <a:xfrm>
                <a:off x="2108753" y="1049647"/>
                <a:ext cx="80548" cy="23545"/>
              </a:xfrm>
              <a:custGeom>
                <a:avLst/>
                <a:gdLst>
                  <a:gd name="T0" fmla="*/ 13 w 33"/>
                  <a:gd name="T1" fmla="*/ 10 h 10"/>
                  <a:gd name="T2" fmla="*/ 5 w 33"/>
                  <a:gd name="T3" fmla="*/ 8 h 10"/>
                  <a:gd name="T4" fmla="*/ 0 w 33"/>
                  <a:gd name="T5" fmla="*/ 10 h 10"/>
                  <a:gd name="T6" fmla="*/ 21 w 33"/>
                  <a:gd name="T7" fmla="*/ 0 h 10"/>
                  <a:gd name="T8" fmla="*/ 33 w 33"/>
                  <a:gd name="T9" fmla="*/ 7 h 10"/>
                  <a:gd name="T10" fmla="*/ 25 w 33"/>
                  <a:gd name="T11" fmla="*/ 10 h 10"/>
                  <a:gd name="T12" fmla="*/ 13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13" y="10"/>
                    </a:moveTo>
                    <a:cubicBezTo>
                      <a:pt x="9" y="10"/>
                      <a:pt x="8" y="8"/>
                      <a:pt x="5" y="8"/>
                    </a:cubicBezTo>
                    <a:cubicBezTo>
                      <a:pt x="3" y="8"/>
                      <a:pt x="2" y="10"/>
                      <a:pt x="0" y="10"/>
                    </a:cubicBezTo>
                    <a:cubicBezTo>
                      <a:pt x="0" y="7"/>
                      <a:pt x="17" y="0"/>
                      <a:pt x="21" y="0"/>
                    </a:cubicBezTo>
                    <a:cubicBezTo>
                      <a:pt x="27" y="0"/>
                      <a:pt x="32" y="4"/>
                      <a:pt x="33" y="7"/>
                    </a:cubicBezTo>
                    <a:cubicBezTo>
                      <a:pt x="30" y="9"/>
                      <a:pt x="28" y="10"/>
                      <a:pt x="25" y="10"/>
                    </a:cubicBezTo>
                    <a:cubicBezTo>
                      <a:pt x="17" y="10"/>
                      <a:pt x="19" y="10"/>
                      <a:pt x="13"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3" name="Freeform 113">
                <a:extLst>
                  <a:ext uri="{FF2B5EF4-FFF2-40B4-BE49-F238E27FC236}">
                    <a16:creationId xmlns:a16="http://schemas.microsoft.com/office/drawing/2014/main" id="{6966E531-0666-4402-9933-0BC13FFC251E}"/>
                  </a:ext>
                </a:extLst>
              </p:cNvPr>
              <p:cNvSpPr>
                <a:spLocks/>
              </p:cNvSpPr>
              <p:nvPr/>
            </p:nvSpPr>
            <p:spPr bwMode="auto">
              <a:xfrm>
                <a:off x="2111231" y="1078149"/>
                <a:ext cx="69395" cy="37176"/>
              </a:xfrm>
              <a:custGeom>
                <a:avLst/>
                <a:gdLst>
                  <a:gd name="T0" fmla="*/ 24 w 28"/>
                  <a:gd name="T1" fmla="*/ 6 h 15"/>
                  <a:gd name="T2" fmla="*/ 9 w 28"/>
                  <a:gd name="T3" fmla="*/ 15 h 15"/>
                  <a:gd name="T4" fmla="*/ 0 w 28"/>
                  <a:gd name="T5" fmla="*/ 7 h 15"/>
                  <a:gd name="T6" fmla="*/ 23 w 28"/>
                  <a:gd name="T7" fmla="*/ 0 h 15"/>
                  <a:gd name="T8" fmla="*/ 28 w 28"/>
                  <a:gd name="T9" fmla="*/ 3 h 15"/>
                  <a:gd name="T10" fmla="*/ 16 w 28"/>
                  <a:gd name="T11" fmla="*/ 6 h 15"/>
                  <a:gd name="T12" fmla="*/ 24 w 2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28" h="15">
                    <a:moveTo>
                      <a:pt x="24" y="6"/>
                    </a:moveTo>
                    <a:cubicBezTo>
                      <a:pt x="25" y="12"/>
                      <a:pt x="15" y="15"/>
                      <a:pt x="9" y="15"/>
                    </a:cubicBezTo>
                    <a:cubicBezTo>
                      <a:pt x="4" y="15"/>
                      <a:pt x="0" y="10"/>
                      <a:pt x="0" y="7"/>
                    </a:cubicBezTo>
                    <a:cubicBezTo>
                      <a:pt x="0" y="0"/>
                      <a:pt x="17" y="0"/>
                      <a:pt x="23" y="0"/>
                    </a:cubicBezTo>
                    <a:cubicBezTo>
                      <a:pt x="26" y="0"/>
                      <a:pt x="27" y="2"/>
                      <a:pt x="28" y="3"/>
                    </a:cubicBezTo>
                    <a:cubicBezTo>
                      <a:pt x="25" y="5"/>
                      <a:pt x="20" y="6"/>
                      <a:pt x="16" y="6"/>
                    </a:cubicBezTo>
                    <a:lnTo>
                      <a:pt x="24" y="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4" name="Freeform 114">
                <a:extLst>
                  <a:ext uri="{FF2B5EF4-FFF2-40B4-BE49-F238E27FC236}">
                    <a16:creationId xmlns:a16="http://schemas.microsoft.com/office/drawing/2014/main" id="{DF3DD7F3-8B6B-42F7-AA07-5C9B17BC9589}"/>
                  </a:ext>
                </a:extLst>
              </p:cNvPr>
              <p:cNvSpPr>
                <a:spLocks/>
              </p:cNvSpPr>
              <p:nvPr/>
            </p:nvSpPr>
            <p:spPr bwMode="auto">
              <a:xfrm>
                <a:off x="2077773" y="1073192"/>
                <a:ext cx="23545" cy="27262"/>
              </a:xfrm>
              <a:custGeom>
                <a:avLst/>
                <a:gdLst>
                  <a:gd name="T0" fmla="*/ 10 w 10"/>
                  <a:gd name="T1" fmla="*/ 8 h 11"/>
                  <a:gd name="T2" fmla="*/ 6 w 10"/>
                  <a:gd name="T3" fmla="*/ 11 h 11"/>
                  <a:gd name="T4" fmla="*/ 0 w 10"/>
                  <a:gd name="T5" fmla="*/ 7 h 11"/>
                  <a:gd name="T6" fmla="*/ 10 w 10"/>
                  <a:gd name="T7" fmla="*/ 8 h 11"/>
                </a:gdLst>
                <a:ahLst/>
                <a:cxnLst>
                  <a:cxn ang="0">
                    <a:pos x="T0" y="T1"/>
                  </a:cxn>
                  <a:cxn ang="0">
                    <a:pos x="T2" y="T3"/>
                  </a:cxn>
                  <a:cxn ang="0">
                    <a:pos x="T4" y="T5"/>
                  </a:cxn>
                  <a:cxn ang="0">
                    <a:pos x="T6" y="T7"/>
                  </a:cxn>
                </a:cxnLst>
                <a:rect l="0" t="0" r="r" b="b"/>
                <a:pathLst>
                  <a:path w="10" h="11">
                    <a:moveTo>
                      <a:pt x="10" y="8"/>
                    </a:moveTo>
                    <a:cubicBezTo>
                      <a:pt x="8" y="9"/>
                      <a:pt x="8" y="11"/>
                      <a:pt x="6" y="11"/>
                    </a:cubicBezTo>
                    <a:cubicBezTo>
                      <a:pt x="3" y="11"/>
                      <a:pt x="0" y="8"/>
                      <a:pt x="0" y="7"/>
                    </a:cubicBezTo>
                    <a:cubicBezTo>
                      <a:pt x="0" y="0"/>
                      <a:pt x="8" y="7"/>
                      <a:pt x="10"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5" name="Freeform 115">
                <a:extLst>
                  <a:ext uri="{FF2B5EF4-FFF2-40B4-BE49-F238E27FC236}">
                    <a16:creationId xmlns:a16="http://schemas.microsoft.com/office/drawing/2014/main" id="{ACD52713-0D68-4342-B16D-F6AC65CCFDB8}"/>
                  </a:ext>
                </a:extLst>
              </p:cNvPr>
              <p:cNvSpPr>
                <a:spLocks/>
              </p:cNvSpPr>
              <p:nvPr/>
            </p:nvSpPr>
            <p:spPr bwMode="auto">
              <a:xfrm>
                <a:off x="2336766" y="1254116"/>
                <a:ext cx="120203" cy="97897"/>
              </a:xfrm>
              <a:custGeom>
                <a:avLst/>
                <a:gdLst>
                  <a:gd name="T0" fmla="*/ 43 w 49"/>
                  <a:gd name="T1" fmla="*/ 15 h 40"/>
                  <a:gd name="T2" fmla="*/ 42 w 49"/>
                  <a:gd name="T3" fmla="*/ 20 h 40"/>
                  <a:gd name="T4" fmla="*/ 49 w 49"/>
                  <a:gd name="T5" fmla="*/ 21 h 40"/>
                  <a:gd name="T6" fmla="*/ 37 w 49"/>
                  <a:gd name="T7" fmla="*/ 36 h 40"/>
                  <a:gd name="T8" fmla="*/ 32 w 49"/>
                  <a:gd name="T9" fmla="*/ 40 h 40"/>
                  <a:gd name="T10" fmla="*/ 25 w 49"/>
                  <a:gd name="T11" fmla="*/ 35 h 40"/>
                  <a:gd name="T12" fmla="*/ 0 w 49"/>
                  <a:gd name="T13" fmla="*/ 20 h 40"/>
                  <a:gd name="T14" fmla="*/ 0 w 49"/>
                  <a:gd name="T15" fmla="*/ 15 h 40"/>
                  <a:gd name="T16" fmla="*/ 13 w 49"/>
                  <a:gd name="T17" fmla="*/ 19 h 40"/>
                  <a:gd name="T18" fmla="*/ 17 w 49"/>
                  <a:gd name="T19" fmla="*/ 19 h 40"/>
                  <a:gd name="T20" fmla="*/ 17 w 49"/>
                  <a:gd name="T21" fmla="*/ 11 h 40"/>
                  <a:gd name="T22" fmla="*/ 8 w 49"/>
                  <a:gd name="T23" fmla="*/ 7 h 40"/>
                  <a:gd name="T24" fmla="*/ 10 w 49"/>
                  <a:gd name="T25" fmla="*/ 5 h 40"/>
                  <a:gd name="T26" fmla="*/ 27 w 49"/>
                  <a:gd name="T27" fmla="*/ 2 h 40"/>
                  <a:gd name="T28" fmla="*/ 39 w 49"/>
                  <a:gd name="T29" fmla="*/ 2 h 40"/>
                  <a:gd name="T30" fmla="*/ 42 w 49"/>
                  <a:gd name="T31" fmla="*/ 4 h 40"/>
                  <a:gd name="T32" fmla="*/ 32 w 49"/>
                  <a:gd name="T33" fmla="*/ 15 h 40"/>
                  <a:gd name="T34" fmla="*/ 43 w 49"/>
                  <a:gd name="T35"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0">
                    <a:moveTo>
                      <a:pt x="43" y="15"/>
                    </a:moveTo>
                    <a:cubicBezTo>
                      <a:pt x="43" y="19"/>
                      <a:pt x="42" y="17"/>
                      <a:pt x="42" y="20"/>
                    </a:cubicBezTo>
                    <a:cubicBezTo>
                      <a:pt x="43" y="20"/>
                      <a:pt x="47" y="21"/>
                      <a:pt x="49" y="21"/>
                    </a:cubicBezTo>
                    <a:cubicBezTo>
                      <a:pt x="47" y="37"/>
                      <a:pt x="46" y="33"/>
                      <a:pt x="37" y="36"/>
                    </a:cubicBezTo>
                    <a:cubicBezTo>
                      <a:pt x="35" y="37"/>
                      <a:pt x="34" y="40"/>
                      <a:pt x="32" y="40"/>
                    </a:cubicBezTo>
                    <a:cubicBezTo>
                      <a:pt x="28" y="40"/>
                      <a:pt x="27" y="37"/>
                      <a:pt x="25" y="35"/>
                    </a:cubicBezTo>
                    <a:cubicBezTo>
                      <a:pt x="17" y="27"/>
                      <a:pt x="8" y="29"/>
                      <a:pt x="0" y="20"/>
                    </a:cubicBezTo>
                    <a:cubicBezTo>
                      <a:pt x="0" y="15"/>
                      <a:pt x="0" y="15"/>
                      <a:pt x="0" y="15"/>
                    </a:cubicBezTo>
                    <a:cubicBezTo>
                      <a:pt x="4" y="15"/>
                      <a:pt x="8" y="19"/>
                      <a:pt x="13" y="19"/>
                    </a:cubicBezTo>
                    <a:cubicBezTo>
                      <a:pt x="16" y="19"/>
                      <a:pt x="15" y="19"/>
                      <a:pt x="17" y="19"/>
                    </a:cubicBezTo>
                    <a:cubicBezTo>
                      <a:pt x="17" y="11"/>
                      <a:pt x="17" y="11"/>
                      <a:pt x="17" y="11"/>
                    </a:cubicBezTo>
                    <a:cubicBezTo>
                      <a:pt x="13" y="10"/>
                      <a:pt x="8" y="11"/>
                      <a:pt x="8" y="7"/>
                    </a:cubicBezTo>
                    <a:cubicBezTo>
                      <a:pt x="8" y="6"/>
                      <a:pt x="10" y="6"/>
                      <a:pt x="10" y="5"/>
                    </a:cubicBezTo>
                    <a:cubicBezTo>
                      <a:pt x="15" y="0"/>
                      <a:pt x="21" y="2"/>
                      <a:pt x="27" y="2"/>
                    </a:cubicBezTo>
                    <a:cubicBezTo>
                      <a:pt x="32" y="2"/>
                      <a:pt x="39" y="2"/>
                      <a:pt x="39" y="2"/>
                    </a:cubicBezTo>
                    <a:cubicBezTo>
                      <a:pt x="40" y="2"/>
                      <a:pt x="42" y="3"/>
                      <a:pt x="42" y="4"/>
                    </a:cubicBezTo>
                    <a:cubicBezTo>
                      <a:pt x="42" y="10"/>
                      <a:pt x="34" y="12"/>
                      <a:pt x="32" y="15"/>
                    </a:cubicBezTo>
                    <a:cubicBezTo>
                      <a:pt x="35" y="15"/>
                      <a:pt x="43" y="12"/>
                      <a:pt x="43" y="1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6" name="Freeform 116">
                <a:extLst>
                  <a:ext uri="{FF2B5EF4-FFF2-40B4-BE49-F238E27FC236}">
                    <a16:creationId xmlns:a16="http://schemas.microsoft.com/office/drawing/2014/main" id="{39262605-1238-45D5-A1F8-86D16E97DE65}"/>
                  </a:ext>
                </a:extLst>
              </p:cNvPr>
              <p:cNvSpPr>
                <a:spLocks/>
              </p:cNvSpPr>
              <p:nvPr/>
            </p:nvSpPr>
            <p:spPr bwMode="auto">
              <a:xfrm>
                <a:off x="2292155" y="1140109"/>
                <a:ext cx="135073" cy="70635"/>
              </a:xfrm>
              <a:custGeom>
                <a:avLst/>
                <a:gdLst>
                  <a:gd name="T0" fmla="*/ 3 w 55"/>
                  <a:gd name="T1" fmla="*/ 7 h 29"/>
                  <a:gd name="T2" fmla="*/ 0 w 55"/>
                  <a:gd name="T3" fmla="*/ 1 h 29"/>
                  <a:gd name="T4" fmla="*/ 4 w 55"/>
                  <a:gd name="T5" fmla="*/ 1 h 29"/>
                  <a:gd name="T6" fmla="*/ 25 w 55"/>
                  <a:gd name="T7" fmla="*/ 13 h 29"/>
                  <a:gd name="T8" fmla="*/ 19 w 55"/>
                  <a:gd name="T9" fmla="*/ 8 h 29"/>
                  <a:gd name="T10" fmla="*/ 19 w 55"/>
                  <a:gd name="T11" fmla="*/ 5 h 29"/>
                  <a:gd name="T12" fmla="*/ 35 w 55"/>
                  <a:gd name="T13" fmla="*/ 11 h 29"/>
                  <a:gd name="T14" fmla="*/ 35 w 55"/>
                  <a:gd name="T15" fmla="*/ 5 h 29"/>
                  <a:gd name="T16" fmla="*/ 25 w 55"/>
                  <a:gd name="T17" fmla="*/ 1 h 29"/>
                  <a:gd name="T18" fmla="*/ 30 w 55"/>
                  <a:gd name="T19" fmla="*/ 1 h 29"/>
                  <a:gd name="T20" fmla="*/ 43 w 55"/>
                  <a:gd name="T21" fmla="*/ 4 h 29"/>
                  <a:gd name="T22" fmla="*/ 49 w 55"/>
                  <a:gd name="T23" fmla="*/ 1 h 29"/>
                  <a:gd name="T24" fmla="*/ 55 w 55"/>
                  <a:gd name="T25" fmla="*/ 8 h 29"/>
                  <a:gd name="T26" fmla="*/ 52 w 55"/>
                  <a:gd name="T27" fmla="*/ 26 h 29"/>
                  <a:gd name="T28" fmla="*/ 41 w 55"/>
                  <a:gd name="T29" fmla="*/ 28 h 29"/>
                  <a:gd name="T30" fmla="*/ 32 w 55"/>
                  <a:gd name="T31" fmla="*/ 26 h 29"/>
                  <a:gd name="T32" fmla="*/ 34 w 55"/>
                  <a:gd name="T33" fmla="*/ 24 h 29"/>
                  <a:gd name="T34" fmla="*/ 34 w 55"/>
                  <a:gd name="T35" fmla="*/ 21 h 29"/>
                  <a:gd name="T36" fmla="*/ 41 w 55"/>
                  <a:gd name="T37" fmla="*/ 16 h 29"/>
                  <a:gd name="T38" fmla="*/ 37 w 55"/>
                  <a:gd name="T39" fmla="*/ 16 h 29"/>
                  <a:gd name="T40" fmla="*/ 17 w 55"/>
                  <a:gd name="T41" fmla="*/ 18 h 29"/>
                  <a:gd name="T42" fmla="*/ 13 w 55"/>
                  <a:gd name="T43" fmla="*/ 15 h 29"/>
                  <a:gd name="T44" fmla="*/ 9 w 55"/>
                  <a:gd name="T45" fmla="*/ 15 h 29"/>
                  <a:gd name="T46" fmla="*/ 8 w 55"/>
                  <a:gd name="T47" fmla="*/ 12 h 29"/>
                  <a:gd name="T48" fmla="*/ 1 w 55"/>
                  <a:gd name="T49" fmla="*/ 9 h 29"/>
                  <a:gd name="T50" fmla="*/ 1 w 55"/>
                  <a:gd name="T51" fmla="*/ 4 h 29"/>
                  <a:gd name="T52" fmla="*/ 3 w 55"/>
                  <a:gd name="T5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9">
                    <a:moveTo>
                      <a:pt x="3" y="7"/>
                    </a:moveTo>
                    <a:cubicBezTo>
                      <a:pt x="2" y="6"/>
                      <a:pt x="0" y="4"/>
                      <a:pt x="0" y="1"/>
                    </a:cubicBezTo>
                    <a:cubicBezTo>
                      <a:pt x="1" y="1"/>
                      <a:pt x="2" y="1"/>
                      <a:pt x="4" y="1"/>
                    </a:cubicBezTo>
                    <a:cubicBezTo>
                      <a:pt x="12" y="1"/>
                      <a:pt x="16" y="16"/>
                      <a:pt x="25" y="13"/>
                    </a:cubicBezTo>
                    <a:cubicBezTo>
                      <a:pt x="23" y="12"/>
                      <a:pt x="21" y="10"/>
                      <a:pt x="19" y="8"/>
                    </a:cubicBezTo>
                    <a:cubicBezTo>
                      <a:pt x="19" y="5"/>
                      <a:pt x="19" y="5"/>
                      <a:pt x="19" y="5"/>
                    </a:cubicBezTo>
                    <a:cubicBezTo>
                      <a:pt x="26" y="5"/>
                      <a:pt x="28" y="11"/>
                      <a:pt x="35" y="11"/>
                    </a:cubicBezTo>
                    <a:cubicBezTo>
                      <a:pt x="35" y="5"/>
                      <a:pt x="35" y="5"/>
                      <a:pt x="35" y="5"/>
                    </a:cubicBezTo>
                    <a:cubicBezTo>
                      <a:pt x="30" y="5"/>
                      <a:pt x="26" y="5"/>
                      <a:pt x="25" y="1"/>
                    </a:cubicBezTo>
                    <a:cubicBezTo>
                      <a:pt x="27" y="0"/>
                      <a:pt x="28" y="1"/>
                      <a:pt x="30" y="1"/>
                    </a:cubicBezTo>
                    <a:cubicBezTo>
                      <a:pt x="35" y="1"/>
                      <a:pt x="38" y="4"/>
                      <a:pt x="43" y="4"/>
                    </a:cubicBezTo>
                    <a:cubicBezTo>
                      <a:pt x="46" y="4"/>
                      <a:pt x="47" y="1"/>
                      <a:pt x="49" y="1"/>
                    </a:cubicBezTo>
                    <a:cubicBezTo>
                      <a:pt x="54" y="1"/>
                      <a:pt x="55" y="4"/>
                      <a:pt x="55" y="8"/>
                    </a:cubicBezTo>
                    <a:cubicBezTo>
                      <a:pt x="55" y="15"/>
                      <a:pt x="51" y="18"/>
                      <a:pt x="52" y="26"/>
                    </a:cubicBezTo>
                    <a:cubicBezTo>
                      <a:pt x="48" y="28"/>
                      <a:pt x="42" y="28"/>
                      <a:pt x="41" y="28"/>
                    </a:cubicBezTo>
                    <a:cubicBezTo>
                      <a:pt x="39" y="28"/>
                      <a:pt x="32" y="29"/>
                      <a:pt x="32" y="26"/>
                    </a:cubicBezTo>
                    <a:cubicBezTo>
                      <a:pt x="32" y="25"/>
                      <a:pt x="33" y="24"/>
                      <a:pt x="34" y="24"/>
                    </a:cubicBezTo>
                    <a:cubicBezTo>
                      <a:pt x="33" y="23"/>
                      <a:pt x="33" y="22"/>
                      <a:pt x="34" y="21"/>
                    </a:cubicBezTo>
                    <a:cubicBezTo>
                      <a:pt x="34" y="18"/>
                      <a:pt x="39" y="18"/>
                      <a:pt x="41" y="16"/>
                    </a:cubicBezTo>
                    <a:cubicBezTo>
                      <a:pt x="40" y="16"/>
                      <a:pt x="39" y="16"/>
                      <a:pt x="37" y="16"/>
                    </a:cubicBezTo>
                    <a:cubicBezTo>
                      <a:pt x="32" y="16"/>
                      <a:pt x="22" y="18"/>
                      <a:pt x="17" y="18"/>
                    </a:cubicBezTo>
                    <a:cubicBezTo>
                      <a:pt x="15" y="18"/>
                      <a:pt x="13" y="17"/>
                      <a:pt x="13" y="15"/>
                    </a:cubicBezTo>
                    <a:cubicBezTo>
                      <a:pt x="9" y="15"/>
                      <a:pt x="9" y="15"/>
                      <a:pt x="9" y="15"/>
                    </a:cubicBezTo>
                    <a:cubicBezTo>
                      <a:pt x="8" y="12"/>
                      <a:pt x="8" y="12"/>
                      <a:pt x="8" y="12"/>
                    </a:cubicBezTo>
                    <a:cubicBezTo>
                      <a:pt x="5" y="13"/>
                      <a:pt x="3" y="11"/>
                      <a:pt x="1" y="9"/>
                    </a:cubicBezTo>
                    <a:cubicBezTo>
                      <a:pt x="1" y="4"/>
                      <a:pt x="1" y="4"/>
                      <a:pt x="1" y="4"/>
                    </a:cubicBezTo>
                    <a:lnTo>
                      <a:pt x="3" y="7"/>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7" name="Freeform 117">
                <a:extLst>
                  <a:ext uri="{FF2B5EF4-FFF2-40B4-BE49-F238E27FC236}">
                    <a16:creationId xmlns:a16="http://schemas.microsoft.com/office/drawing/2014/main" id="{E2FB3CCA-7C12-4D54-84CB-CBEF65971771}"/>
                  </a:ext>
                </a:extLst>
              </p:cNvPr>
              <p:cNvSpPr>
                <a:spLocks/>
              </p:cNvSpPr>
              <p:nvPr/>
            </p:nvSpPr>
            <p:spPr bwMode="auto">
              <a:xfrm>
                <a:off x="2395009" y="1409016"/>
                <a:ext cx="78070" cy="45851"/>
              </a:xfrm>
              <a:custGeom>
                <a:avLst/>
                <a:gdLst>
                  <a:gd name="T0" fmla="*/ 25 w 32"/>
                  <a:gd name="T1" fmla="*/ 19 h 19"/>
                  <a:gd name="T2" fmla="*/ 0 w 32"/>
                  <a:gd name="T3" fmla="*/ 10 h 19"/>
                  <a:gd name="T4" fmla="*/ 6 w 32"/>
                  <a:gd name="T5" fmla="*/ 9 h 19"/>
                  <a:gd name="T6" fmla="*/ 14 w 32"/>
                  <a:gd name="T7" fmla="*/ 0 h 19"/>
                  <a:gd name="T8" fmla="*/ 32 w 32"/>
                  <a:gd name="T9" fmla="*/ 14 h 19"/>
                  <a:gd name="T10" fmla="*/ 25 w 32"/>
                  <a:gd name="T11" fmla="*/ 19 h 19"/>
                </a:gdLst>
                <a:ahLst/>
                <a:cxnLst>
                  <a:cxn ang="0">
                    <a:pos x="T0" y="T1"/>
                  </a:cxn>
                  <a:cxn ang="0">
                    <a:pos x="T2" y="T3"/>
                  </a:cxn>
                  <a:cxn ang="0">
                    <a:pos x="T4" y="T5"/>
                  </a:cxn>
                  <a:cxn ang="0">
                    <a:pos x="T6" y="T7"/>
                  </a:cxn>
                  <a:cxn ang="0">
                    <a:pos x="T8" y="T9"/>
                  </a:cxn>
                  <a:cxn ang="0">
                    <a:pos x="T10" y="T11"/>
                  </a:cxn>
                </a:cxnLst>
                <a:rect l="0" t="0" r="r" b="b"/>
                <a:pathLst>
                  <a:path w="32" h="19">
                    <a:moveTo>
                      <a:pt x="25" y="19"/>
                    </a:moveTo>
                    <a:cubicBezTo>
                      <a:pt x="21" y="19"/>
                      <a:pt x="0" y="11"/>
                      <a:pt x="0" y="10"/>
                    </a:cubicBezTo>
                    <a:cubicBezTo>
                      <a:pt x="0" y="8"/>
                      <a:pt x="5" y="9"/>
                      <a:pt x="6" y="9"/>
                    </a:cubicBezTo>
                    <a:cubicBezTo>
                      <a:pt x="10" y="8"/>
                      <a:pt x="8" y="0"/>
                      <a:pt x="14" y="0"/>
                    </a:cubicBezTo>
                    <a:cubicBezTo>
                      <a:pt x="18" y="0"/>
                      <a:pt x="30" y="10"/>
                      <a:pt x="32" y="14"/>
                    </a:cubicBezTo>
                    <a:cubicBezTo>
                      <a:pt x="29" y="16"/>
                      <a:pt x="28" y="19"/>
                      <a:pt x="25" y="19"/>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8" name="Freeform 118">
                <a:extLst>
                  <a:ext uri="{FF2B5EF4-FFF2-40B4-BE49-F238E27FC236}">
                    <a16:creationId xmlns:a16="http://schemas.microsoft.com/office/drawing/2014/main" id="{13F38CCD-33F1-4174-ABB9-3CFEC76BBB6B}"/>
                  </a:ext>
                </a:extLst>
              </p:cNvPr>
              <p:cNvSpPr>
                <a:spLocks/>
              </p:cNvSpPr>
              <p:nvPr/>
            </p:nvSpPr>
            <p:spPr bwMode="auto">
              <a:xfrm>
                <a:off x="2468121" y="1242963"/>
                <a:ext cx="105333" cy="85505"/>
              </a:xfrm>
              <a:custGeom>
                <a:avLst/>
                <a:gdLst>
                  <a:gd name="T0" fmla="*/ 43 w 43"/>
                  <a:gd name="T1" fmla="*/ 7 h 35"/>
                  <a:gd name="T2" fmla="*/ 38 w 43"/>
                  <a:gd name="T3" fmla="*/ 12 h 35"/>
                  <a:gd name="T4" fmla="*/ 21 w 43"/>
                  <a:gd name="T5" fmla="*/ 23 h 35"/>
                  <a:gd name="T6" fmla="*/ 13 w 43"/>
                  <a:gd name="T7" fmla="*/ 25 h 35"/>
                  <a:gd name="T8" fmla="*/ 17 w 43"/>
                  <a:gd name="T9" fmla="*/ 25 h 35"/>
                  <a:gd name="T10" fmla="*/ 11 w 43"/>
                  <a:gd name="T11" fmla="*/ 35 h 35"/>
                  <a:gd name="T12" fmla="*/ 5 w 43"/>
                  <a:gd name="T13" fmla="*/ 35 h 35"/>
                  <a:gd name="T14" fmla="*/ 5 w 43"/>
                  <a:gd name="T15" fmla="*/ 26 h 35"/>
                  <a:gd name="T16" fmla="*/ 0 w 43"/>
                  <a:gd name="T17" fmla="*/ 12 h 35"/>
                  <a:gd name="T18" fmla="*/ 0 w 43"/>
                  <a:gd name="T19" fmla="*/ 7 h 35"/>
                  <a:gd name="T20" fmla="*/ 7 w 43"/>
                  <a:gd name="T21" fmla="*/ 7 h 35"/>
                  <a:gd name="T22" fmla="*/ 7 w 43"/>
                  <a:gd name="T23" fmla="*/ 5 h 35"/>
                  <a:gd name="T24" fmla="*/ 15 w 43"/>
                  <a:gd name="T25" fmla="*/ 0 h 35"/>
                  <a:gd name="T26" fmla="*/ 43 w 43"/>
                  <a:gd name="T27" fmla="*/ 4 h 35"/>
                  <a:gd name="T28" fmla="*/ 43 w 43"/>
                  <a:gd name="T2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35">
                    <a:moveTo>
                      <a:pt x="43" y="7"/>
                    </a:moveTo>
                    <a:cubicBezTo>
                      <a:pt x="43" y="8"/>
                      <a:pt x="38" y="12"/>
                      <a:pt x="38" y="12"/>
                    </a:cubicBezTo>
                    <a:cubicBezTo>
                      <a:pt x="34" y="17"/>
                      <a:pt x="30" y="23"/>
                      <a:pt x="21" y="23"/>
                    </a:cubicBezTo>
                    <a:cubicBezTo>
                      <a:pt x="15" y="23"/>
                      <a:pt x="15" y="19"/>
                      <a:pt x="13" y="25"/>
                    </a:cubicBezTo>
                    <a:cubicBezTo>
                      <a:pt x="17" y="25"/>
                      <a:pt x="17" y="25"/>
                      <a:pt x="17" y="25"/>
                    </a:cubicBezTo>
                    <a:cubicBezTo>
                      <a:pt x="16" y="30"/>
                      <a:pt x="14" y="31"/>
                      <a:pt x="11" y="35"/>
                    </a:cubicBezTo>
                    <a:cubicBezTo>
                      <a:pt x="5" y="35"/>
                      <a:pt x="5" y="35"/>
                      <a:pt x="5" y="35"/>
                    </a:cubicBezTo>
                    <a:cubicBezTo>
                      <a:pt x="5" y="31"/>
                      <a:pt x="5" y="27"/>
                      <a:pt x="5" y="26"/>
                    </a:cubicBezTo>
                    <a:cubicBezTo>
                      <a:pt x="0" y="21"/>
                      <a:pt x="2" y="18"/>
                      <a:pt x="0" y="12"/>
                    </a:cubicBezTo>
                    <a:cubicBezTo>
                      <a:pt x="0" y="7"/>
                      <a:pt x="0" y="7"/>
                      <a:pt x="0" y="7"/>
                    </a:cubicBezTo>
                    <a:cubicBezTo>
                      <a:pt x="3" y="7"/>
                      <a:pt x="6" y="7"/>
                      <a:pt x="7" y="7"/>
                    </a:cubicBezTo>
                    <a:cubicBezTo>
                      <a:pt x="7" y="7"/>
                      <a:pt x="7" y="5"/>
                      <a:pt x="7" y="5"/>
                    </a:cubicBezTo>
                    <a:cubicBezTo>
                      <a:pt x="7" y="4"/>
                      <a:pt x="9" y="0"/>
                      <a:pt x="15" y="0"/>
                    </a:cubicBezTo>
                    <a:cubicBezTo>
                      <a:pt x="25" y="0"/>
                      <a:pt x="33" y="4"/>
                      <a:pt x="43" y="4"/>
                    </a:cubicBezTo>
                    <a:cubicBezTo>
                      <a:pt x="43" y="5"/>
                      <a:pt x="43" y="6"/>
                      <a:pt x="43"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69" name="Freeform 119">
                <a:extLst>
                  <a:ext uri="{FF2B5EF4-FFF2-40B4-BE49-F238E27FC236}">
                    <a16:creationId xmlns:a16="http://schemas.microsoft.com/office/drawing/2014/main" id="{19C6A67B-1AC3-4E83-A2D5-2A94399EDAC5}"/>
                  </a:ext>
                </a:extLst>
              </p:cNvPr>
              <p:cNvSpPr>
                <a:spLocks/>
              </p:cNvSpPr>
              <p:nvPr/>
            </p:nvSpPr>
            <p:spPr bwMode="auto">
              <a:xfrm>
                <a:off x="2258697" y="1093020"/>
                <a:ext cx="33459" cy="29741"/>
              </a:xfrm>
              <a:custGeom>
                <a:avLst/>
                <a:gdLst>
                  <a:gd name="T0" fmla="*/ 14 w 14"/>
                  <a:gd name="T1" fmla="*/ 8 h 12"/>
                  <a:gd name="T2" fmla="*/ 10 w 14"/>
                  <a:gd name="T3" fmla="*/ 12 h 12"/>
                  <a:gd name="T4" fmla="*/ 0 w 14"/>
                  <a:gd name="T5" fmla="*/ 0 h 12"/>
                  <a:gd name="T6" fmla="*/ 14 w 14"/>
                  <a:gd name="T7" fmla="*/ 8 h 12"/>
                </a:gdLst>
                <a:ahLst/>
                <a:cxnLst>
                  <a:cxn ang="0">
                    <a:pos x="T0" y="T1"/>
                  </a:cxn>
                  <a:cxn ang="0">
                    <a:pos x="T2" y="T3"/>
                  </a:cxn>
                  <a:cxn ang="0">
                    <a:pos x="T4" y="T5"/>
                  </a:cxn>
                  <a:cxn ang="0">
                    <a:pos x="T6" y="T7"/>
                  </a:cxn>
                </a:cxnLst>
                <a:rect l="0" t="0" r="r" b="b"/>
                <a:pathLst>
                  <a:path w="14" h="12">
                    <a:moveTo>
                      <a:pt x="14" y="8"/>
                    </a:moveTo>
                    <a:cubicBezTo>
                      <a:pt x="14" y="10"/>
                      <a:pt x="12" y="12"/>
                      <a:pt x="10" y="12"/>
                    </a:cubicBezTo>
                    <a:cubicBezTo>
                      <a:pt x="7" y="12"/>
                      <a:pt x="0" y="4"/>
                      <a:pt x="0" y="0"/>
                    </a:cubicBezTo>
                    <a:cubicBezTo>
                      <a:pt x="8" y="0"/>
                      <a:pt x="8" y="6"/>
                      <a:pt x="14"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0" name="Freeform 120">
                <a:extLst>
                  <a:ext uri="{FF2B5EF4-FFF2-40B4-BE49-F238E27FC236}">
                    <a16:creationId xmlns:a16="http://schemas.microsoft.com/office/drawing/2014/main" id="{7AD74671-73FC-4D37-80D5-CAED72D54CD0}"/>
                  </a:ext>
                </a:extLst>
              </p:cNvPr>
              <p:cNvSpPr>
                <a:spLocks/>
              </p:cNvSpPr>
              <p:nvPr/>
            </p:nvSpPr>
            <p:spPr bwMode="auto">
              <a:xfrm>
                <a:off x="2279763" y="1188438"/>
                <a:ext cx="24784" cy="19827"/>
              </a:xfrm>
              <a:custGeom>
                <a:avLst/>
                <a:gdLst>
                  <a:gd name="T0" fmla="*/ 8 w 10"/>
                  <a:gd name="T1" fmla="*/ 0 h 8"/>
                  <a:gd name="T2" fmla="*/ 10 w 10"/>
                  <a:gd name="T3" fmla="*/ 4 h 8"/>
                  <a:gd name="T4" fmla="*/ 6 w 10"/>
                  <a:gd name="T5" fmla="*/ 8 h 8"/>
                  <a:gd name="T6" fmla="*/ 0 w 10"/>
                  <a:gd name="T7" fmla="*/ 8 h 8"/>
                  <a:gd name="T8" fmla="*/ 8 w 10"/>
                  <a:gd name="T9" fmla="*/ 0 h 8"/>
                </a:gdLst>
                <a:ahLst/>
                <a:cxnLst>
                  <a:cxn ang="0">
                    <a:pos x="T0" y="T1"/>
                  </a:cxn>
                  <a:cxn ang="0">
                    <a:pos x="T2" y="T3"/>
                  </a:cxn>
                  <a:cxn ang="0">
                    <a:pos x="T4" y="T5"/>
                  </a:cxn>
                  <a:cxn ang="0">
                    <a:pos x="T6" y="T7"/>
                  </a:cxn>
                  <a:cxn ang="0">
                    <a:pos x="T8" y="T9"/>
                  </a:cxn>
                </a:cxnLst>
                <a:rect l="0" t="0" r="r" b="b"/>
                <a:pathLst>
                  <a:path w="10" h="8">
                    <a:moveTo>
                      <a:pt x="8" y="0"/>
                    </a:moveTo>
                    <a:cubicBezTo>
                      <a:pt x="9" y="1"/>
                      <a:pt x="10" y="2"/>
                      <a:pt x="10" y="4"/>
                    </a:cubicBezTo>
                    <a:cubicBezTo>
                      <a:pt x="10" y="8"/>
                      <a:pt x="7" y="8"/>
                      <a:pt x="6" y="8"/>
                    </a:cubicBezTo>
                    <a:cubicBezTo>
                      <a:pt x="3" y="8"/>
                      <a:pt x="2" y="7"/>
                      <a:pt x="0" y="8"/>
                    </a:cubicBezTo>
                    <a:cubicBezTo>
                      <a:pt x="1" y="3"/>
                      <a:pt x="4" y="1"/>
                      <a:pt x="8"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1" name="Freeform 121">
                <a:extLst>
                  <a:ext uri="{FF2B5EF4-FFF2-40B4-BE49-F238E27FC236}">
                    <a16:creationId xmlns:a16="http://schemas.microsoft.com/office/drawing/2014/main" id="{A31F6DB9-B400-471E-AFE2-3EBAECAAEA89}"/>
                  </a:ext>
                </a:extLst>
              </p:cNvPr>
              <p:cNvSpPr>
                <a:spLocks/>
              </p:cNvSpPr>
              <p:nvPr/>
            </p:nvSpPr>
            <p:spPr bwMode="auto">
              <a:xfrm>
                <a:off x="2268610" y="1022385"/>
                <a:ext cx="128877" cy="70635"/>
              </a:xfrm>
              <a:custGeom>
                <a:avLst/>
                <a:gdLst>
                  <a:gd name="T0" fmla="*/ 35 w 53"/>
                  <a:gd name="T1" fmla="*/ 21 h 29"/>
                  <a:gd name="T2" fmla="*/ 22 w 53"/>
                  <a:gd name="T3" fmla="*/ 20 h 29"/>
                  <a:gd name="T4" fmla="*/ 12 w 53"/>
                  <a:gd name="T5" fmla="*/ 19 h 29"/>
                  <a:gd name="T6" fmla="*/ 4 w 53"/>
                  <a:gd name="T7" fmla="*/ 17 h 29"/>
                  <a:gd name="T8" fmla="*/ 13 w 53"/>
                  <a:gd name="T9" fmla="*/ 13 h 29"/>
                  <a:gd name="T10" fmla="*/ 13 w 53"/>
                  <a:gd name="T11" fmla="*/ 10 h 29"/>
                  <a:gd name="T12" fmla="*/ 3 w 53"/>
                  <a:gd name="T13" fmla="*/ 10 h 29"/>
                  <a:gd name="T14" fmla="*/ 5 w 53"/>
                  <a:gd name="T15" fmla="*/ 7 h 29"/>
                  <a:gd name="T16" fmla="*/ 0 w 53"/>
                  <a:gd name="T17" fmla="*/ 3 h 29"/>
                  <a:gd name="T18" fmla="*/ 9 w 53"/>
                  <a:gd name="T19" fmla="*/ 0 h 29"/>
                  <a:gd name="T20" fmla="*/ 20 w 53"/>
                  <a:gd name="T21" fmla="*/ 6 h 29"/>
                  <a:gd name="T22" fmla="*/ 26 w 53"/>
                  <a:gd name="T23" fmla="*/ 3 h 29"/>
                  <a:gd name="T24" fmla="*/ 35 w 53"/>
                  <a:gd name="T25" fmla="*/ 10 h 29"/>
                  <a:gd name="T26" fmla="*/ 39 w 53"/>
                  <a:gd name="T27" fmla="*/ 8 h 29"/>
                  <a:gd name="T28" fmla="*/ 47 w 53"/>
                  <a:gd name="T29" fmla="*/ 14 h 29"/>
                  <a:gd name="T30" fmla="*/ 45 w 53"/>
                  <a:gd name="T31" fmla="*/ 17 h 29"/>
                  <a:gd name="T32" fmla="*/ 53 w 53"/>
                  <a:gd name="T33" fmla="*/ 25 h 29"/>
                  <a:gd name="T34" fmla="*/ 48 w 53"/>
                  <a:gd name="T35" fmla="*/ 29 h 29"/>
                  <a:gd name="T36" fmla="*/ 35 w 53"/>
                  <a:gd name="T3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29">
                    <a:moveTo>
                      <a:pt x="35" y="21"/>
                    </a:moveTo>
                    <a:cubicBezTo>
                      <a:pt x="30" y="21"/>
                      <a:pt x="27" y="20"/>
                      <a:pt x="22" y="20"/>
                    </a:cubicBezTo>
                    <a:cubicBezTo>
                      <a:pt x="20" y="18"/>
                      <a:pt x="16" y="19"/>
                      <a:pt x="12" y="19"/>
                    </a:cubicBezTo>
                    <a:cubicBezTo>
                      <a:pt x="8" y="19"/>
                      <a:pt x="7" y="19"/>
                      <a:pt x="4" y="17"/>
                    </a:cubicBezTo>
                    <a:cubicBezTo>
                      <a:pt x="7" y="14"/>
                      <a:pt x="10" y="14"/>
                      <a:pt x="13" y="13"/>
                    </a:cubicBezTo>
                    <a:cubicBezTo>
                      <a:pt x="12" y="12"/>
                      <a:pt x="12" y="11"/>
                      <a:pt x="13" y="10"/>
                    </a:cubicBezTo>
                    <a:cubicBezTo>
                      <a:pt x="7" y="10"/>
                      <a:pt x="5" y="12"/>
                      <a:pt x="3" y="10"/>
                    </a:cubicBezTo>
                    <a:cubicBezTo>
                      <a:pt x="4" y="9"/>
                      <a:pt x="5" y="8"/>
                      <a:pt x="5" y="7"/>
                    </a:cubicBezTo>
                    <a:cubicBezTo>
                      <a:pt x="1" y="7"/>
                      <a:pt x="0" y="6"/>
                      <a:pt x="0" y="3"/>
                    </a:cubicBezTo>
                    <a:cubicBezTo>
                      <a:pt x="4" y="2"/>
                      <a:pt x="6" y="0"/>
                      <a:pt x="9" y="0"/>
                    </a:cubicBezTo>
                    <a:cubicBezTo>
                      <a:pt x="15" y="0"/>
                      <a:pt x="17" y="6"/>
                      <a:pt x="20" y="6"/>
                    </a:cubicBezTo>
                    <a:cubicBezTo>
                      <a:pt x="23" y="6"/>
                      <a:pt x="24" y="3"/>
                      <a:pt x="26" y="3"/>
                    </a:cubicBezTo>
                    <a:cubicBezTo>
                      <a:pt x="32" y="3"/>
                      <a:pt x="31" y="10"/>
                      <a:pt x="35" y="10"/>
                    </a:cubicBezTo>
                    <a:cubicBezTo>
                      <a:pt x="36" y="10"/>
                      <a:pt x="37" y="8"/>
                      <a:pt x="39" y="8"/>
                    </a:cubicBezTo>
                    <a:cubicBezTo>
                      <a:pt x="43" y="8"/>
                      <a:pt x="46" y="13"/>
                      <a:pt x="47" y="14"/>
                    </a:cubicBezTo>
                    <a:cubicBezTo>
                      <a:pt x="47" y="15"/>
                      <a:pt x="46" y="16"/>
                      <a:pt x="45" y="17"/>
                    </a:cubicBezTo>
                    <a:cubicBezTo>
                      <a:pt x="47" y="19"/>
                      <a:pt x="53" y="22"/>
                      <a:pt x="53" y="25"/>
                    </a:cubicBezTo>
                    <a:cubicBezTo>
                      <a:pt x="53" y="28"/>
                      <a:pt x="50" y="29"/>
                      <a:pt x="48" y="29"/>
                    </a:cubicBezTo>
                    <a:cubicBezTo>
                      <a:pt x="41" y="29"/>
                      <a:pt x="42" y="21"/>
                      <a:pt x="35" y="2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2" name="Freeform 122">
                <a:extLst>
                  <a:ext uri="{FF2B5EF4-FFF2-40B4-BE49-F238E27FC236}">
                    <a16:creationId xmlns:a16="http://schemas.microsoft.com/office/drawing/2014/main" id="{33FD063A-0D32-4DDA-98DF-655434BBFE3A}"/>
                  </a:ext>
                </a:extLst>
              </p:cNvPr>
              <p:cNvSpPr>
                <a:spLocks/>
              </p:cNvSpPr>
              <p:nvPr/>
            </p:nvSpPr>
            <p:spPr bwMode="auto">
              <a:xfrm>
                <a:off x="2319417" y="1083106"/>
                <a:ext cx="34698" cy="9914"/>
              </a:xfrm>
              <a:custGeom>
                <a:avLst/>
                <a:gdLst>
                  <a:gd name="T0" fmla="*/ 5 w 14"/>
                  <a:gd name="T1" fmla="*/ 4 h 4"/>
                  <a:gd name="T2" fmla="*/ 8 w 14"/>
                  <a:gd name="T3" fmla="*/ 0 h 4"/>
                  <a:gd name="T4" fmla="*/ 14 w 14"/>
                  <a:gd name="T5" fmla="*/ 2 h 4"/>
                  <a:gd name="T6" fmla="*/ 5 w 14"/>
                  <a:gd name="T7" fmla="*/ 4 h 4"/>
                </a:gdLst>
                <a:ahLst/>
                <a:cxnLst>
                  <a:cxn ang="0">
                    <a:pos x="T0" y="T1"/>
                  </a:cxn>
                  <a:cxn ang="0">
                    <a:pos x="T2" y="T3"/>
                  </a:cxn>
                  <a:cxn ang="0">
                    <a:pos x="T4" y="T5"/>
                  </a:cxn>
                  <a:cxn ang="0">
                    <a:pos x="T6" y="T7"/>
                  </a:cxn>
                </a:cxnLst>
                <a:rect l="0" t="0" r="r" b="b"/>
                <a:pathLst>
                  <a:path w="14" h="4">
                    <a:moveTo>
                      <a:pt x="5" y="4"/>
                    </a:moveTo>
                    <a:cubicBezTo>
                      <a:pt x="0" y="4"/>
                      <a:pt x="7" y="0"/>
                      <a:pt x="8" y="0"/>
                    </a:cubicBezTo>
                    <a:cubicBezTo>
                      <a:pt x="11" y="0"/>
                      <a:pt x="12" y="1"/>
                      <a:pt x="14" y="2"/>
                    </a:cubicBezTo>
                    <a:cubicBezTo>
                      <a:pt x="13" y="4"/>
                      <a:pt x="10" y="4"/>
                      <a:pt x="5"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3" name="Freeform 123">
                <a:extLst>
                  <a:ext uri="{FF2B5EF4-FFF2-40B4-BE49-F238E27FC236}">
                    <a16:creationId xmlns:a16="http://schemas.microsoft.com/office/drawing/2014/main" id="{D2CB8020-B3B6-424E-B91B-7FBCD1311499}"/>
                  </a:ext>
                </a:extLst>
              </p:cNvPr>
              <p:cNvSpPr>
                <a:spLocks/>
              </p:cNvSpPr>
              <p:nvPr/>
            </p:nvSpPr>
            <p:spPr bwMode="auto">
              <a:xfrm>
                <a:off x="2447055" y="1122760"/>
                <a:ext cx="344498" cy="110289"/>
              </a:xfrm>
              <a:custGeom>
                <a:avLst/>
                <a:gdLst>
                  <a:gd name="T0" fmla="*/ 140 w 141"/>
                  <a:gd name="T1" fmla="*/ 30 h 45"/>
                  <a:gd name="T2" fmla="*/ 137 w 141"/>
                  <a:gd name="T3" fmla="*/ 34 h 45"/>
                  <a:gd name="T4" fmla="*/ 141 w 141"/>
                  <a:gd name="T5" fmla="*/ 34 h 45"/>
                  <a:gd name="T6" fmla="*/ 117 w 141"/>
                  <a:gd name="T7" fmla="*/ 44 h 45"/>
                  <a:gd name="T8" fmla="*/ 111 w 141"/>
                  <a:gd name="T9" fmla="*/ 40 h 45"/>
                  <a:gd name="T10" fmla="*/ 104 w 141"/>
                  <a:gd name="T11" fmla="*/ 44 h 45"/>
                  <a:gd name="T12" fmla="*/ 81 w 141"/>
                  <a:gd name="T13" fmla="*/ 44 h 45"/>
                  <a:gd name="T14" fmla="*/ 67 w 141"/>
                  <a:gd name="T15" fmla="*/ 39 h 45"/>
                  <a:gd name="T16" fmla="*/ 63 w 141"/>
                  <a:gd name="T17" fmla="*/ 39 h 45"/>
                  <a:gd name="T18" fmla="*/ 55 w 141"/>
                  <a:gd name="T19" fmla="*/ 44 h 45"/>
                  <a:gd name="T20" fmla="*/ 35 w 141"/>
                  <a:gd name="T21" fmla="*/ 31 h 45"/>
                  <a:gd name="T22" fmla="*/ 38 w 141"/>
                  <a:gd name="T23" fmla="*/ 27 h 45"/>
                  <a:gd name="T24" fmla="*/ 27 w 141"/>
                  <a:gd name="T25" fmla="*/ 12 h 45"/>
                  <a:gd name="T26" fmla="*/ 21 w 141"/>
                  <a:gd name="T27" fmla="*/ 15 h 45"/>
                  <a:gd name="T28" fmla="*/ 0 w 141"/>
                  <a:gd name="T29" fmla="*/ 5 h 45"/>
                  <a:gd name="T30" fmla="*/ 9 w 141"/>
                  <a:gd name="T31" fmla="*/ 0 h 45"/>
                  <a:gd name="T32" fmla="*/ 34 w 141"/>
                  <a:gd name="T33" fmla="*/ 11 h 45"/>
                  <a:gd name="T34" fmla="*/ 40 w 141"/>
                  <a:gd name="T35" fmla="*/ 8 h 45"/>
                  <a:gd name="T36" fmla="*/ 45 w 141"/>
                  <a:gd name="T37" fmla="*/ 8 h 45"/>
                  <a:gd name="T38" fmla="*/ 58 w 141"/>
                  <a:gd name="T39" fmla="*/ 17 h 45"/>
                  <a:gd name="T40" fmla="*/ 47 w 141"/>
                  <a:gd name="T41" fmla="*/ 17 h 45"/>
                  <a:gd name="T42" fmla="*/ 60 w 141"/>
                  <a:gd name="T43" fmla="*/ 23 h 45"/>
                  <a:gd name="T44" fmla="*/ 58 w 141"/>
                  <a:gd name="T45" fmla="*/ 25 h 45"/>
                  <a:gd name="T46" fmla="*/ 62 w 141"/>
                  <a:gd name="T47" fmla="*/ 26 h 45"/>
                  <a:gd name="T48" fmla="*/ 82 w 141"/>
                  <a:gd name="T49" fmla="*/ 30 h 45"/>
                  <a:gd name="T50" fmla="*/ 118 w 141"/>
                  <a:gd name="T51" fmla="*/ 23 h 45"/>
                  <a:gd name="T52" fmla="*/ 141 w 141"/>
                  <a:gd name="T53" fmla="*/ 31 h 45"/>
                  <a:gd name="T54" fmla="*/ 138 w 141"/>
                  <a:gd name="T55" fmla="*/ 31 h 45"/>
                  <a:gd name="T56" fmla="*/ 140 w 141"/>
                  <a:gd name="T57"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1" h="45">
                    <a:moveTo>
                      <a:pt x="140" y="30"/>
                    </a:moveTo>
                    <a:cubicBezTo>
                      <a:pt x="139" y="31"/>
                      <a:pt x="138" y="32"/>
                      <a:pt x="137" y="34"/>
                    </a:cubicBezTo>
                    <a:cubicBezTo>
                      <a:pt x="139" y="34"/>
                      <a:pt x="141" y="34"/>
                      <a:pt x="141" y="34"/>
                    </a:cubicBezTo>
                    <a:cubicBezTo>
                      <a:pt x="140" y="44"/>
                      <a:pt x="127" y="44"/>
                      <a:pt x="117" y="44"/>
                    </a:cubicBezTo>
                    <a:cubicBezTo>
                      <a:pt x="113" y="44"/>
                      <a:pt x="112" y="42"/>
                      <a:pt x="111" y="40"/>
                    </a:cubicBezTo>
                    <a:cubicBezTo>
                      <a:pt x="107" y="40"/>
                      <a:pt x="107" y="42"/>
                      <a:pt x="104" y="44"/>
                    </a:cubicBezTo>
                    <a:cubicBezTo>
                      <a:pt x="81" y="44"/>
                      <a:pt x="81" y="44"/>
                      <a:pt x="81" y="44"/>
                    </a:cubicBezTo>
                    <a:cubicBezTo>
                      <a:pt x="75" y="45"/>
                      <a:pt x="66" y="44"/>
                      <a:pt x="67" y="39"/>
                    </a:cubicBezTo>
                    <a:cubicBezTo>
                      <a:pt x="63" y="39"/>
                      <a:pt x="63" y="39"/>
                      <a:pt x="63" y="39"/>
                    </a:cubicBezTo>
                    <a:cubicBezTo>
                      <a:pt x="62" y="41"/>
                      <a:pt x="58" y="44"/>
                      <a:pt x="55" y="44"/>
                    </a:cubicBezTo>
                    <a:cubicBezTo>
                      <a:pt x="49" y="44"/>
                      <a:pt x="35" y="37"/>
                      <a:pt x="35" y="31"/>
                    </a:cubicBezTo>
                    <a:cubicBezTo>
                      <a:pt x="35" y="29"/>
                      <a:pt x="37" y="27"/>
                      <a:pt x="38" y="27"/>
                    </a:cubicBezTo>
                    <a:cubicBezTo>
                      <a:pt x="33" y="21"/>
                      <a:pt x="32" y="17"/>
                      <a:pt x="27" y="12"/>
                    </a:cubicBezTo>
                    <a:cubicBezTo>
                      <a:pt x="25" y="14"/>
                      <a:pt x="23" y="15"/>
                      <a:pt x="21" y="15"/>
                    </a:cubicBezTo>
                    <a:cubicBezTo>
                      <a:pt x="18" y="15"/>
                      <a:pt x="0" y="7"/>
                      <a:pt x="0" y="5"/>
                    </a:cubicBezTo>
                    <a:cubicBezTo>
                      <a:pt x="0" y="0"/>
                      <a:pt x="5" y="0"/>
                      <a:pt x="9" y="0"/>
                    </a:cubicBezTo>
                    <a:cubicBezTo>
                      <a:pt x="22" y="0"/>
                      <a:pt x="24" y="11"/>
                      <a:pt x="34" y="11"/>
                    </a:cubicBezTo>
                    <a:cubicBezTo>
                      <a:pt x="37" y="11"/>
                      <a:pt x="38" y="10"/>
                      <a:pt x="40" y="8"/>
                    </a:cubicBezTo>
                    <a:cubicBezTo>
                      <a:pt x="42" y="8"/>
                      <a:pt x="45" y="8"/>
                      <a:pt x="45" y="8"/>
                    </a:cubicBezTo>
                    <a:cubicBezTo>
                      <a:pt x="42" y="15"/>
                      <a:pt x="56" y="13"/>
                      <a:pt x="58" y="17"/>
                    </a:cubicBezTo>
                    <a:cubicBezTo>
                      <a:pt x="47" y="17"/>
                      <a:pt x="47" y="17"/>
                      <a:pt x="47" y="17"/>
                    </a:cubicBezTo>
                    <a:cubicBezTo>
                      <a:pt x="49" y="25"/>
                      <a:pt x="56" y="20"/>
                      <a:pt x="60" y="23"/>
                    </a:cubicBezTo>
                    <a:cubicBezTo>
                      <a:pt x="59" y="24"/>
                      <a:pt x="58" y="24"/>
                      <a:pt x="58" y="25"/>
                    </a:cubicBezTo>
                    <a:cubicBezTo>
                      <a:pt x="58" y="29"/>
                      <a:pt x="61" y="27"/>
                      <a:pt x="62" y="26"/>
                    </a:cubicBezTo>
                    <a:cubicBezTo>
                      <a:pt x="69" y="28"/>
                      <a:pt x="75" y="30"/>
                      <a:pt x="82" y="30"/>
                    </a:cubicBezTo>
                    <a:cubicBezTo>
                      <a:pt x="98" y="30"/>
                      <a:pt x="103" y="23"/>
                      <a:pt x="118" y="23"/>
                    </a:cubicBezTo>
                    <a:cubicBezTo>
                      <a:pt x="129" y="23"/>
                      <a:pt x="137" y="23"/>
                      <a:pt x="141" y="31"/>
                    </a:cubicBezTo>
                    <a:cubicBezTo>
                      <a:pt x="140" y="31"/>
                      <a:pt x="139" y="31"/>
                      <a:pt x="138" y="31"/>
                    </a:cubicBezTo>
                    <a:lnTo>
                      <a:pt x="140" y="3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4" name="Freeform 124">
                <a:extLst>
                  <a:ext uri="{FF2B5EF4-FFF2-40B4-BE49-F238E27FC236}">
                    <a16:creationId xmlns:a16="http://schemas.microsoft.com/office/drawing/2014/main" id="{5D66F6A3-337A-49E9-A14E-65DDE374548E}"/>
                  </a:ext>
                </a:extLst>
              </p:cNvPr>
              <p:cNvSpPr>
                <a:spLocks/>
              </p:cNvSpPr>
              <p:nvPr/>
            </p:nvSpPr>
            <p:spPr bwMode="auto">
              <a:xfrm>
                <a:off x="2452012" y="1181002"/>
                <a:ext cx="60721" cy="47090"/>
              </a:xfrm>
              <a:custGeom>
                <a:avLst/>
                <a:gdLst>
                  <a:gd name="T0" fmla="*/ 4 w 25"/>
                  <a:gd name="T1" fmla="*/ 7 h 19"/>
                  <a:gd name="T2" fmla="*/ 13 w 25"/>
                  <a:gd name="T3" fmla="*/ 0 h 19"/>
                  <a:gd name="T4" fmla="*/ 25 w 25"/>
                  <a:gd name="T5" fmla="*/ 9 h 19"/>
                  <a:gd name="T6" fmla="*/ 19 w 25"/>
                  <a:gd name="T7" fmla="*/ 19 h 19"/>
                  <a:gd name="T8" fmla="*/ 0 w 25"/>
                  <a:gd name="T9" fmla="*/ 11 h 19"/>
                  <a:gd name="T10" fmla="*/ 4 w 25"/>
                  <a:gd name="T11" fmla="*/ 7 h 19"/>
                </a:gdLst>
                <a:ahLst/>
                <a:cxnLst>
                  <a:cxn ang="0">
                    <a:pos x="T0" y="T1"/>
                  </a:cxn>
                  <a:cxn ang="0">
                    <a:pos x="T2" y="T3"/>
                  </a:cxn>
                  <a:cxn ang="0">
                    <a:pos x="T4" y="T5"/>
                  </a:cxn>
                  <a:cxn ang="0">
                    <a:pos x="T6" y="T7"/>
                  </a:cxn>
                  <a:cxn ang="0">
                    <a:pos x="T8" y="T9"/>
                  </a:cxn>
                  <a:cxn ang="0">
                    <a:pos x="T10" y="T11"/>
                  </a:cxn>
                </a:cxnLst>
                <a:rect l="0" t="0" r="r" b="b"/>
                <a:pathLst>
                  <a:path w="25" h="19">
                    <a:moveTo>
                      <a:pt x="4" y="7"/>
                    </a:moveTo>
                    <a:cubicBezTo>
                      <a:pt x="7" y="7"/>
                      <a:pt x="6" y="0"/>
                      <a:pt x="13" y="0"/>
                    </a:cubicBezTo>
                    <a:cubicBezTo>
                      <a:pt x="18" y="0"/>
                      <a:pt x="25" y="6"/>
                      <a:pt x="25" y="9"/>
                    </a:cubicBezTo>
                    <a:cubicBezTo>
                      <a:pt x="25" y="14"/>
                      <a:pt x="23" y="19"/>
                      <a:pt x="19" y="19"/>
                    </a:cubicBezTo>
                    <a:cubicBezTo>
                      <a:pt x="17" y="19"/>
                      <a:pt x="0" y="11"/>
                      <a:pt x="0" y="11"/>
                    </a:cubicBezTo>
                    <a:cubicBezTo>
                      <a:pt x="0" y="8"/>
                      <a:pt x="3" y="7"/>
                      <a:pt x="4"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5" name="Freeform 125">
                <a:extLst>
                  <a:ext uri="{FF2B5EF4-FFF2-40B4-BE49-F238E27FC236}">
                    <a16:creationId xmlns:a16="http://schemas.microsoft.com/office/drawing/2014/main" id="{1C73EF12-1F66-474C-AE87-E3CF8627252E}"/>
                  </a:ext>
                </a:extLst>
              </p:cNvPr>
              <p:cNvSpPr>
                <a:spLocks/>
              </p:cNvSpPr>
              <p:nvPr/>
            </p:nvSpPr>
            <p:spPr bwMode="auto">
              <a:xfrm>
                <a:off x="2458208" y="1093020"/>
                <a:ext cx="57003" cy="17349"/>
              </a:xfrm>
              <a:custGeom>
                <a:avLst/>
                <a:gdLst>
                  <a:gd name="T0" fmla="*/ 19 w 23"/>
                  <a:gd name="T1" fmla="*/ 0 h 7"/>
                  <a:gd name="T2" fmla="*/ 23 w 23"/>
                  <a:gd name="T3" fmla="*/ 0 h 7"/>
                  <a:gd name="T4" fmla="*/ 23 w 23"/>
                  <a:gd name="T5" fmla="*/ 4 h 7"/>
                  <a:gd name="T6" fmla="*/ 18 w 23"/>
                  <a:gd name="T7" fmla="*/ 7 h 7"/>
                  <a:gd name="T8" fmla="*/ 0 w 23"/>
                  <a:gd name="T9" fmla="*/ 4 h 7"/>
                  <a:gd name="T10" fmla="*/ 19 w 23"/>
                  <a:gd name="T11" fmla="*/ 0 h 7"/>
                </a:gdLst>
                <a:ahLst/>
                <a:cxnLst>
                  <a:cxn ang="0">
                    <a:pos x="T0" y="T1"/>
                  </a:cxn>
                  <a:cxn ang="0">
                    <a:pos x="T2" y="T3"/>
                  </a:cxn>
                  <a:cxn ang="0">
                    <a:pos x="T4" y="T5"/>
                  </a:cxn>
                  <a:cxn ang="0">
                    <a:pos x="T6" y="T7"/>
                  </a:cxn>
                  <a:cxn ang="0">
                    <a:pos x="T8" y="T9"/>
                  </a:cxn>
                  <a:cxn ang="0">
                    <a:pos x="T10" y="T11"/>
                  </a:cxn>
                </a:cxnLst>
                <a:rect l="0" t="0" r="r" b="b"/>
                <a:pathLst>
                  <a:path w="23" h="7">
                    <a:moveTo>
                      <a:pt x="19" y="0"/>
                    </a:moveTo>
                    <a:cubicBezTo>
                      <a:pt x="22" y="0"/>
                      <a:pt x="20" y="1"/>
                      <a:pt x="23" y="0"/>
                    </a:cubicBezTo>
                    <a:cubicBezTo>
                      <a:pt x="23" y="2"/>
                      <a:pt x="23" y="3"/>
                      <a:pt x="23" y="4"/>
                    </a:cubicBezTo>
                    <a:cubicBezTo>
                      <a:pt x="23" y="5"/>
                      <a:pt x="21" y="7"/>
                      <a:pt x="18" y="7"/>
                    </a:cubicBezTo>
                    <a:cubicBezTo>
                      <a:pt x="17" y="7"/>
                      <a:pt x="0" y="4"/>
                      <a:pt x="0" y="4"/>
                    </a:cubicBezTo>
                    <a:cubicBezTo>
                      <a:pt x="3" y="1"/>
                      <a:pt x="13" y="0"/>
                      <a:pt x="19"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6" name="Freeform 126">
                <a:extLst>
                  <a:ext uri="{FF2B5EF4-FFF2-40B4-BE49-F238E27FC236}">
                    <a16:creationId xmlns:a16="http://schemas.microsoft.com/office/drawing/2014/main" id="{D332CA8B-90B6-4856-925A-6771B011D98B}"/>
                  </a:ext>
                </a:extLst>
              </p:cNvPr>
              <p:cNvSpPr>
                <a:spLocks/>
              </p:cNvSpPr>
              <p:nvPr/>
            </p:nvSpPr>
            <p:spPr bwMode="auto">
              <a:xfrm>
                <a:off x="2417315" y="1042212"/>
                <a:ext cx="65678" cy="50808"/>
              </a:xfrm>
              <a:custGeom>
                <a:avLst/>
                <a:gdLst>
                  <a:gd name="T0" fmla="*/ 7 w 27"/>
                  <a:gd name="T1" fmla="*/ 18 h 21"/>
                  <a:gd name="T2" fmla="*/ 9 w 27"/>
                  <a:gd name="T3" fmla="*/ 15 h 21"/>
                  <a:gd name="T4" fmla="*/ 0 w 27"/>
                  <a:gd name="T5" fmla="*/ 4 h 21"/>
                  <a:gd name="T6" fmla="*/ 7 w 27"/>
                  <a:gd name="T7" fmla="*/ 0 h 21"/>
                  <a:gd name="T8" fmla="*/ 17 w 27"/>
                  <a:gd name="T9" fmla="*/ 4 h 21"/>
                  <a:gd name="T10" fmla="*/ 27 w 27"/>
                  <a:gd name="T11" fmla="*/ 10 h 21"/>
                  <a:gd name="T12" fmla="*/ 27 w 27"/>
                  <a:gd name="T13" fmla="*/ 18 h 21"/>
                  <a:gd name="T14" fmla="*/ 7 w 27"/>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1">
                    <a:moveTo>
                      <a:pt x="7" y="18"/>
                    </a:moveTo>
                    <a:cubicBezTo>
                      <a:pt x="7" y="16"/>
                      <a:pt x="9" y="15"/>
                      <a:pt x="9" y="15"/>
                    </a:cubicBezTo>
                    <a:cubicBezTo>
                      <a:pt x="6" y="11"/>
                      <a:pt x="0" y="10"/>
                      <a:pt x="0" y="4"/>
                    </a:cubicBezTo>
                    <a:cubicBezTo>
                      <a:pt x="0" y="1"/>
                      <a:pt x="4" y="0"/>
                      <a:pt x="7" y="0"/>
                    </a:cubicBezTo>
                    <a:cubicBezTo>
                      <a:pt x="7" y="2"/>
                      <a:pt x="13" y="4"/>
                      <a:pt x="17" y="4"/>
                    </a:cubicBezTo>
                    <a:cubicBezTo>
                      <a:pt x="17" y="11"/>
                      <a:pt x="27" y="4"/>
                      <a:pt x="27" y="10"/>
                    </a:cubicBezTo>
                    <a:cubicBezTo>
                      <a:pt x="27" y="13"/>
                      <a:pt x="26" y="15"/>
                      <a:pt x="27" y="18"/>
                    </a:cubicBezTo>
                    <a:cubicBezTo>
                      <a:pt x="17" y="20"/>
                      <a:pt x="7" y="21"/>
                      <a:pt x="7" y="1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7" name="Freeform 127">
                <a:extLst>
                  <a:ext uri="{FF2B5EF4-FFF2-40B4-BE49-F238E27FC236}">
                    <a16:creationId xmlns:a16="http://schemas.microsoft.com/office/drawing/2014/main" id="{150B884F-8606-4186-BCC3-86E41A5BAC6C}"/>
                  </a:ext>
                </a:extLst>
              </p:cNvPr>
              <p:cNvSpPr>
                <a:spLocks/>
              </p:cNvSpPr>
              <p:nvPr/>
            </p:nvSpPr>
            <p:spPr bwMode="auto">
              <a:xfrm>
                <a:off x="2392530" y="992644"/>
                <a:ext cx="24784" cy="14870"/>
              </a:xfrm>
              <a:custGeom>
                <a:avLst/>
                <a:gdLst>
                  <a:gd name="T0" fmla="*/ 10 w 10"/>
                  <a:gd name="T1" fmla="*/ 0 h 6"/>
                  <a:gd name="T2" fmla="*/ 10 w 10"/>
                  <a:gd name="T3" fmla="*/ 6 h 6"/>
                  <a:gd name="T4" fmla="*/ 5 w 10"/>
                  <a:gd name="T5" fmla="*/ 6 h 6"/>
                  <a:gd name="T6" fmla="*/ 0 w 10"/>
                  <a:gd name="T7" fmla="*/ 0 h 6"/>
                  <a:gd name="T8" fmla="*/ 10 w 10"/>
                  <a:gd name="T9" fmla="*/ 0 h 6"/>
                </a:gdLst>
                <a:ahLst/>
                <a:cxnLst>
                  <a:cxn ang="0">
                    <a:pos x="T0" y="T1"/>
                  </a:cxn>
                  <a:cxn ang="0">
                    <a:pos x="T2" y="T3"/>
                  </a:cxn>
                  <a:cxn ang="0">
                    <a:pos x="T4" y="T5"/>
                  </a:cxn>
                  <a:cxn ang="0">
                    <a:pos x="T6" y="T7"/>
                  </a:cxn>
                  <a:cxn ang="0">
                    <a:pos x="T8" y="T9"/>
                  </a:cxn>
                </a:cxnLst>
                <a:rect l="0" t="0" r="r" b="b"/>
                <a:pathLst>
                  <a:path w="10" h="6">
                    <a:moveTo>
                      <a:pt x="10" y="0"/>
                    </a:moveTo>
                    <a:cubicBezTo>
                      <a:pt x="10" y="6"/>
                      <a:pt x="10" y="6"/>
                      <a:pt x="10" y="6"/>
                    </a:cubicBezTo>
                    <a:cubicBezTo>
                      <a:pt x="5" y="6"/>
                      <a:pt x="5" y="6"/>
                      <a:pt x="5" y="6"/>
                    </a:cubicBezTo>
                    <a:cubicBezTo>
                      <a:pt x="3" y="4"/>
                      <a:pt x="0" y="4"/>
                      <a:pt x="0" y="0"/>
                    </a:cubicBezTo>
                    <a:cubicBezTo>
                      <a:pt x="4" y="0"/>
                      <a:pt x="8" y="0"/>
                      <a:pt x="1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8" name="Freeform 128">
                <a:extLst>
                  <a:ext uri="{FF2B5EF4-FFF2-40B4-BE49-F238E27FC236}">
                    <a16:creationId xmlns:a16="http://schemas.microsoft.com/office/drawing/2014/main" id="{21D25700-CFEE-4D9F-BC90-2F7FF4FCD697}"/>
                  </a:ext>
                </a:extLst>
              </p:cNvPr>
              <p:cNvSpPr>
                <a:spLocks/>
              </p:cNvSpPr>
              <p:nvPr/>
            </p:nvSpPr>
            <p:spPr bwMode="auto">
              <a:xfrm>
                <a:off x="2463165" y="931923"/>
                <a:ext cx="218099" cy="146226"/>
              </a:xfrm>
              <a:custGeom>
                <a:avLst/>
                <a:gdLst>
                  <a:gd name="T0" fmla="*/ 59 w 89"/>
                  <a:gd name="T1" fmla="*/ 24 h 60"/>
                  <a:gd name="T2" fmla="*/ 63 w 89"/>
                  <a:gd name="T3" fmla="*/ 24 h 60"/>
                  <a:gd name="T4" fmla="*/ 63 w 89"/>
                  <a:gd name="T5" fmla="*/ 20 h 60"/>
                  <a:gd name="T6" fmla="*/ 61 w 89"/>
                  <a:gd name="T7" fmla="*/ 18 h 60"/>
                  <a:gd name="T8" fmla="*/ 64 w 89"/>
                  <a:gd name="T9" fmla="*/ 18 h 60"/>
                  <a:gd name="T10" fmla="*/ 68 w 89"/>
                  <a:gd name="T11" fmla="*/ 23 h 60"/>
                  <a:gd name="T12" fmla="*/ 71 w 89"/>
                  <a:gd name="T13" fmla="*/ 27 h 60"/>
                  <a:gd name="T14" fmla="*/ 69 w 89"/>
                  <a:gd name="T15" fmla="*/ 32 h 60"/>
                  <a:gd name="T16" fmla="*/ 74 w 89"/>
                  <a:gd name="T17" fmla="*/ 32 h 60"/>
                  <a:gd name="T18" fmla="*/ 88 w 89"/>
                  <a:gd name="T19" fmla="*/ 35 h 60"/>
                  <a:gd name="T20" fmla="*/ 88 w 89"/>
                  <a:gd name="T21" fmla="*/ 40 h 60"/>
                  <a:gd name="T22" fmla="*/ 81 w 89"/>
                  <a:gd name="T23" fmla="*/ 41 h 60"/>
                  <a:gd name="T24" fmla="*/ 68 w 89"/>
                  <a:gd name="T25" fmla="*/ 50 h 60"/>
                  <a:gd name="T26" fmla="*/ 63 w 89"/>
                  <a:gd name="T27" fmla="*/ 45 h 60"/>
                  <a:gd name="T28" fmla="*/ 60 w 89"/>
                  <a:gd name="T29" fmla="*/ 49 h 60"/>
                  <a:gd name="T30" fmla="*/ 64 w 89"/>
                  <a:gd name="T31" fmla="*/ 55 h 60"/>
                  <a:gd name="T32" fmla="*/ 58 w 89"/>
                  <a:gd name="T33" fmla="*/ 55 h 60"/>
                  <a:gd name="T34" fmla="*/ 58 w 89"/>
                  <a:gd name="T35" fmla="*/ 58 h 60"/>
                  <a:gd name="T36" fmla="*/ 48 w 89"/>
                  <a:gd name="T37" fmla="*/ 53 h 60"/>
                  <a:gd name="T38" fmla="*/ 41 w 89"/>
                  <a:gd name="T39" fmla="*/ 60 h 60"/>
                  <a:gd name="T40" fmla="*/ 30 w 89"/>
                  <a:gd name="T41" fmla="*/ 55 h 60"/>
                  <a:gd name="T42" fmla="*/ 33 w 89"/>
                  <a:gd name="T43" fmla="*/ 53 h 60"/>
                  <a:gd name="T44" fmla="*/ 21 w 89"/>
                  <a:gd name="T45" fmla="*/ 45 h 60"/>
                  <a:gd name="T46" fmla="*/ 42 w 89"/>
                  <a:gd name="T47" fmla="*/ 40 h 60"/>
                  <a:gd name="T48" fmla="*/ 31 w 89"/>
                  <a:gd name="T49" fmla="*/ 37 h 60"/>
                  <a:gd name="T50" fmla="*/ 22 w 89"/>
                  <a:gd name="T51" fmla="*/ 40 h 60"/>
                  <a:gd name="T52" fmla="*/ 18 w 89"/>
                  <a:gd name="T53" fmla="*/ 36 h 60"/>
                  <a:gd name="T54" fmla="*/ 12 w 89"/>
                  <a:gd name="T55" fmla="*/ 38 h 60"/>
                  <a:gd name="T56" fmla="*/ 10 w 89"/>
                  <a:gd name="T57" fmla="*/ 35 h 60"/>
                  <a:gd name="T58" fmla="*/ 16 w 89"/>
                  <a:gd name="T59" fmla="*/ 32 h 60"/>
                  <a:gd name="T60" fmla="*/ 0 w 89"/>
                  <a:gd name="T61" fmla="*/ 23 h 60"/>
                  <a:gd name="T62" fmla="*/ 4 w 89"/>
                  <a:gd name="T63" fmla="*/ 23 h 60"/>
                  <a:gd name="T64" fmla="*/ 13 w 89"/>
                  <a:gd name="T65" fmla="*/ 25 h 60"/>
                  <a:gd name="T66" fmla="*/ 15 w 89"/>
                  <a:gd name="T67" fmla="*/ 23 h 60"/>
                  <a:gd name="T68" fmla="*/ 2 w 89"/>
                  <a:gd name="T69" fmla="*/ 17 h 60"/>
                  <a:gd name="T70" fmla="*/ 9 w 89"/>
                  <a:gd name="T71" fmla="*/ 14 h 60"/>
                  <a:gd name="T72" fmla="*/ 17 w 89"/>
                  <a:gd name="T73" fmla="*/ 16 h 60"/>
                  <a:gd name="T74" fmla="*/ 20 w 89"/>
                  <a:gd name="T75" fmla="*/ 13 h 60"/>
                  <a:gd name="T76" fmla="*/ 12 w 89"/>
                  <a:gd name="T77" fmla="*/ 13 h 60"/>
                  <a:gd name="T78" fmla="*/ 8 w 89"/>
                  <a:gd name="T79" fmla="*/ 8 h 60"/>
                  <a:gd name="T80" fmla="*/ 19 w 89"/>
                  <a:gd name="T81" fmla="*/ 6 h 60"/>
                  <a:gd name="T82" fmla="*/ 24 w 89"/>
                  <a:gd name="T83" fmla="*/ 6 h 60"/>
                  <a:gd name="T84" fmla="*/ 15 w 89"/>
                  <a:gd name="T85" fmla="*/ 0 h 60"/>
                  <a:gd name="T86" fmla="*/ 33 w 89"/>
                  <a:gd name="T87" fmla="*/ 3 h 60"/>
                  <a:gd name="T88" fmla="*/ 43 w 89"/>
                  <a:gd name="T89" fmla="*/ 15 h 60"/>
                  <a:gd name="T90" fmla="*/ 54 w 89"/>
                  <a:gd name="T91" fmla="*/ 16 h 60"/>
                  <a:gd name="T92" fmla="*/ 59 w 89"/>
                  <a:gd name="T93"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 h="60">
                    <a:moveTo>
                      <a:pt x="59" y="24"/>
                    </a:moveTo>
                    <a:cubicBezTo>
                      <a:pt x="63" y="24"/>
                      <a:pt x="63" y="24"/>
                      <a:pt x="63" y="24"/>
                    </a:cubicBezTo>
                    <a:cubicBezTo>
                      <a:pt x="63" y="20"/>
                      <a:pt x="63" y="20"/>
                      <a:pt x="63" y="20"/>
                    </a:cubicBezTo>
                    <a:cubicBezTo>
                      <a:pt x="61" y="18"/>
                      <a:pt x="61" y="18"/>
                      <a:pt x="61" y="18"/>
                    </a:cubicBezTo>
                    <a:cubicBezTo>
                      <a:pt x="62" y="18"/>
                      <a:pt x="63" y="18"/>
                      <a:pt x="64" y="18"/>
                    </a:cubicBezTo>
                    <a:cubicBezTo>
                      <a:pt x="68" y="18"/>
                      <a:pt x="68" y="20"/>
                      <a:pt x="68" y="23"/>
                    </a:cubicBezTo>
                    <a:cubicBezTo>
                      <a:pt x="68" y="25"/>
                      <a:pt x="71" y="25"/>
                      <a:pt x="71" y="27"/>
                    </a:cubicBezTo>
                    <a:cubicBezTo>
                      <a:pt x="71" y="29"/>
                      <a:pt x="69" y="30"/>
                      <a:pt x="69" y="32"/>
                    </a:cubicBezTo>
                    <a:cubicBezTo>
                      <a:pt x="69" y="34"/>
                      <a:pt x="74" y="32"/>
                      <a:pt x="74" y="32"/>
                    </a:cubicBezTo>
                    <a:cubicBezTo>
                      <a:pt x="77" y="32"/>
                      <a:pt x="85" y="35"/>
                      <a:pt x="88" y="35"/>
                    </a:cubicBezTo>
                    <a:cubicBezTo>
                      <a:pt x="88" y="37"/>
                      <a:pt x="89" y="39"/>
                      <a:pt x="88" y="40"/>
                    </a:cubicBezTo>
                    <a:cubicBezTo>
                      <a:pt x="87" y="41"/>
                      <a:pt x="84" y="41"/>
                      <a:pt x="81" y="41"/>
                    </a:cubicBezTo>
                    <a:cubicBezTo>
                      <a:pt x="76" y="42"/>
                      <a:pt x="72" y="50"/>
                      <a:pt x="68" y="50"/>
                    </a:cubicBezTo>
                    <a:cubicBezTo>
                      <a:pt x="64" y="50"/>
                      <a:pt x="64" y="48"/>
                      <a:pt x="63" y="45"/>
                    </a:cubicBezTo>
                    <a:cubicBezTo>
                      <a:pt x="62" y="46"/>
                      <a:pt x="61" y="47"/>
                      <a:pt x="60" y="49"/>
                    </a:cubicBezTo>
                    <a:cubicBezTo>
                      <a:pt x="62" y="52"/>
                      <a:pt x="63" y="52"/>
                      <a:pt x="64" y="55"/>
                    </a:cubicBezTo>
                    <a:cubicBezTo>
                      <a:pt x="58" y="55"/>
                      <a:pt x="58" y="55"/>
                      <a:pt x="58" y="55"/>
                    </a:cubicBezTo>
                    <a:cubicBezTo>
                      <a:pt x="58" y="58"/>
                      <a:pt x="58" y="58"/>
                      <a:pt x="58" y="58"/>
                    </a:cubicBezTo>
                    <a:cubicBezTo>
                      <a:pt x="56" y="59"/>
                      <a:pt x="51" y="55"/>
                      <a:pt x="48" y="53"/>
                    </a:cubicBezTo>
                    <a:cubicBezTo>
                      <a:pt x="48" y="58"/>
                      <a:pt x="46" y="60"/>
                      <a:pt x="41" y="60"/>
                    </a:cubicBezTo>
                    <a:cubicBezTo>
                      <a:pt x="37" y="60"/>
                      <a:pt x="30" y="59"/>
                      <a:pt x="30" y="55"/>
                    </a:cubicBezTo>
                    <a:cubicBezTo>
                      <a:pt x="32" y="54"/>
                      <a:pt x="33" y="54"/>
                      <a:pt x="33" y="53"/>
                    </a:cubicBezTo>
                    <a:cubicBezTo>
                      <a:pt x="29" y="53"/>
                      <a:pt x="21" y="50"/>
                      <a:pt x="21" y="45"/>
                    </a:cubicBezTo>
                    <a:cubicBezTo>
                      <a:pt x="21" y="40"/>
                      <a:pt x="38" y="41"/>
                      <a:pt x="42" y="40"/>
                    </a:cubicBezTo>
                    <a:cubicBezTo>
                      <a:pt x="38" y="39"/>
                      <a:pt x="35" y="37"/>
                      <a:pt x="31" y="37"/>
                    </a:cubicBezTo>
                    <a:cubicBezTo>
                      <a:pt x="26" y="37"/>
                      <a:pt x="25" y="40"/>
                      <a:pt x="22" y="40"/>
                    </a:cubicBezTo>
                    <a:cubicBezTo>
                      <a:pt x="19" y="40"/>
                      <a:pt x="19" y="38"/>
                      <a:pt x="18" y="36"/>
                    </a:cubicBezTo>
                    <a:cubicBezTo>
                      <a:pt x="15" y="37"/>
                      <a:pt x="14" y="38"/>
                      <a:pt x="12" y="38"/>
                    </a:cubicBezTo>
                    <a:cubicBezTo>
                      <a:pt x="10" y="38"/>
                      <a:pt x="10" y="37"/>
                      <a:pt x="10" y="35"/>
                    </a:cubicBezTo>
                    <a:cubicBezTo>
                      <a:pt x="13" y="34"/>
                      <a:pt x="15" y="34"/>
                      <a:pt x="16" y="32"/>
                    </a:cubicBezTo>
                    <a:cubicBezTo>
                      <a:pt x="7" y="32"/>
                      <a:pt x="0" y="31"/>
                      <a:pt x="0" y="23"/>
                    </a:cubicBezTo>
                    <a:cubicBezTo>
                      <a:pt x="4" y="23"/>
                      <a:pt x="4" y="23"/>
                      <a:pt x="4" y="23"/>
                    </a:cubicBezTo>
                    <a:cubicBezTo>
                      <a:pt x="5" y="24"/>
                      <a:pt x="10" y="25"/>
                      <a:pt x="13" y="25"/>
                    </a:cubicBezTo>
                    <a:cubicBezTo>
                      <a:pt x="14" y="25"/>
                      <a:pt x="15" y="23"/>
                      <a:pt x="15" y="23"/>
                    </a:cubicBezTo>
                    <a:cubicBezTo>
                      <a:pt x="11" y="22"/>
                      <a:pt x="2" y="20"/>
                      <a:pt x="2" y="17"/>
                    </a:cubicBezTo>
                    <a:cubicBezTo>
                      <a:pt x="2" y="14"/>
                      <a:pt x="7" y="14"/>
                      <a:pt x="9" y="14"/>
                    </a:cubicBezTo>
                    <a:cubicBezTo>
                      <a:pt x="13" y="14"/>
                      <a:pt x="15" y="16"/>
                      <a:pt x="17" y="16"/>
                    </a:cubicBezTo>
                    <a:cubicBezTo>
                      <a:pt x="19" y="16"/>
                      <a:pt x="19" y="14"/>
                      <a:pt x="20" y="13"/>
                    </a:cubicBezTo>
                    <a:cubicBezTo>
                      <a:pt x="17" y="11"/>
                      <a:pt x="14" y="13"/>
                      <a:pt x="12" y="13"/>
                    </a:cubicBezTo>
                    <a:cubicBezTo>
                      <a:pt x="11" y="13"/>
                      <a:pt x="8" y="9"/>
                      <a:pt x="8" y="8"/>
                    </a:cubicBezTo>
                    <a:cubicBezTo>
                      <a:pt x="12" y="6"/>
                      <a:pt x="14" y="5"/>
                      <a:pt x="19" y="6"/>
                    </a:cubicBezTo>
                    <a:cubicBezTo>
                      <a:pt x="24" y="6"/>
                      <a:pt x="24" y="6"/>
                      <a:pt x="24" y="6"/>
                    </a:cubicBezTo>
                    <a:cubicBezTo>
                      <a:pt x="21" y="4"/>
                      <a:pt x="16" y="4"/>
                      <a:pt x="15" y="0"/>
                    </a:cubicBezTo>
                    <a:cubicBezTo>
                      <a:pt x="23" y="0"/>
                      <a:pt x="28" y="1"/>
                      <a:pt x="33" y="3"/>
                    </a:cubicBezTo>
                    <a:cubicBezTo>
                      <a:pt x="39" y="5"/>
                      <a:pt x="38" y="14"/>
                      <a:pt x="43" y="15"/>
                    </a:cubicBezTo>
                    <a:cubicBezTo>
                      <a:pt x="47" y="17"/>
                      <a:pt x="50" y="14"/>
                      <a:pt x="54" y="16"/>
                    </a:cubicBezTo>
                    <a:cubicBezTo>
                      <a:pt x="58" y="18"/>
                      <a:pt x="57" y="21"/>
                      <a:pt x="59" y="2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79" name="Freeform 129">
                <a:extLst>
                  <a:ext uri="{FF2B5EF4-FFF2-40B4-BE49-F238E27FC236}">
                    <a16:creationId xmlns:a16="http://schemas.microsoft.com/office/drawing/2014/main" id="{BA2B2971-FA30-42B5-BD08-DE6913812EF4}"/>
                  </a:ext>
                </a:extLst>
              </p:cNvPr>
              <p:cNvSpPr>
                <a:spLocks/>
              </p:cNvSpPr>
              <p:nvPr/>
            </p:nvSpPr>
            <p:spPr bwMode="auto">
              <a:xfrm>
                <a:off x="2637892" y="1544089"/>
                <a:ext cx="143747" cy="90462"/>
              </a:xfrm>
              <a:custGeom>
                <a:avLst/>
                <a:gdLst>
                  <a:gd name="T0" fmla="*/ 5 w 59"/>
                  <a:gd name="T1" fmla="*/ 25 h 37"/>
                  <a:gd name="T2" fmla="*/ 8 w 59"/>
                  <a:gd name="T3" fmla="*/ 21 h 37"/>
                  <a:gd name="T4" fmla="*/ 8 w 59"/>
                  <a:gd name="T5" fmla="*/ 17 h 37"/>
                  <a:gd name="T6" fmla="*/ 17 w 59"/>
                  <a:gd name="T7" fmla="*/ 0 h 37"/>
                  <a:gd name="T8" fmla="*/ 21 w 59"/>
                  <a:gd name="T9" fmla="*/ 8 h 37"/>
                  <a:gd name="T10" fmla="*/ 24 w 59"/>
                  <a:gd name="T11" fmla="*/ 6 h 37"/>
                  <a:gd name="T12" fmla="*/ 44 w 59"/>
                  <a:gd name="T13" fmla="*/ 17 h 37"/>
                  <a:gd name="T14" fmla="*/ 46 w 59"/>
                  <a:gd name="T15" fmla="*/ 22 h 37"/>
                  <a:gd name="T16" fmla="*/ 59 w 59"/>
                  <a:gd name="T17" fmla="*/ 28 h 37"/>
                  <a:gd name="T18" fmla="*/ 49 w 59"/>
                  <a:gd name="T19" fmla="*/ 31 h 37"/>
                  <a:gd name="T20" fmla="*/ 41 w 59"/>
                  <a:gd name="T21" fmla="*/ 31 h 37"/>
                  <a:gd name="T22" fmla="*/ 30 w 59"/>
                  <a:gd name="T23" fmla="*/ 24 h 37"/>
                  <a:gd name="T24" fmla="*/ 17 w 59"/>
                  <a:gd name="T25" fmla="*/ 34 h 37"/>
                  <a:gd name="T26" fmla="*/ 15 w 59"/>
                  <a:gd name="T27" fmla="*/ 37 h 37"/>
                  <a:gd name="T28" fmla="*/ 13 w 59"/>
                  <a:gd name="T29" fmla="*/ 31 h 37"/>
                  <a:gd name="T30" fmla="*/ 0 w 59"/>
                  <a:gd name="T31" fmla="*/ 31 h 37"/>
                  <a:gd name="T32" fmla="*/ 5 w 59"/>
                  <a:gd name="T33"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37">
                    <a:moveTo>
                      <a:pt x="5" y="25"/>
                    </a:moveTo>
                    <a:cubicBezTo>
                      <a:pt x="6" y="24"/>
                      <a:pt x="8" y="23"/>
                      <a:pt x="8" y="21"/>
                    </a:cubicBezTo>
                    <a:cubicBezTo>
                      <a:pt x="8" y="19"/>
                      <a:pt x="8" y="20"/>
                      <a:pt x="8" y="17"/>
                    </a:cubicBezTo>
                    <a:cubicBezTo>
                      <a:pt x="8" y="12"/>
                      <a:pt x="9" y="1"/>
                      <a:pt x="17" y="0"/>
                    </a:cubicBezTo>
                    <a:cubicBezTo>
                      <a:pt x="18" y="4"/>
                      <a:pt x="20" y="5"/>
                      <a:pt x="21" y="8"/>
                    </a:cubicBezTo>
                    <a:cubicBezTo>
                      <a:pt x="22" y="7"/>
                      <a:pt x="23" y="6"/>
                      <a:pt x="24" y="6"/>
                    </a:cubicBezTo>
                    <a:cubicBezTo>
                      <a:pt x="30" y="13"/>
                      <a:pt x="39" y="10"/>
                      <a:pt x="44" y="17"/>
                    </a:cubicBezTo>
                    <a:cubicBezTo>
                      <a:pt x="46" y="19"/>
                      <a:pt x="45" y="21"/>
                      <a:pt x="46" y="22"/>
                    </a:cubicBezTo>
                    <a:cubicBezTo>
                      <a:pt x="51" y="26"/>
                      <a:pt x="56" y="24"/>
                      <a:pt x="59" y="28"/>
                    </a:cubicBezTo>
                    <a:cubicBezTo>
                      <a:pt x="55" y="30"/>
                      <a:pt x="53" y="31"/>
                      <a:pt x="49" y="31"/>
                    </a:cubicBezTo>
                    <a:cubicBezTo>
                      <a:pt x="46" y="31"/>
                      <a:pt x="44" y="31"/>
                      <a:pt x="41" y="31"/>
                    </a:cubicBezTo>
                    <a:cubicBezTo>
                      <a:pt x="41" y="31"/>
                      <a:pt x="32" y="24"/>
                      <a:pt x="30" y="24"/>
                    </a:cubicBezTo>
                    <a:cubicBezTo>
                      <a:pt x="30" y="30"/>
                      <a:pt x="21" y="36"/>
                      <a:pt x="17" y="34"/>
                    </a:cubicBezTo>
                    <a:cubicBezTo>
                      <a:pt x="16" y="36"/>
                      <a:pt x="16" y="37"/>
                      <a:pt x="15" y="37"/>
                    </a:cubicBezTo>
                    <a:cubicBezTo>
                      <a:pt x="11" y="37"/>
                      <a:pt x="12" y="34"/>
                      <a:pt x="13" y="31"/>
                    </a:cubicBezTo>
                    <a:cubicBezTo>
                      <a:pt x="8" y="30"/>
                      <a:pt x="3" y="31"/>
                      <a:pt x="0" y="31"/>
                    </a:cubicBezTo>
                    <a:cubicBezTo>
                      <a:pt x="1" y="26"/>
                      <a:pt x="4" y="26"/>
                      <a:pt x="5" y="2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0" name="Freeform 130">
                <a:extLst>
                  <a:ext uri="{FF2B5EF4-FFF2-40B4-BE49-F238E27FC236}">
                    <a16:creationId xmlns:a16="http://schemas.microsoft.com/office/drawing/2014/main" id="{FF9B80FF-433A-4177-A6F0-6EF118389902}"/>
                  </a:ext>
                </a:extLst>
              </p:cNvPr>
              <p:cNvSpPr>
                <a:spLocks/>
              </p:cNvSpPr>
              <p:nvPr/>
            </p:nvSpPr>
            <p:spPr bwMode="auto">
              <a:xfrm>
                <a:off x="2839882" y="1452388"/>
                <a:ext cx="44611" cy="44611"/>
              </a:xfrm>
              <a:custGeom>
                <a:avLst/>
                <a:gdLst>
                  <a:gd name="T0" fmla="*/ 18 w 18"/>
                  <a:gd name="T1" fmla="*/ 12 h 18"/>
                  <a:gd name="T2" fmla="*/ 7 w 18"/>
                  <a:gd name="T3" fmla="*/ 18 h 18"/>
                  <a:gd name="T4" fmla="*/ 0 w 18"/>
                  <a:gd name="T5" fmla="*/ 12 h 18"/>
                  <a:gd name="T6" fmla="*/ 18 w 18"/>
                  <a:gd name="T7" fmla="*/ 12 h 18"/>
                </a:gdLst>
                <a:ahLst/>
                <a:cxnLst>
                  <a:cxn ang="0">
                    <a:pos x="T0" y="T1"/>
                  </a:cxn>
                  <a:cxn ang="0">
                    <a:pos x="T2" y="T3"/>
                  </a:cxn>
                  <a:cxn ang="0">
                    <a:pos x="T4" y="T5"/>
                  </a:cxn>
                  <a:cxn ang="0">
                    <a:pos x="T6" y="T7"/>
                  </a:cxn>
                </a:cxnLst>
                <a:rect l="0" t="0" r="r" b="b"/>
                <a:pathLst>
                  <a:path w="18" h="18">
                    <a:moveTo>
                      <a:pt x="18" y="12"/>
                    </a:moveTo>
                    <a:cubicBezTo>
                      <a:pt x="18" y="16"/>
                      <a:pt x="11" y="18"/>
                      <a:pt x="7" y="18"/>
                    </a:cubicBezTo>
                    <a:cubicBezTo>
                      <a:pt x="3" y="18"/>
                      <a:pt x="0" y="15"/>
                      <a:pt x="0" y="12"/>
                    </a:cubicBezTo>
                    <a:cubicBezTo>
                      <a:pt x="0" y="0"/>
                      <a:pt x="18" y="2"/>
                      <a:pt x="18" y="1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1" name="Freeform 131">
                <a:extLst>
                  <a:ext uri="{FF2B5EF4-FFF2-40B4-BE49-F238E27FC236}">
                    <a16:creationId xmlns:a16="http://schemas.microsoft.com/office/drawing/2014/main" id="{CC133F6F-180D-465C-B9B7-055E9B1CE872}"/>
                  </a:ext>
                </a:extLst>
              </p:cNvPr>
              <p:cNvSpPr>
                <a:spLocks/>
              </p:cNvSpPr>
              <p:nvPr/>
            </p:nvSpPr>
            <p:spPr bwMode="auto">
              <a:xfrm>
                <a:off x="2711005" y="1637029"/>
                <a:ext cx="33459" cy="26024"/>
              </a:xfrm>
              <a:custGeom>
                <a:avLst/>
                <a:gdLst>
                  <a:gd name="T0" fmla="*/ 6 w 14"/>
                  <a:gd name="T1" fmla="*/ 1 h 11"/>
                  <a:gd name="T2" fmla="*/ 14 w 14"/>
                  <a:gd name="T3" fmla="*/ 2 h 11"/>
                  <a:gd name="T4" fmla="*/ 0 w 14"/>
                  <a:gd name="T5" fmla="*/ 11 h 11"/>
                  <a:gd name="T6" fmla="*/ 0 w 14"/>
                  <a:gd name="T7" fmla="*/ 8 h 11"/>
                  <a:gd name="T8" fmla="*/ 6 w 14"/>
                  <a:gd name="T9" fmla="*/ 1 h 11"/>
                </a:gdLst>
                <a:ahLst/>
                <a:cxnLst>
                  <a:cxn ang="0">
                    <a:pos x="T0" y="T1"/>
                  </a:cxn>
                  <a:cxn ang="0">
                    <a:pos x="T2" y="T3"/>
                  </a:cxn>
                  <a:cxn ang="0">
                    <a:pos x="T4" y="T5"/>
                  </a:cxn>
                  <a:cxn ang="0">
                    <a:pos x="T6" y="T7"/>
                  </a:cxn>
                  <a:cxn ang="0">
                    <a:pos x="T8" y="T9"/>
                  </a:cxn>
                </a:cxnLst>
                <a:rect l="0" t="0" r="r" b="b"/>
                <a:pathLst>
                  <a:path w="14" h="11">
                    <a:moveTo>
                      <a:pt x="6" y="1"/>
                    </a:moveTo>
                    <a:cubicBezTo>
                      <a:pt x="12" y="0"/>
                      <a:pt x="11" y="0"/>
                      <a:pt x="14" y="2"/>
                    </a:cubicBezTo>
                    <a:cubicBezTo>
                      <a:pt x="12" y="5"/>
                      <a:pt x="5" y="11"/>
                      <a:pt x="0" y="11"/>
                    </a:cubicBezTo>
                    <a:cubicBezTo>
                      <a:pt x="0" y="8"/>
                      <a:pt x="0" y="8"/>
                      <a:pt x="0" y="8"/>
                    </a:cubicBezTo>
                    <a:cubicBezTo>
                      <a:pt x="2" y="5"/>
                      <a:pt x="6" y="2"/>
                      <a:pt x="6"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2" name="Freeform 132">
                <a:extLst>
                  <a:ext uri="{FF2B5EF4-FFF2-40B4-BE49-F238E27FC236}">
                    <a16:creationId xmlns:a16="http://schemas.microsoft.com/office/drawing/2014/main" id="{3CA6CB02-7705-4A78-9A36-209352CE3FDD}"/>
                  </a:ext>
                </a:extLst>
              </p:cNvPr>
              <p:cNvSpPr>
                <a:spLocks/>
              </p:cNvSpPr>
              <p:nvPr/>
            </p:nvSpPr>
            <p:spPr bwMode="auto">
              <a:xfrm>
                <a:off x="2766769" y="1259073"/>
                <a:ext cx="95419" cy="39654"/>
              </a:xfrm>
              <a:custGeom>
                <a:avLst/>
                <a:gdLst>
                  <a:gd name="T0" fmla="*/ 14 w 39"/>
                  <a:gd name="T1" fmla="*/ 16 h 16"/>
                  <a:gd name="T2" fmla="*/ 6 w 39"/>
                  <a:gd name="T3" fmla="*/ 10 h 16"/>
                  <a:gd name="T4" fmla="*/ 0 w 39"/>
                  <a:gd name="T5" fmla="*/ 4 h 16"/>
                  <a:gd name="T6" fmla="*/ 5 w 39"/>
                  <a:gd name="T7" fmla="*/ 0 h 16"/>
                  <a:gd name="T8" fmla="*/ 19 w 39"/>
                  <a:gd name="T9" fmla="*/ 2 h 16"/>
                  <a:gd name="T10" fmla="*/ 39 w 39"/>
                  <a:gd name="T11" fmla="*/ 11 h 16"/>
                  <a:gd name="T12" fmla="*/ 33 w 39"/>
                  <a:gd name="T13" fmla="*/ 15 h 16"/>
                  <a:gd name="T14" fmla="*/ 25 w 39"/>
                  <a:gd name="T15" fmla="*/ 13 h 16"/>
                  <a:gd name="T16" fmla="*/ 14 w 3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14" y="16"/>
                    </a:moveTo>
                    <a:cubicBezTo>
                      <a:pt x="8" y="16"/>
                      <a:pt x="4" y="15"/>
                      <a:pt x="6" y="10"/>
                    </a:cubicBezTo>
                    <a:cubicBezTo>
                      <a:pt x="3" y="8"/>
                      <a:pt x="0" y="7"/>
                      <a:pt x="0" y="4"/>
                    </a:cubicBezTo>
                    <a:cubicBezTo>
                      <a:pt x="0" y="1"/>
                      <a:pt x="2" y="0"/>
                      <a:pt x="5" y="0"/>
                    </a:cubicBezTo>
                    <a:cubicBezTo>
                      <a:pt x="11" y="0"/>
                      <a:pt x="13" y="2"/>
                      <a:pt x="19" y="2"/>
                    </a:cubicBezTo>
                    <a:cubicBezTo>
                      <a:pt x="27" y="2"/>
                      <a:pt x="33" y="8"/>
                      <a:pt x="39" y="11"/>
                    </a:cubicBezTo>
                    <a:cubicBezTo>
                      <a:pt x="38" y="13"/>
                      <a:pt x="36" y="15"/>
                      <a:pt x="33" y="15"/>
                    </a:cubicBezTo>
                    <a:cubicBezTo>
                      <a:pt x="30" y="15"/>
                      <a:pt x="28" y="13"/>
                      <a:pt x="25" y="13"/>
                    </a:cubicBezTo>
                    <a:cubicBezTo>
                      <a:pt x="22" y="13"/>
                      <a:pt x="19" y="16"/>
                      <a:pt x="14" y="1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3" name="Freeform 133">
                <a:extLst>
                  <a:ext uri="{FF2B5EF4-FFF2-40B4-BE49-F238E27FC236}">
                    <a16:creationId xmlns:a16="http://schemas.microsoft.com/office/drawing/2014/main" id="{27EAF27F-3364-4DA7-B958-1709F9A2FCD4}"/>
                  </a:ext>
                </a:extLst>
              </p:cNvPr>
              <p:cNvSpPr>
                <a:spLocks/>
              </p:cNvSpPr>
              <p:nvPr/>
            </p:nvSpPr>
            <p:spPr bwMode="auto">
              <a:xfrm>
                <a:off x="2774204" y="1653139"/>
                <a:ext cx="24784" cy="24784"/>
              </a:xfrm>
              <a:custGeom>
                <a:avLst/>
                <a:gdLst>
                  <a:gd name="T0" fmla="*/ 10 w 10"/>
                  <a:gd name="T1" fmla="*/ 4 h 10"/>
                  <a:gd name="T2" fmla="*/ 5 w 10"/>
                  <a:gd name="T3" fmla="*/ 10 h 10"/>
                  <a:gd name="T4" fmla="*/ 0 w 10"/>
                  <a:gd name="T5" fmla="*/ 6 h 10"/>
                  <a:gd name="T6" fmla="*/ 10 w 10"/>
                  <a:gd name="T7" fmla="*/ 4 h 10"/>
                </a:gdLst>
                <a:ahLst/>
                <a:cxnLst>
                  <a:cxn ang="0">
                    <a:pos x="T0" y="T1"/>
                  </a:cxn>
                  <a:cxn ang="0">
                    <a:pos x="T2" y="T3"/>
                  </a:cxn>
                  <a:cxn ang="0">
                    <a:pos x="T4" y="T5"/>
                  </a:cxn>
                  <a:cxn ang="0">
                    <a:pos x="T6" y="T7"/>
                  </a:cxn>
                </a:cxnLst>
                <a:rect l="0" t="0" r="r" b="b"/>
                <a:pathLst>
                  <a:path w="10" h="10">
                    <a:moveTo>
                      <a:pt x="10" y="4"/>
                    </a:moveTo>
                    <a:cubicBezTo>
                      <a:pt x="8" y="6"/>
                      <a:pt x="7" y="10"/>
                      <a:pt x="5" y="10"/>
                    </a:cubicBezTo>
                    <a:cubicBezTo>
                      <a:pt x="4" y="10"/>
                      <a:pt x="0" y="6"/>
                      <a:pt x="0" y="6"/>
                    </a:cubicBezTo>
                    <a:cubicBezTo>
                      <a:pt x="0" y="1"/>
                      <a:pt x="7" y="0"/>
                      <a:pt x="10" y="4"/>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4" name="Freeform 134">
                <a:extLst>
                  <a:ext uri="{FF2B5EF4-FFF2-40B4-BE49-F238E27FC236}">
                    <a16:creationId xmlns:a16="http://schemas.microsoft.com/office/drawing/2014/main" id="{E1F6AAE3-17B8-448F-833A-AD7C7843A9FF}"/>
                  </a:ext>
                </a:extLst>
              </p:cNvPr>
              <p:cNvSpPr>
                <a:spLocks/>
              </p:cNvSpPr>
              <p:nvPr/>
            </p:nvSpPr>
            <p:spPr bwMode="auto">
              <a:xfrm>
                <a:off x="2891928" y="1464780"/>
                <a:ext cx="22306" cy="14870"/>
              </a:xfrm>
              <a:custGeom>
                <a:avLst/>
                <a:gdLst>
                  <a:gd name="T0" fmla="*/ 3 w 9"/>
                  <a:gd name="T1" fmla="*/ 5 h 6"/>
                  <a:gd name="T2" fmla="*/ 0 w 9"/>
                  <a:gd name="T3" fmla="*/ 3 h 6"/>
                  <a:gd name="T4" fmla="*/ 3 w 9"/>
                  <a:gd name="T5" fmla="*/ 0 h 6"/>
                  <a:gd name="T6" fmla="*/ 9 w 9"/>
                  <a:gd name="T7" fmla="*/ 5 h 6"/>
                  <a:gd name="T8" fmla="*/ 3 w 9"/>
                  <a:gd name="T9" fmla="*/ 5 h 6"/>
                </a:gdLst>
                <a:ahLst/>
                <a:cxnLst>
                  <a:cxn ang="0">
                    <a:pos x="T0" y="T1"/>
                  </a:cxn>
                  <a:cxn ang="0">
                    <a:pos x="T2" y="T3"/>
                  </a:cxn>
                  <a:cxn ang="0">
                    <a:pos x="T4" y="T5"/>
                  </a:cxn>
                  <a:cxn ang="0">
                    <a:pos x="T6" y="T7"/>
                  </a:cxn>
                  <a:cxn ang="0">
                    <a:pos x="T8" y="T9"/>
                  </a:cxn>
                </a:cxnLst>
                <a:rect l="0" t="0" r="r" b="b"/>
                <a:pathLst>
                  <a:path w="9" h="6">
                    <a:moveTo>
                      <a:pt x="3" y="5"/>
                    </a:moveTo>
                    <a:cubicBezTo>
                      <a:pt x="1" y="5"/>
                      <a:pt x="0" y="5"/>
                      <a:pt x="0" y="3"/>
                    </a:cubicBezTo>
                    <a:cubicBezTo>
                      <a:pt x="0" y="2"/>
                      <a:pt x="3" y="0"/>
                      <a:pt x="3" y="0"/>
                    </a:cubicBezTo>
                    <a:cubicBezTo>
                      <a:pt x="6" y="0"/>
                      <a:pt x="8" y="4"/>
                      <a:pt x="9" y="5"/>
                    </a:cubicBezTo>
                    <a:cubicBezTo>
                      <a:pt x="5" y="6"/>
                      <a:pt x="6" y="5"/>
                      <a:pt x="3" y="5"/>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5" name="Freeform 135">
                <a:extLst>
                  <a:ext uri="{FF2B5EF4-FFF2-40B4-BE49-F238E27FC236}">
                    <a16:creationId xmlns:a16="http://schemas.microsoft.com/office/drawing/2014/main" id="{CE68993A-9F5E-4D06-B0A6-0EE388E16923}"/>
                  </a:ext>
                </a:extLst>
              </p:cNvPr>
              <p:cNvSpPr>
                <a:spLocks/>
              </p:cNvSpPr>
              <p:nvPr/>
            </p:nvSpPr>
            <p:spPr bwMode="auto">
              <a:xfrm>
                <a:off x="2791553" y="1426364"/>
                <a:ext cx="24784" cy="14870"/>
              </a:xfrm>
              <a:custGeom>
                <a:avLst/>
                <a:gdLst>
                  <a:gd name="T0" fmla="*/ 3 w 10"/>
                  <a:gd name="T1" fmla="*/ 6 h 6"/>
                  <a:gd name="T2" fmla="*/ 10 w 10"/>
                  <a:gd name="T3" fmla="*/ 0 h 6"/>
                  <a:gd name="T4" fmla="*/ 3 w 10"/>
                  <a:gd name="T5" fmla="*/ 6 h 6"/>
                </a:gdLst>
                <a:ahLst/>
                <a:cxnLst>
                  <a:cxn ang="0">
                    <a:pos x="T0" y="T1"/>
                  </a:cxn>
                  <a:cxn ang="0">
                    <a:pos x="T2" y="T3"/>
                  </a:cxn>
                  <a:cxn ang="0">
                    <a:pos x="T4" y="T5"/>
                  </a:cxn>
                </a:cxnLst>
                <a:rect l="0" t="0" r="r" b="b"/>
                <a:pathLst>
                  <a:path w="10" h="6">
                    <a:moveTo>
                      <a:pt x="3" y="6"/>
                    </a:moveTo>
                    <a:cubicBezTo>
                      <a:pt x="0" y="6"/>
                      <a:pt x="7" y="0"/>
                      <a:pt x="10" y="0"/>
                    </a:cubicBezTo>
                    <a:cubicBezTo>
                      <a:pt x="9" y="3"/>
                      <a:pt x="7" y="6"/>
                      <a:pt x="3" y="6"/>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6" name="Freeform 136">
                <a:extLst>
                  <a:ext uri="{FF2B5EF4-FFF2-40B4-BE49-F238E27FC236}">
                    <a16:creationId xmlns:a16="http://schemas.microsoft.com/office/drawing/2014/main" id="{771990FB-0EC2-4B92-AB26-016D6C4584BD}"/>
                  </a:ext>
                </a:extLst>
              </p:cNvPr>
              <p:cNvSpPr>
                <a:spLocks/>
              </p:cNvSpPr>
              <p:nvPr/>
            </p:nvSpPr>
            <p:spPr bwMode="auto">
              <a:xfrm>
                <a:off x="2580889" y="1256594"/>
                <a:ext cx="577468" cy="416372"/>
              </a:xfrm>
              <a:custGeom>
                <a:avLst/>
                <a:gdLst>
                  <a:gd name="T0" fmla="*/ 217 w 236"/>
                  <a:gd name="T1" fmla="*/ 128 h 170"/>
                  <a:gd name="T2" fmla="*/ 183 w 236"/>
                  <a:gd name="T3" fmla="*/ 111 h 170"/>
                  <a:gd name="T4" fmla="*/ 188 w 236"/>
                  <a:gd name="T5" fmla="*/ 115 h 170"/>
                  <a:gd name="T6" fmla="*/ 184 w 236"/>
                  <a:gd name="T7" fmla="*/ 120 h 170"/>
                  <a:gd name="T8" fmla="*/ 194 w 236"/>
                  <a:gd name="T9" fmla="*/ 131 h 170"/>
                  <a:gd name="T10" fmla="*/ 207 w 236"/>
                  <a:gd name="T11" fmla="*/ 134 h 170"/>
                  <a:gd name="T12" fmla="*/ 212 w 236"/>
                  <a:gd name="T13" fmla="*/ 146 h 170"/>
                  <a:gd name="T14" fmla="*/ 181 w 236"/>
                  <a:gd name="T15" fmla="*/ 146 h 170"/>
                  <a:gd name="T16" fmla="*/ 198 w 236"/>
                  <a:gd name="T17" fmla="*/ 166 h 170"/>
                  <a:gd name="T18" fmla="*/ 192 w 236"/>
                  <a:gd name="T19" fmla="*/ 166 h 170"/>
                  <a:gd name="T20" fmla="*/ 152 w 236"/>
                  <a:gd name="T21" fmla="*/ 147 h 170"/>
                  <a:gd name="T22" fmla="*/ 124 w 236"/>
                  <a:gd name="T23" fmla="*/ 137 h 170"/>
                  <a:gd name="T24" fmla="*/ 110 w 236"/>
                  <a:gd name="T25" fmla="*/ 139 h 170"/>
                  <a:gd name="T26" fmla="*/ 109 w 236"/>
                  <a:gd name="T27" fmla="*/ 123 h 170"/>
                  <a:gd name="T28" fmla="*/ 135 w 236"/>
                  <a:gd name="T29" fmla="*/ 119 h 170"/>
                  <a:gd name="T30" fmla="*/ 137 w 236"/>
                  <a:gd name="T31" fmla="*/ 109 h 170"/>
                  <a:gd name="T32" fmla="*/ 121 w 236"/>
                  <a:gd name="T33" fmla="*/ 75 h 170"/>
                  <a:gd name="T34" fmla="*/ 109 w 236"/>
                  <a:gd name="T35" fmla="*/ 75 h 170"/>
                  <a:gd name="T36" fmla="*/ 95 w 236"/>
                  <a:gd name="T37" fmla="*/ 55 h 170"/>
                  <a:gd name="T38" fmla="*/ 79 w 236"/>
                  <a:gd name="T39" fmla="*/ 59 h 170"/>
                  <a:gd name="T40" fmla="*/ 27 w 236"/>
                  <a:gd name="T41" fmla="*/ 54 h 170"/>
                  <a:gd name="T42" fmla="*/ 7 w 236"/>
                  <a:gd name="T43" fmla="*/ 45 h 170"/>
                  <a:gd name="T44" fmla="*/ 20 w 236"/>
                  <a:gd name="T45" fmla="*/ 42 h 170"/>
                  <a:gd name="T46" fmla="*/ 0 w 236"/>
                  <a:gd name="T47" fmla="*/ 32 h 170"/>
                  <a:gd name="T48" fmla="*/ 8 w 236"/>
                  <a:gd name="T49" fmla="*/ 11 h 170"/>
                  <a:gd name="T50" fmla="*/ 40 w 236"/>
                  <a:gd name="T51" fmla="*/ 3 h 170"/>
                  <a:gd name="T52" fmla="*/ 30 w 236"/>
                  <a:gd name="T53" fmla="*/ 21 h 170"/>
                  <a:gd name="T54" fmla="*/ 33 w 236"/>
                  <a:gd name="T55" fmla="*/ 31 h 170"/>
                  <a:gd name="T56" fmla="*/ 36 w 236"/>
                  <a:gd name="T57" fmla="*/ 17 h 170"/>
                  <a:gd name="T58" fmla="*/ 78 w 236"/>
                  <a:gd name="T59" fmla="*/ 19 h 170"/>
                  <a:gd name="T60" fmla="*/ 84 w 236"/>
                  <a:gd name="T61" fmla="*/ 22 h 170"/>
                  <a:gd name="T62" fmla="*/ 102 w 236"/>
                  <a:gd name="T63" fmla="*/ 18 h 170"/>
                  <a:gd name="T64" fmla="*/ 141 w 236"/>
                  <a:gd name="T65" fmla="*/ 36 h 170"/>
                  <a:gd name="T66" fmla="*/ 158 w 236"/>
                  <a:gd name="T67" fmla="*/ 42 h 170"/>
                  <a:gd name="T68" fmla="*/ 178 w 236"/>
                  <a:gd name="T69" fmla="*/ 55 h 170"/>
                  <a:gd name="T70" fmla="*/ 191 w 236"/>
                  <a:gd name="T71" fmla="*/ 62 h 170"/>
                  <a:gd name="T72" fmla="*/ 189 w 236"/>
                  <a:gd name="T73" fmla="*/ 67 h 170"/>
                  <a:gd name="T74" fmla="*/ 184 w 236"/>
                  <a:gd name="T75" fmla="*/ 76 h 170"/>
                  <a:gd name="T76" fmla="*/ 206 w 236"/>
                  <a:gd name="T77" fmla="*/ 88 h 170"/>
                  <a:gd name="T78" fmla="*/ 223 w 236"/>
                  <a:gd name="T79" fmla="*/ 100 h 170"/>
                  <a:gd name="T80" fmla="*/ 236 w 236"/>
                  <a:gd name="T81" fmla="*/ 108 h 170"/>
                  <a:gd name="T82" fmla="*/ 227 w 236"/>
                  <a:gd name="T8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170">
                    <a:moveTo>
                      <a:pt x="221" y="120"/>
                    </a:moveTo>
                    <a:cubicBezTo>
                      <a:pt x="221" y="123"/>
                      <a:pt x="220" y="128"/>
                      <a:pt x="217" y="128"/>
                    </a:cubicBezTo>
                    <a:cubicBezTo>
                      <a:pt x="203" y="128"/>
                      <a:pt x="202" y="108"/>
                      <a:pt x="188" y="108"/>
                    </a:cubicBezTo>
                    <a:cubicBezTo>
                      <a:pt x="187" y="108"/>
                      <a:pt x="183" y="111"/>
                      <a:pt x="183" y="111"/>
                    </a:cubicBezTo>
                    <a:cubicBezTo>
                      <a:pt x="185" y="113"/>
                      <a:pt x="186" y="112"/>
                      <a:pt x="188" y="112"/>
                    </a:cubicBezTo>
                    <a:cubicBezTo>
                      <a:pt x="188" y="115"/>
                      <a:pt x="188" y="115"/>
                      <a:pt x="188" y="115"/>
                    </a:cubicBezTo>
                    <a:cubicBezTo>
                      <a:pt x="187" y="116"/>
                      <a:pt x="185" y="116"/>
                      <a:pt x="184" y="115"/>
                    </a:cubicBezTo>
                    <a:cubicBezTo>
                      <a:pt x="184" y="120"/>
                      <a:pt x="184" y="120"/>
                      <a:pt x="184" y="120"/>
                    </a:cubicBezTo>
                    <a:cubicBezTo>
                      <a:pt x="188" y="120"/>
                      <a:pt x="188" y="120"/>
                      <a:pt x="188" y="120"/>
                    </a:cubicBezTo>
                    <a:cubicBezTo>
                      <a:pt x="188" y="123"/>
                      <a:pt x="192" y="130"/>
                      <a:pt x="194" y="131"/>
                    </a:cubicBezTo>
                    <a:cubicBezTo>
                      <a:pt x="200" y="133"/>
                      <a:pt x="202" y="129"/>
                      <a:pt x="202" y="134"/>
                    </a:cubicBezTo>
                    <a:cubicBezTo>
                      <a:pt x="205" y="134"/>
                      <a:pt x="205" y="134"/>
                      <a:pt x="207" y="134"/>
                    </a:cubicBezTo>
                    <a:cubicBezTo>
                      <a:pt x="207" y="139"/>
                      <a:pt x="207" y="139"/>
                      <a:pt x="207" y="140"/>
                    </a:cubicBezTo>
                    <a:cubicBezTo>
                      <a:pt x="207" y="142"/>
                      <a:pt x="212" y="143"/>
                      <a:pt x="212" y="146"/>
                    </a:cubicBezTo>
                    <a:cubicBezTo>
                      <a:pt x="212" y="149"/>
                      <a:pt x="209" y="155"/>
                      <a:pt x="208" y="158"/>
                    </a:cubicBezTo>
                    <a:cubicBezTo>
                      <a:pt x="203" y="157"/>
                      <a:pt x="184" y="150"/>
                      <a:pt x="181" y="146"/>
                    </a:cubicBezTo>
                    <a:cubicBezTo>
                      <a:pt x="177" y="146"/>
                      <a:pt x="177" y="146"/>
                      <a:pt x="177" y="146"/>
                    </a:cubicBezTo>
                    <a:cubicBezTo>
                      <a:pt x="182" y="152"/>
                      <a:pt x="198" y="158"/>
                      <a:pt x="198" y="166"/>
                    </a:cubicBezTo>
                    <a:cubicBezTo>
                      <a:pt x="198" y="168"/>
                      <a:pt x="196" y="170"/>
                      <a:pt x="195" y="170"/>
                    </a:cubicBezTo>
                    <a:cubicBezTo>
                      <a:pt x="194" y="170"/>
                      <a:pt x="193" y="167"/>
                      <a:pt x="192" y="166"/>
                    </a:cubicBezTo>
                    <a:cubicBezTo>
                      <a:pt x="184" y="162"/>
                      <a:pt x="178" y="164"/>
                      <a:pt x="171" y="160"/>
                    </a:cubicBezTo>
                    <a:cubicBezTo>
                      <a:pt x="164" y="156"/>
                      <a:pt x="147" y="156"/>
                      <a:pt x="152" y="147"/>
                    </a:cubicBezTo>
                    <a:cubicBezTo>
                      <a:pt x="142" y="143"/>
                      <a:pt x="138" y="137"/>
                      <a:pt x="130" y="133"/>
                    </a:cubicBezTo>
                    <a:cubicBezTo>
                      <a:pt x="128" y="135"/>
                      <a:pt x="126" y="137"/>
                      <a:pt x="124" y="137"/>
                    </a:cubicBezTo>
                    <a:cubicBezTo>
                      <a:pt x="121" y="137"/>
                      <a:pt x="122" y="135"/>
                      <a:pt x="119" y="135"/>
                    </a:cubicBezTo>
                    <a:cubicBezTo>
                      <a:pt x="115" y="135"/>
                      <a:pt x="114" y="139"/>
                      <a:pt x="110" y="139"/>
                    </a:cubicBezTo>
                    <a:cubicBezTo>
                      <a:pt x="107" y="139"/>
                      <a:pt x="98" y="135"/>
                      <a:pt x="98" y="131"/>
                    </a:cubicBezTo>
                    <a:cubicBezTo>
                      <a:pt x="98" y="128"/>
                      <a:pt x="105" y="123"/>
                      <a:pt x="109" y="123"/>
                    </a:cubicBezTo>
                    <a:cubicBezTo>
                      <a:pt x="115" y="123"/>
                      <a:pt x="119" y="123"/>
                      <a:pt x="122" y="123"/>
                    </a:cubicBezTo>
                    <a:cubicBezTo>
                      <a:pt x="124" y="123"/>
                      <a:pt x="131" y="122"/>
                      <a:pt x="135" y="119"/>
                    </a:cubicBezTo>
                    <a:cubicBezTo>
                      <a:pt x="133" y="119"/>
                      <a:pt x="130" y="116"/>
                      <a:pt x="130" y="113"/>
                    </a:cubicBezTo>
                    <a:cubicBezTo>
                      <a:pt x="130" y="108"/>
                      <a:pt x="135" y="111"/>
                      <a:pt x="137" y="109"/>
                    </a:cubicBezTo>
                    <a:cubicBezTo>
                      <a:pt x="139" y="106"/>
                      <a:pt x="145" y="100"/>
                      <a:pt x="145" y="96"/>
                    </a:cubicBezTo>
                    <a:cubicBezTo>
                      <a:pt x="145" y="89"/>
                      <a:pt x="127" y="75"/>
                      <a:pt x="121" y="75"/>
                    </a:cubicBezTo>
                    <a:cubicBezTo>
                      <a:pt x="117" y="75"/>
                      <a:pt x="115" y="78"/>
                      <a:pt x="112" y="78"/>
                    </a:cubicBezTo>
                    <a:cubicBezTo>
                      <a:pt x="111" y="78"/>
                      <a:pt x="109" y="75"/>
                      <a:pt x="109" y="75"/>
                    </a:cubicBezTo>
                    <a:cubicBezTo>
                      <a:pt x="109" y="72"/>
                      <a:pt x="115" y="71"/>
                      <a:pt x="116" y="71"/>
                    </a:cubicBezTo>
                    <a:cubicBezTo>
                      <a:pt x="114" y="68"/>
                      <a:pt x="98" y="55"/>
                      <a:pt x="95" y="55"/>
                    </a:cubicBezTo>
                    <a:cubicBezTo>
                      <a:pt x="91" y="55"/>
                      <a:pt x="87" y="66"/>
                      <a:pt x="82" y="66"/>
                    </a:cubicBezTo>
                    <a:cubicBezTo>
                      <a:pt x="78" y="66"/>
                      <a:pt x="79" y="61"/>
                      <a:pt x="79" y="59"/>
                    </a:cubicBezTo>
                    <a:cubicBezTo>
                      <a:pt x="70" y="59"/>
                      <a:pt x="49" y="59"/>
                      <a:pt x="36" y="59"/>
                    </a:cubicBezTo>
                    <a:cubicBezTo>
                      <a:pt x="33" y="59"/>
                      <a:pt x="29" y="56"/>
                      <a:pt x="27" y="54"/>
                    </a:cubicBezTo>
                    <a:cubicBezTo>
                      <a:pt x="13" y="54"/>
                      <a:pt x="13" y="54"/>
                      <a:pt x="13" y="54"/>
                    </a:cubicBezTo>
                    <a:cubicBezTo>
                      <a:pt x="12" y="50"/>
                      <a:pt x="8" y="49"/>
                      <a:pt x="7" y="45"/>
                    </a:cubicBezTo>
                    <a:cubicBezTo>
                      <a:pt x="11" y="44"/>
                      <a:pt x="15" y="45"/>
                      <a:pt x="20" y="46"/>
                    </a:cubicBezTo>
                    <a:cubicBezTo>
                      <a:pt x="20" y="42"/>
                      <a:pt x="20" y="42"/>
                      <a:pt x="20" y="42"/>
                    </a:cubicBezTo>
                    <a:cubicBezTo>
                      <a:pt x="17" y="40"/>
                      <a:pt x="4" y="39"/>
                      <a:pt x="4" y="39"/>
                    </a:cubicBezTo>
                    <a:cubicBezTo>
                      <a:pt x="4" y="39"/>
                      <a:pt x="0" y="34"/>
                      <a:pt x="0" y="32"/>
                    </a:cubicBezTo>
                    <a:cubicBezTo>
                      <a:pt x="0" y="24"/>
                      <a:pt x="1" y="22"/>
                      <a:pt x="6" y="19"/>
                    </a:cubicBezTo>
                    <a:cubicBezTo>
                      <a:pt x="8" y="17"/>
                      <a:pt x="6" y="12"/>
                      <a:pt x="8" y="11"/>
                    </a:cubicBezTo>
                    <a:cubicBezTo>
                      <a:pt x="13" y="5"/>
                      <a:pt x="21" y="0"/>
                      <a:pt x="31" y="0"/>
                    </a:cubicBezTo>
                    <a:cubicBezTo>
                      <a:pt x="31" y="0"/>
                      <a:pt x="40" y="3"/>
                      <a:pt x="40" y="3"/>
                    </a:cubicBezTo>
                    <a:cubicBezTo>
                      <a:pt x="37" y="9"/>
                      <a:pt x="28" y="9"/>
                      <a:pt x="28" y="18"/>
                    </a:cubicBezTo>
                    <a:cubicBezTo>
                      <a:pt x="28" y="20"/>
                      <a:pt x="29" y="21"/>
                      <a:pt x="30" y="21"/>
                    </a:cubicBezTo>
                    <a:cubicBezTo>
                      <a:pt x="29" y="23"/>
                      <a:pt x="30" y="26"/>
                      <a:pt x="30" y="26"/>
                    </a:cubicBezTo>
                    <a:cubicBezTo>
                      <a:pt x="30" y="28"/>
                      <a:pt x="29" y="31"/>
                      <a:pt x="33" y="31"/>
                    </a:cubicBezTo>
                    <a:cubicBezTo>
                      <a:pt x="35" y="31"/>
                      <a:pt x="39" y="27"/>
                      <a:pt x="39" y="25"/>
                    </a:cubicBezTo>
                    <a:cubicBezTo>
                      <a:pt x="39" y="22"/>
                      <a:pt x="36" y="20"/>
                      <a:pt x="36" y="17"/>
                    </a:cubicBezTo>
                    <a:cubicBezTo>
                      <a:pt x="36" y="6"/>
                      <a:pt x="55" y="3"/>
                      <a:pt x="66" y="3"/>
                    </a:cubicBezTo>
                    <a:cubicBezTo>
                      <a:pt x="74" y="3"/>
                      <a:pt x="78" y="13"/>
                      <a:pt x="78" y="19"/>
                    </a:cubicBezTo>
                    <a:cubicBezTo>
                      <a:pt x="78" y="20"/>
                      <a:pt x="76" y="25"/>
                      <a:pt x="78" y="25"/>
                    </a:cubicBezTo>
                    <a:cubicBezTo>
                      <a:pt x="80" y="25"/>
                      <a:pt x="81" y="22"/>
                      <a:pt x="84" y="22"/>
                    </a:cubicBezTo>
                    <a:cubicBezTo>
                      <a:pt x="87" y="22"/>
                      <a:pt x="88" y="25"/>
                      <a:pt x="90" y="25"/>
                    </a:cubicBezTo>
                    <a:cubicBezTo>
                      <a:pt x="95" y="25"/>
                      <a:pt x="97" y="18"/>
                      <a:pt x="102" y="18"/>
                    </a:cubicBezTo>
                    <a:cubicBezTo>
                      <a:pt x="107" y="18"/>
                      <a:pt x="119" y="20"/>
                      <a:pt x="123" y="22"/>
                    </a:cubicBezTo>
                    <a:cubicBezTo>
                      <a:pt x="130" y="27"/>
                      <a:pt x="132" y="36"/>
                      <a:pt x="141" y="36"/>
                    </a:cubicBezTo>
                    <a:cubicBezTo>
                      <a:pt x="145" y="36"/>
                      <a:pt x="146" y="36"/>
                      <a:pt x="148" y="36"/>
                    </a:cubicBezTo>
                    <a:cubicBezTo>
                      <a:pt x="151" y="36"/>
                      <a:pt x="159" y="37"/>
                      <a:pt x="158" y="42"/>
                    </a:cubicBezTo>
                    <a:cubicBezTo>
                      <a:pt x="165" y="45"/>
                      <a:pt x="170" y="49"/>
                      <a:pt x="178" y="50"/>
                    </a:cubicBezTo>
                    <a:cubicBezTo>
                      <a:pt x="178" y="55"/>
                      <a:pt x="178" y="55"/>
                      <a:pt x="178" y="55"/>
                    </a:cubicBezTo>
                    <a:cubicBezTo>
                      <a:pt x="179" y="55"/>
                      <a:pt x="183" y="55"/>
                      <a:pt x="183" y="55"/>
                    </a:cubicBezTo>
                    <a:cubicBezTo>
                      <a:pt x="187" y="55"/>
                      <a:pt x="189" y="58"/>
                      <a:pt x="191" y="62"/>
                    </a:cubicBezTo>
                    <a:cubicBezTo>
                      <a:pt x="187" y="63"/>
                      <a:pt x="183" y="63"/>
                      <a:pt x="181" y="66"/>
                    </a:cubicBezTo>
                    <a:cubicBezTo>
                      <a:pt x="186" y="67"/>
                      <a:pt x="187" y="67"/>
                      <a:pt x="189" y="67"/>
                    </a:cubicBezTo>
                    <a:cubicBezTo>
                      <a:pt x="191" y="67"/>
                      <a:pt x="193" y="67"/>
                      <a:pt x="194" y="69"/>
                    </a:cubicBezTo>
                    <a:cubicBezTo>
                      <a:pt x="189" y="71"/>
                      <a:pt x="187" y="71"/>
                      <a:pt x="184" y="76"/>
                    </a:cubicBezTo>
                    <a:cubicBezTo>
                      <a:pt x="187" y="77"/>
                      <a:pt x="188" y="78"/>
                      <a:pt x="192" y="78"/>
                    </a:cubicBezTo>
                    <a:cubicBezTo>
                      <a:pt x="193" y="85"/>
                      <a:pt x="200" y="88"/>
                      <a:pt x="206" y="88"/>
                    </a:cubicBezTo>
                    <a:cubicBezTo>
                      <a:pt x="207" y="93"/>
                      <a:pt x="208" y="98"/>
                      <a:pt x="213" y="98"/>
                    </a:cubicBezTo>
                    <a:cubicBezTo>
                      <a:pt x="219" y="98"/>
                      <a:pt x="221" y="94"/>
                      <a:pt x="223" y="100"/>
                    </a:cubicBezTo>
                    <a:cubicBezTo>
                      <a:pt x="224" y="101"/>
                      <a:pt x="227" y="101"/>
                      <a:pt x="228" y="101"/>
                    </a:cubicBezTo>
                    <a:cubicBezTo>
                      <a:pt x="233" y="101"/>
                      <a:pt x="236" y="103"/>
                      <a:pt x="236" y="108"/>
                    </a:cubicBezTo>
                    <a:cubicBezTo>
                      <a:pt x="236" y="111"/>
                      <a:pt x="231" y="112"/>
                      <a:pt x="227" y="112"/>
                    </a:cubicBezTo>
                    <a:cubicBezTo>
                      <a:pt x="227" y="116"/>
                      <a:pt x="227" y="115"/>
                      <a:pt x="227" y="116"/>
                    </a:cubicBezTo>
                    <a:cubicBezTo>
                      <a:pt x="227" y="117"/>
                      <a:pt x="226" y="120"/>
                      <a:pt x="221" y="12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7" name="Freeform 137">
                <a:extLst>
                  <a:ext uri="{FF2B5EF4-FFF2-40B4-BE49-F238E27FC236}">
                    <a16:creationId xmlns:a16="http://schemas.microsoft.com/office/drawing/2014/main" id="{2A94DB71-CFA2-4BF7-86C6-36FB53DBC7F8}"/>
                  </a:ext>
                </a:extLst>
              </p:cNvPr>
              <p:cNvSpPr>
                <a:spLocks/>
              </p:cNvSpPr>
              <p:nvPr/>
            </p:nvSpPr>
            <p:spPr bwMode="auto">
              <a:xfrm>
                <a:off x="2818816" y="1617201"/>
                <a:ext cx="13632" cy="14870"/>
              </a:xfrm>
              <a:custGeom>
                <a:avLst/>
                <a:gdLst>
                  <a:gd name="T0" fmla="*/ 6 w 6"/>
                  <a:gd name="T1" fmla="*/ 3 h 6"/>
                  <a:gd name="T2" fmla="*/ 0 w 6"/>
                  <a:gd name="T3" fmla="*/ 3 h 6"/>
                  <a:gd name="T4" fmla="*/ 6 w 6"/>
                  <a:gd name="T5" fmla="*/ 3 h 6"/>
                </a:gdLst>
                <a:ahLst/>
                <a:cxnLst>
                  <a:cxn ang="0">
                    <a:pos x="T0" y="T1"/>
                  </a:cxn>
                  <a:cxn ang="0">
                    <a:pos x="T2" y="T3"/>
                  </a:cxn>
                  <a:cxn ang="0">
                    <a:pos x="T4" y="T5"/>
                  </a:cxn>
                </a:cxnLst>
                <a:rect l="0" t="0" r="r" b="b"/>
                <a:pathLst>
                  <a:path w="6" h="6">
                    <a:moveTo>
                      <a:pt x="6" y="3"/>
                    </a:moveTo>
                    <a:cubicBezTo>
                      <a:pt x="3" y="6"/>
                      <a:pt x="2" y="6"/>
                      <a:pt x="0" y="3"/>
                    </a:cubicBezTo>
                    <a:cubicBezTo>
                      <a:pt x="2" y="0"/>
                      <a:pt x="3" y="2"/>
                      <a:pt x="6" y="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8" name="Freeform 138">
                <a:extLst>
                  <a:ext uri="{FF2B5EF4-FFF2-40B4-BE49-F238E27FC236}">
                    <a16:creationId xmlns:a16="http://schemas.microsoft.com/office/drawing/2014/main" id="{942DADFE-954D-4616-BD56-F24797189764}"/>
                  </a:ext>
                </a:extLst>
              </p:cNvPr>
              <p:cNvSpPr>
                <a:spLocks/>
              </p:cNvSpPr>
              <p:nvPr/>
            </p:nvSpPr>
            <p:spPr bwMode="auto">
              <a:xfrm>
                <a:off x="2698613" y="1536654"/>
                <a:ext cx="14870" cy="13632"/>
              </a:xfrm>
              <a:custGeom>
                <a:avLst/>
                <a:gdLst>
                  <a:gd name="T0" fmla="*/ 1 w 6"/>
                  <a:gd name="T1" fmla="*/ 1 h 6"/>
                  <a:gd name="T2" fmla="*/ 6 w 6"/>
                  <a:gd name="T3" fmla="*/ 6 h 6"/>
                  <a:gd name="T4" fmla="*/ 1 w 6"/>
                  <a:gd name="T5" fmla="*/ 1 h 6"/>
                </a:gdLst>
                <a:ahLst/>
                <a:cxnLst>
                  <a:cxn ang="0">
                    <a:pos x="T0" y="T1"/>
                  </a:cxn>
                  <a:cxn ang="0">
                    <a:pos x="T2" y="T3"/>
                  </a:cxn>
                  <a:cxn ang="0">
                    <a:pos x="T4" y="T5"/>
                  </a:cxn>
                </a:cxnLst>
                <a:rect l="0" t="0" r="r" b="b"/>
                <a:pathLst>
                  <a:path w="6" h="6">
                    <a:moveTo>
                      <a:pt x="1" y="1"/>
                    </a:moveTo>
                    <a:cubicBezTo>
                      <a:pt x="4" y="0"/>
                      <a:pt x="4" y="3"/>
                      <a:pt x="6" y="6"/>
                    </a:cubicBezTo>
                    <a:cubicBezTo>
                      <a:pt x="3" y="6"/>
                      <a:pt x="0" y="3"/>
                      <a:pt x="1" y="1"/>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89" name="Freeform 139">
                <a:extLst>
                  <a:ext uri="{FF2B5EF4-FFF2-40B4-BE49-F238E27FC236}">
                    <a16:creationId xmlns:a16="http://schemas.microsoft.com/office/drawing/2014/main" id="{E86623C8-8550-4496-BBA4-6B885BC7D448}"/>
                  </a:ext>
                </a:extLst>
              </p:cNvPr>
              <p:cNvSpPr>
                <a:spLocks/>
              </p:cNvSpPr>
              <p:nvPr/>
            </p:nvSpPr>
            <p:spPr bwMode="auto">
              <a:xfrm>
                <a:off x="2544952" y="838983"/>
                <a:ext cx="615883" cy="322192"/>
              </a:xfrm>
              <a:custGeom>
                <a:avLst/>
                <a:gdLst>
                  <a:gd name="T0" fmla="*/ 201 w 252"/>
                  <a:gd name="T1" fmla="*/ 10 h 132"/>
                  <a:gd name="T2" fmla="*/ 229 w 252"/>
                  <a:gd name="T3" fmla="*/ 6 h 132"/>
                  <a:gd name="T4" fmla="*/ 252 w 252"/>
                  <a:gd name="T5" fmla="*/ 18 h 132"/>
                  <a:gd name="T6" fmla="*/ 204 w 252"/>
                  <a:gd name="T7" fmla="*/ 33 h 132"/>
                  <a:gd name="T8" fmla="*/ 193 w 252"/>
                  <a:gd name="T9" fmla="*/ 48 h 132"/>
                  <a:gd name="T10" fmla="*/ 151 w 252"/>
                  <a:gd name="T11" fmla="*/ 71 h 132"/>
                  <a:gd name="T12" fmla="*/ 141 w 252"/>
                  <a:gd name="T13" fmla="*/ 77 h 132"/>
                  <a:gd name="T14" fmla="*/ 141 w 252"/>
                  <a:gd name="T15" fmla="*/ 89 h 132"/>
                  <a:gd name="T16" fmla="*/ 114 w 252"/>
                  <a:gd name="T17" fmla="*/ 102 h 132"/>
                  <a:gd name="T18" fmla="*/ 104 w 252"/>
                  <a:gd name="T19" fmla="*/ 120 h 132"/>
                  <a:gd name="T20" fmla="*/ 115 w 252"/>
                  <a:gd name="T21" fmla="*/ 122 h 132"/>
                  <a:gd name="T22" fmla="*/ 83 w 252"/>
                  <a:gd name="T23" fmla="*/ 128 h 132"/>
                  <a:gd name="T24" fmla="*/ 53 w 252"/>
                  <a:gd name="T25" fmla="*/ 131 h 132"/>
                  <a:gd name="T26" fmla="*/ 22 w 252"/>
                  <a:gd name="T27" fmla="*/ 128 h 132"/>
                  <a:gd name="T28" fmla="*/ 40 w 252"/>
                  <a:gd name="T29" fmla="*/ 114 h 132"/>
                  <a:gd name="T30" fmla="*/ 38 w 252"/>
                  <a:gd name="T31" fmla="*/ 103 h 132"/>
                  <a:gd name="T32" fmla="*/ 61 w 252"/>
                  <a:gd name="T33" fmla="*/ 111 h 132"/>
                  <a:gd name="T34" fmla="*/ 44 w 252"/>
                  <a:gd name="T35" fmla="*/ 96 h 132"/>
                  <a:gd name="T36" fmla="*/ 36 w 252"/>
                  <a:gd name="T37" fmla="*/ 98 h 132"/>
                  <a:gd name="T38" fmla="*/ 45 w 252"/>
                  <a:gd name="T39" fmla="*/ 85 h 132"/>
                  <a:gd name="T40" fmla="*/ 41 w 252"/>
                  <a:gd name="T41" fmla="*/ 63 h 132"/>
                  <a:gd name="T42" fmla="*/ 44 w 252"/>
                  <a:gd name="T43" fmla="*/ 58 h 132"/>
                  <a:gd name="T44" fmla="*/ 64 w 252"/>
                  <a:gd name="T45" fmla="*/ 58 h 132"/>
                  <a:gd name="T46" fmla="*/ 71 w 252"/>
                  <a:gd name="T47" fmla="*/ 59 h 132"/>
                  <a:gd name="T48" fmla="*/ 87 w 252"/>
                  <a:gd name="T49" fmla="*/ 56 h 132"/>
                  <a:gd name="T50" fmla="*/ 97 w 252"/>
                  <a:gd name="T51" fmla="*/ 48 h 132"/>
                  <a:gd name="T52" fmla="*/ 65 w 252"/>
                  <a:gd name="T53" fmla="*/ 52 h 132"/>
                  <a:gd name="T54" fmla="*/ 48 w 252"/>
                  <a:gd name="T55" fmla="*/ 50 h 132"/>
                  <a:gd name="T56" fmla="*/ 38 w 252"/>
                  <a:gd name="T57" fmla="*/ 52 h 132"/>
                  <a:gd name="T58" fmla="*/ 30 w 252"/>
                  <a:gd name="T59" fmla="*/ 43 h 132"/>
                  <a:gd name="T60" fmla="*/ 34 w 252"/>
                  <a:gd name="T61" fmla="*/ 34 h 132"/>
                  <a:gd name="T62" fmla="*/ 17 w 252"/>
                  <a:gd name="T63" fmla="*/ 39 h 132"/>
                  <a:gd name="T64" fmla="*/ 20 w 252"/>
                  <a:gd name="T65" fmla="*/ 32 h 132"/>
                  <a:gd name="T66" fmla="*/ 7 w 252"/>
                  <a:gd name="T67" fmla="*/ 34 h 132"/>
                  <a:gd name="T68" fmla="*/ 29 w 252"/>
                  <a:gd name="T69" fmla="*/ 23 h 132"/>
                  <a:gd name="T70" fmla="*/ 38 w 252"/>
                  <a:gd name="T71" fmla="*/ 21 h 132"/>
                  <a:gd name="T72" fmla="*/ 68 w 252"/>
                  <a:gd name="T73" fmla="*/ 21 h 132"/>
                  <a:gd name="T74" fmla="*/ 89 w 252"/>
                  <a:gd name="T75" fmla="*/ 7 h 132"/>
                  <a:gd name="T76" fmla="*/ 128 w 252"/>
                  <a:gd name="T77" fmla="*/ 4 h 132"/>
                  <a:gd name="T78" fmla="*/ 143 w 252"/>
                  <a:gd name="T79" fmla="*/ 5 h 132"/>
                  <a:gd name="T80" fmla="*/ 160 w 252"/>
                  <a:gd name="T81" fmla="*/ 2 h 132"/>
                  <a:gd name="T82" fmla="*/ 206 w 252"/>
                  <a:gd name="T83" fmla="*/ 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 h="132">
                    <a:moveTo>
                      <a:pt x="206" y="7"/>
                    </a:moveTo>
                    <a:cubicBezTo>
                      <a:pt x="204" y="9"/>
                      <a:pt x="203" y="10"/>
                      <a:pt x="201" y="10"/>
                    </a:cubicBezTo>
                    <a:cubicBezTo>
                      <a:pt x="223" y="4"/>
                      <a:pt x="223" y="4"/>
                      <a:pt x="223" y="4"/>
                    </a:cubicBezTo>
                    <a:cubicBezTo>
                      <a:pt x="225" y="5"/>
                      <a:pt x="227" y="5"/>
                      <a:pt x="229" y="6"/>
                    </a:cubicBezTo>
                    <a:cubicBezTo>
                      <a:pt x="232" y="7"/>
                      <a:pt x="232" y="9"/>
                      <a:pt x="234" y="11"/>
                    </a:cubicBezTo>
                    <a:cubicBezTo>
                      <a:pt x="237" y="14"/>
                      <a:pt x="252" y="13"/>
                      <a:pt x="252" y="18"/>
                    </a:cubicBezTo>
                    <a:cubicBezTo>
                      <a:pt x="252" y="22"/>
                      <a:pt x="247" y="21"/>
                      <a:pt x="245" y="22"/>
                    </a:cubicBezTo>
                    <a:cubicBezTo>
                      <a:pt x="234" y="31"/>
                      <a:pt x="219" y="26"/>
                      <a:pt x="204" y="33"/>
                    </a:cubicBezTo>
                    <a:cubicBezTo>
                      <a:pt x="207" y="36"/>
                      <a:pt x="219" y="34"/>
                      <a:pt x="226" y="34"/>
                    </a:cubicBezTo>
                    <a:cubicBezTo>
                      <a:pt x="219" y="41"/>
                      <a:pt x="203" y="45"/>
                      <a:pt x="193" y="48"/>
                    </a:cubicBezTo>
                    <a:cubicBezTo>
                      <a:pt x="181" y="52"/>
                      <a:pt x="175" y="63"/>
                      <a:pt x="166" y="70"/>
                    </a:cubicBezTo>
                    <a:cubicBezTo>
                      <a:pt x="162" y="73"/>
                      <a:pt x="156" y="69"/>
                      <a:pt x="151" y="71"/>
                    </a:cubicBezTo>
                    <a:cubicBezTo>
                      <a:pt x="145" y="73"/>
                      <a:pt x="138" y="73"/>
                      <a:pt x="133" y="77"/>
                    </a:cubicBezTo>
                    <a:cubicBezTo>
                      <a:pt x="141" y="77"/>
                      <a:pt x="141" y="77"/>
                      <a:pt x="141" y="77"/>
                    </a:cubicBezTo>
                    <a:cubicBezTo>
                      <a:pt x="142" y="83"/>
                      <a:pt x="138" y="83"/>
                      <a:pt x="133" y="82"/>
                    </a:cubicBezTo>
                    <a:cubicBezTo>
                      <a:pt x="136" y="84"/>
                      <a:pt x="139" y="85"/>
                      <a:pt x="141" y="89"/>
                    </a:cubicBezTo>
                    <a:cubicBezTo>
                      <a:pt x="135" y="92"/>
                      <a:pt x="133" y="99"/>
                      <a:pt x="128" y="102"/>
                    </a:cubicBezTo>
                    <a:cubicBezTo>
                      <a:pt x="116" y="102"/>
                      <a:pt x="116" y="102"/>
                      <a:pt x="114" y="102"/>
                    </a:cubicBezTo>
                    <a:cubicBezTo>
                      <a:pt x="114" y="104"/>
                      <a:pt x="116" y="105"/>
                      <a:pt x="116" y="106"/>
                    </a:cubicBezTo>
                    <a:cubicBezTo>
                      <a:pt x="116" y="116"/>
                      <a:pt x="104" y="110"/>
                      <a:pt x="104" y="120"/>
                    </a:cubicBezTo>
                    <a:cubicBezTo>
                      <a:pt x="108" y="120"/>
                      <a:pt x="109" y="120"/>
                      <a:pt x="111" y="120"/>
                    </a:cubicBezTo>
                    <a:cubicBezTo>
                      <a:pt x="112" y="120"/>
                      <a:pt x="115" y="120"/>
                      <a:pt x="115" y="122"/>
                    </a:cubicBezTo>
                    <a:cubicBezTo>
                      <a:pt x="115" y="127"/>
                      <a:pt x="99" y="132"/>
                      <a:pt x="92" y="132"/>
                    </a:cubicBezTo>
                    <a:cubicBezTo>
                      <a:pt x="86" y="132"/>
                      <a:pt x="89" y="128"/>
                      <a:pt x="83" y="128"/>
                    </a:cubicBezTo>
                    <a:cubicBezTo>
                      <a:pt x="75" y="128"/>
                      <a:pt x="68" y="128"/>
                      <a:pt x="61" y="128"/>
                    </a:cubicBezTo>
                    <a:cubicBezTo>
                      <a:pt x="59" y="128"/>
                      <a:pt x="57" y="131"/>
                      <a:pt x="53" y="131"/>
                    </a:cubicBezTo>
                    <a:cubicBezTo>
                      <a:pt x="43" y="131"/>
                      <a:pt x="35" y="128"/>
                      <a:pt x="25" y="125"/>
                    </a:cubicBezTo>
                    <a:cubicBezTo>
                      <a:pt x="25" y="127"/>
                      <a:pt x="23" y="128"/>
                      <a:pt x="22" y="128"/>
                    </a:cubicBezTo>
                    <a:cubicBezTo>
                      <a:pt x="20" y="128"/>
                      <a:pt x="19" y="127"/>
                      <a:pt x="19" y="126"/>
                    </a:cubicBezTo>
                    <a:cubicBezTo>
                      <a:pt x="19" y="114"/>
                      <a:pt x="34" y="118"/>
                      <a:pt x="40" y="114"/>
                    </a:cubicBezTo>
                    <a:cubicBezTo>
                      <a:pt x="37" y="112"/>
                      <a:pt x="31" y="111"/>
                      <a:pt x="31" y="106"/>
                    </a:cubicBezTo>
                    <a:cubicBezTo>
                      <a:pt x="31" y="102"/>
                      <a:pt x="35" y="103"/>
                      <a:pt x="38" y="103"/>
                    </a:cubicBezTo>
                    <a:cubicBezTo>
                      <a:pt x="47" y="103"/>
                      <a:pt x="50" y="108"/>
                      <a:pt x="56" y="111"/>
                    </a:cubicBezTo>
                    <a:cubicBezTo>
                      <a:pt x="61" y="111"/>
                      <a:pt x="61" y="111"/>
                      <a:pt x="61" y="111"/>
                    </a:cubicBezTo>
                    <a:cubicBezTo>
                      <a:pt x="57" y="107"/>
                      <a:pt x="48" y="103"/>
                      <a:pt x="48" y="96"/>
                    </a:cubicBezTo>
                    <a:cubicBezTo>
                      <a:pt x="44" y="96"/>
                      <a:pt x="44" y="96"/>
                      <a:pt x="44" y="96"/>
                    </a:cubicBezTo>
                    <a:cubicBezTo>
                      <a:pt x="42" y="97"/>
                      <a:pt x="42" y="97"/>
                      <a:pt x="41" y="98"/>
                    </a:cubicBezTo>
                    <a:cubicBezTo>
                      <a:pt x="36" y="98"/>
                      <a:pt x="36" y="98"/>
                      <a:pt x="36" y="98"/>
                    </a:cubicBezTo>
                    <a:cubicBezTo>
                      <a:pt x="36" y="95"/>
                      <a:pt x="36" y="95"/>
                      <a:pt x="36" y="95"/>
                    </a:cubicBezTo>
                    <a:cubicBezTo>
                      <a:pt x="39" y="90"/>
                      <a:pt x="41" y="87"/>
                      <a:pt x="45" y="85"/>
                    </a:cubicBezTo>
                    <a:cubicBezTo>
                      <a:pt x="52" y="83"/>
                      <a:pt x="61" y="86"/>
                      <a:pt x="61" y="78"/>
                    </a:cubicBezTo>
                    <a:cubicBezTo>
                      <a:pt x="61" y="69"/>
                      <a:pt x="41" y="69"/>
                      <a:pt x="41" y="63"/>
                    </a:cubicBezTo>
                    <a:cubicBezTo>
                      <a:pt x="41" y="61"/>
                      <a:pt x="46" y="61"/>
                      <a:pt x="48" y="61"/>
                    </a:cubicBezTo>
                    <a:cubicBezTo>
                      <a:pt x="45" y="61"/>
                      <a:pt x="45" y="60"/>
                      <a:pt x="44" y="58"/>
                    </a:cubicBezTo>
                    <a:cubicBezTo>
                      <a:pt x="46" y="57"/>
                      <a:pt x="47" y="58"/>
                      <a:pt x="48" y="58"/>
                    </a:cubicBezTo>
                    <a:cubicBezTo>
                      <a:pt x="52" y="58"/>
                      <a:pt x="58" y="56"/>
                      <a:pt x="64" y="58"/>
                    </a:cubicBezTo>
                    <a:cubicBezTo>
                      <a:pt x="71" y="61"/>
                      <a:pt x="73" y="69"/>
                      <a:pt x="81" y="68"/>
                    </a:cubicBezTo>
                    <a:cubicBezTo>
                      <a:pt x="80" y="67"/>
                      <a:pt x="71" y="61"/>
                      <a:pt x="71" y="59"/>
                    </a:cubicBezTo>
                    <a:cubicBezTo>
                      <a:pt x="71" y="58"/>
                      <a:pt x="72" y="57"/>
                      <a:pt x="73" y="56"/>
                    </a:cubicBezTo>
                    <a:cubicBezTo>
                      <a:pt x="87" y="56"/>
                      <a:pt x="87" y="56"/>
                      <a:pt x="87" y="56"/>
                    </a:cubicBezTo>
                    <a:cubicBezTo>
                      <a:pt x="93" y="54"/>
                      <a:pt x="97" y="52"/>
                      <a:pt x="101" y="48"/>
                    </a:cubicBezTo>
                    <a:cubicBezTo>
                      <a:pt x="97" y="48"/>
                      <a:pt x="97" y="48"/>
                      <a:pt x="97" y="48"/>
                    </a:cubicBezTo>
                    <a:cubicBezTo>
                      <a:pt x="91" y="53"/>
                      <a:pt x="84" y="55"/>
                      <a:pt x="75" y="55"/>
                    </a:cubicBezTo>
                    <a:cubicBezTo>
                      <a:pt x="70" y="55"/>
                      <a:pt x="68" y="52"/>
                      <a:pt x="65" y="52"/>
                    </a:cubicBezTo>
                    <a:cubicBezTo>
                      <a:pt x="63" y="52"/>
                      <a:pt x="62" y="55"/>
                      <a:pt x="59" y="55"/>
                    </a:cubicBezTo>
                    <a:cubicBezTo>
                      <a:pt x="54" y="55"/>
                      <a:pt x="46" y="53"/>
                      <a:pt x="48" y="50"/>
                    </a:cubicBezTo>
                    <a:cubicBezTo>
                      <a:pt x="44" y="50"/>
                      <a:pt x="44" y="50"/>
                      <a:pt x="44" y="50"/>
                    </a:cubicBezTo>
                    <a:cubicBezTo>
                      <a:pt x="42" y="51"/>
                      <a:pt x="40" y="52"/>
                      <a:pt x="38" y="52"/>
                    </a:cubicBezTo>
                    <a:cubicBezTo>
                      <a:pt x="32" y="52"/>
                      <a:pt x="24" y="49"/>
                      <a:pt x="22" y="46"/>
                    </a:cubicBezTo>
                    <a:cubicBezTo>
                      <a:pt x="24" y="45"/>
                      <a:pt x="26" y="44"/>
                      <a:pt x="30" y="43"/>
                    </a:cubicBezTo>
                    <a:cubicBezTo>
                      <a:pt x="24" y="43"/>
                      <a:pt x="19" y="43"/>
                      <a:pt x="16" y="43"/>
                    </a:cubicBezTo>
                    <a:cubicBezTo>
                      <a:pt x="19" y="36"/>
                      <a:pt x="27" y="37"/>
                      <a:pt x="34" y="34"/>
                    </a:cubicBezTo>
                    <a:cubicBezTo>
                      <a:pt x="31" y="34"/>
                      <a:pt x="31" y="34"/>
                      <a:pt x="28" y="34"/>
                    </a:cubicBezTo>
                    <a:cubicBezTo>
                      <a:pt x="23" y="34"/>
                      <a:pt x="22" y="39"/>
                      <a:pt x="17" y="39"/>
                    </a:cubicBezTo>
                    <a:cubicBezTo>
                      <a:pt x="15" y="39"/>
                      <a:pt x="12" y="37"/>
                      <a:pt x="12" y="37"/>
                    </a:cubicBezTo>
                    <a:cubicBezTo>
                      <a:pt x="15" y="34"/>
                      <a:pt x="16" y="33"/>
                      <a:pt x="20" y="32"/>
                    </a:cubicBezTo>
                    <a:cubicBezTo>
                      <a:pt x="11" y="32"/>
                      <a:pt x="11" y="32"/>
                      <a:pt x="11" y="32"/>
                    </a:cubicBezTo>
                    <a:cubicBezTo>
                      <a:pt x="9" y="32"/>
                      <a:pt x="8" y="33"/>
                      <a:pt x="7" y="34"/>
                    </a:cubicBezTo>
                    <a:cubicBezTo>
                      <a:pt x="6" y="34"/>
                      <a:pt x="2" y="34"/>
                      <a:pt x="0" y="34"/>
                    </a:cubicBezTo>
                    <a:cubicBezTo>
                      <a:pt x="2" y="27"/>
                      <a:pt x="21" y="23"/>
                      <a:pt x="29" y="23"/>
                    </a:cubicBezTo>
                    <a:cubicBezTo>
                      <a:pt x="33" y="23"/>
                      <a:pt x="35" y="23"/>
                      <a:pt x="35" y="23"/>
                    </a:cubicBezTo>
                    <a:cubicBezTo>
                      <a:pt x="37" y="23"/>
                      <a:pt x="38" y="22"/>
                      <a:pt x="38" y="21"/>
                    </a:cubicBezTo>
                    <a:cubicBezTo>
                      <a:pt x="47" y="21"/>
                      <a:pt x="43" y="15"/>
                      <a:pt x="49" y="15"/>
                    </a:cubicBezTo>
                    <a:cubicBezTo>
                      <a:pt x="55" y="15"/>
                      <a:pt x="66" y="20"/>
                      <a:pt x="68" y="21"/>
                    </a:cubicBezTo>
                    <a:cubicBezTo>
                      <a:pt x="71" y="14"/>
                      <a:pt x="75" y="8"/>
                      <a:pt x="83" y="8"/>
                    </a:cubicBezTo>
                    <a:cubicBezTo>
                      <a:pt x="88" y="8"/>
                      <a:pt x="85" y="11"/>
                      <a:pt x="89" y="7"/>
                    </a:cubicBezTo>
                    <a:cubicBezTo>
                      <a:pt x="90" y="5"/>
                      <a:pt x="92" y="4"/>
                      <a:pt x="95" y="4"/>
                    </a:cubicBezTo>
                    <a:cubicBezTo>
                      <a:pt x="110" y="4"/>
                      <a:pt x="113" y="4"/>
                      <a:pt x="128" y="4"/>
                    </a:cubicBezTo>
                    <a:cubicBezTo>
                      <a:pt x="129" y="3"/>
                      <a:pt x="130" y="2"/>
                      <a:pt x="132" y="2"/>
                    </a:cubicBezTo>
                    <a:cubicBezTo>
                      <a:pt x="137" y="2"/>
                      <a:pt x="138" y="5"/>
                      <a:pt x="143" y="5"/>
                    </a:cubicBezTo>
                    <a:cubicBezTo>
                      <a:pt x="147" y="5"/>
                      <a:pt x="148" y="0"/>
                      <a:pt x="152" y="0"/>
                    </a:cubicBezTo>
                    <a:cubicBezTo>
                      <a:pt x="156" y="0"/>
                      <a:pt x="158" y="2"/>
                      <a:pt x="160" y="2"/>
                    </a:cubicBezTo>
                    <a:cubicBezTo>
                      <a:pt x="164" y="2"/>
                      <a:pt x="165" y="2"/>
                      <a:pt x="168" y="2"/>
                    </a:cubicBezTo>
                    <a:cubicBezTo>
                      <a:pt x="175" y="2"/>
                      <a:pt x="200" y="1"/>
                      <a:pt x="206"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0" name="Freeform 140">
                <a:extLst>
                  <a:ext uri="{FF2B5EF4-FFF2-40B4-BE49-F238E27FC236}">
                    <a16:creationId xmlns:a16="http://schemas.microsoft.com/office/drawing/2014/main" id="{4E4DE414-E6BD-4B2C-8EA2-6CB393E1307F}"/>
                  </a:ext>
                </a:extLst>
              </p:cNvPr>
              <p:cNvSpPr>
                <a:spLocks/>
              </p:cNvSpPr>
              <p:nvPr/>
            </p:nvSpPr>
            <p:spPr bwMode="auto">
              <a:xfrm>
                <a:off x="2930344" y="809242"/>
                <a:ext cx="1203265" cy="915770"/>
              </a:xfrm>
              <a:custGeom>
                <a:avLst/>
                <a:gdLst>
                  <a:gd name="T0" fmla="*/ 183 w 492"/>
                  <a:gd name="T1" fmla="*/ 242 h 374"/>
                  <a:gd name="T2" fmla="*/ 174 w 492"/>
                  <a:gd name="T3" fmla="*/ 234 h 374"/>
                  <a:gd name="T4" fmla="*/ 149 w 492"/>
                  <a:gd name="T5" fmla="*/ 218 h 374"/>
                  <a:gd name="T6" fmla="*/ 140 w 492"/>
                  <a:gd name="T7" fmla="*/ 196 h 374"/>
                  <a:gd name="T8" fmla="*/ 71 w 492"/>
                  <a:gd name="T9" fmla="*/ 142 h 374"/>
                  <a:gd name="T10" fmla="*/ 48 w 492"/>
                  <a:gd name="T11" fmla="*/ 145 h 374"/>
                  <a:gd name="T12" fmla="*/ 28 w 492"/>
                  <a:gd name="T13" fmla="*/ 141 h 374"/>
                  <a:gd name="T14" fmla="*/ 12 w 492"/>
                  <a:gd name="T15" fmla="*/ 131 h 374"/>
                  <a:gd name="T16" fmla="*/ 33 w 492"/>
                  <a:gd name="T17" fmla="*/ 123 h 374"/>
                  <a:gd name="T18" fmla="*/ 42 w 492"/>
                  <a:gd name="T19" fmla="*/ 117 h 374"/>
                  <a:gd name="T20" fmla="*/ 0 w 492"/>
                  <a:gd name="T21" fmla="*/ 108 h 374"/>
                  <a:gd name="T22" fmla="*/ 55 w 492"/>
                  <a:gd name="T23" fmla="*/ 91 h 374"/>
                  <a:gd name="T24" fmla="*/ 47 w 492"/>
                  <a:gd name="T25" fmla="*/ 66 h 374"/>
                  <a:gd name="T26" fmla="*/ 94 w 492"/>
                  <a:gd name="T27" fmla="*/ 38 h 374"/>
                  <a:gd name="T28" fmla="*/ 154 w 492"/>
                  <a:gd name="T29" fmla="*/ 36 h 374"/>
                  <a:gd name="T30" fmla="*/ 170 w 492"/>
                  <a:gd name="T31" fmla="*/ 34 h 374"/>
                  <a:gd name="T32" fmla="*/ 179 w 492"/>
                  <a:gd name="T33" fmla="*/ 24 h 374"/>
                  <a:gd name="T34" fmla="*/ 201 w 492"/>
                  <a:gd name="T35" fmla="*/ 23 h 374"/>
                  <a:gd name="T36" fmla="*/ 231 w 492"/>
                  <a:gd name="T37" fmla="*/ 9 h 374"/>
                  <a:gd name="T38" fmla="*/ 255 w 492"/>
                  <a:gd name="T39" fmla="*/ 8 h 374"/>
                  <a:gd name="T40" fmla="*/ 348 w 492"/>
                  <a:gd name="T41" fmla="*/ 0 h 374"/>
                  <a:gd name="T42" fmla="*/ 387 w 492"/>
                  <a:gd name="T43" fmla="*/ 31 h 374"/>
                  <a:gd name="T44" fmla="*/ 371 w 492"/>
                  <a:gd name="T45" fmla="*/ 49 h 374"/>
                  <a:gd name="T46" fmla="*/ 393 w 492"/>
                  <a:gd name="T47" fmla="*/ 66 h 374"/>
                  <a:gd name="T48" fmla="*/ 445 w 492"/>
                  <a:gd name="T49" fmla="*/ 42 h 374"/>
                  <a:gd name="T50" fmla="*/ 475 w 492"/>
                  <a:gd name="T51" fmla="*/ 33 h 374"/>
                  <a:gd name="T52" fmla="*/ 457 w 492"/>
                  <a:gd name="T53" fmla="*/ 61 h 374"/>
                  <a:gd name="T54" fmla="*/ 450 w 492"/>
                  <a:gd name="T55" fmla="*/ 74 h 374"/>
                  <a:gd name="T56" fmla="*/ 426 w 492"/>
                  <a:gd name="T57" fmla="*/ 97 h 374"/>
                  <a:gd name="T58" fmla="*/ 441 w 492"/>
                  <a:gd name="T59" fmla="*/ 115 h 374"/>
                  <a:gd name="T60" fmla="*/ 428 w 492"/>
                  <a:gd name="T61" fmla="*/ 131 h 374"/>
                  <a:gd name="T62" fmla="*/ 436 w 492"/>
                  <a:gd name="T63" fmla="*/ 153 h 374"/>
                  <a:gd name="T64" fmla="*/ 438 w 492"/>
                  <a:gd name="T65" fmla="*/ 169 h 374"/>
                  <a:gd name="T66" fmla="*/ 412 w 492"/>
                  <a:gd name="T67" fmla="*/ 192 h 374"/>
                  <a:gd name="T68" fmla="*/ 415 w 492"/>
                  <a:gd name="T69" fmla="*/ 198 h 374"/>
                  <a:gd name="T70" fmla="*/ 391 w 492"/>
                  <a:gd name="T71" fmla="*/ 193 h 374"/>
                  <a:gd name="T72" fmla="*/ 412 w 492"/>
                  <a:gd name="T73" fmla="*/ 232 h 374"/>
                  <a:gd name="T74" fmla="*/ 388 w 492"/>
                  <a:gd name="T75" fmla="*/ 225 h 374"/>
                  <a:gd name="T76" fmla="*/ 401 w 492"/>
                  <a:gd name="T77" fmla="*/ 244 h 374"/>
                  <a:gd name="T78" fmla="*/ 338 w 492"/>
                  <a:gd name="T79" fmla="*/ 265 h 374"/>
                  <a:gd name="T80" fmla="*/ 315 w 492"/>
                  <a:gd name="T81" fmla="*/ 289 h 374"/>
                  <a:gd name="T82" fmla="*/ 289 w 492"/>
                  <a:gd name="T83" fmla="*/ 292 h 374"/>
                  <a:gd name="T84" fmla="*/ 262 w 492"/>
                  <a:gd name="T85" fmla="*/ 315 h 374"/>
                  <a:gd name="T86" fmla="*/ 250 w 492"/>
                  <a:gd name="T87" fmla="*/ 340 h 374"/>
                  <a:gd name="T88" fmla="*/ 236 w 492"/>
                  <a:gd name="T89" fmla="*/ 371 h 374"/>
                  <a:gd name="T90" fmla="*/ 204 w 492"/>
                  <a:gd name="T91" fmla="*/ 364 h 374"/>
                  <a:gd name="T92" fmla="*/ 176 w 492"/>
                  <a:gd name="T93" fmla="*/ 324 h 374"/>
                  <a:gd name="T94" fmla="*/ 167 w 492"/>
                  <a:gd name="T95" fmla="*/ 308 h 374"/>
                  <a:gd name="T96" fmla="*/ 154 w 492"/>
                  <a:gd name="T97" fmla="*/ 2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2" h="374">
                    <a:moveTo>
                      <a:pt x="166" y="262"/>
                    </a:moveTo>
                    <a:cubicBezTo>
                      <a:pt x="170" y="260"/>
                      <a:pt x="170" y="260"/>
                      <a:pt x="174" y="261"/>
                    </a:cubicBezTo>
                    <a:cubicBezTo>
                      <a:pt x="176" y="253"/>
                      <a:pt x="180" y="250"/>
                      <a:pt x="183" y="242"/>
                    </a:cubicBezTo>
                    <a:cubicBezTo>
                      <a:pt x="174" y="239"/>
                      <a:pt x="153" y="238"/>
                      <a:pt x="152" y="229"/>
                    </a:cubicBezTo>
                    <a:cubicBezTo>
                      <a:pt x="154" y="228"/>
                      <a:pt x="154" y="229"/>
                      <a:pt x="157" y="229"/>
                    </a:cubicBezTo>
                    <a:cubicBezTo>
                      <a:pt x="163" y="229"/>
                      <a:pt x="167" y="234"/>
                      <a:pt x="174" y="234"/>
                    </a:cubicBezTo>
                    <a:cubicBezTo>
                      <a:pt x="177" y="234"/>
                      <a:pt x="177" y="231"/>
                      <a:pt x="177" y="229"/>
                    </a:cubicBezTo>
                    <a:cubicBezTo>
                      <a:pt x="168" y="227"/>
                      <a:pt x="165" y="213"/>
                      <a:pt x="156" y="213"/>
                    </a:cubicBezTo>
                    <a:cubicBezTo>
                      <a:pt x="153" y="213"/>
                      <a:pt x="152" y="218"/>
                      <a:pt x="149" y="218"/>
                    </a:cubicBezTo>
                    <a:cubicBezTo>
                      <a:pt x="144" y="218"/>
                      <a:pt x="141" y="217"/>
                      <a:pt x="141" y="213"/>
                    </a:cubicBezTo>
                    <a:cubicBezTo>
                      <a:pt x="141" y="207"/>
                      <a:pt x="147" y="207"/>
                      <a:pt x="147" y="201"/>
                    </a:cubicBezTo>
                    <a:cubicBezTo>
                      <a:pt x="147" y="196"/>
                      <a:pt x="143" y="196"/>
                      <a:pt x="140" y="196"/>
                    </a:cubicBezTo>
                    <a:cubicBezTo>
                      <a:pt x="140" y="192"/>
                      <a:pt x="140" y="192"/>
                      <a:pt x="140" y="192"/>
                    </a:cubicBezTo>
                    <a:cubicBezTo>
                      <a:pt x="132" y="167"/>
                      <a:pt x="112" y="142"/>
                      <a:pt x="80" y="142"/>
                    </a:cubicBezTo>
                    <a:cubicBezTo>
                      <a:pt x="75" y="142"/>
                      <a:pt x="74" y="142"/>
                      <a:pt x="71" y="142"/>
                    </a:cubicBezTo>
                    <a:cubicBezTo>
                      <a:pt x="67" y="142"/>
                      <a:pt x="66" y="146"/>
                      <a:pt x="62" y="146"/>
                    </a:cubicBezTo>
                    <a:cubicBezTo>
                      <a:pt x="59" y="146"/>
                      <a:pt x="57" y="143"/>
                      <a:pt x="53" y="143"/>
                    </a:cubicBezTo>
                    <a:cubicBezTo>
                      <a:pt x="50" y="143"/>
                      <a:pt x="49" y="144"/>
                      <a:pt x="48" y="145"/>
                    </a:cubicBezTo>
                    <a:cubicBezTo>
                      <a:pt x="49" y="145"/>
                      <a:pt x="50" y="147"/>
                      <a:pt x="51" y="147"/>
                    </a:cubicBezTo>
                    <a:cubicBezTo>
                      <a:pt x="49" y="149"/>
                      <a:pt x="49" y="148"/>
                      <a:pt x="47" y="148"/>
                    </a:cubicBezTo>
                    <a:cubicBezTo>
                      <a:pt x="41" y="148"/>
                      <a:pt x="32" y="145"/>
                      <a:pt x="28" y="141"/>
                    </a:cubicBezTo>
                    <a:cubicBezTo>
                      <a:pt x="31" y="139"/>
                      <a:pt x="33" y="139"/>
                      <a:pt x="34" y="136"/>
                    </a:cubicBezTo>
                    <a:cubicBezTo>
                      <a:pt x="29" y="134"/>
                      <a:pt x="26" y="131"/>
                      <a:pt x="22" y="131"/>
                    </a:cubicBezTo>
                    <a:cubicBezTo>
                      <a:pt x="16" y="131"/>
                      <a:pt x="18" y="133"/>
                      <a:pt x="12" y="131"/>
                    </a:cubicBezTo>
                    <a:cubicBezTo>
                      <a:pt x="13" y="127"/>
                      <a:pt x="19" y="126"/>
                      <a:pt x="21" y="126"/>
                    </a:cubicBezTo>
                    <a:cubicBezTo>
                      <a:pt x="24" y="126"/>
                      <a:pt x="26" y="126"/>
                      <a:pt x="28" y="126"/>
                    </a:cubicBezTo>
                    <a:cubicBezTo>
                      <a:pt x="31" y="126"/>
                      <a:pt x="32" y="125"/>
                      <a:pt x="33" y="123"/>
                    </a:cubicBezTo>
                    <a:cubicBezTo>
                      <a:pt x="50" y="123"/>
                      <a:pt x="50" y="123"/>
                      <a:pt x="50" y="123"/>
                    </a:cubicBezTo>
                    <a:cubicBezTo>
                      <a:pt x="53" y="121"/>
                      <a:pt x="53" y="120"/>
                      <a:pt x="53" y="117"/>
                    </a:cubicBezTo>
                    <a:cubicBezTo>
                      <a:pt x="42" y="117"/>
                      <a:pt x="42" y="117"/>
                      <a:pt x="42" y="117"/>
                    </a:cubicBezTo>
                    <a:cubicBezTo>
                      <a:pt x="41" y="118"/>
                      <a:pt x="40" y="120"/>
                      <a:pt x="39" y="120"/>
                    </a:cubicBezTo>
                    <a:cubicBezTo>
                      <a:pt x="34" y="120"/>
                      <a:pt x="33" y="120"/>
                      <a:pt x="29" y="120"/>
                    </a:cubicBezTo>
                    <a:cubicBezTo>
                      <a:pt x="28" y="120"/>
                      <a:pt x="0" y="112"/>
                      <a:pt x="0" y="108"/>
                    </a:cubicBezTo>
                    <a:cubicBezTo>
                      <a:pt x="0" y="99"/>
                      <a:pt x="10" y="102"/>
                      <a:pt x="17" y="100"/>
                    </a:cubicBezTo>
                    <a:cubicBezTo>
                      <a:pt x="22" y="98"/>
                      <a:pt x="25" y="95"/>
                      <a:pt x="30" y="93"/>
                    </a:cubicBezTo>
                    <a:cubicBezTo>
                      <a:pt x="38" y="91"/>
                      <a:pt x="49" y="95"/>
                      <a:pt x="55" y="91"/>
                    </a:cubicBezTo>
                    <a:cubicBezTo>
                      <a:pt x="59" y="88"/>
                      <a:pt x="63" y="83"/>
                      <a:pt x="63" y="76"/>
                    </a:cubicBezTo>
                    <a:cubicBezTo>
                      <a:pt x="57" y="75"/>
                      <a:pt x="41" y="76"/>
                      <a:pt x="41" y="70"/>
                    </a:cubicBezTo>
                    <a:cubicBezTo>
                      <a:pt x="41" y="68"/>
                      <a:pt x="45" y="66"/>
                      <a:pt x="47" y="66"/>
                    </a:cubicBezTo>
                    <a:cubicBezTo>
                      <a:pt x="57" y="63"/>
                      <a:pt x="69" y="56"/>
                      <a:pt x="75" y="50"/>
                    </a:cubicBezTo>
                    <a:cubicBezTo>
                      <a:pt x="78" y="52"/>
                      <a:pt x="80" y="52"/>
                      <a:pt x="83" y="52"/>
                    </a:cubicBezTo>
                    <a:cubicBezTo>
                      <a:pt x="93" y="52"/>
                      <a:pt x="85" y="39"/>
                      <a:pt x="94" y="38"/>
                    </a:cubicBezTo>
                    <a:cubicBezTo>
                      <a:pt x="106" y="37"/>
                      <a:pt x="110" y="34"/>
                      <a:pt x="121" y="34"/>
                    </a:cubicBezTo>
                    <a:cubicBezTo>
                      <a:pt x="129" y="32"/>
                      <a:pt x="135" y="27"/>
                      <a:pt x="142" y="27"/>
                    </a:cubicBezTo>
                    <a:cubicBezTo>
                      <a:pt x="148" y="27"/>
                      <a:pt x="149" y="36"/>
                      <a:pt x="154" y="36"/>
                    </a:cubicBezTo>
                    <a:cubicBezTo>
                      <a:pt x="154" y="34"/>
                      <a:pt x="153" y="32"/>
                      <a:pt x="153" y="30"/>
                    </a:cubicBezTo>
                    <a:cubicBezTo>
                      <a:pt x="156" y="27"/>
                      <a:pt x="156" y="27"/>
                      <a:pt x="156" y="27"/>
                    </a:cubicBezTo>
                    <a:cubicBezTo>
                      <a:pt x="159" y="33"/>
                      <a:pt x="164" y="32"/>
                      <a:pt x="170" y="34"/>
                    </a:cubicBezTo>
                    <a:cubicBezTo>
                      <a:pt x="171" y="34"/>
                      <a:pt x="174" y="34"/>
                      <a:pt x="174" y="34"/>
                    </a:cubicBezTo>
                    <a:cubicBezTo>
                      <a:pt x="173" y="32"/>
                      <a:pt x="172" y="30"/>
                      <a:pt x="172" y="28"/>
                    </a:cubicBezTo>
                    <a:cubicBezTo>
                      <a:pt x="172" y="25"/>
                      <a:pt x="176" y="24"/>
                      <a:pt x="179" y="24"/>
                    </a:cubicBezTo>
                    <a:cubicBezTo>
                      <a:pt x="191" y="24"/>
                      <a:pt x="197" y="31"/>
                      <a:pt x="205" y="34"/>
                    </a:cubicBezTo>
                    <a:cubicBezTo>
                      <a:pt x="218" y="34"/>
                      <a:pt x="218" y="34"/>
                      <a:pt x="218" y="34"/>
                    </a:cubicBezTo>
                    <a:cubicBezTo>
                      <a:pt x="213" y="32"/>
                      <a:pt x="201" y="28"/>
                      <a:pt x="201" y="23"/>
                    </a:cubicBezTo>
                    <a:cubicBezTo>
                      <a:pt x="201" y="19"/>
                      <a:pt x="210" y="20"/>
                      <a:pt x="213" y="19"/>
                    </a:cubicBezTo>
                    <a:cubicBezTo>
                      <a:pt x="211" y="17"/>
                      <a:pt x="208" y="17"/>
                      <a:pt x="207" y="15"/>
                    </a:cubicBezTo>
                    <a:cubicBezTo>
                      <a:pt x="215" y="11"/>
                      <a:pt x="222" y="9"/>
                      <a:pt x="231" y="9"/>
                    </a:cubicBezTo>
                    <a:cubicBezTo>
                      <a:pt x="238" y="9"/>
                      <a:pt x="243" y="9"/>
                      <a:pt x="249" y="11"/>
                    </a:cubicBezTo>
                    <a:cubicBezTo>
                      <a:pt x="255" y="11"/>
                      <a:pt x="255" y="11"/>
                      <a:pt x="255" y="11"/>
                    </a:cubicBezTo>
                    <a:cubicBezTo>
                      <a:pt x="255" y="8"/>
                      <a:pt x="255" y="8"/>
                      <a:pt x="255" y="8"/>
                    </a:cubicBezTo>
                    <a:cubicBezTo>
                      <a:pt x="259" y="7"/>
                      <a:pt x="262" y="8"/>
                      <a:pt x="266" y="8"/>
                    </a:cubicBezTo>
                    <a:cubicBezTo>
                      <a:pt x="280" y="8"/>
                      <a:pt x="291" y="0"/>
                      <a:pt x="306" y="0"/>
                    </a:cubicBezTo>
                    <a:cubicBezTo>
                      <a:pt x="322" y="0"/>
                      <a:pt x="333" y="0"/>
                      <a:pt x="348" y="0"/>
                    </a:cubicBezTo>
                    <a:cubicBezTo>
                      <a:pt x="364" y="0"/>
                      <a:pt x="377" y="11"/>
                      <a:pt x="391" y="17"/>
                    </a:cubicBezTo>
                    <a:cubicBezTo>
                      <a:pt x="398" y="20"/>
                      <a:pt x="408" y="18"/>
                      <a:pt x="416" y="19"/>
                    </a:cubicBezTo>
                    <a:cubicBezTo>
                      <a:pt x="414" y="29"/>
                      <a:pt x="395" y="28"/>
                      <a:pt x="387" y="31"/>
                    </a:cubicBezTo>
                    <a:cubicBezTo>
                      <a:pt x="324" y="34"/>
                      <a:pt x="324" y="34"/>
                      <a:pt x="324" y="34"/>
                    </a:cubicBezTo>
                    <a:cubicBezTo>
                      <a:pt x="329" y="38"/>
                      <a:pt x="377" y="32"/>
                      <a:pt x="382" y="34"/>
                    </a:cubicBezTo>
                    <a:cubicBezTo>
                      <a:pt x="381" y="37"/>
                      <a:pt x="369" y="49"/>
                      <a:pt x="371" y="49"/>
                    </a:cubicBezTo>
                    <a:cubicBezTo>
                      <a:pt x="378" y="49"/>
                      <a:pt x="395" y="32"/>
                      <a:pt x="405" y="32"/>
                    </a:cubicBezTo>
                    <a:cubicBezTo>
                      <a:pt x="410" y="32"/>
                      <a:pt x="412" y="37"/>
                      <a:pt x="412" y="41"/>
                    </a:cubicBezTo>
                    <a:cubicBezTo>
                      <a:pt x="412" y="44"/>
                      <a:pt x="394" y="63"/>
                      <a:pt x="393" y="66"/>
                    </a:cubicBezTo>
                    <a:cubicBezTo>
                      <a:pt x="400" y="64"/>
                      <a:pt x="415" y="45"/>
                      <a:pt x="419" y="42"/>
                    </a:cubicBezTo>
                    <a:cubicBezTo>
                      <a:pt x="427" y="42"/>
                      <a:pt x="439" y="42"/>
                      <a:pt x="439" y="42"/>
                    </a:cubicBezTo>
                    <a:cubicBezTo>
                      <a:pt x="439" y="42"/>
                      <a:pt x="444" y="43"/>
                      <a:pt x="445" y="42"/>
                    </a:cubicBezTo>
                    <a:cubicBezTo>
                      <a:pt x="450" y="40"/>
                      <a:pt x="451" y="39"/>
                      <a:pt x="456" y="37"/>
                    </a:cubicBezTo>
                    <a:cubicBezTo>
                      <a:pt x="470" y="37"/>
                      <a:pt x="470" y="37"/>
                      <a:pt x="470" y="37"/>
                    </a:cubicBezTo>
                    <a:cubicBezTo>
                      <a:pt x="470" y="33"/>
                      <a:pt x="472" y="33"/>
                      <a:pt x="475" y="33"/>
                    </a:cubicBezTo>
                    <a:cubicBezTo>
                      <a:pt x="479" y="33"/>
                      <a:pt x="492" y="39"/>
                      <a:pt x="492" y="43"/>
                    </a:cubicBezTo>
                    <a:cubicBezTo>
                      <a:pt x="492" y="46"/>
                      <a:pt x="487" y="49"/>
                      <a:pt x="485" y="50"/>
                    </a:cubicBezTo>
                    <a:cubicBezTo>
                      <a:pt x="476" y="53"/>
                      <a:pt x="470" y="61"/>
                      <a:pt x="457" y="61"/>
                    </a:cubicBezTo>
                    <a:cubicBezTo>
                      <a:pt x="460" y="63"/>
                      <a:pt x="461" y="63"/>
                      <a:pt x="463" y="61"/>
                    </a:cubicBezTo>
                    <a:cubicBezTo>
                      <a:pt x="463" y="69"/>
                      <a:pt x="455" y="69"/>
                      <a:pt x="450" y="70"/>
                    </a:cubicBezTo>
                    <a:cubicBezTo>
                      <a:pt x="452" y="74"/>
                      <a:pt x="450" y="71"/>
                      <a:pt x="450" y="74"/>
                    </a:cubicBezTo>
                    <a:cubicBezTo>
                      <a:pt x="450" y="79"/>
                      <a:pt x="443" y="80"/>
                      <a:pt x="437" y="81"/>
                    </a:cubicBezTo>
                    <a:cubicBezTo>
                      <a:pt x="437" y="84"/>
                      <a:pt x="437" y="84"/>
                      <a:pt x="437" y="85"/>
                    </a:cubicBezTo>
                    <a:cubicBezTo>
                      <a:pt x="437" y="91"/>
                      <a:pt x="431" y="93"/>
                      <a:pt x="426" y="97"/>
                    </a:cubicBezTo>
                    <a:cubicBezTo>
                      <a:pt x="422" y="100"/>
                      <a:pt x="422" y="107"/>
                      <a:pt x="421" y="110"/>
                    </a:cubicBezTo>
                    <a:cubicBezTo>
                      <a:pt x="424" y="111"/>
                      <a:pt x="426" y="110"/>
                      <a:pt x="429" y="110"/>
                    </a:cubicBezTo>
                    <a:cubicBezTo>
                      <a:pt x="434" y="110"/>
                      <a:pt x="438" y="113"/>
                      <a:pt x="441" y="115"/>
                    </a:cubicBezTo>
                    <a:cubicBezTo>
                      <a:pt x="439" y="116"/>
                      <a:pt x="437" y="117"/>
                      <a:pt x="436" y="117"/>
                    </a:cubicBezTo>
                    <a:cubicBezTo>
                      <a:pt x="437" y="122"/>
                      <a:pt x="448" y="120"/>
                      <a:pt x="448" y="127"/>
                    </a:cubicBezTo>
                    <a:cubicBezTo>
                      <a:pt x="448" y="134"/>
                      <a:pt x="433" y="131"/>
                      <a:pt x="428" y="131"/>
                    </a:cubicBezTo>
                    <a:cubicBezTo>
                      <a:pt x="425" y="131"/>
                      <a:pt x="422" y="134"/>
                      <a:pt x="422" y="136"/>
                    </a:cubicBezTo>
                    <a:cubicBezTo>
                      <a:pt x="422" y="141"/>
                      <a:pt x="427" y="141"/>
                      <a:pt x="431" y="141"/>
                    </a:cubicBezTo>
                    <a:cubicBezTo>
                      <a:pt x="431" y="147"/>
                      <a:pt x="436" y="149"/>
                      <a:pt x="436" y="153"/>
                    </a:cubicBezTo>
                    <a:cubicBezTo>
                      <a:pt x="436" y="155"/>
                      <a:pt x="434" y="157"/>
                      <a:pt x="436" y="159"/>
                    </a:cubicBezTo>
                    <a:cubicBezTo>
                      <a:pt x="431" y="159"/>
                      <a:pt x="426" y="159"/>
                      <a:pt x="426" y="163"/>
                    </a:cubicBezTo>
                    <a:cubicBezTo>
                      <a:pt x="426" y="168"/>
                      <a:pt x="435" y="167"/>
                      <a:pt x="438" y="169"/>
                    </a:cubicBezTo>
                    <a:cubicBezTo>
                      <a:pt x="436" y="173"/>
                      <a:pt x="430" y="176"/>
                      <a:pt x="425" y="176"/>
                    </a:cubicBezTo>
                    <a:cubicBezTo>
                      <a:pt x="425" y="178"/>
                      <a:pt x="426" y="180"/>
                      <a:pt x="428" y="181"/>
                    </a:cubicBezTo>
                    <a:cubicBezTo>
                      <a:pt x="426" y="189"/>
                      <a:pt x="414" y="186"/>
                      <a:pt x="412" y="192"/>
                    </a:cubicBezTo>
                    <a:cubicBezTo>
                      <a:pt x="409" y="190"/>
                      <a:pt x="406" y="188"/>
                      <a:pt x="404" y="185"/>
                    </a:cubicBezTo>
                    <a:cubicBezTo>
                      <a:pt x="399" y="185"/>
                      <a:pt x="399" y="185"/>
                      <a:pt x="399" y="185"/>
                    </a:cubicBezTo>
                    <a:cubicBezTo>
                      <a:pt x="402" y="193"/>
                      <a:pt x="415" y="190"/>
                      <a:pt x="415" y="198"/>
                    </a:cubicBezTo>
                    <a:cubicBezTo>
                      <a:pt x="415" y="201"/>
                      <a:pt x="414" y="206"/>
                      <a:pt x="411" y="206"/>
                    </a:cubicBezTo>
                    <a:cubicBezTo>
                      <a:pt x="406" y="206"/>
                      <a:pt x="397" y="198"/>
                      <a:pt x="395" y="193"/>
                    </a:cubicBezTo>
                    <a:cubicBezTo>
                      <a:pt x="393" y="193"/>
                      <a:pt x="392" y="193"/>
                      <a:pt x="391" y="193"/>
                    </a:cubicBezTo>
                    <a:cubicBezTo>
                      <a:pt x="391" y="197"/>
                      <a:pt x="391" y="197"/>
                      <a:pt x="391" y="197"/>
                    </a:cubicBezTo>
                    <a:cubicBezTo>
                      <a:pt x="402" y="208"/>
                      <a:pt x="420" y="213"/>
                      <a:pt x="420" y="229"/>
                    </a:cubicBezTo>
                    <a:cubicBezTo>
                      <a:pt x="420" y="232"/>
                      <a:pt x="415" y="232"/>
                      <a:pt x="412" y="232"/>
                    </a:cubicBezTo>
                    <a:cubicBezTo>
                      <a:pt x="399" y="232"/>
                      <a:pt x="402" y="218"/>
                      <a:pt x="390" y="218"/>
                    </a:cubicBezTo>
                    <a:cubicBezTo>
                      <a:pt x="388" y="218"/>
                      <a:pt x="387" y="219"/>
                      <a:pt x="385" y="218"/>
                    </a:cubicBezTo>
                    <a:cubicBezTo>
                      <a:pt x="385" y="222"/>
                      <a:pt x="388" y="223"/>
                      <a:pt x="388" y="225"/>
                    </a:cubicBezTo>
                    <a:cubicBezTo>
                      <a:pt x="388" y="228"/>
                      <a:pt x="383" y="229"/>
                      <a:pt x="382" y="229"/>
                    </a:cubicBezTo>
                    <a:cubicBezTo>
                      <a:pt x="382" y="238"/>
                      <a:pt x="408" y="236"/>
                      <a:pt x="414" y="238"/>
                    </a:cubicBezTo>
                    <a:cubicBezTo>
                      <a:pt x="409" y="242"/>
                      <a:pt x="406" y="242"/>
                      <a:pt x="401" y="244"/>
                    </a:cubicBezTo>
                    <a:cubicBezTo>
                      <a:pt x="392" y="247"/>
                      <a:pt x="389" y="255"/>
                      <a:pt x="381" y="258"/>
                    </a:cubicBezTo>
                    <a:cubicBezTo>
                      <a:pt x="370" y="261"/>
                      <a:pt x="362" y="260"/>
                      <a:pt x="351" y="265"/>
                    </a:cubicBezTo>
                    <a:cubicBezTo>
                      <a:pt x="338" y="265"/>
                      <a:pt x="338" y="265"/>
                      <a:pt x="338" y="265"/>
                    </a:cubicBezTo>
                    <a:cubicBezTo>
                      <a:pt x="335" y="266"/>
                      <a:pt x="332" y="267"/>
                      <a:pt x="332" y="270"/>
                    </a:cubicBezTo>
                    <a:cubicBezTo>
                      <a:pt x="325" y="275"/>
                      <a:pt x="325" y="275"/>
                      <a:pt x="325" y="275"/>
                    </a:cubicBezTo>
                    <a:cubicBezTo>
                      <a:pt x="319" y="279"/>
                      <a:pt x="319" y="285"/>
                      <a:pt x="315" y="289"/>
                    </a:cubicBezTo>
                    <a:cubicBezTo>
                      <a:pt x="309" y="295"/>
                      <a:pt x="299" y="293"/>
                      <a:pt x="293" y="298"/>
                    </a:cubicBezTo>
                    <a:cubicBezTo>
                      <a:pt x="289" y="298"/>
                      <a:pt x="289" y="298"/>
                      <a:pt x="289" y="298"/>
                    </a:cubicBezTo>
                    <a:cubicBezTo>
                      <a:pt x="289" y="292"/>
                      <a:pt x="289" y="292"/>
                      <a:pt x="289" y="292"/>
                    </a:cubicBezTo>
                    <a:cubicBezTo>
                      <a:pt x="284" y="294"/>
                      <a:pt x="286" y="297"/>
                      <a:pt x="283" y="299"/>
                    </a:cubicBezTo>
                    <a:cubicBezTo>
                      <a:pt x="277" y="305"/>
                      <a:pt x="261" y="303"/>
                      <a:pt x="261" y="312"/>
                    </a:cubicBezTo>
                    <a:cubicBezTo>
                      <a:pt x="261" y="313"/>
                      <a:pt x="262" y="314"/>
                      <a:pt x="262" y="315"/>
                    </a:cubicBezTo>
                    <a:cubicBezTo>
                      <a:pt x="261" y="316"/>
                      <a:pt x="260" y="317"/>
                      <a:pt x="260" y="318"/>
                    </a:cubicBezTo>
                    <a:cubicBezTo>
                      <a:pt x="260" y="320"/>
                      <a:pt x="263" y="322"/>
                      <a:pt x="263" y="325"/>
                    </a:cubicBezTo>
                    <a:cubicBezTo>
                      <a:pt x="263" y="335"/>
                      <a:pt x="250" y="332"/>
                      <a:pt x="250" y="340"/>
                    </a:cubicBezTo>
                    <a:cubicBezTo>
                      <a:pt x="250" y="345"/>
                      <a:pt x="249" y="353"/>
                      <a:pt x="250" y="356"/>
                    </a:cubicBezTo>
                    <a:cubicBezTo>
                      <a:pt x="243" y="359"/>
                      <a:pt x="247" y="374"/>
                      <a:pt x="239" y="374"/>
                    </a:cubicBezTo>
                    <a:cubicBezTo>
                      <a:pt x="237" y="374"/>
                      <a:pt x="236" y="373"/>
                      <a:pt x="236" y="371"/>
                    </a:cubicBezTo>
                    <a:cubicBezTo>
                      <a:pt x="232" y="371"/>
                      <a:pt x="232" y="373"/>
                      <a:pt x="230" y="373"/>
                    </a:cubicBezTo>
                    <a:cubicBezTo>
                      <a:pt x="223" y="373"/>
                      <a:pt x="223" y="360"/>
                      <a:pt x="216" y="360"/>
                    </a:cubicBezTo>
                    <a:cubicBezTo>
                      <a:pt x="212" y="360"/>
                      <a:pt x="208" y="363"/>
                      <a:pt x="204" y="364"/>
                    </a:cubicBezTo>
                    <a:cubicBezTo>
                      <a:pt x="202" y="357"/>
                      <a:pt x="199" y="359"/>
                      <a:pt x="195" y="356"/>
                    </a:cubicBezTo>
                    <a:cubicBezTo>
                      <a:pt x="193" y="355"/>
                      <a:pt x="193" y="351"/>
                      <a:pt x="193" y="350"/>
                    </a:cubicBezTo>
                    <a:cubicBezTo>
                      <a:pt x="187" y="345"/>
                      <a:pt x="176" y="332"/>
                      <a:pt x="176" y="324"/>
                    </a:cubicBezTo>
                    <a:cubicBezTo>
                      <a:pt x="176" y="320"/>
                      <a:pt x="178" y="321"/>
                      <a:pt x="180" y="319"/>
                    </a:cubicBezTo>
                    <a:cubicBezTo>
                      <a:pt x="176" y="313"/>
                      <a:pt x="175" y="320"/>
                      <a:pt x="170" y="318"/>
                    </a:cubicBezTo>
                    <a:cubicBezTo>
                      <a:pt x="168" y="317"/>
                      <a:pt x="168" y="311"/>
                      <a:pt x="167" y="308"/>
                    </a:cubicBezTo>
                    <a:cubicBezTo>
                      <a:pt x="165" y="303"/>
                      <a:pt x="157" y="300"/>
                      <a:pt x="157" y="292"/>
                    </a:cubicBezTo>
                    <a:cubicBezTo>
                      <a:pt x="157" y="289"/>
                      <a:pt x="159" y="288"/>
                      <a:pt x="160" y="285"/>
                    </a:cubicBezTo>
                    <a:cubicBezTo>
                      <a:pt x="158" y="284"/>
                      <a:pt x="156" y="283"/>
                      <a:pt x="154" y="285"/>
                    </a:cubicBezTo>
                    <a:cubicBezTo>
                      <a:pt x="154" y="278"/>
                      <a:pt x="154" y="278"/>
                      <a:pt x="154" y="278"/>
                    </a:cubicBezTo>
                    <a:cubicBezTo>
                      <a:pt x="158" y="273"/>
                      <a:pt x="160" y="267"/>
                      <a:pt x="166" y="262"/>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1" name="Freeform 141">
                <a:extLst>
                  <a:ext uri="{FF2B5EF4-FFF2-40B4-BE49-F238E27FC236}">
                    <a16:creationId xmlns:a16="http://schemas.microsoft.com/office/drawing/2014/main" id="{6A0ABD93-A0A5-4538-830D-848A2D44E8FF}"/>
                  </a:ext>
                </a:extLst>
              </p:cNvPr>
              <p:cNvSpPr>
                <a:spLocks/>
              </p:cNvSpPr>
              <p:nvPr/>
            </p:nvSpPr>
            <p:spPr bwMode="auto">
              <a:xfrm>
                <a:off x="3289712" y="1384232"/>
                <a:ext cx="57003" cy="39654"/>
              </a:xfrm>
              <a:custGeom>
                <a:avLst/>
                <a:gdLst>
                  <a:gd name="T0" fmla="*/ 5 w 23"/>
                  <a:gd name="T1" fmla="*/ 16 h 16"/>
                  <a:gd name="T2" fmla="*/ 0 w 23"/>
                  <a:gd name="T3" fmla="*/ 6 h 16"/>
                  <a:gd name="T4" fmla="*/ 6 w 23"/>
                  <a:gd name="T5" fmla="*/ 0 h 16"/>
                  <a:gd name="T6" fmla="*/ 23 w 23"/>
                  <a:gd name="T7" fmla="*/ 10 h 16"/>
                  <a:gd name="T8" fmla="*/ 12 w 23"/>
                  <a:gd name="T9" fmla="*/ 16 h 16"/>
                  <a:gd name="T10" fmla="*/ 5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5" y="16"/>
                    </a:moveTo>
                    <a:cubicBezTo>
                      <a:pt x="3" y="16"/>
                      <a:pt x="0" y="9"/>
                      <a:pt x="0" y="6"/>
                    </a:cubicBezTo>
                    <a:cubicBezTo>
                      <a:pt x="0" y="2"/>
                      <a:pt x="3" y="0"/>
                      <a:pt x="6" y="0"/>
                    </a:cubicBezTo>
                    <a:cubicBezTo>
                      <a:pt x="13" y="0"/>
                      <a:pt x="16" y="8"/>
                      <a:pt x="23" y="10"/>
                    </a:cubicBezTo>
                    <a:cubicBezTo>
                      <a:pt x="23" y="15"/>
                      <a:pt x="17" y="16"/>
                      <a:pt x="12" y="16"/>
                    </a:cubicBezTo>
                    <a:lnTo>
                      <a:pt x="5" y="16"/>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2" name="Freeform 142">
                <a:extLst>
                  <a:ext uri="{FF2B5EF4-FFF2-40B4-BE49-F238E27FC236}">
                    <a16:creationId xmlns:a16="http://schemas.microsoft.com/office/drawing/2014/main" id="{57FB7B76-A11F-49AF-9995-24A60F9B3E95}"/>
                  </a:ext>
                </a:extLst>
              </p:cNvPr>
              <p:cNvSpPr>
                <a:spLocks/>
              </p:cNvSpPr>
              <p:nvPr/>
            </p:nvSpPr>
            <p:spPr bwMode="auto">
              <a:xfrm>
                <a:off x="4007209" y="1188438"/>
                <a:ext cx="30980" cy="19827"/>
              </a:xfrm>
              <a:custGeom>
                <a:avLst/>
                <a:gdLst>
                  <a:gd name="T0" fmla="*/ 4 w 13"/>
                  <a:gd name="T1" fmla="*/ 8 h 8"/>
                  <a:gd name="T2" fmla="*/ 0 w 13"/>
                  <a:gd name="T3" fmla="*/ 4 h 8"/>
                  <a:gd name="T4" fmla="*/ 3 w 13"/>
                  <a:gd name="T5" fmla="*/ 0 h 8"/>
                  <a:gd name="T6" fmla="*/ 8 w 13"/>
                  <a:gd name="T7" fmla="*/ 0 h 8"/>
                  <a:gd name="T8" fmla="*/ 8 w 13"/>
                  <a:gd name="T9" fmla="*/ 4 h 8"/>
                  <a:gd name="T10" fmla="*/ 13 w 13"/>
                  <a:gd name="T11" fmla="*/ 4 h 8"/>
                  <a:gd name="T12" fmla="*/ 4 w 1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4" y="8"/>
                    </a:moveTo>
                    <a:cubicBezTo>
                      <a:pt x="2" y="8"/>
                      <a:pt x="0" y="5"/>
                      <a:pt x="0" y="4"/>
                    </a:cubicBezTo>
                    <a:cubicBezTo>
                      <a:pt x="0" y="2"/>
                      <a:pt x="2" y="1"/>
                      <a:pt x="3" y="0"/>
                    </a:cubicBezTo>
                    <a:cubicBezTo>
                      <a:pt x="8" y="0"/>
                      <a:pt x="8" y="0"/>
                      <a:pt x="8" y="0"/>
                    </a:cubicBezTo>
                    <a:cubicBezTo>
                      <a:pt x="8" y="2"/>
                      <a:pt x="8" y="2"/>
                      <a:pt x="8" y="4"/>
                    </a:cubicBezTo>
                    <a:cubicBezTo>
                      <a:pt x="13" y="4"/>
                      <a:pt x="13" y="4"/>
                      <a:pt x="13" y="4"/>
                    </a:cubicBezTo>
                    <a:cubicBezTo>
                      <a:pt x="11" y="4"/>
                      <a:pt x="7" y="8"/>
                      <a:pt x="4"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3" name="Freeform 143">
                <a:extLst>
                  <a:ext uri="{FF2B5EF4-FFF2-40B4-BE49-F238E27FC236}">
                    <a16:creationId xmlns:a16="http://schemas.microsoft.com/office/drawing/2014/main" id="{CD79973B-F55D-435F-BBC7-8242D7E6A6DB}"/>
                  </a:ext>
                </a:extLst>
              </p:cNvPr>
              <p:cNvSpPr>
                <a:spLocks/>
              </p:cNvSpPr>
              <p:nvPr/>
            </p:nvSpPr>
            <p:spPr bwMode="auto">
              <a:xfrm>
                <a:off x="3201729" y="1966656"/>
                <a:ext cx="132595" cy="127638"/>
              </a:xfrm>
              <a:custGeom>
                <a:avLst/>
                <a:gdLst>
                  <a:gd name="T0" fmla="*/ 3 w 54"/>
                  <a:gd name="T1" fmla="*/ 43 h 52"/>
                  <a:gd name="T2" fmla="*/ 0 w 54"/>
                  <a:gd name="T3" fmla="*/ 40 h 52"/>
                  <a:gd name="T4" fmla="*/ 6 w 54"/>
                  <a:gd name="T5" fmla="*/ 35 h 52"/>
                  <a:gd name="T6" fmla="*/ 6 w 54"/>
                  <a:gd name="T7" fmla="*/ 33 h 52"/>
                  <a:gd name="T8" fmla="*/ 3 w 54"/>
                  <a:gd name="T9" fmla="*/ 32 h 52"/>
                  <a:gd name="T10" fmla="*/ 19 w 54"/>
                  <a:gd name="T11" fmla="*/ 8 h 52"/>
                  <a:gd name="T12" fmla="*/ 27 w 54"/>
                  <a:gd name="T13" fmla="*/ 0 h 52"/>
                  <a:gd name="T14" fmla="*/ 29 w 54"/>
                  <a:gd name="T15" fmla="*/ 2 h 52"/>
                  <a:gd name="T16" fmla="*/ 22 w 54"/>
                  <a:gd name="T17" fmla="*/ 17 h 52"/>
                  <a:gd name="T18" fmla="*/ 22 w 54"/>
                  <a:gd name="T19" fmla="*/ 20 h 52"/>
                  <a:gd name="T20" fmla="*/ 26 w 54"/>
                  <a:gd name="T21" fmla="*/ 17 h 52"/>
                  <a:gd name="T22" fmla="*/ 31 w 54"/>
                  <a:gd name="T23" fmla="*/ 19 h 52"/>
                  <a:gd name="T24" fmla="*/ 29 w 54"/>
                  <a:gd name="T25" fmla="*/ 20 h 52"/>
                  <a:gd name="T26" fmla="*/ 29 w 54"/>
                  <a:gd name="T27" fmla="*/ 23 h 52"/>
                  <a:gd name="T28" fmla="*/ 34 w 54"/>
                  <a:gd name="T29" fmla="*/ 23 h 52"/>
                  <a:gd name="T30" fmla="*/ 34 w 54"/>
                  <a:gd name="T31" fmla="*/ 24 h 52"/>
                  <a:gd name="T32" fmla="*/ 38 w 54"/>
                  <a:gd name="T33" fmla="*/ 23 h 52"/>
                  <a:gd name="T34" fmla="*/ 46 w 54"/>
                  <a:gd name="T35" fmla="*/ 23 h 52"/>
                  <a:gd name="T36" fmla="*/ 46 w 54"/>
                  <a:gd name="T37" fmla="*/ 33 h 52"/>
                  <a:gd name="T38" fmla="*/ 49 w 54"/>
                  <a:gd name="T39" fmla="*/ 32 h 52"/>
                  <a:gd name="T40" fmla="*/ 46 w 54"/>
                  <a:gd name="T41" fmla="*/ 36 h 52"/>
                  <a:gd name="T42" fmla="*/ 48 w 54"/>
                  <a:gd name="T43" fmla="*/ 41 h 52"/>
                  <a:gd name="T44" fmla="*/ 52 w 54"/>
                  <a:gd name="T45" fmla="*/ 39 h 52"/>
                  <a:gd name="T46" fmla="*/ 54 w 54"/>
                  <a:gd name="T47" fmla="*/ 45 h 52"/>
                  <a:gd name="T48" fmla="*/ 49 w 54"/>
                  <a:gd name="T49" fmla="*/ 52 h 52"/>
                  <a:gd name="T50" fmla="*/ 47 w 54"/>
                  <a:gd name="T51" fmla="*/ 48 h 52"/>
                  <a:gd name="T52" fmla="*/ 44 w 54"/>
                  <a:gd name="T53" fmla="*/ 48 h 52"/>
                  <a:gd name="T54" fmla="*/ 41 w 54"/>
                  <a:gd name="T55" fmla="*/ 40 h 52"/>
                  <a:gd name="T56" fmla="*/ 33 w 54"/>
                  <a:gd name="T57" fmla="*/ 48 h 52"/>
                  <a:gd name="T58" fmla="*/ 31 w 54"/>
                  <a:gd name="T59" fmla="*/ 48 h 52"/>
                  <a:gd name="T60" fmla="*/ 35 w 54"/>
                  <a:gd name="T61" fmla="*/ 43 h 52"/>
                  <a:gd name="T62" fmla="*/ 26 w 54"/>
                  <a:gd name="T63" fmla="*/ 42 h 52"/>
                  <a:gd name="T64" fmla="*/ 21 w 54"/>
                  <a:gd name="T65" fmla="*/ 43 h 52"/>
                  <a:gd name="T66" fmla="*/ 12 w 54"/>
                  <a:gd name="T67" fmla="*/ 41 h 52"/>
                  <a:gd name="T68" fmla="*/ 3 w 54"/>
                  <a:gd name="T6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2">
                    <a:moveTo>
                      <a:pt x="3" y="43"/>
                    </a:moveTo>
                    <a:cubicBezTo>
                      <a:pt x="2" y="43"/>
                      <a:pt x="0" y="41"/>
                      <a:pt x="0" y="40"/>
                    </a:cubicBezTo>
                    <a:cubicBezTo>
                      <a:pt x="0" y="39"/>
                      <a:pt x="6" y="35"/>
                      <a:pt x="6" y="35"/>
                    </a:cubicBezTo>
                    <a:cubicBezTo>
                      <a:pt x="6" y="33"/>
                      <a:pt x="6" y="33"/>
                      <a:pt x="6" y="33"/>
                    </a:cubicBezTo>
                    <a:cubicBezTo>
                      <a:pt x="5" y="33"/>
                      <a:pt x="4" y="33"/>
                      <a:pt x="3" y="32"/>
                    </a:cubicBezTo>
                    <a:cubicBezTo>
                      <a:pt x="11" y="28"/>
                      <a:pt x="14" y="15"/>
                      <a:pt x="19" y="8"/>
                    </a:cubicBezTo>
                    <a:cubicBezTo>
                      <a:pt x="21" y="4"/>
                      <a:pt x="23" y="0"/>
                      <a:pt x="27" y="0"/>
                    </a:cubicBezTo>
                    <a:cubicBezTo>
                      <a:pt x="28" y="0"/>
                      <a:pt x="29" y="1"/>
                      <a:pt x="29" y="2"/>
                    </a:cubicBezTo>
                    <a:cubicBezTo>
                      <a:pt x="29" y="9"/>
                      <a:pt x="23" y="12"/>
                      <a:pt x="22" y="17"/>
                    </a:cubicBezTo>
                    <a:cubicBezTo>
                      <a:pt x="22" y="20"/>
                      <a:pt x="22" y="20"/>
                      <a:pt x="22" y="20"/>
                    </a:cubicBezTo>
                    <a:cubicBezTo>
                      <a:pt x="24" y="19"/>
                      <a:pt x="24" y="17"/>
                      <a:pt x="26" y="17"/>
                    </a:cubicBezTo>
                    <a:cubicBezTo>
                      <a:pt x="28" y="17"/>
                      <a:pt x="29" y="18"/>
                      <a:pt x="31" y="19"/>
                    </a:cubicBezTo>
                    <a:cubicBezTo>
                      <a:pt x="29" y="20"/>
                      <a:pt x="29" y="20"/>
                      <a:pt x="29" y="20"/>
                    </a:cubicBezTo>
                    <a:cubicBezTo>
                      <a:pt x="29" y="23"/>
                      <a:pt x="29" y="23"/>
                      <a:pt x="29" y="23"/>
                    </a:cubicBezTo>
                    <a:cubicBezTo>
                      <a:pt x="34" y="23"/>
                      <a:pt x="34" y="23"/>
                      <a:pt x="34" y="23"/>
                    </a:cubicBezTo>
                    <a:cubicBezTo>
                      <a:pt x="34" y="23"/>
                      <a:pt x="34" y="24"/>
                      <a:pt x="34" y="24"/>
                    </a:cubicBezTo>
                    <a:cubicBezTo>
                      <a:pt x="38" y="23"/>
                      <a:pt x="38" y="23"/>
                      <a:pt x="38" y="23"/>
                    </a:cubicBezTo>
                    <a:cubicBezTo>
                      <a:pt x="41" y="24"/>
                      <a:pt x="45" y="24"/>
                      <a:pt x="46" y="23"/>
                    </a:cubicBezTo>
                    <a:cubicBezTo>
                      <a:pt x="46" y="26"/>
                      <a:pt x="46" y="28"/>
                      <a:pt x="46" y="33"/>
                    </a:cubicBezTo>
                    <a:cubicBezTo>
                      <a:pt x="46" y="32"/>
                      <a:pt x="48" y="32"/>
                      <a:pt x="49" y="32"/>
                    </a:cubicBezTo>
                    <a:cubicBezTo>
                      <a:pt x="49" y="34"/>
                      <a:pt x="46" y="35"/>
                      <a:pt x="46" y="36"/>
                    </a:cubicBezTo>
                    <a:cubicBezTo>
                      <a:pt x="46" y="37"/>
                      <a:pt x="48" y="39"/>
                      <a:pt x="48" y="41"/>
                    </a:cubicBezTo>
                    <a:cubicBezTo>
                      <a:pt x="51" y="41"/>
                      <a:pt x="50" y="40"/>
                      <a:pt x="52" y="39"/>
                    </a:cubicBezTo>
                    <a:cubicBezTo>
                      <a:pt x="52" y="42"/>
                      <a:pt x="54" y="42"/>
                      <a:pt x="54" y="45"/>
                    </a:cubicBezTo>
                    <a:cubicBezTo>
                      <a:pt x="54" y="48"/>
                      <a:pt x="52" y="52"/>
                      <a:pt x="49" y="52"/>
                    </a:cubicBezTo>
                    <a:cubicBezTo>
                      <a:pt x="47" y="52"/>
                      <a:pt x="47" y="49"/>
                      <a:pt x="47" y="48"/>
                    </a:cubicBezTo>
                    <a:cubicBezTo>
                      <a:pt x="46" y="48"/>
                      <a:pt x="45" y="48"/>
                      <a:pt x="44" y="48"/>
                    </a:cubicBezTo>
                    <a:cubicBezTo>
                      <a:pt x="42" y="48"/>
                      <a:pt x="44" y="42"/>
                      <a:pt x="41" y="40"/>
                    </a:cubicBezTo>
                    <a:cubicBezTo>
                      <a:pt x="39" y="43"/>
                      <a:pt x="37" y="48"/>
                      <a:pt x="33" y="48"/>
                    </a:cubicBezTo>
                    <a:cubicBezTo>
                      <a:pt x="33" y="48"/>
                      <a:pt x="31" y="48"/>
                      <a:pt x="31" y="48"/>
                    </a:cubicBezTo>
                    <a:cubicBezTo>
                      <a:pt x="31" y="45"/>
                      <a:pt x="34" y="45"/>
                      <a:pt x="35" y="43"/>
                    </a:cubicBezTo>
                    <a:cubicBezTo>
                      <a:pt x="32" y="43"/>
                      <a:pt x="28" y="45"/>
                      <a:pt x="26" y="42"/>
                    </a:cubicBezTo>
                    <a:cubicBezTo>
                      <a:pt x="24" y="43"/>
                      <a:pt x="23" y="43"/>
                      <a:pt x="21" y="43"/>
                    </a:cubicBezTo>
                    <a:cubicBezTo>
                      <a:pt x="17" y="43"/>
                      <a:pt x="15" y="41"/>
                      <a:pt x="12" y="41"/>
                    </a:cubicBezTo>
                    <a:cubicBezTo>
                      <a:pt x="8" y="41"/>
                      <a:pt x="7" y="43"/>
                      <a:pt x="3" y="43"/>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4" name="Freeform 145">
                <a:extLst>
                  <a:ext uri="{FF2B5EF4-FFF2-40B4-BE49-F238E27FC236}">
                    <a16:creationId xmlns:a16="http://schemas.microsoft.com/office/drawing/2014/main" id="{9356074D-F343-4C96-997F-7AE456E33DD2}"/>
                  </a:ext>
                </a:extLst>
              </p:cNvPr>
              <p:cNvSpPr>
                <a:spLocks/>
              </p:cNvSpPr>
              <p:nvPr/>
            </p:nvSpPr>
            <p:spPr bwMode="auto">
              <a:xfrm>
                <a:off x="2043076" y="2427639"/>
                <a:ext cx="801764" cy="537813"/>
              </a:xfrm>
              <a:custGeom>
                <a:avLst/>
                <a:gdLst>
                  <a:gd name="T0" fmla="*/ 163 w 328"/>
                  <a:gd name="T1" fmla="*/ 64 h 220"/>
                  <a:gd name="T2" fmla="*/ 160 w 328"/>
                  <a:gd name="T3" fmla="*/ 92 h 220"/>
                  <a:gd name="T4" fmla="*/ 163 w 328"/>
                  <a:gd name="T5" fmla="*/ 105 h 220"/>
                  <a:gd name="T6" fmla="*/ 183 w 328"/>
                  <a:gd name="T7" fmla="*/ 125 h 220"/>
                  <a:gd name="T8" fmla="*/ 203 w 328"/>
                  <a:gd name="T9" fmla="*/ 125 h 220"/>
                  <a:gd name="T10" fmla="*/ 213 w 328"/>
                  <a:gd name="T11" fmla="*/ 122 h 220"/>
                  <a:gd name="T12" fmla="*/ 236 w 328"/>
                  <a:gd name="T13" fmla="*/ 99 h 220"/>
                  <a:gd name="T14" fmla="*/ 249 w 328"/>
                  <a:gd name="T15" fmla="*/ 101 h 220"/>
                  <a:gd name="T16" fmla="*/ 244 w 328"/>
                  <a:gd name="T17" fmla="*/ 118 h 220"/>
                  <a:gd name="T18" fmla="*/ 240 w 328"/>
                  <a:gd name="T19" fmla="*/ 125 h 220"/>
                  <a:gd name="T20" fmla="*/ 238 w 328"/>
                  <a:gd name="T21" fmla="*/ 139 h 220"/>
                  <a:gd name="T22" fmla="*/ 233 w 328"/>
                  <a:gd name="T23" fmla="*/ 146 h 220"/>
                  <a:gd name="T24" fmla="*/ 263 w 328"/>
                  <a:gd name="T25" fmla="*/ 148 h 220"/>
                  <a:gd name="T26" fmla="*/ 277 w 328"/>
                  <a:gd name="T27" fmla="*/ 158 h 220"/>
                  <a:gd name="T28" fmla="*/ 275 w 328"/>
                  <a:gd name="T29" fmla="*/ 188 h 220"/>
                  <a:gd name="T30" fmla="*/ 294 w 328"/>
                  <a:gd name="T31" fmla="*/ 206 h 220"/>
                  <a:gd name="T32" fmla="*/ 328 w 328"/>
                  <a:gd name="T33" fmla="*/ 210 h 220"/>
                  <a:gd name="T34" fmla="*/ 318 w 328"/>
                  <a:gd name="T35" fmla="*/ 214 h 220"/>
                  <a:gd name="T36" fmla="*/ 312 w 328"/>
                  <a:gd name="T37" fmla="*/ 206 h 220"/>
                  <a:gd name="T38" fmla="*/ 304 w 328"/>
                  <a:gd name="T39" fmla="*/ 216 h 220"/>
                  <a:gd name="T40" fmla="*/ 290 w 328"/>
                  <a:gd name="T41" fmla="*/ 213 h 220"/>
                  <a:gd name="T42" fmla="*/ 280 w 328"/>
                  <a:gd name="T43" fmla="*/ 211 h 220"/>
                  <a:gd name="T44" fmla="*/ 264 w 328"/>
                  <a:gd name="T45" fmla="*/ 197 h 220"/>
                  <a:gd name="T46" fmla="*/ 261 w 328"/>
                  <a:gd name="T47" fmla="*/ 200 h 220"/>
                  <a:gd name="T48" fmla="*/ 255 w 328"/>
                  <a:gd name="T49" fmla="*/ 183 h 220"/>
                  <a:gd name="T50" fmla="*/ 242 w 328"/>
                  <a:gd name="T51" fmla="*/ 169 h 220"/>
                  <a:gd name="T52" fmla="*/ 224 w 328"/>
                  <a:gd name="T53" fmla="*/ 166 h 220"/>
                  <a:gd name="T54" fmla="*/ 191 w 328"/>
                  <a:gd name="T55" fmla="*/ 147 h 220"/>
                  <a:gd name="T56" fmla="*/ 183 w 328"/>
                  <a:gd name="T57" fmla="*/ 145 h 220"/>
                  <a:gd name="T58" fmla="*/ 167 w 328"/>
                  <a:gd name="T59" fmla="*/ 148 h 220"/>
                  <a:gd name="T60" fmla="*/ 144 w 328"/>
                  <a:gd name="T61" fmla="*/ 139 h 220"/>
                  <a:gd name="T62" fmla="*/ 127 w 328"/>
                  <a:gd name="T63" fmla="*/ 132 h 220"/>
                  <a:gd name="T64" fmla="*/ 114 w 328"/>
                  <a:gd name="T65" fmla="*/ 127 h 220"/>
                  <a:gd name="T66" fmla="*/ 97 w 328"/>
                  <a:gd name="T67" fmla="*/ 112 h 220"/>
                  <a:gd name="T68" fmla="*/ 97 w 328"/>
                  <a:gd name="T69" fmla="*/ 98 h 220"/>
                  <a:gd name="T70" fmla="*/ 67 w 328"/>
                  <a:gd name="T71" fmla="*/ 66 h 220"/>
                  <a:gd name="T72" fmla="*/ 54 w 328"/>
                  <a:gd name="T73" fmla="*/ 45 h 220"/>
                  <a:gd name="T74" fmla="*/ 41 w 328"/>
                  <a:gd name="T75" fmla="*/ 35 h 220"/>
                  <a:gd name="T76" fmla="*/ 32 w 328"/>
                  <a:gd name="T77" fmla="*/ 15 h 220"/>
                  <a:gd name="T78" fmla="*/ 18 w 328"/>
                  <a:gd name="T79" fmla="*/ 13 h 220"/>
                  <a:gd name="T80" fmla="*/ 32 w 328"/>
                  <a:gd name="T81" fmla="*/ 35 h 220"/>
                  <a:gd name="T82" fmla="*/ 48 w 328"/>
                  <a:gd name="T83" fmla="*/ 62 h 220"/>
                  <a:gd name="T84" fmla="*/ 63 w 328"/>
                  <a:gd name="T85" fmla="*/ 85 h 220"/>
                  <a:gd name="T86" fmla="*/ 56 w 328"/>
                  <a:gd name="T87" fmla="*/ 83 h 220"/>
                  <a:gd name="T88" fmla="*/ 42 w 328"/>
                  <a:gd name="T89" fmla="*/ 72 h 220"/>
                  <a:gd name="T90" fmla="*/ 34 w 328"/>
                  <a:gd name="T91" fmla="*/ 55 h 220"/>
                  <a:gd name="T92" fmla="*/ 26 w 328"/>
                  <a:gd name="T93" fmla="*/ 45 h 220"/>
                  <a:gd name="T94" fmla="*/ 7 w 328"/>
                  <a:gd name="T95" fmla="*/ 16 h 220"/>
                  <a:gd name="T96" fmla="*/ 0 w 328"/>
                  <a:gd name="T97" fmla="*/ 0 h 220"/>
                  <a:gd name="T98" fmla="*/ 50 w 328"/>
                  <a:gd name="T99" fmla="*/ 10 h 220"/>
                  <a:gd name="T100" fmla="*/ 73 w 328"/>
                  <a:gd name="T101" fmla="*/ 7 h 220"/>
                  <a:gd name="T102" fmla="*/ 99 w 328"/>
                  <a:gd name="T103" fmla="*/ 19 h 220"/>
                  <a:gd name="T104" fmla="*/ 122 w 328"/>
                  <a:gd name="T105" fmla="*/ 25 h 220"/>
                  <a:gd name="T106" fmla="*/ 162 w 328"/>
                  <a:gd name="T107" fmla="*/ 59 h 220"/>
                  <a:gd name="T108" fmla="*/ 161 w 328"/>
                  <a:gd name="T109" fmla="*/ 5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 h="220">
                    <a:moveTo>
                      <a:pt x="162" y="60"/>
                    </a:moveTo>
                    <a:cubicBezTo>
                      <a:pt x="162" y="62"/>
                      <a:pt x="163" y="63"/>
                      <a:pt x="163" y="64"/>
                    </a:cubicBezTo>
                    <a:cubicBezTo>
                      <a:pt x="163" y="70"/>
                      <a:pt x="161" y="72"/>
                      <a:pt x="160" y="76"/>
                    </a:cubicBezTo>
                    <a:cubicBezTo>
                      <a:pt x="160" y="92"/>
                      <a:pt x="160" y="92"/>
                      <a:pt x="160" y="92"/>
                    </a:cubicBezTo>
                    <a:cubicBezTo>
                      <a:pt x="160" y="94"/>
                      <a:pt x="162" y="97"/>
                      <a:pt x="162" y="98"/>
                    </a:cubicBezTo>
                    <a:cubicBezTo>
                      <a:pt x="164" y="100"/>
                      <a:pt x="162" y="102"/>
                      <a:pt x="163" y="105"/>
                    </a:cubicBezTo>
                    <a:cubicBezTo>
                      <a:pt x="164" y="107"/>
                      <a:pt x="168" y="111"/>
                      <a:pt x="170" y="113"/>
                    </a:cubicBezTo>
                    <a:cubicBezTo>
                      <a:pt x="175" y="118"/>
                      <a:pt x="175" y="123"/>
                      <a:pt x="183" y="125"/>
                    </a:cubicBezTo>
                    <a:cubicBezTo>
                      <a:pt x="185" y="126"/>
                      <a:pt x="185" y="129"/>
                      <a:pt x="188" y="129"/>
                    </a:cubicBezTo>
                    <a:cubicBezTo>
                      <a:pt x="193" y="129"/>
                      <a:pt x="198" y="125"/>
                      <a:pt x="203" y="125"/>
                    </a:cubicBezTo>
                    <a:cubicBezTo>
                      <a:pt x="207" y="125"/>
                      <a:pt x="208" y="126"/>
                      <a:pt x="209" y="126"/>
                    </a:cubicBezTo>
                    <a:cubicBezTo>
                      <a:pt x="211" y="126"/>
                      <a:pt x="213" y="123"/>
                      <a:pt x="213" y="122"/>
                    </a:cubicBezTo>
                    <a:cubicBezTo>
                      <a:pt x="214" y="118"/>
                      <a:pt x="219" y="115"/>
                      <a:pt x="219" y="110"/>
                    </a:cubicBezTo>
                    <a:cubicBezTo>
                      <a:pt x="219" y="102"/>
                      <a:pt x="228" y="99"/>
                      <a:pt x="236" y="99"/>
                    </a:cubicBezTo>
                    <a:cubicBezTo>
                      <a:pt x="239" y="99"/>
                      <a:pt x="241" y="99"/>
                      <a:pt x="242" y="100"/>
                    </a:cubicBezTo>
                    <a:cubicBezTo>
                      <a:pt x="243" y="100"/>
                      <a:pt x="247" y="101"/>
                      <a:pt x="249" y="101"/>
                    </a:cubicBezTo>
                    <a:cubicBezTo>
                      <a:pt x="249" y="101"/>
                      <a:pt x="249" y="102"/>
                      <a:pt x="249" y="103"/>
                    </a:cubicBezTo>
                    <a:cubicBezTo>
                      <a:pt x="249" y="107"/>
                      <a:pt x="244" y="112"/>
                      <a:pt x="244" y="118"/>
                    </a:cubicBezTo>
                    <a:cubicBezTo>
                      <a:pt x="244" y="122"/>
                      <a:pt x="242" y="124"/>
                      <a:pt x="240" y="127"/>
                    </a:cubicBezTo>
                    <a:cubicBezTo>
                      <a:pt x="240" y="127"/>
                      <a:pt x="240" y="126"/>
                      <a:pt x="240" y="125"/>
                    </a:cubicBezTo>
                    <a:cubicBezTo>
                      <a:pt x="239" y="125"/>
                      <a:pt x="239" y="125"/>
                      <a:pt x="238" y="125"/>
                    </a:cubicBezTo>
                    <a:cubicBezTo>
                      <a:pt x="238" y="128"/>
                      <a:pt x="238" y="135"/>
                      <a:pt x="238" y="139"/>
                    </a:cubicBezTo>
                    <a:cubicBezTo>
                      <a:pt x="238" y="142"/>
                      <a:pt x="234" y="143"/>
                      <a:pt x="233" y="145"/>
                    </a:cubicBezTo>
                    <a:cubicBezTo>
                      <a:pt x="233" y="145"/>
                      <a:pt x="233" y="146"/>
                      <a:pt x="233" y="146"/>
                    </a:cubicBezTo>
                    <a:cubicBezTo>
                      <a:pt x="233" y="148"/>
                      <a:pt x="234" y="149"/>
                      <a:pt x="236" y="149"/>
                    </a:cubicBezTo>
                    <a:cubicBezTo>
                      <a:pt x="246" y="149"/>
                      <a:pt x="253" y="148"/>
                      <a:pt x="263" y="148"/>
                    </a:cubicBezTo>
                    <a:cubicBezTo>
                      <a:pt x="270" y="148"/>
                      <a:pt x="272" y="152"/>
                      <a:pt x="277" y="154"/>
                    </a:cubicBezTo>
                    <a:cubicBezTo>
                      <a:pt x="277" y="155"/>
                      <a:pt x="277" y="156"/>
                      <a:pt x="277" y="158"/>
                    </a:cubicBezTo>
                    <a:cubicBezTo>
                      <a:pt x="277" y="161"/>
                      <a:pt x="277" y="168"/>
                      <a:pt x="275" y="171"/>
                    </a:cubicBezTo>
                    <a:cubicBezTo>
                      <a:pt x="275" y="177"/>
                      <a:pt x="275" y="183"/>
                      <a:pt x="275" y="188"/>
                    </a:cubicBezTo>
                    <a:cubicBezTo>
                      <a:pt x="275" y="194"/>
                      <a:pt x="281" y="197"/>
                      <a:pt x="286" y="199"/>
                    </a:cubicBezTo>
                    <a:cubicBezTo>
                      <a:pt x="289" y="201"/>
                      <a:pt x="289" y="206"/>
                      <a:pt x="294" y="206"/>
                    </a:cubicBezTo>
                    <a:cubicBezTo>
                      <a:pt x="301" y="206"/>
                      <a:pt x="305" y="200"/>
                      <a:pt x="312" y="200"/>
                    </a:cubicBezTo>
                    <a:cubicBezTo>
                      <a:pt x="320" y="200"/>
                      <a:pt x="324" y="206"/>
                      <a:pt x="328" y="210"/>
                    </a:cubicBezTo>
                    <a:cubicBezTo>
                      <a:pt x="328" y="210"/>
                      <a:pt x="322" y="217"/>
                      <a:pt x="321" y="216"/>
                    </a:cubicBezTo>
                    <a:cubicBezTo>
                      <a:pt x="320" y="216"/>
                      <a:pt x="318" y="215"/>
                      <a:pt x="318" y="214"/>
                    </a:cubicBezTo>
                    <a:cubicBezTo>
                      <a:pt x="318" y="213"/>
                      <a:pt x="319" y="212"/>
                      <a:pt x="319" y="211"/>
                    </a:cubicBezTo>
                    <a:cubicBezTo>
                      <a:pt x="316" y="210"/>
                      <a:pt x="315" y="206"/>
                      <a:pt x="312" y="206"/>
                    </a:cubicBezTo>
                    <a:cubicBezTo>
                      <a:pt x="310" y="206"/>
                      <a:pt x="302" y="212"/>
                      <a:pt x="302" y="214"/>
                    </a:cubicBezTo>
                    <a:cubicBezTo>
                      <a:pt x="302" y="215"/>
                      <a:pt x="304" y="216"/>
                      <a:pt x="304" y="216"/>
                    </a:cubicBezTo>
                    <a:cubicBezTo>
                      <a:pt x="304" y="219"/>
                      <a:pt x="302" y="220"/>
                      <a:pt x="300" y="220"/>
                    </a:cubicBezTo>
                    <a:cubicBezTo>
                      <a:pt x="296" y="220"/>
                      <a:pt x="293" y="215"/>
                      <a:pt x="290" y="213"/>
                    </a:cubicBezTo>
                    <a:cubicBezTo>
                      <a:pt x="288" y="211"/>
                      <a:pt x="284" y="212"/>
                      <a:pt x="282" y="212"/>
                    </a:cubicBezTo>
                    <a:cubicBezTo>
                      <a:pt x="281" y="212"/>
                      <a:pt x="280" y="211"/>
                      <a:pt x="280" y="211"/>
                    </a:cubicBezTo>
                    <a:cubicBezTo>
                      <a:pt x="276" y="210"/>
                      <a:pt x="276" y="207"/>
                      <a:pt x="275" y="205"/>
                    </a:cubicBezTo>
                    <a:cubicBezTo>
                      <a:pt x="274" y="203"/>
                      <a:pt x="265" y="197"/>
                      <a:pt x="264" y="197"/>
                    </a:cubicBezTo>
                    <a:cubicBezTo>
                      <a:pt x="264" y="198"/>
                      <a:pt x="264" y="199"/>
                      <a:pt x="264" y="200"/>
                    </a:cubicBezTo>
                    <a:cubicBezTo>
                      <a:pt x="261" y="200"/>
                      <a:pt x="261" y="200"/>
                      <a:pt x="261" y="200"/>
                    </a:cubicBezTo>
                    <a:cubicBezTo>
                      <a:pt x="257" y="197"/>
                      <a:pt x="260" y="193"/>
                      <a:pt x="259" y="188"/>
                    </a:cubicBezTo>
                    <a:cubicBezTo>
                      <a:pt x="258" y="185"/>
                      <a:pt x="256" y="185"/>
                      <a:pt x="255" y="183"/>
                    </a:cubicBezTo>
                    <a:cubicBezTo>
                      <a:pt x="250" y="179"/>
                      <a:pt x="245" y="176"/>
                      <a:pt x="244" y="169"/>
                    </a:cubicBezTo>
                    <a:cubicBezTo>
                      <a:pt x="243" y="169"/>
                      <a:pt x="242" y="169"/>
                      <a:pt x="242" y="169"/>
                    </a:cubicBezTo>
                    <a:cubicBezTo>
                      <a:pt x="240" y="169"/>
                      <a:pt x="238" y="171"/>
                      <a:pt x="236" y="171"/>
                    </a:cubicBezTo>
                    <a:cubicBezTo>
                      <a:pt x="231" y="171"/>
                      <a:pt x="228" y="168"/>
                      <a:pt x="224" y="166"/>
                    </a:cubicBezTo>
                    <a:cubicBezTo>
                      <a:pt x="219" y="163"/>
                      <a:pt x="215" y="165"/>
                      <a:pt x="209" y="162"/>
                    </a:cubicBezTo>
                    <a:cubicBezTo>
                      <a:pt x="200" y="158"/>
                      <a:pt x="199" y="151"/>
                      <a:pt x="191" y="147"/>
                    </a:cubicBezTo>
                    <a:cubicBezTo>
                      <a:pt x="190" y="147"/>
                      <a:pt x="190" y="147"/>
                      <a:pt x="190" y="147"/>
                    </a:cubicBezTo>
                    <a:cubicBezTo>
                      <a:pt x="187" y="146"/>
                      <a:pt x="186" y="145"/>
                      <a:pt x="183" y="145"/>
                    </a:cubicBezTo>
                    <a:cubicBezTo>
                      <a:pt x="178" y="145"/>
                      <a:pt x="177" y="151"/>
                      <a:pt x="172" y="151"/>
                    </a:cubicBezTo>
                    <a:cubicBezTo>
                      <a:pt x="170" y="151"/>
                      <a:pt x="168" y="149"/>
                      <a:pt x="167" y="148"/>
                    </a:cubicBezTo>
                    <a:cubicBezTo>
                      <a:pt x="164" y="147"/>
                      <a:pt x="162" y="148"/>
                      <a:pt x="160" y="148"/>
                    </a:cubicBezTo>
                    <a:cubicBezTo>
                      <a:pt x="157" y="148"/>
                      <a:pt x="147" y="141"/>
                      <a:pt x="144" y="139"/>
                    </a:cubicBezTo>
                    <a:cubicBezTo>
                      <a:pt x="141" y="138"/>
                      <a:pt x="139" y="140"/>
                      <a:pt x="136" y="139"/>
                    </a:cubicBezTo>
                    <a:cubicBezTo>
                      <a:pt x="132" y="138"/>
                      <a:pt x="131" y="134"/>
                      <a:pt x="127" y="132"/>
                    </a:cubicBezTo>
                    <a:cubicBezTo>
                      <a:pt x="123" y="130"/>
                      <a:pt x="121" y="131"/>
                      <a:pt x="117" y="129"/>
                    </a:cubicBezTo>
                    <a:cubicBezTo>
                      <a:pt x="116" y="128"/>
                      <a:pt x="115" y="128"/>
                      <a:pt x="114" y="127"/>
                    </a:cubicBezTo>
                    <a:cubicBezTo>
                      <a:pt x="111" y="124"/>
                      <a:pt x="102" y="122"/>
                      <a:pt x="101" y="118"/>
                    </a:cubicBezTo>
                    <a:cubicBezTo>
                      <a:pt x="98" y="118"/>
                      <a:pt x="97" y="115"/>
                      <a:pt x="97" y="112"/>
                    </a:cubicBezTo>
                    <a:cubicBezTo>
                      <a:pt x="97" y="109"/>
                      <a:pt x="100" y="107"/>
                      <a:pt x="100" y="104"/>
                    </a:cubicBezTo>
                    <a:cubicBezTo>
                      <a:pt x="100" y="101"/>
                      <a:pt x="97" y="100"/>
                      <a:pt x="97" y="98"/>
                    </a:cubicBezTo>
                    <a:cubicBezTo>
                      <a:pt x="93" y="87"/>
                      <a:pt x="84" y="79"/>
                      <a:pt x="77" y="73"/>
                    </a:cubicBezTo>
                    <a:cubicBezTo>
                      <a:pt x="74" y="70"/>
                      <a:pt x="70" y="69"/>
                      <a:pt x="67" y="66"/>
                    </a:cubicBezTo>
                    <a:cubicBezTo>
                      <a:pt x="65" y="64"/>
                      <a:pt x="67" y="61"/>
                      <a:pt x="65" y="57"/>
                    </a:cubicBezTo>
                    <a:cubicBezTo>
                      <a:pt x="63" y="52"/>
                      <a:pt x="54" y="52"/>
                      <a:pt x="54" y="45"/>
                    </a:cubicBezTo>
                    <a:cubicBezTo>
                      <a:pt x="51" y="44"/>
                      <a:pt x="51" y="44"/>
                      <a:pt x="51" y="45"/>
                    </a:cubicBezTo>
                    <a:cubicBezTo>
                      <a:pt x="47" y="41"/>
                      <a:pt x="44" y="38"/>
                      <a:pt x="41" y="35"/>
                    </a:cubicBezTo>
                    <a:cubicBezTo>
                      <a:pt x="38" y="32"/>
                      <a:pt x="39" y="27"/>
                      <a:pt x="36" y="25"/>
                    </a:cubicBezTo>
                    <a:cubicBezTo>
                      <a:pt x="34" y="22"/>
                      <a:pt x="34" y="16"/>
                      <a:pt x="32" y="15"/>
                    </a:cubicBezTo>
                    <a:cubicBezTo>
                      <a:pt x="27" y="12"/>
                      <a:pt x="23" y="13"/>
                      <a:pt x="19" y="9"/>
                    </a:cubicBezTo>
                    <a:cubicBezTo>
                      <a:pt x="18" y="10"/>
                      <a:pt x="18" y="12"/>
                      <a:pt x="18" y="13"/>
                    </a:cubicBezTo>
                    <a:cubicBezTo>
                      <a:pt x="18" y="19"/>
                      <a:pt x="21" y="22"/>
                      <a:pt x="24" y="27"/>
                    </a:cubicBezTo>
                    <a:cubicBezTo>
                      <a:pt x="26" y="32"/>
                      <a:pt x="29" y="32"/>
                      <a:pt x="32" y="35"/>
                    </a:cubicBezTo>
                    <a:cubicBezTo>
                      <a:pt x="36" y="39"/>
                      <a:pt x="37" y="41"/>
                      <a:pt x="38" y="46"/>
                    </a:cubicBezTo>
                    <a:cubicBezTo>
                      <a:pt x="40" y="53"/>
                      <a:pt x="46" y="56"/>
                      <a:pt x="48" y="62"/>
                    </a:cubicBezTo>
                    <a:cubicBezTo>
                      <a:pt x="50" y="69"/>
                      <a:pt x="52" y="76"/>
                      <a:pt x="57" y="80"/>
                    </a:cubicBezTo>
                    <a:cubicBezTo>
                      <a:pt x="59" y="78"/>
                      <a:pt x="63" y="82"/>
                      <a:pt x="63" y="85"/>
                    </a:cubicBezTo>
                    <a:cubicBezTo>
                      <a:pt x="63" y="86"/>
                      <a:pt x="62" y="89"/>
                      <a:pt x="61" y="89"/>
                    </a:cubicBezTo>
                    <a:cubicBezTo>
                      <a:pt x="60" y="89"/>
                      <a:pt x="56" y="84"/>
                      <a:pt x="56" y="83"/>
                    </a:cubicBezTo>
                    <a:cubicBezTo>
                      <a:pt x="51" y="83"/>
                      <a:pt x="48" y="76"/>
                      <a:pt x="45" y="74"/>
                    </a:cubicBezTo>
                    <a:cubicBezTo>
                      <a:pt x="43" y="73"/>
                      <a:pt x="43" y="73"/>
                      <a:pt x="42" y="72"/>
                    </a:cubicBezTo>
                    <a:cubicBezTo>
                      <a:pt x="42" y="64"/>
                      <a:pt x="42" y="64"/>
                      <a:pt x="42" y="64"/>
                    </a:cubicBezTo>
                    <a:cubicBezTo>
                      <a:pt x="39" y="61"/>
                      <a:pt x="37" y="58"/>
                      <a:pt x="34" y="55"/>
                    </a:cubicBezTo>
                    <a:cubicBezTo>
                      <a:pt x="30" y="51"/>
                      <a:pt x="24" y="52"/>
                      <a:pt x="21" y="47"/>
                    </a:cubicBezTo>
                    <a:cubicBezTo>
                      <a:pt x="22" y="47"/>
                      <a:pt x="29" y="48"/>
                      <a:pt x="26" y="45"/>
                    </a:cubicBezTo>
                    <a:cubicBezTo>
                      <a:pt x="22" y="39"/>
                      <a:pt x="17" y="33"/>
                      <a:pt x="12" y="29"/>
                    </a:cubicBezTo>
                    <a:cubicBezTo>
                      <a:pt x="9" y="27"/>
                      <a:pt x="9" y="19"/>
                      <a:pt x="7" y="16"/>
                    </a:cubicBezTo>
                    <a:cubicBezTo>
                      <a:pt x="5" y="11"/>
                      <a:pt x="2" y="9"/>
                      <a:pt x="0" y="2"/>
                    </a:cubicBezTo>
                    <a:cubicBezTo>
                      <a:pt x="0" y="0"/>
                      <a:pt x="0" y="0"/>
                      <a:pt x="0" y="0"/>
                    </a:cubicBezTo>
                    <a:cubicBezTo>
                      <a:pt x="19" y="0"/>
                      <a:pt x="19" y="0"/>
                      <a:pt x="19" y="0"/>
                    </a:cubicBezTo>
                    <a:cubicBezTo>
                      <a:pt x="50" y="10"/>
                      <a:pt x="50" y="10"/>
                      <a:pt x="50" y="10"/>
                    </a:cubicBezTo>
                    <a:cubicBezTo>
                      <a:pt x="73" y="10"/>
                      <a:pt x="73" y="10"/>
                      <a:pt x="73" y="10"/>
                    </a:cubicBezTo>
                    <a:cubicBezTo>
                      <a:pt x="73" y="7"/>
                      <a:pt x="73" y="7"/>
                      <a:pt x="73" y="7"/>
                    </a:cubicBezTo>
                    <a:cubicBezTo>
                      <a:pt x="79" y="7"/>
                      <a:pt x="79" y="7"/>
                      <a:pt x="79" y="7"/>
                    </a:cubicBezTo>
                    <a:cubicBezTo>
                      <a:pt x="89" y="10"/>
                      <a:pt x="94" y="11"/>
                      <a:pt x="99" y="19"/>
                    </a:cubicBezTo>
                    <a:cubicBezTo>
                      <a:pt x="102" y="23"/>
                      <a:pt x="106" y="33"/>
                      <a:pt x="112" y="33"/>
                    </a:cubicBezTo>
                    <a:cubicBezTo>
                      <a:pt x="118" y="33"/>
                      <a:pt x="116" y="25"/>
                      <a:pt x="122" y="25"/>
                    </a:cubicBezTo>
                    <a:cubicBezTo>
                      <a:pt x="139" y="25"/>
                      <a:pt x="139" y="46"/>
                      <a:pt x="148" y="55"/>
                    </a:cubicBezTo>
                    <a:cubicBezTo>
                      <a:pt x="150" y="57"/>
                      <a:pt x="158" y="59"/>
                      <a:pt x="162" y="59"/>
                    </a:cubicBezTo>
                    <a:cubicBezTo>
                      <a:pt x="162" y="58"/>
                      <a:pt x="161" y="57"/>
                      <a:pt x="161" y="56"/>
                    </a:cubicBezTo>
                    <a:cubicBezTo>
                      <a:pt x="161" y="56"/>
                      <a:pt x="161" y="56"/>
                      <a:pt x="161" y="56"/>
                    </a:cubicBezTo>
                    <a:lnTo>
                      <a:pt x="162" y="60"/>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5" name="Freeform 146">
                <a:extLst>
                  <a:ext uri="{FF2B5EF4-FFF2-40B4-BE49-F238E27FC236}">
                    <a16:creationId xmlns:a16="http://schemas.microsoft.com/office/drawing/2014/main" id="{453AD1ED-0E68-4E43-BF8B-13E4FC008C84}"/>
                  </a:ext>
                </a:extLst>
              </p:cNvPr>
              <p:cNvSpPr>
                <a:spLocks/>
              </p:cNvSpPr>
              <p:nvPr/>
            </p:nvSpPr>
            <p:spPr bwMode="auto">
              <a:xfrm>
                <a:off x="2746942" y="1925763"/>
                <a:ext cx="24784" cy="12392"/>
              </a:xfrm>
              <a:custGeom>
                <a:avLst/>
                <a:gdLst>
                  <a:gd name="T0" fmla="*/ 0 w 10"/>
                  <a:gd name="T1" fmla="*/ 0 h 5"/>
                  <a:gd name="T2" fmla="*/ 10 w 10"/>
                  <a:gd name="T3" fmla="*/ 5 h 5"/>
                  <a:gd name="T4" fmla="*/ 8 w 10"/>
                  <a:gd name="T5" fmla="*/ 5 h 5"/>
                  <a:gd name="T6" fmla="*/ 0 w 10"/>
                  <a:gd name="T7" fmla="*/ 2 h 5"/>
                  <a:gd name="T8" fmla="*/ 0 w 10"/>
                  <a:gd name="T9" fmla="*/ 0 h 5"/>
                </a:gdLst>
                <a:ahLst/>
                <a:cxnLst>
                  <a:cxn ang="0">
                    <a:pos x="T0" y="T1"/>
                  </a:cxn>
                  <a:cxn ang="0">
                    <a:pos x="T2" y="T3"/>
                  </a:cxn>
                  <a:cxn ang="0">
                    <a:pos x="T4" y="T5"/>
                  </a:cxn>
                  <a:cxn ang="0">
                    <a:pos x="T6" y="T7"/>
                  </a:cxn>
                  <a:cxn ang="0">
                    <a:pos x="T8" y="T9"/>
                  </a:cxn>
                </a:cxnLst>
                <a:rect l="0" t="0" r="r" b="b"/>
                <a:pathLst>
                  <a:path w="10" h="5">
                    <a:moveTo>
                      <a:pt x="0" y="0"/>
                    </a:moveTo>
                    <a:cubicBezTo>
                      <a:pt x="5" y="0"/>
                      <a:pt x="10" y="1"/>
                      <a:pt x="10" y="5"/>
                    </a:cubicBezTo>
                    <a:cubicBezTo>
                      <a:pt x="10" y="5"/>
                      <a:pt x="9" y="5"/>
                      <a:pt x="8" y="5"/>
                    </a:cubicBezTo>
                    <a:cubicBezTo>
                      <a:pt x="6" y="5"/>
                      <a:pt x="2" y="4"/>
                      <a:pt x="0" y="2"/>
                    </a:cubicBezTo>
                    <a:cubicBezTo>
                      <a:pt x="0" y="2"/>
                      <a:pt x="0" y="1"/>
                      <a:pt x="0"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6" name="Freeform 147">
                <a:extLst>
                  <a:ext uri="{FF2B5EF4-FFF2-40B4-BE49-F238E27FC236}">
                    <a16:creationId xmlns:a16="http://schemas.microsoft.com/office/drawing/2014/main" id="{FCA18515-AB1D-4A3C-B288-DE0D209E2766}"/>
                  </a:ext>
                </a:extLst>
              </p:cNvPr>
              <p:cNvSpPr>
                <a:spLocks/>
              </p:cNvSpPr>
              <p:nvPr/>
            </p:nvSpPr>
            <p:spPr bwMode="auto">
              <a:xfrm>
                <a:off x="1820019" y="1991440"/>
                <a:ext cx="92940" cy="60721"/>
              </a:xfrm>
              <a:custGeom>
                <a:avLst/>
                <a:gdLst>
                  <a:gd name="T0" fmla="*/ 0 w 38"/>
                  <a:gd name="T1" fmla="*/ 2 h 25"/>
                  <a:gd name="T2" fmla="*/ 4 w 38"/>
                  <a:gd name="T3" fmla="*/ 0 h 25"/>
                  <a:gd name="T4" fmla="*/ 12 w 38"/>
                  <a:gd name="T5" fmla="*/ 4 h 25"/>
                  <a:gd name="T6" fmla="*/ 38 w 38"/>
                  <a:gd name="T7" fmla="*/ 23 h 25"/>
                  <a:gd name="T8" fmla="*/ 38 w 38"/>
                  <a:gd name="T9" fmla="*/ 25 h 25"/>
                  <a:gd name="T10" fmla="*/ 36 w 38"/>
                  <a:gd name="T11" fmla="*/ 25 h 25"/>
                  <a:gd name="T12" fmla="*/ 15 w 38"/>
                  <a:gd name="T13" fmla="*/ 15 h 25"/>
                  <a:gd name="T14" fmla="*/ 18 w 38"/>
                  <a:gd name="T15" fmla="*/ 12 h 25"/>
                  <a:gd name="T16" fmla="*/ 3 w 38"/>
                  <a:gd name="T17" fmla="*/ 6 h 25"/>
                  <a:gd name="T18" fmla="*/ 5 w 38"/>
                  <a:gd name="T19" fmla="*/ 3 h 25"/>
                  <a:gd name="T20" fmla="*/ 1 w 38"/>
                  <a:gd name="T21" fmla="*/ 2 h 25"/>
                  <a:gd name="T22" fmla="*/ 0 w 38"/>
                  <a:gd name="T2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5">
                    <a:moveTo>
                      <a:pt x="0" y="2"/>
                    </a:moveTo>
                    <a:cubicBezTo>
                      <a:pt x="1" y="1"/>
                      <a:pt x="3" y="0"/>
                      <a:pt x="4" y="0"/>
                    </a:cubicBezTo>
                    <a:cubicBezTo>
                      <a:pt x="7" y="0"/>
                      <a:pt x="10" y="4"/>
                      <a:pt x="12" y="4"/>
                    </a:cubicBezTo>
                    <a:cubicBezTo>
                      <a:pt x="24" y="8"/>
                      <a:pt x="31" y="15"/>
                      <a:pt x="38" y="23"/>
                    </a:cubicBezTo>
                    <a:cubicBezTo>
                      <a:pt x="38" y="25"/>
                      <a:pt x="38" y="25"/>
                      <a:pt x="38" y="25"/>
                    </a:cubicBezTo>
                    <a:cubicBezTo>
                      <a:pt x="38" y="25"/>
                      <a:pt x="37" y="25"/>
                      <a:pt x="36" y="25"/>
                    </a:cubicBezTo>
                    <a:cubicBezTo>
                      <a:pt x="29" y="25"/>
                      <a:pt x="19" y="18"/>
                      <a:pt x="15" y="15"/>
                    </a:cubicBezTo>
                    <a:cubicBezTo>
                      <a:pt x="15" y="13"/>
                      <a:pt x="17" y="13"/>
                      <a:pt x="18" y="12"/>
                    </a:cubicBezTo>
                    <a:cubicBezTo>
                      <a:pt x="12" y="12"/>
                      <a:pt x="4" y="9"/>
                      <a:pt x="3" y="6"/>
                    </a:cubicBezTo>
                    <a:cubicBezTo>
                      <a:pt x="4" y="5"/>
                      <a:pt x="5" y="4"/>
                      <a:pt x="5" y="3"/>
                    </a:cubicBezTo>
                    <a:cubicBezTo>
                      <a:pt x="4" y="3"/>
                      <a:pt x="1" y="2"/>
                      <a:pt x="1" y="2"/>
                    </a:cubicBezTo>
                    <a:lnTo>
                      <a:pt x="0" y="2"/>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7" name="Freeform 148">
                <a:extLst>
                  <a:ext uri="{FF2B5EF4-FFF2-40B4-BE49-F238E27FC236}">
                    <a16:creationId xmlns:a16="http://schemas.microsoft.com/office/drawing/2014/main" id="{59060248-BA90-4B61-BFC3-332FE8DE2EBE}"/>
                  </a:ext>
                </a:extLst>
              </p:cNvPr>
              <p:cNvSpPr>
                <a:spLocks/>
              </p:cNvSpPr>
              <p:nvPr/>
            </p:nvSpPr>
            <p:spPr bwMode="auto">
              <a:xfrm>
                <a:off x="1727079" y="1903457"/>
                <a:ext cx="32219" cy="48329"/>
              </a:xfrm>
              <a:custGeom>
                <a:avLst/>
                <a:gdLst>
                  <a:gd name="T0" fmla="*/ 3 w 13"/>
                  <a:gd name="T1" fmla="*/ 8 h 20"/>
                  <a:gd name="T2" fmla="*/ 0 w 13"/>
                  <a:gd name="T3" fmla="*/ 3 h 20"/>
                  <a:gd name="T4" fmla="*/ 0 w 13"/>
                  <a:gd name="T5" fmla="*/ 0 h 20"/>
                  <a:gd name="T6" fmla="*/ 6 w 13"/>
                  <a:gd name="T7" fmla="*/ 2 h 20"/>
                  <a:gd name="T8" fmla="*/ 4 w 13"/>
                  <a:gd name="T9" fmla="*/ 6 h 20"/>
                  <a:gd name="T10" fmla="*/ 8 w 13"/>
                  <a:gd name="T11" fmla="*/ 2 h 20"/>
                  <a:gd name="T12" fmla="*/ 8 w 13"/>
                  <a:gd name="T13" fmla="*/ 8 h 20"/>
                  <a:gd name="T14" fmla="*/ 10 w 13"/>
                  <a:gd name="T15" fmla="*/ 12 h 20"/>
                  <a:gd name="T16" fmla="*/ 8 w 13"/>
                  <a:gd name="T17" fmla="*/ 15 h 20"/>
                  <a:gd name="T18" fmla="*/ 10 w 13"/>
                  <a:gd name="T19" fmla="*/ 20 h 20"/>
                  <a:gd name="T20" fmla="*/ 6 w 13"/>
                  <a:gd name="T21" fmla="*/ 15 h 20"/>
                  <a:gd name="T22" fmla="*/ 8 w 13"/>
                  <a:gd name="T23" fmla="*/ 11 h 20"/>
                  <a:gd name="T24" fmla="*/ 3 w 13"/>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0">
                    <a:moveTo>
                      <a:pt x="3" y="8"/>
                    </a:moveTo>
                    <a:cubicBezTo>
                      <a:pt x="2" y="8"/>
                      <a:pt x="1" y="4"/>
                      <a:pt x="0" y="3"/>
                    </a:cubicBezTo>
                    <a:cubicBezTo>
                      <a:pt x="0" y="0"/>
                      <a:pt x="0" y="0"/>
                      <a:pt x="0" y="0"/>
                    </a:cubicBezTo>
                    <a:cubicBezTo>
                      <a:pt x="2" y="0"/>
                      <a:pt x="4" y="2"/>
                      <a:pt x="6" y="2"/>
                    </a:cubicBezTo>
                    <a:cubicBezTo>
                      <a:pt x="6" y="3"/>
                      <a:pt x="3" y="6"/>
                      <a:pt x="4" y="6"/>
                    </a:cubicBezTo>
                    <a:cubicBezTo>
                      <a:pt x="6" y="6"/>
                      <a:pt x="8" y="3"/>
                      <a:pt x="8" y="2"/>
                    </a:cubicBezTo>
                    <a:cubicBezTo>
                      <a:pt x="9" y="4"/>
                      <a:pt x="8" y="5"/>
                      <a:pt x="8" y="8"/>
                    </a:cubicBezTo>
                    <a:cubicBezTo>
                      <a:pt x="8" y="10"/>
                      <a:pt x="10" y="10"/>
                      <a:pt x="10" y="12"/>
                    </a:cubicBezTo>
                    <a:cubicBezTo>
                      <a:pt x="10" y="13"/>
                      <a:pt x="8" y="13"/>
                      <a:pt x="8" y="15"/>
                    </a:cubicBezTo>
                    <a:cubicBezTo>
                      <a:pt x="8" y="16"/>
                      <a:pt x="13" y="20"/>
                      <a:pt x="10" y="20"/>
                    </a:cubicBezTo>
                    <a:cubicBezTo>
                      <a:pt x="8" y="20"/>
                      <a:pt x="6" y="17"/>
                      <a:pt x="6" y="15"/>
                    </a:cubicBezTo>
                    <a:cubicBezTo>
                      <a:pt x="6" y="13"/>
                      <a:pt x="8" y="12"/>
                      <a:pt x="8" y="11"/>
                    </a:cubicBezTo>
                    <a:cubicBezTo>
                      <a:pt x="5" y="11"/>
                      <a:pt x="5" y="8"/>
                      <a:pt x="3" y="8"/>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8" name="Freeform 149">
                <a:extLst>
                  <a:ext uri="{FF2B5EF4-FFF2-40B4-BE49-F238E27FC236}">
                    <a16:creationId xmlns:a16="http://schemas.microsoft.com/office/drawing/2014/main" id="{0AD90624-9918-4437-A339-FC9C5B5000B7}"/>
                  </a:ext>
                </a:extLst>
              </p:cNvPr>
              <p:cNvSpPr>
                <a:spLocks/>
              </p:cNvSpPr>
              <p:nvPr/>
            </p:nvSpPr>
            <p:spPr bwMode="auto">
              <a:xfrm>
                <a:off x="1297076" y="1798125"/>
                <a:ext cx="42133" cy="27262"/>
              </a:xfrm>
              <a:custGeom>
                <a:avLst/>
                <a:gdLst>
                  <a:gd name="T0" fmla="*/ 14 w 17"/>
                  <a:gd name="T1" fmla="*/ 0 h 11"/>
                  <a:gd name="T2" fmla="*/ 17 w 17"/>
                  <a:gd name="T3" fmla="*/ 0 h 11"/>
                  <a:gd name="T4" fmla="*/ 17 w 17"/>
                  <a:gd name="T5" fmla="*/ 3 h 11"/>
                  <a:gd name="T6" fmla="*/ 6 w 17"/>
                  <a:gd name="T7" fmla="*/ 11 h 11"/>
                  <a:gd name="T8" fmla="*/ 0 w 17"/>
                  <a:gd name="T9" fmla="*/ 8 h 11"/>
                  <a:gd name="T10" fmla="*/ 0 w 17"/>
                  <a:gd name="T11" fmla="*/ 4 h 11"/>
                  <a:gd name="T12" fmla="*/ 14 w 1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14" y="0"/>
                    </a:moveTo>
                    <a:cubicBezTo>
                      <a:pt x="16" y="0"/>
                      <a:pt x="16" y="0"/>
                      <a:pt x="17" y="0"/>
                    </a:cubicBezTo>
                    <a:cubicBezTo>
                      <a:pt x="17" y="3"/>
                      <a:pt x="17" y="3"/>
                      <a:pt x="17" y="3"/>
                    </a:cubicBezTo>
                    <a:cubicBezTo>
                      <a:pt x="12" y="6"/>
                      <a:pt x="11" y="8"/>
                      <a:pt x="6" y="11"/>
                    </a:cubicBezTo>
                    <a:cubicBezTo>
                      <a:pt x="4" y="9"/>
                      <a:pt x="2" y="9"/>
                      <a:pt x="0" y="8"/>
                    </a:cubicBezTo>
                    <a:cubicBezTo>
                      <a:pt x="0" y="4"/>
                      <a:pt x="0" y="4"/>
                      <a:pt x="0" y="4"/>
                    </a:cubicBezTo>
                    <a:cubicBezTo>
                      <a:pt x="5" y="3"/>
                      <a:pt x="9" y="0"/>
                      <a:pt x="14"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99" name="Freeform 167">
                <a:extLst>
                  <a:ext uri="{FF2B5EF4-FFF2-40B4-BE49-F238E27FC236}">
                    <a16:creationId xmlns:a16="http://schemas.microsoft.com/office/drawing/2014/main" id="{AE0BED19-920B-4E7F-94D7-6187CE53330D}"/>
                  </a:ext>
                </a:extLst>
              </p:cNvPr>
              <p:cNvSpPr>
                <a:spLocks/>
              </p:cNvSpPr>
              <p:nvPr/>
            </p:nvSpPr>
            <p:spPr bwMode="auto">
              <a:xfrm>
                <a:off x="3098875" y="2008789"/>
                <a:ext cx="52046" cy="24784"/>
              </a:xfrm>
              <a:custGeom>
                <a:avLst/>
                <a:gdLst>
                  <a:gd name="T0" fmla="*/ 17 w 21"/>
                  <a:gd name="T1" fmla="*/ 10 h 10"/>
                  <a:gd name="T2" fmla="*/ 21 w 21"/>
                  <a:gd name="T3" fmla="*/ 9 h 10"/>
                  <a:gd name="T4" fmla="*/ 0 w 21"/>
                  <a:gd name="T5" fmla="*/ 2 h 10"/>
                  <a:gd name="T6" fmla="*/ 17 w 21"/>
                  <a:gd name="T7" fmla="*/ 10 h 10"/>
                </a:gdLst>
                <a:ahLst/>
                <a:cxnLst>
                  <a:cxn ang="0">
                    <a:pos x="T0" y="T1"/>
                  </a:cxn>
                  <a:cxn ang="0">
                    <a:pos x="T2" y="T3"/>
                  </a:cxn>
                  <a:cxn ang="0">
                    <a:pos x="T4" y="T5"/>
                  </a:cxn>
                  <a:cxn ang="0">
                    <a:pos x="T6" y="T7"/>
                  </a:cxn>
                </a:cxnLst>
                <a:rect l="0" t="0" r="r" b="b"/>
                <a:pathLst>
                  <a:path w="21" h="10">
                    <a:moveTo>
                      <a:pt x="17" y="10"/>
                    </a:moveTo>
                    <a:cubicBezTo>
                      <a:pt x="19" y="10"/>
                      <a:pt x="20" y="10"/>
                      <a:pt x="21" y="9"/>
                    </a:cubicBezTo>
                    <a:cubicBezTo>
                      <a:pt x="15" y="5"/>
                      <a:pt x="9" y="0"/>
                      <a:pt x="0" y="2"/>
                    </a:cubicBezTo>
                    <a:cubicBezTo>
                      <a:pt x="4" y="4"/>
                      <a:pt x="12" y="10"/>
                      <a:pt x="17" y="1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0" name="Freeform 168">
                <a:extLst>
                  <a:ext uri="{FF2B5EF4-FFF2-40B4-BE49-F238E27FC236}">
                    <a16:creationId xmlns:a16="http://schemas.microsoft.com/office/drawing/2014/main" id="{64E7D68E-A476-495A-B15D-45303A10FC96}"/>
                  </a:ext>
                </a:extLst>
              </p:cNvPr>
              <p:cNvSpPr>
                <a:spLocks/>
              </p:cNvSpPr>
              <p:nvPr/>
            </p:nvSpPr>
            <p:spPr bwMode="auto">
              <a:xfrm>
                <a:off x="3103832" y="2089338"/>
                <a:ext cx="39654" cy="22306"/>
              </a:xfrm>
              <a:custGeom>
                <a:avLst/>
                <a:gdLst>
                  <a:gd name="T0" fmla="*/ 1 w 16"/>
                  <a:gd name="T1" fmla="*/ 0 h 9"/>
                  <a:gd name="T2" fmla="*/ 7 w 16"/>
                  <a:gd name="T3" fmla="*/ 4 h 9"/>
                  <a:gd name="T4" fmla="*/ 16 w 16"/>
                  <a:gd name="T5" fmla="*/ 4 h 9"/>
                  <a:gd name="T6" fmla="*/ 16 w 16"/>
                  <a:gd name="T7" fmla="*/ 6 h 9"/>
                  <a:gd name="T8" fmla="*/ 13 w 16"/>
                  <a:gd name="T9" fmla="*/ 9 h 9"/>
                  <a:gd name="T10" fmla="*/ 0 w 16"/>
                  <a:gd name="T11" fmla="*/ 2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cubicBezTo>
                      <a:pt x="2" y="3"/>
                      <a:pt x="5" y="4"/>
                      <a:pt x="7" y="4"/>
                    </a:cubicBezTo>
                    <a:cubicBezTo>
                      <a:pt x="16" y="4"/>
                      <a:pt x="16" y="4"/>
                      <a:pt x="16" y="4"/>
                    </a:cubicBezTo>
                    <a:cubicBezTo>
                      <a:pt x="16" y="5"/>
                      <a:pt x="16" y="6"/>
                      <a:pt x="16" y="6"/>
                    </a:cubicBezTo>
                    <a:cubicBezTo>
                      <a:pt x="16" y="8"/>
                      <a:pt x="13" y="9"/>
                      <a:pt x="13" y="9"/>
                    </a:cubicBezTo>
                    <a:cubicBezTo>
                      <a:pt x="11" y="9"/>
                      <a:pt x="0" y="4"/>
                      <a:pt x="0" y="2"/>
                    </a:cubicBezTo>
                    <a:cubicBezTo>
                      <a:pt x="0" y="1"/>
                      <a:pt x="0" y="0"/>
                      <a:pt x="1" y="0"/>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1" name="Freeform 169">
                <a:extLst>
                  <a:ext uri="{FF2B5EF4-FFF2-40B4-BE49-F238E27FC236}">
                    <a16:creationId xmlns:a16="http://schemas.microsoft.com/office/drawing/2014/main" id="{B1132BB9-9503-4B10-9589-23550A4600CE}"/>
                  </a:ext>
                </a:extLst>
              </p:cNvPr>
              <p:cNvSpPr>
                <a:spLocks/>
              </p:cNvSpPr>
              <p:nvPr/>
            </p:nvSpPr>
            <p:spPr bwMode="auto">
              <a:xfrm>
                <a:off x="3160835" y="2089338"/>
                <a:ext cx="27262" cy="32219"/>
              </a:xfrm>
              <a:custGeom>
                <a:avLst/>
                <a:gdLst>
                  <a:gd name="T0" fmla="*/ 11 w 11"/>
                  <a:gd name="T1" fmla="*/ 7 h 13"/>
                  <a:gd name="T2" fmla="*/ 11 w 11"/>
                  <a:gd name="T3" fmla="*/ 9 h 13"/>
                  <a:gd name="T4" fmla="*/ 5 w 11"/>
                  <a:gd name="T5" fmla="*/ 13 h 13"/>
                  <a:gd name="T6" fmla="*/ 0 w 11"/>
                  <a:gd name="T7" fmla="*/ 10 h 13"/>
                  <a:gd name="T8" fmla="*/ 7 w 11"/>
                  <a:gd name="T9" fmla="*/ 0 h 13"/>
                  <a:gd name="T10" fmla="*/ 9 w 11"/>
                  <a:gd name="T11" fmla="*/ 3 h 13"/>
                  <a:gd name="T12" fmla="*/ 11 w 11"/>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1" y="7"/>
                    </a:moveTo>
                    <a:cubicBezTo>
                      <a:pt x="11" y="8"/>
                      <a:pt x="11" y="9"/>
                      <a:pt x="11" y="9"/>
                    </a:cubicBezTo>
                    <a:cubicBezTo>
                      <a:pt x="11" y="11"/>
                      <a:pt x="8" y="13"/>
                      <a:pt x="5" y="13"/>
                    </a:cubicBezTo>
                    <a:cubicBezTo>
                      <a:pt x="2" y="13"/>
                      <a:pt x="0" y="12"/>
                      <a:pt x="0" y="10"/>
                    </a:cubicBezTo>
                    <a:cubicBezTo>
                      <a:pt x="0" y="8"/>
                      <a:pt x="4" y="1"/>
                      <a:pt x="7" y="0"/>
                    </a:cubicBezTo>
                    <a:cubicBezTo>
                      <a:pt x="7" y="1"/>
                      <a:pt x="9" y="2"/>
                      <a:pt x="9" y="3"/>
                    </a:cubicBezTo>
                    <a:cubicBezTo>
                      <a:pt x="9" y="6"/>
                      <a:pt x="4" y="7"/>
                      <a:pt x="11" y="7"/>
                    </a:cubicBez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sp>
            <p:nvSpPr>
              <p:cNvPr id="102" name="Freeform 170">
                <a:extLst>
                  <a:ext uri="{FF2B5EF4-FFF2-40B4-BE49-F238E27FC236}">
                    <a16:creationId xmlns:a16="http://schemas.microsoft.com/office/drawing/2014/main" id="{F3C5932D-3F97-4D0D-A2AF-1515BDBFF914}"/>
                  </a:ext>
                </a:extLst>
              </p:cNvPr>
              <p:cNvSpPr>
                <a:spLocks/>
              </p:cNvSpPr>
              <p:nvPr/>
            </p:nvSpPr>
            <p:spPr bwMode="auto">
              <a:xfrm>
                <a:off x="1047997" y="1722534"/>
                <a:ext cx="32219" cy="14870"/>
              </a:xfrm>
              <a:custGeom>
                <a:avLst/>
                <a:gdLst>
                  <a:gd name="T0" fmla="*/ 4 w 13"/>
                  <a:gd name="T1" fmla="*/ 3 h 6"/>
                  <a:gd name="T2" fmla="*/ 8 w 13"/>
                  <a:gd name="T3" fmla="*/ 1 h 6"/>
                  <a:gd name="T4" fmla="*/ 13 w 13"/>
                  <a:gd name="T5" fmla="*/ 6 h 6"/>
                  <a:gd name="T6" fmla="*/ 3 w 13"/>
                  <a:gd name="T7" fmla="*/ 6 h 6"/>
                  <a:gd name="T8" fmla="*/ 0 w 13"/>
                  <a:gd name="T9" fmla="*/ 3 h 6"/>
                  <a:gd name="T10" fmla="*/ 4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4" y="3"/>
                    </a:moveTo>
                    <a:cubicBezTo>
                      <a:pt x="5" y="0"/>
                      <a:pt x="6" y="1"/>
                      <a:pt x="8" y="1"/>
                    </a:cubicBezTo>
                    <a:cubicBezTo>
                      <a:pt x="12" y="1"/>
                      <a:pt x="12" y="3"/>
                      <a:pt x="13" y="6"/>
                    </a:cubicBezTo>
                    <a:cubicBezTo>
                      <a:pt x="3" y="6"/>
                      <a:pt x="3" y="6"/>
                      <a:pt x="3" y="6"/>
                    </a:cubicBezTo>
                    <a:cubicBezTo>
                      <a:pt x="2" y="5"/>
                      <a:pt x="0" y="4"/>
                      <a:pt x="0" y="3"/>
                    </a:cubicBezTo>
                    <a:lnTo>
                      <a:pt x="4" y="3"/>
                    </a:lnTo>
                    <a:close/>
                  </a:path>
                </a:pathLst>
              </a:custGeom>
              <a:grpFill/>
              <a:ln>
                <a:solidFill>
                  <a:schemeClr val="bg1"/>
                </a:solidFill>
              </a:ln>
            </p:spPr>
            <p:txBody>
              <a:bodyPr vert="horz" wrap="square" lIns="121920" tIns="60960" rIns="121920" bIns="60960" numCol="1" anchor="t" anchorCtr="0" compatLnSpc="1">
                <a:prstTxWarp prst="textNoShape">
                  <a:avLst/>
                </a:prstTxWarp>
              </a:bodyPr>
              <a:lstStyle/>
              <a:p>
                <a:pPr defTabSz="609585"/>
                <a:endParaRPr lang="en-US" sz="2400" dirty="0">
                  <a:solidFill>
                    <a:srgbClr val="000000"/>
                  </a:solidFill>
                </a:endParaRPr>
              </a:p>
            </p:txBody>
          </p:sp>
        </p:grpSp>
      </p:grpSp>
      <p:sp>
        <p:nvSpPr>
          <p:cNvPr id="214" name="Rectangle 213">
            <a:extLst>
              <a:ext uri="{FF2B5EF4-FFF2-40B4-BE49-F238E27FC236}">
                <a16:creationId xmlns:a16="http://schemas.microsoft.com/office/drawing/2014/main" id="{6221BD08-11C8-4B6D-88AC-3F9408ADD614}"/>
              </a:ext>
            </a:extLst>
          </p:cNvPr>
          <p:cNvSpPr/>
          <p:nvPr/>
        </p:nvSpPr>
        <p:spPr>
          <a:xfrm>
            <a:off x="1134903" y="9029082"/>
            <a:ext cx="5471399" cy="48499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50%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217" name="Rectangle 216">
            <a:extLst>
              <a:ext uri="{FF2B5EF4-FFF2-40B4-BE49-F238E27FC236}">
                <a16:creationId xmlns:a16="http://schemas.microsoft.com/office/drawing/2014/main" id="{98396FE3-5C06-4267-B6CC-EEEDA5278CB6}"/>
              </a:ext>
            </a:extLst>
          </p:cNvPr>
          <p:cNvSpPr/>
          <p:nvPr/>
        </p:nvSpPr>
        <p:spPr>
          <a:xfrm>
            <a:off x="7147575" y="9029082"/>
            <a:ext cx="5471399" cy="48499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30%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221" name="Freeform: Shape 220">
            <a:extLst>
              <a:ext uri="{FF2B5EF4-FFF2-40B4-BE49-F238E27FC236}">
                <a16:creationId xmlns:a16="http://schemas.microsoft.com/office/drawing/2014/main" id="{0CDFDD64-F4B8-40BB-9BFC-596B13FA58A5}"/>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203" name="Group 202">
            <a:extLst>
              <a:ext uri="{FF2B5EF4-FFF2-40B4-BE49-F238E27FC236}">
                <a16:creationId xmlns:a16="http://schemas.microsoft.com/office/drawing/2014/main" id="{4543BD3E-66FD-4828-B90E-DDA7C180C4F2}"/>
              </a:ext>
            </a:extLst>
          </p:cNvPr>
          <p:cNvGrpSpPr/>
          <p:nvPr/>
        </p:nvGrpSpPr>
        <p:grpSpPr>
          <a:xfrm>
            <a:off x="1128442" y="2971986"/>
            <a:ext cx="1253243" cy="229405"/>
            <a:chOff x="1194682" y="3854649"/>
            <a:chExt cx="1850931" cy="338811"/>
          </a:xfrm>
        </p:grpSpPr>
        <p:sp>
          <p:nvSpPr>
            <p:cNvPr id="204" name="Rectangle 203">
              <a:extLst>
                <a:ext uri="{FF2B5EF4-FFF2-40B4-BE49-F238E27FC236}">
                  <a16:creationId xmlns:a16="http://schemas.microsoft.com/office/drawing/2014/main" id="{B1CDCAF5-FAB2-49DF-9699-88A7713AF3B4}"/>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Rectangle 204">
              <a:extLst>
                <a:ext uri="{FF2B5EF4-FFF2-40B4-BE49-F238E27FC236}">
                  <a16:creationId xmlns:a16="http://schemas.microsoft.com/office/drawing/2014/main" id="{7094F5A2-0604-400B-8BB1-0EF1CDA9BBE1}"/>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Rectangle 205">
              <a:extLst>
                <a:ext uri="{FF2B5EF4-FFF2-40B4-BE49-F238E27FC236}">
                  <a16:creationId xmlns:a16="http://schemas.microsoft.com/office/drawing/2014/main" id="{B96D74A5-0751-4321-BB1B-25B0B558C21E}"/>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Rectangle 206">
              <a:extLst>
                <a:ext uri="{FF2B5EF4-FFF2-40B4-BE49-F238E27FC236}">
                  <a16:creationId xmlns:a16="http://schemas.microsoft.com/office/drawing/2014/main" id="{B52F5D6C-ED52-4815-991C-A6EE4A8EE39B}"/>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F249FAED-BF00-4A18-828D-F1BEA8BE90D1}"/>
              </a:ext>
            </a:extLst>
          </p:cNvPr>
          <p:cNvSpPr/>
          <p:nvPr/>
        </p:nvSpPr>
        <p:spPr>
          <a:xfrm>
            <a:off x="991460" y="5803634"/>
            <a:ext cx="7268415" cy="2862322"/>
          </a:xfrm>
          <a:prstGeom prst="rect">
            <a:avLst/>
          </a:prstGeom>
        </p:spPr>
        <p:txBody>
          <a:bodyPr wrap="square">
            <a:spAutoFit/>
          </a:bodyPr>
          <a:lstStyle/>
          <a:p>
            <a:r>
              <a:rPr lang="en-US" sz="6000" dirty="0">
                <a:solidFill>
                  <a:schemeClr val="accent1"/>
                </a:solidFill>
              </a:rPr>
              <a:t>THE BEST</a:t>
            </a:r>
            <a:r>
              <a:rPr lang="en-US" sz="6000" b="1" dirty="0">
                <a:solidFill>
                  <a:schemeClr val="accent1"/>
                </a:solidFill>
              </a:rPr>
              <a:t> INVESTMENT ON EARTH IS EARTH.</a:t>
            </a:r>
          </a:p>
        </p:txBody>
      </p:sp>
    </p:spTree>
    <p:extLst>
      <p:ext uri="{BB962C8B-B14F-4D97-AF65-F5344CB8AC3E}">
        <p14:creationId xmlns:p14="http://schemas.microsoft.com/office/powerpoint/2010/main" val="1135107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44</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accent2"/>
                </a:solidFill>
              </a:rPr>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930658" y="1125796"/>
            <a:ext cx="22742580" cy="1332544"/>
          </a:xfrm>
          <a:prstGeom prst="rect">
            <a:avLst/>
          </a:prstGeom>
        </p:spPr>
        <p:txBody>
          <a:bodyPr wrap="square">
            <a:spAutoFit/>
          </a:bodyPr>
          <a:lstStyle/>
          <a:p>
            <a:pPr>
              <a:lnSpc>
                <a:spcPct val="80000"/>
              </a:lnSpc>
            </a:pPr>
            <a:r>
              <a:rPr lang="en-US" sz="10000" dirty="0">
                <a:solidFill>
                  <a:schemeClr val="accent2"/>
                </a:solidFill>
              </a:rPr>
              <a:t>UNITED STATES </a:t>
            </a:r>
            <a:r>
              <a:rPr lang="en-US" sz="10000" b="1" dirty="0">
                <a:solidFill>
                  <a:schemeClr val="accent2"/>
                </a:solidFill>
              </a:rPr>
              <a:t>MAP</a:t>
            </a:r>
          </a:p>
        </p:txBody>
      </p:sp>
      <p:grpSp>
        <p:nvGrpSpPr>
          <p:cNvPr id="213" name="Group 11">
            <a:extLst>
              <a:ext uri="{FF2B5EF4-FFF2-40B4-BE49-F238E27FC236}">
                <a16:creationId xmlns:a16="http://schemas.microsoft.com/office/drawing/2014/main" id="{C021990B-9A9E-41DA-B716-C8FA24229186}"/>
              </a:ext>
            </a:extLst>
          </p:cNvPr>
          <p:cNvGrpSpPr/>
          <p:nvPr/>
        </p:nvGrpSpPr>
        <p:grpSpPr>
          <a:xfrm>
            <a:off x="12015963" y="3374770"/>
            <a:ext cx="16255991" cy="10712157"/>
            <a:chOff x="5157992" y="1665629"/>
            <a:chExt cx="2936367" cy="1919171"/>
          </a:xfrm>
          <a:solidFill>
            <a:schemeClr val="bg1">
              <a:lumMod val="85000"/>
            </a:schemeClr>
          </a:solidFill>
        </p:grpSpPr>
        <p:sp>
          <p:nvSpPr>
            <p:cNvPr id="214" name="Freeform 5">
              <a:extLst>
                <a:ext uri="{FF2B5EF4-FFF2-40B4-BE49-F238E27FC236}">
                  <a16:creationId xmlns:a16="http://schemas.microsoft.com/office/drawing/2014/main" id="{37C7BC27-C019-4B75-88E1-BF25DD9D723A}"/>
                </a:ext>
              </a:extLst>
            </p:cNvPr>
            <p:cNvSpPr>
              <a:spLocks/>
            </p:cNvSpPr>
            <p:nvPr/>
          </p:nvSpPr>
          <p:spPr bwMode="auto">
            <a:xfrm>
              <a:off x="5379188" y="1665629"/>
              <a:ext cx="365958"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5" name="Freeform 6">
              <a:extLst>
                <a:ext uri="{FF2B5EF4-FFF2-40B4-BE49-F238E27FC236}">
                  <a16:creationId xmlns:a16="http://schemas.microsoft.com/office/drawing/2014/main" id="{DDDC8C15-BCC1-4AE2-BE22-632BD75603B2}"/>
                </a:ext>
              </a:extLst>
            </p:cNvPr>
            <p:cNvSpPr>
              <a:spLocks/>
            </p:cNvSpPr>
            <p:nvPr/>
          </p:nvSpPr>
          <p:spPr bwMode="auto">
            <a:xfrm>
              <a:off x="5925595" y="2621841"/>
              <a:ext cx="384509"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6" name="Freeform 7">
              <a:extLst>
                <a:ext uri="{FF2B5EF4-FFF2-40B4-BE49-F238E27FC236}">
                  <a16:creationId xmlns:a16="http://schemas.microsoft.com/office/drawing/2014/main" id="{C1C1C7F0-9CC8-4422-9FCE-6AC6D613997C}"/>
                </a:ext>
              </a:extLst>
            </p:cNvPr>
            <p:cNvSpPr>
              <a:spLocks/>
            </p:cNvSpPr>
            <p:nvPr/>
          </p:nvSpPr>
          <p:spPr bwMode="auto">
            <a:xfrm>
              <a:off x="6068941" y="2696045"/>
              <a:ext cx="762272" cy="75215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7" name="Freeform 8">
              <a:extLst>
                <a:ext uri="{FF2B5EF4-FFF2-40B4-BE49-F238E27FC236}">
                  <a16:creationId xmlns:a16="http://schemas.microsoft.com/office/drawing/2014/main" id="{54E6B6FE-C910-49AC-A374-04B02197BDE6}"/>
                </a:ext>
              </a:extLst>
            </p:cNvPr>
            <p:cNvSpPr>
              <a:spLocks/>
            </p:cNvSpPr>
            <p:nvPr/>
          </p:nvSpPr>
          <p:spPr bwMode="auto">
            <a:xfrm>
              <a:off x="5613602" y="2574620"/>
              <a:ext cx="369330"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8" name="Freeform 9">
              <a:extLst>
                <a:ext uri="{FF2B5EF4-FFF2-40B4-BE49-F238E27FC236}">
                  <a16:creationId xmlns:a16="http://schemas.microsoft.com/office/drawing/2014/main" id="{7A3B33E9-497D-494D-B251-B9500477B7D4}"/>
                </a:ext>
              </a:extLst>
            </p:cNvPr>
            <p:cNvSpPr>
              <a:spLocks/>
            </p:cNvSpPr>
            <p:nvPr/>
          </p:nvSpPr>
          <p:spPr bwMode="auto">
            <a:xfrm>
              <a:off x="5239212" y="2105790"/>
              <a:ext cx="433415" cy="75046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19" name="Freeform 10">
              <a:extLst>
                <a:ext uri="{FF2B5EF4-FFF2-40B4-BE49-F238E27FC236}">
                  <a16:creationId xmlns:a16="http://schemas.microsoft.com/office/drawing/2014/main" id="{5AC19208-FB61-4B29-8CF7-E542BC145500}"/>
                </a:ext>
              </a:extLst>
            </p:cNvPr>
            <p:cNvSpPr>
              <a:spLocks/>
            </p:cNvSpPr>
            <p:nvPr/>
          </p:nvSpPr>
          <p:spPr bwMode="auto">
            <a:xfrm>
              <a:off x="6303358" y="2660630"/>
              <a:ext cx="473890"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0" name="Freeform 11">
              <a:extLst>
                <a:ext uri="{FF2B5EF4-FFF2-40B4-BE49-F238E27FC236}">
                  <a16:creationId xmlns:a16="http://schemas.microsoft.com/office/drawing/2014/main" id="{AC01BCA0-79AD-494D-B46F-838E6005C971}"/>
                </a:ext>
              </a:extLst>
            </p:cNvPr>
            <p:cNvSpPr>
              <a:spLocks/>
            </p:cNvSpPr>
            <p:nvPr/>
          </p:nvSpPr>
          <p:spPr bwMode="auto">
            <a:xfrm>
              <a:off x="6364070" y="2454884"/>
              <a:ext cx="401373"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1" name="Freeform 12">
              <a:extLst>
                <a:ext uri="{FF2B5EF4-FFF2-40B4-BE49-F238E27FC236}">
                  <a16:creationId xmlns:a16="http://schemas.microsoft.com/office/drawing/2014/main" id="{3789755B-0498-43E6-8B76-5445A6377B14}"/>
                </a:ext>
              </a:extLst>
            </p:cNvPr>
            <p:cNvSpPr>
              <a:spLocks/>
            </p:cNvSpPr>
            <p:nvPr/>
          </p:nvSpPr>
          <p:spPr bwMode="auto">
            <a:xfrm>
              <a:off x="6279748" y="2242392"/>
              <a:ext cx="446907"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chemeClr val="accent5"/>
            </a:solidFill>
            <a:ln w="3175" cap="flat">
              <a:solidFill>
                <a:schemeClr val="bg1"/>
              </a:solidFill>
              <a:prstDash val="solid"/>
              <a:miter lim="800000"/>
              <a:headEnd/>
              <a:tailEnd/>
            </a:ln>
          </p:spPr>
          <p:txBody>
            <a:bodyPr/>
            <a:lstStyle/>
            <a:p>
              <a:pPr defTabSz="1828272">
                <a:defRPr/>
              </a:pPr>
              <a:endParaRPr lang="en-US" dirty="0"/>
            </a:p>
          </p:txBody>
        </p:sp>
        <p:sp>
          <p:nvSpPr>
            <p:cNvPr id="222" name="Freeform 13">
              <a:extLst>
                <a:ext uri="{FF2B5EF4-FFF2-40B4-BE49-F238E27FC236}">
                  <a16:creationId xmlns:a16="http://schemas.microsoft.com/office/drawing/2014/main" id="{9B8625BF-21EC-4A3B-840C-94F57EFA3ECE}"/>
                </a:ext>
              </a:extLst>
            </p:cNvPr>
            <p:cNvSpPr>
              <a:spLocks/>
            </p:cNvSpPr>
            <p:nvPr/>
          </p:nvSpPr>
          <p:spPr bwMode="auto">
            <a:xfrm>
              <a:off x="6293239" y="2040019"/>
              <a:ext cx="384509"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accent4"/>
            </a:solidFill>
            <a:ln w="3175" cap="flat">
              <a:solidFill>
                <a:schemeClr val="bg1"/>
              </a:solidFill>
              <a:prstDash val="solid"/>
              <a:miter lim="800000"/>
              <a:headEnd/>
              <a:tailEnd/>
            </a:ln>
          </p:spPr>
          <p:txBody>
            <a:bodyPr/>
            <a:lstStyle/>
            <a:p>
              <a:pPr defTabSz="1828272">
                <a:defRPr/>
              </a:pPr>
              <a:endParaRPr lang="en-US" dirty="0"/>
            </a:p>
          </p:txBody>
        </p:sp>
        <p:sp>
          <p:nvSpPr>
            <p:cNvPr id="223" name="Freeform 14">
              <a:extLst>
                <a:ext uri="{FF2B5EF4-FFF2-40B4-BE49-F238E27FC236}">
                  <a16:creationId xmlns:a16="http://schemas.microsoft.com/office/drawing/2014/main" id="{7F3F64C2-4718-412C-B289-E6AE9F9E290F}"/>
                </a:ext>
              </a:extLst>
            </p:cNvPr>
            <p:cNvSpPr>
              <a:spLocks/>
            </p:cNvSpPr>
            <p:nvPr/>
          </p:nvSpPr>
          <p:spPr bwMode="auto">
            <a:xfrm>
              <a:off x="5922222" y="2058569"/>
              <a:ext cx="386195"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4" name="Freeform 15">
              <a:extLst>
                <a:ext uri="{FF2B5EF4-FFF2-40B4-BE49-F238E27FC236}">
                  <a16:creationId xmlns:a16="http://schemas.microsoft.com/office/drawing/2014/main" id="{5CCF85FD-C813-452A-8A4B-63A9C90F8CFD}"/>
                </a:ext>
              </a:extLst>
            </p:cNvPr>
            <p:cNvSpPr>
              <a:spLocks/>
            </p:cNvSpPr>
            <p:nvPr/>
          </p:nvSpPr>
          <p:spPr bwMode="auto">
            <a:xfrm>
              <a:off x="6313477" y="1829213"/>
              <a:ext cx="359212"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5" name="Freeform 16">
              <a:extLst>
                <a:ext uri="{FF2B5EF4-FFF2-40B4-BE49-F238E27FC236}">
                  <a16:creationId xmlns:a16="http://schemas.microsoft.com/office/drawing/2014/main" id="{4350758C-665B-4793-8A5E-A6F7031C95B4}"/>
                </a:ext>
              </a:extLst>
            </p:cNvPr>
            <p:cNvSpPr>
              <a:spLocks/>
            </p:cNvSpPr>
            <p:nvPr/>
          </p:nvSpPr>
          <p:spPr bwMode="auto">
            <a:xfrm>
              <a:off x="5982934" y="2348638"/>
              <a:ext cx="401373"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accent4"/>
            </a:solidFill>
            <a:ln w="3175" cap="flat">
              <a:solidFill>
                <a:schemeClr val="bg1"/>
              </a:solidFill>
              <a:prstDash val="solid"/>
              <a:miter lim="800000"/>
              <a:headEnd/>
              <a:tailEnd/>
            </a:ln>
          </p:spPr>
          <p:txBody>
            <a:bodyPr/>
            <a:lstStyle/>
            <a:p>
              <a:pPr defTabSz="1828272">
                <a:defRPr/>
              </a:pPr>
              <a:endParaRPr lang="en-US" dirty="0"/>
            </a:p>
          </p:txBody>
        </p:sp>
        <p:sp>
          <p:nvSpPr>
            <p:cNvPr id="226" name="Freeform 17">
              <a:extLst>
                <a:ext uri="{FF2B5EF4-FFF2-40B4-BE49-F238E27FC236}">
                  <a16:creationId xmlns:a16="http://schemas.microsoft.com/office/drawing/2014/main" id="{B9E6BC43-B9F8-44E1-BDCF-3231697FC0BF}"/>
                </a:ext>
              </a:extLst>
            </p:cNvPr>
            <p:cNvSpPr>
              <a:spLocks/>
            </p:cNvSpPr>
            <p:nvPr/>
          </p:nvSpPr>
          <p:spPr bwMode="auto">
            <a:xfrm>
              <a:off x="5716476" y="2235646"/>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7" name="Freeform 18">
              <a:extLst>
                <a:ext uri="{FF2B5EF4-FFF2-40B4-BE49-F238E27FC236}">
                  <a16:creationId xmlns:a16="http://schemas.microsoft.com/office/drawing/2014/main" id="{A3A13EB3-CEDE-427E-BA6C-BEE75C3C8918}"/>
                </a:ext>
              </a:extLst>
            </p:cNvPr>
            <p:cNvSpPr>
              <a:spLocks/>
            </p:cNvSpPr>
            <p:nvPr/>
          </p:nvSpPr>
          <p:spPr bwMode="auto">
            <a:xfrm>
              <a:off x="5428094" y="2164816"/>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8" name="Freeform 19">
              <a:extLst>
                <a:ext uri="{FF2B5EF4-FFF2-40B4-BE49-F238E27FC236}">
                  <a16:creationId xmlns:a16="http://schemas.microsoft.com/office/drawing/2014/main" id="{860D61CD-CE8B-4BB0-916E-C69AEAE790BF}"/>
                </a:ext>
              </a:extLst>
            </p:cNvPr>
            <p:cNvSpPr>
              <a:spLocks/>
            </p:cNvSpPr>
            <p:nvPr/>
          </p:nvSpPr>
          <p:spPr bwMode="auto">
            <a:xfrm>
              <a:off x="5278001" y="1830900"/>
              <a:ext cx="440161"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29" name="Freeform 20">
              <a:extLst>
                <a:ext uri="{FF2B5EF4-FFF2-40B4-BE49-F238E27FC236}">
                  <a16:creationId xmlns:a16="http://schemas.microsoft.com/office/drawing/2014/main" id="{D6AD7ABA-C3B2-44EC-AA54-D3294F39C7F3}"/>
                </a:ext>
              </a:extLst>
            </p:cNvPr>
            <p:cNvSpPr>
              <a:spLocks/>
            </p:cNvSpPr>
            <p:nvPr/>
          </p:nvSpPr>
          <p:spPr bwMode="auto">
            <a:xfrm>
              <a:off x="5637212" y="1731400"/>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chemeClr val="accent5"/>
            </a:solidFill>
            <a:ln w="3175" cap="flat">
              <a:solidFill>
                <a:schemeClr val="bg1"/>
              </a:solidFill>
              <a:prstDash val="solid"/>
              <a:miter lim="800000"/>
              <a:headEnd/>
              <a:tailEnd/>
            </a:ln>
          </p:spPr>
          <p:txBody>
            <a:bodyPr/>
            <a:lstStyle/>
            <a:p>
              <a:pPr defTabSz="1828272">
                <a:defRPr/>
              </a:pPr>
              <a:endParaRPr lang="en-US" dirty="0"/>
            </a:p>
          </p:txBody>
        </p:sp>
        <p:sp>
          <p:nvSpPr>
            <p:cNvPr id="230" name="Freeform 21">
              <a:extLst>
                <a:ext uri="{FF2B5EF4-FFF2-40B4-BE49-F238E27FC236}">
                  <a16:creationId xmlns:a16="http://schemas.microsoft.com/office/drawing/2014/main" id="{EBD66CA8-5297-461C-9921-E3C867D97E8D}"/>
                </a:ext>
              </a:extLst>
            </p:cNvPr>
            <p:cNvSpPr>
              <a:spLocks/>
            </p:cNvSpPr>
            <p:nvPr/>
          </p:nvSpPr>
          <p:spPr bwMode="auto">
            <a:xfrm>
              <a:off x="5775501" y="1743205"/>
              <a:ext cx="558212"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accent5"/>
            </a:solidFill>
            <a:ln w="3175" cap="flat">
              <a:solidFill>
                <a:schemeClr val="bg1"/>
              </a:solidFill>
              <a:prstDash val="solid"/>
              <a:miter lim="800000"/>
              <a:headEnd/>
              <a:tailEnd/>
            </a:ln>
          </p:spPr>
          <p:txBody>
            <a:bodyPr/>
            <a:lstStyle/>
            <a:p>
              <a:pPr defTabSz="1828272">
                <a:defRPr/>
              </a:pPr>
              <a:endParaRPr lang="en-US" dirty="0"/>
            </a:p>
          </p:txBody>
        </p:sp>
        <p:sp>
          <p:nvSpPr>
            <p:cNvPr id="231" name="Freeform 22">
              <a:extLst>
                <a:ext uri="{FF2B5EF4-FFF2-40B4-BE49-F238E27FC236}">
                  <a16:creationId xmlns:a16="http://schemas.microsoft.com/office/drawing/2014/main" id="{B1ACBEFA-9553-4382-873D-32B878979379}"/>
                </a:ext>
              </a:extLst>
            </p:cNvPr>
            <p:cNvSpPr>
              <a:spLocks/>
            </p:cNvSpPr>
            <p:nvPr/>
          </p:nvSpPr>
          <p:spPr bwMode="auto">
            <a:xfrm>
              <a:off x="7897045" y="1787053"/>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2" name="Freeform 23">
              <a:extLst>
                <a:ext uri="{FF2B5EF4-FFF2-40B4-BE49-F238E27FC236}">
                  <a16:creationId xmlns:a16="http://schemas.microsoft.com/office/drawing/2014/main" id="{65420CBC-44DC-440F-BD0A-B14C3536DB46}"/>
                </a:ext>
              </a:extLst>
            </p:cNvPr>
            <p:cNvSpPr>
              <a:spLocks/>
            </p:cNvSpPr>
            <p:nvPr/>
          </p:nvSpPr>
          <p:spPr bwMode="auto">
            <a:xfrm>
              <a:off x="7517596" y="2002918"/>
              <a:ext cx="408119"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3" name="Freeform 24">
              <a:extLst>
                <a:ext uri="{FF2B5EF4-FFF2-40B4-BE49-F238E27FC236}">
                  <a16:creationId xmlns:a16="http://schemas.microsoft.com/office/drawing/2014/main" id="{A0D759B9-E440-42C3-90B3-1B2694572BBD}"/>
                </a:ext>
              </a:extLst>
            </p:cNvPr>
            <p:cNvSpPr>
              <a:spLocks/>
            </p:cNvSpPr>
            <p:nvPr/>
          </p:nvSpPr>
          <p:spPr bwMode="auto">
            <a:xfrm>
              <a:off x="7792486" y="1982680"/>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4" name="Freeform 25">
              <a:extLst>
                <a:ext uri="{FF2B5EF4-FFF2-40B4-BE49-F238E27FC236}">
                  <a16:creationId xmlns:a16="http://schemas.microsoft.com/office/drawing/2014/main" id="{F42FB0AE-D33F-4E82-BC1C-736C225804AD}"/>
                </a:ext>
              </a:extLst>
            </p:cNvPr>
            <p:cNvSpPr>
              <a:spLocks/>
            </p:cNvSpPr>
            <p:nvPr/>
          </p:nvSpPr>
          <p:spPr bwMode="auto">
            <a:xfrm>
              <a:off x="7866689" y="1960756"/>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5" name="Freeform 26">
              <a:extLst>
                <a:ext uri="{FF2B5EF4-FFF2-40B4-BE49-F238E27FC236}">
                  <a16:creationId xmlns:a16="http://schemas.microsoft.com/office/drawing/2014/main" id="{20A692C6-679E-425F-9CD5-E2BA0F4EC0DB}"/>
                </a:ext>
              </a:extLst>
            </p:cNvPr>
            <p:cNvSpPr>
              <a:spLocks/>
            </p:cNvSpPr>
            <p:nvPr/>
          </p:nvSpPr>
          <p:spPr bwMode="auto">
            <a:xfrm>
              <a:off x="7834648" y="2188426"/>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6" name="Freeform 27">
              <a:extLst>
                <a:ext uri="{FF2B5EF4-FFF2-40B4-BE49-F238E27FC236}">
                  <a16:creationId xmlns:a16="http://schemas.microsoft.com/office/drawing/2014/main" id="{7B92BAAD-F448-4D53-AC7C-7D146B8129B6}"/>
                </a:ext>
              </a:extLst>
            </p:cNvPr>
            <p:cNvSpPr>
              <a:spLocks/>
            </p:cNvSpPr>
            <p:nvPr/>
          </p:nvSpPr>
          <p:spPr bwMode="auto">
            <a:xfrm>
              <a:off x="7918970" y="2179993"/>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7" name="Freeform 28">
              <a:extLst>
                <a:ext uri="{FF2B5EF4-FFF2-40B4-BE49-F238E27FC236}">
                  <a16:creationId xmlns:a16="http://schemas.microsoft.com/office/drawing/2014/main" id="{9405FFEB-3AC3-4B5A-968B-FF34A2B251DF}"/>
                </a:ext>
              </a:extLst>
            </p:cNvPr>
            <p:cNvSpPr>
              <a:spLocks/>
            </p:cNvSpPr>
            <p:nvPr/>
          </p:nvSpPr>
          <p:spPr bwMode="auto">
            <a:xfrm>
              <a:off x="7834648" y="2119281"/>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8" name="Freeform 29">
              <a:extLst>
                <a:ext uri="{FF2B5EF4-FFF2-40B4-BE49-F238E27FC236}">
                  <a16:creationId xmlns:a16="http://schemas.microsoft.com/office/drawing/2014/main" id="{F841D8F4-A906-4B16-922F-147A5A038E05}"/>
                </a:ext>
              </a:extLst>
            </p:cNvPr>
            <p:cNvSpPr>
              <a:spLocks/>
            </p:cNvSpPr>
            <p:nvPr/>
          </p:nvSpPr>
          <p:spPr bwMode="auto">
            <a:xfrm>
              <a:off x="7976309" y="2205290"/>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39" name="Freeform 30">
              <a:extLst>
                <a:ext uri="{FF2B5EF4-FFF2-40B4-BE49-F238E27FC236}">
                  <a16:creationId xmlns:a16="http://schemas.microsoft.com/office/drawing/2014/main" id="{DC24A4DD-DE9D-40D3-A555-4D55F594B3D1}"/>
                </a:ext>
              </a:extLst>
            </p:cNvPr>
            <p:cNvSpPr>
              <a:spLocks/>
            </p:cNvSpPr>
            <p:nvPr/>
          </p:nvSpPr>
          <p:spPr bwMode="auto">
            <a:xfrm>
              <a:off x="7763817" y="2269376"/>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0" name="Freeform 31">
              <a:extLst>
                <a:ext uri="{FF2B5EF4-FFF2-40B4-BE49-F238E27FC236}">
                  <a16:creationId xmlns:a16="http://schemas.microsoft.com/office/drawing/2014/main" id="{A7578044-E507-455D-8075-E309526DF423}"/>
                </a:ext>
              </a:extLst>
            </p:cNvPr>
            <p:cNvSpPr>
              <a:spLocks/>
            </p:cNvSpPr>
            <p:nvPr/>
          </p:nvSpPr>
          <p:spPr bwMode="auto">
            <a:xfrm>
              <a:off x="7750326" y="2378994"/>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1" name="Freeform 32">
              <a:extLst>
                <a:ext uri="{FF2B5EF4-FFF2-40B4-BE49-F238E27FC236}">
                  <a16:creationId xmlns:a16="http://schemas.microsoft.com/office/drawing/2014/main" id="{720D76D9-C886-410C-9B98-34B8526D5EB0}"/>
                </a:ext>
              </a:extLst>
            </p:cNvPr>
            <p:cNvSpPr>
              <a:spLocks/>
            </p:cNvSpPr>
            <p:nvPr/>
          </p:nvSpPr>
          <p:spPr bwMode="auto">
            <a:xfrm>
              <a:off x="7480495" y="2227213"/>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2" name="Freeform 33">
              <a:extLst>
                <a:ext uri="{FF2B5EF4-FFF2-40B4-BE49-F238E27FC236}">
                  <a16:creationId xmlns:a16="http://schemas.microsoft.com/office/drawing/2014/main" id="{1B256278-8E4A-4658-8652-4B6D80720118}"/>
                </a:ext>
              </a:extLst>
            </p:cNvPr>
            <p:cNvSpPr>
              <a:spLocks/>
            </p:cNvSpPr>
            <p:nvPr/>
          </p:nvSpPr>
          <p:spPr bwMode="auto">
            <a:xfrm>
              <a:off x="7183681" y="3051885"/>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3" name="Freeform 34">
              <a:extLst>
                <a:ext uri="{FF2B5EF4-FFF2-40B4-BE49-F238E27FC236}">
                  <a16:creationId xmlns:a16="http://schemas.microsoft.com/office/drawing/2014/main" id="{005337A3-7D1A-487F-A28B-7F69B97A246E}"/>
                </a:ext>
              </a:extLst>
            </p:cNvPr>
            <p:cNvSpPr>
              <a:spLocks/>
            </p:cNvSpPr>
            <p:nvPr/>
          </p:nvSpPr>
          <p:spPr bwMode="auto">
            <a:xfrm>
              <a:off x="6802545" y="2950697"/>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4" name="Freeform 35">
              <a:extLst>
                <a:ext uri="{FF2B5EF4-FFF2-40B4-BE49-F238E27FC236}">
                  <a16:creationId xmlns:a16="http://schemas.microsoft.com/office/drawing/2014/main" id="{58B71721-EF78-44DA-8F31-679ED3C8B50D}"/>
                </a:ext>
              </a:extLst>
            </p:cNvPr>
            <p:cNvSpPr>
              <a:spLocks/>
            </p:cNvSpPr>
            <p:nvPr/>
          </p:nvSpPr>
          <p:spPr bwMode="auto">
            <a:xfrm>
              <a:off x="6765443" y="2707850"/>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5" name="Freeform 36">
              <a:extLst>
                <a:ext uri="{FF2B5EF4-FFF2-40B4-BE49-F238E27FC236}">
                  <a16:creationId xmlns:a16="http://schemas.microsoft.com/office/drawing/2014/main" id="{FA8A1BF0-A823-4520-BEA3-D1DF214C71C7}"/>
                </a:ext>
              </a:extLst>
            </p:cNvPr>
            <p:cNvSpPr>
              <a:spLocks/>
            </p:cNvSpPr>
            <p:nvPr/>
          </p:nvSpPr>
          <p:spPr bwMode="auto">
            <a:xfrm>
              <a:off x="7011664" y="2657257"/>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6" name="Freeform 37">
              <a:extLst>
                <a:ext uri="{FF2B5EF4-FFF2-40B4-BE49-F238E27FC236}">
                  <a16:creationId xmlns:a16="http://schemas.microsoft.com/office/drawing/2014/main" id="{D338B80F-3DA9-4EC1-BF8E-F732B5EFD60B}"/>
                </a:ext>
              </a:extLst>
            </p:cNvPr>
            <p:cNvSpPr>
              <a:spLocks/>
            </p:cNvSpPr>
            <p:nvPr/>
          </p:nvSpPr>
          <p:spPr bwMode="auto">
            <a:xfrm>
              <a:off x="7342207" y="2606663"/>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7" name="Freeform 38">
              <a:extLst>
                <a:ext uri="{FF2B5EF4-FFF2-40B4-BE49-F238E27FC236}">
                  <a16:creationId xmlns:a16="http://schemas.microsoft.com/office/drawing/2014/main" id="{37997FF6-442D-4C75-8FF2-625DDBA67B63}"/>
                </a:ext>
              </a:extLst>
            </p:cNvPr>
            <p:cNvSpPr>
              <a:spLocks/>
            </p:cNvSpPr>
            <p:nvPr/>
          </p:nvSpPr>
          <p:spPr bwMode="auto">
            <a:xfrm>
              <a:off x="7274749" y="2775308"/>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3175" cap="flat">
              <a:solidFill>
                <a:schemeClr val="bg1"/>
              </a:solidFill>
              <a:prstDash val="solid"/>
              <a:miter lim="800000"/>
              <a:headEnd/>
              <a:tailEnd/>
            </a:ln>
          </p:spPr>
          <p:txBody>
            <a:bodyPr/>
            <a:lstStyle/>
            <a:p>
              <a:pPr defTabSz="1828272">
                <a:defRPr/>
              </a:pPr>
              <a:endParaRPr lang="en-US" dirty="0">
                <a:solidFill>
                  <a:schemeClr val="accent6"/>
                </a:solidFill>
              </a:endParaRPr>
            </a:p>
          </p:txBody>
        </p:sp>
        <p:sp>
          <p:nvSpPr>
            <p:cNvPr id="248" name="Freeform 39">
              <a:extLst>
                <a:ext uri="{FF2B5EF4-FFF2-40B4-BE49-F238E27FC236}">
                  <a16:creationId xmlns:a16="http://schemas.microsoft.com/office/drawing/2014/main" id="{D03A9625-B6A4-4873-8526-E83721973482}"/>
                </a:ext>
              </a:extLst>
            </p:cNvPr>
            <p:cNvSpPr>
              <a:spLocks/>
            </p:cNvSpPr>
            <p:nvPr/>
          </p:nvSpPr>
          <p:spPr bwMode="auto">
            <a:xfrm>
              <a:off x="7369190" y="2432960"/>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49" name="Freeform 40">
              <a:extLst>
                <a:ext uri="{FF2B5EF4-FFF2-40B4-BE49-F238E27FC236}">
                  <a16:creationId xmlns:a16="http://schemas.microsoft.com/office/drawing/2014/main" id="{8763F757-9F5E-4405-8749-1FD0E7E3C1FC}"/>
                </a:ext>
              </a:extLst>
            </p:cNvPr>
            <p:cNvSpPr>
              <a:spLocks/>
            </p:cNvSpPr>
            <p:nvPr/>
          </p:nvSpPr>
          <p:spPr bwMode="auto">
            <a:xfrm>
              <a:off x="7406291" y="2750011"/>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0" name="Freeform 41">
              <a:extLst>
                <a:ext uri="{FF2B5EF4-FFF2-40B4-BE49-F238E27FC236}">
                  <a16:creationId xmlns:a16="http://schemas.microsoft.com/office/drawing/2014/main" id="{E0092ACD-55BD-4D64-B337-4553E24C5C7F}"/>
                </a:ext>
              </a:extLst>
            </p:cNvPr>
            <p:cNvSpPr>
              <a:spLocks/>
            </p:cNvSpPr>
            <p:nvPr/>
          </p:nvSpPr>
          <p:spPr bwMode="auto">
            <a:xfrm>
              <a:off x="7128028" y="2788799"/>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1" name="Freeform 42">
              <a:extLst>
                <a:ext uri="{FF2B5EF4-FFF2-40B4-BE49-F238E27FC236}">
                  <a16:creationId xmlns:a16="http://schemas.microsoft.com/office/drawing/2014/main" id="{82126373-4AC9-4723-8B83-F1E5EC8BDABC}"/>
                </a:ext>
              </a:extLst>
            </p:cNvPr>
            <p:cNvSpPr>
              <a:spLocks/>
            </p:cNvSpPr>
            <p:nvPr/>
          </p:nvSpPr>
          <p:spPr bwMode="auto">
            <a:xfrm>
              <a:off x="6942519" y="2800604"/>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2" name="Freeform 43">
              <a:extLst>
                <a:ext uri="{FF2B5EF4-FFF2-40B4-BE49-F238E27FC236}">
                  <a16:creationId xmlns:a16="http://schemas.microsoft.com/office/drawing/2014/main" id="{BD62DC5E-2270-4D4C-9D65-174ECF434063}"/>
                </a:ext>
              </a:extLst>
            </p:cNvPr>
            <p:cNvSpPr>
              <a:spLocks/>
            </p:cNvSpPr>
            <p:nvPr/>
          </p:nvSpPr>
          <p:spPr bwMode="auto">
            <a:xfrm>
              <a:off x="7559758" y="2387426"/>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3" name="Freeform 44">
              <a:extLst>
                <a:ext uri="{FF2B5EF4-FFF2-40B4-BE49-F238E27FC236}">
                  <a16:creationId xmlns:a16="http://schemas.microsoft.com/office/drawing/2014/main" id="{49BA7727-8CAC-4BC3-88F2-519B559BA7C3}"/>
                </a:ext>
              </a:extLst>
            </p:cNvPr>
            <p:cNvSpPr>
              <a:spLocks/>
            </p:cNvSpPr>
            <p:nvPr/>
          </p:nvSpPr>
          <p:spPr bwMode="auto">
            <a:xfrm>
              <a:off x="7411350" y="2367189"/>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4" name="Freeform 45">
              <a:extLst>
                <a:ext uri="{FF2B5EF4-FFF2-40B4-BE49-F238E27FC236}">
                  <a16:creationId xmlns:a16="http://schemas.microsoft.com/office/drawing/2014/main" id="{CC9B7680-FFDD-41A6-9CD0-5FFC0517F8B2}"/>
                </a:ext>
              </a:extLst>
            </p:cNvPr>
            <p:cNvSpPr>
              <a:spLocks/>
            </p:cNvSpPr>
            <p:nvPr/>
          </p:nvSpPr>
          <p:spPr bwMode="auto">
            <a:xfrm>
              <a:off x="7045393" y="2498731"/>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5" name="Freeform 46">
              <a:extLst>
                <a:ext uri="{FF2B5EF4-FFF2-40B4-BE49-F238E27FC236}">
                  <a16:creationId xmlns:a16="http://schemas.microsoft.com/office/drawing/2014/main" id="{BECF2591-AD7F-44F4-86C7-2082866DF1D4}"/>
                </a:ext>
              </a:extLst>
            </p:cNvPr>
            <p:cNvSpPr>
              <a:spLocks/>
            </p:cNvSpPr>
            <p:nvPr/>
          </p:nvSpPr>
          <p:spPr bwMode="auto">
            <a:xfrm>
              <a:off x="6706417" y="2426214"/>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6" name="Freeform 47">
              <a:extLst>
                <a:ext uri="{FF2B5EF4-FFF2-40B4-BE49-F238E27FC236}">
                  <a16:creationId xmlns:a16="http://schemas.microsoft.com/office/drawing/2014/main" id="{FDD0AA2D-00B3-4C59-A1D8-D1F2930B57FA}"/>
                </a:ext>
              </a:extLst>
            </p:cNvPr>
            <p:cNvSpPr>
              <a:spLocks/>
            </p:cNvSpPr>
            <p:nvPr/>
          </p:nvSpPr>
          <p:spPr bwMode="auto">
            <a:xfrm>
              <a:off x="6642332" y="1820781"/>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57" name="Line 48">
              <a:extLst>
                <a:ext uri="{FF2B5EF4-FFF2-40B4-BE49-F238E27FC236}">
                  <a16:creationId xmlns:a16="http://schemas.microsoft.com/office/drawing/2014/main" id="{5A5CD063-446D-4100-8C64-71F705CE39CC}"/>
                </a:ext>
              </a:extLst>
            </p:cNvPr>
            <p:cNvSpPr>
              <a:spLocks noChangeShapeType="1"/>
            </p:cNvSpPr>
            <p:nvPr/>
          </p:nvSpPr>
          <p:spPr bwMode="auto">
            <a:xfrm>
              <a:off x="6881808" y="2014722"/>
              <a:ext cx="0" cy="0"/>
            </a:xfrm>
            <a:prstGeom prst="line">
              <a:avLst/>
            </a:prstGeom>
            <a:grpFill/>
            <a:ln w="3175">
              <a:solidFill>
                <a:schemeClr val="bg1"/>
              </a:solidFill>
              <a:round/>
              <a:headEnd/>
              <a:tailEnd/>
            </a:ln>
          </p:spPr>
          <p:txBody>
            <a:bodyPr/>
            <a:lstStyle/>
            <a:p>
              <a:pPr defTabSz="1828272">
                <a:defRPr/>
              </a:pPr>
              <a:endParaRPr lang="en-US" dirty="0"/>
            </a:p>
          </p:txBody>
        </p:sp>
        <p:sp>
          <p:nvSpPr>
            <p:cNvPr id="258" name="Line 49">
              <a:extLst>
                <a:ext uri="{FF2B5EF4-FFF2-40B4-BE49-F238E27FC236}">
                  <a16:creationId xmlns:a16="http://schemas.microsoft.com/office/drawing/2014/main" id="{A1606C37-351A-42D7-8D60-F76981423B3F}"/>
                </a:ext>
              </a:extLst>
            </p:cNvPr>
            <p:cNvSpPr>
              <a:spLocks noChangeShapeType="1"/>
            </p:cNvSpPr>
            <p:nvPr/>
          </p:nvSpPr>
          <p:spPr bwMode="auto">
            <a:xfrm>
              <a:off x="6881808" y="2014722"/>
              <a:ext cx="0" cy="0"/>
            </a:xfrm>
            <a:prstGeom prst="line">
              <a:avLst/>
            </a:prstGeom>
            <a:grpFill/>
            <a:ln w="3175" cap="flat">
              <a:solidFill>
                <a:schemeClr val="bg1"/>
              </a:solidFill>
              <a:prstDash val="solid"/>
              <a:miter lim="800000"/>
              <a:headEnd/>
              <a:tailEnd/>
            </a:ln>
          </p:spPr>
          <p:txBody>
            <a:bodyPr/>
            <a:lstStyle/>
            <a:p>
              <a:pPr defTabSz="1828272">
                <a:defRPr/>
              </a:pPr>
              <a:endParaRPr lang="en-US" dirty="0"/>
            </a:p>
          </p:txBody>
        </p:sp>
        <p:sp>
          <p:nvSpPr>
            <p:cNvPr id="259" name="Freeform 50">
              <a:extLst>
                <a:ext uri="{FF2B5EF4-FFF2-40B4-BE49-F238E27FC236}">
                  <a16:creationId xmlns:a16="http://schemas.microsoft.com/office/drawing/2014/main" id="{DFA82667-BAAD-4BE3-B9BB-DAAA14242178}"/>
                </a:ext>
              </a:extLst>
            </p:cNvPr>
            <p:cNvSpPr>
              <a:spLocks/>
            </p:cNvSpPr>
            <p:nvPr/>
          </p:nvSpPr>
          <p:spPr bwMode="auto">
            <a:xfrm>
              <a:off x="6964444" y="1940519"/>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0" name="Freeform 51">
              <a:extLst>
                <a:ext uri="{FF2B5EF4-FFF2-40B4-BE49-F238E27FC236}">
                  <a16:creationId xmlns:a16="http://schemas.microsoft.com/office/drawing/2014/main" id="{976D163D-9AB4-46CD-A5A6-A64CE76FF609}"/>
                </a:ext>
              </a:extLst>
            </p:cNvPr>
            <p:cNvSpPr>
              <a:spLocks/>
            </p:cNvSpPr>
            <p:nvPr/>
          </p:nvSpPr>
          <p:spPr bwMode="auto">
            <a:xfrm>
              <a:off x="6848079" y="1986053"/>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accent4"/>
            </a:solidFill>
            <a:ln w="3175" cap="flat">
              <a:solidFill>
                <a:schemeClr val="bg1"/>
              </a:solidFill>
              <a:prstDash val="solid"/>
              <a:miter lim="800000"/>
              <a:headEnd/>
              <a:tailEnd/>
            </a:ln>
          </p:spPr>
          <p:txBody>
            <a:bodyPr/>
            <a:lstStyle/>
            <a:p>
              <a:pPr defTabSz="1828272">
                <a:defRPr/>
              </a:pPr>
              <a:endParaRPr lang="en-US" dirty="0"/>
            </a:p>
          </p:txBody>
        </p:sp>
        <p:sp>
          <p:nvSpPr>
            <p:cNvPr id="261" name="Freeform 52">
              <a:extLst>
                <a:ext uri="{FF2B5EF4-FFF2-40B4-BE49-F238E27FC236}">
                  <a16:creationId xmlns:a16="http://schemas.microsoft.com/office/drawing/2014/main" id="{57985C43-A92D-43B8-A131-24C1B5E4FA23}"/>
                </a:ext>
              </a:extLst>
            </p:cNvPr>
            <p:cNvSpPr>
              <a:spLocks/>
            </p:cNvSpPr>
            <p:nvPr/>
          </p:nvSpPr>
          <p:spPr bwMode="auto">
            <a:xfrm>
              <a:off x="7268003" y="2274434"/>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2" name="Freeform 53">
              <a:extLst>
                <a:ext uri="{FF2B5EF4-FFF2-40B4-BE49-F238E27FC236}">
                  <a16:creationId xmlns:a16="http://schemas.microsoft.com/office/drawing/2014/main" id="{FE36472F-E50A-4EAB-BD06-3CB7DAB79E59}"/>
                </a:ext>
              </a:extLst>
            </p:cNvPr>
            <p:cNvSpPr>
              <a:spLocks/>
            </p:cNvSpPr>
            <p:nvPr/>
          </p:nvSpPr>
          <p:spPr bwMode="auto">
            <a:xfrm>
              <a:off x="7119596" y="2319969"/>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3" name="Freeform 54">
              <a:extLst>
                <a:ext uri="{FF2B5EF4-FFF2-40B4-BE49-F238E27FC236}">
                  <a16:creationId xmlns:a16="http://schemas.microsoft.com/office/drawing/2014/main" id="{975FFE2A-453B-456E-902D-5C82244EE01C}"/>
                </a:ext>
              </a:extLst>
            </p:cNvPr>
            <p:cNvSpPr>
              <a:spLocks/>
            </p:cNvSpPr>
            <p:nvPr/>
          </p:nvSpPr>
          <p:spPr bwMode="auto">
            <a:xfrm>
              <a:off x="6929028" y="2282867"/>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4" name="Freeform 55">
              <a:extLst>
                <a:ext uri="{FF2B5EF4-FFF2-40B4-BE49-F238E27FC236}">
                  <a16:creationId xmlns:a16="http://schemas.microsoft.com/office/drawing/2014/main" id="{D2C404EB-ADF4-4D56-8C9D-BFC72ECF11AA}"/>
                </a:ext>
              </a:extLst>
            </p:cNvPr>
            <p:cNvSpPr>
              <a:spLocks/>
            </p:cNvSpPr>
            <p:nvPr/>
          </p:nvSpPr>
          <p:spPr bwMode="auto">
            <a:xfrm>
              <a:off x="6662570" y="2198544"/>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5" name="Freeform 71">
              <a:extLst>
                <a:ext uri="{FF2B5EF4-FFF2-40B4-BE49-F238E27FC236}">
                  <a16:creationId xmlns:a16="http://schemas.microsoft.com/office/drawing/2014/main" id="{6CFBA6C0-E867-447C-B176-5B26462DFFA1}"/>
                </a:ext>
              </a:extLst>
            </p:cNvPr>
            <p:cNvSpPr>
              <a:spLocks/>
            </p:cNvSpPr>
            <p:nvPr/>
          </p:nvSpPr>
          <p:spPr bwMode="auto">
            <a:xfrm>
              <a:off x="5157992" y="3013096"/>
              <a:ext cx="735560" cy="571704"/>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grpFill/>
            <a:ln w="3175" cap="flat">
              <a:solidFill>
                <a:schemeClr val="bg1"/>
              </a:solidFill>
              <a:prstDash val="solid"/>
              <a:miter lim="800000"/>
              <a:headEnd/>
              <a:tailEnd/>
            </a:ln>
          </p:spPr>
          <p:txBody>
            <a:bodyPr/>
            <a:lstStyle/>
            <a:p>
              <a:pPr defTabSz="1828272">
                <a:defRPr/>
              </a:pPr>
              <a:endParaRPr lang="en-US" dirty="0"/>
            </a:p>
          </p:txBody>
        </p:sp>
        <p:sp>
          <p:nvSpPr>
            <p:cNvPr id="266" name="Freeform 72">
              <a:extLst>
                <a:ext uri="{FF2B5EF4-FFF2-40B4-BE49-F238E27FC236}">
                  <a16:creationId xmlns:a16="http://schemas.microsoft.com/office/drawing/2014/main" id="{8BC1D5A0-64B3-4355-9EFB-BE3D495DCE8F}"/>
                </a:ext>
              </a:extLst>
            </p:cNvPr>
            <p:cNvSpPr>
              <a:spLocks/>
            </p:cNvSpPr>
            <p:nvPr/>
          </p:nvSpPr>
          <p:spPr bwMode="auto">
            <a:xfrm>
              <a:off x="5957637" y="3282926"/>
              <a:ext cx="448593" cy="28501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grpFill/>
            <a:ln w="3175" cap="flat">
              <a:solidFill>
                <a:schemeClr val="bg1"/>
              </a:solidFill>
              <a:prstDash val="solid"/>
              <a:miter lim="800000"/>
              <a:headEnd/>
              <a:tailEnd/>
            </a:ln>
          </p:spPr>
          <p:txBody>
            <a:bodyPr/>
            <a:lstStyle/>
            <a:p>
              <a:pPr defTabSz="1828272">
                <a:defRPr/>
              </a:pPr>
              <a:endParaRPr lang="en-US" dirty="0"/>
            </a:p>
          </p:txBody>
        </p:sp>
      </p:grpSp>
      <p:sp>
        <p:nvSpPr>
          <p:cNvPr id="70" name="Rectangle 69">
            <a:extLst>
              <a:ext uri="{FF2B5EF4-FFF2-40B4-BE49-F238E27FC236}">
                <a16:creationId xmlns:a16="http://schemas.microsoft.com/office/drawing/2014/main" id="{46DB07F6-F12F-474E-A1DB-5EF975E55336}"/>
              </a:ext>
            </a:extLst>
          </p:cNvPr>
          <p:cNvSpPr/>
          <p:nvPr/>
        </p:nvSpPr>
        <p:spPr>
          <a:xfrm>
            <a:off x="16703953" y="10430893"/>
            <a:ext cx="5471399" cy="424745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50%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71" name="Rectangle 70">
            <a:extLst>
              <a:ext uri="{FF2B5EF4-FFF2-40B4-BE49-F238E27FC236}">
                <a16:creationId xmlns:a16="http://schemas.microsoft.com/office/drawing/2014/main" id="{70F8C3CC-BB48-4CD5-8C73-065274CDCFC6}"/>
              </a:ext>
            </a:extLst>
          </p:cNvPr>
          <p:cNvSpPr/>
          <p:nvPr/>
        </p:nvSpPr>
        <p:spPr>
          <a:xfrm>
            <a:off x="22716625" y="10402653"/>
            <a:ext cx="5471399" cy="427569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11500" b="1" dirty="0">
                <a:solidFill>
                  <a:schemeClr val="bg1"/>
                </a:solidFill>
                <a:latin typeface="+mj-lt"/>
                <a:ea typeface="Open Sans" panose="020B0606030504020204" pitchFamily="34" charset="0"/>
                <a:cs typeface="Open Sans" panose="020B0606030504020204" pitchFamily="34" charset="0"/>
              </a:rPr>
              <a:t>30%</a:t>
            </a:r>
          </a:p>
          <a:p>
            <a:r>
              <a:rPr lang="en-US" sz="4000" dirty="0">
                <a:solidFill>
                  <a:schemeClr val="bg1"/>
                </a:solidFill>
                <a:latin typeface="+mj-lt"/>
                <a:ea typeface="Roboto Light" charset="0"/>
                <a:cs typeface="Roboto Light" charset="0"/>
              </a:rPr>
              <a:t>+0.16 (2.16%)</a:t>
            </a:r>
          </a:p>
          <a:p>
            <a:endParaRPr lang="en-US" sz="4000" dirty="0">
              <a:solidFill>
                <a:schemeClr val="bg1"/>
              </a:solidFill>
              <a:latin typeface="+mj-lt"/>
              <a:ea typeface="Roboto Light" charset="0"/>
              <a:cs typeface="Roboto Light" charset="0"/>
            </a:endParaRPr>
          </a:p>
          <a:p>
            <a:r>
              <a:rPr lang="en-US" sz="4000" b="1" dirty="0">
                <a:solidFill>
                  <a:schemeClr val="bg1"/>
                </a:solidFill>
                <a:latin typeface="+mj-lt"/>
                <a:ea typeface="Open Sans" panose="020B0606030504020204" pitchFamily="34" charset="0"/>
                <a:cs typeface="Open Sans" panose="020B0606030504020204" pitchFamily="34" charset="0"/>
              </a:rPr>
              <a:t>Good Feedback</a:t>
            </a:r>
          </a:p>
        </p:txBody>
      </p:sp>
      <p:sp>
        <p:nvSpPr>
          <p:cNvPr id="72" name="Freeform: Shape 71">
            <a:extLst>
              <a:ext uri="{FF2B5EF4-FFF2-40B4-BE49-F238E27FC236}">
                <a16:creationId xmlns:a16="http://schemas.microsoft.com/office/drawing/2014/main" id="{BA6A0E07-A74C-4432-8093-53C2CFAA29B0}"/>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6" name="Group 5">
            <a:extLst>
              <a:ext uri="{FF2B5EF4-FFF2-40B4-BE49-F238E27FC236}">
                <a16:creationId xmlns:a16="http://schemas.microsoft.com/office/drawing/2014/main" id="{89AC7118-C151-4D04-85F1-F2039437B6CC}"/>
              </a:ext>
            </a:extLst>
          </p:cNvPr>
          <p:cNvGrpSpPr/>
          <p:nvPr/>
        </p:nvGrpSpPr>
        <p:grpSpPr>
          <a:xfrm>
            <a:off x="1031821" y="8187423"/>
            <a:ext cx="8117807" cy="2680364"/>
            <a:chOff x="1031821" y="7214183"/>
            <a:chExt cx="8117807" cy="2680364"/>
          </a:xfrm>
        </p:grpSpPr>
        <p:sp>
          <p:nvSpPr>
            <p:cNvPr id="68" name="Rectangle 67">
              <a:extLst>
                <a:ext uri="{FF2B5EF4-FFF2-40B4-BE49-F238E27FC236}">
                  <a16:creationId xmlns:a16="http://schemas.microsoft.com/office/drawing/2014/main" id="{97FAD77F-7B1E-4136-AF02-7A89CC6FF573}"/>
                </a:ext>
              </a:extLst>
            </p:cNvPr>
            <p:cNvSpPr/>
            <p:nvPr/>
          </p:nvSpPr>
          <p:spPr>
            <a:xfrm>
              <a:off x="1031821" y="7214183"/>
              <a:ext cx="6753380" cy="707886"/>
            </a:xfrm>
            <a:prstGeom prst="rect">
              <a:avLst/>
            </a:prstGeom>
          </p:spPr>
          <p:txBody>
            <a:bodyPr wrap="square">
              <a:spAutoFit/>
            </a:bodyPr>
            <a:lstStyle/>
            <a:p>
              <a:r>
                <a:rPr lang="en-US" sz="4000" b="1" dirty="0">
                  <a:solidFill>
                    <a:schemeClr val="accent2"/>
                  </a:solidFill>
                </a:rPr>
                <a:t>IMPERISHABLE ASSET</a:t>
              </a:r>
            </a:p>
          </p:txBody>
        </p:sp>
        <p:sp>
          <p:nvSpPr>
            <p:cNvPr id="69" name="Rectangle 68">
              <a:extLst>
                <a:ext uri="{FF2B5EF4-FFF2-40B4-BE49-F238E27FC236}">
                  <a16:creationId xmlns:a16="http://schemas.microsoft.com/office/drawing/2014/main" id="{E4786F4A-39A0-44DF-A20C-62DABC2A541A}"/>
                </a:ext>
              </a:extLst>
            </p:cNvPr>
            <p:cNvSpPr/>
            <p:nvPr/>
          </p:nvSpPr>
          <p:spPr>
            <a:xfrm>
              <a:off x="1031821" y="8202674"/>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a:t>
              </a:r>
            </a:p>
          </p:txBody>
        </p:sp>
      </p:grpSp>
      <p:grpSp>
        <p:nvGrpSpPr>
          <p:cNvPr id="7" name="Group 6">
            <a:extLst>
              <a:ext uri="{FF2B5EF4-FFF2-40B4-BE49-F238E27FC236}">
                <a16:creationId xmlns:a16="http://schemas.microsoft.com/office/drawing/2014/main" id="{9FEB5B84-9605-4F71-A75A-B644D34ACD13}"/>
              </a:ext>
            </a:extLst>
          </p:cNvPr>
          <p:cNvGrpSpPr/>
          <p:nvPr/>
        </p:nvGrpSpPr>
        <p:grpSpPr>
          <a:xfrm>
            <a:off x="1031821" y="11614879"/>
            <a:ext cx="8117807" cy="2680364"/>
            <a:chOff x="1031821" y="11138839"/>
            <a:chExt cx="8117807" cy="2680364"/>
          </a:xfrm>
        </p:grpSpPr>
        <p:sp>
          <p:nvSpPr>
            <p:cNvPr id="73" name="Rectangle 72">
              <a:extLst>
                <a:ext uri="{FF2B5EF4-FFF2-40B4-BE49-F238E27FC236}">
                  <a16:creationId xmlns:a16="http://schemas.microsoft.com/office/drawing/2014/main" id="{8210AE52-2EEE-4BA2-BC06-917860113D0C}"/>
                </a:ext>
              </a:extLst>
            </p:cNvPr>
            <p:cNvSpPr/>
            <p:nvPr/>
          </p:nvSpPr>
          <p:spPr>
            <a:xfrm>
              <a:off x="1031821" y="11138839"/>
              <a:ext cx="6753380" cy="707886"/>
            </a:xfrm>
            <a:prstGeom prst="rect">
              <a:avLst/>
            </a:prstGeom>
          </p:spPr>
          <p:txBody>
            <a:bodyPr wrap="square">
              <a:spAutoFit/>
            </a:bodyPr>
            <a:lstStyle/>
            <a:p>
              <a:r>
                <a:rPr lang="en-US" sz="4000" b="1" dirty="0">
                  <a:solidFill>
                    <a:schemeClr val="accent2"/>
                  </a:solidFill>
                </a:rPr>
                <a:t>IMPERISHABLE ASSET</a:t>
              </a:r>
            </a:p>
          </p:txBody>
        </p:sp>
        <p:sp>
          <p:nvSpPr>
            <p:cNvPr id="74" name="Rectangle 73">
              <a:extLst>
                <a:ext uri="{FF2B5EF4-FFF2-40B4-BE49-F238E27FC236}">
                  <a16:creationId xmlns:a16="http://schemas.microsoft.com/office/drawing/2014/main" id="{C079BCD4-4E2B-41AC-ABD9-19AFD24748D8}"/>
                </a:ext>
              </a:extLst>
            </p:cNvPr>
            <p:cNvSpPr/>
            <p:nvPr/>
          </p:nvSpPr>
          <p:spPr>
            <a:xfrm>
              <a:off x="1031821" y="12127330"/>
              <a:ext cx="8117807"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a:t>
              </a:r>
            </a:p>
          </p:txBody>
        </p:sp>
      </p:grpSp>
      <p:grpSp>
        <p:nvGrpSpPr>
          <p:cNvPr id="4" name="Group 3">
            <a:extLst>
              <a:ext uri="{FF2B5EF4-FFF2-40B4-BE49-F238E27FC236}">
                <a16:creationId xmlns:a16="http://schemas.microsoft.com/office/drawing/2014/main" id="{237BC571-19B3-4C30-BA9E-AFE2E6735B7E}"/>
              </a:ext>
            </a:extLst>
          </p:cNvPr>
          <p:cNvGrpSpPr/>
          <p:nvPr/>
        </p:nvGrpSpPr>
        <p:grpSpPr>
          <a:xfrm>
            <a:off x="1031821" y="4205969"/>
            <a:ext cx="8117807" cy="3234362"/>
            <a:chOff x="1031821" y="3482069"/>
            <a:chExt cx="8117807" cy="3234362"/>
          </a:xfrm>
        </p:grpSpPr>
        <p:sp>
          <p:nvSpPr>
            <p:cNvPr id="75" name="Rectangle 74">
              <a:extLst>
                <a:ext uri="{FF2B5EF4-FFF2-40B4-BE49-F238E27FC236}">
                  <a16:creationId xmlns:a16="http://schemas.microsoft.com/office/drawing/2014/main" id="{5F0FFA5C-EDBD-444B-9F63-5CB1CE49CE36}"/>
                </a:ext>
              </a:extLst>
            </p:cNvPr>
            <p:cNvSpPr/>
            <p:nvPr/>
          </p:nvSpPr>
          <p:spPr>
            <a:xfrm>
              <a:off x="1031821" y="3482069"/>
              <a:ext cx="6753380" cy="707886"/>
            </a:xfrm>
            <a:prstGeom prst="rect">
              <a:avLst/>
            </a:prstGeom>
          </p:spPr>
          <p:txBody>
            <a:bodyPr wrap="square">
              <a:spAutoFit/>
            </a:bodyPr>
            <a:lstStyle/>
            <a:p>
              <a:r>
                <a:rPr lang="en-US" sz="4000" b="1" dirty="0">
                  <a:solidFill>
                    <a:schemeClr val="accent2"/>
                  </a:solidFill>
                </a:rPr>
                <a:t>IMPERISHABLE ASSET</a:t>
              </a:r>
            </a:p>
          </p:txBody>
        </p:sp>
        <p:sp>
          <p:nvSpPr>
            <p:cNvPr id="76" name="Rectangle 75">
              <a:extLst>
                <a:ext uri="{FF2B5EF4-FFF2-40B4-BE49-F238E27FC236}">
                  <a16:creationId xmlns:a16="http://schemas.microsoft.com/office/drawing/2014/main" id="{ABC91174-5959-4D41-951A-36E8A883007D}"/>
                </a:ext>
              </a:extLst>
            </p:cNvPr>
            <p:cNvSpPr/>
            <p:nvPr/>
          </p:nvSpPr>
          <p:spPr>
            <a:xfrm>
              <a:off x="1031821" y="4470560"/>
              <a:ext cx="8117807"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grpSp>
      <p:grpSp>
        <p:nvGrpSpPr>
          <p:cNvPr id="82" name="Group 81">
            <a:extLst>
              <a:ext uri="{FF2B5EF4-FFF2-40B4-BE49-F238E27FC236}">
                <a16:creationId xmlns:a16="http://schemas.microsoft.com/office/drawing/2014/main" id="{7A6B5C19-26DD-4E7A-B98A-194E620F8D26}"/>
              </a:ext>
            </a:extLst>
          </p:cNvPr>
          <p:cNvGrpSpPr/>
          <p:nvPr/>
        </p:nvGrpSpPr>
        <p:grpSpPr>
          <a:xfrm>
            <a:off x="1128442" y="2971986"/>
            <a:ext cx="1253243" cy="229405"/>
            <a:chOff x="1194682" y="3854649"/>
            <a:chExt cx="1850931" cy="338811"/>
          </a:xfrm>
        </p:grpSpPr>
        <p:sp>
          <p:nvSpPr>
            <p:cNvPr id="83" name="Rectangle 82">
              <a:extLst>
                <a:ext uri="{FF2B5EF4-FFF2-40B4-BE49-F238E27FC236}">
                  <a16:creationId xmlns:a16="http://schemas.microsoft.com/office/drawing/2014/main" id="{85E9924C-453D-47A8-9E66-2F0AA2D554DB}"/>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59FBA92F-0BFB-4286-BF1E-06BBBA7FC340}"/>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AC3B19A7-3D69-45A9-A2C8-0E47DE99EFBA}"/>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C29AB690-2A21-42F1-A255-66C947B5C243}"/>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80564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815">
            <a:extLst>
              <a:ext uri="{FF2B5EF4-FFF2-40B4-BE49-F238E27FC236}">
                <a16:creationId xmlns:a16="http://schemas.microsoft.com/office/drawing/2014/main" id="{9D226B9A-C3B8-48A1-B62A-DB55EEA1B2D2}"/>
              </a:ext>
            </a:extLst>
          </p:cNvPr>
          <p:cNvGrpSpPr/>
          <p:nvPr/>
        </p:nvGrpSpPr>
        <p:grpSpPr>
          <a:xfrm>
            <a:off x="9674644" y="0"/>
            <a:ext cx="19586156" cy="15346265"/>
            <a:chOff x="0" y="0"/>
            <a:chExt cx="13004800" cy="10189599"/>
          </a:xfrm>
        </p:grpSpPr>
        <p:sp>
          <p:nvSpPr>
            <p:cNvPr id="75" name="Shape 766">
              <a:extLst>
                <a:ext uri="{FF2B5EF4-FFF2-40B4-BE49-F238E27FC236}">
                  <a16:creationId xmlns:a16="http://schemas.microsoft.com/office/drawing/2014/main" id="{6A7F832E-ECFF-46DD-B98E-0626B678D0A4}"/>
                </a:ext>
              </a:extLst>
            </p:cNvPr>
            <p:cNvSpPr/>
            <p:nvPr/>
          </p:nvSpPr>
          <p:spPr>
            <a:xfrm>
              <a:off x="7025136" y="6484550"/>
              <a:ext cx="2702609" cy="1802689"/>
            </a:xfrm>
            <a:custGeom>
              <a:avLst/>
              <a:gdLst/>
              <a:ahLst/>
              <a:cxnLst>
                <a:cxn ang="0">
                  <a:pos x="wd2" y="hd2"/>
                </a:cxn>
                <a:cxn ang="5400000">
                  <a:pos x="wd2" y="hd2"/>
                </a:cxn>
                <a:cxn ang="10800000">
                  <a:pos x="wd2" y="hd2"/>
                </a:cxn>
                <a:cxn ang="16200000">
                  <a:pos x="wd2" y="hd2"/>
                </a:cxn>
              </a:cxnLst>
              <a:rect l="0" t="0" r="r" b="b"/>
              <a:pathLst>
                <a:path w="21600" h="21600" extrusionOk="0">
                  <a:moveTo>
                    <a:pt x="13272" y="0"/>
                  </a:moveTo>
                  <a:cubicBezTo>
                    <a:pt x="13402" y="0"/>
                    <a:pt x="13533" y="0"/>
                    <a:pt x="13663" y="0"/>
                  </a:cubicBezTo>
                  <a:cubicBezTo>
                    <a:pt x="13663" y="195"/>
                    <a:pt x="13663" y="195"/>
                    <a:pt x="13793" y="0"/>
                  </a:cubicBezTo>
                  <a:cubicBezTo>
                    <a:pt x="13923" y="0"/>
                    <a:pt x="13923" y="0"/>
                    <a:pt x="14053" y="0"/>
                  </a:cubicBezTo>
                  <a:cubicBezTo>
                    <a:pt x="14183" y="195"/>
                    <a:pt x="14313" y="389"/>
                    <a:pt x="14313" y="584"/>
                  </a:cubicBezTo>
                  <a:cubicBezTo>
                    <a:pt x="14313" y="584"/>
                    <a:pt x="14313" y="778"/>
                    <a:pt x="14313" y="973"/>
                  </a:cubicBezTo>
                  <a:cubicBezTo>
                    <a:pt x="14313" y="973"/>
                    <a:pt x="14313" y="973"/>
                    <a:pt x="14313" y="1168"/>
                  </a:cubicBezTo>
                  <a:cubicBezTo>
                    <a:pt x="14443" y="1168"/>
                    <a:pt x="14443" y="1362"/>
                    <a:pt x="14573" y="1362"/>
                  </a:cubicBezTo>
                  <a:cubicBezTo>
                    <a:pt x="14573" y="1362"/>
                    <a:pt x="14573" y="1362"/>
                    <a:pt x="14573" y="1362"/>
                  </a:cubicBezTo>
                  <a:cubicBezTo>
                    <a:pt x="14573" y="1362"/>
                    <a:pt x="14704" y="1362"/>
                    <a:pt x="14704" y="1557"/>
                  </a:cubicBezTo>
                  <a:cubicBezTo>
                    <a:pt x="14834" y="1946"/>
                    <a:pt x="14573" y="1751"/>
                    <a:pt x="14443" y="1946"/>
                  </a:cubicBezTo>
                  <a:cubicBezTo>
                    <a:pt x="14313" y="1946"/>
                    <a:pt x="14313" y="1946"/>
                    <a:pt x="14443" y="2141"/>
                  </a:cubicBezTo>
                  <a:cubicBezTo>
                    <a:pt x="14443" y="2141"/>
                    <a:pt x="14443" y="2335"/>
                    <a:pt x="14443" y="2335"/>
                  </a:cubicBezTo>
                  <a:cubicBezTo>
                    <a:pt x="14573" y="2530"/>
                    <a:pt x="14443" y="2919"/>
                    <a:pt x="14573" y="2724"/>
                  </a:cubicBezTo>
                  <a:cubicBezTo>
                    <a:pt x="14573" y="2919"/>
                    <a:pt x="14573" y="3114"/>
                    <a:pt x="14443" y="3114"/>
                  </a:cubicBezTo>
                  <a:cubicBezTo>
                    <a:pt x="14443" y="3114"/>
                    <a:pt x="14573" y="3308"/>
                    <a:pt x="14573" y="3308"/>
                  </a:cubicBezTo>
                  <a:cubicBezTo>
                    <a:pt x="14573" y="3308"/>
                    <a:pt x="14573" y="3114"/>
                    <a:pt x="14704" y="3114"/>
                  </a:cubicBezTo>
                  <a:cubicBezTo>
                    <a:pt x="14704" y="3114"/>
                    <a:pt x="14834" y="3114"/>
                    <a:pt x="14834" y="3308"/>
                  </a:cubicBezTo>
                  <a:cubicBezTo>
                    <a:pt x="14834" y="3308"/>
                    <a:pt x="14964" y="3114"/>
                    <a:pt x="14964" y="3308"/>
                  </a:cubicBezTo>
                  <a:cubicBezTo>
                    <a:pt x="14964" y="3308"/>
                    <a:pt x="14964" y="3308"/>
                    <a:pt x="15094" y="3308"/>
                  </a:cubicBezTo>
                  <a:cubicBezTo>
                    <a:pt x="15094" y="3503"/>
                    <a:pt x="15354" y="3308"/>
                    <a:pt x="15484" y="3308"/>
                  </a:cubicBezTo>
                  <a:cubicBezTo>
                    <a:pt x="15614" y="3308"/>
                    <a:pt x="15484" y="3503"/>
                    <a:pt x="15614" y="3697"/>
                  </a:cubicBezTo>
                  <a:cubicBezTo>
                    <a:pt x="15614" y="3697"/>
                    <a:pt x="15614" y="3697"/>
                    <a:pt x="15745" y="3697"/>
                  </a:cubicBezTo>
                  <a:cubicBezTo>
                    <a:pt x="15745" y="3697"/>
                    <a:pt x="15875" y="3697"/>
                    <a:pt x="15875" y="3697"/>
                  </a:cubicBezTo>
                  <a:cubicBezTo>
                    <a:pt x="15875" y="3892"/>
                    <a:pt x="15875" y="3892"/>
                    <a:pt x="15875" y="3892"/>
                  </a:cubicBezTo>
                  <a:cubicBezTo>
                    <a:pt x="15745" y="3892"/>
                    <a:pt x="15745" y="3892"/>
                    <a:pt x="15745" y="4086"/>
                  </a:cubicBezTo>
                  <a:cubicBezTo>
                    <a:pt x="15745" y="4086"/>
                    <a:pt x="15745" y="4086"/>
                    <a:pt x="15745" y="4086"/>
                  </a:cubicBezTo>
                  <a:cubicBezTo>
                    <a:pt x="15745" y="4086"/>
                    <a:pt x="15875" y="4086"/>
                    <a:pt x="15875" y="4086"/>
                  </a:cubicBezTo>
                  <a:cubicBezTo>
                    <a:pt x="15875" y="4281"/>
                    <a:pt x="15875" y="4281"/>
                    <a:pt x="15875" y="4281"/>
                  </a:cubicBezTo>
                  <a:cubicBezTo>
                    <a:pt x="15875" y="4476"/>
                    <a:pt x="15875" y="4476"/>
                    <a:pt x="15875" y="4476"/>
                  </a:cubicBezTo>
                  <a:cubicBezTo>
                    <a:pt x="15875" y="4476"/>
                    <a:pt x="16005" y="4476"/>
                    <a:pt x="16005" y="4476"/>
                  </a:cubicBezTo>
                  <a:cubicBezTo>
                    <a:pt x="16005" y="4670"/>
                    <a:pt x="16005" y="4670"/>
                    <a:pt x="16005" y="4865"/>
                  </a:cubicBezTo>
                  <a:cubicBezTo>
                    <a:pt x="15875" y="4865"/>
                    <a:pt x="15875" y="5254"/>
                    <a:pt x="16005" y="5449"/>
                  </a:cubicBezTo>
                  <a:cubicBezTo>
                    <a:pt x="16005" y="5449"/>
                    <a:pt x="16135" y="5449"/>
                    <a:pt x="16135" y="5449"/>
                  </a:cubicBezTo>
                  <a:cubicBezTo>
                    <a:pt x="16135" y="5449"/>
                    <a:pt x="16135" y="5643"/>
                    <a:pt x="16135" y="5643"/>
                  </a:cubicBezTo>
                  <a:cubicBezTo>
                    <a:pt x="16135" y="5643"/>
                    <a:pt x="16265" y="5838"/>
                    <a:pt x="16265" y="5643"/>
                  </a:cubicBezTo>
                  <a:cubicBezTo>
                    <a:pt x="16395" y="5643"/>
                    <a:pt x="16395" y="5449"/>
                    <a:pt x="16395" y="5449"/>
                  </a:cubicBezTo>
                  <a:cubicBezTo>
                    <a:pt x="16525" y="5449"/>
                    <a:pt x="16655" y="5449"/>
                    <a:pt x="16786" y="5449"/>
                  </a:cubicBezTo>
                  <a:cubicBezTo>
                    <a:pt x="16916" y="5643"/>
                    <a:pt x="16916" y="5838"/>
                    <a:pt x="17046" y="5838"/>
                  </a:cubicBezTo>
                  <a:cubicBezTo>
                    <a:pt x="17046" y="6032"/>
                    <a:pt x="17046" y="5838"/>
                    <a:pt x="17176" y="5838"/>
                  </a:cubicBezTo>
                  <a:cubicBezTo>
                    <a:pt x="17306" y="5838"/>
                    <a:pt x="17176" y="6032"/>
                    <a:pt x="17306" y="6032"/>
                  </a:cubicBezTo>
                  <a:cubicBezTo>
                    <a:pt x="17436" y="6227"/>
                    <a:pt x="17436" y="6032"/>
                    <a:pt x="17436" y="6032"/>
                  </a:cubicBezTo>
                  <a:cubicBezTo>
                    <a:pt x="17566" y="6032"/>
                    <a:pt x="17566" y="5838"/>
                    <a:pt x="17696" y="5838"/>
                  </a:cubicBezTo>
                  <a:cubicBezTo>
                    <a:pt x="17827" y="5643"/>
                    <a:pt x="17957" y="5643"/>
                    <a:pt x="18087" y="5643"/>
                  </a:cubicBezTo>
                  <a:cubicBezTo>
                    <a:pt x="18217" y="5643"/>
                    <a:pt x="18217" y="5449"/>
                    <a:pt x="18347" y="5449"/>
                  </a:cubicBezTo>
                  <a:cubicBezTo>
                    <a:pt x="18347" y="5449"/>
                    <a:pt x="18347" y="5643"/>
                    <a:pt x="18477" y="5838"/>
                  </a:cubicBezTo>
                  <a:cubicBezTo>
                    <a:pt x="18477" y="5838"/>
                    <a:pt x="18607" y="5838"/>
                    <a:pt x="18607" y="5838"/>
                  </a:cubicBezTo>
                  <a:cubicBezTo>
                    <a:pt x="18607" y="5838"/>
                    <a:pt x="18607" y="6032"/>
                    <a:pt x="18607" y="6032"/>
                  </a:cubicBezTo>
                  <a:cubicBezTo>
                    <a:pt x="18607" y="6227"/>
                    <a:pt x="18607" y="6422"/>
                    <a:pt x="18737" y="6422"/>
                  </a:cubicBezTo>
                  <a:cubicBezTo>
                    <a:pt x="18867" y="6616"/>
                    <a:pt x="18998" y="6616"/>
                    <a:pt x="18998" y="7005"/>
                  </a:cubicBezTo>
                  <a:cubicBezTo>
                    <a:pt x="19128" y="6811"/>
                    <a:pt x="19258" y="7005"/>
                    <a:pt x="19258" y="6811"/>
                  </a:cubicBezTo>
                  <a:cubicBezTo>
                    <a:pt x="19258" y="6811"/>
                    <a:pt x="19128" y="6422"/>
                    <a:pt x="19388" y="6616"/>
                  </a:cubicBezTo>
                  <a:cubicBezTo>
                    <a:pt x="19518" y="6616"/>
                    <a:pt x="19518" y="6811"/>
                    <a:pt x="19518" y="6811"/>
                  </a:cubicBezTo>
                  <a:cubicBezTo>
                    <a:pt x="19648" y="6811"/>
                    <a:pt x="19778" y="6811"/>
                    <a:pt x="19908" y="6811"/>
                  </a:cubicBezTo>
                  <a:cubicBezTo>
                    <a:pt x="19908" y="7005"/>
                    <a:pt x="19908" y="7005"/>
                    <a:pt x="20039" y="7005"/>
                  </a:cubicBezTo>
                  <a:cubicBezTo>
                    <a:pt x="20039" y="7200"/>
                    <a:pt x="20169" y="7200"/>
                    <a:pt x="20299" y="7200"/>
                  </a:cubicBezTo>
                  <a:cubicBezTo>
                    <a:pt x="20299" y="7200"/>
                    <a:pt x="20429" y="7005"/>
                    <a:pt x="20429" y="7005"/>
                  </a:cubicBezTo>
                  <a:cubicBezTo>
                    <a:pt x="20559" y="7200"/>
                    <a:pt x="20559" y="7395"/>
                    <a:pt x="20559" y="7395"/>
                  </a:cubicBezTo>
                  <a:cubicBezTo>
                    <a:pt x="20689" y="7395"/>
                    <a:pt x="20689" y="7395"/>
                    <a:pt x="20819" y="7395"/>
                  </a:cubicBezTo>
                  <a:cubicBezTo>
                    <a:pt x="20949" y="7395"/>
                    <a:pt x="20949" y="7589"/>
                    <a:pt x="20949" y="7784"/>
                  </a:cubicBezTo>
                  <a:cubicBezTo>
                    <a:pt x="21080" y="7784"/>
                    <a:pt x="21080" y="7978"/>
                    <a:pt x="21210" y="7978"/>
                  </a:cubicBezTo>
                  <a:cubicBezTo>
                    <a:pt x="21340" y="7978"/>
                    <a:pt x="21340" y="7784"/>
                    <a:pt x="21470" y="7784"/>
                  </a:cubicBezTo>
                  <a:cubicBezTo>
                    <a:pt x="21470" y="7784"/>
                    <a:pt x="21600" y="7784"/>
                    <a:pt x="21600" y="7978"/>
                  </a:cubicBezTo>
                  <a:cubicBezTo>
                    <a:pt x="21600" y="7978"/>
                    <a:pt x="21470" y="7978"/>
                    <a:pt x="21470" y="7978"/>
                  </a:cubicBezTo>
                  <a:cubicBezTo>
                    <a:pt x="21470" y="8173"/>
                    <a:pt x="21470" y="8173"/>
                    <a:pt x="21600" y="8173"/>
                  </a:cubicBezTo>
                  <a:cubicBezTo>
                    <a:pt x="21600" y="8368"/>
                    <a:pt x="21600" y="8562"/>
                    <a:pt x="21600" y="8757"/>
                  </a:cubicBezTo>
                  <a:cubicBezTo>
                    <a:pt x="21600" y="8951"/>
                    <a:pt x="21470" y="8951"/>
                    <a:pt x="21470" y="9146"/>
                  </a:cubicBezTo>
                  <a:cubicBezTo>
                    <a:pt x="21340" y="9146"/>
                    <a:pt x="21340" y="9341"/>
                    <a:pt x="21340" y="9341"/>
                  </a:cubicBezTo>
                  <a:cubicBezTo>
                    <a:pt x="21340" y="9341"/>
                    <a:pt x="21080" y="9341"/>
                    <a:pt x="21080" y="9341"/>
                  </a:cubicBezTo>
                  <a:cubicBezTo>
                    <a:pt x="21080" y="9535"/>
                    <a:pt x="21080" y="9730"/>
                    <a:pt x="21210" y="9730"/>
                  </a:cubicBezTo>
                  <a:cubicBezTo>
                    <a:pt x="21210" y="9730"/>
                    <a:pt x="21340" y="9730"/>
                    <a:pt x="21340" y="9730"/>
                  </a:cubicBezTo>
                  <a:cubicBezTo>
                    <a:pt x="21340" y="9730"/>
                    <a:pt x="21340" y="9924"/>
                    <a:pt x="21340" y="9924"/>
                  </a:cubicBezTo>
                  <a:cubicBezTo>
                    <a:pt x="21470" y="9924"/>
                    <a:pt x="21470" y="9730"/>
                    <a:pt x="21470" y="9924"/>
                  </a:cubicBezTo>
                  <a:cubicBezTo>
                    <a:pt x="21470" y="10119"/>
                    <a:pt x="21340" y="9924"/>
                    <a:pt x="21340" y="9924"/>
                  </a:cubicBezTo>
                  <a:cubicBezTo>
                    <a:pt x="21080" y="9924"/>
                    <a:pt x="21080" y="10314"/>
                    <a:pt x="20949" y="10508"/>
                  </a:cubicBezTo>
                  <a:cubicBezTo>
                    <a:pt x="21080" y="10508"/>
                    <a:pt x="21210" y="10508"/>
                    <a:pt x="21210" y="10508"/>
                  </a:cubicBezTo>
                  <a:cubicBezTo>
                    <a:pt x="21340" y="10703"/>
                    <a:pt x="21210" y="10703"/>
                    <a:pt x="21210" y="10897"/>
                  </a:cubicBezTo>
                  <a:cubicBezTo>
                    <a:pt x="21340" y="10897"/>
                    <a:pt x="21340" y="10897"/>
                    <a:pt x="21340" y="11092"/>
                  </a:cubicBezTo>
                  <a:cubicBezTo>
                    <a:pt x="21340" y="11286"/>
                    <a:pt x="21340" y="11286"/>
                    <a:pt x="21210" y="11286"/>
                  </a:cubicBezTo>
                  <a:cubicBezTo>
                    <a:pt x="21340" y="11481"/>
                    <a:pt x="21470" y="11286"/>
                    <a:pt x="21340" y="11676"/>
                  </a:cubicBezTo>
                  <a:cubicBezTo>
                    <a:pt x="21340" y="11676"/>
                    <a:pt x="21340" y="11870"/>
                    <a:pt x="21210" y="11870"/>
                  </a:cubicBezTo>
                  <a:cubicBezTo>
                    <a:pt x="21210" y="11870"/>
                    <a:pt x="21340" y="12065"/>
                    <a:pt x="21210" y="12065"/>
                  </a:cubicBezTo>
                  <a:cubicBezTo>
                    <a:pt x="21210" y="12065"/>
                    <a:pt x="21210" y="12065"/>
                    <a:pt x="21210" y="12065"/>
                  </a:cubicBezTo>
                  <a:cubicBezTo>
                    <a:pt x="21210" y="12065"/>
                    <a:pt x="21210" y="12065"/>
                    <a:pt x="21210" y="12065"/>
                  </a:cubicBezTo>
                  <a:cubicBezTo>
                    <a:pt x="21210" y="12065"/>
                    <a:pt x="21210" y="12259"/>
                    <a:pt x="21210" y="12259"/>
                  </a:cubicBezTo>
                  <a:cubicBezTo>
                    <a:pt x="21210" y="12259"/>
                    <a:pt x="21210" y="12649"/>
                    <a:pt x="21210" y="12649"/>
                  </a:cubicBezTo>
                  <a:cubicBezTo>
                    <a:pt x="21080" y="12649"/>
                    <a:pt x="20949" y="12649"/>
                    <a:pt x="20949" y="12649"/>
                  </a:cubicBezTo>
                  <a:cubicBezTo>
                    <a:pt x="20819" y="12649"/>
                    <a:pt x="20819" y="12649"/>
                    <a:pt x="20689" y="12649"/>
                  </a:cubicBezTo>
                  <a:cubicBezTo>
                    <a:pt x="20559" y="12649"/>
                    <a:pt x="20429" y="12649"/>
                    <a:pt x="20299" y="12454"/>
                  </a:cubicBezTo>
                  <a:cubicBezTo>
                    <a:pt x="19908" y="12454"/>
                    <a:pt x="20039" y="12843"/>
                    <a:pt x="19908" y="13038"/>
                  </a:cubicBezTo>
                  <a:cubicBezTo>
                    <a:pt x="19908" y="13038"/>
                    <a:pt x="19908" y="13038"/>
                    <a:pt x="19778" y="13038"/>
                  </a:cubicBezTo>
                  <a:cubicBezTo>
                    <a:pt x="19778" y="13038"/>
                    <a:pt x="19648" y="13232"/>
                    <a:pt x="19518" y="13232"/>
                  </a:cubicBezTo>
                  <a:cubicBezTo>
                    <a:pt x="19388" y="13232"/>
                    <a:pt x="19388" y="13427"/>
                    <a:pt x="19388" y="13816"/>
                  </a:cubicBezTo>
                  <a:cubicBezTo>
                    <a:pt x="19388" y="13816"/>
                    <a:pt x="19258" y="14011"/>
                    <a:pt x="19258" y="14011"/>
                  </a:cubicBezTo>
                  <a:cubicBezTo>
                    <a:pt x="19388" y="14205"/>
                    <a:pt x="19388" y="14011"/>
                    <a:pt x="19388" y="14205"/>
                  </a:cubicBezTo>
                  <a:cubicBezTo>
                    <a:pt x="19388" y="14205"/>
                    <a:pt x="19388" y="14205"/>
                    <a:pt x="19258" y="14205"/>
                  </a:cubicBezTo>
                  <a:cubicBezTo>
                    <a:pt x="19258" y="14400"/>
                    <a:pt x="19258" y="14400"/>
                    <a:pt x="19258" y="14400"/>
                  </a:cubicBezTo>
                  <a:cubicBezTo>
                    <a:pt x="19258" y="14595"/>
                    <a:pt x="19258" y="14595"/>
                    <a:pt x="19128" y="14789"/>
                  </a:cubicBezTo>
                  <a:cubicBezTo>
                    <a:pt x="19388" y="14400"/>
                    <a:pt x="18737" y="14595"/>
                    <a:pt x="18737" y="14595"/>
                  </a:cubicBezTo>
                  <a:cubicBezTo>
                    <a:pt x="18607" y="14595"/>
                    <a:pt x="18607" y="14595"/>
                    <a:pt x="18477" y="14789"/>
                  </a:cubicBezTo>
                  <a:cubicBezTo>
                    <a:pt x="18347" y="14789"/>
                    <a:pt x="18347" y="14984"/>
                    <a:pt x="18217" y="15178"/>
                  </a:cubicBezTo>
                  <a:cubicBezTo>
                    <a:pt x="18217" y="14789"/>
                    <a:pt x="17696" y="15373"/>
                    <a:pt x="17696" y="15373"/>
                  </a:cubicBezTo>
                  <a:cubicBezTo>
                    <a:pt x="17696" y="15373"/>
                    <a:pt x="17566" y="15762"/>
                    <a:pt x="17566" y="15762"/>
                  </a:cubicBezTo>
                  <a:cubicBezTo>
                    <a:pt x="17566" y="15762"/>
                    <a:pt x="17566" y="15762"/>
                    <a:pt x="17566" y="15762"/>
                  </a:cubicBezTo>
                  <a:cubicBezTo>
                    <a:pt x="17566" y="15373"/>
                    <a:pt x="17566" y="15373"/>
                    <a:pt x="17306" y="15373"/>
                  </a:cubicBezTo>
                  <a:cubicBezTo>
                    <a:pt x="17176" y="15568"/>
                    <a:pt x="17046" y="15568"/>
                    <a:pt x="16916" y="15762"/>
                  </a:cubicBezTo>
                  <a:cubicBezTo>
                    <a:pt x="16916" y="15762"/>
                    <a:pt x="16916" y="15762"/>
                    <a:pt x="16916" y="15762"/>
                  </a:cubicBezTo>
                  <a:cubicBezTo>
                    <a:pt x="16916" y="15762"/>
                    <a:pt x="16916" y="15762"/>
                    <a:pt x="16916" y="15762"/>
                  </a:cubicBezTo>
                  <a:cubicBezTo>
                    <a:pt x="16916" y="15568"/>
                    <a:pt x="16786" y="15762"/>
                    <a:pt x="16655" y="15762"/>
                  </a:cubicBezTo>
                  <a:cubicBezTo>
                    <a:pt x="16525" y="15762"/>
                    <a:pt x="16395" y="15957"/>
                    <a:pt x="16265" y="15957"/>
                  </a:cubicBezTo>
                  <a:cubicBezTo>
                    <a:pt x="16135" y="16346"/>
                    <a:pt x="15875" y="16541"/>
                    <a:pt x="15745" y="16735"/>
                  </a:cubicBezTo>
                  <a:cubicBezTo>
                    <a:pt x="15614" y="16930"/>
                    <a:pt x="15484" y="17124"/>
                    <a:pt x="15484" y="17124"/>
                  </a:cubicBezTo>
                  <a:cubicBezTo>
                    <a:pt x="15484" y="17124"/>
                    <a:pt x="15484" y="17124"/>
                    <a:pt x="15614" y="16930"/>
                  </a:cubicBezTo>
                  <a:cubicBezTo>
                    <a:pt x="15745" y="16930"/>
                    <a:pt x="15875" y="16735"/>
                    <a:pt x="15875" y="16541"/>
                  </a:cubicBezTo>
                  <a:cubicBezTo>
                    <a:pt x="15745" y="16735"/>
                    <a:pt x="15745" y="16346"/>
                    <a:pt x="15745" y="16346"/>
                  </a:cubicBezTo>
                  <a:cubicBezTo>
                    <a:pt x="15745" y="16346"/>
                    <a:pt x="15614" y="16151"/>
                    <a:pt x="15614" y="16151"/>
                  </a:cubicBezTo>
                  <a:cubicBezTo>
                    <a:pt x="15614" y="16151"/>
                    <a:pt x="15745" y="16346"/>
                    <a:pt x="15745" y="16346"/>
                  </a:cubicBezTo>
                  <a:cubicBezTo>
                    <a:pt x="15745" y="16346"/>
                    <a:pt x="15614" y="16541"/>
                    <a:pt x="15614" y="16541"/>
                  </a:cubicBezTo>
                  <a:cubicBezTo>
                    <a:pt x="15484" y="16735"/>
                    <a:pt x="15354" y="16930"/>
                    <a:pt x="15354" y="16735"/>
                  </a:cubicBezTo>
                  <a:cubicBezTo>
                    <a:pt x="15224" y="16930"/>
                    <a:pt x="15224" y="16930"/>
                    <a:pt x="15224" y="17319"/>
                  </a:cubicBezTo>
                  <a:cubicBezTo>
                    <a:pt x="15224" y="17514"/>
                    <a:pt x="15354" y="17514"/>
                    <a:pt x="15354" y="17708"/>
                  </a:cubicBezTo>
                  <a:cubicBezTo>
                    <a:pt x="15484" y="18097"/>
                    <a:pt x="15614" y="18486"/>
                    <a:pt x="15745" y="18681"/>
                  </a:cubicBezTo>
                  <a:cubicBezTo>
                    <a:pt x="15745" y="18876"/>
                    <a:pt x="15875" y="19070"/>
                    <a:pt x="16005" y="19070"/>
                  </a:cubicBezTo>
                  <a:cubicBezTo>
                    <a:pt x="16135" y="19265"/>
                    <a:pt x="16265" y="19265"/>
                    <a:pt x="16395" y="19070"/>
                  </a:cubicBezTo>
                  <a:cubicBezTo>
                    <a:pt x="16395" y="19070"/>
                    <a:pt x="16395" y="18876"/>
                    <a:pt x="16395" y="18876"/>
                  </a:cubicBezTo>
                  <a:cubicBezTo>
                    <a:pt x="16525" y="18681"/>
                    <a:pt x="16395" y="18876"/>
                    <a:pt x="16525" y="18876"/>
                  </a:cubicBezTo>
                  <a:cubicBezTo>
                    <a:pt x="16525" y="18876"/>
                    <a:pt x="16525" y="19070"/>
                    <a:pt x="16655" y="19070"/>
                  </a:cubicBezTo>
                  <a:cubicBezTo>
                    <a:pt x="16655" y="19070"/>
                    <a:pt x="16655" y="18876"/>
                    <a:pt x="16786" y="18876"/>
                  </a:cubicBezTo>
                  <a:cubicBezTo>
                    <a:pt x="16786" y="18876"/>
                    <a:pt x="17046" y="18681"/>
                    <a:pt x="17046" y="18876"/>
                  </a:cubicBezTo>
                  <a:cubicBezTo>
                    <a:pt x="17046" y="18876"/>
                    <a:pt x="17176" y="18876"/>
                    <a:pt x="17176" y="18876"/>
                  </a:cubicBezTo>
                  <a:cubicBezTo>
                    <a:pt x="17306" y="18876"/>
                    <a:pt x="17306" y="18876"/>
                    <a:pt x="17306" y="18876"/>
                  </a:cubicBezTo>
                  <a:cubicBezTo>
                    <a:pt x="17306" y="18876"/>
                    <a:pt x="17306" y="18876"/>
                    <a:pt x="17306" y="18876"/>
                  </a:cubicBezTo>
                  <a:cubicBezTo>
                    <a:pt x="17436" y="18876"/>
                    <a:pt x="17436" y="19070"/>
                    <a:pt x="17436" y="19070"/>
                  </a:cubicBezTo>
                  <a:cubicBezTo>
                    <a:pt x="17436" y="19265"/>
                    <a:pt x="17306" y="19070"/>
                    <a:pt x="17306" y="19070"/>
                  </a:cubicBezTo>
                  <a:cubicBezTo>
                    <a:pt x="17176" y="19070"/>
                    <a:pt x="17176" y="19265"/>
                    <a:pt x="17176" y="19265"/>
                  </a:cubicBezTo>
                  <a:cubicBezTo>
                    <a:pt x="17176" y="19265"/>
                    <a:pt x="17176" y="19265"/>
                    <a:pt x="17176" y="19459"/>
                  </a:cubicBezTo>
                  <a:cubicBezTo>
                    <a:pt x="17176" y="19459"/>
                    <a:pt x="17176" y="19654"/>
                    <a:pt x="17176" y="19654"/>
                  </a:cubicBezTo>
                  <a:cubicBezTo>
                    <a:pt x="17176" y="19654"/>
                    <a:pt x="17176" y="19654"/>
                    <a:pt x="17176" y="19654"/>
                  </a:cubicBezTo>
                  <a:cubicBezTo>
                    <a:pt x="17176" y="19849"/>
                    <a:pt x="17046" y="19849"/>
                    <a:pt x="16916" y="19849"/>
                  </a:cubicBezTo>
                  <a:cubicBezTo>
                    <a:pt x="16916" y="19849"/>
                    <a:pt x="16786" y="19849"/>
                    <a:pt x="16655" y="19849"/>
                  </a:cubicBezTo>
                  <a:cubicBezTo>
                    <a:pt x="16655" y="19849"/>
                    <a:pt x="16655" y="20043"/>
                    <a:pt x="16525" y="20043"/>
                  </a:cubicBezTo>
                  <a:cubicBezTo>
                    <a:pt x="16525" y="20043"/>
                    <a:pt x="16525" y="20043"/>
                    <a:pt x="16395" y="19849"/>
                  </a:cubicBezTo>
                  <a:cubicBezTo>
                    <a:pt x="16265" y="19849"/>
                    <a:pt x="16265" y="19654"/>
                    <a:pt x="16135" y="19654"/>
                  </a:cubicBezTo>
                  <a:cubicBezTo>
                    <a:pt x="16005" y="19654"/>
                    <a:pt x="15875" y="19849"/>
                    <a:pt x="16005" y="20043"/>
                  </a:cubicBezTo>
                  <a:cubicBezTo>
                    <a:pt x="15875" y="20043"/>
                    <a:pt x="15875" y="20043"/>
                    <a:pt x="15875" y="20043"/>
                  </a:cubicBezTo>
                  <a:cubicBezTo>
                    <a:pt x="15875" y="20043"/>
                    <a:pt x="15745" y="20043"/>
                    <a:pt x="15745" y="20043"/>
                  </a:cubicBezTo>
                  <a:cubicBezTo>
                    <a:pt x="15745" y="20043"/>
                    <a:pt x="15614" y="20238"/>
                    <a:pt x="15614" y="20238"/>
                  </a:cubicBezTo>
                  <a:cubicBezTo>
                    <a:pt x="15614" y="20238"/>
                    <a:pt x="15614" y="20432"/>
                    <a:pt x="15484" y="20432"/>
                  </a:cubicBezTo>
                  <a:cubicBezTo>
                    <a:pt x="15484" y="20432"/>
                    <a:pt x="15484" y="20432"/>
                    <a:pt x="15354" y="20432"/>
                  </a:cubicBezTo>
                  <a:cubicBezTo>
                    <a:pt x="15354" y="20432"/>
                    <a:pt x="15224" y="20432"/>
                    <a:pt x="15224" y="20432"/>
                  </a:cubicBezTo>
                  <a:cubicBezTo>
                    <a:pt x="15224" y="20432"/>
                    <a:pt x="15094" y="20432"/>
                    <a:pt x="15094" y="20432"/>
                  </a:cubicBezTo>
                  <a:cubicBezTo>
                    <a:pt x="14834" y="20627"/>
                    <a:pt x="14834" y="20627"/>
                    <a:pt x="14704" y="20822"/>
                  </a:cubicBezTo>
                  <a:cubicBezTo>
                    <a:pt x="14704" y="21016"/>
                    <a:pt x="14573" y="21016"/>
                    <a:pt x="14573" y="21211"/>
                  </a:cubicBezTo>
                  <a:cubicBezTo>
                    <a:pt x="14443" y="21405"/>
                    <a:pt x="14313" y="21600"/>
                    <a:pt x="14183" y="21600"/>
                  </a:cubicBezTo>
                  <a:cubicBezTo>
                    <a:pt x="14053" y="21600"/>
                    <a:pt x="13923" y="21405"/>
                    <a:pt x="13793" y="21405"/>
                  </a:cubicBezTo>
                  <a:cubicBezTo>
                    <a:pt x="13793" y="21405"/>
                    <a:pt x="13793" y="21211"/>
                    <a:pt x="13793" y="21211"/>
                  </a:cubicBezTo>
                  <a:cubicBezTo>
                    <a:pt x="13663" y="21211"/>
                    <a:pt x="13663" y="21211"/>
                    <a:pt x="13663" y="21211"/>
                  </a:cubicBezTo>
                  <a:cubicBezTo>
                    <a:pt x="13533" y="21211"/>
                    <a:pt x="13533" y="21211"/>
                    <a:pt x="13533" y="21016"/>
                  </a:cubicBezTo>
                  <a:cubicBezTo>
                    <a:pt x="13533" y="21016"/>
                    <a:pt x="13663" y="21016"/>
                    <a:pt x="13663" y="21016"/>
                  </a:cubicBezTo>
                  <a:cubicBezTo>
                    <a:pt x="13663" y="21016"/>
                    <a:pt x="13663" y="20822"/>
                    <a:pt x="13663" y="20822"/>
                  </a:cubicBezTo>
                  <a:cubicBezTo>
                    <a:pt x="13663" y="20822"/>
                    <a:pt x="13663" y="20627"/>
                    <a:pt x="13663" y="20432"/>
                  </a:cubicBezTo>
                  <a:cubicBezTo>
                    <a:pt x="13663" y="20432"/>
                    <a:pt x="13793" y="20238"/>
                    <a:pt x="13793" y="20043"/>
                  </a:cubicBezTo>
                  <a:cubicBezTo>
                    <a:pt x="13793" y="19849"/>
                    <a:pt x="13663" y="19654"/>
                    <a:pt x="13533" y="19459"/>
                  </a:cubicBezTo>
                  <a:cubicBezTo>
                    <a:pt x="13533" y="19459"/>
                    <a:pt x="13533" y="19654"/>
                    <a:pt x="13402" y="19459"/>
                  </a:cubicBezTo>
                  <a:cubicBezTo>
                    <a:pt x="13272" y="19459"/>
                    <a:pt x="13402" y="19459"/>
                    <a:pt x="13272" y="19459"/>
                  </a:cubicBezTo>
                  <a:cubicBezTo>
                    <a:pt x="13142" y="19265"/>
                    <a:pt x="13012" y="19070"/>
                    <a:pt x="12882" y="19070"/>
                  </a:cubicBezTo>
                  <a:cubicBezTo>
                    <a:pt x="12752" y="19070"/>
                    <a:pt x="12622" y="19070"/>
                    <a:pt x="12622" y="19070"/>
                  </a:cubicBezTo>
                  <a:cubicBezTo>
                    <a:pt x="12361" y="19070"/>
                    <a:pt x="12361" y="18876"/>
                    <a:pt x="12492" y="18681"/>
                  </a:cubicBezTo>
                  <a:cubicBezTo>
                    <a:pt x="12622" y="18681"/>
                    <a:pt x="12622" y="18681"/>
                    <a:pt x="12622" y="18681"/>
                  </a:cubicBezTo>
                  <a:cubicBezTo>
                    <a:pt x="12752" y="18681"/>
                    <a:pt x="12752" y="18486"/>
                    <a:pt x="12752" y="18486"/>
                  </a:cubicBezTo>
                  <a:cubicBezTo>
                    <a:pt x="12752" y="18486"/>
                    <a:pt x="12752" y="18486"/>
                    <a:pt x="12752" y="18486"/>
                  </a:cubicBezTo>
                  <a:cubicBezTo>
                    <a:pt x="12882" y="18486"/>
                    <a:pt x="12752" y="18486"/>
                    <a:pt x="12882" y="18486"/>
                  </a:cubicBezTo>
                  <a:cubicBezTo>
                    <a:pt x="12882" y="18292"/>
                    <a:pt x="12882" y="18292"/>
                    <a:pt x="13012" y="18292"/>
                  </a:cubicBezTo>
                  <a:cubicBezTo>
                    <a:pt x="13142" y="18292"/>
                    <a:pt x="13272" y="18097"/>
                    <a:pt x="13272" y="17903"/>
                  </a:cubicBezTo>
                  <a:cubicBezTo>
                    <a:pt x="13402" y="18097"/>
                    <a:pt x="13533" y="17903"/>
                    <a:pt x="13663" y="17708"/>
                  </a:cubicBezTo>
                  <a:cubicBezTo>
                    <a:pt x="13663" y="17708"/>
                    <a:pt x="13663" y="17903"/>
                    <a:pt x="13663" y="17708"/>
                  </a:cubicBezTo>
                  <a:cubicBezTo>
                    <a:pt x="13793" y="17708"/>
                    <a:pt x="13793" y="17708"/>
                    <a:pt x="13793" y="17708"/>
                  </a:cubicBezTo>
                  <a:cubicBezTo>
                    <a:pt x="13793" y="17708"/>
                    <a:pt x="13923" y="17903"/>
                    <a:pt x="13923" y="17708"/>
                  </a:cubicBezTo>
                  <a:cubicBezTo>
                    <a:pt x="13923" y="17708"/>
                    <a:pt x="13923" y="17708"/>
                    <a:pt x="13923" y="17514"/>
                  </a:cubicBezTo>
                  <a:cubicBezTo>
                    <a:pt x="13923" y="17514"/>
                    <a:pt x="13793" y="17514"/>
                    <a:pt x="13793" y="17514"/>
                  </a:cubicBezTo>
                  <a:cubicBezTo>
                    <a:pt x="13793" y="17514"/>
                    <a:pt x="13793" y="17514"/>
                    <a:pt x="13793" y="17514"/>
                  </a:cubicBezTo>
                  <a:cubicBezTo>
                    <a:pt x="13793" y="17514"/>
                    <a:pt x="13793" y="17124"/>
                    <a:pt x="13793" y="17124"/>
                  </a:cubicBezTo>
                  <a:cubicBezTo>
                    <a:pt x="13793" y="16930"/>
                    <a:pt x="13663" y="17124"/>
                    <a:pt x="13663" y="17124"/>
                  </a:cubicBezTo>
                  <a:cubicBezTo>
                    <a:pt x="13663" y="17124"/>
                    <a:pt x="13663" y="17319"/>
                    <a:pt x="13663" y="17319"/>
                  </a:cubicBezTo>
                  <a:cubicBezTo>
                    <a:pt x="13533" y="17319"/>
                    <a:pt x="13533" y="17319"/>
                    <a:pt x="13533" y="17124"/>
                  </a:cubicBezTo>
                  <a:cubicBezTo>
                    <a:pt x="13402" y="17124"/>
                    <a:pt x="13402" y="17124"/>
                    <a:pt x="13402" y="17124"/>
                  </a:cubicBezTo>
                  <a:cubicBezTo>
                    <a:pt x="13402" y="17124"/>
                    <a:pt x="13402" y="17124"/>
                    <a:pt x="13402" y="17124"/>
                  </a:cubicBezTo>
                  <a:cubicBezTo>
                    <a:pt x="13402" y="17124"/>
                    <a:pt x="13402" y="17124"/>
                    <a:pt x="13272" y="17124"/>
                  </a:cubicBezTo>
                  <a:cubicBezTo>
                    <a:pt x="13272" y="16930"/>
                    <a:pt x="13272" y="16930"/>
                    <a:pt x="13272" y="16930"/>
                  </a:cubicBezTo>
                  <a:cubicBezTo>
                    <a:pt x="13272" y="17124"/>
                    <a:pt x="13272" y="17124"/>
                    <a:pt x="13012" y="16930"/>
                  </a:cubicBezTo>
                  <a:cubicBezTo>
                    <a:pt x="13142" y="17124"/>
                    <a:pt x="12882" y="17124"/>
                    <a:pt x="12882" y="17124"/>
                  </a:cubicBezTo>
                  <a:cubicBezTo>
                    <a:pt x="12752" y="17124"/>
                    <a:pt x="12622" y="17124"/>
                    <a:pt x="12492" y="17124"/>
                  </a:cubicBezTo>
                  <a:cubicBezTo>
                    <a:pt x="12361" y="17124"/>
                    <a:pt x="12361" y="17124"/>
                    <a:pt x="12231" y="17124"/>
                  </a:cubicBezTo>
                  <a:cubicBezTo>
                    <a:pt x="12101" y="17124"/>
                    <a:pt x="12101" y="16930"/>
                    <a:pt x="12101" y="16930"/>
                  </a:cubicBezTo>
                  <a:cubicBezTo>
                    <a:pt x="12101" y="16930"/>
                    <a:pt x="11971" y="16930"/>
                    <a:pt x="11971" y="16735"/>
                  </a:cubicBezTo>
                  <a:cubicBezTo>
                    <a:pt x="11841" y="16735"/>
                    <a:pt x="11841" y="16735"/>
                    <a:pt x="11711" y="16541"/>
                  </a:cubicBezTo>
                  <a:cubicBezTo>
                    <a:pt x="11711" y="16735"/>
                    <a:pt x="11451" y="16735"/>
                    <a:pt x="11581" y="16541"/>
                  </a:cubicBezTo>
                  <a:cubicBezTo>
                    <a:pt x="11581" y="16541"/>
                    <a:pt x="11711" y="16541"/>
                    <a:pt x="11841" y="16541"/>
                  </a:cubicBezTo>
                  <a:cubicBezTo>
                    <a:pt x="11841" y="16541"/>
                    <a:pt x="11841" y="16346"/>
                    <a:pt x="11971" y="16346"/>
                  </a:cubicBezTo>
                  <a:cubicBezTo>
                    <a:pt x="11841" y="16151"/>
                    <a:pt x="11451" y="15957"/>
                    <a:pt x="11451" y="16346"/>
                  </a:cubicBezTo>
                  <a:cubicBezTo>
                    <a:pt x="11451" y="16151"/>
                    <a:pt x="11320" y="15957"/>
                    <a:pt x="11190" y="15957"/>
                  </a:cubicBezTo>
                  <a:cubicBezTo>
                    <a:pt x="11320" y="15957"/>
                    <a:pt x="11451" y="15957"/>
                    <a:pt x="11581" y="15957"/>
                  </a:cubicBezTo>
                  <a:cubicBezTo>
                    <a:pt x="11711" y="16151"/>
                    <a:pt x="11971" y="16151"/>
                    <a:pt x="12101" y="16151"/>
                  </a:cubicBezTo>
                  <a:cubicBezTo>
                    <a:pt x="12101" y="16151"/>
                    <a:pt x="12231" y="16151"/>
                    <a:pt x="12231" y="16151"/>
                  </a:cubicBezTo>
                  <a:cubicBezTo>
                    <a:pt x="12361" y="16151"/>
                    <a:pt x="12361" y="16151"/>
                    <a:pt x="12361" y="16151"/>
                  </a:cubicBezTo>
                  <a:cubicBezTo>
                    <a:pt x="12361" y="15957"/>
                    <a:pt x="12492" y="15957"/>
                    <a:pt x="12492" y="15957"/>
                  </a:cubicBezTo>
                  <a:cubicBezTo>
                    <a:pt x="12492" y="15762"/>
                    <a:pt x="12622" y="15762"/>
                    <a:pt x="12622" y="15762"/>
                  </a:cubicBezTo>
                  <a:cubicBezTo>
                    <a:pt x="12492" y="15762"/>
                    <a:pt x="12361" y="15957"/>
                    <a:pt x="12231" y="15957"/>
                  </a:cubicBezTo>
                  <a:cubicBezTo>
                    <a:pt x="12101" y="15957"/>
                    <a:pt x="12101" y="15762"/>
                    <a:pt x="11971" y="15957"/>
                  </a:cubicBezTo>
                  <a:cubicBezTo>
                    <a:pt x="11971" y="15762"/>
                    <a:pt x="11971" y="15957"/>
                    <a:pt x="11841" y="15762"/>
                  </a:cubicBezTo>
                  <a:cubicBezTo>
                    <a:pt x="11841" y="15762"/>
                    <a:pt x="11841" y="15568"/>
                    <a:pt x="11841" y="15373"/>
                  </a:cubicBezTo>
                  <a:cubicBezTo>
                    <a:pt x="11711" y="15373"/>
                    <a:pt x="11841" y="15178"/>
                    <a:pt x="11841" y="14984"/>
                  </a:cubicBezTo>
                  <a:cubicBezTo>
                    <a:pt x="11841" y="14984"/>
                    <a:pt x="11711" y="14984"/>
                    <a:pt x="11711" y="14984"/>
                  </a:cubicBezTo>
                  <a:cubicBezTo>
                    <a:pt x="11711" y="14984"/>
                    <a:pt x="11841" y="14789"/>
                    <a:pt x="11841" y="14789"/>
                  </a:cubicBezTo>
                  <a:cubicBezTo>
                    <a:pt x="11841" y="14789"/>
                    <a:pt x="11841" y="14789"/>
                    <a:pt x="11841" y="14789"/>
                  </a:cubicBezTo>
                  <a:cubicBezTo>
                    <a:pt x="11841" y="14789"/>
                    <a:pt x="11711" y="14789"/>
                    <a:pt x="11711" y="14789"/>
                  </a:cubicBezTo>
                  <a:cubicBezTo>
                    <a:pt x="11711" y="14789"/>
                    <a:pt x="11711" y="14789"/>
                    <a:pt x="11711" y="14789"/>
                  </a:cubicBezTo>
                  <a:cubicBezTo>
                    <a:pt x="11711" y="14789"/>
                    <a:pt x="11711" y="14595"/>
                    <a:pt x="11711" y="14595"/>
                  </a:cubicBezTo>
                  <a:cubicBezTo>
                    <a:pt x="11711" y="14400"/>
                    <a:pt x="11581" y="14205"/>
                    <a:pt x="11581" y="14205"/>
                  </a:cubicBezTo>
                  <a:cubicBezTo>
                    <a:pt x="11451" y="14205"/>
                    <a:pt x="11581" y="14205"/>
                    <a:pt x="11581" y="14400"/>
                  </a:cubicBezTo>
                  <a:cubicBezTo>
                    <a:pt x="11581" y="14400"/>
                    <a:pt x="11581" y="14400"/>
                    <a:pt x="11581" y="14595"/>
                  </a:cubicBezTo>
                  <a:cubicBezTo>
                    <a:pt x="11581" y="14595"/>
                    <a:pt x="11711" y="14595"/>
                    <a:pt x="11711" y="14595"/>
                  </a:cubicBezTo>
                  <a:cubicBezTo>
                    <a:pt x="11711" y="14595"/>
                    <a:pt x="11711" y="14595"/>
                    <a:pt x="11711" y="14595"/>
                  </a:cubicBezTo>
                  <a:cubicBezTo>
                    <a:pt x="11711" y="14789"/>
                    <a:pt x="11711" y="14789"/>
                    <a:pt x="11711" y="14789"/>
                  </a:cubicBezTo>
                  <a:cubicBezTo>
                    <a:pt x="11711" y="14984"/>
                    <a:pt x="11711" y="15178"/>
                    <a:pt x="11841" y="14984"/>
                  </a:cubicBezTo>
                  <a:cubicBezTo>
                    <a:pt x="11841" y="15178"/>
                    <a:pt x="11711" y="15178"/>
                    <a:pt x="11711" y="15178"/>
                  </a:cubicBezTo>
                  <a:cubicBezTo>
                    <a:pt x="11711" y="15373"/>
                    <a:pt x="11711" y="15373"/>
                    <a:pt x="11711" y="15568"/>
                  </a:cubicBezTo>
                  <a:cubicBezTo>
                    <a:pt x="11711" y="15762"/>
                    <a:pt x="11711" y="15762"/>
                    <a:pt x="11451" y="15762"/>
                  </a:cubicBezTo>
                  <a:cubicBezTo>
                    <a:pt x="11451" y="15762"/>
                    <a:pt x="11190" y="15957"/>
                    <a:pt x="11190" y="15762"/>
                  </a:cubicBezTo>
                  <a:cubicBezTo>
                    <a:pt x="11190" y="15568"/>
                    <a:pt x="11451" y="15373"/>
                    <a:pt x="11320" y="15178"/>
                  </a:cubicBezTo>
                  <a:cubicBezTo>
                    <a:pt x="11320" y="15568"/>
                    <a:pt x="11190" y="15568"/>
                    <a:pt x="11190" y="15373"/>
                  </a:cubicBezTo>
                  <a:cubicBezTo>
                    <a:pt x="11190" y="15373"/>
                    <a:pt x="11190" y="15568"/>
                    <a:pt x="11190" y="15568"/>
                  </a:cubicBezTo>
                  <a:cubicBezTo>
                    <a:pt x="11190" y="15568"/>
                    <a:pt x="11060" y="15762"/>
                    <a:pt x="11060" y="15762"/>
                  </a:cubicBezTo>
                  <a:cubicBezTo>
                    <a:pt x="10930" y="15957"/>
                    <a:pt x="10930" y="15762"/>
                    <a:pt x="10930" y="15762"/>
                  </a:cubicBezTo>
                  <a:cubicBezTo>
                    <a:pt x="10800" y="15762"/>
                    <a:pt x="10670" y="15762"/>
                    <a:pt x="10670" y="15762"/>
                  </a:cubicBezTo>
                  <a:cubicBezTo>
                    <a:pt x="10540" y="15957"/>
                    <a:pt x="10540" y="15957"/>
                    <a:pt x="10410" y="15957"/>
                  </a:cubicBezTo>
                  <a:cubicBezTo>
                    <a:pt x="10410" y="15957"/>
                    <a:pt x="10410" y="15957"/>
                    <a:pt x="10410" y="15957"/>
                  </a:cubicBezTo>
                  <a:cubicBezTo>
                    <a:pt x="10280" y="16151"/>
                    <a:pt x="10410" y="16151"/>
                    <a:pt x="10410" y="16151"/>
                  </a:cubicBezTo>
                  <a:cubicBezTo>
                    <a:pt x="10410" y="16346"/>
                    <a:pt x="10410" y="16346"/>
                    <a:pt x="10410" y="16346"/>
                  </a:cubicBezTo>
                  <a:cubicBezTo>
                    <a:pt x="10280" y="16541"/>
                    <a:pt x="10280" y="16541"/>
                    <a:pt x="10280" y="16541"/>
                  </a:cubicBezTo>
                  <a:cubicBezTo>
                    <a:pt x="10410" y="16735"/>
                    <a:pt x="9629" y="17708"/>
                    <a:pt x="9629" y="17903"/>
                  </a:cubicBezTo>
                  <a:cubicBezTo>
                    <a:pt x="9629" y="17903"/>
                    <a:pt x="9629" y="17708"/>
                    <a:pt x="9629" y="17708"/>
                  </a:cubicBezTo>
                  <a:cubicBezTo>
                    <a:pt x="9499" y="17708"/>
                    <a:pt x="9629" y="17903"/>
                    <a:pt x="9499" y="17903"/>
                  </a:cubicBezTo>
                  <a:cubicBezTo>
                    <a:pt x="9369" y="17903"/>
                    <a:pt x="9369" y="17708"/>
                    <a:pt x="9369" y="18097"/>
                  </a:cubicBezTo>
                  <a:cubicBezTo>
                    <a:pt x="9369" y="17903"/>
                    <a:pt x="9369" y="17903"/>
                    <a:pt x="9369" y="17903"/>
                  </a:cubicBezTo>
                  <a:cubicBezTo>
                    <a:pt x="9369" y="17903"/>
                    <a:pt x="9369" y="18097"/>
                    <a:pt x="9369" y="18097"/>
                  </a:cubicBezTo>
                  <a:cubicBezTo>
                    <a:pt x="9369" y="18097"/>
                    <a:pt x="9369" y="18097"/>
                    <a:pt x="9239" y="18097"/>
                  </a:cubicBezTo>
                  <a:cubicBezTo>
                    <a:pt x="9239" y="18097"/>
                    <a:pt x="9108" y="18097"/>
                    <a:pt x="9239" y="18292"/>
                  </a:cubicBezTo>
                  <a:cubicBezTo>
                    <a:pt x="9239" y="18292"/>
                    <a:pt x="9239" y="18292"/>
                    <a:pt x="9239" y="18292"/>
                  </a:cubicBezTo>
                  <a:cubicBezTo>
                    <a:pt x="9108" y="18292"/>
                    <a:pt x="9108" y="18292"/>
                    <a:pt x="9108" y="18486"/>
                  </a:cubicBezTo>
                  <a:cubicBezTo>
                    <a:pt x="9108" y="18292"/>
                    <a:pt x="9108" y="18292"/>
                    <a:pt x="9108" y="18097"/>
                  </a:cubicBezTo>
                  <a:cubicBezTo>
                    <a:pt x="8978" y="18097"/>
                    <a:pt x="9108" y="17903"/>
                    <a:pt x="8978" y="17903"/>
                  </a:cubicBezTo>
                  <a:cubicBezTo>
                    <a:pt x="8978" y="17903"/>
                    <a:pt x="8978" y="17903"/>
                    <a:pt x="8978" y="18097"/>
                  </a:cubicBezTo>
                  <a:cubicBezTo>
                    <a:pt x="8978" y="18097"/>
                    <a:pt x="8978" y="18097"/>
                    <a:pt x="8978" y="18097"/>
                  </a:cubicBezTo>
                  <a:cubicBezTo>
                    <a:pt x="8978" y="18097"/>
                    <a:pt x="8978" y="18097"/>
                    <a:pt x="8978" y="18292"/>
                  </a:cubicBezTo>
                  <a:cubicBezTo>
                    <a:pt x="8978" y="18292"/>
                    <a:pt x="8978" y="18876"/>
                    <a:pt x="9108" y="18486"/>
                  </a:cubicBezTo>
                  <a:cubicBezTo>
                    <a:pt x="9108" y="18486"/>
                    <a:pt x="8978" y="18681"/>
                    <a:pt x="8978" y="18681"/>
                  </a:cubicBezTo>
                  <a:cubicBezTo>
                    <a:pt x="8978" y="18876"/>
                    <a:pt x="8978" y="18876"/>
                    <a:pt x="8978" y="18681"/>
                  </a:cubicBezTo>
                  <a:cubicBezTo>
                    <a:pt x="8978" y="18876"/>
                    <a:pt x="8978" y="18876"/>
                    <a:pt x="8978" y="18876"/>
                  </a:cubicBezTo>
                  <a:cubicBezTo>
                    <a:pt x="9108" y="18876"/>
                    <a:pt x="9108" y="18876"/>
                    <a:pt x="9108" y="18876"/>
                  </a:cubicBezTo>
                  <a:cubicBezTo>
                    <a:pt x="9108" y="18876"/>
                    <a:pt x="9108" y="18876"/>
                    <a:pt x="9108" y="18681"/>
                  </a:cubicBezTo>
                  <a:cubicBezTo>
                    <a:pt x="9108" y="18876"/>
                    <a:pt x="9108" y="18876"/>
                    <a:pt x="9108" y="18876"/>
                  </a:cubicBezTo>
                  <a:cubicBezTo>
                    <a:pt x="9108" y="19070"/>
                    <a:pt x="9108" y="19459"/>
                    <a:pt x="8978" y="19459"/>
                  </a:cubicBezTo>
                  <a:cubicBezTo>
                    <a:pt x="9108" y="19265"/>
                    <a:pt x="8978" y="19070"/>
                    <a:pt x="8848" y="18876"/>
                  </a:cubicBezTo>
                  <a:cubicBezTo>
                    <a:pt x="8718" y="18876"/>
                    <a:pt x="8588" y="18876"/>
                    <a:pt x="8458" y="19070"/>
                  </a:cubicBezTo>
                  <a:cubicBezTo>
                    <a:pt x="8328" y="19070"/>
                    <a:pt x="8328" y="19070"/>
                    <a:pt x="8328" y="19070"/>
                  </a:cubicBezTo>
                  <a:cubicBezTo>
                    <a:pt x="8198" y="19070"/>
                    <a:pt x="8198" y="19265"/>
                    <a:pt x="8198" y="19265"/>
                  </a:cubicBezTo>
                  <a:cubicBezTo>
                    <a:pt x="8067" y="19265"/>
                    <a:pt x="8067" y="19070"/>
                    <a:pt x="7937" y="19265"/>
                  </a:cubicBezTo>
                  <a:cubicBezTo>
                    <a:pt x="7937" y="19265"/>
                    <a:pt x="7937" y="19265"/>
                    <a:pt x="7937" y="19265"/>
                  </a:cubicBezTo>
                  <a:cubicBezTo>
                    <a:pt x="7937" y="19459"/>
                    <a:pt x="7677" y="19265"/>
                    <a:pt x="7547" y="19265"/>
                  </a:cubicBezTo>
                  <a:cubicBezTo>
                    <a:pt x="7417" y="19070"/>
                    <a:pt x="7417" y="19070"/>
                    <a:pt x="7287" y="18876"/>
                  </a:cubicBezTo>
                  <a:cubicBezTo>
                    <a:pt x="7287" y="18876"/>
                    <a:pt x="7287" y="18876"/>
                    <a:pt x="7287" y="18681"/>
                  </a:cubicBezTo>
                  <a:cubicBezTo>
                    <a:pt x="7287" y="18681"/>
                    <a:pt x="7417" y="18681"/>
                    <a:pt x="7417" y="18681"/>
                  </a:cubicBezTo>
                  <a:cubicBezTo>
                    <a:pt x="7677" y="18681"/>
                    <a:pt x="7547" y="18486"/>
                    <a:pt x="7677" y="18486"/>
                  </a:cubicBezTo>
                  <a:cubicBezTo>
                    <a:pt x="7677" y="18486"/>
                    <a:pt x="7547" y="18292"/>
                    <a:pt x="7547" y="18292"/>
                  </a:cubicBezTo>
                  <a:cubicBezTo>
                    <a:pt x="7547" y="18292"/>
                    <a:pt x="7677" y="18097"/>
                    <a:pt x="7677" y="18097"/>
                  </a:cubicBezTo>
                  <a:cubicBezTo>
                    <a:pt x="7807" y="17903"/>
                    <a:pt x="7937" y="17903"/>
                    <a:pt x="7937" y="17708"/>
                  </a:cubicBezTo>
                  <a:cubicBezTo>
                    <a:pt x="7937" y="17708"/>
                    <a:pt x="7937" y="17514"/>
                    <a:pt x="7937" y="17514"/>
                  </a:cubicBezTo>
                  <a:cubicBezTo>
                    <a:pt x="7937" y="17514"/>
                    <a:pt x="8198" y="17514"/>
                    <a:pt x="8198" y="17319"/>
                  </a:cubicBezTo>
                  <a:cubicBezTo>
                    <a:pt x="8198" y="17319"/>
                    <a:pt x="8198" y="17319"/>
                    <a:pt x="8198" y="17124"/>
                  </a:cubicBezTo>
                  <a:cubicBezTo>
                    <a:pt x="8198" y="17124"/>
                    <a:pt x="8198" y="17124"/>
                    <a:pt x="8198" y="17124"/>
                  </a:cubicBezTo>
                  <a:cubicBezTo>
                    <a:pt x="8198" y="16930"/>
                    <a:pt x="8198" y="16930"/>
                    <a:pt x="8198" y="16735"/>
                  </a:cubicBezTo>
                  <a:cubicBezTo>
                    <a:pt x="8067" y="16541"/>
                    <a:pt x="8067" y="16346"/>
                    <a:pt x="8198" y="16151"/>
                  </a:cubicBezTo>
                  <a:cubicBezTo>
                    <a:pt x="8328" y="15957"/>
                    <a:pt x="8458" y="15957"/>
                    <a:pt x="8458" y="16346"/>
                  </a:cubicBezTo>
                  <a:cubicBezTo>
                    <a:pt x="8458" y="16346"/>
                    <a:pt x="8458" y="16541"/>
                    <a:pt x="8458" y="16541"/>
                  </a:cubicBezTo>
                  <a:cubicBezTo>
                    <a:pt x="8458" y="16541"/>
                    <a:pt x="8588" y="16346"/>
                    <a:pt x="8588" y="16346"/>
                  </a:cubicBezTo>
                  <a:cubicBezTo>
                    <a:pt x="8588" y="16346"/>
                    <a:pt x="8588" y="16151"/>
                    <a:pt x="8588" y="16151"/>
                  </a:cubicBezTo>
                  <a:cubicBezTo>
                    <a:pt x="8588" y="16151"/>
                    <a:pt x="8588" y="16346"/>
                    <a:pt x="8588" y="16346"/>
                  </a:cubicBezTo>
                  <a:cubicBezTo>
                    <a:pt x="8718" y="16346"/>
                    <a:pt x="8588" y="16346"/>
                    <a:pt x="8718" y="16346"/>
                  </a:cubicBezTo>
                  <a:cubicBezTo>
                    <a:pt x="8718" y="16346"/>
                    <a:pt x="8718" y="16151"/>
                    <a:pt x="8718" y="16151"/>
                  </a:cubicBezTo>
                  <a:cubicBezTo>
                    <a:pt x="8848" y="16151"/>
                    <a:pt x="8718" y="16346"/>
                    <a:pt x="8848" y="16346"/>
                  </a:cubicBezTo>
                  <a:cubicBezTo>
                    <a:pt x="8848" y="16346"/>
                    <a:pt x="8978" y="16541"/>
                    <a:pt x="8978" y="16541"/>
                  </a:cubicBezTo>
                  <a:cubicBezTo>
                    <a:pt x="8978" y="16541"/>
                    <a:pt x="8978" y="16346"/>
                    <a:pt x="8978" y="16346"/>
                  </a:cubicBezTo>
                  <a:cubicBezTo>
                    <a:pt x="8978" y="16346"/>
                    <a:pt x="9108" y="16346"/>
                    <a:pt x="9108" y="16151"/>
                  </a:cubicBezTo>
                  <a:cubicBezTo>
                    <a:pt x="9108" y="16346"/>
                    <a:pt x="9108" y="16346"/>
                    <a:pt x="9239" y="16346"/>
                  </a:cubicBezTo>
                  <a:cubicBezTo>
                    <a:pt x="9239" y="16541"/>
                    <a:pt x="9239" y="16541"/>
                    <a:pt x="9239" y="16541"/>
                  </a:cubicBezTo>
                  <a:cubicBezTo>
                    <a:pt x="9239" y="16541"/>
                    <a:pt x="9369" y="16541"/>
                    <a:pt x="9499" y="16541"/>
                  </a:cubicBezTo>
                  <a:cubicBezTo>
                    <a:pt x="9499" y="16346"/>
                    <a:pt x="9499" y="16541"/>
                    <a:pt x="9629" y="16346"/>
                  </a:cubicBezTo>
                  <a:cubicBezTo>
                    <a:pt x="9499" y="16346"/>
                    <a:pt x="9499" y="16151"/>
                    <a:pt x="9369" y="16151"/>
                  </a:cubicBezTo>
                  <a:cubicBezTo>
                    <a:pt x="9369" y="16151"/>
                    <a:pt x="9369" y="16151"/>
                    <a:pt x="9369" y="15957"/>
                  </a:cubicBezTo>
                  <a:cubicBezTo>
                    <a:pt x="9369" y="15957"/>
                    <a:pt x="9369" y="15957"/>
                    <a:pt x="9369" y="15957"/>
                  </a:cubicBezTo>
                  <a:cubicBezTo>
                    <a:pt x="9369" y="15762"/>
                    <a:pt x="9369" y="15373"/>
                    <a:pt x="9369" y="15373"/>
                  </a:cubicBezTo>
                  <a:cubicBezTo>
                    <a:pt x="9369" y="15373"/>
                    <a:pt x="9239" y="15178"/>
                    <a:pt x="9239" y="15178"/>
                  </a:cubicBezTo>
                  <a:cubicBezTo>
                    <a:pt x="9239" y="15178"/>
                    <a:pt x="9108" y="15178"/>
                    <a:pt x="9108" y="15178"/>
                  </a:cubicBezTo>
                  <a:cubicBezTo>
                    <a:pt x="9108" y="15178"/>
                    <a:pt x="9108" y="15178"/>
                    <a:pt x="9108" y="15178"/>
                  </a:cubicBezTo>
                  <a:cubicBezTo>
                    <a:pt x="9108" y="14984"/>
                    <a:pt x="8978" y="14984"/>
                    <a:pt x="8978" y="14984"/>
                  </a:cubicBezTo>
                  <a:cubicBezTo>
                    <a:pt x="8848" y="14984"/>
                    <a:pt x="8978" y="14984"/>
                    <a:pt x="8978" y="14789"/>
                  </a:cubicBezTo>
                  <a:cubicBezTo>
                    <a:pt x="8978" y="14595"/>
                    <a:pt x="8848" y="14400"/>
                    <a:pt x="8848" y="14595"/>
                  </a:cubicBezTo>
                  <a:cubicBezTo>
                    <a:pt x="8718" y="14400"/>
                    <a:pt x="8848" y="14595"/>
                    <a:pt x="8848" y="14400"/>
                  </a:cubicBezTo>
                  <a:cubicBezTo>
                    <a:pt x="8848" y="14400"/>
                    <a:pt x="8848" y="14205"/>
                    <a:pt x="8848" y="14205"/>
                  </a:cubicBezTo>
                  <a:cubicBezTo>
                    <a:pt x="8848" y="14205"/>
                    <a:pt x="8978" y="14011"/>
                    <a:pt x="8848" y="14011"/>
                  </a:cubicBezTo>
                  <a:cubicBezTo>
                    <a:pt x="8848" y="13816"/>
                    <a:pt x="8848" y="14011"/>
                    <a:pt x="8848" y="14011"/>
                  </a:cubicBezTo>
                  <a:cubicBezTo>
                    <a:pt x="8718" y="14011"/>
                    <a:pt x="8718" y="14011"/>
                    <a:pt x="8718" y="14011"/>
                  </a:cubicBezTo>
                  <a:cubicBezTo>
                    <a:pt x="8718" y="14011"/>
                    <a:pt x="8718" y="14011"/>
                    <a:pt x="8588" y="13816"/>
                  </a:cubicBezTo>
                  <a:cubicBezTo>
                    <a:pt x="8588" y="13816"/>
                    <a:pt x="8588" y="13622"/>
                    <a:pt x="8588" y="13622"/>
                  </a:cubicBezTo>
                  <a:cubicBezTo>
                    <a:pt x="8458" y="13622"/>
                    <a:pt x="8458" y="13622"/>
                    <a:pt x="8458" y="13622"/>
                  </a:cubicBezTo>
                  <a:cubicBezTo>
                    <a:pt x="8328" y="13622"/>
                    <a:pt x="8328" y="13427"/>
                    <a:pt x="8328" y="13427"/>
                  </a:cubicBezTo>
                  <a:cubicBezTo>
                    <a:pt x="8458" y="13232"/>
                    <a:pt x="8458" y="13232"/>
                    <a:pt x="8458" y="13038"/>
                  </a:cubicBezTo>
                  <a:cubicBezTo>
                    <a:pt x="8458" y="13038"/>
                    <a:pt x="8458" y="12843"/>
                    <a:pt x="8458" y="12843"/>
                  </a:cubicBezTo>
                  <a:cubicBezTo>
                    <a:pt x="8458" y="12843"/>
                    <a:pt x="8458" y="12843"/>
                    <a:pt x="8458" y="12649"/>
                  </a:cubicBezTo>
                  <a:cubicBezTo>
                    <a:pt x="8458" y="12649"/>
                    <a:pt x="8458" y="12649"/>
                    <a:pt x="8458" y="12454"/>
                  </a:cubicBezTo>
                  <a:cubicBezTo>
                    <a:pt x="8458" y="12454"/>
                    <a:pt x="8458" y="12454"/>
                    <a:pt x="8458" y="12454"/>
                  </a:cubicBezTo>
                  <a:cubicBezTo>
                    <a:pt x="8458" y="12454"/>
                    <a:pt x="8458" y="12259"/>
                    <a:pt x="8458" y="12259"/>
                  </a:cubicBezTo>
                  <a:cubicBezTo>
                    <a:pt x="8328" y="12259"/>
                    <a:pt x="8328" y="12259"/>
                    <a:pt x="8328" y="12259"/>
                  </a:cubicBezTo>
                  <a:cubicBezTo>
                    <a:pt x="8198" y="12259"/>
                    <a:pt x="8328" y="12454"/>
                    <a:pt x="8198" y="12259"/>
                  </a:cubicBezTo>
                  <a:cubicBezTo>
                    <a:pt x="8198" y="12259"/>
                    <a:pt x="8067" y="12065"/>
                    <a:pt x="8067" y="12065"/>
                  </a:cubicBezTo>
                  <a:cubicBezTo>
                    <a:pt x="7937" y="12065"/>
                    <a:pt x="8067" y="11870"/>
                    <a:pt x="7937" y="11870"/>
                  </a:cubicBezTo>
                  <a:cubicBezTo>
                    <a:pt x="7937" y="11870"/>
                    <a:pt x="7807" y="11676"/>
                    <a:pt x="7677" y="11676"/>
                  </a:cubicBezTo>
                  <a:cubicBezTo>
                    <a:pt x="7677" y="11870"/>
                    <a:pt x="7677" y="11676"/>
                    <a:pt x="7677" y="11870"/>
                  </a:cubicBezTo>
                  <a:cubicBezTo>
                    <a:pt x="7547" y="11870"/>
                    <a:pt x="7547" y="12065"/>
                    <a:pt x="7547" y="11870"/>
                  </a:cubicBezTo>
                  <a:cubicBezTo>
                    <a:pt x="7547" y="11870"/>
                    <a:pt x="7547" y="11676"/>
                    <a:pt x="7547" y="11676"/>
                  </a:cubicBezTo>
                  <a:cubicBezTo>
                    <a:pt x="7547" y="11676"/>
                    <a:pt x="7547" y="11870"/>
                    <a:pt x="7417" y="11870"/>
                  </a:cubicBezTo>
                  <a:cubicBezTo>
                    <a:pt x="7287" y="11870"/>
                    <a:pt x="7547" y="11676"/>
                    <a:pt x="7417" y="11481"/>
                  </a:cubicBezTo>
                  <a:cubicBezTo>
                    <a:pt x="7417" y="11481"/>
                    <a:pt x="7287" y="11676"/>
                    <a:pt x="7287" y="11481"/>
                  </a:cubicBezTo>
                  <a:cubicBezTo>
                    <a:pt x="7287" y="11481"/>
                    <a:pt x="7157" y="11481"/>
                    <a:pt x="7157" y="11481"/>
                  </a:cubicBezTo>
                  <a:cubicBezTo>
                    <a:pt x="7157" y="11481"/>
                    <a:pt x="7157" y="11481"/>
                    <a:pt x="7157" y="11481"/>
                  </a:cubicBezTo>
                  <a:cubicBezTo>
                    <a:pt x="7157" y="11481"/>
                    <a:pt x="7157" y="11286"/>
                    <a:pt x="7157" y="11286"/>
                  </a:cubicBezTo>
                  <a:cubicBezTo>
                    <a:pt x="7157" y="11286"/>
                    <a:pt x="7027" y="11286"/>
                    <a:pt x="7027" y="11286"/>
                  </a:cubicBezTo>
                  <a:cubicBezTo>
                    <a:pt x="6896" y="11286"/>
                    <a:pt x="6896" y="11092"/>
                    <a:pt x="6766" y="11092"/>
                  </a:cubicBezTo>
                  <a:cubicBezTo>
                    <a:pt x="6766" y="10897"/>
                    <a:pt x="6636" y="10897"/>
                    <a:pt x="6636" y="10897"/>
                  </a:cubicBezTo>
                  <a:cubicBezTo>
                    <a:pt x="6506" y="10897"/>
                    <a:pt x="6506" y="10897"/>
                    <a:pt x="6506" y="10897"/>
                  </a:cubicBezTo>
                  <a:cubicBezTo>
                    <a:pt x="6376" y="10897"/>
                    <a:pt x="6376" y="10897"/>
                    <a:pt x="6376" y="11092"/>
                  </a:cubicBezTo>
                  <a:cubicBezTo>
                    <a:pt x="6246" y="11092"/>
                    <a:pt x="6246" y="11092"/>
                    <a:pt x="6246" y="11092"/>
                  </a:cubicBezTo>
                  <a:cubicBezTo>
                    <a:pt x="6246" y="11092"/>
                    <a:pt x="6246" y="11092"/>
                    <a:pt x="6246" y="11092"/>
                  </a:cubicBezTo>
                  <a:cubicBezTo>
                    <a:pt x="6116" y="11092"/>
                    <a:pt x="6116" y="11092"/>
                    <a:pt x="6116" y="11092"/>
                  </a:cubicBezTo>
                  <a:cubicBezTo>
                    <a:pt x="5986" y="11286"/>
                    <a:pt x="5986" y="11092"/>
                    <a:pt x="5855" y="11092"/>
                  </a:cubicBezTo>
                  <a:cubicBezTo>
                    <a:pt x="5855" y="11286"/>
                    <a:pt x="5855" y="11286"/>
                    <a:pt x="5725" y="11286"/>
                  </a:cubicBezTo>
                  <a:cubicBezTo>
                    <a:pt x="5725" y="11286"/>
                    <a:pt x="5725" y="11092"/>
                    <a:pt x="5595" y="11092"/>
                  </a:cubicBezTo>
                  <a:cubicBezTo>
                    <a:pt x="5465" y="11286"/>
                    <a:pt x="5595" y="11481"/>
                    <a:pt x="5465" y="11286"/>
                  </a:cubicBezTo>
                  <a:cubicBezTo>
                    <a:pt x="5335" y="11286"/>
                    <a:pt x="5335" y="11481"/>
                    <a:pt x="5335" y="11481"/>
                  </a:cubicBezTo>
                  <a:cubicBezTo>
                    <a:pt x="5205" y="11481"/>
                    <a:pt x="5075" y="11676"/>
                    <a:pt x="4945" y="11676"/>
                  </a:cubicBezTo>
                  <a:cubicBezTo>
                    <a:pt x="4945" y="11676"/>
                    <a:pt x="4945" y="12065"/>
                    <a:pt x="4814" y="12065"/>
                  </a:cubicBezTo>
                  <a:cubicBezTo>
                    <a:pt x="4814" y="12259"/>
                    <a:pt x="4684" y="12259"/>
                    <a:pt x="4554" y="12259"/>
                  </a:cubicBezTo>
                  <a:cubicBezTo>
                    <a:pt x="4424" y="12259"/>
                    <a:pt x="4164" y="12259"/>
                    <a:pt x="4034" y="12454"/>
                  </a:cubicBezTo>
                  <a:cubicBezTo>
                    <a:pt x="3904" y="12454"/>
                    <a:pt x="3773" y="12454"/>
                    <a:pt x="3773" y="12454"/>
                  </a:cubicBezTo>
                  <a:cubicBezTo>
                    <a:pt x="3513" y="12649"/>
                    <a:pt x="3513" y="13232"/>
                    <a:pt x="3253" y="12843"/>
                  </a:cubicBezTo>
                  <a:cubicBezTo>
                    <a:pt x="3253" y="12843"/>
                    <a:pt x="3123" y="12649"/>
                    <a:pt x="3123" y="12649"/>
                  </a:cubicBezTo>
                  <a:cubicBezTo>
                    <a:pt x="3123" y="12649"/>
                    <a:pt x="2993" y="12649"/>
                    <a:pt x="2993" y="12454"/>
                  </a:cubicBezTo>
                  <a:cubicBezTo>
                    <a:pt x="2993" y="12454"/>
                    <a:pt x="2993" y="12454"/>
                    <a:pt x="2863" y="12259"/>
                  </a:cubicBezTo>
                  <a:cubicBezTo>
                    <a:pt x="2863" y="12259"/>
                    <a:pt x="2733" y="12259"/>
                    <a:pt x="2733" y="12259"/>
                  </a:cubicBezTo>
                  <a:cubicBezTo>
                    <a:pt x="2602" y="12259"/>
                    <a:pt x="2602" y="12454"/>
                    <a:pt x="2602" y="12454"/>
                  </a:cubicBezTo>
                  <a:cubicBezTo>
                    <a:pt x="2472" y="12454"/>
                    <a:pt x="2472" y="12454"/>
                    <a:pt x="2342" y="12454"/>
                  </a:cubicBezTo>
                  <a:cubicBezTo>
                    <a:pt x="2342" y="12454"/>
                    <a:pt x="2212" y="12259"/>
                    <a:pt x="2212" y="12259"/>
                  </a:cubicBezTo>
                  <a:cubicBezTo>
                    <a:pt x="2082" y="12259"/>
                    <a:pt x="2082" y="12259"/>
                    <a:pt x="2082" y="12259"/>
                  </a:cubicBezTo>
                  <a:cubicBezTo>
                    <a:pt x="2082" y="12259"/>
                    <a:pt x="1952" y="12259"/>
                    <a:pt x="1952" y="12259"/>
                  </a:cubicBezTo>
                  <a:cubicBezTo>
                    <a:pt x="1952" y="12259"/>
                    <a:pt x="1822" y="12259"/>
                    <a:pt x="1822" y="12259"/>
                  </a:cubicBezTo>
                  <a:cubicBezTo>
                    <a:pt x="1822" y="12259"/>
                    <a:pt x="1692" y="12065"/>
                    <a:pt x="1692" y="12259"/>
                  </a:cubicBezTo>
                  <a:cubicBezTo>
                    <a:pt x="1692" y="12259"/>
                    <a:pt x="1561" y="12259"/>
                    <a:pt x="1561" y="12259"/>
                  </a:cubicBezTo>
                  <a:cubicBezTo>
                    <a:pt x="1431" y="12259"/>
                    <a:pt x="1301" y="11676"/>
                    <a:pt x="1171" y="12065"/>
                  </a:cubicBezTo>
                  <a:cubicBezTo>
                    <a:pt x="1041" y="12065"/>
                    <a:pt x="1171" y="12065"/>
                    <a:pt x="1041" y="12259"/>
                  </a:cubicBezTo>
                  <a:cubicBezTo>
                    <a:pt x="1041" y="12259"/>
                    <a:pt x="911" y="12065"/>
                    <a:pt x="911" y="12065"/>
                  </a:cubicBezTo>
                  <a:cubicBezTo>
                    <a:pt x="911" y="12259"/>
                    <a:pt x="911" y="12454"/>
                    <a:pt x="781" y="12259"/>
                  </a:cubicBezTo>
                  <a:cubicBezTo>
                    <a:pt x="781" y="12259"/>
                    <a:pt x="911" y="12065"/>
                    <a:pt x="781" y="12065"/>
                  </a:cubicBezTo>
                  <a:cubicBezTo>
                    <a:pt x="781" y="12065"/>
                    <a:pt x="781" y="11870"/>
                    <a:pt x="781" y="11870"/>
                  </a:cubicBezTo>
                  <a:cubicBezTo>
                    <a:pt x="520" y="11870"/>
                    <a:pt x="651" y="12065"/>
                    <a:pt x="520" y="11676"/>
                  </a:cubicBezTo>
                  <a:cubicBezTo>
                    <a:pt x="520" y="11676"/>
                    <a:pt x="390" y="11481"/>
                    <a:pt x="390" y="11481"/>
                  </a:cubicBezTo>
                  <a:cubicBezTo>
                    <a:pt x="390" y="11481"/>
                    <a:pt x="260" y="11481"/>
                    <a:pt x="260" y="11481"/>
                  </a:cubicBezTo>
                  <a:cubicBezTo>
                    <a:pt x="130" y="11481"/>
                    <a:pt x="260" y="11286"/>
                    <a:pt x="130" y="11286"/>
                  </a:cubicBezTo>
                  <a:cubicBezTo>
                    <a:pt x="260" y="10897"/>
                    <a:pt x="0" y="11092"/>
                    <a:pt x="0" y="11092"/>
                  </a:cubicBezTo>
                  <a:cubicBezTo>
                    <a:pt x="0" y="11092"/>
                    <a:pt x="0" y="10703"/>
                    <a:pt x="0" y="10703"/>
                  </a:cubicBezTo>
                  <a:cubicBezTo>
                    <a:pt x="0" y="10508"/>
                    <a:pt x="130" y="10508"/>
                    <a:pt x="130" y="10314"/>
                  </a:cubicBezTo>
                  <a:cubicBezTo>
                    <a:pt x="260" y="10314"/>
                    <a:pt x="260" y="10119"/>
                    <a:pt x="260" y="9924"/>
                  </a:cubicBezTo>
                  <a:cubicBezTo>
                    <a:pt x="260" y="9924"/>
                    <a:pt x="260" y="9730"/>
                    <a:pt x="390" y="9535"/>
                  </a:cubicBezTo>
                  <a:cubicBezTo>
                    <a:pt x="390" y="9535"/>
                    <a:pt x="390" y="9535"/>
                    <a:pt x="390" y="9341"/>
                  </a:cubicBezTo>
                  <a:cubicBezTo>
                    <a:pt x="520" y="9146"/>
                    <a:pt x="390" y="9341"/>
                    <a:pt x="651" y="9341"/>
                  </a:cubicBezTo>
                  <a:cubicBezTo>
                    <a:pt x="651" y="9341"/>
                    <a:pt x="651" y="9341"/>
                    <a:pt x="781" y="9341"/>
                  </a:cubicBezTo>
                  <a:cubicBezTo>
                    <a:pt x="781" y="9341"/>
                    <a:pt x="781" y="9535"/>
                    <a:pt x="781" y="9535"/>
                  </a:cubicBezTo>
                  <a:cubicBezTo>
                    <a:pt x="911" y="9341"/>
                    <a:pt x="781" y="8951"/>
                    <a:pt x="651" y="8951"/>
                  </a:cubicBezTo>
                  <a:cubicBezTo>
                    <a:pt x="651" y="8951"/>
                    <a:pt x="651" y="8757"/>
                    <a:pt x="651" y="8757"/>
                  </a:cubicBezTo>
                  <a:cubicBezTo>
                    <a:pt x="651" y="8562"/>
                    <a:pt x="651" y="8368"/>
                    <a:pt x="651" y="8368"/>
                  </a:cubicBezTo>
                  <a:cubicBezTo>
                    <a:pt x="520" y="7978"/>
                    <a:pt x="651" y="7784"/>
                    <a:pt x="781" y="7589"/>
                  </a:cubicBezTo>
                  <a:cubicBezTo>
                    <a:pt x="1041" y="7200"/>
                    <a:pt x="1301" y="6616"/>
                    <a:pt x="1561" y="6227"/>
                  </a:cubicBezTo>
                  <a:cubicBezTo>
                    <a:pt x="1561" y="6032"/>
                    <a:pt x="1692" y="6032"/>
                    <a:pt x="1822" y="5838"/>
                  </a:cubicBezTo>
                  <a:cubicBezTo>
                    <a:pt x="1822" y="5643"/>
                    <a:pt x="1822" y="5643"/>
                    <a:pt x="1952" y="5643"/>
                  </a:cubicBezTo>
                  <a:cubicBezTo>
                    <a:pt x="1952" y="5643"/>
                    <a:pt x="2082" y="5643"/>
                    <a:pt x="2212" y="5449"/>
                  </a:cubicBezTo>
                  <a:cubicBezTo>
                    <a:pt x="2212" y="5449"/>
                    <a:pt x="2212" y="5449"/>
                    <a:pt x="2212" y="5254"/>
                  </a:cubicBezTo>
                  <a:cubicBezTo>
                    <a:pt x="2212" y="5254"/>
                    <a:pt x="2342" y="5254"/>
                    <a:pt x="2342" y="5254"/>
                  </a:cubicBezTo>
                  <a:cubicBezTo>
                    <a:pt x="2342" y="5254"/>
                    <a:pt x="2342" y="4865"/>
                    <a:pt x="2342" y="4865"/>
                  </a:cubicBezTo>
                  <a:cubicBezTo>
                    <a:pt x="2342" y="4670"/>
                    <a:pt x="2342" y="4670"/>
                    <a:pt x="2212" y="4670"/>
                  </a:cubicBezTo>
                  <a:cubicBezTo>
                    <a:pt x="2212" y="4670"/>
                    <a:pt x="2212" y="4476"/>
                    <a:pt x="2212" y="4476"/>
                  </a:cubicBezTo>
                  <a:cubicBezTo>
                    <a:pt x="2212" y="4476"/>
                    <a:pt x="2212" y="4476"/>
                    <a:pt x="2212" y="4476"/>
                  </a:cubicBezTo>
                  <a:cubicBezTo>
                    <a:pt x="2212" y="4281"/>
                    <a:pt x="2212" y="4281"/>
                    <a:pt x="2342" y="4281"/>
                  </a:cubicBezTo>
                  <a:cubicBezTo>
                    <a:pt x="2472" y="4281"/>
                    <a:pt x="2342" y="4281"/>
                    <a:pt x="2212" y="4086"/>
                  </a:cubicBezTo>
                  <a:cubicBezTo>
                    <a:pt x="2212" y="4086"/>
                    <a:pt x="1952" y="3503"/>
                    <a:pt x="2082" y="3503"/>
                  </a:cubicBezTo>
                  <a:cubicBezTo>
                    <a:pt x="1952" y="3308"/>
                    <a:pt x="1822" y="3114"/>
                    <a:pt x="1822" y="2919"/>
                  </a:cubicBezTo>
                  <a:cubicBezTo>
                    <a:pt x="1822" y="2724"/>
                    <a:pt x="1822" y="2724"/>
                    <a:pt x="1822" y="2724"/>
                  </a:cubicBezTo>
                  <a:cubicBezTo>
                    <a:pt x="1822" y="2530"/>
                    <a:pt x="1822" y="2530"/>
                    <a:pt x="1692" y="2335"/>
                  </a:cubicBezTo>
                  <a:cubicBezTo>
                    <a:pt x="1822" y="2335"/>
                    <a:pt x="1692" y="2141"/>
                    <a:pt x="1692" y="2141"/>
                  </a:cubicBezTo>
                  <a:cubicBezTo>
                    <a:pt x="1692" y="2141"/>
                    <a:pt x="1822" y="1946"/>
                    <a:pt x="1952" y="1946"/>
                  </a:cubicBezTo>
                  <a:cubicBezTo>
                    <a:pt x="1952" y="1946"/>
                    <a:pt x="2082" y="2141"/>
                    <a:pt x="2082" y="2141"/>
                  </a:cubicBezTo>
                  <a:cubicBezTo>
                    <a:pt x="2082" y="2141"/>
                    <a:pt x="2082" y="2141"/>
                    <a:pt x="2082" y="2141"/>
                  </a:cubicBezTo>
                  <a:cubicBezTo>
                    <a:pt x="2212" y="2141"/>
                    <a:pt x="2212" y="2141"/>
                    <a:pt x="2342" y="2141"/>
                  </a:cubicBezTo>
                  <a:cubicBezTo>
                    <a:pt x="2342" y="1946"/>
                    <a:pt x="2472" y="1946"/>
                    <a:pt x="2602" y="1751"/>
                  </a:cubicBezTo>
                  <a:cubicBezTo>
                    <a:pt x="2602" y="1557"/>
                    <a:pt x="2602" y="1557"/>
                    <a:pt x="2602" y="1362"/>
                  </a:cubicBezTo>
                  <a:cubicBezTo>
                    <a:pt x="2733" y="1362"/>
                    <a:pt x="2863" y="1362"/>
                    <a:pt x="2993" y="1362"/>
                  </a:cubicBezTo>
                  <a:cubicBezTo>
                    <a:pt x="3513" y="1362"/>
                    <a:pt x="3904" y="1362"/>
                    <a:pt x="4424" y="1362"/>
                  </a:cubicBezTo>
                  <a:cubicBezTo>
                    <a:pt x="4554" y="1362"/>
                    <a:pt x="4554" y="1362"/>
                    <a:pt x="4684" y="1362"/>
                  </a:cubicBezTo>
                  <a:cubicBezTo>
                    <a:pt x="4684" y="1362"/>
                    <a:pt x="4684" y="1362"/>
                    <a:pt x="4814" y="1362"/>
                  </a:cubicBezTo>
                  <a:cubicBezTo>
                    <a:pt x="4814" y="1362"/>
                    <a:pt x="4945" y="1362"/>
                    <a:pt x="5075" y="1362"/>
                  </a:cubicBezTo>
                  <a:cubicBezTo>
                    <a:pt x="5075" y="1362"/>
                    <a:pt x="5075" y="1362"/>
                    <a:pt x="5075" y="1362"/>
                  </a:cubicBezTo>
                  <a:cubicBezTo>
                    <a:pt x="5075" y="1362"/>
                    <a:pt x="5075" y="1557"/>
                    <a:pt x="5205" y="1557"/>
                  </a:cubicBezTo>
                  <a:cubicBezTo>
                    <a:pt x="5205" y="1557"/>
                    <a:pt x="5335" y="1557"/>
                    <a:pt x="5465" y="1751"/>
                  </a:cubicBezTo>
                  <a:cubicBezTo>
                    <a:pt x="5595" y="1751"/>
                    <a:pt x="5725" y="1751"/>
                    <a:pt x="5725" y="1751"/>
                  </a:cubicBezTo>
                  <a:cubicBezTo>
                    <a:pt x="5855" y="1751"/>
                    <a:pt x="5986" y="1557"/>
                    <a:pt x="5986" y="1751"/>
                  </a:cubicBezTo>
                  <a:cubicBezTo>
                    <a:pt x="6116" y="1751"/>
                    <a:pt x="5986" y="2141"/>
                    <a:pt x="6116" y="1946"/>
                  </a:cubicBezTo>
                  <a:cubicBezTo>
                    <a:pt x="6116" y="2141"/>
                    <a:pt x="6116" y="2141"/>
                    <a:pt x="6246" y="2141"/>
                  </a:cubicBezTo>
                  <a:cubicBezTo>
                    <a:pt x="6246" y="2335"/>
                    <a:pt x="6246" y="2141"/>
                    <a:pt x="6376" y="2141"/>
                  </a:cubicBezTo>
                  <a:cubicBezTo>
                    <a:pt x="6506" y="2141"/>
                    <a:pt x="6636" y="2141"/>
                    <a:pt x="6636" y="2335"/>
                  </a:cubicBezTo>
                  <a:cubicBezTo>
                    <a:pt x="6636" y="2335"/>
                    <a:pt x="6636" y="2335"/>
                    <a:pt x="6636" y="2530"/>
                  </a:cubicBezTo>
                  <a:cubicBezTo>
                    <a:pt x="6636" y="2530"/>
                    <a:pt x="6766" y="2530"/>
                    <a:pt x="6766" y="2335"/>
                  </a:cubicBezTo>
                  <a:cubicBezTo>
                    <a:pt x="6766" y="2335"/>
                    <a:pt x="6766" y="2141"/>
                    <a:pt x="6766" y="2141"/>
                  </a:cubicBezTo>
                  <a:cubicBezTo>
                    <a:pt x="6896" y="2141"/>
                    <a:pt x="6896" y="2141"/>
                    <a:pt x="6896" y="2141"/>
                  </a:cubicBezTo>
                  <a:cubicBezTo>
                    <a:pt x="7157" y="2335"/>
                    <a:pt x="7157" y="2141"/>
                    <a:pt x="7157" y="2141"/>
                  </a:cubicBezTo>
                  <a:cubicBezTo>
                    <a:pt x="7287" y="1946"/>
                    <a:pt x="7287" y="1946"/>
                    <a:pt x="7287" y="2141"/>
                  </a:cubicBezTo>
                  <a:cubicBezTo>
                    <a:pt x="7417" y="2141"/>
                    <a:pt x="7417" y="2335"/>
                    <a:pt x="7417" y="2335"/>
                  </a:cubicBezTo>
                  <a:cubicBezTo>
                    <a:pt x="7547" y="2335"/>
                    <a:pt x="7677" y="2141"/>
                    <a:pt x="7807" y="2335"/>
                  </a:cubicBezTo>
                  <a:cubicBezTo>
                    <a:pt x="7807" y="2335"/>
                    <a:pt x="7807" y="2530"/>
                    <a:pt x="7807" y="2530"/>
                  </a:cubicBezTo>
                  <a:cubicBezTo>
                    <a:pt x="7807" y="2724"/>
                    <a:pt x="7937" y="2530"/>
                    <a:pt x="7937" y="2724"/>
                  </a:cubicBezTo>
                  <a:cubicBezTo>
                    <a:pt x="7937" y="2530"/>
                    <a:pt x="7937" y="2335"/>
                    <a:pt x="8067" y="2335"/>
                  </a:cubicBezTo>
                  <a:cubicBezTo>
                    <a:pt x="8067" y="2335"/>
                    <a:pt x="8198" y="2335"/>
                    <a:pt x="8198" y="2335"/>
                  </a:cubicBezTo>
                  <a:cubicBezTo>
                    <a:pt x="8198" y="2141"/>
                    <a:pt x="8198" y="2141"/>
                    <a:pt x="8328" y="2141"/>
                  </a:cubicBezTo>
                  <a:cubicBezTo>
                    <a:pt x="8588" y="1946"/>
                    <a:pt x="8458" y="2724"/>
                    <a:pt x="8588" y="2724"/>
                  </a:cubicBezTo>
                  <a:cubicBezTo>
                    <a:pt x="8588" y="2724"/>
                    <a:pt x="8848" y="2724"/>
                    <a:pt x="8718" y="2724"/>
                  </a:cubicBezTo>
                  <a:cubicBezTo>
                    <a:pt x="8848" y="2724"/>
                    <a:pt x="8848" y="2724"/>
                    <a:pt x="8848" y="2530"/>
                  </a:cubicBezTo>
                  <a:cubicBezTo>
                    <a:pt x="8848" y="2530"/>
                    <a:pt x="8978" y="2530"/>
                    <a:pt x="8978" y="2530"/>
                  </a:cubicBezTo>
                  <a:cubicBezTo>
                    <a:pt x="9108" y="2530"/>
                    <a:pt x="9108" y="2530"/>
                    <a:pt x="9108" y="2530"/>
                  </a:cubicBezTo>
                  <a:cubicBezTo>
                    <a:pt x="9239" y="2724"/>
                    <a:pt x="9239" y="2530"/>
                    <a:pt x="9239" y="2530"/>
                  </a:cubicBezTo>
                  <a:cubicBezTo>
                    <a:pt x="9239" y="2530"/>
                    <a:pt x="9369" y="2530"/>
                    <a:pt x="9369" y="2530"/>
                  </a:cubicBezTo>
                  <a:cubicBezTo>
                    <a:pt x="9499" y="2530"/>
                    <a:pt x="9629" y="2530"/>
                    <a:pt x="9629" y="2530"/>
                  </a:cubicBezTo>
                  <a:cubicBezTo>
                    <a:pt x="9759" y="2530"/>
                    <a:pt x="9759" y="2724"/>
                    <a:pt x="9889" y="2724"/>
                  </a:cubicBezTo>
                  <a:cubicBezTo>
                    <a:pt x="9889" y="2919"/>
                    <a:pt x="9759" y="2919"/>
                    <a:pt x="9889" y="2919"/>
                  </a:cubicBezTo>
                  <a:cubicBezTo>
                    <a:pt x="9889" y="3114"/>
                    <a:pt x="10019" y="3114"/>
                    <a:pt x="10019" y="3114"/>
                  </a:cubicBezTo>
                  <a:cubicBezTo>
                    <a:pt x="10149" y="3114"/>
                    <a:pt x="10149" y="2919"/>
                    <a:pt x="10149" y="2919"/>
                  </a:cubicBezTo>
                  <a:cubicBezTo>
                    <a:pt x="10149" y="2724"/>
                    <a:pt x="10019" y="2530"/>
                    <a:pt x="10149" y="2530"/>
                  </a:cubicBezTo>
                  <a:cubicBezTo>
                    <a:pt x="10149" y="2530"/>
                    <a:pt x="10149" y="2335"/>
                    <a:pt x="10149" y="2335"/>
                  </a:cubicBezTo>
                  <a:cubicBezTo>
                    <a:pt x="10019" y="2335"/>
                    <a:pt x="10019" y="2141"/>
                    <a:pt x="10149" y="1946"/>
                  </a:cubicBezTo>
                  <a:cubicBezTo>
                    <a:pt x="10149" y="1946"/>
                    <a:pt x="10149" y="1946"/>
                    <a:pt x="10149" y="1946"/>
                  </a:cubicBezTo>
                  <a:cubicBezTo>
                    <a:pt x="10149" y="1946"/>
                    <a:pt x="10149" y="1946"/>
                    <a:pt x="10149" y="1751"/>
                  </a:cubicBezTo>
                  <a:cubicBezTo>
                    <a:pt x="10149" y="1751"/>
                    <a:pt x="10280" y="1751"/>
                    <a:pt x="10149" y="1751"/>
                  </a:cubicBezTo>
                  <a:cubicBezTo>
                    <a:pt x="10280" y="1557"/>
                    <a:pt x="10280" y="1557"/>
                    <a:pt x="10280" y="1362"/>
                  </a:cubicBezTo>
                  <a:cubicBezTo>
                    <a:pt x="10280" y="1362"/>
                    <a:pt x="10410" y="1362"/>
                    <a:pt x="10410" y="1168"/>
                  </a:cubicBezTo>
                  <a:cubicBezTo>
                    <a:pt x="10410" y="1168"/>
                    <a:pt x="10410" y="973"/>
                    <a:pt x="10540" y="973"/>
                  </a:cubicBezTo>
                  <a:cubicBezTo>
                    <a:pt x="10540" y="973"/>
                    <a:pt x="10670" y="973"/>
                    <a:pt x="10540" y="973"/>
                  </a:cubicBezTo>
                  <a:cubicBezTo>
                    <a:pt x="10540" y="778"/>
                    <a:pt x="10670" y="778"/>
                    <a:pt x="10800" y="778"/>
                  </a:cubicBezTo>
                  <a:cubicBezTo>
                    <a:pt x="10800" y="778"/>
                    <a:pt x="10930" y="973"/>
                    <a:pt x="10930" y="973"/>
                  </a:cubicBezTo>
                  <a:cubicBezTo>
                    <a:pt x="10930" y="778"/>
                    <a:pt x="10930" y="778"/>
                    <a:pt x="11060" y="778"/>
                  </a:cubicBezTo>
                  <a:cubicBezTo>
                    <a:pt x="11190" y="584"/>
                    <a:pt x="11320" y="584"/>
                    <a:pt x="11451" y="778"/>
                  </a:cubicBezTo>
                  <a:cubicBezTo>
                    <a:pt x="11451" y="778"/>
                    <a:pt x="11581" y="584"/>
                    <a:pt x="11711" y="778"/>
                  </a:cubicBezTo>
                  <a:cubicBezTo>
                    <a:pt x="11711" y="778"/>
                    <a:pt x="11711" y="778"/>
                    <a:pt x="11711" y="973"/>
                  </a:cubicBezTo>
                  <a:cubicBezTo>
                    <a:pt x="11711" y="973"/>
                    <a:pt x="11971" y="778"/>
                    <a:pt x="11971" y="778"/>
                  </a:cubicBezTo>
                  <a:cubicBezTo>
                    <a:pt x="12231" y="778"/>
                    <a:pt x="12231" y="584"/>
                    <a:pt x="12231" y="389"/>
                  </a:cubicBezTo>
                  <a:cubicBezTo>
                    <a:pt x="12231" y="389"/>
                    <a:pt x="12231" y="389"/>
                    <a:pt x="12231" y="195"/>
                  </a:cubicBezTo>
                  <a:cubicBezTo>
                    <a:pt x="12231" y="195"/>
                    <a:pt x="12231" y="195"/>
                    <a:pt x="12231" y="195"/>
                  </a:cubicBezTo>
                  <a:cubicBezTo>
                    <a:pt x="12231" y="0"/>
                    <a:pt x="12231" y="0"/>
                    <a:pt x="12361" y="0"/>
                  </a:cubicBezTo>
                  <a:cubicBezTo>
                    <a:pt x="12492" y="0"/>
                    <a:pt x="12622" y="195"/>
                    <a:pt x="12752" y="195"/>
                  </a:cubicBezTo>
                  <a:cubicBezTo>
                    <a:pt x="12752" y="195"/>
                    <a:pt x="12752" y="195"/>
                    <a:pt x="12882" y="195"/>
                  </a:cubicBezTo>
                  <a:cubicBezTo>
                    <a:pt x="12882" y="195"/>
                    <a:pt x="12882" y="195"/>
                    <a:pt x="12882" y="195"/>
                  </a:cubicBezTo>
                  <a:cubicBezTo>
                    <a:pt x="13012" y="195"/>
                    <a:pt x="13012" y="195"/>
                    <a:pt x="13012" y="195"/>
                  </a:cubicBezTo>
                  <a:cubicBezTo>
                    <a:pt x="13142" y="0"/>
                    <a:pt x="13142" y="0"/>
                    <a:pt x="13272" y="0"/>
                  </a:cubicBezTo>
                  <a:close/>
                </a:path>
              </a:pathLst>
            </a:custGeom>
            <a:solidFill>
              <a:schemeClr val="accent4"/>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76" name="Shape 767">
              <a:extLst>
                <a:ext uri="{FF2B5EF4-FFF2-40B4-BE49-F238E27FC236}">
                  <a16:creationId xmlns:a16="http://schemas.microsoft.com/office/drawing/2014/main" id="{0EA3397F-0BA3-4CEA-895B-A04E49B161FA}"/>
                </a:ext>
              </a:extLst>
            </p:cNvPr>
            <p:cNvSpPr/>
            <p:nvPr/>
          </p:nvSpPr>
          <p:spPr>
            <a:xfrm>
              <a:off x="7611793" y="8751920"/>
              <a:ext cx="2816523" cy="1209851"/>
            </a:xfrm>
            <a:custGeom>
              <a:avLst/>
              <a:gdLst/>
              <a:ahLst/>
              <a:cxnLst>
                <a:cxn ang="0">
                  <a:pos x="wd2" y="hd2"/>
                </a:cxn>
                <a:cxn ang="5400000">
                  <a:pos x="wd2" y="hd2"/>
                </a:cxn>
                <a:cxn ang="10800000">
                  <a:pos x="wd2" y="hd2"/>
                </a:cxn>
                <a:cxn ang="16200000">
                  <a:pos x="wd2" y="hd2"/>
                </a:cxn>
              </a:cxnLst>
              <a:rect l="0" t="0" r="r" b="b"/>
              <a:pathLst>
                <a:path w="21600" h="21440" extrusionOk="0">
                  <a:moveTo>
                    <a:pt x="0" y="5024"/>
                  </a:moveTo>
                  <a:cubicBezTo>
                    <a:pt x="0" y="5312"/>
                    <a:pt x="250" y="5312"/>
                    <a:pt x="375" y="5312"/>
                  </a:cubicBezTo>
                  <a:cubicBezTo>
                    <a:pt x="375" y="5312"/>
                    <a:pt x="499" y="5312"/>
                    <a:pt x="499" y="5312"/>
                  </a:cubicBezTo>
                  <a:cubicBezTo>
                    <a:pt x="624" y="5312"/>
                    <a:pt x="749" y="5024"/>
                    <a:pt x="874" y="5024"/>
                  </a:cubicBezTo>
                  <a:cubicBezTo>
                    <a:pt x="999" y="5312"/>
                    <a:pt x="874" y="5312"/>
                    <a:pt x="749" y="5312"/>
                  </a:cubicBezTo>
                  <a:cubicBezTo>
                    <a:pt x="749" y="5600"/>
                    <a:pt x="749" y="5600"/>
                    <a:pt x="624" y="5600"/>
                  </a:cubicBezTo>
                  <a:cubicBezTo>
                    <a:pt x="499" y="5600"/>
                    <a:pt x="375" y="5888"/>
                    <a:pt x="375" y="5888"/>
                  </a:cubicBezTo>
                  <a:cubicBezTo>
                    <a:pt x="250" y="6176"/>
                    <a:pt x="250" y="6176"/>
                    <a:pt x="125" y="6176"/>
                  </a:cubicBezTo>
                  <a:cubicBezTo>
                    <a:pt x="250" y="6464"/>
                    <a:pt x="250" y="6464"/>
                    <a:pt x="250" y="6464"/>
                  </a:cubicBezTo>
                  <a:cubicBezTo>
                    <a:pt x="250" y="6752"/>
                    <a:pt x="125" y="7040"/>
                    <a:pt x="125" y="7040"/>
                  </a:cubicBezTo>
                  <a:cubicBezTo>
                    <a:pt x="250" y="7040"/>
                    <a:pt x="250" y="7040"/>
                    <a:pt x="375" y="6752"/>
                  </a:cubicBezTo>
                  <a:cubicBezTo>
                    <a:pt x="250" y="6752"/>
                    <a:pt x="499" y="6464"/>
                    <a:pt x="499" y="6464"/>
                  </a:cubicBezTo>
                  <a:cubicBezTo>
                    <a:pt x="624" y="6176"/>
                    <a:pt x="624" y="5888"/>
                    <a:pt x="749" y="5888"/>
                  </a:cubicBezTo>
                  <a:cubicBezTo>
                    <a:pt x="749" y="5600"/>
                    <a:pt x="874" y="5600"/>
                    <a:pt x="999" y="5312"/>
                  </a:cubicBezTo>
                  <a:cubicBezTo>
                    <a:pt x="1124" y="5312"/>
                    <a:pt x="1124" y="5312"/>
                    <a:pt x="1124" y="5312"/>
                  </a:cubicBezTo>
                  <a:cubicBezTo>
                    <a:pt x="1249" y="5312"/>
                    <a:pt x="1249" y="5312"/>
                    <a:pt x="1249" y="5024"/>
                  </a:cubicBezTo>
                  <a:cubicBezTo>
                    <a:pt x="1373" y="5024"/>
                    <a:pt x="1498" y="4736"/>
                    <a:pt x="1623" y="4448"/>
                  </a:cubicBezTo>
                  <a:cubicBezTo>
                    <a:pt x="1623" y="4160"/>
                    <a:pt x="1623" y="3872"/>
                    <a:pt x="1873" y="3872"/>
                  </a:cubicBezTo>
                  <a:cubicBezTo>
                    <a:pt x="1873" y="3872"/>
                    <a:pt x="1998" y="3872"/>
                    <a:pt x="1998" y="3872"/>
                  </a:cubicBezTo>
                  <a:cubicBezTo>
                    <a:pt x="2123" y="3872"/>
                    <a:pt x="2123" y="4160"/>
                    <a:pt x="2247" y="3872"/>
                  </a:cubicBezTo>
                  <a:cubicBezTo>
                    <a:pt x="2247" y="3872"/>
                    <a:pt x="2247" y="3872"/>
                    <a:pt x="2247" y="3872"/>
                  </a:cubicBezTo>
                  <a:cubicBezTo>
                    <a:pt x="2247" y="3584"/>
                    <a:pt x="2372" y="3584"/>
                    <a:pt x="2372" y="3584"/>
                  </a:cubicBezTo>
                  <a:cubicBezTo>
                    <a:pt x="2497" y="3584"/>
                    <a:pt x="2622" y="3584"/>
                    <a:pt x="2747" y="3872"/>
                  </a:cubicBezTo>
                  <a:cubicBezTo>
                    <a:pt x="2747" y="3872"/>
                    <a:pt x="2872" y="3872"/>
                    <a:pt x="2872" y="3872"/>
                  </a:cubicBezTo>
                  <a:cubicBezTo>
                    <a:pt x="2872" y="3872"/>
                    <a:pt x="2872" y="3584"/>
                    <a:pt x="2872" y="3584"/>
                  </a:cubicBezTo>
                  <a:cubicBezTo>
                    <a:pt x="2997" y="3584"/>
                    <a:pt x="2872" y="3872"/>
                    <a:pt x="2997" y="3872"/>
                  </a:cubicBezTo>
                  <a:cubicBezTo>
                    <a:pt x="2997" y="4160"/>
                    <a:pt x="3246" y="3872"/>
                    <a:pt x="3371" y="3872"/>
                  </a:cubicBezTo>
                  <a:cubicBezTo>
                    <a:pt x="3371" y="3872"/>
                    <a:pt x="3371" y="3872"/>
                    <a:pt x="3496" y="3584"/>
                  </a:cubicBezTo>
                  <a:cubicBezTo>
                    <a:pt x="3496" y="3584"/>
                    <a:pt x="3496" y="3584"/>
                    <a:pt x="3496" y="3296"/>
                  </a:cubicBezTo>
                  <a:cubicBezTo>
                    <a:pt x="3496" y="3296"/>
                    <a:pt x="3496" y="3296"/>
                    <a:pt x="3496" y="3296"/>
                  </a:cubicBezTo>
                  <a:cubicBezTo>
                    <a:pt x="3496" y="3296"/>
                    <a:pt x="3496" y="3008"/>
                    <a:pt x="3496" y="3008"/>
                  </a:cubicBezTo>
                  <a:cubicBezTo>
                    <a:pt x="3496" y="3008"/>
                    <a:pt x="3371" y="3008"/>
                    <a:pt x="3371" y="3008"/>
                  </a:cubicBezTo>
                  <a:cubicBezTo>
                    <a:pt x="3121" y="2720"/>
                    <a:pt x="2997" y="2432"/>
                    <a:pt x="2747" y="2144"/>
                  </a:cubicBezTo>
                  <a:cubicBezTo>
                    <a:pt x="2622" y="2144"/>
                    <a:pt x="2497" y="2144"/>
                    <a:pt x="2372" y="1856"/>
                  </a:cubicBezTo>
                  <a:cubicBezTo>
                    <a:pt x="2372" y="1568"/>
                    <a:pt x="2247" y="1280"/>
                    <a:pt x="2247" y="992"/>
                  </a:cubicBezTo>
                  <a:cubicBezTo>
                    <a:pt x="2247" y="992"/>
                    <a:pt x="2247" y="704"/>
                    <a:pt x="2247" y="704"/>
                  </a:cubicBezTo>
                  <a:cubicBezTo>
                    <a:pt x="2247" y="704"/>
                    <a:pt x="2247" y="704"/>
                    <a:pt x="2247" y="704"/>
                  </a:cubicBezTo>
                  <a:cubicBezTo>
                    <a:pt x="2247" y="416"/>
                    <a:pt x="1998" y="416"/>
                    <a:pt x="1998" y="416"/>
                  </a:cubicBezTo>
                  <a:cubicBezTo>
                    <a:pt x="1998" y="416"/>
                    <a:pt x="1623" y="416"/>
                    <a:pt x="1748" y="704"/>
                  </a:cubicBezTo>
                  <a:cubicBezTo>
                    <a:pt x="1623" y="704"/>
                    <a:pt x="1498" y="128"/>
                    <a:pt x="1498" y="128"/>
                  </a:cubicBezTo>
                  <a:cubicBezTo>
                    <a:pt x="1498" y="128"/>
                    <a:pt x="1373" y="128"/>
                    <a:pt x="1373" y="128"/>
                  </a:cubicBezTo>
                  <a:cubicBezTo>
                    <a:pt x="1373" y="128"/>
                    <a:pt x="1373" y="128"/>
                    <a:pt x="1249" y="128"/>
                  </a:cubicBezTo>
                  <a:cubicBezTo>
                    <a:pt x="1249" y="128"/>
                    <a:pt x="1249" y="128"/>
                    <a:pt x="1124" y="128"/>
                  </a:cubicBezTo>
                  <a:cubicBezTo>
                    <a:pt x="1124" y="128"/>
                    <a:pt x="1124" y="128"/>
                    <a:pt x="999" y="128"/>
                  </a:cubicBezTo>
                  <a:cubicBezTo>
                    <a:pt x="999" y="416"/>
                    <a:pt x="999" y="416"/>
                    <a:pt x="874" y="416"/>
                  </a:cubicBezTo>
                  <a:cubicBezTo>
                    <a:pt x="874" y="416"/>
                    <a:pt x="874" y="416"/>
                    <a:pt x="874" y="416"/>
                  </a:cubicBezTo>
                  <a:cubicBezTo>
                    <a:pt x="874" y="416"/>
                    <a:pt x="749" y="416"/>
                    <a:pt x="749" y="416"/>
                  </a:cubicBezTo>
                  <a:cubicBezTo>
                    <a:pt x="749" y="416"/>
                    <a:pt x="624" y="416"/>
                    <a:pt x="624" y="416"/>
                  </a:cubicBezTo>
                  <a:cubicBezTo>
                    <a:pt x="499" y="704"/>
                    <a:pt x="624" y="704"/>
                    <a:pt x="499" y="992"/>
                  </a:cubicBezTo>
                  <a:cubicBezTo>
                    <a:pt x="499" y="992"/>
                    <a:pt x="250" y="992"/>
                    <a:pt x="250" y="1280"/>
                  </a:cubicBezTo>
                  <a:cubicBezTo>
                    <a:pt x="375" y="1280"/>
                    <a:pt x="499" y="1568"/>
                    <a:pt x="499" y="1568"/>
                  </a:cubicBezTo>
                  <a:cubicBezTo>
                    <a:pt x="499" y="1568"/>
                    <a:pt x="499" y="1856"/>
                    <a:pt x="624" y="1856"/>
                  </a:cubicBezTo>
                  <a:cubicBezTo>
                    <a:pt x="624" y="1856"/>
                    <a:pt x="624" y="1856"/>
                    <a:pt x="624" y="1856"/>
                  </a:cubicBezTo>
                  <a:cubicBezTo>
                    <a:pt x="624" y="1856"/>
                    <a:pt x="749" y="3008"/>
                    <a:pt x="624" y="2720"/>
                  </a:cubicBezTo>
                  <a:cubicBezTo>
                    <a:pt x="499" y="2720"/>
                    <a:pt x="499" y="2720"/>
                    <a:pt x="499" y="3008"/>
                  </a:cubicBezTo>
                  <a:cubicBezTo>
                    <a:pt x="375" y="3008"/>
                    <a:pt x="375" y="3008"/>
                    <a:pt x="375" y="3008"/>
                  </a:cubicBezTo>
                  <a:cubicBezTo>
                    <a:pt x="250" y="3008"/>
                    <a:pt x="250" y="3296"/>
                    <a:pt x="250" y="3584"/>
                  </a:cubicBezTo>
                  <a:cubicBezTo>
                    <a:pt x="375" y="3584"/>
                    <a:pt x="375" y="3584"/>
                    <a:pt x="375" y="3872"/>
                  </a:cubicBezTo>
                  <a:cubicBezTo>
                    <a:pt x="375" y="3872"/>
                    <a:pt x="250" y="3872"/>
                    <a:pt x="375" y="3872"/>
                  </a:cubicBezTo>
                  <a:cubicBezTo>
                    <a:pt x="250" y="4160"/>
                    <a:pt x="250" y="4160"/>
                    <a:pt x="250" y="4160"/>
                  </a:cubicBezTo>
                  <a:cubicBezTo>
                    <a:pt x="250" y="4160"/>
                    <a:pt x="250" y="4160"/>
                    <a:pt x="250" y="4160"/>
                  </a:cubicBezTo>
                  <a:cubicBezTo>
                    <a:pt x="250" y="4160"/>
                    <a:pt x="250" y="4160"/>
                    <a:pt x="250" y="4160"/>
                  </a:cubicBezTo>
                  <a:cubicBezTo>
                    <a:pt x="250" y="4160"/>
                    <a:pt x="250" y="4160"/>
                    <a:pt x="250" y="4160"/>
                  </a:cubicBezTo>
                  <a:cubicBezTo>
                    <a:pt x="125" y="4448"/>
                    <a:pt x="125" y="4736"/>
                    <a:pt x="0" y="4736"/>
                  </a:cubicBezTo>
                  <a:cubicBezTo>
                    <a:pt x="0" y="4736"/>
                    <a:pt x="0" y="5024"/>
                    <a:pt x="0" y="5024"/>
                  </a:cubicBezTo>
                  <a:close/>
                  <a:moveTo>
                    <a:pt x="21600" y="16256"/>
                  </a:moveTo>
                  <a:cubicBezTo>
                    <a:pt x="21475" y="16256"/>
                    <a:pt x="21350" y="16256"/>
                    <a:pt x="21350" y="15968"/>
                  </a:cubicBezTo>
                  <a:cubicBezTo>
                    <a:pt x="21350" y="15968"/>
                    <a:pt x="21350" y="15680"/>
                    <a:pt x="21350" y="15680"/>
                  </a:cubicBezTo>
                  <a:cubicBezTo>
                    <a:pt x="21350" y="15392"/>
                    <a:pt x="21350" y="15392"/>
                    <a:pt x="21350" y="15392"/>
                  </a:cubicBezTo>
                  <a:cubicBezTo>
                    <a:pt x="21350" y="15104"/>
                    <a:pt x="21475" y="15104"/>
                    <a:pt x="21350" y="15104"/>
                  </a:cubicBezTo>
                  <a:cubicBezTo>
                    <a:pt x="21225" y="14816"/>
                    <a:pt x="21225" y="15104"/>
                    <a:pt x="21225" y="14816"/>
                  </a:cubicBezTo>
                  <a:cubicBezTo>
                    <a:pt x="21225" y="14816"/>
                    <a:pt x="21225" y="14816"/>
                    <a:pt x="21225" y="14816"/>
                  </a:cubicBezTo>
                  <a:cubicBezTo>
                    <a:pt x="21101" y="14816"/>
                    <a:pt x="21101" y="14816"/>
                    <a:pt x="21101" y="14528"/>
                  </a:cubicBezTo>
                  <a:cubicBezTo>
                    <a:pt x="21101" y="14528"/>
                    <a:pt x="21101" y="14528"/>
                    <a:pt x="20976" y="14528"/>
                  </a:cubicBezTo>
                  <a:cubicBezTo>
                    <a:pt x="20976" y="14528"/>
                    <a:pt x="20976" y="14528"/>
                    <a:pt x="20976" y="14240"/>
                  </a:cubicBezTo>
                  <a:cubicBezTo>
                    <a:pt x="20976" y="14240"/>
                    <a:pt x="20976" y="13952"/>
                    <a:pt x="21101" y="13952"/>
                  </a:cubicBezTo>
                  <a:cubicBezTo>
                    <a:pt x="21101" y="13952"/>
                    <a:pt x="21101" y="13664"/>
                    <a:pt x="21101" y="13664"/>
                  </a:cubicBezTo>
                  <a:cubicBezTo>
                    <a:pt x="21101" y="13664"/>
                    <a:pt x="21101" y="13376"/>
                    <a:pt x="21101" y="13376"/>
                  </a:cubicBezTo>
                  <a:cubicBezTo>
                    <a:pt x="21225" y="13088"/>
                    <a:pt x="21225" y="13088"/>
                    <a:pt x="21225" y="13088"/>
                  </a:cubicBezTo>
                  <a:cubicBezTo>
                    <a:pt x="21101" y="12800"/>
                    <a:pt x="21101" y="13088"/>
                    <a:pt x="21101" y="12800"/>
                  </a:cubicBezTo>
                  <a:cubicBezTo>
                    <a:pt x="20976" y="12800"/>
                    <a:pt x="21101" y="12224"/>
                    <a:pt x="20976" y="11936"/>
                  </a:cubicBezTo>
                  <a:cubicBezTo>
                    <a:pt x="20976" y="11936"/>
                    <a:pt x="20976" y="11648"/>
                    <a:pt x="20976" y="11648"/>
                  </a:cubicBezTo>
                  <a:cubicBezTo>
                    <a:pt x="20976" y="11360"/>
                    <a:pt x="20976" y="11360"/>
                    <a:pt x="20976" y="11360"/>
                  </a:cubicBezTo>
                  <a:cubicBezTo>
                    <a:pt x="20851" y="11072"/>
                    <a:pt x="20851" y="10784"/>
                    <a:pt x="20851" y="10496"/>
                  </a:cubicBezTo>
                  <a:cubicBezTo>
                    <a:pt x="20976" y="10208"/>
                    <a:pt x="20851" y="10208"/>
                    <a:pt x="20851" y="9920"/>
                  </a:cubicBezTo>
                  <a:cubicBezTo>
                    <a:pt x="20726" y="9920"/>
                    <a:pt x="20726" y="9632"/>
                    <a:pt x="20726" y="9344"/>
                  </a:cubicBezTo>
                  <a:cubicBezTo>
                    <a:pt x="20851" y="9344"/>
                    <a:pt x="20976" y="9632"/>
                    <a:pt x="21101" y="9344"/>
                  </a:cubicBezTo>
                  <a:cubicBezTo>
                    <a:pt x="21225" y="9344"/>
                    <a:pt x="21225" y="9056"/>
                    <a:pt x="21225" y="8768"/>
                  </a:cubicBezTo>
                  <a:cubicBezTo>
                    <a:pt x="21225" y="8480"/>
                    <a:pt x="21225" y="8192"/>
                    <a:pt x="21350" y="8192"/>
                  </a:cubicBezTo>
                  <a:cubicBezTo>
                    <a:pt x="21475" y="8192"/>
                    <a:pt x="21600" y="8480"/>
                    <a:pt x="21600" y="8480"/>
                  </a:cubicBezTo>
                  <a:cubicBezTo>
                    <a:pt x="21600" y="8480"/>
                    <a:pt x="21475" y="7904"/>
                    <a:pt x="21350" y="7904"/>
                  </a:cubicBezTo>
                  <a:cubicBezTo>
                    <a:pt x="21350" y="7616"/>
                    <a:pt x="21101" y="7328"/>
                    <a:pt x="20976" y="7328"/>
                  </a:cubicBezTo>
                  <a:cubicBezTo>
                    <a:pt x="20976" y="7328"/>
                    <a:pt x="20851" y="7328"/>
                    <a:pt x="20851" y="7328"/>
                  </a:cubicBezTo>
                  <a:cubicBezTo>
                    <a:pt x="20851" y="7328"/>
                    <a:pt x="20726" y="7328"/>
                    <a:pt x="20726" y="7328"/>
                  </a:cubicBezTo>
                  <a:cubicBezTo>
                    <a:pt x="20601" y="7328"/>
                    <a:pt x="20476" y="7040"/>
                    <a:pt x="20351" y="7040"/>
                  </a:cubicBezTo>
                  <a:cubicBezTo>
                    <a:pt x="20351" y="7040"/>
                    <a:pt x="20351" y="7040"/>
                    <a:pt x="20351" y="7040"/>
                  </a:cubicBezTo>
                  <a:cubicBezTo>
                    <a:pt x="20351" y="6752"/>
                    <a:pt x="20351" y="7040"/>
                    <a:pt x="20351" y="6752"/>
                  </a:cubicBezTo>
                  <a:cubicBezTo>
                    <a:pt x="20351" y="6752"/>
                    <a:pt x="20351" y="6464"/>
                    <a:pt x="20351" y="6464"/>
                  </a:cubicBezTo>
                  <a:cubicBezTo>
                    <a:pt x="20351" y="6176"/>
                    <a:pt x="20227" y="6176"/>
                    <a:pt x="20227" y="6176"/>
                  </a:cubicBezTo>
                  <a:cubicBezTo>
                    <a:pt x="20227" y="6176"/>
                    <a:pt x="20227" y="5888"/>
                    <a:pt x="20227" y="5888"/>
                  </a:cubicBezTo>
                  <a:cubicBezTo>
                    <a:pt x="20227" y="5888"/>
                    <a:pt x="20227" y="5600"/>
                    <a:pt x="20227" y="5888"/>
                  </a:cubicBezTo>
                  <a:cubicBezTo>
                    <a:pt x="20227" y="5600"/>
                    <a:pt x="20227" y="5888"/>
                    <a:pt x="20227" y="5600"/>
                  </a:cubicBezTo>
                  <a:cubicBezTo>
                    <a:pt x="20227" y="5600"/>
                    <a:pt x="20227" y="5600"/>
                    <a:pt x="20227" y="5600"/>
                  </a:cubicBezTo>
                  <a:cubicBezTo>
                    <a:pt x="20227" y="5600"/>
                    <a:pt x="20351" y="5600"/>
                    <a:pt x="20351" y="5600"/>
                  </a:cubicBezTo>
                  <a:cubicBezTo>
                    <a:pt x="20351" y="5312"/>
                    <a:pt x="20351" y="5312"/>
                    <a:pt x="20351" y="5024"/>
                  </a:cubicBezTo>
                  <a:cubicBezTo>
                    <a:pt x="20351" y="5024"/>
                    <a:pt x="20351" y="5024"/>
                    <a:pt x="20351" y="4736"/>
                  </a:cubicBezTo>
                  <a:cubicBezTo>
                    <a:pt x="20351" y="4448"/>
                    <a:pt x="20351" y="4160"/>
                    <a:pt x="20227" y="4160"/>
                  </a:cubicBezTo>
                  <a:cubicBezTo>
                    <a:pt x="20227" y="3872"/>
                    <a:pt x="20227" y="3872"/>
                    <a:pt x="20102" y="3872"/>
                  </a:cubicBezTo>
                  <a:cubicBezTo>
                    <a:pt x="19977" y="3584"/>
                    <a:pt x="20102" y="3296"/>
                    <a:pt x="19977" y="3296"/>
                  </a:cubicBezTo>
                  <a:cubicBezTo>
                    <a:pt x="19977" y="3296"/>
                    <a:pt x="19852" y="3296"/>
                    <a:pt x="19852" y="3296"/>
                  </a:cubicBezTo>
                  <a:cubicBezTo>
                    <a:pt x="19727" y="3296"/>
                    <a:pt x="19727" y="3008"/>
                    <a:pt x="19727" y="3008"/>
                  </a:cubicBezTo>
                  <a:cubicBezTo>
                    <a:pt x="19852" y="2720"/>
                    <a:pt x="19727" y="2720"/>
                    <a:pt x="19602" y="2720"/>
                  </a:cubicBezTo>
                  <a:cubicBezTo>
                    <a:pt x="19477" y="2432"/>
                    <a:pt x="19477" y="2144"/>
                    <a:pt x="19353" y="2144"/>
                  </a:cubicBezTo>
                  <a:cubicBezTo>
                    <a:pt x="19353" y="2144"/>
                    <a:pt x="19353" y="2144"/>
                    <a:pt x="19228" y="2144"/>
                  </a:cubicBezTo>
                  <a:cubicBezTo>
                    <a:pt x="19477" y="1856"/>
                    <a:pt x="19103" y="1856"/>
                    <a:pt x="19103" y="1856"/>
                  </a:cubicBezTo>
                  <a:cubicBezTo>
                    <a:pt x="18978" y="2144"/>
                    <a:pt x="18978" y="2144"/>
                    <a:pt x="18978" y="2432"/>
                  </a:cubicBezTo>
                  <a:cubicBezTo>
                    <a:pt x="18853" y="2432"/>
                    <a:pt x="18853" y="2144"/>
                    <a:pt x="18728" y="2144"/>
                  </a:cubicBezTo>
                  <a:cubicBezTo>
                    <a:pt x="18603" y="2144"/>
                    <a:pt x="18603" y="2144"/>
                    <a:pt x="18479" y="2144"/>
                  </a:cubicBezTo>
                  <a:cubicBezTo>
                    <a:pt x="18479" y="2144"/>
                    <a:pt x="18479" y="2144"/>
                    <a:pt x="18479" y="2144"/>
                  </a:cubicBezTo>
                  <a:cubicBezTo>
                    <a:pt x="18479" y="2144"/>
                    <a:pt x="18354" y="2144"/>
                    <a:pt x="18354" y="2144"/>
                  </a:cubicBezTo>
                  <a:cubicBezTo>
                    <a:pt x="18229" y="2144"/>
                    <a:pt x="18229" y="2432"/>
                    <a:pt x="18229" y="2432"/>
                  </a:cubicBezTo>
                  <a:cubicBezTo>
                    <a:pt x="18104" y="2432"/>
                    <a:pt x="18104" y="2144"/>
                    <a:pt x="18104" y="2144"/>
                  </a:cubicBezTo>
                  <a:cubicBezTo>
                    <a:pt x="17979" y="2144"/>
                    <a:pt x="17854" y="2144"/>
                    <a:pt x="17854" y="2144"/>
                  </a:cubicBezTo>
                  <a:cubicBezTo>
                    <a:pt x="17729" y="2144"/>
                    <a:pt x="17729" y="2432"/>
                    <a:pt x="17729" y="2432"/>
                  </a:cubicBezTo>
                  <a:cubicBezTo>
                    <a:pt x="17605" y="2720"/>
                    <a:pt x="17480" y="2720"/>
                    <a:pt x="17480" y="2720"/>
                  </a:cubicBezTo>
                  <a:cubicBezTo>
                    <a:pt x="17355" y="3008"/>
                    <a:pt x="17230" y="3008"/>
                    <a:pt x="17105" y="3296"/>
                  </a:cubicBezTo>
                  <a:cubicBezTo>
                    <a:pt x="17105" y="3296"/>
                    <a:pt x="17105" y="3008"/>
                    <a:pt x="17105" y="3296"/>
                  </a:cubicBezTo>
                  <a:cubicBezTo>
                    <a:pt x="16980" y="3296"/>
                    <a:pt x="16980" y="3296"/>
                    <a:pt x="16980" y="3296"/>
                  </a:cubicBezTo>
                  <a:cubicBezTo>
                    <a:pt x="16855" y="3584"/>
                    <a:pt x="16855" y="3584"/>
                    <a:pt x="16731" y="3872"/>
                  </a:cubicBezTo>
                  <a:cubicBezTo>
                    <a:pt x="16606" y="3872"/>
                    <a:pt x="16606" y="3584"/>
                    <a:pt x="16481" y="3872"/>
                  </a:cubicBezTo>
                  <a:cubicBezTo>
                    <a:pt x="16481" y="3872"/>
                    <a:pt x="16356" y="4160"/>
                    <a:pt x="16231" y="4160"/>
                  </a:cubicBezTo>
                  <a:cubicBezTo>
                    <a:pt x="16106" y="4160"/>
                    <a:pt x="16106" y="4160"/>
                    <a:pt x="16106" y="3872"/>
                  </a:cubicBezTo>
                  <a:cubicBezTo>
                    <a:pt x="16106" y="3872"/>
                    <a:pt x="16106" y="3872"/>
                    <a:pt x="15982" y="3872"/>
                  </a:cubicBezTo>
                  <a:cubicBezTo>
                    <a:pt x="15982" y="3872"/>
                    <a:pt x="15857" y="3872"/>
                    <a:pt x="15857" y="3872"/>
                  </a:cubicBezTo>
                  <a:cubicBezTo>
                    <a:pt x="15732" y="3872"/>
                    <a:pt x="15732" y="3872"/>
                    <a:pt x="15607" y="3584"/>
                  </a:cubicBezTo>
                  <a:cubicBezTo>
                    <a:pt x="15482" y="3584"/>
                    <a:pt x="15482" y="3584"/>
                    <a:pt x="15357" y="3584"/>
                  </a:cubicBezTo>
                  <a:cubicBezTo>
                    <a:pt x="15232" y="3584"/>
                    <a:pt x="15232" y="3584"/>
                    <a:pt x="15108" y="3584"/>
                  </a:cubicBezTo>
                  <a:cubicBezTo>
                    <a:pt x="15108" y="3584"/>
                    <a:pt x="15108" y="3584"/>
                    <a:pt x="15108" y="3584"/>
                  </a:cubicBezTo>
                  <a:cubicBezTo>
                    <a:pt x="14983" y="3584"/>
                    <a:pt x="14858" y="3584"/>
                    <a:pt x="14858" y="3872"/>
                  </a:cubicBezTo>
                  <a:cubicBezTo>
                    <a:pt x="14733" y="3872"/>
                    <a:pt x="14733" y="3872"/>
                    <a:pt x="14608" y="3872"/>
                  </a:cubicBezTo>
                  <a:cubicBezTo>
                    <a:pt x="14608" y="4160"/>
                    <a:pt x="14608" y="3872"/>
                    <a:pt x="14483" y="3872"/>
                  </a:cubicBezTo>
                  <a:cubicBezTo>
                    <a:pt x="14483" y="3872"/>
                    <a:pt x="14483" y="4160"/>
                    <a:pt x="14483" y="4160"/>
                  </a:cubicBezTo>
                  <a:cubicBezTo>
                    <a:pt x="14358" y="4160"/>
                    <a:pt x="14358" y="4160"/>
                    <a:pt x="14358" y="4160"/>
                  </a:cubicBezTo>
                  <a:cubicBezTo>
                    <a:pt x="14234" y="4160"/>
                    <a:pt x="14234" y="4160"/>
                    <a:pt x="14234" y="4160"/>
                  </a:cubicBezTo>
                  <a:cubicBezTo>
                    <a:pt x="14109" y="4160"/>
                    <a:pt x="14109" y="4160"/>
                    <a:pt x="13984" y="4160"/>
                  </a:cubicBezTo>
                  <a:cubicBezTo>
                    <a:pt x="13859" y="4160"/>
                    <a:pt x="13484" y="3872"/>
                    <a:pt x="13484" y="3584"/>
                  </a:cubicBezTo>
                  <a:cubicBezTo>
                    <a:pt x="13484" y="3584"/>
                    <a:pt x="13484" y="3584"/>
                    <a:pt x="13484" y="3296"/>
                  </a:cubicBezTo>
                  <a:cubicBezTo>
                    <a:pt x="13360" y="3584"/>
                    <a:pt x="13360" y="3872"/>
                    <a:pt x="13235" y="3872"/>
                  </a:cubicBezTo>
                  <a:cubicBezTo>
                    <a:pt x="13110" y="3584"/>
                    <a:pt x="13110" y="3296"/>
                    <a:pt x="12985" y="3296"/>
                  </a:cubicBezTo>
                  <a:cubicBezTo>
                    <a:pt x="12860" y="3296"/>
                    <a:pt x="12860" y="3296"/>
                    <a:pt x="12735" y="3296"/>
                  </a:cubicBezTo>
                  <a:cubicBezTo>
                    <a:pt x="12610" y="3296"/>
                    <a:pt x="12735" y="3296"/>
                    <a:pt x="12610" y="3008"/>
                  </a:cubicBezTo>
                  <a:cubicBezTo>
                    <a:pt x="12610" y="2720"/>
                    <a:pt x="12486" y="2720"/>
                    <a:pt x="12361" y="2720"/>
                  </a:cubicBezTo>
                  <a:cubicBezTo>
                    <a:pt x="12111" y="2432"/>
                    <a:pt x="12236" y="2720"/>
                    <a:pt x="12111" y="2720"/>
                  </a:cubicBezTo>
                  <a:cubicBezTo>
                    <a:pt x="11986" y="3008"/>
                    <a:pt x="11986" y="3008"/>
                    <a:pt x="11861" y="2720"/>
                  </a:cubicBezTo>
                  <a:cubicBezTo>
                    <a:pt x="11736" y="2720"/>
                    <a:pt x="11612" y="2432"/>
                    <a:pt x="11612" y="2144"/>
                  </a:cubicBezTo>
                  <a:cubicBezTo>
                    <a:pt x="11612" y="1856"/>
                    <a:pt x="11612" y="1568"/>
                    <a:pt x="11487" y="1280"/>
                  </a:cubicBezTo>
                  <a:cubicBezTo>
                    <a:pt x="11487" y="1280"/>
                    <a:pt x="11487" y="1568"/>
                    <a:pt x="11487" y="1568"/>
                  </a:cubicBezTo>
                  <a:cubicBezTo>
                    <a:pt x="11487" y="1280"/>
                    <a:pt x="11362" y="1568"/>
                    <a:pt x="11362" y="1568"/>
                  </a:cubicBezTo>
                  <a:cubicBezTo>
                    <a:pt x="11362" y="1568"/>
                    <a:pt x="11362" y="1280"/>
                    <a:pt x="11487" y="1280"/>
                  </a:cubicBezTo>
                  <a:cubicBezTo>
                    <a:pt x="11237" y="1280"/>
                    <a:pt x="11112" y="1568"/>
                    <a:pt x="10987" y="1568"/>
                  </a:cubicBezTo>
                  <a:cubicBezTo>
                    <a:pt x="10862" y="1568"/>
                    <a:pt x="10613" y="1280"/>
                    <a:pt x="10488" y="992"/>
                  </a:cubicBezTo>
                  <a:cubicBezTo>
                    <a:pt x="10488" y="992"/>
                    <a:pt x="10238" y="128"/>
                    <a:pt x="10613" y="416"/>
                  </a:cubicBezTo>
                  <a:cubicBezTo>
                    <a:pt x="10488" y="128"/>
                    <a:pt x="10488" y="128"/>
                    <a:pt x="10488" y="128"/>
                  </a:cubicBezTo>
                  <a:cubicBezTo>
                    <a:pt x="10488" y="128"/>
                    <a:pt x="10488" y="416"/>
                    <a:pt x="10488" y="128"/>
                  </a:cubicBezTo>
                  <a:cubicBezTo>
                    <a:pt x="10363" y="128"/>
                    <a:pt x="10363" y="128"/>
                    <a:pt x="10363" y="128"/>
                  </a:cubicBezTo>
                  <a:cubicBezTo>
                    <a:pt x="10363" y="128"/>
                    <a:pt x="10363" y="128"/>
                    <a:pt x="10363" y="128"/>
                  </a:cubicBezTo>
                  <a:cubicBezTo>
                    <a:pt x="10238" y="-160"/>
                    <a:pt x="10238" y="128"/>
                    <a:pt x="10238" y="128"/>
                  </a:cubicBezTo>
                  <a:cubicBezTo>
                    <a:pt x="9988" y="704"/>
                    <a:pt x="9864" y="416"/>
                    <a:pt x="9489" y="416"/>
                  </a:cubicBezTo>
                  <a:cubicBezTo>
                    <a:pt x="9239" y="416"/>
                    <a:pt x="8990" y="416"/>
                    <a:pt x="8740" y="416"/>
                  </a:cubicBezTo>
                  <a:cubicBezTo>
                    <a:pt x="8615" y="416"/>
                    <a:pt x="8490" y="128"/>
                    <a:pt x="8365" y="416"/>
                  </a:cubicBezTo>
                  <a:cubicBezTo>
                    <a:pt x="8240" y="416"/>
                    <a:pt x="7991" y="704"/>
                    <a:pt x="7866" y="704"/>
                  </a:cubicBezTo>
                  <a:cubicBezTo>
                    <a:pt x="7741" y="992"/>
                    <a:pt x="7616" y="992"/>
                    <a:pt x="7616" y="992"/>
                  </a:cubicBezTo>
                  <a:cubicBezTo>
                    <a:pt x="7491" y="992"/>
                    <a:pt x="7366" y="1280"/>
                    <a:pt x="7242" y="1280"/>
                  </a:cubicBezTo>
                  <a:cubicBezTo>
                    <a:pt x="7242" y="1280"/>
                    <a:pt x="7242" y="1280"/>
                    <a:pt x="7242" y="1280"/>
                  </a:cubicBezTo>
                  <a:cubicBezTo>
                    <a:pt x="7117" y="1280"/>
                    <a:pt x="7117" y="1568"/>
                    <a:pt x="6992" y="1568"/>
                  </a:cubicBezTo>
                  <a:cubicBezTo>
                    <a:pt x="6992" y="1856"/>
                    <a:pt x="6742" y="2144"/>
                    <a:pt x="6617" y="2144"/>
                  </a:cubicBezTo>
                  <a:cubicBezTo>
                    <a:pt x="6492" y="2432"/>
                    <a:pt x="6368" y="2432"/>
                    <a:pt x="6368" y="2720"/>
                  </a:cubicBezTo>
                  <a:cubicBezTo>
                    <a:pt x="6243" y="2720"/>
                    <a:pt x="6243" y="2720"/>
                    <a:pt x="6243" y="2720"/>
                  </a:cubicBezTo>
                  <a:cubicBezTo>
                    <a:pt x="6118" y="3008"/>
                    <a:pt x="6243" y="2720"/>
                    <a:pt x="6243" y="3008"/>
                  </a:cubicBezTo>
                  <a:cubicBezTo>
                    <a:pt x="6118" y="3296"/>
                    <a:pt x="6118" y="3296"/>
                    <a:pt x="5993" y="3296"/>
                  </a:cubicBezTo>
                  <a:cubicBezTo>
                    <a:pt x="5868" y="3584"/>
                    <a:pt x="5494" y="3584"/>
                    <a:pt x="5244" y="3296"/>
                  </a:cubicBezTo>
                  <a:cubicBezTo>
                    <a:pt x="5244" y="3296"/>
                    <a:pt x="4994" y="3008"/>
                    <a:pt x="4869" y="3296"/>
                  </a:cubicBezTo>
                  <a:cubicBezTo>
                    <a:pt x="4869" y="3296"/>
                    <a:pt x="4745" y="3296"/>
                    <a:pt x="4745" y="3296"/>
                  </a:cubicBezTo>
                  <a:cubicBezTo>
                    <a:pt x="4745" y="3296"/>
                    <a:pt x="4620" y="3296"/>
                    <a:pt x="4620" y="3296"/>
                  </a:cubicBezTo>
                  <a:cubicBezTo>
                    <a:pt x="4370" y="3296"/>
                    <a:pt x="4120" y="3296"/>
                    <a:pt x="3871" y="3008"/>
                  </a:cubicBezTo>
                  <a:cubicBezTo>
                    <a:pt x="3621" y="3008"/>
                    <a:pt x="3621" y="3008"/>
                    <a:pt x="3496" y="3296"/>
                  </a:cubicBezTo>
                  <a:cubicBezTo>
                    <a:pt x="3496" y="3584"/>
                    <a:pt x="3371" y="3872"/>
                    <a:pt x="3496" y="3872"/>
                  </a:cubicBezTo>
                  <a:cubicBezTo>
                    <a:pt x="3496" y="4160"/>
                    <a:pt x="3746" y="4160"/>
                    <a:pt x="3746" y="4448"/>
                  </a:cubicBezTo>
                  <a:cubicBezTo>
                    <a:pt x="3746" y="4448"/>
                    <a:pt x="3746" y="4448"/>
                    <a:pt x="3746" y="4448"/>
                  </a:cubicBezTo>
                  <a:cubicBezTo>
                    <a:pt x="3746" y="4448"/>
                    <a:pt x="3746" y="4448"/>
                    <a:pt x="3746" y="4448"/>
                  </a:cubicBezTo>
                  <a:cubicBezTo>
                    <a:pt x="3746" y="4448"/>
                    <a:pt x="3746" y="4448"/>
                    <a:pt x="3746" y="4448"/>
                  </a:cubicBezTo>
                  <a:cubicBezTo>
                    <a:pt x="3746" y="4448"/>
                    <a:pt x="3746" y="4448"/>
                    <a:pt x="3746" y="4736"/>
                  </a:cubicBezTo>
                  <a:cubicBezTo>
                    <a:pt x="3871" y="4736"/>
                    <a:pt x="3871" y="4736"/>
                    <a:pt x="3995" y="4736"/>
                  </a:cubicBezTo>
                  <a:cubicBezTo>
                    <a:pt x="4120" y="4736"/>
                    <a:pt x="4245" y="4736"/>
                    <a:pt x="4245" y="4736"/>
                  </a:cubicBezTo>
                  <a:cubicBezTo>
                    <a:pt x="4370" y="4736"/>
                    <a:pt x="4620" y="4736"/>
                    <a:pt x="4495" y="4736"/>
                  </a:cubicBezTo>
                  <a:cubicBezTo>
                    <a:pt x="4495" y="4736"/>
                    <a:pt x="4370" y="4736"/>
                    <a:pt x="4370" y="4736"/>
                  </a:cubicBezTo>
                  <a:cubicBezTo>
                    <a:pt x="4245" y="4736"/>
                    <a:pt x="4120" y="5024"/>
                    <a:pt x="4120" y="5024"/>
                  </a:cubicBezTo>
                  <a:cubicBezTo>
                    <a:pt x="3995" y="5024"/>
                    <a:pt x="3995" y="4736"/>
                    <a:pt x="3995" y="4736"/>
                  </a:cubicBezTo>
                  <a:cubicBezTo>
                    <a:pt x="3995" y="4736"/>
                    <a:pt x="3871" y="5024"/>
                    <a:pt x="3871" y="5024"/>
                  </a:cubicBezTo>
                  <a:cubicBezTo>
                    <a:pt x="3871" y="5024"/>
                    <a:pt x="3746" y="5024"/>
                    <a:pt x="3746" y="5024"/>
                  </a:cubicBezTo>
                  <a:cubicBezTo>
                    <a:pt x="3621" y="5024"/>
                    <a:pt x="3246" y="5024"/>
                    <a:pt x="3121" y="5600"/>
                  </a:cubicBezTo>
                  <a:cubicBezTo>
                    <a:pt x="3246" y="5600"/>
                    <a:pt x="3246" y="5600"/>
                    <a:pt x="3371" y="5888"/>
                  </a:cubicBezTo>
                  <a:cubicBezTo>
                    <a:pt x="3496" y="5888"/>
                    <a:pt x="3496" y="5600"/>
                    <a:pt x="3621" y="5888"/>
                  </a:cubicBezTo>
                  <a:cubicBezTo>
                    <a:pt x="3496" y="5888"/>
                    <a:pt x="3496" y="5888"/>
                    <a:pt x="3496" y="6176"/>
                  </a:cubicBezTo>
                  <a:cubicBezTo>
                    <a:pt x="3371" y="6176"/>
                    <a:pt x="3246" y="5888"/>
                    <a:pt x="3121" y="5888"/>
                  </a:cubicBezTo>
                  <a:cubicBezTo>
                    <a:pt x="3121" y="5888"/>
                    <a:pt x="2997" y="6176"/>
                    <a:pt x="2997" y="6176"/>
                  </a:cubicBezTo>
                  <a:cubicBezTo>
                    <a:pt x="2872" y="6176"/>
                    <a:pt x="2872" y="5888"/>
                    <a:pt x="2747" y="6176"/>
                  </a:cubicBezTo>
                  <a:cubicBezTo>
                    <a:pt x="2747" y="5888"/>
                    <a:pt x="2747" y="5888"/>
                    <a:pt x="2872" y="5888"/>
                  </a:cubicBezTo>
                  <a:cubicBezTo>
                    <a:pt x="2747" y="5888"/>
                    <a:pt x="2123" y="6176"/>
                    <a:pt x="2123" y="6176"/>
                  </a:cubicBezTo>
                  <a:cubicBezTo>
                    <a:pt x="2123" y="5888"/>
                    <a:pt x="2372" y="5888"/>
                    <a:pt x="2247" y="5600"/>
                  </a:cubicBezTo>
                  <a:cubicBezTo>
                    <a:pt x="2247" y="5600"/>
                    <a:pt x="1998" y="5600"/>
                    <a:pt x="1998" y="5600"/>
                  </a:cubicBezTo>
                  <a:cubicBezTo>
                    <a:pt x="1873" y="5600"/>
                    <a:pt x="1998" y="5888"/>
                    <a:pt x="1998" y="5888"/>
                  </a:cubicBezTo>
                  <a:cubicBezTo>
                    <a:pt x="1998" y="5888"/>
                    <a:pt x="2123" y="5888"/>
                    <a:pt x="2123" y="5888"/>
                  </a:cubicBezTo>
                  <a:cubicBezTo>
                    <a:pt x="2123" y="6176"/>
                    <a:pt x="1998" y="6176"/>
                    <a:pt x="1998" y="6176"/>
                  </a:cubicBezTo>
                  <a:cubicBezTo>
                    <a:pt x="1873" y="6176"/>
                    <a:pt x="1873" y="6176"/>
                    <a:pt x="1748" y="6176"/>
                  </a:cubicBezTo>
                  <a:cubicBezTo>
                    <a:pt x="1748" y="6176"/>
                    <a:pt x="1748" y="6176"/>
                    <a:pt x="1623" y="6176"/>
                  </a:cubicBezTo>
                  <a:cubicBezTo>
                    <a:pt x="1623" y="6176"/>
                    <a:pt x="1498" y="6176"/>
                    <a:pt x="1373" y="5888"/>
                  </a:cubicBezTo>
                  <a:cubicBezTo>
                    <a:pt x="1498" y="5888"/>
                    <a:pt x="1498" y="5888"/>
                    <a:pt x="1498" y="5888"/>
                  </a:cubicBezTo>
                  <a:cubicBezTo>
                    <a:pt x="1373" y="5600"/>
                    <a:pt x="1373" y="5888"/>
                    <a:pt x="1373" y="5888"/>
                  </a:cubicBezTo>
                  <a:cubicBezTo>
                    <a:pt x="1249" y="5888"/>
                    <a:pt x="1249" y="5888"/>
                    <a:pt x="1249" y="5888"/>
                  </a:cubicBezTo>
                  <a:cubicBezTo>
                    <a:pt x="1124" y="5888"/>
                    <a:pt x="1124" y="5888"/>
                    <a:pt x="1124" y="5888"/>
                  </a:cubicBezTo>
                  <a:cubicBezTo>
                    <a:pt x="999" y="6176"/>
                    <a:pt x="999" y="5888"/>
                    <a:pt x="874" y="5888"/>
                  </a:cubicBezTo>
                  <a:cubicBezTo>
                    <a:pt x="749" y="5888"/>
                    <a:pt x="624" y="6464"/>
                    <a:pt x="499" y="6752"/>
                  </a:cubicBezTo>
                  <a:cubicBezTo>
                    <a:pt x="499" y="6752"/>
                    <a:pt x="375" y="6752"/>
                    <a:pt x="375" y="6752"/>
                  </a:cubicBezTo>
                  <a:cubicBezTo>
                    <a:pt x="375" y="6752"/>
                    <a:pt x="375" y="6752"/>
                    <a:pt x="375" y="6752"/>
                  </a:cubicBezTo>
                  <a:cubicBezTo>
                    <a:pt x="375" y="7040"/>
                    <a:pt x="375" y="7040"/>
                    <a:pt x="375" y="7328"/>
                  </a:cubicBezTo>
                  <a:cubicBezTo>
                    <a:pt x="375" y="7328"/>
                    <a:pt x="250" y="7328"/>
                    <a:pt x="250" y="7328"/>
                  </a:cubicBezTo>
                  <a:cubicBezTo>
                    <a:pt x="250" y="7328"/>
                    <a:pt x="125" y="7328"/>
                    <a:pt x="125" y="7328"/>
                  </a:cubicBezTo>
                  <a:cubicBezTo>
                    <a:pt x="125" y="7328"/>
                    <a:pt x="125" y="7616"/>
                    <a:pt x="125" y="7904"/>
                  </a:cubicBezTo>
                  <a:cubicBezTo>
                    <a:pt x="125" y="8192"/>
                    <a:pt x="125" y="8480"/>
                    <a:pt x="125" y="8768"/>
                  </a:cubicBezTo>
                  <a:cubicBezTo>
                    <a:pt x="0" y="9056"/>
                    <a:pt x="0" y="9344"/>
                    <a:pt x="250" y="9056"/>
                  </a:cubicBezTo>
                  <a:cubicBezTo>
                    <a:pt x="250" y="9056"/>
                    <a:pt x="375" y="9056"/>
                    <a:pt x="499" y="9056"/>
                  </a:cubicBezTo>
                  <a:cubicBezTo>
                    <a:pt x="624" y="9056"/>
                    <a:pt x="749" y="8768"/>
                    <a:pt x="874" y="8768"/>
                  </a:cubicBezTo>
                  <a:cubicBezTo>
                    <a:pt x="874" y="8768"/>
                    <a:pt x="999" y="8768"/>
                    <a:pt x="999" y="8768"/>
                  </a:cubicBezTo>
                  <a:cubicBezTo>
                    <a:pt x="1124" y="9056"/>
                    <a:pt x="999" y="9056"/>
                    <a:pt x="874" y="9344"/>
                  </a:cubicBezTo>
                  <a:cubicBezTo>
                    <a:pt x="874" y="9344"/>
                    <a:pt x="874" y="9344"/>
                    <a:pt x="874" y="9344"/>
                  </a:cubicBezTo>
                  <a:cubicBezTo>
                    <a:pt x="874" y="9632"/>
                    <a:pt x="749" y="9632"/>
                    <a:pt x="749" y="9920"/>
                  </a:cubicBezTo>
                  <a:cubicBezTo>
                    <a:pt x="749" y="9920"/>
                    <a:pt x="624" y="9920"/>
                    <a:pt x="624" y="9920"/>
                  </a:cubicBezTo>
                  <a:cubicBezTo>
                    <a:pt x="624" y="9632"/>
                    <a:pt x="749" y="9632"/>
                    <a:pt x="749" y="9632"/>
                  </a:cubicBezTo>
                  <a:cubicBezTo>
                    <a:pt x="624" y="9632"/>
                    <a:pt x="624" y="9632"/>
                    <a:pt x="624" y="9920"/>
                  </a:cubicBezTo>
                  <a:cubicBezTo>
                    <a:pt x="749" y="9920"/>
                    <a:pt x="749" y="9920"/>
                    <a:pt x="874" y="10208"/>
                  </a:cubicBezTo>
                  <a:cubicBezTo>
                    <a:pt x="874" y="10496"/>
                    <a:pt x="999" y="10496"/>
                    <a:pt x="874" y="10784"/>
                  </a:cubicBezTo>
                  <a:cubicBezTo>
                    <a:pt x="874" y="10784"/>
                    <a:pt x="874" y="10784"/>
                    <a:pt x="874" y="10784"/>
                  </a:cubicBezTo>
                  <a:cubicBezTo>
                    <a:pt x="874" y="10784"/>
                    <a:pt x="874" y="10784"/>
                    <a:pt x="874" y="11072"/>
                  </a:cubicBezTo>
                  <a:cubicBezTo>
                    <a:pt x="999" y="11072"/>
                    <a:pt x="999" y="11072"/>
                    <a:pt x="999" y="11072"/>
                  </a:cubicBezTo>
                  <a:cubicBezTo>
                    <a:pt x="1124" y="11072"/>
                    <a:pt x="1249" y="11072"/>
                    <a:pt x="1124" y="11072"/>
                  </a:cubicBezTo>
                  <a:cubicBezTo>
                    <a:pt x="1249" y="11360"/>
                    <a:pt x="1124" y="11360"/>
                    <a:pt x="1124" y="11360"/>
                  </a:cubicBezTo>
                  <a:cubicBezTo>
                    <a:pt x="999" y="11360"/>
                    <a:pt x="1124" y="11648"/>
                    <a:pt x="999" y="11360"/>
                  </a:cubicBezTo>
                  <a:cubicBezTo>
                    <a:pt x="999" y="11360"/>
                    <a:pt x="999" y="11360"/>
                    <a:pt x="999" y="11360"/>
                  </a:cubicBezTo>
                  <a:cubicBezTo>
                    <a:pt x="999" y="11360"/>
                    <a:pt x="999" y="11360"/>
                    <a:pt x="999" y="11648"/>
                  </a:cubicBezTo>
                  <a:cubicBezTo>
                    <a:pt x="999" y="11648"/>
                    <a:pt x="999" y="11648"/>
                    <a:pt x="999" y="11648"/>
                  </a:cubicBezTo>
                  <a:cubicBezTo>
                    <a:pt x="999" y="11648"/>
                    <a:pt x="999" y="11648"/>
                    <a:pt x="999" y="11648"/>
                  </a:cubicBezTo>
                  <a:cubicBezTo>
                    <a:pt x="874" y="11648"/>
                    <a:pt x="749" y="11648"/>
                    <a:pt x="749" y="11936"/>
                  </a:cubicBezTo>
                  <a:cubicBezTo>
                    <a:pt x="749" y="11936"/>
                    <a:pt x="749" y="11936"/>
                    <a:pt x="749" y="11936"/>
                  </a:cubicBezTo>
                  <a:cubicBezTo>
                    <a:pt x="749" y="11936"/>
                    <a:pt x="749" y="11936"/>
                    <a:pt x="874" y="11936"/>
                  </a:cubicBezTo>
                  <a:cubicBezTo>
                    <a:pt x="874" y="11936"/>
                    <a:pt x="874" y="11936"/>
                    <a:pt x="749" y="12224"/>
                  </a:cubicBezTo>
                  <a:cubicBezTo>
                    <a:pt x="874" y="12224"/>
                    <a:pt x="874" y="12224"/>
                    <a:pt x="874" y="12224"/>
                  </a:cubicBezTo>
                  <a:cubicBezTo>
                    <a:pt x="874" y="12224"/>
                    <a:pt x="874" y="12224"/>
                    <a:pt x="874" y="12224"/>
                  </a:cubicBezTo>
                  <a:cubicBezTo>
                    <a:pt x="999" y="11936"/>
                    <a:pt x="874" y="12224"/>
                    <a:pt x="999" y="12512"/>
                  </a:cubicBezTo>
                  <a:cubicBezTo>
                    <a:pt x="999" y="12512"/>
                    <a:pt x="874" y="12512"/>
                    <a:pt x="874" y="12224"/>
                  </a:cubicBezTo>
                  <a:cubicBezTo>
                    <a:pt x="874" y="12512"/>
                    <a:pt x="999" y="12512"/>
                    <a:pt x="999" y="12800"/>
                  </a:cubicBezTo>
                  <a:cubicBezTo>
                    <a:pt x="1124" y="12512"/>
                    <a:pt x="1249" y="12512"/>
                    <a:pt x="1249" y="12800"/>
                  </a:cubicBezTo>
                  <a:cubicBezTo>
                    <a:pt x="1249" y="12800"/>
                    <a:pt x="874" y="13088"/>
                    <a:pt x="874" y="13088"/>
                  </a:cubicBezTo>
                  <a:cubicBezTo>
                    <a:pt x="874" y="12800"/>
                    <a:pt x="749" y="12800"/>
                    <a:pt x="749" y="12800"/>
                  </a:cubicBezTo>
                  <a:cubicBezTo>
                    <a:pt x="624" y="12800"/>
                    <a:pt x="749" y="13088"/>
                    <a:pt x="749" y="13088"/>
                  </a:cubicBezTo>
                  <a:cubicBezTo>
                    <a:pt x="749" y="13088"/>
                    <a:pt x="624" y="12800"/>
                    <a:pt x="624" y="12800"/>
                  </a:cubicBezTo>
                  <a:cubicBezTo>
                    <a:pt x="624" y="12800"/>
                    <a:pt x="624" y="12800"/>
                    <a:pt x="624" y="12512"/>
                  </a:cubicBezTo>
                  <a:cubicBezTo>
                    <a:pt x="749" y="12800"/>
                    <a:pt x="624" y="12224"/>
                    <a:pt x="499" y="11936"/>
                  </a:cubicBezTo>
                  <a:cubicBezTo>
                    <a:pt x="499" y="11936"/>
                    <a:pt x="375" y="11648"/>
                    <a:pt x="375" y="11936"/>
                  </a:cubicBezTo>
                  <a:cubicBezTo>
                    <a:pt x="375" y="11936"/>
                    <a:pt x="375" y="12224"/>
                    <a:pt x="375" y="12512"/>
                  </a:cubicBezTo>
                  <a:cubicBezTo>
                    <a:pt x="375" y="12512"/>
                    <a:pt x="375" y="12512"/>
                    <a:pt x="375" y="12512"/>
                  </a:cubicBezTo>
                  <a:cubicBezTo>
                    <a:pt x="499" y="12512"/>
                    <a:pt x="624" y="13088"/>
                    <a:pt x="499" y="12800"/>
                  </a:cubicBezTo>
                  <a:cubicBezTo>
                    <a:pt x="499" y="12800"/>
                    <a:pt x="499" y="13088"/>
                    <a:pt x="375" y="13088"/>
                  </a:cubicBezTo>
                  <a:cubicBezTo>
                    <a:pt x="375" y="13088"/>
                    <a:pt x="375" y="13088"/>
                    <a:pt x="250" y="13088"/>
                  </a:cubicBezTo>
                  <a:cubicBezTo>
                    <a:pt x="375" y="13088"/>
                    <a:pt x="250" y="13088"/>
                    <a:pt x="250" y="12800"/>
                  </a:cubicBezTo>
                  <a:cubicBezTo>
                    <a:pt x="250" y="12800"/>
                    <a:pt x="250" y="13088"/>
                    <a:pt x="250" y="13088"/>
                  </a:cubicBezTo>
                  <a:cubicBezTo>
                    <a:pt x="250" y="13088"/>
                    <a:pt x="250" y="13088"/>
                    <a:pt x="250" y="12800"/>
                  </a:cubicBezTo>
                  <a:cubicBezTo>
                    <a:pt x="250" y="13088"/>
                    <a:pt x="250" y="13088"/>
                    <a:pt x="250" y="13088"/>
                  </a:cubicBezTo>
                  <a:cubicBezTo>
                    <a:pt x="250" y="13088"/>
                    <a:pt x="250" y="13088"/>
                    <a:pt x="250" y="13088"/>
                  </a:cubicBezTo>
                  <a:cubicBezTo>
                    <a:pt x="250" y="13376"/>
                    <a:pt x="375" y="13664"/>
                    <a:pt x="375" y="13376"/>
                  </a:cubicBezTo>
                  <a:cubicBezTo>
                    <a:pt x="375" y="13376"/>
                    <a:pt x="375" y="13376"/>
                    <a:pt x="375" y="13376"/>
                  </a:cubicBezTo>
                  <a:cubicBezTo>
                    <a:pt x="375" y="13376"/>
                    <a:pt x="375" y="13376"/>
                    <a:pt x="375" y="13376"/>
                  </a:cubicBezTo>
                  <a:cubicBezTo>
                    <a:pt x="499" y="13376"/>
                    <a:pt x="499" y="13664"/>
                    <a:pt x="499" y="13664"/>
                  </a:cubicBezTo>
                  <a:cubicBezTo>
                    <a:pt x="499" y="13664"/>
                    <a:pt x="499" y="13664"/>
                    <a:pt x="624" y="13664"/>
                  </a:cubicBezTo>
                  <a:cubicBezTo>
                    <a:pt x="624" y="13664"/>
                    <a:pt x="624" y="13664"/>
                    <a:pt x="624" y="13664"/>
                  </a:cubicBezTo>
                  <a:cubicBezTo>
                    <a:pt x="624" y="13952"/>
                    <a:pt x="624" y="13952"/>
                    <a:pt x="624" y="13664"/>
                  </a:cubicBezTo>
                  <a:cubicBezTo>
                    <a:pt x="624" y="13664"/>
                    <a:pt x="624" y="13664"/>
                    <a:pt x="624" y="13664"/>
                  </a:cubicBezTo>
                  <a:cubicBezTo>
                    <a:pt x="624" y="13376"/>
                    <a:pt x="874" y="13376"/>
                    <a:pt x="874" y="13664"/>
                  </a:cubicBezTo>
                  <a:cubicBezTo>
                    <a:pt x="874" y="13664"/>
                    <a:pt x="874" y="13952"/>
                    <a:pt x="999" y="13952"/>
                  </a:cubicBezTo>
                  <a:cubicBezTo>
                    <a:pt x="999" y="13664"/>
                    <a:pt x="1124" y="14240"/>
                    <a:pt x="1249" y="14240"/>
                  </a:cubicBezTo>
                  <a:cubicBezTo>
                    <a:pt x="1249" y="14240"/>
                    <a:pt x="1373" y="14240"/>
                    <a:pt x="1373" y="14240"/>
                  </a:cubicBezTo>
                  <a:cubicBezTo>
                    <a:pt x="1373" y="14528"/>
                    <a:pt x="1373" y="14528"/>
                    <a:pt x="1373" y="14528"/>
                  </a:cubicBezTo>
                  <a:cubicBezTo>
                    <a:pt x="1373" y="14816"/>
                    <a:pt x="1373" y="14816"/>
                    <a:pt x="1373" y="14816"/>
                  </a:cubicBezTo>
                  <a:cubicBezTo>
                    <a:pt x="1373" y="15104"/>
                    <a:pt x="1249" y="15104"/>
                    <a:pt x="1249" y="15104"/>
                  </a:cubicBezTo>
                  <a:cubicBezTo>
                    <a:pt x="874" y="15392"/>
                    <a:pt x="1373" y="15392"/>
                    <a:pt x="1373" y="15680"/>
                  </a:cubicBezTo>
                  <a:cubicBezTo>
                    <a:pt x="1373" y="15680"/>
                    <a:pt x="1373" y="15680"/>
                    <a:pt x="1249" y="15680"/>
                  </a:cubicBezTo>
                  <a:cubicBezTo>
                    <a:pt x="1373" y="15680"/>
                    <a:pt x="1373" y="15968"/>
                    <a:pt x="1249" y="15968"/>
                  </a:cubicBezTo>
                  <a:cubicBezTo>
                    <a:pt x="1373" y="15968"/>
                    <a:pt x="1373" y="15968"/>
                    <a:pt x="1373" y="15968"/>
                  </a:cubicBezTo>
                  <a:cubicBezTo>
                    <a:pt x="1373" y="16256"/>
                    <a:pt x="1373" y="16256"/>
                    <a:pt x="1373" y="16256"/>
                  </a:cubicBezTo>
                  <a:cubicBezTo>
                    <a:pt x="1373" y="16544"/>
                    <a:pt x="1373" y="16256"/>
                    <a:pt x="1498" y="16256"/>
                  </a:cubicBezTo>
                  <a:cubicBezTo>
                    <a:pt x="1498" y="16256"/>
                    <a:pt x="1498" y="16256"/>
                    <a:pt x="1498" y="16256"/>
                  </a:cubicBezTo>
                  <a:cubicBezTo>
                    <a:pt x="1498" y="16256"/>
                    <a:pt x="1498" y="15968"/>
                    <a:pt x="1623" y="16256"/>
                  </a:cubicBezTo>
                  <a:cubicBezTo>
                    <a:pt x="1498" y="16256"/>
                    <a:pt x="1623" y="16544"/>
                    <a:pt x="1623" y="16256"/>
                  </a:cubicBezTo>
                  <a:cubicBezTo>
                    <a:pt x="1623" y="16544"/>
                    <a:pt x="1623" y="16544"/>
                    <a:pt x="1623" y="16832"/>
                  </a:cubicBezTo>
                  <a:cubicBezTo>
                    <a:pt x="1623" y="16544"/>
                    <a:pt x="1748" y="16544"/>
                    <a:pt x="1623" y="16832"/>
                  </a:cubicBezTo>
                  <a:cubicBezTo>
                    <a:pt x="1748" y="16832"/>
                    <a:pt x="1748" y="16544"/>
                    <a:pt x="1748" y="16544"/>
                  </a:cubicBezTo>
                  <a:cubicBezTo>
                    <a:pt x="1873" y="16544"/>
                    <a:pt x="1748" y="16832"/>
                    <a:pt x="1748" y="16832"/>
                  </a:cubicBezTo>
                  <a:cubicBezTo>
                    <a:pt x="1748" y="16832"/>
                    <a:pt x="1748" y="16832"/>
                    <a:pt x="1748" y="16832"/>
                  </a:cubicBezTo>
                  <a:cubicBezTo>
                    <a:pt x="1748" y="16832"/>
                    <a:pt x="1748" y="16832"/>
                    <a:pt x="1748" y="16832"/>
                  </a:cubicBezTo>
                  <a:cubicBezTo>
                    <a:pt x="1748" y="16832"/>
                    <a:pt x="1748" y="16832"/>
                    <a:pt x="1748" y="16832"/>
                  </a:cubicBezTo>
                  <a:cubicBezTo>
                    <a:pt x="1748" y="16832"/>
                    <a:pt x="1748" y="17120"/>
                    <a:pt x="1748" y="17120"/>
                  </a:cubicBezTo>
                  <a:cubicBezTo>
                    <a:pt x="1748" y="17120"/>
                    <a:pt x="1748" y="17120"/>
                    <a:pt x="1748" y="17120"/>
                  </a:cubicBezTo>
                  <a:cubicBezTo>
                    <a:pt x="1748" y="17120"/>
                    <a:pt x="1623" y="17408"/>
                    <a:pt x="1623" y="17120"/>
                  </a:cubicBezTo>
                  <a:cubicBezTo>
                    <a:pt x="1498" y="17120"/>
                    <a:pt x="1498" y="17120"/>
                    <a:pt x="1498" y="17120"/>
                  </a:cubicBezTo>
                  <a:cubicBezTo>
                    <a:pt x="1498" y="17120"/>
                    <a:pt x="1498" y="17120"/>
                    <a:pt x="1498" y="17120"/>
                  </a:cubicBezTo>
                  <a:cubicBezTo>
                    <a:pt x="1498" y="17120"/>
                    <a:pt x="1498" y="17120"/>
                    <a:pt x="1498" y="17120"/>
                  </a:cubicBezTo>
                  <a:cubicBezTo>
                    <a:pt x="1498" y="17120"/>
                    <a:pt x="1373" y="17120"/>
                    <a:pt x="1373" y="17120"/>
                  </a:cubicBezTo>
                  <a:cubicBezTo>
                    <a:pt x="1373" y="17120"/>
                    <a:pt x="1373" y="17120"/>
                    <a:pt x="1373" y="17120"/>
                  </a:cubicBezTo>
                  <a:cubicBezTo>
                    <a:pt x="1373" y="17408"/>
                    <a:pt x="1373" y="17696"/>
                    <a:pt x="1498" y="17696"/>
                  </a:cubicBezTo>
                  <a:cubicBezTo>
                    <a:pt x="1498" y="17696"/>
                    <a:pt x="1498" y="17408"/>
                    <a:pt x="1498" y="17408"/>
                  </a:cubicBezTo>
                  <a:cubicBezTo>
                    <a:pt x="1498" y="17408"/>
                    <a:pt x="1498" y="17408"/>
                    <a:pt x="1498" y="17408"/>
                  </a:cubicBezTo>
                  <a:cubicBezTo>
                    <a:pt x="1498" y="17408"/>
                    <a:pt x="1498" y="17408"/>
                    <a:pt x="1498" y="17408"/>
                  </a:cubicBezTo>
                  <a:cubicBezTo>
                    <a:pt x="1623" y="17408"/>
                    <a:pt x="1748" y="17696"/>
                    <a:pt x="1748" y="17696"/>
                  </a:cubicBezTo>
                  <a:cubicBezTo>
                    <a:pt x="1748" y="17408"/>
                    <a:pt x="1998" y="17408"/>
                    <a:pt x="1998" y="17408"/>
                  </a:cubicBezTo>
                  <a:cubicBezTo>
                    <a:pt x="2123" y="17408"/>
                    <a:pt x="2247" y="17408"/>
                    <a:pt x="2372" y="17408"/>
                  </a:cubicBezTo>
                  <a:cubicBezTo>
                    <a:pt x="2372" y="17408"/>
                    <a:pt x="2622" y="17408"/>
                    <a:pt x="2622" y="17408"/>
                  </a:cubicBezTo>
                  <a:cubicBezTo>
                    <a:pt x="2497" y="17408"/>
                    <a:pt x="2497" y="17696"/>
                    <a:pt x="2497" y="17408"/>
                  </a:cubicBezTo>
                  <a:cubicBezTo>
                    <a:pt x="2497" y="17696"/>
                    <a:pt x="2497" y="17696"/>
                    <a:pt x="2497" y="17696"/>
                  </a:cubicBezTo>
                  <a:cubicBezTo>
                    <a:pt x="2497" y="17696"/>
                    <a:pt x="2372" y="17696"/>
                    <a:pt x="2372" y="17696"/>
                  </a:cubicBezTo>
                  <a:cubicBezTo>
                    <a:pt x="2497" y="17696"/>
                    <a:pt x="2372" y="17696"/>
                    <a:pt x="2497" y="17696"/>
                  </a:cubicBezTo>
                  <a:cubicBezTo>
                    <a:pt x="2372" y="17696"/>
                    <a:pt x="2372" y="17696"/>
                    <a:pt x="2247" y="17696"/>
                  </a:cubicBezTo>
                  <a:cubicBezTo>
                    <a:pt x="2247" y="17696"/>
                    <a:pt x="2372" y="17696"/>
                    <a:pt x="2372" y="17696"/>
                  </a:cubicBezTo>
                  <a:cubicBezTo>
                    <a:pt x="2247" y="17696"/>
                    <a:pt x="2247" y="17696"/>
                    <a:pt x="2247" y="17696"/>
                  </a:cubicBezTo>
                  <a:cubicBezTo>
                    <a:pt x="2247" y="17696"/>
                    <a:pt x="2247" y="17696"/>
                    <a:pt x="2247" y="17696"/>
                  </a:cubicBezTo>
                  <a:cubicBezTo>
                    <a:pt x="2247" y="17696"/>
                    <a:pt x="2247" y="17696"/>
                    <a:pt x="2247" y="17696"/>
                  </a:cubicBezTo>
                  <a:cubicBezTo>
                    <a:pt x="2372" y="17984"/>
                    <a:pt x="2372" y="17984"/>
                    <a:pt x="2247" y="17984"/>
                  </a:cubicBezTo>
                  <a:cubicBezTo>
                    <a:pt x="2247" y="17984"/>
                    <a:pt x="2247" y="17984"/>
                    <a:pt x="2247" y="17984"/>
                  </a:cubicBezTo>
                  <a:cubicBezTo>
                    <a:pt x="2372" y="17984"/>
                    <a:pt x="2372" y="18272"/>
                    <a:pt x="2247" y="18272"/>
                  </a:cubicBezTo>
                  <a:cubicBezTo>
                    <a:pt x="2123" y="17984"/>
                    <a:pt x="1998" y="18272"/>
                    <a:pt x="1873" y="18272"/>
                  </a:cubicBezTo>
                  <a:cubicBezTo>
                    <a:pt x="1873" y="18272"/>
                    <a:pt x="1873" y="18272"/>
                    <a:pt x="1873" y="18272"/>
                  </a:cubicBezTo>
                  <a:cubicBezTo>
                    <a:pt x="1873" y="18272"/>
                    <a:pt x="1873" y="18272"/>
                    <a:pt x="1748" y="18272"/>
                  </a:cubicBezTo>
                  <a:cubicBezTo>
                    <a:pt x="1748" y="18272"/>
                    <a:pt x="1623" y="18272"/>
                    <a:pt x="1623" y="18272"/>
                  </a:cubicBezTo>
                  <a:cubicBezTo>
                    <a:pt x="1623" y="18272"/>
                    <a:pt x="1623" y="18560"/>
                    <a:pt x="1498" y="18560"/>
                  </a:cubicBezTo>
                  <a:cubicBezTo>
                    <a:pt x="1498" y="18560"/>
                    <a:pt x="1498" y="18560"/>
                    <a:pt x="1498" y="18560"/>
                  </a:cubicBezTo>
                  <a:cubicBezTo>
                    <a:pt x="1498" y="18560"/>
                    <a:pt x="1498" y="18560"/>
                    <a:pt x="1498" y="18560"/>
                  </a:cubicBezTo>
                  <a:cubicBezTo>
                    <a:pt x="1498" y="18560"/>
                    <a:pt x="1623" y="18560"/>
                    <a:pt x="1623" y="18560"/>
                  </a:cubicBezTo>
                  <a:cubicBezTo>
                    <a:pt x="1748" y="18560"/>
                    <a:pt x="1748" y="18560"/>
                    <a:pt x="1873" y="18560"/>
                  </a:cubicBezTo>
                  <a:cubicBezTo>
                    <a:pt x="1873" y="18272"/>
                    <a:pt x="1873" y="18272"/>
                    <a:pt x="1998" y="18272"/>
                  </a:cubicBezTo>
                  <a:cubicBezTo>
                    <a:pt x="2123" y="18272"/>
                    <a:pt x="2123" y="18272"/>
                    <a:pt x="2123" y="18272"/>
                  </a:cubicBezTo>
                  <a:cubicBezTo>
                    <a:pt x="2247" y="18272"/>
                    <a:pt x="2247" y="18272"/>
                    <a:pt x="2247" y="18272"/>
                  </a:cubicBezTo>
                  <a:cubicBezTo>
                    <a:pt x="2372" y="18272"/>
                    <a:pt x="2372" y="17984"/>
                    <a:pt x="2372" y="18272"/>
                  </a:cubicBezTo>
                  <a:cubicBezTo>
                    <a:pt x="2372" y="18272"/>
                    <a:pt x="2372" y="18272"/>
                    <a:pt x="2372" y="18272"/>
                  </a:cubicBezTo>
                  <a:cubicBezTo>
                    <a:pt x="2372" y="18272"/>
                    <a:pt x="2372" y="18560"/>
                    <a:pt x="2372" y="18560"/>
                  </a:cubicBezTo>
                  <a:cubicBezTo>
                    <a:pt x="2247" y="18560"/>
                    <a:pt x="2247" y="18560"/>
                    <a:pt x="2247" y="18560"/>
                  </a:cubicBezTo>
                  <a:cubicBezTo>
                    <a:pt x="2247" y="18560"/>
                    <a:pt x="2247" y="18560"/>
                    <a:pt x="2247" y="18560"/>
                  </a:cubicBezTo>
                  <a:cubicBezTo>
                    <a:pt x="2372" y="18560"/>
                    <a:pt x="2372" y="18560"/>
                    <a:pt x="2247" y="18848"/>
                  </a:cubicBezTo>
                  <a:cubicBezTo>
                    <a:pt x="2372" y="18560"/>
                    <a:pt x="2372" y="18560"/>
                    <a:pt x="2372" y="18560"/>
                  </a:cubicBezTo>
                  <a:cubicBezTo>
                    <a:pt x="2372" y="18560"/>
                    <a:pt x="2372" y="18560"/>
                    <a:pt x="2372" y="18848"/>
                  </a:cubicBezTo>
                  <a:cubicBezTo>
                    <a:pt x="2372" y="18848"/>
                    <a:pt x="2247" y="18848"/>
                    <a:pt x="2247" y="18848"/>
                  </a:cubicBezTo>
                  <a:cubicBezTo>
                    <a:pt x="2247" y="18848"/>
                    <a:pt x="2247" y="19136"/>
                    <a:pt x="2247" y="18848"/>
                  </a:cubicBezTo>
                  <a:cubicBezTo>
                    <a:pt x="2247" y="18848"/>
                    <a:pt x="2247" y="18848"/>
                    <a:pt x="2247" y="18848"/>
                  </a:cubicBezTo>
                  <a:cubicBezTo>
                    <a:pt x="2372" y="18848"/>
                    <a:pt x="2497" y="18560"/>
                    <a:pt x="2497" y="18560"/>
                  </a:cubicBezTo>
                  <a:cubicBezTo>
                    <a:pt x="2497" y="18560"/>
                    <a:pt x="2497" y="18272"/>
                    <a:pt x="2622" y="18560"/>
                  </a:cubicBezTo>
                  <a:cubicBezTo>
                    <a:pt x="2622" y="18272"/>
                    <a:pt x="2497" y="18272"/>
                    <a:pt x="2497" y="18272"/>
                  </a:cubicBezTo>
                  <a:cubicBezTo>
                    <a:pt x="2497" y="17984"/>
                    <a:pt x="2622" y="17984"/>
                    <a:pt x="2622" y="17984"/>
                  </a:cubicBezTo>
                  <a:cubicBezTo>
                    <a:pt x="2497" y="18272"/>
                    <a:pt x="2497" y="18272"/>
                    <a:pt x="2622" y="18272"/>
                  </a:cubicBezTo>
                  <a:cubicBezTo>
                    <a:pt x="2622" y="18272"/>
                    <a:pt x="2622" y="18272"/>
                    <a:pt x="2622" y="18272"/>
                  </a:cubicBezTo>
                  <a:cubicBezTo>
                    <a:pt x="2747" y="18272"/>
                    <a:pt x="2747" y="17984"/>
                    <a:pt x="2622" y="17984"/>
                  </a:cubicBezTo>
                  <a:cubicBezTo>
                    <a:pt x="2747" y="17984"/>
                    <a:pt x="2747" y="17984"/>
                    <a:pt x="2747" y="17984"/>
                  </a:cubicBezTo>
                  <a:cubicBezTo>
                    <a:pt x="2747" y="17984"/>
                    <a:pt x="2747" y="17984"/>
                    <a:pt x="2872" y="18272"/>
                  </a:cubicBezTo>
                  <a:cubicBezTo>
                    <a:pt x="2872" y="18272"/>
                    <a:pt x="2872" y="18272"/>
                    <a:pt x="2872" y="18272"/>
                  </a:cubicBezTo>
                  <a:cubicBezTo>
                    <a:pt x="2872" y="18272"/>
                    <a:pt x="2872" y="18272"/>
                    <a:pt x="2872" y="18272"/>
                  </a:cubicBezTo>
                  <a:cubicBezTo>
                    <a:pt x="2872" y="17984"/>
                    <a:pt x="2872" y="17984"/>
                    <a:pt x="2997" y="18272"/>
                  </a:cubicBezTo>
                  <a:cubicBezTo>
                    <a:pt x="2997" y="18272"/>
                    <a:pt x="2997" y="18272"/>
                    <a:pt x="2997" y="18272"/>
                  </a:cubicBezTo>
                  <a:cubicBezTo>
                    <a:pt x="2997" y="18272"/>
                    <a:pt x="2997" y="18272"/>
                    <a:pt x="2997" y="18560"/>
                  </a:cubicBezTo>
                  <a:cubicBezTo>
                    <a:pt x="2997" y="18272"/>
                    <a:pt x="3121" y="18560"/>
                    <a:pt x="3246" y="18848"/>
                  </a:cubicBezTo>
                  <a:cubicBezTo>
                    <a:pt x="3121" y="18848"/>
                    <a:pt x="3371" y="18848"/>
                    <a:pt x="3246" y="18560"/>
                  </a:cubicBezTo>
                  <a:cubicBezTo>
                    <a:pt x="3246" y="18560"/>
                    <a:pt x="3246" y="18560"/>
                    <a:pt x="3246" y="18848"/>
                  </a:cubicBezTo>
                  <a:cubicBezTo>
                    <a:pt x="3246" y="18560"/>
                    <a:pt x="3246" y="18560"/>
                    <a:pt x="3371" y="18272"/>
                  </a:cubicBezTo>
                  <a:cubicBezTo>
                    <a:pt x="3371" y="18560"/>
                    <a:pt x="3621" y="18560"/>
                    <a:pt x="3496" y="18848"/>
                  </a:cubicBezTo>
                  <a:cubicBezTo>
                    <a:pt x="3496" y="18848"/>
                    <a:pt x="3496" y="18848"/>
                    <a:pt x="3496" y="18848"/>
                  </a:cubicBezTo>
                  <a:cubicBezTo>
                    <a:pt x="3371" y="18848"/>
                    <a:pt x="3496" y="18848"/>
                    <a:pt x="3371" y="19136"/>
                  </a:cubicBezTo>
                  <a:cubicBezTo>
                    <a:pt x="3496" y="19136"/>
                    <a:pt x="3496" y="19136"/>
                    <a:pt x="3496" y="19136"/>
                  </a:cubicBezTo>
                  <a:cubicBezTo>
                    <a:pt x="3496" y="19136"/>
                    <a:pt x="3496" y="19136"/>
                    <a:pt x="3496" y="19136"/>
                  </a:cubicBezTo>
                  <a:cubicBezTo>
                    <a:pt x="3496" y="19424"/>
                    <a:pt x="3496" y="19424"/>
                    <a:pt x="3496" y="19424"/>
                  </a:cubicBezTo>
                  <a:cubicBezTo>
                    <a:pt x="3496" y="19424"/>
                    <a:pt x="3496" y="19424"/>
                    <a:pt x="3496" y="19424"/>
                  </a:cubicBezTo>
                  <a:cubicBezTo>
                    <a:pt x="3496" y="19424"/>
                    <a:pt x="3496" y="19424"/>
                    <a:pt x="3496" y="19712"/>
                  </a:cubicBezTo>
                  <a:cubicBezTo>
                    <a:pt x="3496" y="19712"/>
                    <a:pt x="3496" y="19712"/>
                    <a:pt x="3621" y="19712"/>
                  </a:cubicBezTo>
                  <a:cubicBezTo>
                    <a:pt x="3621" y="19712"/>
                    <a:pt x="3621" y="19712"/>
                    <a:pt x="3621" y="19712"/>
                  </a:cubicBezTo>
                  <a:cubicBezTo>
                    <a:pt x="3621" y="19712"/>
                    <a:pt x="3746" y="20000"/>
                    <a:pt x="3746" y="20000"/>
                  </a:cubicBezTo>
                  <a:cubicBezTo>
                    <a:pt x="3871" y="20000"/>
                    <a:pt x="3871" y="20000"/>
                    <a:pt x="3871" y="20000"/>
                  </a:cubicBezTo>
                  <a:cubicBezTo>
                    <a:pt x="3871" y="20000"/>
                    <a:pt x="3871" y="20000"/>
                    <a:pt x="3871" y="20000"/>
                  </a:cubicBezTo>
                  <a:cubicBezTo>
                    <a:pt x="3871" y="20000"/>
                    <a:pt x="4120" y="20000"/>
                    <a:pt x="4120" y="20288"/>
                  </a:cubicBezTo>
                  <a:cubicBezTo>
                    <a:pt x="4120" y="20288"/>
                    <a:pt x="4120" y="20288"/>
                    <a:pt x="4120" y="20288"/>
                  </a:cubicBezTo>
                  <a:cubicBezTo>
                    <a:pt x="4120" y="20288"/>
                    <a:pt x="4120" y="20288"/>
                    <a:pt x="4120" y="20288"/>
                  </a:cubicBezTo>
                  <a:cubicBezTo>
                    <a:pt x="4120" y="20288"/>
                    <a:pt x="4120" y="20288"/>
                    <a:pt x="4120" y="20288"/>
                  </a:cubicBezTo>
                  <a:cubicBezTo>
                    <a:pt x="4120" y="20288"/>
                    <a:pt x="4120" y="20288"/>
                    <a:pt x="4120" y="20288"/>
                  </a:cubicBezTo>
                  <a:cubicBezTo>
                    <a:pt x="4245" y="20288"/>
                    <a:pt x="4245" y="20288"/>
                    <a:pt x="4245" y="20288"/>
                  </a:cubicBezTo>
                  <a:cubicBezTo>
                    <a:pt x="4245" y="20288"/>
                    <a:pt x="4245" y="20288"/>
                    <a:pt x="4245" y="20288"/>
                  </a:cubicBezTo>
                  <a:cubicBezTo>
                    <a:pt x="4370" y="20288"/>
                    <a:pt x="4370" y="20288"/>
                    <a:pt x="4370" y="20288"/>
                  </a:cubicBezTo>
                  <a:cubicBezTo>
                    <a:pt x="4370" y="20288"/>
                    <a:pt x="4370" y="20288"/>
                    <a:pt x="4370" y="20288"/>
                  </a:cubicBezTo>
                  <a:cubicBezTo>
                    <a:pt x="4370" y="20288"/>
                    <a:pt x="4370" y="20288"/>
                    <a:pt x="4370" y="20288"/>
                  </a:cubicBezTo>
                  <a:cubicBezTo>
                    <a:pt x="4495" y="20000"/>
                    <a:pt x="4620" y="20288"/>
                    <a:pt x="4620" y="20000"/>
                  </a:cubicBezTo>
                  <a:cubicBezTo>
                    <a:pt x="4620" y="20000"/>
                    <a:pt x="4620" y="20000"/>
                    <a:pt x="4620" y="20000"/>
                  </a:cubicBezTo>
                  <a:cubicBezTo>
                    <a:pt x="4620" y="20000"/>
                    <a:pt x="4620" y="20000"/>
                    <a:pt x="4745" y="20000"/>
                  </a:cubicBezTo>
                  <a:cubicBezTo>
                    <a:pt x="4745" y="20000"/>
                    <a:pt x="4620" y="20000"/>
                    <a:pt x="4745" y="20000"/>
                  </a:cubicBezTo>
                  <a:cubicBezTo>
                    <a:pt x="4745" y="20000"/>
                    <a:pt x="4745" y="20000"/>
                    <a:pt x="4745" y="20000"/>
                  </a:cubicBezTo>
                  <a:cubicBezTo>
                    <a:pt x="4745" y="20000"/>
                    <a:pt x="4745" y="20000"/>
                    <a:pt x="4745" y="20000"/>
                  </a:cubicBezTo>
                  <a:cubicBezTo>
                    <a:pt x="4745" y="19712"/>
                    <a:pt x="4994" y="19712"/>
                    <a:pt x="4994" y="20288"/>
                  </a:cubicBezTo>
                  <a:cubicBezTo>
                    <a:pt x="4994" y="20000"/>
                    <a:pt x="5119" y="20000"/>
                    <a:pt x="5119" y="20000"/>
                  </a:cubicBezTo>
                  <a:cubicBezTo>
                    <a:pt x="5119" y="20000"/>
                    <a:pt x="5119" y="20000"/>
                    <a:pt x="5119" y="20000"/>
                  </a:cubicBezTo>
                  <a:cubicBezTo>
                    <a:pt x="5119" y="19712"/>
                    <a:pt x="5119" y="19712"/>
                    <a:pt x="5119" y="19712"/>
                  </a:cubicBezTo>
                  <a:cubicBezTo>
                    <a:pt x="4994" y="19424"/>
                    <a:pt x="5244" y="19136"/>
                    <a:pt x="5244" y="18848"/>
                  </a:cubicBezTo>
                  <a:cubicBezTo>
                    <a:pt x="5119" y="18848"/>
                    <a:pt x="5244" y="18272"/>
                    <a:pt x="5244" y="17984"/>
                  </a:cubicBezTo>
                  <a:cubicBezTo>
                    <a:pt x="5369" y="17696"/>
                    <a:pt x="5369" y="17984"/>
                    <a:pt x="5369" y="17984"/>
                  </a:cubicBezTo>
                  <a:cubicBezTo>
                    <a:pt x="5494" y="17984"/>
                    <a:pt x="5618" y="17984"/>
                    <a:pt x="5743" y="17984"/>
                  </a:cubicBezTo>
                  <a:cubicBezTo>
                    <a:pt x="5743" y="17984"/>
                    <a:pt x="5868" y="17984"/>
                    <a:pt x="5993" y="18272"/>
                  </a:cubicBezTo>
                  <a:cubicBezTo>
                    <a:pt x="6118" y="18272"/>
                    <a:pt x="6118" y="18272"/>
                    <a:pt x="6118" y="18272"/>
                  </a:cubicBezTo>
                  <a:cubicBezTo>
                    <a:pt x="6243" y="18560"/>
                    <a:pt x="6492" y="18560"/>
                    <a:pt x="6617" y="18848"/>
                  </a:cubicBezTo>
                  <a:cubicBezTo>
                    <a:pt x="6617" y="18848"/>
                    <a:pt x="6742" y="18848"/>
                    <a:pt x="6867" y="19136"/>
                  </a:cubicBezTo>
                  <a:cubicBezTo>
                    <a:pt x="6992" y="19136"/>
                    <a:pt x="7117" y="19712"/>
                    <a:pt x="7117" y="19712"/>
                  </a:cubicBezTo>
                  <a:cubicBezTo>
                    <a:pt x="7242" y="20000"/>
                    <a:pt x="7242" y="20288"/>
                    <a:pt x="7366" y="20288"/>
                  </a:cubicBezTo>
                  <a:cubicBezTo>
                    <a:pt x="7491" y="20576"/>
                    <a:pt x="7741" y="20864"/>
                    <a:pt x="7866" y="20576"/>
                  </a:cubicBezTo>
                  <a:cubicBezTo>
                    <a:pt x="7866" y="20576"/>
                    <a:pt x="7866" y="20576"/>
                    <a:pt x="7991" y="20576"/>
                  </a:cubicBezTo>
                  <a:cubicBezTo>
                    <a:pt x="7991" y="20576"/>
                    <a:pt x="7991" y="20576"/>
                    <a:pt x="8116" y="20576"/>
                  </a:cubicBezTo>
                  <a:cubicBezTo>
                    <a:pt x="8116" y="20576"/>
                    <a:pt x="8116" y="20288"/>
                    <a:pt x="8240" y="20288"/>
                  </a:cubicBezTo>
                  <a:cubicBezTo>
                    <a:pt x="8240" y="20288"/>
                    <a:pt x="8365" y="20288"/>
                    <a:pt x="8365" y="20288"/>
                  </a:cubicBezTo>
                  <a:cubicBezTo>
                    <a:pt x="8490" y="20288"/>
                    <a:pt x="8615" y="20288"/>
                    <a:pt x="8615" y="20288"/>
                  </a:cubicBezTo>
                  <a:cubicBezTo>
                    <a:pt x="8615" y="20288"/>
                    <a:pt x="8615" y="20288"/>
                    <a:pt x="8615" y="20288"/>
                  </a:cubicBezTo>
                  <a:cubicBezTo>
                    <a:pt x="8740" y="20288"/>
                    <a:pt x="8740" y="20000"/>
                    <a:pt x="8865" y="20288"/>
                  </a:cubicBezTo>
                  <a:cubicBezTo>
                    <a:pt x="8865" y="20288"/>
                    <a:pt x="8990" y="20000"/>
                    <a:pt x="8990" y="20000"/>
                  </a:cubicBezTo>
                  <a:cubicBezTo>
                    <a:pt x="8990" y="19712"/>
                    <a:pt x="9114" y="19712"/>
                    <a:pt x="9114" y="20000"/>
                  </a:cubicBezTo>
                  <a:cubicBezTo>
                    <a:pt x="9114" y="20000"/>
                    <a:pt x="9114" y="20000"/>
                    <a:pt x="9114" y="20000"/>
                  </a:cubicBezTo>
                  <a:cubicBezTo>
                    <a:pt x="9114" y="20000"/>
                    <a:pt x="9114" y="20000"/>
                    <a:pt x="9114" y="20000"/>
                  </a:cubicBezTo>
                  <a:cubicBezTo>
                    <a:pt x="9239" y="19712"/>
                    <a:pt x="9239" y="19712"/>
                    <a:pt x="9239" y="19712"/>
                  </a:cubicBezTo>
                  <a:cubicBezTo>
                    <a:pt x="9239" y="19712"/>
                    <a:pt x="9239" y="19424"/>
                    <a:pt x="9239" y="19424"/>
                  </a:cubicBezTo>
                  <a:cubicBezTo>
                    <a:pt x="9364" y="19136"/>
                    <a:pt x="9614" y="18848"/>
                    <a:pt x="9739" y="18560"/>
                  </a:cubicBezTo>
                  <a:cubicBezTo>
                    <a:pt x="9739" y="18272"/>
                    <a:pt x="9864" y="18272"/>
                    <a:pt x="9988" y="18272"/>
                  </a:cubicBezTo>
                  <a:cubicBezTo>
                    <a:pt x="10113" y="17984"/>
                    <a:pt x="10238" y="18272"/>
                    <a:pt x="10238" y="18560"/>
                  </a:cubicBezTo>
                  <a:cubicBezTo>
                    <a:pt x="10363" y="18272"/>
                    <a:pt x="10488" y="18848"/>
                    <a:pt x="10613" y="18848"/>
                  </a:cubicBezTo>
                  <a:cubicBezTo>
                    <a:pt x="10738" y="19136"/>
                    <a:pt x="10738" y="19136"/>
                    <a:pt x="10738" y="18848"/>
                  </a:cubicBezTo>
                  <a:cubicBezTo>
                    <a:pt x="10862" y="18848"/>
                    <a:pt x="10862" y="18848"/>
                    <a:pt x="10987" y="18848"/>
                  </a:cubicBezTo>
                  <a:cubicBezTo>
                    <a:pt x="10862" y="18848"/>
                    <a:pt x="10862" y="18848"/>
                    <a:pt x="10862" y="18848"/>
                  </a:cubicBezTo>
                  <a:cubicBezTo>
                    <a:pt x="10862" y="18848"/>
                    <a:pt x="10987" y="18848"/>
                    <a:pt x="10987" y="18848"/>
                  </a:cubicBezTo>
                  <a:cubicBezTo>
                    <a:pt x="11112" y="18848"/>
                    <a:pt x="11112" y="18560"/>
                    <a:pt x="11112" y="18560"/>
                  </a:cubicBezTo>
                  <a:cubicBezTo>
                    <a:pt x="11112" y="18560"/>
                    <a:pt x="11112" y="18560"/>
                    <a:pt x="10987" y="18560"/>
                  </a:cubicBezTo>
                  <a:cubicBezTo>
                    <a:pt x="10987" y="18560"/>
                    <a:pt x="11112" y="18560"/>
                    <a:pt x="11112" y="18560"/>
                  </a:cubicBezTo>
                  <a:cubicBezTo>
                    <a:pt x="11112" y="18560"/>
                    <a:pt x="11112" y="18560"/>
                    <a:pt x="11112" y="18272"/>
                  </a:cubicBezTo>
                  <a:cubicBezTo>
                    <a:pt x="11112" y="18560"/>
                    <a:pt x="11112" y="18560"/>
                    <a:pt x="11112" y="18560"/>
                  </a:cubicBezTo>
                  <a:cubicBezTo>
                    <a:pt x="11112" y="18560"/>
                    <a:pt x="10987" y="18560"/>
                    <a:pt x="10987" y="18560"/>
                  </a:cubicBezTo>
                  <a:cubicBezTo>
                    <a:pt x="10987" y="18560"/>
                    <a:pt x="10987" y="18560"/>
                    <a:pt x="10987" y="18560"/>
                  </a:cubicBezTo>
                  <a:cubicBezTo>
                    <a:pt x="10987" y="18560"/>
                    <a:pt x="10987" y="18560"/>
                    <a:pt x="10987" y="18272"/>
                  </a:cubicBezTo>
                  <a:cubicBezTo>
                    <a:pt x="10987" y="18272"/>
                    <a:pt x="10987" y="18560"/>
                    <a:pt x="10987" y="18560"/>
                  </a:cubicBezTo>
                  <a:cubicBezTo>
                    <a:pt x="11112" y="18272"/>
                    <a:pt x="11237" y="18272"/>
                    <a:pt x="11362" y="18272"/>
                  </a:cubicBezTo>
                  <a:cubicBezTo>
                    <a:pt x="11362" y="17984"/>
                    <a:pt x="11487" y="17696"/>
                    <a:pt x="11487" y="17696"/>
                  </a:cubicBezTo>
                  <a:cubicBezTo>
                    <a:pt x="11612" y="17696"/>
                    <a:pt x="11736" y="18272"/>
                    <a:pt x="11736" y="18272"/>
                  </a:cubicBezTo>
                  <a:cubicBezTo>
                    <a:pt x="11736" y="18560"/>
                    <a:pt x="11736" y="18848"/>
                    <a:pt x="11612" y="18848"/>
                  </a:cubicBezTo>
                  <a:cubicBezTo>
                    <a:pt x="11487" y="19136"/>
                    <a:pt x="11487" y="19136"/>
                    <a:pt x="11362" y="19424"/>
                  </a:cubicBezTo>
                  <a:cubicBezTo>
                    <a:pt x="11362" y="19424"/>
                    <a:pt x="11237" y="19712"/>
                    <a:pt x="11237" y="19712"/>
                  </a:cubicBezTo>
                  <a:cubicBezTo>
                    <a:pt x="11237" y="20000"/>
                    <a:pt x="11362" y="20288"/>
                    <a:pt x="11362" y="20288"/>
                  </a:cubicBezTo>
                  <a:cubicBezTo>
                    <a:pt x="11487" y="20864"/>
                    <a:pt x="11487" y="20864"/>
                    <a:pt x="11362" y="21152"/>
                  </a:cubicBezTo>
                  <a:cubicBezTo>
                    <a:pt x="11487" y="20864"/>
                    <a:pt x="11487" y="21152"/>
                    <a:pt x="11612" y="21440"/>
                  </a:cubicBezTo>
                  <a:cubicBezTo>
                    <a:pt x="11736" y="21440"/>
                    <a:pt x="11612" y="21440"/>
                    <a:pt x="11612" y="21152"/>
                  </a:cubicBezTo>
                  <a:cubicBezTo>
                    <a:pt x="11736" y="21152"/>
                    <a:pt x="11736" y="21152"/>
                    <a:pt x="11736" y="20864"/>
                  </a:cubicBezTo>
                  <a:cubicBezTo>
                    <a:pt x="11736" y="20864"/>
                    <a:pt x="11861" y="20864"/>
                    <a:pt x="11736" y="20864"/>
                  </a:cubicBezTo>
                  <a:cubicBezTo>
                    <a:pt x="11861" y="20864"/>
                    <a:pt x="11861" y="20864"/>
                    <a:pt x="11861" y="20864"/>
                  </a:cubicBezTo>
                  <a:cubicBezTo>
                    <a:pt x="11861" y="20864"/>
                    <a:pt x="11861" y="20288"/>
                    <a:pt x="11861" y="20000"/>
                  </a:cubicBezTo>
                  <a:cubicBezTo>
                    <a:pt x="11861" y="20000"/>
                    <a:pt x="11861" y="20000"/>
                    <a:pt x="11861" y="20000"/>
                  </a:cubicBezTo>
                  <a:cubicBezTo>
                    <a:pt x="11986" y="20288"/>
                    <a:pt x="12111" y="20288"/>
                    <a:pt x="12236" y="20000"/>
                  </a:cubicBezTo>
                  <a:cubicBezTo>
                    <a:pt x="12236" y="20000"/>
                    <a:pt x="12236" y="19712"/>
                    <a:pt x="12111" y="19712"/>
                  </a:cubicBezTo>
                  <a:cubicBezTo>
                    <a:pt x="12236" y="19712"/>
                    <a:pt x="12111" y="19424"/>
                    <a:pt x="12111" y="19136"/>
                  </a:cubicBezTo>
                  <a:cubicBezTo>
                    <a:pt x="12111" y="18848"/>
                    <a:pt x="12236" y="18560"/>
                    <a:pt x="12236" y="17984"/>
                  </a:cubicBezTo>
                  <a:cubicBezTo>
                    <a:pt x="12361" y="18272"/>
                    <a:pt x="12486" y="18272"/>
                    <a:pt x="12610" y="18272"/>
                  </a:cubicBezTo>
                  <a:cubicBezTo>
                    <a:pt x="12610" y="18560"/>
                    <a:pt x="12610" y="18560"/>
                    <a:pt x="12610" y="18848"/>
                  </a:cubicBezTo>
                  <a:cubicBezTo>
                    <a:pt x="12735" y="18848"/>
                    <a:pt x="12860" y="18560"/>
                    <a:pt x="12860" y="18560"/>
                  </a:cubicBezTo>
                  <a:cubicBezTo>
                    <a:pt x="12985" y="18560"/>
                    <a:pt x="13110" y="18848"/>
                    <a:pt x="13110" y="18848"/>
                  </a:cubicBezTo>
                  <a:cubicBezTo>
                    <a:pt x="13484" y="18560"/>
                    <a:pt x="13734" y="17984"/>
                    <a:pt x="13984" y="17984"/>
                  </a:cubicBezTo>
                  <a:cubicBezTo>
                    <a:pt x="14109" y="17696"/>
                    <a:pt x="14358" y="17984"/>
                    <a:pt x="14483" y="18272"/>
                  </a:cubicBezTo>
                  <a:cubicBezTo>
                    <a:pt x="14608" y="18560"/>
                    <a:pt x="14608" y="18560"/>
                    <a:pt x="14733" y="18560"/>
                  </a:cubicBezTo>
                  <a:cubicBezTo>
                    <a:pt x="14858" y="18560"/>
                    <a:pt x="14983" y="18560"/>
                    <a:pt x="15108" y="18560"/>
                  </a:cubicBezTo>
                  <a:cubicBezTo>
                    <a:pt x="15232" y="18560"/>
                    <a:pt x="15357" y="18560"/>
                    <a:pt x="15482" y="18560"/>
                  </a:cubicBezTo>
                  <a:cubicBezTo>
                    <a:pt x="16106" y="18272"/>
                    <a:pt x="16731" y="17696"/>
                    <a:pt x="17355" y="17408"/>
                  </a:cubicBezTo>
                  <a:cubicBezTo>
                    <a:pt x="17605" y="17408"/>
                    <a:pt x="17979" y="17120"/>
                    <a:pt x="18229" y="17120"/>
                  </a:cubicBezTo>
                  <a:cubicBezTo>
                    <a:pt x="18479" y="16832"/>
                    <a:pt x="18479" y="16832"/>
                    <a:pt x="18603" y="16544"/>
                  </a:cubicBezTo>
                  <a:cubicBezTo>
                    <a:pt x="18603" y="16544"/>
                    <a:pt x="18728" y="16544"/>
                    <a:pt x="18728" y="16544"/>
                  </a:cubicBezTo>
                  <a:cubicBezTo>
                    <a:pt x="18853" y="16832"/>
                    <a:pt x="18853" y="16832"/>
                    <a:pt x="18853" y="17120"/>
                  </a:cubicBezTo>
                  <a:cubicBezTo>
                    <a:pt x="18978" y="17120"/>
                    <a:pt x="19103" y="17120"/>
                    <a:pt x="19103" y="16544"/>
                  </a:cubicBezTo>
                  <a:cubicBezTo>
                    <a:pt x="19228" y="16256"/>
                    <a:pt x="19228" y="16256"/>
                    <a:pt x="19353" y="16256"/>
                  </a:cubicBezTo>
                  <a:cubicBezTo>
                    <a:pt x="19353" y="16256"/>
                    <a:pt x="19477" y="16544"/>
                    <a:pt x="19477" y="16544"/>
                  </a:cubicBezTo>
                  <a:cubicBezTo>
                    <a:pt x="19602" y="16544"/>
                    <a:pt x="19602" y="16256"/>
                    <a:pt x="19727" y="16256"/>
                  </a:cubicBezTo>
                  <a:cubicBezTo>
                    <a:pt x="19727" y="16256"/>
                    <a:pt x="19852" y="16544"/>
                    <a:pt x="19852" y="16544"/>
                  </a:cubicBezTo>
                  <a:cubicBezTo>
                    <a:pt x="19977" y="16544"/>
                    <a:pt x="19977" y="16544"/>
                    <a:pt x="19977" y="16544"/>
                  </a:cubicBezTo>
                  <a:cubicBezTo>
                    <a:pt x="20102" y="16832"/>
                    <a:pt x="20227" y="16832"/>
                    <a:pt x="20351" y="16832"/>
                  </a:cubicBezTo>
                  <a:cubicBezTo>
                    <a:pt x="20476" y="16832"/>
                    <a:pt x="20476" y="16832"/>
                    <a:pt x="20476" y="16832"/>
                  </a:cubicBezTo>
                  <a:cubicBezTo>
                    <a:pt x="20601" y="16832"/>
                    <a:pt x="20601" y="16544"/>
                    <a:pt x="20726" y="16544"/>
                  </a:cubicBezTo>
                  <a:cubicBezTo>
                    <a:pt x="20726" y="16544"/>
                    <a:pt x="20976" y="16544"/>
                    <a:pt x="20976" y="16832"/>
                  </a:cubicBezTo>
                  <a:cubicBezTo>
                    <a:pt x="20976" y="17120"/>
                    <a:pt x="20976" y="17120"/>
                    <a:pt x="20976" y="17120"/>
                  </a:cubicBezTo>
                  <a:cubicBezTo>
                    <a:pt x="20851" y="17120"/>
                    <a:pt x="20976" y="17408"/>
                    <a:pt x="20976" y="17696"/>
                  </a:cubicBezTo>
                  <a:cubicBezTo>
                    <a:pt x="21101" y="17696"/>
                    <a:pt x="21101" y="17408"/>
                    <a:pt x="21225" y="17408"/>
                  </a:cubicBezTo>
                  <a:cubicBezTo>
                    <a:pt x="21225" y="17120"/>
                    <a:pt x="21475" y="16832"/>
                    <a:pt x="21600" y="17120"/>
                  </a:cubicBezTo>
                  <a:cubicBezTo>
                    <a:pt x="21600" y="16832"/>
                    <a:pt x="21600" y="16832"/>
                    <a:pt x="21600" y="16832"/>
                  </a:cubicBezTo>
                  <a:cubicBezTo>
                    <a:pt x="21600" y="16544"/>
                    <a:pt x="21600" y="16544"/>
                    <a:pt x="21600" y="16544"/>
                  </a:cubicBezTo>
                  <a:cubicBezTo>
                    <a:pt x="21600" y="16544"/>
                    <a:pt x="21600" y="16544"/>
                    <a:pt x="21600" y="1625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77" name="Shape 768">
              <a:extLst>
                <a:ext uri="{FF2B5EF4-FFF2-40B4-BE49-F238E27FC236}">
                  <a16:creationId xmlns:a16="http://schemas.microsoft.com/office/drawing/2014/main" id="{E2E08832-388A-4B8F-B4E4-217EE51C036B}"/>
                </a:ext>
              </a:extLst>
            </p:cNvPr>
            <p:cNvSpPr/>
            <p:nvPr/>
          </p:nvSpPr>
          <p:spPr>
            <a:xfrm>
              <a:off x="4436444" y="292497"/>
              <a:ext cx="3924335" cy="4714021"/>
            </a:xfrm>
            <a:custGeom>
              <a:avLst/>
              <a:gdLst/>
              <a:ahLst/>
              <a:cxnLst>
                <a:cxn ang="0">
                  <a:pos x="wd2" y="hd2"/>
                </a:cxn>
                <a:cxn ang="5400000">
                  <a:pos x="wd2" y="hd2"/>
                </a:cxn>
                <a:cxn ang="10800000">
                  <a:pos x="wd2" y="hd2"/>
                </a:cxn>
                <a:cxn ang="16200000">
                  <a:pos x="wd2" y="hd2"/>
                </a:cxn>
              </a:cxnLst>
              <a:rect l="0" t="0" r="r" b="b"/>
              <a:pathLst>
                <a:path w="21600" h="21526" extrusionOk="0">
                  <a:moveTo>
                    <a:pt x="269" y="19819"/>
                  </a:moveTo>
                  <a:cubicBezTo>
                    <a:pt x="269" y="19745"/>
                    <a:pt x="269" y="19596"/>
                    <a:pt x="179" y="19596"/>
                  </a:cubicBezTo>
                  <a:cubicBezTo>
                    <a:pt x="179" y="19596"/>
                    <a:pt x="179" y="19670"/>
                    <a:pt x="179" y="19670"/>
                  </a:cubicBezTo>
                  <a:cubicBezTo>
                    <a:pt x="179" y="19745"/>
                    <a:pt x="179" y="19745"/>
                    <a:pt x="269" y="19819"/>
                  </a:cubicBezTo>
                  <a:cubicBezTo>
                    <a:pt x="179" y="19745"/>
                    <a:pt x="179" y="19967"/>
                    <a:pt x="179" y="19967"/>
                  </a:cubicBezTo>
                  <a:cubicBezTo>
                    <a:pt x="269" y="20041"/>
                    <a:pt x="359" y="19819"/>
                    <a:pt x="269" y="19819"/>
                  </a:cubicBezTo>
                  <a:close/>
                  <a:moveTo>
                    <a:pt x="5109" y="12099"/>
                  </a:moveTo>
                  <a:cubicBezTo>
                    <a:pt x="5109" y="12099"/>
                    <a:pt x="5109" y="12099"/>
                    <a:pt x="5109" y="12173"/>
                  </a:cubicBezTo>
                  <a:cubicBezTo>
                    <a:pt x="5198" y="12173"/>
                    <a:pt x="5198" y="12173"/>
                    <a:pt x="5198" y="12173"/>
                  </a:cubicBezTo>
                  <a:cubicBezTo>
                    <a:pt x="5198" y="12173"/>
                    <a:pt x="5288" y="12173"/>
                    <a:pt x="5288" y="12173"/>
                  </a:cubicBezTo>
                  <a:cubicBezTo>
                    <a:pt x="5288" y="12248"/>
                    <a:pt x="5288" y="12248"/>
                    <a:pt x="5378" y="12248"/>
                  </a:cubicBezTo>
                  <a:cubicBezTo>
                    <a:pt x="5378" y="12173"/>
                    <a:pt x="5378" y="12173"/>
                    <a:pt x="5378" y="12173"/>
                  </a:cubicBezTo>
                  <a:cubicBezTo>
                    <a:pt x="5378" y="12099"/>
                    <a:pt x="5288" y="12173"/>
                    <a:pt x="5288" y="12099"/>
                  </a:cubicBezTo>
                  <a:cubicBezTo>
                    <a:pt x="5288" y="12099"/>
                    <a:pt x="5288" y="12099"/>
                    <a:pt x="5198" y="12025"/>
                  </a:cubicBezTo>
                  <a:cubicBezTo>
                    <a:pt x="5198" y="12025"/>
                    <a:pt x="5198" y="12025"/>
                    <a:pt x="5109" y="12025"/>
                  </a:cubicBezTo>
                  <a:cubicBezTo>
                    <a:pt x="5109" y="11951"/>
                    <a:pt x="5019" y="11951"/>
                    <a:pt x="5019" y="12025"/>
                  </a:cubicBezTo>
                  <a:cubicBezTo>
                    <a:pt x="5109" y="12099"/>
                    <a:pt x="5198" y="12025"/>
                    <a:pt x="5198" y="12099"/>
                  </a:cubicBezTo>
                  <a:cubicBezTo>
                    <a:pt x="5198" y="12099"/>
                    <a:pt x="5198" y="12099"/>
                    <a:pt x="5109" y="12099"/>
                  </a:cubicBezTo>
                  <a:close/>
                  <a:moveTo>
                    <a:pt x="6005" y="10986"/>
                  </a:moveTo>
                  <a:cubicBezTo>
                    <a:pt x="6005" y="10986"/>
                    <a:pt x="6005" y="10912"/>
                    <a:pt x="6005" y="10912"/>
                  </a:cubicBezTo>
                  <a:cubicBezTo>
                    <a:pt x="6005" y="10912"/>
                    <a:pt x="6005" y="10912"/>
                    <a:pt x="6005" y="10912"/>
                  </a:cubicBezTo>
                  <a:cubicBezTo>
                    <a:pt x="6005" y="10837"/>
                    <a:pt x="6005" y="10912"/>
                    <a:pt x="6095" y="10837"/>
                  </a:cubicBezTo>
                  <a:cubicBezTo>
                    <a:pt x="6095" y="10837"/>
                    <a:pt x="6184" y="10763"/>
                    <a:pt x="6274" y="10763"/>
                  </a:cubicBezTo>
                  <a:cubicBezTo>
                    <a:pt x="6184" y="10763"/>
                    <a:pt x="6184" y="10615"/>
                    <a:pt x="6184" y="10615"/>
                  </a:cubicBezTo>
                  <a:cubicBezTo>
                    <a:pt x="6184" y="10540"/>
                    <a:pt x="6095" y="10466"/>
                    <a:pt x="6095" y="10466"/>
                  </a:cubicBezTo>
                  <a:cubicBezTo>
                    <a:pt x="6005" y="10466"/>
                    <a:pt x="6005" y="10540"/>
                    <a:pt x="6005" y="10615"/>
                  </a:cubicBezTo>
                  <a:cubicBezTo>
                    <a:pt x="6005" y="10615"/>
                    <a:pt x="6005" y="10615"/>
                    <a:pt x="6005" y="10615"/>
                  </a:cubicBezTo>
                  <a:cubicBezTo>
                    <a:pt x="6005" y="10615"/>
                    <a:pt x="6005" y="10615"/>
                    <a:pt x="6005" y="10615"/>
                  </a:cubicBezTo>
                  <a:cubicBezTo>
                    <a:pt x="6005" y="10615"/>
                    <a:pt x="6095" y="10615"/>
                    <a:pt x="6095" y="10615"/>
                  </a:cubicBezTo>
                  <a:cubicBezTo>
                    <a:pt x="6184" y="10615"/>
                    <a:pt x="5915" y="10763"/>
                    <a:pt x="6005" y="10763"/>
                  </a:cubicBezTo>
                  <a:cubicBezTo>
                    <a:pt x="6005" y="10763"/>
                    <a:pt x="6005" y="10837"/>
                    <a:pt x="6005" y="10837"/>
                  </a:cubicBezTo>
                  <a:cubicBezTo>
                    <a:pt x="5915" y="10763"/>
                    <a:pt x="5915" y="10912"/>
                    <a:pt x="5915" y="10912"/>
                  </a:cubicBezTo>
                  <a:cubicBezTo>
                    <a:pt x="5915" y="10912"/>
                    <a:pt x="5915" y="10986"/>
                    <a:pt x="5915" y="11060"/>
                  </a:cubicBezTo>
                  <a:cubicBezTo>
                    <a:pt x="5915" y="11060"/>
                    <a:pt x="5915" y="10986"/>
                    <a:pt x="6005" y="10986"/>
                  </a:cubicBezTo>
                  <a:close/>
                  <a:moveTo>
                    <a:pt x="6543" y="6532"/>
                  </a:moveTo>
                  <a:cubicBezTo>
                    <a:pt x="6543" y="6458"/>
                    <a:pt x="6722" y="6458"/>
                    <a:pt x="6722" y="6384"/>
                  </a:cubicBezTo>
                  <a:cubicBezTo>
                    <a:pt x="6722" y="6384"/>
                    <a:pt x="6632" y="6310"/>
                    <a:pt x="6632" y="6310"/>
                  </a:cubicBezTo>
                  <a:cubicBezTo>
                    <a:pt x="6632" y="6310"/>
                    <a:pt x="6632" y="6310"/>
                    <a:pt x="6632" y="6310"/>
                  </a:cubicBezTo>
                  <a:cubicBezTo>
                    <a:pt x="6632" y="6310"/>
                    <a:pt x="6722" y="6384"/>
                    <a:pt x="6722" y="6310"/>
                  </a:cubicBezTo>
                  <a:cubicBezTo>
                    <a:pt x="6812" y="6310"/>
                    <a:pt x="6722" y="6235"/>
                    <a:pt x="6722" y="6161"/>
                  </a:cubicBezTo>
                  <a:cubicBezTo>
                    <a:pt x="6722" y="6235"/>
                    <a:pt x="6722" y="6235"/>
                    <a:pt x="6722" y="6161"/>
                  </a:cubicBezTo>
                  <a:cubicBezTo>
                    <a:pt x="6722" y="6161"/>
                    <a:pt x="6722" y="6161"/>
                    <a:pt x="6812" y="6161"/>
                  </a:cubicBezTo>
                  <a:cubicBezTo>
                    <a:pt x="6812" y="6161"/>
                    <a:pt x="6722" y="6161"/>
                    <a:pt x="6722" y="6161"/>
                  </a:cubicBezTo>
                  <a:cubicBezTo>
                    <a:pt x="6812" y="6087"/>
                    <a:pt x="6812" y="6087"/>
                    <a:pt x="6722" y="6013"/>
                  </a:cubicBezTo>
                  <a:cubicBezTo>
                    <a:pt x="6722" y="6087"/>
                    <a:pt x="6722" y="6087"/>
                    <a:pt x="6722" y="6161"/>
                  </a:cubicBezTo>
                  <a:cubicBezTo>
                    <a:pt x="6632" y="6161"/>
                    <a:pt x="6632" y="6235"/>
                    <a:pt x="6632" y="6310"/>
                  </a:cubicBezTo>
                  <a:cubicBezTo>
                    <a:pt x="6543" y="6384"/>
                    <a:pt x="6543" y="6458"/>
                    <a:pt x="6453" y="6606"/>
                  </a:cubicBezTo>
                  <a:cubicBezTo>
                    <a:pt x="6543" y="6606"/>
                    <a:pt x="6543" y="6532"/>
                    <a:pt x="6543" y="6532"/>
                  </a:cubicBezTo>
                  <a:close/>
                  <a:moveTo>
                    <a:pt x="7080" y="6087"/>
                  </a:moveTo>
                  <a:cubicBezTo>
                    <a:pt x="7080" y="6087"/>
                    <a:pt x="7080" y="6161"/>
                    <a:pt x="7080" y="6161"/>
                  </a:cubicBezTo>
                  <a:cubicBezTo>
                    <a:pt x="7080" y="6161"/>
                    <a:pt x="7080" y="6087"/>
                    <a:pt x="7080" y="6087"/>
                  </a:cubicBezTo>
                  <a:cubicBezTo>
                    <a:pt x="7170" y="6087"/>
                    <a:pt x="7080" y="6013"/>
                    <a:pt x="7080" y="6013"/>
                  </a:cubicBezTo>
                  <a:cubicBezTo>
                    <a:pt x="7170" y="5938"/>
                    <a:pt x="7170" y="6087"/>
                    <a:pt x="7170" y="6087"/>
                  </a:cubicBezTo>
                  <a:cubicBezTo>
                    <a:pt x="7260" y="6087"/>
                    <a:pt x="7260" y="6087"/>
                    <a:pt x="7260" y="6013"/>
                  </a:cubicBezTo>
                  <a:cubicBezTo>
                    <a:pt x="7260" y="5938"/>
                    <a:pt x="7260" y="6013"/>
                    <a:pt x="7260" y="6013"/>
                  </a:cubicBezTo>
                  <a:cubicBezTo>
                    <a:pt x="7439" y="6013"/>
                    <a:pt x="7349" y="5938"/>
                    <a:pt x="7349" y="5938"/>
                  </a:cubicBezTo>
                  <a:cubicBezTo>
                    <a:pt x="7349" y="5938"/>
                    <a:pt x="7349" y="5938"/>
                    <a:pt x="7439" y="5864"/>
                  </a:cubicBezTo>
                  <a:cubicBezTo>
                    <a:pt x="7439" y="5938"/>
                    <a:pt x="7439" y="5938"/>
                    <a:pt x="7439" y="5938"/>
                  </a:cubicBezTo>
                  <a:cubicBezTo>
                    <a:pt x="7439" y="5864"/>
                    <a:pt x="7529" y="5938"/>
                    <a:pt x="7529" y="5864"/>
                  </a:cubicBezTo>
                  <a:cubicBezTo>
                    <a:pt x="7529" y="5864"/>
                    <a:pt x="7618" y="5864"/>
                    <a:pt x="7618" y="5790"/>
                  </a:cubicBezTo>
                  <a:cubicBezTo>
                    <a:pt x="7618" y="5790"/>
                    <a:pt x="7618" y="5790"/>
                    <a:pt x="7618" y="5716"/>
                  </a:cubicBezTo>
                  <a:cubicBezTo>
                    <a:pt x="7529" y="5716"/>
                    <a:pt x="7529" y="5716"/>
                    <a:pt x="7529" y="5716"/>
                  </a:cubicBezTo>
                  <a:cubicBezTo>
                    <a:pt x="7439" y="5716"/>
                    <a:pt x="7529" y="5641"/>
                    <a:pt x="7439" y="5641"/>
                  </a:cubicBezTo>
                  <a:cubicBezTo>
                    <a:pt x="7349" y="5567"/>
                    <a:pt x="7349" y="5716"/>
                    <a:pt x="7349" y="5716"/>
                  </a:cubicBezTo>
                  <a:cubicBezTo>
                    <a:pt x="7349" y="5716"/>
                    <a:pt x="7260" y="5716"/>
                    <a:pt x="7260" y="5716"/>
                  </a:cubicBezTo>
                  <a:cubicBezTo>
                    <a:pt x="7260" y="5716"/>
                    <a:pt x="7260" y="5716"/>
                    <a:pt x="7260" y="5716"/>
                  </a:cubicBezTo>
                  <a:cubicBezTo>
                    <a:pt x="7260" y="5716"/>
                    <a:pt x="7260" y="5716"/>
                    <a:pt x="7260" y="5716"/>
                  </a:cubicBezTo>
                  <a:cubicBezTo>
                    <a:pt x="7170" y="5716"/>
                    <a:pt x="7170" y="5716"/>
                    <a:pt x="7080" y="5790"/>
                  </a:cubicBezTo>
                  <a:cubicBezTo>
                    <a:pt x="7080" y="5790"/>
                    <a:pt x="7170" y="5790"/>
                    <a:pt x="7170" y="5790"/>
                  </a:cubicBezTo>
                  <a:cubicBezTo>
                    <a:pt x="7170" y="5864"/>
                    <a:pt x="7080" y="5864"/>
                    <a:pt x="7080" y="5864"/>
                  </a:cubicBezTo>
                  <a:cubicBezTo>
                    <a:pt x="7080" y="5864"/>
                    <a:pt x="7080" y="5938"/>
                    <a:pt x="7080" y="5938"/>
                  </a:cubicBezTo>
                  <a:cubicBezTo>
                    <a:pt x="7080" y="5938"/>
                    <a:pt x="7080" y="5938"/>
                    <a:pt x="7080" y="5938"/>
                  </a:cubicBezTo>
                  <a:cubicBezTo>
                    <a:pt x="7080" y="5938"/>
                    <a:pt x="7080" y="5938"/>
                    <a:pt x="7080" y="5938"/>
                  </a:cubicBezTo>
                  <a:cubicBezTo>
                    <a:pt x="7080" y="5938"/>
                    <a:pt x="7080" y="5938"/>
                    <a:pt x="7080" y="6013"/>
                  </a:cubicBezTo>
                  <a:cubicBezTo>
                    <a:pt x="7080" y="5938"/>
                    <a:pt x="7080" y="5938"/>
                    <a:pt x="7170" y="5938"/>
                  </a:cubicBezTo>
                  <a:cubicBezTo>
                    <a:pt x="7080" y="6013"/>
                    <a:pt x="7080" y="6013"/>
                    <a:pt x="7080" y="6087"/>
                  </a:cubicBezTo>
                  <a:close/>
                  <a:moveTo>
                    <a:pt x="7708" y="5790"/>
                  </a:moveTo>
                  <a:cubicBezTo>
                    <a:pt x="7708" y="5790"/>
                    <a:pt x="7798" y="5790"/>
                    <a:pt x="7798" y="5790"/>
                  </a:cubicBezTo>
                  <a:cubicBezTo>
                    <a:pt x="7708" y="5790"/>
                    <a:pt x="7708" y="5790"/>
                    <a:pt x="7618" y="5864"/>
                  </a:cubicBezTo>
                  <a:cubicBezTo>
                    <a:pt x="7618" y="5864"/>
                    <a:pt x="7708" y="5938"/>
                    <a:pt x="7618" y="5938"/>
                  </a:cubicBezTo>
                  <a:cubicBezTo>
                    <a:pt x="7708" y="5938"/>
                    <a:pt x="7798" y="5938"/>
                    <a:pt x="7798" y="5864"/>
                  </a:cubicBezTo>
                  <a:cubicBezTo>
                    <a:pt x="7798" y="5938"/>
                    <a:pt x="7977" y="5790"/>
                    <a:pt x="8066" y="5790"/>
                  </a:cubicBezTo>
                  <a:cubicBezTo>
                    <a:pt x="7977" y="5716"/>
                    <a:pt x="8066" y="5716"/>
                    <a:pt x="8066" y="5716"/>
                  </a:cubicBezTo>
                  <a:cubicBezTo>
                    <a:pt x="8066" y="5641"/>
                    <a:pt x="8066" y="5567"/>
                    <a:pt x="8156" y="5641"/>
                  </a:cubicBezTo>
                  <a:cubicBezTo>
                    <a:pt x="8156" y="5716"/>
                    <a:pt x="8066" y="5790"/>
                    <a:pt x="8156" y="5716"/>
                  </a:cubicBezTo>
                  <a:cubicBezTo>
                    <a:pt x="8156" y="5716"/>
                    <a:pt x="8335" y="5641"/>
                    <a:pt x="8246" y="5567"/>
                  </a:cubicBezTo>
                  <a:cubicBezTo>
                    <a:pt x="8335" y="5567"/>
                    <a:pt x="8335" y="5567"/>
                    <a:pt x="8335" y="5493"/>
                  </a:cubicBezTo>
                  <a:cubicBezTo>
                    <a:pt x="8335" y="5567"/>
                    <a:pt x="8335" y="5567"/>
                    <a:pt x="8335" y="5567"/>
                  </a:cubicBezTo>
                  <a:cubicBezTo>
                    <a:pt x="8425" y="5567"/>
                    <a:pt x="8425" y="5419"/>
                    <a:pt x="8425" y="5419"/>
                  </a:cubicBezTo>
                  <a:cubicBezTo>
                    <a:pt x="8425" y="5419"/>
                    <a:pt x="8425" y="5419"/>
                    <a:pt x="8425" y="5419"/>
                  </a:cubicBezTo>
                  <a:cubicBezTo>
                    <a:pt x="8335" y="5419"/>
                    <a:pt x="8335" y="5419"/>
                    <a:pt x="8335" y="5419"/>
                  </a:cubicBezTo>
                  <a:cubicBezTo>
                    <a:pt x="8335" y="5419"/>
                    <a:pt x="8246" y="5419"/>
                    <a:pt x="8246" y="5419"/>
                  </a:cubicBezTo>
                  <a:cubicBezTo>
                    <a:pt x="8246" y="5419"/>
                    <a:pt x="8246" y="5493"/>
                    <a:pt x="8246" y="5493"/>
                  </a:cubicBezTo>
                  <a:cubicBezTo>
                    <a:pt x="8246" y="5567"/>
                    <a:pt x="8156" y="5567"/>
                    <a:pt x="8156" y="5567"/>
                  </a:cubicBezTo>
                  <a:cubicBezTo>
                    <a:pt x="8156" y="5567"/>
                    <a:pt x="8246" y="5493"/>
                    <a:pt x="8156" y="5419"/>
                  </a:cubicBezTo>
                  <a:cubicBezTo>
                    <a:pt x="8066" y="5419"/>
                    <a:pt x="8066" y="5493"/>
                    <a:pt x="8066" y="5567"/>
                  </a:cubicBezTo>
                  <a:cubicBezTo>
                    <a:pt x="8066" y="5493"/>
                    <a:pt x="8066" y="5419"/>
                    <a:pt x="7977" y="5419"/>
                  </a:cubicBezTo>
                  <a:cubicBezTo>
                    <a:pt x="7887" y="5419"/>
                    <a:pt x="7977" y="5493"/>
                    <a:pt x="7977" y="5567"/>
                  </a:cubicBezTo>
                  <a:cubicBezTo>
                    <a:pt x="7887" y="5493"/>
                    <a:pt x="7887" y="5493"/>
                    <a:pt x="7798" y="5567"/>
                  </a:cubicBezTo>
                  <a:cubicBezTo>
                    <a:pt x="7887" y="5567"/>
                    <a:pt x="7887" y="5567"/>
                    <a:pt x="7887" y="5641"/>
                  </a:cubicBezTo>
                  <a:cubicBezTo>
                    <a:pt x="7887" y="5567"/>
                    <a:pt x="7887" y="5567"/>
                    <a:pt x="7887" y="5567"/>
                  </a:cubicBezTo>
                  <a:cubicBezTo>
                    <a:pt x="7887" y="5641"/>
                    <a:pt x="7887" y="5716"/>
                    <a:pt x="7887" y="5641"/>
                  </a:cubicBezTo>
                  <a:cubicBezTo>
                    <a:pt x="7887" y="5641"/>
                    <a:pt x="7798" y="5716"/>
                    <a:pt x="7887" y="5716"/>
                  </a:cubicBezTo>
                  <a:cubicBezTo>
                    <a:pt x="7798" y="5716"/>
                    <a:pt x="7798" y="5641"/>
                    <a:pt x="7798" y="5641"/>
                  </a:cubicBezTo>
                  <a:cubicBezTo>
                    <a:pt x="7708" y="5641"/>
                    <a:pt x="7798" y="5716"/>
                    <a:pt x="7798" y="5716"/>
                  </a:cubicBezTo>
                  <a:cubicBezTo>
                    <a:pt x="7708" y="5716"/>
                    <a:pt x="7708" y="5790"/>
                    <a:pt x="7708" y="5790"/>
                  </a:cubicBezTo>
                  <a:close/>
                  <a:moveTo>
                    <a:pt x="8694" y="5196"/>
                  </a:moveTo>
                  <a:cubicBezTo>
                    <a:pt x="8694" y="5196"/>
                    <a:pt x="8694" y="5196"/>
                    <a:pt x="8694" y="5196"/>
                  </a:cubicBezTo>
                  <a:cubicBezTo>
                    <a:pt x="8694" y="5196"/>
                    <a:pt x="8694" y="5122"/>
                    <a:pt x="8604" y="5122"/>
                  </a:cubicBezTo>
                  <a:cubicBezTo>
                    <a:pt x="8604" y="5196"/>
                    <a:pt x="8515" y="5196"/>
                    <a:pt x="8515" y="5196"/>
                  </a:cubicBezTo>
                  <a:cubicBezTo>
                    <a:pt x="8515" y="5196"/>
                    <a:pt x="8515" y="5196"/>
                    <a:pt x="8515" y="5270"/>
                  </a:cubicBezTo>
                  <a:cubicBezTo>
                    <a:pt x="8604" y="5270"/>
                    <a:pt x="8515" y="5345"/>
                    <a:pt x="8604" y="5345"/>
                  </a:cubicBezTo>
                  <a:cubicBezTo>
                    <a:pt x="8515" y="5270"/>
                    <a:pt x="8515" y="5345"/>
                    <a:pt x="8604" y="5345"/>
                  </a:cubicBezTo>
                  <a:cubicBezTo>
                    <a:pt x="8515" y="5345"/>
                    <a:pt x="8425" y="5419"/>
                    <a:pt x="8425" y="5493"/>
                  </a:cubicBezTo>
                  <a:cubicBezTo>
                    <a:pt x="8425" y="5567"/>
                    <a:pt x="8335" y="5641"/>
                    <a:pt x="8335" y="5716"/>
                  </a:cubicBezTo>
                  <a:cubicBezTo>
                    <a:pt x="8335" y="5790"/>
                    <a:pt x="8335" y="5716"/>
                    <a:pt x="8425" y="5716"/>
                  </a:cubicBezTo>
                  <a:cubicBezTo>
                    <a:pt x="8425" y="5641"/>
                    <a:pt x="8604" y="5567"/>
                    <a:pt x="8515" y="5567"/>
                  </a:cubicBezTo>
                  <a:cubicBezTo>
                    <a:pt x="8515" y="5493"/>
                    <a:pt x="8604" y="5493"/>
                    <a:pt x="8604" y="5419"/>
                  </a:cubicBezTo>
                  <a:cubicBezTo>
                    <a:pt x="8694" y="5493"/>
                    <a:pt x="8783" y="5419"/>
                    <a:pt x="8783" y="5345"/>
                  </a:cubicBezTo>
                  <a:cubicBezTo>
                    <a:pt x="8783" y="5345"/>
                    <a:pt x="8783" y="5270"/>
                    <a:pt x="8783" y="5345"/>
                  </a:cubicBezTo>
                  <a:cubicBezTo>
                    <a:pt x="8783" y="5345"/>
                    <a:pt x="8783" y="5345"/>
                    <a:pt x="8783" y="5419"/>
                  </a:cubicBezTo>
                  <a:cubicBezTo>
                    <a:pt x="8783" y="5419"/>
                    <a:pt x="8783" y="5419"/>
                    <a:pt x="8694" y="5493"/>
                  </a:cubicBezTo>
                  <a:cubicBezTo>
                    <a:pt x="8694" y="5493"/>
                    <a:pt x="8604" y="5567"/>
                    <a:pt x="8604" y="5567"/>
                  </a:cubicBezTo>
                  <a:cubicBezTo>
                    <a:pt x="8604" y="5641"/>
                    <a:pt x="8694" y="5567"/>
                    <a:pt x="8783" y="5641"/>
                  </a:cubicBezTo>
                  <a:cubicBezTo>
                    <a:pt x="8783" y="5641"/>
                    <a:pt x="8873" y="5641"/>
                    <a:pt x="8783" y="5641"/>
                  </a:cubicBezTo>
                  <a:cubicBezTo>
                    <a:pt x="8873" y="5716"/>
                    <a:pt x="8873" y="5641"/>
                    <a:pt x="8873" y="5567"/>
                  </a:cubicBezTo>
                  <a:cubicBezTo>
                    <a:pt x="8873" y="5567"/>
                    <a:pt x="8873" y="5567"/>
                    <a:pt x="8873" y="5567"/>
                  </a:cubicBezTo>
                  <a:cubicBezTo>
                    <a:pt x="8873" y="5567"/>
                    <a:pt x="8873" y="5567"/>
                    <a:pt x="8963" y="5567"/>
                  </a:cubicBezTo>
                  <a:cubicBezTo>
                    <a:pt x="8873" y="5493"/>
                    <a:pt x="8963" y="5493"/>
                    <a:pt x="8963" y="5419"/>
                  </a:cubicBezTo>
                  <a:cubicBezTo>
                    <a:pt x="8963" y="5493"/>
                    <a:pt x="8963" y="5493"/>
                    <a:pt x="8963" y="5493"/>
                  </a:cubicBezTo>
                  <a:cubicBezTo>
                    <a:pt x="8963" y="5493"/>
                    <a:pt x="8963" y="5419"/>
                    <a:pt x="8963" y="5419"/>
                  </a:cubicBezTo>
                  <a:cubicBezTo>
                    <a:pt x="8963" y="5419"/>
                    <a:pt x="8963" y="5419"/>
                    <a:pt x="8963" y="5419"/>
                  </a:cubicBezTo>
                  <a:cubicBezTo>
                    <a:pt x="9052" y="5419"/>
                    <a:pt x="9052" y="5345"/>
                    <a:pt x="9052" y="5345"/>
                  </a:cubicBezTo>
                  <a:cubicBezTo>
                    <a:pt x="9052" y="5419"/>
                    <a:pt x="9052" y="5493"/>
                    <a:pt x="9052" y="5567"/>
                  </a:cubicBezTo>
                  <a:cubicBezTo>
                    <a:pt x="9142" y="5567"/>
                    <a:pt x="9232" y="5270"/>
                    <a:pt x="9232" y="5196"/>
                  </a:cubicBezTo>
                  <a:cubicBezTo>
                    <a:pt x="9321" y="5270"/>
                    <a:pt x="9321" y="5270"/>
                    <a:pt x="9321" y="5196"/>
                  </a:cubicBezTo>
                  <a:cubicBezTo>
                    <a:pt x="9411" y="5196"/>
                    <a:pt x="9411" y="5196"/>
                    <a:pt x="9500" y="5196"/>
                  </a:cubicBezTo>
                  <a:cubicBezTo>
                    <a:pt x="9500" y="5196"/>
                    <a:pt x="9500" y="5196"/>
                    <a:pt x="9590" y="5196"/>
                  </a:cubicBezTo>
                  <a:cubicBezTo>
                    <a:pt x="9590" y="5196"/>
                    <a:pt x="9590" y="5122"/>
                    <a:pt x="9590" y="5122"/>
                  </a:cubicBezTo>
                  <a:cubicBezTo>
                    <a:pt x="9590" y="5048"/>
                    <a:pt x="9590" y="4973"/>
                    <a:pt x="9590" y="4973"/>
                  </a:cubicBezTo>
                  <a:cubicBezTo>
                    <a:pt x="9590" y="4973"/>
                    <a:pt x="9590" y="4899"/>
                    <a:pt x="9590" y="4973"/>
                  </a:cubicBezTo>
                  <a:cubicBezTo>
                    <a:pt x="9590" y="4899"/>
                    <a:pt x="9590" y="4899"/>
                    <a:pt x="9590" y="4899"/>
                  </a:cubicBezTo>
                  <a:cubicBezTo>
                    <a:pt x="9590" y="4899"/>
                    <a:pt x="9590" y="4899"/>
                    <a:pt x="9590" y="4899"/>
                  </a:cubicBezTo>
                  <a:cubicBezTo>
                    <a:pt x="9590" y="4825"/>
                    <a:pt x="9590" y="4751"/>
                    <a:pt x="9590" y="4751"/>
                  </a:cubicBezTo>
                  <a:cubicBezTo>
                    <a:pt x="9590" y="4751"/>
                    <a:pt x="9590" y="4677"/>
                    <a:pt x="9590" y="4677"/>
                  </a:cubicBezTo>
                  <a:cubicBezTo>
                    <a:pt x="9590" y="4677"/>
                    <a:pt x="9500" y="4751"/>
                    <a:pt x="9500" y="4677"/>
                  </a:cubicBezTo>
                  <a:cubicBezTo>
                    <a:pt x="9500" y="4677"/>
                    <a:pt x="9500" y="4677"/>
                    <a:pt x="9500" y="4677"/>
                  </a:cubicBezTo>
                  <a:cubicBezTo>
                    <a:pt x="9500" y="4602"/>
                    <a:pt x="9411" y="4602"/>
                    <a:pt x="9411" y="4602"/>
                  </a:cubicBezTo>
                  <a:cubicBezTo>
                    <a:pt x="9411" y="4602"/>
                    <a:pt x="9411" y="4528"/>
                    <a:pt x="9321" y="4528"/>
                  </a:cubicBezTo>
                  <a:cubicBezTo>
                    <a:pt x="9321" y="4602"/>
                    <a:pt x="9411" y="4677"/>
                    <a:pt x="9411" y="4677"/>
                  </a:cubicBezTo>
                  <a:cubicBezTo>
                    <a:pt x="9321" y="4677"/>
                    <a:pt x="9321" y="4602"/>
                    <a:pt x="9321" y="4602"/>
                  </a:cubicBezTo>
                  <a:cubicBezTo>
                    <a:pt x="9232" y="4602"/>
                    <a:pt x="9232" y="4677"/>
                    <a:pt x="9232" y="4751"/>
                  </a:cubicBezTo>
                  <a:cubicBezTo>
                    <a:pt x="9232" y="4825"/>
                    <a:pt x="9321" y="4825"/>
                    <a:pt x="9321" y="4825"/>
                  </a:cubicBezTo>
                  <a:cubicBezTo>
                    <a:pt x="9321" y="4825"/>
                    <a:pt x="9232" y="4825"/>
                    <a:pt x="9142" y="4899"/>
                  </a:cubicBezTo>
                  <a:cubicBezTo>
                    <a:pt x="9142" y="4973"/>
                    <a:pt x="9232" y="4973"/>
                    <a:pt x="9232" y="5048"/>
                  </a:cubicBezTo>
                  <a:cubicBezTo>
                    <a:pt x="9232" y="5048"/>
                    <a:pt x="9232" y="4973"/>
                    <a:pt x="9142" y="4973"/>
                  </a:cubicBezTo>
                  <a:cubicBezTo>
                    <a:pt x="9142" y="4973"/>
                    <a:pt x="9052" y="5048"/>
                    <a:pt x="9052" y="5048"/>
                  </a:cubicBezTo>
                  <a:cubicBezTo>
                    <a:pt x="8963" y="5122"/>
                    <a:pt x="9052" y="5196"/>
                    <a:pt x="8963" y="5270"/>
                  </a:cubicBezTo>
                  <a:cubicBezTo>
                    <a:pt x="8963" y="5196"/>
                    <a:pt x="8963" y="5122"/>
                    <a:pt x="8963" y="5048"/>
                  </a:cubicBezTo>
                  <a:cubicBezTo>
                    <a:pt x="8963" y="5048"/>
                    <a:pt x="9052" y="4973"/>
                    <a:pt x="9142" y="4973"/>
                  </a:cubicBezTo>
                  <a:cubicBezTo>
                    <a:pt x="9142" y="4899"/>
                    <a:pt x="9142" y="4751"/>
                    <a:pt x="9142" y="4751"/>
                  </a:cubicBezTo>
                  <a:cubicBezTo>
                    <a:pt x="9052" y="4751"/>
                    <a:pt x="9052" y="4825"/>
                    <a:pt x="9052" y="4825"/>
                  </a:cubicBezTo>
                  <a:cubicBezTo>
                    <a:pt x="9052" y="4825"/>
                    <a:pt x="9052" y="4825"/>
                    <a:pt x="8963" y="4825"/>
                  </a:cubicBezTo>
                  <a:cubicBezTo>
                    <a:pt x="9052" y="4825"/>
                    <a:pt x="9052" y="4751"/>
                    <a:pt x="9052" y="4677"/>
                  </a:cubicBezTo>
                  <a:cubicBezTo>
                    <a:pt x="9052" y="4602"/>
                    <a:pt x="9142" y="4528"/>
                    <a:pt x="9052" y="4454"/>
                  </a:cubicBezTo>
                  <a:cubicBezTo>
                    <a:pt x="9052" y="4454"/>
                    <a:pt x="9052" y="4454"/>
                    <a:pt x="9052" y="4454"/>
                  </a:cubicBezTo>
                  <a:cubicBezTo>
                    <a:pt x="9052" y="4454"/>
                    <a:pt x="8963" y="4454"/>
                    <a:pt x="8963" y="4454"/>
                  </a:cubicBezTo>
                  <a:cubicBezTo>
                    <a:pt x="8963" y="4454"/>
                    <a:pt x="8963" y="4454"/>
                    <a:pt x="8873" y="4454"/>
                  </a:cubicBezTo>
                  <a:cubicBezTo>
                    <a:pt x="8873" y="4454"/>
                    <a:pt x="8783" y="4528"/>
                    <a:pt x="8873" y="4602"/>
                  </a:cubicBezTo>
                  <a:cubicBezTo>
                    <a:pt x="8783" y="4602"/>
                    <a:pt x="8783" y="4677"/>
                    <a:pt x="8873" y="4677"/>
                  </a:cubicBezTo>
                  <a:cubicBezTo>
                    <a:pt x="8783" y="4677"/>
                    <a:pt x="8783" y="4677"/>
                    <a:pt x="8783" y="4677"/>
                  </a:cubicBezTo>
                  <a:cubicBezTo>
                    <a:pt x="8694" y="4677"/>
                    <a:pt x="8783" y="4751"/>
                    <a:pt x="8694" y="4751"/>
                  </a:cubicBezTo>
                  <a:cubicBezTo>
                    <a:pt x="8694" y="4751"/>
                    <a:pt x="8694" y="4825"/>
                    <a:pt x="8783" y="4825"/>
                  </a:cubicBezTo>
                  <a:cubicBezTo>
                    <a:pt x="8783" y="4825"/>
                    <a:pt x="8873" y="4825"/>
                    <a:pt x="8873" y="4825"/>
                  </a:cubicBezTo>
                  <a:cubicBezTo>
                    <a:pt x="8873" y="4899"/>
                    <a:pt x="8873" y="4899"/>
                    <a:pt x="8873" y="4899"/>
                  </a:cubicBezTo>
                  <a:cubicBezTo>
                    <a:pt x="8783" y="4825"/>
                    <a:pt x="8783" y="4899"/>
                    <a:pt x="8694" y="4899"/>
                  </a:cubicBezTo>
                  <a:cubicBezTo>
                    <a:pt x="8694" y="4899"/>
                    <a:pt x="8694" y="4973"/>
                    <a:pt x="8694" y="5048"/>
                  </a:cubicBezTo>
                  <a:cubicBezTo>
                    <a:pt x="8783" y="5048"/>
                    <a:pt x="8783" y="5048"/>
                    <a:pt x="8873" y="5122"/>
                  </a:cubicBezTo>
                  <a:cubicBezTo>
                    <a:pt x="8783" y="5122"/>
                    <a:pt x="8783" y="5122"/>
                    <a:pt x="8783" y="5122"/>
                  </a:cubicBezTo>
                  <a:cubicBezTo>
                    <a:pt x="8783" y="5122"/>
                    <a:pt x="8783" y="5048"/>
                    <a:pt x="8783" y="5048"/>
                  </a:cubicBezTo>
                  <a:cubicBezTo>
                    <a:pt x="8783" y="5048"/>
                    <a:pt x="8694" y="5048"/>
                    <a:pt x="8694" y="5048"/>
                  </a:cubicBezTo>
                  <a:cubicBezTo>
                    <a:pt x="8694" y="5122"/>
                    <a:pt x="8694" y="5122"/>
                    <a:pt x="8694" y="5122"/>
                  </a:cubicBezTo>
                  <a:cubicBezTo>
                    <a:pt x="8694" y="5122"/>
                    <a:pt x="8694" y="5122"/>
                    <a:pt x="8694" y="5122"/>
                  </a:cubicBezTo>
                  <a:cubicBezTo>
                    <a:pt x="8694" y="5122"/>
                    <a:pt x="8694" y="5122"/>
                    <a:pt x="8694" y="5196"/>
                  </a:cubicBezTo>
                  <a:close/>
                  <a:moveTo>
                    <a:pt x="7798" y="4973"/>
                  </a:moveTo>
                  <a:cubicBezTo>
                    <a:pt x="7798" y="4973"/>
                    <a:pt x="7798" y="4973"/>
                    <a:pt x="7887" y="4973"/>
                  </a:cubicBezTo>
                  <a:cubicBezTo>
                    <a:pt x="7887" y="5048"/>
                    <a:pt x="7798" y="5122"/>
                    <a:pt x="7977" y="5122"/>
                  </a:cubicBezTo>
                  <a:cubicBezTo>
                    <a:pt x="7977" y="5122"/>
                    <a:pt x="7977" y="5048"/>
                    <a:pt x="7977" y="5048"/>
                  </a:cubicBezTo>
                  <a:cubicBezTo>
                    <a:pt x="8066" y="5048"/>
                    <a:pt x="8066" y="4973"/>
                    <a:pt x="8066" y="4899"/>
                  </a:cubicBezTo>
                  <a:cubicBezTo>
                    <a:pt x="8156" y="5048"/>
                    <a:pt x="8156" y="4973"/>
                    <a:pt x="8156" y="4899"/>
                  </a:cubicBezTo>
                  <a:cubicBezTo>
                    <a:pt x="8156" y="4899"/>
                    <a:pt x="8156" y="4973"/>
                    <a:pt x="8156" y="4973"/>
                  </a:cubicBezTo>
                  <a:cubicBezTo>
                    <a:pt x="8156" y="4973"/>
                    <a:pt x="8246" y="4973"/>
                    <a:pt x="8246" y="4973"/>
                  </a:cubicBezTo>
                  <a:cubicBezTo>
                    <a:pt x="8246" y="4973"/>
                    <a:pt x="8246" y="4899"/>
                    <a:pt x="8335" y="4899"/>
                  </a:cubicBezTo>
                  <a:cubicBezTo>
                    <a:pt x="8246" y="4973"/>
                    <a:pt x="8515" y="4825"/>
                    <a:pt x="8335" y="4825"/>
                  </a:cubicBezTo>
                  <a:cubicBezTo>
                    <a:pt x="8425" y="4751"/>
                    <a:pt x="8425" y="4825"/>
                    <a:pt x="8425" y="4899"/>
                  </a:cubicBezTo>
                  <a:cubicBezTo>
                    <a:pt x="8425" y="4899"/>
                    <a:pt x="8425" y="4899"/>
                    <a:pt x="8425" y="4973"/>
                  </a:cubicBezTo>
                  <a:cubicBezTo>
                    <a:pt x="8425" y="4899"/>
                    <a:pt x="8335" y="4973"/>
                    <a:pt x="8335" y="4973"/>
                  </a:cubicBezTo>
                  <a:cubicBezTo>
                    <a:pt x="8335" y="4973"/>
                    <a:pt x="8246" y="4973"/>
                    <a:pt x="8246" y="5048"/>
                  </a:cubicBezTo>
                  <a:cubicBezTo>
                    <a:pt x="8156" y="5048"/>
                    <a:pt x="8156" y="5122"/>
                    <a:pt x="8246" y="5122"/>
                  </a:cubicBezTo>
                  <a:cubicBezTo>
                    <a:pt x="8156" y="5196"/>
                    <a:pt x="8335" y="5196"/>
                    <a:pt x="8335" y="5122"/>
                  </a:cubicBezTo>
                  <a:cubicBezTo>
                    <a:pt x="8425" y="5122"/>
                    <a:pt x="8515" y="5122"/>
                    <a:pt x="8515" y="5048"/>
                  </a:cubicBezTo>
                  <a:cubicBezTo>
                    <a:pt x="8604" y="4973"/>
                    <a:pt x="8694" y="4899"/>
                    <a:pt x="8515" y="4825"/>
                  </a:cubicBezTo>
                  <a:cubicBezTo>
                    <a:pt x="8604" y="4751"/>
                    <a:pt x="8515" y="4751"/>
                    <a:pt x="8515" y="4751"/>
                  </a:cubicBezTo>
                  <a:cubicBezTo>
                    <a:pt x="8515" y="4751"/>
                    <a:pt x="8604" y="4751"/>
                    <a:pt x="8604" y="4751"/>
                  </a:cubicBezTo>
                  <a:cubicBezTo>
                    <a:pt x="8604" y="4751"/>
                    <a:pt x="8604" y="4751"/>
                    <a:pt x="8604" y="4751"/>
                  </a:cubicBezTo>
                  <a:cubicBezTo>
                    <a:pt x="8604" y="4677"/>
                    <a:pt x="8604" y="4677"/>
                    <a:pt x="8604" y="4677"/>
                  </a:cubicBezTo>
                  <a:cubicBezTo>
                    <a:pt x="8604" y="4677"/>
                    <a:pt x="8604" y="4602"/>
                    <a:pt x="8604" y="4602"/>
                  </a:cubicBezTo>
                  <a:cubicBezTo>
                    <a:pt x="8604" y="4602"/>
                    <a:pt x="8515" y="4677"/>
                    <a:pt x="8515" y="4677"/>
                  </a:cubicBezTo>
                  <a:cubicBezTo>
                    <a:pt x="8515" y="4677"/>
                    <a:pt x="8604" y="4528"/>
                    <a:pt x="8515" y="4528"/>
                  </a:cubicBezTo>
                  <a:cubicBezTo>
                    <a:pt x="8515" y="4528"/>
                    <a:pt x="8515" y="4602"/>
                    <a:pt x="8515" y="4602"/>
                  </a:cubicBezTo>
                  <a:cubicBezTo>
                    <a:pt x="8425" y="4602"/>
                    <a:pt x="8515" y="4528"/>
                    <a:pt x="8515" y="4528"/>
                  </a:cubicBezTo>
                  <a:cubicBezTo>
                    <a:pt x="8515" y="4528"/>
                    <a:pt x="8515" y="4528"/>
                    <a:pt x="8515" y="4528"/>
                  </a:cubicBezTo>
                  <a:cubicBezTo>
                    <a:pt x="8515" y="4528"/>
                    <a:pt x="8515" y="4528"/>
                    <a:pt x="8515" y="4528"/>
                  </a:cubicBezTo>
                  <a:cubicBezTo>
                    <a:pt x="8515" y="4454"/>
                    <a:pt x="8515" y="4454"/>
                    <a:pt x="8515" y="4454"/>
                  </a:cubicBezTo>
                  <a:cubicBezTo>
                    <a:pt x="8425" y="4454"/>
                    <a:pt x="8515" y="4380"/>
                    <a:pt x="8425" y="4380"/>
                  </a:cubicBezTo>
                  <a:cubicBezTo>
                    <a:pt x="8425" y="4305"/>
                    <a:pt x="8335" y="4305"/>
                    <a:pt x="8335" y="4380"/>
                  </a:cubicBezTo>
                  <a:cubicBezTo>
                    <a:pt x="8335" y="4454"/>
                    <a:pt x="8335" y="4528"/>
                    <a:pt x="8425" y="4528"/>
                  </a:cubicBezTo>
                  <a:cubicBezTo>
                    <a:pt x="8425" y="4602"/>
                    <a:pt x="8425" y="4602"/>
                    <a:pt x="8425" y="4602"/>
                  </a:cubicBezTo>
                  <a:cubicBezTo>
                    <a:pt x="8425" y="4677"/>
                    <a:pt x="8425" y="4677"/>
                    <a:pt x="8425" y="4677"/>
                  </a:cubicBezTo>
                  <a:cubicBezTo>
                    <a:pt x="8425" y="4677"/>
                    <a:pt x="8425" y="4677"/>
                    <a:pt x="8335" y="4602"/>
                  </a:cubicBezTo>
                  <a:cubicBezTo>
                    <a:pt x="8335" y="4677"/>
                    <a:pt x="8335" y="4751"/>
                    <a:pt x="8335" y="4751"/>
                  </a:cubicBezTo>
                  <a:cubicBezTo>
                    <a:pt x="8335" y="4677"/>
                    <a:pt x="8335" y="4677"/>
                    <a:pt x="8246" y="4602"/>
                  </a:cubicBezTo>
                  <a:cubicBezTo>
                    <a:pt x="8246" y="4677"/>
                    <a:pt x="8246" y="4677"/>
                    <a:pt x="8246" y="4751"/>
                  </a:cubicBezTo>
                  <a:cubicBezTo>
                    <a:pt x="8246" y="4751"/>
                    <a:pt x="8246" y="4825"/>
                    <a:pt x="8246" y="4825"/>
                  </a:cubicBezTo>
                  <a:cubicBezTo>
                    <a:pt x="8246" y="4825"/>
                    <a:pt x="8246" y="4751"/>
                    <a:pt x="8246" y="4751"/>
                  </a:cubicBezTo>
                  <a:cubicBezTo>
                    <a:pt x="8156" y="4751"/>
                    <a:pt x="8066" y="4825"/>
                    <a:pt x="8066" y="4825"/>
                  </a:cubicBezTo>
                  <a:cubicBezTo>
                    <a:pt x="8066" y="4825"/>
                    <a:pt x="8066" y="4677"/>
                    <a:pt x="8066" y="4677"/>
                  </a:cubicBezTo>
                  <a:cubicBezTo>
                    <a:pt x="7977" y="4677"/>
                    <a:pt x="7977" y="4751"/>
                    <a:pt x="8066" y="4751"/>
                  </a:cubicBezTo>
                  <a:cubicBezTo>
                    <a:pt x="7977" y="4751"/>
                    <a:pt x="7977" y="4825"/>
                    <a:pt x="7977" y="4825"/>
                  </a:cubicBezTo>
                  <a:cubicBezTo>
                    <a:pt x="7887" y="4825"/>
                    <a:pt x="7977" y="4751"/>
                    <a:pt x="7887" y="4751"/>
                  </a:cubicBezTo>
                  <a:cubicBezTo>
                    <a:pt x="7887" y="4751"/>
                    <a:pt x="7887" y="4825"/>
                    <a:pt x="7887" y="4825"/>
                  </a:cubicBezTo>
                  <a:cubicBezTo>
                    <a:pt x="7887" y="4825"/>
                    <a:pt x="7887" y="4825"/>
                    <a:pt x="7977" y="4825"/>
                  </a:cubicBezTo>
                  <a:cubicBezTo>
                    <a:pt x="7887" y="4899"/>
                    <a:pt x="7798" y="4899"/>
                    <a:pt x="7798" y="4973"/>
                  </a:cubicBezTo>
                  <a:close/>
                  <a:moveTo>
                    <a:pt x="8694" y="4528"/>
                  </a:moveTo>
                  <a:cubicBezTo>
                    <a:pt x="8694" y="4677"/>
                    <a:pt x="8783" y="4528"/>
                    <a:pt x="8783" y="4454"/>
                  </a:cubicBezTo>
                  <a:cubicBezTo>
                    <a:pt x="8783" y="4454"/>
                    <a:pt x="8783" y="4380"/>
                    <a:pt x="8783" y="4380"/>
                  </a:cubicBezTo>
                  <a:cubicBezTo>
                    <a:pt x="8783" y="4380"/>
                    <a:pt x="8783" y="4305"/>
                    <a:pt x="8783" y="4305"/>
                  </a:cubicBezTo>
                  <a:cubicBezTo>
                    <a:pt x="8873" y="4380"/>
                    <a:pt x="8783" y="4380"/>
                    <a:pt x="8873" y="4380"/>
                  </a:cubicBezTo>
                  <a:cubicBezTo>
                    <a:pt x="8873" y="4380"/>
                    <a:pt x="8963" y="4305"/>
                    <a:pt x="9052" y="4305"/>
                  </a:cubicBezTo>
                  <a:cubicBezTo>
                    <a:pt x="9052" y="4231"/>
                    <a:pt x="9052" y="4231"/>
                    <a:pt x="9142" y="4157"/>
                  </a:cubicBezTo>
                  <a:cubicBezTo>
                    <a:pt x="9232" y="4083"/>
                    <a:pt x="9232" y="4083"/>
                    <a:pt x="9232" y="3934"/>
                  </a:cubicBezTo>
                  <a:cubicBezTo>
                    <a:pt x="9232" y="3934"/>
                    <a:pt x="9321" y="3786"/>
                    <a:pt x="9232" y="3786"/>
                  </a:cubicBezTo>
                  <a:cubicBezTo>
                    <a:pt x="9232" y="3712"/>
                    <a:pt x="9052" y="3860"/>
                    <a:pt x="9052" y="3860"/>
                  </a:cubicBezTo>
                  <a:cubicBezTo>
                    <a:pt x="9052" y="3860"/>
                    <a:pt x="9052" y="3934"/>
                    <a:pt x="9052" y="3934"/>
                  </a:cubicBezTo>
                  <a:cubicBezTo>
                    <a:pt x="8963" y="4008"/>
                    <a:pt x="8963" y="4083"/>
                    <a:pt x="8963" y="4083"/>
                  </a:cubicBezTo>
                  <a:cubicBezTo>
                    <a:pt x="8873" y="4083"/>
                    <a:pt x="8873" y="4083"/>
                    <a:pt x="8783" y="4157"/>
                  </a:cubicBezTo>
                  <a:cubicBezTo>
                    <a:pt x="8783" y="4157"/>
                    <a:pt x="8783" y="4157"/>
                    <a:pt x="8783" y="4231"/>
                  </a:cubicBezTo>
                  <a:cubicBezTo>
                    <a:pt x="8783" y="4305"/>
                    <a:pt x="8694" y="4454"/>
                    <a:pt x="8694" y="4528"/>
                  </a:cubicBezTo>
                  <a:close/>
                  <a:moveTo>
                    <a:pt x="9859" y="4231"/>
                  </a:moveTo>
                  <a:cubicBezTo>
                    <a:pt x="9859" y="4305"/>
                    <a:pt x="10038" y="4157"/>
                    <a:pt x="10128" y="4231"/>
                  </a:cubicBezTo>
                  <a:cubicBezTo>
                    <a:pt x="10038" y="4231"/>
                    <a:pt x="10038" y="4231"/>
                    <a:pt x="10038" y="4305"/>
                  </a:cubicBezTo>
                  <a:cubicBezTo>
                    <a:pt x="10038" y="4305"/>
                    <a:pt x="10038" y="4380"/>
                    <a:pt x="10038" y="4305"/>
                  </a:cubicBezTo>
                  <a:cubicBezTo>
                    <a:pt x="10128" y="4305"/>
                    <a:pt x="10217" y="4231"/>
                    <a:pt x="10128" y="4231"/>
                  </a:cubicBezTo>
                  <a:cubicBezTo>
                    <a:pt x="10128" y="4231"/>
                    <a:pt x="10307" y="3934"/>
                    <a:pt x="10397" y="4008"/>
                  </a:cubicBezTo>
                  <a:cubicBezTo>
                    <a:pt x="10397" y="4008"/>
                    <a:pt x="10397" y="4008"/>
                    <a:pt x="10397" y="4083"/>
                  </a:cubicBezTo>
                  <a:cubicBezTo>
                    <a:pt x="10397" y="4083"/>
                    <a:pt x="10486" y="4083"/>
                    <a:pt x="10486" y="4083"/>
                  </a:cubicBezTo>
                  <a:cubicBezTo>
                    <a:pt x="10486" y="4083"/>
                    <a:pt x="10576" y="4008"/>
                    <a:pt x="10576" y="4008"/>
                  </a:cubicBezTo>
                  <a:cubicBezTo>
                    <a:pt x="10666" y="4008"/>
                    <a:pt x="10755" y="4008"/>
                    <a:pt x="10845" y="4008"/>
                  </a:cubicBezTo>
                  <a:cubicBezTo>
                    <a:pt x="10755" y="4008"/>
                    <a:pt x="10755" y="3934"/>
                    <a:pt x="10666" y="3860"/>
                  </a:cubicBezTo>
                  <a:cubicBezTo>
                    <a:pt x="10845" y="3934"/>
                    <a:pt x="10755" y="3786"/>
                    <a:pt x="10755" y="3786"/>
                  </a:cubicBezTo>
                  <a:cubicBezTo>
                    <a:pt x="10755" y="3712"/>
                    <a:pt x="10755" y="3712"/>
                    <a:pt x="10755" y="3712"/>
                  </a:cubicBezTo>
                  <a:cubicBezTo>
                    <a:pt x="10755" y="3712"/>
                    <a:pt x="10845" y="3712"/>
                    <a:pt x="10845" y="3712"/>
                  </a:cubicBezTo>
                  <a:cubicBezTo>
                    <a:pt x="10934" y="3637"/>
                    <a:pt x="10845" y="3415"/>
                    <a:pt x="10845" y="3563"/>
                  </a:cubicBezTo>
                  <a:cubicBezTo>
                    <a:pt x="10755" y="3563"/>
                    <a:pt x="10845" y="3489"/>
                    <a:pt x="10755" y="3415"/>
                  </a:cubicBezTo>
                  <a:cubicBezTo>
                    <a:pt x="10934" y="3415"/>
                    <a:pt x="10845" y="3340"/>
                    <a:pt x="10755" y="3340"/>
                  </a:cubicBezTo>
                  <a:cubicBezTo>
                    <a:pt x="10755" y="3340"/>
                    <a:pt x="10666" y="3489"/>
                    <a:pt x="10666" y="3489"/>
                  </a:cubicBezTo>
                  <a:cubicBezTo>
                    <a:pt x="10666" y="3489"/>
                    <a:pt x="10755" y="3340"/>
                    <a:pt x="10755" y="3266"/>
                  </a:cubicBezTo>
                  <a:cubicBezTo>
                    <a:pt x="10666" y="3118"/>
                    <a:pt x="10666" y="3266"/>
                    <a:pt x="10576" y="3340"/>
                  </a:cubicBezTo>
                  <a:cubicBezTo>
                    <a:pt x="10576" y="3266"/>
                    <a:pt x="10576" y="3192"/>
                    <a:pt x="10486" y="3192"/>
                  </a:cubicBezTo>
                  <a:cubicBezTo>
                    <a:pt x="10486" y="3192"/>
                    <a:pt x="10576" y="3340"/>
                    <a:pt x="10576" y="3340"/>
                  </a:cubicBezTo>
                  <a:cubicBezTo>
                    <a:pt x="10576" y="3340"/>
                    <a:pt x="10576" y="3415"/>
                    <a:pt x="10486" y="3340"/>
                  </a:cubicBezTo>
                  <a:cubicBezTo>
                    <a:pt x="10397" y="3340"/>
                    <a:pt x="10486" y="3192"/>
                    <a:pt x="10397" y="3192"/>
                  </a:cubicBezTo>
                  <a:cubicBezTo>
                    <a:pt x="10397" y="3266"/>
                    <a:pt x="10486" y="3340"/>
                    <a:pt x="10486" y="3489"/>
                  </a:cubicBezTo>
                  <a:cubicBezTo>
                    <a:pt x="10397" y="3489"/>
                    <a:pt x="10397" y="3340"/>
                    <a:pt x="10307" y="3340"/>
                  </a:cubicBezTo>
                  <a:cubicBezTo>
                    <a:pt x="10128" y="3266"/>
                    <a:pt x="10397" y="3489"/>
                    <a:pt x="10217" y="3415"/>
                  </a:cubicBezTo>
                  <a:cubicBezTo>
                    <a:pt x="10217" y="3415"/>
                    <a:pt x="10217" y="3489"/>
                    <a:pt x="10217" y="3489"/>
                  </a:cubicBezTo>
                  <a:cubicBezTo>
                    <a:pt x="10217" y="3415"/>
                    <a:pt x="10217" y="3415"/>
                    <a:pt x="10128" y="3415"/>
                  </a:cubicBezTo>
                  <a:cubicBezTo>
                    <a:pt x="10128" y="3415"/>
                    <a:pt x="10128" y="3489"/>
                    <a:pt x="10217" y="3489"/>
                  </a:cubicBezTo>
                  <a:cubicBezTo>
                    <a:pt x="10217" y="3489"/>
                    <a:pt x="10307" y="3489"/>
                    <a:pt x="10397" y="3563"/>
                  </a:cubicBezTo>
                  <a:cubicBezTo>
                    <a:pt x="10307" y="3563"/>
                    <a:pt x="10307" y="3563"/>
                    <a:pt x="10217" y="3563"/>
                  </a:cubicBezTo>
                  <a:cubicBezTo>
                    <a:pt x="10217" y="3563"/>
                    <a:pt x="10307" y="3637"/>
                    <a:pt x="10307" y="3637"/>
                  </a:cubicBezTo>
                  <a:cubicBezTo>
                    <a:pt x="10217" y="3637"/>
                    <a:pt x="10217" y="3563"/>
                    <a:pt x="10128" y="3563"/>
                  </a:cubicBezTo>
                  <a:cubicBezTo>
                    <a:pt x="10128" y="3563"/>
                    <a:pt x="10038" y="3637"/>
                    <a:pt x="10038" y="3637"/>
                  </a:cubicBezTo>
                  <a:cubicBezTo>
                    <a:pt x="10038" y="3637"/>
                    <a:pt x="10038" y="3563"/>
                    <a:pt x="9949" y="3637"/>
                  </a:cubicBezTo>
                  <a:cubicBezTo>
                    <a:pt x="9949" y="3563"/>
                    <a:pt x="9949" y="3637"/>
                    <a:pt x="9859" y="3637"/>
                  </a:cubicBezTo>
                  <a:cubicBezTo>
                    <a:pt x="9859" y="3637"/>
                    <a:pt x="9859" y="3637"/>
                    <a:pt x="9859" y="3637"/>
                  </a:cubicBezTo>
                  <a:cubicBezTo>
                    <a:pt x="9949" y="3637"/>
                    <a:pt x="10038" y="3637"/>
                    <a:pt x="10038" y="3712"/>
                  </a:cubicBezTo>
                  <a:cubicBezTo>
                    <a:pt x="9949" y="3637"/>
                    <a:pt x="10038" y="3712"/>
                    <a:pt x="10038" y="3712"/>
                  </a:cubicBezTo>
                  <a:cubicBezTo>
                    <a:pt x="10038" y="3712"/>
                    <a:pt x="10128" y="3786"/>
                    <a:pt x="10128" y="3786"/>
                  </a:cubicBezTo>
                  <a:cubicBezTo>
                    <a:pt x="10038" y="3786"/>
                    <a:pt x="9949" y="3712"/>
                    <a:pt x="9949" y="3786"/>
                  </a:cubicBezTo>
                  <a:cubicBezTo>
                    <a:pt x="9859" y="3786"/>
                    <a:pt x="9949" y="3786"/>
                    <a:pt x="9949" y="3786"/>
                  </a:cubicBezTo>
                  <a:cubicBezTo>
                    <a:pt x="9949" y="3860"/>
                    <a:pt x="10038" y="3860"/>
                    <a:pt x="10038" y="3786"/>
                  </a:cubicBezTo>
                  <a:cubicBezTo>
                    <a:pt x="10038" y="3860"/>
                    <a:pt x="10038" y="3860"/>
                    <a:pt x="10128" y="3860"/>
                  </a:cubicBezTo>
                  <a:cubicBezTo>
                    <a:pt x="10038" y="3934"/>
                    <a:pt x="10038" y="3934"/>
                    <a:pt x="10038" y="3934"/>
                  </a:cubicBezTo>
                  <a:cubicBezTo>
                    <a:pt x="9949" y="3934"/>
                    <a:pt x="9949" y="3860"/>
                    <a:pt x="9859" y="3934"/>
                  </a:cubicBezTo>
                  <a:cubicBezTo>
                    <a:pt x="9949" y="3934"/>
                    <a:pt x="9949" y="3934"/>
                    <a:pt x="9859" y="4008"/>
                  </a:cubicBezTo>
                  <a:cubicBezTo>
                    <a:pt x="9949" y="4008"/>
                    <a:pt x="9949" y="4008"/>
                    <a:pt x="10038" y="4008"/>
                  </a:cubicBezTo>
                  <a:cubicBezTo>
                    <a:pt x="10038" y="4008"/>
                    <a:pt x="10128" y="4008"/>
                    <a:pt x="10128" y="4008"/>
                  </a:cubicBezTo>
                  <a:cubicBezTo>
                    <a:pt x="10128" y="4008"/>
                    <a:pt x="10038" y="4008"/>
                    <a:pt x="10038" y="4008"/>
                  </a:cubicBezTo>
                  <a:cubicBezTo>
                    <a:pt x="10038" y="4008"/>
                    <a:pt x="10038" y="4083"/>
                    <a:pt x="10038" y="4083"/>
                  </a:cubicBezTo>
                  <a:cubicBezTo>
                    <a:pt x="10038" y="4083"/>
                    <a:pt x="9859" y="4083"/>
                    <a:pt x="9859" y="4157"/>
                  </a:cubicBezTo>
                  <a:cubicBezTo>
                    <a:pt x="9769" y="4083"/>
                    <a:pt x="9769" y="4231"/>
                    <a:pt x="9859" y="4231"/>
                  </a:cubicBezTo>
                  <a:close/>
                  <a:moveTo>
                    <a:pt x="10845" y="3266"/>
                  </a:moveTo>
                  <a:cubicBezTo>
                    <a:pt x="10934" y="3266"/>
                    <a:pt x="10934" y="3340"/>
                    <a:pt x="11024" y="3340"/>
                  </a:cubicBezTo>
                  <a:cubicBezTo>
                    <a:pt x="11024" y="3340"/>
                    <a:pt x="11203" y="3266"/>
                    <a:pt x="11293" y="3266"/>
                  </a:cubicBezTo>
                  <a:cubicBezTo>
                    <a:pt x="11293" y="3266"/>
                    <a:pt x="11293" y="3266"/>
                    <a:pt x="11293" y="3266"/>
                  </a:cubicBezTo>
                  <a:cubicBezTo>
                    <a:pt x="11383" y="3266"/>
                    <a:pt x="11383" y="3266"/>
                    <a:pt x="11383" y="3266"/>
                  </a:cubicBezTo>
                  <a:cubicBezTo>
                    <a:pt x="11472" y="3266"/>
                    <a:pt x="11472" y="3192"/>
                    <a:pt x="11472" y="3118"/>
                  </a:cubicBezTo>
                  <a:cubicBezTo>
                    <a:pt x="11472" y="3118"/>
                    <a:pt x="11472" y="3118"/>
                    <a:pt x="11472" y="3118"/>
                  </a:cubicBezTo>
                  <a:cubicBezTo>
                    <a:pt x="11472" y="3118"/>
                    <a:pt x="11472" y="3044"/>
                    <a:pt x="11472" y="3044"/>
                  </a:cubicBezTo>
                  <a:cubicBezTo>
                    <a:pt x="11472" y="3044"/>
                    <a:pt x="11562" y="3044"/>
                    <a:pt x="11562" y="2969"/>
                  </a:cubicBezTo>
                  <a:cubicBezTo>
                    <a:pt x="11562" y="2969"/>
                    <a:pt x="11562" y="2969"/>
                    <a:pt x="11651" y="2895"/>
                  </a:cubicBezTo>
                  <a:cubicBezTo>
                    <a:pt x="11651" y="2895"/>
                    <a:pt x="11651" y="2895"/>
                    <a:pt x="11651" y="2821"/>
                  </a:cubicBezTo>
                  <a:cubicBezTo>
                    <a:pt x="11651" y="2821"/>
                    <a:pt x="11651" y="2821"/>
                    <a:pt x="11651" y="2747"/>
                  </a:cubicBezTo>
                  <a:cubicBezTo>
                    <a:pt x="11651" y="2747"/>
                    <a:pt x="11562" y="2672"/>
                    <a:pt x="11472" y="2747"/>
                  </a:cubicBezTo>
                  <a:cubicBezTo>
                    <a:pt x="11562" y="2672"/>
                    <a:pt x="11472" y="2598"/>
                    <a:pt x="11472" y="2672"/>
                  </a:cubicBezTo>
                  <a:cubicBezTo>
                    <a:pt x="11472" y="2672"/>
                    <a:pt x="11383" y="2672"/>
                    <a:pt x="11383" y="2598"/>
                  </a:cubicBezTo>
                  <a:cubicBezTo>
                    <a:pt x="11293" y="2672"/>
                    <a:pt x="11472" y="2747"/>
                    <a:pt x="11472" y="2821"/>
                  </a:cubicBezTo>
                  <a:cubicBezTo>
                    <a:pt x="11472" y="2895"/>
                    <a:pt x="11383" y="2969"/>
                    <a:pt x="11472" y="3044"/>
                  </a:cubicBezTo>
                  <a:cubicBezTo>
                    <a:pt x="11293" y="3044"/>
                    <a:pt x="11383" y="2821"/>
                    <a:pt x="11383" y="2821"/>
                  </a:cubicBezTo>
                  <a:cubicBezTo>
                    <a:pt x="11203" y="2747"/>
                    <a:pt x="11293" y="2895"/>
                    <a:pt x="11203" y="2895"/>
                  </a:cubicBezTo>
                  <a:cubicBezTo>
                    <a:pt x="11203" y="2895"/>
                    <a:pt x="11203" y="2821"/>
                    <a:pt x="11114" y="2821"/>
                  </a:cubicBezTo>
                  <a:cubicBezTo>
                    <a:pt x="11114" y="2821"/>
                    <a:pt x="11114" y="2821"/>
                    <a:pt x="11114" y="2821"/>
                  </a:cubicBezTo>
                  <a:cubicBezTo>
                    <a:pt x="11114" y="2895"/>
                    <a:pt x="11114" y="2895"/>
                    <a:pt x="11114" y="2969"/>
                  </a:cubicBezTo>
                  <a:cubicBezTo>
                    <a:pt x="11114" y="2969"/>
                    <a:pt x="11293" y="2969"/>
                    <a:pt x="11293" y="2969"/>
                  </a:cubicBezTo>
                  <a:cubicBezTo>
                    <a:pt x="11293" y="3044"/>
                    <a:pt x="11114" y="2969"/>
                    <a:pt x="11114" y="2969"/>
                  </a:cubicBezTo>
                  <a:cubicBezTo>
                    <a:pt x="10934" y="2969"/>
                    <a:pt x="10934" y="2969"/>
                    <a:pt x="11024" y="3044"/>
                  </a:cubicBezTo>
                  <a:cubicBezTo>
                    <a:pt x="11024" y="3118"/>
                    <a:pt x="11024" y="3118"/>
                    <a:pt x="11114" y="3118"/>
                  </a:cubicBezTo>
                  <a:cubicBezTo>
                    <a:pt x="11114" y="3192"/>
                    <a:pt x="11024" y="3192"/>
                    <a:pt x="11024" y="3192"/>
                  </a:cubicBezTo>
                  <a:cubicBezTo>
                    <a:pt x="11024" y="3192"/>
                    <a:pt x="11024" y="3192"/>
                    <a:pt x="11024" y="3118"/>
                  </a:cubicBezTo>
                  <a:cubicBezTo>
                    <a:pt x="10934" y="3118"/>
                    <a:pt x="10845" y="3192"/>
                    <a:pt x="10845" y="3118"/>
                  </a:cubicBezTo>
                  <a:cubicBezTo>
                    <a:pt x="10845" y="3192"/>
                    <a:pt x="10755" y="3192"/>
                    <a:pt x="10845" y="3266"/>
                  </a:cubicBezTo>
                  <a:close/>
                  <a:moveTo>
                    <a:pt x="11562" y="2375"/>
                  </a:moveTo>
                  <a:cubicBezTo>
                    <a:pt x="11472" y="2375"/>
                    <a:pt x="11472" y="2450"/>
                    <a:pt x="11562" y="2450"/>
                  </a:cubicBezTo>
                  <a:cubicBezTo>
                    <a:pt x="11562" y="2524"/>
                    <a:pt x="11472" y="2450"/>
                    <a:pt x="11472" y="2524"/>
                  </a:cubicBezTo>
                  <a:cubicBezTo>
                    <a:pt x="11383" y="2524"/>
                    <a:pt x="11472" y="2598"/>
                    <a:pt x="11562" y="2598"/>
                  </a:cubicBezTo>
                  <a:cubicBezTo>
                    <a:pt x="11562" y="2672"/>
                    <a:pt x="11651" y="2672"/>
                    <a:pt x="11651" y="2747"/>
                  </a:cubicBezTo>
                  <a:cubicBezTo>
                    <a:pt x="11741" y="2821"/>
                    <a:pt x="11741" y="2821"/>
                    <a:pt x="11831" y="2821"/>
                  </a:cubicBezTo>
                  <a:cubicBezTo>
                    <a:pt x="11920" y="2747"/>
                    <a:pt x="11920" y="2747"/>
                    <a:pt x="12010" y="2672"/>
                  </a:cubicBezTo>
                  <a:cubicBezTo>
                    <a:pt x="12010" y="2598"/>
                    <a:pt x="12010" y="2524"/>
                    <a:pt x="12100" y="2524"/>
                  </a:cubicBezTo>
                  <a:cubicBezTo>
                    <a:pt x="12100" y="2450"/>
                    <a:pt x="12279" y="2450"/>
                    <a:pt x="12189" y="2375"/>
                  </a:cubicBezTo>
                  <a:cubicBezTo>
                    <a:pt x="12189" y="2301"/>
                    <a:pt x="12100" y="2375"/>
                    <a:pt x="12100" y="2450"/>
                  </a:cubicBezTo>
                  <a:cubicBezTo>
                    <a:pt x="12100" y="2375"/>
                    <a:pt x="12100" y="2301"/>
                    <a:pt x="12100" y="2301"/>
                  </a:cubicBezTo>
                  <a:cubicBezTo>
                    <a:pt x="12010" y="2301"/>
                    <a:pt x="12010" y="2375"/>
                    <a:pt x="12010" y="2450"/>
                  </a:cubicBezTo>
                  <a:cubicBezTo>
                    <a:pt x="11920" y="2450"/>
                    <a:pt x="11920" y="2375"/>
                    <a:pt x="11920" y="2375"/>
                  </a:cubicBezTo>
                  <a:cubicBezTo>
                    <a:pt x="11831" y="2301"/>
                    <a:pt x="11920" y="2227"/>
                    <a:pt x="11920" y="2227"/>
                  </a:cubicBezTo>
                  <a:cubicBezTo>
                    <a:pt x="11831" y="2301"/>
                    <a:pt x="11831" y="2227"/>
                    <a:pt x="11831" y="2227"/>
                  </a:cubicBezTo>
                  <a:cubicBezTo>
                    <a:pt x="11741" y="2227"/>
                    <a:pt x="11741" y="2301"/>
                    <a:pt x="11651" y="2227"/>
                  </a:cubicBezTo>
                  <a:cubicBezTo>
                    <a:pt x="11651" y="2301"/>
                    <a:pt x="11741" y="2301"/>
                    <a:pt x="11741" y="2375"/>
                  </a:cubicBezTo>
                  <a:cubicBezTo>
                    <a:pt x="11741" y="2375"/>
                    <a:pt x="11651" y="2301"/>
                    <a:pt x="11651" y="2301"/>
                  </a:cubicBezTo>
                  <a:cubicBezTo>
                    <a:pt x="11651" y="2301"/>
                    <a:pt x="11651" y="2375"/>
                    <a:pt x="11651" y="2375"/>
                  </a:cubicBezTo>
                  <a:cubicBezTo>
                    <a:pt x="11562" y="2375"/>
                    <a:pt x="11562" y="2301"/>
                    <a:pt x="11562" y="2375"/>
                  </a:cubicBezTo>
                  <a:close/>
                  <a:moveTo>
                    <a:pt x="12817" y="2227"/>
                  </a:moveTo>
                  <a:cubicBezTo>
                    <a:pt x="12817" y="2301"/>
                    <a:pt x="12906" y="2301"/>
                    <a:pt x="12906" y="2227"/>
                  </a:cubicBezTo>
                  <a:cubicBezTo>
                    <a:pt x="12906" y="2227"/>
                    <a:pt x="12906" y="2227"/>
                    <a:pt x="12906" y="2227"/>
                  </a:cubicBezTo>
                  <a:cubicBezTo>
                    <a:pt x="12906" y="2227"/>
                    <a:pt x="12906" y="2227"/>
                    <a:pt x="12906" y="2153"/>
                  </a:cubicBezTo>
                  <a:cubicBezTo>
                    <a:pt x="12996" y="2227"/>
                    <a:pt x="12906" y="2301"/>
                    <a:pt x="12996" y="2301"/>
                  </a:cubicBezTo>
                  <a:cubicBezTo>
                    <a:pt x="12996" y="2301"/>
                    <a:pt x="12996" y="2301"/>
                    <a:pt x="12996" y="2301"/>
                  </a:cubicBezTo>
                  <a:cubicBezTo>
                    <a:pt x="12996" y="2301"/>
                    <a:pt x="12996" y="2227"/>
                    <a:pt x="12996" y="2227"/>
                  </a:cubicBezTo>
                  <a:cubicBezTo>
                    <a:pt x="13085" y="2227"/>
                    <a:pt x="13085" y="2301"/>
                    <a:pt x="13085" y="2301"/>
                  </a:cubicBezTo>
                  <a:cubicBezTo>
                    <a:pt x="13085" y="2301"/>
                    <a:pt x="13085" y="2301"/>
                    <a:pt x="13085" y="2227"/>
                  </a:cubicBezTo>
                  <a:cubicBezTo>
                    <a:pt x="13175" y="2153"/>
                    <a:pt x="13175" y="2079"/>
                    <a:pt x="13175" y="2004"/>
                  </a:cubicBezTo>
                  <a:cubicBezTo>
                    <a:pt x="13175" y="1930"/>
                    <a:pt x="13085" y="1930"/>
                    <a:pt x="13085" y="1930"/>
                  </a:cubicBezTo>
                  <a:cubicBezTo>
                    <a:pt x="13085" y="1930"/>
                    <a:pt x="12996" y="1930"/>
                    <a:pt x="12906" y="1930"/>
                  </a:cubicBezTo>
                  <a:cubicBezTo>
                    <a:pt x="12906" y="1930"/>
                    <a:pt x="12906" y="1930"/>
                    <a:pt x="12906" y="1930"/>
                  </a:cubicBezTo>
                  <a:cubicBezTo>
                    <a:pt x="12817" y="2004"/>
                    <a:pt x="12817" y="2079"/>
                    <a:pt x="12817" y="2227"/>
                  </a:cubicBezTo>
                  <a:close/>
                  <a:moveTo>
                    <a:pt x="12189" y="1930"/>
                  </a:moveTo>
                  <a:cubicBezTo>
                    <a:pt x="12189" y="2004"/>
                    <a:pt x="12279" y="2079"/>
                    <a:pt x="12279" y="2153"/>
                  </a:cubicBezTo>
                  <a:cubicBezTo>
                    <a:pt x="12279" y="2153"/>
                    <a:pt x="12189" y="2227"/>
                    <a:pt x="12279" y="2301"/>
                  </a:cubicBezTo>
                  <a:cubicBezTo>
                    <a:pt x="12368" y="2301"/>
                    <a:pt x="12458" y="2301"/>
                    <a:pt x="12458" y="2227"/>
                  </a:cubicBezTo>
                  <a:cubicBezTo>
                    <a:pt x="12548" y="2227"/>
                    <a:pt x="12458" y="2227"/>
                    <a:pt x="12548" y="2227"/>
                  </a:cubicBezTo>
                  <a:cubicBezTo>
                    <a:pt x="12548" y="2153"/>
                    <a:pt x="12548" y="2227"/>
                    <a:pt x="12637" y="2153"/>
                  </a:cubicBezTo>
                  <a:cubicBezTo>
                    <a:pt x="12548" y="2153"/>
                    <a:pt x="12458" y="2079"/>
                    <a:pt x="12458" y="2079"/>
                  </a:cubicBezTo>
                  <a:cubicBezTo>
                    <a:pt x="12368" y="2004"/>
                    <a:pt x="12458" y="2004"/>
                    <a:pt x="12368" y="1930"/>
                  </a:cubicBezTo>
                  <a:cubicBezTo>
                    <a:pt x="12368" y="2004"/>
                    <a:pt x="12368" y="2079"/>
                    <a:pt x="12279" y="2079"/>
                  </a:cubicBezTo>
                  <a:cubicBezTo>
                    <a:pt x="12279" y="2004"/>
                    <a:pt x="12279" y="1930"/>
                    <a:pt x="12189" y="1856"/>
                  </a:cubicBezTo>
                  <a:cubicBezTo>
                    <a:pt x="12189" y="1856"/>
                    <a:pt x="12189" y="1856"/>
                    <a:pt x="12189" y="1856"/>
                  </a:cubicBezTo>
                  <a:cubicBezTo>
                    <a:pt x="12100" y="1856"/>
                    <a:pt x="12100" y="1856"/>
                    <a:pt x="12100" y="1930"/>
                  </a:cubicBezTo>
                  <a:cubicBezTo>
                    <a:pt x="12010" y="1856"/>
                    <a:pt x="12100" y="1930"/>
                    <a:pt x="12189" y="1930"/>
                  </a:cubicBezTo>
                  <a:close/>
                  <a:moveTo>
                    <a:pt x="14520" y="1707"/>
                  </a:moveTo>
                  <a:cubicBezTo>
                    <a:pt x="14430" y="1633"/>
                    <a:pt x="14430" y="1707"/>
                    <a:pt x="14430" y="1782"/>
                  </a:cubicBezTo>
                  <a:cubicBezTo>
                    <a:pt x="14520" y="1856"/>
                    <a:pt x="14609" y="1856"/>
                    <a:pt x="14699" y="1856"/>
                  </a:cubicBezTo>
                  <a:cubicBezTo>
                    <a:pt x="14699" y="1856"/>
                    <a:pt x="14968" y="1930"/>
                    <a:pt x="14968" y="1930"/>
                  </a:cubicBezTo>
                  <a:cubicBezTo>
                    <a:pt x="15057" y="1856"/>
                    <a:pt x="14788" y="1782"/>
                    <a:pt x="14878" y="1782"/>
                  </a:cubicBezTo>
                  <a:cubicBezTo>
                    <a:pt x="14878" y="1707"/>
                    <a:pt x="14788" y="1707"/>
                    <a:pt x="14788" y="1707"/>
                  </a:cubicBezTo>
                  <a:cubicBezTo>
                    <a:pt x="14788" y="1707"/>
                    <a:pt x="14788" y="1633"/>
                    <a:pt x="14788" y="1633"/>
                  </a:cubicBezTo>
                  <a:cubicBezTo>
                    <a:pt x="14699" y="1559"/>
                    <a:pt x="14699" y="1707"/>
                    <a:pt x="14699" y="1707"/>
                  </a:cubicBezTo>
                  <a:cubicBezTo>
                    <a:pt x="14699" y="1707"/>
                    <a:pt x="14699" y="1633"/>
                    <a:pt x="14699" y="1559"/>
                  </a:cubicBezTo>
                  <a:cubicBezTo>
                    <a:pt x="14699" y="1633"/>
                    <a:pt x="14699" y="1633"/>
                    <a:pt x="14699" y="1633"/>
                  </a:cubicBezTo>
                  <a:cubicBezTo>
                    <a:pt x="14609" y="1633"/>
                    <a:pt x="14609" y="1633"/>
                    <a:pt x="14609" y="1633"/>
                  </a:cubicBezTo>
                  <a:cubicBezTo>
                    <a:pt x="14609" y="1633"/>
                    <a:pt x="14609" y="1633"/>
                    <a:pt x="14609" y="1633"/>
                  </a:cubicBezTo>
                  <a:cubicBezTo>
                    <a:pt x="14609" y="1633"/>
                    <a:pt x="14609" y="1633"/>
                    <a:pt x="14520" y="1633"/>
                  </a:cubicBezTo>
                  <a:cubicBezTo>
                    <a:pt x="14520" y="1633"/>
                    <a:pt x="14520" y="1633"/>
                    <a:pt x="14520" y="1633"/>
                  </a:cubicBezTo>
                  <a:cubicBezTo>
                    <a:pt x="14520" y="1633"/>
                    <a:pt x="14520" y="1707"/>
                    <a:pt x="14520" y="1782"/>
                  </a:cubicBezTo>
                  <a:cubicBezTo>
                    <a:pt x="14520" y="1707"/>
                    <a:pt x="14520" y="1707"/>
                    <a:pt x="14520" y="1707"/>
                  </a:cubicBezTo>
                  <a:close/>
                  <a:moveTo>
                    <a:pt x="15237" y="1114"/>
                  </a:moveTo>
                  <a:cubicBezTo>
                    <a:pt x="15326" y="1188"/>
                    <a:pt x="15326" y="1188"/>
                    <a:pt x="15326" y="1188"/>
                  </a:cubicBezTo>
                  <a:cubicBezTo>
                    <a:pt x="15326" y="1188"/>
                    <a:pt x="15326" y="1262"/>
                    <a:pt x="15416" y="1262"/>
                  </a:cubicBezTo>
                  <a:cubicBezTo>
                    <a:pt x="15326" y="1262"/>
                    <a:pt x="15326" y="1262"/>
                    <a:pt x="15326" y="1262"/>
                  </a:cubicBezTo>
                  <a:cubicBezTo>
                    <a:pt x="15237" y="1262"/>
                    <a:pt x="15237" y="1336"/>
                    <a:pt x="15326" y="1336"/>
                  </a:cubicBezTo>
                  <a:cubicBezTo>
                    <a:pt x="15237" y="1336"/>
                    <a:pt x="15237" y="1262"/>
                    <a:pt x="15237" y="1336"/>
                  </a:cubicBezTo>
                  <a:cubicBezTo>
                    <a:pt x="15237" y="1336"/>
                    <a:pt x="15237" y="1336"/>
                    <a:pt x="15237" y="1336"/>
                  </a:cubicBezTo>
                  <a:cubicBezTo>
                    <a:pt x="15237" y="1336"/>
                    <a:pt x="15237" y="1411"/>
                    <a:pt x="15147" y="1411"/>
                  </a:cubicBezTo>
                  <a:cubicBezTo>
                    <a:pt x="15147" y="1411"/>
                    <a:pt x="15147" y="1262"/>
                    <a:pt x="15057" y="1262"/>
                  </a:cubicBezTo>
                  <a:cubicBezTo>
                    <a:pt x="15057" y="1336"/>
                    <a:pt x="15147" y="1336"/>
                    <a:pt x="15057" y="1411"/>
                  </a:cubicBezTo>
                  <a:cubicBezTo>
                    <a:pt x="15057" y="1262"/>
                    <a:pt x="14968" y="1411"/>
                    <a:pt x="14968" y="1411"/>
                  </a:cubicBezTo>
                  <a:cubicBezTo>
                    <a:pt x="14968" y="1411"/>
                    <a:pt x="14878" y="1485"/>
                    <a:pt x="14878" y="1485"/>
                  </a:cubicBezTo>
                  <a:cubicBezTo>
                    <a:pt x="14878" y="1559"/>
                    <a:pt x="14878" y="1485"/>
                    <a:pt x="14878" y="1559"/>
                  </a:cubicBezTo>
                  <a:cubicBezTo>
                    <a:pt x="14878" y="1559"/>
                    <a:pt x="14968" y="1559"/>
                    <a:pt x="14878" y="1559"/>
                  </a:cubicBezTo>
                  <a:cubicBezTo>
                    <a:pt x="14878" y="1559"/>
                    <a:pt x="14878" y="1559"/>
                    <a:pt x="14878" y="1559"/>
                  </a:cubicBezTo>
                  <a:cubicBezTo>
                    <a:pt x="14788" y="1559"/>
                    <a:pt x="14878" y="1633"/>
                    <a:pt x="14878" y="1633"/>
                  </a:cubicBezTo>
                  <a:cubicBezTo>
                    <a:pt x="14878" y="1633"/>
                    <a:pt x="14968" y="1707"/>
                    <a:pt x="14968" y="1707"/>
                  </a:cubicBezTo>
                  <a:cubicBezTo>
                    <a:pt x="14968" y="1633"/>
                    <a:pt x="15057" y="1633"/>
                    <a:pt x="15057" y="1559"/>
                  </a:cubicBezTo>
                  <a:cubicBezTo>
                    <a:pt x="15057" y="1633"/>
                    <a:pt x="14968" y="1782"/>
                    <a:pt x="15057" y="1782"/>
                  </a:cubicBezTo>
                  <a:cubicBezTo>
                    <a:pt x="15057" y="1856"/>
                    <a:pt x="15237" y="1782"/>
                    <a:pt x="15237" y="1782"/>
                  </a:cubicBezTo>
                  <a:cubicBezTo>
                    <a:pt x="15237" y="1707"/>
                    <a:pt x="15237" y="1707"/>
                    <a:pt x="15237" y="1707"/>
                  </a:cubicBezTo>
                  <a:cubicBezTo>
                    <a:pt x="15237" y="1707"/>
                    <a:pt x="15237" y="1707"/>
                    <a:pt x="15326" y="1707"/>
                  </a:cubicBezTo>
                  <a:cubicBezTo>
                    <a:pt x="15326" y="1633"/>
                    <a:pt x="15326" y="1633"/>
                    <a:pt x="15416" y="1633"/>
                  </a:cubicBezTo>
                  <a:cubicBezTo>
                    <a:pt x="15416" y="1559"/>
                    <a:pt x="15505" y="1485"/>
                    <a:pt x="15505" y="1411"/>
                  </a:cubicBezTo>
                  <a:cubicBezTo>
                    <a:pt x="15505" y="1411"/>
                    <a:pt x="15505" y="1336"/>
                    <a:pt x="15505" y="1411"/>
                  </a:cubicBezTo>
                  <a:cubicBezTo>
                    <a:pt x="15505" y="1336"/>
                    <a:pt x="15416" y="1336"/>
                    <a:pt x="15416" y="1336"/>
                  </a:cubicBezTo>
                  <a:cubicBezTo>
                    <a:pt x="15416" y="1336"/>
                    <a:pt x="15416" y="1262"/>
                    <a:pt x="15416" y="1262"/>
                  </a:cubicBezTo>
                  <a:cubicBezTo>
                    <a:pt x="15416" y="1188"/>
                    <a:pt x="15416" y="1188"/>
                    <a:pt x="15416" y="1188"/>
                  </a:cubicBezTo>
                  <a:cubicBezTo>
                    <a:pt x="15416" y="1188"/>
                    <a:pt x="15326" y="1114"/>
                    <a:pt x="15237" y="1114"/>
                  </a:cubicBezTo>
                  <a:close/>
                  <a:moveTo>
                    <a:pt x="15505" y="1039"/>
                  </a:moveTo>
                  <a:cubicBezTo>
                    <a:pt x="15505" y="1114"/>
                    <a:pt x="15505" y="1114"/>
                    <a:pt x="15505" y="1188"/>
                  </a:cubicBezTo>
                  <a:cubicBezTo>
                    <a:pt x="15595" y="1188"/>
                    <a:pt x="15505" y="1336"/>
                    <a:pt x="15595" y="1336"/>
                  </a:cubicBezTo>
                  <a:cubicBezTo>
                    <a:pt x="15685" y="1411"/>
                    <a:pt x="15774" y="1262"/>
                    <a:pt x="15864" y="1188"/>
                  </a:cubicBezTo>
                  <a:cubicBezTo>
                    <a:pt x="15864" y="1188"/>
                    <a:pt x="15864" y="1188"/>
                    <a:pt x="15864" y="1114"/>
                  </a:cubicBezTo>
                  <a:cubicBezTo>
                    <a:pt x="15864" y="1114"/>
                    <a:pt x="15864" y="1114"/>
                    <a:pt x="15864" y="1114"/>
                  </a:cubicBezTo>
                  <a:cubicBezTo>
                    <a:pt x="15864" y="1039"/>
                    <a:pt x="15864" y="1039"/>
                    <a:pt x="15774" y="1039"/>
                  </a:cubicBezTo>
                  <a:cubicBezTo>
                    <a:pt x="15774" y="891"/>
                    <a:pt x="15685" y="965"/>
                    <a:pt x="15595" y="965"/>
                  </a:cubicBezTo>
                  <a:cubicBezTo>
                    <a:pt x="15685" y="891"/>
                    <a:pt x="15685" y="817"/>
                    <a:pt x="15595" y="891"/>
                  </a:cubicBezTo>
                  <a:cubicBezTo>
                    <a:pt x="15505" y="891"/>
                    <a:pt x="15416" y="965"/>
                    <a:pt x="15505" y="1039"/>
                  </a:cubicBezTo>
                  <a:close/>
                  <a:moveTo>
                    <a:pt x="14161" y="1114"/>
                  </a:moveTo>
                  <a:cubicBezTo>
                    <a:pt x="14161" y="1114"/>
                    <a:pt x="14161" y="1114"/>
                    <a:pt x="14161" y="1114"/>
                  </a:cubicBezTo>
                  <a:cubicBezTo>
                    <a:pt x="14161" y="1188"/>
                    <a:pt x="14161" y="1188"/>
                    <a:pt x="14161" y="1188"/>
                  </a:cubicBezTo>
                  <a:cubicBezTo>
                    <a:pt x="14251" y="1188"/>
                    <a:pt x="14340" y="1188"/>
                    <a:pt x="14430" y="1188"/>
                  </a:cubicBezTo>
                  <a:cubicBezTo>
                    <a:pt x="14340" y="1188"/>
                    <a:pt x="14340" y="1262"/>
                    <a:pt x="14251" y="1411"/>
                  </a:cubicBezTo>
                  <a:cubicBezTo>
                    <a:pt x="14251" y="1411"/>
                    <a:pt x="14251" y="1485"/>
                    <a:pt x="14251" y="1411"/>
                  </a:cubicBezTo>
                  <a:cubicBezTo>
                    <a:pt x="14340" y="1411"/>
                    <a:pt x="14340" y="1336"/>
                    <a:pt x="14340" y="1336"/>
                  </a:cubicBezTo>
                  <a:cubicBezTo>
                    <a:pt x="14430" y="1336"/>
                    <a:pt x="14340" y="1336"/>
                    <a:pt x="14430" y="1411"/>
                  </a:cubicBezTo>
                  <a:cubicBezTo>
                    <a:pt x="14430" y="1411"/>
                    <a:pt x="14430" y="1336"/>
                    <a:pt x="14520" y="1411"/>
                  </a:cubicBezTo>
                  <a:cubicBezTo>
                    <a:pt x="14520" y="1336"/>
                    <a:pt x="14520" y="1336"/>
                    <a:pt x="14520" y="1336"/>
                  </a:cubicBezTo>
                  <a:cubicBezTo>
                    <a:pt x="14520" y="1336"/>
                    <a:pt x="14609" y="1336"/>
                    <a:pt x="14609" y="1411"/>
                  </a:cubicBezTo>
                  <a:cubicBezTo>
                    <a:pt x="14609" y="1336"/>
                    <a:pt x="14609" y="1336"/>
                    <a:pt x="14609" y="1336"/>
                  </a:cubicBezTo>
                  <a:cubicBezTo>
                    <a:pt x="14699" y="1336"/>
                    <a:pt x="14609" y="1188"/>
                    <a:pt x="14699" y="1262"/>
                  </a:cubicBezTo>
                  <a:cubicBezTo>
                    <a:pt x="14699" y="1262"/>
                    <a:pt x="14788" y="1336"/>
                    <a:pt x="14788" y="1336"/>
                  </a:cubicBezTo>
                  <a:cubicBezTo>
                    <a:pt x="14788" y="1336"/>
                    <a:pt x="14788" y="1336"/>
                    <a:pt x="14788" y="1336"/>
                  </a:cubicBezTo>
                  <a:cubicBezTo>
                    <a:pt x="14788" y="1336"/>
                    <a:pt x="14788" y="1262"/>
                    <a:pt x="14788" y="1262"/>
                  </a:cubicBezTo>
                  <a:cubicBezTo>
                    <a:pt x="14788" y="1336"/>
                    <a:pt x="14878" y="1336"/>
                    <a:pt x="14878" y="1262"/>
                  </a:cubicBezTo>
                  <a:cubicBezTo>
                    <a:pt x="14878" y="1262"/>
                    <a:pt x="14878" y="1262"/>
                    <a:pt x="14878" y="1262"/>
                  </a:cubicBezTo>
                  <a:cubicBezTo>
                    <a:pt x="14878" y="1262"/>
                    <a:pt x="14878" y="1262"/>
                    <a:pt x="14968" y="1262"/>
                  </a:cubicBezTo>
                  <a:cubicBezTo>
                    <a:pt x="14968" y="1262"/>
                    <a:pt x="14968" y="1188"/>
                    <a:pt x="14968" y="1188"/>
                  </a:cubicBezTo>
                  <a:cubicBezTo>
                    <a:pt x="14968" y="1188"/>
                    <a:pt x="14968" y="1188"/>
                    <a:pt x="15057" y="1188"/>
                  </a:cubicBezTo>
                  <a:cubicBezTo>
                    <a:pt x="15057" y="1188"/>
                    <a:pt x="15057" y="1114"/>
                    <a:pt x="14968" y="1114"/>
                  </a:cubicBezTo>
                  <a:cubicBezTo>
                    <a:pt x="15057" y="1114"/>
                    <a:pt x="15057" y="1114"/>
                    <a:pt x="15057" y="1039"/>
                  </a:cubicBezTo>
                  <a:cubicBezTo>
                    <a:pt x="15057" y="1039"/>
                    <a:pt x="15057" y="1039"/>
                    <a:pt x="15057" y="965"/>
                  </a:cubicBezTo>
                  <a:cubicBezTo>
                    <a:pt x="15147" y="965"/>
                    <a:pt x="15147" y="1039"/>
                    <a:pt x="15147" y="1039"/>
                  </a:cubicBezTo>
                  <a:cubicBezTo>
                    <a:pt x="15147" y="965"/>
                    <a:pt x="15147" y="965"/>
                    <a:pt x="15237" y="965"/>
                  </a:cubicBezTo>
                  <a:cubicBezTo>
                    <a:pt x="15237" y="965"/>
                    <a:pt x="15237" y="891"/>
                    <a:pt x="15237" y="891"/>
                  </a:cubicBezTo>
                  <a:cubicBezTo>
                    <a:pt x="15237" y="891"/>
                    <a:pt x="15237" y="891"/>
                    <a:pt x="15326" y="891"/>
                  </a:cubicBezTo>
                  <a:cubicBezTo>
                    <a:pt x="15326" y="891"/>
                    <a:pt x="15326" y="817"/>
                    <a:pt x="15326" y="817"/>
                  </a:cubicBezTo>
                  <a:cubicBezTo>
                    <a:pt x="15237" y="817"/>
                    <a:pt x="15326" y="817"/>
                    <a:pt x="15326" y="742"/>
                  </a:cubicBezTo>
                  <a:cubicBezTo>
                    <a:pt x="15326" y="742"/>
                    <a:pt x="15237" y="520"/>
                    <a:pt x="15237" y="668"/>
                  </a:cubicBezTo>
                  <a:cubicBezTo>
                    <a:pt x="15237" y="742"/>
                    <a:pt x="15237" y="817"/>
                    <a:pt x="15237" y="817"/>
                  </a:cubicBezTo>
                  <a:cubicBezTo>
                    <a:pt x="15147" y="817"/>
                    <a:pt x="15147" y="742"/>
                    <a:pt x="15057" y="742"/>
                  </a:cubicBezTo>
                  <a:cubicBezTo>
                    <a:pt x="15147" y="817"/>
                    <a:pt x="15057" y="742"/>
                    <a:pt x="14968" y="742"/>
                  </a:cubicBezTo>
                  <a:cubicBezTo>
                    <a:pt x="15057" y="742"/>
                    <a:pt x="15057" y="742"/>
                    <a:pt x="15057" y="742"/>
                  </a:cubicBezTo>
                  <a:cubicBezTo>
                    <a:pt x="14878" y="742"/>
                    <a:pt x="15057" y="891"/>
                    <a:pt x="15057" y="891"/>
                  </a:cubicBezTo>
                  <a:cubicBezTo>
                    <a:pt x="15057" y="891"/>
                    <a:pt x="15057" y="891"/>
                    <a:pt x="15057" y="891"/>
                  </a:cubicBezTo>
                  <a:cubicBezTo>
                    <a:pt x="15057" y="891"/>
                    <a:pt x="14968" y="891"/>
                    <a:pt x="15057" y="965"/>
                  </a:cubicBezTo>
                  <a:cubicBezTo>
                    <a:pt x="15057" y="965"/>
                    <a:pt x="14968" y="965"/>
                    <a:pt x="14968" y="891"/>
                  </a:cubicBezTo>
                  <a:cubicBezTo>
                    <a:pt x="14968" y="965"/>
                    <a:pt x="14968" y="1039"/>
                    <a:pt x="14968" y="1039"/>
                  </a:cubicBezTo>
                  <a:cubicBezTo>
                    <a:pt x="14878" y="1039"/>
                    <a:pt x="14878" y="1039"/>
                    <a:pt x="14878" y="965"/>
                  </a:cubicBezTo>
                  <a:cubicBezTo>
                    <a:pt x="14878" y="965"/>
                    <a:pt x="14878" y="965"/>
                    <a:pt x="14878" y="965"/>
                  </a:cubicBezTo>
                  <a:cubicBezTo>
                    <a:pt x="14878" y="891"/>
                    <a:pt x="14878" y="891"/>
                    <a:pt x="14788" y="891"/>
                  </a:cubicBezTo>
                  <a:cubicBezTo>
                    <a:pt x="14878" y="891"/>
                    <a:pt x="14788" y="891"/>
                    <a:pt x="14788" y="817"/>
                  </a:cubicBezTo>
                  <a:cubicBezTo>
                    <a:pt x="14699" y="891"/>
                    <a:pt x="14699" y="891"/>
                    <a:pt x="14788" y="965"/>
                  </a:cubicBezTo>
                  <a:cubicBezTo>
                    <a:pt x="14788" y="965"/>
                    <a:pt x="14788" y="1039"/>
                    <a:pt x="14788" y="1114"/>
                  </a:cubicBezTo>
                  <a:cubicBezTo>
                    <a:pt x="14699" y="1039"/>
                    <a:pt x="14699" y="1114"/>
                    <a:pt x="14699" y="1188"/>
                  </a:cubicBezTo>
                  <a:cubicBezTo>
                    <a:pt x="14699" y="1114"/>
                    <a:pt x="14699" y="1114"/>
                    <a:pt x="14699" y="1039"/>
                  </a:cubicBezTo>
                  <a:cubicBezTo>
                    <a:pt x="14699" y="1039"/>
                    <a:pt x="14699" y="1114"/>
                    <a:pt x="14609" y="1114"/>
                  </a:cubicBezTo>
                  <a:cubicBezTo>
                    <a:pt x="14609" y="1039"/>
                    <a:pt x="14699" y="1039"/>
                    <a:pt x="14699" y="1039"/>
                  </a:cubicBezTo>
                  <a:cubicBezTo>
                    <a:pt x="14699" y="965"/>
                    <a:pt x="14609" y="891"/>
                    <a:pt x="14520" y="965"/>
                  </a:cubicBezTo>
                  <a:cubicBezTo>
                    <a:pt x="14520" y="965"/>
                    <a:pt x="14609" y="1039"/>
                    <a:pt x="14520" y="1039"/>
                  </a:cubicBezTo>
                  <a:cubicBezTo>
                    <a:pt x="14520" y="1039"/>
                    <a:pt x="14520" y="965"/>
                    <a:pt x="14430" y="965"/>
                  </a:cubicBezTo>
                  <a:cubicBezTo>
                    <a:pt x="14430" y="965"/>
                    <a:pt x="14430" y="1114"/>
                    <a:pt x="14430" y="1114"/>
                  </a:cubicBezTo>
                  <a:cubicBezTo>
                    <a:pt x="14430" y="1114"/>
                    <a:pt x="14340" y="1039"/>
                    <a:pt x="14340" y="1039"/>
                  </a:cubicBezTo>
                  <a:cubicBezTo>
                    <a:pt x="14340" y="1114"/>
                    <a:pt x="14340" y="1114"/>
                    <a:pt x="14251" y="1114"/>
                  </a:cubicBezTo>
                  <a:cubicBezTo>
                    <a:pt x="14251" y="1114"/>
                    <a:pt x="14161" y="1039"/>
                    <a:pt x="14071" y="1039"/>
                  </a:cubicBezTo>
                  <a:cubicBezTo>
                    <a:pt x="14071" y="1039"/>
                    <a:pt x="14071" y="1114"/>
                    <a:pt x="14161" y="1114"/>
                  </a:cubicBezTo>
                  <a:close/>
                  <a:moveTo>
                    <a:pt x="21600" y="1782"/>
                  </a:moveTo>
                  <a:cubicBezTo>
                    <a:pt x="21600" y="1782"/>
                    <a:pt x="21600" y="1707"/>
                    <a:pt x="21600" y="1707"/>
                  </a:cubicBezTo>
                  <a:cubicBezTo>
                    <a:pt x="21600" y="1633"/>
                    <a:pt x="21600" y="1633"/>
                    <a:pt x="21600" y="1559"/>
                  </a:cubicBezTo>
                  <a:cubicBezTo>
                    <a:pt x="21600" y="1559"/>
                    <a:pt x="21510" y="1485"/>
                    <a:pt x="21510" y="1485"/>
                  </a:cubicBezTo>
                  <a:cubicBezTo>
                    <a:pt x="21510" y="1485"/>
                    <a:pt x="21421" y="1559"/>
                    <a:pt x="21421" y="1559"/>
                  </a:cubicBezTo>
                  <a:cubicBezTo>
                    <a:pt x="21421" y="1485"/>
                    <a:pt x="21421" y="1485"/>
                    <a:pt x="21331" y="1485"/>
                  </a:cubicBezTo>
                  <a:cubicBezTo>
                    <a:pt x="21331" y="1411"/>
                    <a:pt x="21241" y="1411"/>
                    <a:pt x="21241" y="1336"/>
                  </a:cubicBezTo>
                  <a:cubicBezTo>
                    <a:pt x="21241" y="1336"/>
                    <a:pt x="21241" y="1262"/>
                    <a:pt x="21152" y="1262"/>
                  </a:cubicBezTo>
                  <a:cubicBezTo>
                    <a:pt x="21152" y="1262"/>
                    <a:pt x="21062" y="1262"/>
                    <a:pt x="21062" y="1262"/>
                  </a:cubicBezTo>
                  <a:cubicBezTo>
                    <a:pt x="20883" y="1336"/>
                    <a:pt x="20883" y="1336"/>
                    <a:pt x="20704" y="1336"/>
                  </a:cubicBezTo>
                  <a:cubicBezTo>
                    <a:pt x="20704" y="1336"/>
                    <a:pt x="20704" y="1336"/>
                    <a:pt x="20704" y="1262"/>
                  </a:cubicBezTo>
                  <a:cubicBezTo>
                    <a:pt x="20793" y="1262"/>
                    <a:pt x="20793" y="1336"/>
                    <a:pt x="20883" y="1336"/>
                  </a:cubicBezTo>
                  <a:cubicBezTo>
                    <a:pt x="20883" y="1262"/>
                    <a:pt x="20883" y="1336"/>
                    <a:pt x="20883" y="1262"/>
                  </a:cubicBezTo>
                  <a:cubicBezTo>
                    <a:pt x="20883" y="1262"/>
                    <a:pt x="21062" y="1262"/>
                    <a:pt x="21062" y="1188"/>
                  </a:cubicBezTo>
                  <a:cubicBezTo>
                    <a:pt x="21062" y="1114"/>
                    <a:pt x="20883" y="1114"/>
                    <a:pt x="20793" y="1114"/>
                  </a:cubicBezTo>
                  <a:cubicBezTo>
                    <a:pt x="20883" y="1039"/>
                    <a:pt x="20883" y="1039"/>
                    <a:pt x="20883" y="1039"/>
                  </a:cubicBezTo>
                  <a:cubicBezTo>
                    <a:pt x="20883" y="965"/>
                    <a:pt x="20793" y="965"/>
                    <a:pt x="20704" y="965"/>
                  </a:cubicBezTo>
                  <a:cubicBezTo>
                    <a:pt x="20704" y="965"/>
                    <a:pt x="20704" y="1039"/>
                    <a:pt x="20614" y="1114"/>
                  </a:cubicBezTo>
                  <a:cubicBezTo>
                    <a:pt x="20614" y="1114"/>
                    <a:pt x="20524" y="1114"/>
                    <a:pt x="20524" y="1114"/>
                  </a:cubicBezTo>
                  <a:cubicBezTo>
                    <a:pt x="20524" y="1114"/>
                    <a:pt x="20614" y="891"/>
                    <a:pt x="20524" y="891"/>
                  </a:cubicBezTo>
                  <a:cubicBezTo>
                    <a:pt x="20435" y="891"/>
                    <a:pt x="20345" y="965"/>
                    <a:pt x="20345" y="965"/>
                  </a:cubicBezTo>
                  <a:cubicBezTo>
                    <a:pt x="20256" y="965"/>
                    <a:pt x="20256" y="965"/>
                    <a:pt x="20166" y="1039"/>
                  </a:cubicBezTo>
                  <a:cubicBezTo>
                    <a:pt x="20166" y="1039"/>
                    <a:pt x="20166" y="1039"/>
                    <a:pt x="20166" y="1039"/>
                  </a:cubicBezTo>
                  <a:cubicBezTo>
                    <a:pt x="20166" y="1039"/>
                    <a:pt x="20256" y="965"/>
                    <a:pt x="20256" y="965"/>
                  </a:cubicBezTo>
                  <a:cubicBezTo>
                    <a:pt x="20166" y="965"/>
                    <a:pt x="20166" y="965"/>
                    <a:pt x="20166" y="891"/>
                  </a:cubicBezTo>
                  <a:cubicBezTo>
                    <a:pt x="20256" y="965"/>
                    <a:pt x="20256" y="891"/>
                    <a:pt x="20256" y="891"/>
                  </a:cubicBezTo>
                  <a:cubicBezTo>
                    <a:pt x="20166" y="891"/>
                    <a:pt x="20166" y="891"/>
                    <a:pt x="20166" y="891"/>
                  </a:cubicBezTo>
                  <a:cubicBezTo>
                    <a:pt x="20256" y="742"/>
                    <a:pt x="20256" y="817"/>
                    <a:pt x="20166" y="742"/>
                  </a:cubicBezTo>
                  <a:cubicBezTo>
                    <a:pt x="20166" y="742"/>
                    <a:pt x="20166" y="742"/>
                    <a:pt x="20166" y="742"/>
                  </a:cubicBezTo>
                  <a:cubicBezTo>
                    <a:pt x="20166" y="742"/>
                    <a:pt x="20166" y="668"/>
                    <a:pt x="20166" y="668"/>
                  </a:cubicBezTo>
                  <a:cubicBezTo>
                    <a:pt x="20076" y="668"/>
                    <a:pt x="20076" y="668"/>
                    <a:pt x="19987" y="668"/>
                  </a:cubicBezTo>
                  <a:cubicBezTo>
                    <a:pt x="19987" y="594"/>
                    <a:pt x="19987" y="594"/>
                    <a:pt x="19987" y="594"/>
                  </a:cubicBezTo>
                  <a:cubicBezTo>
                    <a:pt x="19897" y="594"/>
                    <a:pt x="19807" y="594"/>
                    <a:pt x="19718" y="594"/>
                  </a:cubicBezTo>
                  <a:cubicBezTo>
                    <a:pt x="19718" y="668"/>
                    <a:pt x="19628" y="742"/>
                    <a:pt x="19628" y="817"/>
                  </a:cubicBezTo>
                  <a:cubicBezTo>
                    <a:pt x="19628" y="817"/>
                    <a:pt x="19539" y="891"/>
                    <a:pt x="19539" y="965"/>
                  </a:cubicBezTo>
                  <a:cubicBezTo>
                    <a:pt x="19539" y="965"/>
                    <a:pt x="19628" y="965"/>
                    <a:pt x="19628" y="1039"/>
                  </a:cubicBezTo>
                  <a:cubicBezTo>
                    <a:pt x="19628" y="1039"/>
                    <a:pt x="19628" y="1039"/>
                    <a:pt x="19539" y="1039"/>
                  </a:cubicBezTo>
                  <a:cubicBezTo>
                    <a:pt x="19539" y="1039"/>
                    <a:pt x="19539" y="1039"/>
                    <a:pt x="19539" y="1039"/>
                  </a:cubicBezTo>
                  <a:cubicBezTo>
                    <a:pt x="19539" y="1039"/>
                    <a:pt x="19539" y="1114"/>
                    <a:pt x="19449" y="1114"/>
                  </a:cubicBezTo>
                  <a:cubicBezTo>
                    <a:pt x="19449" y="1188"/>
                    <a:pt x="19359" y="1411"/>
                    <a:pt x="19539" y="1336"/>
                  </a:cubicBezTo>
                  <a:cubicBezTo>
                    <a:pt x="19539" y="1411"/>
                    <a:pt x="19539" y="1411"/>
                    <a:pt x="19539" y="1411"/>
                  </a:cubicBezTo>
                  <a:cubicBezTo>
                    <a:pt x="19539" y="1485"/>
                    <a:pt x="19539" y="1485"/>
                    <a:pt x="19539" y="1485"/>
                  </a:cubicBezTo>
                  <a:cubicBezTo>
                    <a:pt x="19449" y="1485"/>
                    <a:pt x="19449" y="1411"/>
                    <a:pt x="19449" y="1411"/>
                  </a:cubicBezTo>
                  <a:cubicBezTo>
                    <a:pt x="19359" y="1411"/>
                    <a:pt x="19359" y="1485"/>
                    <a:pt x="19359" y="1485"/>
                  </a:cubicBezTo>
                  <a:cubicBezTo>
                    <a:pt x="19359" y="1485"/>
                    <a:pt x="19359" y="1559"/>
                    <a:pt x="19270" y="1559"/>
                  </a:cubicBezTo>
                  <a:cubicBezTo>
                    <a:pt x="19270" y="1633"/>
                    <a:pt x="19270" y="1707"/>
                    <a:pt x="19270" y="1707"/>
                  </a:cubicBezTo>
                  <a:cubicBezTo>
                    <a:pt x="19270" y="1856"/>
                    <a:pt x="19270" y="2004"/>
                    <a:pt x="19270" y="2153"/>
                  </a:cubicBezTo>
                  <a:cubicBezTo>
                    <a:pt x="19270" y="2153"/>
                    <a:pt x="19180" y="2301"/>
                    <a:pt x="19090" y="2227"/>
                  </a:cubicBezTo>
                  <a:cubicBezTo>
                    <a:pt x="19270" y="2227"/>
                    <a:pt x="19270" y="1930"/>
                    <a:pt x="19270" y="1782"/>
                  </a:cubicBezTo>
                  <a:cubicBezTo>
                    <a:pt x="19270" y="1707"/>
                    <a:pt x="19180" y="1633"/>
                    <a:pt x="19270" y="1633"/>
                  </a:cubicBezTo>
                  <a:cubicBezTo>
                    <a:pt x="19270" y="1485"/>
                    <a:pt x="19359" y="1411"/>
                    <a:pt x="19359" y="1336"/>
                  </a:cubicBezTo>
                  <a:cubicBezTo>
                    <a:pt x="19270" y="1336"/>
                    <a:pt x="19270" y="1485"/>
                    <a:pt x="19180" y="1485"/>
                  </a:cubicBezTo>
                  <a:cubicBezTo>
                    <a:pt x="19180" y="1485"/>
                    <a:pt x="19180" y="1485"/>
                    <a:pt x="19180" y="1485"/>
                  </a:cubicBezTo>
                  <a:cubicBezTo>
                    <a:pt x="19180" y="1485"/>
                    <a:pt x="19180" y="1485"/>
                    <a:pt x="19090" y="1485"/>
                  </a:cubicBezTo>
                  <a:cubicBezTo>
                    <a:pt x="19180" y="1411"/>
                    <a:pt x="19180" y="1411"/>
                    <a:pt x="19270" y="1411"/>
                  </a:cubicBezTo>
                  <a:cubicBezTo>
                    <a:pt x="19180" y="1411"/>
                    <a:pt x="19090" y="1411"/>
                    <a:pt x="19001" y="1485"/>
                  </a:cubicBezTo>
                  <a:cubicBezTo>
                    <a:pt x="19090" y="1411"/>
                    <a:pt x="19090" y="1411"/>
                    <a:pt x="19090" y="1411"/>
                  </a:cubicBezTo>
                  <a:cubicBezTo>
                    <a:pt x="19001" y="1411"/>
                    <a:pt x="19001" y="1485"/>
                    <a:pt x="19001" y="1559"/>
                  </a:cubicBezTo>
                  <a:cubicBezTo>
                    <a:pt x="19001" y="1411"/>
                    <a:pt x="19001" y="1411"/>
                    <a:pt x="19090" y="1262"/>
                  </a:cubicBezTo>
                  <a:cubicBezTo>
                    <a:pt x="19180" y="1188"/>
                    <a:pt x="19270" y="1114"/>
                    <a:pt x="19359" y="1039"/>
                  </a:cubicBezTo>
                  <a:cubicBezTo>
                    <a:pt x="19359" y="1039"/>
                    <a:pt x="19359" y="965"/>
                    <a:pt x="19270" y="965"/>
                  </a:cubicBezTo>
                  <a:cubicBezTo>
                    <a:pt x="19270" y="965"/>
                    <a:pt x="19270" y="1039"/>
                    <a:pt x="19180" y="1039"/>
                  </a:cubicBezTo>
                  <a:cubicBezTo>
                    <a:pt x="19090" y="1114"/>
                    <a:pt x="18911" y="1114"/>
                    <a:pt x="18822" y="1188"/>
                  </a:cubicBezTo>
                  <a:cubicBezTo>
                    <a:pt x="18822" y="1114"/>
                    <a:pt x="18911" y="1114"/>
                    <a:pt x="19001" y="1039"/>
                  </a:cubicBezTo>
                  <a:cubicBezTo>
                    <a:pt x="19001" y="1039"/>
                    <a:pt x="19090" y="965"/>
                    <a:pt x="19180" y="965"/>
                  </a:cubicBezTo>
                  <a:cubicBezTo>
                    <a:pt x="19270" y="891"/>
                    <a:pt x="19180" y="891"/>
                    <a:pt x="19090" y="891"/>
                  </a:cubicBezTo>
                  <a:cubicBezTo>
                    <a:pt x="19001" y="817"/>
                    <a:pt x="19001" y="817"/>
                    <a:pt x="18911" y="891"/>
                  </a:cubicBezTo>
                  <a:cubicBezTo>
                    <a:pt x="18911" y="817"/>
                    <a:pt x="19001" y="817"/>
                    <a:pt x="18911" y="817"/>
                  </a:cubicBezTo>
                  <a:cubicBezTo>
                    <a:pt x="18911" y="742"/>
                    <a:pt x="19001" y="817"/>
                    <a:pt x="19090" y="742"/>
                  </a:cubicBezTo>
                  <a:cubicBezTo>
                    <a:pt x="19090" y="742"/>
                    <a:pt x="19090" y="742"/>
                    <a:pt x="19090" y="742"/>
                  </a:cubicBezTo>
                  <a:cubicBezTo>
                    <a:pt x="19090" y="742"/>
                    <a:pt x="19090" y="742"/>
                    <a:pt x="19090" y="817"/>
                  </a:cubicBezTo>
                  <a:cubicBezTo>
                    <a:pt x="19090" y="817"/>
                    <a:pt x="19180" y="817"/>
                    <a:pt x="19180" y="817"/>
                  </a:cubicBezTo>
                  <a:cubicBezTo>
                    <a:pt x="19180" y="817"/>
                    <a:pt x="19180" y="817"/>
                    <a:pt x="19270" y="817"/>
                  </a:cubicBezTo>
                  <a:cubicBezTo>
                    <a:pt x="19359" y="742"/>
                    <a:pt x="19359" y="742"/>
                    <a:pt x="19270" y="668"/>
                  </a:cubicBezTo>
                  <a:cubicBezTo>
                    <a:pt x="19359" y="668"/>
                    <a:pt x="19359" y="742"/>
                    <a:pt x="19359" y="742"/>
                  </a:cubicBezTo>
                  <a:cubicBezTo>
                    <a:pt x="19359" y="668"/>
                    <a:pt x="19359" y="668"/>
                    <a:pt x="19359" y="668"/>
                  </a:cubicBezTo>
                  <a:cubicBezTo>
                    <a:pt x="19359" y="668"/>
                    <a:pt x="19449" y="668"/>
                    <a:pt x="19449" y="668"/>
                  </a:cubicBezTo>
                  <a:cubicBezTo>
                    <a:pt x="19449" y="594"/>
                    <a:pt x="19449" y="594"/>
                    <a:pt x="19359" y="594"/>
                  </a:cubicBezTo>
                  <a:cubicBezTo>
                    <a:pt x="19539" y="594"/>
                    <a:pt x="19539" y="446"/>
                    <a:pt x="19539" y="371"/>
                  </a:cubicBezTo>
                  <a:cubicBezTo>
                    <a:pt x="19449" y="297"/>
                    <a:pt x="19270" y="446"/>
                    <a:pt x="19270" y="371"/>
                  </a:cubicBezTo>
                  <a:cubicBezTo>
                    <a:pt x="19270" y="371"/>
                    <a:pt x="19270" y="371"/>
                    <a:pt x="19270" y="297"/>
                  </a:cubicBezTo>
                  <a:cubicBezTo>
                    <a:pt x="19270" y="371"/>
                    <a:pt x="19270" y="371"/>
                    <a:pt x="19270" y="371"/>
                  </a:cubicBezTo>
                  <a:cubicBezTo>
                    <a:pt x="19270" y="371"/>
                    <a:pt x="19270" y="297"/>
                    <a:pt x="19270" y="297"/>
                  </a:cubicBezTo>
                  <a:cubicBezTo>
                    <a:pt x="19270" y="297"/>
                    <a:pt x="19270" y="297"/>
                    <a:pt x="19270" y="297"/>
                  </a:cubicBezTo>
                  <a:cubicBezTo>
                    <a:pt x="19270" y="297"/>
                    <a:pt x="19359" y="223"/>
                    <a:pt x="19270" y="149"/>
                  </a:cubicBezTo>
                  <a:cubicBezTo>
                    <a:pt x="19180" y="149"/>
                    <a:pt x="19180" y="223"/>
                    <a:pt x="19180" y="297"/>
                  </a:cubicBezTo>
                  <a:cubicBezTo>
                    <a:pt x="19090" y="149"/>
                    <a:pt x="19090" y="297"/>
                    <a:pt x="19001" y="297"/>
                  </a:cubicBezTo>
                  <a:cubicBezTo>
                    <a:pt x="19001" y="297"/>
                    <a:pt x="18822" y="223"/>
                    <a:pt x="18822" y="223"/>
                  </a:cubicBezTo>
                  <a:cubicBezTo>
                    <a:pt x="18822" y="223"/>
                    <a:pt x="18822" y="149"/>
                    <a:pt x="18822" y="149"/>
                  </a:cubicBezTo>
                  <a:cubicBezTo>
                    <a:pt x="18822" y="149"/>
                    <a:pt x="18822" y="74"/>
                    <a:pt x="18822" y="74"/>
                  </a:cubicBezTo>
                  <a:cubicBezTo>
                    <a:pt x="18822" y="74"/>
                    <a:pt x="18822" y="149"/>
                    <a:pt x="18822" y="149"/>
                  </a:cubicBezTo>
                  <a:cubicBezTo>
                    <a:pt x="18822" y="149"/>
                    <a:pt x="18732" y="149"/>
                    <a:pt x="18732" y="149"/>
                  </a:cubicBezTo>
                  <a:cubicBezTo>
                    <a:pt x="18732" y="149"/>
                    <a:pt x="18732" y="223"/>
                    <a:pt x="18732" y="297"/>
                  </a:cubicBezTo>
                  <a:cubicBezTo>
                    <a:pt x="18732" y="297"/>
                    <a:pt x="18732" y="297"/>
                    <a:pt x="18732" y="297"/>
                  </a:cubicBezTo>
                  <a:cubicBezTo>
                    <a:pt x="18732" y="297"/>
                    <a:pt x="18732" y="297"/>
                    <a:pt x="18732" y="297"/>
                  </a:cubicBezTo>
                  <a:cubicBezTo>
                    <a:pt x="18732" y="297"/>
                    <a:pt x="18732" y="371"/>
                    <a:pt x="18732" y="371"/>
                  </a:cubicBezTo>
                  <a:cubicBezTo>
                    <a:pt x="18732" y="371"/>
                    <a:pt x="18732" y="446"/>
                    <a:pt x="18732" y="446"/>
                  </a:cubicBezTo>
                  <a:cubicBezTo>
                    <a:pt x="18642" y="446"/>
                    <a:pt x="18642" y="371"/>
                    <a:pt x="18642" y="297"/>
                  </a:cubicBezTo>
                  <a:cubicBezTo>
                    <a:pt x="18642" y="297"/>
                    <a:pt x="18463" y="297"/>
                    <a:pt x="18463" y="297"/>
                  </a:cubicBezTo>
                  <a:cubicBezTo>
                    <a:pt x="18373" y="297"/>
                    <a:pt x="18553" y="446"/>
                    <a:pt x="18553" y="446"/>
                  </a:cubicBezTo>
                  <a:cubicBezTo>
                    <a:pt x="18463" y="446"/>
                    <a:pt x="18284" y="371"/>
                    <a:pt x="18373" y="520"/>
                  </a:cubicBezTo>
                  <a:cubicBezTo>
                    <a:pt x="18373" y="594"/>
                    <a:pt x="18463" y="594"/>
                    <a:pt x="18553" y="594"/>
                  </a:cubicBezTo>
                  <a:cubicBezTo>
                    <a:pt x="18553" y="594"/>
                    <a:pt x="18553" y="520"/>
                    <a:pt x="18642" y="520"/>
                  </a:cubicBezTo>
                  <a:cubicBezTo>
                    <a:pt x="18553" y="594"/>
                    <a:pt x="18642" y="594"/>
                    <a:pt x="18642" y="594"/>
                  </a:cubicBezTo>
                  <a:cubicBezTo>
                    <a:pt x="18642" y="668"/>
                    <a:pt x="18732" y="668"/>
                    <a:pt x="18642" y="668"/>
                  </a:cubicBezTo>
                  <a:cubicBezTo>
                    <a:pt x="18642" y="742"/>
                    <a:pt x="18732" y="742"/>
                    <a:pt x="18822" y="742"/>
                  </a:cubicBezTo>
                  <a:cubicBezTo>
                    <a:pt x="18732" y="742"/>
                    <a:pt x="18553" y="668"/>
                    <a:pt x="18553" y="742"/>
                  </a:cubicBezTo>
                  <a:cubicBezTo>
                    <a:pt x="18463" y="817"/>
                    <a:pt x="18553" y="817"/>
                    <a:pt x="18553" y="817"/>
                  </a:cubicBezTo>
                  <a:cubicBezTo>
                    <a:pt x="18553" y="891"/>
                    <a:pt x="18553" y="891"/>
                    <a:pt x="18553" y="891"/>
                  </a:cubicBezTo>
                  <a:cubicBezTo>
                    <a:pt x="18553" y="891"/>
                    <a:pt x="18553" y="891"/>
                    <a:pt x="18463" y="891"/>
                  </a:cubicBezTo>
                  <a:cubicBezTo>
                    <a:pt x="18463" y="891"/>
                    <a:pt x="18373" y="891"/>
                    <a:pt x="18373" y="891"/>
                  </a:cubicBezTo>
                  <a:cubicBezTo>
                    <a:pt x="18284" y="965"/>
                    <a:pt x="18373" y="965"/>
                    <a:pt x="18373" y="1039"/>
                  </a:cubicBezTo>
                  <a:cubicBezTo>
                    <a:pt x="18373" y="1039"/>
                    <a:pt x="18284" y="1039"/>
                    <a:pt x="18373" y="1114"/>
                  </a:cubicBezTo>
                  <a:cubicBezTo>
                    <a:pt x="18373" y="1188"/>
                    <a:pt x="18463" y="1188"/>
                    <a:pt x="18463" y="1188"/>
                  </a:cubicBezTo>
                  <a:cubicBezTo>
                    <a:pt x="18463" y="1188"/>
                    <a:pt x="18373" y="1188"/>
                    <a:pt x="18373" y="1188"/>
                  </a:cubicBezTo>
                  <a:cubicBezTo>
                    <a:pt x="18284" y="1188"/>
                    <a:pt x="18373" y="1188"/>
                    <a:pt x="18284" y="1188"/>
                  </a:cubicBezTo>
                  <a:cubicBezTo>
                    <a:pt x="18284" y="1188"/>
                    <a:pt x="18284" y="1262"/>
                    <a:pt x="18284" y="1262"/>
                  </a:cubicBezTo>
                  <a:cubicBezTo>
                    <a:pt x="18284" y="1262"/>
                    <a:pt x="18284" y="1262"/>
                    <a:pt x="18284" y="1336"/>
                  </a:cubicBezTo>
                  <a:cubicBezTo>
                    <a:pt x="18284" y="1336"/>
                    <a:pt x="18284" y="1411"/>
                    <a:pt x="18373" y="1485"/>
                  </a:cubicBezTo>
                  <a:cubicBezTo>
                    <a:pt x="18284" y="1411"/>
                    <a:pt x="18194" y="1485"/>
                    <a:pt x="18194" y="1411"/>
                  </a:cubicBezTo>
                  <a:cubicBezTo>
                    <a:pt x="18194" y="1411"/>
                    <a:pt x="18105" y="1411"/>
                    <a:pt x="18105" y="1411"/>
                  </a:cubicBezTo>
                  <a:cubicBezTo>
                    <a:pt x="18105" y="1485"/>
                    <a:pt x="18105" y="1485"/>
                    <a:pt x="18015" y="1559"/>
                  </a:cubicBezTo>
                  <a:cubicBezTo>
                    <a:pt x="18015" y="1559"/>
                    <a:pt x="18015" y="1559"/>
                    <a:pt x="17925" y="1559"/>
                  </a:cubicBezTo>
                  <a:cubicBezTo>
                    <a:pt x="17925" y="1559"/>
                    <a:pt x="17925" y="1633"/>
                    <a:pt x="17925" y="1633"/>
                  </a:cubicBezTo>
                  <a:cubicBezTo>
                    <a:pt x="18015" y="1633"/>
                    <a:pt x="17836" y="1707"/>
                    <a:pt x="17925" y="1633"/>
                  </a:cubicBezTo>
                  <a:cubicBezTo>
                    <a:pt x="17836" y="1707"/>
                    <a:pt x="17836" y="1633"/>
                    <a:pt x="17836" y="1559"/>
                  </a:cubicBezTo>
                  <a:cubicBezTo>
                    <a:pt x="17836" y="1485"/>
                    <a:pt x="17925" y="1485"/>
                    <a:pt x="17925" y="1411"/>
                  </a:cubicBezTo>
                  <a:cubicBezTo>
                    <a:pt x="17925" y="1336"/>
                    <a:pt x="17925" y="1262"/>
                    <a:pt x="17925" y="1188"/>
                  </a:cubicBezTo>
                  <a:cubicBezTo>
                    <a:pt x="17925" y="1114"/>
                    <a:pt x="18015" y="1114"/>
                    <a:pt x="17925" y="1039"/>
                  </a:cubicBezTo>
                  <a:cubicBezTo>
                    <a:pt x="17836" y="1039"/>
                    <a:pt x="17746" y="1114"/>
                    <a:pt x="17746" y="1114"/>
                  </a:cubicBezTo>
                  <a:cubicBezTo>
                    <a:pt x="17836" y="1039"/>
                    <a:pt x="17925" y="1039"/>
                    <a:pt x="17925" y="965"/>
                  </a:cubicBezTo>
                  <a:cubicBezTo>
                    <a:pt x="18015" y="891"/>
                    <a:pt x="18015" y="742"/>
                    <a:pt x="18015" y="668"/>
                  </a:cubicBezTo>
                  <a:cubicBezTo>
                    <a:pt x="18015" y="742"/>
                    <a:pt x="18015" y="668"/>
                    <a:pt x="18015" y="594"/>
                  </a:cubicBezTo>
                  <a:cubicBezTo>
                    <a:pt x="18015" y="594"/>
                    <a:pt x="18015" y="594"/>
                    <a:pt x="18015" y="520"/>
                  </a:cubicBezTo>
                  <a:cubicBezTo>
                    <a:pt x="18015" y="520"/>
                    <a:pt x="18015" y="446"/>
                    <a:pt x="18015" y="446"/>
                  </a:cubicBezTo>
                  <a:cubicBezTo>
                    <a:pt x="17836" y="446"/>
                    <a:pt x="17746" y="668"/>
                    <a:pt x="17656" y="742"/>
                  </a:cubicBezTo>
                  <a:cubicBezTo>
                    <a:pt x="17656" y="817"/>
                    <a:pt x="17567" y="891"/>
                    <a:pt x="17477" y="965"/>
                  </a:cubicBezTo>
                  <a:cubicBezTo>
                    <a:pt x="17388" y="1114"/>
                    <a:pt x="17298" y="1262"/>
                    <a:pt x="17208" y="1411"/>
                  </a:cubicBezTo>
                  <a:cubicBezTo>
                    <a:pt x="17119" y="1559"/>
                    <a:pt x="17029" y="1633"/>
                    <a:pt x="16939" y="1782"/>
                  </a:cubicBezTo>
                  <a:cubicBezTo>
                    <a:pt x="17119" y="1782"/>
                    <a:pt x="17029" y="1782"/>
                    <a:pt x="17029" y="1856"/>
                  </a:cubicBezTo>
                  <a:cubicBezTo>
                    <a:pt x="16939" y="1930"/>
                    <a:pt x="16939" y="2004"/>
                    <a:pt x="16850" y="2079"/>
                  </a:cubicBezTo>
                  <a:cubicBezTo>
                    <a:pt x="16850" y="2079"/>
                    <a:pt x="16850" y="2227"/>
                    <a:pt x="16760" y="2227"/>
                  </a:cubicBezTo>
                  <a:cubicBezTo>
                    <a:pt x="16671" y="2227"/>
                    <a:pt x="16671" y="2153"/>
                    <a:pt x="16760" y="2153"/>
                  </a:cubicBezTo>
                  <a:cubicBezTo>
                    <a:pt x="16671" y="2153"/>
                    <a:pt x="16671" y="2153"/>
                    <a:pt x="16671" y="2153"/>
                  </a:cubicBezTo>
                  <a:cubicBezTo>
                    <a:pt x="16671" y="2153"/>
                    <a:pt x="16671" y="2079"/>
                    <a:pt x="16671" y="2079"/>
                  </a:cubicBezTo>
                  <a:cubicBezTo>
                    <a:pt x="16581" y="2153"/>
                    <a:pt x="16671" y="2227"/>
                    <a:pt x="16671" y="2301"/>
                  </a:cubicBezTo>
                  <a:cubicBezTo>
                    <a:pt x="16581" y="2301"/>
                    <a:pt x="16581" y="2004"/>
                    <a:pt x="16581" y="1930"/>
                  </a:cubicBezTo>
                  <a:cubicBezTo>
                    <a:pt x="16581" y="1856"/>
                    <a:pt x="16850" y="1782"/>
                    <a:pt x="16760" y="1707"/>
                  </a:cubicBezTo>
                  <a:cubicBezTo>
                    <a:pt x="16760" y="1707"/>
                    <a:pt x="16760" y="1707"/>
                    <a:pt x="16671" y="1782"/>
                  </a:cubicBezTo>
                  <a:cubicBezTo>
                    <a:pt x="16671" y="1707"/>
                    <a:pt x="16671" y="1707"/>
                    <a:pt x="16760" y="1707"/>
                  </a:cubicBezTo>
                  <a:cubicBezTo>
                    <a:pt x="16671" y="1707"/>
                    <a:pt x="16760" y="1559"/>
                    <a:pt x="16850" y="1633"/>
                  </a:cubicBezTo>
                  <a:cubicBezTo>
                    <a:pt x="16850" y="1559"/>
                    <a:pt x="16760" y="1485"/>
                    <a:pt x="16850" y="1485"/>
                  </a:cubicBezTo>
                  <a:cubicBezTo>
                    <a:pt x="16760" y="1411"/>
                    <a:pt x="16671" y="1485"/>
                    <a:pt x="16671" y="1411"/>
                  </a:cubicBezTo>
                  <a:cubicBezTo>
                    <a:pt x="16671" y="1411"/>
                    <a:pt x="16850" y="1411"/>
                    <a:pt x="16850" y="1336"/>
                  </a:cubicBezTo>
                  <a:cubicBezTo>
                    <a:pt x="16850" y="1262"/>
                    <a:pt x="16671" y="1336"/>
                    <a:pt x="16671" y="1411"/>
                  </a:cubicBezTo>
                  <a:cubicBezTo>
                    <a:pt x="16760" y="1336"/>
                    <a:pt x="16850" y="1188"/>
                    <a:pt x="16939" y="1114"/>
                  </a:cubicBezTo>
                  <a:cubicBezTo>
                    <a:pt x="16939" y="1114"/>
                    <a:pt x="16939" y="1114"/>
                    <a:pt x="16939" y="1039"/>
                  </a:cubicBezTo>
                  <a:cubicBezTo>
                    <a:pt x="17029" y="1039"/>
                    <a:pt x="17029" y="1039"/>
                    <a:pt x="17029" y="1039"/>
                  </a:cubicBezTo>
                  <a:cubicBezTo>
                    <a:pt x="17029" y="1039"/>
                    <a:pt x="17119" y="965"/>
                    <a:pt x="17119" y="891"/>
                  </a:cubicBezTo>
                  <a:cubicBezTo>
                    <a:pt x="17119" y="891"/>
                    <a:pt x="17119" y="817"/>
                    <a:pt x="17119" y="817"/>
                  </a:cubicBezTo>
                  <a:cubicBezTo>
                    <a:pt x="17119" y="817"/>
                    <a:pt x="17208" y="817"/>
                    <a:pt x="17208" y="817"/>
                  </a:cubicBezTo>
                  <a:cubicBezTo>
                    <a:pt x="17208" y="817"/>
                    <a:pt x="17298" y="742"/>
                    <a:pt x="17298" y="668"/>
                  </a:cubicBezTo>
                  <a:cubicBezTo>
                    <a:pt x="17388" y="594"/>
                    <a:pt x="17298" y="520"/>
                    <a:pt x="17208" y="668"/>
                  </a:cubicBezTo>
                  <a:cubicBezTo>
                    <a:pt x="17208" y="594"/>
                    <a:pt x="17208" y="594"/>
                    <a:pt x="17119" y="594"/>
                  </a:cubicBezTo>
                  <a:cubicBezTo>
                    <a:pt x="17119" y="594"/>
                    <a:pt x="17119" y="594"/>
                    <a:pt x="17029" y="668"/>
                  </a:cubicBezTo>
                  <a:cubicBezTo>
                    <a:pt x="17029" y="668"/>
                    <a:pt x="17029" y="594"/>
                    <a:pt x="17029" y="594"/>
                  </a:cubicBezTo>
                  <a:cubicBezTo>
                    <a:pt x="17029" y="668"/>
                    <a:pt x="17029" y="668"/>
                    <a:pt x="16939" y="668"/>
                  </a:cubicBezTo>
                  <a:cubicBezTo>
                    <a:pt x="16939" y="668"/>
                    <a:pt x="17029" y="594"/>
                    <a:pt x="17029" y="594"/>
                  </a:cubicBezTo>
                  <a:cubicBezTo>
                    <a:pt x="17119" y="520"/>
                    <a:pt x="17029" y="446"/>
                    <a:pt x="16939" y="371"/>
                  </a:cubicBezTo>
                  <a:cubicBezTo>
                    <a:pt x="16850" y="446"/>
                    <a:pt x="16939" y="520"/>
                    <a:pt x="16939" y="594"/>
                  </a:cubicBezTo>
                  <a:cubicBezTo>
                    <a:pt x="16939" y="668"/>
                    <a:pt x="16939" y="742"/>
                    <a:pt x="16850" y="742"/>
                  </a:cubicBezTo>
                  <a:cubicBezTo>
                    <a:pt x="16850" y="742"/>
                    <a:pt x="16850" y="742"/>
                    <a:pt x="16850" y="742"/>
                  </a:cubicBezTo>
                  <a:cubicBezTo>
                    <a:pt x="16850" y="742"/>
                    <a:pt x="16850" y="742"/>
                    <a:pt x="16850" y="817"/>
                  </a:cubicBezTo>
                  <a:cubicBezTo>
                    <a:pt x="16850" y="668"/>
                    <a:pt x="16760" y="594"/>
                    <a:pt x="16760" y="520"/>
                  </a:cubicBezTo>
                  <a:cubicBezTo>
                    <a:pt x="16671" y="594"/>
                    <a:pt x="16671" y="594"/>
                    <a:pt x="16671" y="668"/>
                  </a:cubicBezTo>
                  <a:cubicBezTo>
                    <a:pt x="16581" y="668"/>
                    <a:pt x="16581" y="594"/>
                    <a:pt x="16581" y="594"/>
                  </a:cubicBezTo>
                  <a:cubicBezTo>
                    <a:pt x="16581" y="594"/>
                    <a:pt x="16581" y="594"/>
                    <a:pt x="16581" y="594"/>
                  </a:cubicBezTo>
                  <a:cubicBezTo>
                    <a:pt x="16581" y="594"/>
                    <a:pt x="16671" y="520"/>
                    <a:pt x="16671" y="446"/>
                  </a:cubicBezTo>
                  <a:cubicBezTo>
                    <a:pt x="16581" y="371"/>
                    <a:pt x="16581" y="520"/>
                    <a:pt x="16581" y="520"/>
                  </a:cubicBezTo>
                  <a:cubicBezTo>
                    <a:pt x="16581" y="520"/>
                    <a:pt x="16491" y="520"/>
                    <a:pt x="16491" y="520"/>
                  </a:cubicBezTo>
                  <a:cubicBezTo>
                    <a:pt x="16491" y="520"/>
                    <a:pt x="16402" y="446"/>
                    <a:pt x="16402" y="371"/>
                  </a:cubicBezTo>
                  <a:cubicBezTo>
                    <a:pt x="16312" y="371"/>
                    <a:pt x="16222" y="446"/>
                    <a:pt x="16312" y="446"/>
                  </a:cubicBezTo>
                  <a:cubicBezTo>
                    <a:pt x="16222" y="446"/>
                    <a:pt x="16312" y="520"/>
                    <a:pt x="16312" y="594"/>
                  </a:cubicBezTo>
                  <a:cubicBezTo>
                    <a:pt x="16312" y="594"/>
                    <a:pt x="16402" y="594"/>
                    <a:pt x="16402" y="594"/>
                  </a:cubicBezTo>
                  <a:cubicBezTo>
                    <a:pt x="16402" y="668"/>
                    <a:pt x="16312" y="594"/>
                    <a:pt x="16312" y="668"/>
                  </a:cubicBezTo>
                  <a:cubicBezTo>
                    <a:pt x="16312" y="668"/>
                    <a:pt x="16312" y="594"/>
                    <a:pt x="16312" y="668"/>
                  </a:cubicBezTo>
                  <a:cubicBezTo>
                    <a:pt x="16312" y="742"/>
                    <a:pt x="16312" y="742"/>
                    <a:pt x="16312" y="742"/>
                  </a:cubicBezTo>
                  <a:cubicBezTo>
                    <a:pt x="16312" y="817"/>
                    <a:pt x="16222" y="817"/>
                    <a:pt x="16222" y="742"/>
                  </a:cubicBezTo>
                  <a:cubicBezTo>
                    <a:pt x="16222" y="742"/>
                    <a:pt x="16133" y="742"/>
                    <a:pt x="16133" y="742"/>
                  </a:cubicBezTo>
                  <a:cubicBezTo>
                    <a:pt x="16133" y="742"/>
                    <a:pt x="16133" y="668"/>
                    <a:pt x="16133" y="668"/>
                  </a:cubicBezTo>
                  <a:cubicBezTo>
                    <a:pt x="16133" y="668"/>
                    <a:pt x="16133" y="668"/>
                    <a:pt x="16133" y="594"/>
                  </a:cubicBezTo>
                  <a:cubicBezTo>
                    <a:pt x="16043" y="668"/>
                    <a:pt x="15954" y="668"/>
                    <a:pt x="15954" y="742"/>
                  </a:cubicBezTo>
                  <a:cubicBezTo>
                    <a:pt x="16043" y="891"/>
                    <a:pt x="16043" y="817"/>
                    <a:pt x="16133" y="891"/>
                  </a:cubicBezTo>
                  <a:cubicBezTo>
                    <a:pt x="16222" y="891"/>
                    <a:pt x="16402" y="965"/>
                    <a:pt x="16402" y="1114"/>
                  </a:cubicBezTo>
                  <a:cubicBezTo>
                    <a:pt x="16402" y="1188"/>
                    <a:pt x="16312" y="1188"/>
                    <a:pt x="16312" y="1114"/>
                  </a:cubicBezTo>
                  <a:cubicBezTo>
                    <a:pt x="16222" y="1114"/>
                    <a:pt x="16222" y="1039"/>
                    <a:pt x="16222" y="1039"/>
                  </a:cubicBezTo>
                  <a:cubicBezTo>
                    <a:pt x="16222" y="1039"/>
                    <a:pt x="16043" y="965"/>
                    <a:pt x="16043" y="965"/>
                  </a:cubicBezTo>
                  <a:cubicBezTo>
                    <a:pt x="16043" y="1039"/>
                    <a:pt x="16043" y="1114"/>
                    <a:pt x="16043" y="1114"/>
                  </a:cubicBezTo>
                  <a:cubicBezTo>
                    <a:pt x="15954" y="1188"/>
                    <a:pt x="15954" y="1262"/>
                    <a:pt x="15864" y="1336"/>
                  </a:cubicBezTo>
                  <a:cubicBezTo>
                    <a:pt x="15954" y="1336"/>
                    <a:pt x="16133" y="1411"/>
                    <a:pt x="16043" y="1485"/>
                  </a:cubicBezTo>
                  <a:cubicBezTo>
                    <a:pt x="16043" y="1411"/>
                    <a:pt x="15774" y="1336"/>
                    <a:pt x="15685" y="1411"/>
                  </a:cubicBezTo>
                  <a:cubicBezTo>
                    <a:pt x="15595" y="1485"/>
                    <a:pt x="15505" y="1559"/>
                    <a:pt x="15416" y="1633"/>
                  </a:cubicBezTo>
                  <a:cubicBezTo>
                    <a:pt x="15416" y="1633"/>
                    <a:pt x="15326" y="1707"/>
                    <a:pt x="15326" y="1782"/>
                  </a:cubicBezTo>
                  <a:cubicBezTo>
                    <a:pt x="15326" y="1782"/>
                    <a:pt x="15416" y="1782"/>
                    <a:pt x="15416" y="1782"/>
                  </a:cubicBezTo>
                  <a:cubicBezTo>
                    <a:pt x="15416" y="1782"/>
                    <a:pt x="15416" y="1782"/>
                    <a:pt x="15416" y="1782"/>
                  </a:cubicBezTo>
                  <a:cubicBezTo>
                    <a:pt x="15416" y="1782"/>
                    <a:pt x="15416" y="1782"/>
                    <a:pt x="15416" y="1782"/>
                  </a:cubicBezTo>
                  <a:cubicBezTo>
                    <a:pt x="15416" y="1856"/>
                    <a:pt x="15237" y="1782"/>
                    <a:pt x="15237" y="1930"/>
                  </a:cubicBezTo>
                  <a:cubicBezTo>
                    <a:pt x="15237" y="1930"/>
                    <a:pt x="15326" y="1856"/>
                    <a:pt x="15416" y="1930"/>
                  </a:cubicBezTo>
                  <a:cubicBezTo>
                    <a:pt x="15326" y="1930"/>
                    <a:pt x="15237" y="1930"/>
                    <a:pt x="15147" y="1930"/>
                  </a:cubicBezTo>
                  <a:cubicBezTo>
                    <a:pt x="15147" y="2004"/>
                    <a:pt x="15237" y="2004"/>
                    <a:pt x="15326" y="2004"/>
                  </a:cubicBezTo>
                  <a:cubicBezTo>
                    <a:pt x="15326" y="2079"/>
                    <a:pt x="15237" y="2004"/>
                    <a:pt x="15237" y="2079"/>
                  </a:cubicBezTo>
                  <a:cubicBezTo>
                    <a:pt x="15237" y="2079"/>
                    <a:pt x="15326" y="2153"/>
                    <a:pt x="15237" y="2153"/>
                  </a:cubicBezTo>
                  <a:cubicBezTo>
                    <a:pt x="15237" y="2153"/>
                    <a:pt x="15147" y="2227"/>
                    <a:pt x="15057" y="2227"/>
                  </a:cubicBezTo>
                  <a:cubicBezTo>
                    <a:pt x="15147" y="2227"/>
                    <a:pt x="15147" y="2301"/>
                    <a:pt x="15237" y="2301"/>
                  </a:cubicBezTo>
                  <a:cubicBezTo>
                    <a:pt x="15237" y="2375"/>
                    <a:pt x="15326" y="2301"/>
                    <a:pt x="15416" y="2375"/>
                  </a:cubicBezTo>
                  <a:cubicBezTo>
                    <a:pt x="15326" y="2375"/>
                    <a:pt x="15326" y="2524"/>
                    <a:pt x="15237" y="2524"/>
                  </a:cubicBezTo>
                  <a:cubicBezTo>
                    <a:pt x="15237" y="2450"/>
                    <a:pt x="15237" y="2450"/>
                    <a:pt x="15237" y="2450"/>
                  </a:cubicBezTo>
                  <a:cubicBezTo>
                    <a:pt x="15147" y="2375"/>
                    <a:pt x="15057" y="2524"/>
                    <a:pt x="15057" y="2524"/>
                  </a:cubicBezTo>
                  <a:cubicBezTo>
                    <a:pt x="15057" y="2450"/>
                    <a:pt x="15147" y="2301"/>
                    <a:pt x="14968" y="2375"/>
                  </a:cubicBezTo>
                  <a:cubicBezTo>
                    <a:pt x="14968" y="2227"/>
                    <a:pt x="14968" y="2153"/>
                    <a:pt x="14968" y="2079"/>
                  </a:cubicBezTo>
                  <a:cubicBezTo>
                    <a:pt x="14878" y="2079"/>
                    <a:pt x="14878" y="2153"/>
                    <a:pt x="14788" y="2227"/>
                  </a:cubicBezTo>
                  <a:cubicBezTo>
                    <a:pt x="14788" y="2227"/>
                    <a:pt x="14788" y="2227"/>
                    <a:pt x="14699" y="2227"/>
                  </a:cubicBezTo>
                  <a:cubicBezTo>
                    <a:pt x="14699" y="2227"/>
                    <a:pt x="14699" y="2227"/>
                    <a:pt x="14699" y="2227"/>
                  </a:cubicBezTo>
                  <a:cubicBezTo>
                    <a:pt x="14609" y="2301"/>
                    <a:pt x="14520" y="2227"/>
                    <a:pt x="14430" y="2301"/>
                  </a:cubicBezTo>
                  <a:cubicBezTo>
                    <a:pt x="14430" y="2301"/>
                    <a:pt x="14430" y="2301"/>
                    <a:pt x="14340" y="2301"/>
                  </a:cubicBezTo>
                  <a:cubicBezTo>
                    <a:pt x="14430" y="2301"/>
                    <a:pt x="14430" y="2227"/>
                    <a:pt x="14520" y="2227"/>
                  </a:cubicBezTo>
                  <a:cubicBezTo>
                    <a:pt x="14520" y="2227"/>
                    <a:pt x="14520" y="2227"/>
                    <a:pt x="14609" y="2227"/>
                  </a:cubicBezTo>
                  <a:cubicBezTo>
                    <a:pt x="14699" y="2227"/>
                    <a:pt x="14788" y="2153"/>
                    <a:pt x="14878" y="2153"/>
                  </a:cubicBezTo>
                  <a:cubicBezTo>
                    <a:pt x="15057" y="1856"/>
                    <a:pt x="14609" y="2079"/>
                    <a:pt x="14609" y="1930"/>
                  </a:cubicBezTo>
                  <a:cubicBezTo>
                    <a:pt x="14609" y="1930"/>
                    <a:pt x="14520" y="1856"/>
                    <a:pt x="14520" y="1856"/>
                  </a:cubicBezTo>
                  <a:cubicBezTo>
                    <a:pt x="14430" y="1856"/>
                    <a:pt x="14430" y="1930"/>
                    <a:pt x="14430" y="1930"/>
                  </a:cubicBezTo>
                  <a:cubicBezTo>
                    <a:pt x="14430" y="2004"/>
                    <a:pt x="14340" y="2079"/>
                    <a:pt x="14430" y="2079"/>
                  </a:cubicBezTo>
                  <a:cubicBezTo>
                    <a:pt x="14430" y="2079"/>
                    <a:pt x="14520" y="2079"/>
                    <a:pt x="14609" y="2153"/>
                  </a:cubicBezTo>
                  <a:cubicBezTo>
                    <a:pt x="14520" y="2153"/>
                    <a:pt x="14520" y="2079"/>
                    <a:pt x="14430" y="2079"/>
                  </a:cubicBezTo>
                  <a:cubicBezTo>
                    <a:pt x="14430" y="2079"/>
                    <a:pt x="14340" y="2153"/>
                    <a:pt x="14340" y="2153"/>
                  </a:cubicBezTo>
                  <a:cubicBezTo>
                    <a:pt x="14340" y="2079"/>
                    <a:pt x="14340" y="2079"/>
                    <a:pt x="14340" y="2004"/>
                  </a:cubicBezTo>
                  <a:cubicBezTo>
                    <a:pt x="14340" y="2004"/>
                    <a:pt x="14340" y="1930"/>
                    <a:pt x="14340" y="1930"/>
                  </a:cubicBezTo>
                  <a:cubicBezTo>
                    <a:pt x="14340" y="1930"/>
                    <a:pt x="14340" y="1856"/>
                    <a:pt x="14340" y="1856"/>
                  </a:cubicBezTo>
                  <a:cubicBezTo>
                    <a:pt x="14340" y="1782"/>
                    <a:pt x="14251" y="1782"/>
                    <a:pt x="14251" y="1856"/>
                  </a:cubicBezTo>
                  <a:cubicBezTo>
                    <a:pt x="14251" y="1856"/>
                    <a:pt x="14251" y="1930"/>
                    <a:pt x="14251" y="1930"/>
                  </a:cubicBezTo>
                  <a:cubicBezTo>
                    <a:pt x="14251" y="1856"/>
                    <a:pt x="14251" y="1856"/>
                    <a:pt x="14161" y="1782"/>
                  </a:cubicBezTo>
                  <a:cubicBezTo>
                    <a:pt x="14161" y="1782"/>
                    <a:pt x="14161" y="1856"/>
                    <a:pt x="14071" y="1856"/>
                  </a:cubicBezTo>
                  <a:cubicBezTo>
                    <a:pt x="14161" y="1707"/>
                    <a:pt x="14161" y="1707"/>
                    <a:pt x="14071" y="1782"/>
                  </a:cubicBezTo>
                  <a:cubicBezTo>
                    <a:pt x="13982" y="1856"/>
                    <a:pt x="13892" y="1930"/>
                    <a:pt x="14071" y="2004"/>
                  </a:cubicBezTo>
                  <a:cubicBezTo>
                    <a:pt x="13982" y="2004"/>
                    <a:pt x="13982" y="2079"/>
                    <a:pt x="13982" y="2079"/>
                  </a:cubicBezTo>
                  <a:cubicBezTo>
                    <a:pt x="13982" y="2079"/>
                    <a:pt x="13982" y="2004"/>
                    <a:pt x="13892" y="1930"/>
                  </a:cubicBezTo>
                  <a:cubicBezTo>
                    <a:pt x="13892" y="1856"/>
                    <a:pt x="13802" y="1856"/>
                    <a:pt x="13802" y="1782"/>
                  </a:cubicBezTo>
                  <a:cubicBezTo>
                    <a:pt x="13802" y="1782"/>
                    <a:pt x="13802" y="1707"/>
                    <a:pt x="13713" y="1782"/>
                  </a:cubicBezTo>
                  <a:cubicBezTo>
                    <a:pt x="13713" y="1782"/>
                    <a:pt x="13713" y="1930"/>
                    <a:pt x="13713" y="2004"/>
                  </a:cubicBezTo>
                  <a:cubicBezTo>
                    <a:pt x="13713" y="1930"/>
                    <a:pt x="13623" y="1930"/>
                    <a:pt x="13623" y="1856"/>
                  </a:cubicBezTo>
                  <a:cubicBezTo>
                    <a:pt x="13623" y="1856"/>
                    <a:pt x="13534" y="1856"/>
                    <a:pt x="13534" y="1930"/>
                  </a:cubicBezTo>
                  <a:cubicBezTo>
                    <a:pt x="13444" y="1930"/>
                    <a:pt x="13444" y="1930"/>
                    <a:pt x="13534" y="2004"/>
                  </a:cubicBezTo>
                  <a:cubicBezTo>
                    <a:pt x="13534" y="2079"/>
                    <a:pt x="13623" y="2079"/>
                    <a:pt x="13713" y="2079"/>
                  </a:cubicBezTo>
                  <a:cubicBezTo>
                    <a:pt x="13623" y="2079"/>
                    <a:pt x="13623" y="2153"/>
                    <a:pt x="13713" y="2227"/>
                  </a:cubicBezTo>
                  <a:cubicBezTo>
                    <a:pt x="13713" y="2227"/>
                    <a:pt x="13802" y="2227"/>
                    <a:pt x="13802" y="2227"/>
                  </a:cubicBezTo>
                  <a:cubicBezTo>
                    <a:pt x="13802" y="2227"/>
                    <a:pt x="13802" y="2227"/>
                    <a:pt x="13892" y="2301"/>
                  </a:cubicBezTo>
                  <a:cubicBezTo>
                    <a:pt x="13892" y="2301"/>
                    <a:pt x="13982" y="2227"/>
                    <a:pt x="13982" y="2227"/>
                  </a:cubicBezTo>
                  <a:cubicBezTo>
                    <a:pt x="14071" y="2227"/>
                    <a:pt x="14071" y="2227"/>
                    <a:pt x="14071" y="2227"/>
                  </a:cubicBezTo>
                  <a:cubicBezTo>
                    <a:pt x="14161" y="2227"/>
                    <a:pt x="14161" y="2153"/>
                    <a:pt x="14161" y="2153"/>
                  </a:cubicBezTo>
                  <a:cubicBezTo>
                    <a:pt x="14161" y="2227"/>
                    <a:pt x="14161" y="2227"/>
                    <a:pt x="14161" y="2301"/>
                  </a:cubicBezTo>
                  <a:cubicBezTo>
                    <a:pt x="14071" y="2301"/>
                    <a:pt x="13982" y="2301"/>
                    <a:pt x="13982" y="2301"/>
                  </a:cubicBezTo>
                  <a:cubicBezTo>
                    <a:pt x="13892" y="2301"/>
                    <a:pt x="13982" y="2375"/>
                    <a:pt x="13982" y="2375"/>
                  </a:cubicBezTo>
                  <a:cubicBezTo>
                    <a:pt x="14071" y="2375"/>
                    <a:pt x="14161" y="2375"/>
                    <a:pt x="14251" y="2375"/>
                  </a:cubicBezTo>
                  <a:cubicBezTo>
                    <a:pt x="14251" y="2375"/>
                    <a:pt x="14251" y="2375"/>
                    <a:pt x="14251" y="2375"/>
                  </a:cubicBezTo>
                  <a:cubicBezTo>
                    <a:pt x="14161" y="2375"/>
                    <a:pt x="14161" y="2450"/>
                    <a:pt x="14161" y="2524"/>
                  </a:cubicBezTo>
                  <a:cubicBezTo>
                    <a:pt x="14161" y="2450"/>
                    <a:pt x="14161" y="2450"/>
                    <a:pt x="14161" y="2450"/>
                  </a:cubicBezTo>
                  <a:cubicBezTo>
                    <a:pt x="14071" y="2375"/>
                    <a:pt x="14071" y="2450"/>
                    <a:pt x="14071" y="2524"/>
                  </a:cubicBezTo>
                  <a:cubicBezTo>
                    <a:pt x="14071" y="2524"/>
                    <a:pt x="14071" y="2598"/>
                    <a:pt x="14071" y="2598"/>
                  </a:cubicBezTo>
                  <a:cubicBezTo>
                    <a:pt x="14071" y="2672"/>
                    <a:pt x="14071" y="2672"/>
                    <a:pt x="14071" y="2672"/>
                  </a:cubicBezTo>
                  <a:cubicBezTo>
                    <a:pt x="14161" y="2747"/>
                    <a:pt x="14161" y="2747"/>
                    <a:pt x="14071" y="2747"/>
                  </a:cubicBezTo>
                  <a:cubicBezTo>
                    <a:pt x="14071" y="2747"/>
                    <a:pt x="14161" y="2821"/>
                    <a:pt x="14161" y="2895"/>
                  </a:cubicBezTo>
                  <a:cubicBezTo>
                    <a:pt x="14161" y="2895"/>
                    <a:pt x="14161" y="2969"/>
                    <a:pt x="14071" y="2895"/>
                  </a:cubicBezTo>
                  <a:cubicBezTo>
                    <a:pt x="14161" y="2895"/>
                    <a:pt x="14161" y="2895"/>
                    <a:pt x="14161" y="2895"/>
                  </a:cubicBezTo>
                  <a:cubicBezTo>
                    <a:pt x="14071" y="2821"/>
                    <a:pt x="14071" y="2747"/>
                    <a:pt x="13982" y="2672"/>
                  </a:cubicBezTo>
                  <a:cubicBezTo>
                    <a:pt x="13892" y="2598"/>
                    <a:pt x="13802" y="2598"/>
                    <a:pt x="13802" y="2524"/>
                  </a:cubicBezTo>
                  <a:cubicBezTo>
                    <a:pt x="13802" y="2524"/>
                    <a:pt x="13802" y="2450"/>
                    <a:pt x="13802" y="2450"/>
                  </a:cubicBezTo>
                  <a:cubicBezTo>
                    <a:pt x="13802" y="2524"/>
                    <a:pt x="13713" y="2450"/>
                    <a:pt x="13713" y="2450"/>
                  </a:cubicBezTo>
                  <a:cubicBezTo>
                    <a:pt x="13713" y="2375"/>
                    <a:pt x="13713" y="2375"/>
                    <a:pt x="13623" y="2375"/>
                  </a:cubicBezTo>
                  <a:cubicBezTo>
                    <a:pt x="13534" y="2301"/>
                    <a:pt x="13534" y="2450"/>
                    <a:pt x="13444" y="2524"/>
                  </a:cubicBezTo>
                  <a:cubicBezTo>
                    <a:pt x="13534" y="2524"/>
                    <a:pt x="13534" y="2524"/>
                    <a:pt x="13534" y="2598"/>
                  </a:cubicBezTo>
                  <a:cubicBezTo>
                    <a:pt x="13534" y="2598"/>
                    <a:pt x="13534" y="2598"/>
                    <a:pt x="13444" y="2598"/>
                  </a:cubicBezTo>
                  <a:cubicBezTo>
                    <a:pt x="13444" y="2672"/>
                    <a:pt x="13534" y="2747"/>
                    <a:pt x="13354" y="2747"/>
                  </a:cubicBezTo>
                  <a:cubicBezTo>
                    <a:pt x="13444" y="2747"/>
                    <a:pt x="13444" y="2672"/>
                    <a:pt x="13444" y="2672"/>
                  </a:cubicBezTo>
                  <a:cubicBezTo>
                    <a:pt x="13444" y="2672"/>
                    <a:pt x="13354" y="2672"/>
                    <a:pt x="13354" y="2672"/>
                  </a:cubicBezTo>
                  <a:cubicBezTo>
                    <a:pt x="13354" y="2672"/>
                    <a:pt x="13354" y="2747"/>
                    <a:pt x="13354" y="2747"/>
                  </a:cubicBezTo>
                  <a:cubicBezTo>
                    <a:pt x="13354" y="2747"/>
                    <a:pt x="13265" y="2747"/>
                    <a:pt x="13354" y="2821"/>
                  </a:cubicBezTo>
                  <a:cubicBezTo>
                    <a:pt x="13265" y="2821"/>
                    <a:pt x="13265" y="2747"/>
                    <a:pt x="13265" y="2747"/>
                  </a:cubicBezTo>
                  <a:cubicBezTo>
                    <a:pt x="13265" y="2747"/>
                    <a:pt x="13265" y="2747"/>
                    <a:pt x="13265" y="2747"/>
                  </a:cubicBezTo>
                  <a:cubicBezTo>
                    <a:pt x="13265" y="2672"/>
                    <a:pt x="13265" y="2672"/>
                    <a:pt x="13265" y="2672"/>
                  </a:cubicBezTo>
                  <a:cubicBezTo>
                    <a:pt x="13175" y="2598"/>
                    <a:pt x="13354" y="2598"/>
                    <a:pt x="13354" y="2524"/>
                  </a:cubicBezTo>
                  <a:cubicBezTo>
                    <a:pt x="13265" y="2524"/>
                    <a:pt x="13175" y="2598"/>
                    <a:pt x="13085" y="2672"/>
                  </a:cubicBezTo>
                  <a:cubicBezTo>
                    <a:pt x="13175" y="2747"/>
                    <a:pt x="13175" y="2821"/>
                    <a:pt x="12996" y="2821"/>
                  </a:cubicBezTo>
                  <a:cubicBezTo>
                    <a:pt x="12996" y="2895"/>
                    <a:pt x="12906" y="2821"/>
                    <a:pt x="12906" y="2895"/>
                  </a:cubicBezTo>
                  <a:cubicBezTo>
                    <a:pt x="12817" y="2895"/>
                    <a:pt x="12906" y="2969"/>
                    <a:pt x="12906" y="2969"/>
                  </a:cubicBezTo>
                  <a:cubicBezTo>
                    <a:pt x="12906" y="3044"/>
                    <a:pt x="12817" y="3118"/>
                    <a:pt x="12906" y="3118"/>
                  </a:cubicBezTo>
                  <a:cubicBezTo>
                    <a:pt x="12906" y="3192"/>
                    <a:pt x="12906" y="3192"/>
                    <a:pt x="12996" y="3192"/>
                  </a:cubicBezTo>
                  <a:cubicBezTo>
                    <a:pt x="12996" y="3266"/>
                    <a:pt x="12996" y="3266"/>
                    <a:pt x="13085" y="3340"/>
                  </a:cubicBezTo>
                  <a:cubicBezTo>
                    <a:pt x="13085" y="3340"/>
                    <a:pt x="13175" y="3340"/>
                    <a:pt x="13175" y="3415"/>
                  </a:cubicBezTo>
                  <a:cubicBezTo>
                    <a:pt x="13175" y="3415"/>
                    <a:pt x="13175" y="3415"/>
                    <a:pt x="13175" y="3415"/>
                  </a:cubicBezTo>
                  <a:cubicBezTo>
                    <a:pt x="13085" y="3340"/>
                    <a:pt x="12996" y="3340"/>
                    <a:pt x="12996" y="3340"/>
                  </a:cubicBezTo>
                  <a:cubicBezTo>
                    <a:pt x="12906" y="3266"/>
                    <a:pt x="12906" y="3192"/>
                    <a:pt x="12817" y="3266"/>
                  </a:cubicBezTo>
                  <a:cubicBezTo>
                    <a:pt x="12817" y="3266"/>
                    <a:pt x="12727" y="3415"/>
                    <a:pt x="12727" y="3489"/>
                  </a:cubicBezTo>
                  <a:cubicBezTo>
                    <a:pt x="12727" y="3563"/>
                    <a:pt x="12727" y="3563"/>
                    <a:pt x="12727" y="3637"/>
                  </a:cubicBezTo>
                  <a:cubicBezTo>
                    <a:pt x="12637" y="3637"/>
                    <a:pt x="12637" y="3637"/>
                    <a:pt x="12637" y="3637"/>
                  </a:cubicBezTo>
                  <a:cubicBezTo>
                    <a:pt x="12548" y="3712"/>
                    <a:pt x="12548" y="3786"/>
                    <a:pt x="12458" y="3786"/>
                  </a:cubicBezTo>
                  <a:cubicBezTo>
                    <a:pt x="12368" y="3860"/>
                    <a:pt x="12458" y="3786"/>
                    <a:pt x="12458" y="3786"/>
                  </a:cubicBezTo>
                  <a:cubicBezTo>
                    <a:pt x="12458" y="3712"/>
                    <a:pt x="12458" y="3712"/>
                    <a:pt x="12458" y="3712"/>
                  </a:cubicBezTo>
                  <a:cubicBezTo>
                    <a:pt x="12458" y="3637"/>
                    <a:pt x="12548" y="3637"/>
                    <a:pt x="12548" y="3637"/>
                  </a:cubicBezTo>
                  <a:cubicBezTo>
                    <a:pt x="12637" y="3563"/>
                    <a:pt x="12637" y="3489"/>
                    <a:pt x="12637" y="3489"/>
                  </a:cubicBezTo>
                  <a:cubicBezTo>
                    <a:pt x="12727" y="3489"/>
                    <a:pt x="12727" y="3340"/>
                    <a:pt x="12727" y="3340"/>
                  </a:cubicBezTo>
                  <a:cubicBezTo>
                    <a:pt x="12727" y="3340"/>
                    <a:pt x="12727" y="3340"/>
                    <a:pt x="12727" y="3266"/>
                  </a:cubicBezTo>
                  <a:cubicBezTo>
                    <a:pt x="12727" y="3266"/>
                    <a:pt x="12727" y="3266"/>
                    <a:pt x="12727" y="3266"/>
                  </a:cubicBezTo>
                  <a:cubicBezTo>
                    <a:pt x="12727" y="3266"/>
                    <a:pt x="12727" y="3266"/>
                    <a:pt x="12727" y="3192"/>
                  </a:cubicBezTo>
                  <a:cubicBezTo>
                    <a:pt x="12817" y="3192"/>
                    <a:pt x="12727" y="3118"/>
                    <a:pt x="12727" y="3044"/>
                  </a:cubicBezTo>
                  <a:cubicBezTo>
                    <a:pt x="12727" y="3044"/>
                    <a:pt x="12727" y="2969"/>
                    <a:pt x="12727" y="2895"/>
                  </a:cubicBezTo>
                  <a:cubicBezTo>
                    <a:pt x="12817" y="2821"/>
                    <a:pt x="12817" y="2747"/>
                    <a:pt x="12817" y="2672"/>
                  </a:cubicBezTo>
                  <a:cubicBezTo>
                    <a:pt x="12817" y="2598"/>
                    <a:pt x="12817" y="2598"/>
                    <a:pt x="12727" y="2524"/>
                  </a:cubicBezTo>
                  <a:cubicBezTo>
                    <a:pt x="12637" y="2375"/>
                    <a:pt x="12637" y="2598"/>
                    <a:pt x="12637" y="2672"/>
                  </a:cubicBezTo>
                  <a:cubicBezTo>
                    <a:pt x="12637" y="2672"/>
                    <a:pt x="12637" y="2598"/>
                    <a:pt x="12637" y="2524"/>
                  </a:cubicBezTo>
                  <a:cubicBezTo>
                    <a:pt x="12548" y="2598"/>
                    <a:pt x="12548" y="2821"/>
                    <a:pt x="12458" y="2895"/>
                  </a:cubicBezTo>
                  <a:cubicBezTo>
                    <a:pt x="12458" y="2821"/>
                    <a:pt x="12458" y="2747"/>
                    <a:pt x="12458" y="2747"/>
                  </a:cubicBezTo>
                  <a:cubicBezTo>
                    <a:pt x="12368" y="2821"/>
                    <a:pt x="12189" y="3266"/>
                    <a:pt x="12548" y="3192"/>
                  </a:cubicBezTo>
                  <a:cubicBezTo>
                    <a:pt x="12458" y="3266"/>
                    <a:pt x="12368" y="3192"/>
                    <a:pt x="12279" y="3192"/>
                  </a:cubicBezTo>
                  <a:cubicBezTo>
                    <a:pt x="12279" y="3192"/>
                    <a:pt x="12279" y="3340"/>
                    <a:pt x="12189" y="3415"/>
                  </a:cubicBezTo>
                  <a:cubicBezTo>
                    <a:pt x="12189" y="3489"/>
                    <a:pt x="12189" y="3489"/>
                    <a:pt x="12100" y="3563"/>
                  </a:cubicBezTo>
                  <a:cubicBezTo>
                    <a:pt x="12100" y="3563"/>
                    <a:pt x="12189" y="3489"/>
                    <a:pt x="12189" y="3489"/>
                  </a:cubicBezTo>
                  <a:cubicBezTo>
                    <a:pt x="12189" y="3489"/>
                    <a:pt x="12189" y="3415"/>
                    <a:pt x="12189" y="3415"/>
                  </a:cubicBezTo>
                  <a:cubicBezTo>
                    <a:pt x="12189" y="3266"/>
                    <a:pt x="12279" y="3192"/>
                    <a:pt x="12279" y="3118"/>
                  </a:cubicBezTo>
                  <a:cubicBezTo>
                    <a:pt x="12279" y="3044"/>
                    <a:pt x="12189" y="3044"/>
                    <a:pt x="12189" y="3044"/>
                  </a:cubicBezTo>
                  <a:cubicBezTo>
                    <a:pt x="12189" y="2969"/>
                    <a:pt x="12189" y="2895"/>
                    <a:pt x="12279" y="2895"/>
                  </a:cubicBezTo>
                  <a:cubicBezTo>
                    <a:pt x="12279" y="2821"/>
                    <a:pt x="12279" y="2821"/>
                    <a:pt x="12279" y="2747"/>
                  </a:cubicBezTo>
                  <a:cubicBezTo>
                    <a:pt x="12189" y="2747"/>
                    <a:pt x="12100" y="2821"/>
                    <a:pt x="12100" y="2821"/>
                  </a:cubicBezTo>
                  <a:cubicBezTo>
                    <a:pt x="12010" y="2821"/>
                    <a:pt x="12010" y="2821"/>
                    <a:pt x="11920" y="2821"/>
                  </a:cubicBezTo>
                  <a:cubicBezTo>
                    <a:pt x="11831" y="2821"/>
                    <a:pt x="11920" y="2821"/>
                    <a:pt x="11831" y="2895"/>
                  </a:cubicBezTo>
                  <a:cubicBezTo>
                    <a:pt x="11741" y="2895"/>
                    <a:pt x="11741" y="2895"/>
                    <a:pt x="11741" y="2969"/>
                  </a:cubicBezTo>
                  <a:cubicBezTo>
                    <a:pt x="11651" y="2969"/>
                    <a:pt x="11741" y="3044"/>
                    <a:pt x="11651" y="3044"/>
                  </a:cubicBezTo>
                  <a:cubicBezTo>
                    <a:pt x="11651" y="3118"/>
                    <a:pt x="11472" y="3266"/>
                    <a:pt x="11651" y="3340"/>
                  </a:cubicBezTo>
                  <a:cubicBezTo>
                    <a:pt x="11651" y="3340"/>
                    <a:pt x="11741" y="3266"/>
                    <a:pt x="11741" y="3266"/>
                  </a:cubicBezTo>
                  <a:cubicBezTo>
                    <a:pt x="11831" y="3266"/>
                    <a:pt x="11831" y="3266"/>
                    <a:pt x="11831" y="3340"/>
                  </a:cubicBezTo>
                  <a:cubicBezTo>
                    <a:pt x="11741" y="3340"/>
                    <a:pt x="11831" y="3266"/>
                    <a:pt x="11741" y="3340"/>
                  </a:cubicBezTo>
                  <a:cubicBezTo>
                    <a:pt x="11651" y="3340"/>
                    <a:pt x="11651" y="3415"/>
                    <a:pt x="11651" y="3489"/>
                  </a:cubicBezTo>
                  <a:cubicBezTo>
                    <a:pt x="11651" y="3489"/>
                    <a:pt x="11651" y="3489"/>
                    <a:pt x="11651" y="3489"/>
                  </a:cubicBezTo>
                  <a:cubicBezTo>
                    <a:pt x="11741" y="3563"/>
                    <a:pt x="11741" y="3563"/>
                    <a:pt x="11741" y="3563"/>
                  </a:cubicBezTo>
                  <a:cubicBezTo>
                    <a:pt x="11741" y="3637"/>
                    <a:pt x="11831" y="3563"/>
                    <a:pt x="11920" y="3637"/>
                  </a:cubicBezTo>
                  <a:cubicBezTo>
                    <a:pt x="11920" y="3637"/>
                    <a:pt x="12010" y="3712"/>
                    <a:pt x="12010" y="3786"/>
                  </a:cubicBezTo>
                  <a:cubicBezTo>
                    <a:pt x="12010" y="3786"/>
                    <a:pt x="12010" y="3860"/>
                    <a:pt x="12010" y="3860"/>
                  </a:cubicBezTo>
                  <a:cubicBezTo>
                    <a:pt x="12010" y="3860"/>
                    <a:pt x="12100" y="3934"/>
                    <a:pt x="12010" y="3934"/>
                  </a:cubicBezTo>
                  <a:cubicBezTo>
                    <a:pt x="12010" y="3934"/>
                    <a:pt x="12010" y="3860"/>
                    <a:pt x="12010" y="3860"/>
                  </a:cubicBezTo>
                  <a:cubicBezTo>
                    <a:pt x="11920" y="3860"/>
                    <a:pt x="11920" y="3934"/>
                    <a:pt x="11920" y="3934"/>
                  </a:cubicBezTo>
                  <a:cubicBezTo>
                    <a:pt x="11831" y="3934"/>
                    <a:pt x="11920" y="3860"/>
                    <a:pt x="11831" y="3860"/>
                  </a:cubicBezTo>
                  <a:cubicBezTo>
                    <a:pt x="11831" y="3860"/>
                    <a:pt x="11831" y="3860"/>
                    <a:pt x="11831" y="3860"/>
                  </a:cubicBezTo>
                  <a:cubicBezTo>
                    <a:pt x="11741" y="3786"/>
                    <a:pt x="11920" y="3860"/>
                    <a:pt x="11920" y="3786"/>
                  </a:cubicBezTo>
                  <a:cubicBezTo>
                    <a:pt x="12010" y="3712"/>
                    <a:pt x="11831" y="3712"/>
                    <a:pt x="11741" y="3712"/>
                  </a:cubicBezTo>
                  <a:cubicBezTo>
                    <a:pt x="11651" y="3637"/>
                    <a:pt x="11651" y="3563"/>
                    <a:pt x="11651" y="3489"/>
                  </a:cubicBezTo>
                  <a:cubicBezTo>
                    <a:pt x="11651" y="3489"/>
                    <a:pt x="11562" y="3489"/>
                    <a:pt x="11562" y="3489"/>
                  </a:cubicBezTo>
                  <a:cubicBezTo>
                    <a:pt x="11562" y="3489"/>
                    <a:pt x="11562" y="3415"/>
                    <a:pt x="11562" y="3415"/>
                  </a:cubicBezTo>
                  <a:cubicBezTo>
                    <a:pt x="11562" y="3415"/>
                    <a:pt x="11562" y="3415"/>
                    <a:pt x="11472" y="3415"/>
                  </a:cubicBezTo>
                  <a:cubicBezTo>
                    <a:pt x="11562" y="3266"/>
                    <a:pt x="11472" y="3266"/>
                    <a:pt x="11383" y="3340"/>
                  </a:cubicBezTo>
                  <a:cubicBezTo>
                    <a:pt x="11293" y="3340"/>
                    <a:pt x="11203" y="3340"/>
                    <a:pt x="11203" y="3340"/>
                  </a:cubicBezTo>
                  <a:cubicBezTo>
                    <a:pt x="11203" y="3340"/>
                    <a:pt x="11203" y="3489"/>
                    <a:pt x="11203" y="3415"/>
                  </a:cubicBezTo>
                  <a:cubicBezTo>
                    <a:pt x="11203" y="3489"/>
                    <a:pt x="11203" y="3489"/>
                    <a:pt x="11203" y="3489"/>
                  </a:cubicBezTo>
                  <a:cubicBezTo>
                    <a:pt x="11293" y="3563"/>
                    <a:pt x="11293" y="3489"/>
                    <a:pt x="11293" y="3563"/>
                  </a:cubicBezTo>
                  <a:cubicBezTo>
                    <a:pt x="11293" y="3563"/>
                    <a:pt x="11293" y="3563"/>
                    <a:pt x="11293" y="3637"/>
                  </a:cubicBezTo>
                  <a:cubicBezTo>
                    <a:pt x="11383" y="3712"/>
                    <a:pt x="11472" y="3637"/>
                    <a:pt x="11562" y="3712"/>
                  </a:cubicBezTo>
                  <a:cubicBezTo>
                    <a:pt x="11562" y="3712"/>
                    <a:pt x="11651" y="3786"/>
                    <a:pt x="11651" y="3786"/>
                  </a:cubicBezTo>
                  <a:cubicBezTo>
                    <a:pt x="11651" y="3860"/>
                    <a:pt x="11472" y="3712"/>
                    <a:pt x="11472" y="3712"/>
                  </a:cubicBezTo>
                  <a:cubicBezTo>
                    <a:pt x="11293" y="3712"/>
                    <a:pt x="11383" y="3786"/>
                    <a:pt x="11383" y="3860"/>
                  </a:cubicBezTo>
                  <a:cubicBezTo>
                    <a:pt x="11293" y="3786"/>
                    <a:pt x="11293" y="3712"/>
                    <a:pt x="11293" y="3637"/>
                  </a:cubicBezTo>
                  <a:cubicBezTo>
                    <a:pt x="11203" y="3712"/>
                    <a:pt x="11203" y="3860"/>
                    <a:pt x="11203" y="3934"/>
                  </a:cubicBezTo>
                  <a:cubicBezTo>
                    <a:pt x="11203" y="3860"/>
                    <a:pt x="11293" y="3563"/>
                    <a:pt x="11114" y="3637"/>
                  </a:cubicBezTo>
                  <a:cubicBezTo>
                    <a:pt x="11114" y="3563"/>
                    <a:pt x="11114" y="3489"/>
                    <a:pt x="11114" y="3489"/>
                  </a:cubicBezTo>
                  <a:cubicBezTo>
                    <a:pt x="11024" y="3415"/>
                    <a:pt x="11024" y="3415"/>
                    <a:pt x="11024" y="3415"/>
                  </a:cubicBezTo>
                  <a:cubicBezTo>
                    <a:pt x="10934" y="3489"/>
                    <a:pt x="10934" y="3489"/>
                    <a:pt x="10934" y="3489"/>
                  </a:cubicBezTo>
                  <a:cubicBezTo>
                    <a:pt x="10934" y="3563"/>
                    <a:pt x="10934" y="3563"/>
                    <a:pt x="10934" y="3637"/>
                  </a:cubicBezTo>
                  <a:cubicBezTo>
                    <a:pt x="10934" y="3712"/>
                    <a:pt x="10934" y="3712"/>
                    <a:pt x="10845" y="3786"/>
                  </a:cubicBezTo>
                  <a:cubicBezTo>
                    <a:pt x="10845" y="3786"/>
                    <a:pt x="10755" y="3860"/>
                    <a:pt x="10845" y="3934"/>
                  </a:cubicBezTo>
                  <a:cubicBezTo>
                    <a:pt x="10845" y="3934"/>
                    <a:pt x="10845" y="3860"/>
                    <a:pt x="10845" y="3934"/>
                  </a:cubicBezTo>
                  <a:cubicBezTo>
                    <a:pt x="10934" y="4008"/>
                    <a:pt x="10845" y="4008"/>
                    <a:pt x="10934" y="4083"/>
                  </a:cubicBezTo>
                  <a:cubicBezTo>
                    <a:pt x="10934" y="4083"/>
                    <a:pt x="10845" y="4083"/>
                    <a:pt x="10845" y="4083"/>
                  </a:cubicBezTo>
                  <a:cubicBezTo>
                    <a:pt x="10755" y="4083"/>
                    <a:pt x="10755" y="4083"/>
                    <a:pt x="10755" y="4083"/>
                  </a:cubicBezTo>
                  <a:cubicBezTo>
                    <a:pt x="10666" y="4157"/>
                    <a:pt x="10576" y="4083"/>
                    <a:pt x="10486" y="4157"/>
                  </a:cubicBezTo>
                  <a:cubicBezTo>
                    <a:pt x="10576" y="4157"/>
                    <a:pt x="10397" y="4305"/>
                    <a:pt x="10397" y="4380"/>
                  </a:cubicBezTo>
                  <a:cubicBezTo>
                    <a:pt x="10486" y="4380"/>
                    <a:pt x="10307" y="4528"/>
                    <a:pt x="10307" y="4528"/>
                  </a:cubicBezTo>
                  <a:cubicBezTo>
                    <a:pt x="10397" y="4528"/>
                    <a:pt x="10397" y="4528"/>
                    <a:pt x="10397" y="4528"/>
                  </a:cubicBezTo>
                  <a:cubicBezTo>
                    <a:pt x="10486" y="4528"/>
                    <a:pt x="10576" y="4528"/>
                    <a:pt x="10576" y="4454"/>
                  </a:cubicBezTo>
                  <a:cubicBezTo>
                    <a:pt x="10576" y="4528"/>
                    <a:pt x="10666" y="4528"/>
                    <a:pt x="10666" y="4528"/>
                  </a:cubicBezTo>
                  <a:cubicBezTo>
                    <a:pt x="10666" y="4602"/>
                    <a:pt x="10666" y="4602"/>
                    <a:pt x="10666" y="4602"/>
                  </a:cubicBezTo>
                  <a:cubicBezTo>
                    <a:pt x="10576" y="4602"/>
                    <a:pt x="10576" y="4528"/>
                    <a:pt x="10486" y="4602"/>
                  </a:cubicBezTo>
                  <a:cubicBezTo>
                    <a:pt x="10486" y="4602"/>
                    <a:pt x="10397" y="4677"/>
                    <a:pt x="10397" y="4677"/>
                  </a:cubicBezTo>
                  <a:cubicBezTo>
                    <a:pt x="10486" y="4677"/>
                    <a:pt x="10666" y="4751"/>
                    <a:pt x="10666" y="4825"/>
                  </a:cubicBezTo>
                  <a:cubicBezTo>
                    <a:pt x="10576" y="4825"/>
                    <a:pt x="10576" y="4825"/>
                    <a:pt x="10486" y="4751"/>
                  </a:cubicBezTo>
                  <a:cubicBezTo>
                    <a:pt x="10486" y="4751"/>
                    <a:pt x="10397" y="4751"/>
                    <a:pt x="10397" y="4751"/>
                  </a:cubicBezTo>
                  <a:cubicBezTo>
                    <a:pt x="10307" y="4751"/>
                    <a:pt x="10397" y="4751"/>
                    <a:pt x="10307" y="4751"/>
                  </a:cubicBezTo>
                  <a:cubicBezTo>
                    <a:pt x="10217" y="4751"/>
                    <a:pt x="10217" y="4825"/>
                    <a:pt x="10217" y="4825"/>
                  </a:cubicBezTo>
                  <a:cubicBezTo>
                    <a:pt x="10217" y="4825"/>
                    <a:pt x="10217" y="4825"/>
                    <a:pt x="10217" y="4825"/>
                  </a:cubicBezTo>
                  <a:cubicBezTo>
                    <a:pt x="10217" y="4899"/>
                    <a:pt x="10307" y="4825"/>
                    <a:pt x="10307" y="4825"/>
                  </a:cubicBezTo>
                  <a:cubicBezTo>
                    <a:pt x="10307" y="4825"/>
                    <a:pt x="10307" y="4825"/>
                    <a:pt x="10307" y="4825"/>
                  </a:cubicBezTo>
                  <a:cubicBezTo>
                    <a:pt x="10307" y="4825"/>
                    <a:pt x="10307" y="4899"/>
                    <a:pt x="10307" y="4899"/>
                  </a:cubicBezTo>
                  <a:cubicBezTo>
                    <a:pt x="10397" y="4899"/>
                    <a:pt x="10397" y="4899"/>
                    <a:pt x="10397" y="4973"/>
                  </a:cubicBezTo>
                  <a:cubicBezTo>
                    <a:pt x="10486" y="4973"/>
                    <a:pt x="10486" y="4973"/>
                    <a:pt x="10576" y="4973"/>
                  </a:cubicBezTo>
                  <a:cubicBezTo>
                    <a:pt x="10486" y="5048"/>
                    <a:pt x="10486" y="4973"/>
                    <a:pt x="10486" y="4973"/>
                  </a:cubicBezTo>
                  <a:cubicBezTo>
                    <a:pt x="10397" y="4973"/>
                    <a:pt x="10397" y="4973"/>
                    <a:pt x="10397" y="4973"/>
                  </a:cubicBezTo>
                  <a:cubicBezTo>
                    <a:pt x="10307" y="4973"/>
                    <a:pt x="10307" y="4973"/>
                    <a:pt x="10307" y="4899"/>
                  </a:cubicBezTo>
                  <a:cubicBezTo>
                    <a:pt x="10217" y="4899"/>
                    <a:pt x="10128" y="4825"/>
                    <a:pt x="10038" y="4899"/>
                  </a:cubicBezTo>
                  <a:cubicBezTo>
                    <a:pt x="10038" y="4973"/>
                    <a:pt x="10128" y="5048"/>
                    <a:pt x="10128" y="5048"/>
                  </a:cubicBezTo>
                  <a:cubicBezTo>
                    <a:pt x="10128" y="5122"/>
                    <a:pt x="10038" y="4973"/>
                    <a:pt x="10038" y="4899"/>
                  </a:cubicBezTo>
                  <a:cubicBezTo>
                    <a:pt x="9949" y="4899"/>
                    <a:pt x="9769" y="4973"/>
                    <a:pt x="9680" y="5048"/>
                  </a:cubicBezTo>
                  <a:cubicBezTo>
                    <a:pt x="9680" y="5048"/>
                    <a:pt x="9680" y="5048"/>
                    <a:pt x="9590" y="5122"/>
                  </a:cubicBezTo>
                  <a:cubicBezTo>
                    <a:pt x="9590" y="5122"/>
                    <a:pt x="9680" y="5196"/>
                    <a:pt x="9680" y="5196"/>
                  </a:cubicBezTo>
                  <a:cubicBezTo>
                    <a:pt x="9680" y="5270"/>
                    <a:pt x="9590" y="5196"/>
                    <a:pt x="9500" y="5270"/>
                  </a:cubicBezTo>
                  <a:cubicBezTo>
                    <a:pt x="9500" y="5270"/>
                    <a:pt x="9590" y="5345"/>
                    <a:pt x="9590" y="5419"/>
                  </a:cubicBezTo>
                  <a:cubicBezTo>
                    <a:pt x="9590" y="5419"/>
                    <a:pt x="9590" y="5419"/>
                    <a:pt x="9680" y="5419"/>
                  </a:cubicBezTo>
                  <a:cubicBezTo>
                    <a:pt x="9769" y="5419"/>
                    <a:pt x="9769" y="5419"/>
                    <a:pt x="9769" y="5419"/>
                  </a:cubicBezTo>
                  <a:cubicBezTo>
                    <a:pt x="9769" y="5419"/>
                    <a:pt x="9859" y="5419"/>
                    <a:pt x="9859" y="5419"/>
                  </a:cubicBezTo>
                  <a:cubicBezTo>
                    <a:pt x="9859" y="5419"/>
                    <a:pt x="9949" y="5270"/>
                    <a:pt x="9949" y="5270"/>
                  </a:cubicBezTo>
                  <a:cubicBezTo>
                    <a:pt x="10038" y="5270"/>
                    <a:pt x="10128" y="5419"/>
                    <a:pt x="9949" y="5419"/>
                  </a:cubicBezTo>
                  <a:cubicBezTo>
                    <a:pt x="10038" y="5419"/>
                    <a:pt x="10128" y="5419"/>
                    <a:pt x="10217" y="5345"/>
                  </a:cubicBezTo>
                  <a:cubicBezTo>
                    <a:pt x="10307" y="5345"/>
                    <a:pt x="10307" y="5270"/>
                    <a:pt x="10397" y="5270"/>
                  </a:cubicBezTo>
                  <a:cubicBezTo>
                    <a:pt x="10397" y="5270"/>
                    <a:pt x="10397" y="5345"/>
                    <a:pt x="10397" y="5419"/>
                  </a:cubicBezTo>
                  <a:cubicBezTo>
                    <a:pt x="10486" y="5419"/>
                    <a:pt x="10486" y="5419"/>
                    <a:pt x="10576" y="5419"/>
                  </a:cubicBezTo>
                  <a:cubicBezTo>
                    <a:pt x="10576" y="5419"/>
                    <a:pt x="10666" y="5493"/>
                    <a:pt x="10666" y="5493"/>
                  </a:cubicBezTo>
                  <a:cubicBezTo>
                    <a:pt x="10576" y="5567"/>
                    <a:pt x="10397" y="5345"/>
                    <a:pt x="10307" y="5493"/>
                  </a:cubicBezTo>
                  <a:cubicBezTo>
                    <a:pt x="10307" y="5493"/>
                    <a:pt x="10397" y="5493"/>
                    <a:pt x="10486" y="5567"/>
                  </a:cubicBezTo>
                  <a:cubicBezTo>
                    <a:pt x="10397" y="5567"/>
                    <a:pt x="10307" y="5419"/>
                    <a:pt x="10217" y="5493"/>
                  </a:cubicBezTo>
                  <a:cubicBezTo>
                    <a:pt x="10217" y="5493"/>
                    <a:pt x="10128" y="5493"/>
                    <a:pt x="10128" y="5567"/>
                  </a:cubicBezTo>
                  <a:cubicBezTo>
                    <a:pt x="10128" y="5567"/>
                    <a:pt x="10128" y="5641"/>
                    <a:pt x="10217" y="5641"/>
                  </a:cubicBezTo>
                  <a:cubicBezTo>
                    <a:pt x="10217" y="5716"/>
                    <a:pt x="10307" y="5716"/>
                    <a:pt x="10307" y="5790"/>
                  </a:cubicBezTo>
                  <a:cubicBezTo>
                    <a:pt x="10217" y="5790"/>
                    <a:pt x="10307" y="5864"/>
                    <a:pt x="10307" y="5864"/>
                  </a:cubicBezTo>
                  <a:cubicBezTo>
                    <a:pt x="10307" y="5864"/>
                    <a:pt x="10307" y="5938"/>
                    <a:pt x="10217" y="5938"/>
                  </a:cubicBezTo>
                  <a:cubicBezTo>
                    <a:pt x="10217" y="5938"/>
                    <a:pt x="10217" y="5864"/>
                    <a:pt x="10217" y="5790"/>
                  </a:cubicBezTo>
                  <a:cubicBezTo>
                    <a:pt x="10217" y="5790"/>
                    <a:pt x="10217" y="5790"/>
                    <a:pt x="10217" y="5716"/>
                  </a:cubicBezTo>
                  <a:cubicBezTo>
                    <a:pt x="10217" y="5716"/>
                    <a:pt x="10128" y="5716"/>
                    <a:pt x="10128" y="5641"/>
                  </a:cubicBezTo>
                  <a:cubicBezTo>
                    <a:pt x="10128" y="5641"/>
                    <a:pt x="10128" y="5567"/>
                    <a:pt x="10128" y="5567"/>
                  </a:cubicBezTo>
                  <a:cubicBezTo>
                    <a:pt x="10038" y="5493"/>
                    <a:pt x="9859" y="5641"/>
                    <a:pt x="9859" y="5641"/>
                  </a:cubicBezTo>
                  <a:cubicBezTo>
                    <a:pt x="9859" y="5567"/>
                    <a:pt x="9859" y="5567"/>
                    <a:pt x="9859" y="5567"/>
                  </a:cubicBezTo>
                  <a:cubicBezTo>
                    <a:pt x="9859" y="5493"/>
                    <a:pt x="9769" y="5493"/>
                    <a:pt x="9680" y="5493"/>
                  </a:cubicBezTo>
                  <a:cubicBezTo>
                    <a:pt x="9590" y="5493"/>
                    <a:pt x="9411" y="5567"/>
                    <a:pt x="9321" y="5567"/>
                  </a:cubicBezTo>
                  <a:cubicBezTo>
                    <a:pt x="9321" y="5567"/>
                    <a:pt x="9411" y="5567"/>
                    <a:pt x="9411" y="5567"/>
                  </a:cubicBezTo>
                  <a:cubicBezTo>
                    <a:pt x="9411" y="5567"/>
                    <a:pt x="9321" y="5641"/>
                    <a:pt x="9321" y="5641"/>
                  </a:cubicBezTo>
                  <a:cubicBezTo>
                    <a:pt x="9411" y="5641"/>
                    <a:pt x="9590" y="5641"/>
                    <a:pt x="9680" y="5716"/>
                  </a:cubicBezTo>
                  <a:cubicBezTo>
                    <a:pt x="9680" y="5790"/>
                    <a:pt x="9680" y="5790"/>
                    <a:pt x="9680" y="5864"/>
                  </a:cubicBezTo>
                  <a:cubicBezTo>
                    <a:pt x="9769" y="5938"/>
                    <a:pt x="9769" y="5938"/>
                    <a:pt x="9859" y="6013"/>
                  </a:cubicBezTo>
                  <a:cubicBezTo>
                    <a:pt x="9769" y="6013"/>
                    <a:pt x="9680" y="5938"/>
                    <a:pt x="9590" y="5864"/>
                  </a:cubicBezTo>
                  <a:cubicBezTo>
                    <a:pt x="9590" y="5864"/>
                    <a:pt x="9590" y="5790"/>
                    <a:pt x="9590" y="5790"/>
                  </a:cubicBezTo>
                  <a:cubicBezTo>
                    <a:pt x="9590" y="5790"/>
                    <a:pt x="9590" y="5716"/>
                    <a:pt x="9500" y="5716"/>
                  </a:cubicBezTo>
                  <a:cubicBezTo>
                    <a:pt x="9500" y="5716"/>
                    <a:pt x="9411" y="5716"/>
                    <a:pt x="9411" y="5716"/>
                  </a:cubicBezTo>
                  <a:cubicBezTo>
                    <a:pt x="9411" y="5716"/>
                    <a:pt x="9411" y="5641"/>
                    <a:pt x="9411" y="5641"/>
                  </a:cubicBezTo>
                  <a:cubicBezTo>
                    <a:pt x="9321" y="5641"/>
                    <a:pt x="9321" y="5641"/>
                    <a:pt x="9232" y="5641"/>
                  </a:cubicBezTo>
                  <a:cubicBezTo>
                    <a:pt x="9232" y="5716"/>
                    <a:pt x="9321" y="5716"/>
                    <a:pt x="9321" y="5790"/>
                  </a:cubicBezTo>
                  <a:cubicBezTo>
                    <a:pt x="9411" y="5790"/>
                    <a:pt x="9411" y="5790"/>
                    <a:pt x="9411" y="5790"/>
                  </a:cubicBezTo>
                  <a:cubicBezTo>
                    <a:pt x="9411" y="5790"/>
                    <a:pt x="9411" y="5790"/>
                    <a:pt x="9321" y="5790"/>
                  </a:cubicBezTo>
                  <a:cubicBezTo>
                    <a:pt x="9232" y="5864"/>
                    <a:pt x="9321" y="5864"/>
                    <a:pt x="9321" y="5864"/>
                  </a:cubicBezTo>
                  <a:cubicBezTo>
                    <a:pt x="9411" y="5864"/>
                    <a:pt x="9500" y="5864"/>
                    <a:pt x="9500" y="5790"/>
                  </a:cubicBezTo>
                  <a:cubicBezTo>
                    <a:pt x="9500" y="5864"/>
                    <a:pt x="9590" y="5864"/>
                    <a:pt x="9680" y="5938"/>
                  </a:cubicBezTo>
                  <a:cubicBezTo>
                    <a:pt x="9590" y="5938"/>
                    <a:pt x="9500" y="5938"/>
                    <a:pt x="9500" y="5864"/>
                  </a:cubicBezTo>
                  <a:cubicBezTo>
                    <a:pt x="9500" y="5864"/>
                    <a:pt x="9500" y="5938"/>
                    <a:pt x="9590" y="5938"/>
                  </a:cubicBezTo>
                  <a:cubicBezTo>
                    <a:pt x="9500" y="5938"/>
                    <a:pt x="9500" y="5938"/>
                    <a:pt x="9500" y="6013"/>
                  </a:cubicBezTo>
                  <a:cubicBezTo>
                    <a:pt x="9411" y="5938"/>
                    <a:pt x="9411" y="6013"/>
                    <a:pt x="9321" y="6013"/>
                  </a:cubicBezTo>
                  <a:cubicBezTo>
                    <a:pt x="9321" y="6013"/>
                    <a:pt x="9411" y="6013"/>
                    <a:pt x="9411" y="6013"/>
                  </a:cubicBezTo>
                  <a:cubicBezTo>
                    <a:pt x="9411" y="6013"/>
                    <a:pt x="9411" y="6087"/>
                    <a:pt x="9411" y="6087"/>
                  </a:cubicBezTo>
                  <a:cubicBezTo>
                    <a:pt x="9411" y="6087"/>
                    <a:pt x="9411" y="6087"/>
                    <a:pt x="9500" y="6013"/>
                  </a:cubicBezTo>
                  <a:cubicBezTo>
                    <a:pt x="9590" y="6013"/>
                    <a:pt x="9680" y="6087"/>
                    <a:pt x="9680" y="6087"/>
                  </a:cubicBezTo>
                  <a:cubicBezTo>
                    <a:pt x="9680" y="6087"/>
                    <a:pt x="9680" y="6087"/>
                    <a:pt x="9680" y="6087"/>
                  </a:cubicBezTo>
                  <a:cubicBezTo>
                    <a:pt x="9680" y="6087"/>
                    <a:pt x="9680" y="6087"/>
                    <a:pt x="9680" y="6161"/>
                  </a:cubicBezTo>
                  <a:cubicBezTo>
                    <a:pt x="9680" y="6161"/>
                    <a:pt x="9590" y="6087"/>
                    <a:pt x="9590" y="6087"/>
                  </a:cubicBezTo>
                  <a:cubicBezTo>
                    <a:pt x="9500" y="6087"/>
                    <a:pt x="9500" y="6161"/>
                    <a:pt x="9411" y="6161"/>
                  </a:cubicBezTo>
                  <a:cubicBezTo>
                    <a:pt x="9500" y="6161"/>
                    <a:pt x="9500" y="6161"/>
                    <a:pt x="9590" y="6235"/>
                  </a:cubicBezTo>
                  <a:cubicBezTo>
                    <a:pt x="9500" y="6235"/>
                    <a:pt x="9500" y="6310"/>
                    <a:pt x="9590" y="6310"/>
                  </a:cubicBezTo>
                  <a:cubicBezTo>
                    <a:pt x="9590" y="6310"/>
                    <a:pt x="9500" y="6310"/>
                    <a:pt x="9500" y="6310"/>
                  </a:cubicBezTo>
                  <a:cubicBezTo>
                    <a:pt x="9500" y="6310"/>
                    <a:pt x="9411" y="6161"/>
                    <a:pt x="9411" y="6235"/>
                  </a:cubicBezTo>
                  <a:cubicBezTo>
                    <a:pt x="9411" y="6235"/>
                    <a:pt x="9500" y="6310"/>
                    <a:pt x="9500" y="6310"/>
                  </a:cubicBezTo>
                  <a:cubicBezTo>
                    <a:pt x="9500" y="6310"/>
                    <a:pt x="9500" y="6310"/>
                    <a:pt x="9500" y="6384"/>
                  </a:cubicBezTo>
                  <a:cubicBezTo>
                    <a:pt x="9500" y="6384"/>
                    <a:pt x="9500" y="6384"/>
                    <a:pt x="9500" y="6384"/>
                  </a:cubicBezTo>
                  <a:cubicBezTo>
                    <a:pt x="9411" y="6384"/>
                    <a:pt x="9411" y="6161"/>
                    <a:pt x="9321" y="6235"/>
                  </a:cubicBezTo>
                  <a:cubicBezTo>
                    <a:pt x="9411" y="6310"/>
                    <a:pt x="9321" y="6384"/>
                    <a:pt x="9411" y="6458"/>
                  </a:cubicBezTo>
                  <a:cubicBezTo>
                    <a:pt x="9411" y="6458"/>
                    <a:pt x="9500" y="6458"/>
                    <a:pt x="9500" y="6532"/>
                  </a:cubicBezTo>
                  <a:cubicBezTo>
                    <a:pt x="9590" y="6532"/>
                    <a:pt x="9500" y="6532"/>
                    <a:pt x="9590" y="6606"/>
                  </a:cubicBezTo>
                  <a:cubicBezTo>
                    <a:pt x="9500" y="6606"/>
                    <a:pt x="9411" y="6458"/>
                    <a:pt x="9411" y="6458"/>
                  </a:cubicBezTo>
                  <a:cubicBezTo>
                    <a:pt x="9321" y="6384"/>
                    <a:pt x="9321" y="6458"/>
                    <a:pt x="9321" y="6384"/>
                  </a:cubicBezTo>
                  <a:cubicBezTo>
                    <a:pt x="9321" y="6384"/>
                    <a:pt x="9321" y="6310"/>
                    <a:pt x="9321" y="6235"/>
                  </a:cubicBezTo>
                  <a:cubicBezTo>
                    <a:pt x="9321" y="6235"/>
                    <a:pt x="9232" y="6235"/>
                    <a:pt x="9232" y="6161"/>
                  </a:cubicBezTo>
                  <a:cubicBezTo>
                    <a:pt x="9232" y="6161"/>
                    <a:pt x="9232" y="6161"/>
                    <a:pt x="9232" y="6087"/>
                  </a:cubicBezTo>
                  <a:cubicBezTo>
                    <a:pt x="9232" y="6087"/>
                    <a:pt x="9232" y="6013"/>
                    <a:pt x="9232" y="6013"/>
                  </a:cubicBezTo>
                  <a:cubicBezTo>
                    <a:pt x="9232" y="5938"/>
                    <a:pt x="9232" y="5938"/>
                    <a:pt x="9232" y="5938"/>
                  </a:cubicBezTo>
                  <a:cubicBezTo>
                    <a:pt x="9232" y="5938"/>
                    <a:pt x="9232" y="5938"/>
                    <a:pt x="9232" y="5938"/>
                  </a:cubicBezTo>
                  <a:cubicBezTo>
                    <a:pt x="9142" y="5864"/>
                    <a:pt x="9232" y="5790"/>
                    <a:pt x="9142" y="5790"/>
                  </a:cubicBezTo>
                  <a:cubicBezTo>
                    <a:pt x="9052" y="5716"/>
                    <a:pt x="9142" y="5864"/>
                    <a:pt x="9142" y="5864"/>
                  </a:cubicBezTo>
                  <a:cubicBezTo>
                    <a:pt x="8963" y="5864"/>
                    <a:pt x="9052" y="5938"/>
                    <a:pt x="9052" y="6013"/>
                  </a:cubicBezTo>
                  <a:cubicBezTo>
                    <a:pt x="9052" y="6013"/>
                    <a:pt x="9052" y="6013"/>
                    <a:pt x="9052" y="6013"/>
                  </a:cubicBezTo>
                  <a:cubicBezTo>
                    <a:pt x="9052" y="6087"/>
                    <a:pt x="8963" y="6087"/>
                    <a:pt x="8963" y="6087"/>
                  </a:cubicBezTo>
                  <a:cubicBezTo>
                    <a:pt x="8963" y="6087"/>
                    <a:pt x="8963" y="6087"/>
                    <a:pt x="8963" y="6087"/>
                  </a:cubicBezTo>
                  <a:cubicBezTo>
                    <a:pt x="8873" y="6087"/>
                    <a:pt x="8873" y="6087"/>
                    <a:pt x="8873" y="6161"/>
                  </a:cubicBezTo>
                  <a:cubicBezTo>
                    <a:pt x="8873" y="6161"/>
                    <a:pt x="8873" y="6087"/>
                    <a:pt x="8873" y="6087"/>
                  </a:cubicBezTo>
                  <a:cubicBezTo>
                    <a:pt x="8873" y="6013"/>
                    <a:pt x="8873" y="6087"/>
                    <a:pt x="8873" y="6087"/>
                  </a:cubicBezTo>
                  <a:cubicBezTo>
                    <a:pt x="8873" y="6087"/>
                    <a:pt x="8873" y="6087"/>
                    <a:pt x="8963" y="6087"/>
                  </a:cubicBezTo>
                  <a:cubicBezTo>
                    <a:pt x="8963" y="6087"/>
                    <a:pt x="8963" y="6013"/>
                    <a:pt x="8963" y="6013"/>
                  </a:cubicBezTo>
                  <a:cubicBezTo>
                    <a:pt x="8963" y="6013"/>
                    <a:pt x="8873" y="6013"/>
                    <a:pt x="8963" y="5938"/>
                  </a:cubicBezTo>
                  <a:cubicBezTo>
                    <a:pt x="8873" y="5938"/>
                    <a:pt x="8873" y="5938"/>
                    <a:pt x="8873" y="5938"/>
                  </a:cubicBezTo>
                  <a:cubicBezTo>
                    <a:pt x="8873" y="5938"/>
                    <a:pt x="8783" y="6087"/>
                    <a:pt x="8783" y="6087"/>
                  </a:cubicBezTo>
                  <a:cubicBezTo>
                    <a:pt x="8783" y="6013"/>
                    <a:pt x="8783" y="6013"/>
                    <a:pt x="8783" y="6013"/>
                  </a:cubicBezTo>
                  <a:cubicBezTo>
                    <a:pt x="8694" y="6013"/>
                    <a:pt x="8694" y="6013"/>
                    <a:pt x="8604" y="6087"/>
                  </a:cubicBezTo>
                  <a:cubicBezTo>
                    <a:pt x="8604" y="6087"/>
                    <a:pt x="8604" y="6161"/>
                    <a:pt x="8604" y="6161"/>
                  </a:cubicBezTo>
                  <a:cubicBezTo>
                    <a:pt x="8604" y="6161"/>
                    <a:pt x="8515" y="6161"/>
                    <a:pt x="8604" y="6235"/>
                  </a:cubicBezTo>
                  <a:cubicBezTo>
                    <a:pt x="8604" y="6235"/>
                    <a:pt x="8694" y="6235"/>
                    <a:pt x="8694" y="6235"/>
                  </a:cubicBezTo>
                  <a:cubicBezTo>
                    <a:pt x="8604" y="6235"/>
                    <a:pt x="8783" y="6087"/>
                    <a:pt x="8783" y="6087"/>
                  </a:cubicBezTo>
                  <a:cubicBezTo>
                    <a:pt x="8783" y="6087"/>
                    <a:pt x="8783" y="6161"/>
                    <a:pt x="8783" y="6161"/>
                  </a:cubicBezTo>
                  <a:cubicBezTo>
                    <a:pt x="8873" y="6161"/>
                    <a:pt x="8873" y="6161"/>
                    <a:pt x="8873" y="6161"/>
                  </a:cubicBezTo>
                  <a:cubicBezTo>
                    <a:pt x="8963" y="6161"/>
                    <a:pt x="8963" y="6161"/>
                    <a:pt x="9052" y="6087"/>
                  </a:cubicBezTo>
                  <a:cubicBezTo>
                    <a:pt x="9052" y="6087"/>
                    <a:pt x="9052" y="6087"/>
                    <a:pt x="9052" y="6087"/>
                  </a:cubicBezTo>
                  <a:cubicBezTo>
                    <a:pt x="8963" y="6161"/>
                    <a:pt x="9142" y="6161"/>
                    <a:pt x="9232" y="6235"/>
                  </a:cubicBezTo>
                  <a:cubicBezTo>
                    <a:pt x="9232" y="6235"/>
                    <a:pt x="9232" y="6235"/>
                    <a:pt x="9232" y="6235"/>
                  </a:cubicBezTo>
                  <a:cubicBezTo>
                    <a:pt x="9142" y="6161"/>
                    <a:pt x="9142" y="6235"/>
                    <a:pt x="9142" y="6310"/>
                  </a:cubicBezTo>
                  <a:cubicBezTo>
                    <a:pt x="9142" y="6310"/>
                    <a:pt x="9052" y="6384"/>
                    <a:pt x="9052" y="6384"/>
                  </a:cubicBezTo>
                  <a:cubicBezTo>
                    <a:pt x="8963" y="6458"/>
                    <a:pt x="9052" y="6384"/>
                    <a:pt x="9052" y="6384"/>
                  </a:cubicBezTo>
                  <a:cubicBezTo>
                    <a:pt x="8963" y="6310"/>
                    <a:pt x="8873" y="6310"/>
                    <a:pt x="8783" y="6384"/>
                  </a:cubicBezTo>
                  <a:cubicBezTo>
                    <a:pt x="8783" y="6458"/>
                    <a:pt x="8783" y="6458"/>
                    <a:pt x="8783" y="6532"/>
                  </a:cubicBezTo>
                  <a:cubicBezTo>
                    <a:pt x="8694" y="6458"/>
                    <a:pt x="8783" y="6384"/>
                    <a:pt x="8694" y="6384"/>
                  </a:cubicBezTo>
                  <a:cubicBezTo>
                    <a:pt x="8694" y="6384"/>
                    <a:pt x="8604" y="6458"/>
                    <a:pt x="8604" y="6384"/>
                  </a:cubicBezTo>
                  <a:cubicBezTo>
                    <a:pt x="8515" y="6458"/>
                    <a:pt x="8515" y="6532"/>
                    <a:pt x="8515" y="6532"/>
                  </a:cubicBezTo>
                  <a:cubicBezTo>
                    <a:pt x="8515" y="6532"/>
                    <a:pt x="8515" y="6458"/>
                    <a:pt x="8515" y="6458"/>
                  </a:cubicBezTo>
                  <a:cubicBezTo>
                    <a:pt x="8425" y="6384"/>
                    <a:pt x="8246" y="6458"/>
                    <a:pt x="8156" y="6532"/>
                  </a:cubicBezTo>
                  <a:cubicBezTo>
                    <a:pt x="8156" y="6532"/>
                    <a:pt x="8156" y="6532"/>
                    <a:pt x="8156" y="6532"/>
                  </a:cubicBezTo>
                  <a:cubicBezTo>
                    <a:pt x="8246" y="6532"/>
                    <a:pt x="8335" y="6458"/>
                    <a:pt x="8425" y="6532"/>
                  </a:cubicBezTo>
                  <a:cubicBezTo>
                    <a:pt x="8425" y="6532"/>
                    <a:pt x="8066" y="6532"/>
                    <a:pt x="8156" y="6606"/>
                  </a:cubicBezTo>
                  <a:cubicBezTo>
                    <a:pt x="8156" y="6606"/>
                    <a:pt x="8156" y="6606"/>
                    <a:pt x="8156" y="6606"/>
                  </a:cubicBezTo>
                  <a:cubicBezTo>
                    <a:pt x="8156" y="6606"/>
                    <a:pt x="8156" y="6606"/>
                    <a:pt x="8156" y="6681"/>
                  </a:cubicBezTo>
                  <a:cubicBezTo>
                    <a:pt x="8246" y="6606"/>
                    <a:pt x="8335" y="6606"/>
                    <a:pt x="8335" y="6606"/>
                  </a:cubicBezTo>
                  <a:cubicBezTo>
                    <a:pt x="8246" y="6681"/>
                    <a:pt x="8425" y="6681"/>
                    <a:pt x="8425" y="6681"/>
                  </a:cubicBezTo>
                  <a:cubicBezTo>
                    <a:pt x="8335" y="6681"/>
                    <a:pt x="8156" y="6681"/>
                    <a:pt x="8156" y="6755"/>
                  </a:cubicBezTo>
                  <a:cubicBezTo>
                    <a:pt x="8246" y="6755"/>
                    <a:pt x="8156" y="6829"/>
                    <a:pt x="8066" y="6829"/>
                  </a:cubicBezTo>
                  <a:cubicBezTo>
                    <a:pt x="8156" y="6903"/>
                    <a:pt x="8425" y="6829"/>
                    <a:pt x="8425" y="6755"/>
                  </a:cubicBezTo>
                  <a:cubicBezTo>
                    <a:pt x="8515" y="6755"/>
                    <a:pt x="8604" y="6681"/>
                    <a:pt x="8604" y="6606"/>
                  </a:cubicBezTo>
                  <a:cubicBezTo>
                    <a:pt x="8604" y="6532"/>
                    <a:pt x="8604" y="6532"/>
                    <a:pt x="8604" y="6458"/>
                  </a:cubicBezTo>
                  <a:cubicBezTo>
                    <a:pt x="8604" y="6532"/>
                    <a:pt x="8694" y="6532"/>
                    <a:pt x="8694" y="6532"/>
                  </a:cubicBezTo>
                  <a:cubicBezTo>
                    <a:pt x="8694" y="6532"/>
                    <a:pt x="8694" y="6532"/>
                    <a:pt x="8694" y="6458"/>
                  </a:cubicBezTo>
                  <a:cubicBezTo>
                    <a:pt x="8694" y="6532"/>
                    <a:pt x="8694" y="6532"/>
                    <a:pt x="8694" y="6606"/>
                  </a:cubicBezTo>
                  <a:cubicBezTo>
                    <a:pt x="8694" y="6606"/>
                    <a:pt x="8783" y="6606"/>
                    <a:pt x="8783" y="6606"/>
                  </a:cubicBezTo>
                  <a:cubicBezTo>
                    <a:pt x="8873" y="6606"/>
                    <a:pt x="8873" y="6606"/>
                    <a:pt x="8873" y="6606"/>
                  </a:cubicBezTo>
                  <a:cubicBezTo>
                    <a:pt x="8873" y="6606"/>
                    <a:pt x="8873" y="6606"/>
                    <a:pt x="8873" y="6681"/>
                  </a:cubicBezTo>
                  <a:cubicBezTo>
                    <a:pt x="8873" y="6681"/>
                    <a:pt x="8963" y="6681"/>
                    <a:pt x="8963" y="6755"/>
                  </a:cubicBezTo>
                  <a:cubicBezTo>
                    <a:pt x="8963" y="6755"/>
                    <a:pt x="8963" y="6755"/>
                    <a:pt x="9052" y="6755"/>
                  </a:cubicBezTo>
                  <a:cubicBezTo>
                    <a:pt x="8963" y="6829"/>
                    <a:pt x="8873" y="6755"/>
                    <a:pt x="8873" y="6681"/>
                  </a:cubicBezTo>
                  <a:cubicBezTo>
                    <a:pt x="8783" y="6681"/>
                    <a:pt x="8783" y="6681"/>
                    <a:pt x="8694" y="6681"/>
                  </a:cubicBezTo>
                  <a:cubicBezTo>
                    <a:pt x="8694" y="6755"/>
                    <a:pt x="8694" y="6755"/>
                    <a:pt x="8783" y="6755"/>
                  </a:cubicBezTo>
                  <a:cubicBezTo>
                    <a:pt x="8783" y="6755"/>
                    <a:pt x="8783" y="6755"/>
                    <a:pt x="8783" y="6755"/>
                  </a:cubicBezTo>
                  <a:cubicBezTo>
                    <a:pt x="8783" y="6755"/>
                    <a:pt x="8873" y="6829"/>
                    <a:pt x="8873" y="6829"/>
                  </a:cubicBezTo>
                  <a:cubicBezTo>
                    <a:pt x="8873" y="6829"/>
                    <a:pt x="8783" y="6829"/>
                    <a:pt x="8783" y="6755"/>
                  </a:cubicBezTo>
                  <a:cubicBezTo>
                    <a:pt x="8783" y="6829"/>
                    <a:pt x="8783" y="6829"/>
                    <a:pt x="8783" y="6829"/>
                  </a:cubicBezTo>
                  <a:cubicBezTo>
                    <a:pt x="8783" y="6829"/>
                    <a:pt x="8694" y="6829"/>
                    <a:pt x="8694" y="6829"/>
                  </a:cubicBezTo>
                  <a:cubicBezTo>
                    <a:pt x="8604" y="6755"/>
                    <a:pt x="8604" y="6755"/>
                    <a:pt x="8604" y="6755"/>
                  </a:cubicBezTo>
                  <a:cubicBezTo>
                    <a:pt x="8515" y="6755"/>
                    <a:pt x="8515" y="6829"/>
                    <a:pt x="8604" y="6829"/>
                  </a:cubicBezTo>
                  <a:cubicBezTo>
                    <a:pt x="8604" y="6829"/>
                    <a:pt x="8425" y="6903"/>
                    <a:pt x="8515" y="6903"/>
                  </a:cubicBezTo>
                  <a:cubicBezTo>
                    <a:pt x="8515" y="6978"/>
                    <a:pt x="8515" y="6903"/>
                    <a:pt x="8515" y="6903"/>
                  </a:cubicBezTo>
                  <a:cubicBezTo>
                    <a:pt x="8515" y="6903"/>
                    <a:pt x="8604" y="6978"/>
                    <a:pt x="8604" y="6978"/>
                  </a:cubicBezTo>
                  <a:cubicBezTo>
                    <a:pt x="8694" y="6903"/>
                    <a:pt x="8604" y="6829"/>
                    <a:pt x="8694" y="6903"/>
                  </a:cubicBezTo>
                  <a:cubicBezTo>
                    <a:pt x="8694" y="6903"/>
                    <a:pt x="8694" y="6978"/>
                    <a:pt x="8694" y="7052"/>
                  </a:cubicBezTo>
                  <a:cubicBezTo>
                    <a:pt x="8694" y="6978"/>
                    <a:pt x="8604" y="6978"/>
                    <a:pt x="8515" y="6978"/>
                  </a:cubicBezTo>
                  <a:cubicBezTo>
                    <a:pt x="8515" y="6978"/>
                    <a:pt x="8515" y="6978"/>
                    <a:pt x="8515" y="6978"/>
                  </a:cubicBezTo>
                  <a:cubicBezTo>
                    <a:pt x="8425" y="7052"/>
                    <a:pt x="8694" y="7126"/>
                    <a:pt x="8783" y="7126"/>
                  </a:cubicBezTo>
                  <a:cubicBezTo>
                    <a:pt x="8783" y="7126"/>
                    <a:pt x="9052" y="6903"/>
                    <a:pt x="9052" y="7052"/>
                  </a:cubicBezTo>
                  <a:cubicBezTo>
                    <a:pt x="8963" y="7052"/>
                    <a:pt x="8873" y="7052"/>
                    <a:pt x="8873" y="7126"/>
                  </a:cubicBezTo>
                  <a:cubicBezTo>
                    <a:pt x="8783" y="7126"/>
                    <a:pt x="8694" y="7200"/>
                    <a:pt x="8783" y="7200"/>
                  </a:cubicBezTo>
                  <a:cubicBezTo>
                    <a:pt x="8783" y="7274"/>
                    <a:pt x="8783" y="7274"/>
                    <a:pt x="8783" y="7349"/>
                  </a:cubicBezTo>
                  <a:cubicBezTo>
                    <a:pt x="8873" y="7349"/>
                    <a:pt x="8873" y="7423"/>
                    <a:pt x="8873" y="7423"/>
                  </a:cubicBezTo>
                  <a:cubicBezTo>
                    <a:pt x="8873" y="7497"/>
                    <a:pt x="8963" y="7497"/>
                    <a:pt x="8873" y="7571"/>
                  </a:cubicBezTo>
                  <a:cubicBezTo>
                    <a:pt x="8783" y="7571"/>
                    <a:pt x="8873" y="7497"/>
                    <a:pt x="8873" y="7497"/>
                  </a:cubicBezTo>
                  <a:cubicBezTo>
                    <a:pt x="8873" y="7423"/>
                    <a:pt x="8783" y="7349"/>
                    <a:pt x="8783" y="7349"/>
                  </a:cubicBezTo>
                  <a:cubicBezTo>
                    <a:pt x="8783" y="7274"/>
                    <a:pt x="8783" y="7200"/>
                    <a:pt x="8694" y="7200"/>
                  </a:cubicBezTo>
                  <a:cubicBezTo>
                    <a:pt x="8604" y="7126"/>
                    <a:pt x="8515" y="7200"/>
                    <a:pt x="8425" y="7274"/>
                  </a:cubicBezTo>
                  <a:cubicBezTo>
                    <a:pt x="8425" y="7274"/>
                    <a:pt x="8425" y="7200"/>
                    <a:pt x="8425" y="7200"/>
                  </a:cubicBezTo>
                  <a:cubicBezTo>
                    <a:pt x="8515" y="7200"/>
                    <a:pt x="8425" y="7200"/>
                    <a:pt x="8425" y="7200"/>
                  </a:cubicBezTo>
                  <a:cubicBezTo>
                    <a:pt x="8425" y="7200"/>
                    <a:pt x="8515" y="7200"/>
                    <a:pt x="8515" y="7200"/>
                  </a:cubicBezTo>
                  <a:cubicBezTo>
                    <a:pt x="8515" y="7126"/>
                    <a:pt x="8515" y="7126"/>
                    <a:pt x="8515" y="7126"/>
                  </a:cubicBezTo>
                  <a:cubicBezTo>
                    <a:pt x="8425" y="7126"/>
                    <a:pt x="8425" y="7126"/>
                    <a:pt x="8335" y="7200"/>
                  </a:cubicBezTo>
                  <a:cubicBezTo>
                    <a:pt x="8335" y="7200"/>
                    <a:pt x="8246" y="7200"/>
                    <a:pt x="8156" y="7200"/>
                  </a:cubicBezTo>
                  <a:cubicBezTo>
                    <a:pt x="8246" y="7126"/>
                    <a:pt x="8335" y="7200"/>
                    <a:pt x="8335" y="7126"/>
                  </a:cubicBezTo>
                  <a:cubicBezTo>
                    <a:pt x="8335" y="7052"/>
                    <a:pt x="8335" y="7052"/>
                    <a:pt x="8335" y="7052"/>
                  </a:cubicBezTo>
                  <a:cubicBezTo>
                    <a:pt x="8335" y="7052"/>
                    <a:pt x="8425" y="7126"/>
                    <a:pt x="8425" y="7052"/>
                  </a:cubicBezTo>
                  <a:cubicBezTo>
                    <a:pt x="8425" y="6903"/>
                    <a:pt x="8156" y="7052"/>
                    <a:pt x="8066" y="7126"/>
                  </a:cubicBezTo>
                  <a:cubicBezTo>
                    <a:pt x="8156" y="7200"/>
                    <a:pt x="8156" y="7200"/>
                    <a:pt x="8156" y="7200"/>
                  </a:cubicBezTo>
                  <a:cubicBezTo>
                    <a:pt x="8156" y="7200"/>
                    <a:pt x="8156" y="7200"/>
                    <a:pt x="8156" y="7200"/>
                  </a:cubicBezTo>
                  <a:cubicBezTo>
                    <a:pt x="8246" y="7200"/>
                    <a:pt x="8335" y="7200"/>
                    <a:pt x="8335" y="7200"/>
                  </a:cubicBezTo>
                  <a:cubicBezTo>
                    <a:pt x="8335" y="7274"/>
                    <a:pt x="8246" y="7274"/>
                    <a:pt x="8246" y="7274"/>
                  </a:cubicBezTo>
                  <a:cubicBezTo>
                    <a:pt x="8246" y="7349"/>
                    <a:pt x="8156" y="7349"/>
                    <a:pt x="8156" y="7349"/>
                  </a:cubicBezTo>
                  <a:cubicBezTo>
                    <a:pt x="8156" y="7349"/>
                    <a:pt x="8156" y="7274"/>
                    <a:pt x="8156" y="7274"/>
                  </a:cubicBezTo>
                  <a:cubicBezTo>
                    <a:pt x="8156" y="7274"/>
                    <a:pt x="8156" y="7274"/>
                    <a:pt x="8066" y="7274"/>
                  </a:cubicBezTo>
                  <a:cubicBezTo>
                    <a:pt x="7977" y="7274"/>
                    <a:pt x="8066" y="7274"/>
                    <a:pt x="7977" y="7349"/>
                  </a:cubicBezTo>
                  <a:cubicBezTo>
                    <a:pt x="7977" y="7349"/>
                    <a:pt x="7977" y="7349"/>
                    <a:pt x="7977" y="7349"/>
                  </a:cubicBezTo>
                  <a:cubicBezTo>
                    <a:pt x="8066" y="7349"/>
                    <a:pt x="7887" y="7423"/>
                    <a:pt x="7887" y="7497"/>
                  </a:cubicBezTo>
                  <a:cubicBezTo>
                    <a:pt x="7887" y="7497"/>
                    <a:pt x="7798" y="7571"/>
                    <a:pt x="7798" y="7571"/>
                  </a:cubicBezTo>
                  <a:cubicBezTo>
                    <a:pt x="7798" y="7571"/>
                    <a:pt x="7887" y="7571"/>
                    <a:pt x="7977" y="7571"/>
                  </a:cubicBezTo>
                  <a:cubicBezTo>
                    <a:pt x="7977" y="7571"/>
                    <a:pt x="8066" y="7497"/>
                    <a:pt x="8066" y="7497"/>
                  </a:cubicBezTo>
                  <a:cubicBezTo>
                    <a:pt x="8066" y="7571"/>
                    <a:pt x="8066" y="7571"/>
                    <a:pt x="7977" y="7646"/>
                  </a:cubicBezTo>
                  <a:cubicBezTo>
                    <a:pt x="8066" y="7646"/>
                    <a:pt x="8156" y="7571"/>
                    <a:pt x="8156" y="7571"/>
                  </a:cubicBezTo>
                  <a:cubicBezTo>
                    <a:pt x="8156" y="7571"/>
                    <a:pt x="8156" y="7571"/>
                    <a:pt x="8156" y="7571"/>
                  </a:cubicBezTo>
                  <a:cubicBezTo>
                    <a:pt x="8156" y="7571"/>
                    <a:pt x="8246" y="7571"/>
                    <a:pt x="8335" y="7571"/>
                  </a:cubicBezTo>
                  <a:cubicBezTo>
                    <a:pt x="8335" y="7571"/>
                    <a:pt x="8335" y="7497"/>
                    <a:pt x="8335" y="7497"/>
                  </a:cubicBezTo>
                  <a:cubicBezTo>
                    <a:pt x="8425" y="7497"/>
                    <a:pt x="8425" y="7497"/>
                    <a:pt x="8425" y="7497"/>
                  </a:cubicBezTo>
                  <a:cubicBezTo>
                    <a:pt x="8425" y="7571"/>
                    <a:pt x="8425" y="7497"/>
                    <a:pt x="8335" y="7571"/>
                  </a:cubicBezTo>
                  <a:cubicBezTo>
                    <a:pt x="8425" y="7571"/>
                    <a:pt x="8425" y="7571"/>
                    <a:pt x="8515" y="7571"/>
                  </a:cubicBezTo>
                  <a:cubicBezTo>
                    <a:pt x="8515" y="7571"/>
                    <a:pt x="8515" y="7571"/>
                    <a:pt x="8604" y="7571"/>
                  </a:cubicBezTo>
                  <a:cubicBezTo>
                    <a:pt x="8604" y="7646"/>
                    <a:pt x="8604" y="7646"/>
                    <a:pt x="8515" y="7646"/>
                  </a:cubicBezTo>
                  <a:cubicBezTo>
                    <a:pt x="8604" y="7646"/>
                    <a:pt x="8604" y="7646"/>
                    <a:pt x="8694" y="7646"/>
                  </a:cubicBezTo>
                  <a:cubicBezTo>
                    <a:pt x="8694" y="7571"/>
                    <a:pt x="8783" y="7646"/>
                    <a:pt x="8783" y="7646"/>
                  </a:cubicBezTo>
                  <a:cubicBezTo>
                    <a:pt x="8873" y="7646"/>
                    <a:pt x="8873" y="7646"/>
                    <a:pt x="8873" y="7646"/>
                  </a:cubicBezTo>
                  <a:cubicBezTo>
                    <a:pt x="8873" y="7646"/>
                    <a:pt x="8963" y="7646"/>
                    <a:pt x="8963" y="7720"/>
                  </a:cubicBezTo>
                  <a:cubicBezTo>
                    <a:pt x="8873" y="7720"/>
                    <a:pt x="8694" y="7571"/>
                    <a:pt x="8604" y="7646"/>
                  </a:cubicBezTo>
                  <a:cubicBezTo>
                    <a:pt x="8694" y="7720"/>
                    <a:pt x="8694" y="7720"/>
                    <a:pt x="8694" y="7794"/>
                  </a:cubicBezTo>
                  <a:cubicBezTo>
                    <a:pt x="8694" y="7868"/>
                    <a:pt x="8694" y="7868"/>
                    <a:pt x="8783" y="7868"/>
                  </a:cubicBezTo>
                  <a:cubicBezTo>
                    <a:pt x="8604" y="7868"/>
                    <a:pt x="8694" y="7794"/>
                    <a:pt x="8604" y="7720"/>
                  </a:cubicBezTo>
                  <a:cubicBezTo>
                    <a:pt x="8604" y="7720"/>
                    <a:pt x="8515" y="7720"/>
                    <a:pt x="8425" y="7646"/>
                  </a:cubicBezTo>
                  <a:cubicBezTo>
                    <a:pt x="8425" y="7646"/>
                    <a:pt x="8425" y="7646"/>
                    <a:pt x="8335" y="7646"/>
                  </a:cubicBezTo>
                  <a:cubicBezTo>
                    <a:pt x="8335" y="7646"/>
                    <a:pt x="8246" y="7720"/>
                    <a:pt x="8246" y="7794"/>
                  </a:cubicBezTo>
                  <a:cubicBezTo>
                    <a:pt x="8335" y="7794"/>
                    <a:pt x="8335" y="7868"/>
                    <a:pt x="8335" y="7868"/>
                  </a:cubicBezTo>
                  <a:cubicBezTo>
                    <a:pt x="8246" y="7794"/>
                    <a:pt x="8246" y="7794"/>
                    <a:pt x="8246" y="7720"/>
                  </a:cubicBezTo>
                  <a:cubicBezTo>
                    <a:pt x="8246" y="7720"/>
                    <a:pt x="8246" y="7720"/>
                    <a:pt x="8246" y="7720"/>
                  </a:cubicBezTo>
                  <a:cubicBezTo>
                    <a:pt x="8246" y="7646"/>
                    <a:pt x="8246" y="7646"/>
                    <a:pt x="8335" y="7646"/>
                  </a:cubicBezTo>
                  <a:cubicBezTo>
                    <a:pt x="8335" y="7646"/>
                    <a:pt x="8335" y="7646"/>
                    <a:pt x="8335" y="7646"/>
                  </a:cubicBezTo>
                  <a:cubicBezTo>
                    <a:pt x="8246" y="7646"/>
                    <a:pt x="8246" y="7646"/>
                    <a:pt x="8246" y="7646"/>
                  </a:cubicBezTo>
                  <a:cubicBezTo>
                    <a:pt x="8156" y="7646"/>
                    <a:pt x="8156" y="7646"/>
                    <a:pt x="8066" y="7646"/>
                  </a:cubicBezTo>
                  <a:cubicBezTo>
                    <a:pt x="8066" y="7646"/>
                    <a:pt x="8066" y="7720"/>
                    <a:pt x="8066" y="7720"/>
                  </a:cubicBezTo>
                  <a:cubicBezTo>
                    <a:pt x="8066" y="7720"/>
                    <a:pt x="7977" y="7646"/>
                    <a:pt x="7977" y="7646"/>
                  </a:cubicBezTo>
                  <a:cubicBezTo>
                    <a:pt x="7977" y="7646"/>
                    <a:pt x="7977" y="7646"/>
                    <a:pt x="7887" y="7720"/>
                  </a:cubicBezTo>
                  <a:cubicBezTo>
                    <a:pt x="7977" y="7720"/>
                    <a:pt x="8156" y="7720"/>
                    <a:pt x="8156" y="7794"/>
                  </a:cubicBezTo>
                  <a:cubicBezTo>
                    <a:pt x="8066" y="7720"/>
                    <a:pt x="7977" y="7720"/>
                    <a:pt x="7887" y="7720"/>
                  </a:cubicBezTo>
                  <a:cubicBezTo>
                    <a:pt x="7887" y="7794"/>
                    <a:pt x="7887" y="7794"/>
                    <a:pt x="7887" y="7794"/>
                  </a:cubicBezTo>
                  <a:cubicBezTo>
                    <a:pt x="7798" y="7794"/>
                    <a:pt x="7887" y="7794"/>
                    <a:pt x="7887" y="7720"/>
                  </a:cubicBezTo>
                  <a:cubicBezTo>
                    <a:pt x="7708" y="7720"/>
                    <a:pt x="7798" y="7794"/>
                    <a:pt x="7708" y="7868"/>
                  </a:cubicBezTo>
                  <a:cubicBezTo>
                    <a:pt x="7798" y="7942"/>
                    <a:pt x="7887" y="7868"/>
                    <a:pt x="7977" y="7942"/>
                  </a:cubicBezTo>
                  <a:cubicBezTo>
                    <a:pt x="7977" y="7942"/>
                    <a:pt x="7977" y="7942"/>
                    <a:pt x="7977" y="8017"/>
                  </a:cubicBezTo>
                  <a:cubicBezTo>
                    <a:pt x="7977" y="7942"/>
                    <a:pt x="7798" y="7868"/>
                    <a:pt x="7708" y="7942"/>
                  </a:cubicBezTo>
                  <a:cubicBezTo>
                    <a:pt x="7798" y="7942"/>
                    <a:pt x="7618" y="8091"/>
                    <a:pt x="7618" y="8091"/>
                  </a:cubicBezTo>
                  <a:cubicBezTo>
                    <a:pt x="7529" y="8017"/>
                    <a:pt x="7529" y="7942"/>
                    <a:pt x="7529" y="7942"/>
                  </a:cubicBezTo>
                  <a:cubicBezTo>
                    <a:pt x="7439" y="7942"/>
                    <a:pt x="7529" y="8017"/>
                    <a:pt x="7529" y="8017"/>
                  </a:cubicBezTo>
                  <a:cubicBezTo>
                    <a:pt x="7529" y="8091"/>
                    <a:pt x="7439" y="8091"/>
                    <a:pt x="7439" y="8165"/>
                  </a:cubicBezTo>
                  <a:cubicBezTo>
                    <a:pt x="7439" y="8165"/>
                    <a:pt x="7439" y="8165"/>
                    <a:pt x="7439" y="8165"/>
                  </a:cubicBezTo>
                  <a:cubicBezTo>
                    <a:pt x="7439" y="8165"/>
                    <a:pt x="7439" y="8091"/>
                    <a:pt x="7439" y="8091"/>
                  </a:cubicBezTo>
                  <a:cubicBezTo>
                    <a:pt x="7439" y="8091"/>
                    <a:pt x="7439" y="8091"/>
                    <a:pt x="7439" y="8017"/>
                  </a:cubicBezTo>
                  <a:cubicBezTo>
                    <a:pt x="7349" y="8017"/>
                    <a:pt x="7439" y="8091"/>
                    <a:pt x="7260" y="8091"/>
                  </a:cubicBezTo>
                  <a:cubicBezTo>
                    <a:pt x="7349" y="8165"/>
                    <a:pt x="7260" y="8091"/>
                    <a:pt x="7170" y="8165"/>
                  </a:cubicBezTo>
                  <a:cubicBezTo>
                    <a:pt x="7170" y="8165"/>
                    <a:pt x="7170" y="8165"/>
                    <a:pt x="7080" y="8165"/>
                  </a:cubicBezTo>
                  <a:cubicBezTo>
                    <a:pt x="7170" y="8239"/>
                    <a:pt x="7170" y="8165"/>
                    <a:pt x="7170" y="8239"/>
                  </a:cubicBezTo>
                  <a:cubicBezTo>
                    <a:pt x="7260" y="8239"/>
                    <a:pt x="7170" y="8239"/>
                    <a:pt x="7260" y="8239"/>
                  </a:cubicBezTo>
                  <a:cubicBezTo>
                    <a:pt x="7170" y="8314"/>
                    <a:pt x="7260" y="8314"/>
                    <a:pt x="7260" y="8314"/>
                  </a:cubicBezTo>
                  <a:cubicBezTo>
                    <a:pt x="7349" y="8314"/>
                    <a:pt x="7349" y="8314"/>
                    <a:pt x="7349" y="8388"/>
                  </a:cubicBezTo>
                  <a:cubicBezTo>
                    <a:pt x="7439" y="8388"/>
                    <a:pt x="7439" y="8388"/>
                    <a:pt x="7529" y="8388"/>
                  </a:cubicBezTo>
                  <a:cubicBezTo>
                    <a:pt x="7439" y="8388"/>
                    <a:pt x="7260" y="8314"/>
                    <a:pt x="7170" y="8388"/>
                  </a:cubicBezTo>
                  <a:cubicBezTo>
                    <a:pt x="6991" y="8388"/>
                    <a:pt x="7260" y="8388"/>
                    <a:pt x="7260" y="8462"/>
                  </a:cubicBezTo>
                  <a:cubicBezTo>
                    <a:pt x="7260" y="8462"/>
                    <a:pt x="7170" y="8388"/>
                    <a:pt x="7170" y="8462"/>
                  </a:cubicBezTo>
                  <a:cubicBezTo>
                    <a:pt x="7080" y="8462"/>
                    <a:pt x="7080" y="8462"/>
                    <a:pt x="7170" y="8536"/>
                  </a:cubicBezTo>
                  <a:cubicBezTo>
                    <a:pt x="7170" y="8536"/>
                    <a:pt x="7260" y="8462"/>
                    <a:pt x="7260" y="8462"/>
                  </a:cubicBezTo>
                  <a:cubicBezTo>
                    <a:pt x="7260" y="8462"/>
                    <a:pt x="7349" y="8462"/>
                    <a:pt x="7439" y="8462"/>
                  </a:cubicBezTo>
                  <a:cubicBezTo>
                    <a:pt x="7349" y="8536"/>
                    <a:pt x="7260" y="8536"/>
                    <a:pt x="7260" y="8536"/>
                  </a:cubicBezTo>
                  <a:cubicBezTo>
                    <a:pt x="7260" y="8536"/>
                    <a:pt x="7260" y="8536"/>
                    <a:pt x="7260" y="8536"/>
                  </a:cubicBezTo>
                  <a:cubicBezTo>
                    <a:pt x="7170" y="8611"/>
                    <a:pt x="6991" y="8388"/>
                    <a:pt x="6812" y="8536"/>
                  </a:cubicBezTo>
                  <a:cubicBezTo>
                    <a:pt x="6901" y="8536"/>
                    <a:pt x="7080" y="8611"/>
                    <a:pt x="7080" y="8685"/>
                  </a:cubicBezTo>
                  <a:cubicBezTo>
                    <a:pt x="7080" y="8611"/>
                    <a:pt x="7080" y="8611"/>
                    <a:pt x="7080" y="8611"/>
                  </a:cubicBezTo>
                  <a:cubicBezTo>
                    <a:pt x="6991" y="8611"/>
                    <a:pt x="6991" y="8611"/>
                    <a:pt x="6991" y="8611"/>
                  </a:cubicBezTo>
                  <a:cubicBezTo>
                    <a:pt x="6901" y="8611"/>
                    <a:pt x="6812" y="8611"/>
                    <a:pt x="6812" y="8611"/>
                  </a:cubicBezTo>
                  <a:cubicBezTo>
                    <a:pt x="6812" y="8685"/>
                    <a:pt x="6991" y="8685"/>
                    <a:pt x="6991" y="8685"/>
                  </a:cubicBezTo>
                  <a:cubicBezTo>
                    <a:pt x="6991" y="8685"/>
                    <a:pt x="6901" y="8685"/>
                    <a:pt x="6901" y="8685"/>
                  </a:cubicBezTo>
                  <a:cubicBezTo>
                    <a:pt x="6812" y="8759"/>
                    <a:pt x="6812" y="8759"/>
                    <a:pt x="6901" y="8833"/>
                  </a:cubicBezTo>
                  <a:cubicBezTo>
                    <a:pt x="6991" y="8833"/>
                    <a:pt x="7170" y="8611"/>
                    <a:pt x="7260" y="8685"/>
                  </a:cubicBezTo>
                  <a:cubicBezTo>
                    <a:pt x="7170" y="8685"/>
                    <a:pt x="7170" y="8685"/>
                    <a:pt x="7080" y="8759"/>
                  </a:cubicBezTo>
                  <a:cubicBezTo>
                    <a:pt x="7080" y="8833"/>
                    <a:pt x="7170" y="8759"/>
                    <a:pt x="7260" y="8833"/>
                  </a:cubicBezTo>
                  <a:cubicBezTo>
                    <a:pt x="7170" y="8833"/>
                    <a:pt x="6991" y="8759"/>
                    <a:pt x="6901" y="8833"/>
                  </a:cubicBezTo>
                  <a:cubicBezTo>
                    <a:pt x="6901" y="8833"/>
                    <a:pt x="6901" y="8907"/>
                    <a:pt x="6901" y="8907"/>
                  </a:cubicBezTo>
                  <a:cubicBezTo>
                    <a:pt x="6901" y="8907"/>
                    <a:pt x="6901" y="8907"/>
                    <a:pt x="6901" y="8982"/>
                  </a:cubicBezTo>
                  <a:cubicBezTo>
                    <a:pt x="6901" y="8982"/>
                    <a:pt x="6991" y="8982"/>
                    <a:pt x="6991" y="8907"/>
                  </a:cubicBezTo>
                  <a:cubicBezTo>
                    <a:pt x="6991" y="8982"/>
                    <a:pt x="6901" y="8982"/>
                    <a:pt x="6901" y="8982"/>
                  </a:cubicBezTo>
                  <a:cubicBezTo>
                    <a:pt x="6812" y="8982"/>
                    <a:pt x="6901" y="8907"/>
                    <a:pt x="6812" y="8833"/>
                  </a:cubicBezTo>
                  <a:cubicBezTo>
                    <a:pt x="6812" y="8833"/>
                    <a:pt x="6722" y="8833"/>
                    <a:pt x="6632" y="8833"/>
                  </a:cubicBezTo>
                  <a:cubicBezTo>
                    <a:pt x="6632" y="8833"/>
                    <a:pt x="6722" y="8907"/>
                    <a:pt x="6722" y="8907"/>
                  </a:cubicBezTo>
                  <a:cubicBezTo>
                    <a:pt x="6722" y="8907"/>
                    <a:pt x="6722" y="8907"/>
                    <a:pt x="6722" y="8907"/>
                  </a:cubicBezTo>
                  <a:cubicBezTo>
                    <a:pt x="6722" y="8907"/>
                    <a:pt x="6722" y="8907"/>
                    <a:pt x="6722" y="8907"/>
                  </a:cubicBezTo>
                  <a:cubicBezTo>
                    <a:pt x="6812" y="8907"/>
                    <a:pt x="6812" y="8907"/>
                    <a:pt x="6812" y="8982"/>
                  </a:cubicBezTo>
                  <a:cubicBezTo>
                    <a:pt x="6812" y="8982"/>
                    <a:pt x="6812" y="8982"/>
                    <a:pt x="6722" y="8982"/>
                  </a:cubicBezTo>
                  <a:cubicBezTo>
                    <a:pt x="6812" y="8982"/>
                    <a:pt x="6812" y="9056"/>
                    <a:pt x="6812" y="9056"/>
                  </a:cubicBezTo>
                  <a:cubicBezTo>
                    <a:pt x="6722" y="9130"/>
                    <a:pt x="6632" y="9130"/>
                    <a:pt x="6722" y="9130"/>
                  </a:cubicBezTo>
                  <a:cubicBezTo>
                    <a:pt x="6722" y="9279"/>
                    <a:pt x="6812" y="9130"/>
                    <a:pt x="6812" y="9204"/>
                  </a:cubicBezTo>
                  <a:cubicBezTo>
                    <a:pt x="6812" y="9204"/>
                    <a:pt x="6901" y="9204"/>
                    <a:pt x="6901" y="9204"/>
                  </a:cubicBezTo>
                  <a:cubicBezTo>
                    <a:pt x="6991" y="9130"/>
                    <a:pt x="6901" y="9130"/>
                    <a:pt x="6901" y="9130"/>
                  </a:cubicBezTo>
                  <a:cubicBezTo>
                    <a:pt x="6991" y="9204"/>
                    <a:pt x="6991" y="9130"/>
                    <a:pt x="7080" y="9130"/>
                  </a:cubicBezTo>
                  <a:cubicBezTo>
                    <a:pt x="6991" y="9204"/>
                    <a:pt x="6991" y="9204"/>
                    <a:pt x="6991" y="9204"/>
                  </a:cubicBezTo>
                  <a:cubicBezTo>
                    <a:pt x="7080" y="9204"/>
                    <a:pt x="7080" y="9204"/>
                    <a:pt x="7080" y="9204"/>
                  </a:cubicBezTo>
                  <a:cubicBezTo>
                    <a:pt x="7080" y="9279"/>
                    <a:pt x="6991" y="9204"/>
                    <a:pt x="6991" y="9204"/>
                  </a:cubicBezTo>
                  <a:cubicBezTo>
                    <a:pt x="6901" y="9204"/>
                    <a:pt x="6901" y="9279"/>
                    <a:pt x="6901" y="9279"/>
                  </a:cubicBezTo>
                  <a:cubicBezTo>
                    <a:pt x="6812" y="9279"/>
                    <a:pt x="6632" y="9427"/>
                    <a:pt x="6722" y="9427"/>
                  </a:cubicBezTo>
                  <a:cubicBezTo>
                    <a:pt x="6722" y="9427"/>
                    <a:pt x="6901" y="9353"/>
                    <a:pt x="6991" y="9353"/>
                  </a:cubicBezTo>
                  <a:cubicBezTo>
                    <a:pt x="6991" y="9279"/>
                    <a:pt x="6991" y="9353"/>
                    <a:pt x="7080" y="9279"/>
                  </a:cubicBezTo>
                  <a:cubicBezTo>
                    <a:pt x="7080" y="9279"/>
                    <a:pt x="7170" y="9204"/>
                    <a:pt x="7170" y="9279"/>
                  </a:cubicBezTo>
                  <a:cubicBezTo>
                    <a:pt x="7080" y="9279"/>
                    <a:pt x="7170" y="9353"/>
                    <a:pt x="7260" y="9353"/>
                  </a:cubicBezTo>
                  <a:cubicBezTo>
                    <a:pt x="7260" y="9279"/>
                    <a:pt x="7260" y="9279"/>
                    <a:pt x="7260" y="9204"/>
                  </a:cubicBezTo>
                  <a:cubicBezTo>
                    <a:pt x="7349" y="9279"/>
                    <a:pt x="7349" y="9279"/>
                    <a:pt x="7349" y="9279"/>
                  </a:cubicBezTo>
                  <a:cubicBezTo>
                    <a:pt x="7439" y="9279"/>
                    <a:pt x="7439" y="9279"/>
                    <a:pt x="7439" y="9279"/>
                  </a:cubicBezTo>
                  <a:cubicBezTo>
                    <a:pt x="7529" y="9204"/>
                    <a:pt x="7529" y="9204"/>
                    <a:pt x="7618" y="9130"/>
                  </a:cubicBezTo>
                  <a:cubicBezTo>
                    <a:pt x="7618" y="9204"/>
                    <a:pt x="7529" y="9279"/>
                    <a:pt x="7529" y="9279"/>
                  </a:cubicBezTo>
                  <a:cubicBezTo>
                    <a:pt x="7529" y="9279"/>
                    <a:pt x="7529" y="9353"/>
                    <a:pt x="7529" y="9353"/>
                  </a:cubicBezTo>
                  <a:cubicBezTo>
                    <a:pt x="7439" y="9353"/>
                    <a:pt x="7439" y="9353"/>
                    <a:pt x="7349" y="9353"/>
                  </a:cubicBezTo>
                  <a:cubicBezTo>
                    <a:pt x="7349" y="9353"/>
                    <a:pt x="7349" y="9427"/>
                    <a:pt x="7260" y="9427"/>
                  </a:cubicBezTo>
                  <a:cubicBezTo>
                    <a:pt x="7349" y="9353"/>
                    <a:pt x="7349" y="9353"/>
                    <a:pt x="7349" y="9353"/>
                  </a:cubicBezTo>
                  <a:cubicBezTo>
                    <a:pt x="7260" y="9279"/>
                    <a:pt x="7170" y="9353"/>
                    <a:pt x="7170" y="9427"/>
                  </a:cubicBezTo>
                  <a:cubicBezTo>
                    <a:pt x="7260" y="9427"/>
                    <a:pt x="7349" y="9427"/>
                    <a:pt x="7349" y="9427"/>
                  </a:cubicBezTo>
                  <a:cubicBezTo>
                    <a:pt x="7439" y="9501"/>
                    <a:pt x="7260" y="9501"/>
                    <a:pt x="7349" y="9501"/>
                  </a:cubicBezTo>
                  <a:cubicBezTo>
                    <a:pt x="7260" y="9501"/>
                    <a:pt x="7260" y="9501"/>
                    <a:pt x="7260" y="9501"/>
                  </a:cubicBezTo>
                  <a:cubicBezTo>
                    <a:pt x="7260" y="9501"/>
                    <a:pt x="7170" y="9501"/>
                    <a:pt x="7170" y="9501"/>
                  </a:cubicBezTo>
                  <a:cubicBezTo>
                    <a:pt x="7170" y="9501"/>
                    <a:pt x="7170" y="9575"/>
                    <a:pt x="7170" y="9575"/>
                  </a:cubicBezTo>
                  <a:cubicBezTo>
                    <a:pt x="7080" y="9575"/>
                    <a:pt x="7170" y="9427"/>
                    <a:pt x="7170" y="9427"/>
                  </a:cubicBezTo>
                  <a:cubicBezTo>
                    <a:pt x="7170" y="9427"/>
                    <a:pt x="7080" y="9427"/>
                    <a:pt x="7080" y="9427"/>
                  </a:cubicBezTo>
                  <a:cubicBezTo>
                    <a:pt x="7080" y="9427"/>
                    <a:pt x="7080" y="9427"/>
                    <a:pt x="7080" y="9427"/>
                  </a:cubicBezTo>
                  <a:cubicBezTo>
                    <a:pt x="7170" y="9427"/>
                    <a:pt x="7170" y="9353"/>
                    <a:pt x="7080" y="9353"/>
                  </a:cubicBezTo>
                  <a:cubicBezTo>
                    <a:pt x="6991" y="9353"/>
                    <a:pt x="6901" y="9427"/>
                    <a:pt x="6812" y="9427"/>
                  </a:cubicBezTo>
                  <a:cubicBezTo>
                    <a:pt x="6722" y="9501"/>
                    <a:pt x="6722" y="9501"/>
                    <a:pt x="6632" y="9501"/>
                  </a:cubicBezTo>
                  <a:cubicBezTo>
                    <a:pt x="6543" y="9501"/>
                    <a:pt x="6453" y="9575"/>
                    <a:pt x="6363" y="9650"/>
                  </a:cubicBezTo>
                  <a:cubicBezTo>
                    <a:pt x="6453" y="9650"/>
                    <a:pt x="6453" y="9650"/>
                    <a:pt x="6453" y="9650"/>
                  </a:cubicBezTo>
                  <a:cubicBezTo>
                    <a:pt x="6453" y="9650"/>
                    <a:pt x="6543" y="9650"/>
                    <a:pt x="6632" y="9650"/>
                  </a:cubicBezTo>
                  <a:cubicBezTo>
                    <a:pt x="6632" y="9650"/>
                    <a:pt x="6632" y="9575"/>
                    <a:pt x="6722" y="9575"/>
                  </a:cubicBezTo>
                  <a:cubicBezTo>
                    <a:pt x="6722" y="9650"/>
                    <a:pt x="6632" y="9650"/>
                    <a:pt x="6632" y="9650"/>
                  </a:cubicBezTo>
                  <a:cubicBezTo>
                    <a:pt x="6632" y="9650"/>
                    <a:pt x="6632" y="9650"/>
                    <a:pt x="6632" y="9724"/>
                  </a:cubicBezTo>
                  <a:cubicBezTo>
                    <a:pt x="6632" y="9724"/>
                    <a:pt x="6632" y="9724"/>
                    <a:pt x="6632" y="9798"/>
                  </a:cubicBezTo>
                  <a:cubicBezTo>
                    <a:pt x="6722" y="9798"/>
                    <a:pt x="6722" y="9798"/>
                    <a:pt x="6812" y="9872"/>
                  </a:cubicBezTo>
                  <a:cubicBezTo>
                    <a:pt x="6812" y="9872"/>
                    <a:pt x="6812" y="9947"/>
                    <a:pt x="6812" y="10021"/>
                  </a:cubicBezTo>
                  <a:cubicBezTo>
                    <a:pt x="6722" y="9947"/>
                    <a:pt x="6722" y="9872"/>
                    <a:pt x="6722" y="9872"/>
                  </a:cubicBezTo>
                  <a:cubicBezTo>
                    <a:pt x="6722" y="9872"/>
                    <a:pt x="6632" y="9872"/>
                    <a:pt x="6632" y="9872"/>
                  </a:cubicBezTo>
                  <a:cubicBezTo>
                    <a:pt x="6632" y="9872"/>
                    <a:pt x="6632" y="9798"/>
                    <a:pt x="6632" y="9798"/>
                  </a:cubicBezTo>
                  <a:cubicBezTo>
                    <a:pt x="6543" y="9798"/>
                    <a:pt x="6543" y="9798"/>
                    <a:pt x="6453" y="9798"/>
                  </a:cubicBezTo>
                  <a:cubicBezTo>
                    <a:pt x="6453" y="9798"/>
                    <a:pt x="6363" y="9947"/>
                    <a:pt x="6363" y="10021"/>
                  </a:cubicBezTo>
                  <a:cubicBezTo>
                    <a:pt x="6363" y="10095"/>
                    <a:pt x="6363" y="9947"/>
                    <a:pt x="6363" y="10021"/>
                  </a:cubicBezTo>
                  <a:cubicBezTo>
                    <a:pt x="6453" y="10021"/>
                    <a:pt x="6453" y="10095"/>
                    <a:pt x="6453" y="10095"/>
                  </a:cubicBezTo>
                  <a:cubicBezTo>
                    <a:pt x="6363" y="10021"/>
                    <a:pt x="6363" y="10095"/>
                    <a:pt x="6274" y="10169"/>
                  </a:cubicBezTo>
                  <a:cubicBezTo>
                    <a:pt x="6274" y="10169"/>
                    <a:pt x="6363" y="10169"/>
                    <a:pt x="6363" y="10244"/>
                  </a:cubicBezTo>
                  <a:cubicBezTo>
                    <a:pt x="6363" y="10244"/>
                    <a:pt x="6363" y="10318"/>
                    <a:pt x="6363" y="10318"/>
                  </a:cubicBezTo>
                  <a:cubicBezTo>
                    <a:pt x="6453" y="10318"/>
                    <a:pt x="6543" y="10318"/>
                    <a:pt x="6453" y="10318"/>
                  </a:cubicBezTo>
                  <a:cubicBezTo>
                    <a:pt x="6363" y="10318"/>
                    <a:pt x="6274" y="10318"/>
                    <a:pt x="6363" y="10244"/>
                  </a:cubicBezTo>
                  <a:cubicBezTo>
                    <a:pt x="6274" y="10244"/>
                    <a:pt x="6363" y="10244"/>
                    <a:pt x="6274" y="10169"/>
                  </a:cubicBezTo>
                  <a:cubicBezTo>
                    <a:pt x="6274" y="10169"/>
                    <a:pt x="6184" y="10244"/>
                    <a:pt x="6184" y="10244"/>
                  </a:cubicBezTo>
                  <a:cubicBezTo>
                    <a:pt x="6184" y="10244"/>
                    <a:pt x="6095" y="10466"/>
                    <a:pt x="6184" y="10392"/>
                  </a:cubicBezTo>
                  <a:cubicBezTo>
                    <a:pt x="6184" y="10466"/>
                    <a:pt x="6184" y="10540"/>
                    <a:pt x="6184" y="10540"/>
                  </a:cubicBezTo>
                  <a:cubicBezTo>
                    <a:pt x="6274" y="10540"/>
                    <a:pt x="6274" y="10466"/>
                    <a:pt x="6274" y="10466"/>
                  </a:cubicBezTo>
                  <a:cubicBezTo>
                    <a:pt x="6274" y="10466"/>
                    <a:pt x="6274" y="10466"/>
                    <a:pt x="6184" y="10540"/>
                  </a:cubicBezTo>
                  <a:cubicBezTo>
                    <a:pt x="6274" y="10540"/>
                    <a:pt x="6274" y="10540"/>
                    <a:pt x="6274" y="10540"/>
                  </a:cubicBezTo>
                  <a:cubicBezTo>
                    <a:pt x="6274" y="10540"/>
                    <a:pt x="6274" y="10466"/>
                    <a:pt x="6274" y="10392"/>
                  </a:cubicBezTo>
                  <a:cubicBezTo>
                    <a:pt x="6363" y="10466"/>
                    <a:pt x="6363" y="10466"/>
                    <a:pt x="6363" y="10540"/>
                  </a:cubicBezTo>
                  <a:cubicBezTo>
                    <a:pt x="6274" y="10540"/>
                    <a:pt x="6363" y="10615"/>
                    <a:pt x="6363" y="10615"/>
                  </a:cubicBezTo>
                  <a:cubicBezTo>
                    <a:pt x="6363" y="10615"/>
                    <a:pt x="6363" y="10615"/>
                    <a:pt x="6363" y="10615"/>
                  </a:cubicBezTo>
                  <a:cubicBezTo>
                    <a:pt x="6363" y="10615"/>
                    <a:pt x="6453" y="10615"/>
                    <a:pt x="6453" y="10615"/>
                  </a:cubicBezTo>
                  <a:cubicBezTo>
                    <a:pt x="6363" y="10689"/>
                    <a:pt x="6363" y="10689"/>
                    <a:pt x="6453" y="10763"/>
                  </a:cubicBezTo>
                  <a:cubicBezTo>
                    <a:pt x="6363" y="10763"/>
                    <a:pt x="6363" y="10689"/>
                    <a:pt x="6363" y="10689"/>
                  </a:cubicBezTo>
                  <a:cubicBezTo>
                    <a:pt x="6363" y="10689"/>
                    <a:pt x="6363" y="10689"/>
                    <a:pt x="6363" y="10689"/>
                  </a:cubicBezTo>
                  <a:cubicBezTo>
                    <a:pt x="6274" y="10689"/>
                    <a:pt x="6274" y="10615"/>
                    <a:pt x="6274" y="10689"/>
                  </a:cubicBezTo>
                  <a:cubicBezTo>
                    <a:pt x="6274" y="10689"/>
                    <a:pt x="6274" y="10763"/>
                    <a:pt x="6274" y="10763"/>
                  </a:cubicBezTo>
                  <a:cubicBezTo>
                    <a:pt x="6363" y="10837"/>
                    <a:pt x="6453" y="10763"/>
                    <a:pt x="6453" y="10837"/>
                  </a:cubicBezTo>
                  <a:cubicBezTo>
                    <a:pt x="6453" y="10912"/>
                    <a:pt x="6363" y="10837"/>
                    <a:pt x="6363" y="10837"/>
                  </a:cubicBezTo>
                  <a:cubicBezTo>
                    <a:pt x="6274" y="10837"/>
                    <a:pt x="6274" y="10837"/>
                    <a:pt x="6274" y="10763"/>
                  </a:cubicBezTo>
                  <a:cubicBezTo>
                    <a:pt x="6184" y="10837"/>
                    <a:pt x="6184" y="10837"/>
                    <a:pt x="6184" y="10837"/>
                  </a:cubicBezTo>
                  <a:cubicBezTo>
                    <a:pt x="6184" y="10837"/>
                    <a:pt x="6184" y="10837"/>
                    <a:pt x="6274" y="10837"/>
                  </a:cubicBezTo>
                  <a:cubicBezTo>
                    <a:pt x="6184" y="10912"/>
                    <a:pt x="6184" y="10837"/>
                    <a:pt x="6095" y="10912"/>
                  </a:cubicBezTo>
                  <a:cubicBezTo>
                    <a:pt x="6095" y="10912"/>
                    <a:pt x="6095" y="10986"/>
                    <a:pt x="6005" y="10986"/>
                  </a:cubicBezTo>
                  <a:cubicBezTo>
                    <a:pt x="6005" y="10986"/>
                    <a:pt x="6274" y="10912"/>
                    <a:pt x="6184" y="10986"/>
                  </a:cubicBezTo>
                  <a:cubicBezTo>
                    <a:pt x="6274" y="10912"/>
                    <a:pt x="6363" y="10912"/>
                    <a:pt x="6453" y="10986"/>
                  </a:cubicBezTo>
                  <a:cubicBezTo>
                    <a:pt x="6363" y="10986"/>
                    <a:pt x="6184" y="10986"/>
                    <a:pt x="6095" y="11060"/>
                  </a:cubicBezTo>
                  <a:cubicBezTo>
                    <a:pt x="6184" y="10986"/>
                    <a:pt x="6184" y="11060"/>
                    <a:pt x="6274" y="11060"/>
                  </a:cubicBezTo>
                  <a:cubicBezTo>
                    <a:pt x="6274" y="11134"/>
                    <a:pt x="6095" y="11134"/>
                    <a:pt x="6184" y="11134"/>
                  </a:cubicBezTo>
                  <a:cubicBezTo>
                    <a:pt x="6184" y="11208"/>
                    <a:pt x="6274" y="11134"/>
                    <a:pt x="6274" y="11134"/>
                  </a:cubicBezTo>
                  <a:cubicBezTo>
                    <a:pt x="6453" y="11060"/>
                    <a:pt x="6543" y="10912"/>
                    <a:pt x="6632" y="10837"/>
                  </a:cubicBezTo>
                  <a:cubicBezTo>
                    <a:pt x="6632" y="10912"/>
                    <a:pt x="6543" y="10986"/>
                    <a:pt x="6453" y="11060"/>
                  </a:cubicBezTo>
                  <a:cubicBezTo>
                    <a:pt x="6453" y="11060"/>
                    <a:pt x="6363" y="11134"/>
                    <a:pt x="6363" y="11134"/>
                  </a:cubicBezTo>
                  <a:cubicBezTo>
                    <a:pt x="6363" y="11134"/>
                    <a:pt x="6363" y="11134"/>
                    <a:pt x="6363" y="11208"/>
                  </a:cubicBezTo>
                  <a:cubicBezTo>
                    <a:pt x="6274" y="11208"/>
                    <a:pt x="6274" y="11208"/>
                    <a:pt x="6184" y="11283"/>
                  </a:cubicBezTo>
                  <a:cubicBezTo>
                    <a:pt x="6184" y="11283"/>
                    <a:pt x="6184" y="11208"/>
                    <a:pt x="6095" y="11283"/>
                  </a:cubicBezTo>
                  <a:cubicBezTo>
                    <a:pt x="6095" y="11283"/>
                    <a:pt x="6095" y="11283"/>
                    <a:pt x="6095" y="11283"/>
                  </a:cubicBezTo>
                  <a:cubicBezTo>
                    <a:pt x="6095" y="11283"/>
                    <a:pt x="6005" y="11283"/>
                    <a:pt x="6005" y="11283"/>
                  </a:cubicBezTo>
                  <a:cubicBezTo>
                    <a:pt x="6005" y="11357"/>
                    <a:pt x="6005" y="11357"/>
                    <a:pt x="6005" y="11357"/>
                  </a:cubicBezTo>
                  <a:cubicBezTo>
                    <a:pt x="6005" y="11431"/>
                    <a:pt x="6005" y="11357"/>
                    <a:pt x="6005" y="11357"/>
                  </a:cubicBezTo>
                  <a:cubicBezTo>
                    <a:pt x="6005" y="11357"/>
                    <a:pt x="6005" y="11357"/>
                    <a:pt x="5915" y="11283"/>
                  </a:cubicBezTo>
                  <a:cubicBezTo>
                    <a:pt x="5915" y="11283"/>
                    <a:pt x="5915" y="11357"/>
                    <a:pt x="5915" y="11283"/>
                  </a:cubicBezTo>
                  <a:cubicBezTo>
                    <a:pt x="5915" y="11283"/>
                    <a:pt x="5826" y="11357"/>
                    <a:pt x="5826" y="11357"/>
                  </a:cubicBezTo>
                  <a:cubicBezTo>
                    <a:pt x="5915" y="11208"/>
                    <a:pt x="5646" y="11357"/>
                    <a:pt x="5736" y="11431"/>
                  </a:cubicBezTo>
                  <a:cubicBezTo>
                    <a:pt x="5646" y="11431"/>
                    <a:pt x="5557" y="11505"/>
                    <a:pt x="5557" y="11431"/>
                  </a:cubicBezTo>
                  <a:cubicBezTo>
                    <a:pt x="5557" y="11431"/>
                    <a:pt x="5557" y="11431"/>
                    <a:pt x="5557" y="11505"/>
                  </a:cubicBezTo>
                  <a:cubicBezTo>
                    <a:pt x="5557" y="11431"/>
                    <a:pt x="5467" y="11431"/>
                    <a:pt x="5378" y="11505"/>
                  </a:cubicBezTo>
                  <a:cubicBezTo>
                    <a:pt x="5378" y="11580"/>
                    <a:pt x="5467" y="11505"/>
                    <a:pt x="5467" y="11505"/>
                  </a:cubicBezTo>
                  <a:cubicBezTo>
                    <a:pt x="5467" y="11580"/>
                    <a:pt x="5467" y="11505"/>
                    <a:pt x="5378" y="11505"/>
                  </a:cubicBezTo>
                  <a:cubicBezTo>
                    <a:pt x="5288" y="11505"/>
                    <a:pt x="5288" y="11580"/>
                    <a:pt x="5198" y="11654"/>
                  </a:cubicBezTo>
                  <a:cubicBezTo>
                    <a:pt x="5288" y="11580"/>
                    <a:pt x="5378" y="11580"/>
                    <a:pt x="5467" y="11580"/>
                  </a:cubicBezTo>
                  <a:cubicBezTo>
                    <a:pt x="5467" y="11580"/>
                    <a:pt x="5557" y="11505"/>
                    <a:pt x="5557" y="11505"/>
                  </a:cubicBezTo>
                  <a:cubicBezTo>
                    <a:pt x="5557" y="11580"/>
                    <a:pt x="5378" y="11580"/>
                    <a:pt x="5288" y="11654"/>
                  </a:cubicBezTo>
                  <a:cubicBezTo>
                    <a:pt x="5198" y="11654"/>
                    <a:pt x="5198" y="11654"/>
                    <a:pt x="5198" y="11654"/>
                  </a:cubicBezTo>
                  <a:cubicBezTo>
                    <a:pt x="5198" y="11654"/>
                    <a:pt x="5288" y="11728"/>
                    <a:pt x="5288" y="11728"/>
                  </a:cubicBezTo>
                  <a:cubicBezTo>
                    <a:pt x="5288" y="11728"/>
                    <a:pt x="5378" y="11728"/>
                    <a:pt x="5378" y="11654"/>
                  </a:cubicBezTo>
                  <a:cubicBezTo>
                    <a:pt x="5288" y="11728"/>
                    <a:pt x="5288" y="11802"/>
                    <a:pt x="5198" y="11802"/>
                  </a:cubicBezTo>
                  <a:cubicBezTo>
                    <a:pt x="5288" y="11877"/>
                    <a:pt x="5378" y="11728"/>
                    <a:pt x="5378" y="11728"/>
                  </a:cubicBezTo>
                  <a:cubicBezTo>
                    <a:pt x="5467" y="11654"/>
                    <a:pt x="5467" y="11654"/>
                    <a:pt x="5557" y="11654"/>
                  </a:cubicBezTo>
                  <a:cubicBezTo>
                    <a:pt x="5557" y="11654"/>
                    <a:pt x="5557" y="11580"/>
                    <a:pt x="5557" y="11580"/>
                  </a:cubicBezTo>
                  <a:cubicBezTo>
                    <a:pt x="5646" y="11505"/>
                    <a:pt x="5915" y="11357"/>
                    <a:pt x="6005" y="11505"/>
                  </a:cubicBezTo>
                  <a:cubicBezTo>
                    <a:pt x="5915" y="11431"/>
                    <a:pt x="5915" y="11431"/>
                    <a:pt x="5826" y="11505"/>
                  </a:cubicBezTo>
                  <a:cubicBezTo>
                    <a:pt x="5736" y="11505"/>
                    <a:pt x="5736" y="11580"/>
                    <a:pt x="5646" y="11580"/>
                  </a:cubicBezTo>
                  <a:cubicBezTo>
                    <a:pt x="5646" y="11580"/>
                    <a:pt x="5557" y="11654"/>
                    <a:pt x="5557" y="11654"/>
                  </a:cubicBezTo>
                  <a:cubicBezTo>
                    <a:pt x="5557" y="11654"/>
                    <a:pt x="5646" y="11654"/>
                    <a:pt x="5646" y="11654"/>
                  </a:cubicBezTo>
                  <a:cubicBezTo>
                    <a:pt x="5646" y="11654"/>
                    <a:pt x="5646" y="11654"/>
                    <a:pt x="5646" y="11654"/>
                  </a:cubicBezTo>
                  <a:cubicBezTo>
                    <a:pt x="5646" y="11654"/>
                    <a:pt x="5557" y="11654"/>
                    <a:pt x="5557" y="11654"/>
                  </a:cubicBezTo>
                  <a:cubicBezTo>
                    <a:pt x="5557" y="11654"/>
                    <a:pt x="5646" y="11654"/>
                    <a:pt x="5646" y="11728"/>
                  </a:cubicBezTo>
                  <a:cubicBezTo>
                    <a:pt x="5646" y="11728"/>
                    <a:pt x="5646" y="11728"/>
                    <a:pt x="5736" y="11728"/>
                  </a:cubicBezTo>
                  <a:cubicBezTo>
                    <a:pt x="5736" y="11728"/>
                    <a:pt x="5736" y="11728"/>
                    <a:pt x="5736" y="11728"/>
                  </a:cubicBezTo>
                  <a:cubicBezTo>
                    <a:pt x="5646" y="11728"/>
                    <a:pt x="5557" y="11728"/>
                    <a:pt x="5467" y="11728"/>
                  </a:cubicBezTo>
                  <a:cubicBezTo>
                    <a:pt x="5467" y="11802"/>
                    <a:pt x="5557" y="11802"/>
                    <a:pt x="5557" y="11802"/>
                  </a:cubicBezTo>
                  <a:cubicBezTo>
                    <a:pt x="5467" y="11802"/>
                    <a:pt x="5378" y="11802"/>
                    <a:pt x="5378" y="11877"/>
                  </a:cubicBezTo>
                  <a:cubicBezTo>
                    <a:pt x="5378" y="11877"/>
                    <a:pt x="5378" y="11951"/>
                    <a:pt x="5378" y="11951"/>
                  </a:cubicBezTo>
                  <a:cubicBezTo>
                    <a:pt x="5378" y="12025"/>
                    <a:pt x="5467" y="12173"/>
                    <a:pt x="5467" y="12025"/>
                  </a:cubicBezTo>
                  <a:cubicBezTo>
                    <a:pt x="5467" y="12025"/>
                    <a:pt x="5467" y="12025"/>
                    <a:pt x="5467" y="12025"/>
                  </a:cubicBezTo>
                  <a:cubicBezTo>
                    <a:pt x="5557" y="12025"/>
                    <a:pt x="5557" y="12025"/>
                    <a:pt x="5557" y="12025"/>
                  </a:cubicBezTo>
                  <a:cubicBezTo>
                    <a:pt x="5557" y="12025"/>
                    <a:pt x="5646" y="12025"/>
                    <a:pt x="5646" y="12025"/>
                  </a:cubicBezTo>
                  <a:cubicBezTo>
                    <a:pt x="5646" y="12099"/>
                    <a:pt x="5557" y="12173"/>
                    <a:pt x="5467" y="12099"/>
                  </a:cubicBezTo>
                  <a:cubicBezTo>
                    <a:pt x="5467" y="12099"/>
                    <a:pt x="5467" y="12099"/>
                    <a:pt x="5467" y="12099"/>
                  </a:cubicBezTo>
                  <a:cubicBezTo>
                    <a:pt x="5467" y="12099"/>
                    <a:pt x="5467" y="12099"/>
                    <a:pt x="5467" y="12099"/>
                  </a:cubicBezTo>
                  <a:cubicBezTo>
                    <a:pt x="5467" y="12099"/>
                    <a:pt x="5467" y="12173"/>
                    <a:pt x="5467" y="12173"/>
                  </a:cubicBezTo>
                  <a:cubicBezTo>
                    <a:pt x="5378" y="12173"/>
                    <a:pt x="5378" y="12173"/>
                    <a:pt x="5378" y="12248"/>
                  </a:cubicBezTo>
                  <a:cubicBezTo>
                    <a:pt x="5467" y="12248"/>
                    <a:pt x="5467" y="12248"/>
                    <a:pt x="5557" y="12248"/>
                  </a:cubicBezTo>
                  <a:cubicBezTo>
                    <a:pt x="5467" y="12248"/>
                    <a:pt x="5378" y="12322"/>
                    <a:pt x="5378" y="12248"/>
                  </a:cubicBezTo>
                  <a:cubicBezTo>
                    <a:pt x="5378" y="12322"/>
                    <a:pt x="5288" y="12322"/>
                    <a:pt x="5288" y="12322"/>
                  </a:cubicBezTo>
                  <a:cubicBezTo>
                    <a:pt x="5288" y="12322"/>
                    <a:pt x="5288" y="12322"/>
                    <a:pt x="5378" y="12322"/>
                  </a:cubicBezTo>
                  <a:cubicBezTo>
                    <a:pt x="5288" y="12396"/>
                    <a:pt x="5198" y="12470"/>
                    <a:pt x="5198" y="12470"/>
                  </a:cubicBezTo>
                  <a:cubicBezTo>
                    <a:pt x="5198" y="12396"/>
                    <a:pt x="5288" y="12322"/>
                    <a:pt x="5288" y="12248"/>
                  </a:cubicBezTo>
                  <a:cubicBezTo>
                    <a:pt x="5198" y="12248"/>
                    <a:pt x="5198" y="12248"/>
                    <a:pt x="5198" y="12248"/>
                  </a:cubicBezTo>
                  <a:cubicBezTo>
                    <a:pt x="5198" y="12248"/>
                    <a:pt x="5198" y="12322"/>
                    <a:pt x="5198" y="12248"/>
                  </a:cubicBezTo>
                  <a:cubicBezTo>
                    <a:pt x="5109" y="12248"/>
                    <a:pt x="5198" y="12248"/>
                    <a:pt x="5198" y="12248"/>
                  </a:cubicBezTo>
                  <a:cubicBezTo>
                    <a:pt x="5109" y="12173"/>
                    <a:pt x="5109" y="12173"/>
                    <a:pt x="5109" y="12173"/>
                  </a:cubicBezTo>
                  <a:cubicBezTo>
                    <a:pt x="5109" y="12173"/>
                    <a:pt x="5109" y="12099"/>
                    <a:pt x="5109" y="12099"/>
                  </a:cubicBezTo>
                  <a:cubicBezTo>
                    <a:pt x="5019" y="12025"/>
                    <a:pt x="5019" y="12025"/>
                    <a:pt x="4929" y="12025"/>
                  </a:cubicBezTo>
                  <a:cubicBezTo>
                    <a:pt x="4929" y="12099"/>
                    <a:pt x="4929" y="12173"/>
                    <a:pt x="5019" y="12173"/>
                  </a:cubicBezTo>
                  <a:cubicBezTo>
                    <a:pt x="4929" y="12173"/>
                    <a:pt x="4929" y="12173"/>
                    <a:pt x="5019" y="12248"/>
                  </a:cubicBezTo>
                  <a:cubicBezTo>
                    <a:pt x="4929" y="12173"/>
                    <a:pt x="4929" y="12173"/>
                    <a:pt x="4929" y="12248"/>
                  </a:cubicBezTo>
                  <a:cubicBezTo>
                    <a:pt x="4929" y="12173"/>
                    <a:pt x="4929" y="12173"/>
                    <a:pt x="4840" y="12173"/>
                  </a:cubicBezTo>
                  <a:cubicBezTo>
                    <a:pt x="4840" y="12173"/>
                    <a:pt x="4840" y="12248"/>
                    <a:pt x="4840" y="12248"/>
                  </a:cubicBezTo>
                  <a:cubicBezTo>
                    <a:pt x="4840" y="12248"/>
                    <a:pt x="4840" y="12173"/>
                    <a:pt x="4840" y="12248"/>
                  </a:cubicBezTo>
                  <a:cubicBezTo>
                    <a:pt x="4750" y="12248"/>
                    <a:pt x="4750" y="12248"/>
                    <a:pt x="4750" y="12322"/>
                  </a:cubicBezTo>
                  <a:cubicBezTo>
                    <a:pt x="4750" y="12322"/>
                    <a:pt x="4840" y="12248"/>
                    <a:pt x="4840" y="12322"/>
                  </a:cubicBezTo>
                  <a:cubicBezTo>
                    <a:pt x="4840" y="12322"/>
                    <a:pt x="4840" y="12322"/>
                    <a:pt x="4840" y="12322"/>
                  </a:cubicBezTo>
                  <a:cubicBezTo>
                    <a:pt x="4840" y="12322"/>
                    <a:pt x="4929" y="12396"/>
                    <a:pt x="4840" y="12396"/>
                  </a:cubicBezTo>
                  <a:cubicBezTo>
                    <a:pt x="4840" y="12396"/>
                    <a:pt x="4840" y="12396"/>
                    <a:pt x="4840" y="12322"/>
                  </a:cubicBezTo>
                  <a:cubicBezTo>
                    <a:pt x="4750" y="12322"/>
                    <a:pt x="4750" y="12322"/>
                    <a:pt x="4661" y="12248"/>
                  </a:cubicBezTo>
                  <a:cubicBezTo>
                    <a:pt x="4661" y="12322"/>
                    <a:pt x="4661" y="12322"/>
                    <a:pt x="4661" y="12322"/>
                  </a:cubicBezTo>
                  <a:cubicBezTo>
                    <a:pt x="4661" y="12322"/>
                    <a:pt x="4571" y="12248"/>
                    <a:pt x="4571" y="12322"/>
                  </a:cubicBezTo>
                  <a:cubicBezTo>
                    <a:pt x="4661" y="12322"/>
                    <a:pt x="4661" y="12396"/>
                    <a:pt x="4750" y="12396"/>
                  </a:cubicBezTo>
                  <a:cubicBezTo>
                    <a:pt x="4661" y="12470"/>
                    <a:pt x="4661" y="12396"/>
                    <a:pt x="4571" y="12396"/>
                  </a:cubicBezTo>
                  <a:cubicBezTo>
                    <a:pt x="4661" y="12396"/>
                    <a:pt x="4661" y="12470"/>
                    <a:pt x="4661" y="12470"/>
                  </a:cubicBezTo>
                  <a:cubicBezTo>
                    <a:pt x="4661" y="12470"/>
                    <a:pt x="4571" y="12396"/>
                    <a:pt x="4571" y="12396"/>
                  </a:cubicBezTo>
                  <a:cubicBezTo>
                    <a:pt x="4571" y="12396"/>
                    <a:pt x="4571" y="12396"/>
                    <a:pt x="4571" y="12396"/>
                  </a:cubicBezTo>
                  <a:cubicBezTo>
                    <a:pt x="4571" y="12396"/>
                    <a:pt x="4571" y="12396"/>
                    <a:pt x="4571" y="12396"/>
                  </a:cubicBezTo>
                  <a:cubicBezTo>
                    <a:pt x="4571" y="12470"/>
                    <a:pt x="4571" y="12545"/>
                    <a:pt x="4571" y="12545"/>
                  </a:cubicBezTo>
                  <a:cubicBezTo>
                    <a:pt x="4571" y="12545"/>
                    <a:pt x="4571" y="12545"/>
                    <a:pt x="4571" y="12545"/>
                  </a:cubicBezTo>
                  <a:cubicBezTo>
                    <a:pt x="4571" y="12545"/>
                    <a:pt x="4481" y="12545"/>
                    <a:pt x="4481" y="12545"/>
                  </a:cubicBezTo>
                  <a:cubicBezTo>
                    <a:pt x="4481" y="12545"/>
                    <a:pt x="4481" y="12545"/>
                    <a:pt x="4481" y="12545"/>
                  </a:cubicBezTo>
                  <a:cubicBezTo>
                    <a:pt x="4481" y="12619"/>
                    <a:pt x="4392" y="12545"/>
                    <a:pt x="4392" y="12619"/>
                  </a:cubicBezTo>
                  <a:cubicBezTo>
                    <a:pt x="4481" y="12619"/>
                    <a:pt x="4481" y="12619"/>
                    <a:pt x="4481" y="12693"/>
                  </a:cubicBezTo>
                  <a:cubicBezTo>
                    <a:pt x="4481" y="12693"/>
                    <a:pt x="4392" y="12619"/>
                    <a:pt x="4392" y="12693"/>
                  </a:cubicBezTo>
                  <a:cubicBezTo>
                    <a:pt x="4392" y="12693"/>
                    <a:pt x="4392" y="12693"/>
                    <a:pt x="4302" y="12693"/>
                  </a:cubicBezTo>
                  <a:cubicBezTo>
                    <a:pt x="4302" y="12693"/>
                    <a:pt x="4302" y="12693"/>
                    <a:pt x="4392" y="12767"/>
                  </a:cubicBezTo>
                  <a:cubicBezTo>
                    <a:pt x="4302" y="12767"/>
                    <a:pt x="4302" y="12767"/>
                    <a:pt x="4302" y="12767"/>
                  </a:cubicBezTo>
                  <a:cubicBezTo>
                    <a:pt x="4302" y="12767"/>
                    <a:pt x="4302" y="12767"/>
                    <a:pt x="4302" y="12767"/>
                  </a:cubicBezTo>
                  <a:cubicBezTo>
                    <a:pt x="4302" y="12767"/>
                    <a:pt x="4302" y="12767"/>
                    <a:pt x="4302" y="12767"/>
                  </a:cubicBezTo>
                  <a:cubicBezTo>
                    <a:pt x="4302" y="12767"/>
                    <a:pt x="4302" y="12767"/>
                    <a:pt x="4392" y="12767"/>
                  </a:cubicBezTo>
                  <a:cubicBezTo>
                    <a:pt x="4392" y="12841"/>
                    <a:pt x="4302" y="12841"/>
                    <a:pt x="4302" y="12841"/>
                  </a:cubicBezTo>
                  <a:cubicBezTo>
                    <a:pt x="4212" y="12841"/>
                    <a:pt x="4302" y="12841"/>
                    <a:pt x="4212" y="12841"/>
                  </a:cubicBezTo>
                  <a:cubicBezTo>
                    <a:pt x="4212" y="12841"/>
                    <a:pt x="4212" y="12767"/>
                    <a:pt x="4212" y="12841"/>
                  </a:cubicBezTo>
                  <a:cubicBezTo>
                    <a:pt x="4212" y="12841"/>
                    <a:pt x="4212" y="12916"/>
                    <a:pt x="4212" y="12916"/>
                  </a:cubicBezTo>
                  <a:cubicBezTo>
                    <a:pt x="4212" y="12916"/>
                    <a:pt x="4123" y="12990"/>
                    <a:pt x="4123" y="13064"/>
                  </a:cubicBezTo>
                  <a:cubicBezTo>
                    <a:pt x="4212" y="13064"/>
                    <a:pt x="4212" y="12990"/>
                    <a:pt x="4212" y="12990"/>
                  </a:cubicBezTo>
                  <a:cubicBezTo>
                    <a:pt x="4212" y="13064"/>
                    <a:pt x="4302" y="12990"/>
                    <a:pt x="4302" y="12990"/>
                  </a:cubicBezTo>
                  <a:cubicBezTo>
                    <a:pt x="4212" y="13064"/>
                    <a:pt x="4123" y="13064"/>
                    <a:pt x="4123" y="13138"/>
                  </a:cubicBezTo>
                  <a:cubicBezTo>
                    <a:pt x="4212" y="13064"/>
                    <a:pt x="4302" y="12990"/>
                    <a:pt x="4392" y="13064"/>
                  </a:cubicBezTo>
                  <a:cubicBezTo>
                    <a:pt x="4212" y="13064"/>
                    <a:pt x="4212" y="13138"/>
                    <a:pt x="4123" y="13138"/>
                  </a:cubicBezTo>
                  <a:cubicBezTo>
                    <a:pt x="4123" y="13138"/>
                    <a:pt x="4033" y="13138"/>
                    <a:pt x="4033" y="13138"/>
                  </a:cubicBezTo>
                  <a:cubicBezTo>
                    <a:pt x="4033" y="13213"/>
                    <a:pt x="4033" y="13213"/>
                    <a:pt x="4123" y="13213"/>
                  </a:cubicBezTo>
                  <a:cubicBezTo>
                    <a:pt x="4123" y="13213"/>
                    <a:pt x="4123" y="13213"/>
                    <a:pt x="4123" y="13213"/>
                  </a:cubicBezTo>
                  <a:cubicBezTo>
                    <a:pt x="4033" y="13213"/>
                    <a:pt x="3854" y="13287"/>
                    <a:pt x="3764" y="13361"/>
                  </a:cubicBezTo>
                  <a:cubicBezTo>
                    <a:pt x="3854" y="13361"/>
                    <a:pt x="3944" y="13361"/>
                    <a:pt x="4033" y="13361"/>
                  </a:cubicBezTo>
                  <a:cubicBezTo>
                    <a:pt x="4033" y="13361"/>
                    <a:pt x="4033" y="13361"/>
                    <a:pt x="4033" y="13361"/>
                  </a:cubicBezTo>
                  <a:cubicBezTo>
                    <a:pt x="3944" y="13361"/>
                    <a:pt x="3854" y="13361"/>
                    <a:pt x="3854" y="13435"/>
                  </a:cubicBezTo>
                  <a:cubicBezTo>
                    <a:pt x="3764" y="13435"/>
                    <a:pt x="3854" y="13510"/>
                    <a:pt x="3764" y="13510"/>
                  </a:cubicBezTo>
                  <a:cubicBezTo>
                    <a:pt x="3854" y="13435"/>
                    <a:pt x="3944" y="13435"/>
                    <a:pt x="3944" y="13435"/>
                  </a:cubicBezTo>
                  <a:cubicBezTo>
                    <a:pt x="4033" y="13435"/>
                    <a:pt x="4123" y="13361"/>
                    <a:pt x="4212" y="13287"/>
                  </a:cubicBezTo>
                  <a:cubicBezTo>
                    <a:pt x="4212" y="13361"/>
                    <a:pt x="4212" y="13361"/>
                    <a:pt x="4212" y="13361"/>
                  </a:cubicBezTo>
                  <a:cubicBezTo>
                    <a:pt x="4212" y="13361"/>
                    <a:pt x="4212" y="13361"/>
                    <a:pt x="4302" y="13361"/>
                  </a:cubicBezTo>
                  <a:cubicBezTo>
                    <a:pt x="4212" y="13361"/>
                    <a:pt x="4212" y="13361"/>
                    <a:pt x="4212" y="13435"/>
                  </a:cubicBezTo>
                  <a:cubicBezTo>
                    <a:pt x="4123" y="13435"/>
                    <a:pt x="4033" y="13435"/>
                    <a:pt x="4033" y="13435"/>
                  </a:cubicBezTo>
                  <a:cubicBezTo>
                    <a:pt x="4033" y="13510"/>
                    <a:pt x="4033" y="13510"/>
                    <a:pt x="4033" y="13510"/>
                  </a:cubicBezTo>
                  <a:cubicBezTo>
                    <a:pt x="4033" y="13510"/>
                    <a:pt x="4033" y="13584"/>
                    <a:pt x="4033" y="13584"/>
                  </a:cubicBezTo>
                  <a:cubicBezTo>
                    <a:pt x="4033" y="13584"/>
                    <a:pt x="4123" y="13584"/>
                    <a:pt x="4123" y="13584"/>
                  </a:cubicBezTo>
                  <a:cubicBezTo>
                    <a:pt x="4123" y="13658"/>
                    <a:pt x="4123" y="13658"/>
                    <a:pt x="4123" y="13658"/>
                  </a:cubicBezTo>
                  <a:cubicBezTo>
                    <a:pt x="4123" y="13732"/>
                    <a:pt x="4212" y="13806"/>
                    <a:pt x="4212" y="13732"/>
                  </a:cubicBezTo>
                  <a:cubicBezTo>
                    <a:pt x="4302" y="13732"/>
                    <a:pt x="4302" y="13658"/>
                    <a:pt x="4392" y="13658"/>
                  </a:cubicBezTo>
                  <a:cubicBezTo>
                    <a:pt x="4392" y="13658"/>
                    <a:pt x="4392" y="13658"/>
                    <a:pt x="4481" y="13658"/>
                  </a:cubicBezTo>
                  <a:cubicBezTo>
                    <a:pt x="4481" y="13658"/>
                    <a:pt x="4661" y="13584"/>
                    <a:pt x="4661" y="13510"/>
                  </a:cubicBezTo>
                  <a:cubicBezTo>
                    <a:pt x="4750" y="13510"/>
                    <a:pt x="4750" y="13510"/>
                    <a:pt x="4750" y="13435"/>
                  </a:cubicBezTo>
                  <a:cubicBezTo>
                    <a:pt x="4750" y="13435"/>
                    <a:pt x="4750" y="13435"/>
                    <a:pt x="4840" y="13435"/>
                  </a:cubicBezTo>
                  <a:cubicBezTo>
                    <a:pt x="4840" y="13435"/>
                    <a:pt x="4840" y="13435"/>
                    <a:pt x="4840" y="13435"/>
                  </a:cubicBezTo>
                  <a:cubicBezTo>
                    <a:pt x="4929" y="13361"/>
                    <a:pt x="4929" y="13435"/>
                    <a:pt x="5019" y="13361"/>
                  </a:cubicBezTo>
                  <a:cubicBezTo>
                    <a:pt x="5019" y="13361"/>
                    <a:pt x="5019" y="13287"/>
                    <a:pt x="5019" y="13287"/>
                  </a:cubicBezTo>
                  <a:cubicBezTo>
                    <a:pt x="5019" y="13213"/>
                    <a:pt x="5109" y="13213"/>
                    <a:pt x="5019" y="13213"/>
                  </a:cubicBezTo>
                  <a:cubicBezTo>
                    <a:pt x="5019" y="13138"/>
                    <a:pt x="4929" y="13138"/>
                    <a:pt x="4929" y="13138"/>
                  </a:cubicBezTo>
                  <a:cubicBezTo>
                    <a:pt x="4840" y="13213"/>
                    <a:pt x="4750" y="13287"/>
                    <a:pt x="4661" y="13287"/>
                  </a:cubicBezTo>
                  <a:cubicBezTo>
                    <a:pt x="4750" y="13213"/>
                    <a:pt x="4929" y="13138"/>
                    <a:pt x="5019" y="13064"/>
                  </a:cubicBezTo>
                  <a:cubicBezTo>
                    <a:pt x="5109" y="12990"/>
                    <a:pt x="5109" y="12990"/>
                    <a:pt x="5198" y="12916"/>
                  </a:cubicBezTo>
                  <a:cubicBezTo>
                    <a:pt x="5198" y="12841"/>
                    <a:pt x="5198" y="12841"/>
                    <a:pt x="5288" y="12767"/>
                  </a:cubicBezTo>
                  <a:cubicBezTo>
                    <a:pt x="5288" y="12841"/>
                    <a:pt x="5198" y="12841"/>
                    <a:pt x="5198" y="12916"/>
                  </a:cubicBezTo>
                  <a:cubicBezTo>
                    <a:pt x="5288" y="12916"/>
                    <a:pt x="5378" y="12916"/>
                    <a:pt x="5467" y="12916"/>
                  </a:cubicBezTo>
                  <a:cubicBezTo>
                    <a:pt x="5378" y="12990"/>
                    <a:pt x="5288" y="12990"/>
                    <a:pt x="5198" y="13064"/>
                  </a:cubicBezTo>
                  <a:cubicBezTo>
                    <a:pt x="5198" y="13064"/>
                    <a:pt x="5109" y="13138"/>
                    <a:pt x="5109" y="13138"/>
                  </a:cubicBezTo>
                  <a:cubicBezTo>
                    <a:pt x="5019" y="13287"/>
                    <a:pt x="5198" y="13213"/>
                    <a:pt x="5198" y="13213"/>
                  </a:cubicBezTo>
                  <a:cubicBezTo>
                    <a:pt x="5288" y="13213"/>
                    <a:pt x="5378" y="13213"/>
                    <a:pt x="5378" y="13287"/>
                  </a:cubicBezTo>
                  <a:cubicBezTo>
                    <a:pt x="5467" y="13287"/>
                    <a:pt x="5288" y="13287"/>
                    <a:pt x="5288" y="13361"/>
                  </a:cubicBezTo>
                  <a:cubicBezTo>
                    <a:pt x="5198" y="13361"/>
                    <a:pt x="5198" y="13361"/>
                    <a:pt x="5198" y="13435"/>
                  </a:cubicBezTo>
                  <a:cubicBezTo>
                    <a:pt x="5109" y="13435"/>
                    <a:pt x="5109" y="13435"/>
                    <a:pt x="5109" y="13435"/>
                  </a:cubicBezTo>
                  <a:cubicBezTo>
                    <a:pt x="5019" y="13435"/>
                    <a:pt x="4929" y="13510"/>
                    <a:pt x="4840" y="13510"/>
                  </a:cubicBezTo>
                  <a:cubicBezTo>
                    <a:pt x="4840" y="13584"/>
                    <a:pt x="4750" y="13658"/>
                    <a:pt x="4750" y="13658"/>
                  </a:cubicBezTo>
                  <a:cubicBezTo>
                    <a:pt x="4840" y="13658"/>
                    <a:pt x="4840" y="13584"/>
                    <a:pt x="4929" y="13584"/>
                  </a:cubicBezTo>
                  <a:cubicBezTo>
                    <a:pt x="4929" y="13658"/>
                    <a:pt x="4840" y="13658"/>
                    <a:pt x="4929" y="13658"/>
                  </a:cubicBezTo>
                  <a:cubicBezTo>
                    <a:pt x="4929" y="13658"/>
                    <a:pt x="4929" y="13658"/>
                    <a:pt x="4929" y="13658"/>
                  </a:cubicBezTo>
                  <a:cubicBezTo>
                    <a:pt x="4929" y="13658"/>
                    <a:pt x="4840" y="13658"/>
                    <a:pt x="4840" y="13732"/>
                  </a:cubicBezTo>
                  <a:cubicBezTo>
                    <a:pt x="4840" y="13806"/>
                    <a:pt x="4929" y="13806"/>
                    <a:pt x="4929" y="13806"/>
                  </a:cubicBezTo>
                  <a:cubicBezTo>
                    <a:pt x="4929" y="13881"/>
                    <a:pt x="4840" y="13806"/>
                    <a:pt x="4840" y="13881"/>
                  </a:cubicBezTo>
                  <a:cubicBezTo>
                    <a:pt x="4840" y="13881"/>
                    <a:pt x="4750" y="13806"/>
                    <a:pt x="4750" y="13806"/>
                  </a:cubicBezTo>
                  <a:cubicBezTo>
                    <a:pt x="4750" y="13806"/>
                    <a:pt x="4661" y="13881"/>
                    <a:pt x="4661" y="13881"/>
                  </a:cubicBezTo>
                  <a:cubicBezTo>
                    <a:pt x="4661" y="13881"/>
                    <a:pt x="4661" y="13806"/>
                    <a:pt x="4571" y="13806"/>
                  </a:cubicBezTo>
                  <a:cubicBezTo>
                    <a:pt x="4571" y="13806"/>
                    <a:pt x="4481" y="13881"/>
                    <a:pt x="4481" y="13806"/>
                  </a:cubicBezTo>
                  <a:cubicBezTo>
                    <a:pt x="4481" y="13806"/>
                    <a:pt x="4481" y="13806"/>
                    <a:pt x="4392" y="13806"/>
                  </a:cubicBezTo>
                  <a:cubicBezTo>
                    <a:pt x="4302" y="13806"/>
                    <a:pt x="4123" y="13881"/>
                    <a:pt x="4302" y="13955"/>
                  </a:cubicBezTo>
                  <a:cubicBezTo>
                    <a:pt x="4302" y="14029"/>
                    <a:pt x="4481" y="13955"/>
                    <a:pt x="4392" y="14103"/>
                  </a:cubicBezTo>
                  <a:cubicBezTo>
                    <a:pt x="4392" y="13955"/>
                    <a:pt x="4392" y="14029"/>
                    <a:pt x="4212" y="14029"/>
                  </a:cubicBezTo>
                  <a:cubicBezTo>
                    <a:pt x="4212" y="13955"/>
                    <a:pt x="4212" y="13955"/>
                    <a:pt x="4123" y="13955"/>
                  </a:cubicBezTo>
                  <a:cubicBezTo>
                    <a:pt x="4123" y="13955"/>
                    <a:pt x="4123" y="14029"/>
                    <a:pt x="4033" y="14029"/>
                  </a:cubicBezTo>
                  <a:cubicBezTo>
                    <a:pt x="4123" y="13955"/>
                    <a:pt x="4123" y="13955"/>
                    <a:pt x="4123" y="13881"/>
                  </a:cubicBezTo>
                  <a:cubicBezTo>
                    <a:pt x="4123" y="13806"/>
                    <a:pt x="4033" y="13732"/>
                    <a:pt x="4033" y="13732"/>
                  </a:cubicBezTo>
                  <a:cubicBezTo>
                    <a:pt x="4033" y="13658"/>
                    <a:pt x="3944" y="13584"/>
                    <a:pt x="3944" y="13510"/>
                  </a:cubicBezTo>
                  <a:cubicBezTo>
                    <a:pt x="3944" y="13510"/>
                    <a:pt x="3764" y="13584"/>
                    <a:pt x="3764" y="13584"/>
                  </a:cubicBezTo>
                  <a:cubicBezTo>
                    <a:pt x="3854" y="13584"/>
                    <a:pt x="3854" y="13658"/>
                    <a:pt x="3854" y="13658"/>
                  </a:cubicBezTo>
                  <a:cubicBezTo>
                    <a:pt x="3764" y="13584"/>
                    <a:pt x="3764" y="13658"/>
                    <a:pt x="3675" y="13732"/>
                  </a:cubicBezTo>
                  <a:cubicBezTo>
                    <a:pt x="3675" y="13732"/>
                    <a:pt x="3675" y="13658"/>
                    <a:pt x="3675" y="13658"/>
                  </a:cubicBezTo>
                  <a:cubicBezTo>
                    <a:pt x="3585" y="13658"/>
                    <a:pt x="3585" y="13732"/>
                    <a:pt x="3585" y="13732"/>
                  </a:cubicBezTo>
                  <a:cubicBezTo>
                    <a:pt x="3585" y="13732"/>
                    <a:pt x="3585" y="13732"/>
                    <a:pt x="3585" y="13732"/>
                  </a:cubicBezTo>
                  <a:cubicBezTo>
                    <a:pt x="3406" y="13732"/>
                    <a:pt x="3495" y="13806"/>
                    <a:pt x="3585" y="13806"/>
                  </a:cubicBezTo>
                  <a:cubicBezTo>
                    <a:pt x="3585" y="13806"/>
                    <a:pt x="3585" y="13806"/>
                    <a:pt x="3585" y="13732"/>
                  </a:cubicBezTo>
                  <a:cubicBezTo>
                    <a:pt x="3585" y="13806"/>
                    <a:pt x="3675" y="13806"/>
                    <a:pt x="3764" y="13806"/>
                  </a:cubicBezTo>
                  <a:cubicBezTo>
                    <a:pt x="3764" y="13881"/>
                    <a:pt x="3495" y="13806"/>
                    <a:pt x="3495" y="13881"/>
                  </a:cubicBezTo>
                  <a:cubicBezTo>
                    <a:pt x="3406" y="14029"/>
                    <a:pt x="3675" y="13881"/>
                    <a:pt x="3764" y="13881"/>
                  </a:cubicBezTo>
                  <a:cubicBezTo>
                    <a:pt x="3675" y="14029"/>
                    <a:pt x="3495" y="13955"/>
                    <a:pt x="3406" y="14103"/>
                  </a:cubicBezTo>
                  <a:cubicBezTo>
                    <a:pt x="3406" y="13955"/>
                    <a:pt x="3495" y="13955"/>
                    <a:pt x="3406" y="13881"/>
                  </a:cubicBezTo>
                  <a:cubicBezTo>
                    <a:pt x="3406" y="13881"/>
                    <a:pt x="3406" y="13806"/>
                    <a:pt x="3316" y="13806"/>
                  </a:cubicBezTo>
                  <a:cubicBezTo>
                    <a:pt x="3316" y="13806"/>
                    <a:pt x="3316" y="13881"/>
                    <a:pt x="3316" y="13881"/>
                  </a:cubicBezTo>
                  <a:cubicBezTo>
                    <a:pt x="3316" y="13881"/>
                    <a:pt x="3316" y="13881"/>
                    <a:pt x="3316" y="13881"/>
                  </a:cubicBezTo>
                  <a:cubicBezTo>
                    <a:pt x="3316" y="13881"/>
                    <a:pt x="3227" y="13881"/>
                    <a:pt x="3227" y="13881"/>
                  </a:cubicBezTo>
                  <a:cubicBezTo>
                    <a:pt x="3227" y="13881"/>
                    <a:pt x="3227" y="13881"/>
                    <a:pt x="3137" y="13881"/>
                  </a:cubicBezTo>
                  <a:cubicBezTo>
                    <a:pt x="3227" y="13881"/>
                    <a:pt x="3047" y="13881"/>
                    <a:pt x="3047" y="13881"/>
                  </a:cubicBezTo>
                  <a:cubicBezTo>
                    <a:pt x="3047" y="13881"/>
                    <a:pt x="3137" y="14029"/>
                    <a:pt x="3137" y="13955"/>
                  </a:cubicBezTo>
                  <a:cubicBezTo>
                    <a:pt x="3137" y="14029"/>
                    <a:pt x="2958" y="14029"/>
                    <a:pt x="2958" y="14103"/>
                  </a:cubicBezTo>
                  <a:cubicBezTo>
                    <a:pt x="2958" y="14103"/>
                    <a:pt x="2958" y="14178"/>
                    <a:pt x="3047" y="14178"/>
                  </a:cubicBezTo>
                  <a:cubicBezTo>
                    <a:pt x="3137" y="14252"/>
                    <a:pt x="3227" y="14178"/>
                    <a:pt x="3316" y="14178"/>
                  </a:cubicBezTo>
                  <a:cubicBezTo>
                    <a:pt x="3227" y="14178"/>
                    <a:pt x="3047" y="14178"/>
                    <a:pt x="3047" y="14252"/>
                  </a:cubicBezTo>
                  <a:cubicBezTo>
                    <a:pt x="2958" y="14326"/>
                    <a:pt x="3047" y="14326"/>
                    <a:pt x="3047" y="14326"/>
                  </a:cubicBezTo>
                  <a:cubicBezTo>
                    <a:pt x="2958" y="14326"/>
                    <a:pt x="2868" y="14326"/>
                    <a:pt x="2689" y="14252"/>
                  </a:cubicBezTo>
                  <a:cubicBezTo>
                    <a:pt x="2778" y="14326"/>
                    <a:pt x="2868" y="14400"/>
                    <a:pt x="2778" y="14400"/>
                  </a:cubicBezTo>
                  <a:cubicBezTo>
                    <a:pt x="2778" y="14400"/>
                    <a:pt x="2778" y="14326"/>
                    <a:pt x="2689" y="14326"/>
                  </a:cubicBezTo>
                  <a:cubicBezTo>
                    <a:pt x="2599" y="14326"/>
                    <a:pt x="2689" y="14400"/>
                    <a:pt x="2689" y="14400"/>
                  </a:cubicBezTo>
                  <a:cubicBezTo>
                    <a:pt x="2778" y="14474"/>
                    <a:pt x="2689" y="14474"/>
                    <a:pt x="2778" y="14474"/>
                  </a:cubicBezTo>
                  <a:cubicBezTo>
                    <a:pt x="2778" y="14474"/>
                    <a:pt x="2868" y="14474"/>
                    <a:pt x="2958" y="14474"/>
                  </a:cubicBezTo>
                  <a:cubicBezTo>
                    <a:pt x="2868" y="14474"/>
                    <a:pt x="2868" y="14474"/>
                    <a:pt x="2778" y="14549"/>
                  </a:cubicBezTo>
                  <a:cubicBezTo>
                    <a:pt x="2868" y="14623"/>
                    <a:pt x="2868" y="14474"/>
                    <a:pt x="3047" y="14474"/>
                  </a:cubicBezTo>
                  <a:cubicBezTo>
                    <a:pt x="2868" y="14549"/>
                    <a:pt x="3047" y="14549"/>
                    <a:pt x="3047" y="14549"/>
                  </a:cubicBezTo>
                  <a:cubicBezTo>
                    <a:pt x="3047" y="14623"/>
                    <a:pt x="2958" y="14549"/>
                    <a:pt x="2868" y="14549"/>
                  </a:cubicBezTo>
                  <a:cubicBezTo>
                    <a:pt x="2958" y="14697"/>
                    <a:pt x="3047" y="14697"/>
                    <a:pt x="3137" y="14771"/>
                  </a:cubicBezTo>
                  <a:cubicBezTo>
                    <a:pt x="3047" y="14771"/>
                    <a:pt x="2958" y="14697"/>
                    <a:pt x="2868" y="14697"/>
                  </a:cubicBezTo>
                  <a:cubicBezTo>
                    <a:pt x="2958" y="14697"/>
                    <a:pt x="2958" y="14697"/>
                    <a:pt x="2958" y="14771"/>
                  </a:cubicBezTo>
                  <a:cubicBezTo>
                    <a:pt x="2958" y="14697"/>
                    <a:pt x="2868" y="14623"/>
                    <a:pt x="2778" y="14697"/>
                  </a:cubicBezTo>
                  <a:cubicBezTo>
                    <a:pt x="2778" y="14697"/>
                    <a:pt x="2778" y="14623"/>
                    <a:pt x="2778" y="14623"/>
                  </a:cubicBezTo>
                  <a:cubicBezTo>
                    <a:pt x="2778" y="14549"/>
                    <a:pt x="2778" y="14549"/>
                    <a:pt x="2778" y="14549"/>
                  </a:cubicBezTo>
                  <a:cubicBezTo>
                    <a:pt x="2778" y="14474"/>
                    <a:pt x="2689" y="14474"/>
                    <a:pt x="2689" y="14474"/>
                  </a:cubicBezTo>
                  <a:cubicBezTo>
                    <a:pt x="2599" y="14474"/>
                    <a:pt x="2689" y="14400"/>
                    <a:pt x="2599" y="14400"/>
                  </a:cubicBezTo>
                  <a:cubicBezTo>
                    <a:pt x="2599" y="14326"/>
                    <a:pt x="2510" y="14326"/>
                    <a:pt x="2510" y="14400"/>
                  </a:cubicBezTo>
                  <a:cubicBezTo>
                    <a:pt x="2510" y="14474"/>
                    <a:pt x="2330" y="14549"/>
                    <a:pt x="2510" y="14474"/>
                  </a:cubicBezTo>
                  <a:cubicBezTo>
                    <a:pt x="2510" y="14474"/>
                    <a:pt x="2510" y="14474"/>
                    <a:pt x="2510" y="14474"/>
                  </a:cubicBezTo>
                  <a:cubicBezTo>
                    <a:pt x="2510" y="14474"/>
                    <a:pt x="2689" y="14623"/>
                    <a:pt x="2689" y="14623"/>
                  </a:cubicBezTo>
                  <a:cubicBezTo>
                    <a:pt x="2599" y="14697"/>
                    <a:pt x="2778" y="14771"/>
                    <a:pt x="2778" y="14846"/>
                  </a:cubicBezTo>
                  <a:cubicBezTo>
                    <a:pt x="2868" y="14846"/>
                    <a:pt x="3047" y="14920"/>
                    <a:pt x="2958" y="14994"/>
                  </a:cubicBezTo>
                  <a:cubicBezTo>
                    <a:pt x="2958" y="14994"/>
                    <a:pt x="2958" y="14994"/>
                    <a:pt x="2958" y="14920"/>
                  </a:cubicBezTo>
                  <a:cubicBezTo>
                    <a:pt x="2868" y="14920"/>
                    <a:pt x="2868" y="14846"/>
                    <a:pt x="2778" y="14846"/>
                  </a:cubicBezTo>
                  <a:cubicBezTo>
                    <a:pt x="2778" y="14846"/>
                    <a:pt x="2689" y="14846"/>
                    <a:pt x="2689" y="14846"/>
                  </a:cubicBezTo>
                  <a:cubicBezTo>
                    <a:pt x="2599" y="14771"/>
                    <a:pt x="2689" y="14771"/>
                    <a:pt x="2599" y="14697"/>
                  </a:cubicBezTo>
                  <a:cubicBezTo>
                    <a:pt x="2599" y="14623"/>
                    <a:pt x="2599" y="14549"/>
                    <a:pt x="2510" y="14549"/>
                  </a:cubicBezTo>
                  <a:cubicBezTo>
                    <a:pt x="2420" y="14549"/>
                    <a:pt x="2330" y="14697"/>
                    <a:pt x="2241" y="14623"/>
                  </a:cubicBezTo>
                  <a:cubicBezTo>
                    <a:pt x="2330" y="14623"/>
                    <a:pt x="2330" y="14474"/>
                    <a:pt x="2241" y="14549"/>
                  </a:cubicBezTo>
                  <a:cubicBezTo>
                    <a:pt x="2241" y="14549"/>
                    <a:pt x="2151" y="14623"/>
                    <a:pt x="2151" y="14623"/>
                  </a:cubicBezTo>
                  <a:cubicBezTo>
                    <a:pt x="2061" y="14623"/>
                    <a:pt x="2061" y="14623"/>
                    <a:pt x="2061" y="14623"/>
                  </a:cubicBezTo>
                  <a:cubicBezTo>
                    <a:pt x="1972" y="14549"/>
                    <a:pt x="1972" y="14474"/>
                    <a:pt x="1882" y="14474"/>
                  </a:cubicBezTo>
                  <a:cubicBezTo>
                    <a:pt x="1793" y="14549"/>
                    <a:pt x="1613" y="14623"/>
                    <a:pt x="1613" y="14623"/>
                  </a:cubicBezTo>
                  <a:cubicBezTo>
                    <a:pt x="1703" y="14623"/>
                    <a:pt x="1703" y="14697"/>
                    <a:pt x="1703" y="14771"/>
                  </a:cubicBezTo>
                  <a:cubicBezTo>
                    <a:pt x="1703" y="14771"/>
                    <a:pt x="1793" y="14771"/>
                    <a:pt x="1793" y="14771"/>
                  </a:cubicBezTo>
                  <a:cubicBezTo>
                    <a:pt x="1793" y="14771"/>
                    <a:pt x="1882" y="14771"/>
                    <a:pt x="1882" y="14771"/>
                  </a:cubicBezTo>
                  <a:cubicBezTo>
                    <a:pt x="1793" y="14771"/>
                    <a:pt x="1703" y="14771"/>
                    <a:pt x="1703" y="14846"/>
                  </a:cubicBezTo>
                  <a:cubicBezTo>
                    <a:pt x="1703" y="14846"/>
                    <a:pt x="1703" y="14920"/>
                    <a:pt x="1703" y="14920"/>
                  </a:cubicBezTo>
                  <a:cubicBezTo>
                    <a:pt x="1703" y="14920"/>
                    <a:pt x="1882" y="14920"/>
                    <a:pt x="1972" y="14846"/>
                  </a:cubicBezTo>
                  <a:cubicBezTo>
                    <a:pt x="2061" y="14846"/>
                    <a:pt x="2151" y="14846"/>
                    <a:pt x="2241" y="14846"/>
                  </a:cubicBezTo>
                  <a:cubicBezTo>
                    <a:pt x="2241" y="14846"/>
                    <a:pt x="2151" y="14846"/>
                    <a:pt x="2061" y="14846"/>
                  </a:cubicBezTo>
                  <a:cubicBezTo>
                    <a:pt x="2061" y="14846"/>
                    <a:pt x="2061" y="14920"/>
                    <a:pt x="1972" y="14920"/>
                  </a:cubicBezTo>
                  <a:cubicBezTo>
                    <a:pt x="2061" y="14920"/>
                    <a:pt x="2061" y="14994"/>
                    <a:pt x="1972" y="14994"/>
                  </a:cubicBezTo>
                  <a:cubicBezTo>
                    <a:pt x="2061" y="14994"/>
                    <a:pt x="2241" y="14920"/>
                    <a:pt x="2241" y="14920"/>
                  </a:cubicBezTo>
                  <a:cubicBezTo>
                    <a:pt x="2420" y="14920"/>
                    <a:pt x="2510" y="14846"/>
                    <a:pt x="2599" y="14846"/>
                  </a:cubicBezTo>
                  <a:cubicBezTo>
                    <a:pt x="2510" y="14920"/>
                    <a:pt x="2599" y="14920"/>
                    <a:pt x="2689" y="14994"/>
                  </a:cubicBezTo>
                  <a:cubicBezTo>
                    <a:pt x="2599" y="14994"/>
                    <a:pt x="2599" y="14920"/>
                    <a:pt x="2510" y="14920"/>
                  </a:cubicBezTo>
                  <a:cubicBezTo>
                    <a:pt x="2510" y="14920"/>
                    <a:pt x="2420" y="14920"/>
                    <a:pt x="2330" y="14920"/>
                  </a:cubicBezTo>
                  <a:cubicBezTo>
                    <a:pt x="2241" y="14994"/>
                    <a:pt x="2241" y="14994"/>
                    <a:pt x="2151" y="14994"/>
                  </a:cubicBezTo>
                  <a:cubicBezTo>
                    <a:pt x="2061" y="15068"/>
                    <a:pt x="2151" y="14994"/>
                    <a:pt x="2151" y="15142"/>
                  </a:cubicBezTo>
                  <a:cubicBezTo>
                    <a:pt x="2151" y="15142"/>
                    <a:pt x="2151" y="15068"/>
                    <a:pt x="2151" y="15068"/>
                  </a:cubicBezTo>
                  <a:cubicBezTo>
                    <a:pt x="2061" y="15068"/>
                    <a:pt x="2061" y="15068"/>
                    <a:pt x="2061" y="15142"/>
                  </a:cubicBezTo>
                  <a:cubicBezTo>
                    <a:pt x="2061" y="15217"/>
                    <a:pt x="2241" y="15068"/>
                    <a:pt x="2330" y="15142"/>
                  </a:cubicBezTo>
                  <a:cubicBezTo>
                    <a:pt x="2330" y="15142"/>
                    <a:pt x="2241" y="15142"/>
                    <a:pt x="2151" y="15217"/>
                  </a:cubicBezTo>
                  <a:cubicBezTo>
                    <a:pt x="2151" y="15217"/>
                    <a:pt x="2151" y="15217"/>
                    <a:pt x="2151" y="15291"/>
                  </a:cubicBezTo>
                  <a:cubicBezTo>
                    <a:pt x="2151" y="15217"/>
                    <a:pt x="2151" y="15217"/>
                    <a:pt x="2061" y="15217"/>
                  </a:cubicBezTo>
                  <a:cubicBezTo>
                    <a:pt x="2061" y="15217"/>
                    <a:pt x="2061" y="15217"/>
                    <a:pt x="2061" y="15217"/>
                  </a:cubicBezTo>
                  <a:cubicBezTo>
                    <a:pt x="2061" y="15217"/>
                    <a:pt x="2061" y="15142"/>
                    <a:pt x="2061" y="15142"/>
                  </a:cubicBezTo>
                  <a:cubicBezTo>
                    <a:pt x="1972" y="15142"/>
                    <a:pt x="1882" y="15068"/>
                    <a:pt x="1793" y="15068"/>
                  </a:cubicBezTo>
                  <a:cubicBezTo>
                    <a:pt x="1793" y="15142"/>
                    <a:pt x="1793" y="15142"/>
                    <a:pt x="1793" y="15217"/>
                  </a:cubicBezTo>
                  <a:cubicBezTo>
                    <a:pt x="1793" y="15217"/>
                    <a:pt x="1793" y="15142"/>
                    <a:pt x="1793" y="15142"/>
                  </a:cubicBezTo>
                  <a:cubicBezTo>
                    <a:pt x="1793" y="15142"/>
                    <a:pt x="1703" y="15068"/>
                    <a:pt x="1793" y="15068"/>
                  </a:cubicBezTo>
                  <a:cubicBezTo>
                    <a:pt x="1703" y="15068"/>
                    <a:pt x="1793" y="15068"/>
                    <a:pt x="1793" y="15068"/>
                  </a:cubicBezTo>
                  <a:cubicBezTo>
                    <a:pt x="1703" y="15068"/>
                    <a:pt x="1524" y="15068"/>
                    <a:pt x="1613" y="15068"/>
                  </a:cubicBezTo>
                  <a:cubicBezTo>
                    <a:pt x="1613" y="15068"/>
                    <a:pt x="1613" y="15142"/>
                    <a:pt x="1613" y="15142"/>
                  </a:cubicBezTo>
                  <a:cubicBezTo>
                    <a:pt x="1613" y="15142"/>
                    <a:pt x="1613" y="15068"/>
                    <a:pt x="1524" y="15068"/>
                  </a:cubicBezTo>
                  <a:cubicBezTo>
                    <a:pt x="1434" y="14994"/>
                    <a:pt x="1434" y="15068"/>
                    <a:pt x="1434" y="15068"/>
                  </a:cubicBezTo>
                  <a:cubicBezTo>
                    <a:pt x="1434" y="15068"/>
                    <a:pt x="1434" y="15068"/>
                    <a:pt x="1434" y="15068"/>
                  </a:cubicBezTo>
                  <a:cubicBezTo>
                    <a:pt x="1344" y="15142"/>
                    <a:pt x="1344" y="15142"/>
                    <a:pt x="1344" y="15142"/>
                  </a:cubicBezTo>
                  <a:cubicBezTo>
                    <a:pt x="1344" y="15068"/>
                    <a:pt x="1255" y="15068"/>
                    <a:pt x="1165" y="15068"/>
                  </a:cubicBezTo>
                  <a:cubicBezTo>
                    <a:pt x="1076" y="15142"/>
                    <a:pt x="1076" y="15142"/>
                    <a:pt x="1076" y="15217"/>
                  </a:cubicBezTo>
                  <a:cubicBezTo>
                    <a:pt x="1165" y="15217"/>
                    <a:pt x="1255" y="15217"/>
                    <a:pt x="1344" y="15217"/>
                  </a:cubicBezTo>
                  <a:cubicBezTo>
                    <a:pt x="1344" y="15217"/>
                    <a:pt x="1255" y="15217"/>
                    <a:pt x="1255" y="15217"/>
                  </a:cubicBezTo>
                  <a:cubicBezTo>
                    <a:pt x="1255" y="15217"/>
                    <a:pt x="1255" y="15217"/>
                    <a:pt x="1255" y="15217"/>
                  </a:cubicBezTo>
                  <a:cubicBezTo>
                    <a:pt x="1344" y="15217"/>
                    <a:pt x="1434" y="15217"/>
                    <a:pt x="1434" y="15291"/>
                  </a:cubicBezTo>
                  <a:cubicBezTo>
                    <a:pt x="1344" y="15291"/>
                    <a:pt x="1255" y="15217"/>
                    <a:pt x="1255" y="15291"/>
                  </a:cubicBezTo>
                  <a:cubicBezTo>
                    <a:pt x="1165" y="15291"/>
                    <a:pt x="1165" y="15291"/>
                    <a:pt x="1165" y="15291"/>
                  </a:cubicBezTo>
                  <a:cubicBezTo>
                    <a:pt x="1076" y="15291"/>
                    <a:pt x="1076" y="15291"/>
                    <a:pt x="1076" y="15291"/>
                  </a:cubicBezTo>
                  <a:cubicBezTo>
                    <a:pt x="1076" y="15365"/>
                    <a:pt x="1076" y="15365"/>
                    <a:pt x="1165" y="15365"/>
                  </a:cubicBezTo>
                  <a:cubicBezTo>
                    <a:pt x="1165" y="15365"/>
                    <a:pt x="1165" y="15365"/>
                    <a:pt x="1255" y="15365"/>
                  </a:cubicBezTo>
                  <a:cubicBezTo>
                    <a:pt x="1344" y="15365"/>
                    <a:pt x="1434" y="15291"/>
                    <a:pt x="1524" y="15291"/>
                  </a:cubicBezTo>
                  <a:cubicBezTo>
                    <a:pt x="1524" y="15291"/>
                    <a:pt x="1524" y="15291"/>
                    <a:pt x="1524" y="15291"/>
                  </a:cubicBezTo>
                  <a:cubicBezTo>
                    <a:pt x="1613" y="15291"/>
                    <a:pt x="1613" y="15365"/>
                    <a:pt x="1703" y="15439"/>
                  </a:cubicBezTo>
                  <a:cubicBezTo>
                    <a:pt x="1703" y="15439"/>
                    <a:pt x="1613" y="15439"/>
                    <a:pt x="1613" y="15439"/>
                  </a:cubicBezTo>
                  <a:cubicBezTo>
                    <a:pt x="1703" y="15514"/>
                    <a:pt x="1703" y="15588"/>
                    <a:pt x="1882" y="15588"/>
                  </a:cubicBezTo>
                  <a:cubicBezTo>
                    <a:pt x="1972" y="15588"/>
                    <a:pt x="2061" y="15588"/>
                    <a:pt x="2061" y="15662"/>
                  </a:cubicBezTo>
                  <a:cubicBezTo>
                    <a:pt x="1972" y="15662"/>
                    <a:pt x="1972" y="15588"/>
                    <a:pt x="1972" y="15588"/>
                  </a:cubicBezTo>
                  <a:cubicBezTo>
                    <a:pt x="1882" y="15588"/>
                    <a:pt x="1882" y="15588"/>
                    <a:pt x="1882" y="15588"/>
                  </a:cubicBezTo>
                  <a:cubicBezTo>
                    <a:pt x="1882" y="15662"/>
                    <a:pt x="1793" y="15588"/>
                    <a:pt x="1703" y="15588"/>
                  </a:cubicBezTo>
                  <a:cubicBezTo>
                    <a:pt x="1703" y="15662"/>
                    <a:pt x="1703" y="15736"/>
                    <a:pt x="1703" y="15736"/>
                  </a:cubicBezTo>
                  <a:cubicBezTo>
                    <a:pt x="1703" y="15736"/>
                    <a:pt x="1703" y="15811"/>
                    <a:pt x="1703" y="15811"/>
                  </a:cubicBezTo>
                  <a:cubicBezTo>
                    <a:pt x="1703" y="15885"/>
                    <a:pt x="1793" y="15736"/>
                    <a:pt x="1882" y="15885"/>
                  </a:cubicBezTo>
                  <a:cubicBezTo>
                    <a:pt x="1793" y="15811"/>
                    <a:pt x="1613" y="15959"/>
                    <a:pt x="1613" y="15811"/>
                  </a:cubicBezTo>
                  <a:cubicBezTo>
                    <a:pt x="1703" y="15736"/>
                    <a:pt x="1703" y="15736"/>
                    <a:pt x="1703" y="15662"/>
                  </a:cubicBezTo>
                  <a:cubicBezTo>
                    <a:pt x="1703" y="15588"/>
                    <a:pt x="1703" y="15588"/>
                    <a:pt x="1613" y="15514"/>
                  </a:cubicBezTo>
                  <a:cubicBezTo>
                    <a:pt x="1613" y="15514"/>
                    <a:pt x="1613" y="15514"/>
                    <a:pt x="1613" y="15514"/>
                  </a:cubicBezTo>
                  <a:cubicBezTo>
                    <a:pt x="1613" y="15439"/>
                    <a:pt x="1613" y="15439"/>
                    <a:pt x="1613" y="15365"/>
                  </a:cubicBezTo>
                  <a:cubicBezTo>
                    <a:pt x="1613" y="15365"/>
                    <a:pt x="1524" y="15365"/>
                    <a:pt x="1524" y="15365"/>
                  </a:cubicBezTo>
                  <a:cubicBezTo>
                    <a:pt x="1434" y="15365"/>
                    <a:pt x="1434" y="15365"/>
                    <a:pt x="1434" y="15365"/>
                  </a:cubicBezTo>
                  <a:cubicBezTo>
                    <a:pt x="1434" y="15365"/>
                    <a:pt x="1344" y="15365"/>
                    <a:pt x="1344" y="15365"/>
                  </a:cubicBezTo>
                  <a:cubicBezTo>
                    <a:pt x="1344" y="15439"/>
                    <a:pt x="1344" y="15439"/>
                    <a:pt x="1344" y="15514"/>
                  </a:cubicBezTo>
                  <a:cubicBezTo>
                    <a:pt x="1344" y="15439"/>
                    <a:pt x="1255" y="15365"/>
                    <a:pt x="1255" y="15439"/>
                  </a:cubicBezTo>
                  <a:cubicBezTo>
                    <a:pt x="1165" y="15439"/>
                    <a:pt x="1165" y="15514"/>
                    <a:pt x="1255" y="15514"/>
                  </a:cubicBezTo>
                  <a:cubicBezTo>
                    <a:pt x="1255" y="15588"/>
                    <a:pt x="1434" y="15811"/>
                    <a:pt x="1344" y="15811"/>
                  </a:cubicBezTo>
                  <a:cubicBezTo>
                    <a:pt x="1344" y="15736"/>
                    <a:pt x="1344" y="15736"/>
                    <a:pt x="1255" y="15662"/>
                  </a:cubicBezTo>
                  <a:cubicBezTo>
                    <a:pt x="1255" y="15662"/>
                    <a:pt x="1165" y="15514"/>
                    <a:pt x="1165" y="15439"/>
                  </a:cubicBezTo>
                  <a:cubicBezTo>
                    <a:pt x="1076" y="15439"/>
                    <a:pt x="896" y="15588"/>
                    <a:pt x="807" y="15662"/>
                  </a:cubicBezTo>
                  <a:cubicBezTo>
                    <a:pt x="896" y="15662"/>
                    <a:pt x="896" y="15662"/>
                    <a:pt x="896" y="15736"/>
                  </a:cubicBezTo>
                  <a:cubicBezTo>
                    <a:pt x="896" y="15662"/>
                    <a:pt x="807" y="15662"/>
                    <a:pt x="807" y="15662"/>
                  </a:cubicBezTo>
                  <a:cubicBezTo>
                    <a:pt x="807" y="15736"/>
                    <a:pt x="896" y="15736"/>
                    <a:pt x="896" y="15736"/>
                  </a:cubicBezTo>
                  <a:cubicBezTo>
                    <a:pt x="896" y="15811"/>
                    <a:pt x="896" y="15811"/>
                    <a:pt x="986" y="15811"/>
                  </a:cubicBezTo>
                  <a:cubicBezTo>
                    <a:pt x="986" y="15885"/>
                    <a:pt x="1076" y="15885"/>
                    <a:pt x="1165" y="15885"/>
                  </a:cubicBezTo>
                  <a:cubicBezTo>
                    <a:pt x="1165" y="15885"/>
                    <a:pt x="1165" y="15885"/>
                    <a:pt x="1165" y="15885"/>
                  </a:cubicBezTo>
                  <a:cubicBezTo>
                    <a:pt x="1076" y="15885"/>
                    <a:pt x="986" y="15885"/>
                    <a:pt x="896" y="15885"/>
                  </a:cubicBezTo>
                  <a:cubicBezTo>
                    <a:pt x="896" y="15885"/>
                    <a:pt x="896" y="15811"/>
                    <a:pt x="807" y="15811"/>
                  </a:cubicBezTo>
                  <a:cubicBezTo>
                    <a:pt x="807" y="15811"/>
                    <a:pt x="807" y="15959"/>
                    <a:pt x="717" y="15959"/>
                  </a:cubicBezTo>
                  <a:cubicBezTo>
                    <a:pt x="717" y="15885"/>
                    <a:pt x="896" y="15736"/>
                    <a:pt x="717" y="15736"/>
                  </a:cubicBezTo>
                  <a:cubicBezTo>
                    <a:pt x="717" y="15736"/>
                    <a:pt x="627" y="15736"/>
                    <a:pt x="627" y="15736"/>
                  </a:cubicBezTo>
                  <a:cubicBezTo>
                    <a:pt x="538" y="15811"/>
                    <a:pt x="627" y="15811"/>
                    <a:pt x="627" y="15885"/>
                  </a:cubicBezTo>
                  <a:cubicBezTo>
                    <a:pt x="627" y="15885"/>
                    <a:pt x="627" y="15811"/>
                    <a:pt x="627" y="15811"/>
                  </a:cubicBezTo>
                  <a:cubicBezTo>
                    <a:pt x="538" y="15811"/>
                    <a:pt x="627" y="15811"/>
                    <a:pt x="538" y="15736"/>
                  </a:cubicBezTo>
                  <a:cubicBezTo>
                    <a:pt x="538" y="15736"/>
                    <a:pt x="448" y="15736"/>
                    <a:pt x="448" y="15736"/>
                  </a:cubicBezTo>
                  <a:cubicBezTo>
                    <a:pt x="359" y="15736"/>
                    <a:pt x="359" y="15811"/>
                    <a:pt x="359" y="15811"/>
                  </a:cubicBezTo>
                  <a:cubicBezTo>
                    <a:pt x="448" y="15885"/>
                    <a:pt x="538" y="15811"/>
                    <a:pt x="538" y="15885"/>
                  </a:cubicBezTo>
                  <a:cubicBezTo>
                    <a:pt x="448" y="15811"/>
                    <a:pt x="448" y="15959"/>
                    <a:pt x="448" y="15959"/>
                  </a:cubicBezTo>
                  <a:cubicBezTo>
                    <a:pt x="448" y="15959"/>
                    <a:pt x="448" y="15959"/>
                    <a:pt x="448" y="15885"/>
                  </a:cubicBezTo>
                  <a:cubicBezTo>
                    <a:pt x="359" y="15885"/>
                    <a:pt x="269" y="15885"/>
                    <a:pt x="269" y="15811"/>
                  </a:cubicBezTo>
                  <a:cubicBezTo>
                    <a:pt x="269" y="15811"/>
                    <a:pt x="269" y="15736"/>
                    <a:pt x="179" y="15662"/>
                  </a:cubicBezTo>
                  <a:cubicBezTo>
                    <a:pt x="179" y="15662"/>
                    <a:pt x="90" y="15736"/>
                    <a:pt x="90" y="15736"/>
                  </a:cubicBezTo>
                  <a:cubicBezTo>
                    <a:pt x="90" y="15736"/>
                    <a:pt x="90" y="15811"/>
                    <a:pt x="179" y="15811"/>
                  </a:cubicBezTo>
                  <a:cubicBezTo>
                    <a:pt x="179" y="15811"/>
                    <a:pt x="90" y="15811"/>
                    <a:pt x="90" y="15811"/>
                  </a:cubicBezTo>
                  <a:cubicBezTo>
                    <a:pt x="179" y="15885"/>
                    <a:pt x="179" y="15811"/>
                    <a:pt x="179" y="15885"/>
                  </a:cubicBezTo>
                  <a:cubicBezTo>
                    <a:pt x="269" y="15885"/>
                    <a:pt x="269" y="15885"/>
                    <a:pt x="269" y="15885"/>
                  </a:cubicBezTo>
                  <a:cubicBezTo>
                    <a:pt x="269" y="15959"/>
                    <a:pt x="359" y="15959"/>
                    <a:pt x="359" y="15959"/>
                  </a:cubicBezTo>
                  <a:cubicBezTo>
                    <a:pt x="359" y="15959"/>
                    <a:pt x="359" y="15959"/>
                    <a:pt x="269" y="15959"/>
                  </a:cubicBezTo>
                  <a:cubicBezTo>
                    <a:pt x="269" y="16033"/>
                    <a:pt x="269" y="16033"/>
                    <a:pt x="269" y="16033"/>
                  </a:cubicBezTo>
                  <a:cubicBezTo>
                    <a:pt x="269" y="16033"/>
                    <a:pt x="179" y="16033"/>
                    <a:pt x="179" y="16033"/>
                  </a:cubicBezTo>
                  <a:cubicBezTo>
                    <a:pt x="179" y="16033"/>
                    <a:pt x="179" y="16033"/>
                    <a:pt x="179" y="16033"/>
                  </a:cubicBezTo>
                  <a:cubicBezTo>
                    <a:pt x="179" y="16033"/>
                    <a:pt x="179" y="16033"/>
                    <a:pt x="179" y="16033"/>
                  </a:cubicBezTo>
                  <a:cubicBezTo>
                    <a:pt x="90" y="16107"/>
                    <a:pt x="90" y="16107"/>
                    <a:pt x="179" y="16107"/>
                  </a:cubicBezTo>
                  <a:cubicBezTo>
                    <a:pt x="269" y="16107"/>
                    <a:pt x="359" y="16107"/>
                    <a:pt x="359" y="16107"/>
                  </a:cubicBezTo>
                  <a:cubicBezTo>
                    <a:pt x="448" y="16107"/>
                    <a:pt x="448" y="16107"/>
                    <a:pt x="448" y="16107"/>
                  </a:cubicBezTo>
                  <a:cubicBezTo>
                    <a:pt x="448" y="16107"/>
                    <a:pt x="448" y="16107"/>
                    <a:pt x="448" y="16107"/>
                  </a:cubicBezTo>
                  <a:cubicBezTo>
                    <a:pt x="538" y="16107"/>
                    <a:pt x="538" y="16107"/>
                    <a:pt x="538" y="16107"/>
                  </a:cubicBezTo>
                  <a:cubicBezTo>
                    <a:pt x="627" y="16107"/>
                    <a:pt x="717" y="16107"/>
                    <a:pt x="807" y="16107"/>
                  </a:cubicBezTo>
                  <a:cubicBezTo>
                    <a:pt x="807" y="16182"/>
                    <a:pt x="717" y="16182"/>
                    <a:pt x="627" y="16182"/>
                  </a:cubicBezTo>
                  <a:cubicBezTo>
                    <a:pt x="627" y="16182"/>
                    <a:pt x="717" y="16182"/>
                    <a:pt x="717" y="16182"/>
                  </a:cubicBezTo>
                  <a:cubicBezTo>
                    <a:pt x="717" y="16182"/>
                    <a:pt x="717" y="16182"/>
                    <a:pt x="807" y="16182"/>
                  </a:cubicBezTo>
                  <a:cubicBezTo>
                    <a:pt x="807" y="16182"/>
                    <a:pt x="807" y="16182"/>
                    <a:pt x="807" y="16182"/>
                  </a:cubicBezTo>
                  <a:cubicBezTo>
                    <a:pt x="896" y="16182"/>
                    <a:pt x="896" y="16182"/>
                    <a:pt x="986" y="16256"/>
                  </a:cubicBezTo>
                  <a:cubicBezTo>
                    <a:pt x="986" y="16256"/>
                    <a:pt x="1076" y="16182"/>
                    <a:pt x="1076" y="16182"/>
                  </a:cubicBezTo>
                  <a:cubicBezTo>
                    <a:pt x="1165" y="16182"/>
                    <a:pt x="1255" y="16256"/>
                    <a:pt x="1255" y="16256"/>
                  </a:cubicBezTo>
                  <a:cubicBezTo>
                    <a:pt x="1344" y="16256"/>
                    <a:pt x="1344" y="16182"/>
                    <a:pt x="1344" y="16182"/>
                  </a:cubicBezTo>
                  <a:cubicBezTo>
                    <a:pt x="1434" y="16107"/>
                    <a:pt x="1434" y="16182"/>
                    <a:pt x="1524" y="16182"/>
                  </a:cubicBezTo>
                  <a:cubicBezTo>
                    <a:pt x="1524" y="16256"/>
                    <a:pt x="1524" y="16182"/>
                    <a:pt x="1434" y="16182"/>
                  </a:cubicBezTo>
                  <a:cubicBezTo>
                    <a:pt x="1344" y="16182"/>
                    <a:pt x="1344" y="16256"/>
                    <a:pt x="1255" y="16256"/>
                  </a:cubicBezTo>
                  <a:cubicBezTo>
                    <a:pt x="1255" y="16330"/>
                    <a:pt x="1165" y="16256"/>
                    <a:pt x="1165" y="16256"/>
                  </a:cubicBezTo>
                  <a:cubicBezTo>
                    <a:pt x="1076" y="16256"/>
                    <a:pt x="986" y="16256"/>
                    <a:pt x="896" y="16256"/>
                  </a:cubicBezTo>
                  <a:cubicBezTo>
                    <a:pt x="986" y="16256"/>
                    <a:pt x="986" y="16330"/>
                    <a:pt x="986" y="16330"/>
                  </a:cubicBezTo>
                  <a:cubicBezTo>
                    <a:pt x="986" y="16330"/>
                    <a:pt x="896" y="16256"/>
                    <a:pt x="896" y="16256"/>
                  </a:cubicBezTo>
                  <a:cubicBezTo>
                    <a:pt x="807" y="16256"/>
                    <a:pt x="807" y="16330"/>
                    <a:pt x="807" y="16404"/>
                  </a:cubicBezTo>
                  <a:cubicBezTo>
                    <a:pt x="807" y="16330"/>
                    <a:pt x="896" y="16256"/>
                    <a:pt x="807" y="16182"/>
                  </a:cubicBezTo>
                  <a:cubicBezTo>
                    <a:pt x="807" y="16182"/>
                    <a:pt x="627" y="16256"/>
                    <a:pt x="538" y="16256"/>
                  </a:cubicBezTo>
                  <a:cubicBezTo>
                    <a:pt x="538" y="16256"/>
                    <a:pt x="627" y="16256"/>
                    <a:pt x="627" y="16256"/>
                  </a:cubicBezTo>
                  <a:cubicBezTo>
                    <a:pt x="627" y="16182"/>
                    <a:pt x="448" y="16107"/>
                    <a:pt x="359" y="16107"/>
                  </a:cubicBezTo>
                  <a:cubicBezTo>
                    <a:pt x="359" y="16107"/>
                    <a:pt x="269" y="16182"/>
                    <a:pt x="359" y="16256"/>
                  </a:cubicBezTo>
                  <a:cubicBezTo>
                    <a:pt x="269" y="16256"/>
                    <a:pt x="269" y="16256"/>
                    <a:pt x="269" y="16256"/>
                  </a:cubicBezTo>
                  <a:cubicBezTo>
                    <a:pt x="269" y="16256"/>
                    <a:pt x="269" y="16256"/>
                    <a:pt x="269" y="16256"/>
                  </a:cubicBezTo>
                  <a:cubicBezTo>
                    <a:pt x="179" y="16256"/>
                    <a:pt x="90" y="16330"/>
                    <a:pt x="90" y="16330"/>
                  </a:cubicBezTo>
                  <a:cubicBezTo>
                    <a:pt x="90" y="16330"/>
                    <a:pt x="179" y="16330"/>
                    <a:pt x="179" y="16330"/>
                  </a:cubicBezTo>
                  <a:cubicBezTo>
                    <a:pt x="179" y="16330"/>
                    <a:pt x="179" y="16330"/>
                    <a:pt x="179" y="16330"/>
                  </a:cubicBezTo>
                  <a:cubicBezTo>
                    <a:pt x="269" y="16404"/>
                    <a:pt x="179" y="16404"/>
                    <a:pt x="90" y="16404"/>
                  </a:cubicBezTo>
                  <a:cubicBezTo>
                    <a:pt x="90" y="16404"/>
                    <a:pt x="0" y="16330"/>
                    <a:pt x="0" y="16404"/>
                  </a:cubicBezTo>
                  <a:cubicBezTo>
                    <a:pt x="0" y="16404"/>
                    <a:pt x="0" y="16479"/>
                    <a:pt x="0" y="16553"/>
                  </a:cubicBezTo>
                  <a:cubicBezTo>
                    <a:pt x="90" y="16553"/>
                    <a:pt x="269" y="16479"/>
                    <a:pt x="359" y="16553"/>
                  </a:cubicBezTo>
                  <a:cubicBezTo>
                    <a:pt x="269" y="16553"/>
                    <a:pt x="269" y="16553"/>
                    <a:pt x="269" y="16553"/>
                  </a:cubicBezTo>
                  <a:cubicBezTo>
                    <a:pt x="269" y="16553"/>
                    <a:pt x="359" y="16553"/>
                    <a:pt x="359" y="16627"/>
                  </a:cubicBezTo>
                  <a:cubicBezTo>
                    <a:pt x="359" y="16627"/>
                    <a:pt x="359" y="16627"/>
                    <a:pt x="269" y="16627"/>
                  </a:cubicBezTo>
                  <a:cubicBezTo>
                    <a:pt x="269" y="16627"/>
                    <a:pt x="269" y="16627"/>
                    <a:pt x="359" y="16553"/>
                  </a:cubicBezTo>
                  <a:cubicBezTo>
                    <a:pt x="269" y="16553"/>
                    <a:pt x="179" y="16553"/>
                    <a:pt x="179" y="16553"/>
                  </a:cubicBezTo>
                  <a:cubicBezTo>
                    <a:pt x="179" y="16627"/>
                    <a:pt x="359" y="16627"/>
                    <a:pt x="359" y="16627"/>
                  </a:cubicBezTo>
                  <a:cubicBezTo>
                    <a:pt x="269" y="16627"/>
                    <a:pt x="179" y="16627"/>
                    <a:pt x="179" y="16627"/>
                  </a:cubicBezTo>
                  <a:cubicBezTo>
                    <a:pt x="179" y="16701"/>
                    <a:pt x="179" y="16701"/>
                    <a:pt x="269" y="16775"/>
                  </a:cubicBezTo>
                  <a:cubicBezTo>
                    <a:pt x="269" y="16775"/>
                    <a:pt x="359" y="16701"/>
                    <a:pt x="359" y="16775"/>
                  </a:cubicBezTo>
                  <a:cubicBezTo>
                    <a:pt x="448" y="16775"/>
                    <a:pt x="359" y="16775"/>
                    <a:pt x="448" y="16775"/>
                  </a:cubicBezTo>
                  <a:cubicBezTo>
                    <a:pt x="538" y="16850"/>
                    <a:pt x="627" y="16627"/>
                    <a:pt x="717" y="16775"/>
                  </a:cubicBezTo>
                  <a:cubicBezTo>
                    <a:pt x="627" y="16775"/>
                    <a:pt x="627" y="16701"/>
                    <a:pt x="627" y="16775"/>
                  </a:cubicBezTo>
                  <a:cubicBezTo>
                    <a:pt x="538" y="16775"/>
                    <a:pt x="538" y="16775"/>
                    <a:pt x="448" y="16775"/>
                  </a:cubicBezTo>
                  <a:cubicBezTo>
                    <a:pt x="448" y="16775"/>
                    <a:pt x="538" y="16850"/>
                    <a:pt x="448" y="16850"/>
                  </a:cubicBezTo>
                  <a:cubicBezTo>
                    <a:pt x="448" y="16850"/>
                    <a:pt x="359" y="16775"/>
                    <a:pt x="359" y="16775"/>
                  </a:cubicBezTo>
                  <a:cubicBezTo>
                    <a:pt x="269" y="16775"/>
                    <a:pt x="269" y="16775"/>
                    <a:pt x="179" y="16775"/>
                  </a:cubicBezTo>
                  <a:cubicBezTo>
                    <a:pt x="179" y="16775"/>
                    <a:pt x="0" y="16775"/>
                    <a:pt x="0" y="16850"/>
                  </a:cubicBezTo>
                  <a:cubicBezTo>
                    <a:pt x="90" y="16850"/>
                    <a:pt x="90" y="16850"/>
                    <a:pt x="179" y="16850"/>
                  </a:cubicBezTo>
                  <a:cubicBezTo>
                    <a:pt x="179" y="16850"/>
                    <a:pt x="179" y="16850"/>
                    <a:pt x="179" y="16850"/>
                  </a:cubicBezTo>
                  <a:cubicBezTo>
                    <a:pt x="90" y="16850"/>
                    <a:pt x="90" y="16850"/>
                    <a:pt x="90" y="16924"/>
                  </a:cubicBezTo>
                  <a:cubicBezTo>
                    <a:pt x="90" y="16850"/>
                    <a:pt x="0" y="16850"/>
                    <a:pt x="0" y="16924"/>
                  </a:cubicBezTo>
                  <a:cubicBezTo>
                    <a:pt x="90" y="16998"/>
                    <a:pt x="90" y="16924"/>
                    <a:pt x="179" y="16924"/>
                  </a:cubicBezTo>
                  <a:cubicBezTo>
                    <a:pt x="269" y="16924"/>
                    <a:pt x="538" y="16850"/>
                    <a:pt x="538" y="16924"/>
                  </a:cubicBezTo>
                  <a:cubicBezTo>
                    <a:pt x="448" y="16924"/>
                    <a:pt x="359" y="16924"/>
                    <a:pt x="269" y="16924"/>
                  </a:cubicBezTo>
                  <a:cubicBezTo>
                    <a:pt x="269" y="16998"/>
                    <a:pt x="359" y="17072"/>
                    <a:pt x="269" y="17072"/>
                  </a:cubicBezTo>
                  <a:cubicBezTo>
                    <a:pt x="269" y="17072"/>
                    <a:pt x="269" y="16998"/>
                    <a:pt x="269" y="16998"/>
                  </a:cubicBezTo>
                  <a:cubicBezTo>
                    <a:pt x="179" y="16924"/>
                    <a:pt x="179" y="16998"/>
                    <a:pt x="179" y="16998"/>
                  </a:cubicBezTo>
                  <a:cubicBezTo>
                    <a:pt x="179" y="16998"/>
                    <a:pt x="90" y="16998"/>
                    <a:pt x="90" y="16998"/>
                  </a:cubicBezTo>
                  <a:cubicBezTo>
                    <a:pt x="90" y="16998"/>
                    <a:pt x="0" y="17072"/>
                    <a:pt x="0" y="17072"/>
                  </a:cubicBezTo>
                  <a:cubicBezTo>
                    <a:pt x="0" y="17072"/>
                    <a:pt x="90" y="17147"/>
                    <a:pt x="90" y="17072"/>
                  </a:cubicBezTo>
                  <a:cubicBezTo>
                    <a:pt x="90" y="17072"/>
                    <a:pt x="90" y="17147"/>
                    <a:pt x="0" y="17147"/>
                  </a:cubicBezTo>
                  <a:cubicBezTo>
                    <a:pt x="90" y="17147"/>
                    <a:pt x="179" y="17072"/>
                    <a:pt x="269" y="17147"/>
                  </a:cubicBezTo>
                  <a:cubicBezTo>
                    <a:pt x="269" y="17147"/>
                    <a:pt x="269" y="17147"/>
                    <a:pt x="179" y="17147"/>
                  </a:cubicBezTo>
                  <a:cubicBezTo>
                    <a:pt x="269" y="17221"/>
                    <a:pt x="269" y="17221"/>
                    <a:pt x="269" y="17221"/>
                  </a:cubicBezTo>
                  <a:cubicBezTo>
                    <a:pt x="179" y="17221"/>
                    <a:pt x="0" y="17147"/>
                    <a:pt x="90" y="17221"/>
                  </a:cubicBezTo>
                  <a:cubicBezTo>
                    <a:pt x="90" y="17221"/>
                    <a:pt x="179" y="17221"/>
                    <a:pt x="269" y="17221"/>
                  </a:cubicBezTo>
                  <a:cubicBezTo>
                    <a:pt x="90" y="17221"/>
                    <a:pt x="269" y="17369"/>
                    <a:pt x="269" y="17221"/>
                  </a:cubicBezTo>
                  <a:cubicBezTo>
                    <a:pt x="359" y="17369"/>
                    <a:pt x="448" y="17295"/>
                    <a:pt x="448" y="17221"/>
                  </a:cubicBezTo>
                  <a:cubicBezTo>
                    <a:pt x="538" y="17221"/>
                    <a:pt x="627" y="17221"/>
                    <a:pt x="717" y="17147"/>
                  </a:cubicBezTo>
                  <a:cubicBezTo>
                    <a:pt x="627" y="17295"/>
                    <a:pt x="896" y="17147"/>
                    <a:pt x="896" y="17147"/>
                  </a:cubicBezTo>
                  <a:cubicBezTo>
                    <a:pt x="896" y="17147"/>
                    <a:pt x="896" y="17221"/>
                    <a:pt x="807" y="17221"/>
                  </a:cubicBezTo>
                  <a:cubicBezTo>
                    <a:pt x="896" y="17221"/>
                    <a:pt x="986" y="17221"/>
                    <a:pt x="986" y="17147"/>
                  </a:cubicBezTo>
                  <a:cubicBezTo>
                    <a:pt x="1076" y="17369"/>
                    <a:pt x="1434" y="17221"/>
                    <a:pt x="1255" y="17147"/>
                  </a:cubicBezTo>
                  <a:cubicBezTo>
                    <a:pt x="1255" y="17147"/>
                    <a:pt x="1255" y="17147"/>
                    <a:pt x="1344" y="17147"/>
                  </a:cubicBezTo>
                  <a:cubicBezTo>
                    <a:pt x="1344" y="17072"/>
                    <a:pt x="1255" y="17072"/>
                    <a:pt x="1344" y="16998"/>
                  </a:cubicBezTo>
                  <a:cubicBezTo>
                    <a:pt x="1344" y="17147"/>
                    <a:pt x="1434" y="16924"/>
                    <a:pt x="1434" y="16850"/>
                  </a:cubicBezTo>
                  <a:cubicBezTo>
                    <a:pt x="1434" y="16850"/>
                    <a:pt x="1434" y="16850"/>
                    <a:pt x="1434" y="16850"/>
                  </a:cubicBezTo>
                  <a:cubicBezTo>
                    <a:pt x="1434" y="16924"/>
                    <a:pt x="1344" y="16998"/>
                    <a:pt x="1344" y="17147"/>
                  </a:cubicBezTo>
                  <a:cubicBezTo>
                    <a:pt x="1434" y="17147"/>
                    <a:pt x="1613" y="17221"/>
                    <a:pt x="1703" y="17147"/>
                  </a:cubicBezTo>
                  <a:cubicBezTo>
                    <a:pt x="1703" y="17221"/>
                    <a:pt x="1613" y="17221"/>
                    <a:pt x="1613" y="17295"/>
                  </a:cubicBezTo>
                  <a:cubicBezTo>
                    <a:pt x="1703" y="17295"/>
                    <a:pt x="1793" y="17221"/>
                    <a:pt x="1793" y="17221"/>
                  </a:cubicBezTo>
                  <a:cubicBezTo>
                    <a:pt x="1882" y="17221"/>
                    <a:pt x="1882" y="17147"/>
                    <a:pt x="1882" y="17147"/>
                  </a:cubicBezTo>
                  <a:cubicBezTo>
                    <a:pt x="1972" y="17147"/>
                    <a:pt x="1972" y="17221"/>
                    <a:pt x="1972" y="17147"/>
                  </a:cubicBezTo>
                  <a:cubicBezTo>
                    <a:pt x="1972" y="17147"/>
                    <a:pt x="1972" y="17147"/>
                    <a:pt x="1972" y="17072"/>
                  </a:cubicBezTo>
                  <a:cubicBezTo>
                    <a:pt x="1972" y="17072"/>
                    <a:pt x="1882" y="16998"/>
                    <a:pt x="1882" y="16998"/>
                  </a:cubicBezTo>
                  <a:cubicBezTo>
                    <a:pt x="1882" y="16924"/>
                    <a:pt x="1972" y="16924"/>
                    <a:pt x="1882" y="16850"/>
                  </a:cubicBezTo>
                  <a:cubicBezTo>
                    <a:pt x="1972" y="16924"/>
                    <a:pt x="2151" y="16775"/>
                    <a:pt x="2151" y="16775"/>
                  </a:cubicBezTo>
                  <a:cubicBezTo>
                    <a:pt x="2151" y="16775"/>
                    <a:pt x="2061" y="16850"/>
                    <a:pt x="2061" y="16924"/>
                  </a:cubicBezTo>
                  <a:cubicBezTo>
                    <a:pt x="1972" y="16924"/>
                    <a:pt x="1972" y="16998"/>
                    <a:pt x="1972" y="16998"/>
                  </a:cubicBezTo>
                  <a:cubicBezTo>
                    <a:pt x="1972" y="17221"/>
                    <a:pt x="2151" y="17147"/>
                    <a:pt x="2241" y="17072"/>
                  </a:cubicBezTo>
                  <a:cubicBezTo>
                    <a:pt x="2241" y="17147"/>
                    <a:pt x="2151" y="17147"/>
                    <a:pt x="2061" y="17221"/>
                  </a:cubicBezTo>
                  <a:cubicBezTo>
                    <a:pt x="1972" y="17221"/>
                    <a:pt x="1972" y="17295"/>
                    <a:pt x="2061" y="17295"/>
                  </a:cubicBezTo>
                  <a:cubicBezTo>
                    <a:pt x="2061" y="17295"/>
                    <a:pt x="2061" y="17295"/>
                    <a:pt x="2061" y="17295"/>
                  </a:cubicBezTo>
                  <a:cubicBezTo>
                    <a:pt x="1972" y="17295"/>
                    <a:pt x="1972" y="17221"/>
                    <a:pt x="1882" y="17221"/>
                  </a:cubicBezTo>
                  <a:cubicBezTo>
                    <a:pt x="1882" y="17221"/>
                    <a:pt x="1793" y="17295"/>
                    <a:pt x="1793" y="17295"/>
                  </a:cubicBezTo>
                  <a:cubicBezTo>
                    <a:pt x="1793" y="17295"/>
                    <a:pt x="1703" y="17295"/>
                    <a:pt x="1703" y="17295"/>
                  </a:cubicBezTo>
                  <a:cubicBezTo>
                    <a:pt x="1703" y="17295"/>
                    <a:pt x="1793" y="17444"/>
                    <a:pt x="1793" y="17518"/>
                  </a:cubicBezTo>
                  <a:cubicBezTo>
                    <a:pt x="1793" y="17518"/>
                    <a:pt x="1793" y="17518"/>
                    <a:pt x="1882" y="17518"/>
                  </a:cubicBezTo>
                  <a:cubicBezTo>
                    <a:pt x="1882" y="17592"/>
                    <a:pt x="1793" y="17592"/>
                    <a:pt x="1793" y="17666"/>
                  </a:cubicBezTo>
                  <a:cubicBezTo>
                    <a:pt x="1793" y="17592"/>
                    <a:pt x="1793" y="17518"/>
                    <a:pt x="1793" y="17518"/>
                  </a:cubicBezTo>
                  <a:cubicBezTo>
                    <a:pt x="1703" y="17444"/>
                    <a:pt x="1703" y="17518"/>
                    <a:pt x="1613" y="17518"/>
                  </a:cubicBezTo>
                  <a:cubicBezTo>
                    <a:pt x="1613" y="17518"/>
                    <a:pt x="1703" y="17444"/>
                    <a:pt x="1703" y="17444"/>
                  </a:cubicBezTo>
                  <a:cubicBezTo>
                    <a:pt x="1703" y="17369"/>
                    <a:pt x="1703" y="17295"/>
                    <a:pt x="1703" y="17295"/>
                  </a:cubicBezTo>
                  <a:cubicBezTo>
                    <a:pt x="1703" y="17295"/>
                    <a:pt x="1613" y="17295"/>
                    <a:pt x="1613" y="17295"/>
                  </a:cubicBezTo>
                  <a:cubicBezTo>
                    <a:pt x="1613" y="17295"/>
                    <a:pt x="1613" y="17221"/>
                    <a:pt x="1524" y="17221"/>
                  </a:cubicBezTo>
                  <a:cubicBezTo>
                    <a:pt x="1524" y="17221"/>
                    <a:pt x="1434" y="17221"/>
                    <a:pt x="1344" y="17221"/>
                  </a:cubicBezTo>
                  <a:cubicBezTo>
                    <a:pt x="1344" y="17221"/>
                    <a:pt x="1344" y="17295"/>
                    <a:pt x="1344" y="17295"/>
                  </a:cubicBezTo>
                  <a:cubicBezTo>
                    <a:pt x="1344" y="17295"/>
                    <a:pt x="1255" y="17295"/>
                    <a:pt x="1255" y="17295"/>
                  </a:cubicBezTo>
                  <a:cubicBezTo>
                    <a:pt x="1255" y="17369"/>
                    <a:pt x="1165" y="17444"/>
                    <a:pt x="1165" y="17444"/>
                  </a:cubicBezTo>
                  <a:cubicBezTo>
                    <a:pt x="1255" y="17295"/>
                    <a:pt x="1165" y="17369"/>
                    <a:pt x="1076" y="17369"/>
                  </a:cubicBezTo>
                  <a:cubicBezTo>
                    <a:pt x="1165" y="17295"/>
                    <a:pt x="807" y="17221"/>
                    <a:pt x="717" y="17295"/>
                  </a:cubicBezTo>
                  <a:cubicBezTo>
                    <a:pt x="717" y="17295"/>
                    <a:pt x="717" y="17295"/>
                    <a:pt x="717" y="17295"/>
                  </a:cubicBezTo>
                  <a:cubicBezTo>
                    <a:pt x="717" y="17295"/>
                    <a:pt x="717" y="17295"/>
                    <a:pt x="717" y="17369"/>
                  </a:cubicBezTo>
                  <a:cubicBezTo>
                    <a:pt x="717" y="17221"/>
                    <a:pt x="627" y="17295"/>
                    <a:pt x="538" y="17295"/>
                  </a:cubicBezTo>
                  <a:cubicBezTo>
                    <a:pt x="538" y="17295"/>
                    <a:pt x="538" y="17369"/>
                    <a:pt x="538" y="17369"/>
                  </a:cubicBezTo>
                  <a:cubicBezTo>
                    <a:pt x="538" y="17369"/>
                    <a:pt x="448" y="17295"/>
                    <a:pt x="448" y="17369"/>
                  </a:cubicBezTo>
                  <a:cubicBezTo>
                    <a:pt x="448" y="17369"/>
                    <a:pt x="448" y="17444"/>
                    <a:pt x="448" y="17444"/>
                  </a:cubicBezTo>
                  <a:cubicBezTo>
                    <a:pt x="448" y="17369"/>
                    <a:pt x="359" y="17369"/>
                    <a:pt x="269" y="17369"/>
                  </a:cubicBezTo>
                  <a:cubicBezTo>
                    <a:pt x="269" y="17369"/>
                    <a:pt x="179" y="17295"/>
                    <a:pt x="90" y="17295"/>
                  </a:cubicBezTo>
                  <a:cubicBezTo>
                    <a:pt x="0" y="17369"/>
                    <a:pt x="90" y="17518"/>
                    <a:pt x="179" y="17444"/>
                  </a:cubicBezTo>
                  <a:cubicBezTo>
                    <a:pt x="179" y="17518"/>
                    <a:pt x="179" y="17444"/>
                    <a:pt x="90" y="17518"/>
                  </a:cubicBezTo>
                  <a:cubicBezTo>
                    <a:pt x="90" y="17518"/>
                    <a:pt x="90" y="17592"/>
                    <a:pt x="90" y="17592"/>
                  </a:cubicBezTo>
                  <a:cubicBezTo>
                    <a:pt x="90" y="17592"/>
                    <a:pt x="90" y="17444"/>
                    <a:pt x="0" y="17518"/>
                  </a:cubicBezTo>
                  <a:cubicBezTo>
                    <a:pt x="0" y="17518"/>
                    <a:pt x="90" y="17666"/>
                    <a:pt x="179" y="17666"/>
                  </a:cubicBezTo>
                  <a:cubicBezTo>
                    <a:pt x="179" y="17666"/>
                    <a:pt x="179" y="17666"/>
                    <a:pt x="179" y="17666"/>
                  </a:cubicBezTo>
                  <a:cubicBezTo>
                    <a:pt x="179" y="17666"/>
                    <a:pt x="179" y="17666"/>
                    <a:pt x="179" y="17666"/>
                  </a:cubicBezTo>
                  <a:cubicBezTo>
                    <a:pt x="179" y="17666"/>
                    <a:pt x="179" y="17666"/>
                    <a:pt x="269" y="17666"/>
                  </a:cubicBezTo>
                  <a:cubicBezTo>
                    <a:pt x="269" y="17666"/>
                    <a:pt x="269" y="17666"/>
                    <a:pt x="269" y="17666"/>
                  </a:cubicBezTo>
                  <a:cubicBezTo>
                    <a:pt x="359" y="17592"/>
                    <a:pt x="359" y="17592"/>
                    <a:pt x="448" y="17592"/>
                  </a:cubicBezTo>
                  <a:cubicBezTo>
                    <a:pt x="448" y="17592"/>
                    <a:pt x="448" y="17592"/>
                    <a:pt x="448" y="17592"/>
                  </a:cubicBezTo>
                  <a:cubicBezTo>
                    <a:pt x="448" y="17666"/>
                    <a:pt x="359" y="17592"/>
                    <a:pt x="359" y="17666"/>
                  </a:cubicBezTo>
                  <a:cubicBezTo>
                    <a:pt x="359" y="17666"/>
                    <a:pt x="359" y="17666"/>
                    <a:pt x="359" y="17666"/>
                  </a:cubicBezTo>
                  <a:cubicBezTo>
                    <a:pt x="359" y="17740"/>
                    <a:pt x="269" y="17740"/>
                    <a:pt x="269" y="17740"/>
                  </a:cubicBezTo>
                  <a:cubicBezTo>
                    <a:pt x="269" y="17815"/>
                    <a:pt x="359" y="17815"/>
                    <a:pt x="359" y="17815"/>
                  </a:cubicBezTo>
                  <a:cubicBezTo>
                    <a:pt x="359" y="17815"/>
                    <a:pt x="359" y="17889"/>
                    <a:pt x="448" y="17889"/>
                  </a:cubicBezTo>
                  <a:cubicBezTo>
                    <a:pt x="359" y="17889"/>
                    <a:pt x="359" y="17889"/>
                    <a:pt x="359" y="17889"/>
                  </a:cubicBezTo>
                  <a:cubicBezTo>
                    <a:pt x="359" y="17889"/>
                    <a:pt x="359" y="17963"/>
                    <a:pt x="448" y="17963"/>
                  </a:cubicBezTo>
                  <a:cubicBezTo>
                    <a:pt x="359" y="17963"/>
                    <a:pt x="359" y="17963"/>
                    <a:pt x="359" y="17889"/>
                  </a:cubicBezTo>
                  <a:cubicBezTo>
                    <a:pt x="359" y="17889"/>
                    <a:pt x="359" y="17963"/>
                    <a:pt x="359" y="17963"/>
                  </a:cubicBezTo>
                  <a:cubicBezTo>
                    <a:pt x="359" y="17963"/>
                    <a:pt x="359" y="17889"/>
                    <a:pt x="269" y="17889"/>
                  </a:cubicBezTo>
                  <a:cubicBezTo>
                    <a:pt x="269" y="17815"/>
                    <a:pt x="269" y="17815"/>
                    <a:pt x="179" y="17815"/>
                  </a:cubicBezTo>
                  <a:cubicBezTo>
                    <a:pt x="179" y="17740"/>
                    <a:pt x="0" y="17666"/>
                    <a:pt x="0" y="17740"/>
                  </a:cubicBezTo>
                  <a:cubicBezTo>
                    <a:pt x="0" y="17740"/>
                    <a:pt x="0" y="17740"/>
                    <a:pt x="90" y="17815"/>
                  </a:cubicBezTo>
                  <a:cubicBezTo>
                    <a:pt x="90" y="17815"/>
                    <a:pt x="179" y="17815"/>
                    <a:pt x="179" y="17815"/>
                  </a:cubicBezTo>
                  <a:cubicBezTo>
                    <a:pt x="179" y="17815"/>
                    <a:pt x="90" y="17815"/>
                    <a:pt x="90" y="17815"/>
                  </a:cubicBezTo>
                  <a:cubicBezTo>
                    <a:pt x="179" y="17889"/>
                    <a:pt x="179" y="17889"/>
                    <a:pt x="269" y="17963"/>
                  </a:cubicBezTo>
                  <a:cubicBezTo>
                    <a:pt x="269" y="17963"/>
                    <a:pt x="269" y="17963"/>
                    <a:pt x="269" y="17963"/>
                  </a:cubicBezTo>
                  <a:cubicBezTo>
                    <a:pt x="179" y="17963"/>
                    <a:pt x="179" y="17889"/>
                    <a:pt x="90" y="17889"/>
                  </a:cubicBezTo>
                  <a:cubicBezTo>
                    <a:pt x="179" y="18037"/>
                    <a:pt x="269" y="18112"/>
                    <a:pt x="448" y="17963"/>
                  </a:cubicBezTo>
                  <a:cubicBezTo>
                    <a:pt x="538" y="17963"/>
                    <a:pt x="448" y="17889"/>
                    <a:pt x="448" y="17889"/>
                  </a:cubicBezTo>
                  <a:cubicBezTo>
                    <a:pt x="448" y="17815"/>
                    <a:pt x="538" y="17889"/>
                    <a:pt x="538" y="17889"/>
                  </a:cubicBezTo>
                  <a:cubicBezTo>
                    <a:pt x="538" y="17815"/>
                    <a:pt x="538" y="17815"/>
                    <a:pt x="627" y="17740"/>
                  </a:cubicBezTo>
                  <a:cubicBezTo>
                    <a:pt x="627" y="17815"/>
                    <a:pt x="627" y="17815"/>
                    <a:pt x="627" y="17815"/>
                  </a:cubicBezTo>
                  <a:cubicBezTo>
                    <a:pt x="627" y="17815"/>
                    <a:pt x="627" y="17889"/>
                    <a:pt x="627" y="17815"/>
                  </a:cubicBezTo>
                  <a:cubicBezTo>
                    <a:pt x="627" y="17963"/>
                    <a:pt x="717" y="18260"/>
                    <a:pt x="538" y="18260"/>
                  </a:cubicBezTo>
                  <a:cubicBezTo>
                    <a:pt x="448" y="18260"/>
                    <a:pt x="359" y="18112"/>
                    <a:pt x="269" y="18112"/>
                  </a:cubicBezTo>
                  <a:cubicBezTo>
                    <a:pt x="179" y="18112"/>
                    <a:pt x="269" y="18260"/>
                    <a:pt x="269" y="18260"/>
                  </a:cubicBezTo>
                  <a:cubicBezTo>
                    <a:pt x="269" y="18334"/>
                    <a:pt x="179" y="18260"/>
                    <a:pt x="179" y="18334"/>
                  </a:cubicBezTo>
                  <a:cubicBezTo>
                    <a:pt x="179" y="18334"/>
                    <a:pt x="179" y="18334"/>
                    <a:pt x="269" y="18408"/>
                  </a:cubicBezTo>
                  <a:cubicBezTo>
                    <a:pt x="179" y="18408"/>
                    <a:pt x="179" y="18408"/>
                    <a:pt x="179" y="18408"/>
                  </a:cubicBezTo>
                  <a:cubicBezTo>
                    <a:pt x="179" y="18483"/>
                    <a:pt x="269" y="18483"/>
                    <a:pt x="269" y="18483"/>
                  </a:cubicBezTo>
                  <a:cubicBezTo>
                    <a:pt x="269" y="18483"/>
                    <a:pt x="269" y="18483"/>
                    <a:pt x="269" y="18557"/>
                  </a:cubicBezTo>
                  <a:cubicBezTo>
                    <a:pt x="269" y="18557"/>
                    <a:pt x="269" y="18483"/>
                    <a:pt x="359" y="18557"/>
                  </a:cubicBezTo>
                  <a:cubicBezTo>
                    <a:pt x="269" y="18557"/>
                    <a:pt x="359" y="18557"/>
                    <a:pt x="359" y="18631"/>
                  </a:cubicBezTo>
                  <a:cubicBezTo>
                    <a:pt x="359" y="18631"/>
                    <a:pt x="359" y="18631"/>
                    <a:pt x="359" y="18631"/>
                  </a:cubicBezTo>
                  <a:cubicBezTo>
                    <a:pt x="359" y="18557"/>
                    <a:pt x="448" y="18557"/>
                    <a:pt x="448" y="18483"/>
                  </a:cubicBezTo>
                  <a:cubicBezTo>
                    <a:pt x="538" y="18483"/>
                    <a:pt x="538" y="18408"/>
                    <a:pt x="538" y="18334"/>
                  </a:cubicBezTo>
                  <a:cubicBezTo>
                    <a:pt x="538" y="18334"/>
                    <a:pt x="538" y="18334"/>
                    <a:pt x="538" y="18334"/>
                  </a:cubicBezTo>
                  <a:cubicBezTo>
                    <a:pt x="627" y="18334"/>
                    <a:pt x="627" y="18260"/>
                    <a:pt x="627" y="18260"/>
                  </a:cubicBezTo>
                  <a:cubicBezTo>
                    <a:pt x="627" y="18334"/>
                    <a:pt x="627" y="18334"/>
                    <a:pt x="627" y="18334"/>
                  </a:cubicBezTo>
                  <a:cubicBezTo>
                    <a:pt x="538" y="18408"/>
                    <a:pt x="538" y="18483"/>
                    <a:pt x="538" y="18483"/>
                  </a:cubicBezTo>
                  <a:cubicBezTo>
                    <a:pt x="538" y="18483"/>
                    <a:pt x="538" y="18483"/>
                    <a:pt x="538" y="18483"/>
                  </a:cubicBezTo>
                  <a:cubicBezTo>
                    <a:pt x="538" y="18483"/>
                    <a:pt x="538" y="18483"/>
                    <a:pt x="538" y="18483"/>
                  </a:cubicBezTo>
                  <a:cubicBezTo>
                    <a:pt x="538" y="18483"/>
                    <a:pt x="627" y="18483"/>
                    <a:pt x="627" y="18483"/>
                  </a:cubicBezTo>
                  <a:cubicBezTo>
                    <a:pt x="627" y="18557"/>
                    <a:pt x="538" y="18557"/>
                    <a:pt x="538" y="18557"/>
                  </a:cubicBezTo>
                  <a:cubicBezTo>
                    <a:pt x="538" y="18557"/>
                    <a:pt x="538" y="18631"/>
                    <a:pt x="538" y="18631"/>
                  </a:cubicBezTo>
                  <a:cubicBezTo>
                    <a:pt x="538" y="18705"/>
                    <a:pt x="627" y="18557"/>
                    <a:pt x="717" y="18557"/>
                  </a:cubicBezTo>
                  <a:cubicBezTo>
                    <a:pt x="627" y="18631"/>
                    <a:pt x="627" y="18557"/>
                    <a:pt x="627" y="18631"/>
                  </a:cubicBezTo>
                  <a:cubicBezTo>
                    <a:pt x="627" y="18705"/>
                    <a:pt x="627" y="18705"/>
                    <a:pt x="627" y="18705"/>
                  </a:cubicBezTo>
                  <a:cubicBezTo>
                    <a:pt x="627" y="18705"/>
                    <a:pt x="717" y="18705"/>
                    <a:pt x="717" y="18705"/>
                  </a:cubicBezTo>
                  <a:cubicBezTo>
                    <a:pt x="717" y="18780"/>
                    <a:pt x="627" y="18705"/>
                    <a:pt x="627" y="18705"/>
                  </a:cubicBezTo>
                  <a:cubicBezTo>
                    <a:pt x="627" y="18780"/>
                    <a:pt x="627" y="18854"/>
                    <a:pt x="627" y="18854"/>
                  </a:cubicBezTo>
                  <a:cubicBezTo>
                    <a:pt x="717" y="18854"/>
                    <a:pt x="717" y="18780"/>
                    <a:pt x="717" y="18780"/>
                  </a:cubicBezTo>
                  <a:cubicBezTo>
                    <a:pt x="717" y="18780"/>
                    <a:pt x="717" y="18780"/>
                    <a:pt x="717" y="18780"/>
                  </a:cubicBezTo>
                  <a:cubicBezTo>
                    <a:pt x="717" y="18780"/>
                    <a:pt x="717" y="18780"/>
                    <a:pt x="717" y="18854"/>
                  </a:cubicBezTo>
                  <a:cubicBezTo>
                    <a:pt x="807" y="18854"/>
                    <a:pt x="717" y="18631"/>
                    <a:pt x="717" y="18631"/>
                  </a:cubicBezTo>
                  <a:cubicBezTo>
                    <a:pt x="807" y="18631"/>
                    <a:pt x="807" y="18483"/>
                    <a:pt x="896" y="18483"/>
                  </a:cubicBezTo>
                  <a:cubicBezTo>
                    <a:pt x="986" y="18483"/>
                    <a:pt x="986" y="18483"/>
                    <a:pt x="986" y="18483"/>
                  </a:cubicBezTo>
                  <a:cubicBezTo>
                    <a:pt x="986" y="18408"/>
                    <a:pt x="986" y="18408"/>
                    <a:pt x="986" y="18408"/>
                  </a:cubicBezTo>
                  <a:cubicBezTo>
                    <a:pt x="986" y="18408"/>
                    <a:pt x="986" y="18334"/>
                    <a:pt x="986" y="18334"/>
                  </a:cubicBezTo>
                  <a:cubicBezTo>
                    <a:pt x="986" y="18334"/>
                    <a:pt x="986" y="18334"/>
                    <a:pt x="986" y="18334"/>
                  </a:cubicBezTo>
                  <a:cubicBezTo>
                    <a:pt x="986" y="18334"/>
                    <a:pt x="1076" y="18334"/>
                    <a:pt x="1076" y="18334"/>
                  </a:cubicBezTo>
                  <a:cubicBezTo>
                    <a:pt x="1076" y="18260"/>
                    <a:pt x="986" y="18186"/>
                    <a:pt x="986" y="18186"/>
                  </a:cubicBezTo>
                  <a:cubicBezTo>
                    <a:pt x="1076" y="18186"/>
                    <a:pt x="1076" y="18260"/>
                    <a:pt x="1076" y="18260"/>
                  </a:cubicBezTo>
                  <a:cubicBezTo>
                    <a:pt x="1165" y="18334"/>
                    <a:pt x="1165" y="18260"/>
                    <a:pt x="1165" y="18260"/>
                  </a:cubicBezTo>
                  <a:cubicBezTo>
                    <a:pt x="1255" y="18186"/>
                    <a:pt x="1255" y="18186"/>
                    <a:pt x="1344" y="18186"/>
                  </a:cubicBezTo>
                  <a:cubicBezTo>
                    <a:pt x="1344" y="18186"/>
                    <a:pt x="1344" y="18112"/>
                    <a:pt x="1434" y="18112"/>
                  </a:cubicBezTo>
                  <a:cubicBezTo>
                    <a:pt x="1344" y="18186"/>
                    <a:pt x="1344" y="18260"/>
                    <a:pt x="1434" y="18186"/>
                  </a:cubicBezTo>
                  <a:cubicBezTo>
                    <a:pt x="1524" y="18186"/>
                    <a:pt x="1524" y="18112"/>
                    <a:pt x="1613" y="18112"/>
                  </a:cubicBezTo>
                  <a:cubicBezTo>
                    <a:pt x="1613" y="18112"/>
                    <a:pt x="1613" y="18037"/>
                    <a:pt x="1703" y="18037"/>
                  </a:cubicBezTo>
                  <a:cubicBezTo>
                    <a:pt x="1703" y="18037"/>
                    <a:pt x="1613" y="18112"/>
                    <a:pt x="1613" y="18112"/>
                  </a:cubicBezTo>
                  <a:cubicBezTo>
                    <a:pt x="1703" y="18112"/>
                    <a:pt x="1703" y="18112"/>
                    <a:pt x="1793" y="18112"/>
                  </a:cubicBezTo>
                  <a:cubicBezTo>
                    <a:pt x="1793" y="18186"/>
                    <a:pt x="1613" y="18112"/>
                    <a:pt x="1613" y="18186"/>
                  </a:cubicBezTo>
                  <a:cubicBezTo>
                    <a:pt x="1524" y="18186"/>
                    <a:pt x="1434" y="18260"/>
                    <a:pt x="1434" y="18334"/>
                  </a:cubicBezTo>
                  <a:cubicBezTo>
                    <a:pt x="1344" y="18408"/>
                    <a:pt x="1344" y="18631"/>
                    <a:pt x="1344" y="18705"/>
                  </a:cubicBezTo>
                  <a:cubicBezTo>
                    <a:pt x="1344" y="18557"/>
                    <a:pt x="1344" y="18408"/>
                    <a:pt x="1434" y="18260"/>
                  </a:cubicBezTo>
                  <a:cubicBezTo>
                    <a:pt x="1344" y="18260"/>
                    <a:pt x="1344" y="18186"/>
                    <a:pt x="1255" y="18260"/>
                  </a:cubicBezTo>
                  <a:cubicBezTo>
                    <a:pt x="1255" y="18260"/>
                    <a:pt x="1255" y="18260"/>
                    <a:pt x="1255" y="18260"/>
                  </a:cubicBezTo>
                  <a:cubicBezTo>
                    <a:pt x="1255" y="18334"/>
                    <a:pt x="1165" y="18334"/>
                    <a:pt x="1165" y="18334"/>
                  </a:cubicBezTo>
                  <a:cubicBezTo>
                    <a:pt x="1165" y="18334"/>
                    <a:pt x="1165" y="18408"/>
                    <a:pt x="1076" y="18408"/>
                  </a:cubicBezTo>
                  <a:cubicBezTo>
                    <a:pt x="1076" y="18483"/>
                    <a:pt x="986" y="18483"/>
                    <a:pt x="986" y="18557"/>
                  </a:cubicBezTo>
                  <a:cubicBezTo>
                    <a:pt x="986" y="18557"/>
                    <a:pt x="986" y="18557"/>
                    <a:pt x="896" y="18557"/>
                  </a:cubicBezTo>
                  <a:cubicBezTo>
                    <a:pt x="896" y="18631"/>
                    <a:pt x="986" y="18631"/>
                    <a:pt x="986" y="18705"/>
                  </a:cubicBezTo>
                  <a:cubicBezTo>
                    <a:pt x="986" y="18631"/>
                    <a:pt x="1076" y="18631"/>
                    <a:pt x="1076" y="18631"/>
                  </a:cubicBezTo>
                  <a:cubicBezTo>
                    <a:pt x="1076" y="18631"/>
                    <a:pt x="1076" y="18631"/>
                    <a:pt x="1076" y="18631"/>
                  </a:cubicBezTo>
                  <a:cubicBezTo>
                    <a:pt x="1076" y="18705"/>
                    <a:pt x="986" y="18705"/>
                    <a:pt x="896" y="18705"/>
                  </a:cubicBezTo>
                  <a:cubicBezTo>
                    <a:pt x="896" y="18705"/>
                    <a:pt x="896" y="18780"/>
                    <a:pt x="896" y="18780"/>
                  </a:cubicBezTo>
                  <a:cubicBezTo>
                    <a:pt x="896" y="18780"/>
                    <a:pt x="807" y="18780"/>
                    <a:pt x="807" y="18854"/>
                  </a:cubicBezTo>
                  <a:cubicBezTo>
                    <a:pt x="807" y="18854"/>
                    <a:pt x="896" y="18854"/>
                    <a:pt x="896" y="18854"/>
                  </a:cubicBezTo>
                  <a:cubicBezTo>
                    <a:pt x="807" y="18928"/>
                    <a:pt x="717" y="18854"/>
                    <a:pt x="717" y="18928"/>
                  </a:cubicBezTo>
                  <a:cubicBezTo>
                    <a:pt x="627" y="18928"/>
                    <a:pt x="627" y="19002"/>
                    <a:pt x="538" y="19002"/>
                  </a:cubicBezTo>
                  <a:cubicBezTo>
                    <a:pt x="627" y="19077"/>
                    <a:pt x="627" y="19077"/>
                    <a:pt x="627" y="19002"/>
                  </a:cubicBezTo>
                  <a:cubicBezTo>
                    <a:pt x="627" y="19077"/>
                    <a:pt x="717" y="19151"/>
                    <a:pt x="717" y="19151"/>
                  </a:cubicBezTo>
                  <a:cubicBezTo>
                    <a:pt x="807" y="19151"/>
                    <a:pt x="807" y="19077"/>
                    <a:pt x="807" y="19002"/>
                  </a:cubicBezTo>
                  <a:cubicBezTo>
                    <a:pt x="807" y="19077"/>
                    <a:pt x="807" y="19151"/>
                    <a:pt x="896" y="19151"/>
                  </a:cubicBezTo>
                  <a:cubicBezTo>
                    <a:pt x="896" y="19151"/>
                    <a:pt x="1076" y="19077"/>
                    <a:pt x="1165" y="19002"/>
                  </a:cubicBezTo>
                  <a:cubicBezTo>
                    <a:pt x="1076" y="19077"/>
                    <a:pt x="1076" y="19077"/>
                    <a:pt x="986" y="19077"/>
                  </a:cubicBezTo>
                  <a:cubicBezTo>
                    <a:pt x="986" y="19151"/>
                    <a:pt x="896" y="19151"/>
                    <a:pt x="896" y="19151"/>
                  </a:cubicBezTo>
                  <a:cubicBezTo>
                    <a:pt x="807" y="19151"/>
                    <a:pt x="807" y="19151"/>
                    <a:pt x="807" y="19151"/>
                  </a:cubicBezTo>
                  <a:cubicBezTo>
                    <a:pt x="717" y="19151"/>
                    <a:pt x="538" y="19373"/>
                    <a:pt x="807" y="19299"/>
                  </a:cubicBezTo>
                  <a:cubicBezTo>
                    <a:pt x="807" y="19299"/>
                    <a:pt x="807" y="19299"/>
                    <a:pt x="807" y="19299"/>
                  </a:cubicBezTo>
                  <a:cubicBezTo>
                    <a:pt x="627" y="19299"/>
                    <a:pt x="717" y="19373"/>
                    <a:pt x="627" y="19373"/>
                  </a:cubicBezTo>
                  <a:cubicBezTo>
                    <a:pt x="717" y="19225"/>
                    <a:pt x="538" y="19225"/>
                    <a:pt x="448" y="19299"/>
                  </a:cubicBezTo>
                  <a:cubicBezTo>
                    <a:pt x="448" y="19373"/>
                    <a:pt x="538" y="19373"/>
                    <a:pt x="448" y="19448"/>
                  </a:cubicBezTo>
                  <a:cubicBezTo>
                    <a:pt x="448" y="19448"/>
                    <a:pt x="448" y="19448"/>
                    <a:pt x="359" y="19522"/>
                  </a:cubicBezTo>
                  <a:cubicBezTo>
                    <a:pt x="359" y="19448"/>
                    <a:pt x="448" y="19448"/>
                    <a:pt x="448" y="19373"/>
                  </a:cubicBezTo>
                  <a:cubicBezTo>
                    <a:pt x="448" y="19373"/>
                    <a:pt x="448" y="19225"/>
                    <a:pt x="448" y="19151"/>
                  </a:cubicBezTo>
                  <a:cubicBezTo>
                    <a:pt x="448" y="19225"/>
                    <a:pt x="359" y="19225"/>
                    <a:pt x="359" y="19299"/>
                  </a:cubicBezTo>
                  <a:cubicBezTo>
                    <a:pt x="359" y="19299"/>
                    <a:pt x="359" y="19373"/>
                    <a:pt x="359" y="19373"/>
                  </a:cubicBezTo>
                  <a:cubicBezTo>
                    <a:pt x="359" y="19299"/>
                    <a:pt x="359" y="19299"/>
                    <a:pt x="269" y="19373"/>
                  </a:cubicBezTo>
                  <a:cubicBezTo>
                    <a:pt x="269" y="19373"/>
                    <a:pt x="179" y="19448"/>
                    <a:pt x="269" y="19448"/>
                  </a:cubicBezTo>
                  <a:cubicBezTo>
                    <a:pt x="90" y="19448"/>
                    <a:pt x="269" y="19670"/>
                    <a:pt x="269" y="19745"/>
                  </a:cubicBezTo>
                  <a:cubicBezTo>
                    <a:pt x="359" y="19670"/>
                    <a:pt x="269" y="19670"/>
                    <a:pt x="359" y="19596"/>
                  </a:cubicBezTo>
                  <a:cubicBezTo>
                    <a:pt x="359" y="19670"/>
                    <a:pt x="359" y="19745"/>
                    <a:pt x="359" y="19745"/>
                  </a:cubicBezTo>
                  <a:cubicBezTo>
                    <a:pt x="359" y="19745"/>
                    <a:pt x="359" y="19670"/>
                    <a:pt x="359" y="19596"/>
                  </a:cubicBezTo>
                  <a:cubicBezTo>
                    <a:pt x="448" y="19670"/>
                    <a:pt x="359" y="19819"/>
                    <a:pt x="448" y="19819"/>
                  </a:cubicBezTo>
                  <a:cubicBezTo>
                    <a:pt x="538" y="19819"/>
                    <a:pt x="538" y="19670"/>
                    <a:pt x="538" y="19596"/>
                  </a:cubicBezTo>
                  <a:cubicBezTo>
                    <a:pt x="538" y="19596"/>
                    <a:pt x="538" y="19596"/>
                    <a:pt x="538" y="19596"/>
                  </a:cubicBezTo>
                  <a:cubicBezTo>
                    <a:pt x="538" y="19670"/>
                    <a:pt x="538" y="19670"/>
                    <a:pt x="538" y="19745"/>
                  </a:cubicBezTo>
                  <a:cubicBezTo>
                    <a:pt x="538" y="19745"/>
                    <a:pt x="538" y="19745"/>
                    <a:pt x="538" y="19745"/>
                  </a:cubicBezTo>
                  <a:cubicBezTo>
                    <a:pt x="538" y="19819"/>
                    <a:pt x="538" y="19745"/>
                    <a:pt x="627" y="19745"/>
                  </a:cubicBezTo>
                  <a:cubicBezTo>
                    <a:pt x="627" y="19745"/>
                    <a:pt x="627" y="19745"/>
                    <a:pt x="627" y="19745"/>
                  </a:cubicBezTo>
                  <a:cubicBezTo>
                    <a:pt x="627" y="19745"/>
                    <a:pt x="627" y="19745"/>
                    <a:pt x="627" y="19745"/>
                  </a:cubicBezTo>
                  <a:cubicBezTo>
                    <a:pt x="717" y="19745"/>
                    <a:pt x="807" y="19745"/>
                    <a:pt x="717" y="19670"/>
                  </a:cubicBezTo>
                  <a:cubicBezTo>
                    <a:pt x="717" y="19522"/>
                    <a:pt x="627" y="19596"/>
                    <a:pt x="538" y="19596"/>
                  </a:cubicBezTo>
                  <a:cubicBezTo>
                    <a:pt x="627" y="19596"/>
                    <a:pt x="627" y="19596"/>
                    <a:pt x="627" y="19522"/>
                  </a:cubicBezTo>
                  <a:cubicBezTo>
                    <a:pt x="627" y="19596"/>
                    <a:pt x="717" y="19596"/>
                    <a:pt x="717" y="19522"/>
                  </a:cubicBezTo>
                  <a:cubicBezTo>
                    <a:pt x="717" y="19522"/>
                    <a:pt x="627" y="19448"/>
                    <a:pt x="717" y="19448"/>
                  </a:cubicBezTo>
                  <a:cubicBezTo>
                    <a:pt x="807" y="19522"/>
                    <a:pt x="717" y="19522"/>
                    <a:pt x="896" y="19522"/>
                  </a:cubicBezTo>
                  <a:cubicBezTo>
                    <a:pt x="896" y="19522"/>
                    <a:pt x="986" y="19522"/>
                    <a:pt x="986" y="19522"/>
                  </a:cubicBezTo>
                  <a:cubicBezTo>
                    <a:pt x="896" y="19522"/>
                    <a:pt x="717" y="19522"/>
                    <a:pt x="807" y="19670"/>
                  </a:cubicBezTo>
                  <a:cubicBezTo>
                    <a:pt x="807" y="19670"/>
                    <a:pt x="807" y="19745"/>
                    <a:pt x="896" y="19670"/>
                  </a:cubicBezTo>
                  <a:cubicBezTo>
                    <a:pt x="896" y="19670"/>
                    <a:pt x="807" y="19596"/>
                    <a:pt x="896" y="19596"/>
                  </a:cubicBezTo>
                  <a:cubicBezTo>
                    <a:pt x="896" y="19670"/>
                    <a:pt x="986" y="19596"/>
                    <a:pt x="986" y="19522"/>
                  </a:cubicBezTo>
                  <a:cubicBezTo>
                    <a:pt x="1076" y="19448"/>
                    <a:pt x="1076" y="19373"/>
                    <a:pt x="1165" y="19299"/>
                  </a:cubicBezTo>
                  <a:cubicBezTo>
                    <a:pt x="1076" y="19373"/>
                    <a:pt x="1076" y="19448"/>
                    <a:pt x="1076" y="19448"/>
                  </a:cubicBezTo>
                  <a:cubicBezTo>
                    <a:pt x="1165" y="19448"/>
                    <a:pt x="1255" y="19373"/>
                    <a:pt x="1344" y="19448"/>
                  </a:cubicBezTo>
                  <a:cubicBezTo>
                    <a:pt x="1255" y="19448"/>
                    <a:pt x="1165" y="19448"/>
                    <a:pt x="1076" y="19522"/>
                  </a:cubicBezTo>
                  <a:cubicBezTo>
                    <a:pt x="1076" y="19522"/>
                    <a:pt x="1076" y="19522"/>
                    <a:pt x="986" y="19596"/>
                  </a:cubicBezTo>
                  <a:cubicBezTo>
                    <a:pt x="986" y="19596"/>
                    <a:pt x="986" y="19596"/>
                    <a:pt x="986" y="19596"/>
                  </a:cubicBezTo>
                  <a:cubicBezTo>
                    <a:pt x="986" y="19596"/>
                    <a:pt x="896" y="19670"/>
                    <a:pt x="896" y="19745"/>
                  </a:cubicBezTo>
                  <a:cubicBezTo>
                    <a:pt x="896" y="19745"/>
                    <a:pt x="896" y="19745"/>
                    <a:pt x="896" y="19670"/>
                  </a:cubicBezTo>
                  <a:cubicBezTo>
                    <a:pt x="896" y="19745"/>
                    <a:pt x="986" y="19745"/>
                    <a:pt x="986" y="19745"/>
                  </a:cubicBezTo>
                  <a:cubicBezTo>
                    <a:pt x="986" y="19745"/>
                    <a:pt x="986" y="19745"/>
                    <a:pt x="986" y="19745"/>
                  </a:cubicBezTo>
                  <a:cubicBezTo>
                    <a:pt x="986" y="19745"/>
                    <a:pt x="1076" y="19745"/>
                    <a:pt x="1076" y="19670"/>
                  </a:cubicBezTo>
                  <a:cubicBezTo>
                    <a:pt x="1076" y="19745"/>
                    <a:pt x="1076" y="19745"/>
                    <a:pt x="1076" y="19745"/>
                  </a:cubicBezTo>
                  <a:cubicBezTo>
                    <a:pt x="986" y="19745"/>
                    <a:pt x="986" y="19745"/>
                    <a:pt x="986" y="19745"/>
                  </a:cubicBezTo>
                  <a:cubicBezTo>
                    <a:pt x="986" y="19819"/>
                    <a:pt x="986" y="19819"/>
                    <a:pt x="1076" y="19745"/>
                  </a:cubicBezTo>
                  <a:cubicBezTo>
                    <a:pt x="1165" y="19745"/>
                    <a:pt x="1165" y="19745"/>
                    <a:pt x="1255" y="19745"/>
                  </a:cubicBezTo>
                  <a:cubicBezTo>
                    <a:pt x="1255" y="19745"/>
                    <a:pt x="1165" y="19745"/>
                    <a:pt x="1165" y="19745"/>
                  </a:cubicBezTo>
                  <a:cubicBezTo>
                    <a:pt x="1165" y="19745"/>
                    <a:pt x="1076" y="19819"/>
                    <a:pt x="1076" y="19819"/>
                  </a:cubicBezTo>
                  <a:cubicBezTo>
                    <a:pt x="986" y="19893"/>
                    <a:pt x="896" y="19893"/>
                    <a:pt x="896" y="19967"/>
                  </a:cubicBezTo>
                  <a:cubicBezTo>
                    <a:pt x="896" y="19967"/>
                    <a:pt x="986" y="19967"/>
                    <a:pt x="986" y="19967"/>
                  </a:cubicBezTo>
                  <a:cubicBezTo>
                    <a:pt x="896" y="19967"/>
                    <a:pt x="717" y="20041"/>
                    <a:pt x="807" y="20116"/>
                  </a:cubicBezTo>
                  <a:cubicBezTo>
                    <a:pt x="807" y="20190"/>
                    <a:pt x="896" y="20116"/>
                    <a:pt x="896" y="20190"/>
                  </a:cubicBezTo>
                  <a:cubicBezTo>
                    <a:pt x="807" y="20190"/>
                    <a:pt x="896" y="20264"/>
                    <a:pt x="896" y="20264"/>
                  </a:cubicBezTo>
                  <a:cubicBezTo>
                    <a:pt x="986" y="20264"/>
                    <a:pt x="986" y="20190"/>
                    <a:pt x="1076" y="20190"/>
                  </a:cubicBezTo>
                  <a:cubicBezTo>
                    <a:pt x="1165" y="20116"/>
                    <a:pt x="1255" y="20116"/>
                    <a:pt x="1434" y="20116"/>
                  </a:cubicBezTo>
                  <a:cubicBezTo>
                    <a:pt x="1344" y="20190"/>
                    <a:pt x="1076" y="20190"/>
                    <a:pt x="986" y="20190"/>
                  </a:cubicBezTo>
                  <a:cubicBezTo>
                    <a:pt x="986" y="20264"/>
                    <a:pt x="896" y="20264"/>
                    <a:pt x="896" y="20338"/>
                  </a:cubicBezTo>
                  <a:cubicBezTo>
                    <a:pt x="896" y="20413"/>
                    <a:pt x="986" y="20338"/>
                    <a:pt x="1076" y="20413"/>
                  </a:cubicBezTo>
                  <a:cubicBezTo>
                    <a:pt x="986" y="20413"/>
                    <a:pt x="986" y="20413"/>
                    <a:pt x="896" y="20338"/>
                  </a:cubicBezTo>
                  <a:cubicBezTo>
                    <a:pt x="896" y="20338"/>
                    <a:pt x="807" y="20264"/>
                    <a:pt x="807" y="20190"/>
                  </a:cubicBezTo>
                  <a:cubicBezTo>
                    <a:pt x="717" y="20190"/>
                    <a:pt x="717" y="20264"/>
                    <a:pt x="717" y="20264"/>
                  </a:cubicBezTo>
                  <a:cubicBezTo>
                    <a:pt x="717" y="20264"/>
                    <a:pt x="627" y="20264"/>
                    <a:pt x="627" y="20264"/>
                  </a:cubicBezTo>
                  <a:cubicBezTo>
                    <a:pt x="627" y="20264"/>
                    <a:pt x="627" y="20338"/>
                    <a:pt x="627" y="20338"/>
                  </a:cubicBezTo>
                  <a:cubicBezTo>
                    <a:pt x="627" y="20338"/>
                    <a:pt x="627" y="20264"/>
                    <a:pt x="627" y="20190"/>
                  </a:cubicBezTo>
                  <a:cubicBezTo>
                    <a:pt x="627" y="20190"/>
                    <a:pt x="538" y="20116"/>
                    <a:pt x="538" y="20116"/>
                  </a:cubicBezTo>
                  <a:cubicBezTo>
                    <a:pt x="538" y="20116"/>
                    <a:pt x="448" y="20190"/>
                    <a:pt x="448" y="20190"/>
                  </a:cubicBezTo>
                  <a:cubicBezTo>
                    <a:pt x="538" y="20190"/>
                    <a:pt x="538" y="20190"/>
                    <a:pt x="538" y="20190"/>
                  </a:cubicBezTo>
                  <a:cubicBezTo>
                    <a:pt x="448" y="20190"/>
                    <a:pt x="538" y="20264"/>
                    <a:pt x="538" y="20264"/>
                  </a:cubicBezTo>
                  <a:cubicBezTo>
                    <a:pt x="538" y="20264"/>
                    <a:pt x="538" y="20264"/>
                    <a:pt x="448" y="20264"/>
                  </a:cubicBezTo>
                  <a:cubicBezTo>
                    <a:pt x="448" y="20264"/>
                    <a:pt x="538" y="20264"/>
                    <a:pt x="538" y="20338"/>
                  </a:cubicBezTo>
                  <a:cubicBezTo>
                    <a:pt x="538" y="20338"/>
                    <a:pt x="448" y="20338"/>
                    <a:pt x="448" y="20338"/>
                  </a:cubicBezTo>
                  <a:cubicBezTo>
                    <a:pt x="448" y="20413"/>
                    <a:pt x="448" y="20413"/>
                    <a:pt x="448" y="20487"/>
                  </a:cubicBezTo>
                  <a:cubicBezTo>
                    <a:pt x="448" y="20487"/>
                    <a:pt x="448" y="20487"/>
                    <a:pt x="448" y="20487"/>
                  </a:cubicBezTo>
                  <a:cubicBezTo>
                    <a:pt x="448" y="20561"/>
                    <a:pt x="538" y="20710"/>
                    <a:pt x="627" y="20784"/>
                  </a:cubicBezTo>
                  <a:cubicBezTo>
                    <a:pt x="627" y="20784"/>
                    <a:pt x="627" y="20784"/>
                    <a:pt x="627" y="20784"/>
                  </a:cubicBezTo>
                  <a:cubicBezTo>
                    <a:pt x="627" y="20784"/>
                    <a:pt x="717" y="20784"/>
                    <a:pt x="717" y="20784"/>
                  </a:cubicBezTo>
                  <a:cubicBezTo>
                    <a:pt x="717" y="20784"/>
                    <a:pt x="717" y="20858"/>
                    <a:pt x="717" y="20858"/>
                  </a:cubicBezTo>
                  <a:cubicBezTo>
                    <a:pt x="807" y="20858"/>
                    <a:pt x="807" y="20858"/>
                    <a:pt x="807" y="20932"/>
                  </a:cubicBezTo>
                  <a:cubicBezTo>
                    <a:pt x="896" y="21006"/>
                    <a:pt x="896" y="21006"/>
                    <a:pt x="986" y="21006"/>
                  </a:cubicBezTo>
                  <a:cubicBezTo>
                    <a:pt x="1076" y="21081"/>
                    <a:pt x="1165" y="21155"/>
                    <a:pt x="1344" y="21155"/>
                  </a:cubicBezTo>
                  <a:cubicBezTo>
                    <a:pt x="1434" y="21155"/>
                    <a:pt x="1434" y="21155"/>
                    <a:pt x="1344" y="21081"/>
                  </a:cubicBezTo>
                  <a:cubicBezTo>
                    <a:pt x="1434" y="21081"/>
                    <a:pt x="1434" y="21081"/>
                    <a:pt x="1434" y="21081"/>
                  </a:cubicBezTo>
                  <a:cubicBezTo>
                    <a:pt x="1344" y="21081"/>
                    <a:pt x="1434" y="21155"/>
                    <a:pt x="1434" y="21229"/>
                  </a:cubicBezTo>
                  <a:cubicBezTo>
                    <a:pt x="1434" y="21229"/>
                    <a:pt x="1524" y="21155"/>
                    <a:pt x="1613" y="21155"/>
                  </a:cubicBezTo>
                  <a:cubicBezTo>
                    <a:pt x="1524" y="21155"/>
                    <a:pt x="1434" y="21229"/>
                    <a:pt x="1434" y="21229"/>
                  </a:cubicBezTo>
                  <a:cubicBezTo>
                    <a:pt x="1344" y="21229"/>
                    <a:pt x="1344" y="21303"/>
                    <a:pt x="1344" y="21303"/>
                  </a:cubicBezTo>
                  <a:cubicBezTo>
                    <a:pt x="1344" y="21378"/>
                    <a:pt x="1434" y="21452"/>
                    <a:pt x="1524" y="21378"/>
                  </a:cubicBezTo>
                  <a:cubicBezTo>
                    <a:pt x="1524" y="21378"/>
                    <a:pt x="1434" y="21378"/>
                    <a:pt x="1434" y="21303"/>
                  </a:cubicBezTo>
                  <a:cubicBezTo>
                    <a:pt x="1434" y="21303"/>
                    <a:pt x="1434" y="21303"/>
                    <a:pt x="1434" y="21229"/>
                  </a:cubicBezTo>
                  <a:cubicBezTo>
                    <a:pt x="1524" y="21303"/>
                    <a:pt x="1434" y="21303"/>
                    <a:pt x="1524" y="21303"/>
                  </a:cubicBezTo>
                  <a:cubicBezTo>
                    <a:pt x="1613" y="21378"/>
                    <a:pt x="1524" y="21229"/>
                    <a:pt x="1524" y="21229"/>
                  </a:cubicBezTo>
                  <a:cubicBezTo>
                    <a:pt x="1613" y="21303"/>
                    <a:pt x="1613" y="21303"/>
                    <a:pt x="1703" y="21303"/>
                  </a:cubicBezTo>
                  <a:cubicBezTo>
                    <a:pt x="1703" y="21378"/>
                    <a:pt x="1613" y="21303"/>
                    <a:pt x="1524" y="21378"/>
                  </a:cubicBezTo>
                  <a:cubicBezTo>
                    <a:pt x="1524" y="21378"/>
                    <a:pt x="1613" y="21378"/>
                    <a:pt x="1613" y="21378"/>
                  </a:cubicBezTo>
                  <a:cubicBezTo>
                    <a:pt x="1613" y="21378"/>
                    <a:pt x="1613" y="21378"/>
                    <a:pt x="1613" y="21452"/>
                  </a:cubicBezTo>
                  <a:cubicBezTo>
                    <a:pt x="1613" y="21378"/>
                    <a:pt x="1703" y="21378"/>
                    <a:pt x="1703" y="21378"/>
                  </a:cubicBezTo>
                  <a:cubicBezTo>
                    <a:pt x="1703" y="21378"/>
                    <a:pt x="1703" y="21378"/>
                    <a:pt x="1703" y="21378"/>
                  </a:cubicBezTo>
                  <a:cubicBezTo>
                    <a:pt x="1703" y="21378"/>
                    <a:pt x="1703" y="21378"/>
                    <a:pt x="1613" y="21452"/>
                  </a:cubicBezTo>
                  <a:cubicBezTo>
                    <a:pt x="1703" y="21452"/>
                    <a:pt x="1793" y="21378"/>
                    <a:pt x="1793" y="21378"/>
                  </a:cubicBezTo>
                  <a:cubicBezTo>
                    <a:pt x="1793" y="21378"/>
                    <a:pt x="1793" y="21378"/>
                    <a:pt x="1793" y="21378"/>
                  </a:cubicBezTo>
                  <a:cubicBezTo>
                    <a:pt x="1793" y="21378"/>
                    <a:pt x="1703" y="21452"/>
                    <a:pt x="1703" y="21526"/>
                  </a:cubicBezTo>
                  <a:cubicBezTo>
                    <a:pt x="1703" y="21526"/>
                    <a:pt x="1793" y="21378"/>
                    <a:pt x="1882" y="21452"/>
                  </a:cubicBezTo>
                  <a:cubicBezTo>
                    <a:pt x="1882" y="21452"/>
                    <a:pt x="1882" y="21452"/>
                    <a:pt x="1882" y="21378"/>
                  </a:cubicBezTo>
                  <a:cubicBezTo>
                    <a:pt x="1882" y="21452"/>
                    <a:pt x="2151" y="21452"/>
                    <a:pt x="2151" y="21452"/>
                  </a:cubicBezTo>
                  <a:cubicBezTo>
                    <a:pt x="2151" y="21452"/>
                    <a:pt x="2151" y="21452"/>
                    <a:pt x="2151" y="21452"/>
                  </a:cubicBezTo>
                  <a:cubicBezTo>
                    <a:pt x="2241" y="21452"/>
                    <a:pt x="2241" y="21452"/>
                    <a:pt x="2241" y="21452"/>
                  </a:cubicBezTo>
                  <a:cubicBezTo>
                    <a:pt x="2241" y="21452"/>
                    <a:pt x="2241" y="21452"/>
                    <a:pt x="2241" y="21452"/>
                  </a:cubicBezTo>
                  <a:cubicBezTo>
                    <a:pt x="2241" y="21452"/>
                    <a:pt x="2241" y="21378"/>
                    <a:pt x="2241" y="21378"/>
                  </a:cubicBezTo>
                  <a:cubicBezTo>
                    <a:pt x="2330" y="21452"/>
                    <a:pt x="2420" y="21378"/>
                    <a:pt x="2510" y="21378"/>
                  </a:cubicBezTo>
                  <a:cubicBezTo>
                    <a:pt x="2420" y="21303"/>
                    <a:pt x="2599" y="21303"/>
                    <a:pt x="2510" y="21229"/>
                  </a:cubicBezTo>
                  <a:cubicBezTo>
                    <a:pt x="2599" y="21229"/>
                    <a:pt x="2599" y="21229"/>
                    <a:pt x="2599" y="21303"/>
                  </a:cubicBezTo>
                  <a:cubicBezTo>
                    <a:pt x="2599" y="21303"/>
                    <a:pt x="2510" y="21303"/>
                    <a:pt x="2599" y="21303"/>
                  </a:cubicBezTo>
                  <a:cubicBezTo>
                    <a:pt x="2689" y="21378"/>
                    <a:pt x="2689" y="21229"/>
                    <a:pt x="2689" y="21303"/>
                  </a:cubicBezTo>
                  <a:cubicBezTo>
                    <a:pt x="2689" y="21303"/>
                    <a:pt x="2778" y="21229"/>
                    <a:pt x="2689" y="21229"/>
                  </a:cubicBezTo>
                  <a:cubicBezTo>
                    <a:pt x="2778" y="21229"/>
                    <a:pt x="2778" y="21155"/>
                    <a:pt x="2868" y="21155"/>
                  </a:cubicBezTo>
                  <a:cubicBezTo>
                    <a:pt x="2868" y="21155"/>
                    <a:pt x="2868" y="21155"/>
                    <a:pt x="2868" y="21155"/>
                  </a:cubicBezTo>
                  <a:cubicBezTo>
                    <a:pt x="2868" y="21155"/>
                    <a:pt x="2868" y="21155"/>
                    <a:pt x="2868" y="21155"/>
                  </a:cubicBezTo>
                  <a:cubicBezTo>
                    <a:pt x="2868" y="21155"/>
                    <a:pt x="2958" y="21155"/>
                    <a:pt x="2958" y="21155"/>
                  </a:cubicBezTo>
                  <a:cubicBezTo>
                    <a:pt x="2958" y="21155"/>
                    <a:pt x="2958" y="21081"/>
                    <a:pt x="3047" y="21006"/>
                  </a:cubicBezTo>
                  <a:cubicBezTo>
                    <a:pt x="3047" y="21081"/>
                    <a:pt x="3137" y="21006"/>
                    <a:pt x="3137" y="20932"/>
                  </a:cubicBezTo>
                  <a:cubicBezTo>
                    <a:pt x="3227" y="20858"/>
                    <a:pt x="3406" y="20784"/>
                    <a:pt x="3316" y="20710"/>
                  </a:cubicBezTo>
                  <a:cubicBezTo>
                    <a:pt x="3316" y="20710"/>
                    <a:pt x="3406" y="20710"/>
                    <a:pt x="3406" y="20710"/>
                  </a:cubicBezTo>
                  <a:cubicBezTo>
                    <a:pt x="3495" y="20635"/>
                    <a:pt x="3585" y="20561"/>
                    <a:pt x="3406" y="20561"/>
                  </a:cubicBezTo>
                  <a:cubicBezTo>
                    <a:pt x="3495" y="20561"/>
                    <a:pt x="3585" y="20561"/>
                    <a:pt x="3406" y="20487"/>
                  </a:cubicBezTo>
                  <a:cubicBezTo>
                    <a:pt x="3495" y="20561"/>
                    <a:pt x="3495" y="20561"/>
                    <a:pt x="3495" y="20561"/>
                  </a:cubicBezTo>
                  <a:cubicBezTo>
                    <a:pt x="3406" y="20561"/>
                    <a:pt x="3316" y="20487"/>
                    <a:pt x="3495" y="20487"/>
                  </a:cubicBezTo>
                  <a:cubicBezTo>
                    <a:pt x="3585" y="20487"/>
                    <a:pt x="3585" y="20487"/>
                    <a:pt x="3675" y="20413"/>
                  </a:cubicBezTo>
                  <a:cubicBezTo>
                    <a:pt x="3675" y="20413"/>
                    <a:pt x="3675" y="20413"/>
                    <a:pt x="3675" y="20487"/>
                  </a:cubicBezTo>
                  <a:cubicBezTo>
                    <a:pt x="3675" y="20413"/>
                    <a:pt x="3675" y="20413"/>
                    <a:pt x="3764" y="20413"/>
                  </a:cubicBezTo>
                  <a:cubicBezTo>
                    <a:pt x="3675" y="20338"/>
                    <a:pt x="3675" y="20413"/>
                    <a:pt x="3585" y="20413"/>
                  </a:cubicBezTo>
                  <a:cubicBezTo>
                    <a:pt x="3585" y="20338"/>
                    <a:pt x="3585" y="20338"/>
                    <a:pt x="3585" y="20338"/>
                  </a:cubicBezTo>
                  <a:cubicBezTo>
                    <a:pt x="3675" y="20413"/>
                    <a:pt x="3764" y="20338"/>
                    <a:pt x="3675" y="20338"/>
                  </a:cubicBezTo>
                  <a:cubicBezTo>
                    <a:pt x="3675" y="20338"/>
                    <a:pt x="3675" y="20338"/>
                    <a:pt x="3764" y="20338"/>
                  </a:cubicBezTo>
                  <a:cubicBezTo>
                    <a:pt x="3764" y="20338"/>
                    <a:pt x="3764" y="20338"/>
                    <a:pt x="3764" y="20338"/>
                  </a:cubicBezTo>
                  <a:cubicBezTo>
                    <a:pt x="3764" y="20264"/>
                    <a:pt x="3764" y="20264"/>
                    <a:pt x="3764" y="20264"/>
                  </a:cubicBezTo>
                  <a:cubicBezTo>
                    <a:pt x="3764" y="20264"/>
                    <a:pt x="3854" y="20264"/>
                    <a:pt x="3854" y="20264"/>
                  </a:cubicBezTo>
                  <a:cubicBezTo>
                    <a:pt x="3854" y="20264"/>
                    <a:pt x="3854" y="20264"/>
                    <a:pt x="3944" y="20264"/>
                  </a:cubicBezTo>
                  <a:cubicBezTo>
                    <a:pt x="3944" y="20190"/>
                    <a:pt x="3944" y="20190"/>
                    <a:pt x="3944" y="20190"/>
                  </a:cubicBezTo>
                  <a:cubicBezTo>
                    <a:pt x="3944" y="20190"/>
                    <a:pt x="3944" y="20190"/>
                    <a:pt x="3944" y="20190"/>
                  </a:cubicBezTo>
                  <a:cubicBezTo>
                    <a:pt x="3944" y="20190"/>
                    <a:pt x="3944" y="20190"/>
                    <a:pt x="3944" y="20190"/>
                  </a:cubicBezTo>
                  <a:cubicBezTo>
                    <a:pt x="3944" y="20116"/>
                    <a:pt x="3854" y="20041"/>
                    <a:pt x="3764" y="20041"/>
                  </a:cubicBezTo>
                  <a:cubicBezTo>
                    <a:pt x="3854" y="20041"/>
                    <a:pt x="3854" y="20041"/>
                    <a:pt x="3854" y="19967"/>
                  </a:cubicBezTo>
                  <a:cubicBezTo>
                    <a:pt x="3854" y="20041"/>
                    <a:pt x="3854" y="20116"/>
                    <a:pt x="3944" y="20116"/>
                  </a:cubicBezTo>
                  <a:cubicBezTo>
                    <a:pt x="3944" y="20116"/>
                    <a:pt x="3944" y="20041"/>
                    <a:pt x="3944" y="20041"/>
                  </a:cubicBezTo>
                  <a:cubicBezTo>
                    <a:pt x="3944" y="20041"/>
                    <a:pt x="3944" y="20116"/>
                    <a:pt x="3944" y="20116"/>
                  </a:cubicBezTo>
                  <a:cubicBezTo>
                    <a:pt x="3944" y="20116"/>
                    <a:pt x="4033" y="20116"/>
                    <a:pt x="4033" y="20116"/>
                  </a:cubicBezTo>
                  <a:cubicBezTo>
                    <a:pt x="4033" y="20116"/>
                    <a:pt x="4123" y="20190"/>
                    <a:pt x="4033" y="20190"/>
                  </a:cubicBezTo>
                  <a:cubicBezTo>
                    <a:pt x="4123" y="20264"/>
                    <a:pt x="4212" y="20190"/>
                    <a:pt x="4212" y="20116"/>
                  </a:cubicBezTo>
                  <a:cubicBezTo>
                    <a:pt x="4212" y="20190"/>
                    <a:pt x="4302" y="20116"/>
                    <a:pt x="4302" y="20116"/>
                  </a:cubicBezTo>
                  <a:cubicBezTo>
                    <a:pt x="4392" y="20116"/>
                    <a:pt x="4302" y="20190"/>
                    <a:pt x="4302" y="20190"/>
                  </a:cubicBezTo>
                  <a:cubicBezTo>
                    <a:pt x="4392" y="20190"/>
                    <a:pt x="4392" y="20041"/>
                    <a:pt x="4392" y="20041"/>
                  </a:cubicBezTo>
                  <a:cubicBezTo>
                    <a:pt x="4392" y="20041"/>
                    <a:pt x="4392" y="20116"/>
                    <a:pt x="4392" y="20116"/>
                  </a:cubicBezTo>
                  <a:cubicBezTo>
                    <a:pt x="4392" y="20116"/>
                    <a:pt x="4392" y="20041"/>
                    <a:pt x="4392" y="20041"/>
                  </a:cubicBezTo>
                  <a:cubicBezTo>
                    <a:pt x="4392" y="20041"/>
                    <a:pt x="4392" y="20041"/>
                    <a:pt x="4481" y="20116"/>
                  </a:cubicBezTo>
                  <a:cubicBezTo>
                    <a:pt x="4392" y="20041"/>
                    <a:pt x="4392" y="20041"/>
                    <a:pt x="4392" y="19967"/>
                  </a:cubicBezTo>
                  <a:cubicBezTo>
                    <a:pt x="4392" y="19967"/>
                    <a:pt x="4481" y="19967"/>
                    <a:pt x="4481" y="19967"/>
                  </a:cubicBezTo>
                  <a:cubicBezTo>
                    <a:pt x="4481" y="19967"/>
                    <a:pt x="4481" y="19893"/>
                    <a:pt x="4481" y="19893"/>
                  </a:cubicBezTo>
                  <a:cubicBezTo>
                    <a:pt x="4481" y="19893"/>
                    <a:pt x="4481" y="19819"/>
                    <a:pt x="4481" y="19819"/>
                  </a:cubicBezTo>
                  <a:cubicBezTo>
                    <a:pt x="4481" y="19819"/>
                    <a:pt x="4571" y="19819"/>
                    <a:pt x="4571" y="19819"/>
                  </a:cubicBezTo>
                  <a:cubicBezTo>
                    <a:pt x="4571" y="19819"/>
                    <a:pt x="4571" y="19745"/>
                    <a:pt x="4571" y="19745"/>
                  </a:cubicBezTo>
                  <a:cubicBezTo>
                    <a:pt x="4571" y="19745"/>
                    <a:pt x="4571" y="19745"/>
                    <a:pt x="4571" y="19670"/>
                  </a:cubicBezTo>
                  <a:cubicBezTo>
                    <a:pt x="4571" y="19596"/>
                    <a:pt x="4571" y="19596"/>
                    <a:pt x="4571" y="19596"/>
                  </a:cubicBezTo>
                  <a:cubicBezTo>
                    <a:pt x="4571" y="19596"/>
                    <a:pt x="4481" y="19522"/>
                    <a:pt x="4481" y="19522"/>
                  </a:cubicBezTo>
                  <a:cubicBezTo>
                    <a:pt x="4392" y="19522"/>
                    <a:pt x="4392" y="19448"/>
                    <a:pt x="4392" y="19448"/>
                  </a:cubicBezTo>
                  <a:cubicBezTo>
                    <a:pt x="4392" y="19448"/>
                    <a:pt x="4481" y="19448"/>
                    <a:pt x="4481" y="19448"/>
                  </a:cubicBezTo>
                  <a:cubicBezTo>
                    <a:pt x="4481" y="19448"/>
                    <a:pt x="4481" y="19373"/>
                    <a:pt x="4481" y="19373"/>
                  </a:cubicBezTo>
                  <a:cubicBezTo>
                    <a:pt x="4481" y="19299"/>
                    <a:pt x="4481" y="19299"/>
                    <a:pt x="4392" y="19225"/>
                  </a:cubicBezTo>
                  <a:cubicBezTo>
                    <a:pt x="4302" y="19151"/>
                    <a:pt x="4392" y="19151"/>
                    <a:pt x="4481" y="19225"/>
                  </a:cubicBezTo>
                  <a:cubicBezTo>
                    <a:pt x="4571" y="19225"/>
                    <a:pt x="4481" y="19299"/>
                    <a:pt x="4571" y="19373"/>
                  </a:cubicBezTo>
                  <a:cubicBezTo>
                    <a:pt x="4571" y="19448"/>
                    <a:pt x="4571" y="19448"/>
                    <a:pt x="4571" y="19448"/>
                  </a:cubicBezTo>
                  <a:cubicBezTo>
                    <a:pt x="4571" y="19522"/>
                    <a:pt x="4661" y="19448"/>
                    <a:pt x="4661" y="19373"/>
                  </a:cubicBezTo>
                  <a:cubicBezTo>
                    <a:pt x="4750" y="19299"/>
                    <a:pt x="4661" y="19299"/>
                    <a:pt x="4571" y="19225"/>
                  </a:cubicBezTo>
                  <a:cubicBezTo>
                    <a:pt x="4571" y="19151"/>
                    <a:pt x="4571" y="19151"/>
                    <a:pt x="4571" y="19077"/>
                  </a:cubicBezTo>
                  <a:cubicBezTo>
                    <a:pt x="4571" y="19077"/>
                    <a:pt x="4571" y="19002"/>
                    <a:pt x="4571" y="19002"/>
                  </a:cubicBezTo>
                  <a:cubicBezTo>
                    <a:pt x="4571" y="18928"/>
                    <a:pt x="4750" y="19002"/>
                    <a:pt x="4750" y="18928"/>
                  </a:cubicBezTo>
                  <a:cubicBezTo>
                    <a:pt x="4840" y="19002"/>
                    <a:pt x="4840" y="19077"/>
                    <a:pt x="4750" y="19151"/>
                  </a:cubicBezTo>
                  <a:cubicBezTo>
                    <a:pt x="4750" y="19151"/>
                    <a:pt x="4750" y="19077"/>
                    <a:pt x="4750" y="19002"/>
                  </a:cubicBezTo>
                  <a:cubicBezTo>
                    <a:pt x="4661" y="19077"/>
                    <a:pt x="4661" y="19225"/>
                    <a:pt x="4661" y="19225"/>
                  </a:cubicBezTo>
                  <a:cubicBezTo>
                    <a:pt x="4661" y="19225"/>
                    <a:pt x="4661" y="19225"/>
                    <a:pt x="4661" y="19225"/>
                  </a:cubicBezTo>
                  <a:cubicBezTo>
                    <a:pt x="4750" y="19299"/>
                    <a:pt x="4750" y="19448"/>
                    <a:pt x="4750" y="19522"/>
                  </a:cubicBezTo>
                  <a:cubicBezTo>
                    <a:pt x="4750" y="19522"/>
                    <a:pt x="4750" y="19596"/>
                    <a:pt x="4750" y="19596"/>
                  </a:cubicBezTo>
                  <a:cubicBezTo>
                    <a:pt x="4750" y="19596"/>
                    <a:pt x="4750" y="19522"/>
                    <a:pt x="4750" y="19522"/>
                  </a:cubicBezTo>
                  <a:cubicBezTo>
                    <a:pt x="4750" y="19522"/>
                    <a:pt x="4661" y="19596"/>
                    <a:pt x="4661" y="19596"/>
                  </a:cubicBezTo>
                  <a:cubicBezTo>
                    <a:pt x="4661" y="19596"/>
                    <a:pt x="4750" y="19596"/>
                    <a:pt x="4750" y="19670"/>
                  </a:cubicBezTo>
                  <a:cubicBezTo>
                    <a:pt x="4750" y="19670"/>
                    <a:pt x="4750" y="19819"/>
                    <a:pt x="4750" y="19745"/>
                  </a:cubicBezTo>
                  <a:cubicBezTo>
                    <a:pt x="4840" y="19745"/>
                    <a:pt x="4840" y="19819"/>
                    <a:pt x="4840" y="19893"/>
                  </a:cubicBezTo>
                  <a:cubicBezTo>
                    <a:pt x="4840" y="19893"/>
                    <a:pt x="4840" y="19819"/>
                    <a:pt x="4840" y="19819"/>
                  </a:cubicBezTo>
                  <a:cubicBezTo>
                    <a:pt x="4840" y="19893"/>
                    <a:pt x="4840" y="19893"/>
                    <a:pt x="4840" y="19967"/>
                  </a:cubicBezTo>
                  <a:cubicBezTo>
                    <a:pt x="4929" y="19967"/>
                    <a:pt x="4840" y="19967"/>
                    <a:pt x="4929" y="19893"/>
                  </a:cubicBezTo>
                  <a:cubicBezTo>
                    <a:pt x="4929" y="19967"/>
                    <a:pt x="5019" y="20041"/>
                    <a:pt x="4929" y="19967"/>
                  </a:cubicBezTo>
                  <a:cubicBezTo>
                    <a:pt x="5019" y="19967"/>
                    <a:pt x="5019" y="19967"/>
                    <a:pt x="5019" y="19967"/>
                  </a:cubicBezTo>
                  <a:cubicBezTo>
                    <a:pt x="5109" y="20041"/>
                    <a:pt x="5109" y="19967"/>
                    <a:pt x="5109" y="19967"/>
                  </a:cubicBezTo>
                  <a:cubicBezTo>
                    <a:pt x="5109" y="20041"/>
                    <a:pt x="5198" y="19967"/>
                    <a:pt x="5109" y="19967"/>
                  </a:cubicBezTo>
                  <a:cubicBezTo>
                    <a:pt x="5109" y="19893"/>
                    <a:pt x="5109" y="19893"/>
                    <a:pt x="5198" y="19893"/>
                  </a:cubicBezTo>
                  <a:cubicBezTo>
                    <a:pt x="5198" y="19967"/>
                    <a:pt x="5198" y="19967"/>
                    <a:pt x="5198" y="19967"/>
                  </a:cubicBezTo>
                  <a:cubicBezTo>
                    <a:pt x="5109" y="20041"/>
                    <a:pt x="5288" y="20041"/>
                    <a:pt x="5288" y="20041"/>
                  </a:cubicBezTo>
                  <a:cubicBezTo>
                    <a:pt x="5378" y="20041"/>
                    <a:pt x="5378" y="20190"/>
                    <a:pt x="5378" y="20264"/>
                  </a:cubicBezTo>
                  <a:cubicBezTo>
                    <a:pt x="5378" y="20338"/>
                    <a:pt x="5378" y="20338"/>
                    <a:pt x="5467" y="20338"/>
                  </a:cubicBezTo>
                  <a:cubicBezTo>
                    <a:pt x="5467" y="20338"/>
                    <a:pt x="5557" y="20338"/>
                    <a:pt x="5557" y="20264"/>
                  </a:cubicBezTo>
                  <a:cubicBezTo>
                    <a:pt x="5646" y="20190"/>
                    <a:pt x="5646" y="20041"/>
                    <a:pt x="5646" y="19967"/>
                  </a:cubicBezTo>
                  <a:cubicBezTo>
                    <a:pt x="5736" y="19745"/>
                    <a:pt x="5646" y="19596"/>
                    <a:pt x="5557" y="19448"/>
                  </a:cubicBezTo>
                  <a:cubicBezTo>
                    <a:pt x="5557" y="19299"/>
                    <a:pt x="5646" y="19373"/>
                    <a:pt x="5736" y="19299"/>
                  </a:cubicBezTo>
                  <a:cubicBezTo>
                    <a:pt x="5736" y="19225"/>
                    <a:pt x="5736" y="19225"/>
                    <a:pt x="5736" y="19151"/>
                  </a:cubicBezTo>
                  <a:cubicBezTo>
                    <a:pt x="5736" y="19077"/>
                    <a:pt x="5736" y="19077"/>
                    <a:pt x="5736" y="19077"/>
                  </a:cubicBezTo>
                  <a:cubicBezTo>
                    <a:pt x="5736" y="18928"/>
                    <a:pt x="5826" y="19002"/>
                    <a:pt x="5915" y="18928"/>
                  </a:cubicBezTo>
                  <a:cubicBezTo>
                    <a:pt x="6005" y="18928"/>
                    <a:pt x="6095" y="18854"/>
                    <a:pt x="6184" y="18780"/>
                  </a:cubicBezTo>
                  <a:cubicBezTo>
                    <a:pt x="6184" y="18705"/>
                    <a:pt x="6274" y="18705"/>
                    <a:pt x="6274" y="18557"/>
                  </a:cubicBezTo>
                  <a:cubicBezTo>
                    <a:pt x="6274" y="18557"/>
                    <a:pt x="6274" y="18483"/>
                    <a:pt x="6274" y="18408"/>
                  </a:cubicBezTo>
                  <a:cubicBezTo>
                    <a:pt x="6274" y="18408"/>
                    <a:pt x="6274" y="18334"/>
                    <a:pt x="6274" y="18334"/>
                  </a:cubicBezTo>
                  <a:cubicBezTo>
                    <a:pt x="6363" y="18112"/>
                    <a:pt x="6274" y="17963"/>
                    <a:pt x="6184" y="17815"/>
                  </a:cubicBezTo>
                  <a:cubicBezTo>
                    <a:pt x="6184" y="17740"/>
                    <a:pt x="6095" y="17592"/>
                    <a:pt x="6095" y="17518"/>
                  </a:cubicBezTo>
                  <a:cubicBezTo>
                    <a:pt x="6095" y="17444"/>
                    <a:pt x="6095" y="17444"/>
                    <a:pt x="6184" y="17369"/>
                  </a:cubicBezTo>
                  <a:cubicBezTo>
                    <a:pt x="6184" y="17369"/>
                    <a:pt x="6274" y="17369"/>
                    <a:pt x="6274" y="17369"/>
                  </a:cubicBezTo>
                  <a:cubicBezTo>
                    <a:pt x="6363" y="17369"/>
                    <a:pt x="6363" y="17369"/>
                    <a:pt x="6453" y="17369"/>
                  </a:cubicBezTo>
                  <a:cubicBezTo>
                    <a:pt x="6453" y="17295"/>
                    <a:pt x="6543" y="17147"/>
                    <a:pt x="6543" y="17072"/>
                  </a:cubicBezTo>
                  <a:cubicBezTo>
                    <a:pt x="6543" y="16998"/>
                    <a:pt x="6632" y="16924"/>
                    <a:pt x="6543" y="16850"/>
                  </a:cubicBezTo>
                  <a:cubicBezTo>
                    <a:pt x="6453" y="16775"/>
                    <a:pt x="6363" y="16701"/>
                    <a:pt x="6363" y="16627"/>
                  </a:cubicBezTo>
                  <a:cubicBezTo>
                    <a:pt x="6274" y="16627"/>
                    <a:pt x="6184" y="16627"/>
                    <a:pt x="6184" y="16627"/>
                  </a:cubicBezTo>
                  <a:cubicBezTo>
                    <a:pt x="6184" y="16553"/>
                    <a:pt x="6095" y="16553"/>
                    <a:pt x="6095" y="16479"/>
                  </a:cubicBezTo>
                  <a:cubicBezTo>
                    <a:pt x="6005" y="16404"/>
                    <a:pt x="6005" y="16404"/>
                    <a:pt x="6005" y="16330"/>
                  </a:cubicBezTo>
                  <a:cubicBezTo>
                    <a:pt x="6005" y="16107"/>
                    <a:pt x="6095" y="15885"/>
                    <a:pt x="6095" y="15662"/>
                  </a:cubicBezTo>
                  <a:cubicBezTo>
                    <a:pt x="6095" y="15514"/>
                    <a:pt x="6005" y="15291"/>
                    <a:pt x="5915" y="15142"/>
                  </a:cubicBezTo>
                  <a:cubicBezTo>
                    <a:pt x="5915" y="15068"/>
                    <a:pt x="5915" y="14994"/>
                    <a:pt x="6005" y="14920"/>
                  </a:cubicBezTo>
                  <a:cubicBezTo>
                    <a:pt x="6005" y="14846"/>
                    <a:pt x="5915" y="14771"/>
                    <a:pt x="5915" y="14697"/>
                  </a:cubicBezTo>
                  <a:cubicBezTo>
                    <a:pt x="5915" y="14623"/>
                    <a:pt x="6005" y="14549"/>
                    <a:pt x="6005" y="14474"/>
                  </a:cubicBezTo>
                  <a:cubicBezTo>
                    <a:pt x="6005" y="14400"/>
                    <a:pt x="5915" y="14252"/>
                    <a:pt x="5915" y="14178"/>
                  </a:cubicBezTo>
                  <a:cubicBezTo>
                    <a:pt x="5826" y="14103"/>
                    <a:pt x="5826" y="14103"/>
                    <a:pt x="5915" y="14029"/>
                  </a:cubicBezTo>
                  <a:cubicBezTo>
                    <a:pt x="5915" y="13881"/>
                    <a:pt x="6005" y="13806"/>
                    <a:pt x="6005" y="13732"/>
                  </a:cubicBezTo>
                  <a:cubicBezTo>
                    <a:pt x="6005" y="13658"/>
                    <a:pt x="6005" y="13658"/>
                    <a:pt x="6005" y="13584"/>
                  </a:cubicBezTo>
                  <a:cubicBezTo>
                    <a:pt x="6095" y="13435"/>
                    <a:pt x="6184" y="13361"/>
                    <a:pt x="6274" y="13287"/>
                  </a:cubicBezTo>
                  <a:cubicBezTo>
                    <a:pt x="6363" y="13213"/>
                    <a:pt x="6363" y="13064"/>
                    <a:pt x="6453" y="12990"/>
                  </a:cubicBezTo>
                  <a:cubicBezTo>
                    <a:pt x="6543" y="12990"/>
                    <a:pt x="6632" y="12916"/>
                    <a:pt x="6722" y="12916"/>
                  </a:cubicBezTo>
                  <a:cubicBezTo>
                    <a:pt x="6812" y="12841"/>
                    <a:pt x="6812" y="12841"/>
                    <a:pt x="6901" y="12841"/>
                  </a:cubicBezTo>
                  <a:cubicBezTo>
                    <a:pt x="7080" y="12916"/>
                    <a:pt x="7260" y="12916"/>
                    <a:pt x="7349" y="12916"/>
                  </a:cubicBezTo>
                  <a:cubicBezTo>
                    <a:pt x="7529" y="12990"/>
                    <a:pt x="7439" y="12916"/>
                    <a:pt x="7529" y="12841"/>
                  </a:cubicBezTo>
                  <a:cubicBezTo>
                    <a:pt x="7529" y="12767"/>
                    <a:pt x="7618" y="12693"/>
                    <a:pt x="7618" y="12619"/>
                  </a:cubicBezTo>
                  <a:cubicBezTo>
                    <a:pt x="7618" y="12545"/>
                    <a:pt x="7618" y="12396"/>
                    <a:pt x="7618" y="12248"/>
                  </a:cubicBezTo>
                  <a:cubicBezTo>
                    <a:pt x="7529" y="12248"/>
                    <a:pt x="7439" y="12248"/>
                    <a:pt x="7439" y="12173"/>
                  </a:cubicBezTo>
                  <a:cubicBezTo>
                    <a:pt x="7349" y="12173"/>
                    <a:pt x="7170" y="12099"/>
                    <a:pt x="7170" y="12025"/>
                  </a:cubicBezTo>
                  <a:cubicBezTo>
                    <a:pt x="7170" y="12025"/>
                    <a:pt x="7349" y="11877"/>
                    <a:pt x="7349" y="11802"/>
                  </a:cubicBezTo>
                  <a:cubicBezTo>
                    <a:pt x="7439" y="11580"/>
                    <a:pt x="7618" y="11357"/>
                    <a:pt x="7708" y="11134"/>
                  </a:cubicBezTo>
                  <a:cubicBezTo>
                    <a:pt x="7798" y="11060"/>
                    <a:pt x="7798" y="11060"/>
                    <a:pt x="7798" y="10986"/>
                  </a:cubicBezTo>
                  <a:cubicBezTo>
                    <a:pt x="7887" y="10912"/>
                    <a:pt x="7887" y="10912"/>
                    <a:pt x="7887" y="10912"/>
                  </a:cubicBezTo>
                  <a:cubicBezTo>
                    <a:pt x="7977" y="10689"/>
                    <a:pt x="7887" y="10466"/>
                    <a:pt x="7887" y="10244"/>
                  </a:cubicBezTo>
                  <a:cubicBezTo>
                    <a:pt x="7887" y="10021"/>
                    <a:pt x="7887" y="9798"/>
                    <a:pt x="7977" y="9575"/>
                  </a:cubicBezTo>
                  <a:cubicBezTo>
                    <a:pt x="7977" y="9501"/>
                    <a:pt x="7977" y="9501"/>
                    <a:pt x="8066" y="9501"/>
                  </a:cubicBezTo>
                  <a:cubicBezTo>
                    <a:pt x="8156" y="9501"/>
                    <a:pt x="8246" y="9501"/>
                    <a:pt x="8335" y="9501"/>
                  </a:cubicBezTo>
                  <a:cubicBezTo>
                    <a:pt x="8425" y="9427"/>
                    <a:pt x="8604" y="9353"/>
                    <a:pt x="8694" y="9279"/>
                  </a:cubicBezTo>
                  <a:cubicBezTo>
                    <a:pt x="8783" y="9279"/>
                    <a:pt x="8694" y="9204"/>
                    <a:pt x="8694" y="9130"/>
                  </a:cubicBezTo>
                  <a:cubicBezTo>
                    <a:pt x="8694" y="9056"/>
                    <a:pt x="8694" y="8982"/>
                    <a:pt x="8694" y="8907"/>
                  </a:cubicBezTo>
                  <a:cubicBezTo>
                    <a:pt x="8694" y="8833"/>
                    <a:pt x="8783" y="8759"/>
                    <a:pt x="8873" y="8685"/>
                  </a:cubicBezTo>
                  <a:cubicBezTo>
                    <a:pt x="9052" y="8462"/>
                    <a:pt x="9232" y="8314"/>
                    <a:pt x="9411" y="8091"/>
                  </a:cubicBezTo>
                  <a:cubicBezTo>
                    <a:pt x="9411" y="8017"/>
                    <a:pt x="9500" y="8017"/>
                    <a:pt x="9500" y="7942"/>
                  </a:cubicBezTo>
                  <a:cubicBezTo>
                    <a:pt x="9500" y="7868"/>
                    <a:pt x="9500" y="7720"/>
                    <a:pt x="9500" y="7646"/>
                  </a:cubicBezTo>
                  <a:cubicBezTo>
                    <a:pt x="9500" y="7497"/>
                    <a:pt x="9232" y="7349"/>
                    <a:pt x="9321" y="7200"/>
                  </a:cubicBezTo>
                  <a:cubicBezTo>
                    <a:pt x="9321" y="7200"/>
                    <a:pt x="9321" y="7126"/>
                    <a:pt x="9321" y="7126"/>
                  </a:cubicBezTo>
                  <a:cubicBezTo>
                    <a:pt x="9411" y="7052"/>
                    <a:pt x="9500" y="7126"/>
                    <a:pt x="9500" y="7052"/>
                  </a:cubicBezTo>
                  <a:cubicBezTo>
                    <a:pt x="9590" y="7052"/>
                    <a:pt x="9590" y="6903"/>
                    <a:pt x="9590" y="6829"/>
                  </a:cubicBezTo>
                  <a:cubicBezTo>
                    <a:pt x="9680" y="6681"/>
                    <a:pt x="9769" y="6458"/>
                    <a:pt x="9859" y="6384"/>
                  </a:cubicBezTo>
                  <a:cubicBezTo>
                    <a:pt x="9949" y="6310"/>
                    <a:pt x="10128" y="6235"/>
                    <a:pt x="10128" y="6161"/>
                  </a:cubicBezTo>
                  <a:cubicBezTo>
                    <a:pt x="10217" y="6087"/>
                    <a:pt x="10217" y="6013"/>
                    <a:pt x="10307" y="6087"/>
                  </a:cubicBezTo>
                  <a:cubicBezTo>
                    <a:pt x="10397" y="6087"/>
                    <a:pt x="10576" y="6235"/>
                    <a:pt x="10666" y="6235"/>
                  </a:cubicBezTo>
                  <a:cubicBezTo>
                    <a:pt x="10755" y="6310"/>
                    <a:pt x="10755" y="6235"/>
                    <a:pt x="10755" y="6161"/>
                  </a:cubicBezTo>
                  <a:cubicBezTo>
                    <a:pt x="10845" y="6087"/>
                    <a:pt x="10934" y="6013"/>
                    <a:pt x="10934" y="5864"/>
                  </a:cubicBezTo>
                  <a:cubicBezTo>
                    <a:pt x="10934" y="5790"/>
                    <a:pt x="10934" y="5716"/>
                    <a:pt x="10934" y="5716"/>
                  </a:cubicBezTo>
                  <a:cubicBezTo>
                    <a:pt x="10934" y="5567"/>
                    <a:pt x="10934" y="5419"/>
                    <a:pt x="10934" y="5345"/>
                  </a:cubicBezTo>
                  <a:cubicBezTo>
                    <a:pt x="10934" y="5196"/>
                    <a:pt x="10934" y="5196"/>
                    <a:pt x="11114" y="5196"/>
                  </a:cubicBezTo>
                  <a:cubicBezTo>
                    <a:pt x="11114" y="5196"/>
                    <a:pt x="11114" y="5196"/>
                    <a:pt x="11203" y="5196"/>
                  </a:cubicBezTo>
                  <a:cubicBezTo>
                    <a:pt x="11203" y="5196"/>
                    <a:pt x="11293" y="5270"/>
                    <a:pt x="11293" y="5270"/>
                  </a:cubicBezTo>
                  <a:cubicBezTo>
                    <a:pt x="11383" y="5345"/>
                    <a:pt x="11562" y="5270"/>
                    <a:pt x="11651" y="5270"/>
                  </a:cubicBezTo>
                  <a:cubicBezTo>
                    <a:pt x="11741" y="5270"/>
                    <a:pt x="11741" y="5345"/>
                    <a:pt x="11831" y="5345"/>
                  </a:cubicBezTo>
                  <a:cubicBezTo>
                    <a:pt x="12010" y="5419"/>
                    <a:pt x="12100" y="5493"/>
                    <a:pt x="12279" y="5567"/>
                  </a:cubicBezTo>
                  <a:cubicBezTo>
                    <a:pt x="12368" y="5567"/>
                    <a:pt x="12368" y="5567"/>
                    <a:pt x="12458" y="5567"/>
                  </a:cubicBezTo>
                  <a:cubicBezTo>
                    <a:pt x="12548" y="5567"/>
                    <a:pt x="12637" y="5419"/>
                    <a:pt x="12637" y="5345"/>
                  </a:cubicBezTo>
                  <a:cubicBezTo>
                    <a:pt x="12548" y="5270"/>
                    <a:pt x="12548" y="5270"/>
                    <a:pt x="12458" y="5196"/>
                  </a:cubicBezTo>
                  <a:cubicBezTo>
                    <a:pt x="12458" y="5196"/>
                    <a:pt x="12637" y="5048"/>
                    <a:pt x="12637" y="4973"/>
                  </a:cubicBezTo>
                  <a:cubicBezTo>
                    <a:pt x="12727" y="4973"/>
                    <a:pt x="12727" y="4825"/>
                    <a:pt x="12727" y="4751"/>
                  </a:cubicBezTo>
                  <a:cubicBezTo>
                    <a:pt x="12727" y="4751"/>
                    <a:pt x="12727" y="4602"/>
                    <a:pt x="12727" y="4528"/>
                  </a:cubicBezTo>
                  <a:cubicBezTo>
                    <a:pt x="12727" y="4454"/>
                    <a:pt x="12637" y="4380"/>
                    <a:pt x="12548" y="4305"/>
                  </a:cubicBezTo>
                  <a:cubicBezTo>
                    <a:pt x="12637" y="4305"/>
                    <a:pt x="12817" y="4305"/>
                    <a:pt x="12996" y="4305"/>
                  </a:cubicBezTo>
                  <a:cubicBezTo>
                    <a:pt x="13085" y="4231"/>
                    <a:pt x="12996" y="4157"/>
                    <a:pt x="13175" y="4157"/>
                  </a:cubicBezTo>
                  <a:cubicBezTo>
                    <a:pt x="13265" y="4231"/>
                    <a:pt x="13444" y="4380"/>
                    <a:pt x="13444" y="4231"/>
                  </a:cubicBezTo>
                  <a:cubicBezTo>
                    <a:pt x="13444" y="4083"/>
                    <a:pt x="13265" y="4008"/>
                    <a:pt x="13354" y="3934"/>
                  </a:cubicBezTo>
                  <a:cubicBezTo>
                    <a:pt x="13444" y="3786"/>
                    <a:pt x="13534" y="3786"/>
                    <a:pt x="13713" y="3786"/>
                  </a:cubicBezTo>
                  <a:cubicBezTo>
                    <a:pt x="13802" y="3860"/>
                    <a:pt x="13802" y="3860"/>
                    <a:pt x="13892" y="3934"/>
                  </a:cubicBezTo>
                  <a:cubicBezTo>
                    <a:pt x="14071" y="4157"/>
                    <a:pt x="14161" y="4380"/>
                    <a:pt x="14340" y="4602"/>
                  </a:cubicBezTo>
                  <a:cubicBezTo>
                    <a:pt x="14430" y="4677"/>
                    <a:pt x="14430" y="4677"/>
                    <a:pt x="14430" y="4825"/>
                  </a:cubicBezTo>
                  <a:cubicBezTo>
                    <a:pt x="14430" y="4825"/>
                    <a:pt x="14430" y="4899"/>
                    <a:pt x="14520" y="4899"/>
                  </a:cubicBezTo>
                  <a:cubicBezTo>
                    <a:pt x="14520" y="4899"/>
                    <a:pt x="14520" y="4899"/>
                    <a:pt x="14609" y="4899"/>
                  </a:cubicBezTo>
                  <a:cubicBezTo>
                    <a:pt x="14609" y="4899"/>
                    <a:pt x="14609" y="4899"/>
                    <a:pt x="14609" y="4899"/>
                  </a:cubicBezTo>
                  <a:cubicBezTo>
                    <a:pt x="14699" y="4899"/>
                    <a:pt x="14788" y="4973"/>
                    <a:pt x="14788" y="4973"/>
                  </a:cubicBezTo>
                  <a:cubicBezTo>
                    <a:pt x="14878" y="4973"/>
                    <a:pt x="14968" y="4973"/>
                    <a:pt x="14968" y="4973"/>
                  </a:cubicBezTo>
                  <a:cubicBezTo>
                    <a:pt x="15147" y="5048"/>
                    <a:pt x="15057" y="5122"/>
                    <a:pt x="15237" y="5048"/>
                  </a:cubicBezTo>
                  <a:cubicBezTo>
                    <a:pt x="15237" y="4973"/>
                    <a:pt x="15326" y="4973"/>
                    <a:pt x="15326" y="4973"/>
                  </a:cubicBezTo>
                  <a:cubicBezTo>
                    <a:pt x="15416" y="4973"/>
                    <a:pt x="15505" y="4973"/>
                    <a:pt x="15505" y="4899"/>
                  </a:cubicBezTo>
                  <a:cubicBezTo>
                    <a:pt x="15595" y="4825"/>
                    <a:pt x="15595" y="4677"/>
                    <a:pt x="15685" y="4677"/>
                  </a:cubicBezTo>
                  <a:cubicBezTo>
                    <a:pt x="15864" y="4751"/>
                    <a:pt x="15864" y="4825"/>
                    <a:pt x="15954" y="4899"/>
                  </a:cubicBezTo>
                  <a:cubicBezTo>
                    <a:pt x="16133" y="4899"/>
                    <a:pt x="16222" y="4973"/>
                    <a:pt x="16312" y="5048"/>
                  </a:cubicBezTo>
                  <a:cubicBezTo>
                    <a:pt x="16402" y="5048"/>
                    <a:pt x="16402" y="5122"/>
                    <a:pt x="16491" y="5196"/>
                  </a:cubicBezTo>
                  <a:cubicBezTo>
                    <a:pt x="16581" y="5196"/>
                    <a:pt x="16491" y="5196"/>
                    <a:pt x="16581" y="5122"/>
                  </a:cubicBezTo>
                  <a:cubicBezTo>
                    <a:pt x="16581" y="5122"/>
                    <a:pt x="16581" y="5122"/>
                    <a:pt x="16671" y="5048"/>
                  </a:cubicBezTo>
                  <a:cubicBezTo>
                    <a:pt x="16671" y="5048"/>
                    <a:pt x="16671" y="5048"/>
                    <a:pt x="16760" y="4973"/>
                  </a:cubicBezTo>
                  <a:cubicBezTo>
                    <a:pt x="16760" y="4899"/>
                    <a:pt x="16760" y="4751"/>
                    <a:pt x="16760" y="4677"/>
                  </a:cubicBezTo>
                  <a:cubicBezTo>
                    <a:pt x="16850" y="4677"/>
                    <a:pt x="16939" y="4602"/>
                    <a:pt x="16939" y="4602"/>
                  </a:cubicBezTo>
                  <a:cubicBezTo>
                    <a:pt x="17029" y="4602"/>
                    <a:pt x="17119" y="4602"/>
                    <a:pt x="17119" y="4602"/>
                  </a:cubicBezTo>
                  <a:cubicBezTo>
                    <a:pt x="17119" y="4602"/>
                    <a:pt x="17298" y="4380"/>
                    <a:pt x="17298" y="4380"/>
                  </a:cubicBezTo>
                  <a:cubicBezTo>
                    <a:pt x="17298" y="4231"/>
                    <a:pt x="17208" y="4083"/>
                    <a:pt x="17208" y="4008"/>
                  </a:cubicBezTo>
                  <a:cubicBezTo>
                    <a:pt x="17208" y="3934"/>
                    <a:pt x="17298" y="3786"/>
                    <a:pt x="17298" y="3712"/>
                  </a:cubicBezTo>
                  <a:cubicBezTo>
                    <a:pt x="17298" y="3637"/>
                    <a:pt x="17298" y="3563"/>
                    <a:pt x="17298" y="3489"/>
                  </a:cubicBezTo>
                  <a:cubicBezTo>
                    <a:pt x="17298" y="3415"/>
                    <a:pt x="17298" y="3415"/>
                    <a:pt x="17388" y="3340"/>
                  </a:cubicBezTo>
                  <a:cubicBezTo>
                    <a:pt x="17388" y="3340"/>
                    <a:pt x="17388" y="3340"/>
                    <a:pt x="17388" y="3266"/>
                  </a:cubicBezTo>
                  <a:cubicBezTo>
                    <a:pt x="17477" y="3192"/>
                    <a:pt x="17388" y="3118"/>
                    <a:pt x="17477" y="3044"/>
                  </a:cubicBezTo>
                  <a:cubicBezTo>
                    <a:pt x="17477" y="2969"/>
                    <a:pt x="17567" y="2969"/>
                    <a:pt x="17567" y="2969"/>
                  </a:cubicBezTo>
                  <a:cubicBezTo>
                    <a:pt x="17656" y="2969"/>
                    <a:pt x="17656" y="2895"/>
                    <a:pt x="17656" y="2821"/>
                  </a:cubicBezTo>
                  <a:cubicBezTo>
                    <a:pt x="17746" y="2821"/>
                    <a:pt x="17746" y="2747"/>
                    <a:pt x="17836" y="2672"/>
                  </a:cubicBezTo>
                  <a:cubicBezTo>
                    <a:pt x="17836" y="2672"/>
                    <a:pt x="17836" y="2598"/>
                    <a:pt x="17836" y="2598"/>
                  </a:cubicBezTo>
                  <a:cubicBezTo>
                    <a:pt x="17925" y="2524"/>
                    <a:pt x="17925" y="2524"/>
                    <a:pt x="18015" y="2524"/>
                  </a:cubicBezTo>
                  <a:cubicBezTo>
                    <a:pt x="18015" y="2524"/>
                    <a:pt x="18105" y="2524"/>
                    <a:pt x="18194" y="2524"/>
                  </a:cubicBezTo>
                  <a:cubicBezTo>
                    <a:pt x="18284" y="2524"/>
                    <a:pt x="18284" y="2598"/>
                    <a:pt x="18373" y="2598"/>
                  </a:cubicBezTo>
                  <a:cubicBezTo>
                    <a:pt x="18463" y="2598"/>
                    <a:pt x="18553" y="2524"/>
                    <a:pt x="18553" y="2524"/>
                  </a:cubicBezTo>
                  <a:cubicBezTo>
                    <a:pt x="18553" y="2524"/>
                    <a:pt x="18553" y="2450"/>
                    <a:pt x="18553" y="2450"/>
                  </a:cubicBezTo>
                  <a:cubicBezTo>
                    <a:pt x="18553" y="2450"/>
                    <a:pt x="18642" y="2375"/>
                    <a:pt x="18642" y="2375"/>
                  </a:cubicBezTo>
                  <a:cubicBezTo>
                    <a:pt x="18642" y="2375"/>
                    <a:pt x="18642" y="2375"/>
                    <a:pt x="18732" y="2375"/>
                  </a:cubicBezTo>
                  <a:cubicBezTo>
                    <a:pt x="18732" y="2375"/>
                    <a:pt x="18732" y="2301"/>
                    <a:pt x="18732" y="2301"/>
                  </a:cubicBezTo>
                  <a:cubicBezTo>
                    <a:pt x="18822" y="2227"/>
                    <a:pt x="18822" y="2301"/>
                    <a:pt x="18911" y="2301"/>
                  </a:cubicBezTo>
                  <a:cubicBezTo>
                    <a:pt x="18911" y="2301"/>
                    <a:pt x="19001" y="2227"/>
                    <a:pt x="19001" y="2227"/>
                  </a:cubicBezTo>
                  <a:cubicBezTo>
                    <a:pt x="19001" y="2301"/>
                    <a:pt x="19090" y="2375"/>
                    <a:pt x="19090" y="2375"/>
                  </a:cubicBezTo>
                  <a:cubicBezTo>
                    <a:pt x="19180" y="2524"/>
                    <a:pt x="19180" y="2598"/>
                    <a:pt x="19359" y="2672"/>
                  </a:cubicBezTo>
                  <a:cubicBezTo>
                    <a:pt x="19449" y="2672"/>
                    <a:pt x="19359" y="2672"/>
                    <a:pt x="19449" y="2747"/>
                  </a:cubicBezTo>
                  <a:cubicBezTo>
                    <a:pt x="19449" y="2821"/>
                    <a:pt x="19449" y="2821"/>
                    <a:pt x="19449" y="2821"/>
                  </a:cubicBezTo>
                  <a:cubicBezTo>
                    <a:pt x="19628" y="2895"/>
                    <a:pt x="19807" y="2969"/>
                    <a:pt x="19897" y="3044"/>
                  </a:cubicBezTo>
                  <a:cubicBezTo>
                    <a:pt x="20076" y="3044"/>
                    <a:pt x="20076" y="3118"/>
                    <a:pt x="20076" y="3192"/>
                  </a:cubicBezTo>
                  <a:cubicBezTo>
                    <a:pt x="20166" y="3266"/>
                    <a:pt x="20256" y="3415"/>
                    <a:pt x="20166" y="3489"/>
                  </a:cubicBezTo>
                  <a:cubicBezTo>
                    <a:pt x="20166" y="3489"/>
                    <a:pt x="20076" y="3563"/>
                    <a:pt x="20076" y="3637"/>
                  </a:cubicBezTo>
                  <a:cubicBezTo>
                    <a:pt x="20076" y="3637"/>
                    <a:pt x="19987" y="3712"/>
                    <a:pt x="19897" y="3786"/>
                  </a:cubicBezTo>
                  <a:cubicBezTo>
                    <a:pt x="19807" y="3860"/>
                    <a:pt x="19807" y="3934"/>
                    <a:pt x="19807" y="4008"/>
                  </a:cubicBezTo>
                  <a:cubicBezTo>
                    <a:pt x="19807" y="4083"/>
                    <a:pt x="19807" y="4157"/>
                    <a:pt x="19807" y="4157"/>
                  </a:cubicBezTo>
                  <a:cubicBezTo>
                    <a:pt x="19807" y="4231"/>
                    <a:pt x="19807" y="4305"/>
                    <a:pt x="19897" y="4305"/>
                  </a:cubicBezTo>
                  <a:cubicBezTo>
                    <a:pt x="19897" y="4305"/>
                    <a:pt x="19987" y="4305"/>
                    <a:pt x="19987" y="4305"/>
                  </a:cubicBezTo>
                  <a:cubicBezTo>
                    <a:pt x="20076" y="4231"/>
                    <a:pt x="20076" y="4231"/>
                    <a:pt x="20076" y="4157"/>
                  </a:cubicBezTo>
                  <a:cubicBezTo>
                    <a:pt x="20166" y="4083"/>
                    <a:pt x="20166" y="3934"/>
                    <a:pt x="20256" y="3786"/>
                  </a:cubicBezTo>
                  <a:cubicBezTo>
                    <a:pt x="20256" y="3712"/>
                    <a:pt x="20345" y="3786"/>
                    <a:pt x="20435" y="3712"/>
                  </a:cubicBezTo>
                  <a:cubicBezTo>
                    <a:pt x="20524" y="3712"/>
                    <a:pt x="20524" y="3712"/>
                    <a:pt x="20614" y="3637"/>
                  </a:cubicBezTo>
                  <a:cubicBezTo>
                    <a:pt x="20614" y="3637"/>
                    <a:pt x="20704" y="3637"/>
                    <a:pt x="20704" y="3637"/>
                  </a:cubicBezTo>
                  <a:cubicBezTo>
                    <a:pt x="20793" y="3637"/>
                    <a:pt x="20793" y="3563"/>
                    <a:pt x="20883" y="3489"/>
                  </a:cubicBezTo>
                  <a:cubicBezTo>
                    <a:pt x="20883" y="3489"/>
                    <a:pt x="20883" y="3415"/>
                    <a:pt x="20883" y="3340"/>
                  </a:cubicBezTo>
                  <a:cubicBezTo>
                    <a:pt x="20883" y="3340"/>
                    <a:pt x="20973" y="3340"/>
                    <a:pt x="20883" y="3266"/>
                  </a:cubicBezTo>
                  <a:cubicBezTo>
                    <a:pt x="20883" y="3192"/>
                    <a:pt x="20973" y="3192"/>
                    <a:pt x="20883" y="3192"/>
                  </a:cubicBezTo>
                  <a:cubicBezTo>
                    <a:pt x="20883" y="3192"/>
                    <a:pt x="20883" y="3192"/>
                    <a:pt x="20883" y="3192"/>
                  </a:cubicBezTo>
                  <a:cubicBezTo>
                    <a:pt x="20883" y="3118"/>
                    <a:pt x="20883" y="3118"/>
                    <a:pt x="20883" y="3118"/>
                  </a:cubicBezTo>
                  <a:cubicBezTo>
                    <a:pt x="20973" y="3118"/>
                    <a:pt x="20973" y="3192"/>
                    <a:pt x="21062" y="3192"/>
                  </a:cubicBezTo>
                  <a:cubicBezTo>
                    <a:pt x="21152" y="3340"/>
                    <a:pt x="21152" y="3340"/>
                    <a:pt x="21331" y="3340"/>
                  </a:cubicBezTo>
                  <a:cubicBezTo>
                    <a:pt x="21421" y="3340"/>
                    <a:pt x="21421" y="3340"/>
                    <a:pt x="21510" y="3266"/>
                  </a:cubicBezTo>
                  <a:cubicBezTo>
                    <a:pt x="21510" y="3266"/>
                    <a:pt x="21510" y="3118"/>
                    <a:pt x="21510" y="3118"/>
                  </a:cubicBezTo>
                  <a:cubicBezTo>
                    <a:pt x="21510" y="2969"/>
                    <a:pt x="21421" y="2895"/>
                    <a:pt x="21421" y="2821"/>
                  </a:cubicBezTo>
                  <a:cubicBezTo>
                    <a:pt x="21421" y="2821"/>
                    <a:pt x="21331" y="2821"/>
                    <a:pt x="21331" y="2821"/>
                  </a:cubicBezTo>
                  <a:cubicBezTo>
                    <a:pt x="21331" y="2821"/>
                    <a:pt x="21331" y="2821"/>
                    <a:pt x="21331" y="2821"/>
                  </a:cubicBezTo>
                  <a:cubicBezTo>
                    <a:pt x="21331" y="2821"/>
                    <a:pt x="21331" y="2821"/>
                    <a:pt x="21241" y="2747"/>
                  </a:cubicBezTo>
                  <a:cubicBezTo>
                    <a:pt x="21241" y="2747"/>
                    <a:pt x="21152" y="2747"/>
                    <a:pt x="21152" y="2747"/>
                  </a:cubicBezTo>
                  <a:cubicBezTo>
                    <a:pt x="21062" y="2821"/>
                    <a:pt x="21152" y="3118"/>
                    <a:pt x="21062" y="3044"/>
                  </a:cubicBezTo>
                  <a:cubicBezTo>
                    <a:pt x="21152" y="3044"/>
                    <a:pt x="21062" y="2895"/>
                    <a:pt x="21062" y="2821"/>
                  </a:cubicBezTo>
                  <a:cubicBezTo>
                    <a:pt x="21062" y="2821"/>
                    <a:pt x="21062" y="2747"/>
                    <a:pt x="21062" y="2747"/>
                  </a:cubicBezTo>
                  <a:cubicBezTo>
                    <a:pt x="21062" y="2672"/>
                    <a:pt x="20973" y="2747"/>
                    <a:pt x="20973" y="2747"/>
                  </a:cubicBezTo>
                  <a:cubicBezTo>
                    <a:pt x="21062" y="2672"/>
                    <a:pt x="20973" y="2598"/>
                    <a:pt x="20883" y="2672"/>
                  </a:cubicBezTo>
                  <a:cubicBezTo>
                    <a:pt x="20883" y="2672"/>
                    <a:pt x="20883" y="2747"/>
                    <a:pt x="20883" y="2821"/>
                  </a:cubicBezTo>
                  <a:cubicBezTo>
                    <a:pt x="20883" y="2821"/>
                    <a:pt x="20973" y="2821"/>
                    <a:pt x="20883" y="2895"/>
                  </a:cubicBezTo>
                  <a:cubicBezTo>
                    <a:pt x="20883" y="2895"/>
                    <a:pt x="20883" y="2895"/>
                    <a:pt x="20883" y="2895"/>
                  </a:cubicBezTo>
                  <a:cubicBezTo>
                    <a:pt x="20793" y="2895"/>
                    <a:pt x="20883" y="2895"/>
                    <a:pt x="20883" y="2969"/>
                  </a:cubicBezTo>
                  <a:cubicBezTo>
                    <a:pt x="20883" y="3044"/>
                    <a:pt x="20883" y="3044"/>
                    <a:pt x="20883" y="2969"/>
                  </a:cubicBezTo>
                  <a:cubicBezTo>
                    <a:pt x="20793" y="2969"/>
                    <a:pt x="20883" y="2895"/>
                    <a:pt x="20793" y="2969"/>
                  </a:cubicBezTo>
                  <a:cubicBezTo>
                    <a:pt x="20793" y="2969"/>
                    <a:pt x="20704" y="2969"/>
                    <a:pt x="20704" y="3044"/>
                  </a:cubicBezTo>
                  <a:cubicBezTo>
                    <a:pt x="20704" y="2969"/>
                    <a:pt x="20793" y="2969"/>
                    <a:pt x="20793" y="2895"/>
                  </a:cubicBezTo>
                  <a:cubicBezTo>
                    <a:pt x="20793" y="2821"/>
                    <a:pt x="20704" y="2895"/>
                    <a:pt x="20704" y="2895"/>
                  </a:cubicBezTo>
                  <a:cubicBezTo>
                    <a:pt x="20614" y="2969"/>
                    <a:pt x="20524" y="2895"/>
                    <a:pt x="20524" y="2895"/>
                  </a:cubicBezTo>
                  <a:cubicBezTo>
                    <a:pt x="20435" y="2969"/>
                    <a:pt x="20345" y="3044"/>
                    <a:pt x="20345" y="3044"/>
                  </a:cubicBezTo>
                  <a:cubicBezTo>
                    <a:pt x="20345" y="3044"/>
                    <a:pt x="20345" y="3044"/>
                    <a:pt x="20345" y="2969"/>
                  </a:cubicBezTo>
                  <a:cubicBezTo>
                    <a:pt x="20345" y="2969"/>
                    <a:pt x="20345" y="2969"/>
                    <a:pt x="20345" y="2969"/>
                  </a:cubicBezTo>
                  <a:cubicBezTo>
                    <a:pt x="20435" y="2969"/>
                    <a:pt x="20435" y="2895"/>
                    <a:pt x="20524" y="2821"/>
                  </a:cubicBezTo>
                  <a:cubicBezTo>
                    <a:pt x="20524" y="2747"/>
                    <a:pt x="20524" y="2747"/>
                    <a:pt x="20524" y="2672"/>
                  </a:cubicBezTo>
                  <a:cubicBezTo>
                    <a:pt x="20524" y="2598"/>
                    <a:pt x="20524" y="2598"/>
                    <a:pt x="20524" y="2598"/>
                  </a:cubicBezTo>
                  <a:cubicBezTo>
                    <a:pt x="20524" y="2524"/>
                    <a:pt x="20524" y="2598"/>
                    <a:pt x="20524" y="2598"/>
                  </a:cubicBezTo>
                  <a:cubicBezTo>
                    <a:pt x="20524" y="2598"/>
                    <a:pt x="20435" y="2598"/>
                    <a:pt x="20435" y="2598"/>
                  </a:cubicBezTo>
                  <a:cubicBezTo>
                    <a:pt x="20435" y="2598"/>
                    <a:pt x="20345" y="2598"/>
                    <a:pt x="20345" y="2598"/>
                  </a:cubicBezTo>
                  <a:cubicBezTo>
                    <a:pt x="20345" y="2598"/>
                    <a:pt x="20345" y="2672"/>
                    <a:pt x="20256" y="2672"/>
                  </a:cubicBezTo>
                  <a:cubicBezTo>
                    <a:pt x="20256" y="2672"/>
                    <a:pt x="20256" y="2598"/>
                    <a:pt x="20345" y="2598"/>
                  </a:cubicBezTo>
                  <a:cubicBezTo>
                    <a:pt x="20345" y="2524"/>
                    <a:pt x="20435" y="2524"/>
                    <a:pt x="20524" y="2450"/>
                  </a:cubicBezTo>
                  <a:cubicBezTo>
                    <a:pt x="20435" y="2450"/>
                    <a:pt x="20345" y="2375"/>
                    <a:pt x="20256" y="2375"/>
                  </a:cubicBezTo>
                  <a:cubicBezTo>
                    <a:pt x="20166" y="2375"/>
                    <a:pt x="20076" y="2375"/>
                    <a:pt x="19987" y="2375"/>
                  </a:cubicBezTo>
                  <a:cubicBezTo>
                    <a:pt x="20076" y="2375"/>
                    <a:pt x="20076" y="2301"/>
                    <a:pt x="19987" y="2301"/>
                  </a:cubicBezTo>
                  <a:cubicBezTo>
                    <a:pt x="19987" y="2301"/>
                    <a:pt x="19987" y="2301"/>
                    <a:pt x="20076" y="2301"/>
                  </a:cubicBezTo>
                  <a:cubicBezTo>
                    <a:pt x="19897" y="2301"/>
                    <a:pt x="19807" y="2227"/>
                    <a:pt x="19718" y="2227"/>
                  </a:cubicBezTo>
                  <a:cubicBezTo>
                    <a:pt x="19718" y="2227"/>
                    <a:pt x="19718" y="2227"/>
                    <a:pt x="19807" y="2227"/>
                  </a:cubicBezTo>
                  <a:cubicBezTo>
                    <a:pt x="19718" y="2153"/>
                    <a:pt x="19718" y="2227"/>
                    <a:pt x="19628" y="2227"/>
                  </a:cubicBezTo>
                  <a:cubicBezTo>
                    <a:pt x="19539" y="2153"/>
                    <a:pt x="19718" y="2079"/>
                    <a:pt x="19718" y="2079"/>
                  </a:cubicBezTo>
                  <a:cubicBezTo>
                    <a:pt x="19628" y="2079"/>
                    <a:pt x="19628" y="2079"/>
                    <a:pt x="19628" y="2079"/>
                  </a:cubicBezTo>
                  <a:cubicBezTo>
                    <a:pt x="19628" y="2004"/>
                    <a:pt x="20076" y="2153"/>
                    <a:pt x="20076" y="2153"/>
                  </a:cubicBezTo>
                  <a:cubicBezTo>
                    <a:pt x="20345" y="2227"/>
                    <a:pt x="20614" y="2227"/>
                    <a:pt x="20883" y="2227"/>
                  </a:cubicBezTo>
                  <a:cubicBezTo>
                    <a:pt x="20793" y="2227"/>
                    <a:pt x="20973" y="2153"/>
                    <a:pt x="21062" y="2153"/>
                  </a:cubicBezTo>
                  <a:cubicBezTo>
                    <a:pt x="21062" y="2153"/>
                    <a:pt x="21062" y="2153"/>
                    <a:pt x="21062" y="2079"/>
                  </a:cubicBezTo>
                  <a:cubicBezTo>
                    <a:pt x="21062" y="2079"/>
                    <a:pt x="21062" y="2079"/>
                    <a:pt x="21062" y="2079"/>
                  </a:cubicBezTo>
                  <a:cubicBezTo>
                    <a:pt x="21062" y="2004"/>
                    <a:pt x="21062" y="2004"/>
                    <a:pt x="21152" y="2004"/>
                  </a:cubicBezTo>
                  <a:cubicBezTo>
                    <a:pt x="21152" y="2004"/>
                    <a:pt x="21152" y="1930"/>
                    <a:pt x="21152" y="1930"/>
                  </a:cubicBezTo>
                  <a:cubicBezTo>
                    <a:pt x="21241" y="1856"/>
                    <a:pt x="21331" y="1856"/>
                    <a:pt x="21331" y="1856"/>
                  </a:cubicBezTo>
                  <a:cubicBezTo>
                    <a:pt x="21421" y="1856"/>
                    <a:pt x="21421" y="1856"/>
                    <a:pt x="21510" y="1856"/>
                  </a:cubicBezTo>
                  <a:cubicBezTo>
                    <a:pt x="21600" y="1856"/>
                    <a:pt x="21600" y="1856"/>
                    <a:pt x="21600" y="1856"/>
                  </a:cubicBezTo>
                  <a:cubicBezTo>
                    <a:pt x="21600" y="1782"/>
                    <a:pt x="21600" y="1782"/>
                    <a:pt x="21600" y="1782"/>
                  </a:cubicBezTo>
                  <a:close/>
                  <a:moveTo>
                    <a:pt x="16850" y="297"/>
                  </a:moveTo>
                  <a:cubicBezTo>
                    <a:pt x="16850" y="371"/>
                    <a:pt x="16939" y="297"/>
                    <a:pt x="16939" y="297"/>
                  </a:cubicBezTo>
                  <a:cubicBezTo>
                    <a:pt x="17029" y="297"/>
                    <a:pt x="17029" y="297"/>
                    <a:pt x="17029" y="297"/>
                  </a:cubicBezTo>
                  <a:cubicBezTo>
                    <a:pt x="17029" y="371"/>
                    <a:pt x="17029" y="371"/>
                    <a:pt x="16939" y="371"/>
                  </a:cubicBezTo>
                  <a:cubicBezTo>
                    <a:pt x="16939" y="446"/>
                    <a:pt x="17029" y="520"/>
                    <a:pt x="17029" y="520"/>
                  </a:cubicBezTo>
                  <a:cubicBezTo>
                    <a:pt x="17119" y="520"/>
                    <a:pt x="17208" y="446"/>
                    <a:pt x="17208" y="446"/>
                  </a:cubicBezTo>
                  <a:cubicBezTo>
                    <a:pt x="17208" y="446"/>
                    <a:pt x="17208" y="446"/>
                    <a:pt x="17208" y="371"/>
                  </a:cubicBezTo>
                  <a:cubicBezTo>
                    <a:pt x="17208" y="371"/>
                    <a:pt x="17298" y="446"/>
                    <a:pt x="17298" y="446"/>
                  </a:cubicBezTo>
                  <a:cubicBezTo>
                    <a:pt x="17388" y="446"/>
                    <a:pt x="17388" y="371"/>
                    <a:pt x="17388" y="371"/>
                  </a:cubicBezTo>
                  <a:cubicBezTo>
                    <a:pt x="17477" y="371"/>
                    <a:pt x="17477" y="371"/>
                    <a:pt x="17477" y="371"/>
                  </a:cubicBezTo>
                  <a:cubicBezTo>
                    <a:pt x="17477" y="371"/>
                    <a:pt x="17477" y="371"/>
                    <a:pt x="17567" y="371"/>
                  </a:cubicBezTo>
                  <a:cubicBezTo>
                    <a:pt x="17567" y="371"/>
                    <a:pt x="17656" y="223"/>
                    <a:pt x="17567" y="223"/>
                  </a:cubicBezTo>
                  <a:cubicBezTo>
                    <a:pt x="17567" y="223"/>
                    <a:pt x="17477" y="446"/>
                    <a:pt x="17388" y="297"/>
                  </a:cubicBezTo>
                  <a:cubicBezTo>
                    <a:pt x="17477" y="297"/>
                    <a:pt x="17388" y="223"/>
                    <a:pt x="17388" y="223"/>
                  </a:cubicBezTo>
                  <a:cubicBezTo>
                    <a:pt x="17388" y="223"/>
                    <a:pt x="17477" y="149"/>
                    <a:pt x="17477" y="74"/>
                  </a:cubicBezTo>
                  <a:cubicBezTo>
                    <a:pt x="17388" y="149"/>
                    <a:pt x="17388" y="149"/>
                    <a:pt x="17298" y="149"/>
                  </a:cubicBezTo>
                  <a:cubicBezTo>
                    <a:pt x="17298" y="149"/>
                    <a:pt x="17298" y="149"/>
                    <a:pt x="17298" y="74"/>
                  </a:cubicBezTo>
                  <a:cubicBezTo>
                    <a:pt x="17298" y="149"/>
                    <a:pt x="17298" y="149"/>
                    <a:pt x="17298" y="149"/>
                  </a:cubicBezTo>
                  <a:cubicBezTo>
                    <a:pt x="17208" y="149"/>
                    <a:pt x="17298" y="74"/>
                    <a:pt x="17298" y="0"/>
                  </a:cubicBezTo>
                  <a:cubicBezTo>
                    <a:pt x="17208" y="0"/>
                    <a:pt x="17208" y="0"/>
                    <a:pt x="17208" y="74"/>
                  </a:cubicBezTo>
                  <a:cubicBezTo>
                    <a:pt x="17208" y="-74"/>
                    <a:pt x="17119" y="74"/>
                    <a:pt x="17119" y="0"/>
                  </a:cubicBezTo>
                  <a:cubicBezTo>
                    <a:pt x="17029" y="74"/>
                    <a:pt x="17119" y="74"/>
                    <a:pt x="17119" y="149"/>
                  </a:cubicBezTo>
                  <a:cubicBezTo>
                    <a:pt x="17208" y="149"/>
                    <a:pt x="17208" y="149"/>
                    <a:pt x="17208" y="223"/>
                  </a:cubicBezTo>
                  <a:cubicBezTo>
                    <a:pt x="17208" y="223"/>
                    <a:pt x="17029" y="149"/>
                    <a:pt x="17029" y="149"/>
                  </a:cubicBezTo>
                  <a:cubicBezTo>
                    <a:pt x="16939" y="149"/>
                    <a:pt x="17029" y="149"/>
                    <a:pt x="17029" y="223"/>
                  </a:cubicBezTo>
                  <a:cubicBezTo>
                    <a:pt x="16939" y="223"/>
                    <a:pt x="16939" y="149"/>
                    <a:pt x="16850" y="223"/>
                  </a:cubicBezTo>
                  <a:cubicBezTo>
                    <a:pt x="16850" y="223"/>
                    <a:pt x="16850" y="223"/>
                    <a:pt x="16939" y="223"/>
                  </a:cubicBezTo>
                  <a:cubicBezTo>
                    <a:pt x="16850" y="223"/>
                    <a:pt x="16850" y="297"/>
                    <a:pt x="16850" y="29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78" name="Shape 769">
              <a:extLst>
                <a:ext uri="{FF2B5EF4-FFF2-40B4-BE49-F238E27FC236}">
                  <a16:creationId xmlns:a16="http://schemas.microsoft.com/office/drawing/2014/main" id="{A4746171-E46B-4A79-86E1-3A38FBF46CE2}"/>
                </a:ext>
              </a:extLst>
            </p:cNvPr>
            <p:cNvSpPr/>
            <p:nvPr/>
          </p:nvSpPr>
          <p:spPr>
            <a:xfrm>
              <a:off x="4581683" y="7545161"/>
              <a:ext cx="683484" cy="434508"/>
            </a:xfrm>
            <a:custGeom>
              <a:avLst/>
              <a:gdLst/>
              <a:ahLst/>
              <a:cxnLst>
                <a:cxn ang="0">
                  <a:pos x="wd2" y="hd2"/>
                </a:cxn>
                <a:cxn ang="5400000">
                  <a:pos x="wd2" y="hd2"/>
                </a:cxn>
                <a:cxn ang="10800000">
                  <a:pos x="wd2" y="hd2"/>
                </a:cxn>
                <a:cxn ang="16200000">
                  <a:pos x="wd2" y="hd2"/>
                </a:cxn>
              </a:cxnLst>
              <a:rect l="0" t="0" r="r" b="b"/>
              <a:pathLst>
                <a:path w="21600" h="21400" extrusionOk="0">
                  <a:moveTo>
                    <a:pt x="21600" y="12600"/>
                  </a:moveTo>
                  <a:cubicBezTo>
                    <a:pt x="21086" y="12600"/>
                    <a:pt x="21086" y="11800"/>
                    <a:pt x="21600" y="11000"/>
                  </a:cubicBezTo>
                  <a:cubicBezTo>
                    <a:pt x="21600" y="11000"/>
                    <a:pt x="21600" y="8600"/>
                    <a:pt x="21086" y="8600"/>
                  </a:cubicBezTo>
                  <a:cubicBezTo>
                    <a:pt x="21086" y="8600"/>
                    <a:pt x="21086" y="9400"/>
                    <a:pt x="21086" y="9400"/>
                  </a:cubicBezTo>
                  <a:cubicBezTo>
                    <a:pt x="20571" y="9400"/>
                    <a:pt x="20571" y="9400"/>
                    <a:pt x="20571" y="9400"/>
                  </a:cubicBezTo>
                  <a:cubicBezTo>
                    <a:pt x="20571" y="9400"/>
                    <a:pt x="20571" y="9400"/>
                    <a:pt x="20571" y="9400"/>
                  </a:cubicBezTo>
                  <a:cubicBezTo>
                    <a:pt x="20571" y="9400"/>
                    <a:pt x="20571" y="10200"/>
                    <a:pt x="20571" y="10200"/>
                  </a:cubicBezTo>
                  <a:cubicBezTo>
                    <a:pt x="20057" y="10200"/>
                    <a:pt x="20057" y="10200"/>
                    <a:pt x="19543" y="10200"/>
                  </a:cubicBezTo>
                  <a:cubicBezTo>
                    <a:pt x="19543" y="10200"/>
                    <a:pt x="19029" y="9400"/>
                    <a:pt x="19029" y="9400"/>
                  </a:cubicBezTo>
                  <a:cubicBezTo>
                    <a:pt x="18514" y="9400"/>
                    <a:pt x="19029" y="8600"/>
                    <a:pt x="18514" y="8600"/>
                  </a:cubicBezTo>
                  <a:cubicBezTo>
                    <a:pt x="18514" y="8600"/>
                    <a:pt x="18514" y="8600"/>
                    <a:pt x="18000" y="8600"/>
                  </a:cubicBezTo>
                  <a:cubicBezTo>
                    <a:pt x="18000" y="7800"/>
                    <a:pt x="17486" y="7800"/>
                    <a:pt x="17486" y="7800"/>
                  </a:cubicBezTo>
                  <a:cubicBezTo>
                    <a:pt x="16971" y="7800"/>
                    <a:pt x="16971" y="7800"/>
                    <a:pt x="16971" y="7800"/>
                  </a:cubicBezTo>
                  <a:cubicBezTo>
                    <a:pt x="16971" y="7000"/>
                    <a:pt x="17486" y="5400"/>
                    <a:pt x="17486" y="4600"/>
                  </a:cubicBezTo>
                  <a:cubicBezTo>
                    <a:pt x="18000" y="3800"/>
                    <a:pt x="17486" y="3000"/>
                    <a:pt x="16971" y="3000"/>
                  </a:cubicBezTo>
                  <a:cubicBezTo>
                    <a:pt x="16457" y="2200"/>
                    <a:pt x="15943" y="1400"/>
                    <a:pt x="15429" y="1400"/>
                  </a:cubicBezTo>
                  <a:cubicBezTo>
                    <a:pt x="14914" y="1400"/>
                    <a:pt x="14914" y="1400"/>
                    <a:pt x="14400" y="1400"/>
                  </a:cubicBezTo>
                  <a:cubicBezTo>
                    <a:pt x="14400" y="1400"/>
                    <a:pt x="13886" y="1400"/>
                    <a:pt x="13886" y="1400"/>
                  </a:cubicBezTo>
                  <a:cubicBezTo>
                    <a:pt x="13886" y="600"/>
                    <a:pt x="13371" y="600"/>
                    <a:pt x="13371" y="1400"/>
                  </a:cubicBezTo>
                  <a:cubicBezTo>
                    <a:pt x="13371" y="1400"/>
                    <a:pt x="13371" y="600"/>
                    <a:pt x="13371" y="600"/>
                  </a:cubicBezTo>
                  <a:cubicBezTo>
                    <a:pt x="12857" y="-200"/>
                    <a:pt x="12857" y="-200"/>
                    <a:pt x="12857" y="600"/>
                  </a:cubicBezTo>
                  <a:cubicBezTo>
                    <a:pt x="12857" y="-200"/>
                    <a:pt x="12343" y="-200"/>
                    <a:pt x="12343" y="600"/>
                  </a:cubicBezTo>
                  <a:cubicBezTo>
                    <a:pt x="12343" y="600"/>
                    <a:pt x="11829" y="600"/>
                    <a:pt x="11829" y="1400"/>
                  </a:cubicBezTo>
                  <a:cubicBezTo>
                    <a:pt x="11829" y="2200"/>
                    <a:pt x="12857" y="600"/>
                    <a:pt x="12857" y="2200"/>
                  </a:cubicBezTo>
                  <a:cubicBezTo>
                    <a:pt x="12343" y="1400"/>
                    <a:pt x="12857" y="2200"/>
                    <a:pt x="12857" y="2200"/>
                  </a:cubicBezTo>
                  <a:cubicBezTo>
                    <a:pt x="12343" y="2200"/>
                    <a:pt x="12343" y="2200"/>
                    <a:pt x="12343" y="2200"/>
                  </a:cubicBezTo>
                  <a:cubicBezTo>
                    <a:pt x="11829" y="2200"/>
                    <a:pt x="11829" y="2200"/>
                    <a:pt x="11829" y="2200"/>
                  </a:cubicBezTo>
                  <a:cubicBezTo>
                    <a:pt x="11829" y="2200"/>
                    <a:pt x="11314" y="2200"/>
                    <a:pt x="11314" y="2200"/>
                  </a:cubicBezTo>
                  <a:cubicBezTo>
                    <a:pt x="11314" y="2200"/>
                    <a:pt x="11314" y="2200"/>
                    <a:pt x="10800" y="2200"/>
                  </a:cubicBezTo>
                  <a:cubicBezTo>
                    <a:pt x="10800" y="2200"/>
                    <a:pt x="10286" y="2200"/>
                    <a:pt x="10286" y="2200"/>
                  </a:cubicBezTo>
                  <a:cubicBezTo>
                    <a:pt x="10286" y="3000"/>
                    <a:pt x="9771" y="3000"/>
                    <a:pt x="9771" y="3000"/>
                  </a:cubicBezTo>
                  <a:cubicBezTo>
                    <a:pt x="9257" y="2200"/>
                    <a:pt x="9257" y="2200"/>
                    <a:pt x="9257" y="2200"/>
                  </a:cubicBezTo>
                  <a:cubicBezTo>
                    <a:pt x="9257" y="2200"/>
                    <a:pt x="9257" y="2200"/>
                    <a:pt x="8743" y="2200"/>
                  </a:cubicBezTo>
                  <a:cubicBezTo>
                    <a:pt x="8743" y="3000"/>
                    <a:pt x="8229" y="3000"/>
                    <a:pt x="8229" y="2200"/>
                  </a:cubicBezTo>
                  <a:cubicBezTo>
                    <a:pt x="8229" y="2200"/>
                    <a:pt x="8229" y="2200"/>
                    <a:pt x="8229" y="2200"/>
                  </a:cubicBezTo>
                  <a:cubicBezTo>
                    <a:pt x="7714" y="2200"/>
                    <a:pt x="7714" y="2200"/>
                    <a:pt x="7200" y="3000"/>
                  </a:cubicBezTo>
                  <a:cubicBezTo>
                    <a:pt x="7714" y="3000"/>
                    <a:pt x="7200" y="3800"/>
                    <a:pt x="7200" y="3000"/>
                  </a:cubicBezTo>
                  <a:cubicBezTo>
                    <a:pt x="7714" y="4600"/>
                    <a:pt x="5657" y="4600"/>
                    <a:pt x="6171" y="3000"/>
                  </a:cubicBezTo>
                  <a:cubicBezTo>
                    <a:pt x="5657" y="3000"/>
                    <a:pt x="5143" y="3000"/>
                    <a:pt x="5143" y="3800"/>
                  </a:cubicBezTo>
                  <a:cubicBezTo>
                    <a:pt x="5143" y="3000"/>
                    <a:pt x="5143" y="3800"/>
                    <a:pt x="5143" y="3800"/>
                  </a:cubicBezTo>
                  <a:cubicBezTo>
                    <a:pt x="5143" y="3800"/>
                    <a:pt x="4629" y="3800"/>
                    <a:pt x="4629" y="3800"/>
                  </a:cubicBezTo>
                  <a:cubicBezTo>
                    <a:pt x="4629" y="4600"/>
                    <a:pt x="4629" y="4600"/>
                    <a:pt x="4629" y="4600"/>
                  </a:cubicBezTo>
                  <a:cubicBezTo>
                    <a:pt x="4629" y="4600"/>
                    <a:pt x="5143" y="4600"/>
                    <a:pt x="5143" y="5400"/>
                  </a:cubicBezTo>
                  <a:cubicBezTo>
                    <a:pt x="5143" y="5400"/>
                    <a:pt x="5143" y="5400"/>
                    <a:pt x="5143" y="5400"/>
                  </a:cubicBezTo>
                  <a:cubicBezTo>
                    <a:pt x="4629" y="5400"/>
                    <a:pt x="4629" y="6200"/>
                    <a:pt x="4629" y="6200"/>
                  </a:cubicBezTo>
                  <a:cubicBezTo>
                    <a:pt x="4629" y="7000"/>
                    <a:pt x="4114" y="7000"/>
                    <a:pt x="4114" y="7800"/>
                  </a:cubicBezTo>
                  <a:cubicBezTo>
                    <a:pt x="3600" y="7800"/>
                    <a:pt x="3600" y="8600"/>
                    <a:pt x="3086" y="8600"/>
                  </a:cubicBezTo>
                  <a:cubicBezTo>
                    <a:pt x="3086" y="9400"/>
                    <a:pt x="2571" y="9400"/>
                    <a:pt x="2571" y="9400"/>
                  </a:cubicBezTo>
                  <a:cubicBezTo>
                    <a:pt x="2571" y="9400"/>
                    <a:pt x="2571" y="9400"/>
                    <a:pt x="2571" y="10200"/>
                  </a:cubicBezTo>
                  <a:cubicBezTo>
                    <a:pt x="2571" y="11000"/>
                    <a:pt x="2571" y="11000"/>
                    <a:pt x="2057" y="11800"/>
                  </a:cubicBezTo>
                  <a:cubicBezTo>
                    <a:pt x="1543" y="12600"/>
                    <a:pt x="1029" y="12600"/>
                    <a:pt x="1029" y="13400"/>
                  </a:cubicBezTo>
                  <a:cubicBezTo>
                    <a:pt x="1029" y="13400"/>
                    <a:pt x="1029" y="13400"/>
                    <a:pt x="1029" y="13400"/>
                  </a:cubicBezTo>
                  <a:cubicBezTo>
                    <a:pt x="1029" y="14200"/>
                    <a:pt x="1029" y="14200"/>
                    <a:pt x="514" y="14200"/>
                  </a:cubicBezTo>
                  <a:cubicBezTo>
                    <a:pt x="514" y="14200"/>
                    <a:pt x="514" y="15000"/>
                    <a:pt x="514" y="15000"/>
                  </a:cubicBezTo>
                  <a:cubicBezTo>
                    <a:pt x="1029" y="15000"/>
                    <a:pt x="1029" y="16600"/>
                    <a:pt x="514" y="16600"/>
                  </a:cubicBezTo>
                  <a:cubicBezTo>
                    <a:pt x="514" y="16600"/>
                    <a:pt x="514" y="16600"/>
                    <a:pt x="0" y="17400"/>
                  </a:cubicBezTo>
                  <a:cubicBezTo>
                    <a:pt x="0" y="17400"/>
                    <a:pt x="514" y="17400"/>
                    <a:pt x="0" y="18200"/>
                  </a:cubicBezTo>
                  <a:cubicBezTo>
                    <a:pt x="514" y="18200"/>
                    <a:pt x="1029" y="18200"/>
                    <a:pt x="1543" y="17400"/>
                  </a:cubicBezTo>
                  <a:cubicBezTo>
                    <a:pt x="2057" y="16600"/>
                    <a:pt x="1543" y="17400"/>
                    <a:pt x="1543" y="15800"/>
                  </a:cubicBezTo>
                  <a:cubicBezTo>
                    <a:pt x="1543" y="15000"/>
                    <a:pt x="2057" y="15000"/>
                    <a:pt x="2571" y="15000"/>
                  </a:cubicBezTo>
                  <a:cubicBezTo>
                    <a:pt x="2571" y="15000"/>
                    <a:pt x="3600" y="14200"/>
                    <a:pt x="4114" y="15000"/>
                  </a:cubicBezTo>
                  <a:cubicBezTo>
                    <a:pt x="4114" y="15000"/>
                    <a:pt x="4114" y="15000"/>
                    <a:pt x="4114" y="15800"/>
                  </a:cubicBezTo>
                  <a:cubicBezTo>
                    <a:pt x="4114" y="15800"/>
                    <a:pt x="4114" y="16600"/>
                    <a:pt x="4114" y="16600"/>
                  </a:cubicBezTo>
                  <a:cubicBezTo>
                    <a:pt x="4114" y="16600"/>
                    <a:pt x="4114" y="17400"/>
                    <a:pt x="4114" y="18200"/>
                  </a:cubicBezTo>
                  <a:cubicBezTo>
                    <a:pt x="4114" y="18200"/>
                    <a:pt x="4629" y="18200"/>
                    <a:pt x="4629" y="18200"/>
                  </a:cubicBezTo>
                  <a:cubicBezTo>
                    <a:pt x="4629" y="18200"/>
                    <a:pt x="4629" y="18200"/>
                    <a:pt x="4629" y="18200"/>
                  </a:cubicBezTo>
                  <a:cubicBezTo>
                    <a:pt x="4629" y="18200"/>
                    <a:pt x="4629" y="19000"/>
                    <a:pt x="4629" y="19000"/>
                  </a:cubicBezTo>
                  <a:cubicBezTo>
                    <a:pt x="4629" y="19000"/>
                    <a:pt x="4629" y="19000"/>
                    <a:pt x="4629" y="19000"/>
                  </a:cubicBezTo>
                  <a:cubicBezTo>
                    <a:pt x="5143" y="19000"/>
                    <a:pt x="5143" y="20600"/>
                    <a:pt x="5657" y="20600"/>
                  </a:cubicBezTo>
                  <a:cubicBezTo>
                    <a:pt x="5657" y="20600"/>
                    <a:pt x="5657" y="20600"/>
                    <a:pt x="6171" y="20600"/>
                  </a:cubicBezTo>
                  <a:cubicBezTo>
                    <a:pt x="6171" y="20600"/>
                    <a:pt x="6686" y="20600"/>
                    <a:pt x="6686" y="20600"/>
                  </a:cubicBezTo>
                  <a:cubicBezTo>
                    <a:pt x="7200" y="19800"/>
                    <a:pt x="7714" y="19800"/>
                    <a:pt x="8229" y="19800"/>
                  </a:cubicBezTo>
                  <a:cubicBezTo>
                    <a:pt x="8229" y="19800"/>
                    <a:pt x="8743" y="20600"/>
                    <a:pt x="9257" y="20600"/>
                  </a:cubicBezTo>
                  <a:cubicBezTo>
                    <a:pt x="9257" y="20600"/>
                    <a:pt x="9257" y="19800"/>
                    <a:pt x="9257" y="19800"/>
                  </a:cubicBezTo>
                  <a:cubicBezTo>
                    <a:pt x="9257" y="19800"/>
                    <a:pt x="9771" y="19800"/>
                    <a:pt x="9771" y="19800"/>
                  </a:cubicBezTo>
                  <a:cubicBezTo>
                    <a:pt x="9771" y="19000"/>
                    <a:pt x="9771" y="19000"/>
                    <a:pt x="9771" y="18200"/>
                  </a:cubicBezTo>
                  <a:cubicBezTo>
                    <a:pt x="10286" y="18200"/>
                    <a:pt x="10286" y="18200"/>
                    <a:pt x="10286" y="18200"/>
                  </a:cubicBezTo>
                  <a:cubicBezTo>
                    <a:pt x="10800" y="17400"/>
                    <a:pt x="10286" y="16600"/>
                    <a:pt x="10286" y="16600"/>
                  </a:cubicBezTo>
                  <a:cubicBezTo>
                    <a:pt x="10286" y="16600"/>
                    <a:pt x="10800" y="15800"/>
                    <a:pt x="10800" y="15800"/>
                  </a:cubicBezTo>
                  <a:cubicBezTo>
                    <a:pt x="11314" y="15800"/>
                    <a:pt x="11314" y="15000"/>
                    <a:pt x="11314" y="15000"/>
                  </a:cubicBezTo>
                  <a:cubicBezTo>
                    <a:pt x="11829" y="14200"/>
                    <a:pt x="11829" y="14200"/>
                    <a:pt x="11829" y="15000"/>
                  </a:cubicBezTo>
                  <a:cubicBezTo>
                    <a:pt x="11829" y="15800"/>
                    <a:pt x="11829" y="16600"/>
                    <a:pt x="11829" y="16600"/>
                  </a:cubicBezTo>
                  <a:cubicBezTo>
                    <a:pt x="11829" y="17400"/>
                    <a:pt x="12343" y="17400"/>
                    <a:pt x="12343" y="17400"/>
                  </a:cubicBezTo>
                  <a:cubicBezTo>
                    <a:pt x="12857" y="17400"/>
                    <a:pt x="12857" y="18200"/>
                    <a:pt x="12857" y="18200"/>
                  </a:cubicBezTo>
                  <a:cubicBezTo>
                    <a:pt x="13371" y="18200"/>
                    <a:pt x="13371" y="18200"/>
                    <a:pt x="13371" y="18200"/>
                  </a:cubicBezTo>
                  <a:cubicBezTo>
                    <a:pt x="13886" y="18200"/>
                    <a:pt x="13886" y="19000"/>
                    <a:pt x="13371" y="19800"/>
                  </a:cubicBezTo>
                  <a:cubicBezTo>
                    <a:pt x="13886" y="19800"/>
                    <a:pt x="14400" y="20600"/>
                    <a:pt x="14400" y="21400"/>
                  </a:cubicBezTo>
                  <a:cubicBezTo>
                    <a:pt x="14400" y="21400"/>
                    <a:pt x="14914" y="21400"/>
                    <a:pt x="14914" y="20600"/>
                  </a:cubicBezTo>
                  <a:cubicBezTo>
                    <a:pt x="14914" y="20600"/>
                    <a:pt x="14400" y="19800"/>
                    <a:pt x="14400" y="19800"/>
                  </a:cubicBezTo>
                  <a:cubicBezTo>
                    <a:pt x="14400" y="19800"/>
                    <a:pt x="14400" y="19000"/>
                    <a:pt x="14400" y="19000"/>
                  </a:cubicBezTo>
                  <a:cubicBezTo>
                    <a:pt x="14914" y="19000"/>
                    <a:pt x="14914" y="19000"/>
                    <a:pt x="14914" y="19000"/>
                  </a:cubicBezTo>
                  <a:cubicBezTo>
                    <a:pt x="14914" y="18200"/>
                    <a:pt x="14914" y="18200"/>
                    <a:pt x="14914" y="18200"/>
                  </a:cubicBezTo>
                  <a:cubicBezTo>
                    <a:pt x="14914" y="18200"/>
                    <a:pt x="15429" y="17400"/>
                    <a:pt x="15429" y="17400"/>
                  </a:cubicBezTo>
                  <a:cubicBezTo>
                    <a:pt x="15429" y="17400"/>
                    <a:pt x="15943" y="16600"/>
                    <a:pt x="15943" y="15800"/>
                  </a:cubicBezTo>
                  <a:cubicBezTo>
                    <a:pt x="15943" y="15800"/>
                    <a:pt x="15943" y="15000"/>
                    <a:pt x="15943" y="15000"/>
                  </a:cubicBezTo>
                  <a:cubicBezTo>
                    <a:pt x="15943" y="13400"/>
                    <a:pt x="16457" y="15000"/>
                    <a:pt x="16457" y="14200"/>
                  </a:cubicBezTo>
                  <a:cubicBezTo>
                    <a:pt x="16971" y="15000"/>
                    <a:pt x="16971" y="15800"/>
                    <a:pt x="17486" y="16600"/>
                  </a:cubicBezTo>
                  <a:cubicBezTo>
                    <a:pt x="17486" y="16600"/>
                    <a:pt x="18000" y="16600"/>
                    <a:pt x="18000" y="15800"/>
                  </a:cubicBezTo>
                  <a:cubicBezTo>
                    <a:pt x="18000" y="15800"/>
                    <a:pt x="18000" y="15800"/>
                    <a:pt x="18000" y="15800"/>
                  </a:cubicBezTo>
                  <a:cubicBezTo>
                    <a:pt x="18000" y="15800"/>
                    <a:pt x="18000" y="15800"/>
                    <a:pt x="18514" y="15800"/>
                  </a:cubicBezTo>
                  <a:cubicBezTo>
                    <a:pt x="18514" y="15800"/>
                    <a:pt x="19029" y="15000"/>
                    <a:pt x="19029" y="15800"/>
                  </a:cubicBezTo>
                  <a:cubicBezTo>
                    <a:pt x="19543" y="15800"/>
                    <a:pt x="19543" y="16600"/>
                    <a:pt x="19543" y="16600"/>
                  </a:cubicBezTo>
                  <a:cubicBezTo>
                    <a:pt x="19543" y="16600"/>
                    <a:pt x="19543" y="17400"/>
                    <a:pt x="20057" y="16600"/>
                  </a:cubicBezTo>
                  <a:cubicBezTo>
                    <a:pt x="20057" y="16600"/>
                    <a:pt x="20057" y="16600"/>
                    <a:pt x="20057" y="15800"/>
                  </a:cubicBezTo>
                  <a:cubicBezTo>
                    <a:pt x="20057" y="15800"/>
                    <a:pt x="20057" y="15000"/>
                    <a:pt x="20057" y="15000"/>
                  </a:cubicBezTo>
                  <a:cubicBezTo>
                    <a:pt x="20057" y="15000"/>
                    <a:pt x="19543" y="15000"/>
                    <a:pt x="19543" y="15000"/>
                  </a:cubicBezTo>
                  <a:cubicBezTo>
                    <a:pt x="19543" y="14200"/>
                    <a:pt x="19543" y="13400"/>
                    <a:pt x="20057" y="12600"/>
                  </a:cubicBezTo>
                  <a:cubicBezTo>
                    <a:pt x="20571" y="12600"/>
                    <a:pt x="20571" y="13400"/>
                    <a:pt x="20571" y="13400"/>
                  </a:cubicBezTo>
                  <a:cubicBezTo>
                    <a:pt x="21086" y="14200"/>
                    <a:pt x="21600" y="13400"/>
                    <a:pt x="21600" y="12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79" name="Shape 770">
              <a:extLst>
                <a:ext uri="{FF2B5EF4-FFF2-40B4-BE49-F238E27FC236}">
                  <a16:creationId xmlns:a16="http://schemas.microsoft.com/office/drawing/2014/main" id="{50EE6ADC-A7E8-4251-A4BD-1FA4112BB12E}"/>
                </a:ext>
              </a:extLst>
            </p:cNvPr>
            <p:cNvSpPr/>
            <p:nvPr/>
          </p:nvSpPr>
          <p:spPr>
            <a:xfrm>
              <a:off x="5364025" y="1227908"/>
              <a:ext cx="1959151" cy="4493420"/>
            </a:xfrm>
            <a:custGeom>
              <a:avLst/>
              <a:gdLst/>
              <a:ahLst/>
              <a:cxnLst>
                <a:cxn ang="0">
                  <a:pos x="wd2" y="hd2"/>
                </a:cxn>
                <a:cxn ang="5400000">
                  <a:pos x="wd2" y="hd2"/>
                </a:cxn>
                <a:cxn ang="10800000">
                  <a:pos x="wd2" y="hd2"/>
                </a:cxn>
                <a:cxn ang="16200000">
                  <a:pos x="wd2" y="hd2"/>
                </a:cxn>
              </a:cxnLst>
              <a:rect l="0" t="0" r="r" b="b"/>
              <a:pathLst>
                <a:path w="21319" h="21557" extrusionOk="0">
                  <a:moveTo>
                    <a:pt x="9738" y="18984"/>
                  </a:moveTo>
                  <a:cubicBezTo>
                    <a:pt x="9738" y="18984"/>
                    <a:pt x="9738" y="18984"/>
                    <a:pt x="9738" y="18984"/>
                  </a:cubicBezTo>
                  <a:cubicBezTo>
                    <a:pt x="9738" y="18984"/>
                    <a:pt x="9738" y="18984"/>
                    <a:pt x="9738" y="18984"/>
                  </a:cubicBezTo>
                  <a:cubicBezTo>
                    <a:pt x="9738" y="18906"/>
                    <a:pt x="9561" y="19140"/>
                    <a:pt x="9561" y="19140"/>
                  </a:cubicBezTo>
                  <a:cubicBezTo>
                    <a:pt x="9561" y="19140"/>
                    <a:pt x="9561" y="19140"/>
                    <a:pt x="9384" y="19218"/>
                  </a:cubicBezTo>
                  <a:cubicBezTo>
                    <a:pt x="9384" y="19218"/>
                    <a:pt x="9384" y="19296"/>
                    <a:pt x="9384" y="19374"/>
                  </a:cubicBezTo>
                  <a:cubicBezTo>
                    <a:pt x="9207" y="19452"/>
                    <a:pt x="9207" y="19530"/>
                    <a:pt x="9207" y="19530"/>
                  </a:cubicBezTo>
                  <a:cubicBezTo>
                    <a:pt x="9207" y="19608"/>
                    <a:pt x="9030" y="19530"/>
                    <a:pt x="9030" y="19608"/>
                  </a:cubicBezTo>
                  <a:cubicBezTo>
                    <a:pt x="8853" y="19608"/>
                    <a:pt x="8853" y="19763"/>
                    <a:pt x="8853" y="19841"/>
                  </a:cubicBezTo>
                  <a:cubicBezTo>
                    <a:pt x="8853" y="19919"/>
                    <a:pt x="8675" y="20465"/>
                    <a:pt x="8675" y="20465"/>
                  </a:cubicBezTo>
                  <a:cubicBezTo>
                    <a:pt x="8853" y="20465"/>
                    <a:pt x="9030" y="20075"/>
                    <a:pt x="9030" y="19997"/>
                  </a:cubicBezTo>
                  <a:cubicBezTo>
                    <a:pt x="9207" y="19841"/>
                    <a:pt x="9207" y="19763"/>
                    <a:pt x="9384" y="19686"/>
                  </a:cubicBezTo>
                  <a:cubicBezTo>
                    <a:pt x="9384" y="19608"/>
                    <a:pt x="9384" y="19452"/>
                    <a:pt x="9561" y="19374"/>
                  </a:cubicBezTo>
                  <a:cubicBezTo>
                    <a:pt x="9384" y="19374"/>
                    <a:pt x="9561" y="19374"/>
                    <a:pt x="9561" y="19374"/>
                  </a:cubicBezTo>
                  <a:cubicBezTo>
                    <a:pt x="9561" y="19296"/>
                    <a:pt x="9561" y="19218"/>
                    <a:pt x="9738" y="19218"/>
                  </a:cubicBezTo>
                  <a:cubicBezTo>
                    <a:pt x="9738" y="19140"/>
                    <a:pt x="9738" y="19140"/>
                    <a:pt x="9738" y="19140"/>
                  </a:cubicBezTo>
                  <a:cubicBezTo>
                    <a:pt x="9738" y="19140"/>
                    <a:pt x="9738" y="19062"/>
                    <a:pt x="9738" y="19062"/>
                  </a:cubicBezTo>
                  <a:cubicBezTo>
                    <a:pt x="9738" y="19062"/>
                    <a:pt x="9738" y="18984"/>
                    <a:pt x="9738" y="18984"/>
                  </a:cubicBezTo>
                  <a:close/>
                  <a:moveTo>
                    <a:pt x="12925" y="18282"/>
                  </a:moveTo>
                  <a:cubicBezTo>
                    <a:pt x="12925" y="18282"/>
                    <a:pt x="12925" y="18204"/>
                    <a:pt x="12925" y="18204"/>
                  </a:cubicBezTo>
                  <a:cubicBezTo>
                    <a:pt x="12925" y="18204"/>
                    <a:pt x="12748" y="18282"/>
                    <a:pt x="12748" y="18204"/>
                  </a:cubicBezTo>
                  <a:cubicBezTo>
                    <a:pt x="12748" y="18204"/>
                    <a:pt x="12748" y="18204"/>
                    <a:pt x="12571" y="18204"/>
                  </a:cubicBezTo>
                  <a:cubicBezTo>
                    <a:pt x="12748" y="18282"/>
                    <a:pt x="12571" y="18282"/>
                    <a:pt x="12571" y="18282"/>
                  </a:cubicBezTo>
                  <a:cubicBezTo>
                    <a:pt x="12571" y="18282"/>
                    <a:pt x="12571" y="18204"/>
                    <a:pt x="12393" y="18204"/>
                  </a:cubicBezTo>
                  <a:cubicBezTo>
                    <a:pt x="12393" y="18204"/>
                    <a:pt x="12393" y="18204"/>
                    <a:pt x="12393" y="18282"/>
                  </a:cubicBezTo>
                  <a:cubicBezTo>
                    <a:pt x="12216" y="18282"/>
                    <a:pt x="12216" y="18282"/>
                    <a:pt x="12216" y="18282"/>
                  </a:cubicBezTo>
                  <a:cubicBezTo>
                    <a:pt x="12216" y="18282"/>
                    <a:pt x="12216" y="18282"/>
                    <a:pt x="12216" y="18282"/>
                  </a:cubicBezTo>
                  <a:cubicBezTo>
                    <a:pt x="12039" y="18360"/>
                    <a:pt x="11862" y="18360"/>
                    <a:pt x="11862" y="18438"/>
                  </a:cubicBezTo>
                  <a:cubicBezTo>
                    <a:pt x="11685" y="18516"/>
                    <a:pt x="11508" y="18594"/>
                    <a:pt x="11508" y="18672"/>
                  </a:cubicBezTo>
                  <a:cubicBezTo>
                    <a:pt x="11331" y="18750"/>
                    <a:pt x="11508" y="18828"/>
                    <a:pt x="11508" y="18906"/>
                  </a:cubicBezTo>
                  <a:cubicBezTo>
                    <a:pt x="11508" y="18984"/>
                    <a:pt x="11331" y="19062"/>
                    <a:pt x="11508" y="19062"/>
                  </a:cubicBezTo>
                  <a:cubicBezTo>
                    <a:pt x="11508" y="19062"/>
                    <a:pt x="11508" y="19140"/>
                    <a:pt x="11508" y="19140"/>
                  </a:cubicBezTo>
                  <a:cubicBezTo>
                    <a:pt x="11508" y="19140"/>
                    <a:pt x="11508" y="19140"/>
                    <a:pt x="11508" y="19218"/>
                  </a:cubicBezTo>
                  <a:cubicBezTo>
                    <a:pt x="11508" y="19218"/>
                    <a:pt x="11685" y="19218"/>
                    <a:pt x="11685" y="19296"/>
                  </a:cubicBezTo>
                  <a:cubicBezTo>
                    <a:pt x="11685" y="19296"/>
                    <a:pt x="11508" y="19374"/>
                    <a:pt x="11685" y="19296"/>
                  </a:cubicBezTo>
                  <a:cubicBezTo>
                    <a:pt x="11685" y="19374"/>
                    <a:pt x="11508" y="19452"/>
                    <a:pt x="11508" y="19530"/>
                  </a:cubicBezTo>
                  <a:cubicBezTo>
                    <a:pt x="11508" y="19608"/>
                    <a:pt x="11862" y="19452"/>
                    <a:pt x="11862" y="19452"/>
                  </a:cubicBezTo>
                  <a:cubicBezTo>
                    <a:pt x="11862" y="19452"/>
                    <a:pt x="11862" y="19452"/>
                    <a:pt x="11862" y="19452"/>
                  </a:cubicBezTo>
                  <a:cubicBezTo>
                    <a:pt x="11685" y="19374"/>
                    <a:pt x="11862" y="19296"/>
                    <a:pt x="12039" y="19218"/>
                  </a:cubicBezTo>
                  <a:cubicBezTo>
                    <a:pt x="12039" y="19218"/>
                    <a:pt x="11862" y="19218"/>
                    <a:pt x="11862" y="19218"/>
                  </a:cubicBezTo>
                  <a:cubicBezTo>
                    <a:pt x="12039" y="19218"/>
                    <a:pt x="12216" y="19218"/>
                    <a:pt x="12216" y="19140"/>
                  </a:cubicBezTo>
                  <a:cubicBezTo>
                    <a:pt x="12216" y="19140"/>
                    <a:pt x="12393" y="19140"/>
                    <a:pt x="12393" y="19140"/>
                  </a:cubicBezTo>
                  <a:cubicBezTo>
                    <a:pt x="12393" y="19062"/>
                    <a:pt x="12393" y="19062"/>
                    <a:pt x="12393" y="18984"/>
                  </a:cubicBezTo>
                  <a:cubicBezTo>
                    <a:pt x="12393" y="18984"/>
                    <a:pt x="12571" y="18906"/>
                    <a:pt x="12748" y="18906"/>
                  </a:cubicBezTo>
                  <a:cubicBezTo>
                    <a:pt x="12748" y="18906"/>
                    <a:pt x="12748" y="18906"/>
                    <a:pt x="12748" y="18906"/>
                  </a:cubicBezTo>
                  <a:cubicBezTo>
                    <a:pt x="12748" y="18906"/>
                    <a:pt x="12748" y="18828"/>
                    <a:pt x="12748" y="18828"/>
                  </a:cubicBezTo>
                  <a:cubicBezTo>
                    <a:pt x="12748" y="18828"/>
                    <a:pt x="12571" y="18828"/>
                    <a:pt x="12571" y="18828"/>
                  </a:cubicBezTo>
                  <a:cubicBezTo>
                    <a:pt x="12571" y="18828"/>
                    <a:pt x="12571" y="18828"/>
                    <a:pt x="12571" y="18828"/>
                  </a:cubicBezTo>
                  <a:cubicBezTo>
                    <a:pt x="12393" y="18828"/>
                    <a:pt x="12571" y="18672"/>
                    <a:pt x="12571" y="18594"/>
                  </a:cubicBezTo>
                  <a:cubicBezTo>
                    <a:pt x="12571" y="18594"/>
                    <a:pt x="12571" y="18594"/>
                    <a:pt x="12571" y="18594"/>
                  </a:cubicBezTo>
                  <a:cubicBezTo>
                    <a:pt x="12571" y="18516"/>
                    <a:pt x="12571" y="18516"/>
                    <a:pt x="12571" y="18438"/>
                  </a:cubicBezTo>
                  <a:cubicBezTo>
                    <a:pt x="12571" y="18438"/>
                    <a:pt x="12748" y="18438"/>
                    <a:pt x="12748" y="18438"/>
                  </a:cubicBezTo>
                  <a:cubicBezTo>
                    <a:pt x="12748" y="18438"/>
                    <a:pt x="12748" y="18360"/>
                    <a:pt x="12748" y="18360"/>
                  </a:cubicBezTo>
                  <a:cubicBezTo>
                    <a:pt x="12925" y="18360"/>
                    <a:pt x="12925" y="18360"/>
                    <a:pt x="12925" y="18360"/>
                  </a:cubicBezTo>
                  <a:cubicBezTo>
                    <a:pt x="12925" y="18360"/>
                    <a:pt x="12925" y="18282"/>
                    <a:pt x="13102" y="18282"/>
                  </a:cubicBezTo>
                  <a:cubicBezTo>
                    <a:pt x="13102" y="18282"/>
                    <a:pt x="12925" y="18282"/>
                    <a:pt x="12925" y="18282"/>
                  </a:cubicBezTo>
                  <a:close/>
                  <a:moveTo>
                    <a:pt x="13456" y="18126"/>
                  </a:moveTo>
                  <a:cubicBezTo>
                    <a:pt x="13279" y="18126"/>
                    <a:pt x="13279" y="18126"/>
                    <a:pt x="13279" y="18126"/>
                  </a:cubicBezTo>
                  <a:cubicBezTo>
                    <a:pt x="13102" y="18126"/>
                    <a:pt x="13102" y="18126"/>
                    <a:pt x="13102" y="18126"/>
                  </a:cubicBezTo>
                  <a:cubicBezTo>
                    <a:pt x="12925" y="18204"/>
                    <a:pt x="12925" y="18282"/>
                    <a:pt x="13102" y="18282"/>
                  </a:cubicBezTo>
                  <a:cubicBezTo>
                    <a:pt x="13279" y="18282"/>
                    <a:pt x="13102" y="18204"/>
                    <a:pt x="13102" y="18204"/>
                  </a:cubicBezTo>
                  <a:cubicBezTo>
                    <a:pt x="13279" y="18126"/>
                    <a:pt x="13456" y="18204"/>
                    <a:pt x="13456" y="18126"/>
                  </a:cubicBezTo>
                  <a:cubicBezTo>
                    <a:pt x="13456" y="18126"/>
                    <a:pt x="13456" y="18126"/>
                    <a:pt x="13456" y="18126"/>
                  </a:cubicBezTo>
                  <a:close/>
                  <a:moveTo>
                    <a:pt x="10800" y="16722"/>
                  </a:moveTo>
                  <a:cubicBezTo>
                    <a:pt x="10800" y="16644"/>
                    <a:pt x="10800" y="16644"/>
                    <a:pt x="10623" y="16644"/>
                  </a:cubicBezTo>
                  <a:cubicBezTo>
                    <a:pt x="10623" y="16644"/>
                    <a:pt x="10623" y="16800"/>
                    <a:pt x="10623" y="16800"/>
                  </a:cubicBezTo>
                  <a:cubicBezTo>
                    <a:pt x="10800" y="16800"/>
                    <a:pt x="10800" y="16800"/>
                    <a:pt x="10800" y="16878"/>
                  </a:cubicBezTo>
                  <a:cubicBezTo>
                    <a:pt x="10800" y="16800"/>
                    <a:pt x="10800" y="16722"/>
                    <a:pt x="10800" y="16722"/>
                  </a:cubicBezTo>
                  <a:close/>
                  <a:moveTo>
                    <a:pt x="11685" y="16176"/>
                  </a:moveTo>
                  <a:cubicBezTo>
                    <a:pt x="11685" y="16176"/>
                    <a:pt x="11508" y="16176"/>
                    <a:pt x="11508" y="16176"/>
                  </a:cubicBezTo>
                  <a:cubicBezTo>
                    <a:pt x="11331" y="16254"/>
                    <a:pt x="11685" y="16254"/>
                    <a:pt x="11508" y="16176"/>
                  </a:cubicBezTo>
                  <a:cubicBezTo>
                    <a:pt x="11685" y="16176"/>
                    <a:pt x="11685" y="16176"/>
                    <a:pt x="11685" y="16176"/>
                  </a:cubicBezTo>
                  <a:close/>
                  <a:moveTo>
                    <a:pt x="12925" y="15553"/>
                  </a:moveTo>
                  <a:cubicBezTo>
                    <a:pt x="12925" y="15397"/>
                    <a:pt x="12571" y="15553"/>
                    <a:pt x="12748" y="15631"/>
                  </a:cubicBezTo>
                  <a:cubicBezTo>
                    <a:pt x="12748" y="15631"/>
                    <a:pt x="12925" y="15553"/>
                    <a:pt x="12925" y="15553"/>
                  </a:cubicBezTo>
                  <a:cubicBezTo>
                    <a:pt x="12925" y="15553"/>
                    <a:pt x="12925" y="15553"/>
                    <a:pt x="12925" y="15553"/>
                  </a:cubicBezTo>
                  <a:close/>
                  <a:moveTo>
                    <a:pt x="11862" y="14695"/>
                  </a:moveTo>
                  <a:cubicBezTo>
                    <a:pt x="11862" y="14773"/>
                    <a:pt x="12039" y="14851"/>
                    <a:pt x="12216" y="14851"/>
                  </a:cubicBezTo>
                  <a:cubicBezTo>
                    <a:pt x="12216" y="14851"/>
                    <a:pt x="12216" y="14773"/>
                    <a:pt x="12216" y="14773"/>
                  </a:cubicBezTo>
                  <a:cubicBezTo>
                    <a:pt x="12039" y="14773"/>
                    <a:pt x="12039" y="14695"/>
                    <a:pt x="11862" y="14617"/>
                  </a:cubicBezTo>
                  <a:cubicBezTo>
                    <a:pt x="12039" y="14617"/>
                    <a:pt x="12039" y="14695"/>
                    <a:pt x="12039" y="14695"/>
                  </a:cubicBezTo>
                  <a:cubicBezTo>
                    <a:pt x="12039" y="14617"/>
                    <a:pt x="12039" y="14539"/>
                    <a:pt x="11862" y="14539"/>
                  </a:cubicBezTo>
                  <a:cubicBezTo>
                    <a:pt x="11862" y="14539"/>
                    <a:pt x="11862" y="14695"/>
                    <a:pt x="11862" y="14695"/>
                  </a:cubicBezTo>
                  <a:close/>
                  <a:moveTo>
                    <a:pt x="18236" y="6663"/>
                  </a:moveTo>
                  <a:cubicBezTo>
                    <a:pt x="18236" y="6585"/>
                    <a:pt x="18236" y="6585"/>
                    <a:pt x="18236" y="6585"/>
                  </a:cubicBezTo>
                  <a:cubicBezTo>
                    <a:pt x="18236" y="6585"/>
                    <a:pt x="18413" y="6663"/>
                    <a:pt x="18413" y="6585"/>
                  </a:cubicBezTo>
                  <a:cubicBezTo>
                    <a:pt x="18236" y="6585"/>
                    <a:pt x="18236" y="6507"/>
                    <a:pt x="18059" y="6585"/>
                  </a:cubicBezTo>
                  <a:cubicBezTo>
                    <a:pt x="18059" y="6585"/>
                    <a:pt x="18236" y="6663"/>
                    <a:pt x="18236" y="6663"/>
                  </a:cubicBezTo>
                  <a:close/>
                  <a:moveTo>
                    <a:pt x="21246" y="5961"/>
                  </a:moveTo>
                  <a:cubicBezTo>
                    <a:pt x="21246" y="5805"/>
                    <a:pt x="21069" y="5649"/>
                    <a:pt x="20892" y="5493"/>
                  </a:cubicBezTo>
                  <a:cubicBezTo>
                    <a:pt x="20892" y="5415"/>
                    <a:pt x="20715" y="5415"/>
                    <a:pt x="20715" y="5415"/>
                  </a:cubicBezTo>
                  <a:cubicBezTo>
                    <a:pt x="20538" y="5338"/>
                    <a:pt x="20538" y="5260"/>
                    <a:pt x="20538" y="5182"/>
                  </a:cubicBezTo>
                  <a:cubicBezTo>
                    <a:pt x="20538" y="5104"/>
                    <a:pt x="20538" y="5026"/>
                    <a:pt x="20538" y="4948"/>
                  </a:cubicBezTo>
                  <a:cubicBezTo>
                    <a:pt x="20538" y="4870"/>
                    <a:pt x="20715" y="4870"/>
                    <a:pt x="20715" y="4792"/>
                  </a:cubicBezTo>
                  <a:cubicBezTo>
                    <a:pt x="20892" y="4792"/>
                    <a:pt x="20892" y="4714"/>
                    <a:pt x="20892" y="4714"/>
                  </a:cubicBezTo>
                  <a:cubicBezTo>
                    <a:pt x="20892" y="4636"/>
                    <a:pt x="20892" y="4480"/>
                    <a:pt x="20892" y="4402"/>
                  </a:cubicBezTo>
                  <a:cubicBezTo>
                    <a:pt x="20892" y="4402"/>
                    <a:pt x="20892" y="4324"/>
                    <a:pt x="20892" y="4324"/>
                  </a:cubicBezTo>
                  <a:cubicBezTo>
                    <a:pt x="21069" y="4324"/>
                    <a:pt x="21069" y="4324"/>
                    <a:pt x="21069" y="4324"/>
                  </a:cubicBezTo>
                  <a:cubicBezTo>
                    <a:pt x="21069" y="4246"/>
                    <a:pt x="20892" y="4168"/>
                    <a:pt x="20892" y="4090"/>
                  </a:cubicBezTo>
                  <a:cubicBezTo>
                    <a:pt x="20715" y="3934"/>
                    <a:pt x="20538" y="3856"/>
                    <a:pt x="20538" y="3700"/>
                  </a:cubicBezTo>
                  <a:cubicBezTo>
                    <a:pt x="20361" y="3622"/>
                    <a:pt x="20361" y="3622"/>
                    <a:pt x="20361" y="3544"/>
                  </a:cubicBezTo>
                  <a:cubicBezTo>
                    <a:pt x="20538" y="3544"/>
                    <a:pt x="20361" y="3466"/>
                    <a:pt x="20361" y="3466"/>
                  </a:cubicBezTo>
                  <a:cubicBezTo>
                    <a:pt x="20538" y="3388"/>
                    <a:pt x="20538" y="3466"/>
                    <a:pt x="20538" y="3388"/>
                  </a:cubicBezTo>
                  <a:cubicBezTo>
                    <a:pt x="20715" y="3388"/>
                    <a:pt x="20715" y="3310"/>
                    <a:pt x="20715" y="3232"/>
                  </a:cubicBezTo>
                  <a:cubicBezTo>
                    <a:pt x="20715" y="3154"/>
                    <a:pt x="20715" y="3154"/>
                    <a:pt x="20538" y="3076"/>
                  </a:cubicBezTo>
                  <a:cubicBezTo>
                    <a:pt x="20361" y="3076"/>
                    <a:pt x="20184" y="3154"/>
                    <a:pt x="20184" y="3076"/>
                  </a:cubicBezTo>
                  <a:cubicBezTo>
                    <a:pt x="20184" y="2998"/>
                    <a:pt x="20184" y="2920"/>
                    <a:pt x="20361" y="2842"/>
                  </a:cubicBezTo>
                  <a:cubicBezTo>
                    <a:pt x="20361" y="2764"/>
                    <a:pt x="20361" y="2530"/>
                    <a:pt x="20184" y="2374"/>
                  </a:cubicBezTo>
                  <a:cubicBezTo>
                    <a:pt x="20184" y="2296"/>
                    <a:pt x="20184" y="2296"/>
                    <a:pt x="20361" y="2218"/>
                  </a:cubicBezTo>
                  <a:cubicBezTo>
                    <a:pt x="20538" y="2218"/>
                    <a:pt x="20538" y="2218"/>
                    <a:pt x="20538" y="2218"/>
                  </a:cubicBezTo>
                  <a:cubicBezTo>
                    <a:pt x="20538" y="2140"/>
                    <a:pt x="20538" y="2140"/>
                    <a:pt x="20361" y="2140"/>
                  </a:cubicBezTo>
                  <a:cubicBezTo>
                    <a:pt x="20361" y="2062"/>
                    <a:pt x="20184" y="1984"/>
                    <a:pt x="20007" y="1984"/>
                  </a:cubicBezTo>
                  <a:cubicBezTo>
                    <a:pt x="20007" y="1906"/>
                    <a:pt x="20007" y="1751"/>
                    <a:pt x="19830" y="1751"/>
                  </a:cubicBezTo>
                  <a:cubicBezTo>
                    <a:pt x="19653" y="1751"/>
                    <a:pt x="19830" y="1828"/>
                    <a:pt x="19653" y="1751"/>
                  </a:cubicBezTo>
                  <a:cubicBezTo>
                    <a:pt x="19653" y="1751"/>
                    <a:pt x="19653" y="1673"/>
                    <a:pt x="19653" y="1595"/>
                  </a:cubicBezTo>
                  <a:cubicBezTo>
                    <a:pt x="19653" y="1517"/>
                    <a:pt x="19475" y="1439"/>
                    <a:pt x="19298" y="1439"/>
                  </a:cubicBezTo>
                  <a:cubicBezTo>
                    <a:pt x="19298" y="1361"/>
                    <a:pt x="19298" y="1361"/>
                    <a:pt x="19121" y="1361"/>
                  </a:cubicBezTo>
                  <a:cubicBezTo>
                    <a:pt x="19121" y="1361"/>
                    <a:pt x="19121" y="1283"/>
                    <a:pt x="19121" y="1283"/>
                  </a:cubicBezTo>
                  <a:cubicBezTo>
                    <a:pt x="19121" y="1283"/>
                    <a:pt x="19121" y="1283"/>
                    <a:pt x="18944" y="1283"/>
                  </a:cubicBezTo>
                  <a:cubicBezTo>
                    <a:pt x="18944" y="1283"/>
                    <a:pt x="18944" y="1283"/>
                    <a:pt x="18944" y="1205"/>
                  </a:cubicBezTo>
                  <a:cubicBezTo>
                    <a:pt x="18944" y="1205"/>
                    <a:pt x="18767" y="1205"/>
                    <a:pt x="18767" y="1205"/>
                  </a:cubicBezTo>
                  <a:cubicBezTo>
                    <a:pt x="18590" y="1205"/>
                    <a:pt x="18590" y="1205"/>
                    <a:pt x="18590" y="1205"/>
                  </a:cubicBezTo>
                  <a:cubicBezTo>
                    <a:pt x="18590" y="1205"/>
                    <a:pt x="18413" y="1205"/>
                    <a:pt x="18413" y="1205"/>
                  </a:cubicBezTo>
                  <a:cubicBezTo>
                    <a:pt x="18413" y="1205"/>
                    <a:pt x="18413" y="1127"/>
                    <a:pt x="18413" y="1127"/>
                  </a:cubicBezTo>
                  <a:cubicBezTo>
                    <a:pt x="18236" y="1127"/>
                    <a:pt x="18059" y="1127"/>
                    <a:pt x="17882" y="1127"/>
                  </a:cubicBezTo>
                  <a:cubicBezTo>
                    <a:pt x="17882" y="1127"/>
                    <a:pt x="17882" y="971"/>
                    <a:pt x="17705" y="971"/>
                  </a:cubicBezTo>
                  <a:cubicBezTo>
                    <a:pt x="17528" y="893"/>
                    <a:pt x="17528" y="971"/>
                    <a:pt x="17351" y="893"/>
                  </a:cubicBezTo>
                  <a:cubicBezTo>
                    <a:pt x="17351" y="893"/>
                    <a:pt x="17351" y="893"/>
                    <a:pt x="17351" y="815"/>
                  </a:cubicBezTo>
                  <a:cubicBezTo>
                    <a:pt x="17174" y="737"/>
                    <a:pt x="16997" y="737"/>
                    <a:pt x="16997" y="659"/>
                  </a:cubicBezTo>
                  <a:cubicBezTo>
                    <a:pt x="16820" y="659"/>
                    <a:pt x="16820" y="581"/>
                    <a:pt x="16820" y="581"/>
                  </a:cubicBezTo>
                  <a:cubicBezTo>
                    <a:pt x="16820" y="581"/>
                    <a:pt x="16643" y="581"/>
                    <a:pt x="16643" y="581"/>
                  </a:cubicBezTo>
                  <a:cubicBezTo>
                    <a:pt x="16466" y="503"/>
                    <a:pt x="16466" y="425"/>
                    <a:pt x="16289" y="347"/>
                  </a:cubicBezTo>
                  <a:cubicBezTo>
                    <a:pt x="16289" y="347"/>
                    <a:pt x="16112" y="347"/>
                    <a:pt x="15934" y="269"/>
                  </a:cubicBezTo>
                  <a:cubicBezTo>
                    <a:pt x="15934" y="269"/>
                    <a:pt x="16112" y="269"/>
                    <a:pt x="16112" y="191"/>
                  </a:cubicBezTo>
                  <a:cubicBezTo>
                    <a:pt x="16112" y="113"/>
                    <a:pt x="15934" y="113"/>
                    <a:pt x="15757" y="35"/>
                  </a:cubicBezTo>
                  <a:cubicBezTo>
                    <a:pt x="15403" y="-43"/>
                    <a:pt x="15049" y="35"/>
                    <a:pt x="14695" y="35"/>
                  </a:cubicBezTo>
                  <a:cubicBezTo>
                    <a:pt x="14872" y="113"/>
                    <a:pt x="15049" y="191"/>
                    <a:pt x="15049" y="269"/>
                  </a:cubicBezTo>
                  <a:cubicBezTo>
                    <a:pt x="15226" y="347"/>
                    <a:pt x="15049" y="503"/>
                    <a:pt x="15049" y="581"/>
                  </a:cubicBezTo>
                  <a:cubicBezTo>
                    <a:pt x="15049" y="737"/>
                    <a:pt x="14695" y="893"/>
                    <a:pt x="14518" y="971"/>
                  </a:cubicBezTo>
                  <a:cubicBezTo>
                    <a:pt x="14695" y="1049"/>
                    <a:pt x="14695" y="1049"/>
                    <a:pt x="14872" y="1127"/>
                  </a:cubicBezTo>
                  <a:cubicBezTo>
                    <a:pt x="14872" y="1205"/>
                    <a:pt x="14695" y="1361"/>
                    <a:pt x="14518" y="1361"/>
                  </a:cubicBezTo>
                  <a:cubicBezTo>
                    <a:pt x="14341" y="1361"/>
                    <a:pt x="14164" y="1361"/>
                    <a:pt x="14164" y="1283"/>
                  </a:cubicBezTo>
                  <a:cubicBezTo>
                    <a:pt x="13810" y="1283"/>
                    <a:pt x="13633" y="1205"/>
                    <a:pt x="13279" y="1127"/>
                  </a:cubicBezTo>
                  <a:cubicBezTo>
                    <a:pt x="13102" y="1127"/>
                    <a:pt x="13102" y="1049"/>
                    <a:pt x="12925" y="1049"/>
                  </a:cubicBezTo>
                  <a:cubicBezTo>
                    <a:pt x="12571" y="1049"/>
                    <a:pt x="12393" y="1127"/>
                    <a:pt x="12216" y="1049"/>
                  </a:cubicBezTo>
                  <a:cubicBezTo>
                    <a:pt x="12216" y="1049"/>
                    <a:pt x="12039" y="971"/>
                    <a:pt x="12039" y="971"/>
                  </a:cubicBezTo>
                  <a:cubicBezTo>
                    <a:pt x="11862" y="971"/>
                    <a:pt x="11862" y="971"/>
                    <a:pt x="11685" y="971"/>
                  </a:cubicBezTo>
                  <a:cubicBezTo>
                    <a:pt x="11508" y="1049"/>
                    <a:pt x="11508" y="1049"/>
                    <a:pt x="11508" y="1127"/>
                  </a:cubicBezTo>
                  <a:cubicBezTo>
                    <a:pt x="11508" y="1283"/>
                    <a:pt x="11508" y="1361"/>
                    <a:pt x="11508" y="1517"/>
                  </a:cubicBezTo>
                  <a:cubicBezTo>
                    <a:pt x="11508" y="1595"/>
                    <a:pt x="11508" y="1673"/>
                    <a:pt x="11508" y="1673"/>
                  </a:cubicBezTo>
                  <a:cubicBezTo>
                    <a:pt x="11508" y="1828"/>
                    <a:pt x="11331" y="1906"/>
                    <a:pt x="11154" y="2062"/>
                  </a:cubicBezTo>
                  <a:cubicBezTo>
                    <a:pt x="11154" y="2140"/>
                    <a:pt x="11154" y="2140"/>
                    <a:pt x="10977" y="2062"/>
                  </a:cubicBezTo>
                  <a:cubicBezTo>
                    <a:pt x="10800" y="1984"/>
                    <a:pt x="10446" y="1906"/>
                    <a:pt x="10269" y="1906"/>
                  </a:cubicBezTo>
                  <a:cubicBezTo>
                    <a:pt x="10092" y="1828"/>
                    <a:pt x="10092" y="1906"/>
                    <a:pt x="9915" y="1984"/>
                  </a:cubicBezTo>
                  <a:cubicBezTo>
                    <a:pt x="9738" y="2062"/>
                    <a:pt x="9561" y="2140"/>
                    <a:pt x="9384" y="2218"/>
                  </a:cubicBezTo>
                  <a:cubicBezTo>
                    <a:pt x="9030" y="2296"/>
                    <a:pt x="9030" y="2608"/>
                    <a:pt x="8853" y="2764"/>
                  </a:cubicBezTo>
                  <a:cubicBezTo>
                    <a:pt x="8853" y="2764"/>
                    <a:pt x="8853" y="2920"/>
                    <a:pt x="8675" y="2920"/>
                  </a:cubicBezTo>
                  <a:cubicBezTo>
                    <a:pt x="8675" y="2998"/>
                    <a:pt x="8498" y="2920"/>
                    <a:pt x="8498" y="2998"/>
                  </a:cubicBezTo>
                  <a:cubicBezTo>
                    <a:pt x="8321" y="2998"/>
                    <a:pt x="8321" y="2998"/>
                    <a:pt x="8321" y="3076"/>
                  </a:cubicBezTo>
                  <a:cubicBezTo>
                    <a:pt x="8144" y="3232"/>
                    <a:pt x="8675" y="3388"/>
                    <a:pt x="8675" y="3544"/>
                  </a:cubicBezTo>
                  <a:cubicBezTo>
                    <a:pt x="8675" y="3622"/>
                    <a:pt x="8675" y="3778"/>
                    <a:pt x="8675" y="3856"/>
                  </a:cubicBezTo>
                  <a:cubicBezTo>
                    <a:pt x="8675" y="3934"/>
                    <a:pt x="8498" y="3934"/>
                    <a:pt x="8498" y="4012"/>
                  </a:cubicBezTo>
                  <a:cubicBezTo>
                    <a:pt x="8144" y="4246"/>
                    <a:pt x="7790" y="4402"/>
                    <a:pt x="7436" y="4636"/>
                  </a:cubicBezTo>
                  <a:cubicBezTo>
                    <a:pt x="7259" y="4714"/>
                    <a:pt x="7082" y="4792"/>
                    <a:pt x="7082" y="4870"/>
                  </a:cubicBezTo>
                  <a:cubicBezTo>
                    <a:pt x="7082" y="4948"/>
                    <a:pt x="7082" y="5026"/>
                    <a:pt x="7082" y="5104"/>
                  </a:cubicBezTo>
                  <a:cubicBezTo>
                    <a:pt x="7082" y="5182"/>
                    <a:pt x="7259" y="5260"/>
                    <a:pt x="7082" y="5260"/>
                  </a:cubicBezTo>
                  <a:cubicBezTo>
                    <a:pt x="6905" y="5338"/>
                    <a:pt x="6551" y="5415"/>
                    <a:pt x="6374" y="5493"/>
                  </a:cubicBezTo>
                  <a:cubicBezTo>
                    <a:pt x="6197" y="5493"/>
                    <a:pt x="6020" y="5493"/>
                    <a:pt x="5666" y="5493"/>
                  </a:cubicBezTo>
                  <a:cubicBezTo>
                    <a:pt x="5489" y="5493"/>
                    <a:pt x="5666" y="5493"/>
                    <a:pt x="5666" y="5571"/>
                  </a:cubicBezTo>
                  <a:cubicBezTo>
                    <a:pt x="5489" y="5805"/>
                    <a:pt x="5666" y="6039"/>
                    <a:pt x="5666" y="6351"/>
                  </a:cubicBezTo>
                  <a:cubicBezTo>
                    <a:pt x="5489" y="6507"/>
                    <a:pt x="5666" y="6741"/>
                    <a:pt x="5489" y="6897"/>
                  </a:cubicBezTo>
                  <a:cubicBezTo>
                    <a:pt x="5489" y="7053"/>
                    <a:pt x="5312" y="7209"/>
                    <a:pt x="5134" y="7287"/>
                  </a:cubicBezTo>
                  <a:cubicBezTo>
                    <a:pt x="4780" y="7521"/>
                    <a:pt x="4603" y="7755"/>
                    <a:pt x="4249" y="7989"/>
                  </a:cubicBezTo>
                  <a:cubicBezTo>
                    <a:pt x="4249" y="8067"/>
                    <a:pt x="4072" y="8145"/>
                    <a:pt x="4072" y="8145"/>
                  </a:cubicBezTo>
                  <a:cubicBezTo>
                    <a:pt x="4072" y="8223"/>
                    <a:pt x="4603" y="8301"/>
                    <a:pt x="4603" y="8301"/>
                  </a:cubicBezTo>
                  <a:cubicBezTo>
                    <a:pt x="4780" y="8379"/>
                    <a:pt x="4957" y="8379"/>
                    <a:pt x="4957" y="8457"/>
                  </a:cubicBezTo>
                  <a:cubicBezTo>
                    <a:pt x="4957" y="8613"/>
                    <a:pt x="4957" y="8691"/>
                    <a:pt x="4957" y="8847"/>
                  </a:cubicBezTo>
                  <a:cubicBezTo>
                    <a:pt x="4957" y="8925"/>
                    <a:pt x="4780" y="9002"/>
                    <a:pt x="4780" y="9080"/>
                  </a:cubicBezTo>
                  <a:cubicBezTo>
                    <a:pt x="4603" y="9158"/>
                    <a:pt x="4603" y="9158"/>
                    <a:pt x="4249" y="9080"/>
                  </a:cubicBezTo>
                  <a:cubicBezTo>
                    <a:pt x="4072" y="9080"/>
                    <a:pt x="3718" y="9002"/>
                    <a:pt x="3541" y="9002"/>
                  </a:cubicBezTo>
                  <a:cubicBezTo>
                    <a:pt x="3364" y="9002"/>
                    <a:pt x="3187" y="9080"/>
                    <a:pt x="3010" y="9080"/>
                  </a:cubicBezTo>
                  <a:cubicBezTo>
                    <a:pt x="2833" y="9158"/>
                    <a:pt x="2656" y="9158"/>
                    <a:pt x="2656" y="9236"/>
                  </a:cubicBezTo>
                  <a:cubicBezTo>
                    <a:pt x="2479" y="9314"/>
                    <a:pt x="2302" y="9392"/>
                    <a:pt x="2125" y="9548"/>
                  </a:cubicBezTo>
                  <a:cubicBezTo>
                    <a:pt x="1948" y="9626"/>
                    <a:pt x="1771" y="9704"/>
                    <a:pt x="1771" y="9782"/>
                  </a:cubicBezTo>
                  <a:cubicBezTo>
                    <a:pt x="1771" y="9860"/>
                    <a:pt x="1771" y="9938"/>
                    <a:pt x="1771" y="10016"/>
                  </a:cubicBezTo>
                  <a:cubicBezTo>
                    <a:pt x="1771" y="10094"/>
                    <a:pt x="1593" y="10172"/>
                    <a:pt x="1416" y="10250"/>
                  </a:cubicBezTo>
                  <a:cubicBezTo>
                    <a:pt x="1416" y="10328"/>
                    <a:pt x="1593" y="10406"/>
                    <a:pt x="1593" y="10484"/>
                  </a:cubicBezTo>
                  <a:cubicBezTo>
                    <a:pt x="1593" y="10562"/>
                    <a:pt x="1771" y="10718"/>
                    <a:pt x="1771" y="10796"/>
                  </a:cubicBezTo>
                  <a:cubicBezTo>
                    <a:pt x="1771" y="10796"/>
                    <a:pt x="1593" y="10874"/>
                    <a:pt x="1593" y="10874"/>
                  </a:cubicBezTo>
                  <a:cubicBezTo>
                    <a:pt x="1593" y="10952"/>
                    <a:pt x="1593" y="10952"/>
                    <a:pt x="1593" y="11030"/>
                  </a:cubicBezTo>
                  <a:cubicBezTo>
                    <a:pt x="1593" y="11108"/>
                    <a:pt x="1771" y="11186"/>
                    <a:pt x="1593" y="11264"/>
                  </a:cubicBezTo>
                  <a:cubicBezTo>
                    <a:pt x="1593" y="11342"/>
                    <a:pt x="1593" y="11342"/>
                    <a:pt x="1593" y="11420"/>
                  </a:cubicBezTo>
                  <a:cubicBezTo>
                    <a:pt x="1593" y="11420"/>
                    <a:pt x="1593" y="11498"/>
                    <a:pt x="1771" y="11498"/>
                  </a:cubicBezTo>
                  <a:cubicBezTo>
                    <a:pt x="1771" y="11654"/>
                    <a:pt x="1948" y="11732"/>
                    <a:pt x="1948" y="11888"/>
                  </a:cubicBezTo>
                  <a:cubicBezTo>
                    <a:pt x="1948" y="11888"/>
                    <a:pt x="1948" y="11966"/>
                    <a:pt x="1948" y="12044"/>
                  </a:cubicBezTo>
                  <a:cubicBezTo>
                    <a:pt x="1948" y="12200"/>
                    <a:pt x="1771" y="12278"/>
                    <a:pt x="1771" y="12434"/>
                  </a:cubicBezTo>
                  <a:cubicBezTo>
                    <a:pt x="1771" y="12512"/>
                    <a:pt x="1593" y="12667"/>
                    <a:pt x="1771" y="12745"/>
                  </a:cubicBezTo>
                  <a:cubicBezTo>
                    <a:pt x="1771" y="12823"/>
                    <a:pt x="1948" y="12901"/>
                    <a:pt x="2125" y="12901"/>
                  </a:cubicBezTo>
                  <a:cubicBezTo>
                    <a:pt x="2302" y="12979"/>
                    <a:pt x="2302" y="12979"/>
                    <a:pt x="2479" y="13057"/>
                  </a:cubicBezTo>
                  <a:cubicBezTo>
                    <a:pt x="2656" y="13057"/>
                    <a:pt x="2833" y="13213"/>
                    <a:pt x="2833" y="13291"/>
                  </a:cubicBezTo>
                  <a:cubicBezTo>
                    <a:pt x="3010" y="13369"/>
                    <a:pt x="2833" y="13525"/>
                    <a:pt x="2833" y="13525"/>
                  </a:cubicBezTo>
                  <a:cubicBezTo>
                    <a:pt x="2656" y="13603"/>
                    <a:pt x="2656" y="13603"/>
                    <a:pt x="2656" y="13681"/>
                  </a:cubicBezTo>
                  <a:cubicBezTo>
                    <a:pt x="2656" y="13681"/>
                    <a:pt x="2656" y="13759"/>
                    <a:pt x="2479" y="13759"/>
                  </a:cubicBezTo>
                  <a:cubicBezTo>
                    <a:pt x="2479" y="13837"/>
                    <a:pt x="2125" y="13759"/>
                    <a:pt x="1948" y="13837"/>
                  </a:cubicBezTo>
                  <a:cubicBezTo>
                    <a:pt x="1771" y="13837"/>
                    <a:pt x="1948" y="13915"/>
                    <a:pt x="1948" y="13993"/>
                  </a:cubicBezTo>
                  <a:cubicBezTo>
                    <a:pt x="1948" y="14071"/>
                    <a:pt x="2125" y="14227"/>
                    <a:pt x="2125" y="14383"/>
                  </a:cubicBezTo>
                  <a:cubicBezTo>
                    <a:pt x="2302" y="14461"/>
                    <a:pt x="2302" y="14539"/>
                    <a:pt x="2479" y="14695"/>
                  </a:cubicBezTo>
                  <a:cubicBezTo>
                    <a:pt x="2479" y="14773"/>
                    <a:pt x="2302" y="14773"/>
                    <a:pt x="2302" y="14851"/>
                  </a:cubicBezTo>
                  <a:cubicBezTo>
                    <a:pt x="2125" y="14929"/>
                    <a:pt x="2302" y="15007"/>
                    <a:pt x="2302" y="15163"/>
                  </a:cubicBezTo>
                  <a:cubicBezTo>
                    <a:pt x="2125" y="15241"/>
                    <a:pt x="1948" y="15319"/>
                    <a:pt x="1771" y="15319"/>
                  </a:cubicBezTo>
                  <a:cubicBezTo>
                    <a:pt x="1771" y="15397"/>
                    <a:pt x="1771" y="15397"/>
                    <a:pt x="1593" y="15397"/>
                  </a:cubicBezTo>
                  <a:cubicBezTo>
                    <a:pt x="1593" y="15475"/>
                    <a:pt x="1416" y="15397"/>
                    <a:pt x="1416" y="15397"/>
                  </a:cubicBezTo>
                  <a:cubicBezTo>
                    <a:pt x="1062" y="15475"/>
                    <a:pt x="1239" y="15553"/>
                    <a:pt x="1239" y="15631"/>
                  </a:cubicBezTo>
                  <a:cubicBezTo>
                    <a:pt x="1239" y="15631"/>
                    <a:pt x="1239" y="15709"/>
                    <a:pt x="1239" y="15709"/>
                  </a:cubicBezTo>
                  <a:cubicBezTo>
                    <a:pt x="1239" y="15787"/>
                    <a:pt x="1062" y="15787"/>
                    <a:pt x="1062" y="15787"/>
                  </a:cubicBezTo>
                  <a:cubicBezTo>
                    <a:pt x="885" y="15865"/>
                    <a:pt x="885" y="15943"/>
                    <a:pt x="1062" y="16021"/>
                  </a:cubicBezTo>
                  <a:cubicBezTo>
                    <a:pt x="1062" y="16176"/>
                    <a:pt x="1062" y="16254"/>
                    <a:pt x="1062" y="16332"/>
                  </a:cubicBezTo>
                  <a:cubicBezTo>
                    <a:pt x="1062" y="16410"/>
                    <a:pt x="1062" y="16566"/>
                    <a:pt x="1062" y="16644"/>
                  </a:cubicBezTo>
                  <a:cubicBezTo>
                    <a:pt x="885" y="16722"/>
                    <a:pt x="885" y="16800"/>
                    <a:pt x="708" y="16878"/>
                  </a:cubicBezTo>
                  <a:cubicBezTo>
                    <a:pt x="531" y="16878"/>
                    <a:pt x="531" y="16800"/>
                    <a:pt x="531" y="16722"/>
                  </a:cubicBezTo>
                  <a:cubicBezTo>
                    <a:pt x="531" y="16644"/>
                    <a:pt x="354" y="16566"/>
                    <a:pt x="177" y="16566"/>
                  </a:cubicBezTo>
                  <a:cubicBezTo>
                    <a:pt x="177" y="16566"/>
                    <a:pt x="-177" y="16722"/>
                    <a:pt x="177" y="16722"/>
                  </a:cubicBezTo>
                  <a:cubicBezTo>
                    <a:pt x="0" y="16722"/>
                    <a:pt x="0" y="16722"/>
                    <a:pt x="0" y="16800"/>
                  </a:cubicBezTo>
                  <a:cubicBezTo>
                    <a:pt x="0" y="16800"/>
                    <a:pt x="177" y="16800"/>
                    <a:pt x="177" y="16800"/>
                  </a:cubicBezTo>
                  <a:cubicBezTo>
                    <a:pt x="177" y="16800"/>
                    <a:pt x="177" y="16800"/>
                    <a:pt x="177" y="16878"/>
                  </a:cubicBezTo>
                  <a:cubicBezTo>
                    <a:pt x="177" y="16878"/>
                    <a:pt x="177" y="16956"/>
                    <a:pt x="177" y="17034"/>
                  </a:cubicBezTo>
                  <a:cubicBezTo>
                    <a:pt x="177" y="17034"/>
                    <a:pt x="177" y="17034"/>
                    <a:pt x="177" y="17112"/>
                  </a:cubicBezTo>
                  <a:cubicBezTo>
                    <a:pt x="177" y="17112"/>
                    <a:pt x="177" y="17112"/>
                    <a:pt x="177" y="17112"/>
                  </a:cubicBezTo>
                  <a:cubicBezTo>
                    <a:pt x="177" y="17112"/>
                    <a:pt x="177" y="17112"/>
                    <a:pt x="177" y="17190"/>
                  </a:cubicBezTo>
                  <a:cubicBezTo>
                    <a:pt x="177" y="17190"/>
                    <a:pt x="177" y="17268"/>
                    <a:pt x="354" y="17268"/>
                  </a:cubicBezTo>
                  <a:cubicBezTo>
                    <a:pt x="177" y="17346"/>
                    <a:pt x="177" y="17424"/>
                    <a:pt x="354" y="17424"/>
                  </a:cubicBezTo>
                  <a:cubicBezTo>
                    <a:pt x="177" y="17424"/>
                    <a:pt x="177" y="17502"/>
                    <a:pt x="177" y="17502"/>
                  </a:cubicBezTo>
                  <a:cubicBezTo>
                    <a:pt x="0" y="17502"/>
                    <a:pt x="177" y="17580"/>
                    <a:pt x="177" y="17658"/>
                  </a:cubicBezTo>
                  <a:cubicBezTo>
                    <a:pt x="177" y="17580"/>
                    <a:pt x="354" y="17580"/>
                    <a:pt x="354" y="17580"/>
                  </a:cubicBezTo>
                  <a:cubicBezTo>
                    <a:pt x="354" y="17580"/>
                    <a:pt x="531" y="17502"/>
                    <a:pt x="531" y="17502"/>
                  </a:cubicBezTo>
                  <a:cubicBezTo>
                    <a:pt x="531" y="17502"/>
                    <a:pt x="354" y="17580"/>
                    <a:pt x="354" y="17580"/>
                  </a:cubicBezTo>
                  <a:cubicBezTo>
                    <a:pt x="531" y="17580"/>
                    <a:pt x="531" y="17580"/>
                    <a:pt x="531" y="17580"/>
                  </a:cubicBezTo>
                  <a:cubicBezTo>
                    <a:pt x="531" y="17580"/>
                    <a:pt x="531" y="17580"/>
                    <a:pt x="531" y="17580"/>
                  </a:cubicBezTo>
                  <a:cubicBezTo>
                    <a:pt x="354" y="17580"/>
                    <a:pt x="354" y="17658"/>
                    <a:pt x="531" y="17658"/>
                  </a:cubicBezTo>
                  <a:cubicBezTo>
                    <a:pt x="531" y="17658"/>
                    <a:pt x="531" y="17736"/>
                    <a:pt x="531" y="17736"/>
                  </a:cubicBezTo>
                  <a:cubicBezTo>
                    <a:pt x="531" y="17658"/>
                    <a:pt x="708" y="17580"/>
                    <a:pt x="708" y="17424"/>
                  </a:cubicBezTo>
                  <a:cubicBezTo>
                    <a:pt x="708" y="17502"/>
                    <a:pt x="708" y="17502"/>
                    <a:pt x="708" y="17502"/>
                  </a:cubicBezTo>
                  <a:cubicBezTo>
                    <a:pt x="708" y="17502"/>
                    <a:pt x="885" y="17424"/>
                    <a:pt x="885" y="17502"/>
                  </a:cubicBezTo>
                  <a:cubicBezTo>
                    <a:pt x="885" y="17502"/>
                    <a:pt x="885" y="17580"/>
                    <a:pt x="885" y="17580"/>
                  </a:cubicBezTo>
                  <a:cubicBezTo>
                    <a:pt x="708" y="17580"/>
                    <a:pt x="531" y="17736"/>
                    <a:pt x="708" y="17736"/>
                  </a:cubicBezTo>
                  <a:cubicBezTo>
                    <a:pt x="708" y="17736"/>
                    <a:pt x="708" y="17736"/>
                    <a:pt x="708" y="17736"/>
                  </a:cubicBezTo>
                  <a:cubicBezTo>
                    <a:pt x="708" y="17736"/>
                    <a:pt x="885" y="17736"/>
                    <a:pt x="885" y="17658"/>
                  </a:cubicBezTo>
                  <a:cubicBezTo>
                    <a:pt x="885" y="17658"/>
                    <a:pt x="1062" y="17580"/>
                    <a:pt x="1239" y="17658"/>
                  </a:cubicBezTo>
                  <a:cubicBezTo>
                    <a:pt x="1239" y="17658"/>
                    <a:pt x="1062" y="17658"/>
                    <a:pt x="1062" y="17658"/>
                  </a:cubicBezTo>
                  <a:cubicBezTo>
                    <a:pt x="1062" y="17736"/>
                    <a:pt x="1239" y="17814"/>
                    <a:pt x="1239" y="17814"/>
                  </a:cubicBezTo>
                  <a:cubicBezTo>
                    <a:pt x="1239" y="17814"/>
                    <a:pt x="1239" y="17892"/>
                    <a:pt x="1062" y="17970"/>
                  </a:cubicBezTo>
                  <a:cubicBezTo>
                    <a:pt x="1062" y="17970"/>
                    <a:pt x="1062" y="18048"/>
                    <a:pt x="1062" y="18048"/>
                  </a:cubicBezTo>
                  <a:cubicBezTo>
                    <a:pt x="1062" y="18126"/>
                    <a:pt x="1062" y="18126"/>
                    <a:pt x="1062" y="18204"/>
                  </a:cubicBezTo>
                  <a:cubicBezTo>
                    <a:pt x="1062" y="18204"/>
                    <a:pt x="1062" y="18204"/>
                    <a:pt x="1062" y="18204"/>
                  </a:cubicBezTo>
                  <a:cubicBezTo>
                    <a:pt x="1062" y="18204"/>
                    <a:pt x="1062" y="18204"/>
                    <a:pt x="1062" y="18204"/>
                  </a:cubicBezTo>
                  <a:cubicBezTo>
                    <a:pt x="885" y="18204"/>
                    <a:pt x="1062" y="18282"/>
                    <a:pt x="885" y="18282"/>
                  </a:cubicBezTo>
                  <a:cubicBezTo>
                    <a:pt x="1062" y="18282"/>
                    <a:pt x="1062" y="18360"/>
                    <a:pt x="1062" y="18360"/>
                  </a:cubicBezTo>
                  <a:cubicBezTo>
                    <a:pt x="1062" y="18438"/>
                    <a:pt x="885" y="18438"/>
                    <a:pt x="885" y="18516"/>
                  </a:cubicBezTo>
                  <a:cubicBezTo>
                    <a:pt x="885" y="18516"/>
                    <a:pt x="1062" y="18516"/>
                    <a:pt x="1062" y="18438"/>
                  </a:cubicBezTo>
                  <a:cubicBezTo>
                    <a:pt x="1062" y="18516"/>
                    <a:pt x="1239" y="18516"/>
                    <a:pt x="1239" y="18516"/>
                  </a:cubicBezTo>
                  <a:cubicBezTo>
                    <a:pt x="1239" y="18516"/>
                    <a:pt x="1239" y="18516"/>
                    <a:pt x="1239" y="18516"/>
                  </a:cubicBezTo>
                  <a:cubicBezTo>
                    <a:pt x="1239" y="18594"/>
                    <a:pt x="1239" y="18672"/>
                    <a:pt x="1239" y="18594"/>
                  </a:cubicBezTo>
                  <a:cubicBezTo>
                    <a:pt x="1416" y="18594"/>
                    <a:pt x="1239" y="18672"/>
                    <a:pt x="1416" y="18750"/>
                  </a:cubicBezTo>
                  <a:cubicBezTo>
                    <a:pt x="1416" y="18750"/>
                    <a:pt x="1239" y="18750"/>
                    <a:pt x="1239" y="18750"/>
                  </a:cubicBezTo>
                  <a:cubicBezTo>
                    <a:pt x="1239" y="18750"/>
                    <a:pt x="1416" y="18750"/>
                    <a:pt x="1416" y="18750"/>
                  </a:cubicBezTo>
                  <a:cubicBezTo>
                    <a:pt x="1239" y="18828"/>
                    <a:pt x="1239" y="18906"/>
                    <a:pt x="1416" y="18906"/>
                  </a:cubicBezTo>
                  <a:cubicBezTo>
                    <a:pt x="1416" y="18906"/>
                    <a:pt x="1416" y="18906"/>
                    <a:pt x="1416" y="18906"/>
                  </a:cubicBezTo>
                  <a:cubicBezTo>
                    <a:pt x="1416" y="18984"/>
                    <a:pt x="1416" y="18906"/>
                    <a:pt x="1416" y="18984"/>
                  </a:cubicBezTo>
                  <a:cubicBezTo>
                    <a:pt x="1416" y="18906"/>
                    <a:pt x="1416" y="18828"/>
                    <a:pt x="1593" y="18828"/>
                  </a:cubicBezTo>
                  <a:cubicBezTo>
                    <a:pt x="1593" y="18828"/>
                    <a:pt x="1593" y="18906"/>
                    <a:pt x="1593" y="18906"/>
                  </a:cubicBezTo>
                  <a:cubicBezTo>
                    <a:pt x="1593" y="18906"/>
                    <a:pt x="1593" y="18906"/>
                    <a:pt x="1593" y="18906"/>
                  </a:cubicBezTo>
                  <a:cubicBezTo>
                    <a:pt x="1416" y="18984"/>
                    <a:pt x="1593" y="18906"/>
                    <a:pt x="1593" y="18984"/>
                  </a:cubicBezTo>
                  <a:cubicBezTo>
                    <a:pt x="1771" y="19062"/>
                    <a:pt x="1593" y="19062"/>
                    <a:pt x="1593" y="19062"/>
                  </a:cubicBezTo>
                  <a:cubicBezTo>
                    <a:pt x="1593" y="19062"/>
                    <a:pt x="1593" y="19062"/>
                    <a:pt x="1771" y="19062"/>
                  </a:cubicBezTo>
                  <a:cubicBezTo>
                    <a:pt x="1593" y="19062"/>
                    <a:pt x="1593" y="19140"/>
                    <a:pt x="1593" y="19140"/>
                  </a:cubicBezTo>
                  <a:cubicBezTo>
                    <a:pt x="1593" y="19140"/>
                    <a:pt x="1771" y="19140"/>
                    <a:pt x="1771" y="19140"/>
                  </a:cubicBezTo>
                  <a:cubicBezTo>
                    <a:pt x="1771" y="19140"/>
                    <a:pt x="1771" y="19140"/>
                    <a:pt x="1771" y="19140"/>
                  </a:cubicBezTo>
                  <a:cubicBezTo>
                    <a:pt x="1771" y="19140"/>
                    <a:pt x="1771" y="19296"/>
                    <a:pt x="1771" y="19296"/>
                  </a:cubicBezTo>
                  <a:cubicBezTo>
                    <a:pt x="1948" y="19374"/>
                    <a:pt x="1948" y="19374"/>
                    <a:pt x="1948" y="19374"/>
                  </a:cubicBezTo>
                  <a:cubicBezTo>
                    <a:pt x="1948" y="19452"/>
                    <a:pt x="1948" y="19452"/>
                    <a:pt x="1948" y="19452"/>
                  </a:cubicBezTo>
                  <a:cubicBezTo>
                    <a:pt x="2125" y="19530"/>
                    <a:pt x="2125" y="19530"/>
                    <a:pt x="2302" y="19608"/>
                  </a:cubicBezTo>
                  <a:cubicBezTo>
                    <a:pt x="2479" y="19686"/>
                    <a:pt x="2479" y="19686"/>
                    <a:pt x="2479" y="19763"/>
                  </a:cubicBezTo>
                  <a:cubicBezTo>
                    <a:pt x="2479" y="19763"/>
                    <a:pt x="2479" y="19841"/>
                    <a:pt x="2656" y="19841"/>
                  </a:cubicBezTo>
                  <a:cubicBezTo>
                    <a:pt x="2656" y="19919"/>
                    <a:pt x="2656" y="19841"/>
                    <a:pt x="2833" y="19841"/>
                  </a:cubicBezTo>
                  <a:cubicBezTo>
                    <a:pt x="2833" y="19919"/>
                    <a:pt x="2833" y="19841"/>
                    <a:pt x="2833" y="19919"/>
                  </a:cubicBezTo>
                  <a:cubicBezTo>
                    <a:pt x="3010" y="19919"/>
                    <a:pt x="3010" y="19997"/>
                    <a:pt x="3010" y="20075"/>
                  </a:cubicBezTo>
                  <a:cubicBezTo>
                    <a:pt x="3010" y="20231"/>
                    <a:pt x="2656" y="20075"/>
                    <a:pt x="2656" y="20153"/>
                  </a:cubicBezTo>
                  <a:cubicBezTo>
                    <a:pt x="2302" y="20153"/>
                    <a:pt x="2656" y="20231"/>
                    <a:pt x="2656" y="20309"/>
                  </a:cubicBezTo>
                  <a:cubicBezTo>
                    <a:pt x="2833" y="20309"/>
                    <a:pt x="2833" y="20387"/>
                    <a:pt x="2656" y="20465"/>
                  </a:cubicBezTo>
                  <a:cubicBezTo>
                    <a:pt x="2479" y="20465"/>
                    <a:pt x="2302" y="20387"/>
                    <a:pt x="2125" y="20309"/>
                  </a:cubicBezTo>
                  <a:cubicBezTo>
                    <a:pt x="2479" y="20387"/>
                    <a:pt x="2479" y="20543"/>
                    <a:pt x="2656" y="20699"/>
                  </a:cubicBezTo>
                  <a:cubicBezTo>
                    <a:pt x="2656" y="20699"/>
                    <a:pt x="2656" y="20777"/>
                    <a:pt x="2656" y="20777"/>
                  </a:cubicBezTo>
                  <a:cubicBezTo>
                    <a:pt x="2833" y="20855"/>
                    <a:pt x="2833" y="20855"/>
                    <a:pt x="3010" y="20933"/>
                  </a:cubicBezTo>
                  <a:cubicBezTo>
                    <a:pt x="3010" y="21011"/>
                    <a:pt x="3010" y="21011"/>
                    <a:pt x="3010" y="21011"/>
                  </a:cubicBezTo>
                  <a:cubicBezTo>
                    <a:pt x="3010" y="21089"/>
                    <a:pt x="3187" y="21089"/>
                    <a:pt x="3187" y="21089"/>
                  </a:cubicBezTo>
                  <a:cubicBezTo>
                    <a:pt x="3187" y="21167"/>
                    <a:pt x="3010" y="21245"/>
                    <a:pt x="3010" y="21245"/>
                  </a:cubicBezTo>
                  <a:cubicBezTo>
                    <a:pt x="2833" y="21323"/>
                    <a:pt x="3010" y="21401"/>
                    <a:pt x="3010" y="21401"/>
                  </a:cubicBezTo>
                  <a:cubicBezTo>
                    <a:pt x="3010" y="21401"/>
                    <a:pt x="3010" y="21401"/>
                    <a:pt x="3010" y="21401"/>
                  </a:cubicBezTo>
                  <a:cubicBezTo>
                    <a:pt x="3010" y="21479"/>
                    <a:pt x="2833" y="21401"/>
                    <a:pt x="2833" y="21479"/>
                  </a:cubicBezTo>
                  <a:cubicBezTo>
                    <a:pt x="2833" y="21557"/>
                    <a:pt x="3010" y="21479"/>
                    <a:pt x="3010" y="21479"/>
                  </a:cubicBezTo>
                  <a:cubicBezTo>
                    <a:pt x="3187" y="21479"/>
                    <a:pt x="3364" y="21557"/>
                    <a:pt x="3541" y="21557"/>
                  </a:cubicBezTo>
                  <a:cubicBezTo>
                    <a:pt x="3718" y="21557"/>
                    <a:pt x="3718" y="21557"/>
                    <a:pt x="3718" y="21557"/>
                  </a:cubicBezTo>
                  <a:cubicBezTo>
                    <a:pt x="3895" y="21557"/>
                    <a:pt x="3895" y="21557"/>
                    <a:pt x="3895" y="21479"/>
                  </a:cubicBezTo>
                  <a:cubicBezTo>
                    <a:pt x="3895" y="21479"/>
                    <a:pt x="4072" y="21479"/>
                    <a:pt x="4072" y="21479"/>
                  </a:cubicBezTo>
                  <a:cubicBezTo>
                    <a:pt x="4072" y="21479"/>
                    <a:pt x="4072" y="21479"/>
                    <a:pt x="4072" y="21479"/>
                  </a:cubicBezTo>
                  <a:cubicBezTo>
                    <a:pt x="4249" y="21479"/>
                    <a:pt x="4426" y="21479"/>
                    <a:pt x="4426" y="21479"/>
                  </a:cubicBezTo>
                  <a:cubicBezTo>
                    <a:pt x="4603" y="21479"/>
                    <a:pt x="4603" y="21479"/>
                    <a:pt x="4780" y="21479"/>
                  </a:cubicBezTo>
                  <a:cubicBezTo>
                    <a:pt x="4780" y="21479"/>
                    <a:pt x="4957" y="21557"/>
                    <a:pt x="4957" y="21479"/>
                  </a:cubicBezTo>
                  <a:cubicBezTo>
                    <a:pt x="5134" y="21479"/>
                    <a:pt x="5312" y="21323"/>
                    <a:pt x="5312" y="21323"/>
                  </a:cubicBezTo>
                  <a:cubicBezTo>
                    <a:pt x="5312" y="21245"/>
                    <a:pt x="5134" y="21167"/>
                    <a:pt x="5134" y="21089"/>
                  </a:cubicBezTo>
                  <a:cubicBezTo>
                    <a:pt x="4957" y="21011"/>
                    <a:pt x="5134" y="20933"/>
                    <a:pt x="5312" y="20855"/>
                  </a:cubicBezTo>
                  <a:cubicBezTo>
                    <a:pt x="5312" y="20777"/>
                    <a:pt x="5489" y="20699"/>
                    <a:pt x="5666" y="20621"/>
                  </a:cubicBezTo>
                  <a:cubicBezTo>
                    <a:pt x="5666" y="20621"/>
                    <a:pt x="5666" y="20699"/>
                    <a:pt x="5666" y="20699"/>
                  </a:cubicBezTo>
                  <a:cubicBezTo>
                    <a:pt x="5666" y="20699"/>
                    <a:pt x="5666" y="20621"/>
                    <a:pt x="5666" y="20621"/>
                  </a:cubicBezTo>
                  <a:cubicBezTo>
                    <a:pt x="5666" y="20699"/>
                    <a:pt x="5666" y="20699"/>
                    <a:pt x="5666" y="20699"/>
                  </a:cubicBezTo>
                  <a:cubicBezTo>
                    <a:pt x="5843" y="20699"/>
                    <a:pt x="5843" y="20699"/>
                    <a:pt x="5843" y="20699"/>
                  </a:cubicBezTo>
                  <a:cubicBezTo>
                    <a:pt x="6020" y="20699"/>
                    <a:pt x="5843" y="20621"/>
                    <a:pt x="5843" y="20543"/>
                  </a:cubicBezTo>
                  <a:cubicBezTo>
                    <a:pt x="5843" y="20465"/>
                    <a:pt x="6020" y="20543"/>
                    <a:pt x="6020" y="20543"/>
                  </a:cubicBezTo>
                  <a:cubicBezTo>
                    <a:pt x="6197" y="20543"/>
                    <a:pt x="6374" y="20543"/>
                    <a:pt x="6374" y="20543"/>
                  </a:cubicBezTo>
                  <a:cubicBezTo>
                    <a:pt x="6374" y="20465"/>
                    <a:pt x="6551" y="20543"/>
                    <a:pt x="6551" y="20543"/>
                  </a:cubicBezTo>
                  <a:cubicBezTo>
                    <a:pt x="6728" y="20543"/>
                    <a:pt x="6728" y="20543"/>
                    <a:pt x="6905" y="20465"/>
                  </a:cubicBezTo>
                  <a:cubicBezTo>
                    <a:pt x="6905" y="20465"/>
                    <a:pt x="6905" y="20543"/>
                    <a:pt x="6905" y="20543"/>
                  </a:cubicBezTo>
                  <a:cubicBezTo>
                    <a:pt x="6905" y="20543"/>
                    <a:pt x="6905" y="20543"/>
                    <a:pt x="6905" y="20543"/>
                  </a:cubicBezTo>
                  <a:cubicBezTo>
                    <a:pt x="6905" y="20543"/>
                    <a:pt x="7082" y="20465"/>
                    <a:pt x="7082" y="20543"/>
                  </a:cubicBezTo>
                  <a:cubicBezTo>
                    <a:pt x="7082" y="20465"/>
                    <a:pt x="7259" y="20465"/>
                    <a:pt x="7259" y="20465"/>
                  </a:cubicBezTo>
                  <a:cubicBezTo>
                    <a:pt x="7259" y="20465"/>
                    <a:pt x="7259" y="20465"/>
                    <a:pt x="7259" y="20543"/>
                  </a:cubicBezTo>
                  <a:cubicBezTo>
                    <a:pt x="7436" y="20465"/>
                    <a:pt x="7436" y="20465"/>
                    <a:pt x="7436" y="20465"/>
                  </a:cubicBezTo>
                  <a:cubicBezTo>
                    <a:pt x="7436" y="20465"/>
                    <a:pt x="7790" y="20543"/>
                    <a:pt x="7613" y="20543"/>
                  </a:cubicBezTo>
                  <a:cubicBezTo>
                    <a:pt x="7790" y="20543"/>
                    <a:pt x="7613" y="20543"/>
                    <a:pt x="7613" y="20621"/>
                  </a:cubicBezTo>
                  <a:cubicBezTo>
                    <a:pt x="7790" y="20699"/>
                    <a:pt x="8144" y="20309"/>
                    <a:pt x="8144" y="20231"/>
                  </a:cubicBezTo>
                  <a:cubicBezTo>
                    <a:pt x="8144" y="20153"/>
                    <a:pt x="8144" y="20075"/>
                    <a:pt x="8321" y="19997"/>
                  </a:cubicBezTo>
                  <a:cubicBezTo>
                    <a:pt x="8321" y="19997"/>
                    <a:pt x="8321" y="19919"/>
                    <a:pt x="8321" y="19919"/>
                  </a:cubicBezTo>
                  <a:cubicBezTo>
                    <a:pt x="8321" y="19919"/>
                    <a:pt x="8321" y="19919"/>
                    <a:pt x="8321" y="19841"/>
                  </a:cubicBezTo>
                  <a:cubicBezTo>
                    <a:pt x="8498" y="19841"/>
                    <a:pt x="8498" y="19841"/>
                    <a:pt x="8498" y="19841"/>
                  </a:cubicBezTo>
                  <a:cubicBezTo>
                    <a:pt x="8498" y="19841"/>
                    <a:pt x="8498" y="19919"/>
                    <a:pt x="8675" y="19841"/>
                  </a:cubicBezTo>
                  <a:cubicBezTo>
                    <a:pt x="8675" y="19841"/>
                    <a:pt x="8498" y="19763"/>
                    <a:pt x="8498" y="19763"/>
                  </a:cubicBezTo>
                  <a:cubicBezTo>
                    <a:pt x="8675" y="19686"/>
                    <a:pt x="8675" y="19763"/>
                    <a:pt x="8853" y="19686"/>
                  </a:cubicBezTo>
                  <a:cubicBezTo>
                    <a:pt x="8853" y="19686"/>
                    <a:pt x="8675" y="19686"/>
                    <a:pt x="8675" y="19686"/>
                  </a:cubicBezTo>
                  <a:cubicBezTo>
                    <a:pt x="8675" y="19686"/>
                    <a:pt x="8675" y="19608"/>
                    <a:pt x="8675" y="19608"/>
                  </a:cubicBezTo>
                  <a:cubicBezTo>
                    <a:pt x="8675" y="19530"/>
                    <a:pt x="8675" y="19374"/>
                    <a:pt x="8853" y="19374"/>
                  </a:cubicBezTo>
                  <a:cubicBezTo>
                    <a:pt x="8675" y="19374"/>
                    <a:pt x="8675" y="19374"/>
                    <a:pt x="8675" y="19374"/>
                  </a:cubicBezTo>
                  <a:cubicBezTo>
                    <a:pt x="8675" y="19374"/>
                    <a:pt x="8853" y="19374"/>
                    <a:pt x="8853" y="19374"/>
                  </a:cubicBezTo>
                  <a:cubicBezTo>
                    <a:pt x="8853" y="19296"/>
                    <a:pt x="8853" y="19374"/>
                    <a:pt x="9030" y="19374"/>
                  </a:cubicBezTo>
                  <a:cubicBezTo>
                    <a:pt x="8853" y="19296"/>
                    <a:pt x="8853" y="19296"/>
                    <a:pt x="8853" y="19296"/>
                  </a:cubicBezTo>
                  <a:cubicBezTo>
                    <a:pt x="8853" y="19218"/>
                    <a:pt x="8853" y="19218"/>
                    <a:pt x="8853" y="19218"/>
                  </a:cubicBezTo>
                  <a:cubicBezTo>
                    <a:pt x="8675" y="19140"/>
                    <a:pt x="8853" y="19140"/>
                    <a:pt x="8853" y="19062"/>
                  </a:cubicBezTo>
                  <a:cubicBezTo>
                    <a:pt x="8853" y="19062"/>
                    <a:pt x="8675" y="19062"/>
                    <a:pt x="8853" y="18984"/>
                  </a:cubicBezTo>
                  <a:cubicBezTo>
                    <a:pt x="8853" y="18984"/>
                    <a:pt x="8853" y="18906"/>
                    <a:pt x="9030" y="18906"/>
                  </a:cubicBezTo>
                  <a:cubicBezTo>
                    <a:pt x="9030" y="18906"/>
                    <a:pt x="9030" y="18906"/>
                    <a:pt x="9030" y="18906"/>
                  </a:cubicBezTo>
                  <a:cubicBezTo>
                    <a:pt x="9030" y="18828"/>
                    <a:pt x="9030" y="18828"/>
                    <a:pt x="9030" y="18750"/>
                  </a:cubicBezTo>
                  <a:cubicBezTo>
                    <a:pt x="9030" y="18828"/>
                    <a:pt x="9030" y="18828"/>
                    <a:pt x="9030" y="18828"/>
                  </a:cubicBezTo>
                  <a:cubicBezTo>
                    <a:pt x="9030" y="18750"/>
                    <a:pt x="9030" y="18672"/>
                    <a:pt x="9030" y="18672"/>
                  </a:cubicBezTo>
                  <a:cubicBezTo>
                    <a:pt x="9030" y="18672"/>
                    <a:pt x="8853" y="18672"/>
                    <a:pt x="8853" y="18672"/>
                  </a:cubicBezTo>
                  <a:cubicBezTo>
                    <a:pt x="8853" y="18672"/>
                    <a:pt x="8853" y="18672"/>
                    <a:pt x="8853" y="18672"/>
                  </a:cubicBezTo>
                  <a:cubicBezTo>
                    <a:pt x="8853" y="18594"/>
                    <a:pt x="8853" y="18594"/>
                    <a:pt x="8853" y="18594"/>
                  </a:cubicBezTo>
                  <a:cubicBezTo>
                    <a:pt x="8853" y="18594"/>
                    <a:pt x="8853" y="18594"/>
                    <a:pt x="8853" y="18594"/>
                  </a:cubicBezTo>
                  <a:cubicBezTo>
                    <a:pt x="8853" y="18594"/>
                    <a:pt x="8853" y="18594"/>
                    <a:pt x="8853" y="18594"/>
                  </a:cubicBezTo>
                  <a:cubicBezTo>
                    <a:pt x="9030" y="18594"/>
                    <a:pt x="9030" y="18594"/>
                    <a:pt x="9030" y="18516"/>
                  </a:cubicBezTo>
                  <a:cubicBezTo>
                    <a:pt x="9030" y="18516"/>
                    <a:pt x="9030" y="18516"/>
                    <a:pt x="8853" y="18438"/>
                  </a:cubicBezTo>
                  <a:cubicBezTo>
                    <a:pt x="9030" y="18516"/>
                    <a:pt x="9030" y="18516"/>
                    <a:pt x="9207" y="18516"/>
                  </a:cubicBezTo>
                  <a:cubicBezTo>
                    <a:pt x="9207" y="18516"/>
                    <a:pt x="9207" y="18516"/>
                    <a:pt x="9207" y="18516"/>
                  </a:cubicBezTo>
                  <a:cubicBezTo>
                    <a:pt x="9207" y="18516"/>
                    <a:pt x="9207" y="18516"/>
                    <a:pt x="9207" y="18516"/>
                  </a:cubicBezTo>
                  <a:cubicBezTo>
                    <a:pt x="9030" y="18516"/>
                    <a:pt x="9207" y="18438"/>
                    <a:pt x="9207" y="18516"/>
                  </a:cubicBezTo>
                  <a:cubicBezTo>
                    <a:pt x="9207" y="18438"/>
                    <a:pt x="9207" y="18438"/>
                    <a:pt x="9030" y="18438"/>
                  </a:cubicBezTo>
                  <a:cubicBezTo>
                    <a:pt x="9030" y="18360"/>
                    <a:pt x="8675" y="18282"/>
                    <a:pt x="8675" y="18204"/>
                  </a:cubicBezTo>
                  <a:cubicBezTo>
                    <a:pt x="8853" y="18282"/>
                    <a:pt x="9030" y="18360"/>
                    <a:pt x="9207" y="18438"/>
                  </a:cubicBezTo>
                  <a:cubicBezTo>
                    <a:pt x="9207" y="18360"/>
                    <a:pt x="8853" y="18282"/>
                    <a:pt x="8675" y="18204"/>
                  </a:cubicBezTo>
                  <a:cubicBezTo>
                    <a:pt x="8675" y="18204"/>
                    <a:pt x="8853" y="18204"/>
                    <a:pt x="8853" y="18204"/>
                  </a:cubicBezTo>
                  <a:cubicBezTo>
                    <a:pt x="8853" y="18204"/>
                    <a:pt x="8853" y="18204"/>
                    <a:pt x="8853" y="18204"/>
                  </a:cubicBezTo>
                  <a:cubicBezTo>
                    <a:pt x="8853" y="18204"/>
                    <a:pt x="8853" y="18204"/>
                    <a:pt x="8853" y="18204"/>
                  </a:cubicBezTo>
                  <a:cubicBezTo>
                    <a:pt x="8853" y="18204"/>
                    <a:pt x="8853" y="18204"/>
                    <a:pt x="9030" y="18204"/>
                  </a:cubicBezTo>
                  <a:cubicBezTo>
                    <a:pt x="8853" y="18126"/>
                    <a:pt x="8675" y="18126"/>
                    <a:pt x="8853" y="18126"/>
                  </a:cubicBezTo>
                  <a:cubicBezTo>
                    <a:pt x="8853" y="18048"/>
                    <a:pt x="9030" y="18204"/>
                    <a:pt x="9030" y="18204"/>
                  </a:cubicBezTo>
                  <a:cubicBezTo>
                    <a:pt x="9030" y="18204"/>
                    <a:pt x="9030" y="18204"/>
                    <a:pt x="9030" y="18204"/>
                  </a:cubicBezTo>
                  <a:cubicBezTo>
                    <a:pt x="9030" y="18204"/>
                    <a:pt x="9207" y="18282"/>
                    <a:pt x="9030" y="18204"/>
                  </a:cubicBezTo>
                  <a:cubicBezTo>
                    <a:pt x="9207" y="18282"/>
                    <a:pt x="9384" y="18282"/>
                    <a:pt x="9207" y="18204"/>
                  </a:cubicBezTo>
                  <a:cubicBezTo>
                    <a:pt x="9207" y="18204"/>
                    <a:pt x="9207" y="18204"/>
                    <a:pt x="9207" y="18204"/>
                  </a:cubicBezTo>
                  <a:cubicBezTo>
                    <a:pt x="9207" y="18204"/>
                    <a:pt x="9207" y="18126"/>
                    <a:pt x="9207" y="18126"/>
                  </a:cubicBezTo>
                  <a:cubicBezTo>
                    <a:pt x="9207" y="18126"/>
                    <a:pt x="9207" y="18126"/>
                    <a:pt x="9207" y="18126"/>
                  </a:cubicBezTo>
                  <a:cubicBezTo>
                    <a:pt x="9030" y="18048"/>
                    <a:pt x="8853" y="17970"/>
                    <a:pt x="9207" y="18048"/>
                  </a:cubicBezTo>
                  <a:cubicBezTo>
                    <a:pt x="9030" y="18048"/>
                    <a:pt x="9207" y="18048"/>
                    <a:pt x="9207" y="18048"/>
                  </a:cubicBezTo>
                  <a:cubicBezTo>
                    <a:pt x="9207" y="18048"/>
                    <a:pt x="9207" y="18048"/>
                    <a:pt x="9030" y="17970"/>
                  </a:cubicBezTo>
                  <a:cubicBezTo>
                    <a:pt x="9207" y="17970"/>
                    <a:pt x="9207" y="17970"/>
                    <a:pt x="9207" y="17970"/>
                  </a:cubicBezTo>
                  <a:cubicBezTo>
                    <a:pt x="9207" y="17970"/>
                    <a:pt x="9030" y="17892"/>
                    <a:pt x="9030" y="17892"/>
                  </a:cubicBezTo>
                  <a:cubicBezTo>
                    <a:pt x="9030" y="17892"/>
                    <a:pt x="9030" y="17892"/>
                    <a:pt x="9030" y="17892"/>
                  </a:cubicBezTo>
                  <a:cubicBezTo>
                    <a:pt x="9030" y="17892"/>
                    <a:pt x="9030" y="17814"/>
                    <a:pt x="9030" y="17814"/>
                  </a:cubicBezTo>
                  <a:cubicBezTo>
                    <a:pt x="9030" y="17814"/>
                    <a:pt x="9207" y="17892"/>
                    <a:pt x="9207" y="17892"/>
                  </a:cubicBezTo>
                  <a:cubicBezTo>
                    <a:pt x="9384" y="17892"/>
                    <a:pt x="9384" y="17892"/>
                    <a:pt x="9207" y="17814"/>
                  </a:cubicBezTo>
                  <a:cubicBezTo>
                    <a:pt x="9384" y="17814"/>
                    <a:pt x="9384" y="17736"/>
                    <a:pt x="9384" y="17736"/>
                  </a:cubicBezTo>
                  <a:cubicBezTo>
                    <a:pt x="9207" y="17736"/>
                    <a:pt x="9207" y="17736"/>
                    <a:pt x="9207" y="17736"/>
                  </a:cubicBezTo>
                  <a:cubicBezTo>
                    <a:pt x="9207" y="17736"/>
                    <a:pt x="9207" y="17658"/>
                    <a:pt x="9384" y="17658"/>
                  </a:cubicBezTo>
                  <a:cubicBezTo>
                    <a:pt x="9207" y="17658"/>
                    <a:pt x="9207" y="17658"/>
                    <a:pt x="9207" y="17658"/>
                  </a:cubicBezTo>
                  <a:cubicBezTo>
                    <a:pt x="9207" y="17736"/>
                    <a:pt x="9030" y="17658"/>
                    <a:pt x="9030" y="17580"/>
                  </a:cubicBezTo>
                  <a:cubicBezTo>
                    <a:pt x="9030" y="17580"/>
                    <a:pt x="9207" y="17580"/>
                    <a:pt x="9207" y="17658"/>
                  </a:cubicBezTo>
                  <a:cubicBezTo>
                    <a:pt x="9207" y="17580"/>
                    <a:pt x="9207" y="17580"/>
                    <a:pt x="9207" y="17580"/>
                  </a:cubicBezTo>
                  <a:cubicBezTo>
                    <a:pt x="9207" y="17580"/>
                    <a:pt x="9207" y="17580"/>
                    <a:pt x="9207" y="17580"/>
                  </a:cubicBezTo>
                  <a:cubicBezTo>
                    <a:pt x="9207" y="17502"/>
                    <a:pt x="8853" y="17424"/>
                    <a:pt x="8675" y="17424"/>
                  </a:cubicBezTo>
                  <a:cubicBezTo>
                    <a:pt x="8853" y="17424"/>
                    <a:pt x="9030" y="17502"/>
                    <a:pt x="9207" y="17502"/>
                  </a:cubicBezTo>
                  <a:cubicBezTo>
                    <a:pt x="9207" y="17502"/>
                    <a:pt x="9384" y="17424"/>
                    <a:pt x="9384" y="17424"/>
                  </a:cubicBezTo>
                  <a:cubicBezTo>
                    <a:pt x="9384" y="17424"/>
                    <a:pt x="9384" y="17424"/>
                    <a:pt x="9384" y="17424"/>
                  </a:cubicBezTo>
                  <a:cubicBezTo>
                    <a:pt x="9384" y="17424"/>
                    <a:pt x="9561" y="17424"/>
                    <a:pt x="9561" y="17424"/>
                  </a:cubicBezTo>
                  <a:cubicBezTo>
                    <a:pt x="9384" y="17346"/>
                    <a:pt x="9384" y="17346"/>
                    <a:pt x="9384" y="17346"/>
                  </a:cubicBezTo>
                  <a:cubicBezTo>
                    <a:pt x="9384" y="17346"/>
                    <a:pt x="9384" y="17346"/>
                    <a:pt x="9384" y="17346"/>
                  </a:cubicBezTo>
                  <a:cubicBezTo>
                    <a:pt x="9384" y="17346"/>
                    <a:pt x="9384" y="17346"/>
                    <a:pt x="9384" y="17346"/>
                  </a:cubicBezTo>
                  <a:cubicBezTo>
                    <a:pt x="9207" y="17268"/>
                    <a:pt x="9384" y="17268"/>
                    <a:pt x="9207" y="17268"/>
                  </a:cubicBezTo>
                  <a:cubicBezTo>
                    <a:pt x="9207" y="17268"/>
                    <a:pt x="9207" y="17268"/>
                    <a:pt x="9207" y="17268"/>
                  </a:cubicBezTo>
                  <a:cubicBezTo>
                    <a:pt x="9207" y="17268"/>
                    <a:pt x="9030" y="17268"/>
                    <a:pt x="9030" y="17190"/>
                  </a:cubicBezTo>
                  <a:cubicBezTo>
                    <a:pt x="9030" y="17190"/>
                    <a:pt x="8853" y="17190"/>
                    <a:pt x="8853" y="17190"/>
                  </a:cubicBezTo>
                  <a:cubicBezTo>
                    <a:pt x="8675" y="17190"/>
                    <a:pt x="8675" y="17190"/>
                    <a:pt x="8675" y="17190"/>
                  </a:cubicBezTo>
                  <a:cubicBezTo>
                    <a:pt x="8675" y="17190"/>
                    <a:pt x="8675" y="17190"/>
                    <a:pt x="8675" y="17190"/>
                  </a:cubicBezTo>
                  <a:cubicBezTo>
                    <a:pt x="8675" y="17268"/>
                    <a:pt x="8675" y="17268"/>
                    <a:pt x="8675" y="17268"/>
                  </a:cubicBezTo>
                  <a:cubicBezTo>
                    <a:pt x="8675" y="17268"/>
                    <a:pt x="8675" y="17190"/>
                    <a:pt x="8498" y="17190"/>
                  </a:cubicBezTo>
                  <a:cubicBezTo>
                    <a:pt x="8498" y="17190"/>
                    <a:pt x="8498" y="17190"/>
                    <a:pt x="8498" y="17190"/>
                  </a:cubicBezTo>
                  <a:cubicBezTo>
                    <a:pt x="8498" y="17190"/>
                    <a:pt x="8321" y="17268"/>
                    <a:pt x="8321" y="17268"/>
                  </a:cubicBezTo>
                  <a:cubicBezTo>
                    <a:pt x="8321" y="17190"/>
                    <a:pt x="8321" y="17190"/>
                    <a:pt x="8321" y="17190"/>
                  </a:cubicBezTo>
                  <a:cubicBezTo>
                    <a:pt x="8321" y="17190"/>
                    <a:pt x="8498" y="17190"/>
                    <a:pt x="8321" y="17190"/>
                  </a:cubicBezTo>
                  <a:cubicBezTo>
                    <a:pt x="8853" y="17190"/>
                    <a:pt x="9207" y="17268"/>
                    <a:pt x="9738" y="17190"/>
                  </a:cubicBezTo>
                  <a:cubicBezTo>
                    <a:pt x="9738" y="17190"/>
                    <a:pt x="9561" y="17190"/>
                    <a:pt x="9561" y="17190"/>
                  </a:cubicBezTo>
                  <a:cubicBezTo>
                    <a:pt x="9561" y="17112"/>
                    <a:pt x="9915" y="17190"/>
                    <a:pt x="9915" y="17112"/>
                  </a:cubicBezTo>
                  <a:cubicBezTo>
                    <a:pt x="9915" y="17112"/>
                    <a:pt x="9738" y="17112"/>
                    <a:pt x="9738" y="17112"/>
                  </a:cubicBezTo>
                  <a:cubicBezTo>
                    <a:pt x="9738" y="17112"/>
                    <a:pt x="9738" y="17112"/>
                    <a:pt x="9738" y="17112"/>
                  </a:cubicBezTo>
                  <a:cubicBezTo>
                    <a:pt x="9738" y="17034"/>
                    <a:pt x="9738" y="17034"/>
                    <a:pt x="9738" y="17034"/>
                  </a:cubicBezTo>
                  <a:cubicBezTo>
                    <a:pt x="9738" y="17034"/>
                    <a:pt x="9738" y="17034"/>
                    <a:pt x="9915" y="17034"/>
                  </a:cubicBezTo>
                  <a:cubicBezTo>
                    <a:pt x="9915" y="17034"/>
                    <a:pt x="9915" y="17112"/>
                    <a:pt x="10092" y="17112"/>
                  </a:cubicBezTo>
                  <a:cubicBezTo>
                    <a:pt x="10092" y="17034"/>
                    <a:pt x="10446" y="17034"/>
                    <a:pt x="10092" y="16956"/>
                  </a:cubicBezTo>
                  <a:cubicBezTo>
                    <a:pt x="10269" y="16956"/>
                    <a:pt x="10269" y="17034"/>
                    <a:pt x="10446" y="16956"/>
                  </a:cubicBezTo>
                  <a:cubicBezTo>
                    <a:pt x="10269" y="16956"/>
                    <a:pt x="10446" y="16878"/>
                    <a:pt x="10446" y="16878"/>
                  </a:cubicBezTo>
                  <a:cubicBezTo>
                    <a:pt x="10446" y="16878"/>
                    <a:pt x="10446" y="16878"/>
                    <a:pt x="10623" y="16878"/>
                  </a:cubicBezTo>
                  <a:cubicBezTo>
                    <a:pt x="10623" y="16878"/>
                    <a:pt x="10623" y="16878"/>
                    <a:pt x="10623" y="16878"/>
                  </a:cubicBezTo>
                  <a:cubicBezTo>
                    <a:pt x="10623" y="16878"/>
                    <a:pt x="10623" y="16878"/>
                    <a:pt x="10623" y="16878"/>
                  </a:cubicBezTo>
                  <a:cubicBezTo>
                    <a:pt x="10623" y="16878"/>
                    <a:pt x="10446" y="16878"/>
                    <a:pt x="10446" y="16878"/>
                  </a:cubicBezTo>
                  <a:cubicBezTo>
                    <a:pt x="10800" y="16878"/>
                    <a:pt x="10623" y="16722"/>
                    <a:pt x="10623" y="16722"/>
                  </a:cubicBezTo>
                  <a:cubicBezTo>
                    <a:pt x="10623" y="16722"/>
                    <a:pt x="10623" y="16644"/>
                    <a:pt x="10623" y="16566"/>
                  </a:cubicBezTo>
                  <a:cubicBezTo>
                    <a:pt x="10623" y="16566"/>
                    <a:pt x="10800" y="16566"/>
                    <a:pt x="10623" y="16488"/>
                  </a:cubicBezTo>
                  <a:cubicBezTo>
                    <a:pt x="10800" y="16566"/>
                    <a:pt x="10623" y="16566"/>
                    <a:pt x="10800" y="16644"/>
                  </a:cubicBezTo>
                  <a:cubicBezTo>
                    <a:pt x="10800" y="16566"/>
                    <a:pt x="10977" y="16488"/>
                    <a:pt x="10800" y="16644"/>
                  </a:cubicBezTo>
                  <a:cubicBezTo>
                    <a:pt x="10800" y="16644"/>
                    <a:pt x="10800" y="16722"/>
                    <a:pt x="10800" y="16722"/>
                  </a:cubicBezTo>
                  <a:cubicBezTo>
                    <a:pt x="10800" y="16800"/>
                    <a:pt x="10977" y="16800"/>
                    <a:pt x="10977" y="16878"/>
                  </a:cubicBezTo>
                  <a:cubicBezTo>
                    <a:pt x="10977" y="16800"/>
                    <a:pt x="10977" y="16800"/>
                    <a:pt x="10977" y="16722"/>
                  </a:cubicBezTo>
                  <a:cubicBezTo>
                    <a:pt x="10977" y="16800"/>
                    <a:pt x="10977" y="16800"/>
                    <a:pt x="10977" y="16800"/>
                  </a:cubicBezTo>
                  <a:cubicBezTo>
                    <a:pt x="10977" y="16878"/>
                    <a:pt x="10977" y="16878"/>
                    <a:pt x="11154" y="16878"/>
                  </a:cubicBezTo>
                  <a:cubicBezTo>
                    <a:pt x="11154" y="16878"/>
                    <a:pt x="11154" y="16878"/>
                    <a:pt x="11154" y="16800"/>
                  </a:cubicBezTo>
                  <a:cubicBezTo>
                    <a:pt x="11331" y="16878"/>
                    <a:pt x="11154" y="16644"/>
                    <a:pt x="11331" y="16644"/>
                  </a:cubicBezTo>
                  <a:cubicBezTo>
                    <a:pt x="11331" y="16644"/>
                    <a:pt x="11331" y="16644"/>
                    <a:pt x="11331" y="16644"/>
                  </a:cubicBezTo>
                  <a:cubicBezTo>
                    <a:pt x="11508" y="16644"/>
                    <a:pt x="11508" y="16566"/>
                    <a:pt x="11685" y="16566"/>
                  </a:cubicBezTo>
                  <a:cubicBezTo>
                    <a:pt x="11685" y="16566"/>
                    <a:pt x="11685" y="16566"/>
                    <a:pt x="11685" y="16566"/>
                  </a:cubicBezTo>
                  <a:cubicBezTo>
                    <a:pt x="11685" y="16566"/>
                    <a:pt x="11685" y="16566"/>
                    <a:pt x="11508" y="16566"/>
                  </a:cubicBezTo>
                  <a:cubicBezTo>
                    <a:pt x="11685" y="16566"/>
                    <a:pt x="11862" y="16566"/>
                    <a:pt x="11685" y="16566"/>
                  </a:cubicBezTo>
                  <a:cubicBezTo>
                    <a:pt x="11862" y="16488"/>
                    <a:pt x="11862" y="16488"/>
                    <a:pt x="11862" y="16488"/>
                  </a:cubicBezTo>
                  <a:cubicBezTo>
                    <a:pt x="12039" y="16488"/>
                    <a:pt x="12039" y="16488"/>
                    <a:pt x="11862" y="16488"/>
                  </a:cubicBezTo>
                  <a:cubicBezTo>
                    <a:pt x="11862" y="16488"/>
                    <a:pt x="11862" y="16488"/>
                    <a:pt x="11862" y="16410"/>
                  </a:cubicBezTo>
                  <a:cubicBezTo>
                    <a:pt x="11862" y="16410"/>
                    <a:pt x="11862" y="16410"/>
                    <a:pt x="11862" y="16410"/>
                  </a:cubicBezTo>
                  <a:cubicBezTo>
                    <a:pt x="11862" y="16410"/>
                    <a:pt x="11862" y="16410"/>
                    <a:pt x="12039" y="16410"/>
                  </a:cubicBezTo>
                  <a:cubicBezTo>
                    <a:pt x="11862" y="16410"/>
                    <a:pt x="11685" y="16332"/>
                    <a:pt x="11862" y="16332"/>
                  </a:cubicBezTo>
                  <a:cubicBezTo>
                    <a:pt x="11685" y="16254"/>
                    <a:pt x="11685" y="16254"/>
                    <a:pt x="11862" y="16254"/>
                  </a:cubicBezTo>
                  <a:cubicBezTo>
                    <a:pt x="11862" y="16332"/>
                    <a:pt x="12748" y="16332"/>
                    <a:pt x="12216" y="16176"/>
                  </a:cubicBezTo>
                  <a:cubicBezTo>
                    <a:pt x="12393" y="16254"/>
                    <a:pt x="12039" y="16099"/>
                    <a:pt x="12039" y="16099"/>
                  </a:cubicBezTo>
                  <a:cubicBezTo>
                    <a:pt x="12039" y="16099"/>
                    <a:pt x="12039" y="16099"/>
                    <a:pt x="12039" y="16176"/>
                  </a:cubicBezTo>
                  <a:cubicBezTo>
                    <a:pt x="12039" y="16176"/>
                    <a:pt x="12039" y="16176"/>
                    <a:pt x="12039" y="16176"/>
                  </a:cubicBezTo>
                  <a:cubicBezTo>
                    <a:pt x="12039" y="16176"/>
                    <a:pt x="12039" y="16254"/>
                    <a:pt x="12039" y="16254"/>
                  </a:cubicBezTo>
                  <a:cubicBezTo>
                    <a:pt x="12039" y="16254"/>
                    <a:pt x="12039" y="16254"/>
                    <a:pt x="12039" y="16176"/>
                  </a:cubicBezTo>
                  <a:cubicBezTo>
                    <a:pt x="11685" y="16176"/>
                    <a:pt x="11685" y="16176"/>
                    <a:pt x="11685" y="16254"/>
                  </a:cubicBezTo>
                  <a:cubicBezTo>
                    <a:pt x="11508" y="16254"/>
                    <a:pt x="11508" y="16254"/>
                    <a:pt x="11331" y="16254"/>
                  </a:cubicBezTo>
                  <a:cubicBezTo>
                    <a:pt x="11331" y="16254"/>
                    <a:pt x="11331" y="16254"/>
                    <a:pt x="11331" y="16254"/>
                  </a:cubicBezTo>
                  <a:cubicBezTo>
                    <a:pt x="11508" y="16254"/>
                    <a:pt x="11508" y="16254"/>
                    <a:pt x="11508" y="16254"/>
                  </a:cubicBezTo>
                  <a:cubicBezTo>
                    <a:pt x="11508" y="16176"/>
                    <a:pt x="11331" y="16176"/>
                    <a:pt x="11331" y="16099"/>
                  </a:cubicBezTo>
                  <a:cubicBezTo>
                    <a:pt x="11331" y="16176"/>
                    <a:pt x="11331" y="16099"/>
                    <a:pt x="11508" y="16099"/>
                  </a:cubicBezTo>
                  <a:cubicBezTo>
                    <a:pt x="11508" y="16099"/>
                    <a:pt x="11508" y="16099"/>
                    <a:pt x="11508" y="16099"/>
                  </a:cubicBezTo>
                  <a:cubicBezTo>
                    <a:pt x="11508" y="16099"/>
                    <a:pt x="11685" y="16021"/>
                    <a:pt x="11685" y="16099"/>
                  </a:cubicBezTo>
                  <a:cubicBezTo>
                    <a:pt x="11508" y="16099"/>
                    <a:pt x="11508" y="16099"/>
                    <a:pt x="11508" y="16099"/>
                  </a:cubicBezTo>
                  <a:cubicBezTo>
                    <a:pt x="11508" y="16176"/>
                    <a:pt x="11685" y="16176"/>
                    <a:pt x="11862" y="16099"/>
                  </a:cubicBezTo>
                  <a:cubicBezTo>
                    <a:pt x="11685" y="16099"/>
                    <a:pt x="11685" y="16099"/>
                    <a:pt x="11685" y="16099"/>
                  </a:cubicBezTo>
                  <a:cubicBezTo>
                    <a:pt x="11685" y="16099"/>
                    <a:pt x="11685" y="16099"/>
                    <a:pt x="11685" y="16099"/>
                  </a:cubicBezTo>
                  <a:cubicBezTo>
                    <a:pt x="11685" y="16021"/>
                    <a:pt x="11685" y="16021"/>
                    <a:pt x="11685" y="16021"/>
                  </a:cubicBezTo>
                  <a:cubicBezTo>
                    <a:pt x="11862" y="16021"/>
                    <a:pt x="11862" y="16021"/>
                    <a:pt x="12039" y="15943"/>
                  </a:cubicBezTo>
                  <a:cubicBezTo>
                    <a:pt x="12216" y="15943"/>
                    <a:pt x="12393" y="15865"/>
                    <a:pt x="12393" y="15787"/>
                  </a:cubicBezTo>
                  <a:cubicBezTo>
                    <a:pt x="12393" y="15865"/>
                    <a:pt x="12393" y="15865"/>
                    <a:pt x="12393" y="15787"/>
                  </a:cubicBezTo>
                  <a:cubicBezTo>
                    <a:pt x="12393" y="15787"/>
                    <a:pt x="12393" y="15787"/>
                    <a:pt x="12393" y="15787"/>
                  </a:cubicBezTo>
                  <a:cubicBezTo>
                    <a:pt x="12393" y="15709"/>
                    <a:pt x="12748" y="15709"/>
                    <a:pt x="12748" y="15631"/>
                  </a:cubicBezTo>
                  <a:cubicBezTo>
                    <a:pt x="12748" y="15709"/>
                    <a:pt x="13102" y="15631"/>
                    <a:pt x="12925" y="15631"/>
                  </a:cubicBezTo>
                  <a:cubicBezTo>
                    <a:pt x="12925" y="15553"/>
                    <a:pt x="12571" y="15631"/>
                    <a:pt x="12393" y="15631"/>
                  </a:cubicBezTo>
                  <a:cubicBezTo>
                    <a:pt x="12571" y="15553"/>
                    <a:pt x="12571" y="15553"/>
                    <a:pt x="12748" y="15553"/>
                  </a:cubicBezTo>
                  <a:cubicBezTo>
                    <a:pt x="12748" y="15475"/>
                    <a:pt x="12748" y="15475"/>
                    <a:pt x="12748" y="15397"/>
                  </a:cubicBezTo>
                  <a:cubicBezTo>
                    <a:pt x="12748" y="15397"/>
                    <a:pt x="12925" y="15553"/>
                    <a:pt x="12925" y="15553"/>
                  </a:cubicBezTo>
                  <a:cubicBezTo>
                    <a:pt x="12925" y="15475"/>
                    <a:pt x="13102" y="15475"/>
                    <a:pt x="12925" y="15397"/>
                  </a:cubicBezTo>
                  <a:cubicBezTo>
                    <a:pt x="12925" y="15475"/>
                    <a:pt x="12925" y="15475"/>
                    <a:pt x="12925" y="15475"/>
                  </a:cubicBezTo>
                  <a:cubicBezTo>
                    <a:pt x="12925" y="15397"/>
                    <a:pt x="12748" y="15397"/>
                    <a:pt x="12748" y="15397"/>
                  </a:cubicBezTo>
                  <a:cubicBezTo>
                    <a:pt x="12748" y="15319"/>
                    <a:pt x="12571" y="15241"/>
                    <a:pt x="12571" y="15163"/>
                  </a:cubicBezTo>
                  <a:cubicBezTo>
                    <a:pt x="12571" y="15163"/>
                    <a:pt x="12571" y="15085"/>
                    <a:pt x="12571" y="15085"/>
                  </a:cubicBezTo>
                  <a:cubicBezTo>
                    <a:pt x="12393" y="15163"/>
                    <a:pt x="12571" y="15241"/>
                    <a:pt x="12571" y="15319"/>
                  </a:cubicBezTo>
                  <a:cubicBezTo>
                    <a:pt x="12571" y="15241"/>
                    <a:pt x="12571" y="15163"/>
                    <a:pt x="12393" y="15085"/>
                  </a:cubicBezTo>
                  <a:cubicBezTo>
                    <a:pt x="12216" y="15007"/>
                    <a:pt x="12216" y="15085"/>
                    <a:pt x="12216" y="15163"/>
                  </a:cubicBezTo>
                  <a:cubicBezTo>
                    <a:pt x="12216" y="15163"/>
                    <a:pt x="12216" y="15085"/>
                    <a:pt x="12216" y="15007"/>
                  </a:cubicBezTo>
                  <a:cubicBezTo>
                    <a:pt x="12039" y="15085"/>
                    <a:pt x="11862" y="15007"/>
                    <a:pt x="11862" y="14929"/>
                  </a:cubicBezTo>
                  <a:cubicBezTo>
                    <a:pt x="11862" y="15007"/>
                    <a:pt x="12039" y="15007"/>
                    <a:pt x="12039" y="15007"/>
                  </a:cubicBezTo>
                  <a:cubicBezTo>
                    <a:pt x="11862" y="14929"/>
                    <a:pt x="11862" y="14851"/>
                    <a:pt x="11862" y="14851"/>
                  </a:cubicBezTo>
                  <a:cubicBezTo>
                    <a:pt x="11862" y="14851"/>
                    <a:pt x="12039" y="15007"/>
                    <a:pt x="12216" y="14929"/>
                  </a:cubicBezTo>
                  <a:cubicBezTo>
                    <a:pt x="12216" y="14929"/>
                    <a:pt x="12039" y="14929"/>
                    <a:pt x="12039" y="14851"/>
                  </a:cubicBezTo>
                  <a:cubicBezTo>
                    <a:pt x="12039" y="14851"/>
                    <a:pt x="12039" y="14851"/>
                    <a:pt x="12039" y="14851"/>
                  </a:cubicBezTo>
                  <a:cubicBezTo>
                    <a:pt x="12039" y="14851"/>
                    <a:pt x="12039" y="14773"/>
                    <a:pt x="11862" y="14773"/>
                  </a:cubicBezTo>
                  <a:cubicBezTo>
                    <a:pt x="11862" y="14773"/>
                    <a:pt x="11685" y="14773"/>
                    <a:pt x="11685" y="14851"/>
                  </a:cubicBezTo>
                  <a:cubicBezTo>
                    <a:pt x="11508" y="14773"/>
                    <a:pt x="11685" y="14773"/>
                    <a:pt x="11685" y="14773"/>
                  </a:cubicBezTo>
                  <a:cubicBezTo>
                    <a:pt x="11508" y="14695"/>
                    <a:pt x="11508" y="14695"/>
                    <a:pt x="11508" y="14617"/>
                  </a:cubicBezTo>
                  <a:cubicBezTo>
                    <a:pt x="11331" y="14617"/>
                    <a:pt x="11331" y="14539"/>
                    <a:pt x="11154" y="14539"/>
                  </a:cubicBezTo>
                  <a:cubicBezTo>
                    <a:pt x="11508" y="14383"/>
                    <a:pt x="10623" y="14461"/>
                    <a:pt x="10800" y="14539"/>
                  </a:cubicBezTo>
                  <a:cubicBezTo>
                    <a:pt x="10623" y="14539"/>
                    <a:pt x="10446" y="14461"/>
                    <a:pt x="10623" y="14383"/>
                  </a:cubicBezTo>
                  <a:cubicBezTo>
                    <a:pt x="10623" y="14305"/>
                    <a:pt x="10446" y="14383"/>
                    <a:pt x="10269" y="14383"/>
                  </a:cubicBezTo>
                  <a:cubicBezTo>
                    <a:pt x="10269" y="14383"/>
                    <a:pt x="10092" y="14383"/>
                    <a:pt x="10269" y="14383"/>
                  </a:cubicBezTo>
                  <a:cubicBezTo>
                    <a:pt x="10269" y="14383"/>
                    <a:pt x="9915" y="14227"/>
                    <a:pt x="9915" y="14305"/>
                  </a:cubicBezTo>
                  <a:cubicBezTo>
                    <a:pt x="9915" y="14227"/>
                    <a:pt x="10092" y="14227"/>
                    <a:pt x="10092" y="14149"/>
                  </a:cubicBezTo>
                  <a:cubicBezTo>
                    <a:pt x="9915" y="14149"/>
                    <a:pt x="10092" y="13993"/>
                    <a:pt x="9915" y="13993"/>
                  </a:cubicBezTo>
                  <a:cubicBezTo>
                    <a:pt x="9915" y="13915"/>
                    <a:pt x="9738" y="13837"/>
                    <a:pt x="10092" y="13837"/>
                  </a:cubicBezTo>
                  <a:cubicBezTo>
                    <a:pt x="9915" y="13759"/>
                    <a:pt x="9915" y="13759"/>
                    <a:pt x="9915" y="13837"/>
                  </a:cubicBezTo>
                  <a:cubicBezTo>
                    <a:pt x="9915" y="13759"/>
                    <a:pt x="10092" y="13681"/>
                    <a:pt x="9915" y="13681"/>
                  </a:cubicBezTo>
                  <a:cubicBezTo>
                    <a:pt x="9915" y="13681"/>
                    <a:pt x="9915" y="13525"/>
                    <a:pt x="9915" y="13525"/>
                  </a:cubicBezTo>
                  <a:cubicBezTo>
                    <a:pt x="9915" y="13447"/>
                    <a:pt x="9915" y="13447"/>
                    <a:pt x="9915" y="13447"/>
                  </a:cubicBezTo>
                  <a:cubicBezTo>
                    <a:pt x="9915" y="13369"/>
                    <a:pt x="9738" y="13369"/>
                    <a:pt x="9738" y="13369"/>
                  </a:cubicBezTo>
                  <a:cubicBezTo>
                    <a:pt x="9915" y="13369"/>
                    <a:pt x="9915" y="13369"/>
                    <a:pt x="10092" y="13369"/>
                  </a:cubicBezTo>
                  <a:cubicBezTo>
                    <a:pt x="9915" y="13369"/>
                    <a:pt x="9915" y="13369"/>
                    <a:pt x="9915" y="13369"/>
                  </a:cubicBezTo>
                  <a:cubicBezTo>
                    <a:pt x="9915" y="13369"/>
                    <a:pt x="10092" y="13369"/>
                    <a:pt x="10092" y="13369"/>
                  </a:cubicBezTo>
                  <a:cubicBezTo>
                    <a:pt x="9915" y="13291"/>
                    <a:pt x="9738" y="13213"/>
                    <a:pt x="9915" y="13213"/>
                  </a:cubicBezTo>
                  <a:cubicBezTo>
                    <a:pt x="9915" y="13213"/>
                    <a:pt x="9915" y="13213"/>
                    <a:pt x="9915" y="13213"/>
                  </a:cubicBezTo>
                  <a:cubicBezTo>
                    <a:pt x="9915" y="13213"/>
                    <a:pt x="9915" y="13213"/>
                    <a:pt x="9915" y="13135"/>
                  </a:cubicBezTo>
                  <a:cubicBezTo>
                    <a:pt x="9915" y="13213"/>
                    <a:pt x="9915" y="13057"/>
                    <a:pt x="9915" y="13057"/>
                  </a:cubicBezTo>
                  <a:cubicBezTo>
                    <a:pt x="9915" y="13057"/>
                    <a:pt x="9915" y="13057"/>
                    <a:pt x="9915" y="13057"/>
                  </a:cubicBezTo>
                  <a:cubicBezTo>
                    <a:pt x="9915" y="13057"/>
                    <a:pt x="9738" y="13057"/>
                    <a:pt x="9738" y="12979"/>
                  </a:cubicBezTo>
                  <a:cubicBezTo>
                    <a:pt x="9738" y="12979"/>
                    <a:pt x="9915" y="12979"/>
                    <a:pt x="9915" y="12979"/>
                  </a:cubicBezTo>
                  <a:cubicBezTo>
                    <a:pt x="9915" y="12979"/>
                    <a:pt x="9738" y="12979"/>
                    <a:pt x="9738" y="12979"/>
                  </a:cubicBezTo>
                  <a:cubicBezTo>
                    <a:pt x="9738" y="12979"/>
                    <a:pt x="9738" y="12901"/>
                    <a:pt x="9915" y="12901"/>
                  </a:cubicBezTo>
                  <a:cubicBezTo>
                    <a:pt x="9738" y="12901"/>
                    <a:pt x="9915" y="12901"/>
                    <a:pt x="9738" y="12901"/>
                  </a:cubicBezTo>
                  <a:cubicBezTo>
                    <a:pt x="9738" y="12901"/>
                    <a:pt x="9738" y="12901"/>
                    <a:pt x="9738" y="12901"/>
                  </a:cubicBezTo>
                  <a:cubicBezTo>
                    <a:pt x="9915" y="12901"/>
                    <a:pt x="9915" y="12901"/>
                    <a:pt x="10092" y="12901"/>
                  </a:cubicBezTo>
                  <a:cubicBezTo>
                    <a:pt x="9915" y="12901"/>
                    <a:pt x="9915" y="12901"/>
                    <a:pt x="9738" y="12901"/>
                  </a:cubicBezTo>
                  <a:cubicBezTo>
                    <a:pt x="9915" y="12901"/>
                    <a:pt x="9915" y="12901"/>
                    <a:pt x="9915" y="12901"/>
                  </a:cubicBezTo>
                  <a:cubicBezTo>
                    <a:pt x="9915" y="12823"/>
                    <a:pt x="9915" y="12823"/>
                    <a:pt x="9915" y="12823"/>
                  </a:cubicBezTo>
                  <a:cubicBezTo>
                    <a:pt x="9915" y="12823"/>
                    <a:pt x="10092" y="12823"/>
                    <a:pt x="10092" y="12745"/>
                  </a:cubicBezTo>
                  <a:cubicBezTo>
                    <a:pt x="9915" y="12745"/>
                    <a:pt x="9915" y="12745"/>
                    <a:pt x="9915" y="12745"/>
                  </a:cubicBezTo>
                  <a:cubicBezTo>
                    <a:pt x="9915" y="12745"/>
                    <a:pt x="10092" y="12745"/>
                    <a:pt x="10092" y="12745"/>
                  </a:cubicBezTo>
                  <a:cubicBezTo>
                    <a:pt x="10092" y="12745"/>
                    <a:pt x="10092" y="12823"/>
                    <a:pt x="10269" y="12823"/>
                  </a:cubicBezTo>
                  <a:cubicBezTo>
                    <a:pt x="10269" y="12823"/>
                    <a:pt x="10269" y="12745"/>
                    <a:pt x="10092" y="12745"/>
                  </a:cubicBezTo>
                  <a:cubicBezTo>
                    <a:pt x="10269" y="12745"/>
                    <a:pt x="10269" y="12901"/>
                    <a:pt x="10446" y="12901"/>
                  </a:cubicBezTo>
                  <a:cubicBezTo>
                    <a:pt x="10446" y="12901"/>
                    <a:pt x="10446" y="12745"/>
                    <a:pt x="10446" y="12745"/>
                  </a:cubicBezTo>
                  <a:cubicBezTo>
                    <a:pt x="10446" y="12745"/>
                    <a:pt x="10269" y="12745"/>
                    <a:pt x="10269" y="12745"/>
                  </a:cubicBezTo>
                  <a:cubicBezTo>
                    <a:pt x="10269" y="12745"/>
                    <a:pt x="10269" y="12745"/>
                    <a:pt x="10269" y="12667"/>
                  </a:cubicBezTo>
                  <a:cubicBezTo>
                    <a:pt x="10269" y="12667"/>
                    <a:pt x="10269" y="12589"/>
                    <a:pt x="10269" y="12589"/>
                  </a:cubicBezTo>
                  <a:cubicBezTo>
                    <a:pt x="10092" y="12667"/>
                    <a:pt x="10269" y="12512"/>
                    <a:pt x="10269" y="12512"/>
                  </a:cubicBezTo>
                  <a:cubicBezTo>
                    <a:pt x="10269" y="12434"/>
                    <a:pt x="10092" y="12356"/>
                    <a:pt x="10446" y="12278"/>
                  </a:cubicBezTo>
                  <a:cubicBezTo>
                    <a:pt x="10269" y="12278"/>
                    <a:pt x="10446" y="12278"/>
                    <a:pt x="10446" y="12200"/>
                  </a:cubicBezTo>
                  <a:cubicBezTo>
                    <a:pt x="10446" y="12200"/>
                    <a:pt x="10446" y="12044"/>
                    <a:pt x="10446" y="11966"/>
                  </a:cubicBezTo>
                  <a:cubicBezTo>
                    <a:pt x="10446" y="11966"/>
                    <a:pt x="10623" y="11966"/>
                    <a:pt x="10446" y="12044"/>
                  </a:cubicBezTo>
                  <a:cubicBezTo>
                    <a:pt x="10623" y="11966"/>
                    <a:pt x="10623" y="11966"/>
                    <a:pt x="10623" y="11966"/>
                  </a:cubicBezTo>
                  <a:cubicBezTo>
                    <a:pt x="10623" y="11966"/>
                    <a:pt x="10446" y="11966"/>
                    <a:pt x="10446" y="11888"/>
                  </a:cubicBezTo>
                  <a:cubicBezTo>
                    <a:pt x="10446" y="11888"/>
                    <a:pt x="10269" y="11810"/>
                    <a:pt x="10269" y="11810"/>
                  </a:cubicBezTo>
                  <a:cubicBezTo>
                    <a:pt x="10269" y="11810"/>
                    <a:pt x="10269" y="11810"/>
                    <a:pt x="10269" y="11810"/>
                  </a:cubicBezTo>
                  <a:cubicBezTo>
                    <a:pt x="10269" y="11732"/>
                    <a:pt x="10269" y="11732"/>
                    <a:pt x="10092" y="11732"/>
                  </a:cubicBezTo>
                  <a:cubicBezTo>
                    <a:pt x="10269" y="11732"/>
                    <a:pt x="10092" y="11576"/>
                    <a:pt x="10092" y="11576"/>
                  </a:cubicBezTo>
                  <a:cubicBezTo>
                    <a:pt x="10092" y="11576"/>
                    <a:pt x="10269" y="11498"/>
                    <a:pt x="10269" y="11498"/>
                  </a:cubicBezTo>
                  <a:cubicBezTo>
                    <a:pt x="10446" y="11576"/>
                    <a:pt x="10446" y="11654"/>
                    <a:pt x="10800" y="11654"/>
                  </a:cubicBezTo>
                  <a:cubicBezTo>
                    <a:pt x="10800" y="11576"/>
                    <a:pt x="10623" y="11576"/>
                    <a:pt x="10800" y="11576"/>
                  </a:cubicBezTo>
                  <a:cubicBezTo>
                    <a:pt x="10800" y="11498"/>
                    <a:pt x="10977" y="11576"/>
                    <a:pt x="10977" y="11576"/>
                  </a:cubicBezTo>
                  <a:cubicBezTo>
                    <a:pt x="11154" y="11576"/>
                    <a:pt x="10977" y="11420"/>
                    <a:pt x="11154" y="11342"/>
                  </a:cubicBezTo>
                  <a:cubicBezTo>
                    <a:pt x="11154" y="11420"/>
                    <a:pt x="11154" y="11420"/>
                    <a:pt x="11154" y="11420"/>
                  </a:cubicBezTo>
                  <a:cubicBezTo>
                    <a:pt x="11331" y="11420"/>
                    <a:pt x="11331" y="11420"/>
                    <a:pt x="11331" y="11420"/>
                  </a:cubicBezTo>
                  <a:cubicBezTo>
                    <a:pt x="11331" y="11342"/>
                    <a:pt x="11154" y="11342"/>
                    <a:pt x="10977" y="11264"/>
                  </a:cubicBezTo>
                  <a:cubicBezTo>
                    <a:pt x="11154" y="11264"/>
                    <a:pt x="11154" y="11342"/>
                    <a:pt x="11331" y="11264"/>
                  </a:cubicBezTo>
                  <a:cubicBezTo>
                    <a:pt x="11331" y="11186"/>
                    <a:pt x="11154" y="11108"/>
                    <a:pt x="11154" y="11108"/>
                  </a:cubicBezTo>
                  <a:cubicBezTo>
                    <a:pt x="11154" y="11030"/>
                    <a:pt x="11154" y="11030"/>
                    <a:pt x="11154" y="11030"/>
                  </a:cubicBezTo>
                  <a:cubicBezTo>
                    <a:pt x="10977" y="11030"/>
                    <a:pt x="10977" y="10952"/>
                    <a:pt x="10977" y="10952"/>
                  </a:cubicBezTo>
                  <a:cubicBezTo>
                    <a:pt x="10977" y="10874"/>
                    <a:pt x="10977" y="10796"/>
                    <a:pt x="10800" y="10796"/>
                  </a:cubicBezTo>
                  <a:cubicBezTo>
                    <a:pt x="10800" y="10796"/>
                    <a:pt x="10800" y="10796"/>
                    <a:pt x="10977" y="10796"/>
                  </a:cubicBezTo>
                  <a:cubicBezTo>
                    <a:pt x="10977" y="10796"/>
                    <a:pt x="10977" y="10952"/>
                    <a:pt x="11154" y="10874"/>
                  </a:cubicBezTo>
                  <a:cubicBezTo>
                    <a:pt x="11154" y="10952"/>
                    <a:pt x="11154" y="11030"/>
                    <a:pt x="11154" y="11030"/>
                  </a:cubicBezTo>
                  <a:cubicBezTo>
                    <a:pt x="11154" y="11108"/>
                    <a:pt x="11331" y="11030"/>
                    <a:pt x="11331" y="10952"/>
                  </a:cubicBezTo>
                  <a:cubicBezTo>
                    <a:pt x="11331" y="11030"/>
                    <a:pt x="11508" y="11030"/>
                    <a:pt x="11508" y="11030"/>
                  </a:cubicBezTo>
                  <a:cubicBezTo>
                    <a:pt x="11508" y="11108"/>
                    <a:pt x="11331" y="11030"/>
                    <a:pt x="11331" y="11108"/>
                  </a:cubicBezTo>
                  <a:cubicBezTo>
                    <a:pt x="11331" y="11108"/>
                    <a:pt x="11331" y="11108"/>
                    <a:pt x="11331" y="11108"/>
                  </a:cubicBezTo>
                  <a:cubicBezTo>
                    <a:pt x="11508" y="11108"/>
                    <a:pt x="11508" y="11108"/>
                    <a:pt x="11508" y="11030"/>
                  </a:cubicBezTo>
                  <a:cubicBezTo>
                    <a:pt x="11508" y="11030"/>
                    <a:pt x="11508" y="11030"/>
                    <a:pt x="11508" y="11030"/>
                  </a:cubicBezTo>
                  <a:cubicBezTo>
                    <a:pt x="11508" y="11108"/>
                    <a:pt x="11508" y="11108"/>
                    <a:pt x="11508" y="11108"/>
                  </a:cubicBezTo>
                  <a:cubicBezTo>
                    <a:pt x="11685" y="11108"/>
                    <a:pt x="11685" y="11108"/>
                    <a:pt x="11685" y="11030"/>
                  </a:cubicBezTo>
                  <a:cubicBezTo>
                    <a:pt x="11685" y="10952"/>
                    <a:pt x="11685" y="11030"/>
                    <a:pt x="11685" y="11030"/>
                  </a:cubicBezTo>
                  <a:cubicBezTo>
                    <a:pt x="11685" y="11030"/>
                    <a:pt x="11685" y="11030"/>
                    <a:pt x="11685" y="11030"/>
                  </a:cubicBezTo>
                  <a:cubicBezTo>
                    <a:pt x="11685" y="10952"/>
                    <a:pt x="11685" y="10952"/>
                    <a:pt x="11685" y="10952"/>
                  </a:cubicBezTo>
                  <a:cubicBezTo>
                    <a:pt x="11685" y="10952"/>
                    <a:pt x="11685" y="10952"/>
                    <a:pt x="11685" y="10952"/>
                  </a:cubicBezTo>
                  <a:cubicBezTo>
                    <a:pt x="11685" y="10952"/>
                    <a:pt x="11685" y="10952"/>
                    <a:pt x="11685" y="10952"/>
                  </a:cubicBezTo>
                  <a:cubicBezTo>
                    <a:pt x="11862" y="10952"/>
                    <a:pt x="11862" y="11030"/>
                    <a:pt x="12039" y="11030"/>
                  </a:cubicBezTo>
                  <a:cubicBezTo>
                    <a:pt x="12039" y="10952"/>
                    <a:pt x="12039" y="10952"/>
                    <a:pt x="11862" y="10874"/>
                  </a:cubicBezTo>
                  <a:cubicBezTo>
                    <a:pt x="11862" y="10874"/>
                    <a:pt x="12216" y="10952"/>
                    <a:pt x="12039" y="10874"/>
                  </a:cubicBezTo>
                  <a:cubicBezTo>
                    <a:pt x="12039" y="10874"/>
                    <a:pt x="12039" y="10874"/>
                    <a:pt x="12039" y="10874"/>
                  </a:cubicBezTo>
                  <a:cubicBezTo>
                    <a:pt x="11862" y="10874"/>
                    <a:pt x="11862" y="10796"/>
                    <a:pt x="12039" y="10796"/>
                  </a:cubicBezTo>
                  <a:cubicBezTo>
                    <a:pt x="12039" y="10796"/>
                    <a:pt x="12039" y="10874"/>
                    <a:pt x="12216" y="10796"/>
                  </a:cubicBezTo>
                  <a:cubicBezTo>
                    <a:pt x="12216" y="10796"/>
                    <a:pt x="12216" y="10796"/>
                    <a:pt x="12216" y="10874"/>
                  </a:cubicBezTo>
                  <a:cubicBezTo>
                    <a:pt x="12216" y="10718"/>
                    <a:pt x="11685" y="10796"/>
                    <a:pt x="11685" y="10796"/>
                  </a:cubicBezTo>
                  <a:cubicBezTo>
                    <a:pt x="11685" y="10718"/>
                    <a:pt x="11862" y="10718"/>
                    <a:pt x="11862" y="10718"/>
                  </a:cubicBezTo>
                  <a:cubicBezTo>
                    <a:pt x="11862" y="10718"/>
                    <a:pt x="11862" y="10718"/>
                    <a:pt x="12039" y="10718"/>
                  </a:cubicBezTo>
                  <a:cubicBezTo>
                    <a:pt x="11862" y="10718"/>
                    <a:pt x="11862" y="10718"/>
                    <a:pt x="11862" y="10718"/>
                  </a:cubicBezTo>
                  <a:cubicBezTo>
                    <a:pt x="11862" y="10640"/>
                    <a:pt x="12039" y="10718"/>
                    <a:pt x="12039" y="10718"/>
                  </a:cubicBezTo>
                  <a:cubicBezTo>
                    <a:pt x="12039" y="10718"/>
                    <a:pt x="12039" y="10640"/>
                    <a:pt x="12216" y="10640"/>
                  </a:cubicBezTo>
                  <a:cubicBezTo>
                    <a:pt x="12216" y="10640"/>
                    <a:pt x="12216" y="10640"/>
                    <a:pt x="12039" y="10640"/>
                  </a:cubicBezTo>
                  <a:cubicBezTo>
                    <a:pt x="12216" y="10640"/>
                    <a:pt x="12216" y="10562"/>
                    <a:pt x="12216" y="10562"/>
                  </a:cubicBezTo>
                  <a:cubicBezTo>
                    <a:pt x="12216" y="10562"/>
                    <a:pt x="12216" y="10562"/>
                    <a:pt x="12393" y="10562"/>
                  </a:cubicBezTo>
                  <a:cubicBezTo>
                    <a:pt x="12393" y="10562"/>
                    <a:pt x="12216" y="10484"/>
                    <a:pt x="12216" y="10484"/>
                  </a:cubicBezTo>
                  <a:cubicBezTo>
                    <a:pt x="12216" y="10484"/>
                    <a:pt x="12216" y="10484"/>
                    <a:pt x="12216" y="10484"/>
                  </a:cubicBezTo>
                  <a:cubicBezTo>
                    <a:pt x="12216" y="10484"/>
                    <a:pt x="12393" y="10484"/>
                    <a:pt x="12571" y="10484"/>
                  </a:cubicBezTo>
                  <a:cubicBezTo>
                    <a:pt x="12393" y="10484"/>
                    <a:pt x="12393" y="10406"/>
                    <a:pt x="12393" y="10406"/>
                  </a:cubicBezTo>
                  <a:cubicBezTo>
                    <a:pt x="12393" y="10406"/>
                    <a:pt x="12571" y="10406"/>
                    <a:pt x="12571" y="10406"/>
                  </a:cubicBezTo>
                  <a:cubicBezTo>
                    <a:pt x="12571" y="10406"/>
                    <a:pt x="12571" y="10406"/>
                    <a:pt x="12571" y="10406"/>
                  </a:cubicBezTo>
                  <a:cubicBezTo>
                    <a:pt x="12393" y="10406"/>
                    <a:pt x="12571" y="10562"/>
                    <a:pt x="12571" y="10484"/>
                  </a:cubicBezTo>
                  <a:cubicBezTo>
                    <a:pt x="12571" y="10484"/>
                    <a:pt x="12748" y="10484"/>
                    <a:pt x="12748" y="10406"/>
                  </a:cubicBezTo>
                  <a:cubicBezTo>
                    <a:pt x="12748" y="10406"/>
                    <a:pt x="12571" y="10406"/>
                    <a:pt x="12393" y="10328"/>
                  </a:cubicBezTo>
                  <a:cubicBezTo>
                    <a:pt x="12571" y="10328"/>
                    <a:pt x="12571" y="10328"/>
                    <a:pt x="12748" y="10328"/>
                  </a:cubicBezTo>
                  <a:cubicBezTo>
                    <a:pt x="12748" y="10328"/>
                    <a:pt x="12748" y="10328"/>
                    <a:pt x="12748" y="10406"/>
                  </a:cubicBezTo>
                  <a:cubicBezTo>
                    <a:pt x="12925" y="10406"/>
                    <a:pt x="12925" y="10484"/>
                    <a:pt x="12925" y="10484"/>
                  </a:cubicBezTo>
                  <a:cubicBezTo>
                    <a:pt x="12925" y="10484"/>
                    <a:pt x="13102" y="10406"/>
                    <a:pt x="13102" y="10406"/>
                  </a:cubicBezTo>
                  <a:cubicBezTo>
                    <a:pt x="12925" y="10406"/>
                    <a:pt x="12925" y="10406"/>
                    <a:pt x="12925" y="10328"/>
                  </a:cubicBezTo>
                  <a:cubicBezTo>
                    <a:pt x="13102" y="10406"/>
                    <a:pt x="13102" y="10406"/>
                    <a:pt x="13102" y="10328"/>
                  </a:cubicBezTo>
                  <a:cubicBezTo>
                    <a:pt x="13102" y="10328"/>
                    <a:pt x="13102" y="10328"/>
                    <a:pt x="13102" y="10328"/>
                  </a:cubicBezTo>
                  <a:cubicBezTo>
                    <a:pt x="13102" y="10328"/>
                    <a:pt x="13102" y="10328"/>
                    <a:pt x="13102" y="10328"/>
                  </a:cubicBezTo>
                  <a:cubicBezTo>
                    <a:pt x="13102" y="10328"/>
                    <a:pt x="13102" y="10250"/>
                    <a:pt x="13102" y="10250"/>
                  </a:cubicBezTo>
                  <a:cubicBezTo>
                    <a:pt x="13102" y="10250"/>
                    <a:pt x="13279" y="10250"/>
                    <a:pt x="13279" y="10250"/>
                  </a:cubicBezTo>
                  <a:cubicBezTo>
                    <a:pt x="13279" y="10250"/>
                    <a:pt x="13279" y="10250"/>
                    <a:pt x="13279" y="10250"/>
                  </a:cubicBezTo>
                  <a:cubicBezTo>
                    <a:pt x="13456" y="10172"/>
                    <a:pt x="13279" y="10094"/>
                    <a:pt x="13456" y="10016"/>
                  </a:cubicBezTo>
                  <a:cubicBezTo>
                    <a:pt x="13456" y="10016"/>
                    <a:pt x="13456" y="10094"/>
                    <a:pt x="13456" y="10016"/>
                  </a:cubicBezTo>
                  <a:cubicBezTo>
                    <a:pt x="13456" y="10016"/>
                    <a:pt x="13456" y="10016"/>
                    <a:pt x="13456" y="10016"/>
                  </a:cubicBezTo>
                  <a:cubicBezTo>
                    <a:pt x="13633" y="10016"/>
                    <a:pt x="13633" y="10094"/>
                    <a:pt x="13810" y="10094"/>
                  </a:cubicBezTo>
                  <a:cubicBezTo>
                    <a:pt x="13810" y="10016"/>
                    <a:pt x="13633" y="10016"/>
                    <a:pt x="13810" y="10016"/>
                  </a:cubicBezTo>
                  <a:cubicBezTo>
                    <a:pt x="13633" y="9938"/>
                    <a:pt x="13633" y="9938"/>
                    <a:pt x="13633" y="9938"/>
                  </a:cubicBezTo>
                  <a:cubicBezTo>
                    <a:pt x="13633" y="9938"/>
                    <a:pt x="13456" y="9860"/>
                    <a:pt x="13633" y="9860"/>
                  </a:cubicBezTo>
                  <a:cubicBezTo>
                    <a:pt x="13633" y="9860"/>
                    <a:pt x="13810" y="9938"/>
                    <a:pt x="13810" y="9938"/>
                  </a:cubicBezTo>
                  <a:cubicBezTo>
                    <a:pt x="13987" y="9938"/>
                    <a:pt x="13810" y="10016"/>
                    <a:pt x="13987" y="10016"/>
                  </a:cubicBezTo>
                  <a:cubicBezTo>
                    <a:pt x="13987" y="10094"/>
                    <a:pt x="14164" y="10094"/>
                    <a:pt x="14164" y="10016"/>
                  </a:cubicBezTo>
                  <a:cubicBezTo>
                    <a:pt x="14164" y="10016"/>
                    <a:pt x="14164" y="9938"/>
                    <a:pt x="14164" y="9938"/>
                  </a:cubicBezTo>
                  <a:cubicBezTo>
                    <a:pt x="14164" y="9860"/>
                    <a:pt x="14164" y="9860"/>
                    <a:pt x="14341" y="9860"/>
                  </a:cubicBezTo>
                  <a:cubicBezTo>
                    <a:pt x="14341" y="9860"/>
                    <a:pt x="14341" y="9782"/>
                    <a:pt x="14341" y="9782"/>
                  </a:cubicBezTo>
                  <a:cubicBezTo>
                    <a:pt x="14518" y="9782"/>
                    <a:pt x="14518" y="9782"/>
                    <a:pt x="14518" y="9782"/>
                  </a:cubicBezTo>
                  <a:cubicBezTo>
                    <a:pt x="14518" y="9782"/>
                    <a:pt x="14518" y="9704"/>
                    <a:pt x="14695" y="9704"/>
                  </a:cubicBezTo>
                  <a:cubicBezTo>
                    <a:pt x="14695" y="9704"/>
                    <a:pt x="14695" y="9704"/>
                    <a:pt x="14695" y="9704"/>
                  </a:cubicBezTo>
                  <a:cubicBezTo>
                    <a:pt x="14695" y="9704"/>
                    <a:pt x="14872" y="9704"/>
                    <a:pt x="14872" y="9704"/>
                  </a:cubicBezTo>
                  <a:cubicBezTo>
                    <a:pt x="15049" y="9704"/>
                    <a:pt x="14872" y="9626"/>
                    <a:pt x="15049" y="9548"/>
                  </a:cubicBezTo>
                  <a:cubicBezTo>
                    <a:pt x="15049" y="9626"/>
                    <a:pt x="14872" y="9704"/>
                    <a:pt x="15049" y="9704"/>
                  </a:cubicBezTo>
                  <a:cubicBezTo>
                    <a:pt x="15049" y="9704"/>
                    <a:pt x="15049" y="9548"/>
                    <a:pt x="15049" y="9548"/>
                  </a:cubicBezTo>
                  <a:cubicBezTo>
                    <a:pt x="15226" y="9548"/>
                    <a:pt x="15049" y="9626"/>
                    <a:pt x="15226" y="9704"/>
                  </a:cubicBezTo>
                  <a:cubicBezTo>
                    <a:pt x="15226" y="9704"/>
                    <a:pt x="15226" y="9548"/>
                    <a:pt x="15226" y="9548"/>
                  </a:cubicBezTo>
                  <a:cubicBezTo>
                    <a:pt x="15226" y="9548"/>
                    <a:pt x="15226" y="9548"/>
                    <a:pt x="15226" y="9548"/>
                  </a:cubicBezTo>
                  <a:cubicBezTo>
                    <a:pt x="15226" y="9470"/>
                    <a:pt x="15403" y="9470"/>
                    <a:pt x="15403" y="9470"/>
                  </a:cubicBezTo>
                  <a:cubicBezTo>
                    <a:pt x="15403" y="9470"/>
                    <a:pt x="15403" y="9470"/>
                    <a:pt x="15403" y="9548"/>
                  </a:cubicBezTo>
                  <a:cubicBezTo>
                    <a:pt x="15580" y="9470"/>
                    <a:pt x="15580" y="9392"/>
                    <a:pt x="15580" y="9470"/>
                  </a:cubicBezTo>
                  <a:cubicBezTo>
                    <a:pt x="15580" y="9470"/>
                    <a:pt x="15757" y="9470"/>
                    <a:pt x="15757" y="9470"/>
                  </a:cubicBezTo>
                  <a:cubicBezTo>
                    <a:pt x="15580" y="9470"/>
                    <a:pt x="15580" y="9392"/>
                    <a:pt x="15580" y="9392"/>
                  </a:cubicBezTo>
                  <a:cubicBezTo>
                    <a:pt x="15580" y="9392"/>
                    <a:pt x="15757" y="9392"/>
                    <a:pt x="15757" y="9392"/>
                  </a:cubicBezTo>
                  <a:cubicBezTo>
                    <a:pt x="15934" y="9314"/>
                    <a:pt x="15934" y="9314"/>
                    <a:pt x="15934" y="9236"/>
                  </a:cubicBezTo>
                  <a:cubicBezTo>
                    <a:pt x="15934" y="9236"/>
                    <a:pt x="15934" y="9236"/>
                    <a:pt x="15934" y="9158"/>
                  </a:cubicBezTo>
                  <a:cubicBezTo>
                    <a:pt x="16112" y="9158"/>
                    <a:pt x="16112" y="9080"/>
                    <a:pt x="16112" y="9002"/>
                  </a:cubicBezTo>
                  <a:cubicBezTo>
                    <a:pt x="16112" y="8925"/>
                    <a:pt x="16112" y="8925"/>
                    <a:pt x="16112" y="8847"/>
                  </a:cubicBezTo>
                  <a:cubicBezTo>
                    <a:pt x="16289" y="8847"/>
                    <a:pt x="16289" y="8769"/>
                    <a:pt x="16289" y="8769"/>
                  </a:cubicBezTo>
                  <a:cubicBezTo>
                    <a:pt x="16289" y="8769"/>
                    <a:pt x="16289" y="8769"/>
                    <a:pt x="16466" y="8769"/>
                  </a:cubicBezTo>
                  <a:cubicBezTo>
                    <a:pt x="16466" y="8769"/>
                    <a:pt x="16466" y="8691"/>
                    <a:pt x="16466" y="8691"/>
                  </a:cubicBezTo>
                  <a:cubicBezTo>
                    <a:pt x="16643" y="8613"/>
                    <a:pt x="16643" y="8613"/>
                    <a:pt x="16643" y="8613"/>
                  </a:cubicBezTo>
                  <a:cubicBezTo>
                    <a:pt x="16643" y="8613"/>
                    <a:pt x="16643" y="8613"/>
                    <a:pt x="16643" y="8613"/>
                  </a:cubicBezTo>
                  <a:cubicBezTo>
                    <a:pt x="16643" y="8613"/>
                    <a:pt x="16643" y="8535"/>
                    <a:pt x="16643" y="8535"/>
                  </a:cubicBezTo>
                  <a:cubicBezTo>
                    <a:pt x="16643" y="8535"/>
                    <a:pt x="16820" y="8613"/>
                    <a:pt x="16820" y="8613"/>
                  </a:cubicBezTo>
                  <a:cubicBezTo>
                    <a:pt x="16820" y="8535"/>
                    <a:pt x="17351" y="8379"/>
                    <a:pt x="17174" y="8379"/>
                  </a:cubicBezTo>
                  <a:cubicBezTo>
                    <a:pt x="17174" y="8379"/>
                    <a:pt x="17174" y="8379"/>
                    <a:pt x="17174" y="8379"/>
                  </a:cubicBezTo>
                  <a:cubicBezTo>
                    <a:pt x="16997" y="8379"/>
                    <a:pt x="16997" y="8457"/>
                    <a:pt x="16997" y="8379"/>
                  </a:cubicBezTo>
                  <a:cubicBezTo>
                    <a:pt x="16997" y="8379"/>
                    <a:pt x="16997" y="8301"/>
                    <a:pt x="16997" y="8301"/>
                  </a:cubicBezTo>
                  <a:cubicBezTo>
                    <a:pt x="16997" y="8301"/>
                    <a:pt x="16820" y="8301"/>
                    <a:pt x="16820" y="8301"/>
                  </a:cubicBezTo>
                  <a:cubicBezTo>
                    <a:pt x="16820" y="8301"/>
                    <a:pt x="16820" y="8301"/>
                    <a:pt x="16820" y="8301"/>
                  </a:cubicBezTo>
                  <a:cubicBezTo>
                    <a:pt x="16643" y="8301"/>
                    <a:pt x="16643" y="8223"/>
                    <a:pt x="16820" y="8301"/>
                  </a:cubicBezTo>
                  <a:cubicBezTo>
                    <a:pt x="16820" y="8301"/>
                    <a:pt x="16820" y="8223"/>
                    <a:pt x="16997" y="8223"/>
                  </a:cubicBezTo>
                  <a:cubicBezTo>
                    <a:pt x="16997" y="8301"/>
                    <a:pt x="16997" y="8301"/>
                    <a:pt x="16997" y="8301"/>
                  </a:cubicBezTo>
                  <a:cubicBezTo>
                    <a:pt x="16997" y="8301"/>
                    <a:pt x="16997" y="8223"/>
                    <a:pt x="16997" y="8145"/>
                  </a:cubicBezTo>
                  <a:cubicBezTo>
                    <a:pt x="16997" y="8223"/>
                    <a:pt x="16997" y="8223"/>
                    <a:pt x="16997" y="8223"/>
                  </a:cubicBezTo>
                  <a:cubicBezTo>
                    <a:pt x="16820" y="8223"/>
                    <a:pt x="16820" y="8145"/>
                    <a:pt x="16820" y="8145"/>
                  </a:cubicBezTo>
                  <a:cubicBezTo>
                    <a:pt x="16820" y="8145"/>
                    <a:pt x="16820" y="8223"/>
                    <a:pt x="16820" y="8223"/>
                  </a:cubicBezTo>
                  <a:cubicBezTo>
                    <a:pt x="16643" y="8145"/>
                    <a:pt x="16466" y="8067"/>
                    <a:pt x="16643" y="8067"/>
                  </a:cubicBezTo>
                  <a:cubicBezTo>
                    <a:pt x="16643" y="8067"/>
                    <a:pt x="16289" y="7989"/>
                    <a:pt x="16289" y="7911"/>
                  </a:cubicBezTo>
                  <a:cubicBezTo>
                    <a:pt x="16466" y="7911"/>
                    <a:pt x="16643" y="7989"/>
                    <a:pt x="16643" y="8067"/>
                  </a:cubicBezTo>
                  <a:cubicBezTo>
                    <a:pt x="16643" y="7989"/>
                    <a:pt x="16643" y="7989"/>
                    <a:pt x="16643" y="7989"/>
                  </a:cubicBezTo>
                  <a:cubicBezTo>
                    <a:pt x="16643" y="7989"/>
                    <a:pt x="16643" y="7911"/>
                    <a:pt x="16466" y="7911"/>
                  </a:cubicBezTo>
                  <a:cubicBezTo>
                    <a:pt x="16820" y="7911"/>
                    <a:pt x="16643" y="7833"/>
                    <a:pt x="16466" y="7833"/>
                  </a:cubicBezTo>
                  <a:cubicBezTo>
                    <a:pt x="16466" y="7833"/>
                    <a:pt x="16466" y="7833"/>
                    <a:pt x="16289" y="7833"/>
                  </a:cubicBezTo>
                  <a:cubicBezTo>
                    <a:pt x="16289" y="7833"/>
                    <a:pt x="16289" y="7755"/>
                    <a:pt x="16289" y="7755"/>
                  </a:cubicBezTo>
                  <a:cubicBezTo>
                    <a:pt x="16289" y="7755"/>
                    <a:pt x="16289" y="7755"/>
                    <a:pt x="16289" y="7755"/>
                  </a:cubicBezTo>
                  <a:cubicBezTo>
                    <a:pt x="16466" y="7755"/>
                    <a:pt x="16289" y="7755"/>
                    <a:pt x="16466" y="7755"/>
                  </a:cubicBezTo>
                  <a:cubicBezTo>
                    <a:pt x="16466" y="7755"/>
                    <a:pt x="16466" y="7755"/>
                    <a:pt x="16466" y="7677"/>
                  </a:cubicBezTo>
                  <a:cubicBezTo>
                    <a:pt x="16466" y="7677"/>
                    <a:pt x="16466" y="7599"/>
                    <a:pt x="16643" y="7599"/>
                  </a:cubicBezTo>
                  <a:cubicBezTo>
                    <a:pt x="16643" y="7521"/>
                    <a:pt x="16820" y="7521"/>
                    <a:pt x="16820" y="7521"/>
                  </a:cubicBezTo>
                  <a:cubicBezTo>
                    <a:pt x="16820" y="7521"/>
                    <a:pt x="16820" y="7443"/>
                    <a:pt x="16820" y="7443"/>
                  </a:cubicBezTo>
                  <a:cubicBezTo>
                    <a:pt x="16820" y="7443"/>
                    <a:pt x="16997" y="7443"/>
                    <a:pt x="16997" y="7443"/>
                  </a:cubicBezTo>
                  <a:cubicBezTo>
                    <a:pt x="16997" y="7443"/>
                    <a:pt x="16997" y="7365"/>
                    <a:pt x="16997" y="7365"/>
                  </a:cubicBezTo>
                  <a:cubicBezTo>
                    <a:pt x="16997" y="7365"/>
                    <a:pt x="17174" y="7365"/>
                    <a:pt x="17174" y="7365"/>
                  </a:cubicBezTo>
                  <a:cubicBezTo>
                    <a:pt x="16997" y="7365"/>
                    <a:pt x="17174" y="7287"/>
                    <a:pt x="16997" y="7209"/>
                  </a:cubicBezTo>
                  <a:cubicBezTo>
                    <a:pt x="17351" y="7287"/>
                    <a:pt x="16997" y="7131"/>
                    <a:pt x="16997" y="7053"/>
                  </a:cubicBezTo>
                  <a:cubicBezTo>
                    <a:pt x="16820" y="6975"/>
                    <a:pt x="16820" y="6897"/>
                    <a:pt x="16643" y="6897"/>
                  </a:cubicBezTo>
                  <a:cubicBezTo>
                    <a:pt x="16643" y="6897"/>
                    <a:pt x="16820" y="6897"/>
                    <a:pt x="16643" y="6819"/>
                  </a:cubicBezTo>
                  <a:cubicBezTo>
                    <a:pt x="16820" y="6819"/>
                    <a:pt x="16997" y="7053"/>
                    <a:pt x="16997" y="7053"/>
                  </a:cubicBezTo>
                  <a:cubicBezTo>
                    <a:pt x="17174" y="7053"/>
                    <a:pt x="17351" y="7053"/>
                    <a:pt x="17351" y="6975"/>
                  </a:cubicBezTo>
                  <a:cubicBezTo>
                    <a:pt x="17351" y="6975"/>
                    <a:pt x="17174" y="6897"/>
                    <a:pt x="17174" y="6897"/>
                  </a:cubicBezTo>
                  <a:cubicBezTo>
                    <a:pt x="17174" y="6975"/>
                    <a:pt x="16997" y="6897"/>
                    <a:pt x="16820" y="6897"/>
                  </a:cubicBezTo>
                  <a:cubicBezTo>
                    <a:pt x="16997" y="6819"/>
                    <a:pt x="16997" y="6819"/>
                    <a:pt x="16997" y="6819"/>
                  </a:cubicBezTo>
                  <a:cubicBezTo>
                    <a:pt x="16820" y="6819"/>
                    <a:pt x="16997" y="6819"/>
                    <a:pt x="17174" y="6819"/>
                  </a:cubicBezTo>
                  <a:cubicBezTo>
                    <a:pt x="17174" y="6819"/>
                    <a:pt x="17174" y="6819"/>
                    <a:pt x="17174" y="6819"/>
                  </a:cubicBezTo>
                  <a:cubicBezTo>
                    <a:pt x="17174" y="6819"/>
                    <a:pt x="16997" y="6819"/>
                    <a:pt x="17174" y="6741"/>
                  </a:cubicBezTo>
                  <a:cubicBezTo>
                    <a:pt x="17174" y="6741"/>
                    <a:pt x="17174" y="6819"/>
                    <a:pt x="17351" y="6819"/>
                  </a:cubicBezTo>
                  <a:cubicBezTo>
                    <a:pt x="17351" y="6819"/>
                    <a:pt x="17351" y="6741"/>
                    <a:pt x="17351" y="6741"/>
                  </a:cubicBezTo>
                  <a:cubicBezTo>
                    <a:pt x="17351" y="6741"/>
                    <a:pt x="17528" y="6819"/>
                    <a:pt x="17528" y="6741"/>
                  </a:cubicBezTo>
                  <a:cubicBezTo>
                    <a:pt x="17705" y="6819"/>
                    <a:pt x="17705" y="6741"/>
                    <a:pt x="17705" y="6663"/>
                  </a:cubicBezTo>
                  <a:cubicBezTo>
                    <a:pt x="17882" y="6819"/>
                    <a:pt x="18059" y="6585"/>
                    <a:pt x="17705" y="6585"/>
                  </a:cubicBezTo>
                  <a:cubicBezTo>
                    <a:pt x="17705" y="6585"/>
                    <a:pt x="17705" y="6585"/>
                    <a:pt x="17705" y="6663"/>
                  </a:cubicBezTo>
                  <a:cubicBezTo>
                    <a:pt x="17705" y="6663"/>
                    <a:pt x="17528" y="6585"/>
                    <a:pt x="17528" y="6585"/>
                  </a:cubicBezTo>
                  <a:cubicBezTo>
                    <a:pt x="17705" y="6585"/>
                    <a:pt x="17882" y="6585"/>
                    <a:pt x="17882" y="6585"/>
                  </a:cubicBezTo>
                  <a:cubicBezTo>
                    <a:pt x="17882" y="6507"/>
                    <a:pt x="18059" y="6585"/>
                    <a:pt x="18059" y="6507"/>
                  </a:cubicBezTo>
                  <a:cubicBezTo>
                    <a:pt x="18059" y="6507"/>
                    <a:pt x="17882" y="6429"/>
                    <a:pt x="17705" y="6429"/>
                  </a:cubicBezTo>
                  <a:cubicBezTo>
                    <a:pt x="17528" y="6351"/>
                    <a:pt x="17528" y="6273"/>
                    <a:pt x="17351" y="6195"/>
                  </a:cubicBezTo>
                  <a:cubicBezTo>
                    <a:pt x="17528" y="6273"/>
                    <a:pt x="17528" y="6351"/>
                    <a:pt x="17705" y="6351"/>
                  </a:cubicBezTo>
                  <a:cubicBezTo>
                    <a:pt x="17882" y="6429"/>
                    <a:pt x="18059" y="6429"/>
                    <a:pt x="18236" y="6507"/>
                  </a:cubicBezTo>
                  <a:cubicBezTo>
                    <a:pt x="18236" y="6429"/>
                    <a:pt x="18590" y="6663"/>
                    <a:pt x="18413" y="6507"/>
                  </a:cubicBezTo>
                  <a:cubicBezTo>
                    <a:pt x="18413" y="6429"/>
                    <a:pt x="18413" y="6429"/>
                    <a:pt x="18413" y="6429"/>
                  </a:cubicBezTo>
                  <a:cubicBezTo>
                    <a:pt x="18413" y="6429"/>
                    <a:pt x="18413" y="6429"/>
                    <a:pt x="18413" y="6429"/>
                  </a:cubicBezTo>
                  <a:cubicBezTo>
                    <a:pt x="18413" y="6351"/>
                    <a:pt x="18236" y="6351"/>
                    <a:pt x="18236" y="6351"/>
                  </a:cubicBezTo>
                  <a:cubicBezTo>
                    <a:pt x="18236" y="6351"/>
                    <a:pt x="18413" y="6507"/>
                    <a:pt x="18059" y="6429"/>
                  </a:cubicBezTo>
                  <a:cubicBezTo>
                    <a:pt x="18413" y="6429"/>
                    <a:pt x="18236" y="6351"/>
                    <a:pt x="18236" y="6273"/>
                  </a:cubicBezTo>
                  <a:cubicBezTo>
                    <a:pt x="18236" y="6273"/>
                    <a:pt x="18413" y="6273"/>
                    <a:pt x="18413" y="6351"/>
                  </a:cubicBezTo>
                  <a:cubicBezTo>
                    <a:pt x="18413" y="6351"/>
                    <a:pt x="18413" y="6351"/>
                    <a:pt x="18413" y="6351"/>
                  </a:cubicBezTo>
                  <a:cubicBezTo>
                    <a:pt x="18413" y="6273"/>
                    <a:pt x="18413" y="6273"/>
                    <a:pt x="18413" y="6195"/>
                  </a:cubicBezTo>
                  <a:cubicBezTo>
                    <a:pt x="18236" y="6195"/>
                    <a:pt x="18236" y="6195"/>
                    <a:pt x="18059" y="6195"/>
                  </a:cubicBezTo>
                  <a:cubicBezTo>
                    <a:pt x="18236" y="6195"/>
                    <a:pt x="18236" y="6195"/>
                    <a:pt x="18413" y="6195"/>
                  </a:cubicBezTo>
                  <a:cubicBezTo>
                    <a:pt x="18413" y="6195"/>
                    <a:pt x="18413" y="6117"/>
                    <a:pt x="18413" y="6117"/>
                  </a:cubicBezTo>
                  <a:cubicBezTo>
                    <a:pt x="18413" y="6117"/>
                    <a:pt x="18413" y="6039"/>
                    <a:pt x="18413" y="6039"/>
                  </a:cubicBezTo>
                  <a:cubicBezTo>
                    <a:pt x="18413" y="6039"/>
                    <a:pt x="18413" y="5961"/>
                    <a:pt x="18413" y="5961"/>
                  </a:cubicBezTo>
                  <a:cubicBezTo>
                    <a:pt x="18590" y="5961"/>
                    <a:pt x="18590" y="6039"/>
                    <a:pt x="18590" y="6039"/>
                  </a:cubicBezTo>
                  <a:cubicBezTo>
                    <a:pt x="18767" y="6039"/>
                    <a:pt x="18590" y="6117"/>
                    <a:pt x="18590" y="6117"/>
                  </a:cubicBezTo>
                  <a:cubicBezTo>
                    <a:pt x="18767" y="6117"/>
                    <a:pt x="18944" y="6117"/>
                    <a:pt x="18944" y="6195"/>
                  </a:cubicBezTo>
                  <a:cubicBezTo>
                    <a:pt x="18944" y="6117"/>
                    <a:pt x="18944" y="5961"/>
                    <a:pt x="18767" y="5883"/>
                  </a:cubicBezTo>
                  <a:cubicBezTo>
                    <a:pt x="18944" y="5883"/>
                    <a:pt x="19121" y="5961"/>
                    <a:pt x="19121" y="6039"/>
                  </a:cubicBezTo>
                  <a:cubicBezTo>
                    <a:pt x="19298" y="6117"/>
                    <a:pt x="19121" y="6039"/>
                    <a:pt x="19298" y="6117"/>
                  </a:cubicBezTo>
                  <a:cubicBezTo>
                    <a:pt x="19298" y="6117"/>
                    <a:pt x="19475" y="6117"/>
                    <a:pt x="19475" y="6195"/>
                  </a:cubicBezTo>
                  <a:cubicBezTo>
                    <a:pt x="19475" y="6195"/>
                    <a:pt x="19475" y="6195"/>
                    <a:pt x="19653" y="6273"/>
                  </a:cubicBezTo>
                  <a:cubicBezTo>
                    <a:pt x="19653" y="6273"/>
                    <a:pt x="19653" y="6273"/>
                    <a:pt x="19653" y="6195"/>
                  </a:cubicBezTo>
                  <a:cubicBezTo>
                    <a:pt x="19653" y="6195"/>
                    <a:pt x="19653" y="6195"/>
                    <a:pt x="19830" y="6117"/>
                  </a:cubicBezTo>
                  <a:cubicBezTo>
                    <a:pt x="19830" y="6117"/>
                    <a:pt x="19653" y="6039"/>
                    <a:pt x="19830" y="6039"/>
                  </a:cubicBezTo>
                  <a:cubicBezTo>
                    <a:pt x="19830" y="6039"/>
                    <a:pt x="19830" y="6117"/>
                    <a:pt x="20007" y="6117"/>
                  </a:cubicBezTo>
                  <a:cubicBezTo>
                    <a:pt x="20007" y="6117"/>
                    <a:pt x="20007" y="6039"/>
                    <a:pt x="20007" y="6039"/>
                  </a:cubicBezTo>
                  <a:cubicBezTo>
                    <a:pt x="20007" y="6117"/>
                    <a:pt x="20007" y="6117"/>
                    <a:pt x="20184" y="6117"/>
                  </a:cubicBezTo>
                  <a:cubicBezTo>
                    <a:pt x="20184" y="6195"/>
                    <a:pt x="20184" y="6117"/>
                    <a:pt x="20184" y="6117"/>
                  </a:cubicBezTo>
                  <a:cubicBezTo>
                    <a:pt x="20184" y="6039"/>
                    <a:pt x="20184" y="6039"/>
                    <a:pt x="20184" y="6039"/>
                  </a:cubicBezTo>
                  <a:cubicBezTo>
                    <a:pt x="20184" y="6039"/>
                    <a:pt x="20538" y="6117"/>
                    <a:pt x="20538" y="6117"/>
                  </a:cubicBezTo>
                  <a:cubicBezTo>
                    <a:pt x="20538" y="6117"/>
                    <a:pt x="20538" y="6039"/>
                    <a:pt x="20538" y="6039"/>
                  </a:cubicBezTo>
                  <a:cubicBezTo>
                    <a:pt x="20715" y="6039"/>
                    <a:pt x="20715" y="6117"/>
                    <a:pt x="20892" y="6117"/>
                  </a:cubicBezTo>
                  <a:cubicBezTo>
                    <a:pt x="20892" y="6117"/>
                    <a:pt x="20892" y="6117"/>
                    <a:pt x="20892" y="6117"/>
                  </a:cubicBezTo>
                  <a:cubicBezTo>
                    <a:pt x="21069" y="6117"/>
                    <a:pt x="20892" y="6117"/>
                    <a:pt x="21069" y="6117"/>
                  </a:cubicBezTo>
                  <a:cubicBezTo>
                    <a:pt x="20892" y="6117"/>
                    <a:pt x="21069" y="6117"/>
                    <a:pt x="21069" y="6117"/>
                  </a:cubicBezTo>
                  <a:cubicBezTo>
                    <a:pt x="21069" y="6117"/>
                    <a:pt x="21069" y="6117"/>
                    <a:pt x="21246" y="6117"/>
                  </a:cubicBezTo>
                  <a:cubicBezTo>
                    <a:pt x="21069" y="6117"/>
                    <a:pt x="21069" y="6117"/>
                    <a:pt x="21069" y="6039"/>
                  </a:cubicBezTo>
                  <a:cubicBezTo>
                    <a:pt x="21246" y="6117"/>
                    <a:pt x="21423" y="6039"/>
                    <a:pt x="21246" y="596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0" name="Shape 771">
              <a:extLst>
                <a:ext uri="{FF2B5EF4-FFF2-40B4-BE49-F238E27FC236}">
                  <a16:creationId xmlns:a16="http://schemas.microsoft.com/office/drawing/2014/main" id="{26D26DD7-A428-4098-AD69-EFB1D67CF997}"/>
                </a:ext>
              </a:extLst>
            </p:cNvPr>
            <p:cNvSpPr/>
            <p:nvPr/>
          </p:nvSpPr>
          <p:spPr>
            <a:xfrm>
              <a:off x="2295363" y="8401150"/>
              <a:ext cx="1896166" cy="1529296"/>
            </a:xfrm>
            <a:custGeom>
              <a:avLst/>
              <a:gdLst/>
              <a:ahLst/>
              <a:cxnLst>
                <a:cxn ang="0">
                  <a:pos x="wd2" y="hd2"/>
                </a:cxn>
                <a:cxn ang="5400000">
                  <a:pos x="wd2" y="hd2"/>
                </a:cxn>
                <a:cxn ang="10800000">
                  <a:pos x="wd2" y="hd2"/>
                </a:cxn>
                <a:cxn ang="16200000">
                  <a:pos x="wd2" y="hd2"/>
                </a:cxn>
              </a:cxnLst>
              <a:rect l="0" t="0" r="r" b="b"/>
              <a:pathLst>
                <a:path w="21497" h="21600" extrusionOk="0">
                  <a:moveTo>
                    <a:pt x="14482" y="17004"/>
                  </a:moveTo>
                  <a:cubicBezTo>
                    <a:pt x="14482" y="17234"/>
                    <a:pt x="14666" y="17234"/>
                    <a:pt x="14666" y="17234"/>
                  </a:cubicBezTo>
                  <a:cubicBezTo>
                    <a:pt x="14482" y="17004"/>
                    <a:pt x="14666" y="17004"/>
                    <a:pt x="14482" y="16774"/>
                  </a:cubicBezTo>
                  <a:cubicBezTo>
                    <a:pt x="14482" y="17004"/>
                    <a:pt x="14482" y="17004"/>
                    <a:pt x="14482" y="17004"/>
                  </a:cubicBezTo>
                  <a:close/>
                  <a:moveTo>
                    <a:pt x="19097" y="3906"/>
                  </a:moveTo>
                  <a:cubicBezTo>
                    <a:pt x="19282" y="3906"/>
                    <a:pt x="19282" y="3906"/>
                    <a:pt x="19282" y="3906"/>
                  </a:cubicBezTo>
                  <a:cubicBezTo>
                    <a:pt x="19282" y="3906"/>
                    <a:pt x="19282" y="3906"/>
                    <a:pt x="19097" y="3906"/>
                  </a:cubicBezTo>
                  <a:cubicBezTo>
                    <a:pt x="19097" y="3906"/>
                    <a:pt x="19097" y="3906"/>
                    <a:pt x="19097" y="3906"/>
                  </a:cubicBezTo>
                  <a:close/>
                  <a:moveTo>
                    <a:pt x="20020" y="6664"/>
                  </a:moveTo>
                  <a:cubicBezTo>
                    <a:pt x="20205" y="6434"/>
                    <a:pt x="20574" y="6204"/>
                    <a:pt x="20759" y="5974"/>
                  </a:cubicBezTo>
                  <a:cubicBezTo>
                    <a:pt x="20943" y="5974"/>
                    <a:pt x="21128" y="5745"/>
                    <a:pt x="21128" y="5745"/>
                  </a:cubicBezTo>
                  <a:cubicBezTo>
                    <a:pt x="21128" y="5515"/>
                    <a:pt x="21312" y="5515"/>
                    <a:pt x="21312" y="5515"/>
                  </a:cubicBezTo>
                  <a:cubicBezTo>
                    <a:pt x="21312" y="5285"/>
                    <a:pt x="21312" y="5285"/>
                    <a:pt x="21312" y="5285"/>
                  </a:cubicBezTo>
                  <a:cubicBezTo>
                    <a:pt x="21312" y="5285"/>
                    <a:pt x="21312" y="5055"/>
                    <a:pt x="21312" y="5055"/>
                  </a:cubicBezTo>
                  <a:cubicBezTo>
                    <a:pt x="21312" y="5055"/>
                    <a:pt x="21128" y="4826"/>
                    <a:pt x="21128" y="4826"/>
                  </a:cubicBezTo>
                  <a:cubicBezTo>
                    <a:pt x="21128" y="4596"/>
                    <a:pt x="21128" y="4596"/>
                    <a:pt x="21312" y="4596"/>
                  </a:cubicBezTo>
                  <a:cubicBezTo>
                    <a:pt x="21312" y="4596"/>
                    <a:pt x="21312" y="4596"/>
                    <a:pt x="21312" y="4596"/>
                  </a:cubicBezTo>
                  <a:cubicBezTo>
                    <a:pt x="21497" y="4366"/>
                    <a:pt x="21497" y="4366"/>
                    <a:pt x="21497" y="4366"/>
                  </a:cubicBezTo>
                  <a:cubicBezTo>
                    <a:pt x="21312" y="4136"/>
                    <a:pt x="21128" y="4366"/>
                    <a:pt x="21312" y="3906"/>
                  </a:cubicBezTo>
                  <a:cubicBezTo>
                    <a:pt x="20943" y="3906"/>
                    <a:pt x="20943" y="3906"/>
                    <a:pt x="20759" y="3906"/>
                  </a:cubicBezTo>
                  <a:cubicBezTo>
                    <a:pt x="20574" y="3906"/>
                    <a:pt x="20574" y="3906"/>
                    <a:pt x="20389" y="4136"/>
                  </a:cubicBezTo>
                  <a:cubicBezTo>
                    <a:pt x="20389" y="4136"/>
                    <a:pt x="20389" y="4136"/>
                    <a:pt x="20389" y="4366"/>
                  </a:cubicBezTo>
                  <a:cubicBezTo>
                    <a:pt x="20205" y="4136"/>
                    <a:pt x="20205" y="4366"/>
                    <a:pt x="20020" y="4136"/>
                  </a:cubicBezTo>
                  <a:cubicBezTo>
                    <a:pt x="19835" y="4136"/>
                    <a:pt x="19651" y="3906"/>
                    <a:pt x="19466" y="4136"/>
                  </a:cubicBezTo>
                  <a:cubicBezTo>
                    <a:pt x="19282" y="4136"/>
                    <a:pt x="19282" y="4366"/>
                    <a:pt x="19097" y="4136"/>
                  </a:cubicBezTo>
                  <a:cubicBezTo>
                    <a:pt x="19097" y="3906"/>
                    <a:pt x="19097" y="3906"/>
                    <a:pt x="18912" y="3906"/>
                  </a:cubicBezTo>
                  <a:cubicBezTo>
                    <a:pt x="18912" y="3906"/>
                    <a:pt x="18728" y="3906"/>
                    <a:pt x="18728" y="3677"/>
                  </a:cubicBezTo>
                  <a:cubicBezTo>
                    <a:pt x="18543" y="3677"/>
                    <a:pt x="18359" y="4136"/>
                    <a:pt x="18174" y="3906"/>
                  </a:cubicBezTo>
                  <a:cubicBezTo>
                    <a:pt x="18359" y="3677"/>
                    <a:pt x="18359" y="3677"/>
                    <a:pt x="18174" y="3677"/>
                  </a:cubicBezTo>
                  <a:cubicBezTo>
                    <a:pt x="18359" y="3447"/>
                    <a:pt x="18174" y="3447"/>
                    <a:pt x="18174" y="3217"/>
                  </a:cubicBezTo>
                  <a:cubicBezTo>
                    <a:pt x="17989" y="3217"/>
                    <a:pt x="17805" y="3217"/>
                    <a:pt x="17805" y="3217"/>
                  </a:cubicBezTo>
                  <a:cubicBezTo>
                    <a:pt x="17805" y="3217"/>
                    <a:pt x="17620" y="2987"/>
                    <a:pt x="17620" y="2987"/>
                  </a:cubicBezTo>
                  <a:cubicBezTo>
                    <a:pt x="17620" y="2987"/>
                    <a:pt x="17435" y="2987"/>
                    <a:pt x="17435" y="2987"/>
                  </a:cubicBezTo>
                  <a:cubicBezTo>
                    <a:pt x="17435" y="2987"/>
                    <a:pt x="17066" y="2757"/>
                    <a:pt x="17066" y="2757"/>
                  </a:cubicBezTo>
                  <a:cubicBezTo>
                    <a:pt x="16882" y="2757"/>
                    <a:pt x="16882" y="2987"/>
                    <a:pt x="16882" y="2987"/>
                  </a:cubicBezTo>
                  <a:cubicBezTo>
                    <a:pt x="17066" y="3217"/>
                    <a:pt x="16697" y="3217"/>
                    <a:pt x="16697" y="3217"/>
                  </a:cubicBezTo>
                  <a:cubicBezTo>
                    <a:pt x="16697" y="3217"/>
                    <a:pt x="16512" y="3217"/>
                    <a:pt x="16512" y="3217"/>
                  </a:cubicBezTo>
                  <a:cubicBezTo>
                    <a:pt x="16512" y="3217"/>
                    <a:pt x="16512" y="3217"/>
                    <a:pt x="16512" y="3217"/>
                  </a:cubicBezTo>
                  <a:cubicBezTo>
                    <a:pt x="16512" y="3217"/>
                    <a:pt x="16328" y="3217"/>
                    <a:pt x="16328" y="3217"/>
                  </a:cubicBezTo>
                  <a:cubicBezTo>
                    <a:pt x="16328" y="3217"/>
                    <a:pt x="16328" y="3217"/>
                    <a:pt x="16328" y="3217"/>
                  </a:cubicBezTo>
                  <a:cubicBezTo>
                    <a:pt x="16328" y="3217"/>
                    <a:pt x="16143" y="3217"/>
                    <a:pt x="16143" y="3217"/>
                  </a:cubicBezTo>
                  <a:cubicBezTo>
                    <a:pt x="16143" y="3217"/>
                    <a:pt x="15959" y="3217"/>
                    <a:pt x="15774" y="3217"/>
                  </a:cubicBezTo>
                  <a:cubicBezTo>
                    <a:pt x="15774" y="3217"/>
                    <a:pt x="15589" y="3217"/>
                    <a:pt x="15589" y="2987"/>
                  </a:cubicBezTo>
                  <a:cubicBezTo>
                    <a:pt x="15405" y="2987"/>
                    <a:pt x="15405" y="2987"/>
                    <a:pt x="15220" y="2757"/>
                  </a:cubicBezTo>
                  <a:cubicBezTo>
                    <a:pt x="15220" y="2987"/>
                    <a:pt x="15220" y="2987"/>
                    <a:pt x="15035" y="2987"/>
                  </a:cubicBezTo>
                  <a:cubicBezTo>
                    <a:pt x="15035" y="2987"/>
                    <a:pt x="15035" y="2987"/>
                    <a:pt x="14851" y="2987"/>
                  </a:cubicBezTo>
                  <a:cubicBezTo>
                    <a:pt x="14851" y="2987"/>
                    <a:pt x="14851" y="2987"/>
                    <a:pt x="14851" y="2987"/>
                  </a:cubicBezTo>
                  <a:cubicBezTo>
                    <a:pt x="14851" y="2987"/>
                    <a:pt x="14666" y="2757"/>
                    <a:pt x="14482" y="2757"/>
                  </a:cubicBezTo>
                  <a:cubicBezTo>
                    <a:pt x="14482" y="2528"/>
                    <a:pt x="14482" y="2528"/>
                    <a:pt x="14297" y="2528"/>
                  </a:cubicBezTo>
                  <a:cubicBezTo>
                    <a:pt x="14297" y="2528"/>
                    <a:pt x="14112" y="2528"/>
                    <a:pt x="14112" y="2298"/>
                  </a:cubicBezTo>
                  <a:cubicBezTo>
                    <a:pt x="13928" y="2298"/>
                    <a:pt x="13374" y="2298"/>
                    <a:pt x="13559" y="2068"/>
                  </a:cubicBezTo>
                  <a:cubicBezTo>
                    <a:pt x="13374" y="2068"/>
                    <a:pt x="13559" y="2298"/>
                    <a:pt x="13374" y="2298"/>
                  </a:cubicBezTo>
                  <a:cubicBezTo>
                    <a:pt x="13189" y="2068"/>
                    <a:pt x="13559" y="1838"/>
                    <a:pt x="13374" y="1609"/>
                  </a:cubicBezTo>
                  <a:cubicBezTo>
                    <a:pt x="13374" y="1609"/>
                    <a:pt x="13189" y="1609"/>
                    <a:pt x="13189" y="1609"/>
                  </a:cubicBezTo>
                  <a:cubicBezTo>
                    <a:pt x="13189" y="1609"/>
                    <a:pt x="13189" y="1609"/>
                    <a:pt x="13189" y="1609"/>
                  </a:cubicBezTo>
                  <a:cubicBezTo>
                    <a:pt x="13005" y="1609"/>
                    <a:pt x="13005" y="1379"/>
                    <a:pt x="12820" y="1609"/>
                  </a:cubicBezTo>
                  <a:cubicBezTo>
                    <a:pt x="12820" y="1379"/>
                    <a:pt x="12820" y="1149"/>
                    <a:pt x="12820" y="1149"/>
                  </a:cubicBezTo>
                  <a:cubicBezTo>
                    <a:pt x="12635" y="1149"/>
                    <a:pt x="12635" y="1379"/>
                    <a:pt x="12635" y="1379"/>
                  </a:cubicBezTo>
                  <a:cubicBezTo>
                    <a:pt x="12635" y="1379"/>
                    <a:pt x="12635" y="1379"/>
                    <a:pt x="12635" y="1379"/>
                  </a:cubicBezTo>
                  <a:cubicBezTo>
                    <a:pt x="12635" y="1379"/>
                    <a:pt x="12635" y="1379"/>
                    <a:pt x="12635" y="1379"/>
                  </a:cubicBezTo>
                  <a:cubicBezTo>
                    <a:pt x="12451" y="1379"/>
                    <a:pt x="12451" y="1379"/>
                    <a:pt x="12266" y="1379"/>
                  </a:cubicBezTo>
                  <a:cubicBezTo>
                    <a:pt x="12082" y="1609"/>
                    <a:pt x="12082" y="1379"/>
                    <a:pt x="12082" y="1379"/>
                  </a:cubicBezTo>
                  <a:cubicBezTo>
                    <a:pt x="11897" y="1379"/>
                    <a:pt x="11897" y="1379"/>
                    <a:pt x="11712" y="1379"/>
                  </a:cubicBezTo>
                  <a:cubicBezTo>
                    <a:pt x="11712" y="1379"/>
                    <a:pt x="11712" y="1379"/>
                    <a:pt x="11528" y="1379"/>
                  </a:cubicBezTo>
                  <a:cubicBezTo>
                    <a:pt x="11528" y="1149"/>
                    <a:pt x="11159" y="1149"/>
                    <a:pt x="11159" y="1379"/>
                  </a:cubicBezTo>
                  <a:cubicBezTo>
                    <a:pt x="11159" y="919"/>
                    <a:pt x="10605" y="1149"/>
                    <a:pt x="10789" y="1379"/>
                  </a:cubicBezTo>
                  <a:cubicBezTo>
                    <a:pt x="10420" y="1149"/>
                    <a:pt x="10235" y="1379"/>
                    <a:pt x="9866" y="1149"/>
                  </a:cubicBezTo>
                  <a:cubicBezTo>
                    <a:pt x="9866" y="1149"/>
                    <a:pt x="9866" y="1149"/>
                    <a:pt x="9866" y="1149"/>
                  </a:cubicBezTo>
                  <a:cubicBezTo>
                    <a:pt x="9866" y="1149"/>
                    <a:pt x="9866" y="1149"/>
                    <a:pt x="9866" y="1149"/>
                  </a:cubicBezTo>
                  <a:cubicBezTo>
                    <a:pt x="9866" y="1149"/>
                    <a:pt x="10051" y="919"/>
                    <a:pt x="10051" y="1149"/>
                  </a:cubicBezTo>
                  <a:cubicBezTo>
                    <a:pt x="10051" y="919"/>
                    <a:pt x="9866" y="919"/>
                    <a:pt x="9866" y="919"/>
                  </a:cubicBezTo>
                  <a:cubicBezTo>
                    <a:pt x="9682" y="919"/>
                    <a:pt x="9682" y="919"/>
                    <a:pt x="9682" y="919"/>
                  </a:cubicBezTo>
                  <a:cubicBezTo>
                    <a:pt x="9497" y="919"/>
                    <a:pt x="9497" y="919"/>
                    <a:pt x="9497" y="919"/>
                  </a:cubicBezTo>
                  <a:cubicBezTo>
                    <a:pt x="9497" y="919"/>
                    <a:pt x="9497" y="1149"/>
                    <a:pt x="9497" y="1149"/>
                  </a:cubicBezTo>
                  <a:cubicBezTo>
                    <a:pt x="9312" y="919"/>
                    <a:pt x="9312" y="1149"/>
                    <a:pt x="9312" y="1149"/>
                  </a:cubicBezTo>
                  <a:cubicBezTo>
                    <a:pt x="9312" y="1149"/>
                    <a:pt x="9312" y="1149"/>
                    <a:pt x="9312" y="1149"/>
                  </a:cubicBezTo>
                  <a:cubicBezTo>
                    <a:pt x="9312" y="1149"/>
                    <a:pt x="9312" y="1149"/>
                    <a:pt x="9312" y="1149"/>
                  </a:cubicBezTo>
                  <a:cubicBezTo>
                    <a:pt x="9312" y="1149"/>
                    <a:pt x="9312" y="919"/>
                    <a:pt x="9312" y="919"/>
                  </a:cubicBezTo>
                  <a:cubicBezTo>
                    <a:pt x="9312" y="919"/>
                    <a:pt x="8943" y="919"/>
                    <a:pt x="9128" y="1149"/>
                  </a:cubicBezTo>
                  <a:cubicBezTo>
                    <a:pt x="8943" y="919"/>
                    <a:pt x="8574" y="1149"/>
                    <a:pt x="8389" y="1149"/>
                  </a:cubicBezTo>
                  <a:cubicBezTo>
                    <a:pt x="8389" y="1149"/>
                    <a:pt x="8389" y="1149"/>
                    <a:pt x="8205" y="1149"/>
                  </a:cubicBezTo>
                  <a:cubicBezTo>
                    <a:pt x="8205" y="1149"/>
                    <a:pt x="8205" y="1149"/>
                    <a:pt x="8205" y="1149"/>
                  </a:cubicBezTo>
                  <a:cubicBezTo>
                    <a:pt x="8020" y="1149"/>
                    <a:pt x="8020" y="1149"/>
                    <a:pt x="8020" y="1149"/>
                  </a:cubicBezTo>
                  <a:cubicBezTo>
                    <a:pt x="7651" y="1149"/>
                    <a:pt x="7466" y="1149"/>
                    <a:pt x="7282" y="919"/>
                  </a:cubicBezTo>
                  <a:cubicBezTo>
                    <a:pt x="7097" y="919"/>
                    <a:pt x="6728" y="689"/>
                    <a:pt x="6543" y="919"/>
                  </a:cubicBezTo>
                  <a:cubicBezTo>
                    <a:pt x="6728" y="689"/>
                    <a:pt x="6174" y="919"/>
                    <a:pt x="6174" y="689"/>
                  </a:cubicBezTo>
                  <a:cubicBezTo>
                    <a:pt x="5989" y="689"/>
                    <a:pt x="5989" y="460"/>
                    <a:pt x="5989" y="460"/>
                  </a:cubicBezTo>
                  <a:cubicBezTo>
                    <a:pt x="5805" y="460"/>
                    <a:pt x="5805" y="460"/>
                    <a:pt x="5805" y="460"/>
                  </a:cubicBezTo>
                  <a:cubicBezTo>
                    <a:pt x="5805" y="689"/>
                    <a:pt x="5620" y="689"/>
                    <a:pt x="5435" y="689"/>
                  </a:cubicBezTo>
                  <a:cubicBezTo>
                    <a:pt x="5251" y="689"/>
                    <a:pt x="5251" y="689"/>
                    <a:pt x="5251" y="689"/>
                  </a:cubicBezTo>
                  <a:cubicBezTo>
                    <a:pt x="5066" y="689"/>
                    <a:pt x="4882" y="689"/>
                    <a:pt x="4882" y="689"/>
                  </a:cubicBezTo>
                  <a:cubicBezTo>
                    <a:pt x="4882" y="689"/>
                    <a:pt x="4882" y="689"/>
                    <a:pt x="4882" y="689"/>
                  </a:cubicBezTo>
                  <a:cubicBezTo>
                    <a:pt x="4697" y="689"/>
                    <a:pt x="4697" y="689"/>
                    <a:pt x="4512" y="689"/>
                  </a:cubicBezTo>
                  <a:cubicBezTo>
                    <a:pt x="4512" y="689"/>
                    <a:pt x="4328" y="689"/>
                    <a:pt x="4328" y="689"/>
                  </a:cubicBezTo>
                  <a:cubicBezTo>
                    <a:pt x="3959" y="689"/>
                    <a:pt x="3959" y="689"/>
                    <a:pt x="3774" y="919"/>
                  </a:cubicBezTo>
                  <a:cubicBezTo>
                    <a:pt x="3774" y="919"/>
                    <a:pt x="3959" y="689"/>
                    <a:pt x="3774" y="689"/>
                  </a:cubicBezTo>
                  <a:cubicBezTo>
                    <a:pt x="3589" y="689"/>
                    <a:pt x="3589" y="689"/>
                    <a:pt x="3405" y="689"/>
                  </a:cubicBezTo>
                  <a:cubicBezTo>
                    <a:pt x="3405" y="689"/>
                    <a:pt x="3405" y="689"/>
                    <a:pt x="3405" y="689"/>
                  </a:cubicBezTo>
                  <a:cubicBezTo>
                    <a:pt x="3220" y="689"/>
                    <a:pt x="3220" y="460"/>
                    <a:pt x="3035" y="230"/>
                  </a:cubicBezTo>
                  <a:cubicBezTo>
                    <a:pt x="3035" y="230"/>
                    <a:pt x="2851" y="230"/>
                    <a:pt x="2851" y="460"/>
                  </a:cubicBezTo>
                  <a:cubicBezTo>
                    <a:pt x="2851" y="230"/>
                    <a:pt x="2851" y="230"/>
                    <a:pt x="2666" y="230"/>
                  </a:cubicBezTo>
                  <a:cubicBezTo>
                    <a:pt x="2666" y="230"/>
                    <a:pt x="2666" y="0"/>
                    <a:pt x="2666" y="0"/>
                  </a:cubicBezTo>
                  <a:cubicBezTo>
                    <a:pt x="2666" y="230"/>
                    <a:pt x="2482" y="230"/>
                    <a:pt x="2482" y="230"/>
                  </a:cubicBezTo>
                  <a:cubicBezTo>
                    <a:pt x="2482" y="230"/>
                    <a:pt x="2482" y="230"/>
                    <a:pt x="2482" y="230"/>
                  </a:cubicBezTo>
                  <a:cubicBezTo>
                    <a:pt x="2482" y="460"/>
                    <a:pt x="2482" y="460"/>
                    <a:pt x="2297" y="460"/>
                  </a:cubicBezTo>
                  <a:cubicBezTo>
                    <a:pt x="2297" y="460"/>
                    <a:pt x="2482" y="230"/>
                    <a:pt x="2482" y="230"/>
                  </a:cubicBezTo>
                  <a:cubicBezTo>
                    <a:pt x="2482" y="0"/>
                    <a:pt x="2297" y="230"/>
                    <a:pt x="2297" y="230"/>
                  </a:cubicBezTo>
                  <a:cubicBezTo>
                    <a:pt x="2112" y="230"/>
                    <a:pt x="1928" y="230"/>
                    <a:pt x="2112" y="460"/>
                  </a:cubicBezTo>
                  <a:cubicBezTo>
                    <a:pt x="2112" y="460"/>
                    <a:pt x="2112" y="460"/>
                    <a:pt x="2112" y="460"/>
                  </a:cubicBezTo>
                  <a:cubicBezTo>
                    <a:pt x="2112" y="460"/>
                    <a:pt x="2112" y="460"/>
                    <a:pt x="2112" y="460"/>
                  </a:cubicBezTo>
                  <a:cubicBezTo>
                    <a:pt x="1928" y="460"/>
                    <a:pt x="1743" y="689"/>
                    <a:pt x="1559" y="689"/>
                  </a:cubicBezTo>
                  <a:cubicBezTo>
                    <a:pt x="1743" y="919"/>
                    <a:pt x="1559" y="919"/>
                    <a:pt x="1559" y="919"/>
                  </a:cubicBezTo>
                  <a:cubicBezTo>
                    <a:pt x="1743" y="919"/>
                    <a:pt x="1743" y="919"/>
                    <a:pt x="1743" y="919"/>
                  </a:cubicBezTo>
                  <a:cubicBezTo>
                    <a:pt x="1743" y="919"/>
                    <a:pt x="1743" y="919"/>
                    <a:pt x="1743" y="919"/>
                  </a:cubicBezTo>
                  <a:cubicBezTo>
                    <a:pt x="1743" y="919"/>
                    <a:pt x="1743" y="919"/>
                    <a:pt x="1743" y="919"/>
                  </a:cubicBezTo>
                  <a:cubicBezTo>
                    <a:pt x="1743" y="919"/>
                    <a:pt x="1928" y="919"/>
                    <a:pt x="1928" y="919"/>
                  </a:cubicBezTo>
                  <a:cubicBezTo>
                    <a:pt x="1928" y="919"/>
                    <a:pt x="1743" y="919"/>
                    <a:pt x="1743" y="1149"/>
                  </a:cubicBezTo>
                  <a:cubicBezTo>
                    <a:pt x="1743" y="1149"/>
                    <a:pt x="1743" y="1149"/>
                    <a:pt x="1928" y="1149"/>
                  </a:cubicBezTo>
                  <a:cubicBezTo>
                    <a:pt x="1743" y="1149"/>
                    <a:pt x="1928" y="1379"/>
                    <a:pt x="1743" y="1379"/>
                  </a:cubicBezTo>
                  <a:cubicBezTo>
                    <a:pt x="1743" y="1379"/>
                    <a:pt x="1743" y="1149"/>
                    <a:pt x="1559" y="1149"/>
                  </a:cubicBezTo>
                  <a:cubicBezTo>
                    <a:pt x="1559" y="1149"/>
                    <a:pt x="1559" y="1379"/>
                    <a:pt x="1559" y="1379"/>
                  </a:cubicBezTo>
                  <a:cubicBezTo>
                    <a:pt x="1559" y="1149"/>
                    <a:pt x="1559" y="1149"/>
                    <a:pt x="1374" y="1379"/>
                  </a:cubicBezTo>
                  <a:cubicBezTo>
                    <a:pt x="1374" y="1379"/>
                    <a:pt x="1374" y="1379"/>
                    <a:pt x="1374" y="1379"/>
                  </a:cubicBezTo>
                  <a:cubicBezTo>
                    <a:pt x="1189" y="1379"/>
                    <a:pt x="1189" y="1379"/>
                    <a:pt x="1189" y="1379"/>
                  </a:cubicBezTo>
                  <a:cubicBezTo>
                    <a:pt x="1005" y="1379"/>
                    <a:pt x="1005" y="1379"/>
                    <a:pt x="820" y="1379"/>
                  </a:cubicBezTo>
                  <a:cubicBezTo>
                    <a:pt x="820" y="1379"/>
                    <a:pt x="820" y="1379"/>
                    <a:pt x="635" y="1379"/>
                  </a:cubicBezTo>
                  <a:cubicBezTo>
                    <a:pt x="635" y="1379"/>
                    <a:pt x="635" y="1609"/>
                    <a:pt x="451" y="1609"/>
                  </a:cubicBezTo>
                  <a:cubicBezTo>
                    <a:pt x="451" y="1609"/>
                    <a:pt x="635" y="1609"/>
                    <a:pt x="635" y="1609"/>
                  </a:cubicBezTo>
                  <a:cubicBezTo>
                    <a:pt x="635" y="1609"/>
                    <a:pt x="451" y="1609"/>
                    <a:pt x="451" y="1609"/>
                  </a:cubicBezTo>
                  <a:cubicBezTo>
                    <a:pt x="451" y="1609"/>
                    <a:pt x="451" y="1838"/>
                    <a:pt x="451" y="1838"/>
                  </a:cubicBezTo>
                  <a:cubicBezTo>
                    <a:pt x="266" y="1838"/>
                    <a:pt x="266" y="1838"/>
                    <a:pt x="266" y="1838"/>
                  </a:cubicBezTo>
                  <a:cubicBezTo>
                    <a:pt x="266" y="1838"/>
                    <a:pt x="82" y="1838"/>
                    <a:pt x="82" y="2068"/>
                  </a:cubicBezTo>
                  <a:cubicBezTo>
                    <a:pt x="82" y="2068"/>
                    <a:pt x="266" y="1838"/>
                    <a:pt x="266" y="1838"/>
                  </a:cubicBezTo>
                  <a:cubicBezTo>
                    <a:pt x="266" y="2068"/>
                    <a:pt x="266" y="2068"/>
                    <a:pt x="82" y="2068"/>
                  </a:cubicBezTo>
                  <a:cubicBezTo>
                    <a:pt x="82" y="2068"/>
                    <a:pt x="82" y="2068"/>
                    <a:pt x="82" y="2298"/>
                  </a:cubicBezTo>
                  <a:cubicBezTo>
                    <a:pt x="82" y="2298"/>
                    <a:pt x="-103" y="2528"/>
                    <a:pt x="82" y="2757"/>
                  </a:cubicBezTo>
                  <a:cubicBezTo>
                    <a:pt x="82" y="2528"/>
                    <a:pt x="82" y="2528"/>
                    <a:pt x="82" y="2528"/>
                  </a:cubicBezTo>
                  <a:cubicBezTo>
                    <a:pt x="266" y="2528"/>
                    <a:pt x="266" y="2757"/>
                    <a:pt x="266" y="2987"/>
                  </a:cubicBezTo>
                  <a:cubicBezTo>
                    <a:pt x="266" y="3217"/>
                    <a:pt x="266" y="2987"/>
                    <a:pt x="451" y="2987"/>
                  </a:cubicBezTo>
                  <a:cubicBezTo>
                    <a:pt x="451" y="2987"/>
                    <a:pt x="635" y="2987"/>
                    <a:pt x="635" y="2757"/>
                  </a:cubicBezTo>
                  <a:cubicBezTo>
                    <a:pt x="820" y="2987"/>
                    <a:pt x="451" y="2987"/>
                    <a:pt x="451" y="3217"/>
                  </a:cubicBezTo>
                  <a:cubicBezTo>
                    <a:pt x="266" y="3447"/>
                    <a:pt x="451" y="3447"/>
                    <a:pt x="451" y="3677"/>
                  </a:cubicBezTo>
                  <a:cubicBezTo>
                    <a:pt x="451" y="3677"/>
                    <a:pt x="635" y="3447"/>
                    <a:pt x="635" y="3447"/>
                  </a:cubicBezTo>
                  <a:cubicBezTo>
                    <a:pt x="635" y="3447"/>
                    <a:pt x="820" y="3447"/>
                    <a:pt x="820" y="3217"/>
                  </a:cubicBezTo>
                  <a:cubicBezTo>
                    <a:pt x="820" y="3447"/>
                    <a:pt x="820" y="3447"/>
                    <a:pt x="1005" y="3217"/>
                  </a:cubicBezTo>
                  <a:cubicBezTo>
                    <a:pt x="820" y="3447"/>
                    <a:pt x="820" y="3447"/>
                    <a:pt x="820" y="3677"/>
                  </a:cubicBezTo>
                  <a:cubicBezTo>
                    <a:pt x="820" y="3677"/>
                    <a:pt x="820" y="3906"/>
                    <a:pt x="635" y="3906"/>
                  </a:cubicBezTo>
                  <a:cubicBezTo>
                    <a:pt x="820" y="3677"/>
                    <a:pt x="635" y="3906"/>
                    <a:pt x="635" y="3906"/>
                  </a:cubicBezTo>
                  <a:cubicBezTo>
                    <a:pt x="635" y="3906"/>
                    <a:pt x="635" y="4136"/>
                    <a:pt x="820" y="4136"/>
                  </a:cubicBezTo>
                  <a:cubicBezTo>
                    <a:pt x="820" y="4136"/>
                    <a:pt x="1005" y="3906"/>
                    <a:pt x="1005" y="3906"/>
                  </a:cubicBezTo>
                  <a:cubicBezTo>
                    <a:pt x="1005" y="4136"/>
                    <a:pt x="635" y="4136"/>
                    <a:pt x="820" y="4366"/>
                  </a:cubicBezTo>
                  <a:cubicBezTo>
                    <a:pt x="820" y="4366"/>
                    <a:pt x="820" y="4366"/>
                    <a:pt x="635" y="4366"/>
                  </a:cubicBezTo>
                  <a:cubicBezTo>
                    <a:pt x="635" y="4366"/>
                    <a:pt x="635" y="4366"/>
                    <a:pt x="635" y="4596"/>
                  </a:cubicBezTo>
                  <a:cubicBezTo>
                    <a:pt x="820" y="4596"/>
                    <a:pt x="1005" y="4366"/>
                    <a:pt x="1189" y="4136"/>
                  </a:cubicBezTo>
                  <a:cubicBezTo>
                    <a:pt x="1189" y="4366"/>
                    <a:pt x="820" y="4596"/>
                    <a:pt x="820" y="4826"/>
                  </a:cubicBezTo>
                  <a:cubicBezTo>
                    <a:pt x="820" y="4826"/>
                    <a:pt x="635" y="4826"/>
                    <a:pt x="635" y="4826"/>
                  </a:cubicBezTo>
                  <a:cubicBezTo>
                    <a:pt x="635" y="4826"/>
                    <a:pt x="635" y="5055"/>
                    <a:pt x="635" y="5055"/>
                  </a:cubicBezTo>
                  <a:cubicBezTo>
                    <a:pt x="635" y="5055"/>
                    <a:pt x="635" y="5515"/>
                    <a:pt x="635" y="5515"/>
                  </a:cubicBezTo>
                  <a:cubicBezTo>
                    <a:pt x="635" y="5515"/>
                    <a:pt x="820" y="5515"/>
                    <a:pt x="820" y="5285"/>
                  </a:cubicBezTo>
                  <a:cubicBezTo>
                    <a:pt x="1005" y="5285"/>
                    <a:pt x="1005" y="5055"/>
                    <a:pt x="1189" y="5055"/>
                  </a:cubicBezTo>
                  <a:cubicBezTo>
                    <a:pt x="1374" y="5055"/>
                    <a:pt x="1559" y="4826"/>
                    <a:pt x="1743" y="4826"/>
                  </a:cubicBezTo>
                  <a:cubicBezTo>
                    <a:pt x="1743" y="4826"/>
                    <a:pt x="1743" y="5055"/>
                    <a:pt x="1743" y="5055"/>
                  </a:cubicBezTo>
                  <a:cubicBezTo>
                    <a:pt x="1928" y="5055"/>
                    <a:pt x="1928" y="5055"/>
                    <a:pt x="1928" y="5055"/>
                  </a:cubicBezTo>
                  <a:cubicBezTo>
                    <a:pt x="1928" y="5055"/>
                    <a:pt x="1928" y="5055"/>
                    <a:pt x="1928" y="5055"/>
                  </a:cubicBezTo>
                  <a:cubicBezTo>
                    <a:pt x="1928" y="5285"/>
                    <a:pt x="1743" y="5285"/>
                    <a:pt x="1743" y="5515"/>
                  </a:cubicBezTo>
                  <a:cubicBezTo>
                    <a:pt x="1743" y="5745"/>
                    <a:pt x="1928" y="5515"/>
                    <a:pt x="1928" y="5745"/>
                  </a:cubicBezTo>
                  <a:cubicBezTo>
                    <a:pt x="2112" y="5745"/>
                    <a:pt x="2297" y="5745"/>
                    <a:pt x="2297" y="5515"/>
                  </a:cubicBezTo>
                  <a:cubicBezTo>
                    <a:pt x="2297" y="5745"/>
                    <a:pt x="2482" y="5515"/>
                    <a:pt x="2482" y="5515"/>
                  </a:cubicBezTo>
                  <a:cubicBezTo>
                    <a:pt x="2666" y="5515"/>
                    <a:pt x="2666" y="5515"/>
                    <a:pt x="2851" y="5515"/>
                  </a:cubicBezTo>
                  <a:cubicBezTo>
                    <a:pt x="2666" y="5745"/>
                    <a:pt x="3035" y="5745"/>
                    <a:pt x="3035" y="5745"/>
                  </a:cubicBezTo>
                  <a:cubicBezTo>
                    <a:pt x="3035" y="5745"/>
                    <a:pt x="3035" y="5515"/>
                    <a:pt x="3220" y="5745"/>
                  </a:cubicBezTo>
                  <a:cubicBezTo>
                    <a:pt x="3220" y="5515"/>
                    <a:pt x="3405" y="5745"/>
                    <a:pt x="3405" y="5515"/>
                  </a:cubicBezTo>
                  <a:cubicBezTo>
                    <a:pt x="3589" y="5515"/>
                    <a:pt x="3589" y="5285"/>
                    <a:pt x="3589" y="5285"/>
                  </a:cubicBezTo>
                  <a:cubicBezTo>
                    <a:pt x="3589" y="5285"/>
                    <a:pt x="3774" y="5285"/>
                    <a:pt x="3774" y="5285"/>
                  </a:cubicBezTo>
                  <a:cubicBezTo>
                    <a:pt x="3774" y="5285"/>
                    <a:pt x="3959" y="5285"/>
                    <a:pt x="3959" y="5285"/>
                  </a:cubicBezTo>
                  <a:cubicBezTo>
                    <a:pt x="3959" y="5285"/>
                    <a:pt x="4143" y="5515"/>
                    <a:pt x="4143" y="5285"/>
                  </a:cubicBezTo>
                  <a:cubicBezTo>
                    <a:pt x="4328" y="5285"/>
                    <a:pt x="4328" y="5285"/>
                    <a:pt x="4328" y="5515"/>
                  </a:cubicBezTo>
                  <a:cubicBezTo>
                    <a:pt x="4328" y="5515"/>
                    <a:pt x="4512" y="5285"/>
                    <a:pt x="4512" y="5285"/>
                  </a:cubicBezTo>
                  <a:cubicBezTo>
                    <a:pt x="4512" y="5285"/>
                    <a:pt x="4512" y="5285"/>
                    <a:pt x="4697" y="5285"/>
                  </a:cubicBezTo>
                  <a:cubicBezTo>
                    <a:pt x="4697" y="5515"/>
                    <a:pt x="4512" y="5515"/>
                    <a:pt x="4697" y="5515"/>
                  </a:cubicBezTo>
                  <a:cubicBezTo>
                    <a:pt x="4697" y="5745"/>
                    <a:pt x="4512" y="5974"/>
                    <a:pt x="4697" y="6204"/>
                  </a:cubicBezTo>
                  <a:cubicBezTo>
                    <a:pt x="4697" y="6204"/>
                    <a:pt x="4882" y="6204"/>
                    <a:pt x="4882" y="6204"/>
                  </a:cubicBezTo>
                  <a:cubicBezTo>
                    <a:pt x="5066" y="6204"/>
                    <a:pt x="5251" y="6434"/>
                    <a:pt x="5251" y="6434"/>
                  </a:cubicBezTo>
                  <a:cubicBezTo>
                    <a:pt x="5251" y="6664"/>
                    <a:pt x="5066" y="6894"/>
                    <a:pt x="5066" y="6894"/>
                  </a:cubicBezTo>
                  <a:cubicBezTo>
                    <a:pt x="4882" y="6894"/>
                    <a:pt x="4882" y="6894"/>
                    <a:pt x="4882" y="7123"/>
                  </a:cubicBezTo>
                  <a:cubicBezTo>
                    <a:pt x="4882" y="7123"/>
                    <a:pt x="4882" y="7123"/>
                    <a:pt x="4697" y="7123"/>
                  </a:cubicBezTo>
                  <a:cubicBezTo>
                    <a:pt x="4697" y="7353"/>
                    <a:pt x="4512" y="7353"/>
                    <a:pt x="4512" y="7353"/>
                  </a:cubicBezTo>
                  <a:cubicBezTo>
                    <a:pt x="4328" y="7353"/>
                    <a:pt x="4328" y="7583"/>
                    <a:pt x="4328" y="7583"/>
                  </a:cubicBezTo>
                  <a:cubicBezTo>
                    <a:pt x="4328" y="7813"/>
                    <a:pt x="4328" y="7813"/>
                    <a:pt x="4143" y="7813"/>
                  </a:cubicBezTo>
                  <a:cubicBezTo>
                    <a:pt x="4143" y="7813"/>
                    <a:pt x="4143" y="7813"/>
                    <a:pt x="3959" y="7813"/>
                  </a:cubicBezTo>
                  <a:cubicBezTo>
                    <a:pt x="3959" y="8043"/>
                    <a:pt x="4143" y="8272"/>
                    <a:pt x="4143" y="8502"/>
                  </a:cubicBezTo>
                  <a:cubicBezTo>
                    <a:pt x="4143" y="8502"/>
                    <a:pt x="4143" y="8732"/>
                    <a:pt x="4143" y="8962"/>
                  </a:cubicBezTo>
                  <a:cubicBezTo>
                    <a:pt x="4143" y="8962"/>
                    <a:pt x="4143" y="9191"/>
                    <a:pt x="4143" y="9191"/>
                  </a:cubicBezTo>
                  <a:cubicBezTo>
                    <a:pt x="4143" y="9191"/>
                    <a:pt x="4143" y="9421"/>
                    <a:pt x="4143" y="9421"/>
                  </a:cubicBezTo>
                  <a:cubicBezTo>
                    <a:pt x="4143" y="9421"/>
                    <a:pt x="4143" y="9651"/>
                    <a:pt x="4143" y="9651"/>
                  </a:cubicBezTo>
                  <a:cubicBezTo>
                    <a:pt x="4143" y="9651"/>
                    <a:pt x="4328" y="9881"/>
                    <a:pt x="4328" y="9881"/>
                  </a:cubicBezTo>
                  <a:cubicBezTo>
                    <a:pt x="4143" y="9881"/>
                    <a:pt x="4143" y="10111"/>
                    <a:pt x="3959" y="10111"/>
                  </a:cubicBezTo>
                  <a:cubicBezTo>
                    <a:pt x="3589" y="10570"/>
                    <a:pt x="4143" y="10570"/>
                    <a:pt x="4143" y="10800"/>
                  </a:cubicBezTo>
                  <a:cubicBezTo>
                    <a:pt x="4143" y="11030"/>
                    <a:pt x="3959" y="11260"/>
                    <a:pt x="3959" y="11260"/>
                  </a:cubicBezTo>
                  <a:cubicBezTo>
                    <a:pt x="3959" y="11260"/>
                    <a:pt x="3959" y="11260"/>
                    <a:pt x="3959" y="11489"/>
                  </a:cubicBezTo>
                  <a:cubicBezTo>
                    <a:pt x="3959" y="11489"/>
                    <a:pt x="3959" y="11489"/>
                    <a:pt x="3959" y="11719"/>
                  </a:cubicBezTo>
                  <a:cubicBezTo>
                    <a:pt x="3774" y="11719"/>
                    <a:pt x="3035" y="11719"/>
                    <a:pt x="2851" y="11719"/>
                  </a:cubicBezTo>
                  <a:cubicBezTo>
                    <a:pt x="3035" y="11949"/>
                    <a:pt x="3035" y="11949"/>
                    <a:pt x="3220" y="12179"/>
                  </a:cubicBezTo>
                  <a:cubicBezTo>
                    <a:pt x="3220" y="12179"/>
                    <a:pt x="3405" y="12179"/>
                    <a:pt x="3405" y="12409"/>
                  </a:cubicBezTo>
                  <a:cubicBezTo>
                    <a:pt x="3405" y="12409"/>
                    <a:pt x="3405" y="12409"/>
                    <a:pt x="3405" y="12638"/>
                  </a:cubicBezTo>
                  <a:cubicBezTo>
                    <a:pt x="3405" y="12638"/>
                    <a:pt x="3405" y="12638"/>
                    <a:pt x="3405" y="12868"/>
                  </a:cubicBezTo>
                  <a:cubicBezTo>
                    <a:pt x="3405" y="12868"/>
                    <a:pt x="3405" y="12868"/>
                    <a:pt x="3405" y="13098"/>
                  </a:cubicBezTo>
                  <a:cubicBezTo>
                    <a:pt x="3405" y="13098"/>
                    <a:pt x="3589" y="13098"/>
                    <a:pt x="3589" y="13098"/>
                  </a:cubicBezTo>
                  <a:cubicBezTo>
                    <a:pt x="3589" y="13098"/>
                    <a:pt x="3589" y="13328"/>
                    <a:pt x="3589" y="13328"/>
                  </a:cubicBezTo>
                  <a:cubicBezTo>
                    <a:pt x="3774" y="13328"/>
                    <a:pt x="3774" y="13098"/>
                    <a:pt x="3774" y="13328"/>
                  </a:cubicBezTo>
                  <a:cubicBezTo>
                    <a:pt x="3959" y="13328"/>
                    <a:pt x="3959" y="13557"/>
                    <a:pt x="3959" y="13557"/>
                  </a:cubicBezTo>
                  <a:cubicBezTo>
                    <a:pt x="3774" y="13787"/>
                    <a:pt x="3774" y="14017"/>
                    <a:pt x="3774" y="14017"/>
                  </a:cubicBezTo>
                  <a:cubicBezTo>
                    <a:pt x="3589" y="14247"/>
                    <a:pt x="3405" y="14247"/>
                    <a:pt x="3405" y="14477"/>
                  </a:cubicBezTo>
                  <a:cubicBezTo>
                    <a:pt x="3405" y="14477"/>
                    <a:pt x="3405" y="14477"/>
                    <a:pt x="3405" y="14477"/>
                  </a:cubicBezTo>
                  <a:cubicBezTo>
                    <a:pt x="3405" y="14706"/>
                    <a:pt x="3405" y="14706"/>
                    <a:pt x="3405" y="14936"/>
                  </a:cubicBezTo>
                  <a:cubicBezTo>
                    <a:pt x="3220" y="14936"/>
                    <a:pt x="3220" y="14936"/>
                    <a:pt x="3405" y="15166"/>
                  </a:cubicBezTo>
                  <a:cubicBezTo>
                    <a:pt x="3405" y="15166"/>
                    <a:pt x="3589" y="15626"/>
                    <a:pt x="3774" y="15855"/>
                  </a:cubicBezTo>
                  <a:cubicBezTo>
                    <a:pt x="3774" y="15855"/>
                    <a:pt x="3959" y="15626"/>
                    <a:pt x="3959" y="15626"/>
                  </a:cubicBezTo>
                  <a:cubicBezTo>
                    <a:pt x="3959" y="15855"/>
                    <a:pt x="3959" y="16085"/>
                    <a:pt x="3774" y="16315"/>
                  </a:cubicBezTo>
                  <a:cubicBezTo>
                    <a:pt x="3774" y="16315"/>
                    <a:pt x="3774" y="16085"/>
                    <a:pt x="3589" y="16085"/>
                  </a:cubicBezTo>
                  <a:cubicBezTo>
                    <a:pt x="3774" y="16085"/>
                    <a:pt x="3405" y="16315"/>
                    <a:pt x="3589" y="16315"/>
                  </a:cubicBezTo>
                  <a:cubicBezTo>
                    <a:pt x="3405" y="16315"/>
                    <a:pt x="3405" y="16315"/>
                    <a:pt x="3405" y="16545"/>
                  </a:cubicBezTo>
                  <a:cubicBezTo>
                    <a:pt x="3405" y="16774"/>
                    <a:pt x="3220" y="17004"/>
                    <a:pt x="3035" y="17004"/>
                  </a:cubicBezTo>
                  <a:cubicBezTo>
                    <a:pt x="3035" y="17234"/>
                    <a:pt x="3035" y="17464"/>
                    <a:pt x="3035" y="17464"/>
                  </a:cubicBezTo>
                  <a:cubicBezTo>
                    <a:pt x="3035" y="17464"/>
                    <a:pt x="3035" y="17464"/>
                    <a:pt x="3035" y="17694"/>
                  </a:cubicBezTo>
                  <a:cubicBezTo>
                    <a:pt x="3035" y="17694"/>
                    <a:pt x="3035" y="17923"/>
                    <a:pt x="3220" y="17923"/>
                  </a:cubicBezTo>
                  <a:cubicBezTo>
                    <a:pt x="3220" y="18153"/>
                    <a:pt x="3220" y="18383"/>
                    <a:pt x="3220" y="18383"/>
                  </a:cubicBezTo>
                  <a:cubicBezTo>
                    <a:pt x="3220" y="18383"/>
                    <a:pt x="3405" y="18383"/>
                    <a:pt x="3405" y="18383"/>
                  </a:cubicBezTo>
                  <a:cubicBezTo>
                    <a:pt x="3589" y="18383"/>
                    <a:pt x="3589" y="18383"/>
                    <a:pt x="3774" y="18383"/>
                  </a:cubicBezTo>
                  <a:cubicBezTo>
                    <a:pt x="3774" y="18383"/>
                    <a:pt x="3774" y="18383"/>
                    <a:pt x="3589" y="18383"/>
                  </a:cubicBezTo>
                  <a:cubicBezTo>
                    <a:pt x="3774" y="18383"/>
                    <a:pt x="3959" y="18383"/>
                    <a:pt x="3959" y="18383"/>
                  </a:cubicBezTo>
                  <a:cubicBezTo>
                    <a:pt x="3959" y="18383"/>
                    <a:pt x="3959" y="18383"/>
                    <a:pt x="3959" y="18383"/>
                  </a:cubicBezTo>
                  <a:cubicBezTo>
                    <a:pt x="3959" y="18383"/>
                    <a:pt x="4143" y="18153"/>
                    <a:pt x="4143" y="18153"/>
                  </a:cubicBezTo>
                  <a:cubicBezTo>
                    <a:pt x="3959" y="18383"/>
                    <a:pt x="3959" y="18383"/>
                    <a:pt x="4143" y="18613"/>
                  </a:cubicBezTo>
                  <a:cubicBezTo>
                    <a:pt x="4328" y="18843"/>
                    <a:pt x="4697" y="18843"/>
                    <a:pt x="4697" y="19072"/>
                  </a:cubicBezTo>
                  <a:cubicBezTo>
                    <a:pt x="4882" y="19302"/>
                    <a:pt x="4882" y="19532"/>
                    <a:pt x="5066" y="19302"/>
                  </a:cubicBezTo>
                  <a:cubicBezTo>
                    <a:pt x="5066" y="19302"/>
                    <a:pt x="4882" y="19302"/>
                    <a:pt x="5066" y="19072"/>
                  </a:cubicBezTo>
                  <a:cubicBezTo>
                    <a:pt x="5066" y="19072"/>
                    <a:pt x="5251" y="19302"/>
                    <a:pt x="5251" y="19072"/>
                  </a:cubicBezTo>
                  <a:cubicBezTo>
                    <a:pt x="5251" y="19302"/>
                    <a:pt x="5066" y="19072"/>
                    <a:pt x="5066" y="19072"/>
                  </a:cubicBezTo>
                  <a:cubicBezTo>
                    <a:pt x="5066" y="19302"/>
                    <a:pt x="5066" y="19302"/>
                    <a:pt x="5066" y="19302"/>
                  </a:cubicBezTo>
                  <a:cubicBezTo>
                    <a:pt x="4882" y="19532"/>
                    <a:pt x="4882" y="19532"/>
                    <a:pt x="4882" y="19762"/>
                  </a:cubicBezTo>
                  <a:cubicBezTo>
                    <a:pt x="4882" y="19991"/>
                    <a:pt x="5066" y="19762"/>
                    <a:pt x="5251" y="19991"/>
                  </a:cubicBezTo>
                  <a:cubicBezTo>
                    <a:pt x="5251" y="20221"/>
                    <a:pt x="5251" y="20221"/>
                    <a:pt x="5251" y="20221"/>
                  </a:cubicBezTo>
                  <a:cubicBezTo>
                    <a:pt x="5251" y="20451"/>
                    <a:pt x="5251" y="20221"/>
                    <a:pt x="5066" y="20221"/>
                  </a:cubicBezTo>
                  <a:cubicBezTo>
                    <a:pt x="5251" y="20451"/>
                    <a:pt x="5251" y="20681"/>
                    <a:pt x="5435" y="20911"/>
                  </a:cubicBezTo>
                  <a:cubicBezTo>
                    <a:pt x="5620" y="21140"/>
                    <a:pt x="5620" y="21140"/>
                    <a:pt x="5805" y="21140"/>
                  </a:cubicBezTo>
                  <a:cubicBezTo>
                    <a:pt x="5805" y="21140"/>
                    <a:pt x="5989" y="21370"/>
                    <a:pt x="5989" y="21370"/>
                  </a:cubicBezTo>
                  <a:cubicBezTo>
                    <a:pt x="6174" y="21370"/>
                    <a:pt x="6174" y="21600"/>
                    <a:pt x="6359" y="21600"/>
                  </a:cubicBezTo>
                  <a:cubicBezTo>
                    <a:pt x="6359" y="21600"/>
                    <a:pt x="6543" y="21370"/>
                    <a:pt x="6543" y="21370"/>
                  </a:cubicBezTo>
                  <a:cubicBezTo>
                    <a:pt x="6543" y="21140"/>
                    <a:pt x="6543" y="20911"/>
                    <a:pt x="6728" y="21140"/>
                  </a:cubicBezTo>
                  <a:cubicBezTo>
                    <a:pt x="6728" y="20911"/>
                    <a:pt x="6728" y="20911"/>
                    <a:pt x="6912" y="20681"/>
                  </a:cubicBezTo>
                  <a:cubicBezTo>
                    <a:pt x="7097" y="20451"/>
                    <a:pt x="7097" y="20451"/>
                    <a:pt x="7282" y="20221"/>
                  </a:cubicBezTo>
                  <a:cubicBezTo>
                    <a:pt x="7466" y="20221"/>
                    <a:pt x="7651" y="20221"/>
                    <a:pt x="7835" y="20221"/>
                  </a:cubicBezTo>
                  <a:cubicBezTo>
                    <a:pt x="7835" y="20221"/>
                    <a:pt x="8020" y="20221"/>
                    <a:pt x="8020" y="19991"/>
                  </a:cubicBezTo>
                  <a:cubicBezTo>
                    <a:pt x="8020" y="19991"/>
                    <a:pt x="8020" y="19991"/>
                    <a:pt x="8205" y="19991"/>
                  </a:cubicBezTo>
                  <a:cubicBezTo>
                    <a:pt x="8205" y="19762"/>
                    <a:pt x="8205" y="19762"/>
                    <a:pt x="8389" y="19762"/>
                  </a:cubicBezTo>
                  <a:cubicBezTo>
                    <a:pt x="8389" y="19532"/>
                    <a:pt x="8574" y="19762"/>
                    <a:pt x="8574" y="19762"/>
                  </a:cubicBezTo>
                  <a:cubicBezTo>
                    <a:pt x="8759" y="19762"/>
                    <a:pt x="8759" y="19532"/>
                    <a:pt x="8759" y="19532"/>
                  </a:cubicBezTo>
                  <a:cubicBezTo>
                    <a:pt x="8943" y="19532"/>
                    <a:pt x="8943" y="19762"/>
                    <a:pt x="9128" y="19762"/>
                  </a:cubicBezTo>
                  <a:cubicBezTo>
                    <a:pt x="9128" y="19762"/>
                    <a:pt x="9312" y="19532"/>
                    <a:pt x="9312" y="19532"/>
                  </a:cubicBezTo>
                  <a:cubicBezTo>
                    <a:pt x="9312" y="19532"/>
                    <a:pt x="9497" y="19532"/>
                    <a:pt x="9497" y="19762"/>
                  </a:cubicBezTo>
                  <a:cubicBezTo>
                    <a:pt x="9497" y="19762"/>
                    <a:pt x="9682" y="19532"/>
                    <a:pt x="9682" y="19532"/>
                  </a:cubicBezTo>
                  <a:cubicBezTo>
                    <a:pt x="9682" y="19762"/>
                    <a:pt x="9866" y="19762"/>
                    <a:pt x="9866" y="19762"/>
                  </a:cubicBezTo>
                  <a:cubicBezTo>
                    <a:pt x="10051" y="19762"/>
                    <a:pt x="10235" y="19532"/>
                    <a:pt x="10235" y="19532"/>
                  </a:cubicBezTo>
                  <a:cubicBezTo>
                    <a:pt x="10605" y="19532"/>
                    <a:pt x="10789" y="19532"/>
                    <a:pt x="10974" y="19762"/>
                  </a:cubicBezTo>
                  <a:cubicBezTo>
                    <a:pt x="10974" y="19762"/>
                    <a:pt x="11159" y="19762"/>
                    <a:pt x="11159" y="19762"/>
                  </a:cubicBezTo>
                  <a:cubicBezTo>
                    <a:pt x="11343" y="19762"/>
                    <a:pt x="11343" y="19532"/>
                    <a:pt x="11528" y="19532"/>
                  </a:cubicBezTo>
                  <a:cubicBezTo>
                    <a:pt x="11528" y="19302"/>
                    <a:pt x="11712" y="19302"/>
                    <a:pt x="11897" y="19302"/>
                  </a:cubicBezTo>
                  <a:cubicBezTo>
                    <a:pt x="12082" y="19532"/>
                    <a:pt x="12082" y="19762"/>
                    <a:pt x="12266" y="19532"/>
                  </a:cubicBezTo>
                  <a:cubicBezTo>
                    <a:pt x="12266" y="19532"/>
                    <a:pt x="12266" y="19302"/>
                    <a:pt x="12451" y="19302"/>
                  </a:cubicBezTo>
                  <a:cubicBezTo>
                    <a:pt x="12451" y="19072"/>
                    <a:pt x="12635" y="19072"/>
                    <a:pt x="12635" y="19072"/>
                  </a:cubicBezTo>
                  <a:cubicBezTo>
                    <a:pt x="12635" y="19072"/>
                    <a:pt x="12635" y="18843"/>
                    <a:pt x="12635" y="18843"/>
                  </a:cubicBezTo>
                  <a:cubicBezTo>
                    <a:pt x="12635" y="18613"/>
                    <a:pt x="12820" y="18153"/>
                    <a:pt x="13005" y="17923"/>
                  </a:cubicBezTo>
                  <a:cubicBezTo>
                    <a:pt x="13005" y="17923"/>
                    <a:pt x="13189" y="17923"/>
                    <a:pt x="13189" y="17694"/>
                  </a:cubicBezTo>
                  <a:cubicBezTo>
                    <a:pt x="13374" y="17694"/>
                    <a:pt x="13374" y="17464"/>
                    <a:pt x="13559" y="17464"/>
                  </a:cubicBezTo>
                  <a:cubicBezTo>
                    <a:pt x="13743" y="17464"/>
                    <a:pt x="13743" y="17464"/>
                    <a:pt x="13928" y="17464"/>
                  </a:cubicBezTo>
                  <a:cubicBezTo>
                    <a:pt x="13928" y="17234"/>
                    <a:pt x="14666" y="17464"/>
                    <a:pt x="14666" y="17234"/>
                  </a:cubicBezTo>
                  <a:cubicBezTo>
                    <a:pt x="14666" y="17234"/>
                    <a:pt x="14482" y="17234"/>
                    <a:pt x="14482" y="17004"/>
                  </a:cubicBezTo>
                  <a:cubicBezTo>
                    <a:pt x="14297" y="17004"/>
                    <a:pt x="14482" y="17004"/>
                    <a:pt x="14482" y="16774"/>
                  </a:cubicBezTo>
                  <a:cubicBezTo>
                    <a:pt x="14482" y="16774"/>
                    <a:pt x="14482" y="16774"/>
                    <a:pt x="14482" y="16774"/>
                  </a:cubicBezTo>
                  <a:cubicBezTo>
                    <a:pt x="14482" y="16545"/>
                    <a:pt x="14666" y="16545"/>
                    <a:pt x="14666" y="16315"/>
                  </a:cubicBezTo>
                  <a:cubicBezTo>
                    <a:pt x="14666" y="16315"/>
                    <a:pt x="14666" y="16315"/>
                    <a:pt x="14666" y="16315"/>
                  </a:cubicBezTo>
                  <a:cubicBezTo>
                    <a:pt x="14666" y="16315"/>
                    <a:pt x="14666" y="16085"/>
                    <a:pt x="14666" y="16085"/>
                  </a:cubicBezTo>
                  <a:cubicBezTo>
                    <a:pt x="14666" y="15855"/>
                    <a:pt x="14666" y="15855"/>
                    <a:pt x="14851" y="15855"/>
                  </a:cubicBezTo>
                  <a:cubicBezTo>
                    <a:pt x="14851" y="15855"/>
                    <a:pt x="14851" y="15855"/>
                    <a:pt x="14851" y="15855"/>
                  </a:cubicBezTo>
                  <a:cubicBezTo>
                    <a:pt x="15035" y="15626"/>
                    <a:pt x="15035" y="15396"/>
                    <a:pt x="15035" y="15396"/>
                  </a:cubicBezTo>
                  <a:cubicBezTo>
                    <a:pt x="15035" y="15396"/>
                    <a:pt x="15035" y="15396"/>
                    <a:pt x="15220" y="15166"/>
                  </a:cubicBezTo>
                  <a:cubicBezTo>
                    <a:pt x="15220" y="14936"/>
                    <a:pt x="15220" y="14936"/>
                    <a:pt x="15589" y="14936"/>
                  </a:cubicBezTo>
                  <a:cubicBezTo>
                    <a:pt x="15589" y="14936"/>
                    <a:pt x="15589" y="14706"/>
                    <a:pt x="15774" y="14706"/>
                  </a:cubicBezTo>
                  <a:cubicBezTo>
                    <a:pt x="15774" y="14706"/>
                    <a:pt x="15774" y="14477"/>
                    <a:pt x="15959" y="14477"/>
                  </a:cubicBezTo>
                  <a:cubicBezTo>
                    <a:pt x="15959" y="14477"/>
                    <a:pt x="16512" y="14247"/>
                    <a:pt x="16143" y="14017"/>
                  </a:cubicBezTo>
                  <a:cubicBezTo>
                    <a:pt x="16143" y="14017"/>
                    <a:pt x="16143" y="14017"/>
                    <a:pt x="16143" y="14017"/>
                  </a:cubicBezTo>
                  <a:cubicBezTo>
                    <a:pt x="15959" y="14017"/>
                    <a:pt x="15959" y="14017"/>
                    <a:pt x="15774" y="14017"/>
                  </a:cubicBezTo>
                  <a:cubicBezTo>
                    <a:pt x="15774" y="13787"/>
                    <a:pt x="15774" y="13787"/>
                    <a:pt x="15774" y="13787"/>
                  </a:cubicBezTo>
                  <a:cubicBezTo>
                    <a:pt x="15589" y="13557"/>
                    <a:pt x="15589" y="13328"/>
                    <a:pt x="15405" y="13328"/>
                  </a:cubicBezTo>
                  <a:cubicBezTo>
                    <a:pt x="15405" y="13098"/>
                    <a:pt x="15405" y="13098"/>
                    <a:pt x="15405" y="13098"/>
                  </a:cubicBezTo>
                  <a:cubicBezTo>
                    <a:pt x="15405" y="12868"/>
                    <a:pt x="15220" y="12638"/>
                    <a:pt x="15220" y="12179"/>
                  </a:cubicBezTo>
                  <a:cubicBezTo>
                    <a:pt x="15220" y="11949"/>
                    <a:pt x="15405" y="11719"/>
                    <a:pt x="15589" y="11719"/>
                  </a:cubicBezTo>
                  <a:cubicBezTo>
                    <a:pt x="15774" y="11030"/>
                    <a:pt x="15959" y="10570"/>
                    <a:pt x="16328" y="10111"/>
                  </a:cubicBezTo>
                  <a:cubicBezTo>
                    <a:pt x="16512" y="9881"/>
                    <a:pt x="16697" y="8962"/>
                    <a:pt x="17066" y="8962"/>
                  </a:cubicBezTo>
                  <a:cubicBezTo>
                    <a:pt x="17066" y="9191"/>
                    <a:pt x="16882" y="9191"/>
                    <a:pt x="16882" y="9191"/>
                  </a:cubicBezTo>
                  <a:cubicBezTo>
                    <a:pt x="16882" y="9421"/>
                    <a:pt x="16882" y="9191"/>
                    <a:pt x="17066" y="9191"/>
                  </a:cubicBezTo>
                  <a:cubicBezTo>
                    <a:pt x="17066" y="9191"/>
                    <a:pt x="17251" y="8962"/>
                    <a:pt x="17251" y="8962"/>
                  </a:cubicBezTo>
                  <a:cubicBezTo>
                    <a:pt x="17251" y="8732"/>
                    <a:pt x="17251" y="8732"/>
                    <a:pt x="17066" y="8732"/>
                  </a:cubicBezTo>
                  <a:cubicBezTo>
                    <a:pt x="17066" y="8732"/>
                    <a:pt x="17066" y="8732"/>
                    <a:pt x="17066" y="8732"/>
                  </a:cubicBezTo>
                  <a:cubicBezTo>
                    <a:pt x="17066" y="8732"/>
                    <a:pt x="17066" y="8732"/>
                    <a:pt x="17066" y="8732"/>
                  </a:cubicBezTo>
                  <a:cubicBezTo>
                    <a:pt x="17251" y="8502"/>
                    <a:pt x="17435" y="8043"/>
                    <a:pt x="17620" y="7813"/>
                  </a:cubicBezTo>
                  <a:cubicBezTo>
                    <a:pt x="17620" y="7813"/>
                    <a:pt x="17805" y="7813"/>
                    <a:pt x="17805" y="7813"/>
                  </a:cubicBezTo>
                  <a:cubicBezTo>
                    <a:pt x="17805" y="7813"/>
                    <a:pt x="17805" y="7813"/>
                    <a:pt x="17989" y="7813"/>
                  </a:cubicBezTo>
                  <a:cubicBezTo>
                    <a:pt x="17989" y="7813"/>
                    <a:pt x="18174" y="7583"/>
                    <a:pt x="18174" y="7583"/>
                  </a:cubicBezTo>
                  <a:cubicBezTo>
                    <a:pt x="18543" y="7583"/>
                    <a:pt x="19097" y="7353"/>
                    <a:pt x="19466" y="7123"/>
                  </a:cubicBezTo>
                  <a:cubicBezTo>
                    <a:pt x="19466" y="7123"/>
                    <a:pt x="19466" y="7123"/>
                    <a:pt x="19651" y="6894"/>
                  </a:cubicBezTo>
                  <a:cubicBezTo>
                    <a:pt x="19651" y="6664"/>
                    <a:pt x="19835" y="6664"/>
                    <a:pt x="20020" y="6664"/>
                  </a:cubicBezTo>
                  <a:close/>
                </a:path>
              </a:pathLst>
            </a:custGeom>
            <a:solidFill>
              <a:schemeClr val="accent5"/>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1" name="Shape 772">
              <a:extLst>
                <a:ext uri="{FF2B5EF4-FFF2-40B4-BE49-F238E27FC236}">
                  <a16:creationId xmlns:a16="http://schemas.microsoft.com/office/drawing/2014/main" id="{D89EF8FD-7DE5-4176-809F-CCA59A31DA12}"/>
                </a:ext>
              </a:extLst>
            </p:cNvPr>
            <p:cNvSpPr/>
            <p:nvPr/>
          </p:nvSpPr>
          <p:spPr>
            <a:xfrm>
              <a:off x="5553115" y="8366977"/>
              <a:ext cx="22784" cy="22784"/>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0"/>
                    <a:pt x="4474" y="21600"/>
                  </a:cubicBezTo>
                  <a:cubicBezTo>
                    <a:pt x="4474" y="21600"/>
                    <a:pt x="15274" y="0"/>
                    <a:pt x="15274"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2" name="Shape 773">
              <a:extLst>
                <a:ext uri="{FF2B5EF4-FFF2-40B4-BE49-F238E27FC236}">
                  <a16:creationId xmlns:a16="http://schemas.microsoft.com/office/drawing/2014/main" id="{67626DDC-23C8-401B-99A9-3938A0640BE8}"/>
                </a:ext>
              </a:extLst>
            </p:cNvPr>
            <p:cNvSpPr/>
            <p:nvPr/>
          </p:nvSpPr>
          <p:spPr>
            <a:xfrm>
              <a:off x="5706584" y="7751840"/>
              <a:ext cx="472744" cy="310418"/>
            </a:xfrm>
            <a:custGeom>
              <a:avLst/>
              <a:gdLst/>
              <a:ahLst/>
              <a:cxnLst>
                <a:cxn ang="0">
                  <a:pos x="wd2" y="hd2"/>
                </a:cxn>
                <a:cxn ang="5400000">
                  <a:pos x="wd2" y="hd2"/>
                </a:cxn>
                <a:cxn ang="10800000">
                  <a:pos x="wd2" y="hd2"/>
                </a:cxn>
                <a:cxn ang="16200000">
                  <a:pos x="wd2" y="hd2"/>
                </a:cxn>
              </a:cxnLst>
              <a:rect l="0" t="0" r="r" b="b"/>
              <a:pathLst>
                <a:path w="21600" h="21600" extrusionOk="0">
                  <a:moveTo>
                    <a:pt x="21600" y="4547"/>
                  </a:moveTo>
                  <a:cubicBezTo>
                    <a:pt x="20855" y="4547"/>
                    <a:pt x="20855" y="3411"/>
                    <a:pt x="20855" y="3411"/>
                  </a:cubicBezTo>
                  <a:cubicBezTo>
                    <a:pt x="20110" y="3411"/>
                    <a:pt x="20855" y="3411"/>
                    <a:pt x="20855" y="2274"/>
                  </a:cubicBezTo>
                  <a:cubicBezTo>
                    <a:pt x="20855" y="2274"/>
                    <a:pt x="20110" y="2274"/>
                    <a:pt x="20110" y="2274"/>
                  </a:cubicBezTo>
                  <a:cubicBezTo>
                    <a:pt x="20110" y="1137"/>
                    <a:pt x="20110" y="1137"/>
                    <a:pt x="20110" y="0"/>
                  </a:cubicBezTo>
                  <a:cubicBezTo>
                    <a:pt x="20110" y="0"/>
                    <a:pt x="18621" y="0"/>
                    <a:pt x="17876" y="0"/>
                  </a:cubicBezTo>
                  <a:cubicBezTo>
                    <a:pt x="17876" y="1137"/>
                    <a:pt x="17876" y="2274"/>
                    <a:pt x="17876" y="3411"/>
                  </a:cubicBezTo>
                  <a:cubicBezTo>
                    <a:pt x="17131" y="1137"/>
                    <a:pt x="16386" y="2274"/>
                    <a:pt x="15641" y="2274"/>
                  </a:cubicBezTo>
                  <a:cubicBezTo>
                    <a:pt x="15641" y="3411"/>
                    <a:pt x="14897" y="2274"/>
                    <a:pt x="14897" y="3411"/>
                  </a:cubicBezTo>
                  <a:cubicBezTo>
                    <a:pt x="14152" y="3411"/>
                    <a:pt x="14897" y="3411"/>
                    <a:pt x="14152" y="3411"/>
                  </a:cubicBezTo>
                  <a:cubicBezTo>
                    <a:pt x="13407" y="3411"/>
                    <a:pt x="11172" y="2274"/>
                    <a:pt x="11172" y="4547"/>
                  </a:cubicBezTo>
                  <a:cubicBezTo>
                    <a:pt x="10428" y="3411"/>
                    <a:pt x="10428" y="3411"/>
                    <a:pt x="10428" y="3411"/>
                  </a:cubicBezTo>
                  <a:cubicBezTo>
                    <a:pt x="9683" y="4547"/>
                    <a:pt x="9683" y="4547"/>
                    <a:pt x="9683" y="4547"/>
                  </a:cubicBezTo>
                  <a:cubicBezTo>
                    <a:pt x="9683" y="5684"/>
                    <a:pt x="9683" y="5684"/>
                    <a:pt x="9683" y="5684"/>
                  </a:cubicBezTo>
                  <a:cubicBezTo>
                    <a:pt x="8938" y="5684"/>
                    <a:pt x="8938" y="5684"/>
                    <a:pt x="8938" y="5684"/>
                  </a:cubicBezTo>
                  <a:cubicBezTo>
                    <a:pt x="8938" y="5684"/>
                    <a:pt x="8193" y="6821"/>
                    <a:pt x="8193" y="6821"/>
                  </a:cubicBezTo>
                  <a:cubicBezTo>
                    <a:pt x="8193" y="6821"/>
                    <a:pt x="8193" y="6821"/>
                    <a:pt x="8193" y="6821"/>
                  </a:cubicBezTo>
                  <a:cubicBezTo>
                    <a:pt x="8193" y="6821"/>
                    <a:pt x="7448" y="6821"/>
                    <a:pt x="6703" y="6821"/>
                  </a:cubicBezTo>
                  <a:cubicBezTo>
                    <a:pt x="6703" y="6821"/>
                    <a:pt x="5959" y="6821"/>
                    <a:pt x="5214" y="6821"/>
                  </a:cubicBezTo>
                  <a:cubicBezTo>
                    <a:pt x="4469" y="5684"/>
                    <a:pt x="4469" y="5684"/>
                    <a:pt x="3724" y="5684"/>
                  </a:cubicBezTo>
                  <a:cubicBezTo>
                    <a:pt x="3724" y="5684"/>
                    <a:pt x="2979" y="5684"/>
                    <a:pt x="2234" y="5684"/>
                  </a:cubicBezTo>
                  <a:cubicBezTo>
                    <a:pt x="2234" y="6821"/>
                    <a:pt x="1490" y="6821"/>
                    <a:pt x="745" y="6821"/>
                  </a:cubicBezTo>
                  <a:cubicBezTo>
                    <a:pt x="745" y="7958"/>
                    <a:pt x="0" y="7958"/>
                    <a:pt x="0" y="7958"/>
                  </a:cubicBezTo>
                  <a:cubicBezTo>
                    <a:pt x="0" y="9095"/>
                    <a:pt x="0" y="10232"/>
                    <a:pt x="0" y="10232"/>
                  </a:cubicBezTo>
                  <a:cubicBezTo>
                    <a:pt x="0" y="10232"/>
                    <a:pt x="0" y="10232"/>
                    <a:pt x="0" y="9095"/>
                  </a:cubicBezTo>
                  <a:cubicBezTo>
                    <a:pt x="745" y="10232"/>
                    <a:pt x="1490" y="10232"/>
                    <a:pt x="1490" y="10232"/>
                  </a:cubicBezTo>
                  <a:cubicBezTo>
                    <a:pt x="2234" y="11368"/>
                    <a:pt x="1490" y="11368"/>
                    <a:pt x="745" y="12505"/>
                  </a:cubicBezTo>
                  <a:cubicBezTo>
                    <a:pt x="745" y="12505"/>
                    <a:pt x="745" y="12505"/>
                    <a:pt x="745" y="13642"/>
                  </a:cubicBezTo>
                  <a:cubicBezTo>
                    <a:pt x="745" y="13642"/>
                    <a:pt x="1490" y="12505"/>
                    <a:pt x="1490" y="13642"/>
                  </a:cubicBezTo>
                  <a:cubicBezTo>
                    <a:pt x="1490" y="14779"/>
                    <a:pt x="745" y="14779"/>
                    <a:pt x="1490" y="15916"/>
                  </a:cubicBezTo>
                  <a:cubicBezTo>
                    <a:pt x="1490" y="15916"/>
                    <a:pt x="2234" y="17053"/>
                    <a:pt x="2979" y="17053"/>
                  </a:cubicBezTo>
                  <a:cubicBezTo>
                    <a:pt x="2979" y="17053"/>
                    <a:pt x="3724" y="18189"/>
                    <a:pt x="3724" y="18189"/>
                  </a:cubicBezTo>
                  <a:cubicBezTo>
                    <a:pt x="3724" y="19326"/>
                    <a:pt x="2234" y="19326"/>
                    <a:pt x="2234" y="19326"/>
                  </a:cubicBezTo>
                  <a:cubicBezTo>
                    <a:pt x="2234" y="19326"/>
                    <a:pt x="2234" y="19326"/>
                    <a:pt x="2234" y="19326"/>
                  </a:cubicBezTo>
                  <a:cubicBezTo>
                    <a:pt x="2234" y="19326"/>
                    <a:pt x="1490" y="20463"/>
                    <a:pt x="1490" y="20463"/>
                  </a:cubicBezTo>
                  <a:cubicBezTo>
                    <a:pt x="1490" y="20463"/>
                    <a:pt x="1490" y="20463"/>
                    <a:pt x="1490" y="20463"/>
                  </a:cubicBezTo>
                  <a:cubicBezTo>
                    <a:pt x="1490" y="21600"/>
                    <a:pt x="2234" y="20463"/>
                    <a:pt x="2234" y="21600"/>
                  </a:cubicBezTo>
                  <a:cubicBezTo>
                    <a:pt x="2979" y="21600"/>
                    <a:pt x="2979" y="21600"/>
                    <a:pt x="3724" y="21600"/>
                  </a:cubicBezTo>
                  <a:cubicBezTo>
                    <a:pt x="3724" y="21600"/>
                    <a:pt x="3724" y="20463"/>
                    <a:pt x="3724" y="20463"/>
                  </a:cubicBezTo>
                  <a:cubicBezTo>
                    <a:pt x="4469" y="20463"/>
                    <a:pt x="3724" y="20463"/>
                    <a:pt x="4469" y="20463"/>
                  </a:cubicBezTo>
                  <a:cubicBezTo>
                    <a:pt x="5214" y="20463"/>
                    <a:pt x="5214" y="20463"/>
                    <a:pt x="5959" y="20463"/>
                  </a:cubicBezTo>
                  <a:cubicBezTo>
                    <a:pt x="5959" y="20463"/>
                    <a:pt x="6703" y="20463"/>
                    <a:pt x="6703" y="20463"/>
                  </a:cubicBezTo>
                  <a:cubicBezTo>
                    <a:pt x="7448" y="20463"/>
                    <a:pt x="7448" y="20463"/>
                    <a:pt x="7448" y="19326"/>
                  </a:cubicBezTo>
                  <a:cubicBezTo>
                    <a:pt x="8193" y="18189"/>
                    <a:pt x="8193" y="18189"/>
                    <a:pt x="8938" y="19326"/>
                  </a:cubicBezTo>
                  <a:cubicBezTo>
                    <a:pt x="8938" y="19326"/>
                    <a:pt x="8938" y="20463"/>
                    <a:pt x="8938" y="20463"/>
                  </a:cubicBezTo>
                  <a:cubicBezTo>
                    <a:pt x="8938" y="20463"/>
                    <a:pt x="9683" y="20463"/>
                    <a:pt x="9683" y="20463"/>
                  </a:cubicBezTo>
                  <a:cubicBezTo>
                    <a:pt x="9683" y="20463"/>
                    <a:pt x="9683" y="21600"/>
                    <a:pt x="10428" y="21600"/>
                  </a:cubicBezTo>
                  <a:cubicBezTo>
                    <a:pt x="10428" y="20463"/>
                    <a:pt x="10428" y="20463"/>
                    <a:pt x="10428" y="20463"/>
                  </a:cubicBezTo>
                  <a:cubicBezTo>
                    <a:pt x="10428" y="20463"/>
                    <a:pt x="11172" y="20463"/>
                    <a:pt x="11172" y="20463"/>
                  </a:cubicBezTo>
                  <a:cubicBezTo>
                    <a:pt x="11917" y="21600"/>
                    <a:pt x="11917" y="21600"/>
                    <a:pt x="12662" y="21600"/>
                  </a:cubicBezTo>
                  <a:cubicBezTo>
                    <a:pt x="12662" y="21600"/>
                    <a:pt x="13407" y="21600"/>
                    <a:pt x="13407" y="20463"/>
                  </a:cubicBezTo>
                  <a:cubicBezTo>
                    <a:pt x="12662" y="20463"/>
                    <a:pt x="12662" y="18189"/>
                    <a:pt x="13407" y="18189"/>
                  </a:cubicBezTo>
                  <a:cubicBezTo>
                    <a:pt x="13407" y="17053"/>
                    <a:pt x="13407" y="18189"/>
                    <a:pt x="12662" y="17053"/>
                  </a:cubicBezTo>
                  <a:cubicBezTo>
                    <a:pt x="12662" y="17053"/>
                    <a:pt x="13407" y="17053"/>
                    <a:pt x="14152" y="15916"/>
                  </a:cubicBezTo>
                  <a:cubicBezTo>
                    <a:pt x="14152" y="15916"/>
                    <a:pt x="14152" y="15916"/>
                    <a:pt x="14897" y="15916"/>
                  </a:cubicBezTo>
                  <a:cubicBezTo>
                    <a:pt x="15641" y="15916"/>
                    <a:pt x="15641" y="15916"/>
                    <a:pt x="15641" y="14779"/>
                  </a:cubicBezTo>
                  <a:cubicBezTo>
                    <a:pt x="15641" y="13642"/>
                    <a:pt x="15641" y="13642"/>
                    <a:pt x="15641" y="12505"/>
                  </a:cubicBezTo>
                  <a:cubicBezTo>
                    <a:pt x="15641" y="12505"/>
                    <a:pt x="15641" y="12505"/>
                    <a:pt x="15641" y="12505"/>
                  </a:cubicBezTo>
                  <a:cubicBezTo>
                    <a:pt x="15641" y="11368"/>
                    <a:pt x="14897" y="11368"/>
                    <a:pt x="14897" y="11368"/>
                  </a:cubicBezTo>
                  <a:cubicBezTo>
                    <a:pt x="14897" y="10232"/>
                    <a:pt x="15641" y="10232"/>
                    <a:pt x="15641" y="10232"/>
                  </a:cubicBezTo>
                  <a:cubicBezTo>
                    <a:pt x="15641" y="10232"/>
                    <a:pt x="16386" y="10232"/>
                    <a:pt x="16386" y="10232"/>
                  </a:cubicBezTo>
                  <a:cubicBezTo>
                    <a:pt x="16386" y="10232"/>
                    <a:pt x="17131" y="9095"/>
                    <a:pt x="17131" y="9095"/>
                  </a:cubicBezTo>
                  <a:cubicBezTo>
                    <a:pt x="17876" y="9095"/>
                    <a:pt x="18621" y="7958"/>
                    <a:pt x="18621" y="6821"/>
                  </a:cubicBezTo>
                  <a:cubicBezTo>
                    <a:pt x="18621" y="7958"/>
                    <a:pt x="18621" y="6821"/>
                    <a:pt x="18621" y="6821"/>
                  </a:cubicBezTo>
                  <a:cubicBezTo>
                    <a:pt x="19366" y="6821"/>
                    <a:pt x="19366" y="7958"/>
                    <a:pt x="19366" y="7958"/>
                  </a:cubicBezTo>
                  <a:cubicBezTo>
                    <a:pt x="20110" y="6821"/>
                    <a:pt x="19366" y="6821"/>
                    <a:pt x="19366" y="5684"/>
                  </a:cubicBezTo>
                  <a:cubicBezTo>
                    <a:pt x="20110" y="4547"/>
                    <a:pt x="20855" y="4547"/>
                    <a:pt x="21600" y="5684"/>
                  </a:cubicBezTo>
                  <a:cubicBezTo>
                    <a:pt x="21600" y="5684"/>
                    <a:pt x="21600" y="4547"/>
                    <a:pt x="21600" y="454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3" name="Shape 774">
              <a:extLst>
                <a:ext uri="{FF2B5EF4-FFF2-40B4-BE49-F238E27FC236}">
                  <a16:creationId xmlns:a16="http://schemas.microsoft.com/office/drawing/2014/main" id="{4D0F3A63-292E-4F94-B355-5D6D7E8669B8}"/>
                </a:ext>
              </a:extLst>
            </p:cNvPr>
            <p:cNvSpPr/>
            <p:nvPr/>
          </p:nvSpPr>
          <p:spPr>
            <a:xfrm>
              <a:off x="6227739" y="7142926"/>
              <a:ext cx="853854" cy="415265"/>
            </a:xfrm>
            <a:custGeom>
              <a:avLst/>
              <a:gdLst/>
              <a:ahLst/>
              <a:cxnLst>
                <a:cxn ang="0">
                  <a:pos x="wd2" y="hd2"/>
                </a:cxn>
                <a:cxn ang="5400000">
                  <a:pos x="wd2" y="hd2"/>
                </a:cxn>
                <a:cxn ang="10800000">
                  <a:pos x="wd2" y="hd2"/>
                </a:cxn>
                <a:cxn ang="16200000">
                  <a:pos x="wd2" y="hd2"/>
                </a:cxn>
              </a:cxnLst>
              <a:rect l="0" t="0" r="r" b="b"/>
              <a:pathLst>
                <a:path w="21374" h="21138" extrusionOk="0">
                  <a:moveTo>
                    <a:pt x="21192" y="5353"/>
                  </a:moveTo>
                  <a:cubicBezTo>
                    <a:pt x="20785" y="5353"/>
                    <a:pt x="20377" y="4523"/>
                    <a:pt x="19970" y="4523"/>
                  </a:cubicBezTo>
                  <a:cubicBezTo>
                    <a:pt x="19155" y="4523"/>
                    <a:pt x="19562" y="3692"/>
                    <a:pt x="19155" y="2861"/>
                  </a:cubicBezTo>
                  <a:cubicBezTo>
                    <a:pt x="19155" y="2861"/>
                    <a:pt x="18747" y="2030"/>
                    <a:pt x="18340" y="2861"/>
                  </a:cubicBezTo>
                  <a:cubicBezTo>
                    <a:pt x="18340" y="2030"/>
                    <a:pt x="18340" y="2030"/>
                    <a:pt x="17932" y="2030"/>
                  </a:cubicBezTo>
                  <a:cubicBezTo>
                    <a:pt x="17525" y="2030"/>
                    <a:pt x="17525" y="2030"/>
                    <a:pt x="17117" y="2030"/>
                  </a:cubicBezTo>
                  <a:cubicBezTo>
                    <a:pt x="17117" y="2030"/>
                    <a:pt x="16709" y="1200"/>
                    <a:pt x="16709" y="1200"/>
                  </a:cubicBezTo>
                  <a:cubicBezTo>
                    <a:pt x="16709" y="1200"/>
                    <a:pt x="16709" y="2030"/>
                    <a:pt x="16302" y="2030"/>
                  </a:cubicBezTo>
                  <a:cubicBezTo>
                    <a:pt x="16302" y="2030"/>
                    <a:pt x="15894" y="1200"/>
                    <a:pt x="15894" y="2030"/>
                  </a:cubicBezTo>
                  <a:cubicBezTo>
                    <a:pt x="15894" y="2030"/>
                    <a:pt x="15894" y="2030"/>
                    <a:pt x="15894" y="2861"/>
                  </a:cubicBezTo>
                  <a:cubicBezTo>
                    <a:pt x="15487" y="2861"/>
                    <a:pt x="15487" y="2861"/>
                    <a:pt x="15487" y="2861"/>
                  </a:cubicBezTo>
                  <a:cubicBezTo>
                    <a:pt x="15079" y="2861"/>
                    <a:pt x="14672" y="2861"/>
                    <a:pt x="14672" y="2861"/>
                  </a:cubicBezTo>
                  <a:cubicBezTo>
                    <a:pt x="14672" y="2030"/>
                    <a:pt x="14672" y="2030"/>
                    <a:pt x="14264" y="2030"/>
                  </a:cubicBezTo>
                  <a:cubicBezTo>
                    <a:pt x="14264" y="2030"/>
                    <a:pt x="13857" y="2030"/>
                    <a:pt x="13857" y="2030"/>
                  </a:cubicBezTo>
                  <a:cubicBezTo>
                    <a:pt x="13857" y="2030"/>
                    <a:pt x="13857" y="2030"/>
                    <a:pt x="13449" y="2030"/>
                  </a:cubicBezTo>
                  <a:cubicBezTo>
                    <a:pt x="13449" y="2030"/>
                    <a:pt x="13449" y="2030"/>
                    <a:pt x="13449" y="2030"/>
                  </a:cubicBezTo>
                  <a:cubicBezTo>
                    <a:pt x="13042" y="2030"/>
                    <a:pt x="13042" y="2030"/>
                    <a:pt x="13042" y="2030"/>
                  </a:cubicBezTo>
                  <a:cubicBezTo>
                    <a:pt x="13042" y="2030"/>
                    <a:pt x="13042" y="2861"/>
                    <a:pt x="13042" y="2861"/>
                  </a:cubicBezTo>
                  <a:cubicBezTo>
                    <a:pt x="13042" y="2861"/>
                    <a:pt x="12226" y="2861"/>
                    <a:pt x="12226" y="2861"/>
                  </a:cubicBezTo>
                  <a:cubicBezTo>
                    <a:pt x="12226" y="3692"/>
                    <a:pt x="12226" y="4523"/>
                    <a:pt x="12226" y="4523"/>
                  </a:cubicBezTo>
                  <a:cubicBezTo>
                    <a:pt x="11819" y="4523"/>
                    <a:pt x="11819" y="4523"/>
                    <a:pt x="11819" y="4523"/>
                  </a:cubicBezTo>
                  <a:cubicBezTo>
                    <a:pt x="11411" y="3692"/>
                    <a:pt x="11411" y="4523"/>
                    <a:pt x="11411" y="4523"/>
                  </a:cubicBezTo>
                  <a:cubicBezTo>
                    <a:pt x="11004" y="4523"/>
                    <a:pt x="11004" y="4523"/>
                    <a:pt x="11004" y="4523"/>
                  </a:cubicBezTo>
                  <a:cubicBezTo>
                    <a:pt x="11004" y="3692"/>
                    <a:pt x="11004" y="3692"/>
                    <a:pt x="11004" y="3692"/>
                  </a:cubicBezTo>
                  <a:cubicBezTo>
                    <a:pt x="11004" y="3692"/>
                    <a:pt x="11004" y="2861"/>
                    <a:pt x="11004" y="2861"/>
                  </a:cubicBezTo>
                  <a:cubicBezTo>
                    <a:pt x="11004" y="2861"/>
                    <a:pt x="11004" y="2030"/>
                    <a:pt x="11004" y="2030"/>
                  </a:cubicBezTo>
                  <a:cubicBezTo>
                    <a:pt x="11004" y="2030"/>
                    <a:pt x="11004" y="2030"/>
                    <a:pt x="10596" y="2030"/>
                  </a:cubicBezTo>
                  <a:cubicBezTo>
                    <a:pt x="10596" y="2030"/>
                    <a:pt x="10189" y="2030"/>
                    <a:pt x="10596" y="1200"/>
                  </a:cubicBezTo>
                  <a:cubicBezTo>
                    <a:pt x="10189" y="2030"/>
                    <a:pt x="10189" y="369"/>
                    <a:pt x="10189" y="369"/>
                  </a:cubicBezTo>
                  <a:cubicBezTo>
                    <a:pt x="9781" y="-462"/>
                    <a:pt x="9781" y="369"/>
                    <a:pt x="9374" y="369"/>
                  </a:cubicBezTo>
                  <a:cubicBezTo>
                    <a:pt x="9374" y="369"/>
                    <a:pt x="8966" y="369"/>
                    <a:pt x="8966" y="1200"/>
                  </a:cubicBezTo>
                  <a:cubicBezTo>
                    <a:pt x="8966" y="1200"/>
                    <a:pt x="8966" y="1200"/>
                    <a:pt x="8966" y="1200"/>
                  </a:cubicBezTo>
                  <a:cubicBezTo>
                    <a:pt x="8558" y="2030"/>
                    <a:pt x="8558" y="2030"/>
                    <a:pt x="8151" y="2030"/>
                  </a:cubicBezTo>
                  <a:cubicBezTo>
                    <a:pt x="8151" y="2030"/>
                    <a:pt x="8151" y="2030"/>
                    <a:pt x="7743" y="2030"/>
                  </a:cubicBezTo>
                  <a:cubicBezTo>
                    <a:pt x="7743" y="2030"/>
                    <a:pt x="8151" y="1200"/>
                    <a:pt x="7743" y="1200"/>
                  </a:cubicBezTo>
                  <a:cubicBezTo>
                    <a:pt x="7743" y="369"/>
                    <a:pt x="7336" y="369"/>
                    <a:pt x="7336" y="1200"/>
                  </a:cubicBezTo>
                  <a:cubicBezTo>
                    <a:pt x="6928" y="1200"/>
                    <a:pt x="6928" y="1200"/>
                    <a:pt x="6928" y="1200"/>
                  </a:cubicBezTo>
                  <a:cubicBezTo>
                    <a:pt x="6521" y="1200"/>
                    <a:pt x="6521" y="1200"/>
                    <a:pt x="6521" y="1200"/>
                  </a:cubicBezTo>
                  <a:cubicBezTo>
                    <a:pt x="6113" y="1200"/>
                    <a:pt x="6113" y="2030"/>
                    <a:pt x="5706" y="2030"/>
                  </a:cubicBezTo>
                  <a:cubicBezTo>
                    <a:pt x="5706" y="2861"/>
                    <a:pt x="5298" y="2861"/>
                    <a:pt x="4891" y="3692"/>
                  </a:cubicBezTo>
                  <a:cubicBezTo>
                    <a:pt x="4891" y="3692"/>
                    <a:pt x="4891" y="4523"/>
                    <a:pt x="4891" y="5353"/>
                  </a:cubicBezTo>
                  <a:cubicBezTo>
                    <a:pt x="4483" y="6184"/>
                    <a:pt x="4891" y="6184"/>
                    <a:pt x="4483" y="6184"/>
                  </a:cubicBezTo>
                  <a:cubicBezTo>
                    <a:pt x="4483" y="6184"/>
                    <a:pt x="4075" y="6184"/>
                    <a:pt x="4075" y="6184"/>
                  </a:cubicBezTo>
                  <a:cubicBezTo>
                    <a:pt x="4075" y="7015"/>
                    <a:pt x="4075" y="7015"/>
                    <a:pt x="4075" y="7015"/>
                  </a:cubicBezTo>
                  <a:cubicBezTo>
                    <a:pt x="3668" y="7015"/>
                    <a:pt x="4075" y="7015"/>
                    <a:pt x="3668" y="7846"/>
                  </a:cubicBezTo>
                  <a:cubicBezTo>
                    <a:pt x="3668" y="7846"/>
                    <a:pt x="3668" y="7846"/>
                    <a:pt x="3668" y="7846"/>
                  </a:cubicBezTo>
                  <a:cubicBezTo>
                    <a:pt x="3260" y="8676"/>
                    <a:pt x="2853" y="8676"/>
                    <a:pt x="2038" y="8676"/>
                  </a:cubicBezTo>
                  <a:cubicBezTo>
                    <a:pt x="2038" y="8676"/>
                    <a:pt x="2038" y="8676"/>
                    <a:pt x="1630" y="8676"/>
                  </a:cubicBezTo>
                  <a:cubicBezTo>
                    <a:pt x="1630" y="8676"/>
                    <a:pt x="1223" y="7846"/>
                    <a:pt x="1223" y="8676"/>
                  </a:cubicBezTo>
                  <a:cubicBezTo>
                    <a:pt x="815" y="8676"/>
                    <a:pt x="815" y="8676"/>
                    <a:pt x="815" y="9507"/>
                  </a:cubicBezTo>
                  <a:cubicBezTo>
                    <a:pt x="408" y="10338"/>
                    <a:pt x="408" y="10338"/>
                    <a:pt x="408" y="11169"/>
                  </a:cubicBezTo>
                  <a:cubicBezTo>
                    <a:pt x="408" y="12000"/>
                    <a:pt x="408" y="12000"/>
                    <a:pt x="408" y="12000"/>
                  </a:cubicBezTo>
                  <a:cubicBezTo>
                    <a:pt x="0" y="12830"/>
                    <a:pt x="0" y="12830"/>
                    <a:pt x="0" y="13661"/>
                  </a:cubicBezTo>
                  <a:cubicBezTo>
                    <a:pt x="0" y="14492"/>
                    <a:pt x="0" y="13661"/>
                    <a:pt x="0" y="14492"/>
                  </a:cubicBezTo>
                  <a:cubicBezTo>
                    <a:pt x="408" y="14492"/>
                    <a:pt x="408" y="15323"/>
                    <a:pt x="408" y="16153"/>
                  </a:cubicBezTo>
                  <a:cubicBezTo>
                    <a:pt x="408" y="16153"/>
                    <a:pt x="815" y="16153"/>
                    <a:pt x="815" y="16984"/>
                  </a:cubicBezTo>
                  <a:cubicBezTo>
                    <a:pt x="815" y="17815"/>
                    <a:pt x="815" y="17815"/>
                    <a:pt x="1223" y="17815"/>
                  </a:cubicBezTo>
                  <a:cubicBezTo>
                    <a:pt x="1223" y="17815"/>
                    <a:pt x="1630" y="17815"/>
                    <a:pt x="1630" y="17815"/>
                  </a:cubicBezTo>
                  <a:cubicBezTo>
                    <a:pt x="1630" y="17815"/>
                    <a:pt x="1630" y="18646"/>
                    <a:pt x="2038" y="18646"/>
                  </a:cubicBezTo>
                  <a:cubicBezTo>
                    <a:pt x="2038" y="18646"/>
                    <a:pt x="2445" y="19476"/>
                    <a:pt x="2853" y="20307"/>
                  </a:cubicBezTo>
                  <a:cubicBezTo>
                    <a:pt x="3260" y="21138"/>
                    <a:pt x="4075" y="21138"/>
                    <a:pt x="4891" y="21138"/>
                  </a:cubicBezTo>
                  <a:cubicBezTo>
                    <a:pt x="5298" y="21138"/>
                    <a:pt x="6113" y="21138"/>
                    <a:pt x="6521" y="21138"/>
                  </a:cubicBezTo>
                  <a:cubicBezTo>
                    <a:pt x="6928" y="21138"/>
                    <a:pt x="6928" y="20307"/>
                    <a:pt x="7336" y="20307"/>
                  </a:cubicBezTo>
                  <a:cubicBezTo>
                    <a:pt x="6928" y="19476"/>
                    <a:pt x="7336" y="17815"/>
                    <a:pt x="7743" y="17815"/>
                  </a:cubicBezTo>
                  <a:cubicBezTo>
                    <a:pt x="8151" y="17815"/>
                    <a:pt x="8558" y="17815"/>
                    <a:pt x="8966" y="17815"/>
                  </a:cubicBezTo>
                  <a:cubicBezTo>
                    <a:pt x="9374" y="16984"/>
                    <a:pt x="9781" y="16984"/>
                    <a:pt x="9781" y="16153"/>
                  </a:cubicBezTo>
                  <a:cubicBezTo>
                    <a:pt x="10189" y="16153"/>
                    <a:pt x="9781" y="16153"/>
                    <a:pt x="10189" y="16153"/>
                  </a:cubicBezTo>
                  <a:cubicBezTo>
                    <a:pt x="10596" y="15323"/>
                    <a:pt x="10596" y="16153"/>
                    <a:pt x="10596" y="16153"/>
                  </a:cubicBezTo>
                  <a:cubicBezTo>
                    <a:pt x="10596" y="16153"/>
                    <a:pt x="11004" y="16153"/>
                    <a:pt x="11004" y="16153"/>
                  </a:cubicBezTo>
                  <a:cubicBezTo>
                    <a:pt x="11004" y="16153"/>
                    <a:pt x="11004" y="16153"/>
                    <a:pt x="11004" y="16153"/>
                  </a:cubicBezTo>
                  <a:cubicBezTo>
                    <a:pt x="11004" y="16153"/>
                    <a:pt x="11004" y="16153"/>
                    <a:pt x="11004" y="16153"/>
                  </a:cubicBezTo>
                  <a:cubicBezTo>
                    <a:pt x="11411" y="16984"/>
                    <a:pt x="11819" y="16984"/>
                    <a:pt x="12226" y="16153"/>
                  </a:cubicBezTo>
                  <a:cubicBezTo>
                    <a:pt x="12226" y="15323"/>
                    <a:pt x="12634" y="15323"/>
                    <a:pt x="12634" y="15323"/>
                  </a:cubicBezTo>
                  <a:cubicBezTo>
                    <a:pt x="13042" y="15323"/>
                    <a:pt x="13042" y="15323"/>
                    <a:pt x="13042" y="15323"/>
                  </a:cubicBezTo>
                  <a:cubicBezTo>
                    <a:pt x="13042" y="14492"/>
                    <a:pt x="13449" y="14492"/>
                    <a:pt x="13449" y="13661"/>
                  </a:cubicBezTo>
                  <a:cubicBezTo>
                    <a:pt x="13449" y="13661"/>
                    <a:pt x="13449" y="12830"/>
                    <a:pt x="13857" y="12830"/>
                  </a:cubicBezTo>
                  <a:cubicBezTo>
                    <a:pt x="13857" y="12000"/>
                    <a:pt x="13449" y="12830"/>
                    <a:pt x="13857" y="12000"/>
                  </a:cubicBezTo>
                  <a:cubicBezTo>
                    <a:pt x="14264" y="12000"/>
                    <a:pt x="14672" y="12000"/>
                    <a:pt x="15079" y="12000"/>
                  </a:cubicBezTo>
                  <a:cubicBezTo>
                    <a:pt x="15487" y="12000"/>
                    <a:pt x="15894" y="12830"/>
                    <a:pt x="15894" y="12830"/>
                  </a:cubicBezTo>
                  <a:cubicBezTo>
                    <a:pt x="16302" y="12830"/>
                    <a:pt x="16709" y="12000"/>
                    <a:pt x="17117" y="12000"/>
                  </a:cubicBezTo>
                  <a:cubicBezTo>
                    <a:pt x="17117" y="12000"/>
                    <a:pt x="17525" y="12000"/>
                    <a:pt x="17525" y="12830"/>
                  </a:cubicBezTo>
                  <a:cubicBezTo>
                    <a:pt x="17932" y="12830"/>
                    <a:pt x="17932" y="12830"/>
                    <a:pt x="17932" y="13661"/>
                  </a:cubicBezTo>
                  <a:cubicBezTo>
                    <a:pt x="17932" y="13661"/>
                    <a:pt x="18340" y="14492"/>
                    <a:pt x="18340" y="14492"/>
                  </a:cubicBezTo>
                  <a:cubicBezTo>
                    <a:pt x="18747" y="14492"/>
                    <a:pt x="19562" y="14492"/>
                    <a:pt x="19562" y="13661"/>
                  </a:cubicBezTo>
                  <a:cubicBezTo>
                    <a:pt x="19970" y="13661"/>
                    <a:pt x="19562" y="12830"/>
                    <a:pt x="19970" y="12000"/>
                  </a:cubicBezTo>
                  <a:cubicBezTo>
                    <a:pt x="19970" y="11169"/>
                    <a:pt x="20377" y="11169"/>
                    <a:pt x="20377" y="10338"/>
                  </a:cubicBezTo>
                  <a:cubicBezTo>
                    <a:pt x="20377" y="10338"/>
                    <a:pt x="20377" y="10338"/>
                    <a:pt x="20785" y="9507"/>
                  </a:cubicBezTo>
                  <a:cubicBezTo>
                    <a:pt x="20785" y="8676"/>
                    <a:pt x="20785" y="7846"/>
                    <a:pt x="21192" y="7015"/>
                  </a:cubicBezTo>
                  <a:cubicBezTo>
                    <a:pt x="21192" y="7015"/>
                    <a:pt x="21600" y="6184"/>
                    <a:pt x="21192" y="535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4" name="Shape 775">
              <a:extLst>
                <a:ext uri="{FF2B5EF4-FFF2-40B4-BE49-F238E27FC236}">
                  <a16:creationId xmlns:a16="http://schemas.microsoft.com/office/drawing/2014/main" id="{455F9EE1-4001-4CD2-B848-C201A95CE211}"/>
                </a:ext>
              </a:extLst>
            </p:cNvPr>
            <p:cNvSpPr/>
            <p:nvPr/>
          </p:nvSpPr>
          <p:spPr>
            <a:xfrm>
              <a:off x="6521068" y="7899929"/>
              <a:ext cx="635072" cy="904410"/>
            </a:xfrm>
            <a:custGeom>
              <a:avLst/>
              <a:gdLst/>
              <a:ahLst/>
              <a:cxnLst>
                <a:cxn ang="0">
                  <a:pos x="wd2" y="hd2"/>
                </a:cxn>
                <a:cxn ang="5400000">
                  <a:pos x="wd2" y="hd2"/>
                </a:cxn>
                <a:cxn ang="10800000">
                  <a:pos x="wd2" y="hd2"/>
                </a:cxn>
                <a:cxn ang="16200000">
                  <a:pos x="wd2" y="hd2"/>
                </a:cxn>
              </a:cxnLst>
              <a:rect l="0" t="0" r="r" b="b"/>
              <a:pathLst>
                <a:path w="21600" h="21504" extrusionOk="0">
                  <a:moveTo>
                    <a:pt x="21600" y="15043"/>
                  </a:moveTo>
                  <a:cubicBezTo>
                    <a:pt x="21046" y="14657"/>
                    <a:pt x="20492" y="14271"/>
                    <a:pt x="19938" y="13886"/>
                  </a:cubicBezTo>
                  <a:cubicBezTo>
                    <a:pt x="19385" y="13886"/>
                    <a:pt x="19385" y="13886"/>
                    <a:pt x="18831" y="13500"/>
                  </a:cubicBezTo>
                  <a:cubicBezTo>
                    <a:pt x="18831" y="13114"/>
                    <a:pt x="18831" y="13114"/>
                    <a:pt x="18831" y="12729"/>
                  </a:cubicBezTo>
                  <a:cubicBezTo>
                    <a:pt x="18831" y="12343"/>
                    <a:pt x="18277" y="12343"/>
                    <a:pt x="18277" y="11957"/>
                  </a:cubicBezTo>
                  <a:cubicBezTo>
                    <a:pt x="18277" y="11957"/>
                    <a:pt x="18277" y="11186"/>
                    <a:pt x="18277" y="11186"/>
                  </a:cubicBezTo>
                  <a:cubicBezTo>
                    <a:pt x="18831" y="10800"/>
                    <a:pt x="19385" y="10800"/>
                    <a:pt x="19385" y="10800"/>
                  </a:cubicBezTo>
                  <a:cubicBezTo>
                    <a:pt x="19385" y="10414"/>
                    <a:pt x="19385" y="10414"/>
                    <a:pt x="19385" y="10029"/>
                  </a:cubicBezTo>
                  <a:cubicBezTo>
                    <a:pt x="19938" y="10029"/>
                    <a:pt x="19938" y="9643"/>
                    <a:pt x="19938" y="9643"/>
                  </a:cubicBezTo>
                  <a:cubicBezTo>
                    <a:pt x="19938" y="9257"/>
                    <a:pt x="19385" y="9257"/>
                    <a:pt x="19385" y="9257"/>
                  </a:cubicBezTo>
                  <a:cubicBezTo>
                    <a:pt x="18831" y="9257"/>
                    <a:pt x="18831" y="8871"/>
                    <a:pt x="18831" y="8871"/>
                  </a:cubicBezTo>
                  <a:cubicBezTo>
                    <a:pt x="18831" y="8486"/>
                    <a:pt x="18831" y="8486"/>
                    <a:pt x="19385" y="8486"/>
                  </a:cubicBezTo>
                  <a:cubicBezTo>
                    <a:pt x="19385" y="8486"/>
                    <a:pt x="19385" y="8100"/>
                    <a:pt x="19385" y="8100"/>
                  </a:cubicBezTo>
                  <a:cubicBezTo>
                    <a:pt x="19938" y="8100"/>
                    <a:pt x="19938" y="8486"/>
                    <a:pt x="19938" y="8100"/>
                  </a:cubicBezTo>
                  <a:cubicBezTo>
                    <a:pt x="20492" y="8100"/>
                    <a:pt x="19938" y="7714"/>
                    <a:pt x="19385" y="7714"/>
                  </a:cubicBezTo>
                  <a:cubicBezTo>
                    <a:pt x="19385" y="7714"/>
                    <a:pt x="18831" y="7329"/>
                    <a:pt x="18831" y="7329"/>
                  </a:cubicBezTo>
                  <a:cubicBezTo>
                    <a:pt x="18277" y="7329"/>
                    <a:pt x="17723" y="7714"/>
                    <a:pt x="17723" y="8100"/>
                  </a:cubicBezTo>
                  <a:cubicBezTo>
                    <a:pt x="17723" y="8100"/>
                    <a:pt x="17169" y="8486"/>
                    <a:pt x="16615" y="8486"/>
                  </a:cubicBezTo>
                  <a:cubicBezTo>
                    <a:pt x="16615" y="8486"/>
                    <a:pt x="16615" y="8100"/>
                    <a:pt x="16615" y="7714"/>
                  </a:cubicBezTo>
                  <a:cubicBezTo>
                    <a:pt x="16062" y="7329"/>
                    <a:pt x="15508" y="7714"/>
                    <a:pt x="14954" y="7714"/>
                  </a:cubicBezTo>
                  <a:cubicBezTo>
                    <a:pt x="14400" y="7714"/>
                    <a:pt x="14400" y="7329"/>
                    <a:pt x="14400" y="7329"/>
                  </a:cubicBezTo>
                  <a:cubicBezTo>
                    <a:pt x="13846" y="6943"/>
                    <a:pt x="13292" y="7329"/>
                    <a:pt x="13292" y="6943"/>
                  </a:cubicBezTo>
                  <a:cubicBezTo>
                    <a:pt x="12738" y="6557"/>
                    <a:pt x="13846" y="6943"/>
                    <a:pt x="13846" y="6557"/>
                  </a:cubicBezTo>
                  <a:cubicBezTo>
                    <a:pt x="14400" y="6171"/>
                    <a:pt x="13292" y="6171"/>
                    <a:pt x="13292" y="6171"/>
                  </a:cubicBezTo>
                  <a:cubicBezTo>
                    <a:pt x="12738" y="5786"/>
                    <a:pt x="13292" y="6171"/>
                    <a:pt x="13292" y="5786"/>
                  </a:cubicBezTo>
                  <a:cubicBezTo>
                    <a:pt x="13292" y="5786"/>
                    <a:pt x="13846" y="5400"/>
                    <a:pt x="13846" y="5400"/>
                  </a:cubicBezTo>
                  <a:cubicBezTo>
                    <a:pt x="13846" y="5400"/>
                    <a:pt x="13846" y="5014"/>
                    <a:pt x="13292" y="5014"/>
                  </a:cubicBezTo>
                  <a:cubicBezTo>
                    <a:pt x="13292" y="5014"/>
                    <a:pt x="12738" y="5014"/>
                    <a:pt x="12738" y="5014"/>
                  </a:cubicBezTo>
                  <a:cubicBezTo>
                    <a:pt x="12185" y="4629"/>
                    <a:pt x="12185" y="4629"/>
                    <a:pt x="12185" y="4629"/>
                  </a:cubicBezTo>
                  <a:cubicBezTo>
                    <a:pt x="11631" y="4629"/>
                    <a:pt x="11631" y="4629"/>
                    <a:pt x="11631" y="4629"/>
                  </a:cubicBezTo>
                  <a:cubicBezTo>
                    <a:pt x="11631" y="4629"/>
                    <a:pt x="11631" y="4243"/>
                    <a:pt x="11077" y="4243"/>
                  </a:cubicBezTo>
                  <a:cubicBezTo>
                    <a:pt x="11077" y="4243"/>
                    <a:pt x="9969" y="3857"/>
                    <a:pt x="9969" y="3471"/>
                  </a:cubicBezTo>
                  <a:cubicBezTo>
                    <a:pt x="9969" y="3471"/>
                    <a:pt x="9969" y="3471"/>
                    <a:pt x="9969" y="3471"/>
                  </a:cubicBezTo>
                  <a:cubicBezTo>
                    <a:pt x="9969" y="3086"/>
                    <a:pt x="9969" y="3086"/>
                    <a:pt x="9969" y="3086"/>
                  </a:cubicBezTo>
                  <a:cubicBezTo>
                    <a:pt x="9969" y="2700"/>
                    <a:pt x="10523" y="2314"/>
                    <a:pt x="9969" y="2314"/>
                  </a:cubicBezTo>
                  <a:cubicBezTo>
                    <a:pt x="9969" y="2314"/>
                    <a:pt x="9969" y="2314"/>
                    <a:pt x="9415" y="1929"/>
                  </a:cubicBezTo>
                  <a:cubicBezTo>
                    <a:pt x="9415" y="1929"/>
                    <a:pt x="9415" y="1929"/>
                    <a:pt x="9415" y="1543"/>
                  </a:cubicBezTo>
                  <a:cubicBezTo>
                    <a:pt x="8862" y="1543"/>
                    <a:pt x="8862" y="1543"/>
                    <a:pt x="8862" y="1543"/>
                  </a:cubicBezTo>
                  <a:cubicBezTo>
                    <a:pt x="8308" y="1157"/>
                    <a:pt x="7754" y="1157"/>
                    <a:pt x="7754" y="771"/>
                  </a:cubicBezTo>
                  <a:cubicBezTo>
                    <a:pt x="7200" y="386"/>
                    <a:pt x="7200" y="386"/>
                    <a:pt x="6646" y="0"/>
                  </a:cubicBezTo>
                  <a:cubicBezTo>
                    <a:pt x="6092" y="0"/>
                    <a:pt x="5538" y="386"/>
                    <a:pt x="5538" y="386"/>
                  </a:cubicBezTo>
                  <a:cubicBezTo>
                    <a:pt x="4985" y="386"/>
                    <a:pt x="4431" y="0"/>
                    <a:pt x="3877" y="0"/>
                  </a:cubicBezTo>
                  <a:cubicBezTo>
                    <a:pt x="3323" y="386"/>
                    <a:pt x="3323" y="386"/>
                    <a:pt x="3323" y="771"/>
                  </a:cubicBezTo>
                  <a:cubicBezTo>
                    <a:pt x="2769" y="771"/>
                    <a:pt x="2215" y="1157"/>
                    <a:pt x="2215" y="1157"/>
                  </a:cubicBezTo>
                  <a:cubicBezTo>
                    <a:pt x="1662" y="1157"/>
                    <a:pt x="1662" y="771"/>
                    <a:pt x="1108" y="771"/>
                  </a:cubicBezTo>
                  <a:cubicBezTo>
                    <a:pt x="1662" y="771"/>
                    <a:pt x="1108" y="1157"/>
                    <a:pt x="1108" y="1157"/>
                  </a:cubicBezTo>
                  <a:cubicBezTo>
                    <a:pt x="1108" y="1157"/>
                    <a:pt x="1108" y="1157"/>
                    <a:pt x="1108" y="1543"/>
                  </a:cubicBezTo>
                  <a:cubicBezTo>
                    <a:pt x="1108" y="1157"/>
                    <a:pt x="554" y="1157"/>
                    <a:pt x="554" y="1157"/>
                  </a:cubicBezTo>
                  <a:cubicBezTo>
                    <a:pt x="554" y="1157"/>
                    <a:pt x="554" y="1543"/>
                    <a:pt x="554" y="1543"/>
                  </a:cubicBezTo>
                  <a:cubicBezTo>
                    <a:pt x="554" y="1543"/>
                    <a:pt x="0" y="1543"/>
                    <a:pt x="0" y="1929"/>
                  </a:cubicBezTo>
                  <a:cubicBezTo>
                    <a:pt x="0" y="1929"/>
                    <a:pt x="554" y="2314"/>
                    <a:pt x="554" y="2314"/>
                  </a:cubicBezTo>
                  <a:cubicBezTo>
                    <a:pt x="554" y="2700"/>
                    <a:pt x="554" y="2700"/>
                    <a:pt x="554" y="2700"/>
                  </a:cubicBezTo>
                  <a:cubicBezTo>
                    <a:pt x="554" y="2700"/>
                    <a:pt x="0" y="3086"/>
                    <a:pt x="554" y="3086"/>
                  </a:cubicBezTo>
                  <a:cubicBezTo>
                    <a:pt x="1108" y="3471"/>
                    <a:pt x="1108" y="3086"/>
                    <a:pt x="1108" y="3086"/>
                  </a:cubicBezTo>
                  <a:cubicBezTo>
                    <a:pt x="1662" y="3471"/>
                    <a:pt x="1662" y="3471"/>
                    <a:pt x="1662" y="3471"/>
                  </a:cubicBezTo>
                  <a:cubicBezTo>
                    <a:pt x="1108" y="3471"/>
                    <a:pt x="1108" y="3471"/>
                    <a:pt x="1108" y="3471"/>
                  </a:cubicBezTo>
                  <a:cubicBezTo>
                    <a:pt x="1108" y="3857"/>
                    <a:pt x="1108" y="3857"/>
                    <a:pt x="1108" y="3857"/>
                  </a:cubicBezTo>
                  <a:cubicBezTo>
                    <a:pt x="1108" y="3857"/>
                    <a:pt x="1108" y="3857"/>
                    <a:pt x="1108" y="3857"/>
                  </a:cubicBezTo>
                  <a:cubicBezTo>
                    <a:pt x="1108" y="4243"/>
                    <a:pt x="1108" y="4243"/>
                    <a:pt x="1662" y="4243"/>
                  </a:cubicBezTo>
                  <a:cubicBezTo>
                    <a:pt x="1662" y="4243"/>
                    <a:pt x="1662" y="4629"/>
                    <a:pt x="1662" y="4629"/>
                  </a:cubicBezTo>
                  <a:cubicBezTo>
                    <a:pt x="2215" y="4629"/>
                    <a:pt x="3323" y="4629"/>
                    <a:pt x="3323" y="5014"/>
                  </a:cubicBezTo>
                  <a:cubicBezTo>
                    <a:pt x="3323" y="5400"/>
                    <a:pt x="2769" y="5014"/>
                    <a:pt x="2215" y="5014"/>
                  </a:cubicBezTo>
                  <a:cubicBezTo>
                    <a:pt x="2215" y="5014"/>
                    <a:pt x="2215" y="5400"/>
                    <a:pt x="2215" y="5014"/>
                  </a:cubicBezTo>
                  <a:cubicBezTo>
                    <a:pt x="1662" y="5014"/>
                    <a:pt x="1662" y="5014"/>
                    <a:pt x="1662" y="5014"/>
                  </a:cubicBezTo>
                  <a:cubicBezTo>
                    <a:pt x="2215" y="5400"/>
                    <a:pt x="1662" y="5014"/>
                    <a:pt x="1108" y="5400"/>
                  </a:cubicBezTo>
                  <a:cubicBezTo>
                    <a:pt x="1108" y="5400"/>
                    <a:pt x="1662" y="5400"/>
                    <a:pt x="1662" y="5400"/>
                  </a:cubicBezTo>
                  <a:cubicBezTo>
                    <a:pt x="1662" y="5786"/>
                    <a:pt x="1662" y="6171"/>
                    <a:pt x="1662" y="6171"/>
                  </a:cubicBezTo>
                  <a:cubicBezTo>
                    <a:pt x="1662" y="6171"/>
                    <a:pt x="1662" y="6171"/>
                    <a:pt x="1662" y="6171"/>
                  </a:cubicBezTo>
                  <a:cubicBezTo>
                    <a:pt x="1662" y="6557"/>
                    <a:pt x="1108" y="6557"/>
                    <a:pt x="1108" y="6557"/>
                  </a:cubicBezTo>
                  <a:cubicBezTo>
                    <a:pt x="554" y="6943"/>
                    <a:pt x="2215" y="6557"/>
                    <a:pt x="2215" y="6557"/>
                  </a:cubicBezTo>
                  <a:cubicBezTo>
                    <a:pt x="2215" y="6557"/>
                    <a:pt x="2769" y="6557"/>
                    <a:pt x="2769" y="6557"/>
                  </a:cubicBezTo>
                  <a:cubicBezTo>
                    <a:pt x="3323" y="6943"/>
                    <a:pt x="2769" y="7329"/>
                    <a:pt x="2769" y="7329"/>
                  </a:cubicBezTo>
                  <a:cubicBezTo>
                    <a:pt x="2215" y="7714"/>
                    <a:pt x="2215" y="8100"/>
                    <a:pt x="1662" y="8486"/>
                  </a:cubicBezTo>
                  <a:cubicBezTo>
                    <a:pt x="1662" y="8486"/>
                    <a:pt x="1662" y="8486"/>
                    <a:pt x="1662" y="8486"/>
                  </a:cubicBezTo>
                  <a:cubicBezTo>
                    <a:pt x="1662" y="8486"/>
                    <a:pt x="1662" y="8871"/>
                    <a:pt x="1662" y="8871"/>
                  </a:cubicBezTo>
                  <a:cubicBezTo>
                    <a:pt x="1662" y="9257"/>
                    <a:pt x="1662" y="9257"/>
                    <a:pt x="1662" y="9257"/>
                  </a:cubicBezTo>
                  <a:cubicBezTo>
                    <a:pt x="1662" y="9643"/>
                    <a:pt x="2215" y="9643"/>
                    <a:pt x="2769" y="9643"/>
                  </a:cubicBezTo>
                  <a:cubicBezTo>
                    <a:pt x="2769" y="9643"/>
                    <a:pt x="2769" y="10029"/>
                    <a:pt x="3323" y="10029"/>
                  </a:cubicBezTo>
                  <a:cubicBezTo>
                    <a:pt x="3323" y="10414"/>
                    <a:pt x="3323" y="10414"/>
                    <a:pt x="3323" y="10414"/>
                  </a:cubicBezTo>
                  <a:cubicBezTo>
                    <a:pt x="3323" y="10414"/>
                    <a:pt x="3877" y="10800"/>
                    <a:pt x="3877" y="10800"/>
                  </a:cubicBezTo>
                  <a:cubicBezTo>
                    <a:pt x="3877" y="10800"/>
                    <a:pt x="4431" y="10800"/>
                    <a:pt x="4431" y="10800"/>
                  </a:cubicBezTo>
                  <a:cubicBezTo>
                    <a:pt x="3877" y="11186"/>
                    <a:pt x="3323" y="11186"/>
                    <a:pt x="3323" y="11186"/>
                  </a:cubicBezTo>
                  <a:cubicBezTo>
                    <a:pt x="2769" y="11186"/>
                    <a:pt x="2215" y="10800"/>
                    <a:pt x="2215" y="11186"/>
                  </a:cubicBezTo>
                  <a:cubicBezTo>
                    <a:pt x="2215" y="11571"/>
                    <a:pt x="3323" y="11957"/>
                    <a:pt x="3323" y="12343"/>
                  </a:cubicBezTo>
                  <a:cubicBezTo>
                    <a:pt x="3323" y="12729"/>
                    <a:pt x="3877" y="13114"/>
                    <a:pt x="3323" y="13114"/>
                  </a:cubicBezTo>
                  <a:cubicBezTo>
                    <a:pt x="3323" y="13114"/>
                    <a:pt x="3323" y="13114"/>
                    <a:pt x="3323" y="13114"/>
                  </a:cubicBezTo>
                  <a:cubicBezTo>
                    <a:pt x="2769" y="13114"/>
                    <a:pt x="2769" y="12729"/>
                    <a:pt x="2215" y="13114"/>
                  </a:cubicBezTo>
                  <a:cubicBezTo>
                    <a:pt x="2215" y="13114"/>
                    <a:pt x="2215" y="13500"/>
                    <a:pt x="1662" y="13500"/>
                  </a:cubicBezTo>
                  <a:cubicBezTo>
                    <a:pt x="1662" y="13886"/>
                    <a:pt x="2215" y="13886"/>
                    <a:pt x="2769" y="13886"/>
                  </a:cubicBezTo>
                  <a:cubicBezTo>
                    <a:pt x="2769" y="14271"/>
                    <a:pt x="3323" y="14271"/>
                    <a:pt x="3323" y="14657"/>
                  </a:cubicBezTo>
                  <a:cubicBezTo>
                    <a:pt x="3877" y="14657"/>
                    <a:pt x="3877" y="15043"/>
                    <a:pt x="4431" y="15043"/>
                  </a:cubicBezTo>
                  <a:cubicBezTo>
                    <a:pt x="4431" y="15043"/>
                    <a:pt x="4431" y="15043"/>
                    <a:pt x="4431" y="15043"/>
                  </a:cubicBezTo>
                  <a:cubicBezTo>
                    <a:pt x="4985" y="15043"/>
                    <a:pt x="4985" y="15429"/>
                    <a:pt x="4985" y="15429"/>
                  </a:cubicBezTo>
                  <a:cubicBezTo>
                    <a:pt x="5538" y="15429"/>
                    <a:pt x="5538" y="15429"/>
                    <a:pt x="5538" y="15429"/>
                  </a:cubicBezTo>
                  <a:cubicBezTo>
                    <a:pt x="6092" y="15429"/>
                    <a:pt x="6646" y="15814"/>
                    <a:pt x="6646" y="16200"/>
                  </a:cubicBezTo>
                  <a:cubicBezTo>
                    <a:pt x="7200" y="16200"/>
                    <a:pt x="7754" y="16200"/>
                    <a:pt x="7754" y="16200"/>
                  </a:cubicBezTo>
                  <a:cubicBezTo>
                    <a:pt x="8308" y="16586"/>
                    <a:pt x="7754" y="16586"/>
                    <a:pt x="7200" y="16971"/>
                  </a:cubicBezTo>
                  <a:cubicBezTo>
                    <a:pt x="7200" y="16971"/>
                    <a:pt x="7200" y="16971"/>
                    <a:pt x="7200" y="16971"/>
                  </a:cubicBezTo>
                  <a:cubicBezTo>
                    <a:pt x="7200" y="16971"/>
                    <a:pt x="7200" y="16971"/>
                    <a:pt x="6646" y="16971"/>
                  </a:cubicBezTo>
                  <a:cubicBezTo>
                    <a:pt x="6646" y="17357"/>
                    <a:pt x="6092" y="16971"/>
                    <a:pt x="6092" y="17357"/>
                  </a:cubicBezTo>
                  <a:cubicBezTo>
                    <a:pt x="6646" y="17357"/>
                    <a:pt x="6646" y="17357"/>
                    <a:pt x="6646" y="17743"/>
                  </a:cubicBezTo>
                  <a:cubicBezTo>
                    <a:pt x="6646" y="17743"/>
                    <a:pt x="6646" y="17743"/>
                    <a:pt x="6646" y="18129"/>
                  </a:cubicBezTo>
                  <a:cubicBezTo>
                    <a:pt x="6646" y="18129"/>
                    <a:pt x="6646" y="18129"/>
                    <a:pt x="6646" y="18514"/>
                  </a:cubicBezTo>
                  <a:cubicBezTo>
                    <a:pt x="7200" y="18514"/>
                    <a:pt x="7200" y="18900"/>
                    <a:pt x="7200" y="19286"/>
                  </a:cubicBezTo>
                  <a:cubicBezTo>
                    <a:pt x="7200" y="19286"/>
                    <a:pt x="7754" y="19286"/>
                    <a:pt x="7754" y="19286"/>
                  </a:cubicBezTo>
                  <a:cubicBezTo>
                    <a:pt x="8308" y="19286"/>
                    <a:pt x="8308" y="19671"/>
                    <a:pt x="8862" y="19671"/>
                  </a:cubicBezTo>
                  <a:cubicBezTo>
                    <a:pt x="8862" y="20057"/>
                    <a:pt x="8862" y="20057"/>
                    <a:pt x="8862" y="20443"/>
                  </a:cubicBezTo>
                  <a:cubicBezTo>
                    <a:pt x="8862" y="20443"/>
                    <a:pt x="9415" y="20829"/>
                    <a:pt x="9415" y="20829"/>
                  </a:cubicBezTo>
                  <a:cubicBezTo>
                    <a:pt x="9415" y="21214"/>
                    <a:pt x="8862" y="21214"/>
                    <a:pt x="8862" y="21214"/>
                  </a:cubicBezTo>
                  <a:cubicBezTo>
                    <a:pt x="8862" y="21600"/>
                    <a:pt x="9415" y="21600"/>
                    <a:pt x="9415" y="21214"/>
                  </a:cubicBezTo>
                  <a:cubicBezTo>
                    <a:pt x="9969" y="21600"/>
                    <a:pt x="9969" y="20829"/>
                    <a:pt x="9969" y="20829"/>
                  </a:cubicBezTo>
                  <a:cubicBezTo>
                    <a:pt x="9969" y="20057"/>
                    <a:pt x="10523" y="20057"/>
                    <a:pt x="11077" y="20057"/>
                  </a:cubicBezTo>
                  <a:cubicBezTo>
                    <a:pt x="11631" y="20057"/>
                    <a:pt x="11631" y="19671"/>
                    <a:pt x="11631" y="19671"/>
                  </a:cubicBezTo>
                  <a:cubicBezTo>
                    <a:pt x="12185" y="20057"/>
                    <a:pt x="12185" y="20443"/>
                    <a:pt x="12738" y="20443"/>
                  </a:cubicBezTo>
                  <a:cubicBezTo>
                    <a:pt x="12738" y="20443"/>
                    <a:pt x="12738" y="19286"/>
                    <a:pt x="13292" y="19671"/>
                  </a:cubicBezTo>
                  <a:cubicBezTo>
                    <a:pt x="13292" y="19671"/>
                    <a:pt x="13846" y="19671"/>
                    <a:pt x="13846" y="19671"/>
                  </a:cubicBezTo>
                  <a:cubicBezTo>
                    <a:pt x="13846" y="19671"/>
                    <a:pt x="14400" y="19671"/>
                    <a:pt x="14400" y="19671"/>
                  </a:cubicBezTo>
                  <a:cubicBezTo>
                    <a:pt x="14954" y="19671"/>
                    <a:pt x="14954" y="19286"/>
                    <a:pt x="15508" y="19286"/>
                  </a:cubicBezTo>
                  <a:cubicBezTo>
                    <a:pt x="15508" y="19286"/>
                    <a:pt x="16062" y="19286"/>
                    <a:pt x="16062" y="19286"/>
                  </a:cubicBezTo>
                  <a:cubicBezTo>
                    <a:pt x="16062" y="19286"/>
                    <a:pt x="16615" y="19286"/>
                    <a:pt x="16615" y="19286"/>
                  </a:cubicBezTo>
                  <a:cubicBezTo>
                    <a:pt x="17169" y="19286"/>
                    <a:pt x="17169" y="18900"/>
                    <a:pt x="17723" y="18900"/>
                  </a:cubicBezTo>
                  <a:cubicBezTo>
                    <a:pt x="17723" y="18900"/>
                    <a:pt x="17723" y="18900"/>
                    <a:pt x="17723" y="18900"/>
                  </a:cubicBezTo>
                  <a:cubicBezTo>
                    <a:pt x="17723" y="18900"/>
                    <a:pt x="17723" y="19286"/>
                    <a:pt x="17723" y="19286"/>
                  </a:cubicBezTo>
                  <a:cubicBezTo>
                    <a:pt x="18277" y="19286"/>
                    <a:pt x="18831" y="19286"/>
                    <a:pt x="18831" y="18900"/>
                  </a:cubicBezTo>
                  <a:cubicBezTo>
                    <a:pt x="19385" y="18129"/>
                    <a:pt x="18831" y="18129"/>
                    <a:pt x="18831" y="17743"/>
                  </a:cubicBezTo>
                  <a:cubicBezTo>
                    <a:pt x="18277" y="17743"/>
                    <a:pt x="18831" y="17357"/>
                    <a:pt x="18831" y="17357"/>
                  </a:cubicBezTo>
                  <a:cubicBezTo>
                    <a:pt x="18831" y="17357"/>
                    <a:pt x="18831" y="17357"/>
                    <a:pt x="18831" y="17357"/>
                  </a:cubicBezTo>
                  <a:cubicBezTo>
                    <a:pt x="18831" y="16971"/>
                    <a:pt x="18831" y="16971"/>
                    <a:pt x="18831" y="16971"/>
                  </a:cubicBezTo>
                  <a:cubicBezTo>
                    <a:pt x="18831" y="16586"/>
                    <a:pt x="18831" y="16586"/>
                    <a:pt x="19385" y="16586"/>
                  </a:cubicBezTo>
                  <a:cubicBezTo>
                    <a:pt x="19385" y="16586"/>
                    <a:pt x="19938" y="16586"/>
                    <a:pt x="19938" y="16586"/>
                  </a:cubicBezTo>
                  <a:cubicBezTo>
                    <a:pt x="20492" y="16200"/>
                    <a:pt x="20492" y="16200"/>
                    <a:pt x="20492" y="15814"/>
                  </a:cubicBezTo>
                  <a:cubicBezTo>
                    <a:pt x="21046" y="15814"/>
                    <a:pt x="21046" y="15429"/>
                    <a:pt x="21600" y="15043"/>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5" name="Shape 776">
              <a:extLst>
                <a:ext uri="{FF2B5EF4-FFF2-40B4-BE49-F238E27FC236}">
                  <a16:creationId xmlns:a16="http://schemas.microsoft.com/office/drawing/2014/main" id="{DD894B16-0628-47D3-97BD-2317EE23473D}"/>
                </a:ext>
              </a:extLst>
            </p:cNvPr>
            <p:cNvSpPr/>
            <p:nvPr/>
          </p:nvSpPr>
          <p:spPr>
            <a:xfrm>
              <a:off x="6634983" y="0"/>
              <a:ext cx="6369818" cy="8939395"/>
            </a:xfrm>
            <a:custGeom>
              <a:avLst/>
              <a:gdLst/>
              <a:ahLst/>
              <a:cxnLst>
                <a:cxn ang="0">
                  <a:pos x="wd2" y="hd2"/>
                </a:cxn>
                <a:cxn ang="5400000">
                  <a:pos x="wd2" y="hd2"/>
                </a:cxn>
                <a:cxn ang="10800000">
                  <a:pos x="wd2" y="hd2"/>
                </a:cxn>
                <a:cxn ang="16200000">
                  <a:pos x="wd2" y="hd2"/>
                </a:cxn>
              </a:cxnLst>
              <a:rect l="0" t="0" r="r" b="b"/>
              <a:pathLst>
                <a:path w="21559" h="21600" extrusionOk="0">
                  <a:moveTo>
                    <a:pt x="14602" y="3024"/>
                  </a:moveTo>
                  <a:cubicBezTo>
                    <a:pt x="14602" y="3024"/>
                    <a:pt x="14602" y="3024"/>
                    <a:pt x="14602" y="3024"/>
                  </a:cubicBezTo>
                  <a:cubicBezTo>
                    <a:pt x="14657" y="3063"/>
                    <a:pt x="14547" y="3103"/>
                    <a:pt x="14602" y="3142"/>
                  </a:cubicBezTo>
                  <a:cubicBezTo>
                    <a:pt x="14602" y="3103"/>
                    <a:pt x="14657" y="3103"/>
                    <a:pt x="14657" y="3142"/>
                  </a:cubicBezTo>
                  <a:cubicBezTo>
                    <a:pt x="14602" y="3142"/>
                    <a:pt x="14657" y="3181"/>
                    <a:pt x="14712" y="3220"/>
                  </a:cubicBezTo>
                  <a:cubicBezTo>
                    <a:pt x="14712" y="3220"/>
                    <a:pt x="14767" y="3299"/>
                    <a:pt x="14822" y="3299"/>
                  </a:cubicBezTo>
                  <a:cubicBezTo>
                    <a:pt x="14822" y="3260"/>
                    <a:pt x="14822" y="3260"/>
                    <a:pt x="14878" y="3260"/>
                  </a:cubicBezTo>
                  <a:cubicBezTo>
                    <a:pt x="14878" y="3260"/>
                    <a:pt x="14878" y="3299"/>
                    <a:pt x="14878" y="3299"/>
                  </a:cubicBezTo>
                  <a:cubicBezTo>
                    <a:pt x="14933" y="3299"/>
                    <a:pt x="15043" y="3260"/>
                    <a:pt x="15098" y="3260"/>
                  </a:cubicBezTo>
                  <a:cubicBezTo>
                    <a:pt x="15098" y="3220"/>
                    <a:pt x="15153" y="3220"/>
                    <a:pt x="15153" y="3181"/>
                  </a:cubicBezTo>
                  <a:cubicBezTo>
                    <a:pt x="15208" y="3181"/>
                    <a:pt x="15208" y="3220"/>
                    <a:pt x="15263" y="3181"/>
                  </a:cubicBezTo>
                  <a:cubicBezTo>
                    <a:pt x="15263" y="3181"/>
                    <a:pt x="15263" y="3142"/>
                    <a:pt x="15318" y="3142"/>
                  </a:cubicBezTo>
                  <a:cubicBezTo>
                    <a:pt x="15318" y="3142"/>
                    <a:pt x="15318" y="3142"/>
                    <a:pt x="15373" y="3103"/>
                  </a:cubicBezTo>
                  <a:cubicBezTo>
                    <a:pt x="15373" y="3103"/>
                    <a:pt x="15373" y="3063"/>
                    <a:pt x="15429" y="3063"/>
                  </a:cubicBezTo>
                  <a:cubicBezTo>
                    <a:pt x="15429" y="3063"/>
                    <a:pt x="15484" y="2985"/>
                    <a:pt x="15429" y="2985"/>
                  </a:cubicBezTo>
                  <a:cubicBezTo>
                    <a:pt x="15429" y="2985"/>
                    <a:pt x="15484" y="2945"/>
                    <a:pt x="15484" y="2906"/>
                  </a:cubicBezTo>
                  <a:cubicBezTo>
                    <a:pt x="15539" y="2906"/>
                    <a:pt x="15594" y="2867"/>
                    <a:pt x="15594" y="2867"/>
                  </a:cubicBezTo>
                  <a:cubicBezTo>
                    <a:pt x="15649" y="2867"/>
                    <a:pt x="15594" y="2906"/>
                    <a:pt x="15594" y="2945"/>
                  </a:cubicBezTo>
                  <a:cubicBezTo>
                    <a:pt x="15594" y="2945"/>
                    <a:pt x="15594" y="2985"/>
                    <a:pt x="15539" y="3024"/>
                  </a:cubicBezTo>
                  <a:cubicBezTo>
                    <a:pt x="15649" y="2945"/>
                    <a:pt x="15704" y="2867"/>
                    <a:pt x="15594" y="2788"/>
                  </a:cubicBezTo>
                  <a:cubicBezTo>
                    <a:pt x="15594" y="2749"/>
                    <a:pt x="15484" y="2710"/>
                    <a:pt x="15484" y="2710"/>
                  </a:cubicBezTo>
                  <a:cubicBezTo>
                    <a:pt x="15373" y="2631"/>
                    <a:pt x="15318" y="2592"/>
                    <a:pt x="15208" y="2553"/>
                  </a:cubicBezTo>
                  <a:cubicBezTo>
                    <a:pt x="15208" y="2553"/>
                    <a:pt x="15153" y="2513"/>
                    <a:pt x="15098" y="2474"/>
                  </a:cubicBezTo>
                  <a:cubicBezTo>
                    <a:pt x="15043" y="2474"/>
                    <a:pt x="14988" y="2474"/>
                    <a:pt x="14933" y="2513"/>
                  </a:cubicBezTo>
                  <a:cubicBezTo>
                    <a:pt x="14878" y="2513"/>
                    <a:pt x="14767" y="2592"/>
                    <a:pt x="14712" y="2631"/>
                  </a:cubicBezTo>
                  <a:cubicBezTo>
                    <a:pt x="14712" y="2631"/>
                    <a:pt x="14712" y="2671"/>
                    <a:pt x="14657" y="2710"/>
                  </a:cubicBezTo>
                  <a:cubicBezTo>
                    <a:pt x="14657" y="2788"/>
                    <a:pt x="14602" y="2867"/>
                    <a:pt x="14602" y="2945"/>
                  </a:cubicBezTo>
                  <a:cubicBezTo>
                    <a:pt x="14602" y="2945"/>
                    <a:pt x="14602" y="2945"/>
                    <a:pt x="14602" y="2945"/>
                  </a:cubicBezTo>
                  <a:cubicBezTo>
                    <a:pt x="14602" y="2945"/>
                    <a:pt x="14602" y="2985"/>
                    <a:pt x="14602" y="2985"/>
                  </a:cubicBezTo>
                  <a:cubicBezTo>
                    <a:pt x="14602" y="2985"/>
                    <a:pt x="14602" y="2985"/>
                    <a:pt x="14602" y="3024"/>
                  </a:cubicBezTo>
                  <a:close/>
                  <a:moveTo>
                    <a:pt x="15924" y="3613"/>
                  </a:moveTo>
                  <a:cubicBezTo>
                    <a:pt x="15924" y="3613"/>
                    <a:pt x="15980" y="3613"/>
                    <a:pt x="15980" y="3613"/>
                  </a:cubicBezTo>
                  <a:cubicBezTo>
                    <a:pt x="15980" y="3613"/>
                    <a:pt x="15980" y="3574"/>
                    <a:pt x="16035" y="3574"/>
                  </a:cubicBezTo>
                  <a:cubicBezTo>
                    <a:pt x="16035" y="3574"/>
                    <a:pt x="16035" y="3574"/>
                    <a:pt x="16035" y="3574"/>
                  </a:cubicBezTo>
                  <a:cubicBezTo>
                    <a:pt x="16090" y="3574"/>
                    <a:pt x="16090" y="3574"/>
                    <a:pt x="16090" y="3574"/>
                  </a:cubicBezTo>
                  <a:cubicBezTo>
                    <a:pt x="16145" y="3535"/>
                    <a:pt x="16255" y="3574"/>
                    <a:pt x="16255" y="3535"/>
                  </a:cubicBezTo>
                  <a:cubicBezTo>
                    <a:pt x="16200" y="3535"/>
                    <a:pt x="16145" y="3495"/>
                    <a:pt x="16090" y="3535"/>
                  </a:cubicBezTo>
                  <a:cubicBezTo>
                    <a:pt x="16035" y="3535"/>
                    <a:pt x="15924" y="3574"/>
                    <a:pt x="15924" y="3613"/>
                  </a:cubicBezTo>
                  <a:cubicBezTo>
                    <a:pt x="15924" y="3613"/>
                    <a:pt x="15924" y="3613"/>
                    <a:pt x="15924" y="3613"/>
                  </a:cubicBezTo>
                  <a:close/>
                  <a:moveTo>
                    <a:pt x="1653" y="14138"/>
                  </a:moveTo>
                  <a:cubicBezTo>
                    <a:pt x="1653" y="14099"/>
                    <a:pt x="1653" y="14099"/>
                    <a:pt x="1653" y="14099"/>
                  </a:cubicBezTo>
                  <a:cubicBezTo>
                    <a:pt x="1598" y="14099"/>
                    <a:pt x="1653" y="14099"/>
                    <a:pt x="1598" y="14099"/>
                  </a:cubicBezTo>
                  <a:cubicBezTo>
                    <a:pt x="1598" y="14060"/>
                    <a:pt x="1598" y="14060"/>
                    <a:pt x="1543" y="14060"/>
                  </a:cubicBezTo>
                  <a:cubicBezTo>
                    <a:pt x="1543" y="14060"/>
                    <a:pt x="1543" y="14020"/>
                    <a:pt x="1543" y="14020"/>
                  </a:cubicBezTo>
                  <a:cubicBezTo>
                    <a:pt x="1488" y="13981"/>
                    <a:pt x="1488" y="14020"/>
                    <a:pt x="1488" y="14020"/>
                  </a:cubicBezTo>
                  <a:cubicBezTo>
                    <a:pt x="1433" y="14020"/>
                    <a:pt x="1378" y="13981"/>
                    <a:pt x="1378" y="13981"/>
                  </a:cubicBezTo>
                  <a:cubicBezTo>
                    <a:pt x="1322" y="14020"/>
                    <a:pt x="1322" y="14020"/>
                    <a:pt x="1267" y="14020"/>
                  </a:cubicBezTo>
                  <a:cubicBezTo>
                    <a:pt x="1267" y="14020"/>
                    <a:pt x="1267" y="13981"/>
                    <a:pt x="1212" y="13981"/>
                  </a:cubicBezTo>
                  <a:cubicBezTo>
                    <a:pt x="1212" y="13981"/>
                    <a:pt x="1212" y="13981"/>
                    <a:pt x="1212" y="13981"/>
                  </a:cubicBezTo>
                  <a:cubicBezTo>
                    <a:pt x="1212" y="13981"/>
                    <a:pt x="1212" y="13981"/>
                    <a:pt x="1157" y="13981"/>
                  </a:cubicBezTo>
                  <a:cubicBezTo>
                    <a:pt x="1157" y="13981"/>
                    <a:pt x="1102" y="13942"/>
                    <a:pt x="1102" y="13942"/>
                  </a:cubicBezTo>
                  <a:cubicBezTo>
                    <a:pt x="1047" y="13942"/>
                    <a:pt x="1047" y="13942"/>
                    <a:pt x="992" y="13903"/>
                  </a:cubicBezTo>
                  <a:cubicBezTo>
                    <a:pt x="937" y="13903"/>
                    <a:pt x="937" y="13824"/>
                    <a:pt x="882" y="13863"/>
                  </a:cubicBezTo>
                  <a:cubicBezTo>
                    <a:pt x="882" y="13903"/>
                    <a:pt x="882" y="13903"/>
                    <a:pt x="882" y="13903"/>
                  </a:cubicBezTo>
                  <a:cubicBezTo>
                    <a:pt x="882" y="13903"/>
                    <a:pt x="827" y="13903"/>
                    <a:pt x="827" y="13903"/>
                  </a:cubicBezTo>
                  <a:cubicBezTo>
                    <a:pt x="827" y="13942"/>
                    <a:pt x="827" y="14020"/>
                    <a:pt x="882" y="14060"/>
                  </a:cubicBezTo>
                  <a:cubicBezTo>
                    <a:pt x="882" y="14060"/>
                    <a:pt x="882" y="14060"/>
                    <a:pt x="827" y="14099"/>
                  </a:cubicBezTo>
                  <a:cubicBezTo>
                    <a:pt x="827" y="14099"/>
                    <a:pt x="771" y="14099"/>
                    <a:pt x="771" y="14099"/>
                  </a:cubicBezTo>
                  <a:cubicBezTo>
                    <a:pt x="716" y="14138"/>
                    <a:pt x="661" y="14099"/>
                    <a:pt x="606" y="14099"/>
                  </a:cubicBezTo>
                  <a:cubicBezTo>
                    <a:pt x="551" y="14060"/>
                    <a:pt x="496" y="14099"/>
                    <a:pt x="496" y="14060"/>
                  </a:cubicBezTo>
                  <a:cubicBezTo>
                    <a:pt x="551" y="13981"/>
                    <a:pt x="606" y="13942"/>
                    <a:pt x="661" y="13903"/>
                  </a:cubicBezTo>
                  <a:cubicBezTo>
                    <a:pt x="716" y="13903"/>
                    <a:pt x="716" y="13903"/>
                    <a:pt x="716" y="13863"/>
                  </a:cubicBezTo>
                  <a:cubicBezTo>
                    <a:pt x="661" y="13824"/>
                    <a:pt x="551" y="14020"/>
                    <a:pt x="496" y="14060"/>
                  </a:cubicBezTo>
                  <a:cubicBezTo>
                    <a:pt x="441" y="14099"/>
                    <a:pt x="331" y="14060"/>
                    <a:pt x="220" y="14060"/>
                  </a:cubicBezTo>
                  <a:cubicBezTo>
                    <a:pt x="220" y="14060"/>
                    <a:pt x="220" y="14060"/>
                    <a:pt x="220" y="14060"/>
                  </a:cubicBezTo>
                  <a:cubicBezTo>
                    <a:pt x="220" y="14060"/>
                    <a:pt x="165" y="14099"/>
                    <a:pt x="165" y="14099"/>
                  </a:cubicBezTo>
                  <a:cubicBezTo>
                    <a:pt x="165" y="14177"/>
                    <a:pt x="220" y="14177"/>
                    <a:pt x="165" y="14217"/>
                  </a:cubicBezTo>
                  <a:cubicBezTo>
                    <a:pt x="165" y="14295"/>
                    <a:pt x="55" y="14335"/>
                    <a:pt x="0" y="14374"/>
                  </a:cubicBezTo>
                  <a:cubicBezTo>
                    <a:pt x="55" y="14413"/>
                    <a:pt x="220" y="14413"/>
                    <a:pt x="276" y="14413"/>
                  </a:cubicBezTo>
                  <a:cubicBezTo>
                    <a:pt x="441" y="14413"/>
                    <a:pt x="661" y="14413"/>
                    <a:pt x="827" y="14413"/>
                  </a:cubicBezTo>
                  <a:cubicBezTo>
                    <a:pt x="992" y="14413"/>
                    <a:pt x="1212" y="14452"/>
                    <a:pt x="1378" y="14452"/>
                  </a:cubicBezTo>
                  <a:cubicBezTo>
                    <a:pt x="1433" y="14452"/>
                    <a:pt x="1543" y="14492"/>
                    <a:pt x="1653" y="14452"/>
                  </a:cubicBezTo>
                  <a:cubicBezTo>
                    <a:pt x="1598" y="14374"/>
                    <a:pt x="1598" y="14335"/>
                    <a:pt x="1598" y="14256"/>
                  </a:cubicBezTo>
                  <a:cubicBezTo>
                    <a:pt x="1598" y="14217"/>
                    <a:pt x="1598" y="14217"/>
                    <a:pt x="1653" y="14217"/>
                  </a:cubicBezTo>
                  <a:cubicBezTo>
                    <a:pt x="1653" y="14177"/>
                    <a:pt x="1653" y="14177"/>
                    <a:pt x="1653" y="14138"/>
                  </a:cubicBezTo>
                  <a:close/>
                  <a:moveTo>
                    <a:pt x="17192" y="589"/>
                  </a:moveTo>
                  <a:cubicBezTo>
                    <a:pt x="17192" y="589"/>
                    <a:pt x="17247" y="589"/>
                    <a:pt x="17247" y="589"/>
                  </a:cubicBezTo>
                  <a:cubicBezTo>
                    <a:pt x="17192" y="550"/>
                    <a:pt x="17137" y="471"/>
                    <a:pt x="17137" y="471"/>
                  </a:cubicBezTo>
                  <a:cubicBezTo>
                    <a:pt x="17082" y="511"/>
                    <a:pt x="17192" y="550"/>
                    <a:pt x="17192" y="589"/>
                  </a:cubicBezTo>
                  <a:close/>
                  <a:moveTo>
                    <a:pt x="16200" y="39"/>
                  </a:moveTo>
                  <a:cubicBezTo>
                    <a:pt x="16255" y="79"/>
                    <a:pt x="16255" y="118"/>
                    <a:pt x="16255" y="157"/>
                  </a:cubicBezTo>
                  <a:cubicBezTo>
                    <a:pt x="16310" y="196"/>
                    <a:pt x="16255" y="275"/>
                    <a:pt x="16310" y="275"/>
                  </a:cubicBezTo>
                  <a:cubicBezTo>
                    <a:pt x="16365" y="314"/>
                    <a:pt x="16365" y="314"/>
                    <a:pt x="16420" y="353"/>
                  </a:cubicBezTo>
                  <a:cubicBezTo>
                    <a:pt x="16420" y="393"/>
                    <a:pt x="16420" y="393"/>
                    <a:pt x="16476" y="353"/>
                  </a:cubicBezTo>
                  <a:cubicBezTo>
                    <a:pt x="16476" y="353"/>
                    <a:pt x="16476" y="353"/>
                    <a:pt x="16531" y="353"/>
                  </a:cubicBezTo>
                  <a:cubicBezTo>
                    <a:pt x="16531" y="353"/>
                    <a:pt x="16531" y="353"/>
                    <a:pt x="16531" y="353"/>
                  </a:cubicBezTo>
                  <a:cubicBezTo>
                    <a:pt x="16586" y="353"/>
                    <a:pt x="16641" y="353"/>
                    <a:pt x="16641" y="353"/>
                  </a:cubicBezTo>
                  <a:cubicBezTo>
                    <a:pt x="16586" y="314"/>
                    <a:pt x="16586" y="275"/>
                    <a:pt x="16641" y="236"/>
                  </a:cubicBezTo>
                  <a:cubicBezTo>
                    <a:pt x="16641" y="275"/>
                    <a:pt x="16641" y="353"/>
                    <a:pt x="16751" y="353"/>
                  </a:cubicBezTo>
                  <a:cubicBezTo>
                    <a:pt x="16696" y="353"/>
                    <a:pt x="16696" y="314"/>
                    <a:pt x="16696" y="275"/>
                  </a:cubicBezTo>
                  <a:cubicBezTo>
                    <a:pt x="16696" y="275"/>
                    <a:pt x="16696" y="275"/>
                    <a:pt x="16751" y="275"/>
                  </a:cubicBezTo>
                  <a:cubicBezTo>
                    <a:pt x="16806" y="236"/>
                    <a:pt x="16751" y="196"/>
                    <a:pt x="16806" y="157"/>
                  </a:cubicBezTo>
                  <a:cubicBezTo>
                    <a:pt x="16806" y="196"/>
                    <a:pt x="16806" y="196"/>
                    <a:pt x="16806" y="236"/>
                  </a:cubicBezTo>
                  <a:cubicBezTo>
                    <a:pt x="16806" y="236"/>
                    <a:pt x="16806" y="236"/>
                    <a:pt x="16861" y="275"/>
                  </a:cubicBezTo>
                  <a:cubicBezTo>
                    <a:pt x="16861" y="314"/>
                    <a:pt x="16806" y="353"/>
                    <a:pt x="16861" y="353"/>
                  </a:cubicBezTo>
                  <a:cubicBezTo>
                    <a:pt x="16861" y="353"/>
                    <a:pt x="16861" y="353"/>
                    <a:pt x="16861" y="353"/>
                  </a:cubicBezTo>
                  <a:cubicBezTo>
                    <a:pt x="16861" y="353"/>
                    <a:pt x="16861" y="393"/>
                    <a:pt x="16916" y="393"/>
                  </a:cubicBezTo>
                  <a:cubicBezTo>
                    <a:pt x="16916" y="393"/>
                    <a:pt x="16916" y="353"/>
                    <a:pt x="16916" y="353"/>
                  </a:cubicBezTo>
                  <a:cubicBezTo>
                    <a:pt x="16971" y="353"/>
                    <a:pt x="16971" y="432"/>
                    <a:pt x="16971" y="432"/>
                  </a:cubicBezTo>
                  <a:cubicBezTo>
                    <a:pt x="16971" y="471"/>
                    <a:pt x="16971" y="432"/>
                    <a:pt x="17027" y="432"/>
                  </a:cubicBezTo>
                  <a:cubicBezTo>
                    <a:pt x="17027" y="432"/>
                    <a:pt x="17027" y="393"/>
                    <a:pt x="17027" y="393"/>
                  </a:cubicBezTo>
                  <a:cubicBezTo>
                    <a:pt x="17027" y="393"/>
                    <a:pt x="17027" y="393"/>
                    <a:pt x="17027" y="393"/>
                  </a:cubicBezTo>
                  <a:cubicBezTo>
                    <a:pt x="17082" y="353"/>
                    <a:pt x="17027" y="353"/>
                    <a:pt x="17027" y="314"/>
                  </a:cubicBezTo>
                  <a:cubicBezTo>
                    <a:pt x="17027" y="353"/>
                    <a:pt x="17082" y="393"/>
                    <a:pt x="17082" y="432"/>
                  </a:cubicBezTo>
                  <a:cubicBezTo>
                    <a:pt x="17137" y="393"/>
                    <a:pt x="17082" y="393"/>
                    <a:pt x="17082" y="353"/>
                  </a:cubicBezTo>
                  <a:cubicBezTo>
                    <a:pt x="17137" y="353"/>
                    <a:pt x="17137" y="314"/>
                    <a:pt x="17192" y="275"/>
                  </a:cubicBezTo>
                  <a:cubicBezTo>
                    <a:pt x="17192" y="275"/>
                    <a:pt x="17192" y="236"/>
                    <a:pt x="17192" y="236"/>
                  </a:cubicBezTo>
                  <a:cubicBezTo>
                    <a:pt x="17302" y="275"/>
                    <a:pt x="17192" y="314"/>
                    <a:pt x="17192" y="314"/>
                  </a:cubicBezTo>
                  <a:cubicBezTo>
                    <a:pt x="17192" y="353"/>
                    <a:pt x="17137" y="353"/>
                    <a:pt x="17192" y="432"/>
                  </a:cubicBezTo>
                  <a:cubicBezTo>
                    <a:pt x="17192" y="432"/>
                    <a:pt x="17192" y="550"/>
                    <a:pt x="17302" y="550"/>
                  </a:cubicBezTo>
                  <a:cubicBezTo>
                    <a:pt x="17302" y="550"/>
                    <a:pt x="17302" y="511"/>
                    <a:pt x="17302" y="471"/>
                  </a:cubicBezTo>
                  <a:cubicBezTo>
                    <a:pt x="17302" y="471"/>
                    <a:pt x="17302" y="471"/>
                    <a:pt x="17357" y="432"/>
                  </a:cubicBezTo>
                  <a:cubicBezTo>
                    <a:pt x="17412" y="432"/>
                    <a:pt x="17412" y="393"/>
                    <a:pt x="17467" y="393"/>
                  </a:cubicBezTo>
                  <a:cubicBezTo>
                    <a:pt x="17467" y="393"/>
                    <a:pt x="17522" y="353"/>
                    <a:pt x="17522" y="393"/>
                  </a:cubicBezTo>
                  <a:cubicBezTo>
                    <a:pt x="17522" y="432"/>
                    <a:pt x="17412" y="432"/>
                    <a:pt x="17357" y="432"/>
                  </a:cubicBezTo>
                  <a:cubicBezTo>
                    <a:pt x="17357" y="471"/>
                    <a:pt x="17357" y="511"/>
                    <a:pt x="17357" y="511"/>
                  </a:cubicBezTo>
                  <a:cubicBezTo>
                    <a:pt x="17357" y="550"/>
                    <a:pt x="17357" y="550"/>
                    <a:pt x="17302" y="550"/>
                  </a:cubicBezTo>
                  <a:cubicBezTo>
                    <a:pt x="17302" y="550"/>
                    <a:pt x="17302" y="589"/>
                    <a:pt x="17247" y="589"/>
                  </a:cubicBezTo>
                  <a:cubicBezTo>
                    <a:pt x="17247" y="589"/>
                    <a:pt x="17302" y="628"/>
                    <a:pt x="17302" y="668"/>
                  </a:cubicBezTo>
                  <a:cubicBezTo>
                    <a:pt x="17357" y="668"/>
                    <a:pt x="17357" y="668"/>
                    <a:pt x="17357" y="668"/>
                  </a:cubicBezTo>
                  <a:cubicBezTo>
                    <a:pt x="17412" y="668"/>
                    <a:pt x="17357" y="707"/>
                    <a:pt x="17412" y="707"/>
                  </a:cubicBezTo>
                  <a:cubicBezTo>
                    <a:pt x="17467" y="707"/>
                    <a:pt x="17467" y="668"/>
                    <a:pt x="17412" y="668"/>
                  </a:cubicBezTo>
                  <a:cubicBezTo>
                    <a:pt x="17522" y="668"/>
                    <a:pt x="17467" y="746"/>
                    <a:pt x="17522" y="668"/>
                  </a:cubicBezTo>
                  <a:cubicBezTo>
                    <a:pt x="17578" y="589"/>
                    <a:pt x="17578" y="628"/>
                    <a:pt x="17633" y="668"/>
                  </a:cubicBezTo>
                  <a:cubicBezTo>
                    <a:pt x="17578" y="668"/>
                    <a:pt x="17578" y="668"/>
                    <a:pt x="17578" y="668"/>
                  </a:cubicBezTo>
                  <a:cubicBezTo>
                    <a:pt x="17578" y="668"/>
                    <a:pt x="17578" y="668"/>
                    <a:pt x="17578" y="668"/>
                  </a:cubicBezTo>
                  <a:cubicBezTo>
                    <a:pt x="17522" y="668"/>
                    <a:pt x="17578" y="707"/>
                    <a:pt x="17522" y="707"/>
                  </a:cubicBezTo>
                  <a:cubicBezTo>
                    <a:pt x="17522" y="707"/>
                    <a:pt x="17578" y="746"/>
                    <a:pt x="17578" y="746"/>
                  </a:cubicBezTo>
                  <a:cubicBezTo>
                    <a:pt x="17633" y="746"/>
                    <a:pt x="17633" y="746"/>
                    <a:pt x="17633" y="746"/>
                  </a:cubicBezTo>
                  <a:cubicBezTo>
                    <a:pt x="17688" y="746"/>
                    <a:pt x="17633" y="746"/>
                    <a:pt x="17633" y="785"/>
                  </a:cubicBezTo>
                  <a:cubicBezTo>
                    <a:pt x="17578" y="785"/>
                    <a:pt x="17522" y="785"/>
                    <a:pt x="17522" y="785"/>
                  </a:cubicBezTo>
                  <a:cubicBezTo>
                    <a:pt x="17467" y="746"/>
                    <a:pt x="17522" y="746"/>
                    <a:pt x="17578" y="746"/>
                  </a:cubicBezTo>
                  <a:cubicBezTo>
                    <a:pt x="17522" y="707"/>
                    <a:pt x="17467" y="746"/>
                    <a:pt x="17412" y="746"/>
                  </a:cubicBezTo>
                  <a:cubicBezTo>
                    <a:pt x="17467" y="785"/>
                    <a:pt x="17467" y="785"/>
                    <a:pt x="17522" y="825"/>
                  </a:cubicBezTo>
                  <a:cubicBezTo>
                    <a:pt x="17467" y="825"/>
                    <a:pt x="17357" y="746"/>
                    <a:pt x="17357" y="785"/>
                  </a:cubicBezTo>
                  <a:cubicBezTo>
                    <a:pt x="17357" y="825"/>
                    <a:pt x="17302" y="785"/>
                    <a:pt x="17302" y="785"/>
                  </a:cubicBezTo>
                  <a:cubicBezTo>
                    <a:pt x="17247" y="825"/>
                    <a:pt x="17357" y="864"/>
                    <a:pt x="17412" y="943"/>
                  </a:cubicBezTo>
                  <a:cubicBezTo>
                    <a:pt x="17412" y="943"/>
                    <a:pt x="17357" y="982"/>
                    <a:pt x="17357" y="1021"/>
                  </a:cubicBezTo>
                  <a:cubicBezTo>
                    <a:pt x="17357" y="1021"/>
                    <a:pt x="17412" y="1060"/>
                    <a:pt x="17357" y="1060"/>
                  </a:cubicBezTo>
                  <a:cubicBezTo>
                    <a:pt x="17357" y="1060"/>
                    <a:pt x="17357" y="1060"/>
                    <a:pt x="17357" y="1021"/>
                  </a:cubicBezTo>
                  <a:cubicBezTo>
                    <a:pt x="17302" y="1021"/>
                    <a:pt x="17357" y="1021"/>
                    <a:pt x="17302" y="1021"/>
                  </a:cubicBezTo>
                  <a:cubicBezTo>
                    <a:pt x="17302" y="1021"/>
                    <a:pt x="17247" y="1021"/>
                    <a:pt x="17247" y="1021"/>
                  </a:cubicBezTo>
                  <a:cubicBezTo>
                    <a:pt x="17247" y="1021"/>
                    <a:pt x="17192" y="1021"/>
                    <a:pt x="17192" y="1021"/>
                  </a:cubicBezTo>
                  <a:cubicBezTo>
                    <a:pt x="17192" y="1060"/>
                    <a:pt x="17247" y="1060"/>
                    <a:pt x="17247" y="1060"/>
                  </a:cubicBezTo>
                  <a:cubicBezTo>
                    <a:pt x="17247" y="1060"/>
                    <a:pt x="17302" y="1100"/>
                    <a:pt x="17302" y="1100"/>
                  </a:cubicBezTo>
                  <a:cubicBezTo>
                    <a:pt x="17302" y="1100"/>
                    <a:pt x="17302" y="1060"/>
                    <a:pt x="17302" y="1060"/>
                  </a:cubicBezTo>
                  <a:cubicBezTo>
                    <a:pt x="17302" y="1060"/>
                    <a:pt x="17302" y="1060"/>
                    <a:pt x="17302" y="1060"/>
                  </a:cubicBezTo>
                  <a:cubicBezTo>
                    <a:pt x="17302" y="1060"/>
                    <a:pt x="17357" y="1100"/>
                    <a:pt x="17412" y="1100"/>
                  </a:cubicBezTo>
                  <a:cubicBezTo>
                    <a:pt x="17412" y="1100"/>
                    <a:pt x="17412" y="1100"/>
                    <a:pt x="17412" y="1100"/>
                  </a:cubicBezTo>
                  <a:cubicBezTo>
                    <a:pt x="17467" y="1100"/>
                    <a:pt x="17467" y="1139"/>
                    <a:pt x="17467" y="1139"/>
                  </a:cubicBezTo>
                  <a:cubicBezTo>
                    <a:pt x="17467" y="1100"/>
                    <a:pt x="17467" y="1100"/>
                    <a:pt x="17467" y="1100"/>
                  </a:cubicBezTo>
                  <a:cubicBezTo>
                    <a:pt x="17467" y="1100"/>
                    <a:pt x="17522" y="1139"/>
                    <a:pt x="17522" y="1139"/>
                  </a:cubicBezTo>
                  <a:cubicBezTo>
                    <a:pt x="17522" y="1139"/>
                    <a:pt x="17522" y="1178"/>
                    <a:pt x="17578" y="1178"/>
                  </a:cubicBezTo>
                  <a:cubicBezTo>
                    <a:pt x="17578" y="1178"/>
                    <a:pt x="17578" y="1178"/>
                    <a:pt x="17578" y="1178"/>
                  </a:cubicBezTo>
                  <a:cubicBezTo>
                    <a:pt x="17633" y="1178"/>
                    <a:pt x="17633" y="1178"/>
                    <a:pt x="17688" y="1178"/>
                  </a:cubicBezTo>
                  <a:cubicBezTo>
                    <a:pt x="17688" y="1178"/>
                    <a:pt x="17633" y="1139"/>
                    <a:pt x="17688" y="1139"/>
                  </a:cubicBezTo>
                  <a:cubicBezTo>
                    <a:pt x="17688" y="1139"/>
                    <a:pt x="17743" y="1178"/>
                    <a:pt x="17743" y="1178"/>
                  </a:cubicBezTo>
                  <a:cubicBezTo>
                    <a:pt x="17743" y="1178"/>
                    <a:pt x="17798" y="1217"/>
                    <a:pt x="17798" y="1217"/>
                  </a:cubicBezTo>
                  <a:cubicBezTo>
                    <a:pt x="17798" y="1217"/>
                    <a:pt x="17798" y="1257"/>
                    <a:pt x="17853" y="1257"/>
                  </a:cubicBezTo>
                  <a:cubicBezTo>
                    <a:pt x="17853" y="1257"/>
                    <a:pt x="17908" y="1257"/>
                    <a:pt x="17908" y="1296"/>
                  </a:cubicBezTo>
                  <a:cubicBezTo>
                    <a:pt x="17908" y="1257"/>
                    <a:pt x="17853" y="1257"/>
                    <a:pt x="17853" y="1217"/>
                  </a:cubicBezTo>
                  <a:cubicBezTo>
                    <a:pt x="17853" y="1217"/>
                    <a:pt x="17798" y="1178"/>
                    <a:pt x="17798" y="1178"/>
                  </a:cubicBezTo>
                  <a:cubicBezTo>
                    <a:pt x="17743" y="1139"/>
                    <a:pt x="17798" y="1100"/>
                    <a:pt x="17798" y="1139"/>
                  </a:cubicBezTo>
                  <a:cubicBezTo>
                    <a:pt x="17798" y="1139"/>
                    <a:pt x="17798" y="1100"/>
                    <a:pt x="17798" y="1100"/>
                  </a:cubicBezTo>
                  <a:cubicBezTo>
                    <a:pt x="17798" y="1100"/>
                    <a:pt x="17853" y="1139"/>
                    <a:pt x="17853" y="1139"/>
                  </a:cubicBezTo>
                  <a:cubicBezTo>
                    <a:pt x="17908" y="1178"/>
                    <a:pt x="17908" y="1139"/>
                    <a:pt x="17908" y="1178"/>
                  </a:cubicBezTo>
                  <a:cubicBezTo>
                    <a:pt x="17908" y="1257"/>
                    <a:pt x="17963" y="1257"/>
                    <a:pt x="18018" y="1296"/>
                  </a:cubicBezTo>
                  <a:cubicBezTo>
                    <a:pt x="18018" y="1296"/>
                    <a:pt x="18018" y="1296"/>
                    <a:pt x="18018" y="1296"/>
                  </a:cubicBezTo>
                  <a:cubicBezTo>
                    <a:pt x="18018" y="1296"/>
                    <a:pt x="18018" y="1296"/>
                    <a:pt x="18018" y="1296"/>
                  </a:cubicBezTo>
                  <a:cubicBezTo>
                    <a:pt x="18073" y="1335"/>
                    <a:pt x="18073" y="1375"/>
                    <a:pt x="18129" y="1375"/>
                  </a:cubicBezTo>
                  <a:cubicBezTo>
                    <a:pt x="18129" y="1375"/>
                    <a:pt x="18129" y="1375"/>
                    <a:pt x="18129" y="1375"/>
                  </a:cubicBezTo>
                  <a:cubicBezTo>
                    <a:pt x="18184" y="1375"/>
                    <a:pt x="18129" y="1375"/>
                    <a:pt x="18129" y="1335"/>
                  </a:cubicBezTo>
                  <a:cubicBezTo>
                    <a:pt x="18184" y="1335"/>
                    <a:pt x="18184" y="1335"/>
                    <a:pt x="18184" y="1335"/>
                  </a:cubicBezTo>
                  <a:cubicBezTo>
                    <a:pt x="18184" y="1335"/>
                    <a:pt x="18184" y="1335"/>
                    <a:pt x="18184" y="1335"/>
                  </a:cubicBezTo>
                  <a:cubicBezTo>
                    <a:pt x="18184" y="1296"/>
                    <a:pt x="18129" y="1257"/>
                    <a:pt x="18184" y="1217"/>
                  </a:cubicBezTo>
                  <a:cubicBezTo>
                    <a:pt x="18184" y="1257"/>
                    <a:pt x="18239" y="1257"/>
                    <a:pt x="18239" y="1217"/>
                  </a:cubicBezTo>
                  <a:cubicBezTo>
                    <a:pt x="18239" y="1257"/>
                    <a:pt x="18294" y="1257"/>
                    <a:pt x="18294" y="1257"/>
                  </a:cubicBezTo>
                  <a:cubicBezTo>
                    <a:pt x="18294" y="1257"/>
                    <a:pt x="18239" y="1217"/>
                    <a:pt x="18239" y="1217"/>
                  </a:cubicBezTo>
                  <a:cubicBezTo>
                    <a:pt x="18239" y="1217"/>
                    <a:pt x="18239" y="1178"/>
                    <a:pt x="18239" y="1178"/>
                  </a:cubicBezTo>
                  <a:cubicBezTo>
                    <a:pt x="18294" y="1178"/>
                    <a:pt x="18294" y="1178"/>
                    <a:pt x="18294" y="1178"/>
                  </a:cubicBezTo>
                  <a:cubicBezTo>
                    <a:pt x="18294" y="1217"/>
                    <a:pt x="18294" y="1217"/>
                    <a:pt x="18349" y="1217"/>
                  </a:cubicBezTo>
                  <a:cubicBezTo>
                    <a:pt x="18404" y="1217"/>
                    <a:pt x="18404" y="1257"/>
                    <a:pt x="18404" y="1296"/>
                  </a:cubicBezTo>
                  <a:cubicBezTo>
                    <a:pt x="18404" y="1257"/>
                    <a:pt x="18404" y="1217"/>
                    <a:pt x="18404" y="1217"/>
                  </a:cubicBezTo>
                  <a:cubicBezTo>
                    <a:pt x="18349" y="1217"/>
                    <a:pt x="18349" y="1217"/>
                    <a:pt x="18349" y="1178"/>
                  </a:cubicBezTo>
                  <a:cubicBezTo>
                    <a:pt x="18349" y="1217"/>
                    <a:pt x="18404" y="1217"/>
                    <a:pt x="18404" y="1217"/>
                  </a:cubicBezTo>
                  <a:cubicBezTo>
                    <a:pt x="18404" y="1217"/>
                    <a:pt x="18459" y="1257"/>
                    <a:pt x="18459" y="1257"/>
                  </a:cubicBezTo>
                  <a:cubicBezTo>
                    <a:pt x="18459" y="1296"/>
                    <a:pt x="18459" y="1296"/>
                    <a:pt x="18404" y="1296"/>
                  </a:cubicBezTo>
                  <a:cubicBezTo>
                    <a:pt x="18404" y="1296"/>
                    <a:pt x="18404" y="1296"/>
                    <a:pt x="18404" y="1296"/>
                  </a:cubicBezTo>
                  <a:cubicBezTo>
                    <a:pt x="18404" y="1296"/>
                    <a:pt x="18349" y="1296"/>
                    <a:pt x="18349" y="1296"/>
                  </a:cubicBezTo>
                  <a:cubicBezTo>
                    <a:pt x="18349" y="1335"/>
                    <a:pt x="18459" y="1335"/>
                    <a:pt x="18459" y="1335"/>
                  </a:cubicBezTo>
                  <a:cubicBezTo>
                    <a:pt x="18459" y="1335"/>
                    <a:pt x="18514" y="1335"/>
                    <a:pt x="18514" y="1335"/>
                  </a:cubicBezTo>
                  <a:cubicBezTo>
                    <a:pt x="18514" y="1335"/>
                    <a:pt x="18514" y="1335"/>
                    <a:pt x="18514" y="1335"/>
                  </a:cubicBezTo>
                  <a:cubicBezTo>
                    <a:pt x="18514" y="1335"/>
                    <a:pt x="18569" y="1335"/>
                    <a:pt x="18569" y="1375"/>
                  </a:cubicBezTo>
                  <a:cubicBezTo>
                    <a:pt x="18624" y="1335"/>
                    <a:pt x="18569" y="1296"/>
                    <a:pt x="18514" y="1296"/>
                  </a:cubicBezTo>
                  <a:cubicBezTo>
                    <a:pt x="18459" y="1257"/>
                    <a:pt x="18459" y="1257"/>
                    <a:pt x="18459" y="1217"/>
                  </a:cubicBezTo>
                  <a:cubicBezTo>
                    <a:pt x="18514" y="1257"/>
                    <a:pt x="18569" y="1335"/>
                    <a:pt x="18624" y="1335"/>
                  </a:cubicBezTo>
                  <a:cubicBezTo>
                    <a:pt x="18624" y="1335"/>
                    <a:pt x="18624" y="1335"/>
                    <a:pt x="18624" y="1335"/>
                  </a:cubicBezTo>
                  <a:cubicBezTo>
                    <a:pt x="18624" y="1296"/>
                    <a:pt x="18624" y="1296"/>
                    <a:pt x="18569" y="1296"/>
                  </a:cubicBezTo>
                  <a:cubicBezTo>
                    <a:pt x="18569" y="1257"/>
                    <a:pt x="18569" y="1257"/>
                    <a:pt x="18624" y="1257"/>
                  </a:cubicBezTo>
                  <a:cubicBezTo>
                    <a:pt x="18624" y="1296"/>
                    <a:pt x="18680" y="1335"/>
                    <a:pt x="18790" y="1335"/>
                  </a:cubicBezTo>
                  <a:cubicBezTo>
                    <a:pt x="18790" y="1335"/>
                    <a:pt x="18845" y="1335"/>
                    <a:pt x="18845" y="1375"/>
                  </a:cubicBezTo>
                  <a:cubicBezTo>
                    <a:pt x="18845" y="1375"/>
                    <a:pt x="18790" y="1375"/>
                    <a:pt x="18790" y="1375"/>
                  </a:cubicBezTo>
                  <a:cubicBezTo>
                    <a:pt x="18790" y="1375"/>
                    <a:pt x="18790" y="1375"/>
                    <a:pt x="18790" y="1375"/>
                  </a:cubicBezTo>
                  <a:cubicBezTo>
                    <a:pt x="18790" y="1375"/>
                    <a:pt x="18790" y="1375"/>
                    <a:pt x="18735" y="1375"/>
                  </a:cubicBezTo>
                  <a:cubicBezTo>
                    <a:pt x="18790" y="1375"/>
                    <a:pt x="18900" y="1414"/>
                    <a:pt x="18900" y="1335"/>
                  </a:cubicBezTo>
                  <a:cubicBezTo>
                    <a:pt x="18900" y="1335"/>
                    <a:pt x="18790" y="1296"/>
                    <a:pt x="18790" y="1296"/>
                  </a:cubicBezTo>
                  <a:cubicBezTo>
                    <a:pt x="18790" y="1296"/>
                    <a:pt x="18790" y="1296"/>
                    <a:pt x="18845" y="1296"/>
                  </a:cubicBezTo>
                  <a:cubicBezTo>
                    <a:pt x="18790" y="1257"/>
                    <a:pt x="18790" y="1257"/>
                    <a:pt x="18735" y="1257"/>
                  </a:cubicBezTo>
                  <a:cubicBezTo>
                    <a:pt x="18790" y="1296"/>
                    <a:pt x="18680" y="1296"/>
                    <a:pt x="18680" y="1257"/>
                  </a:cubicBezTo>
                  <a:cubicBezTo>
                    <a:pt x="18680" y="1257"/>
                    <a:pt x="18680" y="1257"/>
                    <a:pt x="18680" y="1257"/>
                  </a:cubicBezTo>
                  <a:cubicBezTo>
                    <a:pt x="18680" y="1257"/>
                    <a:pt x="18680" y="1217"/>
                    <a:pt x="18680" y="1217"/>
                  </a:cubicBezTo>
                  <a:cubicBezTo>
                    <a:pt x="18680" y="1217"/>
                    <a:pt x="18680" y="1217"/>
                    <a:pt x="18735" y="1217"/>
                  </a:cubicBezTo>
                  <a:cubicBezTo>
                    <a:pt x="18735" y="1217"/>
                    <a:pt x="18624" y="1178"/>
                    <a:pt x="18680" y="1178"/>
                  </a:cubicBezTo>
                  <a:cubicBezTo>
                    <a:pt x="18735" y="1178"/>
                    <a:pt x="18735" y="1217"/>
                    <a:pt x="18790" y="1217"/>
                  </a:cubicBezTo>
                  <a:cubicBezTo>
                    <a:pt x="18790" y="1217"/>
                    <a:pt x="18790" y="1178"/>
                    <a:pt x="18790" y="1178"/>
                  </a:cubicBezTo>
                  <a:cubicBezTo>
                    <a:pt x="18900" y="1139"/>
                    <a:pt x="18790" y="1217"/>
                    <a:pt x="18790" y="1217"/>
                  </a:cubicBezTo>
                  <a:cubicBezTo>
                    <a:pt x="18790" y="1257"/>
                    <a:pt x="18845" y="1296"/>
                    <a:pt x="18900" y="1296"/>
                  </a:cubicBezTo>
                  <a:cubicBezTo>
                    <a:pt x="18900" y="1296"/>
                    <a:pt x="18845" y="1257"/>
                    <a:pt x="18845" y="1257"/>
                  </a:cubicBezTo>
                  <a:cubicBezTo>
                    <a:pt x="18900" y="1257"/>
                    <a:pt x="18900" y="1296"/>
                    <a:pt x="18900" y="1296"/>
                  </a:cubicBezTo>
                  <a:cubicBezTo>
                    <a:pt x="18955" y="1296"/>
                    <a:pt x="19010" y="1296"/>
                    <a:pt x="19065" y="1335"/>
                  </a:cubicBezTo>
                  <a:cubicBezTo>
                    <a:pt x="19065" y="1335"/>
                    <a:pt x="19176" y="1375"/>
                    <a:pt x="19231" y="1375"/>
                  </a:cubicBezTo>
                  <a:cubicBezTo>
                    <a:pt x="19231" y="1335"/>
                    <a:pt x="19176" y="1335"/>
                    <a:pt x="19176" y="1296"/>
                  </a:cubicBezTo>
                  <a:cubicBezTo>
                    <a:pt x="19120" y="1296"/>
                    <a:pt x="19176" y="1296"/>
                    <a:pt x="19120" y="1296"/>
                  </a:cubicBezTo>
                  <a:cubicBezTo>
                    <a:pt x="19120" y="1296"/>
                    <a:pt x="19065" y="1296"/>
                    <a:pt x="19065" y="1296"/>
                  </a:cubicBezTo>
                  <a:cubicBezTo>
                    <a:pt x="19065" y="1296"/>
                    <a:pt x="19010" y="1296"/>
                    <a:pt x="19010" y="1296"/>
                  </a:cubicBezTo>
                  <a:cubicBezTo>
                    <a:pt x="19010" y="1257"/>
                    <a:pt x="18955" y="1257"/>
                    <a:pt x="18955" y="1217"/>
                  </a:cubicBezTo>
                  <a:cubicBezTo>
                    <a:pt x="18955" y="1178"/>
                    <a:pt x="19010" y="1257"/>
                    <a:pt x="19010" y="1257"/>
                  </a:cubicBezTo>
                  <a:cubicBezTo>
                    <a:pt x="19065" y="1296"/>
                    <a:pt x="19065" y="1257"/>
                    <a:pt x="19065" y="1257"/>
                  </a:cubicBezTo>
                  <a:cubicBezTo>
                    <a:pt x="19120" y="1257"/>
                    <a:pt x="19231" y="1296"/>
                    <a:pt x="19286" y="1335"/>
                  </a:cubicBezTo>
                  <a:cubicBezTo>
                    <a:pt x="19286" y="1335"/>
                    <a:pt x="19286" y="1296"/>
                    <a:pt x="19286" y="1296"/>
                  </a:cubicBezTo>
                  <a:cubicBezTo>
                    <a:pt x="19286" y="1296"/>
                    <a:pt x="19286" y="1296"/>
                    <a:pt x="19286" y="1257"/>
                  </a:cubicBezTo>
                  <a:cubicBezTo>
                    <a:pt x="19341" y="1217"/>
                    <a:pt x="19341" y="1217"/>
                    <a:pt x="19341" y="1217"/>
                  </a:cubicBezTo>
                  <a:cubicBezTo>
                    <a:pt x="19286" y="1178"/>
                    <a:pt x="19286" y="1178"/>
                    <a:pt x="19286" y="1178"/>
                  </a:cubicBezTo>
                  <a:cubicBezTo>
                    <a:pt x="19341" y="1178"/>
                    <a:pt x="19341" y="1178"/>
                    <a:pt x="19396" y="1178"/>
                  </a:cubicBezTo>
                  <a:cubicBezTo>
                    <a:pt x="19341" y="1178"/>
                    <a:pt x="19286" y="1139"/>
                    <a:pt x="19286" y="1100"/>
                  </a:cubicBezTo>
                  <a:cubicBezTo>
                    <a:pt x="19286" y="1100"/>
                    <a:pt x="19231" y="1100"/>
                    <a:pt x="19231" y="1100"/>
                  </a:cubicBezTo>
                  <a:cubicBezTo>
                    <a:pt x="19176" y="1100"/>
                    <a:pt x="19176" y="1060"/>
                    <a:pt x="19120" y="1060"/>
                  </a:cubicBezTo>
                  <a:cubicBezTo>
                    <a:pt x="19065" y="1021"/>
                    <a:pt x="19065" y="982"/>
                    <a:pt x="19010" y="943"/>
                  </a:cubicBezTo>
                  <a:cubicBezTo>
                    <a:pt x="18955" y="903"/>
                    <a:pt x="18900" y="864"/>
                    <a:pt x="18900" y="825"/>
                  </a:cubicBezTo>
                  <a:cubicBezTo>
                    <a:pt x="18735" y="589"/>
                    <a:pt x="18569" y="353"/>
                    <a:pt x="18404" y="157"/>
                  </a:cubicBezTo>
                  <a:cubicBezTo>
                    <a:pt x="18404" y="118"/>
                    <a:pt x="18349" y="39"/>
                    <a:pt x="18294" y="0"/>
                  </a:cubicBezTo>
                  <a:cubicBezTo>
                    <a:pt x="18294" y="0"/>
                    <a:pt x="18129" y="0"/>
                    <a:pt x="18073" y="0"/>
                  </a:cubicBezTo>
                  <a:cubicBezTo>
                    <a:pt x="17743" y="0"/>
                    <a:pt x="17357" y="0"/>
                    <a:pt x="17027" y="0"/>
                  </a:cubicBezTo>
                  <a:cubicBezTo>
                    <a:pt x="16751" y="0"/>
                    <a:pt x="16476" y="0"/>
                    <a:pt x="16200" y="0"/>
                  </a:cubicBezTo>
                  <a:cubicBezTo>
                    <a:pt x="16200" y="39"/>
                    <a:pt x="16200" y="39"/>
                    <a:pt x="16200" y="39"/>
                  </a:cubicBezTo>
                  <a:close/>
                  <a:moveTo>
                    <a:pt x="19782" y="1728"/>
                  </a:moveTo>
                  <a:cubicBezTo>
                    <a:pt x="19837" y="1728"/>
                    <a:pt x="19837" y="1767"/>
                    <a:pt x="19782" y="1767"/>
                  </a:cubicBezTo>
                  <a:cubicBezTo>
                    <a:pt x="19837" y="1767"/>
                    <a:pt x="19837" y="1767"/>
                    <a:pt x="19837" y="1807"/>
                  </a:cubicBezTo>
                  <a:cubicBezTo>
                    <a:pt x="19892" y="1767"/>
                    <a:pt x="19837" y="1807"/>
                    <a:pt x="19892" y="1846"/>
                  </a:cubicBezTo>
                  <a:cubicBezTo>
                    <a:pt x="19892" y="1846"/>
                    <a:pt x="19837" y="1846"/>
                    <a:pt x="19837" y="1846"/>
                  </a:cubicBezTo>
                  <a:cubicBezTo>
                    <a:pt x="19892" y="1846"/>
                    <a:pt x="19837" y="1846"/>
                    <a:pt x="19837" y="1885"/>
                  </a:cubicBezTo>
                  <a:cubicBezTo>
                    <a:pt x="19892" y="1924"/>
                    <a:pt x="19947" y="1964"/>
                    <a:pt x="19947" y="2003"/>
                  </a:cubicBezTo>
                  <a:cubicBezTo>
                    <a:pt x="20002" y="2003"/>
                    <a:pt x="20112" y="2121"/>
                    <a:pt x="20112" y="2121"/>
                  </a:cubicBezTo>
                  <a:cubicBezTo>
                    <a:pt x="20112" y="2121"/>
                    <a:pt x="20167" y="2121"/>
                    <a:pt x="20112" y="2121"/>
                  </a:cubicBezTo>
                  <a:cubicBezTo>
                    <a:pt x="20112" y="2081"/>
                    <a:pt x="20057" y="2042"/>
                    <a:pt x="20057" y="2042"/>
                  </a:cubicBezTo>
                  <a:cubicBezTo>
                    <a:pt x="20057" y="2042"/>
                    <a:pt x="20112" y="2042"/>
                    <a:pt x="20112" y="2081"/>
                  </a:cubicBezTo>
                  <a:cubicBezTo>
                    <a:pt x="20167" y="2081"/>
                    <a:pt x="20167" y="2081"/>
                    <a:pt x="20222" y="2081"/>
                  </a:cubicBezTo>
                  <a:cubicBezTo>
                    <a:pt x="20222" y="2121"/>
                    <a:pt x="20278" y="2081"/>
                    <a:pt x="20333" y="2121"/>
                  </a:cubicBezTo>
                  <a:cubicBezTo>
                    <a:pt x="20333" y="2121"/>
                    <a:pt x="20388" y="2160"/>
                    <a:pt x="20388" y="2199"/>
                  </a:cubicBezTo>
                  <a:cubicBezTo>
                    <a:pt x="20388" y="2199"/>
                    <a:pt x="20388" y="2199"/>
                    <a:pt x="20333" y="2239"/>
                  </a:cubicBezTo>
                  <a:cubicBezTo>
                    <a:pt x="20333" y="2239"/>
                    <a:pt x="20388" y="2239"/>
                    <a:pt x="20388" y="2278"/>
                  </a:cubicBezTo>
                  <a:cubicBezTo>
                    <a:pt x="20388" y="2278"/>
                    <a:pt x="20443" y="2278"/>
                    <a:pt x="20498" y="2317"/>
                  </a:cubicBezTo>
                  <a:cubicBezTo>
                    <a:pt x="20498" y="2317"/>
                    <a:pt x="20498" y="2278"/>
                    <a:pt x="20553" y="2317"/>
                  </a:cubicBezTo>
                  <a:cubicBezTo>
                    <a:pt x="20553" y="2317"/>
                    <a:pt x="20553" y="2317"/>
                    <a:pt x="20553" y="2317"/>
                  </a:cubicBezTo>
                  <a:cubicBezTo>
                    <a:pt x="20553" y="2317"/>
                    <a:pt x="20553" y="2278"/>
                    <a:pt x="20608" y="2278"/>
                  </a:cubicBezTo>
                  <a:cubicBezTo>
                    <a:pt x="20663" y="2278"/>
                    <a:pt x="20663" y="2278"/>
                    <a:pt x="20663" y="2317"/>
                  </a:cubicBezTo>
                  <a:cubicBezTo>
                    <a:pt x="20718" y="2317"/>
                    <a:pt x="20718" y="2278"/>
                    <a:pt x="20773" y="2278"/>
                  </a:cubicBezTo>
                  <a:cubicBezTo>
                    <a:pt x="20773" y="2278"/>
                    <a:pt x="20773" y="2278"/>
                    <a:pt x="20829" y="2278"/>
                  </a:cubicBezTo>
                  <a:cubicBezTo>
                    <a:pt x="20773" y="2199"/>
                    <a:pt x="20884" y="2199"/>
                    <a:pt x="20829" y="2121"/>
                  </a:cubicBezTo>
                  <a:cubicBezTo>
                    <a:pt x="20829" y="2121"/>
                    <a:pt x="20829" y="2121"/>
                    <a:pt x="20829" y="2081"/>
                  </a:cubicBezTo>
                  <a:cubicBezTo>
                    <a:pt x="20829" y="2042"/>
                    <a:pt x="20829" y="2003"/>
                    <a:pt x="20773" y="2042"/>
                  </a:cubicBezTo>
                  <a:cubicBezTo>
                    <a:pt x="20773" y="2003"/>
                    <a:pt x="20718" y="1964"/>
                    <a:pt x="20663" y="1924"/>
                  </a:cubicBezTo>
                  <a:cubicBezTo>
                    <a:pt x="20663" y="1924"/>
                    <a:pt x="20608" y="1885"/>
                    <a:pt x="20608" y="1885"/>
                  </a:cubicBezTo>
                  <a:cubicBezTo>
                    <a:pt x="20608" y="1885"/>
                    <a:pt x="20608" y="1885"/>
                    <a:pt x="20553" y="1885"/>
                  </a:cubicBezTo>
                  <a:cubicBezTo>
                    <a:pt x="20553" y="1846"/>
                    <a:pt x="20498" y="1846"/>
                    <a:pt x="20498" y="1846"/>
                  </a:cubicBezTo>
                  <a:cubicBezTo>
                    <a:pt x="20443" y="1807"/>
                    <a:pt x="20498" y="1807"/>
                    <a:pt x="20443" y="1807"/>
                  </a:cubicBezTo>
                  <a:cubicBezTo>
                    <a:pt x="20443" y="1807"/>
                    <a:pt x="20388" y="1767"/>
                    <a:pt x="20388" y="1767"/>
                  </a:cubicBezTo>
                  <a:cubicBezTo>
                    <a:pt x="20388" y="1767"/>
                    <a:pt x="20388" y="1767"/>
                    <a:pt x="20333" y="1767"/>
                  </a:cubicBezTo>
                  <a:cubicBezTo>
                    <a:pt x="20333" y="1767"/>
                    <a:pt x="20333" y="1728"/>
                    <a:pt x="20333" y="1689"/>
                  </a:cubicBezTo>
                  <a:cubicBezTo>
                    <a:pt x="20333" y="1689"/>
                    <a:pt x="20333" y="1689"/>
                    <a:pt x="20278" y="1649"/>
                  </a:cubicBezTo>
                  <a:cubicBezTo>
                    <a:pt x="20222" y="1610"/>
                    <a:pt x="20112" y="1532"/>
                    <a:pt x="20112" y="1453"/>
                  </a:cubicBezTo>
                  <a:cubicBezTo>
                    <a:pt x="20057" y="1492"/>
                    <a:pt x="20057" y="1492"/>
                    <a:pt x="20002" y="1492"/>
                  </a:cubicBezTo>
                  <a:cubicBezTo>
                    <a:pt x="20002" y="1532"/>
                    <a:pt x="19947" y="1492"/>
                    <a:pt x="19947" y="1532"/>
                  </a:cubicBezTo>
                  <a:cubicBezTo>
                    <a:pt x="19947" y="1532"/>
                    <a:pt x="19947" y="1571"/>
                    <a:pt x="19947" y="1571"/>
                  </a:cubicBezTo>
                  <a:cubicBezTo>
                    <a:pt x="19947" y="1610"/>
                    <a:pt x="19892" y="1610"/>
                    <a:pt x="19892" y="1610"/>
                  </a:cubicBezTo>
                  <a:cubicBezTo>
                    <a:pt x="19892" y="1610"/>
                    <a:pt x="19837" y="1610"/>
                    <a:pt x="19837" y="1610"/>
                  </a:cubicBezTo>
                  <a:cubicBezTo>
                    <a:pt x="19892" y="1610"/>
                    <a:pt x="19947" y="1689"/>
                    <a:pt x="20002" y="1728"/>
                  </a:cubicBezTo>
                  <a:cubicBezTo>
                    <a:pt x="19947" y="1728"/>
                    <a:pt x="19892" y="1689"/>
                    <a:pt x="19837" y="1689"/>
                  </a:cubicBezTo>
                  <a:cubicBezTo>
                    <a:pt x="19782" y="1689"/>
                    <a:pt x="19782" y="1689"/>
                    <a:pt x="19782" y="1728"/>
                  </a:cubicBezTo>
                  <a:close/>
                  <a:moveTo>
                    <a:pt x="17137" y="668"/>
                  </a:moveTo>
                  <a:cubicBezTo>
                    <a:pt x="17082" y="628"/>
                    <a:pt x="17137" y="628"/>
                    <a:pt x="17137" y="589"/>
                  </a:cubicBezTo>
                  <a:cubicBezTo>
                    <a:pt x="17082" y="589"/>
                    <a:pt x="17082" y="589"/>
                    <a:pt x="17082" y="628"/>
                  </a:cubicBezTo>
                  <a:cubicBezTo>
                    <a:pt x="17082" y="589"/>
                    <a:pt x="17082" y="628"/>
                    <a:pt x="17082" y="628"/>
                  </a:cubicBezTo>
                  <a:cubicBezTo>
                    <a:pt x="17082" y="668"/>
                    <a:pt x="16916" y="550"/>
                    <a:pt x="16916" y="511"/>
                  </a:cubicBezTo>
                  <a:cubicBezTo>
                    <a:pt x="16971" y="550"/>
                    <a:pt x="16916" y="471"/>
                    <a:pt x="16916" y="471"/>
                  </a:cubicBezTo>
                  <a:cubicBezTo>
                    <a:pt x="16971" y="432"/>
                    <a:pt x="16971" y="589"/>
                    <a:pt x="17027" y="589"/>
                  </a:cubicBezTo>
                  <a:cubicBezTo>
                    <a:pt x="17027" y="511"/>
                    <a:pt x="16971" y="471"/>
                    <a:pt x="16916" y="471"/>
                  </a:cubicBezTo>
                  <a:cubicBezTo>
                    <a:pt x="16861" y="432"/>
                    <a:pt x="16861" y="432"/>
                    <a:pt x="16916" y="511"/>
                  </a:cubicBezTo>
                  <a:cubicBezTo>
                    <a:pt x="16916" y="511"/>
                    <a:pt x="16861" y="511"/>
                    <a:pt x="16861" y="511"/>
                  </a:cubicBezTo>
                  <a:cubicBezTo>
                    <a:pt x="16861" y="471"/>
                    <a:pt x="16861" y="471"/>
                    <a:pt x="16806" y="471"/>
                  </a:cubicBezTo>
                  <a:cubicBezTo>
                    <a:pt x="16806" y="432"/>
                    <a:pt x="16806" y="471"/>
                    <a:pt x="16751" y="471"/>
                  </a:cubicBezTo>
                  <a:cubicBezTo>
                    <a:pt x="16751" y="471"/>
                    <a:pt x="16696" y="471"/>
                    <a:pt x="16696" y="471"/>
                  </a:cubicBezTo>
                  <a:cubicBezTo>
                    <a:pt x="16641" y="511"/>
                    <a:pt x="16641" y="511"/>
                    <a:pt x="16641" y="511"/>
                  </a:cubicBezTo>
                  <a:cubicBezTo>
                    <a:pt x="16641" y="550"/>
                    <a:pt x="16696" y="628"/>
                    <a:pt x="16751" y="628"/>
                  </a:cubicBezTo>
                  <a:cubicBezTo>
                    <a:pt x="16751" y="628"/>
                    <a:pt x="16751" y="589"/>
                    <a:pt x="16806" y="628"/>
                  </a:cubicBezTo>
                  <a:cubicBezTo>
                    <a:pt x="16806" y="628"/>
                    <a:pt x="16861" y="628"/>
                    <a:pt x="16861" y="668"/>
                  </a:cubicBezTo>
                  <a:cubicBezTo>
                    <a:pt x="16916" y="707"/>
                    <a:pt x="16916" y="707"/>
                    <a:pt x="16916" y="746"/>
                  </a:cubicBezTo>
                  <a:cubicBezTo>
                    <a:pt x="16916" y="785"/>
                    <a:pt x="16971" y="785"/>
                    <a:pt x="17027" y="825"/>
                  </a:cubicBezTo>
                  <a:cubicBezTo>
                    <a:pt x="17027" y="864"/>
                    <a:pt x="17027" y="943"/>
                    <a:pt x="17082" y="943"/>
                  </a:cubicBezTo>
                  <a:cubicBezTo>
                    <a:pt x="17137" y="903"/>
                    <a:pt x="17027" y="864"/>
                    <a:pt x="17027" y="825"/>
                  </a:cubicBezTo>
                  <a:cubicBezTo>
                    <a:pt x="17027" y="785"/>
                    <a:pt x="17082" y="825"/>
                    <a:pt x="17082" y="785"/>
                  </a:cubicBezTo>
                  <a:cubicBezTo>
                    <a:pt x="17137" y="746"/>
                    <a:pt x="17082" y="746"/>
                    <a:pt x="17082" y="746"/>
                  </a:cubicBezTo>
                  <a:cubicBezTo>
                    <a:pt x="17137" y="746"/>
                    <a:pt x="17137" y="746"/>
                    <a:pt x="17137" y="707"/>
                  </a:cubicBezTo>
                  <a:cubicBezTo>
                    <a:pt x="17137" y="707"/>
                    <a:pt x="17137" y="668"/>
                    <a:pt x="17137" y="668"/>
                  </a:cubicBezTo>
                  <a:close/>
                  <a:moveTo>
                    <a:pt x="10359" y="6991"/>
                  </a:moveTo>
                  <a:cubicBezTo>
                    <a:pt x="10304" y="6991"/>
                    <a:pt x="10304" y="6991"/>
                    <a:pt x="10304" y="6991"/>
                  </a:cubicBezTo>
                  <a:cubicBezTo>
                    <a:pt x="10359" y="6991"/>
                    <a:pt x="10414" y="7030"/>
                    <a:pt x="10414" y="7030"/>
                  </a:cubicBezTo>
                  <a:cubicBezTo>
                    <a:pt x="10469" y="7030"/>
                    <a:pt x="10469" y="7069"/>
                    <a:pt x="10469" y="7069"/>
                  </a:cubicBezTo>
                  <a:cubicBezTo>
                    <a:pt x="10524" y="7108"/>
                    <a:pt x="10635" y="7108"/>
                    <a:pt x="10635" y="7069"/>
                  </a:cubicBezTo>
                  <a:cubicBezTo>
                    <a:pt x="10635" y="7069"/>
                    <a:pt x="10580" y="7069"/>
                    <a:pt x="10580" y="7030"/>
                  </a:cubicBezTo>
                  <a:cubicBezTo>
                    <a:pt x="10524" y="7030"/>
                    <a:pt x="10524" y="6991"/>
                    <a:pt x="10524" y="6991"/>
                  </a:cubicBezTo>
                  <a:cubicBezTo>
                    <a:pt x="10469" y="6991"/>
                    <a:pt x="10469" y="6991"/>
                    <a:pt x="10469" y="6991"/>
                  </a:cubicBezTo>
                  <a:cubicBezTo>
                    <a:pt x="10469" y="6991"/>
                    <a:pt x="10414" y="6991"/>
                    <a:pt x="10414" y="6991"/>
                  </a:cubicBezTo>
                  <a:cubicBezTo>
                    <a:pt x="10414" y="6991"/>
                    <a:pt x="10359" y="6991"/>
                    <a:pt x="10359" y="6991"/>
                  </a:cubicBezTo>
                  <a:close/>
                  <a:moveTo>
                    <a:pt x="6502" y="4831"/>
                  </a:moveTo>
                  <a:cubicBezTo>
                    <a:pt x="6502" y="4831"/>
                    <a:pt x="6502" y="4831"/>
                    <a:pt x="6557" y="4870"/>
                  </a:cubicBezTo>
                  <a:cubicBezTo>
                    <a:pt x="6557" y="4831"/>
                    <a:pt x="6557" y="4831"/>
                    <a:pt x="6502" y="4831"/>
                  </a:cubicBezTo>
                  <a:close/>
                  <a:moveTo>
                    <a:pt x="21214" y="14649"/>
                  </a:moveTo>
                  <a:cubicBezTo>
                    <a:pt x="21269" y="14649"/>
                    <a:pt x="21269" y="14609"/>
                    <a:pt x="21269" y="14649"/>
                  </a:cubicBezTo>
                  <a:cubicBezTo>
                    <a:pt x="21324" y="14649"/>
                    <a:pt x="21324" y="14649"/>
                    <a:pt x="21324" y="14649"/>
                  </a:cubicBezTo>
                  <a:cubicBezTo>
                    <a:pt x="21324" y="14649"/>
                    <a:pt x="21380" y="14688"/>
                    <a:pt x="21380" y="14688"/>
                  </a:cubicBezTo>
                  <a:cubicBezTo>
                    <a:pt x="21380" y="14688"/>
                    <a:pt x="21380" y="14688"/>
                    <a:pt x="21380" y="14688"/>
                  </a:cubicBezTo>
                  <a:cubicBezTo>
                    <a:pt x="21435" y="14688"/>
                    <a:pt x="21435" y="14688"/>
                    <a:pt x="21435" y="14688"/>
                  </a:cubicBezTo>
                  <a:cubicBezTo>
                    <a:pt x="21435" y="14649"/>
                    <a:pt x="21490" y="14688"/>
                    <a:pt x="21490" y="14688"/>
                  </a:cubicBezTo>
                  <a:cubicBezTo>
                    <a:pt x="21490" y="14688"/>
                    <a:pt x="21490" y="14649"/>
                    <a:pt x="21545" y="14688"/>
                  </a:cubicBezTo>
                  <a:cubicBezTo>
                    <a:pt x="21545" y="14688"/>
                    <a:pt x="21545" y="14688"/>
                    <a:pt x="21545" y="14688"/>
                  </a:cubicBezTo>
                  <a:cubicBezTo>
                    <a:pt x="21545" y="14570"/>
                    <a:pt x="21545" y="14452"/>
                    <a:pt x="21545" y="14335"/>
                  </a:cubicBezTo>
                  <a:cubicBezTo>
                    <a:pt x="21545" y="14020"/>
                    <a:pt x="21545" y="13706"/>
                    <a:pt x="21545" y="13392"/>
                  </a:cubicBezTo>
                  <a:cubicBezTo>
                    <a:pt x="21545" y="12921"/>
                    <a:pt x="21545" y="12449"/>
                    <a:pt x="21545" y="11978"/>
                  </a:cubicBezTo>
                  <a:cubicBezTo>
                    <a:pt x="21545" y="11428"/>
                    <a:pt x="21545" y="10839"/>
                    <a:pt x="21545" y="10289"/>
                  </a:cubicBezTo>
                  <a:cubicBezTo>
                    <a:pt x="21545" y="9661"/>
                    <a:pt x="21545" y="9033"/>
                    <a:pt x="21545" y="8404"/>
                  </a:cubicBezTo>
                  <a:cubicBezTo>
                    <a:pt x="21545" y="7815"/>
                    <a:pt x="21545" y="7187"/>
                    <a:pt x="21545" y="6559"/>
                  </a:cubicBezTo>
                  <a:cubicBezTo>
                    <a:pt x="21545" y="6009"/>
                    <a:pt x="21545" y="5420"/>
                    <a:pt x="21545" y="4870"/>
                  </a:cubicBezTo>
                  <a:cubicBezTo>
                    <a:pt x="21545" y="4399"/>
                    <a:pt x="21545" y="3927"/>
                    <a:pt x="21545" y="3495"/>
                  </a:cubicBezTo>
                  <a:cubicBezTo>
                    <a:pt x="21545" y="3181"/>
                    <a:pt x="21545" y="2867"/>
                    <a:pt x="21545" y="2553"/>
                  </a:cubicBezTo>
                  <a:cubicBezTo>
                    <a:pt x="21545" y="2474"/>
                    <a:pt x="21545" y="2396"/>
                    <a:pt x="21545" y="2317"/>
                  </a:cubicBezTo>
                  <a:cubicBezTo>
                    <a:pt x="21545" y="2239"/>
                    <a:pt x="21600" y="2239"/>
                    <a:pt x="21490" y="2239"/>
                  </a:cubicBezTo>
                  <a:cubicBezTo>
                    <a:pt x="21435" y="2199"/>
                    <a:pt x="21324" y="2199"/>
                    <a:pt x="21269" y="2199"/>
                  </a:cubicBezTo>
                  <a:cubicBezTo>
                    <a:pt x="21269" y="2199"/>
                    <a:pt x="21269" y="2160"/>
                    <a:pt x="21269" y="2160"/>
                  </a:cubicBezTo>
                  <a:cubicBezTo>
                    <a:pt x="21214" y="2160"/>
                    <a:pt x="21214" y="2160"/>
                    <a:pt x="21214" y="2160"/>
                  </a:cubicBezTo>
                  <a:cubicBezTo>
                    <a:pt x="21159" y="2160"/>
                    <a:pt x="21159" y="2160"/>
                    <a:pt x="21159" y="2121"/>
                  </a:cubicBezTo>
                  <a:cubicBezTo>
                    <a:pt x="21104" y="2160"/>
                    <a:pt x="21104" y="2121"/>
                    <a:pt x="21104" y="2121"/>
                  </a:cubicBezTo>
                  <a:cubicBezTo>
                    <a:pt x="21104" y="2121"/>
                    <a:pt x="21049" y="2121"/>
                    <a:pt x="21049" y="2121"/>
                  </a:cubicBezTo>
                  <a:cubicBezTo>
                    <a:pt x="21049" y="2121"/>
                    <a:pt x="20994" y="2121"/>
                    <a:pt x="20994" y="2121"/>
                  </a:cubicBezTo>
                  <a:cubicBezTo>
                    <a:pt x="20884" y="2160"/>
                    <a:pt x="20994" y="2239"/>
                    <a:pt x="20939" y="2278"/>
                  </a:cubicBezTo>
                  <a:cubicBezTo>
                    <a:pt x="20939" y="2278"/>
                    <a:pt x="20939" y="2239"/>
                    <a:pt x="20939" y="2278"/>
                  </a:cubicBezTo>
                  <a:cubicBezTo>
                    <a:pt x="20884" y="2317"/>
                    <a:pt x="20939" y="2317"/>
                    <a:pt x="20884" y="2317"/>
                  </a:cubicBezTo>
                  <a:cubicBezTo>
                    <a:pt x="20829" y="2356"/>
                    <a:pt x="20718" y="2278"/>
                    <a:pt x="20663" y="2356"/>
                  </a:cubicBezTo>
                  <a:cubicBezTo>
                    <a:pt x="20663" y="2356"/>
                    <a:pt x="20663" y="2396"/>
                    <a:pt x="20663" y="2435"/>
                  </a:cubicBezTo>
                  <a:cubicBezTo>
                    <a:pt x="20663" y="2435"/>
                    <a:pt x="20663" y="2435"/>
                    <a:pt x="20718" y="2435"/>
                  </a:cubicBezTo>
                  <a:cubicBezTo>
                    <a:pt x="20718" y="2474"/>
                    <a:pt x="20718" y="2474"/>
                    <a:pt x="20718" y="2474"/>
                  </a:cubicBezTo>
                  <a:cubicBezTo>
                    <a:pt x="20773" y="2553"/>
                    <a:pt x="20773" y="2592"/>
                    <a:pt x="20829" y="2671"/>
                  </a:cubicBezTo>
                  <a:cubicBezTo>
                    <a:pt x="20829" y="2671"/>
                    <a:pt x="20829" y="2671"/>
                    <a:pt x="20884" y="2710"/>
                  </a:cubicBezTo>
                  <a:cubicBezTo>
                    <a:pt x="20884" y="2749"/>
                    <a:pt x="20884" y="2788"/>
                    <a:pt x="20884" y="2828"/>
                  </a:cubicBezTo>
                  <a:cubicBezTo>
                    <a:pt x="20884" y="2867"/>
                    <a:pt x="20884" y="2867"/>
                    <a:pt x="20884" y="2906"/>
                  </a:cubicBezTo>
                  <a:cubicBezTo>
                    <a:pt x="20939" y="2906"/>
                    <a:pt x="20939" y="2906"/>
                    <a:pt x="20939" y="2906"/>
                  </a:cubicBezTo>
                  <a:cubicBezTo>
                    <a:pt x="20994" y="2906"/>
                    <a:pt x="20939" y="2906"/>
                    <a:pt x="20939" y="2867"/>
                  </a:cubicBezTo>
                  <a:cubicBezTo>
                    <a:pt x="20939" y="2828"/>
                    <a:pt x="20939" y="2828"/>
                    <a:pt x="20994" y="2867"/>
                  </a:cubicBezTo>
                  <a:cubicBezTo>
                    <a:pt x="21049" y="2867"/>
                    <a:pt x="21049" y="2906"/>
                    <a:pt x="21049" y="2906"/>
                  </a:cubicBezTo>
                  <a:cubicBezTo>
                    <a:pt x="21049" y="2945"/>
                    <a:pt x="21049" y="3103"/>
                    <a:pt x="21104" y="3103"/>
                  </a:cubicBezTo>
                  <a:cubicBezTo>
                    <a:pt x="20994" y="3103"/>
                    <a:pt x="20939" y="3181"/>
                    <a:pt x="20884" y="3260"/>
                  </a:cubicBezTo>
                  <a:cubicBezTo>
                    <a:pt x="20829" y="3299"/>
                    <a:pt x="20773" y="3299"/>
                    <a:pt x="20663" y="3338"/>
                  </a:cubicBezTo>
                  <a:cubicBezTo>
                    <a:pt x="20608" y="3338"/>
                    <a:pt x="20553" y="3260"/>
                    <a:pt x="20498" y="3338"/>
                  </a:cubicBezTo>
                  <a:cubicBezTo>
                    <a:pt x="20443" y="3377"/>
                    <a:pt x="20553" y="3456"/>
                    <a:pt x="20553" y="3495"/>
                  </a:cubicBezTo>
                  <a:cubicBezTo>
                    <a:pt x="20553" y="3574"/>
                    <a:pt x="20553" y="3652"/>
                    <a:pt x="20443" y="3652"/>
                  </a:cubicBezTo>
                  <a:cubicBezTo>
                    <a:pt x="20388" y="3692"/>
                    <a:pt x="20278" y="3652"/>
                    <a:pt x="20167" y="3613"/>
                  </a:cubicBezTo>
                  <a:cubicBezTo>
                    <a:pt x="20057" y="3613"/>
                    <a:pt x="20167" y="3535"/>
                    <a:pt x="20112" y="3495"/>
                  </a:cubicBezTo>
                  <a:cubicBezTo>
                    <a:pt x="20112" y="3456"/>
                    <a:pt x="20112" y="3417"/>
                    <a:pt x="20112" y="3417"/>
                  </a:cubicBezTo>
                  <a:cubicBezTo>
                    <a:pt x="20112" y="3377"/>
                    <a:pt x="20167" y="3338"/>
                    <a:pt x="20167" y="3299"/>
                  </a:cubicBezTo>
                  <a:cubicBezTo>
                    <a:pt x="20222" y="3299"/>
                    <a:pt x="20278" y="3338"/>
                    <a:pt x="20278" y="3299"/>
                  </a:cubicBezTo>
                  <a:cubicBezTo>
                    <a:pt x="20333" y="3299"/>
                    <a:pt x="20278" y="3260"/>
                    <a:pt x="20278" y="3220"/>
                  </a:cubicBezTo>
                  <a:cubicBezTo>
                    <a:pt x="20222" y="3181"/>
                    <a:pt x="20112" y="3063"/>
                    <a:pt x="20002" y="3063"/>
                  </a:cubicBezTo>
                  <a:cubicBezTo>
                    <a:pt x="20057" y="3063"/>
                    <a:pt x="20112" y="3024"/>
                    <a:pt x="20167" y="3024"/>
                  </a:cubicBezTo>
                  <a:cubicBezTo>
                    <a:pt x="20167" y="3024"/>
                    <a:pt x="20222" y="3024"/>
                    <a:pt x="20222" y="3024"/>
                  </a:cubicBezTo>
                  <a:cubicBezTo>
                    <a:pt x="20167" y="3024"/>
                    <a:pt x="20167" y="3024"/>
                    <a:pt x="20167" y="3024"/>
                  </a:cubicBezTo>
                  <a:cubicBezTo>
                    <a:pt x="20057" y="2985"/>
                    <a:pt x="19947" y="3024"/>
                    <a:pt x="19837" y="3063"/>
                  </a:cubicBezTo>
                  <a:cubicBezTo>
                    <a:pt x="19727" y="3103"/>
                    <a:pt x="19671" y="3103"/>
                    <a:pt x="19727" y="3181"/>
                  </a:cubicBezTo>
                  <a:cubicBezTo>
                    <a:pt x="19727" y="3181"/>
                    <a:pt x="19727" y="3220"/>
                    <a:pt x="19727" y="3220"/>
                  </a:cubicBezTo>
                  <a:cubicBezTo>
                    <a:pt x="19727" y="3220"/>
                    <a:pt x="19727" y="3220"/>
                    <a:pt x="19782" y="3220"/>
                  </a:cubicBezTo>
                  <a:cubicBezTo>
                    <a:pt x="19782" y="3260"/>
                    <a:pt x="19782" y="3260"/>
                    <a:pt x="19782" y="3260"/>
                  </a:cubicBezTo>
                  <a:cubicBezTo>
                    <a:pt x="19782" y="3260"/>
                    <a:pt x="19782" y="3299"/>
                    <a:pt x="19727" y="3260"/>
                  </a:cubicBezTo>
                  <a:cubicBezTo>
                    <a:pt x="19782" y="3260"/>
                    <a:pt x="19727" y="3260"/>
                    <a:pt x="19727" y="3220"/>
                  </a:cubicBezTo>
                  <a:cubicBezTo>
                    <a:pt x="19671" y="3220"/>
                    <a:pt x="19671" y="3181"/>
                    <a:pt x="19671" y="3181"/>
                  </a:cubicBezTo>
                  <a:cubicBezTo>
                    <a:pt x="19671" y="3181"/>
                    <a:pt x="19727" y="3142"/>
                    <a:pt x="19671" y="3142"/>
                  </a:cubicBezTo>
                  <a:cubicBezTo>
                    <a:pt x="19671" y="3103"/>
                    <a:pt x="19616" y="3142"/>
                    <a:pt x="19616" y="3142"/>
                  </a:cubicBezTo>
                  <a:cubicBezTo>
                    <a:pt x="19561" y="3181"/>
                    <a:pt x="19561" y="3181"/>
                    <a:pt x="19561" y="3181"/>
                  </a:cubicBezTo>
                  <a:cubicBezTo>
                    <a:pt x="19561" y="3220"/>
                    <a:pt x="19561" y="3220"/>
                    <a:pt x="19561" y="3260"/>
                  </a:cubicBezTo>
                  <a:cubicBezTo>
                    <a:pt x="19506" y="3299"/>
                    <a:pt x="19396" y="3260"/>
                    <a:pt x="19341" y="3260"/>
                  </a:cubicBezTo>
                  <a:cubicBezTo>
                    <a:pt x="19286" y="3299"/>
                    <a:pt x="19286" y="3377"/>
                    <a:pt x="19286" y="3417"/>
                  </a:cubicBezTo>
                  <a:cubicBezTo>
                    <a:pt x="19231" y="3456"/>
                    <a:pt x="19176" y="3456"/>
                    <a:pt x="19120" y="3456"/>
                  </a:cubicBezTo>
                  <a:cubicBezTo>
                    <a:pt x="19010" y="3456"/>
                    <a:pt x="18955" y="3417"/>
                    <a:pt x="18900" y="3417"/>
                  </a:cubicBezTo>
                  <a:cubicBezTo>
                    <a:pt x="18845" y="3338"/>
                    <a:pt x="18845" y="3377"/>
                    <a:pt x="18790" y="3417"/>
                  </a:cubicBezTo>
                  <a:cubicBezTo>
                    <a:pt x="18845" y="3377"/>
                    <a:pt x="18790" y="3377"/>
                    <a:pt x="18735" y="3377"/>
                  </a:cubicBezTo>
                  <a:cubicBezTo>
                    <a:pt x="18735" y="3377"/>
                    <a:pt x="18680" y="3417"/>
                    <a:pt x="18680" y="3377"/>
                  </a:cubicBezTo>
                  <a:cubicBezTo>
                    <a:pt x="18624" y="3377"/>
                    <a:pt x="18624" y="3377"/>
                    <a:pt x="18569" y="3377"/>
                  </a:cubicBezTo>
                  <a:cubicBezTo>
                    <a:pt x="18514" y="3338"/>
                    <a:pt x="18569" y="3338"/>
                    <a:pt x="18514" y="3377"/>
                  </a:cubicBezTo>
                  <a:cubicBezTo>
                    <a:pt x="18514" y="3377"/>
                    <a:pt x="18459" y="3417"/>
                    <a:pt x="18459" y="3417"/>
                  </a:cubicBezTo>
                  <a:cubicBezTo>
                    <a:pt x="18404" y="3456"/>
                    <a:pt x="18349" y="3417"/>
                    <a:pt x="18294" y="3456"/>
                  </a:cubicBezTo>
                  <a:cubicBezTo>
                    <a:pt x="18239" y="3456"/>
                    <a:pt x="18184" y="3456"/>
                    <a:pt x="18184" y="3495"/>
                  </a:cubicBezTo>
                  <a:cubicBezTo>
                    <a:pt x="18129" y="3495"/>
                    <a:pt x="18129" y="3495"/>
                    <a:pt x="18129" y="3535"/>
                  </a:cubicBezTo>
                  <a:cubicBezTo>
                    <a:pt x="18129" y="3535"/>
                    <a:pt x="18129" y="3535"/>
                    <a:pt x="18073" y="3535"/>
                  </a:cubicBezTo>
                  <a:cubicBezTo>
                    <a:pt x="18073" y="3535"/>
                    <a:pt x="18073" y="3574"/>
                    <a:pt x="18073" y="3574"/>
                  </a:cubicBezTo>
                  <a:cubicBezTo>
                    <a:pt x="18073" y="3574"/>
                    <a:pt x="18073" y="3574"/>
                    <a:pt x="18073" y="3574"/>
                  </a:cubicBezTo>
                  <a:cubicBezTo>
                    <a:pt x="18018" y="3574"/>
                    <a:pt x="18018" y="3574"/>
                    <a:pt x="18018" y="3613"/>
                  </a:cubicBezTo>
                  <a:cubicBezTo>
                    <a:pt x="18018" y="3613"/>
                    <a:pt x="18018" y="3692"/>
                    <a:pt x="17963" y="3692"/>
                  </a:cubicBezTo>
                  <a:cubicBezTo>
                    <a:pt x="18018" y="3731"/>
                    <a:pt x="18018" y="3809"/>
                    <a:pt x="17963" y="3849"/>
                  </a:cubicBezTo>
                  <a:cubicBezTo>
                    <a:pt x="17853" y="3888"/>
                    <a:pt x="17853" y="3770"/>
                    <a:pt x="17798" y="3731"/>
                  </a:cubicBezTo>
                  <a:cubicBezTo>
                    <a:pt x="17798" y="3731"/>
                    <a:pt x="17798" y="3692"/>
                    <a:pt x="17798" y="3692"/>
                  </a:cubicBezTo>
                  <a:cubicBezTo>
                    <a:pt x="17743" y="3692"/>
                    <a:pt x="17688" y="3770"/>
                    <a:pt x="17688" y="3770"/>
                  </a:cubicBezTo>
                  <a:cubicBezTo>
                    <a:pt x="17578" y="3809"/>
                    <a:pt x="17633" y="3731"/>
                    <a:pt x="17633" y="3692"/>
                  </a:cubicBezTo>
                  <a:cubicBezTo>
                    <a:pt x="17578" y="3692"/>
                    <a:pt x="17578" y="3770"/>
                    <a:pt x="17522" y="3770"/>
                  </a:cubicBezTo>
                  <a:cubicBezTo>
                    <a:pt x="17467" y="3809"/>
                    <a:pt x="17467" y="3770"/>
                    <a:pt x="17467" y="3770"/>
                  </a:cubicBezTo>
                  <a:cubicBezTo>
                    <a:pt x="17412" y="3770"/>
                    <a:pt x="17412" y="3770"/>
                    <a:pt x="17357" y="3770"/>
                  </a:cubicBezTo>
                  <a:cubicBezTo>
                    <a:pt x="17357" y="3770"/>
                    <a:pt x="17302" y="3731"/>
                    <a:pt x="17247" y="3731"/>
                  </a:cubicBezTo>
                  <a:cubicBezTo>
                    <a:pt x="17247" y="3770"/>
                    <a:pt x="17247" y="3770"/>
                    <a:pt x="17192" y="3770"/>
                  </a:cubicBezTo>
                  <a:cubicBezTo>
                    <a:pt x="17082" y="3770"/>
                    <a:pt x="17192" y="3692"/>
                    <a:pt x="17192" y="3652"/>
                  </a:cubicBezTo>
                  <a:cubicBezTo>
                    <a:pt x="17247" y="3692"/>
                    <a:pt x="17192" y="3652"/>
                    <a:pt x="17247" y="3652"/>
                  </a:cubicBezTo>
                  <a:cubicBezTo>
                    <a:pt x="17247" y="3652"/>
                    <a:pt x="17302" y="3652"/>
                    <a:pt x="17302" y="3652"/>
                  </a:cubicBezTo>
                  <a:cubicBezTo>
                    <a:pt x="17302" y="3652"/>
                    <a:pt x="17357" y="3692"/>
                    <a:pt x="17357" y="3652"/>
                  </a:cubicBezTo>
                  <a:cubicBezTo>
                    <a:pt x="17412" y="3652"/>
                    <a:pt x="17357" y="3613"/>
                    <a:pt x="17302" y="3613"/>
                  </a:cubicBezTo>
                  <a:cubicBezTo>
                    <a:pt x="17357" y="3574"/>
                    <a:pt x="17412" y="3652"/>
                    <a:pt x="17412" y="3652"/>
                  </a:cubicBezTo>
                  <a:cubicBezTo>
                    <a:pt x="17467" y="3652"/>
                    <a:pt x="17467" y="3652"/>
                    <a:pt x="17467" y="3613"/>
                  </a:cubicBezTo>
                  <a:cubicBezTo>
                    <a:pt x="17467" y="3613"/>
                    <a:pt x="17467" y="3613"/>
                    <a:pt x="17522" y="3613"/>
                  </a:cubicBezTo>
                  <a:cubicBezTo>
                    <a:pt x="17522" y="3613"/>
                    <a:pt x="17467" y="3574"/>
                    <a:pt x="17467" y="3535"/>
                  </a:cubicBezTo>
                  <a:cubicBezTo>
                    <a:pt x="17467" y="3495"/>
                    <a:pt x="17412" y="3456"/>
                    <a:pt x="17412" y="3417"/>
                  </a:cubicBezTo>
                  <a:cubicBezTo>
                    <a:pt x="17412" y="3338"/>
                    <a:pt x="17412" y="3377"/>
                    <a:pt x="17412" y="3338"/>
                  </a:cubicBezTo>
                  <a:cubicBezTo>
                    <a:pt x="17467" y="3299"/>
                    <a:pt x="17467" y="3299"/>
                    <a:pt x="17467" y="3260"/>
                  </a:cubicBezTo>
                  <a:cubicBezTo>
                    <a:pt x="17467" y="3220"/>
                    <a:pt x="17522" y="3220"/>
                    <a:pt x="17522" y="3181"/>
                  </a:cubicBezTo>
                  <a:cubicBezTo>
                    <a:pt x="17578" y="3142"/>
                    <a:pt x="17522" y="3142"/>
                    <a:pt x="17467" y="3142"/>
                  </a:cubicBezTo>
                  <a:cubicBezTo>
                    <a:pt x="17467" y="3142"/>
                    <a:pt x="17302" y="3103"/>
                    <a:pt x="17412" y="3142"/>
                  </a:cubicBezTo>
                  <a:cubicBezTo>
                    <a:pt x="17357" y="3181"/>
                    <a:pt x="17302" y="3103"/>
                    <a:pt x="17357" y="3103"/>
                  </a:cubicBezTo>
                  <a:cubicBezTo>
                    <a:pt x="17357" y="3063"/>
                    <a:pt x="17522" y="3063"/>
                    <a:pt x="17522" y="3063"/>
                  </a:cubicBezTo>
                  <a:cubicBezTo>
                    <a:pt x="17578" y="3063"/>
                    <a:pt x="17633" y="3063"/>
                    <a:pt x="17688" y="3063"/>
                  </a:cubicBezTo>
                  <a:cubicBezTo>
                    <a:pt x="17743" y="3063"/>
                    <a:pt x="17798" y="3024"/>
                    <a:pt x="17798" y="3024"/>
                  </a:cubicBezTo>
                  <a:cubicBezTo>
                    <a:pt x="17853" y="2985"/>
                    <a:pt x="17688" y="3024"/>
                    <a:pt x="17633" y="3024"/>
                  </a:cubicBezTo>
                  <a:cubicBezTo>
                    <a:pt x="17522" y="3063"/>
                    <a:pt x="17357" y="3142"/>
                    <a:pt x="17247" y="3181"/>
                  </a:cubicBezTo>
                  <a:cubicBezTo>
                    <a:pt x="17082" y="3220"/>
                    <a:pt x="16971" y="3299"/>
                    <a:pt x="16806" y="3338"/>
                  </a:cubicBezTo>
                  <a:cubicBezTo>
                    <a:pt x="16806" y="3338"/>
                    <a:pt x="16586" y="3417"/>
                    <a:pt x="16696" y="3417"/>
                  </a:cubicBezTo>
                  <a:cubicBezTo>
                    <a:pt x="16751" y="3456"/>
                    <a:pt x="16751" y="3377"/>
                    <a:pt x="16806" y="3377"/>
                  </a:cubicBezTo>
                  <a:cubicBezTo>
                    <a:pt x="16806" y="3377"/>
                    <a:pt x="16861" y="3338"/>
                    <a:pt x="16861" y="3377"/>
                  </a:cubicBezTo>
                  <a:cubicBezTo>
                    <a:pt x="16861" y="3377"/>
                    <a:pt x="16806" y="3377"/>
                    <a:pt x="16806" y="3377"/>
                  </a:cubicBezTo>
                  <a:cubicBezTo>
                    <a:pt x="16751" y="3417"/>
                    <a:pt x="16751" y="3417"/>
                    <a:pt x="16751" y="3417"/>
                  </a:cubicBezTo>
                  <a:cubicBezTo>
                    <a:pt x="16806" y="3456"/>
                    <a:pt x="16806" y="3456"/>
                    <a:pt x="16806" y="3495"/>
                  </a:cubicBezTo>
                  <a:cubicBezTo>
                    <a:pt x="16861" y="3495"/>
                    <a:pt x="16916" y="3495"/>
                    <a:pt x="16861" y="3574"/>
                  </a:cubicBezTo>
                  <a:cubicBezTo>
                    <a:pt x="16861" y="3574"/>
                    <a:pt x="16861" y="3574"/>
                    <a:pt x="16806" y="3574"/>
                  </a:cubicBezTo>
                  <a:cubicBezTo>
                    <a:pt x="16806" y="3613"/>
                    <a:pt x="16751" y="3613"/>
                    <a:pt x="16751" y="3652"/>
                  </a:cubicBezTo>
                  <a:cubicBezTo>
                    <a:pt x="16751" y="3652"/>
                    <a:pt x="16696" y="3692"/>
                    <a:pt x="16641" y="3692"/>
                  </a:cubicBezTo>
                  <a:cubicBezTo>
                    <a:pt x="16641" y="3692"/>
                    <a:pt x="16586" y="3652"/>
                    <a:pt x="16586" y="3613"/>
                  </a:cubicBezTo>
                  <a:cubicBezTo>
                    <a:pt x="16586" y="3613"/>
                    <a:pt x="16641" y="3613"/>
                    <a:pt x="16641" y="3613"/>
                  </a:cubicBezTo>
                  <a:cubicBezTo>
                    <a:pt x="16696" y="3574"/>
                    <a:pt x="16641" y="3535"/>
                    <a:pt x="16696" y="3535"/>
                  </a:cubicBezTo>
                  <a:cubicBezTo>
                    <a:pt x="16696" y="3495"/>
                    <a:pt x="16586" y="3535"/>
                    <a:pt x="16531" y="3535"/>
                  </a:cubicBezTo>
                  <a:cubicBezTo>
                    <a:pt x="16531" y="3495"/>
                    <a:pt x="16641" y="3456"/>
                    <a:pt x="16641" y="3417"/>
                  </a:cubicBezTo>
                  <a:cubicBezTo>
                    <a:pt x="16531" y="3456"/>
                    <a:pt x="16476" y="3495"/>
                    <a:pt x="16365" y="3535"/>
                  </a:cubicBezTo>
                  <a:cubicBezTo>
                    <a:pt x="16365" y="3535"/>
                    <a:pt x="16310" y="3535"/>
                    <a:pt x="16310" y="3535"/>
                  </a:cubicBezTo>
                  <a:cubicBezTo>
                    <a:pt x="16310" y="3535"/>
                    <a:pt x="16255" y="3574"/>
                    <a:pt x="16310" y="3574"/>
                  </a:cubicBezTo>
                  <a:cubicBezTo>
                    <a:pt x="16255" y="3613"/>
                    <a:pt x="16255" y="3574"/>
                    <a:pt x="16200" y="3574"/>
                  </a:cubicBezTo>
                  <a:cubicBezTo>
                    <a:pt x="16200" y="3574"/>
                    <a:pt x="16200" y="3613"/>
                    <a:pt x="16145" y="3613"/>
                  </a:cubicBezTo>
                  <a:cubicBezTo>
                    <a:pt x="16145" y="3613"/>
                    <a:pt x="16090" y="3613"/>
                    <a:pt x="16090" y="3652"/>
                  </a:cubicBezTo>
                  <a:cubicBezTo>
                    <a:pt x="16035" y="3652"/>
                    <a:pt x="15980" y="3692"/>
                    <a:pt x="15980" y="3652"/>
                  </a:cubicBezTo>
                  <a:cubicBezTo>
                    <a:pt x="15924" y="3652"/>
                    <a:pt x="15924" y="3613"/>
                    <a:pt x="15869" y="3652"/>
                  </a:cubicBezTo>
                  <a:cubicBezTo>
                    <a:pt x="15814" y="3652"/>
                    <a:pt x="15759" y="3731"/>
                    <a:pt x="15759" y="3770"/>
                  </a:cubicBezTo>
                  <a:cubicBezTo>
                    <a:pt x="15704" y="3770"/>
                    <a:pt x="15649" y="3809"/>
                    <a:pt x="15649" y="3809"/>
                  </a:cubicBezTo>
                  <a:cubicBezTo>
                    <a:pt x="15594" y="3849"/>
                    <a:pt x="15539" y="3888"/>
                    <a:pt x="15539" y="3927"/>
                  </a:cubicBezTo>
                  <a:cubicBezTo>
                    <a:pt x="15484" y="3967"/>
                    <a:pt x="15484" y="3967"/>
                    <a:pt x="15429" y="4006"/>
                  </a:cubicBezTo>
                  <a:cubicBezTo>
                    <a:pt x="15429" y="3967"/>
                    <a:pt x="15484" y="3967"/>
                    <a:pt x="15484" y="3927"/>
                  </a:cubicBezTo>
                  <a:cubicBezTo>
                    <a:pt x="15484" y="3927"/>
                    <a:pt x="15429" y="3967"/>
                    <a:pt x="15373" y="3967"/>
                  </a:cubicBezTo>
                  <a:cubicBezTo>
                    <a:pt x="15263" y="4006"/>
                    <a:pt x="15153" y="4045"/>
                    <a:pt x="15098" y="4084"/>
                  </a:cubicBezTo>
                  <a:cubicBezTo>
                    <a:pt x="15043" y="4124"/>
                    <a:pt x="14988" y="4163"/>
                    <a:pt x="14933" y="4124"/>
                  </a:cubicBezTo>
                  <a:cubicBezTo>
                    <a:pt x="14878" y="4124"/>
                    <a:pt x="14822" y="4045"/>
                    <a:pt x="14767" y="4084"/>
                  </a:cubicBezTo>
                  <a:cubicBezTo>
                    <a:pt x="14822" y="4084"/>
                    <a:pt x="14878" y="4124"/>
                    <a:pt x="14878" y="4163"/>
                  </a:cubicBezTo>
                  <a:cubicBezTo>
                    <a:pt x="14878" y="4202"/>
                    <a:pt x="14878" y="4202"/>
                    <a:pt x="14878" y="4241"/>
                  </a:cubicBezTo>
                  <a:cubicBezTo>
                    <a:pt x="14878" y="4281"/>
                    <a:pt x="14878" y="4241"/>
                    <a:pt x="14933" y="4281"/>
                  </a:cubicBezTo>
                  <a:cubicBezTo>
                    <a:pt x="14933" y="4281"/>
                    <a:pt x="15043" y="4320"/>
                    <a:pt x="14988" y="4320"/>
                  </a:cubicBezTo>
                  <a:cubicBezTo>
                    <a:pt x="15043" y="4320"/>
                    <a:pt x="15043" y="4359"/>
                    <a:pt x="15043" y="4359"/>
                  </a:cubicBezTo>
                  <a:cubicBezTo>
                    <a:pt x="15043" y="4359"/>
                    <a:pt x="14988" y="4359"/>
                    <a:pt x="14988" y="4320"/>
                  </a:cubicBezTo>
                  <a:cubicBezTo>
                    <a:pt x="14988" y="4320"/>
                    <a:pt x="14988" y="4320"/>
                    <a:pt x="14988" y="4320"/>
                  </a:cubicBezTo>
                  <a:cubicBezTo>
                    <a:pt x="14933" y="4281"/>
                    <a:pt x="14878" y="4281"/>
                    <a:pt x="14822" y="4281"/>
                  </a:cubicBezTo>
                  <a:cubicBezTo>
                    <a:pt x="14822" y="4281"/>
                    <a:pt x="14878" y="4281"/>
                    <a:pt x="14878" y="4281"/>
                  </a:cubicBezTo>
                  <a:cubicBezTo>
                    <a:pt x="14822" y="4241"/>
                    <a:pt x="14822" y="4281"/>
                    <a:pt x="14767" y="4320"/>
                  </a:cubicBezTo>
                  <a:cubicBezTo>
                    <a:pt x="14712" y="4320"/>
                    <a:pt x="14712" y="4320"/>
                    <a:pt x="14657" y="4320"/>
                  </a:cubicBezTo>
                  <a:cubicBezTo>
                    <a:pt x="14602" y="4281"/>
                    <a:pt x="14602" y="4359"/>
                    <a:pt x="14492" y="4399"/>
                  </a:cubicBezTo>
                  <a:cubicBezTo>
                    <a:pt x="14547" y="4359"/>
                    <a:pt x="14547" y="4320"/>
                    <a:pt x="14437" y="4359"/>
                  </a:cubicBezTo>
                  <a:cubicBezTo>
                    <a:pt x="14382" y="4399"/>
                    <a:pt x="14382" y="4399"/>
                    <a:pt x="14437" y="4438"/>
                  </a:cubicBezTo>
                  <a:cubicBezTo>
                    <a:pt x="14437" y="4477"/>
                    <a:pt x="14492" y="4516"/>
                    <a:pt x="14437" y="4556"/>
                  </a:cubicBezTo>
                  <a:cubicBezTo>
                    <a:pt x="14437" y="4595"/>
                    <a:pt x="14382" y="4595"/>
                    <a:pt x="14382" y="4634"/>
                  </a:cubicBezTo>
                  <a:cubicBezTo>
                    <a:pt x="14382" y="4673"/>
                    <a:pt x="14382" y="4673"/>
                    <a:pt x="14382" y="4713"/>
                  </a:cubicBezTo>
                  <a:cubicBezTo>
                    <a:pt x="14382" y="4713"/>
                    <a:pt x="14327" y="4752"/>
                    <a:pt x="14327" y="4752"/>
                  </a:cubicBezTo>
                  <a:cubicBezTo>
                    <a:pt x="14327" y="4791"/>
                    <a:pt x="14327" y="4831"/>
                    <a:pt x="14327" y="4831"/>
                  </a:cubicBezTo>
                  <a:cubicBezTo>
                    <a:pt x="14327" y="4870"/>
                    <a:pt x="14327" y="4948"/>
                    <a:pt x="14327" y="4988"/>
                  </a:cubicBezTo>
                  <a:cubicBezTo>
                    <a:pt x="14271" y="4988"/>
                    <a:pt x="14271" y="4988"/>
                    <a:pt x="14271" y="5027"/>
                  </a:cubicBezTo>
                  <a:cubicBezTo>
                    <a:pt x="14271" y="5027"/>
                    <a:pt x="14271" y="5066"/>
                    <a:pt x="14271" y="5066"/>
                  </a:cubicBezTo>
                  <a:cubicBezTo>
                    <a:pt x="14327" y="4948"/>
                    <a:pt x="13996" y="5066"/>
                    <a:pt x="13941" y="5066"/>
                  </a:cubicBezTo>
                  <a:cubicBezTo>
                    <a:pt x="13886" y="5105"/>
                    <a:pt x="13831" y="5105"/>
                    <a:pt x="13776" y="5105"/>
                  </a:cubicBezTo>
                  <a:cubicBezTo>
                    <a:pt x="13720" y="5145"/>
                    <a:pt x="13720" y="5184"/>
                    <a:pt x="13665" y="5184"/>
                  </a:cubicBezTo>
                  <a:cubicBezTo>
                    <a:pt x="13720" y="5145"/>
                    <a:pt x="13720" y="5145"/>
                    <a:pt x="13720" y="5105"/>
                  </a:cubicBezTo>
                  <a:cubicBezTo>
                    <a:pt x="13776" y="5105"/>
                    <a:pt x="13776" y="5105"/>
                    <a:pt x="13776" y="5066"/>
                  </a:cubicBezTo>
                  <a:cubicBezTo>
                    <a:pt x="13776" y="5066"/>
                    <a:pt x="13720" y="5066"/>
                    <a:pt x="13720" y="5066"/>
                  </a:cubicBezTo>
                  <a:cubicBezTo>
                    <a:pt x="13665" y="5066"/>
                    <a:pt x="13610" y="5105"/>
                    <a:pt x="13555" y="5105"/>
                  </a:cubicBezTo>
                  <a:cubicBezTo>
                    <a:pt x="13500" y="5105"/>
                    <a:pt x="13500" y="5105"/>
                    <a:pt x="13445" y="5066"/>
                  </a:cubicBezTo>
                  <a:cubicBezTo>
                    <a:pt x="13390" y="5066"/>
                    <a:pt x="13390" y="5066"/>
                    <a:pt x="13335" y="5027"/>
                  </a:cubicBezTo>
                  <a:cubicBezTo>
                    <a:pt x="13335" y="4948"/>
                    <a:pt x="13280" y="4909"/>
                    <a:pt x="13280" y="4870"/>
                  </a:cubicBezTo>
                  <a:cubicBezTo>
                    <a:pt x="13280" y="4831"/>
                    <a:pt x="13280" y="4831"/>
                    <a:pt x="13224" y="4791"/>
                  </a:cubicBezTo>
                  <a:cubicBezTo>
                    <a:pt x="13169" y="4752"/>
                    <a:pt x="13114" y="4713"/>
                    <a:pt x="13059" y="4713"/>
                  </a:cubicBezTo>
                  <a:cubicBezTo>
                    <a:pt x="13004" y="4673"/>
                    <a:pt x="12949" y="4673"/>
                    <a:pt x="12949" y="4634"/>
                  </a:cubicBezTo>
                  <a:cubicBezTo>
                    <a:pt x="12894" y="4634"/>
                    <a:pt x="12894" y="4556"/>
                    <a:pt x="12894" y="4516"/>
                  </a:cubicBezTo>
                  <a:cubicBezTo>
                    <a:pt x="12949" y="4477"/>
                    <a:pt x="12949" y="4438"/>
                    <a:pt x="13004" y="4438"/>
                  </a:cubicBezTo>
                  <a:cubicBezTo>
                    <a:pt x="13059" y="4399"/>
                    <a:pt x="13059" y="4399"/>
                    <a:pt x="13059" y="4399"/>
                  </a:cubicBezTo>
                  <a:cubicBezTo>
                    <a:pt x="13114" y="4399"/>
                    <a:pt x="13114" y="4399"/>
                    <a:pt x="13114" y="4359"/>
                  </a:cubicBezTo>
                  <a:cubicBezTo>
                    <a:pt x="13169" y="4320"/>
                    <a:pt x="13059" y="4281"/>
                    <a:pt x="13169" y="4241"/>
                  </a:cubicBezTo>
                  <a:cubicBezTo>
                    <a:pt x="13335" y="4241"/>
                    <a:pt x="13445" y="4202"/>
                    <a:pt x="13610" y="4202"/>
                  </a:cubicBezTo>
                  <a:cubicBezTo>
                    <a:pt x="13665" y="4202"/>
                    <a:pt x="13720" y="4163"/>
                    <a:pt x="13720" y="4163"/>
                  </a:cubicBezTo>
                  <a:cubicBezTo>
                    <a:pt x="13831" y="4202"/>
                    <a:pt x="13831" y="4163"/>
                    <a:pt x="13831" y="4124"/>
                  </a:cubicBezTo>
                  <a:cubicBezTo>
                    <a:pt x="13776" y="4084"/>
                    <a:pt x="13776" y="4045"/>
                    <a:pt x="13776" y="4006"/>
                  </a:cubicBezTo>
                  <a:cubicBezTo>
                    <a:pt x="13720" y="3967"/>
                    <a:pt x="13776" y="3888"/>
                    <a:pt x="13720" y="3888"/>
                  </a:cubicBezTo>
                  <a:cubicBezTo>
                    <a:pt x="13776" y="3888"/>
                    <a:pt x="13720" y="3849"/>
                    <a:pt x="13665" y="3809"/>
                  </a:cubicBezTo>
                  <a:cubicBezTo>
                    <a:pt x="13665" y="3809"/>
                    <a:pt x="13610" y="3809"/>
                    <a:pt x="13610" y="3770"/>
                  </a:cubicBezTo>
                  <a:cubicBezTo>
                    <a:pt x="13555" y="3770"/>
                    <a:pt x="13500" y="3731"/>
                    <a:pt x="13500" y="3692"/>
                  </a:cubicBezTo>
                  <a:cubicBezTo>
                    <a:pt x="13445" y="3652"/>
                    <a:pt x="13445" y="3652"/>
                    <a:pt x="13445" y="3613"/>
                  </a:cubicBezTo>
                  <a:cubicBezTo>
                    <a:pt x="13445" y="3574"/>
                    <a:pt x="13445" y="3574"/>
                    <a:pt x="13390" y="3574"/>
                  </a:cubicBezTo>
                  <a:cubicBezTo>
                    <a:pt x="13390" y="3535"/>
                    <a:pt x="13335" y="3535"/>
                    <a:pt x="13280" y="3535"/>
                  </a:cubicBezTo>
                  <a:cubicBezTo>
                    <a:pt x="13114" y="3535"/>
                    <a:pt x="13004" y="3535"/>
                    <a:pt x="12839" y="3495"/>
                  </a:cubicBezTo>
                  <a:cubicBezTo>
                    <a:pt x="12729" y="3495"/>
                    <a:pt x="12618" y="3495"/>
                    <a:pt x="12453" y="3456"/>
                  </a:cubicBezTo>
                  <a:cubicBezTo>
                    <a:pt x="12398" y="3456"/>
                    <a:pt x="12398" y="3417"/>
                    <a:pt x="12343" y="3417"/>
                  </a:cubicBezTo>
                  <a:cubicBezTo>
                    <a:pt x="12288" y="3377"/>
                    <a:pt x="12233" y="3338"/>
                    <a:pt x="12178" y="3338"/>
                  </a:cubicBezTo>
                  <a:cubicBezTo>
                    <a:pt x="12122" y="3338"/>
                    <a:pt x="12067" y="3338"/>
                    <a:pt x="12122" y="3377"/>
                  </a:cubicBezTo>
                  <a:cubicBezTo>
                    <a:pt x="12178" y="3456"/>
                    <a:pt x="12233" y="3495"/>
                    <a:pt x="12343" y="3535"/>
                  </a:cubicBezTo>
                  <a:cubicBezTo>
                    <a:pt x="12398" y="3613"/>
                    <a:pt x="12563" y="3652"/>
                    <a:pt x="12563" y="3731"/>
                  </a:cubicBezTo>
                  <a:cubicBezTo>
                    <a:pt x="12563" y="3809"/>
                    <a:pt x="12563" y="3888"/>
                    <a:pt x="12563" y="3967"/>
                  </a:cubicBezTo>
                  <a:cubicBezTo>
                    <a:pt x="12563" y="3967"/>
                    <a:pt x="12618" y="3927"/>
                    <a:pt x="12673" y="3927"/>
                  </a:cubicBezTo>
                  <a:cubicBezTo>
                    <a:pt x="12618" y="3927"/>
                    <a:pt x="12508" y="3967"/>
                    <a:pt x="12508" y="4006"/>
                  </a:cubicBezTo>
                  <a:cubicBezTo>
                    <a:pt x="12508" y="4006"/>
                    <a:pt x="12563" y="4006"/>
                    <a:pt x="12563" y="4006"/>
                  </a:cubicBezTo>
                  <a:cubicBezTo>
                    <a:pt x="12563" y="4006"/>
                    <a:pt x="12508" y="4006"/>
                    <a:pt x="12508" y="4045"/>
                  </a:cubicBezTo>
                  <a:cubicBezTo>
                    <a:pt x="12508" y="4045"/>
                    <a:pt x="12508" y="4084"/>
                    <a:pt x="12508" y="4084"/>
                  </a:cubicBezTo>
                  <a:cubicBezTo>
                    <a:pt x="12563" y="4084"/>
                    <a:pt x="12618" y="4045"/>
                    <a:pt x="12563" y="4084"/>
                  </a:cubicBezTo>
                  <a:cubicBezTo>
                    <a:pt x="12563" y="4124"/>
                    <a:pt x="12508" y="4084"/>
                    <a:pt x="12508" y="4124"/>
                  </a:cubicBezTo>
                  <a:cubicBezTo>
                    <a:pt x="12453" y="4124"/>
                    <a:pt x="12508" y="4202"/>
                    <a:pt x="12508" y="4202"/>
                  </a:cubicBezTo>
                  <a:cubicBezTo>
                    <a:pt x="12508" y="4241"/>
                    <a:pt x="12453" y="4281"/>
                    <a:pt x="12453" y="4281"/>
                  </a:cubicBezTo>
                  <a:cubicBezTo>
                    <a:pt x="12508" y="4281"/>
                    <a:pt x="12508" y="4281"/>
                    <a:pt x="12508" y="4281"/>
                  </a:cubicBezTo>
                  <a:cubicBezTo>
                    <a:pt x="12508" y="4320"/>
                    <a:pt x="12508" y="4320"/>
                    <a:pt x="12508" y="4320"/>
                  </a:cubicBezTo>
                  <a:cubicBezTo>
                    <a:pt x="12508" y="4320"/>
                    <a:pt x="12508" y="4281"/>
                    <a:pt x="12453" y="4320"/>
                  </a:cubicBezTo>
                  <a:cubicBezTo>
                    <a:pt x="12453" y="4320"/>
                    <a:pt x="12453" y="4399"/>
                    <a:pt x="12453" y="4399"/>
                  </a:cubicBezTo>
                  <a:cubicBezTo>
                    <a:pt x="12398" y="4477"/>
                    <a:pt x="12398" y="4556"/>
                    <a:pt x="12343" y="4595"/>
                  </a:cubicBezTo>
                  <a:cubicBezTo>
                    <a:pt x="12343" y="4634"/>
                    <a:pt x="12343" y="4713"/>
                    <a:pt x="12343" y="4752"/>
                  </a:cubicBezTo>
                  <a:cubicBezTo>
                    <a:pt x="12343" y="4791"/>
                    <a:pt x="12398" y="4791"/>
                    <a:pt x="12453" y="4791"/>
                  </a:cubicBezTo>
                  <a:cubicBezTo>
                    <a:pt x="12508" y="4791"/>
                    <a:pt x="12508" y="4831"/>
                    <a:pt x="12563" y="4831"/>
                  </a:cubicBezTo>
                  <a:cubicBezTo>
                    <a:pt x="12563" y="4870"/>
                    <a:pt x="12563" y="4870"/>
                    <a:pt x="12618" y="4870"/>
                  </a:cubicBezTo>
                  <a:cubicBezTo>
                    <a:pt x="12563" y="4909"/>
                    <a:pt x="12618" y="4909"/>
                    <a:pt x="12618" y="4948"/>
                  </a:cubicBezTo>
                  <a:cubicBezTo>
                    <a:pt x="12673" y="4948"/>
                    <a:pt x="12673" y="5027"/>
                    <a:pt x="12729" y="5027"/>
                  </a:cubicBezTo>
                  <a:cubicBezTo>
                    <a:pt x="12673" y="5027"/>
                    <a:pt x="12673" y="5066"/>
                    <a:pt x="12673" y="5105"/>
                  </a:cubicBezTo>
                  <a:cubicBezTo>
                    <a:pt x="12673" y="5105"/>
                    <a:pt x="12673" y="5105"/>
                    <a:pt x="12618" y="5145"/>
                  </a:cubicBezTo>
                  <a:cubicBezTo>
                    <a:pt x="12618" y="5145"/>
                    <a:pt x="12673" y="5223"/>
                    <a:pt x="12673" y="5263"/>
                  </a:cubicBezTo>
                  <a:cubicBezTo>
                    <a:pt x="12729" y="5263"/>
                    <a:pt x="12729" y="5223"/>
                    <a:pt x="12729" y="5263"/>
                  </a:cubicBezTo>
                  <a:cubicBezTo>
                    <a:pt x="12729" y="5263"/>
                    <a:pt x="12673" y="5263"/>
                    <a:pt x="12673" y="5302"/>
                  </a:cubicBezTo>
                  <a:cubicBezTo>
                    <a:pt x="12618" y="5302"/>
                    <a:pt x="12618" y="5380"/>
                    <a:pt x="12618" y="5420"/>
                  </a:cubicBezTo>
                  <a:cubicBezTo>
                    <a:pt x="12563" y="5498"/>
                    <a:pt x="12453" y="5616"/>
                    <a:pt x="12508" y="5695"/>
                  </a:cubicBezTo>
                  <a:cubicBezTo>
                    <a:pt x="12508" y="5734"/>
                    <a:pt x="12508" y="5773"/>
                    <a:pt x="12508" y="5773"/>
                  </a:cubicBezTo>
                  <a:cubicBezTo>
                    <a:pt x="12508" y="5812"/>
                    <a:pt x="12508" y="5812"/>
                    <a:pt x="12508" y="5852"/>
                  </a:cubicBezTo>
                  <a:cubicBezTo>
                    <a:pt x="12508" y="5891"/>
                    <a:pt x="12563" y="5930"/>
                    <a:pt x="12508" y="5969"/>
                  </a:cubicBezTo>
                  <a:cubicBezTo>
                    <a:pt x="12508" y="5930"/>
                    <a:pt x="12453" y="5891"/>
                    <a:pt x="12453" y="5812"/>
                  </a:cubicBezTo>
                  <a:cubicBezTo>
                    <a:pt x="12453" y="5773"/>
                    <a:pt x="12453" y="5773"/>
                    <a:pt x="12453" y="5773"/>
                  </a:cubicBezTo>
                  <a:cubicBezTo>
                    <a:pt x="12398" y="5734"/>
                    <a:pt x="12398" y="5695"/>
                    <a:pt x="12343" y="5695"/>
                  </a:cubicBezTo>
                  <a:cubicBezTo>
                    <a:pt x="12288" y="5695"/>
                    <a:pt x="12288" y="5695"/>
                    <a:pt x="12288" y="5734"/>
                  </a:cubicBezTo>
                  <a:cubicBezTo>
                    <a:pt x="12233" y="5734"/>
                    <a:pt x="12178" y="5734"/>
                    <a:pt x="12178" y="5773"/>
                  </a:cubicBezTo>
                  <a:cubicBezTo>
                    <a:pt x="12122" y="5773"/>
                    <a:pt x="12122" y="5773"/>
                    <a:pt x="12178" y="5812"/>
                  </a:cubicBezTo>
                  <a:cubicBezTo>
                    <a:pt x="12233" y="5812"/>
                    <a:pt x="12178" y="5852"/>
                    <a:pt x="12178" y="5891"/>
                  </a:cubicBezTo>
                  <a:cubicBezTo>
                    <a:pt x="12178" y="5852"/>
                    <a:pt x="12178" y="5852"/>
                    <a:pt x="12178" y="5812"/>
                  </a:cubicBezTo>
                  <a:cubicBezTo>
                    <a:pt x="12122" y="5812"/>
                    <a:pt x="12122" y="5812"/>
                    <a:pt x="12122" y="5812"/>
                  </a:cubicBezTo>
                  <a:cubicBezTo>
                    <a:pt x="12122" y="5812"/>
                    <a:pt x="12067" y="5773"/>
                    <a:pt x="12067" y="5773"/>
                  </a:cubicBezTo>
                  <a:cubicBezTo>
                    <a:pt x="12067" y="5773"/>
                    <a:pt x="12122" y="5773"/>
                    <a:pt x="12122" y="5773"/>
                  </a:cubicBezTo>
                  <a:cubicBezTo>
                    <a:pt x="12122" y="5734"/>
                    <a:pt x="12178" y="5734"/>
                    <a:pt x="12178" y="5695"/>
                  </a:cubicBezTo>
                  <a:cubicBezTo>
                    <a:pt x="12178" y="5695"/>
                    <a:pt x="12233" y="5695"/>
                    <a:pt x="12233" y="5655"/>
                  </a:cubicBezTo>
                  <a:cubicBezTo>
                    <a:pt x="12288" y="5655"/>
                    <a:pt x="12288" y="5616"/>
                    <a:pt x="12233" y="5577"/>
                  </a:cubicBezTo>
                  <a:cubicBezTo>
                    <a:pt x="12233" y="5577"/>
                    <a:pt x="12233" y="5577"/>
                    <a:pt x="12178" y="5577"/>
                  </a:cubicBezTo>
                  <a:cubicBezTo>
                    <a:pt x="12178" y="5577"/>
                    <a:pt x="12122" y="5577"/>
                    <a:pt x="12122" y="5537"/>
                  </a:cubicBezTo>
                  <a:cubicBezTo>
                    <a:pt x="12067" y="5537"/>
                    <a:pt x="12122" y="5459"/>
                    <a:pt x="12067" y="5459"/>
                  </a:cubicBezTo>
                  <a:cubicBezTo>
                    <a:pt x="12012" y="5459"/>
                    <a:pt x="11902" y="5498"/>
                    <a:pt x="11847" y="5498"/>
                  </a:cubicBezTo>
                  <a:cubicBezTo>
                    <a:pt x="11792" y="5498"/>
                    <a:pt x="11737" y="5498"/>
                    <a:pt x="11682" y="5498"/>
                  </a:cubicBezTo>
                  <a:cubicBezTo>
                    <a:pt x="11737" y="5498"/>
                    <a:pt x="11792" y="5498"/>
                    <a:pt x="11737" y="5459"/>
                  </a:cubicBezTo>
                  <a:cubicBezTo>
                    <a:pt x="11737" y="5420"/>
                    <a:pt x="11571" y="5380"/>
                    <a:pt x="11571" y="5380"/>
                  </a:cubicBezTo>
                  <a:cubicBezTo>
                    <a:pt x="11461" y="5380"/>
                    <a:pt x="11406" y="5498"/>
                    <a:pt x="11406" y="5537"/>
                  </a:cubicBezTo>
                  <a:cubicBezTo>
                    <a:pt x="11351" y="5577"/>
                    <a:pt x="11296" y="5655"/>
                    <a:pt x="11241" y="5695"/>
                  </a:cubicBezTo>
                  <a:cubicBezTo>
                    <a:pt x="11186" y="5734"/>
                    <a:pt x="11186" y="5773"/>
                    <a:pt x="11131" y="5773"/>
                  </a:cubicBezTo>
                  <a:cubicBezTo>
                    <a:pt x="11076" y="5812"/>
                    <a:pt x="11076" y="5812"/>
                    <a:pt x="11020" y="5812"/>
                  </a:cubicBezTo>
                  <a:cubicBezTo>
                    <a:pt x="10910" y="5852"/>
                    <a:pt x="10800" y="5852"/>
                    <a:pt x="10745" y="5891"/>
                  </a:cubicBezTo>
                  <a:cubicBezTo>
                    <a:pt x="10635" y="5969"/>
                    <a:pt x="10524" y="6048"/>
                    <a:pt x="10414" y="6127"/>
                  </a:cubicBezTo>
                  <a:cubicBezTo>
                    <a:pt x="10359" y="6166"/>
                    <a:pt x="10304" y="6205"/>
                    <a:pt x="10249" y="6284"/>
                  </a:cubicBezTo>
                  <a:cubicBezTo>
                    <a:pt x="10249" y="6362"/>
                    <a:pt x="10249" y="6401"/>
                    <a:pt x="10304" y="6480"/>
                  </a:cubicBezTo>
                  <a:cubicBezTo>
                    <a:pt x="10359" y="6519"/>
                    <a:pt x="10414" y="6598"/>
                    <a:pt x="10469" y="6637"/>
                  </a:cubicBezTo>
                  <a:cubicBezTo>
                    <a:pt x="10469" y="6676"/>
                    <a:pt x="10524" y="6676"/>
                    <a:pt x="10524" y="6716"/>
                  </a:cubicBezTo>
                  <a:cubicBezTo>
                    <a:pt x="10580" y="6755"/>
                    <a:pt x="10580" y="6794"/>
                    <a:pt x="10580" y="6833"/>
                  </a:cubicBezTo>
                  <a:cubicBezTo>
                    <a:pt x="10635" y="6873"/>
                    <a:pt x="10635" y="6873"/>
                    <a:pt x="10635" y="6912"/>
                  </a:cubicBezTo>
                  <a:cubicBezTo>
                    <a:pt x="10635" y="6912"/>
                    <a:pt x="10690" y="6912"/>
                    <a:pt x="10690" y="6951"/>
                  </a:cubicBezTo>
                  <a:cubicBezTo>
                    <a:pt x="10635" y="6912"/>
                    <a:pt x="10635" y="6912"/>
                    <a:pt x="10635" y="6951"/>
                  </a:cubicBezTo>
                  <a:cubicBezTo>
                    <a:pt x="10635" y="6951"/>
                    <a:pt x="10635" y="6991"/>
                    <a:pt x="10635" y="6991"/>
                  </a:cubicBezTo>
                  <a:cubicBezTo>
                    <a:pt x="10635" y="7030"/>
                    <a:pt x="10690" y="7069"/>
                    <a:pt x="10690" y="7108"/>
                  </a:cubicBezTo>
                  <a:cubicBezTo>
                    <a:pt x="10690" y="7148"/>
                    <a:pt x="10635" y="7108"/>
                    <a:pt x="10635" y="7108"/>
                  </a:cubicBezTo>
                  <a:cubicBezTo>
                    <a:pt x="10580" y="7108"/>
                    <a:pt x="10524" y="7108"/>
                    <a:pt x="10524" y="7108"/>
                  </a:cubicBezTo>
                  <a:cubicBezTo>
                    <a:pt x="10469" y="7108"/>
                    <a:pt x="10469" y="7069"/>
                    <a:pt x="10414" y="7069"/>
                  </a:cubicBezTo>
                  <a:cubicBezTo>
                    <a:pt x="10414" y="7069"/>
                    <a:pt x="10359" y="6991"/>
                    <a:pt x="10359" y="7030"/>
                  </a:cubicBezTo>
                  <a:cubicBezTo>
                    <a:pt x="10304" y="7030"/>
                    <a:pt x="10304" y="7069"/>
                    <a:pt x="10304" y="7069"/>
                  </a:cubicBezTo>
                  <a:cubicBezTo>
                    <a:pt x="10304" y="7069"/>
                    <a:pt x="10359" y="7069"/>
                    <a:pt x="10359" y="7069"/>
                  </a:cubicBezTo>
                  <a:cubicBezTo>
                    <a:pt x="10359" y="7069"/>
                    <a:pt x="10359" y="7069"/>
                    <a:pt x="10359" y="7069"/>
                  </a:cubicBezTo>
                  <a:cubicBezTo>
                    <a:pt x="10359" y="7069"/>
                    <a:pt x="10304" y="7108"/>
                    <a:pt x="10304" y="7108"/>
                  </a:cubicBezTo>
                  <a:cubicBezTo>
                    <a:pt x="10304" y="7108"/>
                    <a:pt x="10194" y="7108"/>
                    <a:pt x="10139" y="7108"/>
                  </a:cubicBezTo>
                  <a:cubicBezTo>
                    <a:pt x="10139" y="7108"/>
                    <a:pt x="10084" y="7069"/>
                    <a:pt x="10084" y="7069"/>
                  </a:cubicBezTo>
                  <a:cubicBezTo>
                    <a:pt x="10029" y="7030"/>
                    <a:pt x="10084" y="7030"/>
                    <a:pt x="10029" y="7030"/>
                  </a:cubicBezTo>
                  <a:cubicBezTo>
                    <a:pt x="9918" y="6991"/>
                    <a:pt x="9753" y="6951"/>
                    <a:pt x="9643" y="6912"/>
                  </a:cubicBezTo>
                  <a:cubicBezTo>
                    <a:pt x="9643" y="6912"/>
                    <a:pt x="9588" y="6873"/>
                    <a:pt x="9588" y="6912"/>
                  </a:cubicBezTo>
                  <a:cubicBezTo>
                    <a:pt x="9588" y="6912"/>
                    <a:pt x="9643" y="6951"/>
                    <a:pt x="9643" y="6951"/>
                  </a:cubicBezTo>
                  <a:cubicBezTo>
                    <a:pt x="9588" y="6951"/>
                    <a:pt x="9588" y="6951"/>
                    <a:pt x="9588" y="6951"/>
                  </a:cubicBezTo>
                  <a:cubicBezTo>
                    <a:pt x="9588" y="6951"/>
                    <a:pt x="9478" y="6951"/>
                    <a:pt x="9478" y="6951"/>
                  </a:cubicBezTo>
                  <a:cubicBezTo>
                    <a:pt x="9478" y="6991"/>
                    <a:pt x="9478" y="6991"/>
                    <a:pt x="9478" y="7030"/>
                  </a:cubicBezTo>
                  <a:cubicBezTo>
                    <a:pt x="9478" y="7030"/>
                    <a:pt x="9422" y="7030"/>
                    <a:pt x="9422" y="7030"/>
                  </a:cubicBezTo>
                  <a:cubicBezTo>
                    <a:pt x="9422" y="7030"/>
                    <a:pt x="9422" y="7030"/>
                    <a:pt x="9422" y="6991"/>
                  </a:cubicBezTo>
                  <a:cubicBezTo>
                    <a:pt x="9478" y="6951"/>
                    <a:pt x="9367" y="6951"/>
                    <a:pt x="9422" y="6912"/>
                  </a:cubicBezTo>
                  <a:cubicBezTo>
                    <a:pt x="9478" y="6912"/>
                    <a:pt x="9478" y="6912"/>
                    <a:pt x="9533" y="6912"/>
                  </a:cubicBezTo>
                  <a:cubicBezTo>
                    <a:pt x="9533" y="6912"/>
                    <a:pt x="9533" y="6912"/>
                    <a:pt x="9533" y="6912"/>
                  </a:cubicBezTo>
                  <a:cubicBezTo>
                    <a:pt x="9533" y="6912"/>
                    <a:pt x="9588" y="6912"/>
                    <a:pt x="9588" y="6912"/>
                  </a:cubicBezTo>
                  <a:cubicBezTo>
                    <a:pt x="9588" y="6912"/>
                    <a:pt x="9588" y="6873"/>
                    <a:pt x="9588" y="6873"/>
                  </a:cubicBezTo>
                  <a:cubicBezTo>
                    <a:pt x="9533" y="6833"/>
                    <a:pt x="9478" y="6873"/>
                    <a:pt x="9478" y="6873"/>
                  </a:cubicBezTo>
                  <a:cubicBezTo>
                    <a:pt x="9422" y="6873"/>
                    <a:pt x="9422" y="6833"/>
                    <a:pt x="9367" y="6833"/>
                  </a:cubicBezTo>
                  <a:cubicBezTo>
                    <a:pt x="9367" y="6833"/>
                    <a:pt x="9257" y="6794"/>
                    <a:pt x="9257" y="6755"/>
                  </a:cubicBezTo>
                  <a:cubicBezTo>
                    <a:pt x="9202" y="6716"/>
                    <a:pt x="9257" y="6716"/>
                    <a:pt x="9202" y="6676"/>
                  </a:cubicBezTo>
                  <a:cubicBezTo>
                    <a:pt x="9147" y="6676"/>
                    <a:pt x="9037" y="6637"/>
                    <a:pt x="8982" y="6637"/>
                  </a:cubicBezTo>
                  <a:cubicBezTo>
                    <a:pt x="8927" y="6598"/>
                    <a:pt x="8927" y="6598"/>
                    <a:pt x="8871" y="6598"/>
                  </a:cubicBezTo>
                  <a:cubicBezTo>
                    <a:pt x="8761" y="6598"/>
                    <a:pt x="8816" y="6637"/>
                    <a:pt x="8816" y="6676"/>
                  </a:cubicBezTo>
                  <a:cubicBezTo>
                    <a:pt x="8816" y="6676"/>
                    <a:pt x="8816" y="6755"/>
                    <a:pt x="8761" y="6755"/>
                  </a:cubicBezTo>
                  <a:cubicBezTo>
                    <a:pt x="8761" y="6794"/>
                    <a:pt x="8706" y="6794"/>
                    <a:pt x="8706" y="6794"/>
                  </a:cubicBezTo>
                  <a:cubicBezTo>
                    <a:pt x="8706" y="6794"/>
                    <a:pt x="8706" y="6794"/>
                    <a:pt x="8706" y="6794"/>
                  </a:cubicBezTo>
                  <a:cubicBezTo>
                    <a:pt x="8651" y="6833"/>
                    <a:pt x="8651" y="6794"/>
                    <a:pt x="8651" y="6794"/>
                  </a:cubicBezTo>
                  <a:cubicBezTo>
                    <a:pt x="8541" y="6794"/>
                    <a:pt x="8596" y="6873"/>
                    <a:pt x="8651" y="6873"/>
                  </a:cubicBezTo>
                  <a:cubicBezTo>
                    <a:pt x="8651" y="6873"/>
                    <a:pt x="8651" y="6873"/>
                    <a:pt x="8651" y="6873"/>
                  </a:cubicBezTo>
                  <a:cubicBezTo>
                    <a:pt x="8651" y="6912"/>
                    <a:pt x="8651" y="6951"/>
                    <a:pt x="8651" y="6991"/>
                  </a:cubicBezTo>
                  <a:cubicBezTo>
                    <a:pt x="8651" y="6991"/>
                    <a:pt x="8706" y="6991"/>
                    <a:pt x="8706" y="6991"/>
                  </a:cubicBezTo>
                  <a:cubicBezTo>
                    <a:pt x="8761" y="6991"/>
                    <a:pt x="8761" y="6991"/>
                    <a:pt x="8761" y="7030"/>
                  </a:cubicBezTo>
                  <a:cubicBezTo>
                    <a:pt x="8761" y="7069"/>
                    <a:pt x="8816" y="7108"/>
                    <a:pt x="8871" y="7148"/>
                  </a:cubicBezTo>
                  <a:cubicBezTo>
                    <a:pt x="8871" y="7187"/>
                    <a:pt x="8927" y="7226"/>
                    <a:pt x="8927" y="7265"/>
                  </a:cubicBezTo>
                  <a:cubicBezTo>
                    <a:pt x="8982" y="7265"/>
                    <a:pt x="9037" y="7305"/>
                    <a:pt x="9092" y="7265"/>
                  </a:cubicBezTo>
                  <a:cubicBezTo>
                    <a:pt x="9092" y="7265"/>
                    <a:pt x="9092" y="7265"/>
                    <a:pt x="9147" y="7265"/>
                  </a:cubicBezTo>
                  <a:cubicBezTo>
                    <a:pt x="9147" y="7265"/>
                    <a:pt x="9202" y="7265"/>
                    <a:pt x="9202" y="7265"/>
                  </a:cubicBezTo>
                  <a:cubicBezTo>
                    <a:pt x="9202" y="7226"/>
                    <a:pt x="9202" y="7226"/>
                    <a:pt x="9257" y="7226"/>
                  </a:cubicBezTo>
                  <a:cubicBezTo>
                    <a:pt x="9257" y="7187"/>
                    <a:pt x="9257" y="7226"/>
                    <a:pt x="9312" y="7226"/>
                  </a:cubicBezTo>
                  <a:cubicBezTo>
                    <a:pt x="9312" y="7226"/>
                    <a:pt x="9257" y="7265"/>
                    <a:pt x="9312" y="7265"/>
                  </a:cubicBezTo>
                  <a:cubicBezTo>
                    <a:pt x="9312" y="7265"/>
                    <a:pt x="9312" y="7265"/>
                    <a:pt x="9367" y="7265"/>
                  </a:cubicBezTo>
                  <a:cubicBezTo>
                    <a:pt x="9312" y="7305"/>
                    <a:pt x="9422" y="7305"/>
                    <a:pt x="9367" y="7344"/>
                  </a:cubicBezTo>
                  <a:cubicBezTo>
                    <a:pt x="9367" y="7383"/>
                    <a:pt x="9312" y="7344"/>
                    <a:pt x="9367" y="7383"/>
                  </a:cubicBezTo>
                  <a:cubicBezTo>
                    <a:pt x="9367" y="7423"/>
                    <a:pt x="9422" y="7423"/>
                    <a:pt x="9422" y="7462"/>
                  </a:cubicBezTo>
                  <a:cubicBezTo>
                    <a:pt x="9422" y="7501"/>
                    <a:pt x="9422" y="7580"/>
                    <a:pt x="9367" y="7619"/>
                  </a:cubicBezTo>
                  <a:cubicBezTo>
                    <a:pt x="9367" y="7619"/>
                    <a:pt x="9367" y="7658"/>
                    <a:pt x="9312" y="7658"/>
                  </a:cubicBezTo>
                  <a:cubicBezTo>
                    <a:pt x="9312" y="7658"/>
                    <a:pt x="9257" y="7658"/>
                    <a:pt x="9202" y="7658"/>
                  </a:cubicBezTo>
                  <a:cubicBezTo>
                    <a:pt x="9202" y="7658"/>
                    <a:pt x="9202" y="7697"/>
                    <a:pt x="9202" y="7737"/>
                  </a:cubicBezTo>
                  <a:cubicBezTo>
                    <a:pt x="9202" y="7737"/>
                    <a:pt x="9147" y="7737"/>
                    <a:pt x="9092" y="7737"/>
                  </a:cubicBezTo>
                  <a:cubicBezTo>
                    <a:pt x="9037" y="7737"/>
                    <a:pt x="9037" y="7697"/>
                    <a:pt x="8982" y="7658"/>
                  </a:cubicBezTo>
                  <a:cubicBezTo>
                    <a:pt x="8927" y="7658"/>
                    <a:pt x="8927" y="7658"/>
                    <a:pt x="8871" y="7658"/>
                  </a:cubicBezTo>
                  <a:cubicBezTo>
                    <a:pt x="8871" y="7658"/>
                    <a:pt x="8871" y="7658"/>
                    <a:pt x="8871" y="7658"/>
                  </a:cubicBezTo>
                  <a:cubicBezTo>
                    <a:pt x="8871" y="7619"/>
                    <a:pt x="8871" y="7619"/>
                    <a:pt x="8816" y="7619"/>
                  </a:cubicBezTo>
                  <a:cubicBezTo>
                    <a:pt x="8816" y="7619"/>
                    <a:pt x="8816" y="7658"/>
                    <a:pt x="8816" y="7658"/>
                  </a:cubicBezTo>
                  <a:cubicBezTo>
                    <a:pt x="8816" y="7658"/>
                    <a:pt x="8761" y="7619"/>
                    <a:pt x="8761" y="7619"/>
                  </a:cubicBezTo>
                  <a:cubicBezTo>
                    <a:pt x="8761" y="7619"/>
                    <a:pt x="8761" y="7658"/>
                    <a:pt x="8706" y="7619"/>
                  </a:cubicBezTo>
                  <a:cubicBezTo>
                    <a:pt x="8706" y="7619"/>
                    <a:pt x="8651" y="7619"/>
                    <a:pt x="8651" y="7580"/>
                  </a:cubicBezTo>
                  <a:cubicBezTo>
                    <a:pt x="8596" y="7580"/>
                    <a:pt x="8541" y="7580"/>
                    <a:pt x="8541" y="7580"/>
                  </a:cubicBezTo>
                  <a:cubicBezTo>
                    <a:pt x="8486" y="7540"/>
                    <a:pt x="8541" y="7540"/>
                    <a:pt x="8541" y="7540"/>
                  </a:cubicBezTo>
                  <a:cubicBezTo>
                    <a:pt x="8541" y="7540"/>
                    <a:pt x="8486" y="7501"/>
                    <a:pt x="8486" y="7501"/>
                  </a:cubicBezTo>
                  <a:cubicBezTo>
                    <a:pt x="8486" y="7501"/>
                    <a:pt x="8486" y="7462"/>
                    <a:pt x="8486" y="7462"/>
                  </a:cubicBezTo>
                  <a:cubicBezTo>
                    <a:pt x="8486" y="7423"/>
                    <a:pt x="8431" y="7423"/>
                    <a:pt x="8376" y="7383"/>
                  </a:cubicBezTo>
                  <a:cubicBezTo>
                    <a:pt x="8376" y="7423"/>
                    <a:pt x="8376" y="7423"/>
                    <a:pt x="8376" y="7383"/>
                  </a:cubicBezTo>
                  <a:cubicBezTo>
                    <a:pt x="8320" y="7383"/>
                    <a:pt x="8320" y="7344"/>
                    <a:pt x="8320" y="7344"/>
                  </a:cubicBezTo>
                  <a:cubicBezTo>
                    <a:pt x="8320" y="7344"/>
                    <a:pt x="8320" y="7344"/>
                    <a:pt x="8320" y="7305"/>
                  </a:cubicBezTo>
                  <a:cubicBezTo>
                    <a:pt x="8265" y="7305"/>
                    <a:pt x="8210" y="7265"/>
                    <a:pt x="8210" y="7265"/>
                  </a:cubicBezTo>
                  <a:cubicBezTo>
                    <a:pt x="8100" y="7226"/>
                    <a:pt x="8210" y="7265"/>
                    <a:pt x="8155" y="7305"/>
                  </a:cubicBezTo>
                  <a:cubicBezTo>
                    <a:pt x="8155" y="7305"/>
                    <a:pt x="8100" y="7344"/>
                    <a:pt x="8045" y="7344"/>
                  </a:cubicBezTo>
                  <a:cubicBezTo>
                    <a:pt x="7990" y="7305"/>
                    <a:pt x="8045" y="7265"/>
                    <a:pt x="7990" y="7265"/>
                  </a:cubicBezTo>
                  <a:cubicBezTo>
                    <a:pt x="7990" y="7265"/>
                    <a:pt x="7935" y="7265"/>
                    <a:pt x="7935" y="7226"/>
                  </a:cubicBezTo>
                  <a:cubicBezTo>
                    <a:pt x="7935" y="7226"/>
                    <a:pt x="7880" y="7226"/>
                    <a:pt x="7880" y="7226"/>
                  </a:cubicBezTo>
                  <a:cubicBezTo>
                    <a:pt x="7824" y="7187"/>
                    <a:pt x="7880" y="7187"/>
                    <a:pt x="7824" y="7148"/>
                  </a:cubicBezTo>
                  <a:cubicBezTo>
                    <a:pt x="7824" y="7148"/>
                    <a:pt x="7769" y="7148"/>
                    <a:pt x="7769" y="7108"/>
                  </a:cubicBezTo>
                  <a:cubicBezTo>
                    <a:pt x="7769" y="7108"/>
                    <a:pt x="7769" y="7108"/>
                    <a:pt x="7714" y="7108"/>
                  </a:cubicBezTo>
                  <a:cubicBezTo>
                    <a:pt x="7769" y="7108"/>
                    <a:pt x="7824" y="7108"/>
                    <a:pt x="7824" y="7069"/>
                  </a:cubicBezTo>
                  <a:cubicBezTo>
                    <a:pt x="7880" y="7030"/>
                    <a:pt x="7769" y="6991"/>
                    <a:pt x="7769" y="6991"/>
                  </a:cubicBezTo>
                  <a:cubicBezTo>
                    <a:pt x="7769" y="6991"/>
                    <a:pt x="7935" y="6951"/>
                    <a:pt x="7824" y="6912"/>
                  </a:cubicBezTo>
                  <a:cubicBezTo>
                    <a:pt x="7824" y="6912"/>
                    <a:pt x="7769" y="6951"/>
                    <a:pt x="7714" y="6912"/>
                  </a:cubicBezTo>
                  <a:cubicBezTo>
                    <a:pt x="7769" y="6912"/>
                    <a:pt x="7824" y="6873"/>
                    <a:pt x="7824" y="6873"/>
                  </a:cubicBezTo>
                  <a:cubicBezTo>
                    <a:pt x="7769" y="6833"/>
                    <a:pt x="7769" y="6755"/>
                    <a:pt x="7714" y="6755"/>
                  </a:cubicBezTo>
                  <a:cubicBezTo>
                    <a:pt x="7714" y="6716"/>
                    <a:pt x="7769" y="6716"/>
                    <a:pt x="7769" y="6716"/>
                  </a:cubicBezTo>
                  <a:cubicBezTo>
                    <a:pt x="7769" y="6676"/>
                    <a:pt x="7769" y="6716"/>
                    <a:pt x="7714" y="6676"/>
                  </a:cubicBezTo>
                  <a:cubicBezTo>
                    <a:pt x="7714" y="6676"/>
                    <a:pt x="7769" y="6637"/>
                    <a:pt x="7769" y="6637"/>
                  </a:cubicBezTo>
                  <a:cubicBezTo>
                    <a:pt x="7714" y="6637"/>
                    <a:pt x="7714" y="6637"/>
                    <a:pt x="7714" y="6637"/>
                  </a:cubicBezTo>
                  <a:cubicBezTo>
                    <a:pt x="7714" y="6637"/>
                    <a:pt x="7659" y="6598"/>
                    <a:pt x="7659" y="6598"/>
                  </a:cubicBezTo>
                  <a:cubicBezTo>
                    <a:pt x="7659" y="6598"/>
                    <a:pt x="7659" y="6598"/>
                    <a:pt x="7659" y="6598"/>
                  </a:cubicBezTo>
                  <a:cubicBezTo>
                    <a:pt x="7659" y="6598"/>
                    <a:pt x="7714" y="6598"/>
                    <a:pt x="7714" y="6598"/>
                  </a:cubicBezTo>
                  <a:cubicBezTo>
                    <a:pt x="7714" y="6559"/>
                    <a:pt x="7714" y="6519"/>
                    <a:pt x="7659" y="6519"/>
                  </a:cubicBezTo>
                  <a:cubicBezTo>
                    <a:pt x="7714" y="6519"/>
                    <a:pt x="7604" y="6519"/>
                    <a:pt x="7604" y="6480"/>
                  </a:cubicBezTo>
                  <a:cubicBezTo>
                    <a:pt x="7604" y="6480"/>
                    <a:pt x="7604" y="6441"/>
                    <a:pt x="7604" y="6441"/>
                  </a:cubicBezTo>
                  <a:cubicBezTo>
                    <a:pt x="7549" y="6401"/>
                    <a:pt x="7549" y="6401"/>
                    <a:pt x="7494" y="6401"/>
                  </a:cubicBezTo>
                  <a:cubicBezTo>
                    <a:pt x="7494" y="6401"/>
                    <a:pt x="7549" y="6401"/>
                    <a:pt x="7549" y="6362"/>
                  </a:cubicBezTo>
                  <a:cubicBezTo>
                    <a:pt x="7549" y="6362"/>
                    <a:pt x="7604" y="6401"/>
                    <a:pt x="7604" y="6362"/>
                  </a:cubicBezTo>
                  <a:cubicBezTo>
                    <a:pt x="7604" y="6362"/>
                    <a:pt x="7604" y="6362"/>
                    <a:pt x="7604" y="6323"/>
                  </a:cubicBezTo>
                  <a:cubicBezTo>
                    <a:pt x="7659" y="6323"/>
                    <a:pt x="7659" y="6362"/>
                    <a:pt x="7714" y="6362"/>
                  </a:cubicBezTo>
                  <a:cubicBezTo>
                    <a:pt x="7714" y="6323"/>
                    <a:pt x="7714" y="6323"/>
                    <a:pt x="7659" y="6323"/>
                  </a:cubicBezTo>
                  <a:cubicBezTo>
                    <a:pt x="7714" y="6244"/>
                    <a:pt x="7769" y="6205"/>
                    <a:pt x="7714" y="6127"/>
                  </a:cubicBezTo>
                  <a:cubicBezTo>
                    <a:pt x="7714" y="6127"/>
                    <a:pt x="7714" y="6127"/>
                    <a:pt x="7714" y="6127"/>
                  </a:cubicBezTo>
                  <a:cubicBezTo>
                    <a:pt x="7714" y="6087"/>
                    <a:pt x="7714" y="6127"/>
                    <a:pt x="7714" y="6087"/>
                  </a:cubicBezTo>
                  <a:cubicBezTo>
                    <a:pt x="7714" y="6087"/>
                    <a:pt x="7714" y="6048"/>
                    <a:pt x="7714" y="6009"/>
                  </a:cubicBezTo>
                  <a:cubicBezTo>
                    <a:pt x="7714" y="6048"/>
                    <a:pt x="7824" y="6166"/>
                    <a:pt x="7824" y="6087"/>
                  </a:cubicBezTo>
                  <a:cubicBezTo>
                    <a:pt x="7824" y="6087"/>
                    <a:pt x="7824" y="6087"/>
                    <a:pt x="7769" y="6048"/>
                  </a:cubicBezTo>
                  <a:cubicBezTo>
                    <a:pt x="7769" y="6048"/>
                    <a:pt x="7824" y="6009"/>
                    <a:pt x="7824" y="6009"/>
                  </a:cubicBezTo>
                  <a:cubicBezTo>
                    <a:pt x="7769" y="6048"/>
                    <a:pt x="7824" y="5969"/>
                    <a:pt x="7769" y="5930"/>
                  </a:cubicBezTo>
                  <a:cubicBezTo>
                    <a:pt x="7769" y="5930"/>
                    <a:pt x="7659" y="5969"/>
                    <a:pt x="7714" y="5930"/>
                  </a:cubicBezTo>
                  <a:cubicBezTo>
                    <a:pt x="7659" y="5891"/>
                    <a:pt x="7714" y="5891"/>
                    <a:pt x="7714" y="5891"/>
                  </a:cubicBezTo>
                  <a:cubicBezTo>
                    <a:pt x="7714" y="5852"/>
                    <a:pt x="7714" y="5891"/>
                    <a:pt x="7714" y="5852"/>
                  </a:cubicBezTo>
                  <a:cubicBezTo>
                    <a:pt x="7714" y="5812"/>
                    <a:pt x="7659" y="5812"/>
                    <a:pt x="7659" y="5812"/>
                  </a:cubicBezTo>
                  <a:cubicBezTo>
                    <a:pt x="7659" y="5773"/>
                    <a:pt x="7659" y="5773"/>
                    <a:pt x="7604" y="5773"/>
                  </a:cubicBezTo>
                  <a:cubicBezTo>
                    <a:pt x="7604" y="5773"/>
                    <a:pt x="7604" y="5773"/>
                    <a:pt x="7604" y="5773"/>
                  </a:cubicBezTo>
                  <a:cubicBezTo>
                    <a:pt x="7604" y="5734"/>
                    <a:pt x="7549" y="5734"/>
                    <a:pt x="7549" y="5734"/>
                  </a:cubicBezTo>
                  <a:cubicBezTo>
                    <a:pt x="7494" y="5695"/>
                    <a:pt x="7439" y="5695"/>
                    <a:pt x="7439" y="5695"/>
                  </a:cubicBezTo>
                  <a:cubicBezTo>
                    <a:pt x="7439" y="5655"/>
                    <a:pt x="7439" y="5655"/>
                    <a:pt x="7439" y="5655"/>
                  </a:cubicBezTo>
                  <a:cubicBezTo>
                    <a:pt x="7384" y="5616"/>
                    <a:pt x="7329" y="5616"/>
                    <a:pt x="7329" y="5655"/>
                  </a:cubicBezTo>
                  <a:cubicBezTo>
                    <a:pt x="7273" y="5616"/>
                    <a:pt x="7273" y="5616"/>
                    <a:pt x="7273" y="5616"/>
                  </a:cubicBezTo>
                  <a:cubicBezTo>
                    <a:pt x="7218" y="5616"/>
                    <a:pt x="7218" y="5577"/>
                    <a:pt x="7163" y="5577"/>
                  </a:cubicBezTo>
                  <a:cubicBezTo>
                    <a:pt x="7218" y="5537"/>
                    <a:pt x="6998" y="5577"/>
                    <a:pt x="6998" y="5577"/>
                  </a:cubicBezTo>
                  <a:cubicBezTo>
                    <a:pt x="7053" y="5537"/>
                    <a:pt x="7108" y="5577"/>
                    <a:pt x="7163" y="5537"/>
                  </a:cubicBezTo>
                  <a:cubicBezTo>
                    <a:pt x="7218" y="5537"/>
                    <a:pt x="7163" y="5498"/>
                    <a:pt x="7108" y="5498"/>
                  </a:cubicBezTo>
                  <a:cubicBezTo>
                    <a:pt x="7163" y="5459"/>
                    <a:pt x="7163" y="5498"/>
                    <a:pt x="7218" y="5459"/>
                  </a:cubicBezTo>
                  <a:cubicBezTo>
                    <a:pt x="7218" y="5459"/>
                    <a:pt x="7163" y="5459"/>
                    <a:pt x="7163" y="5459"/>
                  </a:cubicBezTo>
                  <a:cubicBezTo>
                    <a:pt x="7163" y="5420"/>
                    <a:pt x="7163" y="5420"/>
                    <a:pt x="7163" y="5420"/>
                  </a:cubicBezTo>
                  <a:cubicBezTo>
                    <a:pt x="7108" y="5420"/>
                    <a:pt x="7108" y="5420"/>
                    <a:pt x="7108" y="5459"/>
                  </a:cubicBezTo>
                  <a:cubicBezTo>
                    <a:pt x="7108" y="5459"/>
                    <a:pt x="6998" y="5420"/>
                    <a:pt x="6998" y="5420"/>
                  </a:cubicBezTo>
                  <a:cubicBezTo>
                    <a:pt x="6998" y="5380"/>
                    <a:pt x="6998" y="5380"/>
                    <a:pt x="6943" y="5380"/>
                  </a:cubicBezTo>
                  <a:cubicBezTo>
                    <a:pt x="6888" y="5380"/>
                    <a:pt x="6833" y="5420"/>
                    <a:pt x="6833" y="5380"/>
                  </a:cubicBezTo>
                  <a:cubicBezTo>
                    <a:pt x="6833" y="5341"/>
                    <a:pt x="6888" y="5380"/>
                    <a:pt x="6943" y="5341"/>
                  </a:cubicBezTo>
                  <a:cubicBezTo>
                    <a:pt x="6943" y="5341"/>
                    <a:pt x="6943" y="5341"/>
                    <a:pt x="6943" y="5341"/>
                  </a:cubicBezTo>
                  <a:cubicBezTo>
                    <a:pt x="6998" y="5302"/>
                    <a:pt x="7053" y="5420"/>
                    <a:pt x="7108" y="5380"/>
                  </a:cubicBezTo>
                  <a:cubicBezTo>
                    <a:pt x="7053" y="5341"/>
                    <a:pt x="7053" y="5302"/>
                    <a:pt x="6943" y="5302"/>
                  </a:cubicBezTo>
                  <a:cubicBezTo>
                    <a:pt x="6943" y="5302"/>
                    <a:pt x="6943" y="5302"/>
                    <a:pt x="6943" y="5302"/>
                  </a:cubicBezTo>
                  <a:cubicBezTo>
                    <a:pt x="6943" y="5341"/>
                    <a:pt x="6888" y="5302"/>
                    <a:pt x="6888" y="5341"/>
                  </a:cubicBezTo>
                  <a:cubicBezTo>
                    <a:pt x="6833" y="5341"/>
                    <a:pt x="6778" y="5341"/>
                    <a:pt x="6778" y="5302"/>
                  </a:cubicBezTo>
                  <a:cubicBezTo>
                    <a:pt x="6833" y="5302"/>
                    <a:pt x="6888" y="5341"/>
                    <a:pt x="6888" y="5302"/>
                  </a:cubicBezTo>
                  <a:cubicBezTo>
                    <a:pt x="6888" y="5302"/>
                    <a:pt x="6888" y="5263"/>
                    <a:pt x="6943" y="5263"/>
                  </a:cubicBezTo>
                  <a:cubicBezTo>
                    <a:pt x="6943" y="5263"/>
                    <a:pt x="6998" y="5302"/>
                    <a:pt x="6998" y="5302"/>
                  </a:cubicBezTo>
                  <a:cubicBezTo>
                    <a:pt x="6998" y="5263"/>
                    <a:pt x="6943" y="5223"/>
                    <a:pt x="6888" y="5223"/>
                  </a:cubicBezTo>
                  <a:cubicBezTo>
                    <a:pt x="6833" y="5223"/>
                    <a:pt x="6778" y="5223"/>
                    <a:pt x="6722" y="5184"/>
                  </a:cubicBezTo>
                  <a:cubicBezTo>
                    <a:pt x="6778" y="5184"/>
                    <a:pt x="6833" y="5184"/>
                    <a:pt x="6778" y="5184"/>
                  </a:cubicBezTo>
                  <a:cubicBezTo>
                    <a:pt x="6778" y="5145"/>
                    <a:pt x="6722" y="5145"/>
                    <a:pt x="6722" y="5145"/>
                  </a:cubicBezTo>
                  <a:cubicBezTo>
                    <a:pt x="6667" y="5145"/>
                    <a:pt x="6667" y="5105"/>
                    <a:pt x="6667" y="5105"/>
                  </a:cubicBezTo>
                  <a:cubicBezTo>
                    <a:pt x="6612" y="5066"/>
                    <a:pt x="6612" y="5066"/>
                    <a:pt x="6557" y="5066"/>
                  </a:cubicBezTo>
                  <a:cubicBezTo>
                    <a:pt x="6612" y="5027"/>
                    <a:pt x="6612" y="5027"/>
                    <a:pt x="6557" y="4988"/>
                  </a:cubicBezTo>
                  <a:cubicBezTo>
                    <a:pt x="6557" y="4988"/>
                    <a:pt x="6612" y="4988"/>
                    <a:pt x="6612" y="4948"/>
                  </a:cubicBezTo>
                  <a:cubicBezTo>
                    <a:pt x="6612" y="4948"/>
                    <a:pt x="6557" y="4909"/>
                    <a:pt x="6557" y="4909"/>
                  </a:cubicBezTo>
                  <a:cubicBezTo>
                    <a:pt x="6502" y="4909"/>
                    <a:pt x="6502" y="4909"/>
                    <a:pt x="6502" y="4870"/>
                  </a:cubicBezTo>
                  <a:cubicBezTo>
                    <a:pt x="6502" y="4870"/>
                    <a:pt x="6502" y="4870"/>
                    <a:pt x="6502" y="4870"/>
                  </a:cubicBezTo>
                  <a:cubicBezTo>
                    <a:pt x="6502" y="4870"/>
                    <a:pt x="6447" y="4831"/>
                    <a:pt x="6447" y="4831"/>
                  </a:cubicBezTo>
                  <a:cubicBezTo>
                    <a:pt x="6392" y="4831"/>
                    <a:pt x="6392" y="4831"/>
                    <a:pt x="6392" y="4831"/>
                  </a:cubicBezTo>
                  <a:cubicBezTo>
                    <a:pt x="6337" y="4831"/>
                    <a:pt x="6337" y="4831"/>
                    <a:pt x="6282" y="4831"/>
                  </a:cubicBezTo>
                  <a:cubicBezTo>
                    <a:pt x="6282" y="4831"/>
                    <a:pt x="6282" y="4831"/>
                    <a:pt x="6282" y="4791"/>
                  </a:cubicBezTo>
                  <a:cubicBezTo>
                    <a:pt x="6282" y="4791"/>
                    <a:pt x="6282" y="4791"/>
                    <a:pt x="6282" y="4791"/>
                  </a:cubicBezTo>
                  <a:cubicBezTo>
                    <a:pt x="6282" y="4791"/>
                    <a:pt x="6337" y="4831"/>
                    <a:pt x="6392" y="4831"/>
                  </a:cubicBezTo>
                  <a:cubicBezTo>
                    <a:pt x="6392" y="4831"/>
                    <a:pt x="6447" y="4831"/>
                    <a:pt x="6447" y="4831"/>
                  </a:cubicBezTo>
                  <a:cubicBezTo>
                    <a:pt x="6502" y="4791"/>
                    <a:pt x="6502" y="4791"/>
                    <a:pt x="6557" y="4791"/>
                  </a:cubicBezTo>
                  <a:cubicBezTo>
                    <a:pt x="6557" y="4791"/>
                    <a:pt x="6557" y="4831"/>
                    <a:pt x="6612" y="4831"/>
                  </a:cubicBezTo>
                  <a:cubicBezTo>
                    <a:pt x="6612" y="4831"/>
                    <a:pt x="6667" y="4831"/>
                    <a:pt x="6667" y="4831"/>
                  </a:cubicBezTo>
                  <a:cubicBezTo>
                    <a:pt x="6722" y="4831"/>
                    <a:pt x="6722" y="4870"/>
                    <a:pt x="6722" y="4870"/>
                  </a:cubicBezTo>
                  <a:cubicBezTo>
                    <a:pt x="6778" y="4870"/>
                    <a:pt x="6778" y="4831"/>
                    <a:pt x="6833" y="4870"/>
                  </a:cubicBezTo>
                  <a:cubicBezTo>
                    <a:pt x="6833" y="4870"/>
                    <a:pt x="6778" y="4870"/>
                    <a:pt x="6778" y="4909"/>
                  </a:cubicBezTo>
                  <a:cubicBezTo>
                    <a:pt x="6722" y="4909"/>
                    <a:pt x="6722" y="4948"/>
                    <a:pt x="6778" y="4948"/>
                  </a:cubicBezTo>
                  <a:cubicBezTo>
                    <a:pt x="6778" y="4988"/>
                    <a:pt x="6833" y="4988"/>
                    <a:pt x="6833" y="5027"/>
                  </a:cubicBezTo>
                  <a:cubicBezTo>
                    <a:pt x="6888" y="5066"/>
                    <a:pt x="6943" y="5105"/>
                    <a:pt x="6998" y="5145"/>
                  </a:cubicBezTo>
                  <a:cubicBezTo>
                    <a:pt x="7053" y="5145"/>
                    <a:pt x="7108" y="5223"/>
                    <a:pt x="7108" y="5184"/>
                  </a:cubicBezTo>
                  <a:cubicBezTo>
                    <a:pt x="7108" y="5184"/>
                    <a:pt x="7108" y="5184"/>
                    <a:pt x="7108" y="5145"/>
                  </a:cubicBezTo>
                  <a:cubicBezTo>
                    <a:pt x="7108" y="5184"/>
                    <a:pt x="7108" y="5184"/>
                    <a:pt x="7108" y="5184"/>
                  </a:cubicBezTo>
                  <a:cubicBezTo>
                    <a:pt x="7108" y="5184"/>
                    <a:pt x="7108" y="5145"/>
                    <a:pt x="7108" y="5145"/>
                  </a:cubicBezTo>
                  <a:cubicBezTo>
                    <a:pt x="7108" y="5145"/>
                    <a:pt x="7163" y="5184"/>
                    <a:pt x="7163" y="5184"/>
                  </a:cubicBezTo>
                  <a:cubicBezTo>
                    <a:pt x="7163" y="5145"/>
                    <a:pt x="7108" y="5145"/>
                    <a:pt x="7108" y="5105"/>
                  </a:cubicBezTo>
                  <a:cubicBezTo>
                    <a:pt x="7108" y="5105"/>
                    <a:pt x="7163" y="5145"/>
                    <a:pt x="7163" y="5145"/>
                  </a:cubicBezTo>
                  <a:cubicBezTo>
                    <a:pt x="7163" y="5145"/>
                    <a:pt x="7163" y="5105"/>
                    <a:pt x="7163" y="5105"/>
                  </a:cubicBezTo>
                  <a:cubicBezTo>
                    <a:pt x="7163" y="5145"/>
                    <a:pt x="7218" y="5145"/>
                    <a:pt x="7218" y="5184"/>
                  </a:cubicBezTo>
                  <a:cubicBezTo>
                    <a:pt x="7273" y="5184"/>
                    <a:pt x="7273" y="5263"/>
                    <a:pt x="7273" y="5223"/>
                  </a:cubicBezTo>
                  <a:cubicBezTo>
                    <a:pt x="7329" y="5223"/>
                    <a:pt x="7329" y="5263"/>
                    <a:pt x="7384" y="5223"/>
                  </a:cubicBezTo>
                  <a:cubicBezTo>
                    <a:pt x="7384" y="5263"/>
                    <a:pt x="7439" y="5184"/>
                    <a:pt x="7439" y="5145"/>
                  </a:cubicBezTo>
                  <a:cubicBezTo>
                    <a:pt x="7439" y="5184"/>
                    <a:pt x="7439" y="5223"/>
                    <a:pt x="7384" y="5263"/>
                  </a:cubicBezTo>
                  <a:cubicBezTo>
                    <a:pt x="7439" y="5263"/>
                    <a:pt x="7439" y="5223"/>
                    <a:pt x="7439" y="5223"/>
                  </a:cubicBezTo>
                  <a:cubicBezTo>
                    <a:pt x="7439" y="5223"/>
                    <a:pt x="7494" y="5263"/>
                    <a:pt x="7494" y="5263"/>
                  </a:cubicBezTo>
                  <a:cubicBezTo>
                    <a:pt x="7549" y="5263"/>
                    <a:pt x="7549" y="5263"/>
                    <a:pt x="7604" y="5263"/>
                  </a:cubicBezTo>
                  <a:cubicBezTo>
                    <a:pt x="7604" y="5263"/>
                    <a:pt x="7604" y="5263"/>
                    <a:pt x="7604" y="5263"/>
                  </a:cubicBezTo>
                  <a:cubicBezTo>
                    <a:pt x="7659" y="5302"/>
                    <a:pt x="7549" y="5263"/>
                    <a:pt x="7549" y="5263"/>
                  </a:cubicBezTo>
                  <a:cubicBezTo>
                    <a:pt x="7494" y="5302"/>
                    <a:pt x="7549" y="5341"/>
                    <a:pt x="7604" y="5380"/>
                  </a:cubicBezTo>
                  <a:cubicBezTo>
                    <a:pt x="7659" y="5380"/>
                    <a:pt x="7714" y="5341"/>
                    <a:pt x="7714" y="5341"/>
                  </a:cubicBezTo>
                  <a:cubicBezTo>
                    <a:pt x="7769" y="5302"/>
                    <a:pt x="7769" y="5302"/>
                    <a:pt x="7824" y="5341"/>
                  </a:cubicBezTo>
                  <a:cubicBezTo>
                    <a:pt x="7880" y="5380"/>
                    <a:pt x="7935" y="5420"/>
                    <a:pt x="7990" y="5420"/>
                  </a:cubicBezTo>
                  <a:cubicBezTo>
                    <a:pt x="7990" y="5459"/>
                    <a:pt x="7990" y="5459"/>
                    <a:pt x="8045" y="5459"/>
                  </a:cubicBezTo>
                  <a:cubicBezTo>
                    <a:pt x="8045" y="5459"/>
                    <a:pt x="8045" y="5498"/>
                    <a:pt x="8045" y="5498"/>
                  </a:cubicBezTo>
                  <a:cubicBezTo>
                    <a:pt x="8100" y="5498"/>
                    <a:pt x="8210" y="5498"/>
                    <a:pt x="8265" y="5537"/>
                  </a:cubicBezTo>
                  <a:cubicBezTo>
                    <a:pt x="8320" y="5537"/>
                    <a:pt x="8431" y="5577"/>
                    <a:pt x="8486" y="5577"/>
                  </a:cubicBezTo>
                  <a:cubicBezTo>
                    <a:pt x="8596" y="5616"/>
                    <a:pt x="8651" y="5577"/>
                    <a:pt x="8761" y="5577"/>
                  </a:cubicBezTo>
                  <a:cubicBezTo>
                    <a:pt x="8871" y="5616"/>
                    <a:pt x="8982" y="5655"/>
                    <a:pt x="9092" y="5695"/>
                  </a:cubicBezTo>
                  <a:cubicBezTo>
                    <a:pt x="9147" y="5695"/>
                    <a:pt x="9147" y="5734"/>
                    <a:pt x="9147" y="5734"/>
                  </a:cubicBezTo>
                  <a:cubicBezTo>
                    <a:pt x="9202" y="5734"/>
                    <a:pt x="9312" y="5734"/>
                    <a:pt x="9367" y="5773"/>
                  </a:cubicBezTo>
                  <a:cubicBezTo>
                    <a:pt x="9478" y="5773"/>
                    <a:pt x="9588" y="5812"/>
                    <a:pt x="9698" y="5812"/>
                  </a:cubicBezTo>
                  <a:cubicBezTo>
                    <a:pt x="9753" y="5812"/>
                    <a:pt x="9808" y="5773"/>
                    <a:pt x="9863" y="5773"/>
                  </a:cubicBezTo>
                  <a:cubicBezTo>
                    <a:pt x="9918" y="5773"/>
                    <a:pt x="9918" y="5773"/>
                    <a:pt x="9973" y="5734"/>
                  </a:cubicBezTo>
                  <a:cubicBezTo>
                    <a:pt x="10084" y="5695"/>
                    <a:pt x="10249" y="5655"/>
                    <a:pt x="10359" y="5577"/>
                  </a:cubicBezTo>
                  <a:cubicBezTo>
                    <a:pt x="10469" y="5577"/>
                    <a:pt x="10580" y="5537"/>
                    <a:pt x="10635" y="5498"/>
                  </a:cubicBezTo>
                  <a:cubicBezTo>
                    <a:pt x="10690" y="5459"/>
                    <a:pt x="10690" y="5459"/>
                    <a:pt x="10690" y="5459"/>
                  </a:cubicBezTo>
                  <a:cubicBezTo>
                    <a:pt x="10690" y="5420"/>
                    <a:pt x="10690" y="5420"/>
                    <a:pt x="10690" y="5420"/>
                  </a:cubicBezTo>
                  <a:cubicBezTo>
                    <a:pt x="10745" y="5420"/>
                    <a:pt x="10745" y="5420"/>
                    <a:pt x="10745" y="5380"/>
                  </a:cubicBezTo>
                  <a:cubicBezTo>
                    <a:pt x="10800" y="5380"/>
                    <a:pt x="10800" y="5341"/>
                    <a:pt x="10800" y="5302"/>
                  </a:cubicBezTo>
                  <a:cubicBezTo>
                    <a:pt x="10855" y="5223"/>
                    <a:pt x="10965" y="5184"/>
                    <a:pt x="11020" y="5105"/>
                  </a:cubicBezTo>
                  <a:cubicBezTo>
                    <a:pt x="11020" y="5066"/>
                    <a:pt x="11076" y="5027"/>
                    <a:pt x="11076" y="4988"/>
                  </a:cubicBezTo>
                  <a:cubicBezTo>
                    <a:pt x="11076" y="4988"/>
                    <a:pt x="11076" y="4948"/>
                    <a:pt x="11076" y="4948"/>
                  </a:cubicBezTo>
                  <a:cubicBezTo>
                    <a:pt x="11076" y="4948"/>
                    <a:pt x="11076" y="4948"/>
                    <a:pt x="11076" y="4948"/>
                  </a:cubicBezTo>
                  <a:cubicBezTo>
                    <a:pt x="11076" y="4948"/>
                    <a:pt x="11076" y="4948"/>
                    <a:pt x="11076" y="4909"/>
                  </a:cubicBezTo>
                  <a:cubicBezTo>
                    <a:pt x="11076" y="4909"/>
                    <a:pt x="11076" y="4870"/>
                    <a:pt x="11076" y="4870"/>
                  </a:cubicBezTo>
                  <a:cubicBezTo>
                    <a:pt x="11076" y="4831"/>
                    <a:pt x="11131" y="4831"/>
                    <a:pt x="11131" y="4831"/>
                  </a:cubicBezTo>
                  <a:cubicBezTo>
                    <a:pt x="11131" y="4831"/>
                    <a:pt x="11076" y="4831"/>
                    <a:pt x="11076" y="4791"/>
                  </a:cubicBezTo>
                  <a:cubicBezTo>
                    <a:pt x="11076" y="4791"/>
                    <a:pt x="11076" y="4791"/>
                    <a:pt x="11076" y="4791"/>
                  </a:cubicBezTo>
                  <a:cubicBezTo>
                    <a:pt x="11076" y="4752"/>
                    <a:pt x="11131" y="4752"/>
                    <a:pt x="11076" y="4752"/>
                  </a:cubicBezTo>
                  <a:cubicBezTo>
                    <a:pt x="11076" y="4713"/>
                    <a:pt x="11076" y="4752"/>
                    <a:pt x="11020" y="4752"/>
                  </a:cubicBezTo>
                  <a:cubicBezTo>
                    <a:pt x="11020" y="4752"/>
                    <a:pt x="10965" y="4713"/>
                    <a:pt x="10965" y="4713"/>
                  </a:cubicBezTo>
                  <a:cubicBezTo>
                    <a:pt x="10965" y="4673"/>
                    <a:pt x="10965" y="4595"/>
                    <a:pt x="10965" y="4595"/>
                  </a:cubicBezTo>
                  <a:cubicBezTo>
                    <a:pt x="10965" y="4556"/>
                    <a:pt x="10965" y="4516"/>
                    <a:pt x="10965" y="4516"/>
                  </a:cubicBezTo>
                  <a:cubicBezTo>
                    <a:pt x="10910" y="4516"/>
                    <a:pt x="10910" y="4516"/>
                    <a:pt x="10910" y="4516"/>
                  </a:cubicBezTo>
                  <a:cubicBezTo>
                    <a:pt x="10910" y="4516"/>
                    <a:pt x="10910" y="4477"/>
                    <a:pt x="10910" y="4477"/>
                  </a:cubicBezTo>
                  <a:cubicBezTo>
                    <a:pt x="10910" y="4438"/>
                    <a:pt x="10910" y="4438"/>
                    <a:pt x="10910" y="4438"/>
                  </a:cubicBezTo>
                  <a:cubicBezTo>
                    <a:pt x="10910" y="4359"/>
                    <a:pt x="10965" y="4359"/>
                    <a:pt x="10910" y="4320"/>
                  </a:cubicBezTo>
                  <a:cubicBezTo>
                    <a:pt x="10910" y="4281"/>
                    <a:pt x="10910" y="4281"/>
                    <a:pt x="10855" y="4241"/>
                  </a:cubicBezTo>
                  <a:cubicBezTo>
                    <a:pt x="10855" y="4241"/>
                    <a:pt x="10855" y="4281"/>
                    <a:pt x="10800" y="4241"/>
                  </a:cubicBezTo>
                  <a:cubicBezTo>
                    <a:pt x="10745" y="4241"/>
                    <a:pt x="10745" y="4163"/>
                    <a:pt x="10745" y="4202"/>
                  </a:cubicBezTo>
                  <a:cubicBezTo>
                    <a:pt x="10690" y="4202"/>
                    <a:pt x="10690" y="4241"/>
                    <a:pt x="10635" y="4241"/>
                  </a:cubicBezTo>
                  <a:cubicBezTo>
                    <a:pt x="10635" y="4241"/>
                    <a:pt x="10580" y="4163"/>
                    <a:pt x="10580" y="4163"/>
                  </a:cubicBezTo>
                  <a:cubicBezTo>
                    <a:pt x="10635" y="4163"/>
                    <a:pt x="10580" y="4084"/>
                    <a:pt x="10580" y="4084"/>
                  </a:cubicBezTo>
                  <a:cubicBezTo>
                    <a:pt x="10524" y="4045"/>
                    <a:pt x="10469" y="4006"/>
                    <a:pt x="10414" y="4006"/>
                  </a:cubicBezTo>
                  <a:cubicBezTo>
                    <a:pt x="10414" y="3967"/>
                    <a:pt x="10414" y="3967"/>
                    <a:pt x="10414" y="3967"/>
                  </a:cubicBezTo>
                  <a:cubicBezTo>
                    <a:pt x="10359" y="3927"/>
                    <a:pt x="10359" y="3888"/>
                    <a:pt x="10359" y="3888"/>
                  </a:cubicBezTo>
                  <a:cubicBezTo>
                    <a:pt x="10304" y="3849"/>
                    <a:pt x="10249" y="3809"/>
                    <a:pt x="10304" y="3849"/>
                  </a:cubicBezTo>
                  <a:cubicBezTo>
                    <a:pt x="10304" y="3888"/>
                    <a:pt x="10359" y="3927"/>
                    <a:pt x="10304" y="3967"/>
                  </a:cubicBezTo>
                  <a:cubicBezTo>
                    <a:pt x="10304" y="3967"/>
                    <a:pt x="10194" y="3927"/>
                    <a:pt x="10139" y="3927"/>
                  </a:cubicBezTo>
                  <a:cubicBezTo>
                    <a:pt x="10084" y="3927"/>
                    <a:pt x="10084" y="3849"/>
                    <a:pt x="10029" y="3849"/>
                  </a:cubicBezTo>
                  <a:cubicBezTo>
                    <a:pt x="9973" y="3809"/>
                    <a:pt x="9863" y="3770"/>
                    <a:pt x="9863" y="3731"/>
                  </a:cubicBezTo>
                  <a:cubicBezTo>
                    <a:pt x="9863" y="3731"/>
                    <a:pt x="9863" y="3692"/>
                    <a:pt x="9863" y="3692"/>
                  </a:cubicBezTo>
                  <a:cubicBezTo>
                    <a:pt x="9808" y="3692"/>
                    <a:pt x="9808" y="3692"/>
                    <a:pt x="9753" y="3652"/>
                  </a:cubicBezTo>
                  <a:cubicBezTo>
                    <a:pt x="9753" y="3652"/>
                    <a:pt x="9753" y="3613"/>
                    <a:pt x="9698" y="3613"/>
                  </a:cubicBezTo>
                  <a:cubicBezTo>
                    <a:pt x="9698" y="3613"/>
                    <a:pt x="9698" y="3652"/>
                    <a:pt x="9698" y="3652"/>
                  </a:cubicBezTo>
                  <a:cubicBezTo>
                    <a:pt x="9698" y="3652"/>
                    <a:pt x="9643" y="3652"/>
                    <a:pt x="9643" y="3652"/>
                  </a:cubicBezTo>
                  <a:cubicBezTo>
                    <a:pt x="9643" y="3652"/>
                    <a:pt x="9753" y="3692"/>
                    <a:pt x="9753" y="3731"/>
                  </a:cubicBezTo>
                  <a:cubicBezTo>
                    <a:pt x="9753" y="3731"/>
                    <a:pt x="9643" y="3692"/>
                    <a:pt x="9588" y="3652"/>
                  </a:cubicBezTo>
                  <a:cubicBezTo>
                    <a:pt x="9588" y="3652"/>
                    <a:pt x="9588" y="3652"/>
                    <a:pt x="9588" y="3692"/>
                  </a:cubicBezTo>
                  <a:cubicBezTo>
                    <a:pt x="9588" y="3652"/>
                    <a:pt x="9588" y="3613"/>
                    <a:pt x="9588" y="3613"/>
                  </a:cubicBezTo>
                  <a:cubicBezTo>
                    <a:pt x="9588" y="3574"/>
                    <a:pt x="9533" y="3574"/>
                    <a:pt x="9533" y="3535"/>
                  </a:cubicBezTo>
                  <a:cubicBezTo>
                    <a:pt x="9478" y="3535"/>
                    <a:pt x="9478" y="3535"/>
                    <a:pt x="9478" y="3495"/>
                  </a:cubicBezTo>
                  <a:cubicBezTo>
                    <a:pt x="9478" y="3495"/>
                    <a:pt x="9422" y="3495"/>
                    <a:pt x="9422" y="3495"/>
                  </a:cubicBezTo>
                  <a:cubicBezTo>
                    <a:pt x="9422" y="3495"/>
                    <a:pt x="9422" y="3495"/>
                    <a:pt x="9422" y="3495"/>
                  </a:cubicBezTo>
                  <a:cubicBezTo>
                    <a:pt x="9367" y="3417"/>
                    <a:pt x="9312" y="3338"/>
                    <a:pt x="9202" y="3299"/>
                  </a:cubicBezTo>
                  <a:cubicBezTo>
                    <a:pt x="9202" y="3260"/>
                    <a:pt x="9147" y="3260"/>
                    <a:pt x="9092" y="3260"/>
                  </a:cubicBezTo>
                  <a:cubicBezTo>
                    <a:pt x="9037" y="3220"/>
                    <a:pt x="9037" y="3220"/>
                    <a:pt x="8982" y="3181"/>
                  </a:cubicBezTo>
                  <a:cubicBezTo>
                    <a:pt x="8982" y="3181"/>
                    <a:pt x="8982" y="3181"/>
                    <a:pt x="8982" y="3181"/>
                  </a:cubicBezTo>
                  <a:cubicBezTo>
                    <a:pt x="8927" y="3142"/>
                    <a:pt x="8927" y="3142"/>
                    <a:pt x="8927" y="3142"/>
                  </a:cubicBezTo>
                  <a:cubicBezTo>
                    <a:pt x="8871" y="3142"/>
                    <a:pt x="8871" y="3103"/>
                    <a:pt x="8816" y="3063"/>
                  </a:cubicBezTo>
                  <a:cubicBezTo>
                    <a:pt x="8816" y="3063"/>
                    <a:pt x="8816" y="3063"/>
                    <a:pt x="8761" y="3063"/>
                  </a:cubicBezTo>
                  <a:cubicBezTo>
                    <a:pt x="8761" y="3063"/>
                    <a:pt x="8761" y="3024"/>
                    <a:pt x="8761" y="3024"/>
                  </a:cubicBezTo>
                  <a:cubicBezTo>
                    <a:pt x="8706" y="2985"/>
                    <a:pt x="8596" y="2985"/>
                    <a:pt x="8541" y="2945"/>
                  </a:cubicBezTo>
                  <a:cubicBezTo>
                    <a:pt x="8486" y="2945"/>
                    <a:pt x="8541" y="2906"/>
                    <a:pt x="8486" y="2906"/>
                  </a:cubicBezTo>
                  <a:cubicBezTo>
                    <a:pt x="8486" y="2867"/>
                    <a:pt x="8431" y="2906"/>
                    <a:pt x="8376" y="2867"/>
                  </a:cubicBezTo>
                  <a:cubicBezTo>
                    <a:pt x="8376" y="2867"/>
                    <a:pt x="8376" y="2828"/>
                    <a:pt x="8320" y="2828"/>
                  </a:cubicBezTo>
                  <a:cubicBezTo>
                    <a:pt x="8265" y="2788"/>
                    <a:pt x="8210" y="2788"/>
                    <a:pt x="8210" y="2788"/>
                  </a:cubicBezTo>
                  <a:cubicBezTo>
                    <a:pt x="8155" y="2788"/>
                    <a:pt x="7990" y="2710"/>
                    <a:pt x="7935" y="2749"/>
                  </a:cubicBezTo>
                  <a:cubicBezTo>
                    <a:pt x="7935" y="2749"/>
                    <a:pt x="7990" y="2788"/>
                    <a:pt x="7990" y="2788"/>
                  </a:cubicBezTo>
                  <a:cubicBezTo>
                    <a:pt x="7990" y="2788"/>
                    <a:pt x="7935" y="2828"/>
                    <a:pt x="7935" y="2828"/>
                  </a:cubicBezTo>
                  <a:cubicBezTo>
                    <a:pt x="7935" y="2828"/>
                    <a:pt x="7935" y="2788"/>
                    <a:pt x="7935" y="2788"/>
                  </a:cubicBezTo>
                  <a:cubicBezTo>
                    <a:pt x="7880" y="2788"/>
                    <a:pt x="7880" y="2828"/>
                    <a:pt x="7824" y="2828"/>
                  </a:cubicBezTo>
                  <a:cubicBezTo>
                    <a:pt x="7824" y="2788"/>
                    <a:pt x="7824" y="2788"/>
                    <a:pt x="7880" y="2788"/>
                  </a:cubicBezTo>
                  <a:cubicBezTo>
                    <a:pt x="7824" y="2788"/>
                    <a:pt x="7714" y="2788"/>
                    <a:pt x="7659" y="2749"/>
                  </a:cubicBezTo>
                  <a:cubicBezTo>
                    <a:pt x="7659" y="2749"/>
                    <a:pt x="7659" y="2749"/>
                    <a:pt x="7659" y="2749"/>
                  </a:cubicBezTo>
                  <a:cubicBezTo>
                    <a:pt x="7604" y="2749"/>
                    <a:pt x="7604" y="2710"/>
                    <a:pt x="7549" y="2710"/>
                  </a:cubicBezTo>
                  <a:cubicBezTo>
                    <a:pt x="7549" y="2710"/>
                    <a:pt x="7549" y="2710"/>
                    <a:pt x="7549" y="2710"/>
                  </a:cubicBezTo>
                  <a:cubicBezTo>
                    <a:pt x="7549" y="2671"/>
                    <a:pt x="7494" y="2671"/>
                    <a:pt x="7439" y="2671"/>
                  </a:cubicBezTo>
                  <a:cubicBezTo>
                    <a:pt x="7384" y="2671"/>
                    <a:pt x="7329" y="2671"/>
                    <a:pt x="7273" y="2671"/>
                  </a:cubicBezTo>
                  <a:cubicBezTo>
                    <a:pt x="7329" y="2710"/>
                    <a:pt x="7218" y="2671"/>
                    <a:pt x="7218" y="2710"/>
                  </a:cubicBezTo>
                  <a:cubicBezTo>
                    <a:pt x="7218" y="2671"/>
                    <a:pt x="7218" y="2671"/>
                    <a:pt x="7163" y="2671"/>
                  </a:cubicBezTo>
                  <a:cubicBezTo>
                    <a:pt x="7163" y="2671"/>
                    <a:pt x="7108" y="2710"/>
                    <a:pt x="7108" y="2749"/>
                  </a:cubicBezTo>
                  <a:cubicBezTo>
                    <a:pt x="7163" y="2749"/>
                    <a:pt x="7163" y="2828"/>
                    <a:pt x="7108" y="2828"/>
                  </a:cubicBezTo>
                  <a:cubicBezTo>
                    <a:pt x="7108" y="2828"/>
                    <a:pt x="7108" y="2867"/>
                    <a:pt x="7053" y="2867"/>
                  </a:cubicBezTo>
                  <a:cubicBezTo>
                    <a:pt x="7053" y="2906"/>
                    <a:pt x="7053" y="2906"/>
                    <a:pt x="7053" y="2906"/>
                  </a:cubicBezTo>
                  <a:cubicBezTo>
                    <a:pt x="6998" y="2945"/>
                    <a:pt x="6943" y="2906"/>
                    <a:pt x="6888" y="2945"/>
                  </a:cubicBezTo>
                  <a:cubicBezTo>
                    <a:pt x="6833" y="2945"/>
                    <a:pt x="6888" y="3024"/>
                    <a:pt x="6833" y="3063"/>
                  </a:cubicBezTo>
                  <a:cubicBezTo>
                    <a:pt x="6833" y="3024"/>
                    <a:pt x="6833" y="2985"/>
                    <a:pt x="6888" y="2945"/>
                  </a:cubicBezTo>
                  <a:cubicBezTo>
                    <a:pt x="6888" y="2906"/>
                    <a:pt x="6943" y="2906"/>
                    <a:pt x="6998" y="2906"/>
                  </a:cubicBezTo>
                  <a:cubicBezTo>
                    <a:pt x="6998" y="2867"/>
                    <a:pt x="7108" y="2867"/>
                    <a:pt x="7108" y="2828"/>
                  </a:cubicBezTo>
                  <a:cubicBezTo>
                    <a:pt x="7163" y="2788"/>
                    <a:pt x="7108" y="2788"/>
                    <a:pt x="7053" y="2788"/>
                  </a:cubicBezTo>
                  <a:cubicBezTo>
                    <a:pt x="7053" y="2788"/>
                    <a:pt x="6998" y="2788"/>
                    <a:pt x="6998" y="2788"/>
                  </a:cubicBezTo>
                  <a:cubicBezTo>
                    <a:pt x="6998" y="2749"/>
                    <a:pt x="7108" y="2749"/>
                    <a:pt x="7053" y="2710"/>
                  </a:cubicBezTo>
                  <a:cubicBezTo>
                    <a:pt x="7053" y="2710"/>
                    <a:pt x="6998" y="2749"/>
                    <a:pt x="6943" y="2749"/>
                  </a:cubicBezTo>
                  <a:cubicBezTo>
                    <a:pt x="6943" y="2710"/>
                    <a:pt x="6998" y="2710"/>
                    <a:pt x="7053" y="2710"/>
                  </a:cubicBezTo>
                  <a:cubicBezTo>
                    <a:pt x="7053" y="2671"/>
                    <a:pt x="7053" y="2631"/>
                    <a:pt x="7108" y="2631"/>
                  </a:cubicBezTo>
                  <a:cubicBezTo>
                    <a:pt x="7108" y="2631"/>
                    <a:pt x="7053" y="2631"/>
                    <a:pt x="7053" y="2631"/>
                  </a:cubicBezTo>
                  <a:cubicBezTo>
                    <a:pt x="7053" y="2592"/>
                    <a:pt x="7163" y="2553"/>
                    <a:pt x="7053" y="2553"/>
                  </a:cubicBezTo>
                  <a:cubicBezTo>
                    <a:pt x="7053" y="2553"/>
                    <a:pt x="6998" y="2553"/>
                    <a:pt x="6998" y="2553"/>
                  </a:cubicBezTo>
                  <a:cubicBezTo>
                    <a:pt x="6998" y="2553"/>
                    <a:pt x="6998" y="2553"/>
                    <a:pt x="6998" y="2553"/>
                  </a:cubicBezTo>
                  <a:cubicBezTo>
                    <a:pt x="6998" y="2553"/>
                    <a:pt x="6998" y="2553"/>
                    <a:pt x="6943" y="2553"/>
                  </a:cubicBezTo>
                  <a:cubicBezTo>
                    <a:pt x="6888" y="2592"/>
                    <a:pt x="6833" y="2592"/>
                    <a:pt x="6833" y="2631"/>
                  </a:cubicBezTo>
                  <a:cubicBezTo>
                    <a:pt x="6778" y="2671"/>
                    <a:pt x="6778" y="2710"/>
                    <a:pt x="6722" y="2710"/>
                  </a:cubicBezTo>
                  <a:cubicBezTo>
                    <a:pt x="6778" y="2631"/>
                    <a:pt x="6833" y="2592"/>
                    <a:pt x="6888" y="2513"/>
                  </a:cubicBezTo>
                  <a:cubicBezTo>
                    <a:pt x="6778" y="2553"/>
                    <a:pt x="6778" y="2553"/>
                    <a:pt x="6722" y="2592"/>
                  </a:cubicBezTo>
                  <a:cubicBezTo>
                    <a:pt x="6722" y="2553"/>
                    <a:pt x="6778" y="2553"/>
                    <a:pt x="6778" y="2513"/>
                  </a:cubicBezTo>
                  <a:cubicBezTo>
                    <a:pt x="6778" y="2513"/>
                    <a:pt x="6778" y="2513"/>
                    <a:pt x="6722" y="2513"/>
                  </a:cubicBezTo>
                  <a:cubicBezTo>
                    <a:pt x="6722" y="2513"/>
                    <a:pt x="6722" y="2513"/>
                    <a:pt x="6667" y="2513"/>
                  </a:cubicBezTo>
                  <a:cubicBezTo>
                    <a:pt x="6667" y="2513"/>
                    <a:pt x="6667" y="2513"/>
                    <a:pt x="6667" y="2513"/>
                  </a:cubicBezTo>
                  <a:cubicBezTo>
                    <a:pt x="6667" y="2513"/>
                    <a:pt x="6612" y="2513"/>
                    <a:pt x="6612" y="2513"/>
                  </a:cubicBezTo>
                  <a:cubicBezTo>
                    <a:pt x="6612" y="2513"/>
                    <a:pt x="6612" y="2474"/>
                    <a:pt x="6612" y="2474"/>
                  </a:cubicBezTo>
                  <a:cubicBezTo>
                    <a:pt x="6612" y="2513"/>
                    <a:pt x="6612" y="2513"/>
                    <a:pt x="6557" y="2513"/>
                  </a:cubicBezTo>
                  <a:cubicBezTo>
                    <a:pt x="6557" y="2513"/>
                    <a:pt x="6557" y="2513"/>
                    <a:pt x="6557" y="2553"/>
                  </a:cubicBezTo>
                  <a:cubicBezTo>
                    <a:pt x="6502" y="2553"/>
                    <a:pt x="6447" y="2592"/>
                    <a:pt x="6447" y="2553"/>
                  </a:cubicBezTo>
                  <a:cubicBezTo>
                    <a:pt x="6502" y="2553"/>
                    <a:pt x="6502" y="2513"/>
                    <a:pt x="6557" y="2513"/>
                  </a:cubicBezTo>
                  <a:cubicBezTo>
                    <a:pt x="6557" y="2474"/>
                    <a:pt x="6557" y="2513"/>
                    <a:pt x="6612" y="2474"/>
                  </a:cubicBezTo>
                  <a:cubicBezTo>
                    <a:pt x="6612" y="2474"/>
                    <a:pt x="6557" y="2474"/>
                    <a:pt x="6557" y="2474"/>
                  </a:cubicBezTo>
                  <a:cubicBezTo>
                    <a:pt x="6557" y="2435"/>
                    <a:pt x="6557" y="2435"/>
                    <a:pt x="6557" y="2435"/>
                  </a:cubicBezTo>
                  <a:cubicBezTo>
                    <a:pt x="6557" y="2396"/>
                    <a:pt x="6502" y="2435"/>
                    <a:pt x="6502" y="2435"/>
                  </a:cubicBezTo>
                  <a:cubicBezTo>
                    <a:pt x="6392" y="2435"/>
                    <a:pt x="6392" y="2356"/>
                    <a:pt x="6337" y="2435"/>
                  </a:cubicBezTo>
                  <a:cubicBezTo>
                    <a:pt x="6337" y="2396"/>
                    <a:pt x="6392" y="2396"/>
                    <a:pt x="6392" y="2396"/>
                  </a:cubicBezTo>
                  <a:cubicBezTo>
                    <a:pt x="6337" y="2356"/>
                    <a:pt x="6337" y="2356"/>
                    <a:pt x="6337" y="2356"/>
                  </a:cubicBezTo>
                  <a:cubicBezTo>
                    <a:pt x="6392" y="2356"/>
                    <a:pt x="6392" y="2317"/>
                    <a:pt x="6392" y="2278"/>
                  </a:cubicBezTo>
                  <a:cubicBezTo>
                    <a:pt x="6392" y="2239"/>
                    <a:pt x="6392" y="2199"/>
                    <a:pt x="6392" y="2278"/>
                  </a:cubicBezTo>
                  <a:cubicBezTo>
                    <a:pt x="6447" y="2278"/>
                    <a:pt x="6392" y="2317"/>
                    <a:pt x="6447" y="2356"/>
                  </a:cubicBezTo>
                  <a:cubicBezTo>
                    <a:pt x="6447" y="2356"/>
                    <a:pt x="6502" y="2356"/>
                    <a:pt x="6557" y="2356"/>
                  </a:cubicBezTo>
                  <a:cubicBezTo>
                    <a:pt x="6612" y="2356"/>
                    <a:pt x="6667" y="2356"/>
                    <a:pt x="6667" y="2396"/>
                  </a:cubicBezTo>
                  <a:cubicBezTo>
                    <a:pt x="6722" y="2396"/>
                    <a:pt x="6778" y="2435"/>
                    <a:pt x="6833" y="2396"/>
                  </a:cubicBezTo>
                  <a:cubicBezTo>
                    <a:pt x="6888" y="2396"/>
                    <a:pt x="6943" y="2278"/>
                    <a:pt x="6888" y="2239"/>
                  </a:cubicBezTo>
                  <a:cubicBezTo>
                    <a:pt x="6888" y="2239"/>
                    <a:pt x="6888" y="2239"/>
                    <a:pt x="6888" y="2239"/>
                  </a:cubicBezTo>
                  <a:cubicBezTo>
                    <a:pt x="6833" y="2239"/>
                    <a:pt x="6833" y="2239"/>
                    <a:pt x="6833" y="2199"/>
                  </a:cubicBezTo>
                  <a:cubicBezTo>
                    <a:pt x="6778" y="2199"/>
                    <a:pt x="6722" y="2199"/>
                    <a:pt x="6722" y="2199"/>
                  </a:cubicBezTo>
                  <a:cubicBezTo>
                    <a:pt x="6667" y="2199"/>
                    <a:pt x="6612" y="2199"/>
                    <a:pt x="6612" y="2160"/>
                  </a:cubicBezTo>
                  <a:cubicBezTo>
                    <a:pt x="6612" y="2160"/>
                    <a:pt x="6612" y="2160"/>
                    <a:pt x="6612" y="2160"/>
                  </a:cubicBezTo>
                  <a:cubicBezTo>
                    <a:pt x="6557" y="2121"/>
                    <a:pt x="6557" y="2121"/>
                    <a:pt x="6502" y="2121"/>
                  </a:cubicBezTo>
                  <a:cubicBezTo>
                    <a:pt x="6502" y="2121"/>
                    <a:pt x="6502" y="2121"/>
                    <a:pt x="6447" y="2121"/>
                  </a:cubicBezTo>
                  <a:cubicBezTo>
                    <a:pt x="6447" y="2081"/>
                    <a:pt x="6447" y="2081"/>
                    <a:pt x="6447" y="2081"/>
                  </a:cubicBezTo>
                  <a:cubicBezTo>
                    <a:pt x="6392" y="2042"/>
                    <a:pt x="6337" y="2003"/>
                    <a:pt x="6337" y="2003"/>
                  </a:cubicBezTo>
                  <a:cubicBezTo>
                    <a:pt x="6282" y="2042"/>
                    <a:pt x="6337" y="2081"/>
                    <a:pt x="6337" y="2081"/>
                  </a:cubicBezTo>
                  <a:cubicBezTo>
                    <a:pt x="6337" y="2081"/>
                    <a:pt x="6337" y="2121"/>
                    <a:pt x="6337" y="2121"/>
                  </a:cubicBezTo>
                  <a:cubicBezTo>
                    <a:pt x="6337" y="2121"/>
                    <a:pt x="6392" y="2160"/>
                    <a:pt x="6392" y="2160"/>
                  </a:cubicBezTo>
                  <a:cubicBezTo>
                    <a:pt x="6392" y="2239"/>
                    <a:pt x="6337" y="2199"/>
                    <a:pt x="6337" y="2199"/>
                  </a:cubicBezTo>
                  <a:cubicBezTo>
                    <a:pt x="6282" y="2160"/>
                    <a:pt x="6282" y="2121"/>
                    <a:pt x="6227" y="2121"/>
                  </a:cubicBezTo>
                  <a:cubicBezTo>
                    <a:pt x="6171" y="2121"/>
                    <a:pt x="6171" y="2199"/>
                    <a:pt x="6171" y="2199"/>
                  </a:cubicBezTo>
                  <a:cubicBezTo>
                    <a:pt x="6171" y="2239"/>
                    <a:pt x="6171" y="2239"/>
                    <a:pt x="6171" y="2239"/>
                  </a:cubicBezTo>
                  <a:cubicBezTo>
                    <a:pt x="6171" y="2278"/>
                    <a:pt x="6227" y="2278"/>
                    <a:pt x="6227" y="2317"/>
                  </a:cubicBezTo>
                  <a:cubicBezTo>
                    <a:pt x="6227" y="2317"/>
                    <a:pt x="6171" y="2278"/>
                    <a:pt x="6116" y="2278"/>
                  </a:cubicBezTo>
                  <a:cubicBezTo>
                    <a:pt x="6116" y="2278"/>
                    <a:pt x="6116" y="2278"/>
                    <a:pt x="6116" y="2278"/>
                  </a:cubicBezTo>
                  <a:cubicBezTo>
                    <a:pt x="6116" y="2278"/>
                    <a:pt x="6061" y="2317"/>
                    <a:pt x="6061" y="2317"/>
                  </a:cubicBezTo>
                  <a:cubicBezTo>
                    <a:pt x="6061" y="2317"/>
                    <a:pt x="6006" y="2356"/>
                    <a:pt x="5951" y="2396"/>
                  </a:cubicBezTo>
                  <a:cubicBezTo>
                    <a:pt x="6006" y="2356"/>
                    <a:pt x="6061" y="2278"/>
                    <a:pt x="5951" y="2239"/>
                  </a:cubicBezTo>
                  <a:cubicBezTo>
                    <a:pt x="5951" y="2239"/>
                    <a:pt x="5951" y="2239"/>
                    <a:pt x="5951" y="2239"/>
                  </a:cubicBezTo>
                  <a:cubicBezTo>
                    <a:pt x="5896" y="2239"/>
                    <a:pt x="5896" y="2199"/>
                    <a:pt x="5896" y="2199"/>
                  </a:cubicBezTo>
                  <a:cubicBezTo>
                    <a:pt x="5896" y="2199"/>
                    <a:pt x="5841" y="2199"/>
                    <a:pt x="5841" y="2199"/>
                  </a:cubicBezTo>
                  <a:cubicBezTo>
                    <a:pt x="5786" y="2199"/>
                    <a:pt x="5786" y="2199"/>
                    <a:pt x="5731" y="2199"/>
                  </a:cubicBezTo>
                  <a:cubicBezTo>
                    <a:pt x="5731" y="2239"/>
                    <a:pt x="5731" y="2278"/>
                    <a:pt x="5731" y="2317"/>
                  </a:cubicBezTo>
                  <a:cubicBezTo>
                    <a:pt x="5786" y="2356"/>
                    <a:pt x="5786" y="2435"/>
                    <a:pt x="5786" y="2435"/>
                  </a:cubicBezTo>
                  <a:cubicBezTo>
                    <a:pt x="5731" y="2474"/>
                    <a:pt x="5620" y="2474"/>
                    <a:pt x="5620" y="2474"/>
                  </a:cubicBezTo>
                  <a:cubicBezTo>
                    <a:pt x="5510" y="2435"/>
                    <a:pt x="5510" y="2396"/>
                    <a:pt x="5455" y="2356"/>
                  </a:cubicBezTo>
                  <a:cubicBezTo>
                    <a:pt x="5455" y="2356"/>
                    <a:pt x="5400" y="2356"/>
                    <a:pt x="5400" y="2356"/>
                  </a:cubicBezTo>
                  <a:cubicBezTo>
                    <a:pt x="5345" y="2356"/>
                    <a:pt x="5400" y="2356"/>
                    <a:pt x="5400" y="2396"/>
                  </a:cubicBezTo>
                  <a:cubicBezTo>
                    <a:pt x="5400" y="2396"/>
                    <a:pt x="5400" y="2396"/>
                    <a:pt x="5400" y="2396"/>
                  </a:cubicBezTo>
                  <a:cubicBezTo>
                    <a:pt x="5455" y="2396"/>
                    <a:pt x="5455" y="2435"/>
                    <a:pt x="5455" y="2435"/>
                  </a:cubicBezTo>
                  <a:cubicBezTo>
                    <a:pt x="5400" y="2474"/>
                    <a:pt x="5400" y="2474"/>
                    <a:pt x="5400" y="2474"/>
                  </a:cubicBezTo>
                  <a:cubicBezTo>
                    <a:pt x="5400" y="2513"/>
                    <a:pt x="5400" y="2553"/>
                    <a:pt x="5345" y="2592"/>
                  </a:cubicBezTo>
                  <a:cubicBezTo>
                    <a:pt x="5290" y="2631"/>
                    <a:pt x="5290" y="2631"/>
                    <a:pt x="5290" y="2631"/>
                  </a:cubicBezTo>
                  <a:cubicBezTo>
                    <a:pt x="5235" y="2671"/>
                    <a:pt x="5235" y="2631"/>
                    <a:pt x="5180" y="2631"/>
                  </a:cubicBezTo>
                  <a:cubicBezTo>
                    <a:pt x="5180" y="2671"/>
                    <a:pt x="5124" y="2671"/>
                    <a:pt x="5124" y="2710"/>
                  </a:cubicBezTo>
                  <a:cubicBezTo>
                    <a:pt x="5069" y="2710"/>
                    <a:pt x="5069" y="2671"/>
                    <a:pt x="5014" y="2710"/>
                  </a:cubicBezTo>
                  <a:cubicBezTo>
                    <a:pt x="4959" y="2710"/>
                    <a:pt x="4959" y="2749"/>
                    <a:pt x="4959" y="2788"/>
                  </a:cubicBezTo>
                  <a:cubicBezTo>
                    <a:pt x="4904" y="2867"/>
                    <a:pt x="4904" y="2906"/>
                    <a:pt x="4849" y="2945"/>
                  </a:cubicBezTo>
                  <a:cubicBezTo>
                    <a:pt x="4849" y="2985"/>
                    <a:pt x="4794" y="2985"/>
                    <a:pt x="4794" y="2985"/>
                  </a:cubicBezTo>
                  <a:cubicBezTo>
                    <a:pt x="4684" y="3024"/>
                    <a:pt x="4629" y="3063"/>
                    <a:pt x="4573" y="3103"/>
                  </a:cubicBezTo>
                  <a:cubicBezTo>
                    <a:pt x="4518" y="3103"/>
                    <a:pt x="4463" y="3142"/>
                    <a:pt x="4518" y="3142"/>
                  </a:cubicBezTo>
                  <a:cubicBezTo>
                    <a:pt x="4573" y="3181"/>
                    <a:pt x="4684" y="3103"/>
                    <a:pt x="4684" y="3181"/>
                  </a:cubicBezTo>
                  <a:cubicBezTo>
                    <a:pt x="4739" y="3220"/>
                    <a:pt x="4629" y="3260"/>
                    <a:pt x="4629" y="3299"/>
                  </a:cubicBezTo>
                  <a:cubicBezTo>
                    <a:pt x="4573" y="3377"/>
                    <a:pt x="4518" y="3456"/>
                    <a:pt x="4518" y="3535"/>
                  </a:cubicBezTo>
                  <a:cubicBezTo>
                    <a:pt x="4573" y="3613"/>
                    <a:pt x="4573" y="3652"/>
                    <a:pt x="4629" y="3731"/>
                  </a:cubicBezTo>
                  <a:cubicBezTo>
                    <a:pt x="4629" y="3731"/>
                    <a:pt x="4629" y="3809"/>
                    <a:pt x="4629" y="3809"/>
                  </a:cubicBezTo>
                  <a:cubicBezTo>
                    <a:pt x="4684" y="3849"/>
                    <a:pt x="4794" y="3888"/>
                    <a:pt x="4849" y="3888"/>
                  </a:cubicBezTo>
                  <a:cubicBezTo>
                    <a:pt x="4904" y="3927"/>
                    <a:pt x="4959" y="3927"/>
                    <a:pt x="5014" y="3967"/>
                  </a:cubicBezTo>
                  <a:cubicBezTo>
                    <a:pt x="5014" y="3967"/>
                    <a:pt x="5014" y="4006"/>
                    <a:pt x="5069" y="4045"/>
                  </a:cubicBezTo>
                  <a:cubicBezTo>
                    <a:pt x="5124" y="4084"/>
                    <a:pt x="5180" y="4124"/>
                    <a:pt x="5180" y="4202"/>
                  </a:cubicBezTo>
                  <a:cubicBezTo>
                    <a:pt x="5235" y="4202"/>
                    <a:pt x="5290" y="4281"/>
                    <a:pt x="5345" y="4320"/>
                  </a:cubicBezTo>
                  <a:cubicBezTo>
                    <a:pt x="5345" y="4320"/>
                    <a:pt x="5290" y="4399"/>
                    <a:pt x="5290" y="4438"/>
                  </a:cubicBezTo>
                  <a:cubicBezTo>
                    <a:pt x="5235" y="4516"/>
                    <a:pt x="5180" y="4595"/>
                    <a:pt x="5124" y="4634"/>
                  </a:cubicBezTo>
                  <a:cubicBezTo>
                    <a:pt x="5014" y="4752"/>
                    <a:pt x="4959" y="4831"/>
                    <a:pt x="4849" y="4948"/>
                  </a:cubicBezTo>
                  <a:cubicBezTo>
                    <a:pt x="4849" y="4988"/>
                    <a:pt x="4849" y="5027"/>
                    <a:pt x="4849" y="5066"/>
                  </a:cubicBezTo>
                  <a:cubicBezTo>
                    <a:pt x="4959" y="5263"/>
                    <a:pt x="5069" y="5498"/>
                    <a:pt x="5180" y="5695"/>
                  </a:cubicBezTo>
                  <a:cubicBezTo>
                    <a:pt x="5235" y="5812"/>
                    <a:pt x="5290" y="5930"/>
                    <a:pt x="5345" y="6048"/>
                  </a:cubicBezTo>
                  <a:cubicBezTo>
                    <a:pt x="5345" y="6087"/>
                    <a:pt x="5345" y="6087"/>
                    <a:pt x="5345" y="6127"/>
                  </a:cubicBezTo>
                  <a:cubicBezTo>
                    <a:pt x="5345" y="6166"/>
                    <a:pt x="5400" y="6166"/>
                    <a:pt x="5345" y="6166"/>
                  </a:cubicBezTo>
                  <a:cubicBezTo>
                    <a:pt x="5345" y="6166"/>
                    <a:pt x="5345" y="6127"/>
                    <a:pt x="5290" y="6127"/>
                  </a:cubicBezTo>
                  <a:cubicBezTo>
                    <a:pt x="5290" y="6127"/>
                    <a:pt x="5290" y="6166"/>
                    <a:pt x="5290" y="6166"/>
                  </a:cubicBezTo>
                  <a:cubicBezTo>
                    <a:pt x="5235" y="6166"/>
                    <a:pt x="5180" y="6166"/>
                    <a:pt x="5180" y="6205"/>
                  </a:cubicBezTo>
                  <a:cubicBezTo>
                    <a:pt x="5235" y="6244"/>
                    <a:pt x="5235" y="6244"/>
                    <a:pt x="5180" y="6284"/>
                  </a:cubicBezTo>
                  <a:cubicBezTo>
                    <a:pt x="5180" y="6323"/>
                    <a:pt x="5180" y="6362"/>
                    <a:pt x="5180" y="6401"/>
                  </a:cubicBezTo>
                  <a:cubicBezTo>
                    <a:pt x="5180" y="6441"/>
                    <a:pt x="5180" y="6441"/>
                    <a:pt x="5124" y="6519"/>
                  </a:cubicBezTo>
                  <a:cubicBezTo>
                    <a:pt x="5069" y="6559"/>
                    <a:pt x="5124" y="6519"/>
                    <a:pt x="5180" y="6559"/>
                  </a:cubicBezTo>
                  <a:cubicBezTo>
                    <a:pt x="5290" y="6559"/>
                    <a:pt x="5235" y="6598"/>
                    <a:pt x="5235" y="6598"/>
                  </a:cubicBezTo>
                  <a:cubicBezTo>
                    <a:pt x="5235" y="6637"/>
                    <a:pt x="5235" y="6637"/>
                    <a:pt x="5180" y="6637"/>
                  </a:cubicBezTo>
                  <a:cubicBezTo>
                    <a:pt x="5124" y="6676"/>
                    <a:pt x="5124" y="6676"/>
                    <a:pt x="5124" y="6716"/>
                  </a:cubicBezTo>
                  <a:cubicBezTo>
                    <a:pt x="5124" y="6755"/>
                    <a:pt x="5124" y="6794"/>
                    <a:pt x="5124" y="6833"/>
                  </a:cubicBezTo>
                  <a:cubicBezTo>
                    <a:pt x="5180" y="6873"/>
                    <a:pt x="5180" y="6912"/>
                    <a:pt x="5235" y="6912"/>
                  </a:cubicBezTo>
                  <a:cubicBezTo>
                    <a:pt x="5290" y="6912"/>
                    <a:pt x="5290" y="6912"/>
                    <a:pt x="5345" y="6912"/>
                  </a:cubicBezTo>
                  <a:cubicBezTo>
                    <a:pt x="5400" y="6912"/>
                    <a:pt x="5345" y="6912"/>
                    <a:pt x="5400" y="6951"/>
                  </a:cubicBezTo>
                  <a:cubicBezTo>
                    <a:pt x="5400" y="6951"/>
                    <a:pt x="5400" y="6991"/>
                    <a:pt x="5400" y="6991"/>
                  </a:cubicBezTo>
                  <a:cubicBezTo>
                    <a:pt x="5400" y="6991"/>
                    <a:pt x="5400" y="7030"/>
                    <a:pt x="5400" y="7030"/>
                  </a:cubicBezTo>
                  <a:cubicBezTo>
                    <a:pt x="5400" y="7069"/>
                    <a:pt x="5290" y="7069"/>
                    <a:pt x="5290" y="7108"/>
                  </a:cubicBezTo>
                  <a:cubicBezTo>
                    <a:pt x="5290" y="7108"/>
                    <a:pt x="5290" y="7148"/>
                    <a:pt x="5290" y="7148"/>
                  </a:cubicBezTo>
                  <a:cubicBezTo>
                    <a:pt x="5345" y="7148"/>
                    <a:pt x="5345" y="7187"/>
                    <a:pt x="5345" y="7187"/>
                  </a:cubicBezTo>
                  <a:cubicBezTo>
                    <a:pt x="5345" y="7187"/>
                    <a:pt x="5345" y="7226"/>
                    <a:pt x="5345" y="7226"/>
                  </a:cubicBezTo>
                  <a:cubicBezTo>
                    <a:pt x="5345" y="7265"/>
                    <a:pt x="5455" y="7305"/>
                    <a:pt x="5455" y="7305"/>
                  </a:cubicBezTo>
                  <a:cubicBezTo>
                    <a:pt x="5510" y="7305"/>
                    <a:pt x="5510" y="7305"/>
                    <a:pt x="5510" y="7344"/>
                  </a:cubicBezTo>
                  <a:cubicBezTo>
                    <a:pt x="5510" y="7344"/>
                    <a:pt x="5510" y="7344"/>
                    <a:pt x="5565" y="7344"/>
                  </a:cubicBezTo>
                  <a:cubicBezTo>
                    <a:pt x="5565" y="7383"/>
                    <a:pt x="5565" y="7383"/>
                    <a:pt x="5565" y="7383"/>
                  </a:cubicBezTo>
                  <a:cubicBezTo>
                    <a:pt x="5620" y="7383"/>
                    <a:pt x="5565" y="7383"/>
                    <a:pt x="5565" y="7423"/>
                  </a:cubicBezTo>
                  <a:cubicBezTo>
                    <a:pt x="5565" y="7462"/>
                    <a:pt x="5620" y="7462"/>
                    <a:pt x="5620" y="7501"/>
                  </a:cubicBezTo>
                  <a:cubicBezTo>
                    <a:pt x="5620" y="7540"/>
                    <a:pt x="5565" y="7540"/>
                    <a:pt x="5565" y="7580"/>
                  </a:cubicBezTo>
                  <a:cubicBezTo>
                    <a:pt x="5510" y="7619"/>
                    <a:pt x="5455" y="7697"/>
                    <a:pt x="5455" y="7737"/>
                  </a:cubicBezTo>
                  <a:cubicBezTo>
                    <a:pt x="5400" y="7776"/>
                    <a:pt x="5345" y="7776"/>
                    <a:pt x="5290" y="7776"/>
                  </a:cubicBezTo>
                  <a:cubicBezTo>
                    <a:pt x="5400" y="7855"/>
                    <a:pt x="5510" y="7933"/>
                    <a:pt x="5620" y="8012"/>
                  </a:cubicBezTo>
                  <a:cubicBezTo>
                    <a:pt x="5731" y="8090"/>
                    <a:pt x="5786" y="8129"/>
                    <a:pt x="5841" y="8169"/>
                  </a:cubicBezTo>
                  <a:cubicBezTo>
                    <a:pt x="5896" y="8208"/>
                    <a:pt x="5951" y="8208"/>
                    <a:pt x="5951" y="8247"/>
                  </a:cubicBezTo>
                  <a:cubicBezTo>
                    <a:pt x="5951" y="8287"/>
                    <a:pt x="5951" y="8287"/>
                    <a:pt x="5951" y="8326"/>
                  </a:cubicBezTo>
                  <a:cubicBezTo>
                    <a:pt x="6006" y="8326"/>
                    <a:pt x="6061" y="8365"/>
                    <a:pt x="6061" y="8404"/>
                  </a:cubicBezTo>
                  <a:cubicBezTo>
                    <a:pt x="6116" y="8444"/>
                    <a:pt x="6116" y="8444"/>
                    <a:pt x="6116" y="8483"/>
                  </a:cubicBezTo>
                  <a:cubicBezTo>
                    <a:pt x="6061" y="8561"/>
                    <a:pt x="6006" y="8640"/>
                    <a:pt x="6006" y="8679"/>
                  </a:cubicBezTo>
                  <a:cubicBezTo>
                    <a:pt x="5951" y="8719"/>
                    <a:pt x="5951" y="8758"/>
                    <a:pt x="5951" y="8797"/>
                  </a:cubicBezTo>
                  <a:cubicBezTo>
                    <a:pt x="5786" y="8954"/>
                    <a:pt x="5620" y="9072"/>
                    <a:pt x="5455" y="9229"/>
                  </a:cubicBezTo>
                  <a:cubicBezTo>
                    <a:pt x="5180" y="9465"/>
                    <a:pt x="4959" y="9661"/>
                    <a:pt x="4684" y="9897"/>
                  </a:cubicBezTo>
                  <a:cubicBezTo>
                    <a:pt x="4684" y="9897"/>
                    <a:pt x="4629" y="9936"/>
                    <a:pt x="4629" y="9936"/>
                  </a:cubicBezTo>
                  <a:cubicBezTo>
                    <a:pt x="4573" y="9975"/>
                    <a:pt x="4518" y="9975"/>
                    <a:pt x="4518" y="10015"/>
                  </a:cubicBezTo>
                  <a:cubicBezTo>
                    <a:pt x="4408" y="10093"/>
                    <a:pt x="4353" y="10132"/>
                    <a:pt x="4243" y="10211"/>
                  </a:cubicBezTo>
                  <a:cubicBezTo>
                    <a:pt x="4243" y="10211"/>
                    <a:pt x="4188" y="10250"/>
                    <a:pt x="4188" y="10250"/>
                  </a:cubicBezTo>
                  <a:cubicBezTo>
                    <a:pt x="4188" y="10289"/>
                    <a:pt x="4243" y="10289"/>
                    <a:pt x="4243" y="10250"/>
                  </a:cubicBezTo>
                  <a:cubicBezTo>
                    <a:pt x="4243" y="10289"/>
                    <a:pt x="4353" y="10289"/>
                    <a:pt x="4353" y="10289"/>
                  </a:cubicBezTo>
                  <a:cubicBezTo>
                    <a:pt x="4353" y="10289"/>
                    <a:pt x="4353" y="10250"/>
                    <a:pt x="4353" y="10250"/>
                  </a:cubicBezTo>
                  <a:cubicBezTo>
                    <a:pt x="4408" y="10250"/>
                    <a:pt x="4408" y="10289"/>
                    <a:pt x="4408" y="10250"/>
                  </a:cubicBezTo>
                  <a:cubicBezTo>
                    <a:pt x="4408" y="10250"/>
                    <a:pt x="4463" y="10211"/>
                    <a:pt x="4463" y="10250"/>
                  </a:cubicBezTo>
                  <a:cubicBezTo>
                    <a:pt x="4463" y="10211"/>
                    <a:pt x="4463" y="10211"/>
                    <a:pt x="4463" y="10211"/>
                  </a:cubicBezTo>
                  <a:cubicBezTo>
                    <a:pt x="4463" y="10211"/>
                    <a:pt x="4463" y="10211"/>
                    <a:pt x="4518" y="10211"/>
                  </a:cubicBezTo>
                  <a:cubicBezTo>
                    <a:pt x="4518" y="10172"/>
                    <a:pt x="4463" y="10211"/>
                    <a:pt x="4518" y="10172"/>
                  </a:cubicBezTo>
                  <a:cubicBezTo>
                    <a:pt x="4573" y="10172"/>
                    <a:pt x="4629" y="10172"/>
                    <a:pt x="4629" y="10132"/>
                  </a:cubicBezTo>
                  <a:cubicBezTo>
                    <a:pt x="4684" y="10132"/>
                    <a:pt x="4684" y="10211"/>
                    <a:pt x="4629" y="10172"/>
                  </a:cubicBezTo>
                  <a:cubicBezTo>
                    <a:pt x="4629" y="10172"/>
                    <a:pt x="4629" y="10211"/>
                    <a:pt x="4629" y="10211"/>
                  </a:cubicBezTo>
                  <a:cubicBezTo>
                    <a:pt x="4573" y="10250"/>
                    <a:pt x="4684" y="10329"/>
                    <a:pt x="4629" y="10329"/>
                  </a:cubicBezTo>
                  <a:cubicBezTo>
                    <a:pt x="4629" y="10329"/>
                    <a:pt x="4573" y="10250"/>
                    <a:pt x="4518" y="10250"/>
                  </a:cubicBezTo>
                  <a:cubicBezTo>
                    <a:pt x="4518" y="10250"/>
                    <a:pt x="4573" y="10368"/>
                    <a:pt x="4629" y="10368"/>
                  </a:cubicBezTo>
                  <a:cubicBezTo>
                    <a:pt x="4629" y="10407"/>
                    <a:pt x="4739" y="10447"/>
                    <a:pt x="4684" y="10407"/>
                  </a:cubicBezTo>
                  <a:cubicBezTo>
                    <a:pt x="4739" y="10407"/>
                    <a:pt x="4739" y="10447"/>
                    <a:pt x="4739" y="10447"/>
                  </a:cubicBezTo>
                  <a:cubicBezTo>
                    <a:pt x="4739" y="10447"/>
                    <a:pt x="4794" y="10486"/>
                    <a:pt x="4794" y="10486"/>
                  </a:cubicBezTo>
                  <a:cubicBezTo>
                    <a:pt x="4849" y="10525"/>
                    <a:pt x="4849" y="10525"/>
                    <a:pt x="4904" y="10525"/>
                  </a:cubicBezTo>
                  <a:cubicBezTo>
                    <a:pt x="4959" y="10525"/>
                    <a:pt x="5014" y="10564"/>
                    <a:pt x="5014" y="10525"/>
                  </a:cubicBezTo>
                  <a:cubicBezTo>
                    <a:pt x="5069" y="10525"/>
                    <a:pt x="5069" y="10525"/>
                    <a:pt x="5069" y="10525"/>
                  </a:cubicBezTo>
                  <a:cubicBezTo>
                    <a:pt x="5124" y="10525"/>
                    <a:pt x="5235" y="10525"/>
                    <a:pt x="5235" y="10564"/>
                  </a:cubicBezTo>
                  <a:cubicBezTo>
                    <a:pt x="5290" y="10604"/>
                    <a:pt x="5235" y="10643"/>
                    <a:pt x="5290" y="10643"/>
                  </a:cubicBezTo>
                  <a:cubicBezTo>
                    <a:pt x="5345" y="10682"/>
                    <a:pt x="5400" y="10643"/>
                    <a:pt x="5400" y="10682"/>
                  </a:cubicBezTo>
                  <a:cubicBezTo>
                    <a:pt x="5455" y="10682"/>
                    <a:pt x="5455" y="10682"/>
                    <a:pt x="5400" y="10721"/>
                  </a:cubicBezTo>
                  <a:cubicBezTo>
                    <a:pt x="5400" y="10721"/>
                    <a:pt x="5455" y="10761"/>
                    <a:pt x="5400" y="10761"/>
                  </a:cubicBezTo>
                  <a:cubicBezTo>
                    <a:pt x="5345" y="10761"/>
                    <a:pt x="5235" y="10721"/>
                    <a:pt x="5180" y="10721"/>
                  </a:cubicBezTo>
                  <a:cubicBezTo>
                    <a:pt x="5069" y="10721"/>
                    <a:pt x="5014" y="10682"/>
                    <a:pt x="4904" y="10682"/>
                  </a:cubicBezTo>
                  <a:cubicBezTo>
                    <a:pt x="4849" y="10682"/>
                    <a:pt x="4849" y="10721"/>
                    <a:pt x="4794" y="10721"/>
                  </a:cubicBezTo>
                  <a:cubicBezTo>
                    <a:pt x="4904" y="10761"/>
                    <a:pt x="4684" y="10839"/>
                    <a:pt x="4684" y="10800"/>
                  </a:cubicBezTo>
                  <a:cubicBezTo>
                    <a:pt x="4629" y="10800"/>
                    <a:pt x="4629" y="10800"/>
                    <a:pt x="4573" y="10800"/>
                  </a:cubicBezTo>
                  <a:cubicBezTo>
                    <a:pt x="4573" y="10761"/>
                    <a:pt x="4573" y="10761"/>
                    <a:pt x="4573" y="10761"/>
                  </a:cubicBezTo>
                  <a:cubicBezTo>
                    <a:pt x="4463" y="10800"/>
                    <a:pt x="4518" y="10879"/>
                    <a:pt x="4518" y="10918"/>
                  </a:cubicBezTo>
                  <a:cubicBezTo>
                    <a:pt x="4463" y="10918"/>
                    <a:pt x="4408" y="10879"/>
                    <a:pt x="4408" y="10879"/>
                  </a:cubicBezTo>
                  <a:cubicBezTo>
                    <a:pt x="4408" y="10879"/>
                    <a:pt x="4408" y="10839"/>
                    <a:pt x="4353" y="10839"/>
                  </a:cubicBezTo>
                  <a:cubicBezTo>
                    <a:pt x="4298" y="10800"/>
                    <a:pt x="4298" y="10879"/>
                    <a:pt x="4298" y="10918"/>
                  </a:cubicBezTo>
                  <a:cubicBezTo>
                    <a:pt x="4298" y="10918"/>
                    <a:pt x="4353" y="10957"/>
                    <a:pt x="4353" y="10957"/>
                  </a:cubicBezTo>
                  <a:cubicBezTo>
                    <a:pt x="4353" y="10996"/>
                    <a:pt x="4298" y="11036"/>
                    <a:pt x="4298" y="11036"/>
                  </a:cubicBezTo>
                  <a:cubicBezTo>
                    <a:pt x="4298" y="11075"/>
                    <a:pt x="4408" y="11075"/>
                    <a:pt x="4408" y="11114"/>
                  </a:cubicBezTo>
                  <a:cubicBezTo>
                    <a:pt x="4353" y="11114"/>
                    <a:pt x="4298" y="11153"/>
                    <a:pt x="4298" y="11153"/>
                  </a:cubicBezTo>
                  <a:cubicBezTo>
                    <a:pt x="4298" y="11153"/>
                    <a:pt x="4353" y="11153"/>
                    <a:pt x="4353" y="11153"/>
                  </a:cubicBezTo>
                  <a:cubicBezTo>
                    <a:pt x="4353" y="11193"/>
                    <a:pt x="4298" y="11153"/>
                    <a:pt x="4298" y="11153"/>
                  </a:cubicBezTo>
                  <a:cubicBezTo>
                    <a:pt x="4243" y="11153"/>
                    <a:pt x="4243" y="11193"/>
                    <a:pt x="4243" y="11193"/>
                  </a:cubicBezTo>
                  <a:cubicBezTo>
                    <a:pt x="4188" y="11232"/>
                    <a:pt x="4188" y="11311"/>
                    <a:pt x="4188" y="11350"/>
                  </a:cubicBezTo>
                  <a:cubicBezTo>
                    <a:pt x="4133" y="11389"/>
                    <a:pt x="4133" y="11389"/>
                    <a:pt x="4078" y="11428"/>
                  </a:cubicBezTo>
                  <a:cubicBezTo>
                    <a:pt x="4022" y="11468"/>
                    <a:pt x="4022" y="11507"/>
                    <a:pt x="4022" y="11546"/>
                  </a:cubicBezTo>
                  <a:cubicBezTo>
                    <a:pt x="3967" y="11625"/>
                    <a:pt x="4078" y="11703"/>
                    <a:pt x="4078" y="11821"/>
                  </a:cubicBezTo>
                  <a:cubicBezTo>
                    <a:pt x="4078" y="11860"/>
                    <a:pt x="4022" y="11860"/>
                    <a:pt x="4078" y="11939"/>
                  </a:cubicBezTo>
                  <a:cubicBezTo>
                    <a:pt x="4078" y="11939"/>
                    <a:pt x="4078" y="11978"/>
                    <a:pt x="4133" y="12017"/>
                  </a:cubicBezTo>
                  <a:cubicBezTo>
                    <a:pt x="4133" y="12017"/>
                    <a:pt x="4133" y="12057"/>
                    <a:pt x="4133" y="12057"/>
                  </a:cubicBezTo>
                  <a:cubicBezTo>
                    <a:pt x="4133" y="12057"/>
                    <a:pt x="4133" y="12057"/>
                    <a:pt x="4133" y="12096"/>
                  </a:cubicBezTo>
                  <a:cubicBezTo>
                    <a:pt x="4133" y="12096"/>
                    <a:pt x="4133" y="12135"/>
                    <a:pt x="4133" y="12135"/>
                  </a:cubicBezTo>
                  <a:cubicBezTo>
                    <a:pt x="4133" y="12135"/>
                    <a:pt x="4188" y="12135"/>
                    <a:pt x="4188" y="12135"/>
                  </a:cubicBezTo>
                  <a:cubicBezTo>
                    <a:pt x="4243" y="12175"/>
                    <a:pt x="4078" y="12214"/>
                    <a:pt x="4078" y="12214"/>
                  </a:cubicBezTo>
                  <a:cubicBezTo>
                    <a:pt x="4078" y="12214"/>
                    <a:pt x="4078" y="12214"/>
                    <a:pt x="4078" y="12214"/>
                  </a:cubicBezTo>
                  <a:cubicBezTo>
                    <a:pt x="4022" y="12214"/>
                    <a:pt x="4078" y="12253"/>
                    <a:pt x="4022" y="12253"/>
                  </a:cubicBezTo>
                  <a:cubicBezTo>
                    <a:pt x="4022" y="12292"/>
                    <a:pt x="4022" y="12292"/>
                    <a:pt x="4022" y="12292"/>
                  </a:cubicBezTo>
                  <a:cubicBezTo>
                    <a:pt x="3967" y="12292"/>
                    <a:pt x="3967" y="12292"/>
                    <a:pt x="3967" y="12332"/>
                  </a:cubicBezTo>
                  <a:cubicBezTo>
                    <a:pt x="3967" y="12332"/>
                    <a:pt x="3967" y="12332"/>
                    <a:pt x="3967" y="12332"/>
                  </a:cubicBezTo>
                  <a:cubicBezTo>
                    <a:pt x="3967" y="12371"/>
                    <a:pt x="3967" y="12332"/>
                    <a:pt x="3967" y="12371"/>
                  </a:cubicBezTo>
                  <a:cubicBezTo>
                    <a:pt x="3967" y="12410"/>
                    <a:pt x="4022" y="12410"/>
                    <a:pt x="4078" y="12410"/>
                  </a:cubicBezTo>
                  <a:cubicBezTo>
                    <a:pt x="4078" y="12410"/>
                    <a:pt x="4022" y="12449"/>
                    <a:pt x="4078" y="12449"/>
                  </a:cubicBezTo>
                  <a:cubicBezTo>
                    <a:pt x="4078" y="12489"/>
                    <a:pt x="4133" y="12489"/>
                    <a:pt x="4133" y="12528"/>
                  </a:cubicBezTo>
                  <a:cubicBezTo>
                    <a:pt x="4188" y="12528"/>
                    <a:pt x="4188" y="12528"/>
                    <a:pt x="4188" y="12528"/>
                  </a:cubicBezTo>
                  <a:cubicBezTo>
                    <a:pt x="4243" y="12567"/>
                    <a:pt x="4243" y="12646"/>
                    <a:pt x="4188" y="12646"/>
                  </a:cubicBezTo>
                  <a:cubicBezTo>
                    <a:pt x="4188" y="12646"/>
                    <a:pt x="4133" y="12646"/>
                    <a:pt x="4133" y="12685"/>
                  </a:cubicBezTo>
                  <a:cubicBezTo>
                    <a:pt x="4133" y="12685"/>
                    <a:pt x="4188" y="12685"/>
                    <a:pt x="4188" y="12724"/>
                  </a:cubicBezTo>
                  <a:cubicBezTo>
                    <a:pt x="4188" y="12764"/>
                    <a:pt x="4133" y="12803"/>
                    <a:pt x="4133" y="12842"/>
                  </a:cubicBezTo>
                  <a:cubicBezTo>
                    <a:pt x="4133" y="12842"/>
                    <a:pt x="4188" y="12842"/>
                    <a:pt x="4243" y="12842"/>
                  </a:cubicBezTo>
                  <a:cubicBezTo>
                    <a:pt x="4298" y="12881"/>
                    <a:pt x="4243" y="12881"/>
                    <a:pt x="4243" y="12921"/>
                  </a:cubicBezTo>
                  <a:cubicBezTo>
                    <a:pt x="4243" y="12921"/>
                    <a:pt x="4298" y="12960"/>
                    <a:pt x="4298" y="12960"/>
                  </a:cubicBezTo>
                  <a:cubicBezTo>
                    <a:pt x="4298" y="12960"/>
                    <a:pt x="4298" y="12999"/>
                    <a:pt x="4298" y="12999"/>
                  </a:cubicBezTo>
                  <a:cubicBezTo>
                    <a:pt x="4298" y="13039"/>
                    <a:pt x="4353" y="13039"/>
                    <a:pt x="4353" y="13039"/>
                  </a:cubicBezTo>
                  <a:cubicBezTo>
                    <a:pt x="4353" y="13078"/>
                    <a:pt x="4353" y="13078"/>
                    <a:pt x="4353" y="13078"/>
                  </a:cubicBezTo>
                  <a:cubicBezTo>
                    <a:pt x="4353" y="13078"/>
                    <a:pt x="4353" y="13117"/>
                    <a:pt x="4408" y="13117"/>
                  </a:cubicBezTo>
                  <a:cubicBezTo>
                    <a:pt x="4408" y="13156"/>
                    <a:pt x="4408" y="13196"/>
                    <a:pt x="4408" y="13235"/>
                  </a:cubicBezTo>
                  <a:cubicBezTo>
                    <a:pt x="4408" y="13274"/>
                    <a:pt x="4353" y="13274"/>
                    <a:pt x="4408" y="13313"/>
                  </a:cubicBezTo>
                  <a:cubicBezTo>
                    <a:pt x="4408" y="13353"/>
                    <a:pt x="4463" y="13392"/>
                    <a:pt x="4463" y="13353"/>
                  </a:cubicBezTo>
                  <a:cubicBezTo>
                    <a:pt x="4463" y="13353"/>
                    <a:pt x="4518" y="13353"/>
                    <a:pt x="4518" y="13353"/>
                  </a:cubicBezTo>
                  <a:cubicBezTo>
                    <a:pt x="4518" y="13353"/>
                    <a:pt x="4573" y="13353"/>
                    <a:pt x="4573" y="13353"/>
                  </a:cubicBezTo>
                  <a:cubicBezTo>
                    <a:pt x="4629" y="13353"/>
                    <a:pt x="4629" y="13392"/>
                    <a:pt x="4629" y="13431"/>
                  </a:cubicBezTo>
                  <a:cubicBezTo>
                    <a:pt x="4684" y="13471"/>
                    <a:pt x="4739" y="13392"/>
                    <a:pt x="4849" y="13392"/>
                  </a:cubicBezTo>
                  <a:cubicBezTo>
                    <a:pt x="4849" y="13392"/>
                    <a:pt x="4959" y="13431"/>
                    <a:pt x="4959" y="13431"/>
                  </a:cubicBezTo>
                  <a:cubicBezTo>
                    <a:pt x="5014" y="13431"/>
                    <a:pt x="5014" y="13431"/>
                    <a:pt x="5014" y="13471"/>
                  </a:cubicBezTo>
                  <a:cubicBezTo>
                    <a:pt x="5014" y="13471"/>
                    <a:pt x="5014" y="13471"/>
                    <a:pt x="5014" y="13471"/>
                  </a:cubicBezTo>
                  <a:cubicBezTo>
                    <a:pt x="5014" y="13510"/>
                    <a:pt x="4959" y="13549"/>
                    <a:pt x="5014" y="13549"/>
                  </a:cubicBezTo>
                  <a:cubicBezTo>
                    <a:pt x="5014" y="13588"/>
                    <a:pt x="5014" y="13628"/>
                    <a:pt x="5069" y="13588"/>
                  </a:cubicBezTo>
                  <a:cubicBezTo>
                    <a:pt x="5124" y="13588"/>
                    <a:pt x="5124" y="13549"/>
                    <a:pt x="5180" y="13549"/>
                  </a:cubicBezTo>
                  <a:cubicBezTo>
                    <a:pt x="5180" y="13549"/>
                    <a:pt x="5180" y="13549"/>
                    <a:pt x="5235" y="13549"/>
                  </a:cubicBezTo>
                  <a:cubicBezTo>
                    <a:pt x="5235" y="13549"/>
                    <a:pt x="5235" y="13549"/>
                    <a:pt x="5235" y="13549"/>
                  </a:cubicBezTo>
                  <a:cubicBezTo>
                    <a:pt x="5235" y="13510"/>
                    <a:pt x="5235" y="13510"/>
                    <a:pt x="5290" y="13510"/>
                  </a:cubicBezTo>
                  <a:cubicBezTo>
                    <a:pt x="5290" y="13510"/>
                    <a:pt x="5345" y="13510"/>
                    <a:pt x="5400" y="13510"/>
                  </a:cubicBezTo>
                  <a:cubicBezTo>
                    <a:pt x="5400" y="13510"/>
                    <a:pt x="5400" y="13510"/>
                    <a:pt x="5400" y="13510"/>
                  </a:cubicBezTo>
                  <a:cubicBezTo>
                    <a:pt x="5455" y="13510"/>
                    <a:pt x="5510" y="13510"/>
                    <a:pt x="5510" y="13510"/>
                  </a:cubicBezTo>
                  <a:cubicBezTo>
                    <a:pt x="5510" y="13510"/>
                    <a:pt x="5565" y="13549"/>
                    <a:pt x="5565" y="13549"/>
                  </a:cubicBezTo>
                  <a:cubicBezTo>
                    <a:pt x="5565" y="13549"/>
                    <a:pt x="5565" y="13549"/>
                    <a:pt x="5565" y="13549"/>
                  </a:cubicBezTo>
                  <a:cubicBezTo>
                    <a:pt x="5565" y="13588"/>
                    <a:pt x="5620" y="13588"/>
                    <a:pt x="5620" y="13588"/>
                  </a:cubicBezTo>
                  <a:cubicBezTo>
                    <a:pt x="5620" y="13588"/>
                    <a:pt x="5620" y="13628"/>
                    <a:pt x="5620" y="13628"/>
                  </a:cubicBezTo>
                  <a:cubicBezTo>
                    <a:pt x="5620" y="13628"/>
                    <a:pt x="5676" y="13628"/>
                    <a:pt x="5676" y="13628"/>
                  </a:cubicBezTo>
                  <a:cubicBezTo>
                    <a:pt x="5676" y="13628"/>
                    <a:pt x="5676" y="13667"/>
                    <a:pt x="5676" y="13667"/>
                  </a:cubicBezTo>
                  <a:cubicBezTo>
                    <a:pt x="5731" y="13667"/>
                    <a:pt x="5786" y="13628"/>
                    <a:pt x="5786" y="13667"/>
                  </a:cubicBezTo>
                  <a:cubicBezTo>
                    <a:pt x="5786" y="13706"/>
                    <a:pt x="5786" y="13745"/>
                    <a:pt x="5786" y="13745"/>
                  </a:cubicBezTo>
                  <a:cubicBezTo>
                    <a:pt x="5786" y="13745"/>
                    <a:pt x="5786" y="13745"/>
                    <a:pt x="5786" y="13745"/>
                  </a:cubicBezTo>
                  <a:cubicBezTo>
                    <a:pt x="5786" y="13745"/>
                    <a:pt x="5786" y="13785"/>
                    <a:pt x="5786" y="13785"/>
                  </a:cubicBezTo>
                  <a:cubicBezTo>
                    <a:pt x="5786" y="13785"/>
                    <a:pt x="5786" y="13785"/>
                    <a:pt x="5731" y="13824"/>
                  </a:cubicBezTo>
                  <a:cubicBezTo>
                    <a:pt x="5731" y="13824"/>
                    <a:pt x="5731" y="13824"/>
                    <a:pt x="5731" y="13863"/>
                  </a:cubicBezTo>
                  <a:cubicBezTo>
                    <a:pt x="5731" y="13863"/>
                    <a:pt x="5731" y="13863"/>
                    <a:pt x="5731" y="13903"/>
                  </a:cubicBezTo>
                  <a:cubicBezTo>
                    <a:pt x="5786" y="13903"/>
                    <a:pt x="5786" y="13942"/>
                    <a:pt x="5786" y="13942"/>
                  </a:cubicBezTo>
                  <a:cubicBezTo>
                    <a:pt x="5786" y="13981"/>
                    <a:pt x="5841" y="13981"/>
                    <a:pt x="5841" y="14020"/>
                  </a:cubicBezTo>
                  <a:cubicBezTo>
                    <a:pt x="5841" y="14020"/>
                    <a:pt x="5841" y="14020"/>
                    <a:pt x="5841" y="14020"/>
                  </a:cubicBezTo>
                  <a:cubicBezTo>
                    <a:pt x="5786" y="14020"/>
                    <a:pt x="5786" y="14020"/>
                    <a:pt x="5786" y="14020"/>
                  </a:cubicBezTo>
                  <a:cubicBezTo>
                    <a:pt x="5786" y="14020"/>
                    <a:pt x="5786" y="14020"/>
                    <a:pt x="5786" y="14060"/>
                  </a:cubicBezTo>
                  <a:cubicBezTo>
                    <a:pt x="5786" y="14060"/>
                    <a:pt x="5786" y="14060"/>
                    <a:pt x="5786" y="14060"/>
                  </a:cubicBezTo>
                  <a:cubicBezTo>
                    <a:pt x="5786" y="14099"/>
                    <a:pt x="5731" y="14060"/>
                    <a:pt x="5731" y="14099"/>
                  </a:cubicBezTo>
                  <a:cubicBezTo>
                    <a:pt x="5731" y="14099"/>
                    <a:pt x="5731" y="14099"/>
                    <a:pt x="5731" y="14138"/>
                  </a:cubicBezTo>
                  <a:cubicBezTo>
                    <a:pt x="5731" y="14138"/>
                    <a:pt x="5676" y="14138"/>
                    <a:pt x="5731" y="14177"/>
                  </a:cubicBezTo>
                  <a:cubicBezTo>
                    <a:pt x="5731" y="14177"/>
                    <a:pt x="5786" y="14217"/>
                    <a:pt x="5841" y="14256"/>
                  </a:cubicBezTo>
                  <a:cubicBezTo>
                    <a:pt x="5841" y="14256"/>
                    <a:pt x="5841" y="14256"/>
                    <a:pt x="5841" y="14256"/>
                  </a:cubicBezTo>
                  <a:cubicBezTo>
                    <a:pt x="5841" y="14256"/>
                    <a:pt x="5896" y="14256"/>
                    <a:pt x="5896" y="14256"/>
                  </a:cubicBezTo>
                  <a:cubicBezTo>
                    <a:pt x="5896" y="14256"/>
                    <a:pt x="5896" y="14295"/>
                    <a:pt x="5896" y="14295"/>
                  </a:cubicBezTo>
                  <a:cubicBezTo>
                    <a:pt x="5896" y="14295"/>
                    <a:pt x="5841" y="14335"/>
                    <a:pt x="5841" y="14374"/>
                  </a:cubicBezTo>
                  <a:cubicBezTo>
                    <a:pt x="5841" y="14374"/>
                    <a:pt x="5896" y="14374"/>
                    <a:pt x="5896" y="14374"/>
                  </a:cubicBezTo>
                  <a:cubicBezTo>
                    <a:pt x="5951" y="14413"/>
                    <a:pt x="5951" y="14452"/>
                    <a:pt x="5951" y="14492"/>
                  </a:cubicBezTo>
                  <a:cubicBezTo>
                    <a:pt x="6006" y="14531"/>
                    <a:pt x="6006" y="14531"/>
                    <a:pt x="6061" y="14570"/>
                  </a:cubicBezTo>
                  <a:cubicBezTo>
                    <a:pt x="6116" y="14570"/>
                    <a:pt x="6171" y="14570"/>
                    <a:pt x="6171" y="14609"/>
                  </a:cubicBezTo>
                  <a:cubicBezTo>
                    <a:pt x="6227" y="14609"/>
                    <a:pt x="6227" y="14649"/>
                    <a:pt x="6227" y="14649"/>
                  </a:cubicBezTo>
                  <a:cubicBezTo>
                    <a:pt x="6227" y="14649"/>
                    <a:pt x="6282" y="14649"/>
                    <a:pt x="6282" y="14688"/>
                  </a:cubicBezTo>
                  <a:cubicBezTo>
                    <a:pt x="6282" y="14727"/>
                    <a:pt x="6227" y="14767"/>
                    <a:pt x="6227" y="14806"/>
                  </a:cubicBezTo>
                  <a:cubicBezTo>
                    <a:pt x="6282" y="14806"/>
                    <a:pt x="6282" y="14806"/>
                    <a:pt x="6337" y="14806"/>
                  </a:cubicBezTo>
                  <a:cubicBezTo>
                    <a:pt x="6392" y="14806"/>
                    <a:pt x="6447" y="14806"/>
                    <a:pt x="6502" y="14806"/>
                  </a:cubicBezTo>
                  <a:cubicBezTo>
                    <a:pt x="6502" y="14806"/>
                    <a:pt x="6502" y="14845"/>
                    <a:pt x="6502" y="14845"/>
                  </a:cubicBezTo>
                  <a:cubicBezTo>
                    <a:pt x="6557" y="14845"/>
                    <a:pt x="6557" y="14845"/>
                    <a:pt x="6557" y="14845"/>
                  </a:cubicBezTo>
                  <a:cubicBezTo>
                    <a:pt x="6612" y="14884"/>
                    <a:pt x="6557" y="14884"/>
                    <a:pt x="6557" y="14884"/>
                  </a:cubicBezTo>
                  <a:cubicBezTo>
                    <a:pt x="6557" y="14924"/>
                    <a:pt x="6612" y="14963"/>
                    <a:pt x="6612" y="14963"/>
                  </a:cubicBezTo>
                  <a:cubicBezTo>
                    <a:pt x="6612" y="14963"/>
                    <a:pt x="6667" y="15002"/>
                    <a:pt x="6667" y="14963"/>
                  </a:cubicBezTo>
                  <a:cubicBezTo>
                    <a:pt x="6612" y="14963"/>
                    <a:pt x="6667" y="15002"/>
                    <a:pt x="6667" y="15002"/>
                  </a:cubicBezTo>
                  <a:cubicBezTo>
                    <a:pt x="6722" y="15002"/>
                    <a:pt x="6667" y="15002"/>
                    <a:pt x="6722" y="15041"/>
                  </a:cubicBezTo>
                  <a:cubicBezTo>
                    <a:pt x="6722" y="15081"/>
                    <a:pt x="6667" y="15081"/>
                    <a:pt x="6612" y="15081"/>
                  </a:cubicBezTo>
                  <a:cubicBezTo>
                    <a:pt x="6612" y="15081"/>
                    <a:pt x="6612" y="15081"/>
                    <a:pt x="6612" y="15081"/>
                  </a:cubicBezTo>
                  <a:cubicBezTo>
                    <a:pt x="6612" y="15081"/>
                    <a:pt x="6557" y="15081"/>
                    <a:pt x="6557" y="15120"/>
                  </a:cubicBezTo>
                  <a:cubicBezTo>
                    <a:pt x="6557" y="15120"/>
                    <a:pt x="6557" y="15159"/>
                    <a:pt x="6502" y="15159"/>
                  </a:cubicBezTo>
                  <a:cubicBezTo>
                    <a:pt x="6502" y="15159"/>
                    <a:pt x="6502" y="15199"/>
                    <a:pt x="6502" y="15199"/>
                  </a:cubicBezTo>
                  <a:cubicBezTo>
                    <a:pt x="6447" y="15199"/>
                    <a:pt x="6447" y="15199"/>
                    <a:pt x="6447" y="15199"/>
                  </a:cubicBezTo>
                  <a:cubicBezTo>
                    <a:pt x="6447" y="15199"/>
                    <a:pt x="6447" y="15199"/>
                    <a:pt x="6392" y="15238"/>
                  </a:cubicBezTo>
                  <a:cubicBezTo>
                    <a:pt x="6392" y="15238"/>
                    <a:pt x="6337" y="15238"/>
                    <a:pt x="6337" y="15199"/>
                  </a:cubicBezTo>
                  <a:cubicBezTo>
                    <a:pt x="6282" y="15199"/>
                    <a:pt x="6282" y="15238"/>
                    <a:pt x="6282" y="15199"/>
                  </a:cubicBezTo>
                  <a:cubicBezTo>
                    <a:pt x="6227" y="15199"/>
                    <a:pt x="6227" y="15199"/>
                    <a:pt x="6227" y="15199"/>
                  </a:cubicBezTo>
                  <a:cubicBezTo>
                    <a:pt x="6227" y="15199"/>
                    <a:pt x="6227" y="15159"/>
                    <a:pt x="6227" y="15159"/>
                  </a:cubicBezTo>
                  <a:cubicBezTo>
                    <a:pt x="6171" y="15159"/>
                    <a:pt x="6061" y="15159"/>
                    <a:pt x="6006" y="15159"/>
                  </a:cubicBezTo>
                  <a:cubicBezTo>
                    <a:pt x="6006" y="15159"/>
                    <a:pt x="6006" y="15199"/>
                    <a:pt x="6006" y="15238"/>
                  </a:cubicBezTo>
                  <a:cubicBezTo>
                    <a:pt x="6006" y="15238"/>
                    <a:pt x="5951" y="15238"/>
                    <a:pt x="5951" y="15277"/>
                  </a:cubicBezTo>
                  <a:cubicBezTo>
                    <a:pt x="5951" y="15277"/>
                    <a:pt x="6006" y="15316"/>
                    <a:pt x="6006" y="15316"/>
                  </a:cubicBezTo>
                  <a:cubicBezTo>
                    <a:pt x="6061" y="15356"/>
                    <a:pt x="6061" y="15356"/>
                    <a:pt x="6061" y="15356"/>
                  </a:cubicBezTo>
                  <a:cubicBezTo>
                    <a:pt x="6116" y="15356"/>
                    <a:pt x="6116" y="15395"/>
                    <a:pt x="6116" y="15434"/>
                  </a:cubicBezTo>
                  <a:cubicBezTo>
                    <a:pt x="6116" y="15473"/>
                    <a:pt x="6061" y="15434"/>
                    <a:pt x="6061" y="15473"/>
                  </a:cubicBezTo>
                  <a:cubicBezTo>
                    <a:pt x="6061" y="15473"/>
                    <a:pt x="6227" y="15552"/>
                    <a:pt x="6116" y="15552"/>
                  </a:cubicBezTo>
                  <a:cubicBezTo>
                    <a:pt x="6116" y="15552"/>
                    <a:pt x="6116" y="15552"/>
                    <a:pt x="6116" y="15552"/>
                  </a:cubicBezTo>
                  <a:cubicBezTo>
                    <a:pt x="6116" y="15552"/>
                    <a:pt x="6116" y="15552"/>
                    <a:pt x="6116" y="15591"/>
                  </a:cubicBezTo>
                  <a:cubicBezTo>
                    <a:pt x="6116" y="15591"/>
                    <a:pt x="6116" y="15631"/>
                    <a:pt x="6116" y="15631"/>
                  </a:cubicBezTo>
                  <a:cubicBezTo>
                    <a:pt x="6116" y="15670"/>
                    <a:pt x="6116" y="15709"/>
                    <a:pt x="6171" y="15709"/>
                  </a:cubicBezTo>
                  <a:cubicBezTo>
                    <a:pt x="6171" y="15748"/>
                    <a:pt x="6171" y="15748"/>
                    <a:pt x="6227" y="15788"/>
                  </a:cubicBezTo>
                  <a:cubicBezTo>
                    <a:pt x="6227" y="15788"/>
                    <a:pt x="6227" y="15788"/>
                    <a:pt x="6227" y="15827"/>
                  </a:cubicBezTo>
                  <a:cubicBezTo>
                    <a:pt x="6227" y="15827"/>
                    <a:pt x="6282" y="15788"/>
                    <a:pt x="6282" y="15827"/>
                  </a:cubicBezTo>
                  <a:cubicBezTo>
                    <a:pt x="6282" y="15827"/>
                    <a:pt x="6282" y="15827"/>
                    <a:pt x="6282" y="15827"/>
                  </a:cubicBezTo>
                  <a:cubicBezTo>
                    <a:pt x="6282" y="15866"/>
                    <a:pt x="6282" y="15827"/>
                    <a:pt x="6337" y="15827"/>
                  </a:cubicBezTo>
                  <a:cubicBezTo>
                    <a:pt x="6392" y="15827"/>
                    <a:pt x="6447" y="15827"/>
                    <a:pt x="6502" y="15788"/>
                  </a:cubicBezTo>
                  <a:cubicBezTo>
                    <a:pt x="6502" y="15788"/>
                    <a:pt x="6502" y="15748"/>
                    <a:pt x="6502" y="15748"/>
                  </a:cubicBezTo>
                  <a:cubicBezTo>
                    <a:pt x="6502" y="15709"/>
                    <a:pt x="6502" y="15709"/>
                    <a:pt x="6502" y="15670"/>
                  </a:cubicBezTo>
                  <a:cubicBezTo>
                    <a:pt x="6557" y="15670"/>
                    <a:pt x="6667" y="15709"/>
                    <a:pt x="6667" y="15709"/>
                  </a:cubicBezTo>
                  <a:cubicBezTo>
                    <a:pt x="6722" y="15709"/>
                    <a:pt x="6778" y="15709"/>
                    <a:pt x="6833" y="15709"/>
                  </a:cubicBezTo>
                  <a:cubicBezTo>
                    <a:pt x="6888" y="15709"/>
                    <a:pt x="6888" y="15670"/>
                    <a:pt x="6943" y="15670"/>
                  </a:cubicBezTo>
                  <a:cubicBezTo>
                    <a:pt x="6998" y="15631"/>
                    <a:pt x="7053" y="15670"/>
                    <a:pt x="7108" y="15670"/>
                  </a:cubicBezTo>
                  <a:cubicBezTo>
                    <a:pt x="7108" y="15709"/>
                    <a:pt x="7108" y="15709"/>
                    <a:pt x="7163" y="15670"/>
                  </a:cubicBezTo>
                  <a:cubicBezTo>
                    <a:pt x="7218" y="15670"/>
                    <a:pt x="7218" y="15670"/>
                    <a:pt x="7273" y="15670"/>
                  </a:cubicBezTo>
                  <a:cubicBezTo>
                    <a:pt x="7329" y="15709"/>
                    <a:pt x="7384" y="15748"/>
                    <a:pt x="7384" y="15788"/>
                  </a:cubicBezTo>
                  <a:cubicBezTo>
                    <a:pt x="7384" y="15788"/>
                    <a:pt x="7384" y="15827"/>
                    <a:pt x="7384" y="15866"/>
                  </a:cubicBezTo>
                  <a:cubicBezTo>
                    <a:pt x="7384" y="15866"/>
                    <a:pt x="7384" y="15866"/>
                    <a:pt x="7384" y="15905"/>
                  </a:cubicBezTo>
                  <a:cubicBezTo>
                    <a:pt x="7439" y="15905"/>
                    <a:pt x="7439" y="15945"/>
                    <a:pt x="7494" y="15945"/>
                  </a:cubicBezTo>
                  <a:cubicBezTo>
                    <a:pt x="7494" y="15945"/>
                    <a:pt x="7494" y="15945"/>
                    <a:pt x="7494" y="15945"/>
                  </a:cubicBezTo>
                  <a:cubicBezTo>
                    <a:pt x="7494" y="15945"/>
                    <a:pt x="7549" y="15945"/>
                    <a:pt x="7549" y="15984"/>
                  </a:cubicBezTo>
                  <a:cubicBezTo>
                    <a:pt x="7604" y="16063"/>
                    <a:pt x="7494" y="16023"/>
                    <a:pt x="7439" y="16063"/>
                  </a:cubicBezTo>
                  <a:cubicBezTo>
                    <a:pt x="7384" y="16063"/>
                    <a:pt x="7384" y="16063"/>
                    <a:pt x="7439" y="16102"/>
                  </a:cubicBezTo>
                  <a:cubicBezTo>
                    <a:pt x="7439" y="16102"/>
                    <a:pt x="7439" y="16141"/>
                    <a:pt x="7439" y="16141"/>
                  </a:cubicBezTo>
                  <a:cubicBezTo>
                    <a:pt x="7494" y="16180"/>
                    <a:pt x="7439" y="16259"/>
                    <a:pt x="7494" y="16220"/>
                  </a:cubicBezTo>
                  <a:cubicBezTo>
                    <a:pt x="7494" y="16259"/>
                    <a:pt x="7494" y="16298"/>
                    <a:pt x="7439" y="16298"/>
                  </a:cubicBezTo>
                  <a:cubicBezTo>
                    <a:pt x="7439" y="16298"/>
                    <a:pt x="7494" y="16337"/>
                    <a:pt x="7494" y="16337"/>
                  </a:cubicBezTo>
                  <a:cubicBezTo>
                    <a:pt x="7494" y="16337"/>
                    <a:pt x="7494" y="16298"/>
                    <a:pt x="7549" y="16298"/>
                  </a:cubicBezTo>
                  <a:cubicBezTo>
                    <a:pt x="7549" y="16298"/>
                    <a:pt x="7604" y="16298"/>
                    <a:pt x="7604" y="16337"/>
                  </a:cubicBezTo>
                  <a:cubicBezTo>
                    <a:pt x="7604" y="16337"/>
                    <a:pt x="7659" y="16298"/>
                    <a:pt x="7659" y="16337"/>
                  </a:cubicBezTo>
                  <a:cubicBezTo>
                    <a:pt x="7659" y="16337"/>
                    <a:pt x="7659" y="16337"/>
                    <a:pt x="7714" y="16337"/>
                  </a:cubicBezTo>
                  <a:cubicBezTo>
                    <a:pt x="7714" y="16377"/>
                    <a:pt x="7824" y="16337"/>
                    <a:pt x="7880" y="16337"/>
                  </a:cubicBezTo>
                  <a:cubicBezTo>
                    <a:pt x="7935" y="16337"/>
                    <a:pt x="7880" y="16377"/>
                    <a:pt x="7935" y="16416"/>
                  </a:cubicBezTo>
                  <a:cubicBezTo>
                    <a:pt x="7935" y="16416"/>
                    <a:pt x="7935" y="16416"/>
                    <a:pt x="7990" y="16416"/>
                  </a:cubicBezTo>
                  <a:cubicBezTo>
                    <a:pt x="7990" y="16416"/>
                    <a:pt x="8045" y="16416"/>
                    <a:pt x="8045" y="16416"/>
                  </a:cubicBezTo>
                  <a:cubicBezTo>
                    <a:pt x="8045" y="16455"/>
                    <a:pt x="8045" y="16455"/>
                    <a:pt x="8045" y="16455"/>
                  </a:cubicBezTo>
                  <a:cubicBezTo>
                    <a:pt x="7990" y="16455"/>
                    <a:pt x="7990" y="16455"/>
                    <a:pt x="7990" y="16495"/>
                  </a:cubicBezTo>
                  <a:cubicBezTo>
                    <a:pt x="7990" y="16495"/>
                    <a:pt x="7990" y="16495"/>
                    <a:pt x="7990" y="16495"/>
                  </a:cubicBezTo>
                  <a:cubicBezTo>
                    <a:pt x="7990" y="16495"/>
                    <a:pt x="8045" y="16495"/>
                    <a:pt x="8045" y="16495"/>
                  </a:cubicBezTo>
                  <a:cubicBezTo>
                    <a:pt x="8045" y="16534"/>
                    <a:pt x="8045" y="16534"/>
                    <a:pt x="8045" y="16534"/>
                  </a:cubicBezTo>
                  <a:cubicBezTo>
                    <a:pt x="8045" y="16573"/>
                    <a:pt x="8045" y="16573"/>
                    <a:pt x="8045" y="16573"/>
                  </a:cubicBezTo>
                  <a:cubicBezTo>
                    <a:pt x="8045" y="16573"/>
                    <a:pt x="8100" y="16573"/>
                    <a:pt x="8100" y="16573"/>
                  </a:cubicBezTo>
                  <a:cubicBezTo>
                    <a:pt x="8100" y="16612"/>
                    <a:pt x="8100" y="16612"/>
                    <a:pt x="8100" y="16652"/>
                  </a:cubicBezTo>
                  <a:cubicBezTo>
                    <a:pt x="8045" y="16652"/>
                    <a:pt x="8045" y="16730"/>
                    <a:pt x="8100" y="16769"/>
                  </a:cubicBezTo>
                  <a:cubicBezTo>
                    <a:pt x="8100" y="16769"/>
                    <a:pt x="8155" y="16769"/>
                    <a:pt x="8155" y="16769"/>
                  </a:cubicBezTo>
                  <a:cubicBezTo>
                    <a:pt x="8155" y="16769"/>
                    <a:pt x="8155" y="16809"/>
                    <a:pt x="8155" y="16809"/>
                  </a:cubicBezTo>
                  <a:cubicBezTo>
                    <a:pt x="8155" y="16809"/>
                    <a:pt x="8210" y="16848"/>
                    <a:pt x="8210" y="16809"/>
                  </a:cubicBezTo>
                  <a:cubicBezTo>
                    <a:pt x="8265" y="16809"/>
                    <a:pt x="8265" y="16769"/>
                    <a:pt x="8265" y="16769"/>
                  </a:cubicBezTo>
                  <a:cubicBezTo>
                    <a:pt x="8320" y="16769"/>
                    <a:pt x="8376" y="16769"/>
                    <a:pt x="8431" y="16769"/>
                  </a:cubicBezTo>
                  <a:cubicBezTo>
                    <a:pt x="8486" y="16809"/>
                    <a:pt x="8486" y="16848"/>
                    <a:pt x="8541" y="16848"/>
                  </a:cubicBezTo>
                  <a:cubicBezTo>
                    <a:pt x="8541" y="16887"/>
                    <a:pt x="8541" y="16848"/>
                    <a:pt x="8596" y="16848"/>
                  </a:cubicBezTo>
                  <a:cubicBezTo>
                    <a:pt x="8651" y="16848"/>
                    <a:pt x="8596" y="16887"/>
                    <a:pt x="8651" y="16887"/>
                  </a:cubicBezTo>
                  <a:cubicBezTo>
                    <a:pt x="8651" y="16927"/>
                    <a:pt x="8706" y="16887"/>
                    <a:pt x="8706" y="16887"/>
                  </a:cubicBezTo>
                  <a:cubicBezTo>
                    <a:pt x="8761" y="16887"/>
                    <a:pt x="8761" y="16848"/>
                    <a:pt x="8816" y="16848"/>
                  </a:cubicBezTo>
                  <a:cubicBezTo>
                    <a:pt x="8871" y="16809"/>
                    <a:pt x="8927" y="16809"/>
                    <a:pt x="8982" y="16809"/>
                  </a:cubicBezTo>
                  <a:cubicBezTo>
                    <a:pt x="9037" y="16809"/>
                    <a:pt x="9037" y="16769"/>
                    <a:pt x="9092" y="16769"/>
                  </a:cubicBezTo>
                  <a:cubicBezTo>
                    <a:pt x="9092" y="16769"/>
                    <a:pt x="9092" y="16809"/>
                    <a:pt x="9147" y="16848"/>
                  </a:cubicBezTo>
                  <a:cubicBezTo>
                    <a:pt x="9147" y="16848"/>
                    <a:pt x="9202" y="16848"/>
                    <a:pt x="9202" y="16848"/>
                  </a:cubicBezTo>
                  <a:cubicBezTo>
                    <a:pt x="9202" y="16848"/>
                    <a:pt x="9202" y="16887"/>
                    <a:pt x="9202" y="16887"/>
                  </a:cubicBezTo>
                  <a:cubicBezTo>
                    <a:pt x="9202" y="16927"/>
                    <a:pt x="9202" y="16966"/>
                    <a:pt x="9257" y="16966"/>
                  </a:cubicBezTo>
                  <a:cubicBezTo>
                    <a:pt x="9312" y="17005"/>
                    <a:pt x="9367" y="17005"/>
                    <a:pt x="9367" y="17084"/>
                  </a:cubicBezTo>
                  <a:cubicBezTo>
                    <a:pt x="9422" y="17044"/>
                    <a:pt x="9478" y="17084"/>
                    <a:pt x="9478" y="17044"/>
                  </a:cubicBezTo>
                  <a:cubicBezTo>
                    <a:pt x="9478" y="17044"/>
                    <a:pt x="9422" y="16966"/>
                    <a:pt x="9533" y="17005"/>
                  </a:cubicBezTo>
                  <a:cubicBezTo>
                    <a:pt x="9588" y="17005"/>
                    <a:pt x="9588" y="17044"/>
                    <a:pt x="9588" y="17044"/>
                  </a:cubicBezTo>
                  <a:cubicBezTo>
                    <a:pt x="9643" y="17044"/>
                    <a:pt x="9698" y="17044"/>
                    <a:pt x="9753" y="17044"/>
                  </a:cubicBezTo>
                  <a:cubicBezTo>
                    <a:pt x="9753" y="17084"/>
                    <a:pt x="9753" y="17084"/>
                    <a:pt x="9808" y="17084"/>
                  </a:cubicBezTo>
                  <a:cubicBezTo>
                    <a:pt x="9808" y="17123"/>
                    <a:pt x="9863" y="17123"/>
                    <a:pt x="9918" y="17123"/>
                  </a:cubicBezTo>
                  <a:cubicBezTo>
                    <a:pt x="9918" y="17123"/>
                    <a:pt x="9973" y="17084"/>
                    <a:pt x="9973" y="17084"/>
                  </a:cubicBezTo>
                  <a:cubicBezTo>
                    <a:pt x="10029" y="17123"/>
                    <a:pt x="10029" y="17162"/>
                    <a:pt x="10029" y="17162"/>
                  </a:cubicBezTo>
                  <a:cubicBezTo>
                    <a:pt x="10084" y="17162"/>
                    <a:pt x="10084" y="17162"/>
                    <a:pt x="10139" y="17162"/>
                  </a:cubicBezTo>
                  <a:cubicBezTo>
                    <a:pt x="10194" y="17162"/>
                    <a:pt x="10194" y="17201"/>
                    <a:pt x="10194" y="17241"/>
                  </a:cubicBezTo>
                  <a:cubicBezTo>
                    <a:pt x="10249" y="17241"/>
                    <a:pt x="10249" y="17280"/>
                    <a:pt x="10304" y="17280"/>
                  </a:cubicBezTo>
                  <a:cubicBezTo>
                    <a:pt x="10359" y="17280"/>
                    <a:pt x="10359" y="17241"/>
                    <a:pt x="10414" y="17241"/>
                  </a:cubicBezTo>
                  <a:cubicBezTo>
                    <a:pt x="10414" y="17241"/>
                    <a:pt x="10469" y="17241"/>
                    <a:pt x="10469" y="17280"/>
                  </a:cubicBezTo>
                  <a:cubicBezTo>
                    <a:pt x="10469" y="17280"/>
                    <a:pt x="10414" y="17280"/>
                    <a:pt x="10414" y="17280"/>
                  </a:cubicBezTo>
                  <a:cubicBezTo>
                    <a:pt x="10414" y="17319"/>
                    <a:pt x="10414" y="17319"/>
                    <a:pt x="10469" y="17319"/>
                  </a:cubicBezTo>
                  <a:cubicBezTo>
                    <a:pt x="10469" y="17359"/>
                    <a:pt x="10469" y="17398"/>
                    <a:pt x="10469" y="17437"/>
                  </a:cubicBezTo>
                  <a:cubicBezTo>
                    <a:pt x="10469" y="17476"/>
                    <a:pt x="10414" y="17476"/>
                    <a:pt x="10414" y="17516"/>
                  </a:cubicBezTo>
                  <a:cubicBezTo>
                    <a:pt x="10359" y="17516"/>
                    <a:pt x="10359" y="17555"/>
                    <a:pt x="10359" y="17555"/>
                  </a:cubicBezTo>
                  <a:cubicBezTo>
                    <a:pt x="10359" y="17555"/>
                    <a:pt x="10249" y="17555"/>
                    <a:pt x="10249" y="17555"/>
                  </a:cubicBezTo>
                  <a:cubicBezTo>
                    <a:pt x="10249" y="17594"/>
                    <a:pt x="10249" y="17633"/>
                    <a:pt x="10304" y="17633"/>
                  </a:cubicBezTo>
                  <a:cubicBezTo>
                    <a:pt x="10304" y="17633"/>
                    <a:pt x="10359" y="17633"/>
                    <a:pt x="10359" y="17633"/>
                  </a:cubicBezTo>
                  <a:cubicBezTo>
                    <a:pt x="10359" y="17633"/>
                    <a:pt x="10359" y="17673"/>
                    <a:pt x="10359" y="17673"/>
                  </a:cubicBezTo>
                  <a:cubicBezTo>
                    <a:pt x="10414" y="17673"/>
                    <a:pt x="10414" y="17633"/>
                    <a:pt x="10414" y="17673"/>
                  </a:cubicBezTo>
                  <a:cubicBezTo>
                    <a:pt x="10414" y="17712"/>
                    <a:pt x="10359" y="17673"/>
                    <a:pt x="10359" y="17673"/>
                  </a:cubicBezTo>
                  <a:cubicBezTo>
                    <a:pt x="10249" y="17673"/>
                    <a:pt x="10249" y="17751"/>
                    <a:pt x="10194" y="17791"/>
                  </a:cubicBezTo>
                  <a:cubicBezTo>
                    <a:pt x="10249" y="17791"/>
                    <a:pt x="10304" y="17791"/>
                    <a:pt x="10304" y="17791"/>
                  </a:cubicBezTo>
                  <a:cubicBezTo>
                    <a:pt x="10359" y="17830"/>
                    <a:pt x="10304" y="17830"/>
                    <a:pt x="10304" y="17869"/>
                  </a:cubicBezTo>
                  <a:cubicBezTo>
                    <a:pt x="10359" y="17869"/>
                    <a:pt x="10359" y="17869"/>
                    <a:pt x="10359" y="17908"/>
                  </a:cubicBezTo>
                  <a:cubicBezTo>
                    <a:pt x="10359" y="17948"/>
                    <a:pt x="10359" y="17948"/>
                    <a:pt x="10304" y="17948"/>
                  </a:cubicBezTo>
                  <a:cubicBezTo>
                    <a:pt x="10359" y="17987"/>
                    <a:pt x="10414" y="17948"/>
                    <a:pt x="10414" y="17987"/>
                  </a:cubicBezTo>
                  <a:cubicBezTo>
                    <a:pt x="10359" y="18026"/>
                    <a:pt x="10304" y="18026"/>
                    <a:pt x="10304" y="18065"/>
                  </a:cubicBezTo>
                  <a:cubicBezTo>
                    <a:pt x="10304" y="18065"/>
                    <a:pt x="10304" y="18105"/>
                    <a:pt x="10304" y="18105"/>
                  </a:cubicBezTo>
                  <a:cubicBezTo>
                    <a:pt x="10304" y="18105"/>
                    <a:pt x="10304" y="18105"/>
                    <a:pt x="10304" y="18105"/>
                  </a:cubicBezTo>
                  <a:cubicBezTo>
                    <a:pt x="10304" y="18105"/>
                    <a:pt x="10304" y="18105"/>
                    <a:pt x="10304" y="18144"/>
                  </a:cubicBezTo>
                  <a:cubicBezTo>
                    <a:pt x="10304" y="18144"/>
                    <a:pt x="10304" y="18183"/>
                    <a:pt x="10304" y="18223"/>
                  </a:cubicBezTo>
                  <a:cubicBezTo>
                    <a:pt x="10249" y="18223"/>
                    <a:pt x="10194" y="18223"/>
                    <a:pt x="10139" y="18223"/>
                  </a:cubicBezTo>
                  <a:cubicBezTo>
                    <a:pt x="10084" y="18223"/>
                    <a:pt x="9973" y="18223"/>
                    <a:pt x="9918" y="18223"/>
                  </a:cubicBezTo>
                  <a:cubicBezTo>
                    <a:pt x="9863" y="18183"/>
                    <a:pt x="9808" y="18183"/>
                    <a:pt x="9808" y="18262"/>
                  </a:cubicBezTo>
                  <a:cubicBezTo>
                    <a:pt x="9753" y="18262"/>
                    <a:pt x="9753" y="18301"/>
                    <a:pt x="9753" y="18301"/>
                  </a:cubicBezTo>
                  <a:cubicBezTo>
                    <a:pt x="9753" y="18301"/>
                    <a:pt x="9753" y="18301"/>
                    <a:pt x="9753" y="18301"/>
                  </a:cubicBezTo>
                  <a:cubicBezTo>
                    <a:pt x="9698" y="18301"/>
                    <a:pt x="9698" y="18301"/>
                    <a:pt x="9698" y="18340"/>
                  </a:cubicBezTo>
                  <a:cubicBezTo>
                    <a:pt x="9588" y="18340"/>
                    <a:pt x="9533" y="18301"/>
                    <a:pt x="9533" y="18380"/>
                  </a:cubicBezTo>
                  <a:cubicBezTo>
                    <a:pt x="9533" y="18419"/>
                    <a:pt x="9533" y="18458"/>
                    <a:pt x="9478" y="18458"/>
                  </a:cubicBezTo>
                  <a:cubicBezTo>
                    <a:pt x="9478" y="18458"/>
                    <a:pt x="9478" y="18497"/>
                    <a:pt x="9478" y="18497"/>
                  </a:cubicBezTo>
                  <a:cubicBezTo>
                    <a:pt x="9478" y="18497"/>
                    <a:pt x="9533" y="18497"/>
                    <a:pt x="9533" y="18497"/>
                  </a:cubicBezTo>
                  <a:cubicBezTo>
                    <a:pt x="9533" y="18537"/>
                    <a:pt x="9533" y="18497"/>
                    <a:pt x="9533" y="18537"/>
                  </a:cubicBezTo>
                  <a:cubicBezTo>
                    <a:pt x="9478" y="18576"/>
                    <a:pt x="9478" y="18576"/>
                    <a:pt x="9478" y="18615"/>
                  </a:cubicBezTo>
                  <a:cubicBezTo>
                    <a:pt x="9533" y="18576"/>
                    <a:pt x="9588" y="18615"/>
                    <a:pt x="9588" y="18576"/>
                  </a:cubicBezTo>
                  <a:cubicBezTo>
                    <a:pt x="9643" y="18576"/>
                    <a:pt x="9643" y="18576"/>
                    <a:pt x="9643" y="18537"/>
                  </a:cubicBezTo>
                  <a:cubicBezTo>
                    <a:pt x="9698" y="18537"/>
                    <a:pt x="9753" y="18537"/>
                    <a:pt x="9808" y="18497"/>
                  </a:cubicBezTo>
                  <a:cubicBezTo>
                    <a:pt x="9808" y="18537"/>
                    <a:pt x="9698" y="18537"/>
                    <a:pt x="9643" y="18537"/>
                  </a:cubicBezTo>
                  <a:cubicBezTo>
                    <a:pt x="9643" y="18576"/>
                    <a:pt x="9643" y="18615"/>
                    <a:pt x="9698" y="18615"/>
                  </a:cubicBezTo>
                  <a:cubicBezTo>
                    <a:pt x="9698" y="18576"/>
                    <a:pt x="9698" y="18576"/>
                    <a:pt x="9698" y="18576"/>
                  </a:cubicBezTo>
                  <a:cubicBezTo>
                    <a:pt x="9698" y="18576"/>
                    <a:pt x="9808" y="18576"/>
                    <a:pt x="9863" y="18576"/>
                  </a:cubicBezTo>
                  <a:cubicBezTo>
                    <a:pt x="9863" y="18537"/>
                    <a:pt x="9863" y="18537"/>
                    <a:pt x="9863" y="18537"/>
                  </a:cubicBezTo>
                  <a:cubicBezTo>
                    <a:pt x="9863" y="18537"/>
                    <a:pt x="9973" y="18497"/>
                    <a:pt x="9973" y="18497"/>
                  </a:cubicBezTo>
                  <a:cubicBezTo>
                    <a:pt x="9973" y="18497"/>
                    <a:pt x="10029" y="18537"/>
                    <a:pt x="10029" y="18537"/>
                  </a:cubicBezTo>
                  <a:cubicBezTo>
                    <a:pt x="10029" y="18576"/>
                    <a:pt x="10029" y="18576"/>
                    <a:pt x="10029" y="18576"/>
                  </a:cubicBezTo>
                  <a:cubicBezTo>
                    <a:pt x="10029" y="18576"/>
                    <a:pt x="10029" y="18615"/>
                    <a:pt x="10029" y="18615"/>
                  </a:cubicBezTo>
                  <a:cubicBezTo>
                    <a:pt x="10029" y="18576"/>
                    <a:pt x="10084" y="18576"/>
                    <a:pt x="10084" y="18615"/>
                  </a:cubicBezTo>
                  <a:cubicBezTo>
                    <a:pt x="10029" y="18615"/>
                    <a:pt x="10084" y="18615"/>
                    <a:pt x="10029" y="18655"/>
                  </a:cubicBezTo>
                  <a:cubicBezTo>
                    <a:pt x="10029" y="18655"/>
                    <a:pt x="9973" y="18655"/>
                    <a:pt x="9973" y="18655"/>
                  </a:cubicBezTo>
                  <a:cubicBezTo>
                    <a:pt x="9918" y="18655"/>
                    <a:pt x="9918" y="18655"/>
                    <a:pt x="9863" y="18694"/>
                  </a:cubicBezTo>
                  <a:cubicBezTo>
                    <a:pt x="9863" y="18694"/>
                    <a:pt x="9863" y="18694"/>
                    <a:pt x="9808" y="18694"/>
                  </a:cubicBezTo>
                  <a:cubicBezTo>
                    <a:pt x="9808" y="18694"/>
                    <a:pt x="9808" y="18694"/>
                    <a:pt x="9808" y="18733"/>
                  </a:cubicBezTo>
                  <a:cubicBezTo>
                    <a:pt x="9753" y="18733"/>
                    <a:pt x="9698" y="18733"/>
                    <a:pt x="9698" y="18733"/>
                  </a:cubicBezTo>
                  <a:cubicBezTo>
                    <a:pt x="9643" y="18733"/>
                    <a:pt x="9643" y="18733"/>
                    <a:pt x="9588" y="18733"/>
                  </a:cubicBezTo>
                  <a:cubicBezTo>
                    <a:pt x="9588" y="18772"/>
                    <a:pt x="9588" y="18812"/>
                    <a:pt x="9588" y="18812"/>
                  </a:cubicBezTo>
                  <a:cubicBezTo>
                    <a:pt x="9588" y="18772"/>
                    <a:pt x="9698" y="18812"/>
                    <a:pt x="9698" y="18851"/>
                  </a:cubicBezTo>
                  <a:cubicBezTo>
                    <a:pt x="9643" y="18890"/>
                    <a:pt x="9533" y="18812"/>
                    <a:pt x="9533" y="18812"/>
                  </a:cubicBezTo>
                  <a:cubicBezTo>
                    <a:pt x="9478" y="18812"/>
                    <a:pt x="9478" y="18812"/>
                    <a:pt x="9478" y="18812"/>
                  </a:cubicBezTo>
                  <a:cubicBezTo>
                    <a:pt x="9422" y="18851"/>
                    <a:pt x="9422" y="18851"/>
                    <a:pt x="9367" y="18851"/>
                  </a:cubicBezTo>
                  <a:cubicBezTo>
                    <a:pt x="9312" y="18851"/>
                    <a:pt x="9312" y="18851"/>
                    <a:pt x="9257" y="18812"/>
                  </a:cubicBezTo>
                  <a:cubicBezTo>
                    <a:pt x="9257" y="18851"/>
                    <a:pt x="9312" y="19008"/>
                    <a:pt x="9422" y="19008"/>
                  </a:cubicBezTo>
                  <a:cubicBezTo>
                    <a:pt x="9367" y="18969"/>
                    <a:pt x="9367" y="18969"/>
                    <a:pt x="9422" y="18969"/>
                  </a:cubicBezTo>
                  <a:cubicBezTo>
                    <a:pt x="9422" y="18969"/>
                    <a:pt x="9422" y="19008"/>
                    <a:pt x="9478" y="19008"/>
                  </a:cubicBezTo>
                  <a:cubicBezTo>
                    <a:pt x="9533" y="19047"/>
                    <a:pt x="9533" y="19047"/>
                    <a:pt x="9588" y="19087"/>
                  </a:cubicBezTo>
                  <a:cubicBezTo>
                    <a:pt x="9588" y="19087"/>
                    <a:pt x="9753" y="19126"/>
                    <a:pt x="9643" y="19165"/>
                  </a:cubicBezTo>
                  <a:cubicBezTo>
                    <a:pt x="9643" y="19204"/>
                    <a:pt x="9588" y="19126"/>
                    <a:pt x="9533" y="19126"/>
                  </a:cubicBezTo>
                  <a:cubicBezTo>
                    <a:pt x="9478" y="19087"/>
                    <a:pt x="9478" y="19165"/>
                    <a:pt x="9422" y="19204"/>
                  </a:cubicBezTo>
                  <a:cubicBezTo>
                    <a:pt x="9422" y="19204"/>
                    <a:pt x="9422" y="19283"/>
                    <a:pt x="9422" y="19283"/>
                  </a:cubicBezTo>
                  <a:cubicBezTo>
                    <a:pt x="9367" y="19283"/>
                    <a:pt x="9422" y="19204"/>
                    <a:pt x="9422" y="19204"/>
                  </a:cubicBezTo>
                  <a:cubicBezTo>
                    <a:pt x="9422" y="19204"/>
                    <a:pt x="9422" y="19165"/>
                    <a:pt x="9422" y="19204"/>
                  </a:cubicBezTo>
                  <a:cubicBezTo>
                    <a:pt x="9422" y="19165"/>
                    <a:pt x="9422" y="19165"/>
                    <a:pt x="9422" y="19165"/>
                  </a:cubicBezTo>
                  <a:cubicBezTo>
                    <a:pt x="9422" y="19165"/>
                    <a:pt x="9422" y="19165"/>
                    <a:pt x="9422" y="19165"/>
                  </a:cubicBezTo>
                  <a:cubicBezTo>
                    <a:pt x="9312" y="19165"/>
                    <a:pt x="9367" y="19244"/>
                    <a:pt x="9312" y="19283"/>
                  </a:cubicBezTo>
                  <a:cubicBezTo>
                    <a:pt x="9312" y="19322"/>
                    <a:pt x="9202" y="19361"/>
                    <a:pt x="9257" y="19401"/>
                  </a:cubicBezTo>
                  <a:cubicBezTo>
                    <a:pt x="9257" y="19361"/>
                    <a:pt x="9257" y="19361"/>
                    <a:pt x="9202" y="19361"/>
                  </a:cubicBezTo>
                  <a:cubicBezTo>
                    <a:pt x="9202" y="19401"/>
                    <a:pt x="9202" y="19401"/>
                    <a:pt x="9202" y="19401"/>
                  </a:cubicBezTo>
                  <a:cubicBezTo>
                    <a:pt x="9202" y="19401"/>
                    <a:pt x="9202" y="19361"/>
                    <a:pt x="9202" y="19361"/>
                  </a:cubicBezTo>
                  <a:cubicBezTo>
                    <a:pt x="9202" y="19361"/>
                    <a:pt x="9202" y="19361"/>
                    <a:pt x="9202" y="19361"/>
                  </a:cubicBezTo>
                  <a:cubicBezTo>
                    <a:pt x="9202" y="19361"/>
                    <a:pt x="9147" y="19479"/>
                    <a:pt x="9202" y="19479"/>
                  </a:cubicBezTo>
                  <a:cubicBezTo>
                    <a:pt x="9202" y="19479"/>
                    <a:pt x="9202" y="19440"/>
                    <a:pt x="9202" y="19440"/>
                  </a:cubicBezTo>
                  <a:cubicBezTo>
                    <a:pt x="9202" y="19440"/>
                    <a:pt x="9202" y="19401"/>
                    <a:pt x="9202" y="19401"/>
                  </a:cubicBezTo>
                  <a:cubicBezTo>
                    <a:pt x="9202" y="19401"/>
                    <a:pt x="9202" y="19401"/>
                    <a:pt x="9202" y="19401"/>
                  </a:cubicBezTo>
                  <a:cubicBezTo>
                    <a:pt x="9202" y="19401"/>
                    <a:pt x="9202" y="19401"/>
                    <a:pt x="9257" y="19440"/>
                  </a:cubicBezTo>
                  <a:cubicBezTo>
                    <a:pt x="9257" y="19440"/>
                    <a:pt x="9202" y="19440"/>
                    <a:pt x="9257" y="19479"/>
                  </a:cubicBezTo>
                  <a:cubicBezTo>
                    <a:pt x="9257" y="19479"/>
                    <a:pt x="9257" y="19479"/>
                    <a:pt x="9257" y="19479"/>
                  </a:cubicBezTo>
                  <a:cubicBezTo>
                    <a:pt x="9257" y="19479"/>
                    <a:pt x="9257" y="19479"/>
                    <a:pt x="9257" y="19519"/>
                  </a:cubicBezTo>
                  <a:cubicBezTo>
                    <a:pt x="9257" y="19519"/>
                    <a:pt x="9257" y="19479"/>
                    <a:pt x="9257" y="19479"/>
                  </a:cubicBezTo>
                  <a:cubicBezTo>
                    <a:pt x="9257" y="19519"/>
                    <a:pt x="9257" y="19519"/>
                    <a:pt x="9257" y="19519"/>
                  </a:cubicBezTo>
                  <a:cubicBezTo>
                    <a:pt x="9257" y="19519"/>
                    <a:pt x="9257" y="19558"/>
                    <a:pt x="9257" y="19558"/>
                  </a:cubicBezTo>
                  <a:cubicBezTo>
                    <a:pt x="9257" y="19558"/>
                    <a:pt x="9202" y="19558"/>
                    <a:pt x="9202" y="19519"/>
                  </a:cubicBezTo>
                  <a:cubicBezTo>
                    <a:pt x="9202" y="19558"/>
                    <a:pt x="9202" y="19558"/>
                    <a:pt x="9147" y="19558"/>
                  </a:cubicBezTo>
                  <a:cubicBezTo>
                    <a:pt x="9202" y="19519"/>
                    <a:pt x="9147" y="19519"/>
                    <a:pt x="9147" y="19519"/>
                  </a:cubicBezTo>
                  <a:cubicBezTo>
                    <a:pt x="9147" y="19519"/>
                    <a:pt x="9147" y="19519"/>
                    <a:pt x="9147" y="19519"/>
                  </a:cubicBezTo>
                  <a:cubicBezTo>
                    <a:pt x="9147" y="19519"/>
                    <a:pt x="9092" y="19519"/>
                    <a:pt x="9092" y="19558"/>
                  </a:cubicBezTo>
                  <a:cubicBezTo>
                    <a:pt x="9037" y="19519"/>
                    <a:pt x="8982" y="19519"/>
                    <a:pt x="8982" y="19519"/>
                  </a:cubicBezTo>
                  <a:cubicBezTo>
                    <a:pt x="8982" y="19558"/>
                    <a:pt x="9037" y="19558"/>
                    <a:pt x="9037" y="19558"/>
                  </a:cubicBezTo>
                  <a:cubicBezTo>
                    <a:pt x="8982" y="19558"/>
                    <a:pt x="8982" y="19597"/>
                    <a:pt x="8927" y="19597"/>
                  </a:cubicBezTo>
                  <a:cubicBezTo>
                    <a:pt x="8927" y="19558"/>
                    <a:pt x="8927" y="19519"/>
                    <a:pt x="8927" y="19519"/>
                  </a:cubicBezTo>
                  <a:cubicBezTo>
                    <a:pt x="8871" y="19519"/>
                    <a:pt x="8706" y="19440"/>
                    <a:pt x="8706" y="19519"/>
                  </a:cubicBezTo>
                  <a:cubicBezTo>
                    <a:pt x="8761" y="19519"/>
                    <a:pt x="8761" y="19519"/>
                    <a:pt x="8816" y="19519"/>
                  </a:cubicBezTo>
                  <a:cubicBezTo>
                    <a:pt x="8816" y="19519"/>
                    <a:pt x="8761" y="19519"/>
                    <a:pt x="8761" y="19558"/>
                  </a:cubicBezTo>
                  <a:cubicBezTo>
                    <a:pt x="8761" y="19519"/>
                    <a:pt x="8761" y="19519"/>
                    <a:pt x="8761" y="19519"/>
                  </a:cubicBezTo>
                  <a:cubicBezTo>
                    <a:pt x="8706" y="19558"/>
                    <a:pt x="8871" y="19519"/>
                    <a:pt x="8871" y="19558"/>
                  </a:cubicBezTo>
                  <a:cubicBezTo>
                    <a:pt x="8871" y="19558"/>
                    <a:pt x="8761" y="19597"/>
                    <a:pt x="8761" y="19597"/>
                  </a:cubicBezTo>
                  <a:cubicBezTo>
                    <a:pt x="8706" y="19597"/>
                    <a:pt x="8596" y="19597"/>
                    <a:pt x="8706" y="19636"/>
                  </a:cubicBezTo>
                  <a:cubicBezTo>
                    <a:pt x="8761" y="19636"/>
                    <a:pt x="8761" y="19636"/>
                    <a:pt x="8816" y="19636"/>
                  </a:cubicBezTo>
                  <a:cubicBezTo>
                    <a:pt x="8816" y="19636"/>
                    <a:pt x="8816" y="19676"/>
                    <a:pt x="8871" y="19676"/>
                  </a:cubicBezTo>
                  <a:cubicBezTo>
                    <a:pt x="8871" y="19676"/>
                    <a:pt x="8982" y="19715"/>
                    <a:pt x="9037" y="19754"/>
                  </a:cubicBezTo>
                  <a:cubicBezTo>
                    <a:pt x="9037" y="19754"/>
                    <a:pt x="9037" y="19754"/>
                    <a:pt x="9037" y="19793"/>
                  </a:cubicBezTo>
                  <a:cubicBezTo>
                    <a:pt x="9037" y="19793"/>
                    <a:pt x="9037" y="19833"/>
                    <a:pt x="9092" y="19833"/>
                  </a:cubicBezTo>
                  <a:cubicBezTo>
                    <a:pt x="9147" y="19872"/>
                    <a:pt x="9147" y="19872"/>
                    <a:pt x="9202" y="19872"/>
                  </a:cubicBezTo>
                  <a:cubicBezTo>
                    <a:pt x="9257" y="19872"/>
                    <a:pt x="9312" y="19911"/>
                    <a:pt x="9257" y="19833"/>
                  </a:cubicBezTo>
                  <a:cubicBezTo>
                    <a:pt x="9312" y="19833"/>
                    <a:pt x="9312" y="19872"/>
                    <a:pt x="9367" y="19872"/>
                  </a:cubicBezTo>
                  <a:cubicBezTo>
                    <a:pt x="9367" y="19911"/>
                    <a:pt x="9367" y="19911"/>
                    <a:pt x="9367" y="19911"/>
                  </a:cubicBezTo>
                  <a:cubicBezTo>
                    <a:pt x="9367" y="19911"/>
                    <a:pt x="9422" y="19911"/>
                    <a:pt x="9422" y="19911"/>
                  </a:cubicBezTo>
                  <a:cubicBezTo>
                    <a:pt x="9422" y="19951"/>
                    <a:pt x="9422" y="19951"/>
                    <a:pt x="9478" y="19951"/>
                  </a:cubicBezTo>
                  <a:cubicBezTo>
                    <a:pt x="9478" y="19990"/>
                    <a:pt x="9478" y="19990"/>
                    <a:pt x="9533" y="20029"/>
                  </a:cubicBezTo>
                  <a:cubicBezTo>
                    <a:pt x="9588" y="20029"/>
                    <a:pt x="9698" y="20029"/>
                    <a:pt x="9753" y="20068"/>
                  </a:cubicBezTo>
                  <a:cubicBezTo>
                    <a:pt x="9808" y="20068"/>
                    <a:pt x="9808" y="20108"/>
                    <a:pt x="9863" y="20108"/>
                  </a:cubicBezTo>
                  <a:cubicBezTo>
                    <a:pt x="9863" y="20147"/>
                    <a:pt x="9863" y="20108"/>
                    <a:pt x="9863" y="20147"/>
                  </a:cubicBezTo>
                  <a:cubicBezTo>
                    <a:pt x="9918" y="20147"/>
                    <a:pt x="9918" y="20147"/>
                    <a:pt x="9918" y="20147"/>
                  </a:cubicBezTo>
                  <a:cubicBezTo>
                    <a:pt x="10029" y="20225"/>
                    <a:pt x="10139" y="20304"/>
                    <a:pt x="10249" y="20383"/>
                  </a:cubicBezTo>
                  <a:cubicBezTo>
                    <a:pt x="10249" y="20422"/>
                    <a:pt x="10304" y="20422"/>
                    <a:pt x="10304" y="20461"/>
                  </a:cubicBezTo>
                  <a:cubicBezTo>
                    <a:pt x="10359" y="20461"/>
                    <a:pt x="10359" y="20500"/>
                    <a:pt x="10359" y="20500"/>
                  </a:cubicBezTo>
                  <a:cubicBezTo>
                    <a:pt x="10414" y="20500"/>
                    <a:pt x="10414" y="20461"/>
                    <a:pt x="10414" y="20461"/>
                  </a:cubicBezTo>
                  <a:cubicBezTo>
                    <a:pt x="10469" y="20422"/>
                    <a:pt x="10469" y="20422"/>
                    <a:pt x="10524" y="20422"/>
                  </a:cubicBezTo>
                  <a:cubicBezTo>
                    <a:pt x="10580" y="20422"/>
                    <a:pt x="10635" y="20461"/>
                    <a:pt x="10635" y="20461"/>
                  </a:cubicBezTo>
                  <a:cubicBezTo>
                    <a:pt x="10690" y="20461"/>
                    <a:pt x="10690" y="20422"/>
                    <a:pt x="10745" y="20422"/>
                  </a:cubicBezTo>
                  <a:cubicBezTo>
                    <a:pt x="10800" y="20461"/>
                    <a:pt x="10855" y="20500"/>
                    <a:pt x="10965" y="20540"/>
                  </a:cubicBezTo>
                  <a:cubicBezTo>
                    <a:pt x="11020" y="20540"/>
                    <a:pt x="11020" y="20540"/>
                    <a:pt x="11076" y="20540"/>
                  </a:cubicBezTo>
                  <a:cubicBezTo>
                    <a:pt x="11076" y="20540"/>
                    <a:pt x="11076" y="20540"/>
                    <a:pt x="11076" y="20540"/>
                  </a:cubicBezTo>
                  <a:cubicBezTo>
                    <a:pt x="11131" y="20540"/>
                    <a:pt x="11131" y="20540"/>
                    <a:pt x="11131" y="20579"/>
                  </a:cubicBezTo>
                  <a:cubicBezTo>
                    <a:pt x="11186" y="20618"/>
                    <a:pt x="11296" y="20618"/>
                    <a:pt x="11351" y="20618"/>
                  </a:cubicBezTo>
                  <a:cubicBezTo>
                    <a:pt x="11406" y="20618"/>
                    <a:pt x="11461" y="20618"/>
                    <a:pt x="11461" y="20618"/>
                  </a:cubicBezTo>
                  <a:cubicBezTo>
                    <a:pt x="11516" y="20618"/>
                    <a:pt x="11571" y="20579"/>
                    <a:pt x="11627" y="20579"/>
                  </a:cubicBezTo>
                  <a:cubicBezTo>
                    <a:pt x="11627" y="20579"/>
                    <a:pt x="11627" y="20618"/>
                    <a:pt x="11682" y="20618"/>
                  </a:cubicBezTo>
                  <a:cubicBezTo>
                    <a:pt x="11737" y="20657"/>
                    <a:pt x="11737" y="20618"/>
                    <a:pt x="11792" y="20618"/>
                  </a:cubicBezTo>
                  <a:cubicBezTo>
                    <a:pt x="11847" y="20618"/>
                    <a:pt x="11847" y="20618"/>
                    <a:pt x="11902" y="20657"/>
                  </a:cubicBezTo>
                  <a:cubicBezTo>
                    <a:pt x="11957" y="20657"/>
                    <a:pt x="11902" y="20657"/>
                    <a:pt x="11957" y="20697"/>
                  </a:cubicBezTo>
                  <a:cubicBezTo>
                    <a:pt x="12012" y="20736"/>
                    <a:pt x="12122" y="20736"/>
                    <a:pt x="12178" y="20775"/>
                  </a:cubicBezTo>
                  <a:cubicBezTo>
                    <a:pt x="12233" y="20775"/>
                    <a:pt x="12233" y="20815"/>
                    <a:pt x="12288" y="20815"/>
                  </a:cubicBezTo>
                  <a:cubicBezTo>
                    <a:pt x="12288" y="20815"/>
                    <a:pt x="12343" y="20815"/>
                    <a:pt x="12343" y="20815"/>
                  </a:cubicBezTo>
                  <a:cubicBezTo>
                    <a:pt x="12343" y="20854"/>
                    <a:pt x="12343" y="20854"/>
                    <a:pt x="12343" y="20854"/>
                  </a:cubicBezTo>
                  <a:cubicBezTo>
                    <a:pt x="12288" y="20893"/>
                    <a:pt x="12288" y="20893"/>
                    <a:pt x="12343" y="20893"/>
                  </a:cubicBezTo>
                  <a:cubicBezTo>
                    <a:pt x="12343" y="20893"/>
                    <a:pt x="12398" y="20932"/>
                    <a:pt x="12398" y="20932"/>
                  </a:cubicBezTo>
                  <a:cubicBezTo>
                    <a:pt x="12453" y="20932"/>
                    <a:pt x="12453" y="20893"/>
                    <a:pt x="12453" y="20893"/>
                  </a:cubicBezTo>
                  <a:cubicBezTo>
                    <a:pt x="12453" y="20893"/>
                    <a:pt x="12508" y="20893"/>
                    <a:pt x="12563" y="20893"/>
                  </a:cubicBezTo>
                  <a:cubicBezTo>
                    <a:pt x="12563" y="20893"/>
                    <a:pt x="12563" y="20854"/>
                    <a:pt x="12563" y="20854"/>
                  </a:cubicBezTo>
                  <a:cubicBezTo>
                    <a:pt x="12618" y="20854"/>
                    <a:pt x="12618" y="20854"/>
                    <a:pt x="12673" y="20854"/>
                  </a:cubicBezTo>
                  <a:cubicBezTo>
                    <a:pt x="12784" y="20815"/>
                    <a:pt x="12784" y="20854"/>
                    <a:pt x="12839" y="20893"/>
                  </a:cubicBezTo>
                  <a:cubicBezTo>
                    <a:pt x="12839" y="20854"/>
                    <a:pt x="12839" y="20815"/>
                    <a:pt x="12894" y="20815"/>
                  </a:cubicBezTo>
                  <a:cubicBezTo>
                    <a:pt x="12949" y="20815"/>
                    <a:pt x="12949" y="20854"/>
                    <a:pt x="12949" y="20854"/>
                  </a:cubicBezTo>
                  <a:cubicBezTo>
                    <a:pt x="13004" y="20854"/>
                    <a:pt x="13004" y="20854"/>
                    <a:pt x="13004" y="20854"/>
                  </a:cubicBezTo>
                  <a:cubicBezTo>
                    <a:pt x="13059" y="20854"/>
                    <a:pt x="13059" y="20932"/>
                    <a:pt x="13114" y="20932"/>
                  </a:cubicBezTo>
                  <a:cubicBezTo>
                    <a:pt x="13169" y="20932"/>
                    <a:pt x="13169" y="20932"/>
                    <a:pt x="13224" y="20932"/>
                  </a:cubicBezTo>
                  <a:cubicBezTo>
                    <a:pt x="13224" y="20932"/>
                    <a:pt x="13335" y="20932"/>
                    <a:pt x="13335" y="20972"/>
                  </a:cubicBezTo>
                  <a:cubicBezTo>
                    <a:pt x="13335" y="21011"/>
                    <a:pt x="13280" y="21050"/>
                    <a:pt x="13280" y="21089"/>
                  </a:cubicBezTo>
                  <a:cubicBezTo>
                    <a:pt x="13280" y="21129"/>
                    <a:pt x="13335" y="21129"/>
                    <a:pt x="13335" y="21129"/>
                  </a:cubicBezTo>
                  <a:cubicBezTo>
                    <a:pt x="13390" y="21129"/>
                    <a:pt x="13390" y="21129"/>
                    <a:pt x="13390" y="21168"/>
                  </a:cubicBezTo>
                  <a:cubicBezTo>
                    <a:pt x="13445" y="21168"/>
                    <a:pt x="13445" y="21168"/>
                    <a:pt x="13445" y="21168"/>
                  </a:cubicBezTo>
                  <a:cubicBezTo>
                    <a:pt x="13445" y="21207"/>
                    <a:pt x="13445" y="21168"/>
                    <a:pt x="13445" y="21168"/>
                  </a:cubicBezTo>
                  <a:cubicBezTo>
                    <a:pt x="13500" y="21168"/>
                    <a:pt x="13500" y="21207"/>
                    <a:pt x="13500" y="21207"/>
                  </a:cubicBezTo>
                  <a:cubicBezTo>
                    <a:pt x="13500" y="21207"/>
                    <a:pt x="13555" y="21207"/>
                    <a:pt x="13555" y="21207"/>
                  </a:cubicBezTo>
                  <a:cubicBezTo>
                    <a:pt x="13610" y="21207"/>
                    <a:pt x="13610" y="21207"/>
                    <a:pt x="13610" y="21207"/>
                  </a:cubicBezTo>
                  <a:cubicBezTo>
                    <a:pt x="13665" y="21247"/>
                    <a:pt x="13720" y="21247"/>
                    <a:pt x="13720" y="21247"/>
                  </a:cubicBezTo>
                  <a:cubicBezTo>
                    <a:pt x="13776" y="21286"/>
                    <a:pt x="13720" y="21286"/>
                    <a:pt x="13776" y="21286"/>
                  </a:cubicBezTo>
                  <a:cubicBezTo>
                    <a:pt x="13776" y="21286"/>
                    <a:pt x="13831" y="21286"/>
                    <a:pt x="13831" y="21286"/>
                  </a:cubicBezTo>
                  <a:cubicBezTo>
                    <a:pt x="13886" y="21286"/>
                    <a:pt x="13831" y="21247"/>
                    <a:pt x="13831" y="21286"/>
                  </a:cubicBezTo>
                  <a:cubicBezTo>
                    <a:pt x="13886" y="21286"/>
                    <a:pt x="13886" y="21325"/>
                    <a:pt x="13886" y="21325"/>
                  </a:cubicBezTo>
                  <a:cubicBezTo>
                    <a:pt x="13886" y="21325"/>
                    <a:pt x="13941" y="21325"/>
                    <a:pt x="13941" y="21364"/>
                  </a:cubicBezTo>
                  <a:cubicBezTo>
                    <a:pt x="13941" y="21364"/>
                    <a:pt x="13941" y="21404"/>
                    <a:pt x="13996" y="21404"/>
                  </a:cubicBezTo>
                  <a:cubicBezTo>
                    <a:pt x="13996" y="21404"/>
                    <a:pt x="13996" y="21404"/>
                    <a:pt x="14051" y="21404"/>
                  </a:cubicBezTo>
                  <a:cubicBezTo>
                    <a:pt x="14051" y="21404"/>
                    <a:pt x="14051" y="21443"/>
                    <a:pt x="14106" y="21482"/>
                  </a:cubicBezTo>
                  <a:cubicBezTo>
                    <a:pt x="14106" y="21521"/>
                    <a:pt x="14106" y="21521"/>
                    <a:pt x="14161" y="21561"/>
                  </a:cubicBezTo>
                  <a:cubicBezTo>
                    <a:pt x="14161" y="21561"/>
                    <a:pt x="14161" y="21561"/>
                    <a:pt x="14216" y="21561"/>
                  </a:cubicBezTo>
                  <a:cubicBezTo>
                    <a:pt x="14216" y="21561"/>
                    <a:pt x="14216" y="21561"/>
                    <a:pt x="14271" y="21600"/>
                  </a:cubicBezTo>
                  <a:cubicBezTo>
                    <a:pt x="14271" y="21600"/>
                    <a:pt x="14271" y="21561"/>
                    <a:pt x="14271" y="21561"/>
                  </a:cubicBezTo>
                  <a:cubicBezTo>
                    <a:pt x="14327" y="21561"/>
                    <a:pt x="14327" y="21600"/>
                    <a:pt x="14327" y="21600"/>
                  </a:cubicBezTo>
                  <a:cubicBezTo>
                    <a:pt x="14382" y="21600"/>
                    <a:pt x="14382" y="21600"/>
                    <a:pt x="14437" y="21561"/>
                  </a:cubicBezTo>
                  <a:cubicBezTo>
                    <a:pt x="14437" y="21561"/>
                    <a:pt x="14437" y="21561"/>
                    <a:pt x="14437" y="21561"/>
                  </a:cubicBezTo>
                  <a:cubicBezTo>
                    <a:pt x="14437" y="21561"/>
                    <a:pt x="14437" y="21521"/>
                    <a:pt x="14437" y="21521"/>
                  </a:cubicBezTo>
                  <a:cubicBezTo>
                    <a:pt x="14437" y="21521"/>
                    <a:pt x="14492" y="21521"/>
                    <a:pt x="14492" y="21521"/>
                  </a:cubicBezTo>
                  <a:cubicBezTo>
                    <a:pt x="14492" y="21482"/>
                    <a:pt x="14492" y="21482"/>
                    <a:pt x="14547" y="21443"/>
                  </a:cubicBezTo>
                  <a:cubicBezTo>
                    <a:pt x="14602" y="21443"/>
                    <a:pt x="14657" y="21404"/>
                    <a:pt x="14657" y="21404"/>
                  </a:cubicBezTo>
                  <a:cubicBezTo>
                    <a:pt x="14712" y="21364"/>
                    <a:pt x="14767" y="21325"/>
                    <a:pt x="14767" y="21286"/>
                  </a:cubicBezTo>
                  <a:cubicBezTo>
                    <a:pt x="14767" y="21247"/>
                    <a:pt x="14767" y="21286"/>
                    <a:pt x="14712" y="21247"/>
                  </a:cubicBezTo>
                  <a:cubicBezTo>
                    <a:pt x="14657" y="21247"/>
                    <a:pt x="14657" y="21207"/>
                    <a:pt x="14657" y="21168"/>
                  </a:cubicBezTo>
                  <a:cubicBezTo>
                    <a:pt x="14602" y="21089"/>
                    <a:pt x="14492" y="21011"/>
                    <a:pt x="14437" y="20932"/>
                  </a:cubicBezTo>
                  <a:cubicBezTo>
                    <a:pt x="14437" y="20932"/>
                    <a:pt x="14437" y="20932"/>
                    <a:pt x="14382" y="20893"/>
                  </a:cubicBezTo>
                  <a:cubicBezTo>
                    <a:pt x="14327" y="20854"/>
                    <a:pt x="14327" y="20893"/>
                    <a:pt x="14327" y="20815"/>
                  </a:cubicBezTo>
                  <a:cubicBezTo>
                    <a:pt x="14327" y="20775"/>
                    <a:pt x="14327" y="20775"/>
                    <a:pt x="14271" y="20736"/>
                  </a:cubicBezTo>
                  <a:cubicBezTo>
                    <a:pt x="14271" y="20736"/>
                    <a:pt x="14216" y="20697"/>
                    <a:pt x="14216" y="20697"/>
                  </a:cubicBezTo>
                  <a:cubicBezTo>
                    <a:pt x="14216" y="20657"/>
                    <a:pt x="14216" y="20618"/>
                    <a:pt x="14216" y="20579"/>
                  </a:cubicBezTo>
                  <a:cubicBezTo>
                    <a:pt x="14216" y="20579"/>
                    <a:pt x="14271" y="20579"/>
                    <a:pt x="14271" y="20540"/>
                  </a:cubicBezTo>
                  <a:cubicBezTo>
                    <a:pt x="14271" y="20540"/>
                    <a:pt x="14216" y="20540"/>
                    <a:pt x="14216" y="20540"/>
                  </a:cubicBezTo>
                  <a:cubicBezTo>
                    <a:pt x="14216" y="20540"/>
                    <a:pt x="14216" y="20579"/>
                    <a:pt x="14216" y="20540"/>
                  </a:cubicBezTo>
                  <a:cubicBezTo>
                    <a:pt x="14216" y="20540"/>
                    <a:pt x="14216" y="20500"/>
                    <a:pt x="14216" y="20500"/>
                  </a:cubicBezTo>
                  <a:cubicBezTo>
                    <a:pt x="14216" y="20461"/>
                    <a:pt x="14271" y="20383"/>
                    <a:pt x="14271" y="20343"/>
                  </a:cubicBezTo>
                  <a:cubicBezTo>
                    <a:pt x="14271" y="20343"/>
                    <a:pt x="14327" y="20265"/>
                    <a:pt x="14327" y="20265"/>
                  </a:cubicBezTo>
                  <a:cubicBezTo>
                    <a:pt x="14271" y="20225"/>
                    <a:pt x="14271" y="20304"/>
                    <a:pt x="14216" y="20304"/>
                  </a:cubicBezTo>
                  <a:cubicBezTo>
                    <a:pt x="14216" y="20343"/>
                    <a:pt x="14216" y="20422"/>
                    <a:pt x="14216" y="20461"/>
                  </a:cubicBezTo>
                  <a:cubicBezTo>
                    <a:pt x="14161" y="20461"/>
                    <a:pt x="14161" y="20422"/>
                    <a:pt x="14161" y="20383"/>
                  </a:cubicBezTo>
                  <a:cubicBezTo>
                    <a:pt x="14161" y="20383"/>
                    <a:pt x="14161" y="20383"/>
                    <a:pt x="14161" y="20422"/>
                  </a:cubicBezTo>
                  <a:cubicBezTo>
                    <a:pt x="14161" y="20383"/>
                    <a:pt x="14216" y="20383"/>
                    <a:pt x="14216" y="20383"/>
                  </a:cubicBezTo>
                  <a:cubicBezTo>
                    <a:pt x="14216" y="20343"/>
                    <a:pt x="14216" y="20343"/>
                    <a:pt x="14216" y="20343"/>
                  </a:cubicBezTo>
                  <a:cubicBezTo>
                    <a:pt x="14216" y="20304"/>
                    <a:pt x="14216" y="20343"/>
                    <a:pt x="14216" y="20304"/>
                  </a:cubicBezTo>
                  <a:cubicBezTo>
                    <a:pt x="14216" y="20304"/>
                    <a:pt x="14216" y="20304"/>
                    <a:pt x="14216" y="20304"/>
                  </a:cubicBezTo>
                  <a:cubicBezTo>
                    <a:pt x="14216" y="20265"/>
                    <a:pt x="14106" y="20147"/>
                    <a:pt x="14106" y="20147"/>
                  </a:cubicBezTo>
                  <a:cubicBezTo>
                    <a:pt x="14106" y="20068"/>
                    <a:pt x="14106" y="20108"/>
                    <a:pt x="14051" y="20108"/>
                  </a:cubicBezTo>
                  <a:cubicBezTo>
                    <a:pt x="13996" y="20068"/>
                    <a:pt x="13996" y="20029"/>
                    <a:pt x="13941" y="20029"/>
                  </a:cubicBezTo>
                  <a:cubicBezTo>
                    <a:pt x="13886" y="19990"/>
                    <a:pt x="13831" y="20029"/>
                    <a:pt x="13831" y="19990"/>
                  </a:cubicBezTo>
                  <a:cubicBezTo>
                    <a:pt x="13776" y="19951"/>
                    <a:pt x="13831" y="19951"/>
                    <a:pt x="13831" y="19911"/>
                  </a:cubicBezTo>
                  <a:cubicBezTo>
                    <a:pt x="13831" y="19911"/>
                    <a:pt x="13831" y="19872"/>
                    <a:pt x="13886" y="19833"/>
                  </a:cubicBezTo>
                  <a:cubicBezTo>
                    <a:pt x="13886" y="19833"/>
                    <a:pt x="13886" y="19872"/>
                    <a:pt x="13886" y="19872"/>
                  </a:cubicBezTo>
                  <a:cubicBezTo>
                    <a:pt x="13886" y="19833"/>
                    <a:pt x="13886" y="19833"/>
                    <a:pt x="13941" y="19833"/>
                  </a:cubicBezTo>
                  <a:cubicBezTo>
                    <a:pt x="13941" y="19833"/>
                    <a:pt x="13941" y="19833"/>
                    <a:pt x="13941" y="19833"/>
                  </a:cubicBezTo>
                  <a:cubicBezTo>
                    <a:pt x="13941" y="19793"/>
                    <a:pt x="13941" y="19793"/>
                    <a:pt x="13996" y="19754"/>
                  </a:cubicBezTo>
                  <a:cubicBezTo>
                    <a:pt x="13996" y="19754"/>
                    <a:pt x="13941" y="19754"/>
                    <a:pt x="13996" y="19754"/>
                  </a:cubicBezTo>
                  <a:cubicBezTo>
                    <a:pt x="13996" y="19754"/>
                    <a:pt x="13996" y="19793"/>
                    <a:pt x="13996" y="19793"/>
                  </a:cubicBezTo>
                  <a:cubicBezTo>
                    <a:pt x="14051" y="19793"/>
                    <a:pt x="14051" y="19754"/>
                    <a:pt x="13996" y="19715"/>
                  </a:cubicBezTo>
                  <a:cubicBezTo>
                    <a:pt x="14051" y="19715"/>
                    <a:pt x="14051" y="19715"/>
                    <a:pt x="14051" y="19754"/>
                  </a:cubicBezTo>
                  <a:cubicBezTo>
                    <a:pt x="14051" y="19715"/>
                    <a:pt x="14051" y="19715"/>
                    <a:pt x="14051" y="19715"/>
                  </a:cubicBezTo>
                  <a:cubicBezTo>
                    <a:pt x="14106" y="19676"/>
                    <a:pt x="14106" y="19676"/>
                    <a:pt x="14106" y="19636"/>
                  </a:cubicBezTo>
                  <a:cubicBezTo>
                    <a:pt x="14106" y="19636"/>
                    <a:pt x="14106" y="19597"/>
                    <a:pt x="14106" y="19597"/>
                  </a:cubicBezTo>
                  <a:cubicBezTo>
                    <a:pt x="14106" y="19597"/>
                    <a:pt x="14161" y="19597"/>
                    <a:pt x="14161" y="19597"/>
                  </a:cubicBezTo>
                  <a:cubicBezTo>
                    <a:pt x="14161" y="19597"/>
                    <a:pt x="14161" y="19519"/>
                    <a:pt x="14216" y="19479"/>
                  </a:cubicBezTo>
                  <a:cubicBezTo>
                    <a:pt x="14216" y="19479"/>
                    <a:pt x="14161" y="19479"/>
                    <a:pt x="14161" y="19479"/>
                  </a:cubicBezTo>
                  <a:cubicBezTo>
                    <a:pt x="14161" y="19479"/>
                    <a:pt x="14216" y="19479"/>
                    <a:pt x="14216" y="19479"/>
                  </a:cubicBezTo>
                  <a:cubicBezTo>
                    <a:pt x="14216" y="19479"/>
                    <a:pt x="14216" y="19440"/>
                    <a:pt x="14271" y="19440"/>
                  </a:cubicBezTo>
                  <a:cubicBezTo>
                    <a:pt x="14216" y="19440"/>
                    <a:pt x="14216" y="19401"/>
                    <a:pt x="14216" y="19401"/>
                  </a:cubicBezTo>
                  <a:cubicBezTo>
                    <a:pt x="14216" y="19401"/>
                    <a:pt x="14216" y="19401"/>
                    <a:pt x="14271" y="19440"/>
                  </a:cubicBezTo>
                  <a:cubicBezTo>
                    <a:pt x="14327" y="19401"/>
                    <a:pt x="14216" y="19361"/>
                    <a:pt x="14161" y="19361"/>
                  </a:cubicBezTo>
                  <a:cubicBezTo>
                    <a:pt x="14161" y="19322"/>
                    <a:pt x="14161" y="19322"/>
                    <a:pt x="14216" y="19322"/>
                  </a:cubicBezTo>
                  <a:cubicBezTo>
                    <a:pt x="14216" y="19322"/>
                    <a:pt x="14216" y="19322"/>
                    <a:pt x="14216" y="19361"/>
                  </a:cubicBezTo>
                  <a:cubicBezTo>
                    <a:pt x="14216" y="19361"/>
                    <a:pt x="14216" y="19361"/>
                    <a:pt x="14271" y="19361"/>
                  </a:cubicBezTo>
                  <a:cubicBezTo>
                    <a:pt x="14271" y="19361"/>
                    <a:pt x="14271" y="19401"/>
                    <a:pt x="14327" y="19401"/>
                  </a:cubicBezTo>
                  <a:cubicBezTo>
                    <a:pt x="14327" y="19401"/>
                    <a:pt x="14327" y="19401"/>
                    <a:pt x="14327" y="19401"/>
                  </a:cubicBezTo>
                  <a:cubicBezTo>
                    <a:pt x="14327" y="19361"/>
                    <a:pt x="14271" y="19361"/>
                    <a:pt x="14271" y="19361"/>
                  </a:cubicBezTo>
                  <a:cubicBezTo>
                    <a:pt x="14271" y="19361"/>
                    <a:pt x="14271" y="19361"/>
                    <a:pt x="14271" y="19361"/>
                  </a:cubicBezTo>
                  <a:cubicBezTo>
                    <a:pt x="14271" y="19361"/>
                    <a:pt x="14271" y="19322"/>
                    <a:pt x="14271" y="19322"/>
                  </a:cubicBezTo>
                  <a:cubicBezTo>
                    <a:pt x="14271" y="19322"/>
                    <a:pt x="14271" y="19322"/>
                    <a:pt x="14271" y="19322"/>
                  </a:cubicBezTo>
                  <a:cubicBezTo>
                    <a:pt x="14216" y="19283"/>
                    <a:pt x="14327" y="19322"/>
                    <a:pt x="14327" y="19322"/>
                  </a:cubicBezTo>
                  <a:cubicBezTo>
                    <a:pt x="14327" y="19361"/>
                    <a:pt x="14382" y="19361"/>
                    <a:pt x="14382" y="19401"/>
                  </a:cubicBezTo>
                  <a:cubicBezTo>
                    <a:pt x="14382" y="19361"/>
                    <a:pt x="14382" y="19283"/>
                    <a:pt x="14437" y="19361"/>
                  </a:cubicBezTo>
                  <a:cubicBezTo>
                    <a:pt x="14437" y="19322"/>
                    <a:pt x="14492" y="19322"/>
                    <a:pt x="14492" y="19322"/>
                  </a:cubicBezTo>
                  <a:cubicBezTo>
                    <a:pt x="14492" y="19322"/>
                    <a:pt x="14547" y="19322"/>
                    <a:pt x="14547" y="19322"/>
                  </a:cubicBezTo>
                  <a:cubicBezTo>
                    <a:pt x="14547" y="19322"/>
                    <a:pt x="14602" y="19322"/>
                    <a:pt x="14602" y="19322"/>
                  </a:cubicBezTo>
                  <a:cubicBezTo>
                    <a:pt x="14602" y="19322"/>
                    <a:pt x="14602" y="19322"/>
                    <a:pt x="14602" y="19283"/>
                  </a:cubicBezTo>
                  <a:cubicBezTo>
                    <a:pt x="14657" y="19283"/>
                    <a:pt x="14602" y="19283"/>
                    <a:pt x="14657" y="19283"/>
                  </a:cubicBezTo>
                  <a:cubicBezTo>
                    <a:pt x="14657" y="19244"/>
                    <a:pt x="14657" y="19283"/>
                    <a:pt x="14712" y="19283"/>
                  </a:cubicBezTo>
                  <a:cubicBezTo>
                    <a:pt x="14657" y="19244"/>
                    <a:pt x="14657" y="19244"/>
                    <a:pt x="14657" y="19244"/>
                  </a:cubicBezTo>
                  <a:cubicBezTo>
                    <a:pt x="14712" y="19244"/>
                    <a:pt x="14712" y="19204"/>
                    <a:pt x="14767" y="19204"/>
                  </a:cubicBezTo>
                  <a:cubicBezTo>
                    <a:pt x="14822" y="19204"/>
                    <a:pt x="14822" y="19244"/>
                    <a:pt x="14822" y="19244"/>
                  </a:cubicBezTo>
                  <a:cubicBezTo>
                    <a:pt x="14822" y="19244"/>
                    <a:pt x="14822" y="19283"/>
                    <a:pt x="14822" y="19283"/>
                  </a:cubicBezTo>
                  <a:cubicBezTo>
                    <a:pt x="14822" y="19283"/>
                    <a:pt x="14878" y="19244"/>
                    <a:pt x="14878" y="19283"/>
                  </a:cubicBezTo>
                  <a:cubicBezTo>
                    <a:pt x="14878" y="19244"/>
                    <a:pt x="14878" y="19165"/>
                    <a:pt x="14822" y="19204"/>
                  </a:cubicBezTo>
                  <a:cubicBezTo>
                    <a:pt x="14822" y="19204"/>
                    <a:pt x="14822" y="19204"/>
                    <a:pt x="14822" y="19165"/>
                  </a:cubicBezTo>
                  <a:cubicBezTo>
                    <a:pt x="14878" y="19165"/>
                    <a:pt x="14822" y="19126"/>
                    <a:pt x="14822" y="19126"/>
                  </a:cubicBezTo>
                  <a:cubicBezTo>
                    <a:pt x="14822" y="19126"/>
                    <a:pt x="14822" y="19126"/>
                    <a:pt x="14822" y="19126"/>
                  </a:cubicBezTo>
                  <a:cubicBezTo>
                    <a:pt x="14878" y="19126"/>
                    <a:pt x="14878" y="19126"/>
                    <a:pt x="14878" y="19165"/>
                  </a:cubicBezTo>
                  <a:cubicBezTo>
                    <a:pt x="14933" y="19126"/>
                    <a:pt x="14878" y="19126"/>
                    <a:pt x="14878" y="19126"/>
                  </a:cubicBezTo>
                  <a:cubicBezTo>
                    <a:pt x="14878" y="19126"/>
                    <a:pt x="14933" y="19126"/>
                    <a:pt x="14933" y="19165"/>
                  </a:cubicBezTo>
                  <a:cubicBezTo>
                    <a:pt x="14933" y="19165"/>
                    <a:pt x="14933" y="19126"/>
                    <a:pt x="14933" y="19126"/>
                  </a:cubicBezTo>
                  <a:cubicBezTo>
                    <a:pt x="14933" y="19126"/>
                    <a:pt x="14933" y="19126"/>
                    <a:pt x="14933" y="19126"/>
                  </a:cubicBezTo>
                  <a:cubicBezTo>
                    <a:pt x="14933" y="19126"/>
                    <a:pt x="14933" y="19126"/>
                    <a:pt x="14933" y="19126"/>
                  </a:cubicBezTo>
                  <a:cubicBezTo>
                    <a:pt x="14933" y="19126"/>
                    <a:pt x="14933" y="19126"/>
                    <a:pt x="14933" y="19087"/>
                  </a:cubicBezTo>
                  <a:cubicBezTo>
                    <a:pt x="14933" y="19126"/>
                    <a:pt x="14933" y="19126"/>
                    <a:pt x="14933" y="19126"/>
                  </a:cubicBezTo>
                  <a:cubicBezTo>
                    <a:pt x="14988" y="19126"/>
                    <a:pt x="14933" y="19126"/>
                    <a:pt x="14988" y="19087"/>
                  </a:cubicBezTo>
                  <a:cubicBezTo>
                    <a:pt x="15043" y="19087"/>
                    <a:pt x="15043" y="19087"/>
                    <a:pt x="15043" y="19087"/>
                  </a:cubicBezTo>
                  <a:cubicBezTo>
                    <a:pt x="15043" y="19087"/>
                    <a:pt x="15043" y="19047"/>
                    <a:pt x="15043" y="19047"/>
                  </a:cubicBezTo>
                  <a:cubicBezTo>
                    <a:pt x="15043" y="19047"/>
                    <a:pt x="15043" y="19008"/>
                    <a:pt x="15098" y="19008"/>
                  </a:cubicBezTo>
                  <a:cubicBezTo>
                    <a:pt x="15043" y="19047"/>
                    <a:pt x="15153" y="19047"/>
                    <a:pt x="15153" y="19047"/>
                  </a:cubicBezTo>
                  <a:cubicBezTo>
                    <a:pt x="15153" y="19047"/>
                    <a:pt x="15043" y="19008"/>
                    <a:pt x="15043" y="18969"/>
                  </a:cubicBezTo>
                  <a:cubicBezTo>
                    <a:pt x="14988" y="18969"/>
                    <a:pt x="14988" y="18929"/>
                    <a:pt x="14933" y="18929"/>
                  </a:cubicBezTo>
                  <a:cubicBezTo>
                    <a:pt x="14933" y="18929"/>
                    <a:pt x="14933" y="18929"/>
                    <a:pt x="14878" y="18929"/>
                  </a:cubicBezTo>
                  <a:cubicBezTo>
                    <a:pt x="14878" y="18929"/>
                    <a:pt x="14878" y="18890"/>
                    <a:pt x="14822" y="18890"/>
                  </a:cubicBezTo>
                  <a:cubicBezTo>
                    <a:pt x="14822" y="18890"/>
                    <a:pt x="14767" y="18890"/>
                    <a:pt x="14767" y="18890"/>
                  </a:cubicBezTo>
                  <a:cubicBezTo>
                    <a:pt x="14767" y="18851"/>
                    <a:pt x="14767" y="18851"/>
                    <a:pt x="14712" y="18851"/>
                  </a:cubicBezTo>
                  <a:cubicBezTo>
                    <a:pt x="14712" y="18812"/>
                    <a:pt x="14767" y="18772"/>
                    <a:pt x="14822" y="18812"/>
                  </a:cubicBezTo>
                  <a:cubicBezTo>
                    <a:pt x="14878" y="18812"/>
                    <a:pt x="14822" y="18812"/>
                    <a:pt x="14878" y="18812"/>
                  </a:cubicBezTo>
                  <a:cubicBezTo>
                    <a:pt x="14933" y="18812"/>
                    <a:pt x="14988" y="18812"/>
                    <a:pt x="14988" y="18772"/>
                  </a:cubicBezTo>
                  <a:cubicBezTo>
                    <a:pt x="14988" y="18772"/>
                    <a:pt x="14933" y="18694"/>
                    <a:pt x="14933" y="18694"/>
                  </a:cubicBezTo>
                  <a:cubicBezTo>
                    <a:pt x="14878" y="18615"/>
                    <a:pt x="14822" y="18537"/>
                    <a:pt x="14767" y="18497"/>
                  </a:cubicBezTo>
                  <a:cubicBezTo>
                    <a:pt x="14767" y="18497"/>
                    <a:pt x="14767" y="18458"/>
                    <a:pt x="14767" y="18458"/>
                  </a:cubicBezTo>
                  <a:cubicBezTo>
                    <a:pt x="14712" y="18419"/>
                    <a:pt x="14712" y="18458"/>
                    <a:pt x="14712" y="18419"/>
                  </a:cubicBezTo>
                  <a:cubicBezTo>
                    <a:pt x="14657" y="18419"/>
                    <a:pt x="14602" y="18340"/>
                    <a:pt x="14547" y="18301"/>
                  </a:cubicBezTo>
                  <a:cubicBezTo>
                    <a:pt x="14547" y="18262"/>
                    <a:pt x="14492" y="18262"/>
                    <a:pt x="14437" y="18262"/>
                  </a:cubicBezTo>
                  <a:cubicBezTo>
                    <a:pt x="14382" y="18262"/>
                    <a:pt x="14327" y="18262"/>
                    <a:pt x="14327" y="18262"/>
                  </a:cubicBezTo>
                  <a:cubicBezTo>
                    <a:pt x="14271" y="18262"/>
                    <a:pt x="14271" y="18223"/>
                    <a:pt x="14216" y="18223"/>
                  </a:cubicBezTo>
                  <a:cubicBezTo>
                    <a:pt x="14161" y="18223"/>
                    <a:pt x="14216" y="18223"/>
                    <a:pt x="14161" y="18223"/>
                  </a:cubicBezTo>
                  <a:cubicBezTo>
                    <a:pt x="14161" y="18223"/>
                    <a:pt x="14161" y="18301"/>
                    <a:pt x="14161" y="18301"/>
                  </a:cubicBezTo>
                  <a:cubicBezTo>
                    <a:pt x="14161" y="18301"/>
                    <a:pt x="14051" y="18223"/>
                    <a:pt x="14051" y="18223"/>
                  </a:cubicBezTo>
                  <a:cubicBezTo>
                    <a:pt x="14051" y="18223"/>
                    <a:pt x="14051" y="18183"/>
                    <a:pt x="14051" y="18183"/>
                  </a:cubicBezTo>
                  <a:cubicBezTo>
                    <a:pt x="14051" y="18183"/>
                    <a:pt x="14051" y="18183"/>
                    <a:pt x="13996" y="18144"/>
                  </a:cubicBezTo>
                  <a:cubicBezTo>
                    <a:pt x="13996" y="18144"/>
                    <a:pt x="13996" y="18144"/>
                    <a:pt x="14051" y="18105"/>
                  </a:cubicBezTo>
                  <a:cubicBezTo>
                    <a:pt x="14051" y="18105"/>
                    <a:pt x="14051" y="18105"/>
                    <a:pt x="14051" y="18065"/>
                  </a:cubicBezTo>
                  <a:cubicBezTo>
                    <a:pt x="14051" y="18065"/>
                    <a:pt x="14051" y="18065"/>
                    <a:pt x="14051" y="18065"/>
                  </a:cubicBezTo>
                  <a:cubicBezTo>
                    <a:pt x="13996" y="18065"/>
                    <a:pt x="14051" y="18065"/>
                    <a:pt x="14051" y="18026"/>
                  </a:cubicBezTo>
                  <a:cubicBezTo>
                    <a:pt x="14051" y="18026"/>
                    <a:pt x="13996" y="18026"/>
                    <a:pt x="13996" y="18026"/>
                  </a:cubicBezTo>
                  <a:cubicBezTo>
                    <a:pt x="13996" y="18026"/>
                    <a:pt x="13996" y="17987"/>
                    <a:pt x="14051" y="17987"/>
                  </a:cubicBezTo>
                  <a:cubicBezTo>
                    <a:pt x="13996" y="17987"/>
                    <a:pt x="14051" y="17987"/>
                    <a:pt x="13996" y="17987"/>
                  </a:cubicBezTo>
                  <a:cubicBezTo>
                    <a:pt x="13996" y="17948"/>
                    <a:pt x="13941" y="17948"/>
                    <a:pt x="13886" y="17948"/>
                  </a:cubicBezTo>
                  <a:cubicBezTo>
                    <a:pt x="13886" y="17948"/>
                    <a:pt x="13831" y="17948"/>
                    <a:pt x="13776" y="17908"/>
                  </a:cubicBezTo>
                  <a:cubicBezTo>
                    <a:pt x="13720" y="17908"/>
                    <a:pt x="13720" y="17908"/>
                    <a:pt x="13720" y="17869"/>
                  </a:cubicBezTo>
                  <a:cubicBezTo>
                    <a:pt x="13776" y="17791"/>
                    <a:pt x="13776" y="17751"/>
                    <a:pt x="13831" y="17673"/>
                  </a:cubicBezTo>
                  <a:cubicBezTo>
                    <a:pt x="13831" y="17673"/>
                    <a:pt x="13831" y="17633"/>
                    <a:pt x="13831" y="17633"/>
                  </a:cubicBezTo>
                  <a:cubicBezTo>
                    <a:pt x="13886" y="17594"/>
                    <a:pt x="13886" y="17594"/>
                    <a:pt x="13941" y="17594"/>
                  </a:cubicBezTo>
                  <a:cubicBezTo>
                    <a:pt x="13941" y="17555"/>
                    <a:pt x="13996" y="17516"/>
                    <a:pt x="13996" y="17476"/>
                  </a:cubicBezTo>
                  <a:cubicBezTo>
                    <a:pt x="13941" y="17437"/>
                    <a:pt x="13886" y="17398"/>
                    <a:pt x="13886" y="17398"/>
                  </a:cubicBezTo>
                  <a:cubicBezTo>
                    <a:pt x="13831" y="17359"/>
                    <a:pt x="13886" y="17319"/>
                    <a:pt x="13886" y="17319"/>
                  </a:cubicBezTo>
                  <a:cubicBezTo>
                    <a:pt x="13886" y="17280"/>
                    <a:pt x="13886" y="17241"/>
                    <a:pt x="13886" y="17201"/>
                  </a:cubicBezTo>
                  <a:cubicBezTo>
                    <a:pt x="13941" y="17162"/>
                    <a:pt x="13886" y="17123"/>
                    <a:pt x="13941" y="17084"/>
                  </a:cubicBezTo>
                  <a:cubicBezTo>
                    <a:pt x="13996" y="17044"/>
                    <a:pt x="14106" y="17044"/>
                    <a:pt x="14106" y="17005"/>
                  </a:cubicBezTo>
                  <a:cubicBezTo>
                    <a:pt x="14161" y="16966"/>
                    <a:pt x="14106" y="16966"/>
                    <a:pt x="14106" y="16927"/>
                  </a:cubicBezTo>
                  <a:cubicBezTo>
                    <a:pt x="14106" y="16927"/>
                    <a:pt x="14106" y="16927"/>
                    <a:pt x="14161" y="16887"/>
                  </a:cubicBezTo>
                  <a:cubicBezTo>
                    <a:pt x="14161" y="16887"/>
                    <a:pt x="14106" y="16887"/>
                    <a:pt x="14106" y="16848"/>
                  </a:cubicBezTo>
                  <a:cubicBezTo>
                    <a:pt x="14106" y="16848"/>
                    <a:pt x="14161" y="16848"/>
                    <a:pt x="14161" y="16848"/>
                  </a:cubicBezTo>
                  <a:cubicBezTo>
                    <a:pt x="14161" y="16809"/>
                    <a:pt x="14216" y="16809"/>
                    <a:pt x="14216" y="16769"/>
                  </a:cubicBezTo>
                  <a:cubicBezTo>
                    <a:pt x="14327" y="16730"/>
                    <a:pt x="14437" y="16887"/>
                    <a:pt x="14437" y="16927"/>
                  </a:cubicBezTo>
                  <a:cubicBezTo>
                    <a:pt x="14492" y="16966"/>
                    <a:pt x="14547" y="17044"/>
                    <a:pt x="14602" y="17084"/>
                  </a:cubicBezTo>
                  <a:cubicBezTo>
                    <a:pt x="14602" y="17084"/>
                    <a:pt x="14602" y="17084"/>
                    <a:pt x="14657" y="17084"/>
                  </a:cubicBezTo>
                  <a:cubicBezTo>
                    <a:pt x="14657" y="17123"/>
                    <a:pt x="14657" y="17123"/>
                    <a:pt x="14712" y="17123"/>
                  </a:cubicBezTo>
                  <a:cubicBezTo>
                    <a:pt x="14712" y="17123"/>
                    <a:pt x="14712" y="17123"/>
                    <a:pt x="14712" y="17123"/>
                  </a:cubicBezTo>
                  <a:cubicBezTo>
                    <a:pt x="14767" y="17084"/>
                    <a:pt x="14878" y="17084"/>
                    <a:pt x="14878" y="17044"/>
                  </a:cubicBezTo>
                  <a:cubicBezTo>
                    <a:pt x="14933" y="17005"/>
                    <a:pt x="14933" y="17005"/>
                    <a:pt x="14933" y="16966"/>
                  </a:cubicBezTo>
                  <a:cubicBezTo>
                    <a:pt x="14933" y="16966"/>
                    <a:pt x="14878" y="16966"/>
                    <a:pt x="14878" y="16966"/>
                  </a:cubicBezTo>
                  <a:cubicBezTo>
                    <a:pt x="14878" y="16927"/>
                    <a:pt x="14878" y="16887"/>
                    <a:pt x="14878" y="16848"/>
                  </a:cubicBezTo>
                  <a:cubicBezTo>
                    <a:pt x="14878" y="16848"/>
                    <a:pt x="14822" y="16809"/>
                    <a:pt x="14822" y="16769"/>
                  </a:cubicBezTo>
                  <a:cubicBezTo>
                    <a:pt x="14822" y="16730"/>
                    <a:pt x="14822" y="16730"/>
                    <a:pt x="14822" y="16691"/>
                  </a:cubicBezTo>
                  <a:cubicBezTo>
                    <a:pt x="14822" y="16691"/>
                    <a:pt x="14767" y="16691"/>
                    <a:pt x="14767" y="16652"/>
                  </a:cubicBezTo>
                  <a:cubicBezTo>
                    <a:pt x="14767" y="16652"/>
                    <a:pt x="14878" y="16691"/>
                    <a:pt x="14878" y="16691"/>
                  </a:cubicBezTo>
                  <a:cubicBezTo>
                    <a:pt x="14988" y="16652"/>
                    <a:pt x="14988" y="16612"/>
                    <a:pt x="15043" y="16573"/>
                  </a:cubicBezTo>
                  <a:cubicBezTo>
                    <a:pt x="15098" y="16573"/>
                    <a:pt x="15208" y="16573"/>
                    <a:pt x="15208" y="16495"/>
                  </a:cubicBezTo>
                  <a:cubicBezTo>
                    <a:pt x="15208" y="16495"/>
                    <a:pt x="15153" y="16495"/>
                    <a:pt x="15153" y="16455"/>
                  </a:cubicBezTo>
                  <a:cubicBezTo>
                    <a:pt x="15153" y="16455"/>
                    <a:pt x="15208" y="16377"/>
                    <a:pt x="15208" y="16377"/>
                  </a:cubicBezTo>
                  <a:cubicBezTo>
                    <a:pt x="15263" y="16377"/>
                    <a:pt x="15373" y="16416"/>
                    <a:pt x="15429" y="16377"/>
                  </a:cubicBezTo>
                  <a:cubicBezTo>
                    <a:pt x="15484" y="16337"/>
                    <a:pt x="15484" y="16298"/>
                    <a:pt x="15594" y="16298"/>
                  </a:cubicBezTo>
                  <a:cubicBezTo>
                    <a:pt x="15704" y="16259"/>
                    <a:pt x="15649" y="16259"/>
                    <a:pt x="15704" y="16220"/>
                  </a:cubicBezTo>
                  <a:cubicBezTo>
                    <a:pt x="15704" y="16220"/>
                    <a:pt x="15704" y="16220"/>
                    <a:pt x="15704" y="16220"/>
                  </a:cubicBezTo>
                  <a:cubicBezTo>
                    <a:pt x="15759" y="16220"/>
                    <a:pt x="15759" y="16180"/>
                    <a:pt x="15759" y="16180"/>
                  </a:cubicBezTo>
                  <a:cubicBezTo>
                    <a:pt x="15759" y="16180"/>
                    <a:pt x="15759" y="16141"/>
                    <a:pt x="15759" y="16102"/>
                  </a:cubicBezTo>
                  <a:cubicBezTo>
                    <a:pt x="15759" y="16102"/>
                    <a:pt x="15814" y="16102"/>
                    <a:pt x="15814" y="16102"/>
                  </a:cubicBezTo>
                  <a:cubicBezTo>
                    <a:pt x="15814" y="16102"/>
                    <a:pt x="15814" y="16102"/>
                    <a:pt x="15869" y="16102"/>
                  </a:cubicBezTo>
                  <a:cubicBezTo>
                    <a:pt x="15814" y="16141"/>
                    <a:pt x="15869" y="16141"/>
                    <a:pt x="15869" y="16102"/>
                  </a:cubicBezTo>
                  <a:cubicBezTo>
                    <a:pt x="15924" y="16102"/>
                    <a:pt x="15869" y="16063"/>
                    <a:pt x="15869" y="16023"/>
                  </a:cubicBezTo>
                  <a:cubicBezTo>
                    <a:pt x="15924" y="15984"/>
                    <a:pt x="15924" y="16063"/>
                    <a:pt x="15980" y="16063"/>
                  </a:cubicBezTo>
                  <a:cubicBezTo>
                    <a:pt x="16035" y="16063"/>
                    <a:pt x="16090" y="16063"/>
                    <a:pt x="16090" y="16063"/>
                  </a:cubicBezTo>
                  <a:cubicBezTo>
                    <a:pt x="16145" y="16063"/>
                    <a:pt x="16145" y="16063"/>
                    <a:pt x="16145" y="16102"/>
                  </a:cubicBezTo>
                  <a:cubicBezTo>
                    <a:pt x="16200" y="16102"/>
                    <a:pt x="16200" y="16102"/>
                    <a:pt x="16200" y="16102"/>
                  </a:cubicBezTo>
                  <a:cubicBezTo>
                    <a:pt x="16200" y="16141"/>
                    <a:pt x="16145" y="16141"/>
                    <a:pt x="16145" y="16141"/>
                  </a:cubicBezTo>
                  <a:cubicBezTo>
                    <a:pt x="16145" y="16180"/>
                    <a:pt x="16145" y="16180"/>
                    <a:pt x="16200" y="16180"/>
                  </a:cubicBezTo>
                  <a:cubicBezTo>
                    <a:pt x="16200" y="16180"/>
                    <a:pt x="16255" y="16180"/>
                    <a:pt x="16255" y="16180"/>
                  </a:cubicBezTo>
                  <a:cubicBezTo>
                    <a:pt x="16255" y="16180"/>
                    <a:pt x="16255" y="16141"/>
                    <a:pt x="16310" y="16141"/>
                  </a:cubicBezTo>
                  <a:cubicBezTo>
                    <a:pt x="16310" y="16141"/>
                    <a:pt x="16310" y="16141"/>
                    <a:pt x="16310" y="16180"/>
                  </a:cubicBezTo>
                  <a:cubicBezTo>
                    <a:pt x="16365" y="16180"/>
                    <a:pt x="16310" y="16180"/>
                    <a:pt x="16365" y="16180"/>
                  </a:cubicBezTo>
                  <a:cubicBezTo>
                    <a:pt x="16365" y="16180"/>
                    <a:pt x="16420" y="16180"/>
                    <a:pt x="16420" y="16180"/>
                  </a:cubicBezTo>
                  <a:cubicBezTo>
                    <a:pt x="16420" y="16141"/>
                    <a:pt x="16365" y="16141"/>
                    <a:pt x="16420" y="16102"/>
                  </a:cubicBezTo>
                  <a:cubicBezTo>
                    <a:pt x="16420" y="16102"/>
                    <a:pt x="16420" y="16063"/>
                    <a:pt x="16476" y="16063"/>
                  </a:cubicBezTo>
                  <a:cubicBezTo>
                    <a:pt x="16476" y="16063"/>
                    <a:pt x="16531" y="16063"/>
                    <a:pt x="16586" y="16063"/>
                  </a:cubicBezTo>
                  <a:cubicBezTo>
                    <a:pt x="16586" y="16063"/>
                    <a:pt x="16586" y="16063"/>
                    <a:pt x="16586" y="16023"/>
                  </a:cubicBezTo>
                  <a:cubicBezTo>
                    <a:pt x="16586" y="16023"/>
                    <a:pt x="16641" y="16023"/>
                    <a:pt x="16641" y="16023"/>
                  </a:cubicBezTo>
                  <a:cubicBezTo>
                    <a:pt x="16641" y="16023"/>
                    <a:pt x="16696" y="16023"/>
                    <a:pt x="16641" y="16023"/>
                  </a:cubicBezTo>
                  <a:cubicBezTo>
                    <a:pt x="16696" y="16023"/>
                    <a:pt x="16641" y="15984"/>
                    <a:pt x="16696" y="16023"/>
                  </a:cubicBezTo>
                  <a:cubicBezTo>
                    <a:pt x="16696" y="16023"/>
                    <a:pt x="16751" y="16102"/>
                    <a:pt x="16751" y="16102"/>
                  </a:cubicBezTo>
                  <a:cubicBezTo>
                    <a:pt x="16751" y="16102"/>
                    <a:pt x="16751" y="16180"/>
                    <a:pt x="16806" y="16180"/>
                  </a:cubicBezTo>
                  <a:cubicBezTo>
                    <a:pt x="16806" y="16180"/>
                    <a:pt x="16861" y="16180"/>
                    <a:pt x="16861" y="16180"/>
                  </a:cubicBezTo>
                  <a:cubicBezTo>
                    <a:pt x="16916" y="16141"/>
                    <a:pt x="16916" y="16180"/>
                    <a:pt x="16971" y="16180"/>
                  </a:cubicBezTo>
                  <a:cubicBezTo>
                    <a:pt x="16971" y="16180"/>
                    <a:pt x="16971" y="16180"/>
                    <a:pt x="16971" y="16180"/>
                  </a:cubicBezTo>
                  <a:cubicBezTo>
                    <a:pt x="17027" y="16220"/>
                    <a:pt x="16971" y="16180"/>
                    <a:pt x="17027" y="16180"/>
                  </a:cubicBezTo>
                  <a:cubicBezTo>
                    <a:pt x="17027" y="16180"/>
                    <a:pt x="17082" y="16180"/>
                    <a:pt x="17082" y="16180"/>
                  </a:cubicBezTo>
                  <a:cubicBezTo>
                    <a:pt x="17082" y="16141"/>
                    <a:pt x="17137" y="16180"/>
                    <a:pt x="17137" y="16180"/>
                  </a:cubicBezTo>
                  <a:cubicBezTo>
                    <a:pt x="17137" y="16180"/>
                    <a:pt x="17192" y="16141"/>
                    <a:pt x="17192" y="16180"/>
                  </a:cubicBezTo>
                  <a:cubicBezTo>
                    <a:pt x="17247" y="16180"/>
                    <a:pt x="17247" y="16180"/>
                    <a:pt x="17302" y="16220"/>
                  </a:cubicBezTo>
                  <a:cubicBezTo>
                    <a:pt x="17302" y="16220"/>
                    <a:pt x="17357" y="16220"/>
                    <a:pt x="17302" y="16259"/>
                  </a:cubicBezTo>
                  <a:cubicBezTo>
                    <a:pt x="17357" y="16259"/>
                    <a:pt x="17357" y="16298"/>
                    <a:pt x="17357" y="16298"/>
                  </a:cubicBezTo>
                  <a:cubicBezTo>
                    <a:pt x="17357" y="16337"/>
                    <a:pt x="17357" y="16337"/>
                    <a:pt x="17412" y="16337"/>
                  </a:cubicBezTo>
                  <a:cubicBezTo>
                    <a:pt x="17467" y="16337"/>
                    <a:pt x="17467" y="16337"/>
                    <a:pt x="17522" y="16337"/>
                  </a:cubicBezTo>
                  <a:cubicBezTo>
                    <a:pt x="17522" y="16337"/>
                    <a:pt x="17522" y="16377"/>
                    <a:pt x="17522" y="16377"/>
                  </a:cubicBezTo>
                  <a:cubicBezTo>
                    <a:pt x="17578" y="16416"/>
                    <a:pt x="17578" y="16377"/>
                    <a:pt x="17578" y="16416"/>
                  </a:cubicBezTo>
                  <a:cubicBezTo>
                    <a:pt x="17633" y="16455"/>
                    <a:pt x="17633" y="16455"/>
                    <a:pt x="17633" y="16455"/>
                  </a:cubicBezTo>
                  <a:cubicBezTo>
                    <a:pt x="17633" y="16495"/>
                    <a:pt x="17688" y="16495"/>
                    <a:pt x="17688" y="16534"/>
                  </a:cubicBezTo>
                  <a:cubicBezTo>
                    <a:pt x="17743" y="16534"/>
                    <a:pt x="17798" y="16534"/>
                    <a:pt x="17798" y="16534"/>
                  </a:cubicBezTo>
                  <a:cubicBezTo>
                    <a:pt x="17798" y="16573"/>
                    <a:pt x="17743" y="16573"/>
                    <a:pt x="17743" y="16573"/>
                  </a:cubicBezTo>
                  <a:cubicBezTo>
                    <a:pt x="17743" y="16612"/>
                    <a:pt x="17743" y="16652"/>
                    <a:pt x="17743" y="16652"/>
                  </a:cubicBezTo>
                  <a:cubicBezTo>
                    <a:pt x="17743" y="16691"/>
                    <a:pt x="17798" y="16730"/>
                    <a:pt x="17853" y="16691"/>
                  </a:cubicBezTo>
                  <a:cubicBezTo>
                    <a:pt x="17908" y="16691"/>
                    <a:pt x="17853" y="16612"/>
                    <a:pt x="17853" y="16573"/>
                  </a:cubicBezTo>
                  <a:cubicBezTo>
                    <a:pt x="17853" y="16573"/>
                    <a:pt x="17853" y="16573"/>
                    <a:pt x="17853" y="16573"/>
                  </a:cubicBezTo>
                  <a:cubicBezTo>
                    <a:pt x="17853" y="16534"/>
                    <a:pt x="17853" y="16534"/>
                    <a:pt x="17853" y="16534"/>
                  </a:cubicBezTo>
                  <a:cubicBezTo>
                    <a:pt x="17853" y="16495"/>
                    <a:pt x="17853" y="16495"/>
                    <a:pt x="17798" y="16495"/>
                  </a:cubicBezTo>
                  <a:cubicBezTo>
                    <a:pt x="17853" y="16495"/>
                    <a:pt x="17798" y="16455"/>
                    <a:pt x="17853" y="16455"/>
                  </a:cubicBezTo>
                  <a:cubicBezTo>
                    <a:pt x="17908" y="16455"/>
                    <a:pt x="17963" y="16495"/>
                    <a:pt x="17963" y="16495"/>
                  </a:cubicBezTo>
                  <a:cubicBezTo>
                    <a:pt x="18018" y="16495"/>
                    <a:pt x="18018" y="16495"/>
                    <a:pt x="18073" y="16495"/>
                  </a:cubicBezTo>
                  <a:cubicBezTo>
                    <a:pt x="18073" y="16534"/>
                    <a:pt x="18073" y="16534"/>
                    <a:pt x="18073" y="16534"/>
                  </a:cubicBezTo>
                  <a:cubicBezTo>
                    <a:pt x="18129" y="16573"/>
                    <a:pt x="18129" y="16612"/>
                    <a:pt x="18184" y="16652"/>
                  </a:cubicBezTo>
                  <a:cubicBezTo>
                    <a:pt x="18239" y="16652"/>
                    <a:pt x="18239" y="16652"/>
                    <a:pt x="18294" y="16652"/>
                  </a:cubicBezTo>
                  <a:cubicBezTo>
                    <a:pt x="18349" y="16691"/>
                    <a:pt x="18349" y="16730"/>
                    <a:pt x="18404" y="16730"/>
                  </a:cubicBezTo>
                  <a:cubicBezTo>
                    <a:pt x="18459" y="16691"/>
                    <a:pt x="18514" y="16652"/>
                    <a:pt x="18569" y="16612"/>
                  </a:cubicBezTo>
                  <a:cubicBezTo>
                    <a:pt x="18624" y="16573"/>
                    <a:pt x="18624" y="16573"/>
                    <a:pt x="18624" y="16534"/>
                  </a:cubicBezTo>
                  <a:cubicBezTo>
                    <a:pt x="18624" y="16455"/>
                    <a:pt x="18624" y="16534"/>
                    <a:pt x="18735" y="16534"/>
                  </a:cubicBezTo>
                  <a:cubicBezTo>
                    <a:pt x="18735" y="16495"/>
                    <a:pt x="18735" y="16495"/>
                    <a:pt x="18735" y="16495"/>
                  </a:cubicBezTo>
                  <a:cubicBezTo>
                    <a:pt x="18735" y="16495"/>
                    <a:pt x="18735" y="16495"/>
                    <a:pt x="18735" y="16495"/>
                  </a:cubicBezTo>
                  <a:cubicBezTo>
                    <a:pt x="18735" y="16455"/>
                    <a:pt x="18735" y="16495"/>
                    <a:pt x="18790" y="16455"/>
                  </a:cubicBezTo>
                  <a:cubicBezTo>
                    <a:pt x="18790" y="16455"/>
                    <a:pt x="18735" y="16416"/>
                    <a:pt x="18790" y="16416"/>
                  </a:cubicBezTo>
                  <a:cubicBezTo>
                    <a:pt x="18845" y="16416"/>
                    <a:pt x="18900" y="16495"/>
                    <a:pt x="18900" y="16455"/>
                  </a:cubicBezTo>
                  <a:cubicBezTo>
                    <a:pt x="18955" y="16455"/>
                    <a:pt x="18845" y="16416"/>
                    <a:pt x="18955" y="16416"/>
                  </a:cubicBezTo>
                  <a:cubicBezTo>
                    <a:pt x="18955" y="16416"/>
                    <a:pt x="18955" y="16416"/>
                    <a:pt x="19010" y="16416"/>
                  </a:cubicBezTo>
                  <a:cubicBezTo>
                    <a:pt x="19010" y="16416"/>
                    <a:pt x="19065" y="16416"/>
                    <a:pt x="19120" y="16416"/>
                  </a:cubicBezTo>
                  <a:cubicBezTo>
                    <a:pt x="19176" y="16377"/>
                    <a:pt x="19120" y="16416"/>
                    <a:pt x="19176" y="16455"/>
                  </a:cubicBezTo>
                  <a:cubicBezTo>
                    <a:pt x="19176" y="16455"/>
                    <a:pt x="19176" y="16455"/>
                    <a:pt x="19231" y="16455"/>
                  </a:cubicBezTo>
                  <a:cubicBezTo>
                    <a:pt x="19231" y="16495"/>
                    <a:pt x="19231" y="16495"/>
                    <a:pt x="19231" y="16495"/>
                  </a:cubicBezTo>
                  <a:cubicBezTo>
                    <a:pt x="19286" y="16573"/>
                    <a:pt x="19286" y="16495"/>
                    <a:pt x="19341" y="16495"/>
                  </a:cubicBezTo>
                  <a:cubicBezTo>
                    <a:pt x="19396" y="16495"/>
                    <a:pt x="19396" y="16534"/>
                    <a:pt x="19451" y="16455"/>
                  </a:cubicBezTo>
                  <a:cubicBezTo>
                    <a:pt x="19451" y="16455"/>
                    <a:pt x="19396" y="16377"/>
                    <a:pt x="19451" y="16377"/>
                  </a:cubicBezTo>
                  <a:cubicBezTo>
                    <a:pt x="19451" y="16377"/>
                    <a:pt x="19506" y="16377"/>
                    <a:pt x="19506" y="16377"/>
                  </a:cubicBezTo>
                  <a:cubicBezTo>
                    <a:pt x="19561" y="16416"/>
                    <a:pt x="19561" y="16416"/>
                    <a:pt x="19561" y="16416"/>
                  </a:cubicBezTo>
                  <a:cubicBezTo>
                    <a:pt x="19616" y="16416"/>
                    <a:pt x="19616" y="16416"/>
                    <a:pt x="19616" y="16416"/>
                  </a:cubicBezTo>
                  <a:cubicBezTo>
                    <a:pt x="19616" y="16416"/>
                    <a:pt x="19616" y="16416"/>
                    <a:pt x="19671" y="16416"/>
                  </a:cubicBezTo>
                  <a:cubicBezTo>
                    <a:pt x="19671" y="16416"/>
                    <a:pt x="19671" y="16337"/>
                    <a:pt x="19727" y="16377"/>
                  </a:cubicBezTo>
                  <a:cubicBezTo>
                    <a:pt x="19782" y="16377"/>
                    <a:pt x="19782" y="16416"/>
                    <a:pt x="19782" y="16416"/>
                  </a:cubicBezTo>
                  <a:cubicBezTo>
                    <a:pt x="19782" y="16416"/>
                    <a:pt x="19837" y="16416"/>
                    <a:pt x="19837" y="16416"/>
                  </a:cubicBezTo>
                  <a:cubicBezTo>
                    <a:pt x="19837" y="16416"/>
                    <a:pt x="19892" y="16416"/>
                    <a:pt x="19892" y="16455"/>
                  </a:cubicBezTo>
                  <a:cubicBezTo>
                    <a:pt x="19892" y="16455"/>
                    <a:pt x="19837" y="16495"/>
                    <a:pt x="19837" y="16495"/>
                  </a:cubicBezTo>
                  <a:cubicBezTo>
                    <a:pt x="19837" y="16534"/>
                    <a:pt x="19892" y="16534"/>
                    <a:pt x="19892" y="16534"/>
                  </a:cubicBezTo>
                  <a:cubicBezTo>
                    <a:pt x="19892" y="16534"/>
                    <a:pt x="19892" y="16573"/>
                    <a:pt x="19892" y="16573"/>
                  </a:cubicBezTo>
                  <a:cubicBezTo>
                    <a:pt x="19892" y="16573"/>
                    <a:pt x="19947" y="16573"/>
                    <a:pt x="19947" y="16573"/>
                  </a:cubicBezTo>
                  <a:cubicBezTo>
                    <a:pt x="19947" y="16573"/>
                    <a:pt x="19947" y="16573"/>
                    <a:pt x="20002" y="16612"/>
                  </a:cubicBezTo>
                  <a:cubicBezTo>
                    <a:pt x="20002" y="16652"/>
                    <a:pt x="20057" y="16652"/>
                    <a:pt x="20112" y="16652"/>
                  </a:cubicBezTo>
                  <a:cubicBezTo>
                    <a:pt x="20167" y="16652"/>
                    <a:pt x="20167" y="16652"/>
                    <a:pt x="20167" y="16652"/>
                  </a:cubicBezTo>
                  <a:cubicBezTo>
                    <a:pt x="20222" y="16652"/>
                    <a:pt x="20222" y="16652"/>
                    <a:pt x="20222" y="16652"/>
                  </a:cubicBezTo>
                  <a:cubicBezTo>
                    <a:pt x="20222" y="16691"/>
                    <a:pt x="20278" y="16652"/>
                    <a:pt x="20278" y="16652"/>
                  </a:cubicBezTo>
                  <a:cubicBezTo>
                    <a:pt x="20333" y="16652"/>
                    <a:pt x="20388" y="16691"/>
                    <a:pt x="20388" y="16691"/>
                  </a:cubicBezTo>
                  <a:cubicBezTo>
                    <a:pt x="20388" y="16730"/>
                    <a:pt x="20278" y="16691"/>
                    <a:pt x="20333" y="16730"/>
                  </a:cubicBezTo>
                  <a:cubicBezTo>
                    <a:pt x="20333" y="16769"/>
                    <a:pt x="20333" y="16730"/>
                    <a:pt x="20388" y="16730"/>
                  </a:cubicBezTo>
                  <a:cubicBezTo>
                    <a:pt x="20388" y="16730"/>
                    <a:pt x="20443" y="16730"/>
                    <a:pt x="20443" y="16730"/>
                  </a:cubicBezTo>
                  <a:cubicBezTo>
                    <a:pt x="20498" y="16691"/>
                    <a:pt x="20553" y="16652"/>
                    <a:pt x="20553" y="16612"/>
                  </a:cubicBezTo>
                  <a:cubicBezTo>
                    <a:pt x="20553" y="16612"/>
                    <a:pt x="20553" y="16534"/>
                    <a:pt x="20608" y="16534"/>
                  </a:cubicBezTo>
                  <a:cubicBezTo>
                    <a:pt x="20663" y="16534"/>
                    <a:pt x="20663" y="16573"/>
                    <a:pt x="20718" y="16612"/>
                  </a:cubicBezTo>
                  <a:cubicBezTo>
                    <a:pt x="20773" y="16652"/>
                    <a:pt x="20939" y="16652"/>
                    <a:pt x="20994" y="16652"/>
                  </a:cubicBezTo>
                  <a:cubicBezTo>
                    <a:pt x="21104" y="16652"/>
                    <a:pt x="21159" y="16612"/>
                    <a:pt x="21214" y="16612"/>
                  </a:cubicBezTo>
                  <a:cubicBezTo>
                    <a:pt x="21269" y="16573"/>
                    <a:pt x="21324" y="16573"/>
                    <a:pt x="21324" y="16534"/>
                  </a:cubicBezTo>
                  <a:cubicBezTo>
                    <a:pt x="21380" y="16455"/>
                    <a:pt x="21324" y="16337"/>
                    <a:pt x="21435" y="16298"/>
                  </a:cubicBezTo>
                  <a:cubicBezTo>
                    <a:pt x="21380" y="16298"/>
                    <a:pt x="21380" y="16259"/>
                    <a:pt x="21324" y="16220"/>
                  </a:cubicBezTo>
                  <a:cubicBezTo>
                    <a:pt x="21324" y="16180"/>
                    <a:pt x="21324" y="16180"/>
                    <a:pt x="21269" y="16180"/>
                  </a:cubicBezTo>
                  <a:cubicBezTo>
                    <a:pt x="21159" y="16180"/>
                    <a:pt x="21049" y="16180"/>
                    <a:pt x="21049" y="16102"/>
                  </a:cubicBezTo>
                  <a:cubicBezTo>
                    <a:pt x="21049" y="16102"/>
                    <a:pt x="20994" y="16102"/>
                    <a:pt x="20939" y="16102"/>
                  </a:cubicBezTo>
                  <a:cubicBezTo>
                    <a:pt x="20939" y="16102"/>
                    <a:pt x="20884" y="16102"/>
                    <a:pt x="20884" y="16102"/>
                  </a:cubicBezTo>
                  <a:cubicBezTo>
                    <a:pt x="20829" y="16102"/>
                    <a:pt x="20829" y="16102"/>
                    <a:pt x="20829" y="16063"/>
                  </a:cubicBezTo>
                  <a:cubicBezTo>
                    <a:pt x="20829" y="16063"/>
                    <a:pt x="20773" y="16063"/>
                    <a:pt x="20773" y="16063"/>
                  </a:cubicBezTo>
                  <a:cubicBezTo>
                    <a:pt x="20773" y="16063"/>
                    <a:pt x="20829" y="16023"/>
                    <a:pt x="20829" y="16023"/>
                  </a:cubicBezTo>
                  <a:cubicBezTo>
                    <a:pt x="20829" y="15984"/>
                    <a:pt x="20829" y="15984"/>
                    <a:pt x="20773" y="15984"/>
                  </a:cubicBezTo>
                  <a:cubicBezTo>
                    <a:pt x="20773" y="15984"/>
                    <a:pt x="20718" y="15945"/>
                    <a:pt x="20663" y="15945"/>
                  </a:cubicBezTo>
                  <a:cubicBezTo>
                    <a:pt x="20608" y="15945"/>
                    <a:pt x="20663" y="15984"/>
                    <a:pt x="20608" y="15945"/>
                  </a:cubicBezTo>
                  <a:cubicBezTo>
                    <a:pt x="20608" y="15945"/>
                    <a:pt x="20553" y="15905"/>
                    <a:pt x="20608" y="15866"/>
                  </a:cubicBezTo>
                  <a:cubicBezTo>
                    <a:pt x="20608" y="15866"/>
                    <a:pt x="20663" y="15866"/>
                    <a:pt x="20718" y="15866"/>
                  </a:cubicBezTo>
                  <a:cubicBezTo>
                    <a:pt x="20718" y="15866"/>
                    <a:pt x="20773" y="15827"/>
                    <a:pt x="20829" y="15788"/>
                  </a:cubicBezTo>
                  <a:cubicBezTo>
                    <a:pt x="20829" y="15788"/>
                    <a:pt x="20884" y="15788"/>
                    <a:pt x="20884" y="15788"/>
                  </a:cubicBezTo>
                  <a:cubicBezTo>
                    <a:pt x="20939" y="15788"/>
                    <a:pt x="20939" y="15788"/>
                    <a:pt x="20994" y="15748"/>
                  </a:cubicBezTo>
                  <a:cubicBezTo>
                    <a:pt x="20994" y="15748"/>
                    <a:pt x="21104" y="15709"/>
                    <a:pt x="21104" y="15670"/>
                  </a:cubicBezTo>
                  <a:cubicBezTo>
                    <a:pt x="21104" y="15670"/>
                    <a:pt x="21104" y="15670"/>
                    <a:pt x="21104" y="15631"/>
                  </a:cubicBezTo>
                  <a:cubicBezTo>
                    <a:pt x="21049" y="15631"/>
                    <a:pt x="21104" y="15591"/>
                    <a:pt x="21049" y="15591"/>
                  </a:cubicBezTo>
                  <a:cubicBezTo>
                    <a:pt x="21049" y="15591"/>
                    <a:pt x="21049" y="15591"/>
                    <a:pt x="21049" y="15591"/>
                  </a:cubicBezTo>
                  <a:cubicBezTo>
                    <a:pt x="21049" y="15552"/>
                    <a:pt x="20994" y="15552"/>
                    <a:pt x="20994" y="15552"/>
                  </a:cubicBezTo>
                  <a:cubicBezTo>
                    <a:pt x="20994" y="15552"/>
                    <a:pt x="20994" y="15513"/>
                    <a:pt x="20994" y="15513"/>
                  </a:cubicBezTo>
                  <a:cubicBezTo>
                    <a:pt x="20994" y="15473"/>
                    <a:pt x="20939" y="15513"/>
                    <a:pt x="20939" y="15473"/>
                  </a:cubicBezTo>
                  <a:cubicBezTo>
                    <a:pt x="20939" y="15434"/>
                    <a:pt x="20939" y="15434"/>
                    <a:pt x="20994" y="15434"/>
                  </a:cubicBezTo>
                  <a:cubicBezTo>
                    <a:pt x="20994" y="15395"/>
                    <a:pt x="21049" y="15395"/>
                    <a:pt x="21104" y="15356"/>
                  </a:cubicBezTo>
                  <a:cubicBezTo>
                    <a:pt x="21104" y="15316"/>
                    <a:pt x="21159" y="15316"/>
                    <a:pt x="21104" y="15277"/>
                  </a:cubicBezTo>
                  <a:cubicBezTo>
                    <a:pt x="21104" y="15277"/>
                    <a:pt x="21104" y="15277"/>
                    <a:pt x="21159" y="15277"/>
                  </a:cubicBezTo>
                  <a:cubicBezTo>
                    <a:pt x="21159" y="15277"/>
                    <a:pt x="21159" y="15277"/>
                    <a:pt x="21159" y="15277"/>
                  </a:cubicBezTo>
                  <a:cubicBezTo>
                    <a:pt x="21214" y="15277"/>
                    <a:pt x="21214" y="15277"/>
                    <a:pt x="21269" y="15277"/>
                  </a:cubicBezTo>
                  <a:cubicBezTo>
                    <a:pt x="21269" y="15277"/>
                    <a:pt x="21269" y="15277"/>
                    <a:pt x="21324" y="15277"/>
                  </a:cubicBezTo>
                  <a:cubicBezTo>
                    <a:pt x="21324" y="15277"/>
                    <a:pt x="21324" y="15277"/>
                    <a:pt x="21380" y="15277"/>
                  </a:cubicBezTo>
                  <a:cubicBezTo>
                    <a:pt x="21380" y="15277"/>
                    <a:pt x="21380" y="15316"/>
                    <a:pt x="21380" y="15316"/>
                  </a:cubicBezTo>
                  <a:cubicBezTo>
                    <a:pt x="21435" y="15316"/>
                    <a:pt x="21380" y="15316"/>
                    <a:pt x="21435" y="15316"/>
                  </a:cubicBezTo>
                  <a:cubicBezTo>
                    <a:pt x="21490" y="15277"/>
                    <a:pt x="21490" y="15277"/>
                    <a:pt x="21545" y="15316"/>
                  </a:cubicBezTo>
                  <a:cubicBezTo>
                    <a:pt x="21545" y="15277"/>
                    <a:pt x="21545" y="15238"/>
                    <a:pt x="21545" y="15199"/>
                  </a:cubicBezTo>
                  <a:cubicBezTo>
                    <a:pt x="21545" y="15159"/>
                    <a:pt x="21545" y="15199"/>
                    <a:pt x="21490" y="15159"/>
                  </a:cubicBezTo>
                  <a:cubicBezTo>
                    <a:pt x="21490" y="15159"/>
                    <a:pt x="21435" y="15120"/>
                    <a:pt x="21435" y="15120"/>
                  </a:cubicBezTo>
                  <a:cubicBezTo>
                    <a:pt x="21380" y="15120"/>
                    <a:pt x="21380" y="15159"/>
                    <a:pt x="21324" y="15120"/>
                  </a:cubicBezTo>
                  <a:cubicBezTo>
                    <a:pt x="21324" y="15120"/>
                    <a:pt x="21269" y="15120"/>
                    <a:pt x="21269" y="15120"/>
                  </a:cubicBezTo>
                  <a:cubicBezTo>
                    <a:pt x="21269" y="15120"/>
                    <a:pt x="21214" y="15120"/>
                    <a:pt x="21214" y="15120"/>
                  </a:cubicBezTo>
                  <a:cubicBezTo>
                    <a:pt x="21214" y="15120"/>
                    <a:pt x="21159" y="15081"/>
                    <a:pt x="21159" y="15041"/>
                  </a:cubicBezTo>
                  <a:cubicBezTo>
                    <a:pt x="21159" y="15041"/>
                    <a:pt x="21214" y="15002"/>
                    <a:pt x="21214" y="15002"/>
                  </a:cubicBezTo>
                  <a:cubicBezTo>
                    <a:pt x="21214" y="14963"/>
                    <a:pt x="21214" y="14963"/>
                    <a:pt x="21269" y="14963"/>
                  </a:cubicBezTo>
                  <a:cubicBezTo>
                    <a:pt x="21324" y="15002"/>
                    <a:pt x="21269" y="15002"/>
                    <a:pt x="21324" y="15002"/>
                  </a:cubicBezTo>
                  <a:cubicBezTo>
                    <a:pt x="21380" y="14963"/>
                    <a:pt x="21435" y="14963"/>
                    <a:pt x="21380" y="14924"/>
                  </a:cubicBezTo>
                  <a:cubicBezTo>
                    <a:pt x="21324" y="14924"/>
                    <a:pt x="21269" y="14924"/>
                    <a:pt x="21269" y="14924"/>
                  </a:cubicBezTo>
                  <a:cubicBezTo>
                    <a:pt x="21269" y="14924"/>
                    <a:pt x="21269" y="14963"/>
                    <a:pt x="21269" y="14963"/>
                  </a:cubicBezTo>
                  <a:cubicBezTo>
                    <a:pt x="21214" y="14963"/>
                    <a:pt x="21214" y="14924"/>
                    <a:pt x="21159" y="14924"/>
                  </a:cubicBezTo>
                  <a:cubicBezTo>
                    <a:pt x="21159" y="14924"/>
                    <a:pt x="21159" y="14924"/>
                    <a:pt x="21104" y="14924"/>
                  </a:cubicBezTo>
                  <a:cubicBezTo>
                    <a:pt x="21049" y="14884"/>
                    <a:pt x="20994" y="14884"/>
                    <a:pt x="21049" y="14884"/>
                  </a:cubicBezTo>
                  <a:cubicBezTo>
                    <a:pt x="21104" y="14884"/>
                    <a:pt x="21104" y="14884"/>
                    <a:pt x="21104" y="14884"/>
                  </a:cubicBezTo>
                  <a:cubicBezTo>
                    <a:pt x="21104" y="14884"/>
                    <a:pt x="21104" y="14845"/>
                    <a:pt x="21104" y="14845"/>
                  </a:cubicBezTo>
                  <a:cubicBezTo>
                    <a:pt x="21159" y="14845"/>
                    <a:pt x="21159" y="14845"/>
                    <a:pt x="21159" y="14845"/>
                  </a:cubicBezTo>
                  <a:cubicBezTo>
                    <a:pt x="21159" y="14845"/>
                    <a:pt x="21159" y="14806"/>
                    <a:pt x="21159" y="14806"/>
                  </a:cubicBezTo>
                  <a:cubicBezTo>
                    <a:pt x="21214" y="14767"/>
                    <a:pt x="21214" y="14767"/>
                    <a:pt x="21159" y="14727"/>
                  </a:cubicBezTo>
                  <a:cubicBezTo>
                    <a:pt x="21104" y="14727"/>
                    <a:pt x="21049" y="14727"/>
                    <a:pt x="21104" y="14688"/>
                  </a:cubicBezTo>
                  <a:cubicBezTo>
                    <a:pt x="21104" y="14688"/>
                    <a:pt x="21159" y="14688"/>
                    <a:pt x="21159" y="14688"/>
                  </a:cubicBezTo>
                  <a:cubicBezTo>
                    <a:pt x="21159" y="14688"/>
                    <a:pt x="21214" y="14727"/>
                    <a:pt x="21214" y="14727"/>
                  </a:cubicBezTo>
                  <a:cubicBezTo>
                    <a:pt x="21214" y="14727"/>
                    <a:pt x="21214" y="14688"/>
                    <a:pt x="21214" y="14649"/>
                  </a:cubicBezTo>
                  <a:cubicBezTo>
                    <a:pt x="21214" y="14649"/>
                    <a:pt x="21214" y="14649"/>
                    <a:pt x="21214" y="14649"/>
                  </a:cubicBezTo>
                  <a:close/>
                  <a:moveTo>
                    <a:pt x="10414" y="6951"/>
                  </a:moveTo>
                  <a:cubicBezTo>
                    <a:pt x="10359" y="6951"/>
                    <a:pt x="10359" y="6951"/>
                    <a:pt x="10359" y="6951"/>
                  </a:cubicBezTo>
                  <a:cubicBezTo>
                    <a:pt x="10414" y="6951"/>
                    <a:pt x="10414" y="6951"/>
                    <a:pt x="10414" y="6951"/>
                  </a:cubicBezTo>
                  <a:close/>
                  <a:moveTo>
                    <a:pt x="10469" y="6951"/>
                  </a:moveTo>
                  <a:cubicBezTo>
                    <a:pt x="10524" y="6991"/>
                    <a:pt x="10635" y="7108"/>
                    <a:pt x="10635" y="6991"/>
                  </a:cubicBezTo>
                  <a:cubicBezTo>
                    <a:pt x="10580" y="6951"/>
                    <a:pt x="10580" y="6951"/>
                    <a:pt x="10580" y="6912"/>
                  </a:cubicBezTo>
                  <a:cubicBezTo>
                    <a:pt x="10524" y="6912"/>
                    <a:pt x="10469" y="6912"/>
                    <a:pt x="10414" y="6951"/>
                  </a:cubicBezTo>
                  <a:cubicBezTo>
                    <a:pt x="10469" y="6951"/>
                    <a:pt x="10469" y="6951"/>
                    <a:pt x="10469" y="6951"/>
                  </a:cubicBezTo>
                  <a:close/>
                  <a:moveTo>
                    <a:pt x="14437" y="19401"/>
                  </a:moveTo>
                  <a:cubicBezTo>
                    <a:pt x="14437" y="19440"/>
                    <a:pt x="14437" y="19440"/>
                    <a:pt x="14492" y="19479"/>
                  </a:cubicBezTo>
                  <a:cubicBezTo>
                    <a:pt x="14492" y="19440"/>
                    <a:pt x="14492" y="19401"/>
                    <a:pt x="14437" y="19361"/>
                  </a:cubicBezTo>
                  <a:cubicBezTo>
                    <a:pt x="14437" y="19361"/>
                    <a:pt x="14437" y="19401"/>
                    <a:pt x="14437" y="19401"/>
                  </a:cubicBezTo>
                  <a:close/>
                  <a:moveTo>
                    <a:pt x="4629" y="10250"/>
                  </a:moveTo>
                  <a:cubicBezTo>
                    <a:pt x="4629" y="10250"/>
                    <a:pt x="4629" y="10172"/>
                    <a:pt x="4573" y="10211"/>
                  </a:cubicBezTo>
                  <a:cubicBezTo>
                    <a:pt x="4573" y="10211"/>
                    <a:pt x="4573" y="10250"/>
                    <a:pt x="4629" y="1025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6" name="Shape 777">
              <a:extLst>
                <a:ext uri="{FF2B5EF4-FFF2-40B4-BE49-F238E27FC236}">
                  <a16:creationId xmlns:a16="http://schemas.microsoft.com/office/drawing/2014/main" id="{2F3CEE10-6F6A-4E25-AC64-B983A844F89E}"/>
                </a:ext>
              </a:extLst>
            </p:cNvPr>
            <p:cNvSpPr/>
            <p:nvPr/>
          </p:nvSpPr>
          <p:spPr>
            <a:xfrm>
              <a:off x="6741345" y="7444273"/>
              <a:ext cx="1422933" cy="991052"/>
            </a:xfrm>
            <a:custGeom>
              <a:avLst/>
              <a:gdLst/>
              <a:ahLst/>
              <a:cxnLst>
                <a:cxn ang="0">
                  <a:pos x="wd2" y="hd2"/>
                </a:cxn>
                <a:cxn ang="5400000">
                  <a:pos x="wd2" y="hd2"/>
                </a:cxn>
                <a:cxn ang="10800000">
                  <a:pos x="wd2" y="hd2"/>
                </a:cxn>
                <a:cxn ang="16200000">
                  <a:pos x="wd2" y="hd2"/>
                </a:cxn>
              </a:cxnLst>
              <a:rect l="0" t="0" r="r" b="b"/>
              <a:pathLst>
                <a:path w="21456" h="21600" extrusionOk="0">
                  <a:moveTo>
                    <a:pt x="21211" y="14872"/>
                  </a:moveTo>
                  <a:cubicBezTo>
                    <a:pt x="21211" y="14518"/>
                    <a:pt x="21211" y="14518"/>
                    <a:pt x="21211" y="14518"/>
                  </a:cubicBezTo>
                  <a:cubicBezTo>
                    <a:pt x="21456" y="14518"/>
                    <a:pt x="21211" y="13810"/>
                    <a:pt x="20965" y="13456"/>
                  </a:cubicBezTo>
                  <a:cubicBezTo>
                    <a:pt x="20720" y="13456"/>
                    <a:pt x="20474" y="13456"/>
                    <a:pt x="20229" y="13456"/>
                  </a:cubicBezTo>
                  <a:cubicBezTo>
                    <a:pt x="20229" y="13810"/>
                    <a:pt x="19983" y="13810"/>
                    <a:pt x="19983" y="13810"/>
                  </a:cubicBezTo>
                  <a:cubicBezTo>
                    <a:pt x="19983" y="13810"/>
                    <a:pt x="19738" y="13810"/>
                    <a:pt x="19738" y="13810"/>
                  </a:cubicBezTo>
                  <a:cubicBezTo>
                    <a:pt x="19738" y="14164"/>
                    <a:pt x="19738" y="14164"/>
                    <a:pt x="19738" y="14164"/>
                  </a:cubicBezTo>
                  <a:cubicBezTo>
                    <a:pt x="19492" y="14164"/>
                    <a:pt x="19492" y="13810"/>
                    <a:pt x="19247" y="13810"/>
                  </a:cubicBezTo>
                  <a:cubicBezTo>
                    <a:pt x="19247" y="14164"/>
                    <a:pt x="19247" y="14164"/>
                    <a:pt x="19247" y="14164"/>
                  </a:cubicBezTo>
                  <a:cubicBezTo>
                    <a:pt x="19001" y="14518"/>
                    <a:pt x="18511" y="14164"/>
                    <a:pt x="18265" y="13810"/>
                  </a:cubicBezTo>
                  <a:cubicBezTo>
                    <a:pt x="18265" y="13810"/>
                    <a:pt x="18265" y="13456"/>
                    <a:pt x="18265" y="13456"/>
                  </a:cubicBezTo>
                  <a:cubicBezTo>
                    <a:pt x="18020" y="13456"/>
                    <a:pt x="18020" y="13456"/>
                    <a:pt x="18020" y="13456"/>
                  </a:cubicBezTo>
                  <a:cubicBezTo>
                    <a:pt x="17774" y="13102"/>
                    <a:pt x="18020" y="12748"/>
                    <a:pt x="17774" y="12748"/>
                  </a:cubicBezTo>
                  <a:cubicBezTo>
                    <a:pt x="17774" y="12393"/>
                    <a:pt x="18020" y="12748"/>
                    <a:pt x="17774" y="12039"/>
                  </a:cubicBezTo>
                  <a:cubicBezTo>
                    <a:pt x="17774" y="11685"/>
                    <a:pt x="17774" y="11685"/>
                    <a:pt x="17774" y="11331"/>
                  </a:cubicBezTo>
                  <a:cubicBezTo>
                    <a:pt x="17774" y="10977"/>
                    <a:pt x="17774" y="10623"/>
                    <a:pt x="17774" y="10623"/>
                  </a:cubicBezTo>
                  <a:cubicBezTo>
                    <a:pt x="17774" y="10269"/>
                    <a:pt x="18020" y="9915"/>
                    <a:pt x="17774" y="9561"/>
                  </a:cubicBezTo>
                  <a:cubicBezTo>
                    <a:pt x="17774" y="9561"/>
                    <a:pt x="18020" y="9207"/>
                    <a:pt x="18020" y="8852"/>
                  </a:cubicBezTo>
                  <a:cubicBezTo>
                    <a:pt x="18020" y="8498"/>
                    <a:pt x="18020" y="8498"/>
                    <a:pt x="18020" y="8144"/>
                  </a:cubicBezTo>
                  <a:cubicBezTo>
                    <a:pt x="18020" y="8144"/>
                    <a:pt x="18020" y="8144"/>
                    <a:pt x="18020" y="7790"/>
                  </a:cubicBezTo>
                  <a:cubicBezTo>
                    <a:pt x="18020" y="7082"/>
                    <a:pt x="17774" y="6728"/>
                    <a:pt x="17774" y="6374"/>
                  </a:cubicBezTo>
                  <a:cubicBezTo>
                    <a:pt x="17529" y="6020"/>
                    <a:pt x="17529" y="6020"/>
                    <a:pt x="17283" y="5666"/>
                  </a:cubicBezTo>
                  <a:cubicBezTo>
                    <a:pt x="17283" y="5666"/>
                    <a:pt x="17283" y="5311"/>
                    <a:pt x="17038" y="5311"/>
                  </a:cubicBezTo>
                  <a:cubicBezTo>
                    <a:pt x="17038" y="4957"/>
                    <a:pt x="16792" y="4957"/>
                    <a:pt x="16792" y="4603"/>
                  </a:cubicBezTo>
                  <a:cubicBezTo>
                    <a:pt x="16792" y="4603"/>
                    <a:pt x="16547" y="4249"/>
                    <a:pt x="16547" y="4249"/>
                  </a:cubicBezTo>
                  <a:cubicBezTo>
                    <a:pt x="16547" y="4249"/>
                    <a:pt x="16547" y="3895"/>
                    <a:pt x="16547" y="3895"/>
                  </a:cubicBezTo>
                  <a:cubicBezTo>
                    <a:pt x="16547" y="3895"/>
                    <a:pt x="16547" y="3895"/>
                    <a:pt x="16301" y="3895"/>
                  </a:cubicBezTo>
                  <a:cubicBezTo>
                    <a:pt x="16301" y="3541"/>
                    <a:pt x="16301" y="3541"/>
                    <a:pt x="16301" y="3541"/>
                  </a:cubicBezTo>
                  <a:cubicBezTo>
                    <a:pt x="16056" y="3187"/>
                    <a:pt x="16056" y="2833"/>
                    <a:pt x="15811" y="2479"/>
                  </a:cubicBezTo>
                  <a:cubicBezTo>
                    <a:pt x="16056" y="2479"/>
                    <a:pt x="15811" y="2125"/>
                    <a:pt x="15811" y="2125"/>
                  </a:cubicBezTo>
                  <a:cubicBezTo>
                    <a:pt x="15811" y="2125"/>
                    <a:pt x="15811" y="2125"/>
                    <a:pt x="15811" y="2125"/>
                  </a:cubicBezTo>
                  <a:cubicBezTo>
                    <a:pt x="15811" y="2125"/>
                    <a:pt x="15565" y="1416"/>
                    <a:pt x="15565" y="1416"/>
                  </a:cubicBezTo>
                  <a:cubicBezTo>
                    <a:pt x="15811" y="1416"/>
                    <a:pt x="15565" y="1062"/>
                    <a:pt x="15565" y="1062"/>
                  </a:cubicBezTo>
                  <a:cubicBezTo>
                    <a:pt x="15565" y="1062"/>
                    <a:pt x="15320" y="708"/>
                    <a:pt x="15320" y="708"/>
                  </a:cubicBezTo>
                  <a:cubicBezTo>
                    <a:pt x="15320" y="708"/>
                    <a:pt x="15320" y="708"/>
                    <a:pt x="15320" y="708"/>
                  </a:cubicBezTo>
                  <a:cubicBezTo>
                    <a:pt x="15320" y="708"/>
                    <a:pt x="15074" y="354"/>
                    <a:pt x="15074" y="354"/>
                  </a:cubicBezTo>
                  <a:cubicBezTo>
                    <a:pt x="15320" y="354"/>
                    <a:pt x="15074" y="354"/>
                    <a:pt x="15074" y="354"/>
                  </a:cubicBezTo>
                  <a:cubicBezTo>
                    <a:pt x="15074" y="354"/>
                    <a:pt x="15074" y="354"/>
                    <a:pt x="15074" y="354"/>
                  </a:cubicBezTo>
                  <a:cubicBezTo>
                    <a:pt x="15074" y="0"/>
                    <a:pt x="14829" y="0"/>
                    <a:pt x="14583" y="0"/>
                  </a:cubicBezTo>
                  <a:cubicBezTo>
                    <a:pt x="14338" y="0"/>
                    <a:pt x="13847" y="354"/>
                    <a:pt x="13601" y="354"/>
                  </a:cubicBezTo>
                  <a:cubicBezTo>
                    <a:pt x="13601" y="354"/>
                    <a:pt x="13601" y="1062"/>
                    <a:pt x="13356" y="1062"/>
                  </a:cubicBezTo>
                  <a:cubicBezTo>
                    <a:pt x="13356" y="1416"/>
                    <a:pt x="13111" y="1416"/>
                    <a:pt x="12865" y="1416"/>
                  </a:cubicBezTo>
                  <a:cubicBezTo>
                    <a:pt x="12620" y="1416"/>
                    <a:pt x="12129" y="1416"/>
                    <a:pt x="11883" y="1770"/>
                  </a:cubicBezTo>
                  <a:cubicBezTo>
                    <a:pt x="11638" y="1770"/>
                    <a:pt x="11392" y="1770"/>
                    <a:pt x="11392" y="1770"/>
                  </a:cubicBezTo>
                  <a:cubicBezTo>
                    <a:pt x="10901" y="2125"/>
                    <a:pt x="10901" y="3187"/>
                    <a:pt x="10411" y="2479"/>
                  </a:cubicBezTo>
                  <a:cubicBezTo>
                    <a:pt x="10411" y="2479"/>
                    <a:pt x="10165" y="2125"/>
                    <a:pt x="10165" y="2125"/>
                  </a:cubicBezTo>
                  <a:cubicBezTo>
                    <a:pt x="10165" y="2125"/>
                    <a:pt x="9920" y="2125"/>
                    <a:pt x="9920" y="1770"/>
                  </a:cubicBezTo>
                  <a:cubicBezTo>
                    <a:pt x="9920" y="1770"/>
                    <a:pt x="9674" y="1416"/>
                    <a:pt x="9429" y="1416"/>
                  </a:cubicBezTo>
                  <a:cubicBezTo>
                    <a:pt x="9183" y="1416"/>
                    <a:pt x="8938" y="1770"/>
                    <a:pt x="8692" y="1770"/>
                  </a:cubicBezTo>
                  <a:cubicBezTo>
                    <a:pt x="8692" y="1416"/>
                    <a:pt x="8447" y="1416"/>
                    <a:pt x="8447" y="1416"/>
                  </a:cubicBezTo>
                  <a:cubicBezTo>
                    <a:pt x="8201" y="1416"/>
                    <a:pt x="8201" y="1416"/>
                    <a:pt x="8201" y="1416"/>
                  </a:cubicBezTo>
                  <a:cubicBezTo>
                    <a:pt x="8201" y="1416"/>
                    <a:pt x="7956" y="1416"/>
                    <a:pt x="7956" y="1416"/>
                  </a:cubicBezTo>
                  <a:cubicBezTo>
                    <a:pt x="7956" y="1062"/>
                    <a:pt x="7711" y="1062"/>
                    <a:pt x="7465" y="1416"/>
                  </a:cubicBezTo>
                  <a:cubicBezTo>
                    <a:pt x="7465" y="1416"/>
                    <a:pt x="7220" y="1416"/>
                    <a:pt x="7220" y="1416"/>
                  </a:cubicBezTo>
                  <a:cubicBezTo>
                    <a:pt x="6974" y="1416"/>
                    <a:pt x="6974" y="1062"/>
                    <a:pt x="6729" y="1062"/>
                  </a:cubicBezTo>
                  <a:cubicBezTo>
                    <a:pt x="6729" y="1062"/>
                    <a:pt x="6729" y="708"/>
                    <a:pt x="6483" y="708"/>
                  </a:cubicBezTo>
                  <a:cubicBezTo>
                    <a:pt x="6483" y="708"/>
                    <a:pt x="6483" y="1062"/>
                    <a:pt x="6483" y="1062"/>
                  </a:cubicBezTo>
                  <a:cubicBezTo>
                    <a:pt x="6238" y="1062"/>
                    <a:pt x="6238" y="1416"/>
                    <a:pt x="6238" y="1416"/>
                  </a:cubicBezTo>
                  <a:cubicBezTo>
                    <a:pt x="6238" y="1416"/>
                    <a:pt x="5992" y="1062"/>
                    <a:pt x="5992" y="1062"/>
                  </a:cubicBezTo>
                  <a:cubicBezTo>
                    <a:pt x="5992" y="1062"/>
                    <a:pt x="5992" y="1416"/>
                    <a:pt x="5992" y="1416"/>
                  </a:cubicBezTo>
                  <a:cubicBezTo>
                    <a:pt x="5992" y="1416"/>
                    <a:pt x="5747" y="1770"/>
                    <a:pt x="5747" y="1770"/>
                  </a:cubicBezTo>
                  <a:cubicBezTo>
                    <a:pt x="5747" y="1770"/>
                    <a:pt x="5747" y="1770"/>
                    <a:pt x="5747" y="1770"/>
                  </a:cubicBezTo>
                  <a:cubicBezTo>
                    <a:pt x="5747" y="1770"/>
                    <a:pt x="5747" y="2125"/>
                    <a:pt x="5747" y="2125"/>
                  </a:cubicBezTo>
                  <a:cubicBezTo>
                    <a:pt x="5501" y="2125"/>
                    <a:pt x="5501" y="2125"/>
                    <a:pt x="5501" y="2125"/>
                  </a:cubicBezTo>
                  <a:cubicBezTo>
                    <a:pt x="5256" y="2479"/>
                    <a:pt x="5256" y="2479"/>
                    <a:pt x="5011" y="2479"/>
                  </a:cubicBezTo>
                  <a:cubicBezTo>
                    <a:pt x="5011" y="2479"/>
                    <a:pt x="5011" y="2125"/>
                    <a:pt x="4765" y="2479"/>
                  </a:cubicBezTo>
                  <a:cubicBezTo>
                    <a:pt x="5011" y="2479"/>
                    <a:pt x="4765" y="2479"/>
                    <a:pt x="4765" y="2479"/>
                  </a:cubicBezTo>
                  <a:cubicBezTo>
                    <a:pt x="4765" y="2479"/>
                    <a:pt x="4520" y="2479"/>
                    <a:pt x="4520" y="2833"/>
                  </a:cubicBezTo>
                  <a:cubicBezTo>
                    <a:pt x="4520" y="2833"/>
                    <a:pt x="4520" y="3187"/>
                    <a:pt x="4274" y="3187"/>
                  </a:cubicBezTo>
                  <a:cubicBezTo>
                    <a:pt x="4274" y="3187"/>
                    <a:pt x="4274" y="3187"/>
                    <a:pt x="4029" y="3541"/>
                  </a:cubicBezTo>
                  <a:cubicBezTo>
                    <a:pt x="3783" y="3541"/>
                    <a:pt x="4029" y="3895"/>
                    <a:pt x="3783" y="4249"/>
                  </a:cubicBezTo>
                  <a:cubicBezTo>
                    <a:pt x="3783" y="4249"/>
                    <a:pt x="3783" y="4249"/>
                    <a:pt x="3783" y="4603"/>
                  </a:cubicBezTo>
                  <a:cubicBezTo>
                    <a:pt x="3538" y="4603"/>
                    <a:pt x="3538" y="4957"/>
                    <a:pt x="3538" y="4957"/>
                  </a:cubicBezTo>
                  <a:cubicBezTo>
                    <a:pt x="3538" y="5311"/>
                    <a:pt x="3538" y="5311"/>
                    <a:pt x="3538" y="5311"/>
                  </a:cubicBezTo>
                  <a:cubicBezTo>
                    <a:pt x="3292" y="5666"/>
                    <a:pt x="3292" y="5666"/>
                    <a:pt x="3292" y="5666"/>
                  </a:cubicBezTo>
                  <a:cubicBezTo>
                    <a:pt x="3047" y="6020"/>
                    <a:pt x="3292" y="6020"/>
                    <a:pt x="3047" y="6374"/>
                  </a:cubicBezTo>
                  <a:cubicBezTo>
                    <a:pt x="3047" y="6374"/>
                    <a:pt x="3047" y="6728"/>
                    <a:pt x="3047" y="6728"/>
                  </a:cubicBezTo>
                  <a:cubicBezTo>
                    <a:pt x="3047" y="6728"/>
                    <a:pt x="2801" y="6728"/>
                    <a:pt x="2801" y="6728"/>
                  </a:cubicBezTo>
                  <a:cubicBezTo>
                    <a:pt x="2801" y="7082"/>
                    <a:pt x="2801" y="7082"/>
                    <a:pt x="2801" y="7436"/>
                  </a:cubicBezTo>
                  <a:cubicBezTo>
                    <a:pt x="2801" y="7436"/>
                    <a:pt x="2801" y="7436"/>
                    <a:pt x="2801" y="7436"/>
                  </a:cubicBezTo>
                  <a:cubicBezTo>
                    <a:pt x="2801" y="7436"/>
                    <a:pt x="2556" y="7790"/>
                    <a:pt x="2556" y="7790"/>
                  </a:cubicBezTo>
                  <a:cubicBezTo>
                    <a:pt x="2556" y="7790"/>
                    <a:pt x="2311" y="7790"/>
                    <a:pt x="2311" y="7790"/>
                  </a:cubicBezTo>
                  <a:cubicBezTo>
                    <a:pt x="2311" y="8144"/>
                    <a:pt x="2311" y="8498"/>
                    <a:pt x="2311" y="8852"/>
                  </a:cubicBezTo>
                  <a:cubicBezTo>
                    <a:pt x="2311" y="8852"/>
                    <a:pt x="2311" y="8852"/>
                    <a:pt x="2311" y="8852"/>
                  </a:cubicBezTo>
                  <a:cubicBezTo>
                    <a:pt x="2311" y="8852"/>
                    <a:pt x="2065" y="8852"/>
                    <a:pt x="2065" y="8852"/>
                  </a:cubicBezTo>
                  <a:cubicBezTo>
                    <a:pt x="2065" y="9207"/>
                    <a:pt x="2065" y="9207"/>
                    <a:pt x="2065" y="9207"/>
                  </a:cubicBezTo>
                  <a:cubicBezTo>
                    <a:pt x="1820" y="9561"/>
                    <a:pt x="1820" y="9561"/>
                    <a:pt x="1574" y="9561"/>
                  </a:cubicBezTo>
                  <a:cubicBezTo>
                    <a:pt x="1574" y="9561"/>
                    <a:pt x="1329" y="9561"/>
                    <a:pt x="1329" y="9561"/>
                  </a:cubicBezTo>
                  <a:cubicBezTo>
                    <a:pt x="1083" y="9561"/>
                    <a:pt x="1083" y="9915"/>
                    <a:pt x="1083" y="9915"/>
                  </a:cubicBezTo>
                  <a:cubicBezTo>
                    <a:pt x="838" y="10269"/>
                    <a:pt x="838" y="10269"/>
                    <a:pt x="592" y="9915"/>
                  </a:cubicBezTo>
                  <a:cubicBezTo>
                    <a:pt x="592" y="9915"/>
                    <a:pt x="101" y="9915"/>
                    <a:pt x="101" y="10269"/>
                  </a:cubicBezTo>
                  <a:cubicBezTo>
                    <a:pt x="-144" y="10269"/>
                    <a:pt x="101" y="10623"/>
                    <a:pt x="347" y="10977"/>
                  </a:cubicBezTo>
                  <a:cubicBezTo>
                    <a:pt x="347" y="11331"/>
                    <a:pt x="592" y="11331"/>
                    <a:pt x="838" y="11685"/>
                  </a:cubicBezTo>
                  <a:cubicBezTo>
                    <a:pt x="838" y="11685"/>
                    <a:pt x="838" y="12039"/>
                    <a:pt x="1083" y="12039"/>
                  </a:cubicBezTo>
                  <a:cubicBezTo>
                    <a:pt x="1083" y="12039"/>
                    <a:pt x="1083" y="11685"/>
                    <a:pt x="1083" y="12039"/>
                  </a:cubicBezTo>
                  <a:cubicBezTo>
                    <a:pt x="1329" y="12039"/>
                    <a:pt x="1083" y="12393"/>
                    <a:pt x="1083" y="12393"/>
                  </a:cubicBezTo>
                  <a:cubicBezTo>
                    <a:pt x="1083" y="12748"/>
                    <a:pt x="1083" y="12748"/>
                    <a:pt x="1083" y="12748"/>
                  </a:cubicBezTo>
                  <a:cubicBezTo>
                    <a:pt x="1083" y="12748"/>
                    <a:pt x="1083" y="13102"/>
                    <a:pt x="1083" y="13102"/>
                  </a:cubicBezTo>
                  <a:cubicBezTo>
                    <a:pt x="1083" y="13456"/>
                    <a:pt x="1574" y="13810"/>
                    <a:pt x="1574" y="13810"/>
                  </a:cubicBezTo>
                  <a:cubicBezTo>
                    <a:pt x="1820" y="14164"/>
                    <a:pt x="1820" y="14164"/>
                    <a:pt x="1820" y="14164"/>
                  </a:cubicBezTo>
                  <a:cubicBezTo>
                    <a:pt x="1820" y="14164"/>
                    <a:pt x="1820" y="14164"/>
                    <a:pt x="2065" y="14164"/>
                  </a:cubicBezTo>
                  <a:cubicBezTo>
                    <a:pt x="2065" y="14164"/>
                    <a:pt x="2065" y="14164"/>
                    <a:pt x="2065" y="14164"/>
                  </a:cubicBezTo>
                  <a:cubicBezTo>
                    <a:pt x="2311" y="14164"/>
                    <a:pt x="2311" y="14518"/>
                    <a:pt x="2311" y="14518"/>
                  </a:cubicBezTo>
                  <a:cubicBezTo>
                    <a:pt x="2556" y="14518"/>
                    <a:pt x="2556" y="14518"/>
                    <a:pt x="2556" y="14518"/>
                  </a:cubicBezTo>
                  <a:cubicBezTo>
                    <a:pt x="2801" y="14872"/>
                    <a:pt x="2801" y="14872"/>
                    <a:pt x="2556" y="14872"/>
                  </a:cubicBezTo>
                  <a:cubicBezTo>
                    <a:pt x="2556" y="15226"/>
                    <a:pt x="2556" y="15226"/>
                    <a:pt x="2556" y="15226"/>
                  </a:cubicBezTo>
                  <a:cubicBezTo>
                    <a:pt x="2556" y="15580"/>
                    <a:pt x="2556" y="15226"/>
                    <a:pt x="2556" y="15580"/>
                  </a:cubicBezTo>
                  <a:cubicBezTo>
                    <a:pt x="2556" y="15580"/>
                    <a:pt x="2801" y="15580"/>
                    <a:pt x="2801" y="15934"/>
                  </a:cubicBezTo>
                  <a:cubicBezTo>
                    <a:pt x="3047" y="16289"/>
                    <a:pt x="2556" y="15934"/>
                    <a:pt x="2556" y="15934"/>
                  </a:cubicBezTo>
                  <a:cubicBezTo>
                    <a:pt x="2311" y="16289"/>
                    <a:pt x="2556" y="16289"/>
                    <a:pt x="2801" y="16289"/>
                  </a:cubicBezTo>
                  <a:cubicBezTo>
                    <a:pt x="3047" y="16643"/>
                    <a:pt x="3047" y="16997"/>
                    <a:pt x="3292" y="16997"/>
                  </a:cubicBezTo>
                  <a:cubicBezTo>
                    <a:pt x="3538" y="16997"/>
                    <a:pt x="3783" y="16643"/>
                    <a:pt x="4029" y="16997"/>
                  </a:cubicBezTo>
                  <a:cubicBezTo>
                    <a:pt x="4029" y="17351"/>
                    <a:pt x="4029" y="17705"/>
                    <a:pt x="4274" y="17705"/>
                  </a:cubicBezTo>
                  <a:cubicBezTo>
                    <a:pt x="4520" y="17705"/>
                    <a:pt x="4520" y="16643"/>
                    <a:pt x="5011" y="16643"/>
                  </a:cubicBezTo>
                  <a:cubicBezTo>
                    <a:pt x="5256" y="16643"/>
                    <a:pt x="5256" y="16997"/>
                    <a:pt x="5256" y="16997"/>
                  </a:cubicBezTo>
                  <a:cubicBezTo>
                    <a:pt x="5501" y="17351"/>
                    <a:pt x="5501" y="16997"/>
                    <a:pt x="5747" y="17351"/>
                  </a:cubicBezTo>
                  <a:cubicBezTo>
                    <a:pt x="5747" y="17705"/>
                    <a:pt x="5256" y="17351"/>
                    <a:pt x="5256" y="17351"/>
                  </a:cubicBezTo>
                  <a:cubicBezTo>
                    <a:pt x="5256" y="17351"/>
                    <a:pt x="5256" y="17705"/>
                    <a:pt x="5256" y="17705"/>
                  </a:cubicBezTo>
                  <a:cubicBezTo>
                    <a:pt x="5011" y="17705"/>
                    <a:pt x="5011" y="17705"/>
                    <a:pt x="5011" y="18059"/>
                  </a:cubicBezTo>
                  <a:cubicBezTo>
                    <a:pt x="5011" y="18059"/>
                    <a:pt x="5256" y="18413"/>
                    <a:pt x="5256" y="18413"/>
                  </a:cubicBezTo>
                  <a:cubicBezTo>
                    <a:pt x="5501" y="18767"/>
                    <a:pt x="5501" y="18767"/>
                    <a:pt x="5501" y="19121"/>
                  </a:cubicBezTo>
                  <a:cubicBezTo>
                    <a:pt x="5747" y="19121"/>
                    <a:pt x="6238" y="19475"/>
                    <a:pt x="6238" y="19830"/>
                  </a:cubicBezTo>
                  <a:cubicBezTo>
                    <a:pt x="6238" y="19830"/>
                    <a:pt x="5992" y="19830"/>
                    <a:pt x="5992" y="20184"/>
                  </a:cubicBezTo>
                  <a:cubicBezTo>
                    <a:pt x="5992" y="20184"/>
                    <a:pt x="5992" y="20184"/>
                    <a:pt x="5992" y="20538"/>
                  </a:cubicBezTo>
                  <a:cubicBezTo>
                    <a:pt x="5992" y="20892"/>
                    <a:pt x="5992" y="20892"/>
                    <a:pt x="6238" y="20892"/>
                  </a:cubicBezTo>
                  <a:cubicBezTo>
                    <a:pt x="6483" y="20538"/>
                    <a:pt x="6729" y="20538"/>
                    <a:pt x="7220" y="20538"/>
                  </a:cubicBezTo>
                  <a:cubicBezTo>
                    <a:pt x="7465" y="20538"/>
                    <a:pt x="7465" y="20892"/>
                    <a:pt x="7711" y="20892"/>
                  </a:cubicBezTo>
                  <a:cubicBezTo>
                    <a:pt x="7956" y="20892"/>
                    <a:pt x="7956" y="20892"/>
                    <a:pt x="8201" y="20892"/>
                  </a:cubicBezTo>
                  <a:cubicBezTo>
                    <a:pt x="8692" y="20892"/>
                    <a:pt x="8938" y="21246"/>
                    <a:pt x="9183" y="21246"/>
                  </a:cubicBezTo>
                  <a:cubicBezTo>
                    <a:pt x="9429" y="21246"/>
                    <a:pt x="9429" y="20892"/>
                    <a:pt x="9674" y="20892"/>
                  </a:cubicBezTo>
                  <a:cubicBezTo>
                    <a:pt x="9920" y="20892"/>
                    <a:pt x="10165" y="21246"/>
                    <a:pt x="10411" y="21246"/>
                  </a:cubicBezTo>
                  <a:cubicBezTo>
                    <a:pt x="10656" y="21246"/>
                    <a:pt x="11147" y="21246"/>
                    <a:pt x="11392" y="21246"/>
                  </a:cubicBezTo>
                  <a:cubicBezTo>
                    <a:pt x="11638" y="21600"/>
                    <a:pt x="11883" y="21600"/>
                    <a:pt x="11883" y="21600"/>
                  </a:cubicBezTo>
                  <a:cubicBezTo>
                    <a:pt x="12129" y="21600"/>
                    <a:pt x="12129" y="21246"/>
                    <a:pt x="12374" y="21246"/>
                  </a:cubicBezTo>
                  <a:cubicBezTo>
                    <a:pt x="12374" y="21246"/>
                    <a:pt x="12374" y="21246"/>
                    <a:pt x="12620" y="21246"/>
                  </a:cubicBezTo>
                  <a:cubicBezTo>
                    <a:pt x="12865" y="20892"/>
                    <a:pt x="12865" y="20538"/>
                    <a:pt x="13111" y="20184"/>
                  </a:cubicBezTo>
                  <a:cubicBezTo>
                    <a:pt x="13601" y="19830"/>
                    <a:pt x="14092" y="19830"/>
                    <a:pt x="14583" y="19475"/>
                  </a:cubicBezTo>
                  <a:cubicBezTo>
                    <a:pt x="15074" y="19475"/>
                    <a:pt x="15320" y="19121"/>
                    <a:pt x="15811" y="19475"/>
                  </a:cubicBezTo>
                  <a:cubicBezTo>
                    <a:pt x="15811" y="19475"/>
                    <a:pt x="16056" y="19830"/>
                    <a:pt x="16056" y="19830"/>
                  </a:cubicBezTo>
                  <a:cubicBezTo>
                    <a:pt x="16056" y="19830"/>
                    <a:pt x="16056" y="19830"/>
                    <a:pt x="16301" y="19830"/>
                  </a:cubicBezTo>
                  <a:cubicBezTo>
                    <a:pt x="16301" y="19830"/>
                    <a:pt x="16547" y="19830"/>
                    <a:pt x="16547" y="19830"/>
                  </a:cubicBezTo>
                  <a:cubicBezTo>
                    <a:pt x="16792" y="19830"/>
                    <a:pt x="16792" y="19830"/>
                    <a:pt x="16792" y="20184"/>
                  </a:cubicBezTo>
                  <a:cubicBezTo>
                    <a:pt x="17038" y="20184"/>
                    <a:pt x="16792" y="20184"/>
                    <a:pt x="17038" y="20184"/>
                  </a:cubicBezTo>
                  <a:cubicBezTo>
                    <a:pt x="17283" y="20184"/>
                    <a:pt x="17283" y="20184"/>
                    <a:pt x="17283" y="20184"/>
                  </a:cubicBezTo>
                  <a:cubicBezTo>
                    <a:pt x="17529" y="20184"/>
                    <a:pt x="17529" y="20538"/>
                    <a:pt x="17529" y="20538"/>
                  </a:cubicBezTo>
                  <a:cubicBezTo>
                    <a:pt x="17529" y="20892"/>
                    <a:pt x="17774" y="20892"/>
                    <a:pt x="17774" y="20892"/>
                  </a:cubicBezTo>
                  <a:cubicBezTo>
                    <a:pt x="18020" y="21246"/>
                    <a:pt x="18265" y="21246"/>
                    <a:pt x="18511" y="21246"/>
                  </a:cubicBezTo>
                  <a:cubicBezTo>
                    <a:pt x="19001" y="21246"/>
                    <a:pt x="18756" y="21246"/>
                    <a:pt x="19001" y="20892"/>
                  </a:cubicBezTo>
                  <a:cubicBezTo>
                    <a:pt x="19001" y="20538"/>
                    <a:pt x="19001" y="20184"/>
                    <a:pt x="19001" y="19830"/>
                  </a:cubicBezTo>
                  <a:cubicBezTo>
                    <a:pt x="19001" y="19830"/>
                    <a:pt x="18756" y="19121"/>
                    <a:pt x="19001" y="19121"/>
                  </a:cubicBezTo>
                  <a:cubicBezTo>
                    <a:pt x="19001" y="19121"/>
                    <a:pt x="19001" y="18767"/>
                    <a:pt x="19001" y="18767"/>
                  </a:cubicBezTo>
                  <a:cubicBezTo>
                    <a:pt x="19001" y="18413"/>
                    <a:pt x="19001" y="18413"/>
                    <a:pt x="19001" y="18413"/>
                  </a:cubicBezTo>
                  <a:cubicBezTo>
                    <a:pt x="19247" y="18059"/>
                    <a:pt x="19492" y="17705"/>
                    <a:pt x="19738" y="17351"/>
                  </a:cubicBezTo>
                  <a:cubicBezTo>
                    <a:pt x="19492" y="17351"/>
                    <a:pt x="19247" y="17705"/>
                    <a:pt x="19247" y="18059"/>
                  </a:cubicBezTo>
                  <a:cubicBezTo>
                    <a:pt x="19247" y="17705"/>
                    <a:pt x="19247" y="17351"/>
                    <a:pt x="19247" y="17351"/>
                  </a:cubicBezTo>
                  <a:cubicBezTo>
                    <a:pt x="19247" y="17351"/>
                    <a:pt x="19247" y="17351"/>
                    <a:pt x="19247" y="17351"/>
                  </a:cubicBezTo>
                  <a:cubicBezTo>
                    <a:pt x="19247" y="17351"/>
                    <a:pt x="19247" y="16997"/>
                    <a:pt x="19247" y="16997"/>
                  </a:cubicBezTo>
                  <a:cubicBezTo>
                    <a:pt x="19247" y="17351"/>
                    <a:pt x="19247" y="17351"/>
                    <a:pt x="19247" y="17351"/>
                  </a:cubicBezTo>
                  <a:cubicBezTo>
                    <a:pt x="19492" y="16997"/>
                    <a:pt x="19738" y="16997"/>
                    <a:pt x="19738" y="16997"/>
                  </a:cubicBezTo>
                  <a:cubicBezTo>
                    <a:pt x="19738" y="16997"/>
                    <a:pt x="19738" y="16997"/>
                    <a:pt x="19738" y="16997"/>
                  </a:cubicBezTo>
                  <a:cubicBezTo>
                    <a:pt x="19983" y="16997"/>
                    <a:pt x="19738" y="16643"/>
                    <a:pt x="19492" y="16643"/>
                  </a:cubicBezTo>
                  <a:cubicBezTo>
                    <a:pt x="19738" y="16997"/>
                    <a:pt x="19247" y="17351"/>
                    <a:pt x="19247" y="16997"/>
                  </a:cubicBezTo>
                  <a:cubicBezTo>
                    <a:pt x="19247" y="16997"/>
                    <a:pt x="19247" y="16997"/>
                    <a:pt x="19247" y="16997"/>
                  </a:cubicBezTo>
                  <a:cubicBezTo>
                    <a:pt x="19247" y="16643"/>
                    <a:pt x="19492" y="16643"/>
                    <a:pt x="19738" y="16643"/>
                  </a:cubicBezTo>
                  <a:cubicBezTo>
                    <a:pt x="19738" y="16289"/>
                    <a:pt x="19738" y="16289"/>
                    <a:pt x="19738" y="16289"/>
                  </a:cubicBezTo>
                  <a:cubicBezTo>
                    <a:pt x="19738" y="16289"/>
                    <a:pt x="19738" y="16289"/>
                    <a:pt x="19738" y="16289"/>
                  </a:cubicBezTo>
                  <a:cubicBezTo>
                    <a:pt x="19492" y="15934"/>
                    <a:pt x="19492" y="15934"/>
                    <a:pt x="19492" y="15934"/>
                  </a:cubicBezTo>
                  <a:cubicBezTo>
                    <a:pt x="19492" y="15580"/>
                    <a:pt x="19492" y="15580"/>
                    <a:pt x="19492" y="15580"/>
                  </a:cubicBezTo>
                  <a:cubicBezTo>
                    <a:pt x="19492" y="15580"/>
                    <a:pt x="19738" y="15226"/>
                    <a:pt x="19738" y="15580"/>
                  </a:cubicBezTo>
                  <a:cubicBezTo>
                    <a:pt x="19983" y="15226"/>
                    <a:pt x="19983" y="15580"/>
                    <a:pt x="19983" y="15580"/>
                  </a:cubicBezTo>
                  <a:cubicBezTo>
                    <a:pt x="19983" y="15580"/>
                    <a:pt x="19983" y="15934"/>
                    <a:pt x="19983" y="15934"/>
                  </a:cubicBezTo>
                  <a:cubicBezTo>
                    <a:pt x="19983" y="15934"/>
                    <a:pt x="19983" y="16289"/>
                    <a:pt x="19983" y="16289"/>
                  </a:cubicBezTo>
                  <a:cubicBezTo>
                    <a:pt x="19983" y="16289"/>
                    <a:pt x="19983" y="16289"/>
                    <a:pt x="19983" y="16289"/>
                  </a:cubicBezTo>
                  <a:cubicBezTo>
                    <a:pt x="19983" y="16289"/>
                    <a:pt x="19983" y="15934"/>
                    <a:pt x="19983" y="15934"/>
                  </a:cubicBezTo>
                  <a:cubicBezTo>
                    <a:pt x="20229" y="16289"/>
                    <a:pt x="19983" y="16643"/>
                    <a:pt x="19738" y="16643"/>
                  </a:cubicBezTo>
                  <a:cubicBezTo>
                    <a:pt x="19738" y="16643"/>
                    <a:pt x="19738" y="16643"/>
                    <a:pt x="19738" y="16997"/>
                  </a:cubicBezTo>
                  <a:cubicBezTo>
                    <a:pt x="19983" y="16643"/>
                    <a:pt x="20229" y="16289"/>
                    <a:pt x="20474" y="16289"/>
                  </a:cubicBezTo>
                  <a:cubicBezTo>
                    <a:pt x="20474" y="16289"/>
                    <a:pt x="20965" y="16289"/>
                    <a:pt x="20965" y="16289"/>
                  </a:cubicBezTo>
                  <a:cubicBezTo>
                    <a:pt x="21456" y="15934"/>
                    <a:pt x="21211" y="15226"/>
                    <a:pt x="21456" y="14872"/>
                  </a:cubicBezTo>
                  <a:cubicBezTo>
                    <a:pt x="21456" y="14872"/>
                    <a:pt x="21456" y="14872"/>
                    <a:pt x="21211" y="1487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7" name="Shape 778">
              <a:extLst>
                <a:ext uri="{FF2B5EF4-FFF2-40B4-BE49-F238E27FC236}">
                  <a16:creationId xmlns:a16="http://schemas.microsoft.com/office/drawing/2014/main" id="{5CD2D13D-8D98-453C-AFDE-D3E51714040C}"/>
                </a:ext>
              </a:extLst>
            </p:cNvPr>
            <p:cNvSpPr/>
            <p:nvPr/>
          </p:nvSpPr>
          <p:spPr>
            <a:xfrm>
              <a:off x="2264026" y="8742891"/>
              <a:ext cx="495037" cy="1008140"/>
            </a:xfrm>
            <a:custGeom>
              <a:avLst/>
              <a:gdLst/>
              <a:ahLst/>
              <a:cxnLst>
                <a:cxn ang="0">
                  <a:pos x="wd2" y="hd2"/>
                </a:cxn>
                <a:cxn ang="5400000">
                  <a:pos x="wd2" y="hd2"/>
                </a:cxn>
                <a:cxn ang="10800000">
                  <a:pos x="wd2" y="hd2"/>
                </a:cxn>
                <a:cxn ang="16200000">
                  <a:pos x="wd2" y="hd2"/>
                </a:cxn>
              </a:cxnLst>
              <a:rect l="0" t="0" r="r" b="b"/>
              <a:pathLst>
                <a:path w="21213" h="21600" extrusionOk="0">
                  <a:moveTo>
                    <a:pt x="10761" y="21252"/>
                  </a:moveTo>
                  <a:cubicBezTo>
                    <a:pt x="10761" y="21600"/>
                    <a:pt x="10065" y="21600"/>
                    <a:pt x="10065" y="21600"/>
                  </a:cubicBezTo>
                  <a:cubicBezTo>
                    <a:pt x="10065" y="21600"/>
                    <a:pt x="10761" y="21600"/>
                    <a:pt x="10761" y="21252"/>
                  </a:cubicBezTo>
                  <a:close/>
                  <a:moveTo>
                    <a:pt x="3097" y="13935"/>
                  </a:moveTo>
                  <a:cubicBezTo>
                    <a:pt x="3097" y="13935"/>
                    <a:pt x="3097" y="13935"/>
                    <a:pt x="3097" y="13935"/>
                  </a:cubicBezTo>
                  <a:cubicBezTo>
                    <a:pt x="3097" y="13935"/>
                    <a:pt x="3097" y="13935"/>
                    <a:pt x="2400" y="13935"/>
                  </a:cubicBezTo>
                  <a:cubicBezTo>
                    <a:pt x="3097" y="13935"/>
                    <a:pt x="3097" y="13935"/>
                    <a:pt x="3097" y="13935"/>
                  </a:cubicBezTo>
                  <a:close/>
                  <a:moveTo>
                    <a:pt x="21213" y="2439"/>
                  </a:moveTo>
                  <a:cubicBezTo>
                    <a:pt x="21213" y="2090"/>
                    <a:pt x="20516" y="2090"/>
                    <a:pt x="20516" y="2090"/>
                  </a:cubicBezTo>
                  <a:cubicBezTo>
                    <a:pt x="20516" y="2090"/>
                    <a:pt x="19819" y="2090"/>
                    <a:pt x="19819" y="2090"/>
                  </a:cubicBezTo>
                  <a:cubicBezTo>
                    <a:pt x="19819" y="2090"/>
                    <a:pt x="19123" y="2090"/>
                    <a:pt x="19123" y="2090"/>
                  </a:cubicBezTo>
                  <a:cubicBezTo>
                    <a:pt x="18426" y="2090"/>
                    <a:pt x="19123" y="1394"/>
                    <a:pt x="19123" y="1045"/>
                  </a:cubicBezTo>
                  <a:cubicBezTo>
                    <a:pt x="18426" y="1045"/>
                    <a:pt x="19123" y="1045"/>
                    <a:pt x="19123" y="697"/>
                  </a:cubicBezTo>
                  <a:cubicBezTo>
                    <a:pt x="18426" y="697"/>
                    <a:pt x="18426" y="697"/>
                    <a:pt x="18426" y="697"/>
                  </a:cubicBezTo>
                  <a:cubicBezTo>
                    <a:pt x="18426" y="697"/>
                    <a:pt x="17729" y="1045"/>
                    <a:pt x="17729" y="1045"/>
                  </a:cubicBezTo>
                  <a:cubicBezTo>
                    <a:pt x="17729" y="697"/>
                    <a:pt x="17729" y="697"/>
                    <a:pt x="17032" y="697"/>
                  </a:cubicBezTo>
                  <a:cubicBezTo>
                    <a:pt x="17032" y="1045"/>
                    <a:pt x="16336" y="697"/>
                    <a:pt x="16336" y="697"/>
                  </a:cubicBezTo>
                  <a:cubicBezTo>
                    <a:pt x="16336" y="697"/>
                    <a:pt x="15639" y="697"/>
                    <a:pt x="15639" y="697"/>
                  </a:cubicBezTo>
                  <a:cubicBezTo>
                    <a:pt x="15639" y="697"/>
                    <a:pt x="14942" y="697"/>
                    <a:pt x="14942" y="697"/>
                  </a:cubicBezTo>
                  <a:cubicBezTo>
                    <a:pt x="14245" y="697"/>
                    <a:pt x="14942" y="1045"/>
                    <a:pt x="14942" y="1045"/>
                  </a:cubicBezTo>
                  <a:cubicBezTo>
                    <a:pt x="14245" y="1394"/>
                    <a:pt x="13548" y="1045"/>
                    <a:pt x="13548" y="1394"/>
                  </a:cubicBezTo>
                  <a:cubicBezTo>
                    <a:pt x="12852" y="1045"/>
                    <a:pt x="12852" y="1394"/>
                    <a:pt x="12852" y="1394"/>
                  </a:cubicBezTo>
                  <a:cubicBezTo>
                    <a:pt x="12852" y="1394"/>
                    <a:pt x="11458" y="1394"/>
                    <a:pt x="12155" y="1045"/>
                  </a:cubicBezTo>
                  <a:cubicBezTo>
                    <a:pt x="12155" y="1045"/>
                    <a:pt x="11458" y="1045"/>
                    <a:pt x="11458" y="1045"/>
                  </a:cubicBezTo>
                  <a:cubicBezTo>
                    <a:pt x="11458" y="1045"/>
                    <a:pt x="10761" y="1045"/>
                    <a:pt x="10761" y="1045"/>
                  </a:cubicBezTo>
                  <a:cubicBezTo>
                    <a:pt x="10761" y="1045"/>
                    <a:pt x="10065" y="1394"/>
                    <a:pt x="10065" y="1045"/>
                  </a:cubicBezTo>
                  <a:cubicBezTo>
                    <a:pt x="10065" y="1394"/>
                    <a:pt x="9368" y="1394"/>
                    <a:pt x="8671" y="1394"/>
                  </a:cubicBezTo>
                  <a:cubicBezTo>
                    <a:pt x="8671" y="1045"/>
                    <a:pt x="7974" y="1045"/>
                    <a:pt x="7974" y="1045"/>
                  </a:cubicBezTo>
                  <a:cubicBezTo>
                    <a:pt x="7974" y="697"/>
                    <a:pt x="9368" y="697"/>
                    <a:pt x="8671" y="348"/>
                  </a:cubicBezTo>
                  <a:cubicBezTo>
                    <a:pt x="8671" y="348"/>
                    <a:pt x="8671" y="348"/>
                    <a:pt x="8671" y="348"/>
                  </a:cubicBezTo>
                  <a:cubicBezTo>
                    <a:pt x="8671" y="348"/>
                    <a:pt x="8671" y="348"/>
                    <a:pt x="7974" y="348"/>
                  </a:cubicBezTo>
                  <a:cubicBezTo>
                    <a:pt x="7974" y="348"/>
                    <a:pt x="7974" y="0"/>
                    <a:pt x="7974" y="0"/>
                  </a:cubicBezTo>
                  <a:cubicBezTo>
                    <a:pt x="7278" y="348"/>
                    <a:pt x="5884" y="348"/>
                    <a:pt x="5187" y="697"/>
                  </a:cubicBezTo>
                  <a:cubicBezTo>
                    <a:pt x="4490" y="1045"/>
                    <a:pt x="3794" y="1045"/>
                    <a:pt x="3794" y="1394"/>
                  </a:cubicBezTo>
                  <a:cubicBezTo>
                    <a:pt x="3794" y="2090"/>
                    <a:pt x="4490" y="1742"/>
                    <a:pt x="5187" y="1742"/>
                  </a:cubicBezTo>
                  <a:cubicBezTo>
                    <a:pt x="5187" y="1742"/>
                    <a:pt x="4490" y="1742"/>
                    <a:pt x="4490" y="2090"/>
                  </a:cubicBezTo>
                  <a:cubicBezTo>
                    <a:pt x="4490" y="2090"/>
                    <a:pt x="4490" y="2090"/>
                    <a:pt x="4490" y="2090"/>
                  </a:cubicBezTo>
                  <a:cubicBezTo>
                    <a:pt x="4490" y="2439"/>
                    <a:pt x="4490" y="2787"/>
                    <a:pt x="4490" y="3135"/>
                  </a:cubicBezTo>
                  <a:cubicBezTo>
                    <a:pt x="4490" y="3484"/>
                    <a:pt x="4490" y="4181"/>
                    <a:pt x="5187" y="4181"/>
                  </a:cubicBezTo>
                  <a:cubicBezTo>
                    <a:pt x="5187" y="4529"/>
                    <a:pt x="5187" y="4877"/>
                    <a:pt x="5187" y="5226"/>
                  </a:cubicBezTo>
                  <a:cubicBezTo>
                    <a:pt x="5187" y="5574"/>
                    <a:pt x="5187" y="5923"/>
                    <a:pt x="4490" y="6271"/>
                  </a:cubicBezTo>
                  <a:cubicBezTo>
                    <a:pt x="5187" y="6271"/>
                    <a:pt x="5187" y="5923"/>
                    <a:pt x="5187" y="5574"/>
                  </a:cubicBezTo>
                  <a:cubicBezTo>
                    <a:pt x="5187" y="5574"/>
                    <a:pt x="5187" y="5574"/>
                    <a:pt x="5187" y="5574"/>
                  </a:cubicBezTo>
                  <a:cubicBezTo>
                    <a:pt x="5187" y="5574"/>
                    <a:pt x="5187" y="5574"/>
                    <a:pt x="5187" y="5574"/>
                  </a:cubicBezTo>
                  <a:cubicBezTo>
                    <a:pt x="5187" y="5574"/>
                    <a:pt x="5187" y="6271"/>
                    <a:pt x="5884" y="5923"/>
                  </a:cubicBezTo>
                  <a:cubicBezTo>
                    <a:pt x="5884" y="5923"/>
                    <a:pt x="5187" y="5923"/>
                    <a:pt x="5187" y="5923"/>
                  </a:cubicBezTo>
                  <a:cubicBezTo>
                    <a:pt x="5187" y="6271"/>
                    <a:pt x="5187" y="6271"/>
                    <a:pt x="5187" y="6271"/>
                  </a:cubicBezTo>
                  <a:cubicBezTo>
                    <a:pt x="5187" y="6271"/>
                    <a:pt x="5187" y="6271"/>
                    <a:pt x="5187" y="6271"/>
                  </a:cubicBezTo>
                  <a:cubicBezTo>
                    <a:pt x="5187" y="6271"/>
                    <a:pt x="5187" y="6271"/>
                    <a:pt x="4490" y="6619"/>
                  </a:cubicBezTo>
                  <a:cubicBezTo>
                    <a:pt x="4490" y="6619"/>
                    <a:pt x="4490" y="6271"/>
                    <a:pt x="4490" y="6271"/>
                  </a:cubicBezTo>
                  <a:cubicBezTo>
                    <a:pt x="4490" y="6968"/>
                    <a:pt x="4490" y="7316"/>
                    <a:pt x="3794" y="8013"/>
                  </a:cubicBezTo>
                  <a:cubicBezTo>
                    <a:pt x="3794" y="8013"/>
                    <a:pt x="3794" y="8361"/>
                    <a:pt x="3794" y="8361"/>
                  </a:cubicBezTo>
                  <a:cubicBezTo>
                    <a:pt x="3794" y="8361"/>
                    <a:pt x="4490" y="8361"/>
                    <a:pt x="4490" y="8710"/>
                  </a:cubicBezTo>
                  <a:cubicBezTo>
                    <a:pt x="4490" y="8710"/>
                    <a:pt x="4490" y="8710"/>
                    <a:pt x="3794" y="8361"/>
                  </a:cubicBezTo>
                  <a:cubicBezTo>
                    <a:pt x="3794" y="9406"/>
                    <a:pt x="3097" y="10452"/>
                    <a:pt x="2400" y="11148"/>
                  </a:cubicBezTo>
                  <a:cubicBezTo>
                    <a:pt x="2400" y="11148"/>
                    <a:pt x="2400" y="11148"/>
                    <a:pt x="1703" y="11148"/>
                  </a:cubicBezTo>
                  <a:cubicBezTo>
                    <a:pt x="1703" y="11148"/>
                    <a:pt x="1703" y="11497"/>
                    <a:pt x="1703" y="11497"/>
                  </a:cubicBezTo>
                  <a:cubicBezTo>
                    <a:pt x="1703" y="11497"/>
                    <a:pt x="1703" y="11497"/>
                    <a:pt x="1703" y="11497"/>
                  </a:cubicBezTo>
                  <a:cubicBezTo>
                    <a:pt x="1703" y="11497"/>
                    <a:pt x="1703" y="11497"/>
                    <a:pt x="1703" y="11497"/>
                  </a:cubicBezTo>
                  <a:cubicBezTo>
                    <a:pt x="1007" y="11497"/>
                    <a:pt x="1007" y="11845"/>
                    <a:pt x="310" y="11845"/>
                  </a:cubicBezTo>
                  <a:cubicBezTo>
                    <a:pt x="1703" y="12194"/>
                    <a:pt x="310" y="12890"/>
                    <a:pt x="310" y="13239"/>
                  </a:cubicBezTo>
                  <a:cubicBezTo>
                    <a:pt x="310" y="13587"/>
                    <a:pt x="310" y="13587"/>
                    <a:pt x="310" y="13935"/>
                  </a:cubicBezTo>
                  <a:cubicBezTo>
                    <a:pt x="310" y="13935"/>
                    <a:pt x="-387" y="14284"/>
                    <a:pt x="310" y="14284"/>
                  </a:cubicBezTo>
                  <a:cubicBezTo>
                    <a:pt x="310" y="14632"/>
                    <a:pt x="310" y="14284"/>
                    <a:pt x="310" y="14632"/>
                  </a:cubicBezTo>
                  <a:cubicBezTo>
                    <a:pt x="1007" y="14632"/>
                    <a:pt x="1007" y="14632"/>
                    <a:pt x="1007" y="14632"/>
                  </a:cubicBezTo>
                  <a:cubicBezTo>
                    <a:pt x="1703" y="14632"/>
                    <a:pt x="1703" y="14632"/>
                    <a:pt x="1703" y="14632"/>
                  </a:cubicBezTo>
                  <a:cubicBezTo>
                    <a:pt x="3097" y="14284"/>
                    <a:pt x="2400" y="14284"/>
                    <a:pt x="2400" y="13935"/>
                  </a:cubicBezTo>
                  <a:cubicBezTo>
                    <a:pt x="2400" y="13935"/>
                    <a:pt x="3097" y="13239"/>
                    <a:pt x="3794" y="13239"/>
                  </a:cubicBezTo>
                  <a:cubicBezTo>
                    <a:pt x="3794" y="12890"/>
                    <a:pt x="4490" y="12890"/>
                    <a:pt x="4490" y="12890"/>
                  </a:cubicBezTo>
                  <a:cubicBezTo>
                    <a:pt x="4490" y="13239"/>
                    <a:pt x="3794" y="13239"/>
                    <a:pt x="3794" y="13239"/>
                  </a:cubicBezTo>
                  <a:cubicBezTo>
                    <a:pt x="3097" y="13239"/>
                    <a:pt x="3097" y="13935"/>
                    <a:pt x="3097" y="13935"/>
                  </a:cubicBezTo>
                  <a:cubicBezTo>
                    <a:pt x="3097" y="14284"/>
                    <a:pt x="3794" y="13935"/>
                    <a:pt x="3097" y="14284"/>
                  </a:cubicBezTo>
                  <a:cubicBezTo>
                    <a:pt x="3097" y="14632"/>
                    <a:pt x="2400" y="14632"/>
                    <a:pt x="2400" y="14632"/>
                  </a:cubicBezTo>
                  <a:cubicBezTo>
                    <a:pt x="2400" y="14632"/>
                    <a:pt x="1703" y="14632"/>
                    <a:pt x="1703" y="14632"/>
                  </a:cubicBezTo>
                  <a:cubicBezTo>
                    <a:pt x="1703" y="14632"/>
                    <a:pt x="1703" y="14981"/>
                    <a:pt x="1703" y="15329"/>
                  </a:cubicBezTo>
                  <a:cubicBezTo>
                    <a:pt x="1703" y="15329"/>
                    <a:pt x="1703" y="15677"/>
                    <a:pt x="1703" y="15677"/>
                  </a:cubicBezTo>
                  <a:cubicBezTo>
                    <a:pt x="1703" y="15677"/>
                    <a:pt x="3097" y="15677"/>
                    <a:pt x="3097" y="15329"/>
                  </a:cubicBezTo>
                  <a:cubicBezTo>
                    <a:pt x="3097" y="14981"/>
                    <a:pt x="3794" y="15329"/>
                    <a:pt x="4490" y="15329"/>
                  </a:cubicBezTo>
                  <a:cubicBezTo>
                    <a:pt x="4490" y="15329"/>
                    <a:pt x="4490" y="15329"/>
                    <a:pt x="4490" y="15329"/>
                  </a:cubicBezTo>
                  <a:cubicBezTo>
                    <a:pt x="4490" y="15329"/>
                    <a:pt x="4490" y="14981"/>
                    <a:pt x="4490" y="14981"/>
                  </a:cubicBezTo>
                  <a:cubicBezTo>
                    <a:pt x="4490" y="14981"/>
                    <a:pt x="4490" y="14981"/>
                    <a:pt x="4490" y="14981"/>
                  </a:cubicBezTo>
                  <a:cubicBezTo>
                    <a:pt x="5187" y="15329"/>
                    <a:pt x="4490" y="15329"/>
                    <a:pt x="5884" y="15677"/>
                  </a:cubicBezTo>
                  <a:cubicBezTo>
                    <a:pt x="5187" y="15677"/>
                    <a:pt x="4490" y="15677"/>
                    <a:pt x="4490" y="15677"/>
                  </a:cubicBezTo>
                  <a:cubicBezTo>
                    <a:pt x="4490" y="15677"/>
                    <a:pt x="3794" y="15329"/>
                    <a:pt x="3794" y="15329"/>
                  </a:cubicBezTo>
                  <a:cubicBezTo>
                    <a:pt x="4490" y="15677"/>
                    <a:pt x="4490" y="16026"/>
                    <a:pt x="4490" y="16374"/>
                  </a:cubicBezTo>
                  <a:cubicBezTo>
                    <a:pt x="4490" y="16723"/>
                    <a:pt x="4490" y="17419"/>
                    <a:pt x="3794" y="17419"/>
                  </a:cubicBezTo>
                  <a:cubicBezTo>
                    <a:pt x="4490" y="17768"/>
                    <a:pt x="4490" y="17768"/>
                    <a:pt x="4490" y="18116"/>
                  </a:cubicBezTo>
                  <a:cubicBezTo>
                    <a:pt x="4490" y="18116"/>
                    <a:pt x="3794" y="18465"/>
                    <a:pt x="4490" y="18465"/>
                  </a:cubicBezTo>
                  <a:cubicBezTo>
                    <a:pt x="4490" y="18465"/>
                    <a:pt x="4490" y="18813"/>
                    <a:pt x="4490" y="19161"/>
                  </a:cubicBezTo>
                  <a:cubicBezTo>
                    <a:pt x="4490" y="19161"/>
                    <a:pt x="4490" y="19510"/>
                    <a:pt x="4490" y="19858"/>
                  </a:cubicBezTo>
                  <a:cubicBezTo>
                    <a:pt x="3794" y="20206"/>
                    <a:pt x="3794" y="20903"/>
                    <a:pt x="3097" y="21252"/>
                  </a:cubicBezTo>
                  <a:cubicBezTo>
                    <a:pt x="3794" y="21252"/>
                    <a:pt x="3794" y="21252"/>
                    <a:pt x="4490" y="21252"/>
                  </a:cubicBezTo>
                  <a:cubicBezTo>
                    <a:pt x="5187" y="20903"/>
                    <a:pt x="5884" y="20903"/>
                    <a:pt x="5884" y="20903"/>
                  </a:cubicBezTo>
                  <a:cubicBezTo>
                    <a:pt x="7278" y="20903"/>
                    <a:pt x="9368" y="20903"/>
                    <a:pt x="10065" y="21600"/>
                  </a:cubicBezTo>
                  <a:cubicBezTo>
                    <a:pt x="10065" y="21252"/>
                    <a:pt x="10065" y="21252"/>
                    <a:pt x="9368" y="21252"/>
                  </a:cubicBezTo>
                  <a:cubicBezTo>
                    <a:pt x="10065" y="21600"/>
                    <a:pt x="10761" y="21252"/>
                    <a:pt x="11458" y="21252"/>
                  </a:cubicBezTo>
                  <a:cubicBezTo>
                    <a:pt x="12155" y="20903"/>
                    <a:pt x="12852" y="20555"/>
                    <a:pt x="13548" y="20903"/>
                  </a:cubicBezTo>
                  <a:cubicBezTo>
                    <a:pt x="13548" y="20555"/>
                    <a:pt x="13548" y="20206"/>
                    <a:pt x="12852" y="19858"/>
                  </a:cubicBezTo>
                  <a:cubicBezTo>
                    <a:pt x="12852" y="19858"/>
                    <a:pt x="12852" y="19510"/>
                    <a:pt x="12852" y="19510"/>
                  </a:cubicBezTo>
                  <a:cubicBezTo>
                    <a:pt x="12852" y="19161"/>
                    <a:pt x="12852" y="19161"/>
                    <a:pt x="12852" y="19161"/>
                  </a:cubicBezTo>
                  <a:cubicBezTo>
                    <a:pt x="12852" y="19161"/>
                    <a:pt x="12852" y="18813"/>
                    <a:pt x="12852" y="18813"/>
                  </a:cubicBezTo>
                  <a:cubicBezTo>
                    <a:pt x="12852" y="18813"/>
                    <a:pt x="12852" y="18465"/>
                    <a:pt x="13548" y="18465"/>
                  </a:cubicBezTo>
                  <a:cubicBezTo>
                    <a:pt x="13548" y="18116"/>
                    <a:pt x="13548" y="18116"/>
                    <a:pt x="14245" y="18116"/>
                  </a:cubicBezTo>
                  <a:cubicBezTo>
                    <a:pt x="14245" y="17768"/>
                    <a:pt x="14245" y="17419"/>
                    <a:pt x="14245" y="17419"/>
                  </a:cubicBezTo>
                  <a:cubicBezTo>
                    <a:pt x="14245" y="17419"/>
                    <a:pt x="14942" y="17419"/>
                    <a:pt x="14942" y="17419"/>
                  </a:cubicBezTo>
                  <a:cubicBezTo>
                    <a:pt x="14942" y="17419"/>
                    <a:pt x="14942" y="17419"/>
                    <a:pt x="14942" y="17419"/>
                  </a:cubicBezTo>
                  <a:cubicBezTo>
                    <a:pt x="14942" y="17419"/>
                    <a:pt x="15639" y="17071"/>
                    <a:pt x="15639" y="17419"/>
                  </a:cubicBezTo>
                  <a:cubicBezTo>
                    <a:pt x="15639" y="17071"/>
                    <a:pt x="15639" y="17419"/>
                    <a:pt x="16336" y="17071"/>
                  </a:cubicBezTo>
                  <a:cubicBezTo>
                    <a:pt x="16336" y="16723"/>
                    <a:pt x="16336" y="16723"/>
                    <a:pt x="16336" y="16374"/>
                  </a:cubicBezTo>
                  <a:cubicBezTo>
                    <a:pt x="16336" y="16374"/>
                    <a:pt x="15639" y="16723"/>
                    <a:pt x="15639" y="16723"/>
                  </a:cubicBezTo>
                  <a:cubicBezTo>
                    <a:pt x="14942" y="16723"/>
                    <a:pt x="15639" y="16723"/>
                    <a:pt x="14942" y="16374"/>
                  </a:cubicBezTo>
                  <a:cubicBezTo>
                    <a:pt x="14942" y="16374"/>
                    <a:pt x="14245" y="15677"/>
                    <a:pt x="13548" y="15677"/>
                  </a:cubicBezTo>
                  <a:cubicBezTo>
                    <a:pt x="14245" y="15329"/>
                    <a:pt x="14245" y="14981"/>
                    <a:pt x="14245" y="14632"/>
                  </a:cubicBezTo>
                  <a:cubicBezTo>
                    <a:pt x="14245" y="14284"/>
                    <a:pt x="14245" y="14284"/>
                    <a:pt x="14942" y="13935"/>
                  </a:cubicBezTo>
                  <a:cubicBezTo>
                    <a:pt x="15639" y="13935"/>
                    <a:pt x="15639" y="13935"/>
                    <a:pt x="15639" y="13935"/>
                  </a:cubicBezTo>
                  <a:cubicBezTo>
                    <a:pt x="15639" y="13587"/>
                    <a:pt x="15639" y="13587"/>
                    <a:pt x="15639" y="13587"/>
                  </a:cubicBezTo>
                  <a:cubicBezTo>
                    <a:pt x="15639" y="13587"/>
                    <a:pt x="15639" y="13587"/>
                    <a:pt x="15639" y="13587"/>
                  </a:cubicBezTo>
                  <a:cubicBezTo>
                    <a:pt x="16336" y="13239"/>
                    <a:pt x="16336" y="12890"/>
                    <a:pt x="15639" y="12890"/>
                  </a:cubicBezTo>
                  <a:cubicBezTo>
                    <a:pt x="15639" y="12890"/>
                    <a:pt x="15639" y="12890"/>
                    <a:pt x="14942" y="12890"/>
                  </a:cubicBezTo>
                  <a:cubicBezTo>
                    <a:pt x="14942" y="12890"/>
                    <a:pt x="14942" y="12542"/>
                    <a:pt x="14942" y="12542"/>
                  </a:cubicBezTo>
                  <a:cubicBezTo>
                    <a:pt x="14942" y="12542"/>
                    <a:pt x="14245" y="12542"/>
                    <a:pt x="14245" y="12194"/>
                  </a:cubicBezTo>
                  <a:cubicBezTo>
                    <a:pt x="14245" y="12194"/>
                    <a:pt x="14245" y="12194"/>
                    <a:pt x="14245" y="12194"/>
                  </a:cubicBezTo>
                  <a:cubicBezTo>
                    <a:pt x="14245" y="12194"/>
                    <a:pt x="14245" y="11845"/>
                    <a:pt x="14245" y="11845"/>
                  </a:cubicBezTo>
                  <a:cubicBezTo>
                    <a:pt x="14245" y="11845"/>
                    <a:pt x="14245" y="11497"/>
                    <a:pt x="14245" y="11497"/>
                  </a:cubicBezTo>
                  <a:cubicBezTo>
                    <a:pt x="13548" y="11148"/>
                    <a:pt x="14245" y="11497"/>
                    <a:pt x="13548" y="11148"/>
                  </a:cubicBezTo>
                  <a:cubicBezTo>
                    <a:pt x="12852" y="11148"/>
                    <a:pt x="12852" y="10800"/>
                    <a:pt x="12155" y="10452"/>
                  </a:cubicBezTo>
                  <a:cubicBezTo>
                    <a:pt x="13548" y="10452"/>
                    <a:pt x="14245" y="10452"/>
                    <a:pt x="15639" y="10452"/>
                  </a:cubicBezTo>
                  <a:cubicBezTo>
                    <a:pt x="16336" y="10452"/>
                    <a:pt x="15639" y="10452"/>
                    <a:pt x="16336" y="10103"/>
                  </a:cubicBezTo>
                  <a:cubicBezTo>
                    <a:pt x="16336" y="10103"/>
                    <a:pt x="16336" y="10103"/>
                    <a:pt x="16336" y="9755"/>
                  </a:cubicBezTo>
                  <a:cubicBezTo>
                    <a:pt x="16336" y="9755"/>
                    <a:pt x="16336" y="9755"/>
                    <a:pt x="16336" y="9755"/>
                  </a:cubicBezTo>
                  <a:cubicBezTo>
                    <a:pt x="16336" y="9755"/>
                    <a:pt x="17032" y="9406"/>
                    <a:pt x="17032" y="9058"/>
                  </a:cubicBezTo>
                  <a:cubicBezTo>
                    <a:pt x="17032" y="9058"/>
                    <a:pt x="17032" y="9058"/>
                    <a:pt x="17032" y="9058"/>
                  </a:cubicBezTo>
                  <a:cubicBezTo>
                    <a:pt x="17032" y="9058"/>
                    <a:pt x="16336" y="8710"/>
                    <a:pt x="16336" y="8710"/>
                  </a:cubicBezTo>
                  <a:cubicBezTo>
                    <a:pt x="16336" y="8361"/>
                    <a:pt x="15639" y="8361"/>
                    <a:pt x="15639" y="8361"/>
                  </a:cubicBezTo>
                  <a:cubicBezTo>
                    <a:pt x="16336" y="8013"/>
                    <a:pt x="16336" y="8013"/>
                    <a:pt x="17032" y="8013"/>
                  </a:cubicBezTo>
                  <a:cubicBezTo>
                    <a:pt x="17032" y="8013"/>
                    <a:pt x="17032" y="7665"/>
                    <a:pt x="17032" y="7665"/>
                  </a:cubicBezTo>
                  <a:cubicBezTo>
                    <a:pt x="17032" y="7316"/>
                    <a:pt x="17032" y="7665"/>
                    <a:pt x="17032" y="7316"/>
                  </a:cubicBezTo>
                  <a:cubicBezTo>
                    <a:pt x="17032" y="7316"/>
                    <a:pt x="17032" y="7316"/>
                    <a:pt x="17032" y="7316"/>
                  </a:cubicBezTo>
                  <a:cubicBezTo>
                    <a:pt x="17032" y="6968"/>
                    <a:pt x="17032" y="6968"/>
                    <a:pt x="17032" y="6968"/>
                  </a:cubicBezTo>
                  <a:cubicBezTo>
                    <a:pt x="17032" y="6968"/>
                    <a:pt x="17032" y="6968"/>
                    <a:pt x="17032" y="6619"/>
                  </a:cubicBezTo>
                  <a:cubicBezTo>
                    <a:pt x="17032" y="6271"/>
                    <a:pt x="17729" y="5923"/>
                    <a:pt x="17032" y="5574"/>
                  </a:cubicBezTo>
                  <a:cubicBezTo>
                    <a:pt x="17032" y="5226"/>
                    <a:pt x="16336" y="4877"/>
                    <a:pt x="16336" y="4877"/>
                  </a:cubicBezTo>
                  <a:cubicBezTo>
                    <a:pt x="17032" y="4529"/>
                    <a:pt x="17032" y="4877"/>
                    <a:pt x="17032" y="4529"/>
                  </a:cubicBezTo>
                  <a:cubicBezTo>
                    <a:pt x="17729" y="4529"/>
                    <a:pt x="17729" y="4181"/>
                    <a:pt x="17729" y="4181"/>
                  </a:cubicBezTo>
                  <a:cubicBezTo>
                    <a:pt x="18426" y="3832"/>
                    <a:pt x="18426" y="3832"/>
                    <a:pt x="19123" y="3832"/>
                  </a:cubicBezTo>
                  <a:cubicBezTo>
                    <a:pt x="19123" y="3484"/>
                    <a:pt x="19819" y="3484"/>
                    <a:pt x="19819" y="3135"/>
                  </a:cubicBezTo>
                  <a:cubicBezTo>
                    <a:pt x="20516" y="3135"/>
                    <a:pt x="21213" y="2787"/>
                    <a:pt x="21213" y="243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8" name="Shape 779">
              <a:extLst>
                <a:ext uri="{FF2B5EF4-FFF2-40B4-BE49-F238E27FC236}">
                  <a16:creationId xmlns:a16="http://schemas.microsoft.com/office/drawing/2014/main" id="{B410F02A-85F5-4600-BFE5-514B500B84DA}"/>
                </a:ext>
              </a:extLst>
            </p:cNvPr>
            <p:cNvSpPr/>
            <p:nvPr/>
          </p:nvSpPr>
          <p:spPr>
            <a:xfrm>
              <a:off x="5820498" y="5849478"/>
              <a:ext cx="1497969" cy="1432469"/>
            </a:xfrm>
            <a:custGeom>
              <a:avLst/>
              <a:gdLst/>
              <a:ahLst/>
              <a:cxnLst>
                <a:cxn ang="0">
                  <a:pos x="wd2" y="hd2"/>
                </a:cxn>
                <a:cxn ang="5400000">
                  <a:pos x="wd2" y="hd2"/>
                </a:cxn>
                <a:cxn ang="10800000">
                  <a:pos x="wd2" y="hd2"/>
                </a:cxn>
                <a:cxn ang="16200000">
                  <a:pos x="wd2" y="hd2"/>
                </a:cxn>
              </a:cxnLst>
              <a:rect l="0" t="0" r="r" b="b"/>
              <a:pathLst>
                <a:path w="21600" h="21600" extrusionOk="0">
                  <a:moveTo>
                    <a:pt x="21365" y="14973"/>
                  </a:moveTo>
                  <a:cubicBezTo>
                    <a:pt x="21365" y="14973"/>
                    <a:pt x="21600" y="15218"/>
                    <a:pt x="21600" y="14973"/>
                  </a:cubicBezTo>
                  <a:cubicBezTo>
                    <a:pt x="21600" y="14973"/>
                    <a:pt x="21365" y="14727"/>
                    <a:pt x="21365" y="14727"/>
                  </a:cubicBezTo>
                  <a:cubicBezTo>
                    <a:pt x="21365" y="14482"/>
                    <a:pt x="20896" y="13991"/>
                    <a:pt x="21130" y="13991"/>
                  </a:cubicBezTo>
                  <a:cubicBezTo>
                    <a:pt x="20896" y="13745"/>
                    <a:pt x="20896" y="13745"/>
                    <a:pt x="20661" y="13500"/>
                  </a:cubicBezTo>
                  <a:cubicBezTo>
                    <a:pt x="20661" y="13255"/>
                    <a:pt x="20661" y="13500"/>
                    <a:pt x="20661" y="13255"/>
                  </a:cubicBezTo>
                  <a:cubicBezTo>
                    <a:pt x="20661" y="13255"/>
                    <a:pt x="20661" y="13255"/>
                    <a:pt x="20661" y="13255"/>
                  </a:cubicBezTo>
                  <a:cubicBezTo>
                    <a:pt x="20661" y="13009"/>
                    <a:pt x="20661" y="12518"/>
                    <a:pt x="20426" y="12518"/>
                  </a:cubicBezTo>
                  <a:cubicBezTo>
                    <a:pt x="20426" y="12518"/>
                    <a:pt x="20426" y="12518"/>
                    <a:pt x="20426" y="12518"/>
                  </a:cubicBezTo>
                  <a:cubicBezTo>
                    <a:pt x="20426" y="12273"/>
                    <a:pt x="20426" y="12027"/>
                    <a:pt x="20426" y="12027"/>
                  </a:cubicBezTo>
                  <a:cubicBezTo>
                    <a:pt x="20426" y="11782"/>
                    <a:pt x="20426" y="11782"/>
                    <a:pt x="20426" y="11782"/>
                  </a:cubicBezTo>
                  <a:cubicBezTo>
                    <a:pt x="20426" y="11782"/>
                    <a:pt x="20426" y="11536"/>
                    <a:pt x="20661" y="11536"/>
                  </a:cubicBezTo>
                  <a:cubicBezTo>
                    <a:pt x="20661" y="11536"/>
                    <a:pt x="20426" y="11291"/>
                    <a:pt x="20426" y="11291"/>
                  </a:cubicBezTo>
                  <a:cubicBezTo>
                    <a:pt x="20661" y="11045"/>
                    <a:pt x="20661" y="10800"/>
                    <a:pt x="20661" y="10555"/>
                  </a:cubicBezTo>
                  <a:cubicBezTo>
                    <a:pt x="20426" y="10309"/>
                    <a:pt x="20191" y="10309"/>
                    <a:pt x="20191" y="10064"/>
                  </a:cubicBezTo>
                  <a:cubicBezTo>
                    <a:pt x="20191" y="10309"/>
                    <a:pt x="20191" y="10064"/>
                    <a:pt x="20191" y="10064"/>
                  </a:cubicBezTo>
                  <a:cubicBezTo>
                    <a:pt x="20191" y="10064"/>
                    <a:pt x="20191" y="10064"/>
                    <a:pt x="19957" y="10064"/>
                  </a:cubicBezTo>
                  <a:cubicBezTo>
                    <a:pt x="20191" y="10064"/>
                    <a:pt x="19957" y="10064"/>
                    <a:pt x="19957" y="10064"/>
                  </a:cubicBezTo>
                  <a:cubicBezTo>
                    <a:pt x="19722" y="10064"/>
                    <a:pt x="19722" y="10064"/>
                    <a:pt x="19487" y="9818"/>
                  </a:cubicBezTo>
                  <a:cubicBezTo>
                    <a:pt x="19487" y="9573"/>
                    <a:pt x="19957" y="9082"/>
                    <a:pt x="19957" y="8836"/>
                  </a:cubicBezTo>
                  <a:cubicBezTo>
                    <a:pt x="20426" y="8591"/>
                    <a:pt x="20896" y="8591"/>
                    <a:pt x="21130" y="8345"/>
                  </a:cubicBezTo>
                  <a:cubicBezTo>
                    <a:pt x="21365" y="8100"/>
                    <a:pt x="21130" y="7609"/>
                    <a:pt x="21130" y="7364"/>
                  </a:cubicBezTo>
                  <a:cubicBezTo>
                    <a:pt x="21130" y="7364"/>
                    <a:pt x="21130" y="7118"/>
                    <a:pt x="21130" y="7118"/>
                  </a:cubicBezTo>
                  <a:cubicBezTo>
                    <a:pt x="21130" y="7118"/>
                    <a:pt x="21130" y="6873"/>
                    <a:pt x="21130" y="6873"/>
                  </a:cubicBezTo>
                  <a:cubicBezTo>
                    <a:pt x="21130" y="6873"/>
                    <a:pt x="21130" y="6627"/>
                    <a:pt x="21130" y="6627"/>
                  </a:cubicBezTo>
                  <a:cubicBezTo>
                    <a:pt x="21130" y="6136"/>
                    <a:pt x="20896" y="5645"/>
                    <a:pt x="20661" y="5400"/>
                  </a:cubicBezTo>
                  <a:cubicBezTo>
                    <a:pt x="20661" y="4664"/>
                    <a:pt x="20191" y="3927"/>
                    <a:pt x="20191" y="3191"/>
                  </a:cubicBezTo>
                  <a:cubicBezTo>
                    <a:pt x="20191" y="3191"/>
                    <a:pt x="20191" y="3191"/>
                    <a:pt x="20191" y="3191"/>
                  </a:cubicBezTo>
                  <a:cubicBezTo>
                    <a:pt x="20191" y="2945"/>
                    <a:pt x="20191" y="2945"/>
                    <a:pt x="20191" y="2700"/>
                  </a:cubicBezTo>
                  <a:cubicBezTo>
                    <a:pt x="20191" y="2700"/>
                    <a:pt x="19957" y="2455"/>
                    <a:pt x="19957" y="2455"/>
                  </a:cubicBezTo>
                  <a:cubicBezTo>
                    <a:pt x="19722" y="2209"/>
                    <a:pt x="19487" y="2209"/>
                    <a:pt x="19487" y="2209"/>
                  </a:cubicBezTo>
                  <a:cubicBezTo>
                    <a:pt x="19487" y="2209"/>
                    <a:pt x="19252" y="2209"/>
                    <a:pt x="19252" y="2209"/>
                  </a:cubicBezTo>
                  <a:cubicBezTo>
                    <a:pt x="19252" y="2209"/>
                    <a:pt x="19252" y="1964"/>
                    <a:pt x="19252" y="1964"/>
                  </a:cubicBezTo>
                  <a:cubicBezTo>
                    <a:pt x="19252" y="1964"/>
                    <a:pt x="19252" y="1964"/>
                    <a:pt x="19252" y="1964"/>
                  </a:cubicBezTo>
                  <a:cubicBezTo>
                    <a:pt x="19017" y="1718"/>
                    <a:pt x="19252" y="1964"/>
                    <a:pt x="19017" y="1718"/>
                  </a:cubicBezTo>
                  <a:cubicBezTo>
                    <a:pt x="18783" y="1718"/>
                    <a:pt x="18783" y="1718"/>
                    <a:pt x="18783" y="1964"/>
                  </a:cubicBezTo>
                  <a:cubicBezTo>
                    <a:pt x="18548" y="1964"/>
                    <a:pt x="18313" y="1964"/>
                    <a:pt x="18078" y="1964"/>
                  </a:cubicBezTo>
                  <a:cubicBezTo>
                    <a:pt x="16200" y="1964"/>
                    <a:pt x="14322" y="1718"/>
                    <a:pt x="12443" y="1718"/>
                  </a:cubicBezTo>
                  <a:cubicBezTo>
                    <a:pt x="12209" y="1718"/>
                    <a:pt x="11974" y="1473"/>
                    <a:pt x="11974" y="1473"/>
                  </a:cubicBezTo>
                  <a:cubicBezTo>
                    <a:pt x="11739" y="1473"/>
                    <a:pt x="11739" y="1718"/>
                    <a:pt x="11504" y="1718"/>
                  </a:cubicBezTo>
                  <a:cubicBezTo>
                    <a:pt x="11504" y="1718"/>
                    <a:pt x="11035" y="1964"/>
                    <a:pt x="10800" y="1964"/>
                  </a:cubicBezTo>
                  <a:cubicBezTo>
                    <a:pt x="10565" y="1964"/>
                    <a:pt x="10565" y="1964"/>
                    <a:pt x="10330" y="1964"/>
                  </a:cubicBezTo>
                  <a:cubicBezTo>
                    <a:pt x="10330" y="1964"/>
                    <a:pt x="10096" y="1964"/>
                    <a:pt x="10096" y="1964"/>
                  </a:cubicBezTo>
                  <a:cubicBezTo>
                    <a:pt x="9861" y="1718"/>
                    <a:pt x="9861" y="1718"/>
                    <a:pt x="9861" y="1718"/>
                  </a:cubicBezTo>
                  <a:cubicBezTo>
                    <a:pt x="9626" y="1473"/>
                    <a:pt x="9626" y="1718"/>
                    <a:pt x="9626" y="1227"/>
                  </a:cubicBezTo>
                  <a:cubicBezTo>
                    <a:pt x="9626" y="1227"/>
                    <a:pt x="9391" y="982"/>
                    <a:pt x="9391" y="736"/>
                  </a:cubicBezTo>
                  <a:cubicBezTo>
                    <a:pt x="9391" y="982"/>
                    <a:pt x="9391" y="736"/>
                    <a:pt x="9391" y="736"/>
                  </a:cubicBezTo>
                  <a:cubicBezTo>
                    <a:pt x="9391" y="491"/>
                    <a:pt x="9157" y="245"/>
                    <a:pt x="9391" y="245"/>
                  </a:cubicBezTo>
                  <a:cubicBezTo>
                    <a:pt x="9391" y="245"/>
                    <a:pt x="9626" y="491"/>
                    <a:pt x="9861" y="491"/>
                  </a:cubicBezTo>
                  <a:cubicBezTo>
                    <a:pt x="9861" y="736"/>
                    <a:pt x="10096" y="736"/>
                    <a:pt x="10096" y="982"/>
                  </a:cubicBezTo>
                  <a:cubicBezTo>
                    <a:pt x="10096" y="982"/>
                    <a:pt x="10096" y="982"/>
                    <a:pt x="10096" y="982"/>
                  </a:cubicBezTo>
                  <a:cubicBezTo>
                    <a:pt x="10096" y="736"/>
                    <a:pt x="9861" y="491"/>
                    <a:pt x="9861" y="491"/>
                  </a:cubicBezTo>
                  <a:cubicBezTo>
                    <a:pt x="9626" y="491"/>
                    <a:pt x="9157" y="0"/>
                    <a:pt x="9157" y="0"/>
                  </a:cubicBezTo>
                  <a:cubicBezTo>
                    <a:pt x="8922" y="0"/>
                    <a:pt x="8687" y="245"/>
                    <a:pt x="8452" y="245"/>
                  </a:cubicBezTo>
                  <a:cubicBezTo>
                    <a:pt x="8217" y="245"/>
                    <a:pt x="7983" y="245"/>
                    <a:pt x="7513" y="491"/>
                  </a:cubicBezTo>
                  <a:cubicBezTo>
                    <a:pt x="7278" y="491"/>
                    <a:pt x="6574" y="491"/>
                    <a:pt x="6104" y="736"/>
                  </a:cubicBezTo>
                  <a:cubicBezTo>
                    <a:pt x="6104" y="736"/>
                    <a:pt x="6104" y="982"/>
                    <a:pt x="6104" y="982"/>
                  </a:cubicBezTo>
                  <a:cubicBezTo>
                    <a:pt x="5870" y="982"/>
                    <a:pt x="5635" y="982"/>
                    <a:pt x="5635" y="982"/>
                  </a:cubicBezTo>
                  <a:cubicBezTo>
                    <a:pt x="5400" y="1227"/>
                    <a:pt x="5165" y="1227"/>
                    <a:pt x="4930" y="1473"/>
                  </a:cubicBezTo>
                  <a:cubicBezTo>
                    <a:pt x="4930" y="1473"/>
                    <a:pt x="4930" y="1473"/>
                    <a:pt x="5165" y="1473"/>
                  </a:cubicBezTo>
                  <a:cubicBezTo>
                    <a:pt x="4930" y="1473"/>
                    <a:pt x="4930" y="1473"/>
                    <a:pt x="4930" y="1473"/>
                  </a:cubicBezTo>
                  <a:cubicBezTo>
                    <a:pt x="4930" y="1473"/>
                    <a:pt x="4930" y="1473"/>
                    <a:pt x="4930" y="1473"/>
                  </a:cubicBezTo>
                  <a:cubicBezTo>
                    <a:pt x="4930" y="1473"/>
                    <a:pt x="4696" y="1718"/>
                    <a:pt x="4696" y="1964"/>
                  </a:cubicBezTo>
                  <a:cubicBezTo>
                    <a:pt x="4696" y="1718"/>
                    <a:pt x="4696" y="1964"/>
                    <a:pt x="4461" y="1964"/>
                  </a:cubicBezTo>
                  <a:cubicBezTo>
                    <a:pt x="4461" y="1964"/>
                    <a:pt x="4696" y="1964"/>
                    <a:pt x="4696" y="1964"/>
                  </a:cubicBezTo>
                  <a:cubicBezTo>
                    <a:pt x="4461" y="1964"/>
                    <a:pt x="4461" y="2209"/>
                    <a:pt x="4226" y="2209"/>
                  </a:cubicBezTo>
                  <a:cubicBezTo>
                    <a:pt x="4461" y="2209"/>
                    <a:pt x="4461" y="2209"/>
                    <a:pt x="4461" y="2209"/>
                  </a:cubicBezTo>
                  <a:cubicBezTo>
                    <a:pt x="4461" y="2209"/>
                    <a:pt x="4461" y="2209"/>
                    <a:pt x="4461" y="2209"/>
                  </a:cubicBezTo>
                  <a:cubicBezTo>
                    <a:pt x="4461" y="2209"/>
                    <a:pt x="4461" y="2209"/>
                    <a:pt x="4461" y="2209"/>
                  </a:cubicBezTo>
                  <a:cubicBezTo>
                    <a:pt x="4461" y="2209"/>
                    <a:pt x="4461" y="2209"/>
                    <a:pt x="4461" y="2209"/>
                  </a:cubicBezTo>
                  <a:cubicBezTo>
                    <a:pt x="4226" y="2209"/>
                    <a:pt x="4226" y="2455"/>
                    <a:pt x="4226" y="2209"/>
                  </a:cubicBezTo>
                  <a:cubicBezTo>
                    <a:pt x="4226" y="2209"/>
                    <a:pt x="4226" y="2209"/>
                    <a:pt x="4226" y="2209"/>
                  </a:cubicBezTo>
                  <a:cubicBezTo>
                    <a:pt x="3522" y="2455"/>
                    <a:pt x="2817" y="2700"/>
                    <a:pt x="2113" y="2945"/>
                  </a:cubicBezTo>
                  <a:cubicBezTo>
                    <a:pt x="1643" y="3191"/>
                    <a:pt x="1174" y="3191"/>
                    <a:pt x="704" y="3436"/>
                  </a:cubicBezTo>
                  <a:cubicBezTo>
                    <a:pt x="704" y="3436"/>
                    <a:pt x="235" y="3682"/>
                    <a:pt x="235" y="3436"/>
                  </a:cubicBezTo>
                  <a:cubicBezTo>
                    <a:pt x="235" y="3682"/>
                    <a:pt x="0" y="3682"/>
                    <a:pt x="0" y="3682"/>
                  </a:cubicBezTo>
                  <a:cubicBezTo>
                    <a:pt x="235" y="3682"/>
                    <a:pt x="235" y="3927"/>
                    <a:pt x="470" y="3927"/>
                  </a:cubicBezTo>
                  <a:cubicBezTo>
                    <a:pt x="470" y="3927"/>
                    <a:pt x="470" y="3927"/>
                    <a:pt x="470" y="3927"/>
                  </a:cubicBezTo>
                  <a:cubicBezTo>
                    <a:pt x="470" y="3927"/>
                    <a:pt x="704" y="3682"/>
                    <a:pt x="470" y="3682"/>
                  </a:cubicBezTo>
                  <a:cubicBezTo>
                    <a:pt x="470" y="3682"/>
                    <a:pt x="470" y="3682"/>
                    <a:pt x="704" y="3682"/>
                  </a:cubicBezTo>
                  <a:cubicBezTo>
                    <a:pt x="470" y="3927"/>
                    <a:pt x="704" y="3682"/>
                    <a:pt x="939" y="3927"/>
                  </a:cubicBezTo>
                  <a:cubicBezTo>
                    <a:pt x="939" y="3927"/>
                    <a:pt x="939" y="3927"/>
                    <a:pt x="939" y="3927"/>
                  </a:cubicBezTo>
                  <a:cubicBezTo>
                    <a:pt x="939" y="3927"/>
                    <a:pt x="939" y="3927"/>
                    <a:pt x="939" y="3927"/>
                  </a:cubicBezTo>
                  <a:cubicBezTo>
                    <a:pt x="939" y="3927"/>
                    <a:pt x="1174" y="4173"/>
                    <a:pt x="939" y="4173"/>
                  </a:cubicBezTo>
                  <a:cubicBezTo>
                    <a:pt x="939" y="4418"/>
                    <a:pt x="939" y="4418"/>
                    <a:pt x="939" y="4664"/>
                  </a:cubicBezTo>
                  <a:cubicBezTo>
                    <a:pt x="939" y="4664"/>
                    <a:pt x="939" y="4664"/>
                    <a:pt x="939" y="4664"/>
                  </a:cubicBezTo>
                  <a:cubicBezTo>
                    <a:pt x="939" y="4664"/>
                    <a:pt x="939" y="4909"/>
                    <a:pt x="939" y="4909"/>
                  </a:cubicBezTo>
                  <a:cubicBezTo>
                    <a:pt x="704" y="4664"/>
                    <a:pt x="470" y="4418"/>
                    <a:pt x="235" y="4173"/>
                  </a:cubicBezTo>
                  <a:cubicBezTo>
                    <a:pt x="235" y="4173"/>
                    <a:pt x="235" y="4173"/>
                    <a:pt x="235" y="4418"/>
                  </a:cubicBezTo>
                  <a:cubicBezTo>
                    <a:pt x="470" y="4418"/>
                    <a:pt x="235" y="4418"/>
                    <a:pt x="235" y="4418"/>
                  </a:cubicBezTo>
                  <a:cubicBezTo>
                    <a:pt x="235" y="4418"/>
                    <a:pt x="235" y="4418"/>
                    <a:pt x="235" y="4664"/>
                  </a:cubicBezTo>
                  <a:cubicBezTo>
                    <a:pt x="235" y="4909"/>
                    <a:pt x="470" y="5155"/>
                    <a:pt x="470" y="5645"/>
                  </a:cubicBezTo>
                  <a:cubicBezTo>
                    <a:pt x="470" y="5645"/>
                    <a:pt x="470" y="5891"/>
                    <a:pt x="470" y="5891"/>
                  </a:cubicBezTo>
                  <a:cubicBezTo>
                    <a:pt x="470" y="5891"/>
                    <a:pt x="704" y="6136"/>
                    <a:pt x="704" y="6136"/>
                  </a:cubicBezTo>
                  <a:cubicBezTo>
                    <a:pt x="704" y="6136"/>
                    <a:pt x="470" y="6136"/>
                    <a:pt x="470" y="6382"/>
                  </a:cubicBezTo>
                  <a:cubicBezTo>
                    <a:pt x="470" y="6382"/>
                    <a:pt x="470" y="6627"/>
                    <a:pt x="470" y="6627"/>
                  </a:cubicBezTo>
                  <a:cubicBezTo>
                    <a:pt x="470" y="7118"/>
                    <a:pt x="235" y="6873"/>
                    <a:pt x="0" y="7118"/>
                  </a:cubicBezTo>
                  <a:cubicBezTo>
                    <a:pt x="0" y="7364"/>
                    <a:pt x="0" y="7609"/>
                    <a:pt x="0" y="7609"/>
                  </a:cubicBezTo>
                  <a:cubicBezTo>
                    <a:pt x="0" y="7855"/>
                    <a:pt x="235" y="7855"/>
                    <a:pt x="235" y="7855"/>
                  </a:cubicBezTo>
                  <a:cubicBezTo>
                    <a:pt x="235" y="7855"/>
                    <a:pt x="470" y="7855"/>
                    <a:pt x="470" y="8100"/>
                  </a:cubicBezTo>
                  <a:cubicBezTo>
                    <a:pt x="704" y="8100"/>
                    <a:pt x="704" y="8345"/>
                    <a:pt x="939" y="8591"/>
                  </a:cubicBezTo>
                  <a:cubicBezTo>
                    <a:pt x="939" y="8591"/>
                    <a:pt x="1174" y="8836"/>
                    <a:pt x="939" y="8836"/>
                  </a:cubicBezTo>
                  <a:cubicBezTo>
                    <a:pt x="939" y="9082"/>
                    <a:pt x="939" y="9082"/>
                    <a:pt x="939" y="9082"/>
                  </a:cubicBezTo>
                  <a:cubicBezTo>
                    <a:pt x="939" y="9327"/>
                    <a:pt x="939" y="9327"/>
                    <a:pt x="939" y="9573"/>
                  </a:cubicBezTo>
                  <a:cubicBezTo>
                    <a:pt x="939" y="9573"/>
                    <a:pt x="939" y="9573"/>
                    <a:pt x="939" y="9818"/>
                  </a:cubicBezTo>
                  <a:cubicBezTo>
                    <a:pt x="939" y="9818"/>
                    <a:pt x="1174" y="9818"/>
                    <a:pt x="1174" y="9818"/>
                  </a:cubicBezTo>
                  <a:cubicBezTo>
                    <a:pt x="1409" y="10064"/>
                    <a:pt x="1174" y="10064"/>
                    <a:pt x="1174" y="10309"/>
                  </a:cubicBezTo>
                  <a:cubicBezTo>
                    <a:pt x="1174" y="10309"/>
                    <a:pt x="1409" y="10555"/>
                    <a:pt x="1409" y="10555"/>
                  </a:cubicBezTo>
                  <a:cubicBezTo>
                    <a:pt x="1409" y="10555"/>
                    <a:pt x="1174" y="10800"/>
                    <a:pt x="1174" y="10800"/>
                  </a:cubicBezTo>
                  <a:cubicBezTo>
                    <a:pt x="1174" y="11045"/>
                    <a:pt x="1174" y="11045"/>
                    <a:pt x="1174" y="11291"/>
                  </a:cubicBezTo>
                  <a:cubicBezTo>
                    <a:pt x="1174" y="11291"/>
                    <a:pt x="939" y="11291"/>
                    <a:pt x="939" y="11536"/>
                  </a:cubicBezTo>
                  <a:cubicBezTo>
                    <a:pt x="939" y="11536"/>
                    <a:pt x="1174" y="11782"/>
                    <a:pt x="1174" y="12027"/>
                  </a:cubicBezTo>
                  <a:cubicBezTo>
                    <a:pt x="1174" y="12027"/>
                    <a:pt x="1409" y="12027"/>
                    <a:pt x="1174" y="12273"/>
                  </a:cubicBezTo>
                  <a:cubicBezTo>
                    <a:pt x="1174" y="12273"/>
                    <a:pt x="1174" y="12518"/>
                    <a:pt x="1174" y="12518"/>
                  </a:cubicBezTo>
                  <a:cubicBezTo>
                    <a:pt x="1409" y="12764"/>
                    <a:pt x="1643" y="12764"/>
                    <a:pt x="1643" y="12764"/>
                  </a:cubicBezTo>
                  <a:cubicBezTo>
                    <a:pt x="1878" y="13009"/>
                    <a:pt x="1643" y="13009"/>
                    <a:pt x="1643" y="13255"/>
                  </a:cubicBezTo>
                  <a:cubicBezTo>
                    <a:pt x="1878" y="13255"/>
                    <a:pt x="1878" y="13255"/>
                    <a:pt x="1878" y="13500"/>
                  </a:cubicBezTo>
                  <a:cubicBezTo>
                    <a:pt x="1878" y="13991"/>
                    <a:pt x="1409" y="14482"/>
                    <a:pt x="1409" y="14973"/>
                  </a:cubicBezTo>
                  <a:cubicBezTo>
                    <a:pt x="1643" y="14973"/>
                    <a:pt x="1878" y="14973"/>
                    <a:pt x="1878" y="14727"/>
                  </a:cubicBezTo>
                  <a:cubicBezTo>
                    <a:pt x="1878" y="14482"/>
                    <a:pt x="1643" y="14482"/>
                    <a:pt x="1878" y="14482"/>
                  </a:cubicBezTo>
                  <a:cubicBezTo>
                    <a:pt x="1878" y="14482"/>
                    <a:pt x="2113" y="14482"/>
                    <a:pt x="2113" y="14482"/>
                  </a:cubicBezTo>
                  <a:cubicBezTo>
                    <a:pt x="2113" y="14482"/>
                    <a:pt x="2113" y="14482"/>
                    <a:pt x="2113" y="14482"/>
                  </a:cubicBezTo>
                  <a:cubicBezTo>
                    <a:pt x="2113" y="14482"/>
                    <a:pt x="2348" y="14482"/>
                    <a:pt x="2348" y="14482"/>
                  </a:cubicBezTo>
                  <a:cubicBezTo>
                    <a:pt x="2348" y="14727"/>
                    <a:pt x="2348" y="14727"/>
                    <a:pt x="2348" y="14727"/>
                  </a:cubicBezTo>
                  <a:cubicBezTo>
                    <a:pt x="2348" y="14973"/>
                    <a:pt x="2583" y="14973"/>
                    <a:pt x="2583" y="14973"/>
                  </a:cubicBezTo>
                  <a:cubicBezTo>
                    <a:pt x="2583" y="14973"/>
                    <a:pt x="2583" y="15218"/>
                    <a:pt x="2583" y="15218"/>
                  </a:cubicBezTo>
                  <a:cubicBezTo>
                    <a:pt x="2583" y="15218"/>
                    <a:pt x="2583" y="15218"/>
                    <a:pt x="2583" y="15218"/>
                  </a:cubicBezTo>
                  <a:cubicBezTo>
                    <a:pt x="2583" y="15218"/>
                    <a:pt x="2817" y="15218"/>
                    <a:pt x="2817" y="15218"/>
                  </a:cubicBezTo>
                  <a:cubicBezTo>
                    <a:pt x="3052" y="15218"/>
                    <a:pt x="3052" y="15218"/>
                    <a:pt x="3287" y="15218"/>
                  </a:cubicBezTo>
                  <a:cubicBezTo>
                    <a:pt x="3287" y="15464"/>
                    <a:pt x="3287" y="15464"/>
                    <a:pt x="3287" y="15464"/>
                  </a:cubicBezTo>
                  <a:cubicBezTo>
                    <a:pt x="3522" y="15464"/>
                    <a:pt x="3522" y="15464"/>
                    <a:pt x="3522" y="15464"/>
                  </a:cubicBezTo>
                  <a:cubicBezTo>
                    <a:pt x="3757" y="15464"/>
                    <a:pt x="3522" y="15709"/>
                    <a:pt x="3757" y="15709"/>
                  </a:cubicBezTo>
                  <a:cubicBezTo>
                    <a:pt x="3757" y="15709"/>
                    <a:pt x="3757" y="15464"/>
                    <a:pt x="3991" y="15464"/>
                  </a:cubicBezTo>
                  <a:cubicBezTo>
                    <a:pt x="3991" y="15709"/>
                    <a:pt x="3991" y="15709"/>
                    <a:pt x="3991" y="15955"/>
                  </a:cubicBezTo>
                  <a:cubicBezTo>
                    <a:pt x="3991" y="15955"/>
                    <a:pt x="3991" y="15709"/>
                    <a:pt x="4226" y="15709"/>
                  </a:cubicBezTo>
                  <a:cubicBezTo>
                    <a:pt x="4226" y="15709"/>
                    <a:pt x="4226" y="15709"/>
                    <a:pt x="4226" y="15709"/>
                  </a:cubicBezTo>
                  <a:cubicBezTo>
                    <a:pt x="4226" y="15709"/>
                    <a:pt x="4461" y="15709"/>
                    <a:pt x="4461" y="15709"/>
                  </a:cubicBezTo>
                  <a:cubicBezTo>
                    <a:pt x="4461" y="15709"/>
                    <a:pt x="4461" y="15709"/>
                    <a:pt x="4461" y="15709"/>
                  </a:cubicBezTo>
                  <a:cubicBezTo>
                    <a:pt x="4696" y="15709"/>
                    <a:pt x="4930" y="15955"/>
                    <a:pt x="4930" y="15955"/>
                  </a:cubicBezTo>
                  <a:cubicBezTo>
                    <a:pt x="4930" y="15955"/>
                    <a:pt x="4930" y="15955"/>
                    <a:pt x="4930" y="16200"/>
                  </a:cubicBezTo>
                  <a:cubicBezTo>
                    <a:pt x="4696" y="16445"/>
                    <a:pt x="4461" y="16200"/>
                    <a:pt x="4461" y="16445"/>
                  </a:cubicBezTo>
                  <a:cubicBezTo>
                    <a:pt x="4461" y="16445"/>
                    <a:pt x="4461" y="16691"/>
                    <a:pt x="4461" y="16691"/>
                  </a:cubicBezTo>
                  <a:cubicBezTo>
                    <a:pt x="4461" y="16691"/>
                    <a:pt x="4696" y="16691"/>
                    <a:pt x="4696" y="16691"/>
                  </a:cubicBezTo>
                  <a:cubicBezTo>
                    <a:pt x="4696" y="16691"/>
                    <a:pt x="4696" y="16691"/>
                    <a:pt x="4696" y="16691"/>
                  </a:cubicBezTo>
                  <a:cubicBezTo>
                    <a:pt x="4696" y="16691"/>
                    <a:pt x="4696" y="16936"/>
                    <a:pt x="4696" y="16936"/>
                  </a:cubicBezTo>
                  <a:cubicBezTo>
                    <a:pt x="4930" y="16936"/>
                    <a:pt x="4930" y="16936"/>
                    <a:pt x="4930" y="16936"/>
                  </a:cubicBezTo>
                  <a:cubicBezTo>
                    <a:pt x="5165" y="17182"/>
                    <a:pt x="5165" y="17427"/>
                    <a:pt x="5165" y="17427"/>
                  </a:cubicBezTo>
                  <a:cubicBezTo>
                    <a:pt x="5400" y="17918"/>
                    <a:pt x="5635" y="17427"/>
                    <a:pt x="5870" y="17427"/>
                  </a:cubicBezTo>
                  <a:cubicBezTo>
                    <a:pt x="5870" y="17182"/>
                    <a:pt x="6104" y="17182"/>
                    <a:pt x="6104" y="17182"/>
                  </a:cubicBezTo>
                  <a:cubicBezTo>
                    <a:pt x="6339" y="17182"/>
                    <a:pt x="5635" y="16445"/>
                    <a:pt x="6104" y="16445"/>
                  </a:cubicBezTo>
                  <a:cubicBezTo>
                    <a:pt x="6104" y="16445"/>
                    <a:pt x="6574" y="16691"/>
                    <a:pt x="6574" y="16691"/>
                  </a:cubicBezTo>
                  <a:cubicBezTo>
                    <a:pt x="6574" y="16691"/>
                    <a:pt x="6809" y="16936"/>
                    <a:pt x="6809" y="16936"/>
                  </a:cubicBezTo>
                  <a:cubicBezTo>
                    <a:pt x="6809" y="16936"/>
                    <a:pt x="6809" y="16936"/>
                    <a:pt x="6809" y="16936"/>
                  </a:cubicBezTo>
                  <a:cubicBezTo>
                    <a:pt x="6809" y="16936"/>
                    <a:pt x="6809" y="17182"/>
                    <a:pt x="7043" y="17182"/>
                  </a:cubicBezTo>
                  <a:cubicBezTo>
                    <a:pt x="7043" y="16936"/>
                    <a:pt x="7043" y="17182"/>
                    <a:pt x="7043" y="17182"/>
                  </a:cubicBezTo>
                  <a:cubicBezTo>
                    <a:pt x="7043" y="17182"/>
                    <a:pt x="7278" y="17182"/>
                    <a:pt x="7278" y="17182"/>
                  </a:cubicBezTo>
                  <a:cubicBezTo>
                    <a:pt x="7278" y="17182"/>
                    <a:pt x="7278" y="17182"/>
                    <a:pt x="7513" y="17182"/>
                  </a:cubicBezTo>
                  <a:cubicBezTo>
                    <a:pt x="7513" y="17182"/>
                    <a:pt x="7513" y="17182"/>
                    <a:pt x="7513" y="17182"/>
                  </a:cubicBezTo>
                  <a:cubicBezTo>
                    <a:pt x="7513" y="17182"/>
                    <a:pt x="7513" y="16936"/>
                    <a:pt x="7748" y="16936"/>
                  </a:cubicBezTo>
                  <a:cubicBezTo>
                    <a:pt x="7748" y="16936"/>
                    <a:pt x="7748" y="16936"/>
                    <a:pt x="7748" y="16936"/>
                  </a:cubicBezTo>
                  <a:cubicBezTo>
                    <a:pt x="7748" y="16936"/>
                    <a:pt x="7748" y="17182"/>
                    <a:pt x="7748" y="17182"/>
                  </a:cubicBezTo>
                  <a:cubicBezTo>
                    <a:pt x="7748" y="17427"/>
                    <a:pt x="7748" y="17182"/>
                    <a:pt x="7748" y="17427"/>
                  </a:cubicBezTo>
                  <a:cubicBezTo>
                    <a:pt x="7748" y="17427"/>
                    <a:pt x="7513" y="17427"/>
                    <a:pt x="7513" y="17427"/>
                  </a:cubicBezTo>
                  <a:cubicBezTo>
                    <a:pt x="7278" y="17673"/>
                    <a:pt x="7748" y="17673"/>
                    <a:pt x="7748" y="17673"/>
                  </a:cubicBezTo>
                  <a:cubicBezTo>
                    <a:pt x="7748" y="17673"/>
                    <a:pt x="7748" y="17918"/>
                    <a:pt x="7983" y="17918"/>
                  </a:cubicBezTo>
                  <a:cubicBezTo>
                    <a:pt x="7983" y="18164"/>
                    <a:pt x="8217" y="18164"/>
                    <a:pt x="8217" y="17918"/>
                  </a:cubicBezTo>
                  <a:cubicBezTo>
                    <a:pt x="8452" y="17918"/>
                    <a:pt x="8452" y="17918"/>
                    <a:pt x="8452" y="17918"/>
                  </a:cubicBezTo>
                  <a:cubicBezTo>
                    <a:pt x="8452" y="17918"/>
                    <a:pt x="8452" y="17918"/>
                    <a:pt x="8452" y="17918"/>
                  </a:cubicBezTo>
                  <a:cubicBezTo>
                    <a:pt x="8452" y="17918"/>
                    <a:pt x="8452" y="17918"/>
                    <a:pt x="8687" y="18164"/>
                  </a:cubicBezTo>
                  <a:cubicBezTo>
                    <a:pt x="8687" y="18164"/>
                    <a:pt x="8687" y="18164"/>
                    <a:pt x="8922" y="18164"/>
                  </a:cubicBezTo>
                  <a:cubicBezTo>
                    <a:pt x="8922" y="18164"/>
                    <a:pt x="8922" y="18409"/>
                    <a:pt x="9157" y="18164"/>
                  </a:cubicBezTo>
                  <a:cubicBezTo>
                    <a:pt x="9157" y="18164"/>
                    <a:pt x="9391" y="18409"/>
                    <a:pt x="9391" y="18409"/>
                  </a:cubicBezTo>
                  <a:cubicBezTo>
                    <a:pt x="9391" y="18409"/>
                    <a:pt x="9626" y="18409"/>
                    <a:pt x="9626" y="18409"/>
                  </a:cubicBezTo>
                  <a:cubicBezTo>
                    <a:pt x="9626" y="18409"/>
                    <a:pt x="9626" y="18409"/>
                    <a:pt x="9626" y="18655"/>
                  </a:cubicBezTo>
                  <a:cubicBezTo>
                    <a:pt x="9626" y="18655"/>
                    <a:pt x="9626" y="18900"/>
                    <a:pt x="9626" y="19145"/>
                  </a:cubicBezTo>
                  <a:cubicBezTo>
                    <a:pt x="9861" y="19145"/>
                    <a:pt x="10096" y="19145"/>
                    <a:pt x="10096" y="19391"/>
                  </a:cubicBezTo>
                  <a:cubicBezTo>
                    <a:pt x="10096" y="19391"/>
                    <a:pt x="10096" y="19636"/>
                    <a:pt x="10096" y="19636"/>
                  </a:cubicBezTo>
                  <a:cubicBezTo>
                    <a:pt x="10330" y="19882"/>
                    <a:pt x="10330" y="19636"/>
                    <a:pt x="10330" y="19882"/>
                  </a:cubicBezTo>
                  <a:cubicBezTo>
                    <a:pt x="10565" y="19882"/>
                    <a:pt x="10330" y="19882"/>
                    <a:pt x="10330" y="20127"/>
                  </a:cubicBezTo>
                  <a:cubicBezTo>
                    <a:pt x="10565" y="20127"/>
                    <a:pt x="10565" y="20127"/>
                    <a:pt x="10565" y="20127"/>
                  </a:cubicBezTo>
                  <a:cubicBezTo>
                    <a:pt x="10800" y="20127"/>
                    <a:pt x="10800" y="20127"/>
                    <a:pt x="11035" y="19882"/>
                  </a:cubicBezTo>
                  <a:cubicBezTo>
                    <a:pt x="11035" y="19882"/>
                    <a:pt x="11035" y="19882"/>
                    <a:pt x="11035" y="19636"/>
                  </a:cubicBezTo>
                  <a:cubicBezTo>
                    <a:pt x="11035" y="19636"/>
                    <a:pt x="11270" y="19636"/>
                    <a:pt x="11270" y="19636"/>
                  </a:cubicBezTo>
                  <a:cubicBezTo>
                    <a:pt x="11504" y="19636"/>
                    <a:pt x="11504" y="19391"/>
                    <a:pt x="11504" y="19636"/>
                  </a:cubicBezTo>
                  <a:cubicBezTo>
                    <a:pt x="11739" y="19636"/>
                    <a:pt x="11739" y="20127"/>
                    <a:pt x="11974" y="19882"/>
                  </a:cubicBezTo>
                  <a:cubicBezTo>
                    <a:pt x="11739" y="20127"/>
                    <a:pt x="11974" y="20127"/>
                    <a:pt x="11974" y="20127"/>
                  </a:cubicBezTo>
                  <a:cubicBezTo>
                    <a:pt x="12209" y="20127"/>
                    <a:pt x="12209" y="20127"/>
                    <a:pt x="12209" y="20127"/>
                  </a:cubicBezTo>
                  <a:cubicBezTo>
                    <a:pt x="12209" y="20127"/>
                    <a:pt x="12209" y="20373"/>
                    <a:pt x="12209" y="20373"/>
                  </a:cubicBezTo>
                  <a:cubicBezTo>
                    <a:pt x="12209" y="20373"/>
                    <a:pt x="12209" y="20618"/>
                    <a:pt x="12209" y="20618"/>
                  </a:cubicBezTo>
                  <a:cubicBezTo>
                    <a:pt x="12209" y="20618"/>
                    <a:pt x="12209" y="20618"/>
                    <a:pt x="12209" y="20864"/>
                  </a:cubicBezTo>
                  <a:cubicBezTo>
                    <a:pt x="12209" y="21109"/>
                    <a:pt x="12443" y="20618"/>
                    <a:pt x="12678" y="20618"/>
                  </a:cubicBezTo>
                  <a:cubicBezTo>
                    <a:pt x="12678" y="20864"/>
                    <a:pt x="12678" y="20864"/>
                    <a:pt x="12913" y="20864"/>
                  </a:cubicBezTo>
                  <a:cubicBezTo>
                    <a:pt x="12913" y="20864"/>
                    <a:pt x="12913" y="20618"/>
                    <a:pt x="12913" y="20373"/>
                  </a:cubicBezTo>
                  <a:cubicBezTo>
                    <a:pt x="12913" y="20373"/>
                    <a:pt x="13148" y="20373"/>
                    <a:pt x="13383" y="20373"/>
                  </a:cubicBezTo>
                  <a:cubicBezTo>
                    <a:pt x="13383" y="20373"/>
                    <a:pt x="13383" y="20127"/>
                    <a:pt x="13383" y="20127"/>
                  </a:cubicBezTo>
                  <a:cubicBezTo>
                    <a:pt x="13383" y="20127"/>
                    <a:pt x="13383" y="20127"/>
                    <a:pt x="13617" y="20127"/>
                  </a:cubicBezTo>
                  <a:cubicBezTo>
                    <a:pt x="13617" y="20127"/>
                    <a:pt x="13617" y="20127"/>
                    <a:pt x="13617" y="20127"/>
                  </a:cubicBezTo>
                  <a:cubicBezTo>
                    <a:pt x="13852" y="20127"/>
                    <a:pt x="13852" y="20127"/>
                    <a:pt x="13852" y="20127"/>
                  </a:cubicBezTo>
                  <a:cubicBezTo>
                    <a:pt x="13852" y="20127"/>
                    <a:pt x="14087" y="20127"/>
                    <a:pt x="14087" y="20127"/>
                  </a:cubicBezTo>
                  <a:cubicBezTo>
                    <a:pt x="14322" y="20127"/>
                    <a:pt x="14322" y="20373"/>
                    <a:pt x="14322" y="20373"/>
                  </a:cubicBezTo>
                  <a:cubicBezTo>
                    <a:pt x="14322" y="20373"/>
                    <a:pt x="14557" y="20373"/>
                    <a:pt x="14791" y="20373"/>
                  </a:cubicBezTo>
                  <a:cubicBezTo>
                    <a:pt x="14791" y="20373"/>
                    <a:pt x="14791" y="20373"/>
                    <a:pt x="15026" y="20373"/>
                  </a:cubicBezTo>
                  <a:cubicBezTo>
                    <a:pt x="15026" y="20127"/>
                    <a:pt x="15261" y="20127"/>
                    <a:pt x="15026" y="20127"/>
                  </a:cubicBezTo>
                  <a:cubicBezTo>
                    <a:pt x="15026" y="19882"/>
                    <a:pt x="15026" y="20127"/>
                    <a:pt x="15261" y="20127"/>
                  </a:cubicBezTo>
                  <a:cubicBezTo>
                    <a:pt x="15261" y="20127"/>
                    <a:pt x="15261" y="19882"/>
                    <a:pt x="15496" y="19882"/>
                  </a:cubicBezTo>
                  <a:cubicBezTo>
                    <a:pt x="15496" y="19882"/>
                    <a:pt x="15730" y="20127"/>
                    <a:pt x="15730" y="20127"/>
                  </a:cubicBezTo>
                  <a:cubicBezTo>
                    <a:pt x="15965" y="20127"/>
                    <a:pt x="15965" y="20127"/>
                    <a:pt x="16200" y="20127"/>
                  </a:cubicBezTo>
                  <a:cubicBezTo>
                    <a:pt x="16200" y="20127"/>
                    <a:pt x="16435" y="20127"/>
                    <a:pt x="16435" y="20373"/>
                  </a:cubicBezTo>
                  <a:cubicBezTo>
                    <a:pt x="16670" y="19882"/>
                    <a:pt x="16904" y="20618"/>
                    <a:pt x="17139" y="20618"/>
                  </a:cubicBezTo>
                  <a:cubicBezTo>
                    <a:pt x="17139" y="20864"/>
                    <a:pt x="17139" y="20864"/>
                    <a:pt x="17374" y="20864"/>
                  </a:cubicBezTo>
                  <a:cubicBezTo>
                    <a:pt x="17374" y="20864"/>
                    <a:pt x="17374" y="20864"/>
                    <a:pt x="17374" y="20864"/>
                  </a:cubicBezTo>
                  <a:cubicBezTo>
                    <a:pt x="17609" y="20864"/>
                    <a:pt x="17374" y="21109"/>
                    <a:pt x="17609" y="21109"/>
                  </a:cubicBezTo>
                  <a:cubicBezTo>
                    <a:pt x="17609" y="21109"/>
                    <a:pt x="17609" y="21109"/>
                    <a:pt x="17843" y="21109"/>
                  </a:cubicBezTo>
                  <a:cubicBezTo>
                    <a:pt x="17843" y="21109"/>
                    <a:pt x="17843" y="21109"/>
                    <a:pt x="17843" y="21109"/>
                  </a:cubicBezTo>
                  <a:cubicBezTo>
                    <a:pt x="18078" y="21109"/>
                    <a:pt x="18313" y="21109"/>
                    <a:pt x="18313" y="21109"/>
                  </a:cubicBezTo>
                  <a:cubicBezTo>
                    <a:pt x="18313" y="21355"/>
                    <a:pt x="18548" y="21355"/>
                    <a:pt x="18548" y="21355"/>
                  </a:cubicBezTo>
                  <a:cubicBezTo>
                    <a:pt x="18548" y="21355"/>
                    <a:pt x="18783" y="21355"/>
                    <a:pt x="18783" y="21355"/>
                  </a:cubicBezTo>
                  <a:cubicBezTo>
                    <a:pt x="18783" y="21355"/>
                    <a:pt x="18783" y="21600"/>
                    <a:pt x="18783" y="21600"/>
                  </a:cubicBezTo>
                  <a:cubicBezTo>
                    <a:pt x="19017" y="21355"/>
                    <a:pt x="18783" y="20864"/>
                    <a:pt x="18548" y="20864"/>
                  </a:cubicBezTo>
                  <a:cubicBezTo>
                    <a:pt x="18548" y="20618"/>
                    <a:pt x="18783" y="20373"/>
                    <a:pt x="18548" y="20127"/>
                  </a:cubicBezTo>
                  <a:cubicBezTo>
                    <a:pt x="18548" y="19882"/>
                    <a:pt x="18313" y="19636"/>
                    <a:pt x="18548" y="19391"/>
                  </a:cubicBezTo>
                  <a:cubicBezTo>
                    <a:pt x="18783" y="19145"/>
                    <a:pt x="19017" y="18655"/>
                    <a:pt x="19252" y="18409"/>
                  </a:cubicBezTo>
                  <a:cubicBezTo>
                    <a:pt x="19722" y="17918"/>
                    <a:pt x="19957" y="17427"/>
                    <a:pt x="20426" y="17182"/>
                  </a:cubicBezTo>
                  <a:cubicBezTo>
                    <a:pt x="20661" y="16936"/>
                    <a:pt x="20661" y="16691"/>
                    <a:pt x="20896" y="16691"/>
                  </a:cubicBezTo>
                  <a:cubicBezTo>
                    <a:pt x="21130" y="16691"/>
                    <a:pt x="21365" y="16691"/>
                    <a:pt x="21365" y="16445"/>
                  </a:cubicBezTo>
                  <a:cubicBezTo>
                    <a:pt x="21365" y="16445"/>
                    <a:pt x="21365" y="16445"/>
                    <a:pt x="21365" y="16200"/>
                  </a:cubicBezTo>
                  <a:cubicBezTo>
                    <a:pt x="21365" y="16200"/>
                    <a:pt x="21600" y="16200"/>
                    <a:pt x="21600" y="16200"/>
                  </a:cubicBezTo>
                  <a:cubicBezTo>
                    <a:pt x="21600" y="15955"/>
                    <a:pt x="21600" y="15709"/>
                    <a:pt x="21600" y="15464"/>
                  </a:cubicBezTo>
                  <a:cubicBezTo>
                    <a:pt x="21600" y="15464"/>
                    <a:pt x="21365" y="15218"/>
                    <a:pt x="21365" y="15218"/>
                  </a:cubicBezTo>
                  <a:cubicBezTo>
                    <a:pt x="21365" y="15218"/>
                    <a:pt x="21130" y="15218"/>
                    <a:pt x="21365" y="14973"/>
                  </a:cubicBezTo>
                  <a:close/>
                </a:path>
              </a:pathLst>
            </a:custGeom>
            <a:solidFill>
              <a:schemeClr val="accent5"/>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89" name="Shape 780">
              <a:extLst>
                <a:ext uri="{FF2B5EF4-FFF2-40B4-BE49-F238E27FC236}">
                  <a16:creationId xmlns:a16="http://schemas.microsoft.com/office/drawing/2014/main" id="{1F3F865B-F2B5-4EEC-8A87-CBD4A12EE298}"/>
                </a:ext>
              </a:extLst>
            </p:cNvPr>
            <p:cNvSpPr/>
            <p:nvPr/>
          </p:nvSpPr>
          <p:spPr>
            <a:xfrm>
              <a:off x="4191529" y="6208307"/>
              <a:ext cx="586658" cy="666397"/>
            </a:xfrm>
            <a:custGeom>
              <a:avLst/>
              <a:gdLst/>
              <a:ahLst/>
              <a:cxnLst>
                <a:cxn ang="0">
                  <a:pos x="wd2" y="hd2"/>
                </a:cxn>
                <a:cxn ang="5400000">
                  <a:pos x="wd2" y="hd2"/>
                </a:cxn>
                <a:cxn ang="10800000">
                  <a:pos x="wd2" y="hd2"/>
                </a:cxn>
                <a:cxn ang="16200000">
                  <a:pos x="wd2" y="hd2"/>
                </a:cxn>
              </a:cxnLst>
              <a:rect l="0" t="0" r="r" b="b"/>
              <a:pathLst>
                <a:path w="21600" h="21600" extrusionOk="0">
                  <a:moveTo>
                    <a:pt x="4800" y="16332"/>
                  </a:moveTo>
                  <a:cubicBezTo>
                    <a:pt x="4200" y="16859"/>
                    <a:pt x="4200" y="16332"/>
                    <a:pt x="3600" y="16332"/>
                  </a:cubicBezTo>
                  <a:cubicBezTo>
                    <a:pt x="3600" y="16332"/>
                    <a:pt x="3600" y="16859"/>
                    <a:pt x="3600" y="16859"/>
                  </a:cubicBezTo>
                  <a:cubicBezTo>
                    <a:pt x="3000" y="16859"/>
                    <a:pt x="3000" y="16859"/>
                    <a:pt x="2400" y="16859"/>
                  </a:cubicBezTo>
                  <a:cubicBezTo>
                    <a:pt x="1800" y="16859"/>
                    <a:pt x="1800" y="16332"/>
                    <a:pt x="1200" y="16332"/>
                  </a:cubicBezTo>
                  <a:cubicBezTo>
                    <a:pt x="600" y="16332"/>
                    <a:pt x="0" y="16332"/>
                    <a:pt x="0" y="16332"/>
                  </a:cubicBezTo>
                  <a:cubicBezTo>
                    <a:pt x="0" y="16859"/>
                    <a:pt x="0" y="17385"/>
                    <a:pt x="0" y="17385"/>
                  </a:cubicBezTo>
                  <a:cubicBezTo>
                    <a:pt x="600" y="17385"/>
                    <a:pt x="600" y="17912"/>
                    <a:pt x="1200" y="17385"/>
                  </a:cubicBezTo>
                  <a:cubicBezTo>
                    <a:pt x="1200" y="17385"/>
                    <a:pt x="1200" y="17385"/>
                    <a:pt x="1200" y="17385"/>
                  </a:cubicBezTo>
                  <a:cubicBezTo>
                    <a:pt x="1800" y="17385"/>
                    <a:pt x="2400" y="17385"/>
                    <a:pt x="2400" y="17385"/>
                  </a:cubicBezTo>
                  <a:cubicBezTo>
                    <a:pt x="2400" y="17385"/>
                    <a:pt x="2400" y="17912"/>
                    <a:pt x="2400" y="17912"/>
                  </a:cubicBezTo>
                  <a:cubicBezTo>
                    <a:pt x="3000" y="17912"/>
                    <a:pt x="3600" y="17912"/>
                    <a:pt x="4200" y="17385"/>
                  </a:cubicBezTo>
                  <a:cubicBezTo>
                    <a:pt x="4200" y="17385"/>
                    <a:pt x="5400" y="16859"/>
                    <a:pt x="4800" y="16332"/>
                  </a:cubicBezTo>
                  <a:close/>
                  <a:moveTo>
                    <a:pt x="21600" y="2107"/>
                  </a:moveTo>
                  <a:cubicBezTo>
                    <a:pt x="21600" y="2107"/>
                    <a:pt x="21600" y="2107"/>
                    <a:pt x="21600" y="1580"/>
                  </a:cubicBezTo>
                  <a:cubicBezTo>
                    <a:pt x="21600" y="1580"/>
                    <a:pt x="21000" y="1580"/>
                    <a:pt x="21000" y="1580"/>
                  </a:cubicBezTo>
                  <a:cubicBezTo>
                    <a:pt x="21000" y="1580"/>
                    <a:pt x="20400" y="1580"/>
                    <a:pt x="21000" y="1054"/>
                  </a:cubicBezTo>
                  <a:cubicBezTo>
                    <a:pt x="20400" y="1580"/>
                    <a:pt x="19800" y="1054"/>
                    <a:pt x="19800" y="527"/>
                  </a:cubicBezTo>
                  <a:cubicBezTo>
                    <a:pt x="19800" y="0"/>
                    <a:pt x="19800" y="0"/>
                    <a:pt x="19200" y="0"/>
                  </a:cubicBezTo>
                  <a:cubicBezTo>
                    <a:pt x="18600" y="0"/>
                    <a:pt x="18600" y="0"/>
                    <a:pt x="18600" y="0"/>
                  </a:cubicBezTo>
                  <a:cubicBezTo>
                    <a:pt x="18000" y="0"/>
                    <a:pt x="17400" y="0"/>
                    <a:pt x="16800" y="527"/>
                  </a:cubicBezTo>
                  <a:cubicBezTo>
                    <a:pt x="16800" y="527"/>
                    <a:pt x="16800" y="527"/>
                    <a:pt x="16200" y="527"/>
                  </a:cubicBezTo>
                  <a:cubicBezTo>
                    <a:pt x="15600" y="527"/>
                    <a:pt x="15000" y="527"/>
                    <a:pt x="14400" y="527"/>
                  </a:cubicBezTo>
                  <a:cubicBezTo>
                    <a:pt x="13800" y="527"/>
                    <a:pt x="12600" y="1054"/>
                    <a:pt x="12000" y="1580"/>
                  </a:cubicBezTo>
                  <a:cubicBezTo>
                    <a:pt x="12000" y="1580"/>
                    <a:pt x="12000" y="2107"/>
                    <a:pt x="11400" y="2107"/>
                  </a:cubicBezTo>
                  <a:cubicBezTo>
                    <a:pt x="11400" y="2634"/>
                    <a:pt x="11400" y="2634"/>
                    <a:pt x="10800" y="3161"/>
                  </a:cubicBezTo>
                  <a:cubicBezTo>
                    <a:pt x="10200" y="3161"/>
                    <a:pt x="10200" y="3688"/>
                    <a:pt x="9600" y="4215"/>
                  </a:cubicBezTo>
                  <a:cubicBezTo>
                    <a:pt x="9000" y="4215"/>
                    <a:pt x="7800" y="4741"/>
                    <a:pt x="8400" y="3688"/>
                  </a:cubicBezTo>
                  <a:cubicBezTo>
                    <a:pt x="7800" y="3688"/>
                    <a:pt x="7200" y="4741"/>
                    <a:pt x="7200" y="5268"/>
                  </a:cubicBezTo>
                  <a:cubicBezTo>
                    <a:pt x="6600" y="6322"/>
                    <a:pt x="6000" y="7902"/>
                    <a:pt x="5400" y="8956"/>
                  </a:cubicBezTo>
                  <a:cubicBezTo>
                    <a:pt x="5400" y="9483"/>
                    <a:pt x="5400" y="10010"/>
                    <a:pt x="4800" y="10537"/>
                  </a:cubicBezTo>
                  <a:cubicBezTo>
                    <a:pt x="4800" y="11063"/>
                    <a:pt x="4800" y="11590"/>
                    <a:pt x="4800" y="11590"/>
                  </a:cubicBezTo>
                  <a:cubicBezTo>
                    <a:pt x="4200" y="11590"/>
                    <a:pt x="4200" y="11590"/>
                    <a:pt x="3600" y="11590"/>
                  </a:cubicBezTo>
                  <a:cubicBezTo>
                    <a:pt x="3600" y="12117"/>
                    <a:pt x="4200" y="12644"/>
                    <a:pt x="4200" y="12644"/>
                  </a:cubicBezTo>
                  <a:cubicBezTo>
                    <a:pt x="4200" y="13171"/>
                    <a:pt x="3600" y="12644"/>
                    <a:pt x="3600" y="12644"/>
                  </a:cubicBezTo>
                  <a:cubicBezTo>
                    <a:pt x="3000" y="12644"/>
                    <a:pt x="3000" y="13171"/>
                    <a:pt x="3000" y="13171"/>
                  </a:cubicBezTo>
                  <a:cubicBezTo>
                    <a:pt x="3600" y="13171"/>
                    <a:pt x="3600" y="13171"/>
                    <a:pt x="4200" y="13698"/>
                  </a:cubicBezTo>
                  <a:cubicBezTo>
                    <a:pt x="4200" y="13698"/>
                    <a:pt x="4200" y="13698"/>
                    <a:pt x="4200" y="13698"/>
                  </a:cubicBezTo>
                  <a:cubicBezTo>
                    <a:pt x="4200" y="14224"/>
                    <a:pt x="4800" y="14224"/>
                    <a:pt x="4800" y="14224"/>
                  </a:cubicBezTo>
                  <a:cubicBezTo>
                    <a:pt x="3600" y="14224"/>
                    <a:pt x="4800" y="14751"/>
                    <a:pt x="4800" y="14751"/>
                  </a:cubicBezTo>
                  <a:cubicBezTo>
                    <a:pt x="4800" y="14751"/>
                    <a:pt x="4200" y="14751"/>
                    <a:pt x="3600" y="14751"/>
                  </a:cubicBezTo>
                  <a:cubicBezTo>
                    <a:pt x="3600" y="14751"/>
                    <a:pt x="4200" y="15278"/>
                    <a:pt x="4200" y="15278"/>
                  </a:cubicBezTo>
                  <a:cubicBezTo>
                    <a:pt x="4200" y="15278"/>
                    <a:pt x="4800" y="15278"/>
                    <a:pt x="4800" y="15278"/>
                  </a:cubicBezTo>
                  <a:cubicBezTo>
                    <a:pt x="5400" y="15805"/>
                    <a:pt x="5400" y="15805"/>
                    <a:pt x="5400" y="15805"/>
                  </a:cubicBezTo>
                  <a:cubicBezTo>
                    <a:pt x="4800" y="16332"/>
                    <a:pt x="4200" y="15805"/>
                    <a:pt x="4200" y="15805"/>
                  </a:cubicBezTo>
                  <a:cubicBezTo>
                    <a:pt x="4200" y="15805"/>
                    <a:pt x="4200" y="15278"/>
                    <a:pt x="3600" y="15278"/>
                  </a:cubicBezTo>
                  <a:cubicBezTo>
                    <a:pt x="3600" y="15278"/>
                    <a:pt x="3600" y="15278"/>
                    <a:pt x="3000" y="15278"/>
                  </a:cubicBezTo>
                  <a:cubicBezTo>
                    <a:pt x="3600" y="14751"/>
                    <a:pt x="3000" y="14751"/>
                    <a:pt x="3000" y="14751"/>
                  </a:cubicBezTo>
                  <a:cubicBezTo>
                    <a:pt x="2400" y="14751"/>
                    <a:pt x="1800" y="14751"/>
                    <a:pt x="1200" y="14751"/>
                  </a:cubicBezTo>
                  <a:cubicBezTo>
                    <a:pt x="600" y="15278"/>
                    <a:pt x="600" y="15278"/>
                    <a:pt x="600" y="15278"/>
                  </a:cubicBezTo>
                  <a:cubicBezTo>
                    <a:pt x="1200" y="15805"/>
                    <a:pt x="1200" y="15805"/>
                    <a:pt x="1800" y="15805"/>
                  </a:cubicBezTo>
                  <a:cubicBezTo>
                    <a:pt x="2400" y="15805"/>
                    <a:pt x="2400" y="16332"/>
                    <a:pt x="3000" y="16332"/>
                  </a:cubicBezTo>
                  <a:cubicBezTo>
                    <a:pt x="3000" y="16332"/>
                    <a:pt x="3000" y="16332"/>
                    <a:pt x="3600" y="16332"/>
                  </a:cubicBezTo>
                  <a:cubicBezTo>
                    <a:pt x="3600" y="15805"/>
                    <a:pt x="3600" y="15805"/>
                    <a:pt x="4200" y="16332"/>
                  </a:cubicBezTo>
                  <a:cubicBezTo>
                    <a:pt x="4200" y="16332"/>
                    <a:pt x="4800" y="16332"/>
                    <a:pt x="4800" y="16332"/>
                  </a:cubicBezTo>
                  <a:cubicBezTo>
                    <a:pt x="5400" y="16332"/>
                    <a:pt x="5400" y="16859"/>
                    <a:pt x="6000" y="16859"/>
                  </a:cubicBezTo>
                  <a:cubicBezTo>
                    <a:pt x="6000" y="16859"/>
                    <a:pt x="6000" y="16332"/>
                    <a:pt x="6000" y="15805"/>
                  </a:cubicBezTo>
                  <a:cubicBezTo>
                    <a:pt x="6000" y="15805"/>
                    <a:pt x="6600" y="15805"/>
                    <a:pt x="6600" y="15805"/>
                  </a:cubicBezTo>
                  <a:cubicBezTo>
                    <a:pt x="6600" y="15805"/>
                    <a:pt x="6600" y="16332"/>
                    <a:pt x="7200" y="16332"/>
                  </a:cubicBezTo>
                  <a:cubicBezTo>
                    <a:pt x="7800" y="16332"/>
                    <a:pt x="7800" y="15805"/>
                    <a:pt x="7800" y="15805"/>
                  </a:cubicBezTo>
                  <a:cubicBezTo>
                    <a:pt x="8400" y="15805"/>
                    <a:pt x="8400" y="15805"/>
                    <a:pt x="8400" y="16332"/>
                  </a:cubicBezTo>
                  <a:cubicBezTo>
                    <a:pt x="7800" y="16332"/>
                    <a:pt x="8400" y="16332"/>
                    <a:pt x="7800" y="16332"/>
                  </a:cubicBezTo>
                  <a:cubicBezTo>
                    <a:pt x="8400" y="16332"/>
                    <a:pt x="8400" y="16332"/>
                    <a:pt x="9000" y="16332"/>
                  </a:cubicBezTo>
                  <a:cubicBezTo>
                    <a:pt x="9000" y="15805"/>
                    <a:pt x="9600" y="15278"/>
                    <a:pt x="9600" y="15805"/>
                  </a:cubicBezTo>
                  <a:cubicBezTo>
                    <a:pt x="9600" y="16332"/>
                    <a:pt x="9600" y="16859"/>
                    <a:pt x="10200" y="16859"/>
                  </a:cubicBezTo>
                  <a:cubicBezTo>
                    <a:pt x="10200" y="16859"/>
                    <a:pt x="10200" y="16859"/>
                    <a:pt x="10200" y="16859"/>
                  </a:cubicBezTo>
                  <a:cubicBezTo>
                    <a:pt x="10800" y="17385"/>
                    <a:pt x="10200" y="17385"/>
                    <a:pt x="10800" y="17385"/>
                  </a:cubicBezTo>
                  <a:cubicBezTo>
                    <a:pt x="10800" y="17912"/>
                    <a:pt x="11400" y="17385"/>
                    <a:pt x="12000" y="17385"/>
                  </a:cubicBezTo>
                  <a:cubicBezTo>
                    <a:pt x="12600" y="17385"/>
                    <a:pt x="12000" y="17385"/>
                    <a:pt x="12600" y="17912"/>
                  </a:cubicBezTo>
                  <a:cubicBezTo>
                    <a:pt x="12600" y="17912"/>
                    <a:pt x="12600" y="17912"/>
                    <a:pt x="13200" y="17912"/>
                  </a:cubicBezTo>
                  <a:cubicBezTo>
                    <a:pt x="13200" y="17912"/>
                    <a:pt x="13200" y="17912"/>
                    <a:pt x="13200" y="17912"/>
                  </a:cubicBezTo>
                  <a:cubicBezTo>
                    <a:pt x="13200" y="17912"/>
                    <a:pt x="13800" y="18439"/>
                    <a:pt x="13800" y="18439"/>
                  </a:cubicBezTo>
                  <a:cubicBezTo>
                    <a:pt x="13800" y="18439"/>
                    <a:pt x="13800" y="17912"/>
                    <a:pt x="13800" y="18439"/>
                  </a:cubicBezTo>
                  <a:cubicBezTo>
                    <a:pt x="13800" y="18439"/>
                    <a:pt x="13800" y="18439"/>
                    <a:pt x="13800" y="18439"/>
                  </a:cubicBezTo>
                  <a:cubicBezTo>
                    <a:pt x="13800" y="18439"/>
                    <a:pt x="13800" y="18439"/>
                    <a:pt x="13800" y="18439"/>
                  </a:cubicBezTo>
                  <a:cubicBezTo>
                    <a:pt x="13800" y="18966"/>
                    <a:pt x="13800" y="18966"/>
                    <a:pt x="13800" y="18966"/>
                  </a:cubicBezTo>
                  <a:cubicBezTo>
                    <a:pt x="13800" y="18966"/>
                    <a:pt x="13200" y="19493"/>
                    <a:pt x="13200" y="20020"/>
                  </a:cubicBezTo>
                  <a:cubicBezTo>
                    <a:pt x="13200" y="19493"/>
                    <a:pt x="13200" y="20020"/>
                    <a:pt x="13800" y="20020"/>
                  </a:cubicBezTo>
                  <a:cubicBezTo>
                    <a:pt x="13200" y="20020"/>
                    <a:pt x="12600" y="20546"/>
                    <a:pt x="12600" y="20546"/>
                  </a:cubicBezTo>
                  <a:cubicBezTo>
                    <a:pt x="12600" y="20546"/>
                    <a:pt x="12600" y="20546"/>
                    <a:pt x="13200" y="21073"/>
                  </a:cubicBezTo>
                  <a:cubicBezTo>
                    <a:pt x="12600" y="20546"/>
                    <a:pt x="13200" y="21600"/>
                    <a:pt x="13200" y="21073"/>
                  </a:cubicBezTo>
                  <a:cubicBezTo>
                    <a:pt x="13200" y="21600"/>
                    <a:pt x="13200" y="21073"/>
                    <a:pt x="13200" y="21073"/>
                  </a:cubicBezTo>
                  <a:cubicBezTo>
                    <a:pt x="13800" y="21073"/>
                    <a:pt x="13800" y="21073"/>
                    <a:pt x="13800" y="21600"/>
                  </a:cubicBezTo>
                  <a:cubicBezTo>
                    <a:pt x="14400" y="21600"/>
                    <a:pt x="15000" y="21600"/>
                    <a:pt x="14400" y="21073"/>
                  </a:cubicBezTo>
                  <a:cubicBezTo>
                    <a:pt x="15000" y="21073"/>
                    <a:pt x="15000" y="20546"/>
                    <a:pt x="15000" y="20546"/>
                  </a:cubicBezTo>
                  <a:cubicBezTo>
                    <a:pt x="15600" y="20020"/>
                    <a:pt x="14400" y="20020"/>
                    <a:pt x="15000" y="19493"/>
                  </a:cubicBezTo>
                  <a:cubicBezTo>
                    <a:pt x="14400" y="19493"/>
                    <a:pt x="14400" y="19493"/>
                    <a:pt x="14400" y="19493"/>
                  </a:cubicBezTo>
                  <a:cubicBezTo>
                    <a:pt x="14400" y="19493"/>
                    <a:pt x="13800" y="18966"/>
                    <a:pt x="13800" y="18966"/>
                  </a:cubicBezTo>
                  <a:cubicBezTo>
                    <a:pt x="14400" y="18966"/>
                    <a:pt x="14400" y="19493"/>
                    <a:pt x="14400" y="18966"/>
                  </a:cubicBezTo>
                  <a:cubicBezTo>
                    <a:pt x="15000" y="18966"/>
                    <a:pt x="15600" y="18439"/>
                    <a:pt x="15600" y="18439"/>
                  </a:cubicBezTo>
                  <a:cubicBezTo>
                    <a:pt x="15600" y="18439"/>
                    <a:pt x="15600" y="18439"/>
                    <a:pt x="15600" y="17912"/>
                  </a:cubicBezTo>
                  <a:cubicBezTo>
                    <a:pt x="15600" y="17912"/>
                    <a:pt x="15600" y="17912"/>
                    <a:pt x="15600" y="17912"/>
                  </a:cubicBezTo>
                  <a:cubicBezTo>
                    <a:pt x="15600" y="17912"/>
                    <a:pt x="15000" y="18439"/>
                    <a:pt x="15000" y="17912"/>
                  </a:cubicBezTo>
                  <a:cubicBezTo>
                    <a:pt x="15000" y="17385"/>
                    <a:pt x="15600" y="17385"/>
                    <a:pt x="16200" y="16859"/>
                  </a:cubicBezTo>
                  <a:cubicBezTo>
                    <a:pt x="16200" y="16332"/>
                    <a:pt x="16200" y="15805"/>
                    <a:pt x="16200" y="15805"/>
                  </a:cubicBezTo>
                  <a:cubicBezTo>
                    <a:pt x="15600" y="15278"/>
                    <a:pt x="15600" y="15278"/>
                    <a:pt x="15600" y="14751"/>
                  </a:cubicBezTo>
                  <a:cubicBezTo>
                    <a:pt x="15000" y="14751"/>
                    <a:pt x="15600" y="14751"/>
                    <a:pt x="15600" y="14224"/>
                  </a:cubicBezTo>
                  <a:cubicBezTo>
                    <a:pt x="15600" y="14224"/>
                    <a:pt x="15000" y="14224"/>
                    <a:pt x="15000" y="14224"/>
                  </a:cubicBezTo>
                  <a:cubicBezTo>
                    <a:pt x="15000" y="14224"/>
                    <a:pt x="15000" y="14224"/>
                    <a:pt x="15000" y="13698"/>
                  </a:cubicBezTo>
                  <a:cubicBezTo>
                    <a:pt x="15000" y="13698"/>
                    <a:pt x="15000" y="13698"/>
                    <a:pt x="15000" y="13698"/>
                  </a:cubicBezTo>
                  <a:cubicBezTo>
                    <a:pt x="15000" y="13698"/>
                    <a:pt x="14400" y="13698"/>
                    <a:pt x="14400" y="13698"/>
                  </a:cubicBezTo>
                  <a:cubicBezTo>
                    <a:pt x="14400" y="13698"/>
                    <a:pt x="14400" y="13171"/>
                    <a:pt x="14400" y="13171"/>
                  </a:cubicBezTo>
                  <a:cubicBezTo>
                    <a:pt x="14400" y="12644"/>
                    <a:pt x="15600" y="12644"/>
                    <a:pt x="15600" y="12644"/>
                  </a:cubicBezTo>
                  <a:cubicBezTo>
                    <a:pt x="15600" y="12644"/>
                    <a:pt x="15600" y="12644"/>
                    <a:pt x="15600" y="12644"/>
                  </a:cubicBezTo>
                  <a:cubicBezTo>
                    <a:pt x="15600" y="12644"/>
                    <a:pt x="16800" y="12644"/>
                    <a:pt x="16800" y="13171"/>
                  </a:cubicBezTo>
                  <a:cubicBezTo>
                    <a:pt x="16800" y="13171"/>
                    <a:pt x="16800" y="13171"/>
                    <a:pt x="16800" y="12644"/>
                  </a:cubicBezTo>
                  <a:cubicBezTo>
                    <a:pt x="17400" y="13171"/>
                    <a:pt x="19200" y="12644"/>
                    <a:pt x="19200" y="12117"/>
                  </a:cubicBezTo>
                  <a:cubicBezTo>
                    <a:pt x="19200" y="11590"/>
                    <a:pt x="19200" y="11590"/>
                    <a:pt x="18600" y="11590"/>
                  </a:cubicBezTo>
                  <a:cubicBezTo>
                    <a:pt x="18600" y="11063"/>
                    <a:pt x="18600" y="11590"/>
                    <a:pt x="18600" y="11063"/>
                  </a:cubicBezTo>
                  <a:cubicBezTo>
                    <a:pt x="19200" y="10537"/>
                    <a:pt x="19200" y="11063"/>
                    <a:pt x="19200" y="10537"/>
                  </a:cubicBezTo>
                  <a:cubicBezTo>
                    <a:pt x="19800" y="10537"/>
                    <a:pt x="20400" y="10010"/>
                    <a:pt x="20400" y="10010"/>
                  </a:cubicBezTo>
                  <a:cubicBezTo>
                    <a:pt x="20400" y="9483"/>
                    <a:pt x="20400" y="9483"/>
                    <a:pt x="20400" y="9483"/>
                  </a:cubicBezTo>
                  <a:cubicBezTo>
                    <a:pt x="20400" y="8429"/>
                    <a:pt x="20400" y="8429"/>
                    <a:pt x="20400" y="7902"/>
                  </a:cubicBezTo>
                  <a:cubicBezTo>
                    <a:pt x="19800" y="8429"/>
                    <a:pt x="19200" y="8429"/>
                    <a:pt x="19200" y="7902"/>
                  </a:cubicBezTo>
                  <a:cubicBezTo>
                    <a:pt x="18600" y="7902"/>
                    <a:pt x="18600" y="7902"/>
                    <a:pt x="18600" y="7376"/>
                  </a:cubicBezTo>
                  <a:cubicBezTo>
                    <a:pt x="18600" y="7376"/>
                    <a:pt x="18600" y="7376"/>
                    <a:pt x="19200" y="7376"/>
                  </a:cubicBezTo>
                  <a:cubicBezTo>
                    <a:pt x="18600" y="6849"/>
                    <a:pt x="18600" y="6849"/>
                    <a:pt x="19200" y="6849"/>
                  </a:cubicBezTo>
                  <a:cubicBezTo>
                    <a:pt x="19200" y="6322"/>
                    <a:pt x="20400" y="6322"/>
                    <a:pt x="20400" y="6849"/>
                  </a:cubicBezTo>
                  <a:cubicBezTo>
                    <a:pt x="21000" y="5795"/>
                    <a:pt x="21000" y="5268"/>
                    <a:pt x="21000" y="4215"/>
                  </a:cubicBezTo>
                  <a:cubicBezTo>
                    <a:pt x="21600" y="3688"/>
                    <a:pt x="21000" y="2634"/>
                    <a:pt x="21600" y="210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0" name="Shape 781">
              <a:extLst>
                <a:ext uri="{FF2B5EF4-FFF2-40B4-BE49-F238E27FC236}">
                  <a16:creationId xmlns:a16="http://schemas.microsoft.com/office/drawing/2014/main" id="{944A9173-A20E-420E-88D7-4C97DDA7A024}"/>
                </a:ext>
              </a:extLst>
            </p:cNvPr>
            <p:cNvSpPr/>
            <p:nvPr/>
          </p:nvSpPr>
          <p:spPr>
            <a:xfrm>
              <a:off x="6464620" y="8452411"/>
              <a:ext cx="284277" cy="355983"/>
            </a:xfrm>
            <a:custGeom>
              <a:avLst/>
              <a:gdLst/>
              <a:ahLst/>
              <a:cxnLst>
                <a:cxn ang="0">
                  <a:pos x="wd2" y="hd2"/>
                </a:cxn>
                <a:cxn ang="5400000">
                  <a:pos x="wd2" y="hd2"/>
                </a:cxn>
                <a:cxn ang="10800000">
                  <a:pos x="wd2" y="hd2"/>
                </a:cxn>
                <a:cxn ang="16200000">
                  <a:pos x="wd2" y="hd2"/>
                </a:cxn>
              </a:cxnLst>
              <a:rect l="0" t="0" r="r" b="b"/>
              <a:pathLst>
                <a:path w="20933" h="21600" extrusionOk="0">
                  <a:moveTo>
                    <a:pt x="20933" y="8836"/>
                  </a:moveTo>
                  <a:cubicBezTo>
                    <a:pt x="20933" y="7855"/>
                    <a:pt x="19733" y="7855"/>
                    <a:pt x="19733" y="7855"/>
                  </a:cubicBezTo>
                  <a:cubicBezTo>
                    <a:pt x="18533" y="6873"/>
                    <a:pt x="18533" y="6873"/>
                    <a:pt x="17333" y="5891"/>
                  </a:cubicBezTo>
                  <a:cubicBezTo>
                    <a:pt x="16133" y="5891"/>
                    <a:pt x="17333" y="5891"/>
                    <a:pt x="16133" y="5891"/>
                  </a:cubicBezTo>
                  <a:cubicBezTo>
                    <a:pt x="14933" y="5891"/>
                    <a:pt x="14933" y="5891"/>
                    <a:pt x="13733" y="4909"/>
                  </a:cubicBezTo>
                  <a:cubicBezTo>
                    <a:pt x="13733" y="4909"/>
                    <a:pt x="13733" y="4909"/>
                    <a:pt x="12533" y="4909"/>
                  </a:cubicBezTo>
                  <a:cubicBezTo>
                    <a:pt x="12533" y="3927"/>
                    <a:pt x="11333" y="2945"/>
                    <a:pt x="11333" y="2945"/>
                  </a:cubicBezTo>
                  <a:cubicBezTo>
                    <a:pt x="10133" y="1964"/>
                    <a:pt x="7733" y="1964"/>
                    <a:pt x="8933" y="982"/>
                  </a:cubicBezTo>
                  <a:cubicBezTo>
                    <a:pt x="7733" y="0"/>
                    <a:pt x="7733" y="982"/>
                    <a:pt x="6533" y="982"/>
                  </a:cubicBezTo>
                  <a:cubicBezTo>
                    <a:pt x="6533" y="982"/>
                    <a:pt x="6533" y="0"/>
                    <a:pt x="6533" y="0"/>
                  </a:cubicBezTo>
                  <a:cubicBezTo>
                    <a:pt x="5333" y="0"/>
                    <a:pt x="5333" y="982"/>
                    <a:pt x="5333" y="1964"/>
                  </a:cubicBezTo>
                  <a:cubicBezTo>
                    <a:pt x="6533" y="1964"/>
                    <a:pt x="6533" y="2945"/>
                    <a:pt x="6533" y="2945"/>
                  </a:cubicBezTo>
                  <a:cubicBezTo>
                    <a:pt x="6533" y="2945"/>
                    <a:pt x="6533" y="3927"/>
                    <a:pt x="6533" y="3927"/>
                  </a:cubicBezTo>
                  <a:cubicBezTo>
                    <a:pt x="5333" y="2945"/>
                    <a:pt x="5333" y="1964"/>
                    <a:pt x="4133" y="2945"/>
                  </a:cubicBezTo>
                  <a:cubicBezTo>
                    <a:pt x="4133" y="2945"/>
                    <a:pt x="2933" y="3927"/>
                    <a:pt x="2933" y="3927"/>
                  </a:cubicBezTo>
                  <a:cubicBezTo>
                    <a:pt x="2933" y="3927"/>
                    <a:pt x="2933" y="3927"/>
                    <a:pt x="2933" y="3927"/>
                  </a:cubicBezTo>
                  <a:cubicBezTo>
                    <a:pt x="1733" y="4909"/>
                    <a:pt x="1733" y="5891"/>
                    <a:pt x="2933" y="6873"/>
                  </a:cubicBezTo>
                  <a:cubicBezTo>
                    <a:pt x="1733" y="6873"/>
                    <a:pt x="533" y="6873"/>
                    <a:pt x="533" y="6873"/>
                  </a:cubicBezTo>
                  <a:cubicBezTo>
                    <a:pt x="-667" y="7855"/>
                    <a:pt x="533" y="7855"/>
                    <a:pt x="533" y="8836"/>
                  </a:cubicBezTo>
                  <a:cubicBezTo>
                    <a:pt x="533" y="8836"/>
                    <a:pt x="533" y="8836"/>
                    <a:pt x="533" y="8836"/>
                  </a:cubicBezTo>
                  <a:cubicBezTo>
                    <a:pt x="533" y="9818"/>
                    <a:pt x="1733" y="10800"/>
                    <a:pt x="1733" y="11782"/>
                  </a:cubicBezTo>
                  <a:cubicBezTo>
                    <a:pt x="1733" y="11782"/>
                    <a:pt x="533" y="11782"/>
                    <a:pt x="533" y="12764"/>
                  </a:cubicBezTo>
                  <a:cubicBezTo>
                    <a:pt x="-667" y="11782"/>
                    <a:pt x="533" y="13745"/>
                    <a:pt x="1733" y="14727"/>
                  </a:cubicBezTo>
                  <a:cubicBezTo>
                    <a:pt x="533" y="14727"/>
                    <a:pt x="533" y="13745"/>
                    <a:pt x="533" y="13745"/>
                  </a:cubicBezTo>
                  <a:cubicBezTo>
                    <a:pt x="1733" y="13745"/>
                    <a:pt x="2933" y="13745"/>
                    <a:pt x="2933" y="13745"/>
                  </a:cubicBezTo>
                  <a:cubicBezTo>
                    <a:pt x="2933" y="13745"/>
                    <a:pt x="2933" y="13745"/>
                    <a:pt x="2933" y="14727"/>
                  </a:cubicBezTo>
                  <a:cubicBezTo>
                    <a:pt x="2933" y="14727"/>
                    <a:pt x="1733" y="13745"/>
                    <a:pt x="1733" y="14727"/>
                  </a:cubicBezTo>
                  <a:cubicBezTo>
                    <a:pt x="1733" y="14727"/>
                    <a:pt x="2933" y="14727"/>
                    <a:pt x="2933" y="14727"/>
                  </a:cubicBezTo>
                  <a:cubicBezTo>
                    <a:pt x="2933" y="14727"/>
                    <a:pt x="2933" y="14727"/>
                    <a:pt x="2933" y="14727"/>
                  </a:cubicBezTo>
                  <a:cubicBezTo>
                    <a:pt x="2933" y="14727"/>
                    <a:pt x="2933" y="15709"/>
                    <a:pt x="4133" y="15709"/>
                  </a:cubicBezTo>
                  <a:cubicBezTo>
                    <a:pt x="4133" y="15709"/>
                    <a:pt x="4133" y="15709"/>
                    <a:pt x="5333" y="15709"/>
                  </a:cubicBezTo>
                  <a:cubicBezTo>
                    <a:pt x="5333" y="15709"/>
                    <a:pt x="5333" y="16691"/>
                    <a:pt x="5333" y="16691"/>
                  </a:cubicBezTo>
                  <a:cubicBezTo>
                    <a:pt x="6533" y="16691"/>
                    <a:pt x="6533" y="17673"/>
                    <a:pt x="6533" y="17673"/>
                  </a:cubicBezTo>
                  <a:cubicBezTo>
                    <a:pt x="6533" y="17673"/>
                    <a:pt x="6533" y="17673"/>
                    <a:pt x="7733" y="18655"/>
                  </a:cubicBezTo>
                  <a:cubicBezTo>
                    <a:pt x="7733" y="18655"/>
                    <a:pt x="7733" y="19636"/>
                    <a:pt x="7733" y="19636"/>
                  </a:cubicBezTo>
                  <a:cubicBezTo>
                    <a:pt x="8933" y="20618"/>
                    <a:pt x="10133" y="20618"/>
                    <a:pt x="10133" y="21600"/>
                  </a:cubicBezTo>
                  <a:cubicBezTo>
                    <a:pt x="10133" y="20618"/>
                    <a:pt x="10133" y="18655"/>
                    <a:pt x="10133" y="17673"/>
                  </a:cubicBezTo>
                  <a:cubicBezTo>
                    <a:pt x="8933" y="16691"/>
                    <a:pt x="8933" y="17673"/>
                    <a:pt x="10133" y="15709"/>
                  </a:cubicBezTo>
                  <a:cubicBezTo>
                    <a:pt x="10133" y="15709"/>
                    <a:pt x="11333" y="14727"/>
                    <a:pt x="11333" y="14727"/>
                  </a:cubicBezTo>
                  <a:cubicBezTo>
                    <a:pt x="11333" y="13745"/>
                    <a:pt x="13733" y="11782"/>
                    <a:pt x="13733" y="11782"/>
                  </a:cubicBezTo>
                  <a:cubicBezTo>
                    <a:pt x="14933" y="11782"/>
                    <a:pt x="14933" y="11782"/>
                    <a:pt x="14933" y="12764"/>
                  </a:cubicBezTo>
                  <a:cubicBezTo>
                    <a:pt x="14933" y="13745"/>
                    <a:pt x="14933" y="13745"/>
                    <a:pt x="16133" y="13745"/>
                  </a:cubicBezTo>
                  <a:cubicBezTo>
                    <a:pt x="16133" y="12764"/>
                    <a:pt x="17333" y="12764"/>
                    <a:pt x="18533" y="12764"/>
                  </a:cubicBezTo>
                  <a:cubicBezTo>
                    <a:pt x="18533" y="12764"/>
                    <a:pt x="18533" y="11782"/>
                    <a:pt x="18533" y="10800"/>
                  </a:cubicBezTo>
                  <a:cubicBezTo>
                    <a:pt x="18533" y="10800"/>
                    <a:pt x="17333" y="9818"/>
                    <a:pt x="18533" y="9818"/>
                  </a:cubicBezTo>
                  <a:cubicBezTo>
                    <a:pt x="18533" y="9818"/>
                    <a:pt x="19733" y="10800"/>
                    <a:pt x="19733" y="9818"/>
                  </a:cubicBezTo>
                  <a:cubicBezTo>
                    <a:pt x="19733" y="9818"/>
                    <a:pt x="19733" y="9818"/>
                    <a:pt x="19733" y="9818"/>
                  </a:cubicBezTo>
                  <a:cubicBezTo>
                    <a:pt x="20933" y="8836"/>
                    <a:pt x="20933" y="9818"/>
                    <a:pt x="20933" y="883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1" name="Shape 782">
              <a:extLst>
                <a:ext uri="{FF2B5EF4-FFF2-40B4-BE49-F238E27FC236}">
                  <a16:creationId xmlns:a16="http://schemas.microsoft.com/office/drawing/2014/main" id="{88D68680-6A93-4A2D-9E32-D7332FE8B3EA}"/>
                </a:ext>
              </a:extLst>
            </p:cNvPr>
            <p:cNvSpPr/>
            <p:nvPr/>
          </p:nvSpPr>
          <p:spPr>
            <a:xfrm>
              <a:off x="4791002" y="8403049"/>
              <a:ext cx="22783" cy="22783"/>
            </a:xfrm>
            <a:custGeom>
              <a:avLst/>
              <a:gdLst/>
              <a:ahLst/>
              <a:cxnLst>
                <a:cxn ang="0">
                  <a:pos x="wd2" y="hd2"/>
                </a:cxn>
                <a:cxn ang="5400000">
                  <a:pos x="wd2" y="hd2"/>
                </a:cxn>
                <a:cxn ang="10800000">
                  <a:pos x="wd2" y="hd2"/>
                </a:cxn>
                <a:cxn ang="16200000">
                  <a:pos x="wd2" y="hd2"/>
                </a:cxn>
              </a:cxnLst>
              <a:rect l="0" t="0" r="r" b="b"/>
              <a:pathLst>
                <a:path w="21600" h="9600" extrusionOk="0">
                  <a:moveTo>
                    <a:pt x="21600" y="9600"/>
                  </a:moveTo>
                  <a:cubicBezTo>
                    <a:pt x="21600" y="9600"/>
                    <a:pt x="21600" y="9600"/>
                    <a:pt x="0" y="9600"/>
                  </a:cubicBezTo>
                  <a:cubicBezTo>
                    <a:pt x="0" y="9600"/>
                    <a:pt x="21600" y="-12000"/>
                    <a:pt x="21600" y="9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2" name="Shape 783">
              <a:extLst>
                <a:ext uri="{FF2B5EF4-FFF2-40B4-BE49-F238E27FC236}">
                  <a16:creationId xmlns:a16="http://schemas.microsoft.com/office/drawing/2014/main" id="{247160B4-AB78-420F-B3F9-CE8771642DA6}"/>
                </a:ext>
              </a:extLst>
            </p:cNvPr>
            <p:cNvSpPr/>
            <p:nvPr/>
          </p:nvSpPr>
          <p:spPr>
            <a:xfrm>
              <a:off x="7691533" y="7395861"/>
              <a:ext cx="538245" cy="666398"/>
            </a:xfrm>
            <a:custGeom>
              <a:avLst/>
              <a:gdLst/>
              <a:ahLst/>
              <a:cxnLst>
                <a:cxn ang="0">
                  <a:pos x="wd2" y="hd2"/>
                </a:cxn>
                <a:cxn ang="5400000">
                  <a:pos x="wd2" y="hd2"/>
                </a:cxn>
                <a:cxn ang="10800000">
                  <a:pos x="wd2" y="hd2"/>
                </a:cxn>
                <a:cxn ang="16200000">
                  <a:pos x="wd2" y="hd2"/>
                </a:cxn>
              </a:cxnLst>
              <a:rect l="0" t="0" r="r" b="b"/>
              <a:pathLst>
                <a:path w="21600" h="21600" extrusionOk="0">
                  <a:moveTo>
                    <a:pt x="5891" y="0"/>
                  </a:moveTo>
                  <a:cubicBezTo>
                    <a:pt x="6545" y="0"/>
                    <a:pt x="6545" y="0"/>
                    <a:pt x="7200" y="0"/>
                  </a:cubicBezTo>
                  <a:cubicBezTo>
                    <a:pt x="7855" y="527"/>
                    <a:pt x="7855" y="1054"/>
                    <a:pt x="8509" y="1054"/>
                  </a:cubicBezTo>
                  <a:cubicBezTo>
                    <a:pt x="8509" y="1054"/>
                    <a:pt x="9164" y="1054"/>
                    <a:pt x="9164" y="1054"/>
                  </a:cubicBezTo>
                  <a:cubicBezTo>
                    <a:pt x="9164" y="1054"/>
                    <a:pt x="9164" y="1580"/>
                    <a:pt x="9164" y="1580"/>
                  </a:cubicBezTo>
                  <a:cubicBezTo>
                    <a:pt x="9164" y="1580"/>
                    <a:pt x="9164" y="1580"/>
                    <a:pt x="9164" y="1580"/>
                  </a:cubicBezTo>
                  <a:cubicBezTo>
                    <a:pt x="9164" y="1580"/>
                    <a:pt x="9818" y="1580"/>
                    <a:pt x="9818" y="1580"/>
                  </a:cubicBezTo>
                  <a:cubicBezTo>
                    <a:pt x="9818" y="2107"/>
                    <a:pt x="10473" y="1580"/>
                    <a:pt x="10473" y="1580"/>
                  </a:cubicBezTo>
                  <a:cubicBezTo>
                    <a:pt x="11127" y="2107"/>
                    <a:pt x="9818" y="2107"/>
                    <a:pt x="10473" y="2634"/>
                  </a:cubicBezTo>
                  <a:cubicBezTo>
                    <a:pt x="11127" y="2634"/>
                    <a:pt x="10473" y="2107"/>
                    <a:pt x="11127" y="2634"/>
                  </a:cubicBezTo>
                  <a:cubicBezTo>
                    <a:pt x="11127" y="2634"/>
                    <a:pt x="11127" y="2634"/>
                    <a:pt x="11127" y="2634"/>
                  </a:cubicBezTo>
                  <a:cubicBezTo>
                    <a:pt x="11782" y="3161"/>
                    <a:pt x="11127" y="2634"/>
                    <a:pt x="11782" y="2107"/>
                  </a:cubicBezTo>
                  <a:cubicBezTo>
                    <a:pt x="11782" y="2107"/>
                    <a:pt x="13091" y="2634"/>
                    <a:pt x="13091" y="2634"/>
                  </a:cubicBezTo>
                  <a:cubicBezTo>
                    <a:pt x="13745" y="3161"/>
                    <a:pt x="13745" y="4215"/>
                    <a:pt x="14400" y="3688"/>
                  </a:cubicBezTo>
                  <a:cubicBezTo>
                    <a:pt x="15055" y="3688"/>
                    <a:pt x="15055" y="3688"/>
                    <a:pt x="15055" y="3688"/>
                  </a:cubicBezTo>
                  <a:cubicBezTo>
                    <a:pt x="15709" y="3688"/>
                    <a:pt x="15709" y="4215"/>
                    <a:pt x="15709" y="4215"/>
                  </a:cubicBezTo>
                  <a:cubicBezTo>
                    <a:pt x="15709" y="4215"/>
                    <a:pt x="15709" y="4215"/>
                    <a:pt x="15709" y="4741"/>
                  </a:cubicBezTo>
                  <a:cubicBezTo>
                    <a:pt x="15709" y="4741"/>
                    <a:pt x="15709" y="4741"/>
                    <a:pt x="15709" y="4741"/>
                  </a:cubicBezTo>
                  <a:cubicBezTo>
                    <a:pt x="15709" y="4741"/>
                    <a:pt x="15709" y="5268"/>
                    <a:pt x="15709" y="5268"/>
                  </a:cubicBezTo>
                  <a:cubicBezTo>
                    <a:pt x="15709" y="5268"/>
                    <a:pt x="15709" y="6322"/>
                    <a:pt x="15709" y="6322"/>
                  </a:cubicBezTo>
                  <a:cubicBezTo>
                    <a:pt x="15055" y="6849"/>
                    <a:pt x="15055" y="7376"/>
                    <a:pt x="15709" y="7376"/>
                  </a:cubicBezTo>
                  <a:cubicBezTo>
                    <a:pt x="15709" y="7376"/>
                    <a:pt x="15709" y="7376"/>
                    <a:pt x="16364" y="7376"/>
                  </a:cubicBezTo>
                  <a:cubicBezTo>
                    <a:pt x="16364" y="7376"/>
                    <a:pt x="16364" y="7902"/>
                    <a:pt x="16364" y="7902"/>
                  </a:cubicBezTo>
                  <a:cubicBezTo>
                    <a:pt x="17018" y="8429"/>
                    <a:pt x="17018" y="8429"/>
                    <a:pt x="17018" y="8429"/>
                  </a:cubicBezTo>
                  <a:cubicBezTo>
                    <a:pt x="17018" y="8429"/>
                    <a:pt x="17018" y="8429"/>
                    <a:pt x="17673" y="8429"/>
                  </a:cubicBezTo>
                  <a:cubicBezTo>
                    <a:pt x="17673" y="8429"/>
                    <a:pt x="17673" y="7902"/>
                    <a:pt x="17673" y="8429"/>
                  </a:cubicBezTo>
                  <a:cubicBezTo>
                    <a:pt x="18327" y="8429"/>
                    <a:pt x="17673" y="8956"/>
                    <a:pt x="17673" y="8956"/>
                  </a:cubicBezTo>
                  <a:cubicBezTo>
                    <a:pt x="17673" y="8956"/>
                    <a:pt x="17673" y="9483"/>
                    <a:pt x="17673" y="9483"/>
                  </a:cubicBezTo>
                  <a:cubicBezTo>
                    <a:pt x="17673" y="10010"/>
                    <a:pt x="17018" y="9483"/>
                    <a:pt x="17673" y="10010"/>
                  </a:cubicBezTo>
                  <a:cubicBezTo>
                    <a:pt x="17673" y="10010"/>
                    <a:pt x="18327" y="10010"/>
                    <a:pt x="18327" y="10537"/>
                  </a:cubicBezTo>
                  <a:cubicBezTo>
                    <a:pt x="18327" y="10537"/>
                    <a:pt x="17673" y="11063"/>
                    <a:pt x="18327" y="11063"/>
                  </a:cubicBezTo>
                  <a:cubicBezTo>
                    <a:pt x="18327" y="11063"/>
                    <a:pt x="18982" y="11590"/>
                    <a:pt x="19636" y="11590"/>
                  </a:cubicBezTo>
                  <a:cubicBezTo>
                    <a:pt x="19636" y="11590"/>
                    <a:pt x="20291" y="12117"/>
                    <a:pt x="20291" y="12117"/>
                  </a:cubicBezTo>
                  <a:cubicBezTo>
                    <a:pt x="20291" y="12117"/>
                    <a:pt x="20291" y="13171"/>
                    <a:pt x="20291" y="13698"/>
                  </a:cubicBezTo>
                  <a:cubicBezTo>
                    <a:pt x="20291" y="13698"/>
                    <a:pt x="19636" y="13698"/>
                    <a:pt x="20291" y="14224"/>
                  </a:cubicBezTo>
                  <a:cubicBezTo>
                    <a:pt x="20291" y="14224"/>
                    <a:pt x="20291" y="14224"/>
                    <a:pt x="20291" y="14224"/>
                  </a:cubicBezTo>
                  <a:cubicBezTo>
                    <a:pt x="20291" y="14224"/>
                    <a:pt x="20945" y="14224"/>
                    <a:pt x="20945" y="14224"/>
                  </a:cubicBezTo>
                  <a:cubicBezTo>
                    <a:pt x="20945" y="14751"/>
                    <a:pt x="20945" y="14751"/>
                    <a:pt x="21600" y="14751"/>
                  </a:cubicBezTo>
                  <a:cubicBezTo>
                    <a:pt x="20945" y="15278"/>
                    <a:pt x="20945" y="14751"/>
                    <a:pt x="20945" y="15278"/>
                  </a:cubicBezTo>
                  <a:cubicBezTo>
                    <a:pt x="20945" y="15278"/>
                    <a:pt x="19636" y="15278"/>
                    <a:pt x="19636" y="15278"/>
                  </a:cubicBezTo>
                  <a:cubicBezTo>
                    <a:pt x="19636" y="15278"/>
                    <a:pt x="18982" y="14751"/>
                    <a:pt x="18982" y="14224"/>
                  </a:cubicBezTo>
                  <a:cubicBezTo>
                    <a:pt x="18982" y="14751"/>
                    <a:pt x="18327" y="14751"/>
                    <a:pt x="18327" y="14751"/>
                  </a:cubicBezTo>
                  <a:cubicBezTo>
                    <a:pt x="18327" y="14751"/>
                    <a:pt x="18327" y="15278"/>
                    <a:pt x="18327" y="15278"/>
                  </a:cubicBezTo>
                  <a:cubicBezTo>
                    <a:pt x="18327" y="15278"/>
                    <a:pt x="17673" y="14751"/>
                    <a:pt x="17673" y="14751"/>
                  </a:cubicBezTo>
                  <a:cubicBezTo>
                    <a:pt x="17673" y="14751"/>
                    <a:pt x="17673" y="14751"/>
                    <a:pt x="17673" y="14751"/>
                  </a:cubicBezTo>
                  <a:cubicBezTo>
                    <a:pt x="17673" y="14751"/>
                    <a:pt x="17673" y="14224"/>
                    <a:pt x="17673" y="14224"/>
                  </a:cubicBezTo>
                  <a:cubicBezTo>
                    <a:pt x="17018" y="14224"/>
                    <a:pt x="17673" y="14224"/>
                    <a:pt x="17018" y="14751"/>
                  </a:cubicBezTo>
                  <a:cubicBezTo>
                    <a:pt x="17018" y="14751"/>
                    <a:pt x="17018" y="14751"/>
                    <a:pt x="17018" y="14751"/>
                  </a:cubicBezTo>
                  <a:cubicBezTo>
                    <a:pt x="16364" y="14751"/>
                    <a:pt x="16364" y="14224"/>
                    <a:pt x="16364" y="14224"/>
                  </a:cubicBezTo>
                  <a:cubicBezTo>
                    <a:pt x="16364" y="14224"/>
                    <a:pt x="15709" y="15278"/>
                    <a:pt x="15709" y="14751"/>
                  </a:cubicBezTo>
                  <a:cubicBezTo>
                    <a:pt x="15709" y="14751"/>
                    <a:pt x="15709" y="14224"/>
                    <a:pt x="15709" y="14224"/>
                  </a:cubicBezTo>
                  <a:cubicBezTo>
                    <a:pt x="15709" y="13698"/>
                    <a:pt x="15709" y="13698"/>
                    <a:pt x="15055" y="14224"/>
                  </a:cubicBezTo>
                  <a:cubicBezTo>
                    <a:pt x="14400" y="14224"/>
                    <a:pt x="13745" y="14751"/>
                    <a:pt x="14400" y="15805"/>
                  </a:cubicBezTo>
                  <a:cubicBezTo>
                    <a:pt x="14400" y="15805"/>
                    <a:pt x="14400" y="15805"/>
                    <a:pt x="14400" y="16332"/>
                  </a:cubicBezTo>
                  <a:cubicBezTo>
                    <a:pt x="14400" y="16332"/>
                    <a:pt x="14400" y="16859"/>
                    <a:pt x="14400" y="16859"/>
                  </a:cubicBezTo>
                  <a:cubicBezTo>
                    <a:pt x="14400" y="17385"/>
                    <a:pt x="14400" y="17385"/>
                    <a:pt x="13745" y="17912"/>
                  </a:cubicBezTo>
                  <a:cubicBezTo>
                    <a:pt x="13745" y="17912"/>
                    <a:pt x="13091" y="17912"/>
                    <a:pt x="13091" y="17912"/>
                  </a:cubicBezTo>
                  <a:cubicBezTo>
                    <a:pt x="13091" y="18439"/>
                    <a:pt x="13091" y="18439"/>
                    <a:pt x="13091" y="18439"/>
                  </a:cubicBezTo>
                  <a:cubicBezTo>
                    <a:pt x="13091" y="18966"/>
                    <a:pt x="13091" y="18966"/>
                    <a:pt x="13091" y="18966"/>
                  </a:cubicBezTo>
                  <a:cubicBezTo>
                    <a:pt x="12436" y="18966"/>
                    <a:pt x="12436" y="18966"/>
                    <a:pt x="12436" y="19493"/>
                  </a:cubicBezTo>
                  <a:cubicBezTo>
                    <a:pt x="11782" y="19493"/>
                    <a:pt x="11782" y="19493"/>
                    <a:pt x="11782" y="20020"/>
                  </a:cubicBezTo>
                  <a:cubicBezTo>
                    <a:pt x="11127" y="20020"/>
                    <a:pt x="11782" y="20020"/>
                    <a:pt x="11782" y="20546"/>
                  </a:cubicBezTo>
                  <a:cubicBezTo>
                    <a:pt x="11127" y="20546"/>
                    <a:pt x="11782" y="21073"/>
                    <a:pt x="11127" y="21073"/>
                  </a:cubicBezTo>
                  <a:cubicBezTo>
                    <a:pt x="11127" y="21073"/>
                    <a:pt x="9818" y="20546"/>
                    <a:pt x="9818" y="21600"/>
                  </a:cubicBezTo>
                  <a:cubicBezTo>
                    <a:pt x="9164" y="21073"/>
                    <a:pt x="9818" y="20546"/>
                    <a:pt x="9164" y="20546"/>
                  </a:cubicBezTo>
                  <a:cubicBezTo>
                    <a:pt x="9164" y="20020"/>
                    <a:pt x="9818" y="20546"/>
                    <a:pt x="9164" y="19493"/>
                  </a:cubicBezTo>
                  <a:cubicBezTo>
                    <a:pt x="9164" y="18966"/>
                    <a:pt x="9164" y="18966"/>
                    <a:pt x="9164" y="18439"/>
                  </a:cubicBezTo>
                  <a:cubicBezTo>
                    <a:pt x="9164" y="17912"/>
                    <a:pt x="9164" y="17385"/>
                    <a:pt x="9164" y="17385"/>
                  </a:cubicBezTo>
                  <a:cubicBezTo>
                    <a:pt x="9164" y="16859"/>
                    <a:pt x="9818" y="16332"/>
                    <a:pt x="9164" y="15805"/>
                  </a:cubicBezTo>
                  <a:cubicBezTo>
                    <a:pt x="9164" y="15805"/>
                    <a:pt x="9818" y="15278"/>
                    <a:pt x="9818" y="14751"/>
                  </a:cubicBezTo>
                  <a:cubicBezTo>
                    <a:pt x="9818" y="14224"/>
                    <a:pt x="9818" y="14224"/>
                    <a:pt x="9818" y="13698"/>
                  </a:cubicBezTo>
                  <a:cubicBezTo>
                    <a:pt x="9818" y="13698"/>
                    <a:pt x="9818" y="13698"/>
                    <a:pt x="9818" y="13171"/>
                  </a:cubicBezTo>
                  <a:cubicBezTo>
                    <a:pt x="9818" y="12117"/>
                    <a:pt x="9164" y="11590"/>
                    <a:pt x="9164" y="11063"/>
                  </a:cubicBezTo>
                  <a:cubicBezTo>
                    <a:pt x="8509" y="10537"/>
                    <a:pt x="8509" y="10537"/>
                    <a:pt x="7855" y="10010"/>
                  </a:cubicBezTo>
                  <a:cubicBezTo>
                    <a:pt x="7855" y="10010"/>
                    <a:pt x="7855" y="9483"/>
                    <a:pt x="7200" y="9483"/>
                  </a:cubicBezTo>
                  <a:cubicBezTo>
                    <a:pt x="7200" y="8956"/>
                    <a:pt x="6545" y="8956"/>
                    <a:pt x="6545" y="8429"/>
                  </a:cubicBezTo>
                  <a:cubicBezTo>
                    <a:pt x="6545" y="8429"/>
                    <a:pt x="5891" y="7902"/>
                    <a:pt x="5891" y="7902"/>
                  </a:cubicBezTo>
                  <a:cubicBezTo>
                    <a:pt x="5891" y="7902"/>
                    <a:pt x="5891" y="7376"/>
                    <a:pt x="5891" y="7376"/>
                  </a:cubicBezTo>
                  <a:cubicBezTo>
                    <a:pt x="5891" y="7376"/>
                    <a:pt x="5891" y="7376"/>
                    <a:pt x="5236" y="7376"/>
                  </a:cubicBezTo>
                  <a:cubicBezTo>
                    <a:pt x="5236" y="6849"/>
                    <a:pt x="5236" y="6849"/>
                    <a:pt x="5236" y="6849"/>
                  </a:cubicBezTo>
                  <a:cubicBezTo>
                    <a:pt x="4582" y="6322"/>
                    <a:pt x="4582" y="5795"/>
                    <a:pt x="3927" y="5268"/>
                  </a:cubicBezTo>
                  <a:cubicBezTo>
                    <a:pt x="4582" y="5268"/>
                    <a:pt x="3927" y="4741"/>
                    <a:pt x="3927" y="4741"/>
                  </a:cubicBezTo>
                  <a:cubicBezTo>
                    <a:pt x="3927" y="4741"/>
                    <a:pt x="3927" y="4741"/>
                    <a:pt x="3927" y="4741"/>
                  </a:cubicBezTo>
                  <a:cubicBezTo>
                    <a:pt x="3927" y="4741"/>
                    <a:pt x="3273" y="3688"/>
                    <a:pt x="3273" y="3688"/>
                  </a:cubicBezTo>
                  <a:cubicBezTo>
                    <a:pt x="3927" y="3688"/>
                    <a:pt x="3273" y="3161"/>
                    <a:pt x="3273" y="3161"/>
                  </a:cubicBezTo>
                  <a:cubicBezTo>
                    <a:pt x="3273" y="3161"/>
                    <a:pt x="2618" y="2634"/>
                    <a:pt x="2618" y="2634"/>
                  </a:cubicBezTo>
                  <a:cubicBezTo>
                    <a:pt x="2618" y="2634"/>
                    <a:pt x="2618" y="2634"/>
                    <a:pt x="2618" y="2634"/>
                  </a:cubicBezTo>
                  <a:cubicBezTo>
                    <a:pt x="2618" y="2634"/>
                    <a:pt x="1964" y="2107"/>
                    <a:pt x="1964" y="2107"/>
                  </a:cubicBezTo>
                  <a:cubicBezTo>
                    <a:pt x="2618" y="2107"/>
                    <a:pt x="1964" y="2107"/>
                    <a:pt x="1964" y="2107"/>
                  </a:cubicBezTo>
                  <a:cubicBezTo>
                    <a:pt x="1964" y="2107"/>
                    <a:pt x="1964" y="2107"/>
                    <a:pt x="1964" y="2107"/>
                  </a:cubicBezTo>
                  <a:cubicBezTo>
                    <a:pt x="1964" y="1580"/>
                    <a:pt x="1309" y="1580"/>
                    <a:pt x="655" y="1580"/>
                  </a:cubicBezTo>
                  <a:cubicBezTo>
                    <a:pt x="655" y="1580"/>
                    <a:pt x="655" y="1580"/>
                    <a:pt x="0" y="1580"/>
                  </a:cubicBezTo>
                  <a:cubicBezTo>
                    <a:pt x="0" y="1580"/>
                    <a:pt x="655" y="1054"/>
                    <a:pt x="655" y="1054"/>
                  </a:cubicBezTo>
                  <a:cubicBezTo>
                    <a:pt x="1309" y="1580"/>
                    <a:pt x="655" y="1054"/>
                    <a:pt x="1309" y="527"/>
                  </a:cubicBezTo>
                  <a:cubicBezTo>
                    <a:pt x="1964" y="527"/>
                    <a:pt x="1964" y="1054"/>
                    <a:pt x="1964" y="1054"/>
                  </a:cubicBezTo>
                  <a:cubicBezTo>
                    <a:pt x="2618" y="1054"/>
                    <a:pt x="2618" y="1054"/>
                    <a:pt x="2618" y="527"/>
                  </a:cubicBezTo>
                  <a:cubicBezTo>
                    <a:pt x="3273" y="527"/>
                    <a:pt x="3273" y="1054"/>
                    <a:pt x="3927" y="527"/>
                  </a:cubicBezTo>
                  <a:cubicBezTo>
                    <a:pt x="3927" y="527"/>
                    <a:pt x="4582" y="527"/>
                    <a:pt x="4582" y="527"/>
                  </a:cubicBezTo>
                  <a:cubicBezTo>
                    <a:pt x="4582" y="0"/>
                    <a:pt x="4582" y="527"/>
                    <a:pt x="4582" y="527"/>
                  </a:cubicBezTo>
                  <a:cubicBezTo>
                    <a:pt x="5236" y="527"/>
                    <a:pt x="5236" y="0"/>
                    <a:pt x="5236" y="0"/>
                  </a:cubicBezTo>
                  <a:cubicBezTo>
                    <a:pt x="5891" y="0"/>
                    <a:pt x="5891" y="0"/>
                    <a:pt x="5891"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3" name="Shape 784">
              <a:extLst>
                <a:ext uri="{FF2B5EF4-FFF2-40B4-BE49-F238E27FC236}">
                  <a16:creationId xmlns:a16="http://schemas.microsoft.com/office/drawing/2014/main" id="{2C865B88-A6A4-414A-B199-A1A09B0C988A}"/>
                </a:ext>
              </a:extLst>
            </p:cNvPr>
            <p:cNvSpPr/>
            <p:nvPr/>
          </p:nvSpPr>
          <p:spPr>
            <a:xfrm>
              <a:off x="6763134" y="8698565"/>
              <a:ext cx="393004" cy="306333"/>
            </a:xfrm>
            <a:custGeom>
              <a:avLst/>
              <a:gdLst/>
              <a:ahLst/>
              <a:cxnLst>
                <a:cxn ang="0">
                  <a:pos x="wd2" y="hd2"/>
                </a:cxn>
                <a:cxn ang="5400000">
                  <a:pos x="wd2" y="hd2"/>
                </a:cxn>
                <a:cxn ang="10800000">
                  <a:pos x="wd2" y="hd2"/>
                </a:cxn>
                <a:cxn ang="16200000">
                  <a:pos x="wd2" y="hd2"/>
                </a:cxn>
              </a:cxnLst>
              <a:rect l="0" t="0" r="r" b="b"/>
              <a:pathLst>
                <a:path w="21600" h="21316" extrusionOk="0">
                  <a:moveTo>
                    <a:pt x="21600" y="8811"/>
                  </a:moveTo>
                  <a:cubicBezTo>
                    <a:pt x="20700" y="7674"/>
                    <a:pt x="20700" y="5400"/>
                    <a:pt x="19800" y="4263"/>
                  </a:cubicBezTo>
                  <a:cubicBezTo>
                    <a:pt x="18900" y="4263"/>
                    <a:pt x="18000" y="4263"/>
                    <a:pt x="18000" y="3127"/>
                  </a:cubicBezTo>
                  <a:cubicBezTo>
                    <a:pt x="17100" y="3127"/>
                    <a:pt x="16200" y="1990"/>
                    <a:pt x="16200" y="853"/>
                  </a:cubicBezTo>
                  <a:cubicBezTo>
                    <a:pt x="15300" y="-284"/>
                    <a:pt x="15300" y="-284"/>
                    <a:pt x="14400" y="853"/>
                  </a:cubicBezTo>
                  <a:cubicBezTo>
                    <a:pt x="13500" y="853"/>
                    <a:pt x="12600" y="-284"/>
                    <a:pt x="11700" y="853"/>
                  </a:cubicBezTo>
                  <a:cubicBezTo>
                    <a:pt x="11700" y="853"/>
                    <a:pt x="10800" y="1990"/>
                    <a:pt x="10800" y="1990"/>
                  </a:cubicBezTo>
                  <a:cubicBezTo>
                    <a:pt x="9900" y="1990"/>
                    <a:pt x="9900" y="1990"/>
                    <a:pt x="9000" y="1990"/>
                  </a:cubicBezTo>
                  <a:cubicBezTo>
                    <a:pt x="9000" y="1990"/>
                    <a:pt x="8100" y="1990"/>
                    <a:pt x="8100" y="1990"/>
                  </a:cubicBezTo>
                  <a:cubicBezTo>
                    <a:pt x="7200" y="853"/>
                    <a:pt x="7200" y="3127"/>
                    <a:pt x="7200" y="4263"/>
                  </a:cubicBezTo>
                  <a:cubicBezTo>
                    <a:pt x="6300" y="4263"/>
                    <a:pt x="6300" y="3127"/>
                    <a:pt x="6300" y="3127"/>
                  </a:cubicBezTo>
                  <a:cubicBezTo>
                    <a:pt x="5400" y="1990"/>
                    <a:pt x="5400" y="1990"/>
                    <a:pt x="5400" y="3127"/>
                  </a:cubicBezTo>
                  <a:cubicBezTo>
                    <a:pt x="3600" y="3127"/>
                    <a:pt x="2700" y="3127"/>
                    <a:pt x="2700" y="4263"/>
                  </a:cubicBezTo>
                  <a:cubicBezTo>
                    <a:pt x="2700" y="5400"/>
                    <a:pt x="2700" y="8811"/>
                    <a:pt x="1800" y="6537"/>
                  </a:cubicBezTo>
                  <a:cubicBezTo>
                    <a:pt x="1800" y="7674"/>
                    <a:pt x="1800" y="6537"/>
                    <a:pt x="900" y="6537"/>
                  </a:cubicBezTo>
                  <a:cubicBezTo>
                    <a:pt x="900" y="7674"/>
                    <a:pt x="900" y="6537"/>
                    <a:pt x="900" y="7674"/>
                  </a:cubicBezTo>
                  <a:cubicBezTo>
                    <a:pt x="900" y="8811"/>
                    <a:pt x="900" y="8811"/>
                    <a:pt x="900" y="9948"/>
                  </a:cubicBezTo>
                  <a:cubicBezTo>
                    <a:pt x="900" y="9948"/>
                    <a:pt x="900" y="11084"/>
                    <a:pt x="900" y="11084"/>
                  </a:cubicBezTo>
                  <a:cubicBezTo>
                    <a:pt x="900" y="11084"/>
                    <a:pt x="0" y="11084"/>
                    <a:pt x="0" y="11084"/>
                  </a:cubicBezTo>
                  <a:cubicBezTo>
                    <a:pt x="0" y="12221"/>
                    <a:pt x="0" y="12221"/>
                    <a:pt x="900" y="13358"/>
                  </a:cubicBezTo>
                  <a:cubicBezTo>
                    <a:pt x="900" y="13358"/>
                    <a:pt x="900" y="14495"/>
                    <a:pt x="900" y="14495"/>
                  </a:cubicBezTo>
                  <a:cubicBezTo>
                    <a:pt x="900" y="15632"/>
                    <a:pt x="900" y="16769"/>
                    <a:pt x="900" y="16769"/>
                  </a:cubicBezTo>
                  <a:cubicBezTo>
                    <a:pt x="1800" y="17905"/>
                    <a:pt x="1800" y="17905"/>
                    <a:pt x="1800" y="17905"/>
                  </a:cubicBezTo>
                  <a:cubicBezTo>
                    <a:pt x="2700" y="19042"/>
                    <a:pt x="1800" y="20179"/>
                    <a:pt x="2700" y="20179"/>
                  </a:cubicBezTo>
                  <a:cubicBezTo>
                    <a:pt x="2700" y="20179"/>
                    <a:pt x="3600" y="20179"/>
                    <a:pt x="3600" y="20179"/>
                  </a:cubicBezTo>
                  <a:cubicBezTo>
                    <a:pt x="4500" y="20179"/>
                    <a:pt x="4500" y="21316"/>
                    <a:pt x="4500" y="21316"/>
                  </a:cubicBezTo>
                  <a:cubicBezTo>
                    <a:pt x="5400" y="21316"/>
                    <a:pt x="7200" y="21316"/>
                    <a:pt x="7200" y="21316"/>
                  </a:cubicBezTo>
                  <a:cubicBezTo>
                    <a:pt x="8100" y="20179"/>
                    <a:pt x="8100" y="20179"/>
                    <a:pt x="9000" y="20179"/>
                  </a:cubicBezTo>
                  <a:cubicBezTo>
                    <a:pt x="9000" y="20179"/>
                    <a:pt x="9000" y="21316"/>
                    <a:pt x="9000" y="21316"/>
                  </a:cubicBezTo>
                  <a:cubicBezTo>
                    <a:pt x="9900" y="21316"/>
                    <a:pt x="9900" y="20179"/>
                    <a:pt x="9900" y="20179"/>
                  </a:cubicBezTo>
                  <a:cubicBezTo>
                    <a:pt x="10800" y="20179"/>
                    <a:pt x="10800" y="20179"/>
                    <a:pt x="11700" y="19042"/>
                  </a:cubicBezTo>
                  <a:cubicBezTo>
                    <a:pt x="11700" y="17905"/>
                    <a:pt x="12600" y="17905"/>
                    <a:pt x="12600" y="17905"/>
                  </a:cubicBezTo>
                  <a:cubicBezTo>
                    <a:pt x="13500" y="16769"/>
                    <a:pt x="13500" y="17905"/>
                    <a:pt x="14400" y="16769"/>
                  </a:cubicBezTo>
                  <a:cubicBezTo>
                    <a:pt x="14400" y="16769"/>
                    <a:pt x="14400" y="16769"/>
                    <a:pt x="15300" y="16769"/>
                  </a:cubicBezTo>
                  <a:cubicBezTo>
                    <a:pt x="15300" y="16769"/>
                    <a:pt x="15300" y="16769"/>
                    <a:pt x="15300" y="16769"/>
                  </a:cubicBezTo>
                  <a:cubicBezTo>
                    <a:pt x="16200" y="17905"/>
                    <a:pt x="16200" y="17905"/>
                    <a:pt x="17100" y="17905"/>
                  </a:cubicBezTo>
                  <a:cubicBezTo>
                    <a:pt x="17100" y="17905"/>
                    <a:pt x="18000" y="17905"/>
                    <a:pt x="18000" y="17905"/>
                  </a:cubicBezTo>
                  <a:cubicBezTo>
                    <a:pt x="18000" y="16769"/>
                    <a:pt x="18000" y="16769"/>
                    <a:pt x="18000" y="16769"/>
                  </a:cubicBezTo>
                  <a:cubicBezTo>
                    <a:pt x="18900" y="16769"/>
                    <a:pt x="18900" y="16769"/>
                    <a:pt x="18900" y="16769"/>
                  </a:cubicBezTo>
                  <a:cubicBezTo>
                    <a:pt x="19800" y="16769"/>
                    <a:pt x="18900" y="14495"/>
                    <a:pt x="19800" y="14495"/>
                  </a:cubicBezTo>
                  <a:cubicBezTo>
                    <a:pt x="20700" y="13358"/>
                    <a:pt x="20700" y="14495"/>
                    <a:pt x="20700" y="13358"/>
                  </a:cubicBezTo>
                  <a:cubicBezTo>
                    <a:pt x="20700" y="12221"/>
                    <a:pt x="20700" y="11084"/>
                    <a:pt x="20700" y="9948"/>
                  </a:cubicBezTo>
                  <a:cubicBezTo>
                    <a:pt x="20700" y="9948"/>
                    <a:pt x="21600" y="9948"/>
                    <a:pt x="21600" y="881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4" name="Shape 785">
              <a:extLst>
                <a:ext uri="{FF2B5EF4-FFF2-40B4-BE49-F238E27FC236}">
                  <a16:creationId xmlns:a16="http://schemas.microsoft.com/office/drawing/2014/main" id="{97497698-B8C0-4E4B-AF5E-05B9E6C9B640}"/>
                </a:ext>
              </a:extLst>
            </p:cNvPr>
            <p:cNvSpPr/>
            <p:nvPr/>
          </p:nvSpPr>
          <p:spPr>
            <a:xfrm>
              <a:off x="4550358" y="7005704"/>
              <a:ext cx="113915" cy="162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8514" y="10800"/>
                    <a:pt x="15429" y="8640"/>
                    <a:pt x="12343" y="6480"/>
                  </a:cubicBezTo>
                  <a:cubicBezTo>
                    <a:pt x="12343" y="6480"/>
                    <a:pt x="12343" y="6480"/>
                    <a:pt x="12343" y="6480"/>
                  </a:cubicBezTo>
                  <a:cubicBezTo>
                    <a:pt x="12343" y="6480"/>
                    <a:pt x="12343" y="4320"/>
                    <a:pt x="12343" y="2160"/>
                  </a:cubicBezTo>
                  <a:cubicBezTo>
                    <a:pt x="12343" y="2160"/>
                    <a:pt x="12343" y="2160"/>
                    <a:pt x="12343" y="0"/>
                  </a:cubicBezTo>
                  <a:cubicBezTo>
                    <a:pt x="9257" y="0"/>
                    <a:pt x="9257" y="2160"/>
                    <a:pt x="9257" y="0"/>
                  </a:cubicBezTo>
                  <a:cubicBezTo>
                    <a:pt x="6171" y="0"/>
                    <a:pt x="3086" y="4320"/>
                    <a:pt x="3086" y="4320"/>
                  </a:cubicBezTo>
                  <a:cubicBezTo>
                    <a:pt x="3086" y="6480"/>
                    <a:pt x="0" y="8640"/>
                    <a:pt x="0" y="8640"/>
                  </a:cubicBezTo>
                  <a:cubicBezTo>
                    <a:pt x="0" y="8640"/>
                    <a:pt x="0" y="8640"/>
                    <a:pt x="0" y="8640"/>
                  </a:cubicBezTo>
                  <a:cubicBezTo>
                    <a:pt x="0" y="10800"/>
                    <a:pt x="0" y="10800"/>
                    <a:pt x="0" y="10800"/>
                  </a:cubicBezTo>
                  <a:cubicBezTo>
                    <a:pt x="3086" y="12960"/>
                    <a:pt x="3086" y="12960"/>
                    <a:pt x="3086" y="12960"/>
                  </a:cubicBezTo>
                  <a:cubicBezTo>
                    <a:pt x="3086" y="12960"/>
                    <a:pt x="3086" y="12960"/>
                    <a:pt x="3086" y="15120"/>
                  </a:cubicBezTo>
                  <a:cubicBezTo>
                    <a:pt x="3086" y="15120"/>
                    <a:pt x="3086" y="15120"/>
                    <a:pt x="3086" y="15120"/>
                  </a:cubicBezTo>
                  <a:cubicBezTo>
                    <a:pt x="3086" y="15120"/>
                    <a:pt x="6171" y="15120"/>
                    <a:pt x="6171" y="15120"/>
                  </a:cubicBezTo>
                  <a:cubicBezTo>
                    <a:pt x="6171" y="17280"/>
                    <a:pt x="3086" y="17280"/>
                    <a:pt x="3086" y="17280"/>
                  </a:cubicBezTo>
                  <a:cubicBezTo>
                    <a:pt x="3086" y="19440"/>
                    <a:pt x="3086" y="19440"/>
                    <a:pt x="3086" y="19440"/>
                  </a:cubicBezTo>
                  <a:cubicBezTo>
                    <a:pt x="3086" y="19440"/>
                    <a:pt x="6171" y="21600"/>
                    <a:pt x="9257" y="21600"/>
                  </a:cubicBezTo>
                  <a:cubicBezTo>
                    <a:pt x="9257" y="21600"/>
                    <a:pt x="12343" y="21600"/>
                    <a:pt x="12343" y="21600"/>
                  </a:cubicBezTo>
                  <a:cubicBezTo>
                    <a:pt x="15429" y="19440"/>
                    <a:pt x="15429" y="21600"/>
                    <a:pt x="18514" y="21600"/>
                  </a:cubicBezTo>
                  <a:cubicBezTo>
                    <a:pt x="18514" y="19440"/>
                    <a:pt x="18514" y="17280"/>
                    <a:pt x="21600" y="15120"/>
                  </a:cubicBezTo>
                  <a:cubicBezTo>
                    <a:pt x="21600" y="15120"/>
                    <a:pt x="21600" y="15120"/>
                    <a:pt x="21600" y="15120"/>
                  </a:cubicBezTo>
                  <a:cubicBezTo>
                    <a:pt x="21600" y="12960"/>
                    <a:pt x="21600" y="12960"/>
                    <a:pt x="21600" y="10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5" name="Shape 786">
              <a:extLst>
                <a:ext uri="{FF2B5EF4-FFF2-40B4-BE49-F238E27FC236}">
                  <a16:creationId xmlns:a16="http://schemas.microsoft.com/office/drawing/2014/main" id="{E76321F5-DEB4-4F8E-A586-954D5FB9DD39}"/>
                </a:ext>
              </a:extLst>
            </p:cNvPr>
            <p:cNvSpPr/>
            <p:nvPr/>
          </p:nvSpPr>
          <p:spPr>
            <a:xfrm>
              <a:off x="6845723" y="5427997"/>
              <a:ext cx="879987" cy="666398"/>
            </a:xfrm>
            <a:custGeom>
              <a:avLst/>
              <a:gdLst/>
              <a:ahLst/>
              <a:cxnLst>
                <a:cxn ang="0">
                  <a:pos x="wd2" y="hd2"/>
                </a:cxn>
                <a:cxn ang="5400000">
                  <a:pos x="wd2" y="hd2"/>
                </a:cxn>
                <a:cxn ang="10800000">
                  <a:pos x="wd2" y="hd2"/>
                </a:cxn>
                <a:cxn ang="16200000">
                  <a:pos x="wd2" y="hd2"/>
                </a:cxn>
              </a:cxnLst>
              <a:rect l="0" t="0" r="r" b="b"/>
              <a:pathLst>
                <a:path w="21600" h="21600" extrusionOk="0">
                  <a:moveTo>
                    <a:pt x="400" y="6322"/>
                  </a:moveTo>
                  <a:cubicBezTo>
                    <a:pt x="400" y="6322"/>
                    <a:pt x="400" y="6322"/>
                    <a:pt x="400" y="6322"/>
                  </a:cubicBezTo>
                  <a:cubicBezTo>
                    <a:pt x="400" y="7376"/>
                    <a:pt x="0" y="8956"/>
                    <a:pt x="0" y="10010"/>
                  </a:cubicBezTo>
                  <a:cubicBezTo>
                    <a:pt x="0" y="10010"/>
                    <a:pt x="0" y="10010"/>
                    <a:pt x="0" y="10010"/>
                  </a:cubicBezTo>
                  <a:cubicBezTo>
                    <a:pt x="0" y="10010"/>
                    <a:pt x="400" y="9483"/>
                    <a:pt x="400" y="9483"/>
                  </a:cubicBezTo>
                  <a:cubicBezTo>
                    <a:pt x="400" y="8956"/>
                    <a:pt x="400" y="8956"/>
                    <a:pt x="400" y="8429"/>
                  </a:cubicBezTo>
                  <a:cubicBezTo>
                    <a:pt x="400" y="7902"/>
                    <a:pt x="400" y="7376"/>
                    <a:pt x="400" y="6322"/>
                  </a:cubicBezTo>
                  <a:close/>
                  <a:moveTo>
                    <a:pt x="21600" y="10010"/>
                  </a:moveTo>
                  <a:cubicBezTo>
                    <a:pt x="21200" y="9483"/>
                    <a:pt x="20400" y="10010"/>
                    <a:pt x="20400" y="9483"/>
                  </a:cubicBezTo>
                  <a:cubicBezTo>
                    <a:pt x="20400" y="8956"/>
                    <a:pt x="20400" y="8956"/>
                    <a:pt x="20800" y="8429"/>
                  </a:cubicBezTo>
                  <a:cubicBezTo>
                    <a:pt x="20800" y="8429"/>
                    <a:pt x="20400" y="8429"/>
                    <a:pt x="20400" y="7902"/>
                  </a:cubicBezTo>
                  <a:cubicBezTo>
                    <a:pt x="20800" y="7902"/>
                    <a:pt x="20800" y="7902"/>
                    <a:pt x="20800" y="7376"/>
                  </a:cubicBezTo>
                  <a:cubicBezTo>
                    <a:pt x="21200" y="6322"/>
                    <a:pt x="20000" y="6322"/>
                    <a:pt x="19600" y="6322"/>
                  </a:cubicBezTo>
                  <a:cubicBezTo>
                    <a:pt x="19200" y="5795"/>
                    <a:pt x="18800" y="4741"/>
                    <a:pt x="18400" y="4215"/>
                  </a:cubicBezTo>
                  <a:cubicBezTo>
                    <a:pt x="18000" y="3688"/>
                    <a:pt x="17600" y="2634"/>
                    <a:pt x="17200" y="2634"/>
                  </a:cubicBezTo>
                  <a:cubicBezTo>
                    <a:pt x="16800" y="2107"/>
                    <a:pt x="16000" y="2634"/>
                    <a:pt x="15200" y="2107"/>
                  </a:cubicBezTo>
                  <a:cubicBezTo>
                    <a:pt x="15200" y="2107"/>
                    <a:pt x="15200" y="2107"/>
                    <a:pt x="15200" y="1580"/>
                  </a:cubicBezTo>
                  <a:cubicBezTo>
                    <a:pt x="14800" y="1580"/>
                    <a:pt x="14800" y="527"/>
                    <a:pt x="14400" y="0"/>
                  </a:cubicBezTo>
                  <a:cubicBezTo>
                    <a:pt x="14400" y="0"/>
                    <a:pt x="14400" y="0"/>
                    <a:pt x="14400" y="527"/>
                  </a:cubicBezTo>
                  <a:cubicBezTo>
                    <a:pt x="14400" y="527"/>
                    <a:pt x="14000" y="527"/>
                    <a:pt x="13600" y="527"/>
                  </a:cubicBezTo>
                  <a:cubicBezTo>
                    <a:pt x="13600" y="527"/>
                    <a:pt x="13200" y="1580"/>
                    <a:pt x="12800" y="1580"/>
                  </a:cubicBezTo>
                  <a:cubicBezTo>
                    <a:pt x="12800" y="1580"/>
                    <a:pt x="12400" y="1054"/>
                    <a:pt x="12000" y="1580"/>
                  </a:cubicBezTo>
                  <a:cubicBezTo>
                    <a:pt x="11600" y="1580"/>
                    <a:pt x="11600" y="1580"/>
                    <a:pt x="11200" y="1054"/>
                  </a:cubicBezTo>
                  <a:cubicBezTo>
                    <a:pt x="10800" y="1054"/>
                    <a:pt x="10800" y="1054"/>
                    <a:pt x="10400" y="1054"/>
                  </a:cubicBezTo>
                  <a:cubicBezTo>
                    <a:pt x="10400" y="527"/>
                    <a:pt x="10000" y="527"/>
                    <a:pt x="9600" y="527"/>
                  </a:cubicBezTo>
                  <a:cubicBezTo>
                    <a:pt x="9600" y="1054"/>
                    <a:pt x="9600" y="1054"/>
                    <a:pt x="9600" y="1054"/>
                  </a:cubicBezTo>
                  <a:cubicBezTo>
                    <a:pt x="9200" y="1054"/>
                    <a:pt x="9200" y="527"/>
                    <a:pt x="8800" y="527"/>
                  </a:cubicBezTo>
                  <a:cubicBezTo>
                    <a:pt x="8800" y="527"/>
                    <a:pt x="8400" y="527"/>
                    <a:pt x="8000" y="527"/>
                  </a:cubicBezTo>
                  <a:cubicBezTo>
                    <a:pt x="8000" y="1054"/>
                    <a:pt x="8000" y="1580"/>
                    <a:pt x="7600" y="1054"/>
                  </a:cubicBezTo>
                  <a:cubicBezTo>
                    <a:pt x="7600" y="1054"/>
                    <a:pt x="7600" y="527"/>
                    <a:pt x="7200" y="527"/>
                  </a:cubicBezTo>
                  <a:cubicBezTo>
                    <a:pt x="7200" y="0"/>
                    <a:pt x="6800" y="527"/>
                    <a:pt x="6400" y="527"/>
                  </a:cubicBezTo>
                  <a:cubicBezTo>
                    <a:pt x="6000" y="527"/>
                    <a:pt x="6000" y="527"/>
                    <a:pt x="6000" y="527"/>
                  </a:cubicBezTo>
                  <a:cubicBezTo>
                    <a:pt x="5600" y="527"/>
                    <a:pt x="5200" y="527"/>
                    <a:pt x="4800" y="527"/>
                  </a:cubicBezTo>
                  <a:cubicBezTo>
                    <a:pt x="4400" y="527"/>
                    <a:pt x="4400" y="0"/>
                    <a:pt x="4000" y="0"/>
                  </a:cubicBezTo>
                  <a:cubicBezTo>
                    <a:pt x="4000" y="0"/>
                    <a:pt x="3200" y="527"/>
                    <a:pt x="3200" y="1054"/>
                  </a:cubicBezTo>
                  <a:cubicBezTo>
                    <a:pt x="2800" y="1054"/>
                    <a:pt x="2800" y="1054"/>
                    <a:pt x="2400" y="1054"/>
                  </a:cubicBezTo>
                  <a:cubicBezTo>
                    <a:pt x="2000" y="1054"/>
                    <a:pt x="2000" y="1580"/>
                    <a:pt x="1600" y="1580"/>
                  </a:cubicBezTo>
                  <a:cubicBezTo>
                    <a:pt x="1600" y="2107"/>
                    <a:pt x="1200" y="2107"/>
                    <a:pt x="1200" y="2107"/>
                  </a:cubicBezTo>
                  <a:cubicBezTo>
                    <a:pt x="800" y="2634"/>
                    <a:pt x="800" y="3161"/>
                    <a:pt x="800" y="3161"/>
                  </a:cubicBezTo>
                  <a:cubicBezTo>
                    <a:pt x="400" y="3161"/>
                    <a:pt x="400" y="3161"/>
                    <a:pt x="400" y="3688"/>
                  </a:cubicBezTo>
                  <a:cubicBezTo>
                    <a:pt x="400" y="4215"/>
                    <a:pt x="400" y="4741"/>
                    <a:pt x="400" y="5268"/>
                  </a:cubicBezTo>
                  <a:cubicBezTo>
                    <a:pt x="400" y="6322"/>
                    <a:pt x="800" y="6849"/>
                    <a:pt x="800" y="7902"/>
                  </a:cubicBezTo>
                  <a:cubicBezTo>
                    <a:pt x="800" y="7902"/>
                    <a:pt x="1200" y="8429"/>
                    <a:pt x="1200" y="8956"/>
                  </a:cubicBezTo>
                  <a:cubicBezTo>
                    <a:pt x="1200" y="8956"/>
                    <a:pt x="800" y="9483"/>
                    <a:pt x="800" y="9483"/>
                  </a:cubicBezTo>
                  <a:cubicBezTo>
                    <a:pt x="800" y="9483"/>
                    <a:pt x="1200" y="9483"/>
                    <a:pt x="1200" y="9483"/>
                  </a:cubicBezTo>
                  <a:cubicBezTo>
                    <a:pt x="1200" y="9483"/>
                    <a:pt x="1200" y="9483"/>
                    <a:pt x="1200" y="10010"/>
                  </a:cubicBezTo>
                  <a:cubicBezTo>
                    <a:pt x="1200" y="10010"/>
                    <a:pt x="1200" y="10010"/>
                    <a:pt x="1200" y="10537"/>
                  </a:cubicBezTo>
                  <a:cubicBezTo>
                    <a:pt x="1600" y="9483"/>
                    <a:pt x="1600" y="10537"/>
                    <a:pt x="2000" y="10537"/>
                  </a:cubicBezTo>
                  <a:cubicBezTo>
                    <a:pt x="2000" y="11063"/>
                    <a:pt x="2400" y="10537"/>
                    <a:pt x="2400" y="11063"/>
                  </a:cubicBezTo>
                  <a:cubicBezTo>
                    <a:pt x="2800" y="11063"/>
                    <a:pt x="2800" y="11063"/>
                    <a:pt x="3200" y="11590"/>
                  </a:cubicBezTo>
                  <a:cubicBezTo>
                    <a:pt x="3200" y="11590"/>
                    <a:pt x="3600" y="11590"/>
                    <a:pt x="3600" y="11590"/>
                  </a:cubicBezTo>
                  <a:cubicBezTo>
                    <a:pt x="3600" y="11590"/>
                    <a:pt x="3600" y="11590"/>
                    <a:pt x="4000" y="11590"/>
                  </a:cubicBezTo>
                  <a:cubicBezTo>
                    <a:pt x="4000" y="12117"/>
                    <a:pt x="4000" y="12117"/>
                    <a:pt x="4000" y="12117"/>
                  </a:cubicBezTo>
                  <a:cubicBezTo>
                    <a:pt x="4400" y="12117"/>
                    <a:pt x="4400" y="12117"/>
                    <a:pt x="4400" y="12117"/>
                  </a:cubicBezTo>
                  <a:cubicBezTo>
                    <a:pt x="4800" y="11590"/>
                    <a:pt x="4800" y="12117"/>
                    <a:pt x="5200" y="12117"/>
                  </a:cubicBezTo>
                  <a:cubicBezTo>
                    <a:pt x="5200" y="12117"/>
                    <a:pt x="5600" y="11590"/>
                    <a:pt x="5600" y="11590"/>
                  </a:cubicBezTo>
                  <a:cubicBezTo>
                    <a:pt x="6000" y="12117"/>
                    <a:pt x="6000" y="12644"/>
                    <a:pt x="6400" y="12644"/>
                  </a:cubicBezTo>
                  <a:cubicBezTo>
                    <a:pt x="6400" y="12644"/>
                    <a:pt x="6400" y="13171"/>
                    <a:pt x="6400" y="13171"/>
                  </a:cubicBezTo>
                  <a:cubicBezTo>
                    <a:pt x="6400" y="13171"/>
                    <a:pt x="6800" y="13171"/>
                    <a:pt x="6800" y="13171"/>
                  </a:cubicBezTo>
                  <a:cubicBezTo>
                    <a:pt x="7200" y="13698"/>
                    <a:pt x="6800" y="14224"/>
                    <a:pt x="6800" y="14751"/>
                  </a:cubicBezTo>
                  <a:cubicBezTo>
                    <a:pt x="6000" y="15805"/>
                    <a:pt x="6400" y="16859"/>
                    <a:pt x="6800" y="17912"/>
                  </a:cubicBezTo>
                  <a:cubicBezTo>
                    <a:pt x="6800" y="17385"/>
                    <a:pt x="7200" y="17385"/>
                    <a:pt x="7600" y="17912"/>
                  </a:cubicBezTo>
                  <a:cubicBezTo>
                    <a:pt x="7600" y="17912"/>
                    <a:pt x="7600" y="17912"/>
                    <a:pt x="7600" y="17912"/>
                  </a:cubicBezTo>
                  <a:cubicBezTo>
                    <a:pt x="7600" y="17912"/>
                    <a:pt x="7600" y="17912"/>
                    <a:pt x="7600" y="17912"/>
                  </a:cubicBezTo>
                  <a:cubicBezTo>
                    <a:pt x="7600" y="17912"/>
                    <a:pt x="7600" y="18439"/>
                    <a:pt x="7600" y="18439"/>
                  </a:cubicBezTo>
                  <a:cubicBezTo>
                    <a:pt x="7600" y="18439"/>
                    <a:pt x="8000" y="18439"/>
                    <a:pt x="8000" y="18439"/>
                  </a:cubicBezTo>
                  <a:cubicBezTo>
                    <a:pt x="8400" y="18439"/>
                    <a:pt x="8400" y="18966"/>
                    <a:pt x="8800" y="18966"/>
                  </a:cubicBezTo>
                  <a:cubicBezTo>
                    <a:pt x="9200" y="19493"/>
                    <a:pt x="9200" y="20020"/>
                    <a:pt x="9200" y="20546"/>
                  </a:cubicBezTo>
                  <a:cubicBezTo>
                    <a:pt x="9200" y="21073"/>
                    <a:pt x="9200" y="21073"/>
                    <a:pt x="9200" y="21073"/>
                  </a:cubicBezTo>
                  <a:cubicBezTo>
                    <a:pt x="9600" y="21600"/>
                    <a:pt x="10000" y="21600"/>
                    <a:pt x="10400" y="21600"/>
                  </a:cubicBezTo>
                  <a:cubicBezTo>
                    <a:pt x="10400" y="21600"/>
                    <a:pt x="10800" y="21073"/>
                    <a:pt x="10800" y="21073"/>
                  </a:cubicBezTo>
                  <a:cubicBezTo>
                    <a:pt x="11200" y="21073"/>
                    <a:pt x="11200" y="21600"/>
                    <a:pt x="11200" y="21600"/>
                  </a:cubicBezTo>
                  <a:cubicBezTo>
                    <a:pt x="11600" y="21600"/>
                    <a:pt x="11600" y="21073"/>
                    <a:pt x="12000" y="21073"/>
                  </a:cubicBezTo>
                  <a:cubicBezTo>
                    <a:pt x="12000" y="21073"/>
                    <a:pt x="12000" y="21600"/>
                    <a:pt x="12400" y="21600"/>
                  </a:cubicBezTo>
                  <a:cubicBezTo>
                    <a:pt x="12800" y="21600"/>
                    <a:pt x="12800" y="21600"/>
                    <a:pt x="13200" y="21073"/>
                  </a:cubicBezTo>
                  <a:cubicBezTo>
                    <a:pt x="13600" y="21073"/>
                    <a:pt x="13600" y="21073"/>
                    <a:pt x="13600" y="21073"/>
                  </a:cubicBezTo>
                  <a:cubicBezTo>
                    <a:pt x="14000" y="21073"/>
                    <a:pt x="14000" y="21073"/>
                    <a:pt x="14400" y="21073"/>
                  </a:cubicBezTo>
                  <a:cubicBezTo>
                    <a:pt x="14400" y="20546"/>
                    <a:pt x="14000" y="20020"/>
                    <a:pt x="14400" y="19493"/>
                  </a:cubicBezTo>
                  <a:cubicBezTo>
                    <a:pt x="14800" y="19493"/>
                    <a:pt x="14800" y="20020"/>
                    <a:pt x="15200" y="19493"/>
                  </a:cubicBezTo>
                  <a:cubicBezTo>
                    <a:pt x="15600" y="19493"/>
                    <a:pt x="15600" y="18966"/>
                    <a:pt x="15600" y="18439"/>
                  </a:cubicBezTo>
                  <a:cubicBezTo>
                    <a:pt x="15600" y="18439"/>
                    <a:pt x="16000" y="18966"/>
                    <a:pt x="16000" y="18966"/>
                  </a:cubicBezTo>
                  <a:cubicBezTo>
                    <a:pt x="16400" y="18966"/>
                    <a:pt x="16400" y="18439"/>
                    <a:pt x="16400" y="18439"/>
                  </a:cubicBezTo>
                  <a:cubicBezTo>
                    <a:pt x="16400" y="18439"/>
                    <a:pt x="16400" y="18439"/>
                    <a:pt x="16800" y="18439"/>
                  </a:cubicBezTo>
                  <a:cubicBezTo>
                    <a:pt x="16800" y="18439"/>
                    <a:pt x="16800" y="18966"/>
                    <a:pt x="16800" y="18966"/>
                  </a:cubicBezTo>
                  <a:cubicBezTo>
                    <a:pt x="16800" y="18966"/>
                    <a:pt x="16800" y="18966"/>
                    <a:pt x="16800" y="18966"/>
                  </a:cubicBezTo>
                  <a:cubicBezTo>
                    <a:pt x="16800" y="18966"/>
                    <a:pt x="16800" y="19493"/>
                    <a:pt x="16800" y="19493"/>
                  </a:cubicBezTo>
                  <a:cubicBezTo>
                    <a:pt x="16800" y="20020"/>
                    <a:pt x="17600" y="19493"/>
                    <a:pt x="17600" y="19493"/>
                  </a:cubicBezTo>
                  <a:cubicBezTo>
                    <a:pt x="18000" y="19493"/>
                    <a:pt x="17600" y="18966"/>
                    <a:pt x="17600" y="18439"/>
                  </a:cubicBezTo>
                  <a:cubicBezTo>
                    <a:pt x="17600" y="18439"/>
                    <a:pt x="17600" y="17912"/>
                    <a:pt x="17600" y="17912"/>
                  </a:cubicBezTo>
                  <a:cubicBezTo>
                    <a:pt x="17200" y="17912"/>
                    <a:pt x="17200" y="18439"/>
                    <a:pt x="16800" y="18439"/>
                  </a:cubicBezTo>
                  <a:cubicBezTo>
                    <a:pt x="16800" y="17912"/>
                    <a:pt x="17200" y="17385"/>
                    <a:pt x="17200" y="17385"/>
                  </a:cubicBezTo>
                  <a:cubicBezTo>
                    <a:pt x="17200" y="16859"/>
                    <a:pt x="17200" y="16859"/>
                    <a:pt x="17200" y="16332"/>
                  </a:cubicBezTo>
                  <a:cubicBezTo>
                    <a:pt x="17600" y="16332"/>
                    <a:pt x="17600" y="16332"/>
                    <a:pt x="17600" y="15805"/>
                  </a:cubicBezTo>
                  <a:cubicBezTo>
                    <a:pt x="17600" y="15278"/>
                    <a:pt x="17600" y="14751"/>
                    <a:pt x="17600" y="14751"/>
                  </a:cubicBezTo>
                  <a:cubicBezTo>
                    <a:pt x="17600" y="14224"/>
                    <a:pt x="17600" y="14224"/>
                    <a:pt x="17600" y="14224"/>
                  </a:cubicBezTo>
                  <a:cubicBezTo>
                    <a:pt x="18000" y="13698"/>
                    <a:pt x="18000" y="13698"/>
                    <a:pt x="18000" y="13171"/>
                  </a:cubicBezTo>
                  <a:cubicBezTo>
                    <a:pt x="18400" y="12644"/>
                    <a:pt x="18400" y="13171"/>
                    <a:pt x="18800" y="12644"/>
                  </a:cubicBezTo>
                  <a:cubicBezTo>
                    <a:pt x="18800" y="12644"/>
                    <a:pt x="19200" y="12644"/>
                    <a:pt x="19200" y="12644"/>
                  </a:cubicBezTo>
                  <a:cubicBezTo>
                    <a:pt x="19600" y="12117"/>
                    <a:pt x="19200" y="11590"/>
                    <a:pt x="19600" y="11590"/>
                  </a:cubicBezTo>
                  <a:cubicBezTo>
                    <a:pt x="19600" y="11063"/>
                    <a:pt x="20000" y="11063"/>
                    <a:pt x="20000" y="11590"/>
                  </a:cubicBezTo>
                  <a:cubicBezTo>
                    <a:pt x="20400" y="11590"/>
                    <a:pt x="20400" y="11063"/>
                    <a:pt x="20400" y="11063"/>
                  </a:cubicBezTo>
                  <a:cubicBezTo>
                    <a:pt x="20400" y="11063"/>
                    <a:pt x="20800" y="11590"/>
                    <a:pt x="20800" y="11590"/>
                  </a:cubicBezTo>
                  <a:cubicBezTo>
                    <a:pt x="20800" y="11590"/>
                    <a:pt x="20800" y="11063"/>
                    <a:pt x="21200" y="10537"/>
                  </a:cubicBezTo>
                  <a:cubicBezTo>
                    <a:pt x="21200" y="10537"/>
                    <a:pt x="21600" y="10537"/>
                    <a:pt x="21600" y="1001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6" name="Shape 787">
              <a:extLst>
                <a:ext uri="{FF2B5EF4-FFF2-40B4-BE49-F238E27FC236}">
                  <a16:creationId xmlns:a16="http://schemas.microsoft.com/office/drawing/2014/main" id="{FEE8FB86-E33A-4DE1-B4B2-7A09A378B35E}"/>
                </a:ext>
              </a:extLst>
            </p:cNvPr>
            <p:cNvSpPr/>
            <p:nvPr/>
          </p:nvSpPr>
          <p:spPr>
            <a:xfrm>
              <a:off x="5117079" y="7672101"/>
              <a:ext cx="22784" cy="313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0" y="21600"/>
                    <a:pt x="0" y="21600"/>
                  </a:cubicBezTo>
                  <a:cubicBezTo>
                    <a:pt x="0" y="21600"/>
                    <a:pt x="0" y="21600"/>
                    <a:pt x="0" y="21600"/>
                  </a:cubicBezTo>
                  <a:cubicBezTo>
                    <a:pt x="0" y="10800"/>
                    <a:pt x="0" y="0"/>
                    <a:pt x="0" y="0"/>
                  </a:cubicBezTo>
                  <a:cubicBezTo>
                    <a:pt x="21600" y="0"/>
                    <a:pt x="21600" y="10800"/>
                    <a:pt x="21600" y="10800"/>
                  </a:cubicBezTo>
                  <a:cubicBezTo>
                    <a:pt x="21600" y="10800"/>
                    <a:pt x="21600" y="21600"/>
                    <a:pt x="21600" y="216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7" name="Shape 788">
              <a:extLst>
                <a:ext uri="{FF2B5EF4-FFF2-40B4-BE49-F238E27FC236}">
                  <a16:creationId xmlns:a16="http://schemas.microsoft.com/office/drawing/2014/main" id="{6082E90E-F930-4B16-8909-E34646492D55}"/>
                </a:ext>
              </a:extLst>
            </p:cNvPr>
            <p:cNvSpPr/>
            <p:nvPr/>
          </p:nvSpPr>
          <p:spPr>
            <a:xfrm>
              <a:off x="6854767" y="4972341"/>
              <a:ext cx="1081683" cy="666398"/>
            </a:xfrm>
            <a:custGeom>
              <a:avLst/>
              <a:gdLst/>
              <a:ahLst/>
              <a:cxnLst>
                <a:cxn ang="0">
                  <a:pos x="wd2" y="hd2"/>
                </a:cxn>
                <a:cxn ang="5400000">
                  <a:pos x="wd2" y="hd2"/>
                </a:cxn>
                <a:cxn ang="10800000">
                  <a:pos x="wd2" y="hd2"/>
                </a:cxn>
                <a:cxn ang="16200000">
                  <a:pos x="wd2" y="hd2"/>
                </a:cxn>
              </a:cxnLst>
              <a:rect l="0" t="0" r="r" b="b"/>
              <a:pathLst>
                <a:path w="21421" h="21600" extrusionOk="0">
                  <a:moveTo>
                    <a:pt x="21421" y="16332"/>
                  </a:moveTo>
                  <a:cubicBezTo>
                    <a:pt x="21421" y="15805"/>
                    <a:pt x="21421" y="15278"/>
                    <a:pt x="21421" y="14751"/>
                  </a:cubicBezTo>
                  <a:cubicBezTo>
                    <a:pt x="21099" y="14751"/>
                    <a:pt x="21099" y="14751"/>
                    <a:pt x="21099" y="14224"/>
                  </a:cubicBezTo>
                  <a:cubicBezTo>
                    <a:pt x="21099" y="14224"/>
                    <a:pt x="21099" y="14224"/>
                    <a:pt x="21099" y="13698"/>
                  </a:cubicBezTo>
                  <a:cubicBezTo>
                    <a:pt x="21099" y="13698"/>
                    <a:pt x="20776" y="13698"/>
                    <a:pt x="20776" y="13171"/>
                  </a:cubicBezTo>
                  <a:cubicBezTo>
                    <a:pt x="20776" y="13171"/>
                    <a:pt x="20776" y="12644"/>
                    <a:pt x="20776" y="12644"/>
                  </a:cubicBezTo>
                  <a:cubicBezTo>
                    <a:pt x="20776" y="12644"/>
                    <a:pt x="20454" y="12644"/>
                    <a:pt x="20454" y="12117"/>
                  </a:cubicBezTo>
                  <a:cubicBezTo>
                    <a:pt x="20454" y="12117"/>
                    <a:pt x="20454" y="12117"/>
                    <a:pt x="20454" y="11590"/>
                  </a:cubicBezTo>
                  <a:cubicBezTo>
                    <a:pt x="20454" y="10537"/>
                    <a:pt x="19809" y="11063"/>
                    <a:pt x="19809" y="11063"/>
                  </a:cubicBezTo>
                  <a:cubicBezTo>
                    <a:pt x="19809" y="10537"/>
                    <a:pt x="20131" y="10010"/>
                    <a:pt x="20131" y="9483"/>
                  </a:cubicBezTo>
                  <a:cubicBezTo>
                    <a:pt x="20131" y="8956"/>
                    <a:pt x="19809" y="8956"/>
                    <a:pt x="19809" y="8956"/>
                  </a:cubicBezTo>
                  <a:cubicBezTo>
                    <a:pt x="19809" y="8429"/>
                    <a:pt x="20131" y="8429"/>
                    <a:pt x="20131" y="8429"/>
                  </a:cubicBezTo>
                  <a:cubicBezTo>
                    <a:pt x="20454" y="7376"/>
                    <a:pt x="20131" y="6849"/>
                    <a:pt x="19809" y="6849"/>
                  </a:cubicBezTo>
                  <a:cubicBezTo>
                    <a:pt x="19809" y="6322"/>
                    <a:pt x="19487" y="6322"/>
                    <a:pt x="19487" y="5795"/>
                  </a:cubicBezTo>
                  <a:cubicBezTo>
                    <a:pt x="19164" y="5795"/>
                    <a:pt x="19487" y="5268"/>
                    <a:pt x="19487" y="5268"/>
                  </a:cubicBezTo>
                  <a:cubicBezTo>
                    <a:pt x="18842" y="5268"/>
                    <a:pt x="18520" y="5268"/>
                    <a:pt x="17875" y="4741"/>
                  </a:cubicBezTo>
                  <a:cubicBezTo>
                    <a:pt x="17875" y="4741"/>
                    <a:pt x="17552" y="4215"/>
                    <a:pt x="17552" y="4215"/>
                  </a:cubicBezTo>
                  <a:cubicBezTo>
                    <a:pt x="17230" y="4215"/>
                    <a:pt x="17230" y="4215"/>
                    <a:pt x="17230" y="4741"/>
                  </a:cubicBezTo>
                  <a:cubicBezTo>
                    <a:pt x="17230" y="4741"/>
                    <a:pt x="17230" y="4741"/>
                    <a:pt x="16908" y="4741"/>
                  </a:cubicBezTo>
                  <a:cubicBezTo>
                    <a:pt x="16908" y="4741"/>
                    <a:pt x="16585" y="5268"/>
                    <a:pt x="16585" y="5268"/>
                  </a:cubicBezTo>
                  <a:cubicBezTo>
                    <a:pt x="16263" y="5268"/>
                    <a:pt x="16263" y="4741"/>
                    <a:pt x="15940" y="4741"/>
                  </a:cubicBezTo>
                  <a:cubicBezTo>
                    <a:pt x="15618" y="4215"/>
                    <a:pt x="14973" y="3688"/>
                    <a:pt x="14973" y="2634"/>
                  </a:cubicBezTo>
                  <a:cubicBezTo>
                    <a:pt x="14973" y="2634"/>
                    <a:pt x="14973" y="2107"/>
                    <a:pt x="14973" y="2107"/>
                  </a:cubicBezTo>
                  <a:cubicBezTo>
                    <a:pt x="14651" y="2107"/>
                    <a:pt x="14328" y="2107"/>
                    <a:pt x="14006" y="2107"/>
                  </a:cubicBezTo>
                  <a:cubicBezTo>
                    <a:pt x="14006" y="1580"/>
                    <a:pt x="14006" y="1580"/>
                    <a:pt x="14006" y="1580"/>
                  </a:cubicBezTo>
                  <a:cubicBezTo>
                    <a:pt x="14006" y="1580"/>
                    <a:pt x="13684" y="1580"/>
                    <a:pt x="13684" y="1580"/>
                  </a:cubicBezTo>
                  <a:cubicBezTo>
                    <a:pt x="13684" y="1580"/>
                    <a:pt x="13684" y="1580"/>
                    <a:pt x="13361" y="1054"/>
                  </a:cubicBezTo>
                  <a:cubicBezTo>
                    <a:pt x="13361" y="1054"/>
                    <a:pt x="12717" y="0"/>
                    <a:pt x="12717" y="0"/>
                  </a:cubicBezTo>
                  <a:cubicBezTo>
                    <a:pt x="12394" y="0"/>
                    <a:pt x="12717" y="527"/>
                    <a:pt x="12717" y="1054"/>
                  </a:cubicBezTo>
                  <a:cubicBezTo>
                    <a:pt x="12394" y="1054"/>
                    <a:pt x="12394" y="527"/>
                    <a:pt x="12394" y="0"/>
                  </a:cubicBezTo>
                  <a:cubicBezTo>
                    <a:pt x="12072" y="0"/>
                    <a:pt x="11749" y="527"/>
                    <a:pt x="11749" y="527"/>
                  </a:cubicBezTo>
                  <a:cubicBezTo>
                    <a:pt x="11749" y="527"/>
                    <a:pt x="11427" y="1054"/>
                    <a:pt x="11427" y="1054"/>
                  </a:cubicBezTo>
                  <a:cubicBezTo>
                    <a:pt x="11105" y="1054"/>
                    <a:pt x="11105" y="1054"/>
                    <a:pt x="11105" y="1054"/>
                  </a:cubicBezTo>
                  <a:cubicBezTo>
                    <a:pt x="11105" y="1054"/>
                    <a:pt x="11105" y="1054"/>
                    <a:pt x="11105" y="1054"/>
                  </a:cubicBezTo>
                  <a:cubicBezTo>
                    <a:pt x="11105" y="1054"/>
                    <a:pt x="11105" y="1054"/>
                    <a:pt x="11105" y="1054"/>
                  </a:cubicBezTo>
                  <a:cubicBezTo>
                    <a:pt x="10782" y="1054"/>
                    <a:pt x="10460" y="1054"/>
                    <a:pt x="10460" y="1580"/>
                  </a:cubicBezTo>
                  <a:cubicBezTo>
                    <a:pt x="10137" y="1580"/>
                    <a:pt x="10137" y="2107"/>
                    <a:pt x="9815" y="2107"/>
                  </a:cubicBezTo>
                  <a:cubicBezTo>
                    <a:pt x="9493" y="2634"/>
                    <a:pt x="9815" y="3161"/>
                    <a:pt x="9815" y="3688"/>
                  </a:cubicBezTo>
                  <a:cubicBezTo>
                    <a:pt x="10137" y="4215"/>
                    <a:pt x="9815" y="4741"/>
                    <a:pt x="9815" y="5268"/>
                  </a:cubicBezTo>
                  <a:cubicBezTo>
                    <a:pt x="9815" y="5795"/>
                    <a:pt x="10137" y="6849"/>
                    <a:pt x="10137" y="7376"/>
                  </a:cubicBezTo>
                  <a:cubicBezTo>
                    <a:pt x="9815" y="7902"/>
                    <a:pt x="9815" y="8429"/>
                    <a:pt x="9493" y="8429"/>
                  </a:cubicBezTo>
                  <a:cubicBezTo>
                    <a:pt x="9493" y="8956"/>
                    <a:pt x="9170" y="8956"/>
                    <a:pt x="8848" y="9483"/>
                  </a:cubicBezTo>
                  <a:cubicBezTo>
                    <a:pt x="8525" y="10010"/>
                    <a:pt x="8203" y="10010"/>
                    <a:pt x="7881" y="10010"/>
                  </a:cubicBezTo>
                  <a:cubicBezTo>
                    <a:pt x="7558" y="10010"/>
                    <a:pt x="7558" y="10010"/>
                    <a:pt x="7558" y="9483"/>
                  </a:cubicBezTo>
                  <a:cubicBezTo>
                    <a:pt x="7236" y="9483"/>
                    <a:pt x="6914" y="9483"/>
                    <a:pt x="6914" y="9483"/>
                  </a:cubicBezTo>
                  <a:cubicBezTo>
                    <a:pt x="6591" y="8956"/>
                    <a:pt x="6591" y="8429"/>
                    <a:pt x="6591" y="7902"/>
                  </a:cubicBezTo>
                  <a:cubicBezTo>
                    <a:pt x="6591" y="7376"/>
                    <a:pt x="6269" y="6849"/>
                    <a:pt x="6269" y="6322"/>
                  </a:cubicBezTo>
                  <a:cubicBezTo>
                    <a:pt x="5946" y="5795"/>
                    <a:pt x="5624" y="5268"/>
                    <a:pt x="5302" y="5268"/>
                  </a:cubicBezTo>
                  <a:cubicBezTo>
                    <a:pt x="4979" y="4741"/>
                    <a:pt x="4657" y="4215"/>
                    <a:pt x="4657" y="3688"/>
                  </a:cubicBezTo>
                  <a:cubicBezTo>
                    <a:pt x="4657" y="3161"/>
                    <a:pt x="4979" y="3161"/>
                    <a:pt x="4657" y="3161"/>
                  </a:cubicBezTo>
                  <a:cubicBezTo>
                    <a:pt x="4334" y="3161"/>
                    <a:pt x="4334" y="3161"/>
                    <a:pt x="4012" y="3688"/>
                  </a:cubicBezTo>
                  <a:cubicBezTo>
                    <a:pt x="3690" y="3688"/>
                    <a:pt x="3690" y="3688"/>
                    <a:pt x="3367" y="4215"/>
                  </a:cubicBezTo>
                  <a:cubicBezTo>
                    <a:pt x="3045" y="4215"/>
                    <a:pt x="2722" y="4215"/>
                    <a:pt x="2400" y="4741"/>
                  </a:cubicBezTo>
                  <a:cubicBezTo>
                    <a:pt x="2078" y="4741"/>
                    <a:pt x="2078" y="5268"/>
                    <a:pt x="1755" y="5795"/>
                  </a:cubicBezTo>
                  <a:cubicBezTo>
                    <a:pt x="1755" y="6322"/>
                    <a:pt x="1433" y="6849"/>
                    <a:pt x="1111" y="6849"/>
                  </a:cubicBezTo>
                  <a:cubicBezTo>
                    <a:pt x="1111" y="7902"/>
                    <a:pt x="1433" y="8429"/>
                    <a:pt x="1111" y="9483"/>
                  </a:cubicBezTo>
                  <a:cubicBezTo>
                    <a:pt x="1111" y="10010"/>
                    <a:pt x="788" y="10537"/>
                    <a:pt x="466" y="10537"/>
                  </a:cubicBezTo>
                  <a:cubicBezTo>
                    <a:pt x="143" y="11063"/>
                    <a:pt x="143" y="11590"/>
                    <a:pt x="143" y="12117"/>
                  </a:cubicBezTo>
                  <a:cubicBezTo>
                    <a:pt x="143" y="12644"/>
                    <a:pt x="-179" y="13698"/>
                    <a:pt x="143" y="14224"/>
                  </a:cubicBezTo>
                  <a:cubicBezTo>
                    <a:pt x="-179" y="14224"/>
                    <a:pt x="143" y="15278"/>
                    <a:pt x="143" y="15805"/>
                  </a:cubicBezTo>
                  <a:cubicBezTo>
                    <a:pt x="143" y="16332"/>
                    <a:pt x="143" y="17385"/>
                    <a:pt x="143" y="17912"/>
                  </a:cubicBezTo>
                  <a:cubicBezTo>
                    <a:pt x="143" y="17912"/>
                    <a:pt x="466" y="17912"/>
                    <a:pt x="466" y="17912"/>
                  </a:cubicBezTo>
                  <a:cubicBezTo>
                    <a:pt x="466" y="17912"/>
                    <a:pt x="466" y="17385"/>
                    <a:pt x="788" y="16859"/>
                  </a:cubicBezTo>
                  <a:cubicBezTo>
                    <a:pt x="788" y="16859"/>
                    <a:pt x="1111" y="16332"/>
                    <a:pt x="1433" y="16332"/>
                  </a:cubicBezTo>
                  <a:cubicBezTo>
                    <a:pt x="1755" y="15805"/>
                    <a:pt x="1755" y="15805"/>
                    <a:pt x="2078" y="15805"/>
                  </a:cubicBezTo>
                  <a:cubicBezTo>
                    <a:pt x="2400" y="15278"/>
                    <a:pt x="3045" y="14751"/>
                    <a:pt x="3367" y="14751"/>
                  </a:cubicBezTo>
                  <a:cubicBezTo>
                    <a:pt x="3367" y="14751"/>
                    <a:pt x="3367" y="15278"/>
                    <a:pt x="3690" y="15278"/>
                  </a:cubicBezTo>
                  <a:cubicBezTo>
                    <a:pt x="3690" y="15278"/>
                    <a:pt x="4012" y="15278"/>
                    <a:pt x="4012" y="15278"/>
                  </a:cubicBezTo>
                  <a:cubicBezTo>
                    <a:pt x="4334" y="15278"/>
                    <a:pt x="4334" y="15278"/>
                    <a:pt x="4657" y="15278"/>
                  </a:cubicBezTo>
                  <a:cubicBezTo>
                    <a:pt x="4657" y="15278"/>
                    <a:pt x="4657" y="15278"/>
                    <a:pt x="4979" y="15278"/>
                  </a:cubicBezTo>
                  <a:cubicBezTo>
                    <a:pt x="5302" y="15278"/>
                    <a:pt x="5624" y="14751"/>
                    <a:pt x="5946" y="15278"/>
                  </a:cubicBezTo>
                  <a:cubicBezTo>
                    <a:pt x="5946" y="15278"/>
                    <a:pt x="5946" y="15805"/>
                    <a:pt x="5946" y="15805"/>
                  </a:cubicBezTo>
                  <a:cubicBezTo>
                    <a:pt x="6269" y="15805"/>
                    <a:pt x="6269" y="15805"/>
                    <a:pt x="6269" y="15805"/>
                  </a:cubicBezTo>
                  <a:cubicBezTo>
                    <a:pt x="6591" y="15278"/>
                    <a:pt x="6914" y="15805"/>
                    <a:pt x="7236" y="15805"/>
                  </a:cubicBezTo>
                  <a:cubicBezTo>
                    <a:pt x="7558" y="15805"/>
                    <a:pt x="8203" y="15278"/>
                    <a:pt x="8203" y="15805"/>
                  </a:cubicBezTo>
                  <a:cubicBezTo>
                    <a:pt x="8525" y="15805"/>
                    <a:pt x="8525" y="15805"/>
                    <a:pt x="8848" y="16332"/>
                  </a:cubicBezTo>
                  <a:cubicBezTo>
                    <a:pt x="9170" y="16332"/>
                    <a:pt x="9170" y="16332"/>
                    <a:pt x="9170" y="16332"/>
                  </a:cubicBezTo>
                  <a:cubicBezTo>
                    <a:pt x="9493" y="16332"/>
                    <a:pt x="9493" y="15805"/>
                    <a:pt x="9815" y="15805"/>
                  </a:cubicBezTo>
                  <a:cubicBezTo>
                    <a:pt x="10137" y="15805"/>
                    <a:pt x="10137" y="16332"/>
                    <a:pt x="10460" y="15805"/>
                  </a:cubicBezTo>
                  <a:cubicBezTo>
                    <a:pt x="10460" y="15805"/>
                    <a:pt x="10782" y="15805"/>
                    <a:pt x="10782" y="15278"/>
                  </a:cubicBezTo>
                  <a:cubicBezTo>
                    <a:pt x="10782" y="15278"/>
                    <a:pt x="11105" y="15278"/>
                    <a:pt x="11105" y="15278"/>
                  </a:cubicBezTo>
                  <a:cubicBezTo>
                    <a:pt x="11427" y="14751"/>
                    <a:pt x="11427" y="15278"/>
                    <a:pt x="11427" y="14751"/>
                  </a:cubicBezTo>
                  <a:cubicBezTo>
                    <a:pt x="11427" y="14751"/>
                    <a:pt x="11427" y="14751"/>
                    <a:pt x="11427" y="14751"/>
                  </a:cubicBezTo>
                  <a:cubicBezTo>
                    <a:pt x="11749" y="14751"/>
                    <a:pt x="11749" y="16332"/>
                    <a:pt x="12072" y="16332"/>
                  </a:cubicBezTo>
                  <a:cubicBezTo>
                    <a:pt x="12072" y="16859"/>
                    <a:pt x="12072" y="16859"/>
                    <a:pt x="12394" y="16859"/>
                  </a:cubicBezTo>
                  <a:cubicBezTo>
                    <a:pt x="12717" y="17385"/>
                    <a:pt x="13039" y="17385"/>
                    <a:pt x="13361" y="17385"/>
                  </a:cubicBezTo>
                  <a:cubicBezTo>
                    <a:pt x="13361" y="17385"/>
                    <a:pt x="13684" y="17385"/>
                    <a:pt x="13684" y="17385"/>
                  </a:cubicBezTo>
                  <a:cubicBezTo>
                    <a:pt x="14006" y="17385"/>
                    <a:pt x="13684" y="17385"/>
                    <a:pt x="14006" y="17912"/>
                  </a:cubicBezTo>
                  <a:cubicBezTo>
                    <a:pt x="14006" y="18439"/>
                    <a:pt x="14328" y="18439"/>
                    <a:pt x="14651" y="18966"/>
                  </a:cubicBezTo>
                  <a:cubicBezTo>
                    <a:pt x="14973" y="18966"/>
                    <a:pt x="15296" y="19493"/>
                    <a:pt x="15296" y="20020"/>
                  </a:cubicBezTo>
                  <a:cubicBezTo>
                    <a:pt x="15618" y="20546"/>
                    <a:pt x="15618" y="20546"/>
                    <a:pt x="15940" y="21073"/>
                  </a:cubicBezTo>
                  <a:cubicBezTo>
                    <a:pt x="15940" y="21073"/>
                    <a:pt x="16263" y="21073"/>
                    <a:pt x="16263" y="21600"/>
                  </a:cubicBezTo>
                  <a:cubicBezTo>
                    <a:pt x="16585" y="21600"/>
                    <a:pt x="16585" y="21600"/>
                    <a:pt x="16585" y="21600"/>
                  </a:cubicBezTo>
                  <a:cubicBezTo>
                    <a:pt x="16585" y="21600"/>
                    <a:pt x="16585" y="21073"/>
                    <a:pt x="16585" y="21073"/>
                  </a:cubicBezTo>
                  <a:cubicBezTo>
                    <a:pt x="16908" y="21073"/>
                    <a:pt x="16908" y="21600"/>
                    <a:pt x="17230" y="21073"/>
                  </a:cubicBezTo>
                  <a:cubicBezTo>
                    <a:pt x="17552" y="21073"/>
                    <a:pt x="17552" y="20020"/>
                    <a:pt x="17875" y="20020"/>
                  </a:cubicBezTo>
                  <a:cubicBezTo>
                    <a:pt x="17875" y="20020"/>
                    <a:pt x="18197" y="20020"/>
                    <a:pt x="18197" y="20020"/>
                  </a:cubicBezTo>
                  <a:cubicBezTo>
                    <a:pt x="18197" y="20020"/>
                    <a:pt x="18520" y="20546"/>
                    <a:pt x="18520" y="20546"/>
                  </a:cubicBezTo>
                  <a:cubicBezTo>
                    <a:pt x="18842" y="20546"/>
                    <a:pt x="18842" y="20020"/>
                    <a:pt x="18842" y="20020"/>
                  </a:cubicBezTo>
                  <a:cubicBezTo>
                    <a:pt x="18842" y="20020"/>
                    <a:pt x="19164" y="20546"/>
                    <a:pt x="19487" y="20546"/>
                  </a:cubicBezTo>
                  <a:cubicBezTo>
                    <a:pt x="19487" y="20546"/>
                    <a:pt x="19487" y="20546"/>
                    <a:pt x="19487" y="20020"/>
                  </a:cubicBezTo>
                  <a:cubicBezTo>
                    <a:pt x="19809" y="19493"/>
                    <a:pt x="19809" y="19493"/>
                    <a:pt x="19809" y="18966"/>
                  </a:cubicBezTo>
                  <a:cubicBezTo>
                    <a:pt x="19809" y="18966"/>
                    <a:pt x="20131" y="18966"/>
                    <a:pt x="20131" y="18439"/>
                  </a:cubicBezTo>
                  <a:cubicBezTo>
                    <a:pt x="20131" y="18439"/>
                    <a:pt x="20131" y="18439"/>
                    <a:pt x="20454" y="17912"/>
                  </a:cubicBezTo>
                  <a:cubicBezTo>
                    <a:pt x="20454" y="17912"/>
                    <a:pt x="21099" y="16859"/>
                    <a:pt x="21099" y="17385"/>
                  </a:cubicBezTo>
                  <a:cubicBezTo>
                    <a:pt x="21421" y="16859"/>
                    <a:pt x="21421" y="16332"/>
                    <a:pt x="21421" y="1633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8" name="Shape 789">
              <a:extLst>
                <a:ext uri="{FF2B5EF4-FFF2-40B4-BE49-F238E27FC236}">
                  <a16:creationId xmlns:a16="http://schemas.microsoft.com/office/drawing/2014/main" id="{00161489-D5FC-432A-A475-8DBE6259195F}"/>
                </a:ext>
              </a:extLst>
            </p:cNvPr>
            <p:cNvSpPr/>
            <p:nvPr/>
          </p:nvSpPr>
          <p:spPr>
            <a:xfrm>
              <a:off x="6706755" y="8515063"/>
              <a:ext cx="257657" cy="289996"/>
            </a:xfrm>
            <a:custGeom>
              <a:avLst/>
              <a:gdLst/>
              <a:ahLst/>
              <a:cxnLst>
                <a:cxn ang="0">
                  <a:pos x="wd2" y="hd2"/>
                </a:cxn>
                <a:cxn ang="5400000">
                  <a:pos x="wd2" y="hd2"/>
                </a:cxn>
                <a:cxn ang="10800000">
                  <a:pos x="wd2" y="hd2"/>
                </a:cxn>
                <a:cxn ang="16200000">
                  <a:pos x="wd2" y="hd2"/>
                </a:cxn>
              </a:cxnLst>
              <a:rect l="0" t="0" r="r" b="b"/>
              <a:pathLst>
                <a:path w="19941" h="20179" extrusionOk="0">
                  <a:moveTo>
                    <a:pt x="9459" y="1137"/>
                  </a:moveTo>
                  <a:cubicBezTo>
                    <a:pt x="8188" y="1137"/>
                    <a:pt x="10729" y="2274"/>
                    <a:pt x="10729" y="2274"/>
                  </a:cubicBezTo>
                  <a:cubicBezTo>
                    <a:pt x="12000" y="2274"/>
                    <a:pt x="12000" y="2274"/>
                    <a:pt x="12000" y="2274"/>
                  </a:cubicBezTo>
                  <a:cubicBezTo>
                    <a:pt x="13270" y="3411"/>
                    <a:pt x="13270" y="3411"/>
                    <a:pt x="13270" y="3411"/>
                  </a:cubicBezTo>
                  <a:cubicBezTo>
                    <a:pt x="13270" y="3411"/>
                    <a:pt x="13270" y="3411"/>
                    <a:pt x="13270" y="3411"/>
                  </a:cubicBezTo>
                  <a:cubicBezTo>
                    <a:pt x="13270" y="3411"/>
                    <a:pt x="13270" y="4547"/>
                    <a:pt x="13270" y="4547"/>
                  </a:cubicBezTo>
                  <a:cubicBezTo>
                    <a:pt x="14541" y="4547"/>
                    <a:pt x="13270" y="4547"/>
                    <a:pt x="14541" y="5684"/>
                  </a:cubicBezTo>
                  <a:cubicBezTo>
                    <a:pt x="15812" y="5684"/>
                    <a:pt x="15812" y="5684"/>
                    <a:pt x="15812" y="6821"/>
                  </a:cubicBezTo>
                  <a:cubicBezTo>
                    <a:pt x="17082" y="7958"/>
                    <a:pt x="18353" y="7958"/>
                    <a:pt x="18353" y="7958"/>
                  </a:cubicBezTo>
                  <a:cubicBezTo>
                    <a:pt x="20894" y="9095"/>
                    <a:pt x="19623" y="7958"/>
                    <a:pt x="19623" y="9095"/>
                  </a:cubicBezTo>
                  <a:cubicBezTo>
                    <a:pt x="19623" y="10232"/>
                    <a:pt x="19623" y="10232"/>
                    <a:pt x="19623" y="10232"/>
                  </a:cubicBezTo>
                  <a:cubicBezTo>
                    <a:pt x="18353" y="11368"/>
                    <a:pt x="18353" y="11368"/>
                    <a:pt x="18353" y="12505"/>
                  </a:cubicBezTo>
                  <a:cubicBezTo>
                    <a:pt x="17082" y="13642"/>
                    <a:pt x="17082" y="12505"/>
                    <a:pt x="18353" y="14779"/>
                  </a:cubicBezTo>
                  <a:cubicBezTo>
                    <a:pt x="17082" y="14779"/>
                    <a:pt x="15812" y="13642"/>
                    <a:pt x="15812" y="14779"/>
                  </a:cubicBezTo>
                  <a:cubicBezTo>
                    <a:pt x="14541" y="13642"/>
                    <a:pt x="14541" y="15916"/>
                    <a:pt x="14541" y="17053"/>
                  </a:cubicBezTo>
                  <a:cubicBezTo>
                    <a:pt x="13270" y="17053"/>
                    <a:pt x="13270" y="15916"/>
                    <a:pt x="13270" y="15916"/>
                  </a:cubicBezTo>
                  <a:cubicBezTo>
                    <a:pt x="12000" y="14779"/>
                    <a:pt x="12000" y="14779"/>
                    <a:pt x="12000" y="15916"/>
                  </a:cubicBezTo>
                  <a:cubicBezTo>
                    <a:pt x="9459" y="15916"/>
                    <a:pt x="8188" y="15916"/>
                    <a:pt x="8188" y="17053"/>
                  </a:cubicBezTo>
                  <a:cubicBezTo>
                    <a:pt x="8188" y="18189"/>
                    <a:pt x="8188" y="21600"/>
                    <a:pt x="6918" y="19326"/>
                  </a:cubicBezTo>
                  <a:cubicBezTo>
                    <a:pt x="6918" y="20463"/>
                    <a:pt x="6918" y="20463"/>
                    <a:pt x="5647" y="19326"/>
                  </a:cubicBezTo>
                  <a:cubicBezTo>
                    <a:pt x="5647" y="19326"/>
                    <a:pt x="6918" y="19326"/>
                    <a:pt x="6918" y="18189"/>
                  </a:cubicBezTo>
                  <a:cubicBezTo>
                    <a:pt x="6918" y="17053"/>
                    <a:pt x="5647" y="14779"/>
                    <a:pt x="4376" y="14779"/>
                  </a:cubicBezTo>
                  <a:cubicBezTo>
                    <a:pt x="4376" y="13642"/>
                    <a:pt x="3106" y="13642"/>
                    <a:pt x="3106" y="13642"/>
                  </a:cubicBezTo>
                  <a:cubicBezTo>
                    <a:pt x="1835" y="12505"/>
                    <a:pt x="1835" y="13642"/>
                    <a:pt x="1835" y="12505"/>
                  </a:cubicBezTo>
                  <a:cubicBezTo>
                    <a:pt x="1835" y="12505"/>
                    <a:pt x="1835" y="11368"/>
                    <a:pt x="565" y="11368"/>
                  </a:cubicBezTo>
                  <a:cubicBezTo>
                    <a:pt x="565" y="10232"/>
                    <a:pt x="565" y="10232"/>
                    <a:pt x="565" y="10232"/>
                  </a:cubicBezTo>
                  <a:cubicBezTo>
                    <a:pt x="565" y="9095"/>
                    <a:pt x="565" y="9095"/>
                    <a:pt x="565" y="9095"/>
                  </a:cubicBezTo>
                  <a:cubicBezTo>
                    <a:pt x="565" y="9095"/>
                    <a:pt x="565" y="9095"/>
                    <a:pt x="565" y="7958"/>
                  </a:cubicBezTo>
                  <a:cubicBezTo>
                    <a:pt x="565" y="7958"/>
                    <a:pt x="-706" y="6821"/>
                    <a:pt x="565" y="6821"/>
                  </a:cubicBezTo>
                  <a:cubicBezTo>
                    <a:pt x="565" y="6821"/>
                    <a:pt x="565" y="6821"/>
                    <a:pt x="1835" y="6821"/>
                  </a:cubicBezTo>
                  <a:cubicBezTo>
                    <a:pt x="1835" y="6821"/>
                    <a:pt x="1835" y="6821"/>
                    <a:pt x="1835" y="6821"/>
                  </a:cubicBezTo>
                  <a:cubicBezTo>
                    <a:pt x="1835" y="6821"/>
                    <a:pt x="1835" y="6821"/>
                    <a:pt x="3106" y="6821"/>
                  </a:cubicBezTo>
                  <a:cubicBezTo>
                    <a:pt x="3106" y="5684"/>
                    <a:pt x="4376" y="5684"/>
                    <a:pt x="5647" y="5684"/>
                  </a:cubicBezTo>
                  <a:cubicBezTo>
                    <a:pt x="5647" y="4547"/>
                    <a:pt x="4376" y="4547"/>
                    <a:pt x="4376" y="4547"/>
                  </a:cubicBezTo>
                  <a:cubicBezTo>
                    <a:pt x="4376" y="4547"/>
                    <a:pt x="5647" y="3411"/>
                    <a:pt x="5647" y="3411"/>
                  </a:cubicBezTo>
                  <a:cubicBezTo>
                    <a:pt x="6918" y="3411"/>
                    <a:pt x="6918" y="3411"/>
                    <a:pt x="6918" y="2274"/>
                  </a:cubicBezTo>
                  <a:cubicBezTo>
                    <a:pt x="6918" y="2274"/>
                    <a:pt x="5647" y="1137"/>
                    <a:pt x="6918" y="1137"/>
                  </a:cubicBezTo>
                  <a:cubicBezTo>
                    <a:pt x="6918" y="1137"/>
                    <a:pt x="8188" y="0"/>
                    <a:pt x="8188" y="0"/>
                  </a:cubicBezTo>
                  <a:cubicBezTo>
                    <a:pt x="8188" y="0"/>
                    <a:pt x="9459" y="0"/>
                    <a:pt x="9459" y="113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99" name="Shape 790">
              <a:extLst>
                <a:ext uri="{FF2B5EF4-FFF2-40B4-BE49-F238E27FC236}">
                  <a16:creationId xmlns:a16="http://schemas.microsoft.com/office/drawing/2014/main" id="{53EEF841-F3F2-4D1C-A848-9E007E72ABBA}"/>
                </a:ext>
              </a:extLst>
            </p:cNvPr>
            <p:cNvSpPr/>
            <p:nvPr/>
          </p:nvSpPr>
          <p:spPr>
            <a:xfrm>
              <a:off x="4685423" y="7703429"/>
              <a:ext cx="1784385" cy="2096017"/>
            </a:xfrm>
            <a:custGeom>
              <a:avLst/>
              <a:gdLst/>
              <a:ahLst/>
              <a:cxnLst>
                <a:cxn ang="0">
                  <a:pos x="wd2" y="hd2"/>
                </a:cxn>
                <a:cxn ang="5400000">
                  <a:pos x="wd2" y="hd2"/>
                </a:cxn>
                <a:cxn ang="10800000">
                  <a:pos x="wd2" y="hd2"/>
                </a:cxn>
                <a:cxn ang="16200000">
                  <a:pos x="wd2" y="hd2"/>
                </a:cxn>
              </a:cxnLst>
              <a:rect l="0" t="0" r="r" b="b"/>
              <a:pathLst>
                <a:path w="21551" h="21600" extrusionOk="0">
                  <a:moveTo>
                    <a:pt x="3093" y="16744"/>
                  </a:moveTo>
                  <a:cubicBezTo>
                    <a:pt x="3093" y="16744"/>
                    <a:pt x="3093" y="16744"/>
                    <a:pt x="3093" y="16744"/>
                  </a:cubicBezTo>
                  <a:moveTo>
                    <a:pt x="5842" y="14065"/>
                  </a:moveTo>
                  <a:cubicBezTo>
                    <a:pt x="5646" y="13898"/>
                    <a:pt x="5646" y="13730"/>
                    <a:pt x="5646" y="13395"/>
                  </a:cubicBezTo>
                  <a:cubicBezTo>
                    <a:pt x="5646" y="13395"/>
                    <a:pt x="5646" y="13563"/>
                    <a:pt x="5646" y="13563"/>
                  </a:cubicBezTo>
                  <a:cubicBezTo>
                    <a:pt x="5646" y="13563"/>
                    <a:pt x="5646" y="13563"/>
                    <a:pt x="5646" y="13395"/>
                  </a:cubicBezTo>
                  <a:cubicBezTo>
                    <a:pt x="5646" y="13395"/>
                    <a:pt x="5646" y="13395"/>
                    <a:pt x="5646" y="13395"/>
                  </a:cubicBezTo>
                  <a:cubicBezTo>
                    <a:pt x="5646" y="13395"/>
                    <a:pt x="5646" y="13395"/>
                    <a:pt x="5646" y="13395"/>
                  </a:cubicBezTo>
                  <a:cubicBezTo>
                    <a:pt x="5646" y="13395"/>
                    <a:pt x="5449" y="13395"/>
                    <a:pt x="5449" y="13228"/>
                  </a:cubicBezTo>
                  <a:cubicBezTo>
                    <a:pt x="5449" y="13228"/>
                    <a:pt x="5449" y="13228"/>
                    <a:pt x="5449" y="13228"/>
                  </a:cubicBezTo>
                  <a:cubicBezTo>
                    <a:pt x="5449" y="13228"/>
                    <a:pt x="5253" y="13228"/>
                    <a:pt x="5253" y="13228"/>
                  </a:cubicBezTo>
                  <a:cubicBezTo>
                    <a:pt x="5449" y="13228"/>
                    <a:pt x="5449" y="13060"/>
                    <a:pt x="5449" y="13060"/>
                  </a:cubicBezTo>
                  <a:cubicBezTo>
                    <a:pt x="5646" y="13060"/>
                    <a:pt x="5646" y="13060"/>
                    <a:pt x="5646" y="13060"/>
                  </a:cubicBezTo>
                  <a:cubicBezTo>
                    <a:pt x="5449" y="13060"/>
                    <a:pt x="5449" y="13060"/>
                    <a:pt x="5449" y="13060"/>
                  </a:cubicBezTo>
                  <a:cubicBezTo>
                    <a:pt x="5449" y="12893"/>
                    <a:pt x="5253" y="13060"/>
                    <a:pt x="5253" y="13060"/>
                  </a:cubicBezTo>
                  <a:cubicBezTo>
                    <a:pt x="5253" y="13060"/>
                    <a:pt x="5253" y="13060"/>
                    <a:pt x="5253" y="13060"/>
                  </a:cubicBezTo>
                  <a:cubicBezTo>
                    <a:pt x="5253" y="13060"/>
                    <a:pt x="5253" y="12893"/>
                    <a:pt x="5253" y="12893"/>
                  </a:cubicBezTo>
                  <a:cubicBezTo>
                    <a:pt x="5253" y="12893"/>
                    <a:pt x="5253" y="12893"/>
                    <a:pt x="5253" y="12893"/>
                  </a:cubicBezTo>
                  <a:cubicBezTo>
                    <a:pt x="5449" y="12893"/>
                    <a:pt x="5449" y="12726"/>
                    <a:pt x="5253" y="12726"/>
                  </a:cubicBezTo>
                  <a:cubicBezTo>
                    <a:pt x="5253" y="12726"/>
                    <a:pt x="5253" y="12726"/>
                    <a:pt x="5253" y="12726"/>
                  </a:cubicBezTo>
                  <a:cubicBezTo>
                    <a:pt x="5253" y="12893"/>
                    <a:pt x="5253" y="12726"/>
                    <a:pt x="5253" y="12893"/>
                  </a:cubicBezTo>
                  <a:cubicBezTo>
                    <a:pt x="5253" y="12726"/>
                    <a:pt x="5056" y="12726"/>
                    <a:pt x="5056" y="12726"/>
                  </a:cubicBezTo>
                  <a:cubicBezTo>
                    <a:pt x="5056" y="12726"/>
                    <a:pt x="5056" y="12726"/>
                    <a:pt x="5056" y="12558"/>
                  </a:cubicBezTo>
                  <a:cubicBezTo>
                    <a:pt x="5056" y="12726"/>
                    <a:pt x="5056" y="12726"/>
                    <a:pt x="5056" y="12726"/>
                  </a:cubicBezTo>
                  <a:cubicBezTo>
                    <a:pt x="4860" y="12726"/>
                    <a:pt x="4860" y="12726"/>
                    <a:pt x="4860" y="12726"/>
                  </a:cubicBezTo>
                  <a:cubicBezTo>
                    <a:pt x="4860" y="12726"/>
                    <a:pt x="4860" y="12558"/>
                    <a:pt x="4860" y="12558"/>
                  </a:cubicBezTo>
                  <a:cubicBezTo>
                    <a:pt x="4860" y="12558"/>
                    <a:pt x="4860" y="12558"/>
                    <a:pt x="4860" y="12726"/>
                  </a:cubicBezTo>
                  <a:cubicBezTo>
                    <a:pt x="4860" y="12558"/>
                    <a:pt x="4860" y="12558"/>
                    <a:pt x="4860" y="12558"/>
                  </a:cubicBezTo>
                  <a:cubicBezTo>
                    <a:pt x="4664" y="12558"/>
                    <a:pt x="4664" y="12726"/>
                    <a:pt x="4664" y="12726"/>
                  </a:cubicBezTo>
                  <a:cubicBezTo>
                    <a:pt x="4664" y="12726"/>
                    <a:pt x="4467" y="12726"/>
                    <a:pt x="4467" y="12893"/>
                  </a:cubicBezTo>
                  <a:cubicBezTo>
                    <a:pt x="4271" y="12893"/>
                    <a:pt x="4271" y="13060"/>
                    <a:pt x="4075" y="13060"/>
                  </a:cubicBezTo>
                  <a:cubicBezTo>
                    <a:pt x="4075" y="13060"/>
                    <a:pt x="3878" y="13228"/>
                    <a:pt x="3878" y="13228"/>
                  </a:cubicBezTo>
                  <a:cubicBezTo>
                    <a:pt x="3878" y="13228"/>
                    <a:pt x="3682" y="13228"/>
                    <a:pt x="3682" y="13228"/>
                  </a:cubicBezTo>
                  <a:cubicBezTo>
                    <a:pt x="3682" y="13395"/>
                    <a:pt x="3486" y="13395"/>
                    <a:pt x="3486" y="13395"/>
                  </a:cubicBezTo>
                  <a:cubicBezTo>
                    <a:pt x="3289" y="13395"/>
                    <a:pt x="3093" y="13395"/>
                    <a:pt x="3093" y="13395"/>
                  </a:cubicBezTo>
                  <a:cubicBezTo>
                    <a:pt x="2896" y="13228"/>
                    <a:pt x="2896" y="13228"/>
                    <a:pt x="2896" y="13060"/>
                  </a:cubicBezTo>
                  <a:cubicBezTo>
                    <a:pt x="2896" y="13228"/>
                    <a:pt x="2896" y="13228"/>
                    <a:pt x="2896" y="13228"/>
                  </a:cubicBezTo>
                  <a:cubicBezTo>
                    <a:pt x="2896" y="13395"/>
                    <a:pt x="2700" y="13563"/>
                    <a:pt x="2896" y="13563"/>
                  </a:cubicBezTo>
                  <a:cubicBezTo>
                    <a:pt x="2896" y="13730"/>
                    <a:pt x="2896" y="13730"/>
                    <a:pt x="2896" y="13730"/>
                  </a:cubicBezTo>
                  <a:cubicBezTo>
                    <a:pt x="2896" y="13898"/>
                    <a:pt x="2700" y="13898"/>
                    <a:pt x="2896" y="13898"/>
                  </a:cubicBezTo>
                  <a:cubicBezTo>
                    <a:pt x="2896" y="13898"/>
                    <a:pt x="2896" y="13898"/>
                    <a:pt x="2896" y="13898"/>
                  </a:cubicBezTo>
                  <a:cubicBezTo>
                    <a:pt x="2896" y="13898"/>
                    <a:pt x="2896" y="13898"/>
                    <a:pt x="2896" y="13898"/>
                  </a:cubicBezTo>
                  <a:cubicBezTo>
                    <a:pt x="3093" y="13898"/>
                    <a:pt x="3093" y="13898"/>
                    <a:pt x="3093" y="14065"/>
                  </a:cubicBezTo>
                  <a:cubicBezTo>
                    <a:pt x="3289" y="14233"/>
                    <a:pt x="3289" y="14400"/>
                    <a:pt x="3289" y="14400"/>
                  </a:cubicBezTo>
                  <a:cubicBezTo>
                    <a:pt x="3289" y="14400"/>
                    <a:pt x="3289" y="14400"/>
                    <a:pt x="3486" y="14567"/>
                  </a:cubicBezTo>
                  <a:cubicBezTo>
                    <a:pt x="3486" y="14567"/>
                    <a:pt x="3486" y="14735"/>
                    <a:pt x="3486" y="14735"/>
                  </a:cubicBezTo>
                  <a:cubicBezTo>
                    <a:pt x="3486" y="14902"/>
                    <a:pt x="3486" y="14902"/>
                    <a:pt x="3289" y="15070"/>
                  </a:cubicBezTo>
                  <a:cubicBezTo>
                    <a:pt x="3289" y="15070"/>
                    <a:pt x="3289" y="15237"/>
                    <a:pt x="3289" y="15405"/>
                  </a:cubicBezTo>
                  <a:cubicBezTo>
                    <a:pt x="3289" y="15405"/>
                    <a:pt x="3289" y="15237"/>
                    <a:pt x="3289" y="15237"/>
                  </a:cubicBezTo>
                  <a:cubicBezTo>
                    <a:pt x="3289" y="15237"/>
                    <a:pt x="3289" y="15237"/>
                    <a:pt x="3289" y="15237"/>
                  </a:cubicBezTo>
                  <a:cubicBezTo>
                    <a:pt x="3486" y="15070"/>
                    <a:pt x="3486" y="15405"/>
                    <a:pt x="3486" y="15572"/>
                  </a:cubicBezTo>
                  <a:cubicBezTo>
                    <a:pt x="3486" y="15572"/>
                    <a:pt x="3486" y="15572"/>
                    <a:pt x="3486" y="15572"/>
                  </a:cubicBezTo>
                  <a:cubicBezTo>
                    <a:pt x="3486" y="15572"/>
                    <a:pt x="3486" y="15740"/>
                    <a:pt x="3486" y="15740"/>
                  </a:cubicBezTo>
                  <a:cubicBezTo>
                    <a:pt x="3486" y="15740"/>
                    <a:pt x="3486" y="15572"/>
                    <a:pt x="3289" y="15572"/>
                  </a:cubicBezTo>
                  <a:cubicBezTo>
                    <a:pt x="3289" y="15740"/>
                    <a:pt x="3486" y="15907"/>
                    <a:pt x="3289" y="15907"/>
                  </a:cubicBezTo>
                  <a:cubicBezTo>
                    <a:pt x="3289" y="16074"/>
                    <a:pt x="3289" y="16242"/>
                    <a:pt x="3289" y="16242"/>
                  </a:cubicBezTo>
                  <a:cubicBezTo>
                    <a:pt x="3289" y="16409"/>
                    <a:pt x="3289" y="16409"/>
                    <a:pt x="3289" y="16577"/>
                  </a:cubicBezTo>
                  <a:cubicBezTo>
                    <a:pt x="3289" y="16577"/>
                    <a:pt x="3289" y="16577"/>
                    <a:pt x="3289" y="16744"/>
                  </a:cubicBezTo>
                  <a:cubicBezTo>
                    <a:pt x="3289" y="16744"/>
                    <a:pt x="3289" y="16744"/>
                    <a:pt x="3289" y="16744"/>
                  </a:cubicBezTo>
                  <a:cubicBezTo>
                    <a:pt x="3289" y="16744"/>
                    <a:pt x="3289" y="16744"/>
                    <a:pt x="3289" y="16744"/>
                  </a:cubicBezTo>
                  <a:cubicBezTo>
                    <a:pt x="3289" y="16744"/>
                    <a:pt x="3289" y="16744"/>
                    <a:pt x="3289" y="16912"/>
                  </a:cubicBezTo>
                  <a:cubicBezTo>
                    <a:pt x="3486" y="16912"/>
                    <a:pt x="3289" y="16912"/>
                    <a:pt x="3486" y="16912"/>
                  </a:cubicBezTo>
                  <a:cubicBezTo>
                    <a:pt x="3486" y="16912"/>
                    <a:pt x="3486" y="16912"/>
                    <a:pt x="3486" y="16912"/>
                  </a:cubicBezTo>
                  <a:cubicBezTo>
                    <a:pt x="3486" y="16912"/>
                    <a:pt x="3486" y="16912"/>
                    <a:pt x="3486" y="16912"/>
                  </a:cubicBezTo>
                  <a:cubicBezTo>
                    <a:pt x="3682" y="16912"/>
                    <a:pt x="3486" y="17079"/>
                    <a:pt x="3682" y="17247"/>
                  </a:cubicBezTo>
                  <a:cubicBezTo>
                    <a:pt x="3682" y="17247"/>
                    <a:pt x="3682" y="17247"/>
                    <a:pt x="3682" y="17247"/>
                  </a:cubicBezTo>
                  <a:cubicBezTo>
                    <a:pt x="3682" y="17247"/>
                    <a:pt x="3682" y="17247"/>
                    <a:pt x="3682" y="17414"/>
                  </a:cubicBezTo>
                  <a:cubicBezTo>
                    <a:pt x="3682" y="17247"/>
                    <a:pt x="3878" y="17247"/>
                    <a:pt x="4075" y="17247"/>
                  </a:cubicBezTo>
                  <a:cubicBezTo>
                    <a:pt x="4075" y="17247"/>
                    <a:pt x="4075" y="17247"/>
                    <a:pt x="4075" y="17247"/>
                  </a:cubicBezTo>
                  <a:cubicBezTo>
                    <a:pt x="4075" y="17414"/>
                    <a:pt x="4271" y="17079"/>
                    <a:pt x="4467" y="17079"/>
                  </a:cubicBezTo>
                  <a:cubicBezTo>
                    <a:pt x="4467" y="17079"/>
                    <a:pt x="4467" y="16912"/>
                    <a:pt x="4467" y="16912"/>
                  </a:cubicBezTo>
                  <a:cubicBezTo>
                    <a:pt x="4467" y="16912"/>
                    <a:pt x="4467" y="16912"/>
                    <a:pt x="4467" y="16744"/>
                  </a:cubicBezTo>
                  <a:cubicBezTo>
                    <a:pt x="4467" y="16744"/>
                    <a:pt x="4467" y="16744"/>
                    <a:pt x="4467" y="16744"/>
                  </a:cubicBezTo>
                  <a:cubicBezTo>
                    <a:pt x="4467" y="16577"/>
                    <a:pt x="4467" y="16577"/>
                    <a:pt x="4467" y="16577"/>
                  </a:cubicBezTo>
                  <a:cubicBezTo>
                    <a:pt x="4467" y="16577"/>
                    <a:pt x="4467" y="16744"/>
                    <a:pt x="4664" y="16744"/>
                  </a:cubicBezTo>
                  <a:cubicBezTo>
                    <a:pt x="4664" y="16744"/>
                    <a:pt x="4664" y="16577"/>
                    <a:pt x="4860" y="16744"/>
                  </a:cubicBezTo>
                  <a:cubicBezTo>
                    <a:pt x="5056" y="16744"/>
                    <a:pt x="5056" y="16744"/>
                    <a:pt x="5253" y="16912"/>
                  </a:cubicBezTo>
                  <a:cubicBezTo>
                    <a:pt x="5253" y="16912"/>
                    <a:pt x="5253" y="16744"/>
                    <a:pt x="5253" y="16912"/>
                  </a:cubicBezTo>
                  <a:cubicBezTo>
                    <a:pt x="5449" y="16744"/>
                    <a:pt x="5449" y="16577"/>
                    <a:pt x="5449" y="16577"/>
                  </a:cubicBezTo>
                  <a:cubicBezTo>
                    <a:pt x="5449" y="16409"/>
                    <a:pt x="5449" y="16242"/>
                    <a:pt x="5449" y="16074"/>
                  </a:cubicBezTo>
                  <a:cubicBezTo>
                    <a:pt x="5449" y="16074"/>
                    <a:pt x="5449" y="15907"/>
                    <a:pt x="5646" y="15740"/>
                  </a:cubicBezTo>
                  <a:cubicBezTo>
                    <a:pt x="5646" y="15572"/>
                    <a:pt x="5646" y="15405"/>
                    <a:pt x="5646" y="15237"/>
                  </a:cubicBezTo>
                  <a:cubicBezTo>
                    <a:pt x="5646" y="15237"/>
                    <a:pt x="5646" y="15237"/>
                    <a:pt x="5646" y="15237"/>
                  </a:cubicBezTo>
                  <a:cubicBezTo>
                    <a:pt x="5646" y="15070"/>
                    <a:pt x="5646" y="15070"/>
                    <a:pt x="5646" y="14902"/>
                  </a:cubicBezTo>
                  <a:cubicBezTo>
                    <a:pt x="5646" y="14735"/>
                    <a:pt x="5449" y="14735"/>
                    <a:pt x="5449" y="14567"/>
                  </a:cubicBezTo>
                  <a:cubicBezTo>
                    <a:pt x="5449" y="14400"/>
                    <a:pt x="5842" y="14233"/>
                    <a:pt x="5842" y="14065"/>
                  </a:cubicBezTo>
                  <a:close/>
                  <a:moveTo>
                    <a:pt x="3486" y="16912"/>
                  </a:moveTo>
                  <a:cubicBezTo>
                    <a:pt x="3289" y="16912"/>
                    <a:pt x="3289" y="16912"/>
                    <a:pt x="3289" y="16912"/>
                  </a:cubicBezTo>
                  <a:cubicBezTo>
                    <a:pt x="3093" y="16912"/>
                    <a:pt x="3289" y="17247"/>
                    <a:pt x="3289" y="17247"/>
                  </a:cubicBezTo>
                  <a:cubicBezTo>
                    <a:pt x="3289" y="17247"/>
                    <a:pt x="3486" y="16912"/>
                    <a:pt x="3486" y="16912"/>
                  </a:cubicBezTo>
                  <a:close/>
                  <a:moveTo>
                    <a:pt x="3093" y="12893"/>
                  </a:moveTo>
                  <a:cubicBezTo>
                    <a:pt x="2896" y="12893"/>
                    <a:pt x="2896" y="13060"/>
                    <a:pt x="2896" y="13060"/>
                  </a:cubicBezTo>
                  <a:cubicBezTo>
                    <a:pt x="2896" y="13060"/>
                    <a:pt x="2896" y="13060"/>
                    <a:pt x="2896" y="13060"/>
                  </a:cubicBezTo>
                  <a:cubicBezTo>
                    <a:pt x="2896" y="12893"/>
                    <a:pt x="3289" y="12893"/>
                    <a:pt x="3093" y="12726"/>
                  </a:cubicBezTo>
                  <a:cubicBezTo>
                    <a:pt x="3093" y="12893"/>
                    <a:pt x="3093" y="12893"/>
                    <a:pt x="3093" y="12893"/>
                  </a:cubicBezTo>
                  <a:close/>
                  <a:moveTo>
                    <a:pt x="5253" y="12726"/>
                  </a:moveTo>
                  <a:cubicBezTo>
                    <a:pt x="5253" y="12726"/>
                    <a:pt x="5253" y="12726"/>
                    <a:pt x="5253" y="12726"/>
                  </a:cubicBezTo>
                  <a:cubicBezTo>
                    <a:pt x="5253" y="12726"/>
                    <a:pt x="5253" y="12558"/>
                    <a:pt x="5253" y="12558"/>
                  </a:cubicBezTo>
                  <a:cubicBezTo>
                    <a:pt x="5253" y="12558"/>
                    <a:pt x="5253" y="12726"/>
                    <a:pt x="5253" y="12726"/>
                  </a:cubicBezTo>
                  <a:close/>
                  <a:moveTo>
                    <a:pt x="5056" y="12558"/>
                  </a:moveTo>
                  <a:cubicBezTo>
                    <a:pt x="5056" y="12558"/>
                    <a:pt x="5056" y="12726"/>
                    <a:pt x="5056" y="12558"/>
                  </a:cubicBezTo>
                  <a:cubicBezTo>
                    <a:pt x="5056" y="12558"/>
                    <a:pt x="5056" y="12558"/>
                    <a:pt x="5056" y="12558"/>
                  </a:cubicBezTo>
                  <a:close/>
                  <a:moveTo>
                    <a:pt x="21551" y="14902"/>
                  </a:moveTo>
                  <a:cubicBezTo>
                    <a:pt x="21551" y="14735"/>
                    <a:pt x="21355" y="14233"/>
                    <a:pt x="21158" y="14233"/>
                  </a:cubicBezTo>
                  <a:cubicBezTo>
                    <a:pt x="20962" y="14065"/>
                    <a:pt x="20766" y="14065"/>
                    <a:pt x="20766" y="13898"/>
                  </a:cubicBezTo>
                  <a:cubicBezTo>
                    <a:pt x="20766" y="13898"/>
                    <a:pt x="20766" y="13730"/>
                    <a:pt x="20569" y="13730"/>
                  </a:cubicBezTo>
                  <a:cubicBezTo>
                    <a:pt x="20569" y="13730"/>
                    <a:pt x="20176" y="13563"/>
                    <a:pt x="19980" y="13395"/>
                  </a:cubicBezTo>
                  <a:cubicBezTo>
                    <a:pt x="19587" y="13228"/>
                    <a:pt x="19391" y="13060"/>
                    <a:pt x="18998" y="12893"/>
                  </a:cubicBezTo>
                  <a:cubicBezTo>
                    <a:pt x="18606" y="12726"/>
                    <a:pt x="18016" y="12558"/>
                    <a:pt x="17624" y="12391"/>
                  </a:cubicBezTo>
                  <a:cubicBezTo>
                    <a:pt x="17427" y="12223"/>
                    <a:pt x="17035" y="12223"/>
                    <a:pt x="16838" y="12056"/>
                  </a:cubicBezTo>
                  <a:cubicBezTo>
                    <a:pt x="16642" y="11721"/>
                    <a:pt x="17231" y="11721"/>
                    <a:pt x="17427" y="11386"/>
                  </a:cubicBezTo>
                  <a:cubicBezTo>
                    <a:pt x="17624" y="11051"/>
                    <a:pt x="16446" y="11219"/>
                    <a:pt x="16053" y="11219"/>
                  </a:cubicBezTo>
                  <a:cubicBezTo>
                    <a:pt x="15856" y="11219"/>
                    <a:pt x="15660" y="11219"/>
                    <a:pt x="15267" y="11051"/>
                  </a:cubicBezTo>
                  <a:cubicBezTo>
                    <a:pt x="15267" y="11051"/>
                    <a:pt x="15267" y="11051"/>
                    <a:pt x="15071" y="10884"/>
                  </a:cubicBezTo>
                  <a:cubicBezTo>
                    <a:pt x="15071" y="10884"/>
                    <a:pt x="14875" y="10884"/>
                    <a:pt x="14875" y="10884"/>
                  </a:cubicBezTo>
                  <a:cubicBezTo>
                    <a:pt x="14678" y="10884"/>
                    <a:pt x="14875" y="10716"/>
                    <a:pt x="14678" y="10716"/>
                  </a:cubicBezTo>
                  <a:cubicBezTo>
                    <a:pt x="14678" y="10549"/>
                    <a:pt x="14482" y="10549"/>
                    <a:pt x="14286" y="10381"/>
                  </a:cubicBezTo>
                  <a:cubicBezTo>
                    <a:pt x="14089" y="10214"/>
                    <a:pt x="13696" y="9879"/>
                    <a:pt x="13500" y="9712"/>
                  </a:cubicBezTo>
                  <a:cubicBezTo>
                    <a:pt x="13500" y="9544"/>
                    <a:pt x="13304" y="9377"/>
                    <a:pt x="13304" y="9209"/>
                  </a:cubicBezTo>
                  <a:cubicBezTo>
                    <a:pt x="13107" y="8874"/>
                    <a:pt x="13107" y="8540"/>
                    <a:pt x="12911" y="8205"/>
                  </a:cubicBezTo>
                  <a:cubicBezTo>
                    <a:pt x="12911" y="8037"/>
                    <a:pt x="12715" y="7870"/>
                    <a:pt x="12715" y="7702"/>
                  </a:cubicBezTo>
                  <a:cubicBezTo>
                    <a:pt x="12715" y="7535"/>
                    <a:pt x="12518" y="7535"/>
                    <a:pt x="12322" y="7535"/>
                  </a:cubicBezTo>
                  <a:cubicBezTo>
                    <a:pt x="12126" y="7367"/>
                    <a:pt x="11733" y="7200"/>
                    <a:pt x="11536" y="7033"/>
                  </a:cubicBezTo>
                  <a:cubicBezTo>
                    <a:pt x="11340" y="6865"/>
                    <a:pt x="11144" y="6865"/>
                    <a:pt x="11144" y="6865"/>
                  </a:cubicBezTo>
                  <a:cubicBezTo>
                    <a:pt x="10947" y="6698"/>
                    <a:pt x="10947" y="6698"/>
                    <a:pt x="10751" y="6530"/>
                  </a:cubicBezTo>
                  <a:cubicBezTo>
                    <a:pt x="10751" y="6530"/>
                    <a:pt x="10555" y="6363"/>
                    <a:pt x="10555" y="6195"/>
                  </a:cubicBezTo>
                  <a:cubicBezTo>
                    <a:pt x="10358" y="6195"/>
                    <a:pt x="10358" y="5860"/>
                    <a:pt x="10358" y="5860"/>
                  </a:cubicBezTo>
                  <a:cubicBezTo>
                    <a:pt x="10358" y="5693"/>
                    <a:pt x="10358" y="5526"/>
                    <a:pt x="10162" y="5358"/>
                  </a:cubicBezTo>
                  <a:cubicBezTo>
                    <a:pt x="10162" y="5191"/>
                    <a:pt x="10358" y="5023"/>
                    <a:pt x="10358" y="5023"/>
                  </a:cubicBezTo>
                  <a:cubicBezTo>
                    <a:pt x="10358" y="4856"/>
                    <a:pt x="10555" y="5191"/>
                    <a:pt x="10555" y="5023"/>
                  </a:cubicBezTo>
                  <a:cubicBezTo>
                    <a:pt x="10555" y="5023"/>
                    <a:pt x="10555" y="5023"/>
                    <a:pt x="10555" y="5023"/>
                  </a:cubicBezTo>
                  <a:cubicBezTo>
                    <a:pt x="10555" y="4856"/>
                    <a:pt x="10555" y="4856"/>
                    <a:pt x="10555" y="4856"/>
                  </a:cubicBezTo>
                  <a:cubicBezTo>
                    <a:pt x="10555" y="4856"/>
                    <a:pt x="10555" y="5023"/>
                    <a:pt x="10555" y="5023"/>
                  </a:cubicBezTo>
                  <a:cubicBezTo>
                    <a:pt x="10751" y="5023"/>
                    <a:pt x="10947" y="4688"/>
                    <a:pt x="10751" y="4688"/>
                  </a:cubicBezTo>
                  <a:cubicBezTo>
                    <a:pt x="10751" y="4688"/>
                    <a:pt x="10751" y="4688"/>
                    <a:pt x="10751" y="4688"/>
                  </a:cubicBezTo>
                  <a:cubicBezTo>
                    <a:pt x="10555" y="4688"/>
                    <a:pt x="10555" y="4521"/>
                    <a:pt x="10555" y="4521"/>
                  </a:cubicBezTo>
                  <a:cubicBezTo>
                    <a:pt x="10555" y="4521"/>
                    <a:pt x="10555" y="4521"/>
                    <a:pt x="10555" y="4688"/>
                  </a:cubicBezTo>
                  <a:cubicBezTo>
                    <a:pt x="10555" y="4521"/>
                    <a:pt x="10358" y="4521"/>
                    <a:pt x="10358" y="4521"/>
                  </a:cubicBezTo>
                  <a:cubicBezTo>
                    <a:pt x="10555" y="4521"/>
                    <a:pt x="10358" y="4521"/>
                    <a:pt x="10358" y="4353"/>
                  </a:cubicBezTo>
                  <a:cubicBezTo>
                    <a:pt x="10358" y="4353"/>
                    <a:pt x="10358" y="4521"/>
                    <a:pt x="10358" y="4521"/>
                  </a:cubicBezTo>
                  <a:cubicBezTo>
                    <a:pt x="10358" y="4353"/>
                    <a:pt x="10358" y="4353"/>
                    <a:pt x="10358" y="4353"/>
                  </a:cubicBezTo>
                  <a:cubicBezTo>
                    <a:pt x="10358" y="4353"/>
                    <a:pt x="10358" y="4353"/>
                    <a:pt x="10358" y="4353"/>
                  </a:cubicBezTo>
                  <a:cubicBezTo>
                    <a:pt x="10358" y="4353"/>
                    <a:pt x="10358" y="4186"/>
                    <a:pt x="10358" y="4186"/>
                  </a:cubicBezTo>
                  <a:cubicBezTo>
                    <a:pt x="10358" y="4186"/>
                    <a:pt x="10358" y="4186"/>
                    <a:pt x="10358" y="4186"/>
                  </a:cubicBezTo>
                  <a:cubicBezTo>
                    <a:pt x="10162" y="4186"/>
                    <a:pt x="10358" y="4019"/>
                    <a:pt x="10162" y="4019"/>
                  </a:cubicBezTo>
                  <a:cubicBezTo>
                    <a:pt x="10162" y="4186"/>
                    <a:pt x="9966" y="4019"/>
                    <a:pt x="10162" y="4019"/>
                  </a:cubicBezTo>
                  <a:cubicBezTo>
                    <a:pt x="10162" y="4019"/>
                    <a:pt x="10162" y="4019"/>
                    <a:pt x="10162" y="4019"/>
                  </a:cubicBezTo>
                  <a:cubicBezTo>
                    <a:pt x="10162" y="4019"/>
                    <a:pt x="10162" y="3851"/>
                    <a:pt x="10162" y="3851"/>
                  </a:cubicBezTo>
                  <a:cubicBezTo>
                    <a:pt x="10162" y="3851"/>
                    <a:pt x="10162" y="3851"/>
                    <a:pt x="10162" y="3851"/>
                  </a:cubicBezTo>
                  <a:cubicBezTo>
                    <a:pt x="10358" y="3684"/>
                    <a:pt x="10162" y="3684"/>
                    <a:pt x="10358" y="3516"/>
                  </a:cubicBezTo>
                  <a:cubicBezTo>
                    <a:pt x="10555" y="3516"/>
                    <a:pt x="10555" y="3516"/>
                    <a:pt x="10555" y="3516"/>
                  </a:cubicBezTo>
                  <a:cubicBezTo>
                    <a:pt x="10555" y="3516"/>
                    <a:pt x="10555" y="3516"/>
                    <a:pt x="10555" y="3516"/>
                  </a:cubicBezTo>
                  <a:cubicBezTo>
                    <a:pt x="10555" y="3516"/>
                    <a:pt x="10555" y="3516"/>
                    <a:pt x="10555" y="3516"/>
                  </a:cubicBezTo>
                  <a:cubicBezTo>
                    <a:pt x="10555" y="3516"/>
                    <a:pt x="10751" y="3349"/>
                    <a:pt x="10751" y="3349"/>
                  </a:cubicBezTo>
                  <a:cubicBezTo>
                    <a:pt x="10751" y="3516"/>
                    <a:pt x="10751" y="3516"/>
                    <a:pt x="10947" y="3349"/>
                  </a:cubicBezTo>
                  <a:cubicBezTo>
                    <a:pt x="10751" y="3516"/>
                    <a:pt x="10751" y="3516"/>
                    <a:pt x="10751" y="3516"/>
                  </a:cubicBezTo>
                  <a:cubicBezTo>
                    <a:pt x="10751" y="3516"/>
                    <a:pt x="10751" y="3516"/>
                    <a:pt x="10751" y="3516"/>
                  </a:cubicBezTo>
                  <a:cubicBezTo>
                    <a:pt x="10751" y="3516"/>
                    <a:pt x="10751" y="3516"/>
                    <a:pt x="10555" y="3516"/>
                  </a:cubicBezTo>
                  <a:cubicBezTo>
                    <a:pt x="10751" y="3516"/>
                    <a:pt x="10751" y="3516"/>
                    <a:pt x="10751" y="3516"/>
                  </a:cubicBezTo>
                  <a:cubicBezTo>
                    <a:pt x="10555" y="3516"/>
                    <a:pt x="10555" y="3516"/>
                    <a:pt x="10555" y="3516"/>
                  </a:cubicBezTo>
                  <a:cubicBezTo>
                    <a:pt x="10555" y="3516"/>
                    <a:pt x="10555" y="3516"/>
                    <a:pt x="10555" y="3516"/>
                  </a:cubicBezTo>
                  <a:cubicBezTo>
                    <a:pt x="10555" y="3516"/>
                    <a:pt x="10555" y="3684"/>
                    <a:pt x="10555" y="3684"/>
                  </a:cubicBezTo>
                  <a:cubicBezTo>
                    <a:pt x="10751" y="3516"/>
                    <a:pt x="11144" y="3516"/>
                    <a:pt x="11340" y="3349"/>
                  </a:cubicBezTo>
                  <a:cubicBezTo>
                    <a:pt x="11536" y="3349"/>
                    <a:pt x="11536" y="3181"/>
                    <a:pt x="11536" y="3181"/>
                  </a:cubicBezTo>
                  <a:cubicBezTo>
                    <a:pt x="11733" y="3181"/>
                    <a:pt x="11733" y="3181"/>
                    <a:pt x="11929" y="3014"/>
                  </a:cubicBezTo>
                  <a:cubicBezTo>
                    <a:pt x="11733" y="3181"/>
                    <a:pt x="11733" y="3014"/>
                    <a:pt x="11929" y="3014"/>
                  </a:cubicBezTo>
                  <a:cubicBezTo>
                    <a:pt x="11733" y="3014"/>
                    <a:pt x="11929" y="3014"/>
                    <a:pt x="11929" y="3014"/>
                  </a:cubicBezTo>
                  <a:cubicBezTo>
                    <a:pt x="11929" y="3014"/>
                    <a:pt x="11929" y="3014"/>
                    <a:pt x="11929" y="3014"/>
                  </a:cubicBezTo>
                  <a:cubicBezTo>
                    <a:pt x="11929" y="3014"/>
                    <a:pt x="12126" y="3014"/>
                    <a:pt x="12126" y="3014"/>
                  </a:cubicBezTo>
                  <a:cubicBezTo>
                    <a:pt x="12322" y="3014"/>
                    <a:pt x="12518" y="3014"/>
                    <a:pt x="12322" y="3181"/>
                  </a:cubicBezTo>
                  <a:cubicBezTo>
                    <a:pt x="12322" y="3181"/>
                    <a:pt x="12518" y="3014"/>
                    <a:pt x="12715" y="3014"/>
                  </a:cubicBezTo>
                  <a:cubicBezTo>
                    <a:pt x="12518" y="3014"/>
                    <a:pt x="12518" y="2847"/>
                    <a:pt x="12715" y="3014"/>
                  </a:cubicBezTo>
                  <a:cubicBezTo>
                    <a:pt x="12911" y="3014"/>
                    <a:pt x="13107" y="3181"/>
                    <a:pt x="12911" y="3181"/>
                  </a:cubicBezTo>
                  <a:cubicBezTo>
                    <a:pt x="12911" y="3181"/>
                    <a:pt x="13107" y="3181"/>
                    <a:pt x="13107" y="3349"/>
                  </a:cubicBezTo>
                  <a:cubicBezTo>
                    <a:pt x="13107" y="3181"/>
                    <a:pt x="12911" y="3349"/>
                    <a:pt x="12911" y="3349"/>
                  </a:cubicBezTo>
                  <a:cubicBezTo>
                    <a:pt x="12911" y="3349"/>
                    <a:pt x="13304" y="3349"/>
                    <a:pt x="13304" y="3181"/>
                  </a:cubicBezTo>
                  <a:cubicBezTo>
                    <a:pt x="13304" y="3181"/>
                    <a:pt x="13107" y="3014"/>
                    <a:pt x="13107" y="3014"/>
                  </a:cubicBezTo>
                  <a:cubicBezTo>
                    <a:pt x="12911" y="3014"/>
                    <a:pt x="12715" y="3014"/>
                    <a:pt x="12715" y="2847"/>
                  </a:cubicBezTo>
                  <a:cubicBezTo>
                    <a:pt x="12518" y="2679"/>
                    <a:pt x="12715" y="2679"/>
                    <a:pt x="12715" y="2512"/>
                  </a:cubicBezTo>
                  <a:cubicBezTo>
                    <a:pt x="12715" y="2344"/>
                    <a:pt x="12518" y="2512"/>
                    <a:pt x="12518" y="2512"/>
                  </a:cubicBezTo>
                  <a:cubicBezTo>
                    <a:pt x="12518" y="2344"/>
                    <a:pt x="12518" y="2344"/>
                    <a:pt x="12518" y="2177"/>
                  </a:cubicBezTo>
                  <a:cubicBezTo>
                    <a:pt x="12715" y="2177"/>
                    <a:pt x="12911" y="2177"/>
                    <a:pt x="12715" y="2009"/>
                  </a:cubicBezTo>
                  <a:cubicBezTo>
                    <a:pt x="12715" y="2009"/>
                    <a:pt x="12322" y="1842"/>
                    <a:pt x="12322" y="1842"/>
                  </a:cubicBezTo>
                  <a:cubicBezTo>
                    <a:pt x="12322" y="2009"/>
                    <a:pt x="12322" y="2009"/>
                    <a:pt x="12322" y="2009"/>
                  </a:cubicBezTo>
                  <a:cubicBezTo>
                    <a:pt x="12322" y="2009"/>
                    <a:pt x="12322" y="1842"/>
                    <a:pt x="12322" y="1842"/>
                  </a:cubicBezTo>
                  <a:cubicBezTo>
                    <a:pt x="12322" y="1674"/>
                    <a:pt x="12322" y="1674"/>
                    <a:pt x="12518" y="1674"/>
                  </a:cubicBezTo>
                  <a:cubicBezTo>
                    <a:pt x="12518" y="1507"/>
                    <a:pt x="12715" y="1507"/>
                    <a:pt x="12715" y="1507"/>
                  </a:cubicBezTo>
                  <a:cubicBezTo>
                    <a:pt x="12715" y="1340"/>
                    <a:pt x="12911" y="1507"/>
                    <a:pt x="12911" y="1340"/>
                  </a:cubicBezTo>
                  <a:cubicBezTo>
                    <a:pt x="12911" y="1172"/>
                    <a:pt x="12715" y="1172"/>
                    <a:pt x="12518" y="1172"/>
                  </a:cubicBezTo>
                  <a:cubicBezTo>
                    <a:pt x="12322" y="1172"/>
                    <a:pt x="12322" y="1172"/>
                    <a:pt x="12126" y="1172"/>
                  </a:cubicBezTo>
                  <a:cubicBezTo>
                    <a:pt x="12126" y="1172"/>
                    <a:pt x="12126" y="1172"/>
                    <a:pt x="11929" y="1172"/>
                  </a:cubicBezTo>
                  <a:cubicBezTo>
                    <a:pt x="11536" y="1005"/>
                    <a:pt x="11144" y="1005"/>
                    <a:pt x="10751" y="1005"/>
                  </a:cubicBezTo>
                  <a:cubicBezTo>
                    <a:pt x="10555" y="837"/>
                    <a:pt x="10555" y="837"/>
                    <a:pt x="10555" y="837"/>
                  </a:cubicBezTo>
                  <a:cubicBezTo>
                    <a:pt x="10358" y="837"/>
                    <a:pt x="10358" y="670"/>
                    <a:pt x="10358" y="670"/>
                  </a:cubicBezTo>
                  <a:cubicBezTo>
                    <a:pt x="10358" y="670"/>
                    <a:pt x="10358" y="670"/>
                    <a:pt x="10358" y="670"/>
                  </a:cubicBezTo>
                  <a:cubicBezTo>
                    <a:pt x="10162" y="670"/>
                    <a:pt x="10358" y="502"/>
                    <a:pt x="10358" y="502"/>
                  </a:cubicBezTo>
                  <a:cubicBezTo>
                    <a:pt x="10162" y="502"/>
                    <a:pt x="10162" y="335"/>
                    <a:pt x="9966" y="335"/>
                  </a:cubicBezTo>
                  <a:cubicBezTo>
                    <a:pt x="10162" y="335"/>
                    <a:pt x="9966" y="335"/>
                    <a:pt x="9966" y="167"/>
                  </a:cubicBezTo>
                  <a:cubicBezTo>
                    <a:pt x="9966" y="167"/>
                    <a:pt x="10162" y="167"/>
                    <a:pt x="10162" y="0"/>
                  </a:cubicBezTo>
                  <a:cubicBezTo>
                    <a:pt x="10162" y="0"/>
                    <a:pt x="9769" y="167"/>
                    <a:pt x="9573" y="167"/>
                  </a:cubicBezTo>
                  <a:cubicBezTo>
                    <a:pt x="9376" y="167"/>
                    <a:pt x="9376" y="167"/>
                    <a:pt x="8984" y="167"/>
                  </a:cubicBezTo>
                  <a:cubicBezTo>
                    <a:pt x="8984" y="167"/>
                    <a:pt x="8984" y="167"/>
                    <a:pt x="8984" y="167"/>
                  </a:cubicBezTo>
                  <a:cubicBezTo>
                    <a:pt x="8787" y="167"/>
                    <a:pt x="8787" y="167"/>
                    <a:pt x="8591" y="167"/>
                  </a:cubicBezTo>
                  <a:cubicBezTo>
                    <a:pt x="8395" y="335"/>
                    <a:pt x="8198" y="167"/>
                    <a:pt x="8198" y="335"/>
                  </a:cubicBezTo>
                  <a:cubicBezTo>
                    <a:pt x="8002" y="502"/>
                    <a:pt x="8002" y="670"/>
                    <a:pt x="7806" y="670"/>
                  </a:cubicBezTo>
                  <a:cubicBezTo>
                    <a:pt x="7806" y="670"/>
                    <a:pt x="7609" y="670"/>
                    <a:pt x="7609" y="670"/>
                  </a:cubicBezTo>
                  <a:cubicBezTo>
                    <a:pt x="7609" y="670"/>
                    <a:pt x="7413" y="670"/>
                    <a:pt x="7413" y="670"/>
                  </a:cubicBezTo>
                  <a:cubicBezTo>
                    <a:pt x="7413" y="670"/>
                    <a:pt x="7609" y="670"/>
                    <a:pt x="7609" y="670"/>
                  </a:cubicBezTo>
                  <a:cubicBezTo>
                    <a:pt x="7413" y="502"/>
                    <a:pt x="7216" y="670"/>
                    <a:pt x="7020" y="502"/>
                  </a:cubicBezTo>
                  <a:cubicBezTo>
                    <a:pt x="7020" y="670"/>
                    <a:pt x="6824" y="670"/>
                    <a:pt x="6824" y="837"/>
                  </a:cubicBezTo>
                  <a:cubicBezTo>
                    <a:pt x="6824" y="1005"/>
                    <a:pt x="6824" y="837"/>
                    <a:pt x="6824" y="1005"/>
                  </a:cubicBezTo>
                  <a:cubicBezTo>
                    <a:pt x="7020" y="1005"/>
                    <a:pt x="7020" y="1005"/>
                    <a:pt x="7020" y="1172"/>
                  </a:cubicBezTo>
                  <a:cubicBezTo>
                    <a:pt x="7020" y="1340"/>
                    <a:pt x="6627" y="1172"/>
                    <a:pt x="6627" y="1172"/>
                  </a:cubicBezTo>
                  <a:cubicBezTo>
                    <a:pt x="6431" y="1005"/>
                    <a:pt x="6627" y="1005"/>
                    <a:pt x="6431" y="1005"/>
                  </a:cubicBezTo>
                  <a:cubicBezTo>
                    <a:pt x="6431" y="1005"/>
                    <a:pt x="6431" y="1172"/>
                    <a:pt x="6235" y="1172"/>
                  </a:cubicBezTo>
                  <a:cubicBezTo>
                    <a:pt x="6235" y="1340"/>
                    <a:pt x="6235" y="1340"/>
                    <a:pt x="6235" y="1507"/>
                  </a:cubicBezTo>
                  <a:cubicBezTo>
                    <a:pt x="6431" y="1507"/>
                    <a:pt x="6431" y="1507"/>
                    <a:pt x="6431" y="1507"/>
                  </a:cubicBezTo>
                  <a:cubicBezTo>
                    <a:pt x="6431" y="1674"/>
                    <a:pt x="6431" y="1674"/>
                    <a:pt x="6431" y="1674"/>
                  </a:cubicBezTo>
                  <a:cubicBezTo>
                    <a:pt x="6431" y="1674"/>
                    <a:pt x="6431" y="1842"/>
                    <a:pt x="6431" y="1842"/>
                  </a:cubicBezTo>
                  <a:cubicBezTo>
                    <a:pt x="6431" y="1842"/>
                    <a:pt x="6431" y="2009"/>
                    <a:pt x="6235" y="2009"/>
                  </a:cubicBezTo>
                  <a:cubicBezTo>
                    <a:pt x="6235" y="2009"/>
                    <a:pt x="6235" y="1842"/>
                    <a:pt x="6235" y="1842"/>
                  </a:cubicBezTo>
                  <a:cubicBezTo>
                    <a:pt x="6235" y="1842"/>
                    <a:pt x="6038" y="1674"/>
                    <a:pt x="6038" y="1674"/>
                  </a:cubicBezTo>
                  <a:cubicBezTo>
                    <a:pt x="6038" y="1507"/>
                    <a:pt x="5842" y="1674"/>
                    <a:pt x="5842" y="1674"/>
                  </a:cubicBezTo>
                  <a:cubicBezTo>
                    <a:pt x="5646" y="1674"/>
                    <a:pt x="5646" y="1674"/>
                    <a:pt x="5646" y="1674"/>
                  </a:cubicBezTo>
                  <a:cubicBezTo>
                    <a:pt x="5646" y="1674"/>
                    <a:pt x="5646" y="1674"/>
                    <a:pt x="5646" y="1674"/>
                  </a:cubicBezTo>
                  <a:cubicBezTo>
                    <a:pt x="5646" y="1842"/>
                    <a:pt x="5449" y="1842"/>
                    <a:pt x="5449" y="1842"/>
                  </a:cubicBezTo>
                  <a:cubicBezTo>
                    <a:pt x="5253" y="1674"/>
                    <a:pt x="5253" y="1507"/>
                    <a:pt x="5056" y="1340"/>
                  </a:cubicBezTo>
                  <a:cubicBezTo>
                    <a:pt x="5056" y="1507"/>
                    <a:pt x="4860" y="1172"/>
                    <a:pt x="4860" y="1507"/>
                  </a:cubicBezTo>
                  <a:cubicBezTo>
                    <a:pt x="4860" y="1507"/>
                    <a:pt x="4860" y="1674"/>
                    <a:pt x="4860" y="1674"/>
                  </a:cubicBezTo>
                  <a:cubicBezTo>
                    <a:pt x="4860" y="1842"/>
                    <a:pt x="4664" y="2009"/>
                    <a:pt x="4664" y="2009"/>
                  </a:cubicBezTo>
                  <a:cubicBezTo>
                    <a:pt x="4467" y="2177"/>
                    <a:pt x="4467" y="2177"/>
                    <a:pt x="4467" y="2344"/>
                  </a:cubicBezTo>
                  <a:cubicBezTo>
                    <a:pt x="4467" y="2344"/>
                    <a:pt x="4467" y="2344"/>
                    <a:pt x="4271" y="2344"/>
                  </a:cubicBezTo>
                  <a:cubicBezTo>
                    <a:pt x="4467" y="2344"/>
                    <a:pt x="4271" y="2512"/>
                    <a:pt x="4271" y="2512"/>
                  </a:cubicBezTo>
                  <a:cubicBezTo>
                    <a:pt x="4271" y="2512"/>
                    <a:pt x="4467" y="2679"/>
                    <a:pt x="4467" y="2679"/>
                  </a:cubicBezTo>
                  <a:cubicBezTo>
                    <a:pt x="4467" y="2847"/>
                    <a:pt x="4271" y="2847"/>
                    <a:pt x="4271" y="2847"/>
                  </a:cubicBezTo>
                  <a:cubicBezTo>
                    <a:pt x="4271" y="2679"/>
                    <a:pt x="4075" y="2512"/>
                    <a:pt x="3878" y="2512"/>
                  </a:cubicBezTo>
                  <a:cubicBezTo>
                    <a:pt x="4075" y="2344"/>
                    <a:pt x="4075" y="2177"/>
                    <a:pt x="3878" y="2177"/>
                  </a:cubicBezTo>
                  <a:cubicBezTo>
                    <a:pt x="3682" y="2177"/>
                    <a:pt x="3878" y="2177"/>
                    <a:pt x="3682" y="2177"/>
                  </a:cubicBezTo>
                  <a:cubicBezTo>
                    <a:pt x="3486" y="2177"/>
                    <a:pt x="3486" y="2009"/>
                    <a:pt x="3486" y="2009"/>
                  </a:cubicBezTo>
                  <a:cubicBezTo>
                    <a:pt x="3289" y="1842"/>
                    <a:pt x="3289" y="2009"/>
                    <a:pt x="3289" y="1842"/>
                  </a:cubicBezTo>
                  <a:cubicBezTo>
                    <a:pt x="3289" y="1674"/>
                    <a:pt x="3486" y="1507"/>
                    <a:pt x="3289" y="1507"/>
                  </a:cubicBezTo>
                  <a:cubicBezTo>
                    <a:pt x="3289" y="1340"/>
                    <a:pt x="3093" y="1507"/>
                    <a:pt x="3093" y="1507"/>
                  </a:cubicBezTo>
                  <a:cubicBezTo>
                    <a:pt x="3093" y="1507"/>
                    <a:pt x="2896" y="1674"/>
                    <a:pt x="2896" y="1674"/>
                  </a:cubicBezTo>
                  <a:cubicBezTo>
                    <a:pt x="2896" y="1674"/>
                    <a:pt x="2700" y="1842"/>
                    <a:pt x="2700" y="1842"/>
                  </a:cubicBezTo>
                  <a:cubicBezTo>
                    <a:pt x="2700" y="1842"/>
                    <a:pt x="2896" y="2009"/>
                    <a:pt x="2700" y="2009"/>
                  </a:cubicBezTo>
                  <a:cubicBezTo>
                    <a:pt x="2700" y="2177"/>
                    <a:pt x="2700" y="2177"/>
                    <a:pt x="2504" y="2177"/>
                  </a:cubicBezTo>
                  <a:cubicBezTo>
                    <a:pt x="2504" y="2344"/>
                    <a:pt x="2504" y="2344"/>
                    <a:pt x="2504" y="2344"/>
                  </a:cubicBezTo>
                  <a:cubicBezTo>
                    <a:pt x="2504" y="2512"/>
                    <a:pt x="2307" y="2512"/>
                    <a:pt x="2307" y="2512"/>
                  </a:cubicBezTo>
                  <a:cubicBezTo>
                    <a:pt x="2307" y="2512"/>
                    <a:pt x="2307" y="2512"/>
                    <a:pt x="2307" y="2679"/>
                  </a:cubicBezTo>
                  <a:cubicBezTo>
                    <a:pt x="2111" y="2679"/>
                    <a:pt x="1915" y="2512"/>
                    <a:pt x="1915" y="2512"/>
                  </a:cubicBezTo>
                  <a:cubicBezTo>
                    <a:pt x="1915" y="2512"/>
                    <a:pt x="1915" y="2512"/>
                    <a:pt x="1718" y="2512"/>
                  </a:cubicBezTo>
                  <a:cubicBezTo>
                    <a:pt x="1718" y="2512"/>
                    <a:pt x="1522" y="2512"/>
                    <a:pt x="1522" y="2512"/>
                  </a:cubicBezTo>
                  <a:cubicBezTo>
                    <a:pt x="1326" y="2679"/>
                    <a:pt x="1326" y="2679"/>
                    <a:pt x="1129" y="2679"/>
                  </a:cubicBezTo>
                  <a:cubicBezTo>
                    <a:pt x="1129" y="2679"/>
                    <a:pt x="933" y="2679"/>
                    <a:pt x="933" y="2679"/>
                  </a:cubicBezTo>
                  <a:cubicBezTo>
                    <a:pt x="736" y="2679"/>
                    <a:pt x="736" y="2679"/>
                    <a:pt x="736" y="2679"/>
                  </a:cubicBezTo>
                  <a:cubicBezTo>
                    <a:pt x="736" y="2679"/>
                    <a:pt x="736" y="2679"/>
                    <a:pt x="736" y="2679"/>
                  </a:cubicBezTo>
                  <a:cubicBezTo>
                    <a:pt x="540" y="2679"/>
                    <a:pt x="540" y="2679"/>
                    <a:pt x="540" y="2847"/>
                  </a:cubicBezTo>
                  <a:cubicBezTo>
                    <a:pt x="344" y="2847"/>
                    <a:pt x="344" y="2847"/>
                    <a:pt x="344" y="3014"/>
                  </a:cubicBezTo>
                  <a:cubicBezTo>
                    <a:pt x="344" y="3181"/>
                    <a:pt x="540" y="3181"/>
                    <a:pt x="736" y="3181"/>
                  </a:cubicBezTo>
                  <a:cubicBezTo>
                    <a:pt x="736" y="3349"/>
                    <a:pt x="540" y="3349"/>
                    <a:pt x="736" y="3516"/>
                  </a:cubicBezTo>
                  <a:cubicBezTo>
                    <a:pt x="736" y="3516"/>
                    <a:pt x="933" y="3684"/>
                    <a:pt x="933" y="3684"/>
                  </a:cubicBezTo>
                  <a:cubicBezTo>
                    <a:pt x="933" y="3684"/>
                    <a:pt x="933" y="3684"/>
                    <a:pt x="933" y="3851"/>
                  </a:cubicBezTo>
                  <a:cubicBezTo>
                    <a:pt x="933" y="3851"/>
                    <a:pt x="933" y="3851"/>
                    <a:pt x="933" y="3851"/>
                  </a:cubicBezTo>
                  <a:cubicBezTo>
                    <a:pt x="933" y="4019"/>
                    <a:pt x="933" y="4019"/>
                    <a:pt x="933" y="4019"/>
                  </a:cubicBezTo>
                  <a:cubicBezTo>
                    <a:pt x="933" y="4186"/>
                    <a:pt x="736" y="4186"/>
                    <a:pt x="540" y="4186"/>
                  </a:cubicBezTo>
                  <a:cubicBezTo>
                    <a:pt x="540" y="4353"/>
                    <a:pt x="540" y="4353"/>
                    <a:pt x="344" y="4353"/>
                  </a:cubicBezTo>
                  <a:cubicBezTo>
                    <a:pt x="344" y="4353"/>
                    <a:pt x="344" y="4353"/>
                    <a:pt x="147" y="4353"/>
                  </a:cubicBezTo>
                  <a:cubicBezTo>
                    <a:pt x="-49" y="4353"/>
                    <a:pt x="-49" y="4353"/>
                    <a:pt x="147" y="4521"/>
                  </a:cubicBezTo>
                  <a:cubicBezTo>
                    <a:pt x="147" y="4521"/>
                    <a:pt x="147" y="4521"/>
                    <a:pt x="147" y="4521"/>
                  </a:cubicBezTo>
                  <a:cubicBezTo>
                    <a:pt x="344" y="4688"/>
                    <a:pt x="147" y="4688"/>
                    <a:pt x="344" y="4856"/>
                  </a:cubicBezTo>
                  <a:cubicBezTo>
                    <a:pt x="344" y="5023"/>
                    <a:pt x="540" y="4856"/>
                    <a:pt x="540" y="4856"/>
                  </a:cubicBezTo>
                  <a:cubicBezTo>
                    <a:pt x="736" y="5023"/>
                    <a:pt x="736" y="5191"/>
                    <a:pt x="736" y="5358"/>
                  </a:cubicBezTo>
                  <a:cubicBezTo>
                    <a:pt x="540" y="5191"/>
                    <a:pt x="736" y="5358"/>
                    <a:pt x="540" y="5526"/>
                  </a:cubicBezTo>
                  <a:cubicBezTo>
                    <a:pt x="540" y="5693"/>
                    <a:pt x="344" y="5693"/>
                    <a:pt x="540" y="5860"/>
                  </a:cubicBezTo>
                  <a:cubicBezTo>
                    <a:pt x="344" y="5860"/>
                    <a:pt x="540" y="6195"/>
                    <a:pt x="736" y="6195"/>
                  </a:cubicBezTo>
                  <a:cubicBezTo>
                    <a:pt x="736" y="6363"/>
                    <a:pt x="933" y="6363"/>
                    <a:pt x="933" y="6363"/>
                  </a:cubicBezTo>
                  <a:cubicBezTo>
                    <a:pt x="1129" y="6363"/>
                    <a:pt x="1326" y="6530"/>
                    <a:pt x="1326" y="6530"/>
                  </a:cubicBezTo>
                  <a:cubicBezTo>
                    <a:pt x="1522" y="6530"/>
                    <a:pt x="1718" y="6363"/>
                    <a:pt x="1915" y="6363"/>
                  </a:cubicBezTo>
                  <a:cubicBezTo>
                    <a:pt x="1915" y="6530"/>
                    <a:pt x="1915" y="6530"/>
                    <a:pt x="1915" y="6698"/>
                  </a:cubicBezTo>
                  <a:cubicBezTo>
                    <a:pt x="1915" y="6698"/>
                    <a:pt x="1915" y="6698"/>
                    <a:pt x="1915" y="6865"/>
                  </a:cubicBezTo>
                  <a:cubicBezTo>
                    <a:pt x="1718" y="6865"/>
                    <a:pt x="1522" y="7200"/>
                    <a:pt x="1718" y="7200"/>
                  </a:cubicBezTo>
                  <a:cubicBezTo>
                    <a:pt x="1718" y="7367"/>
                    <a:pt x="2111" y="7200"/>
                    <a:pt x="2307" y="7200"/>
                  </a:cubicBezTo>
                  <a:cubicBezTo>
                    <a:pt x="2307" y="7033"/>
                    <a:pt x="2504" y="7033"/>
                    <a:pt x="2700" y="7033"/>
                  </a:cubicBezTo>
                  <a:cubicBezTo>
                    <a:pt x="2896" y="6865"/>
                    <a:pt x="2896" y="6865"/>
                    <a:pt x="2896" y="6698"/>
                  </a:cubicBezTo>
                  <a:cubicBezTo>
                    <a:pt x="2896" y="6698"/>
                    <a:pt x="2896" y="6530"/>
                    <a:pt x="3093" y="6530"/>
                  </a:cubicBezTo>
                  <a:cubicBezTo>
                    <a:pt x="3093" y="6530"/>
                    <a:pt x="3093" y="6530"/>
                    <a:pt x="3289" y="6363"/>
                  </a:cubicBezTo>
                  <a:cubicBezTo>
                    <a:pt x="3289" y="6363"/>
                    <a:pt x="3289" y="6195"/>
                    <a:pt x="3289" y="6195"/>
                  </a:cubicBezTo>
                  <a:cubicBezTo>
                    <a:pt x="3486" y="6028"/>
                    <a:pt x="3682" y="6028"/>
                    <a:pt x="3682" y="5860"/>
                  </a:cubicBezTo>
                  <a:cubicBezTo>
                    <a:pt x="3878" y="5860"/>
                    <a:pt x="4075" y="5860"/>
                    <a:pt x="4271" y="5860"/>
                  </a:cubicBezTo>
                  <a:cubicBezTo>
                    <a:pt x="4271" y="5860"/>
                    <a:pt x="4467" y="6028"/>
                    <a:pt x="4664" y="6028"/>
                  </a:cubicBezTo>
                  <a:cubicBezTo>
                    <a:pt x="4664" y="6028"/>
                    <a:pt x="4664" y="6195"/>
                    <a:pt x="4664" y="6195"/>
                  </a:cubicBezTo>
                  <a:cubicBezTo>
                    <a:pt x="4664" y="6028"/>
                    <a:pt x="4860" y="6028"/>
                    <a:pt x="4860" y="6028"/>
                  </a:cubicBezTo>
                  <a:cubicBezTo>
                    <a:pt x="5056" y="6195"/>
                    <a:pt x="5253" y="6195"/>
                    <a:pt x="5253" y="6363"/>
                  </a:cubicBezTo>
                  <a:cubicBezTo>
                    <a:pt x="5449" y="6530"/>
                    <a:pt x="5842" y="6530"/>
                    <a:pt x="5842" y="6698"/>
                  </a:cubicBezTo>
                  <a:cubicBezTo>
                    <a:pt x="5842" y="6698"/>
                    <a:pt x="5842" y="6530"/>
                    <a:pt x="5842" y="6530"/>
                  </a:cubicBezTo>
                  <a:cubicBezTo>
                    <a:pt x="6038" y="6530"/>
                    <a:pt x="6038" y="6698"/>
                    <a:pt x="6235" y="6698"/>
                  </a:cubicBezTo>
                  <a:cubicBezTo>
                    <a:pt x="6235" y="6698"/>
                    <a:pt x="6431" y="6698"/>
                    <a:pt x="6431" y="6865"/>
                  </a:cubicBezTo>
                  <a:cubicBezTo>
                    <a:pt x="6627" y="7033"/>
                    <a:pt x="6627" y="7535"/>
                    <a:pt x="6824" y="7870"/>
                  </a:cubicBezTo>
                  <a:cubicBezTo>
                    <a:pt x="6824" y="8037"/>
                    <a:pt x="7020" y="8205"/>
                    <a:pt x="7216" y="8372"/>
                  </a:cubicBezTo>
                  <a:cubicBezTo>
                    <a:pt x="7216" y="8540"/>
                    <a:pt x="7216" y="8707"/>
                    <a:pt x="7020" y="8874"/>
                  </a:cubicBezTo>
                  <a:cubicBezTo>
                    <a:pt x="7020" y="8874"/>
                    <a:pt x="7020" y="9042"/>
                    <a:pt x="7020" y="9042"/>
                  </a:cubicBezTo>
                  <a:cubicBezTo>
                    <a:pt x="7216" y="9042"/>
                    <a:pt x="7216" y="9042"/>
                    <a:pt x="7216" y="9042"/>
                  </a:cubicBezTo>
                  <a:cubicBezTo>
                    <a:pt x="7413" y="9042"/>
                    <a:pt x="7806" y="9209"/>
                    <a:pt x="7413" y="9377"/>
                  </a:cubicBezTo>
                  <a:cubicBezTo>
                    <a:pt x="7609" y="9377"/>
                    <a:pt x="7806" y="9377"/>
                    <a:pt x="7806" y="9377"/>
                  </a:cubicBezTo>
                  <a:cubicBezTo>
                    <a:pt x="8002" y="9544"/>
                    <a:pt x="8002" y="9544"/>
                    <a:pt x="8002" y="9544"/>
                  </a:cubicBezTo>
                  <a:cubicBezTo>
                    <a:pt x="8002" y="9712"/>
                    <a:pt x="8002" y="9712"/>
                    <a:pt x="8198" y="9712"/>
                  </a:cubicBezTo>
                  <a:cubicBezTo>
                    <a:pt x="8198" y="9712"/>
                    <a:pt x="8198" y="9879"/>
                    <a:pt x="8198" y="9879"/>
                  </a:cubicBezTo>
                  <a:cubicBezTo>
                    <a:pt x="8395" y="9879"/>
                    <a:pt x="8395" y="10047"/>
                    <a:pt x="8395" y="10047"/>
                  </a:cubicBezTo>
                  <a:cubicBezTo>
                    <a:pt x="8198" y="10047"/>
                    <a:pt x="8198" y="10047"/>
                    <a:pt x="8198" y="10047"/>
                  </a:cubicBezTo>
                  <a:cubicBezTo>
                    <a:pt x="8198" y="10214"/>
                    <a:pt x="8198" y="10214"/>
                    <a:pt x="8395" y="10214"/>
                  </a:cubicBezTo>
                  <a:cubicBezTo>
                    <a:pt x="8395" y="10047"/>
                    <a:pt x="8591" y="10214"/>
                    <a:pt x="8591" y="10214"/>
                  </a:cubicBezTo>
                  <a:cubicBezTo>
                    <a:pt x="8787" y="10214"/>
                    <a:pt x="9180" y="10381"/>
                    <a:pt x="9180" y="10549"/>
                  </a:cubicBezTo>
                  <a:cubicBezTo>
                    <a:pt x="9376" y="10716"/>
                    <a:pt x="9376" y="10884"/>
                    <a:pt x="9573" y="10884"/>
                  </a:cubicBezTo>
                  <a:cubicBezTo>
                    <a:pt x="9573" y="10884"/>
                    <a:pt x="9573" y="10884"/>
                    <a:pt x="9573" y="10884"/>
                  </a:cubicBezTo>
                  <a:cubicBezTo>
                    <a:pt x="9769" y="10884"/>
                    <a:pt x="9769" y="11051"/>
                    <a:pt x="9769" y="11051"/>
                  </a:cubicBezTo>
                  <a:cubicBezTo>
                    <a:pt x="9966" y="11051"/>
                    <a:pt x="10162" y="11219"/>
                    <a:pt x="10162" y="11219"/>
                  </a:cubicBezTo>
                  <a:cubicBezTo>
                    <a:pt x="10162" y="11386"/>
                    <a:pt x="10162" y="11386"/>
                    <a:pt x="10162" y="11553"/>
                  </a:cubicBezTo>
                  <a:cubicBezTo>
                    <a:pt x="10162" y="11553"/>
                    <a:pt x="10358" y="11553"/>
                    <a:pt x="10358" y="11553"/>
                  </a:cubicBezTo>
                  <a:cubicBezTo>
                    <a:pt x="10555" y="11721"/>
                    <a:pt x="10751" y="11888"/>
                    <a:pt x="10947" y="12223"/>
                  </a:cubicBezTo>
                  <a:cubicBezTo>
                    <a:pt x="10947" y="12056"/>
                    <a:pt x="11340" y="12223"/>
                    <a:pt x="11340" y="12223"/>
                  </a:cubicBezTo>
                  <a:cubicBezTo>
                    <a:pt x="11536" y="12223"/>
                    <a:pt x="11536" y="12558"/>
                    <a:pt x="11733" y="12558"/>
                  </a:cubicBezTo>
                  <a:cubicBezTo>
                    <a:pt x="11733" y="12558"/>
                    <a:pt x="11929" y="12558"/>
                    <a:pt x="11929" y="12558"/>
                  </a:cubicBezTo>
                  <a:cubicBezTo>
                    <a:pt x="11929" y="12558"/>
                    <a:pt x="12126" y="12391"/>
                    <a:pt x="12126" y="12391"/>
                  </a:cubicBezTo>
                  <a:cubicBezTo>
                    <a:pt x="12322" y="12558"/>
                    <a:pt x="12518" y="12558"/>
                    <a:pt x="12715" y="12558"/>
                  </a:cubicBezTo>
                  <a:cubicBezTo>
                    <a:pt x="12715" y="12558"/>
                    <a:pt x="12911" y="12558"/>
                    <a:pt x="12911" y="12558"/>
                  </a:cubicBezTo>
                  <a:cubicBezTo>
                    <a:pt x="13107" y="12558"/>
                    <a:pt x="13107" y="12893"/>
                    <a:pt x="13304" y="12893"/>
                  </a:cubicBezTo>
                  <a:cubicBezTo>
                    <a:pt x="13304" y="13060"/>
                    <a:pt x="13500" y="13563"/>
                    <a:pt x="13500" y="13563"/>
                  </a:cubicBezTo>
                  <a:cubicBezTo>
                    <a:pt x="13500" y="13395"/>
                    <a:pt x="13696" y="13395"/>
                    <a:pt x="13696" y="13395"/>
                  </a:cubicBezTo>
                  <a:cubicBezTo>
                    <a:pt x="13893" y="13395"/>
                    <a:pt x="13893" y="13395"/>
                    <a:pt x="13893" y="13395"/>
                  </a:cubicBezTo>
                  <a:cubicBezTo>
                    <a:pt x="14089" y="13395"/>
                    <a:pt x="14089" y="13563"/>
                    <a:pt x="14286" y="13563"/>
                  </a:cubicBezTo>
                  <a:cubicBezTo>
                    <a:pt x="14482" y="13730"/>
                    <a:pt x="13893" y="13730"/>
                    <a:pt x="14089" y="13898"/>
                  </a:cubicBezTo>
                  <a:cubicBezTo>
                    <a:pt x="14089" y="13898"/>
                    <a:pt x="14089" y="13898"/>
                    <a:pt x="14286" y="13898"/>
                  </a:cubicBezTo>
                  <a:cubicBezTo>
                    <a:pt x="14286" y="13898"/>
                    <a:pt x="14286" y="13898"/>
                    <a:pt x="14482" y="13898"/>
                  </a:cubicBezTo>
                  <a:cubicBezTo>
                    <a:pt x="14482" y="13898"/>
                    <a:pt x="14678" y="13730"/>
                    <a:pt x="14678" y="13730"/>
                  </a:cubicBezTo>
                  <a:cubicBezTo>
                    <a:pt x="14875" y="13730"/>
                    <a:pt x="14875" y="13730"/>
                    <a:pt x="14875" y="13898"/>
                  </a:cubicBezTo>
                  <a:cubicBezTo>
                    <a:pt x="15071" y="13898"/>
                    <a:pt x="15267" y="14233"/>
                    <a:pt x="15267" y="14233"/>
                  </a:cubicBezTo>
                  <a:cubicBezTo>
                    <a:pt x="15267" y="14400"/>
                    <a:pt x="15267" y="14400"/>
                    <a:pt x="15071" y="14400"/>
                  </a:cubicBezTo>
                  <a:cubicBezTo>
                    <a:pt x="15071" y="14567"/>
                    <a:pt x="15071" y="14567"/>
                    <a:pt x="15071" y="14567"/>
                  </a:cubicBezTo>
                  <a:cubicBezTo>
                    <a:pt x="15267" y="14735"/>
                    <a:pt x="15267" y="14735"/>
                    <a:pt x="15464" y="14735"/>
                  </a:cubicBezTo>
                  <a:cubicBezTo>
                    <a:pt x="15464" y="14735"/>
                    <a:pt x="15660" y="14902"/>
                    <a:pt x="15660" y="15070"/>
                  </a:cubicBezTo>
                  <a:cubicBezTo>
                    <a:pt x="15660" y="15070"/>
                    <a:pt x="15660" y="15070"/>
                    <a:pt x="15660" y="15070"/>
                  </a:cubicBezTo>
                  <a:cubicBezTo>
                    <a:pt x="15856" y="15070"/>
                    <a:pt x="15856" y="15070"/>
                    <a:pt x="16053" y="15070"/>
                  </a:cubicBezTo>
                  <a:cubicBezTo>
                    <a:pt x="16053" y="15070"/>
                    <a:pt x="16053" y="14902"/>
                    <a:pt x="16249" y="14902"/>
                  </a:cubicBezTo>
                  <a:cubicBezTo>
                    <a:pt x="16249" y="14902"/>
                    <a:pt x="16249" y="14902"/>
                    <a:pt x="16446" y="14902"/>
                  </a:cubicBezTo>
                  <a:cubicBezTo>
                    <a:pt x="16446" y="15070"/>
                    <a:pt x="16446" y="15070"/>
                    <a:pt x="16642" y="15237"/>
                  </a:cubicBezTo>
                  <a:cubicBezTo>
                    <a:pt x="16642" y="15405"/>
                    <a:pt x="16642" y="15405"/>
                    <a:pt x="16642" y="15572"/>
                  </a:cubicBezTo>
                  <a:cubicBezTo>
                    <a:pt x="16642" y="15572"/>
                    <a:pt x="16838" y="15740"/>
                    <a:pt x="16838" y="15907"/>
                  </a:cubicBezTo>
                  <a:cubicBezTo>
                    <a:pt x="16838" y="16074"/>
                    <a:pt x="17035" y="16074"/>
                    <a:pt x="17035" y="16242"/>
                  </a:cubicBezTo>
                  <a:cubicBezTo>
                    <a:pt x="17231" y="16577"/>
                    <a:pt x="17231" y="16912"/>
                    <a:pt x="17427" y="17247"/>
                  </a:cubicBezTo>
                  <a:cubicBezTo>
                    <a:pt x="17427" y="17247"/>
                    <a:pt x="17427" y="17247"/>
                    <a:pt x="17427" y="17414"/>
                  </a:cubicBezTo>
                  <a:cubicBezTo>
                    <a:pt x="17427" y="17581"/>
                    <a:pt x="17427" y="17581"/>
                    <a:pt x="17231" y="17581"/>
                  </a:cubicBezTo>
                  <a:cubicBezTo>
                    <a:pt x="17035" y="17581"/>
                    <a:pt x="16838" y="17581"/>
                    <a:pt x="16838" y="17749"/>
                  </a:cubicBezTo>
                  <a:cubicBezTo>
                    <a:pt x="16838" y="17916"/>
                    <a:pt x="16838" y="17916"/>
                    <a:pt x="16838" y="18084"/>
                  </a:cubicBezTo>
                  <a:cubicBezTo>
                    <a:pt x="16838" y="18084"/>
                    <a:pt x="16838" y="18419"/>
                    <a:pt x="16642" y="18419"/>
                  </a:cubicBezTo>
                  <a:cubicBezTo>
                    <a:pt x="16642" y="18586"/>
                    <a:pt x="16446" y="18586"/>
                    <a:pt x="16446" y="18753"/>
                  </a:cubicBezTo>
                  <a:cubicBezTo>
                    <a:pt x="16446" y="18753"/>
                    <a:pt x="16446" y="18921"/>
                    <a:pt x="16446" y="18921"/>
                  </a:cubicBezTo>
                  <a:cubicBezTo>
                    <a:pt x="16446" y="19088"/>
                    <a:pt x="16446" y="19088"/>
                    <a:pt x="16446" y="19088"/>
                  </a:cubicBezTo>
                  <a:cubicBezTo>
                    <a:pt x="16446" y="19088"/>
                    <a:pt x="16642" y="19256"/>
                    <a:pt x="16642" y="19256"/>
                  </a:cubicBezTo>
                  <a:cubicBezTo>
                    <a:pt x="16642" y="19256"/>
                    <a:pt x="17035" y="19256"/>
                    <a:pt x="17231" y="19256"/>
                  </a:cubicBezTo>
                  <a:cubicBezTo>
                    <a:pt x="17231" y="19088"/>
                    <a:pt x="17231" y="18921"/>
                    <a:pt x="17427" y="18921"/>
                  </a:cubicBezTo>
                  <a:cubicBezTo>
                    <a:pt x="17427" y="18586"/>
                    <a:pt x="18016" y="18419"/>
                    <a:pt x="18016" y="18251"/>
                  </a:cubicBezTo>
                  <a:cubicBezTo>
                    <a:pt x="18213" y="17916"/>
                    <a:pt x="17820" y="17749"/>
                    <a:pt x="18213" y="17414"/>
                  </a:cubicBezTo>
                  <a:cubicBezTo>
                    <a:pt x="18213" y="17414"/>
                    <a:pt x="18606" y="17247"/>
                    <a:pt x="18802" y="17247"/>
                  </a:cubicBezTo>
                  <a:cubicBezTo>
                    <a:pt x="18802" y="17247"/>
                    <a:pt x="18802" y="17247"/>
                    <a:pt x="18802" y="17247"/>
                  </a:cubicBezTo>
                  <a:cubicBezTo>
                    <a:pt x="18998" y="17247"/>
                    <a:pt x="18998" y="17247"/>
                    <a:pt x="18998" y="17247"/>
                  </a:cubicBezTo>
                  <a:cubicBezTo>
                    <a:pt x="19195" y="17247"/>
                    <a:pt x="19195" y="17079"/>
                    <a:pt x="19195" y="17079"/>
                  </a:cubicBezTo>
                  <a:cubicBezTo>
                    <a:pt x="18998" y="17079"/>
                    <a:pt x="19195" y="16409"/>
                    <a:pt x="19195" y="16242"/>
                  </a:cubicBezTo>
                  <a:cubicBezTo>
                    <a:pt x="18998" y="16242"/>
                    <a:pt x="18802" y="16074"/>
                    <a:pt x="18606" y="16074"/>
                  </a:cubicBezTo>
                  <a:cubicBezTo>
                    <a:pt x="18606" y="15907"/>
                    <a:pt x="18606" y="15907"/>
                    <a:pt x="18606" y="15907"/>
                  </a:cubicBezTo>
                  <a:cubicBezTo>
                    <a:pt x="18409" y="15907"/>
                    <a:pt x="18409" y="15907"/>
                    <a:pt x="18213" y="15907"/>
                  </a:cubicBezTo>
                  <a:cubicBezTo>
                    <a:pt x="18016" y="15740"/>
                    <a:pt x="18016" y="15740"/>
                    <a:pt x="18016" y="15572"/>
                  </a:cubicBezTo>
                  <a:cubicBezTo>
                    <a:pt x="18016" y="15405"/>
                    <a:pt x="18213" y="15237"/>
                    <a:pt x="18213" y="15237"/>
                  </a:cubicBezTo>
                  <a:cubicBezTo>
                    <a:pt x="18213" y="15070"/>
                    <a:pt x="18213" y="15070"/>
                    <a:pt x="18213" y="14902"/>
                  </a:cubicBezTo>
                  <a:cubicBezTo>
                    <a:pt x="18213" y="14902"/>
                    <a:pt x="18213" y="14902"/>
                    <a:pt x="18213" y="14902"/>
                  </a:cubicBezTo>
                  <a:cubicBezTo>
                    <a:pt x="18409" y="14567"/>
                    <a:pt x="18606" y="14400"/>
                    <a:pt x="18606" y="14233"/>
                  </a:cubicBezTo>
                  <a:cubicBezTo>
                    <a:pt x="18802" y="14233"/>
                    <a:pt x="18802" y="14065"/>
                    <a:pt x="18998" y="14065"/>
                  </a:cubicBezTo>
                  <a:cubicBezTo>
                    <a:pt x="19195" y="14065"/>
                    <a:pt x="19195" y="14065"/>
                    <a:pt x="19195" y="14065"/>
                  </a:cubicBezTo>
                  <a:cubicBezTo>
                    <a:pt x="19195" y="14065"/>
                    <a:pt x="19391" y="14065"/>
                    <a:pt x="19391" y="14065"/>
                  </a:cubicBezTo>
                  <a:cubicBezTo>
                    <a:pt x="19391" y="14065"/>
                    <a:pt x="19391" y="14065"/>
                    <a:pt x="19391" y="14065"/>
                  </a:cubicBezTo>
                  <a:cubicBezTo>
                    <a:pt x="19391" y="14065"/>
                    <a:pt x="19391" y="14065"/>
                    <a:pt x="19195" y="14065"/>
                  </a:cubicBezTo>
                  <a:cubicBezTo>
                    <a:pt x="19391" y="14233"/>
                    <a:pt x="19391" y="14233"/>
                    <a:pt x="19195" y="14233"/>
                  </a:cubicBezTo>
                  <a:cubicBezTo>
                    <a:pt x="19391" y="14400"/>
                    <a:pt x="19587" y="14400"/>
                    <a:pt x="19784" y="14400"/>
                  </a:cubicBezTo>
                  <a:cubicBezTo>
                    <a:pt x="19980" y="14567"/>
                    <a:pt x="20569" y="14400"/>
                    <a:pt x="20569" y="14567"/>
                  </a:cubicBezTo>
                  <a:cubicBezTo>
                    <a:pt x="20569" y="14567"/>
                    <a:pt x="20569" y="14735"/>
                    <a:pt x="20569" y="14735"/>
                  </a:cubicBezTo>
                  <a:cubicBezTo>
                    <a:pt x="20569" y="14902"/>
                    <a:pt x="20766" y="14902"/>
                    <a:pt x="20569" y="14902"/>
                  </a:cubicBezTo>
                  <a:cubicBezTo>
                    <a:pt x="20766" y="15070"/>
                    <a:pt x="20766" y="15070"/>
                    <a:pt x="20766" y="15070"/>
                  </a:cubicBezTo>
                  <a:cubicBezTo>
                    <a:pt x="20766" y="15237"/>
                    <a:pt x="21158" y="15572"/>
                    <a:pt x="21355" y="15405"/>
                  </a:cubicBezTo>
                  <a:cubicBezTo>
                    <a:pt x="21355" y="15405"/>
                    <a:pt x="21355" y="15237"/>
                    <a:pt x="21355" y="15070"/>
                  </a:cubicBezTo>
                  <a:cubicBezTo>
                    <a:pt x="21551" y="15070"/>
                    <a:pt x="21551" y="14902"/>
                    <a:pt x="21551" y="14902"/>
                  </a:cubicBezTo>
                  <a:close/>
                  <a:moveTo>
                    <a:pt x="10358" y="3684"/>
                  </a:moveTo>
                  <a:cubicBezTo>
                    <a:pt x="10358" y="3684"/>
                    <a:pt x="10358" y="3684"/>
                    <a:pt x="10358" y="3684"/>
                  </a:cubicBezTo>
                  <a:moveTo>
                    <a:pt x="10555" y="3684"/>
                  </a:moveTo>
                  <a:cubicBezTo>
                    <a:pt x="10555" y="3684"/>
                    <a:pt x="10555" y="3684"/>
                    <a:pt x="10555" y="3684"/>
                  </a:cubicBezTo>
                  <a:cubicBezTo>
                    <a:pt x="10555" y="3684"/>
                    <a:pt x="10358" y="3851"/>
                    <a:pt x="10358" y="3851"/>
                  </a:cubicBezTo>
                  <a:cubicBezTo>
                    <a:pt x="10358" y="3851"/>
                    <a:pt x="10358" y="3684"/>
                    <a:pt x="10555" y="3684"/>
                  </a:cubicBezTo>
                  <a:close/>
                  <a:moveTo>
                    <a:pt x="16249" y="18586"/>
                  </a:moveTo>
                  <a:cubicBezTo>
                    <a:pt x="16249" y="18586"/>
                    <a:pt x="16446" y="18586"/>
                    <a:pt x="16446" y="18586"/>
                  </a:cubicBezTo>
                  <a:cubicBezTo>
                    <a:pt x="16249" y="18419"/>
                    <a:pt x="16249" y="18419"/>
                    <a:pt x="16249" y="18419"/>
                  </a:cubicBezTo>
                  <a:cubicBezTo>
                    <a:pt x="16053" y="18419"/>
                    <a:pt x="15856" y="18586"/>
                    <a:pt x="15856" y="18586"/>
                  </a:cubicBezTo>
                  <a:cubicBezTo>
                    <a:pt x="15660" y="18586"/>
                    <a:pt x="15660" y="18586"/>
                    <a:pt x="15660" y="18586"/>
                  </a:cubicBezTo>
                  <a:cubicBezTo>
                    <a:pt x="15660" y="18753"/>
                    <a:pt x="15464" y="18753"/>
                    <a:pt x="15267" y="18753"/>
                  </a:cubicBezTo>
                  <a:cubicBezTo>
                    <a:pt x="15267" y="18753"/>
                    <a:pt x="15267" y="18753"/>
                    <a:pt x="15071" y="18753"/>
                  </a:cubicBezTo>
                  <a:cubicBezTo>
                    <a:pt x="15071" y="18753"/>
                    <a:pt x="14875" y="18753"/>
                    <a:pt x="14678" y="18753"/>
                  </a:cubicBezTo>
                  <a:cubicBezTo>
                    <a:pt x="14678" y="18753"/>
                    <a:pt x="14678" y="18921"/>
                    <a:pt x="14482" y="18921"/>
                  </a:cubicBezTo>
                  <a:cubicBezTo>
                    <a:pt x="14482" y="18921"/>
                    <a:pt x="14286" y="18921"/>
                    <a:pt x="14286" y="18921"/>
                  </a:cubicBezTo>
                  <a:cubicBezTo>
                    <a:pt x="13893" y="19088"/>
                    <a:pt x="13893" y="19088"/>
                    <a:pt x="13500" y="18921"/>
                  </a:cubicBezTo>
                  <a:cubicBezTo>
                    <a:pt x="13500" y="18921"/>
                    <a:pt x="13500" y="18921"/>
                    <a:pt x="13304" y="19088"/>
                  </a:cubicBezTo>
                  <a:cubicBezTo>
                    <a:pt x="13304" y="19088"/>
                    <a:pt x="13107" y="19088"/>
                    <a:pt x="12911" y="19088"/>
                  </a:cubicBezTo>
                  <a:cubicBezTo>
                    <a:pt x="12911" y="19088"/>
                    <a:pt x="12911" y="19088"/>
                    <a:pt x="12715" y="19088"/>
                  </a:cubicBezTo>
                  <a:cubicBezTo>
                    <a:pt x="12715" y="18921"/>
                    <a:pt x="12715" y="18921"/>
                    <a:pt x="12518" y="18921"/>
                  </a:cubicBezTo>
                  <a:cubicBezTo>
                    <a:pt x="12518" y="18921"/>
                    <a:pt x="12518" y="18921"/>
                    <a:pt x="12518" y="18921"/>
                  </a:cubicBezTo>
                  <a:cubicBezTo>
                    <a:pt x="12518" y="18753"/>
                    <a:pt x="12322" y="18921"/>
                    <a:pt x="12322" y="18753"/>
                  </a:cubicBezTo>
                  <a:cubicBezTo>
                    <a:pt x="12322" y="18753"/>
                    <a:pt x="12322" y="18586"/>
                    <a:pt x="12126" y="18586"/>
                  </a:cubicBezTo>
                  <a:cubicBezTo>
                    <a:pt x="12126" y="18586"/>
                    <a:pt x="12126" y="18586"/>
                    <a:pt x="12126" y="18753"/>
                  </a:cubicBezTo>
                  <a:cubicBezTo>
                    <a:pt x="11929" y="18753"/>
                    <a:pt x="11929" y="18753"/>
                    <a:pt x="11929" y="18753"/>
                  </a:cubicBezTo>
                  <a:cubicBezTo>
                    <a:pt x="11929" y="18753"/>
                    <a:pt x="11929" y="18586"/>
                    <a:pt x="11733" y="18753"/>
                  </a:cubicBezTo>
                  <a:cubicBezTo>
                    <a:pt x="11733" y="18753"/>
                    <a:pt x="11733" y="18921"/>
                    <a:pt x="11536" y="18921"/>
                  </a:cubicBezTo>
                  <a:cubicBezTo>
                    <a:pt x="11340" y="19088"/>
                    <a:pt x="11340" y="18753"/>
                    <a:pt x="11144" y="18753"/>
                  </a:cubicBezTo>
                  <a:cubicBezTo>
                    <a:pt x="11144" y="18753"/>
                    <a:pt x="11144" y="18753"/>
                    <a:pt x="10947" y="18921"/>
                  </a:cubicBezTo>
                  <a:cubicBezTo>
                    <a:pt x="10947" y="18921"/>
                    <a:pt x="10751" y="18921"/>
                    <a:pt x="10751" y="19088"/>
                  </a:cubicBezTo>
                  <a:cubicBezTo>
                    <a:pt x="10751" y="19088"/>
                    <a:pt x="10751" y="19256"/>
                    <a:pt x="10751" y="19256"/>
                  </a:cubicBezTo>
                  <a:cubicBezTo>
                    <a:pt x="10555" y="19256"/>
                    <a:pt x="10555" y="19423"/>
                    <a:pt x="10555" y="19423"/>
                  </a:cubicBezTo>
                  <a:cubicBezTo>
                    <a:pt x="10555" y="19423"/>
                    <a:pt x="10555" y="19591"/>
                    <a:pt x="10751" y="19758"/>
                  </a:cubicBezTo>
                  <a:cubicBezTo>
                    <a:pt x="10751" y="19758"/>
                    <a:pt x="10751" y="19758"/>
                    <a:pt x="10751" y="19758"/>
                  </a:cubicBezTo>
                  <a:cubicBezTo>
                    <a:pt x="10947" y="19758"/>
                    <a:pt x="10947" y="19926"/>
                    <a:pt x="10947" y="19926"/>
                  </a:cubicBezTo>
                  <a:cubicBezTo>
                    <a:pt x="11144" y="19926"/>
                    <a:pt x="11340" y="19926"/>
                    <a:pt x="11536" y="19926"/>
                  </a:cubicBezTo>
                  <a:cubicBezTo>
                    <a:pt x="11536" y="19926"/>
                    <a:pt x="11536" y="19926"/>
                    <a:pt x="11536" y="19926"/>
                  </a:cubicBezTo>
                  <a:cubicBezTo>
                    <a:pt x="11733" y="19926"/>
                    <a:pt x="11536" y="20093"/>
                    <a:pt x="11733" y="20093"/>
                  </a:cubicBezTo>
                  <a:cubicBezTo>
                    <a:pt x="11733" y="20093"/>
                    <a:pt x="11733" y="20093"/>
                    <a:pt x="11733" y="20093"/>
                  </a:cubicBezTo>
                  <a:cubicBezTo>
                    <a:pt x="11929" y="20093"/>
                    <a:pt x="11929" y="20093"/>
                    <a:pt x="11929" y="20093"/>
                  </a:cubicBezTo>
                  <a:cubicBezTo>
                    <a:pt x="12126" y="20093"/>
                    <a:pt x="12126" y="20260"/>
                    <a:pt x="12322" y="20260"/>
                  </a:cubicBezTo>
                  <a:cubicBezTo>
                    <a:pt x="12518" y="20428"/>
                    <a:pt x="12715" y="20428"/>
                    <a:pt x="12911" y="20595"/>
                  </a:cubicBezTo>
                  <a:cubicBezTo>
                    <a:pt x="12911" y="20595"/>
                    <a:pt x="13107" y="20763"/>
                    <a:pt x="13304" y="20763"/>
                  </a:cubicBezTo>
                  <a:cubicBezTo>
                    <a:pt x="13304" y="20763"/>
                    <a:pt x="13500" y="20763"/>
                    <a:pt x="13500" y="20763"/>
                  </a:cubicBezTo>
                  <a:cubicBezTo>
                    <a:pt x="13696" y="20763"/>
                    <a:pt x="13893" y="20930"/>
                    <a:pt x="14089" y="21098"/>
                  </a:cubicBezTo>
                  <a:cubicBezTo>
                    <a:pt x="14089" y="21098"/>
                    <a:pt x="14286" y="21265"/>
                    <a:pt x="14286" y="21433"/>
                  </a:cubicBezTo>
                  <a:cubicBezTo>
                    <a:pt x="14286" y="21433"/>
                    <a:pt x="14482" y="21433"/>
                    <a:pt x="14482" y="21433"/>
                  </a:cubicBezTo>
                  <a:cubicBezTo>
                    <a:pt x="14678" y="21433"/>
                    <a:pt x="14678" y="21600"/>
                    <a:pt x="14875" y="21600"/>
                  </a:cubicBezTo>
                  <a:cubicBezTo>
                    <a:pt x="15071" y="21600"/>
                    <a:pt x="15071" y="21600"/>
                    <a:pt x="15267" y="21600"/>
                  </a:cubicBezTo>
                  <a:cubicBezTo>
                    <a:pt x="15267" y="21600"/>
                    <a:pt x="15267" y="21600"/>
                    <a:pt x="15267" y="21600"/>
                  </a:cubicBezTo>
                  <a:cubicBezTo>
                    <a:pt x="15267" y="21600"/>
                    <a:pt x="15267" y="21600"/>
                    <a:pt x="15464" y="21600"/>
                  </a:cubicBezTo>
                  <a:cubicBezTo>
                    <a:pt x="15660" y="21600"/>
                    <a:pt x="15464" y="21433"/>
                    <a:pt x="15464" y="21433"/>
                  </a:cubicBezTo>
                  <a:cubicBezTo>
                    <a:pt x="15464" y="21265"/>
                    <a:pt x="15660" y="21098"/>
                    <a:pt x="15660" y="21098"/>
                  </a:cubicBezTo>
                  <a:cubicBezTo>
                    <a:pt x="15660" y="21098"/>
                    <a:pt x="15660" y="20930"/>
                    <a:pt x="15856" y="20930"/>
                  </a:cubicBezTo>
                  <a:cubicBezTo>
                    <a:pt x="15856" y="20930"/>
                    <a:pt x="15660" y="20930"/>
                    <a:pt x="15856" y="20930"/>
                  </a:cubicBezTo>
                  <a:cubicBezTo>
                    <a:pt x="15856" y="20763"/>
                    <a:pt x="15660" y="20763"/>
                    <a:pt x="15660" y="20763"/>
                  </a:cubicBezTo>
                  <a:cubicBezTo>
                    <a:pt x="15464" y="20763"/>
                    <a:pt x="15660" y="20428"/>
                    <a:pt x="15660" y="20595"/>
                  </a:cubicBezTo>
                  <a:cubicBezTo>
                    <a:pt x="15660" y="20595"/>
                    <a:pt x="15660" y="20595"/>
                    <a:pt x="15660" y="20595"/>
                  </a:cubicBezTo>
                  <a:cubicBezTo>
                    <a:pt x="15660" y="20428"/>
                    <a:pt x="15464" y="20428"/>
                    <a:pt x="15464" y="20428"/>
                  </a:cubicBezTo>
                  <a:cubicBezTo>
                    <a:pt x="15464" y="20260"/>
                    <a:pt x="15464" y="20260"/>
                    <a:pt x="15464" y="20260"/>
                  </a:cubicBezTo>
                  <a:cubicBezTo>
                    <a:pt x="15464" y="19926"/>
                    <a:pt x="15660" y="19926"/>
                    <a:pt x="15660" y="19591"/>
                  </a:cubicBezTo>
                  <a:cubicBezTo>
                    <a:pt x="15660" y="19256"/>
                    <a:pt x="16053" y="18921"/>
                    <a:pt x="16249" y="18586"/>
                  </a:cubicBezTo>
                  <a:cubicBezTo>
                    <a:pt x="16249" y="18586"/>
                    <a:pt x="16249" y="18586"/>
                    <a:pt x="16249" y="18586"/>
                  </a:cubicBezTo>
                  <a:cubicBezTo>
                    <a:pt x="16249" y="18586"/>
                    <a:pt x="16249" y="18586"/>
                    <a:pt x="16249" y="18586"/>
                  </a:cubicBezTo>
                  <a:close/>
                </a:path>
              </a:pathLst>
            </a:custGeom>
            <a:solidFill>
              <a:schemeClr val="accent4"/>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0" name="Shape 791">
              <a:extLst>
                <a:ext uri="{FF2B5EF4-FFF2-40B4-BE49-F238E27FC236}">
                  <a16:creationId xmlns:a16="http://schemas.microsoft.com/office/drawing/2014/main" id="{78824A44-078E-4165-99CA-0FCEC85E2C96}"/>
                </a:ext>
              </a:extLst>
            </p:cNvPr>
            <p:cNvSpPr/>
            <p:nvPr/>
          </p:nvSpPr>
          <p:spPr>
            <a:xfrm>
              <a:off x="2112489" y="5704240"/>
              <a:ext cx="677900" cy="991052"/>
            </a:xfrm>
            <a:custGeom>
              <a:avLst/>
              <a:gdLst/>
              <a:ahLst/>
              <a:cxnLst>
                <a:cxn ang="0">
                  <a:pos x="wd2" y="hd2"/>
                </a:cxn>
                <a:cxn ang="5400000">
                  <a:pos x="wd2" y="hd2"/>
                </a:cxn>
                <a:cxn ang="10800000">
                  <a:pos x="wd2" y="hd2"/>
                </a:cxn>
                <a:cxn ang="16200000">
                  <a:pos x="wd2" y="hd2"/>
                </a:cxn>
              </a:cxnLst>
              <a:rect l="0" t="0" r="r" b="b"/>
              <a:pathLst>
                <a:path w="21424" h="21600" extrusionOk="0">
                  <a:moveTo>
                    <a:pt x="3424" y="20892"/>
                  </a:moveTo>
                  <a:cubicBezTo>
                    <a:pt x="3424" y="20892"/>
                    <a:pt x="3424" y="20892"/>
                    <a:pt x="3424" y="20892"/>
                  </a:cubicBezTo>
                  <a:moveTo>
                    <a:pt x="853" y="19475"/>
                  </a:moveTo>
                  <a:cubicBezTo>
                    <a:pt x="853" y="19121"/>
                    <a:pt x="338" y="19121"/>
                    <a:pt x="338" y="19475"/>
                  </a:cubicBezTo>
                  <a:cubicBezTo>
                    <a:pt x="338" y="19475"/>
                    <a:pt x="853" y="19475"/>
                    <a:pt x="853" y="19475"/>
                  </a:cubicBezTo>
                  <a:close/>
                  <a:moveTo>
                    <a:pt x="21424" y="13810"/>
                  </a:moveTo>
                  <a:cubicBezTo>
                    <a:pt x="20910" y="13456"/>
                    <a:pt x="21424" y="13102"/>
                    <a:pt x="21424" y="12748"/>
                  </a:cubicBezTo>
                  <a:cubicBezTo>
                    <a:pt x="20910" y="12748"/>
                    <a:pt x="20910" y="12393"/>
                    <a:pt x="20910" y="12393"/>
                  </a:cubicBezTo>
                  <a:cubicBezTo>
                    <a:pt x="20910" y="12393"/>
                    <a:pt x="20910" y="12039"/>
                    <a:pt x="20910" y="12039"/>
                  </a:cubicBezTo>
                  <a:cubicBezTo>
                    <a:pt x="20910" y="11685"/>
                    <a:pt x="19881" y="11331"/>
                    <a:pt x="20910" y="11331"/>
                  </a:cubicBezTo>
                  <a:cubicBezTo>
                    <a:pt x="20910" y="11331"/>
                    <a:pt x="20910" y="11331"/>
                    <a:pt x="20910" y="11331"/>
                  </a:cubicBezTo>
                  <a:cubicBezTo>
                    <a:pt x="20910" y="11331"/>
                    <a:pt x="20910" y="11331"/>
                    <a:pt x="20910" y="11331"/>
                  </a:cubicBezTo>
                  <a:cubicBezTo>
                    <a:pt x="20910" y="10977"/>
                    <a:pt x="20910" y="10977"/>
                    <a:pt x="20395" y="10977"/>
                  </a:cubicBezTo>
                  <a:cubicBezTo>
                    <a:pt x="20910" y="10977"/>
                    <a:pt x="20395" y="10977"/>
                    <a:pt x="20910" y="10977"/>
                  </a:cubicBezTo>
                  <a:cubicBezTo>
                    <a:pt x="20910" y="10269"/>
                    <a:pt x="20910" y="10269"/>
                    <a:pt x="20395" y="9915"/>
                  </a:cubicBezTo>
                  <a:cubicBezTo>
                    <a:pt x="20395" y="9915"/>
                    <a:pt x="19881" y="9207"/>
                    <a:pt x="20395" y="9207"/>
                  </a:cubicBezTo>
                  <a:cubicBezTo>
                    <a:pt x="19881" y="8852"/>
                    <a:pt x="20395" y="8852"/>
                    <a:pt x="20395" y="8852"/>
                  </a:cubicBezTo>
                  <a:cubicBezTo>
                    <a:pt x="19881" y="8852"/>
                    <a:pt x="19881" y="8852"/>
                    <a:pt x="19881" y="8498"/>
                  </a:cubicBezTo>
                  <a:cubicBezTo>
                    <a:pt x="19367" y="8498"/>
                    <a:pt x="19881" y="8144"/>
                    <a:pt x="19881" y="7790"/>
                  </a:cubicBezTo>
                  <a:cubicBezTo>
                    <a:pt x="19881" y="7790"/>
                    <a:pt x="20395" y="8144"/>
                    <a:pt x="20395" y="8144"/>
                  </a:cubicBezTo>
                  <a:cubicBezTo>
                    <a:pt x="20910" y="7790"/>
                    <a:pt x="20395" y="7790"/>
                    <a:pt x="20395" y="7436"/>
                  </a:cubicBezTo>
                  <a:cubicBezTo>
                    <a:pt x="20395" y="7436"/>
                    <a:pt x="19881" y="7436"/>
                    <a:pt x="19881" y="7436"/>
                  </a:cubicBezTo>
                  <a:cubicBezTo>
                    <a:pt x="19881" y="7436"/>
                    <a:pt x="19881" y="7436"/>
                    <a:pt x="19367" y="7436"/>
                  </a:cubicBezTo>
                  <a:cubicBezTo>
                    <a:pt x="19367" y="7790"/>
                    <a:pt x="19367" y="7436"/>
                    <a:pt x="19367" y="7790"/>
                  </a:cubicBezTo>
                  <a:cubicBezTo>
                    <a:pt x="19367" y="7790"/>
                    <a:pt x="18338" y="7790"/>
                    <a:pt x="18338" y="7790"/>
                  </a:cubicBezTo>
                  <a:cubicBezTo>
                    <a:pt x="17824" y="7790"/>
                    <a:pt x="18338" y="7436"/>
                    <a:pt x="18338" y="7082"/>
                  </a:cubicBezTo>
                  <a:cubicBezTo>
                    <a:pt x="18338" y="7082"/>
                    <a:pt x="18338" y="7082"/>
                    <a:pt x="18338" y="7082"/>
                  </a:cubicBezTo>
                  <a:cubicBezTo>
                    <a:pt x="17824" y="6728"/>
                    <a:pt x="17824" y="7082"/>
                    <a:pt x="17824" y="7082"/>
                  </a:cubicBezTo>
                  <a:cubicBezTo>
                    <a:pt x="17310" y="6728"/>
                    <a:pt x="17310" y="6374"/>
                    <a:pt x="17310" y="6374"/>
                  </a:cubicBezTo>
                  <a:cubicBezTo>
                    <a:pt x="17824" y="6374"/>
                    <a:pt x="16795" y="5666"/>
                    <a:pt x="16281" y="5666"/>
                  </a:cubicBezTo>
                  <a:cubicBezTo>
                    <a:pt x="16281" y="5666"/>
                    <a:pt x="15767" y="6020"/>
                    <a:pt x="15767" y="6374"/>
                  </a:cubicBezTo>
                  <a:cubicBezTo>
                    <a:pt x="15767" y="6374"/>
                    <a:pt x="15767" y="6374"/>
                    <a:pt x="15767" y="6728"/>
                  </a:cubicBezTo>
                  <a:cubicBezTo>
                    <a:pt x="15767" y="6728"/>
                    <a:pt x="15767" y="6728"/>
                    <a:pt x="15253" y="6728"/>
                  </a:cubicBezTo>
                  <a:cubicBezTo>
                    <a:pt x="15253" y="7082"/>
                    <a:pt x="15253" y="7082"/>
                    <a:pt x="15253" y="7436"/>
                  </a:cubicBezTo>
                  <a:cubicBezTo>
                    <a:pt x="15253" y="7082"/>
                    <a:pt x="15253" y="7082"/>
                    <a:pt x="15253" y="7082"/>
                  </a:cubicBezTo>
                  <a:cubicBezTo>
                    <a:pt x="14738" y="7082"/>
                    <a:pt x="14738" y="7082"/>
                    <a:pt x="15253" y="7436"/>
                  </a:cubicBezTo>
                  <a:cubicBezTo>
                    <a:pt x="14738" y="7436"/>
                    <a:pt x="14738" y="7436"/>
                    <a:pt x="14738" y="7082"/>
                  </a:cubicBezTo>
                  <a:cubicBezTo>
                    <a:pt x="14738" y="7082"/>
                    <a:pt x="14738" y="7082"/>
                    <a:pt x="14738" y="7082"/>
                  </a:cubicBezTo>
                  <a:cubicBezTo>
                    <a:pt x="14224" y="7082"/>
                    <a:pt x="14224" y="7436"/>
                    <a:pt x="13710" y="7082"/>
                  </a:cubicBezTo>
                  <a:cubicBezTo>
                    <a:pt x="13710" y="7082"/>
                    <a:pt x="13195" y="6728"/>
                    <a:pt x="13195" y="6728"/>
                  </a:cubicBezTo>
                  <a:cubicBezTo>
                    <a:pt x="12681" y="6728"/>
                    <a:pt x="12681" y="6728"/>
                    <a:pt x="12681" y="6728"/>
                  </a:cubicBezTo>
                  <a:cubicBezTo>
                    <a:pt x="12167" y="6728"/>
                    <a:pt x="12681" y="6374"/>
                    <a:pt x="12167" y="6374"/>
                  </a:cubicBezTo>
                  <a:cubicBezTo>
                    <a:pt x="12167" y="6374"/>
                    <a:pt x="12167" y="6374"/>
                    <a:pt x="12167" y="6374"/>
                  </a:cubicBezTo>
                  <a:cubicBezTo>
                    <a:pt x="12167" y="6020"/>
                    <a:pt x="12167" y="6020"/>
                    <a:pt x="11653" y="6020"/>
                  </a:cubicBezTo>
                  <a:cubicBezTo>
                    <a:pt x="11653" y="5666"/>
                    <a:pt x="11138" y="5666"/>
                    <a:pt x="11138" y="5311"/>
                  </a:cubicBezTo>
                  <a:cubicBezTo>
                    <a:pt x="11653" y="5311"/>
                    <a:pt x="11653" y="4957"/>
                    <a:pt x="12167" y="4957"/>
                  </a:cubicBezTo>
                  <a:cubicBezTo>
                    <a:pt x="12167" y="4957"/>
                    <a:pt x="12167" y="4957"/>
                    <a:pt x="12681" y="4957"/>
                  </a:cubicBezTo>
                  <a:cubicBezTo>
                    <a:pt x="12681" y="4957"/>
                    <a:pt x="13195" y="4603"/>
                    <a:pt x="13195" y="4603"/>
                  </a:cubicBezTo>
                  <a:cubicBezTo>
                    <a:pt x="13195" y="4249"/>
                    <a:pt x="13195" y="4603"/>
                    <a:pt x="12681" y="4249"/>
                  </a:cubicBezTo>
                  <a:cubicBezTo>
                    <a:pt x="12681" y="4249"/>
                    <a:pt x="12167" y="4249"/>
                    <a:pt x="12167" y="3895"/>
                  </a:cubicBezTo>
                  <a:cubicBezTo>
                    <a:pt x="12681" y="3895"/>
                    <a:pt x="12681" y="3895"/>
                    <a:pt x="12681" y="3895"/>
                  </a:cubicBezTo>
                  <a:cubicBezTo>
                    <a:pt x="12681" y="3895"/>
                    <a:pt x="12681" y="3895"/>
                    <a:pt x="13195" y="3895"/>
                  </a:cubicBezTo>
                  <a:cubicBezTo>
                    <a:pt x="13195" y="3895"/>
                    <a:pt x="13195" y="3895"/>
                    <a:pt x="13195" y="3895"/>
                  </a:cubicBezTo>
                  <a:cubicBezTo>
                    <a:pt x="13710" y="3895"/>
                    <a:pt x="13710" y="3895"/>
                    <a:pt x="14224" y="3541"/>
                  </a:cubicBezTo>
                  <a:cubicBezTo>
                    <a:pt x="14224" y="3541"/>
                    <a:pt x="14224" y="3541"/>
                    <a:pt x="14224" y="3541"/>
                  </a:cubicBezTo>
                  <a:cubicBezTo>
                    <a:pt x="14224" y="3187"/>
                    <a:pt x="14224" y="3187"/>
                    <a:pt x="14224" y="3187"/>
                  </a:cubicBezTo>
                  <a:cubicBezTo>
                    <a:pt x="14738" y="3187"/>
                    <a:pt x="14224" y="2833"/>
                    <a:pt x="14738" y="2833"/>
                  </a:cubicBezTo>
                  <a:cubicBezTo>
                    <a:pt x="14738" y="2833"/>
                    <a:pt x="14738" y="2479"/>
                    <a:pt x="14738" y="2479"/>
                  </a:cubicBezTo>
                  <a:cubicBezTo>
                    <a:pt x="14738" y="2479"/>
                    <a:pt x="14738" y="2479"/>
                    <a:pt x="14738" y="2125"/>
                  </a:cubicBezTo>
                  <a:cubicBezTo>
                    <a:pt x="14738" y="2125"/>
                    <a:pt x="15253" y="2125"/>
                    <a:pt x="15767" y="1770"/>
                  </a:cubicBezTo>
                  <a:cubicBezTo>
                    <a:pt x="15767" y="1416"/>
                    <a:pt x="15767" y="1416"/>
                    <a:pt x="16281" y="1416"/>
                  </a:cubicBezTo>
                  <a:cubicBezTo>
                    <a:pt x="16281" y="1416"/>
                    <a:pt x="16795" y="1062"/>
                    <a:pt x="16795" y="1062"/>
                  </a:cubicBezTo>
                  <a:cubicBezTo>
                    <a:pt x="16795" y="708"/>
                    <a:pt x="16281" y="708"/>
                    <a:pt x="15767" y="708"/>
                  </a:cubicBezTo>
                  <a:cubicBezTo>
                    <a:pt x="15767" y="354"/>
                    <a:pt x="15253" y="0"/>
                    <a:pt x="14738" y="0"/>
                  </a:cubicBezTo>
                  <a:cubicBezTo>
                    <a:pt x="14738" y="354"/>
                    <a:pt x="15253" y="708"/>
                    <a:pt x="15253" y="708"/>
                  </a:cubicBezTo>
                  <a:cubicBezTo>
                    <a:pt x="15253" y="708"/>
                    <a:pt x="15253" y="708"/>
                    <a:pt x="14738" y="708"/>
                  </a:cubicBezTo>
                  <a:cubicBezTo>
                    <a:pt x="15253" y="708"/>
                    <a:pt x="15253" y="708"/>
                    <a:pt x="15253" y="708"/>
                  </a:cubicBezTo>
                  <a:cubicBezTo>
                    <a:pt x="14738" y="354"/>
                    <a:pt x="14738" y="708"/>
                    <a:pt x="14224" y="708"/>
                  </a:cubicBezTo>
                  <a:cubicBezTo>
                    <a:pt x="14224" y="708"/>
                    <a:pt x="14224" y="708"/>
                    <a:pt x="14224" y="708"/>
                  </a:cubicBezTo>
                  <a:cubicBezTo>
                    <a:pt x="14224" y="708"/>
                    <a:pt x="13710" y="1062"/>
                    <a:pt x="14224" y="1062"/>
                  </a:cubicBezTo>
                  <a:cubicBezTo>
                    <a:pt x="14224" y="1416"/>
                    <a:pt x="14224" y="1416"/>
                    <a:pt x="14224" y="1416"/>
                  </a:cubicBezTo>
                  <a:cubicBezTo>
                    <a:pt x="14224" y="1416"/>
                    <a:pt x="14224" y="1770"/>
                    <a:pt x="14224" y="1770"/>
                  </a:cubicBezTo>
                  <a:cubicBezTo>
                    <a:pt x="14224" y="2125"/>
                    <a:pt x="14224" y="2125"/>
                    <a:pt x="14224" y="2125"/>
                  </a:cubicBezTo>
                  <a:cubicBezTo>
                    <a:pt x="13710" y="2479"/>
                    <a:pt x="13710" y="2479"/>
                    <a:pt x="13195" y="2479"/>
                  </a:cubicBezTo>
                  <a:cubicBezTo>
                    <a:pt x="13195" y="2479"/>
                    <a:pt x="14224" y="1770"/>
                    <a:pt x="13710" y="2125"/>
                  </a:cubicBezTo>
                  <a:cubicBezTo>
                    <a:pt x="13710" y="1770"/>
                    <a:pt x="14224" y="1770"/>
                    <a:pt x="14224" y="1416"/>
                  </a:cubicBezTo>
                  <a:cubicBezTo>
                    <a:pt x="14224" y="1416"/>
                    <a:pt x="13710" y="1416"/>
                    <a:pt x="13710" y="1416"/>
                  </a:cubicBezTo>
                  <a:cubicBezTo>
                    <a:pt x="13710" y="1416"/>
                    <a:pt x="13710" y="1416"/>
                    <a:pt x="13710" y="1062"/>
                  </a:cubicBezTo>
                  <a:cubicBezTo>
                    <a:pt x="13710" y="1062"/>
                    <a:pt x="13710" y="1062"/>
                    <a:pt x="13710" y="1062"/>
                  </a:cubicBezTo>
                  <a:cubicBezTo>
                    <a:pt x="13710" y="708"/>
                    <a:pt x="13710" y="708"/>
                    <a:pt x="13195" y="708"/>
                  </a:cubicBezTo>
                  <a:cubicBezTo>
                    <a:pt x="13710" y="708"/>
                    <a:pt x="12681" y="1062"/>
                    <a:pt x="13195" y="708"/>
                  </a:cubicBezTo>
                  <a:cubicBezTo>
                    <a:pt x="12681" y="1062"/>
                    <a:pt x="13195" y="1062"/>
                    <a:pt x="13195" y="1416"/>
                  </a:cubicBezTo>
                  <a:cubicBezTo>
                    <a:pt x="13195" y="1416"/>
                    <a:pt x="13195" y="1062"/>
                    <a:pt x="13195" y="1062"/>
                  </a:cubicBezTo>
                  <a:cubicBezTo>
                    <a:pt x="13710" y="1416"/>
                    <a:pt x="13195" y="1416"/>
                    <a:pt x="13195" y="1770"/>
                  </a:cubicBezTo>
                  <a:cubicBezTo>
                    <a:pt x="13195" y="1416"/>
                    <a:pt x="13195" y="1416"/>
                    <a:pt x="12681" y="1416"/>
                  </a:cubicBezTo>
                  <a:cubicBezTo>
                    <a:pt x="12681" y="1062"/>
                    <a:pt x="12681" y="1062"/>
                    <a:pt x="12681" y="708"/>
                  </a:cubicBezTo>
                  <a:cubicBezTo>
                    <a:pt x="12681" y="1062"/>
                    <a:pt x="12681" y="1062"/>
                    <a:pt x="12681" y="1416"/>
                  </a:cubicBezTo>
                  <a:cubicBezTo>
                    <a:pt x="12681" y="1416"/>
                    <a:pt x="12681" y="1416"/>
                    <a:pt x="12167" y="1416"/>
                  </a:cubicBezTo>
                  <a:cubicBezTo>
                    <a:pt x="12167" y="1416"/>
                    <a:pt x="12681" y="1416"/>
                    <a:pt x="12681" y="1416"/>
                  </a:cubicBezTo>
                  <a:cubicBezTo>
                    <a:pt x="12681" y="1416"/>
                    <a:pt x="12167" y="1416"/>
                    <a:pt x="12167" y="1416"/>
                  </a:cubicBezTo>
                  <a:cubicBezTo>
                    <a:pt x="12167" y="1062"/>
                    <a:pt x="12167" y="1416"/>
                    <a:pt x="11653" y="1416"/>
                  </a:cubicBezTo>
                  <a:cubicBezTo>
                    <a:pt x="12167" y="1416"/>
                    <a:pt x="12167" y="1062"/>
                    <a:pt x="11653" y="1062"/>
                  </a:cubicBezTo>
                  <a:cubicBezTo>
                    <a:pt x="11653" y="1062"/>
                    <a:pt x="11653" y="1416"/>
                    <a:pt x="11653" y="1416"/>
                  </a:cubicBezTo>
                  <a:cubicBezTo>
                    <a:pt x="11653" y="1416"/>
                    <a:pt x="11138" y="1416"/>
                    <a:pt x="11138" y="1770"/>
                  </a:cubicBezTo>
                  <a:cubicBezTo>
                    <a:pt x="11138" y="1416"/>
                    <a:pt x="11138" y="1416"/>
                    <a:pt x="11138" y="1416"/>
                  </a:cubicBezTo>
                  <a:cubicBezTo>
                    <a:pt x="10624" y="1770"/>
                    <a:pt x="10624" y="1062"/>
                    <a:pt x="10624" y="1770"/>
                  </a:cubicBezTo>
                  <a:cubicBezTo>
                    <a:pt x="10110" y="1770"/>
                    <a:pt x="10624" y="2125"/>
                    <a:pt x="10110" y="2125"/>
                  </a:cubicBezTo>
                  <a:cubicBezTo>
                    <a:pt x="10110" y="2125"/>
                    <a:pt x="10110" y="2125"/>
                    <a:pt x="10110" y="2125"/>
                  </a:cubicBezTo>
                  <a:cubicBezTo>
                    <a:pt x="10110" y="2125"/>
                    <a:pt x="10110" y="2125"/>
                    <a:pt x="10110" y="2479"/>
                  </a:cubicBezTo>
                  <a:cubicBezTo>
                    <a:pt x="9595" y="2125"/>
                    <a:pt x="10110" y="2479"/>
                    <a:pt x="10110" y="2479"/>
                  </a:cubicBezTo>
                  <a:cubicBezTo>
                    <a:pt x="10110" y="2833"/>
                    <a:pt x="9595" y="2833"/>
                    <a:pt x="9595" y="2833"/>
                  </a:cubicBezTo>
                  <a:cubicBezTo>
                    <a:pt x="9595" y="2833"/>
                    <a:pt x="9595" y="2833"/>
                    <a:pt x="10110" y="2833"/>
                  </a:cubicBezTo>
                  <a:cubicBezTo>
                    <a:pt x="10110" y="2833"/>
                    <a:pt x="10110" y="2833"/>
                    <a:pt x="10110" y="2833"/>
                  </a:cubicBezTo>
                  <a:cubicBezTo>
                    <a:pt x="10110" y="2833"/>
                    <a:pt x="10110" y="2833"/>
                    <a:pt x="10110" y="3187"/>
                  </a:cubicBezTo>
                  <a:cubicBezTo>
                    <a:pt x="10110" y="2833"/>
                    <a:pt x="10110" y="3187"/>
                    <a:pt x="10110" y="3187"/>
                  </a:cubicBezTo>
                  <a:cubicBezTo>
                    <a:pt x="10110" y="3187"/>
                    <a:pt x="9595" y="3187"/>
                    <a:pt x="9595" y="3187"/>
                  </a:cubicBezTo>
                  <a:cubicBezTo>
                    <a:pt x="9595" y="3187"/>
                    <a:pt x="9081" y="3187"/>
                    <a:pt x="9081" y="3541"/>
                  </a:cubicBezTo>
                  <a:cubicBezTo>
                    <a:pt x="9595" y="3541"/>
                    <a:pt x="9595" y="3541"/>
                    <a:pt x="10110" y="3541"/>
                  </a:cubicBezTo>
                  <a:cubicBezTo>
                    <a:pt x="9595" y="3895"/>
                    <a:pt x="9595" y="3541"/>
                    <a:pt x="9081" y="3541"/>
                  </a:cubicBezTo>
                  <a:cubicBezTo>
                    <a:pt x="9595" y="3541"/>
                    <a:pt x="9595" y="3541"/>
                    <a:pt x="9595" y="3541"/>
                  </a:cubicBezTo>
                  <a:cubicBezTo>
                    <a:pt x="9081" y="3541"/>
                    <a:pt x="8567" y="3541"/>
                    <a:pt x="8053" y="3895"/>
                  </a:cubicBezTo>
                  <a:cubicBezTo>
                    <a:pt x="8053" y="3895"/>
                    <a:pt x="8053" y="4249"/>
                    <a:pt x="8053" y="4249"/>
                  </a:cubicBezTo>
                  <a:cubicBezTo>
                    <a:pt x="8053" y="4249"/>
                    <a:pt x="8567" y="4249"/>
                    <a:pt x="8567" y="4249"/>
                  </a:cubicBezTo>
                  <a:cubicBezTo>
                    <a:pt x="8567" y="4603"/>
                    <a:pt x="9081" y="4603"/>
                    <a:pt x="9081" y="4603"/>
                  </a:cubicBezTo>
                  <a:cubicBezTo>
                    <a:pt x="9081" y="4249"/>
                    <a:pt x="9595" y="4249"/>
                    <a:pt x="9595" y="4603"/>
                  </a:cubicBezTo>
                  <a:cubicBezTo>
                    <a:pt x="9595" y="4603"/>
                    <a:pt x="9595" y="4249"/>
                    <a:pt x="10110" y="4249"/>
                  </a:cubicBezTo>
                  <a:cubicBezTo>
                    <a:pt x="10110" y="4249"/>
                    <a:pt x="9595" y="4603"/>
                    <a:pt x="9595" y="4603"/>
                  </a:cubicBezTo>
                  <a:cubicBezTo>
                    <a:pt x="10110" y="4603"/>
                    <a:pt x="10110" y="4603"/>
                    <a:pt x="10110" y="4603"/>
                  </a:cubicBezTo>
                  <a:cubicBezTo>
                    <a:pt x="10110" y="4603"/>
                    <a:pt x="9595" y="4603"/>
                    <a:pt x="9595" y="4957"/>
                  </a:cubicBezTo>
                  <a:cubicBezTo>
                    <a:pt x="9595" y="4603"/>
                    <a:pt x="10624" y="4249"/>
                    <a:pt x="10624" y="4603"/>
                  </a:cubicBezTo>
                  <a:cubicBezTo>
                    <a:pt x="10624" y="4249"/>
                    <a:pt x="11138" y="4603"/>
                    <a:pt x="11138" y="4249"/>
                  </a:cubicBezTo>
                  <a:cubicBezTo>
                    <a:pt x="11138" y="4249"/>
                    <a:pt x="11138" y="4603"/>
                    <a:pt x="11138" y="4603"/>
                  </a:cubicBezTo>
                  <a:cubicBezTo>
                    <a:pt x="11138" y="4603"/>
                    <a:pt x="11138" y="4603"/>
                    <a:pt x="11138" y="4603"/>
                  </a:cubicBezTo>
                  <a:cubicBezTo>
                    <a:pt x="11138" y="4603"/>
                    <a:pt x="10624" y="4957"/>
                    <a:pt x="10624" y="4957"/>
                  </a:cubicBezTo>
                  <a:cubicBezTo>
                    <a:pt x="10624" y="4957"/>
                    <a:pt x="10624" y="4957"/>
                    <a:pt x="10624" y="4957"/>
                  </a:cubicBezTo>
                  <a:cubicBezTo>
                    <a:pt x="10624" y="5311"/>
                    <a:pt x="10110" y="5311"/>
                    <a:pt x="9595" y="5311"/>
                  </a:cubicBezTo>
                  <a:cubicBezTo>
                    <a:pt x="9595" y="5311"/>
                    <a:pt x="9595" y="5311"/>
                    <a:pt x="9595" y="5311"/>
                  </a:cubicBezTo>
                  <a:cubicBezTo>
                    <a:pt x="9595" y="5666"/>
                    <a:pt x="8567" y="5666"/>
                    <a:pt x="8567" y="6020"/>
                  </a:cubicBezTo>
                  <a:cubicBezTo>
                    <a:pt x="8567" y="6020"/>
                    <a:pt x="9081" y="6020"/>
                    <a:pt x="9595" y="6020"/>
                  </a:cubicBezTo>
                  <a:cubicBezTo>
                    <a:pt x="9595" y="6020"/>
                    <a:pt x="9081" y="6020"/>
                    <a:pt x="9081" y="6020"/>
                  </a:cubicBezTo>
                  <a:cubicBezTo>
                    <a:pt x="9081" y="6374"/>
                    <a:pt x="9595" y="6374"/>
                    <a:pt x="9595" y="6374"/>
                  </a:cubicBezTo>
                  <a:cubicBezTo>
                    <a:pt x="9595" y="6374"/>
                    <a:pt x="9081" y="6374"/>
                    <a:pt x="9081" y="6374"/>
                  </a:cubicBezTo>
                  <a:cubicBezTo>
                    <a:pt x="9081" y="6728"/>
                    <a:pt x="9081" y="6728"/>
                    <a:pt x="9595" y="6728"/>
                  </a:cubicBezTo>
                  <a:cubicBezTo>
                    <a:pt x="9081" y="7082"/>
                    <a:pt x="9081" y="6728"/>
                    <a:pt x="8567" y="6374"/>
                  </a:cubicBezTo>
                  <a:cubicBezTo>
                    <a:pt x="8567" y="6374"/>
                    <a:pt x="8053" y="6374"/>
                    <a:pt x="7538" y="6374"/>
                  </a:cubicBezTo>
                  <a:cubicBezTo>
                    <a:pt x="7538" y="6374"/>
                    <a:pt x="7024" y="6374"/>
                    <a:pt x="7024" y="6374"/>
                  </a:cubicBezTo>
                  <a:cubicBezTo>
                    <a:pt x="6510" y="6374"/>
                    <a:pt x="6510" y="7082"/>
                    <a:pt x="6510" y="7082"/>
                  </a:cubicBezTo>
                  <a:cubicBezTo>
                    <a:pt x="6510" y="7082"/>
                    <a:pt x="5995" y="6728"/>
                    <a:pt x="5995" y="6728"/>
                  </a:cubicBezTo>
                  <a:cubicBezTo>
                    <a:pt x="5995" y="6728"/>
                    <a:pt x="5995" y="6374"/>
                    <a:pt x="5995" y="6374"/>
                  </a:cubicBezTo>
                  <a:cubicBezTo>
                    <a:pt x="5995" y="6374"/>
                    <a:pt x="5995" y="6374"/>
                    <a:pt x="5481" y="6020"/>
                  </a:cubicBezTo>
                  <a:cubicBezTo>
                    <a:pt x="5481" y="6020"/>
                    <a:pt x="4967" y="6374"/>
                    <a:pt x="4967" y="6374"/>
                  </a:cubicBezTo>
                  <a:cubicBezTo>
                    <a:pt x="4967" y="6374"/>
                    <a:pt x="4967" y="6374"/>
                    <a:pt x="4453" y="6374"/>
                  </a:cubicBezTo>
                  <a:cubicBezTo>
                    <a:pt x="4453" y="6020"/>
                    <a:pt x="3938" y="6020"/>
                    <a:pt x="3424" y="6020"/>
                  </a:cubicBezTo>
                  <a:cubicBezTo>
                    <a:pt x="2910" y="6020"/>
                    <a:pt x="2910" y="6374"/>
                    <a:pt x="3424" y="6374"/>
                  </a:cubicBezTo>
                  <a:cubicBezTo>
                    <a:pt x="3424" y="6374"/>
                    <a:pt x="3424" y="6374"/>
                    <a:pt x="3424" y="6374"/>
                  </a:cubicBezTo>
                  <a:cubicBezTo>
                    <a:pt x="3424" y="6374"/>
                    <a:pt x="3424" y="6374"/>
                    <a:pt x="3424" y="6374"/>
                  </a:cubicBezTo>
                  <a:cubicBezTo>
                    <a:pt x="2910" y="6374"/>
                    <a:pt x="3424" y="6374"/>
                    <a:pt x="2910" y="6728"/>
                  </a:cubicBezTo>
                  <a:cubicBezTo>
                    <a:pt x="2910" y="6728"/>
                    <a:pt x="2910" y="6728"/>
                    <a:pt x="2395" y="6728"/>
                  </a:cubicBezTo>
                  <a:cubicBezTo>
                    <a:pt x="2395" y="6728"/>
                    <a:pt x="2395" y="6728"/>
                    <a:pt x="2395" y="6728"/>
                  </a:cubicBezTo>
                  <a:cubicBezTo>
                    <a:pt x="2910" y="6728"/>
                    <a:pt x="2910" y="6728"/>
                    <a:pt x="2910" y="6374"/>
                  </a:cubicBezTo>
                  <a:cubicBezTo>
                    <a:pt x="2910" y="6374"/>
                    <a:pt x="2395" y="6374"/>
                    <a:pt x="2395" y="6374"/>
                  </a:cubicBezTo>
                  <a:cubicBezTo>
                    <a:pt x="2395" y="6374"/>
                    <a:pt x="1881" y="6728"/>
                    <a:pt x="1881" y="6728"/>
                  </a:cubicBezTo>
                  <a:cubicBezTo>
                    <a:pt x="1881" y="6728"/>
                    <a:pt x="1881" y="6728"/>
                    <a:pt x="1881" y="6728"/>
                  </a:cubicBezTo>
                  <a:cubicBezTo>
                    <a:pt x="1881" y="7082"/>
                    <a:pt x="1881" y="7082"/>
                    <a:pt x="1881" y="7436"/>
                  </a:cubicBezTo>
                  <a:cubicBezTo>
                    <a:pt x="1881" y="7436"/>
                    <a:pt x="2395" y="7436"/>
                    <a:pt x="1881" y="7436"/>
                  </a:cubicBezTo>
                  <a:cubicBezTo>
                    <a:pt x="2395" y="7082"/>
                    <a:pt x="1881" y="7082"/>
                    <a:pt x="2395" y="7082"/>
                  </a:cubicBezTo>
                  <a:cubicBezTo>
                    <a:pt x="1881" y="7082"/>
                    <a:pt x="1881" y="7082"/>
                    <a:pt x="1881" y="7082"/>
                  </a:cubicBezTo>
                  <a:cubicBezTo>
                    <a:pt x="2395" y="7082"/>
                    <a:pt x="2395" y="6728"/>
                    <a:pt x="2395" y="6728"/>
                  </a:cubicBezTo>
                  <a:cubicBezTo>
                    <a:pt x="2395" y="6728"/>
                    <a:pt x="2910" y="7082"/>
                    <a:pt x="2395" y="7082"/>
                  </a:cubicBezTo>
                  <a:cubicBezTo>
                    <a:pt x="2395" y="7082"/>
                    <a:pt x="2395" y="7082"/>
                    <a:pt x="2910" y="7082"/>
                  </a:cubicBezTo>
                  <a:cubicBezTo>
                    <a:pt x="2395" y="7082"/>
                    <a:pt x="2395" y="7082"/>
                    <a:pt x="2395" y="7082"/>
                  </a:cubicBezTo>
                  <a:cubicBezTo>
                    <a:pt x="2395" y="7082"/>
                    <a:pt x="2910" y="7082"/>
                    <a:pt x="2910" y="7436"/>
                  </a:cubicBezTo>
                  <a:cubicBezTo>
                    <a:pt x="2395" y="7436"/>
                    <a:pt x="2395" y="7436"/>
                    <a:pt x="2395" y="7436"/>
                  </a:cubicBezTo>
                  <a:cubicBezTo>
                    <a:pt x="2395" y="7790"/>
                    <a:pt x="2910" y="7436"/>
                    <a:pt x="2910" y="7436"/>
                  </a:cubicBezTo>
                  <a:cubicBezTo>
                    <a:pt x="2910" y="7436"/>
                    <a:pt x="2910" y="7436"/>
                    <a:pt x="2910" y="7436"/>
                  </a:cubicBezTo>
                  <a:cubicBezTo>
                    <a:pt x="2395" y="7790"/>
                    <a:pt x="2910" y="8144"/>
                    <a:pt x="3424" y="8144"/>
                  </a:cubicBezTo>
                  <a:cubicBezTo>
                    <a:pt x="3424" y="8144"/>
                    <a:pt x="3424" y="8144"/>
                    <a:pt x="3424" y="8144"/>
                  </a:cubicBezTo>
                  <a:cubicBezTo>
                    <a:pt x="3424" y="8144"/>
                    <a:pt x="3424" y="8144"/>
                    <a:pt x="3424" y="8498"/>
                  </a:cubicBezTo>
                  <a:cubicBezTo>
                    <a:pt x="3424" y="8144"/>
                    <a:pt x="2910" y="8144"/>
                    <a:pt x="2910" y="8144"/>
                  </a:cubicBezTo>
                  <a:cubicBezTo>
                    <a:pt x="2910" y="8498"/>
                    <a:pt x="2395" y="8852"/>
                    <a:pt x="2910" y="8498"/>
                  </a:cubicBezTo>
                  <a:cubicBezTo>
                    <a:pt x="3424" y="8498"/>
                    <a:pt x="3424" y="8498"/>
                    <a:pt x="3938" y="8498"/>
                  </a:cubicBezTo>
                  <a:cubicBezTo>
                    <a:pt x="3938" y="8498"/>
                    <a:pt x="4453" y="8498"/>
                    <a:pt x="4453" y="8498"/>
                  </a:cubicBezTo>
                  <a:cubicBezTo>
                    <a:pt x="4453" y="8498"/>
                    <a:pt x="4453" y="8498"/>
                    <a:pt x="4453" y="8498"/>
                  </a:cubicBezTo>
                  <a:cubicBezTo>
                    <a:pt x="4453" y="8498"/>
                    <a:pt x="4453" y="8852"/>
                    <a:pt x="4453" y="8852"/>
                  </a:cubicBezTo>
                  <a:cubicBezTo>
                    <a:pt x="4453" y="8852"/>
                    <a:pt x="4453" y="8852"/>
                    <a:pt x="3938" y="8852"/>
                  </a:cubicBezTo>
                  <a:cubicBezTo>
                    <a:pt x="4453" y="8852"/>
                    <a:pt x="4453" y="9207"/>
                    <a:pt x="4453" y="9207"/>
                  </a:cubicBezTo>
                  <a:cubicBezTo>
                    <a:pt x="3938" y="9207"/>
                    <a:pt x="2910" y="9207"/>
                    <a:pt x="2910" y="9207"/>
                  </a:cubicBezTo>
                  <a:cubicBezTo>
                    <a:pt x="2395" y="9561"/>
                    <a:pt x="2910" y="9915"/>
                    <a:pt x="2910" y="9915"/>
                  </a:cubicBezTo>
                  <a:cubicBezTo>
                    <a:pt x="3424" y="10269"/>
                    <a:pt x="3424" y="9915"/>
                    <a:pt x="3938" y="10269"/>
                  </a:cubicBezTo>
                  <a:cubicBezTo>
                    <a:pt x="3424" y="10269"/>
                    <a:pt x="3424" y="9915"/>
                    <a:pt x="2910" y="9915"/>
                  </a:cubicBezTo>
                  <a:cubicBezTo>
                    <a:pt x="2910" y="9915"/>
                    <a:pt x="2395" y="10269"/>
                    <a:pt x="1881" y="10269"/>
                  </a:cubicBezTo>
                  <a:cubicBezTo>
                    <a:pt x="2395" y="10269"/>
                    <a:pt x="2395" y="10269"/>
                    <a:pt x="2395" y="10269"/>
                  </a:cubicBezTo>
                  <a:cubicBezTo>
                    <a:pt x="2395" y="10269"/>
                    <a:pt x="2395" y="10623"/>
                    <a:pt x="2395" y="10623"/>
                  </a:cubicBezTo>
                  <a:cubicBezTo>
                    <a:pt x="2395" y="10269"/>
                    <a:pt x="1881" y="10269"/>
                    <a:pt x="1881" y="10269"/>
                  </a:cubicBezTo>
                  <a:cubicBezTo>
                    <a:pt x="1881" y="10269"/>
                    <a:pt x="1881" y="10269"/>
                    <a:pt x="1881" y="10269"/>
                  </a:cubicBezTo>
                  <a:cubicBezTo>
                    <a:pt x="1881" y="10269"/>
                    <a:pt x="1367" y="10269"/>
                    <a:pt x="1367" y="10623"/>
                  </a:cubicBezTo>
                  <a:cubicBezTo>
                    <a:pt x="1881" y="10269"/>
                    <a:pt x="1881" y="10977"/>
                    <a:pt x="2395" y="10977"/>
                  </a:cubicBezTo>
                  <a:cubicBezTo>
                    <a:pt x="2395" y="10977"/>
                    <a:pt x="2395" y="10977"/>
                    <a:pt x="2395" y="10977"/>
                  </a:cubicBezTo>
                  <a:cubicBezTo>
                    <a:pt x="2395" y="10977"/>
                    <a:pt x="1881" y="10977"/>
                    <a:pt x="1881" y="10977"/>
                  </a:cubicBezTo>
                  <a:cubicBezTo>
                    <a:pt x="2395" y="10977"/>
                    <a:pt x="1367" y="10977"/>
                    <a:pt x="1367" y="11331"/>
                  </a:cubicBezTo>
                  <a:cubicBezTo>
                    <a:pt x="1881" y="11331"/>
                    <a:pt x="1881" y="11331"/>
                    <a:pt x="1881" y="11331"/>
                  </a:cubicBezTo>
                  <a:cubicBezTo>
                    <a:pt x="1881" y="11331"/>
                    <a:pt x="2395" y="11331"/>
                    <a:pt x="2395" y="11331"/>
                  </a:cubicBezTo>
                  <a:cubicBezTo>
                    <a:pt x="2910" y="11331"/>
                    <a:pt x="2910" y="10977"/>
                    <a:pt x="2910" y="10977"/>
                  </a:cubicBezTo>
                  <a:cubicBezTo>
                    <a:pt x="2910" y="11331"/>
                    <a:pt x="2910" y="11331"/>
                    <a:pt x="3424" y="11331"/>
                  </a:cubicBezTo>
                  <a:cubicBezTo>
                    <a:pt x="3424" y="11331"/>
                    <a:pt x="3424" y="11331"/>
                    <a:pt x="3424" y="11331"/>
                  </a:cubicBezTo>
                  <a:cubicBezTo>
                    <a:pt x="3424" y="11331"/>
                    <a:pt x="3424" y="11331"/>
                    <a:pt x="3424" y="11331"/>
                  </a:cubicBezTo>
                  <a:cubicBezTo>
                    <a:pt x="3424" y="11331"/>
                    <a:pt x="2910" y="11331"/>
                    <a:pt x="2910" y="11331"/>
                  </a:cubicBezTo>
                  <a:cubicBezTo>
                    <a:pt x="2395" y="11685"/>
                    <a:pt x="2910" y="11685"/>
                    <a:pt x="2910" y="11685"/>
                  </a:cubicBezTo>
                  <a:cubicBezTo>
                    <a:pt x="3424" y="11685"/>
                    <a:pt x="3424" y="12039"/>
                    <a:pt x="3424" y="11685"/>
                  </a:cubicBezTo>
                  <a:cubicBezTo>
                    <a:pt x="3938" y="11685"/>
                    <a:pt x="3938" y="11331"/>
                    <a:pt x="3938" y="11331"/>
                  </a:cubicBezTo>
                  <a:cubicBezTo>
                    <a:pt x="3938" y="11331"/>
                    <a:pt x="3938" y="11685"/>
                    <a:pt x="3938" y="11685"/>
                  </a:cubicBezTo>
                  <a:cubicBezTo>
                    <a:pt x="4453" y="11685"/>
                    <a:pt x="3938" y="11331"/>
                    <a:pt x="3938" y="11331"/>
                  </a:cubicBezTo>
                  <a:cubicBezTo>
                    <a:pt x="4453" y="11331"/>
                    <a:pt x="4453" y="11331"/>
                    <a:pt x="4453" y="11331"/>
                  </a:cubicBezTo>
                  <a:cubicBezTo>
                    <a:pt x="4453" y="11331"/>
                    <a:pt x="4453" y="11331"/>
                    <a:pt x="4453" y="11331"/>
                  </a:cubicBezTo>
                  <a:cubicBezTo>
                    <a:pt x="4453" y="11685"/>
                    <a:pt x="3938" y="11685"/>
                    <a:pt x="3938" y="12039"/>
                  </a:cubicBezTo>
                  <a:cubicBezTo>
                    <a:pt x="3938" y="12039"/>
                    <a:pt x="3938" y="12039"/>
                    <a:pt x="4453" y="12039"/>
                  </a:cubicBezTo>
                  <a:cubicBezTo>
                    <a:pt x="4453" y="12039"/>
                    <a:pt x="3938" y="11685"/>
                    <a:pt x="4453" y="12039"/>
                  </a:cubicBezTo>
                  <a:cubicBezTo>
                    <a:pt x="4453" y="12039"/>
                    <a:pt x="4453" y="12039"/>
                    <a:pt x="4967" y="12039"/>
                  </a:cubicBezTo>
                  <a:cubicBezTo>
                    <a:pt x="4967" y="12393"/>
                    <a:pt x="4967" y="12039"/>
                    <a:pt x="5481" y="12039"/>
                  </a:cubicBezTo>
                  <a:cubicBezTo>
                    <a:pt x="5995" y="12039"/>
                    <a:pt x="6510" y="12039"/>
                    <a:pt x="7538" y="12039"/>
                  </a:cubicBezTo>
                  <a:cubicBezTo>
                    <a:pt x="7538" y="12039"/>
                    <a:pt x="7024" y="12039"/>
                    <a:pt x="7024" y="12039"/>
                  </a:cubicBezTo>
                  <a:cubicBezTo>
                    <a:pt x="7024" y="12039"/>
                    <a:pt x="7024" y="12039"/>
                    <a:pt x="7024" y="12039"/>
                  </a:cubicBezTo>
                  <a:cubicBezTo>
                    <a:pt x="7024" y="12039"/>
                    <a:pt x="7024" y="12039"/>
                    <a:pt x="7024" y="12393"/>
                  </a:cubicBezTo>
                  <a:cubicBezTo>
                    <a:pt x="7024" y="12393"/>
                    <a:pt x="7538" y="12393"/>
                    <a:pt x="7538" y="12393"/>
                  </a:cubicBezTo>
                  <a:cubicBezTo>
                    <a:pt x="7538" y="12393"/>
                    <a:pt x="7024" y="12393"/>
                    <a:pt x="7538" y="12748"/>
                  </a:cubicBezTo>
                  <a:cubicBezTo>
                    <a:pt x="7024" y="12748"/>
                    <a:pt x="7024" y="12748"/>
                    <a:pt x="7024" y="12393"/>
                  </a:cubicBezTo>
                  <a:cubicBezTo>
                    <a:pt x="7024" y="12393"/>
                    <a:pt x="7024" y="12393"/>
                    <a:pt x="7024" y="12393"/>
                  </a:cubicBezTo>
                  <a:cubicBezTo>
                    <a:pt x="7024" y="12393"/>
                    <a:pt x="7024" y="12748"/>
                    <a:pt x="7024" y="12748"/>
                  </a:cubicBezTo>
                  <a:cubicBezTo>
                    <a:pt x="7024" y="12748"/>
                    <a:pt x="6510" y="12393"/>
                    <a:pt x="6510" y="12748"/>
                  </a:cubicBezTo>
                  <a:cubicBezTo>
                    <a:pt x="6510" y="12748"/>
                    <a:pt x="6510" y="12748"/>
                    <a:pt x="6510" y="12748"/>
                  </a:cubicBezTo>
                  <a:cubicBezTo>
                    <a:pt x="6510" y="12748"/>
                    <a:pt x="6510" y="12748"/>
                    <a:pt x="6510" y="12748"/>
                  </a:cubicBezTo>
                  <a:cubicBezTo>
                    <a:pt x="6510" y="12748"/>
                    <a:pt x="5995" y="12748"/>
                    <a:pt x="5995" y="12748"/>
                  </a:cubicBezTo>
                  <a:cubicBezTo>
                    <a:pt x="5481" y="12748"/>
                    <a:pt x="5995" y="12748"/>
                    <a:pt x="5481" y="12748"/>
                  </a:cubicBezTo>
                  <a:cubicBezTo>
                    <a:pt x="5481" y="13102"/>
                    <a:pt x="4967" y="13456"/>
                    <a:pt x="4967" y="13810"/>
                  </a:cubicBezTo>
                  <a:cubicBezTo>
                    <a:pt x="4967" y="13810"/>
                    <a:pt x="4967" y="13810"/>
                    <a:pt x="5481" y="13810"/>
                  </a:cubicBezTo>
                  <a:cubicBezTo>
                    <a:pt x="5481" y="14164"/>
                    <a:pt x="4967" y="14164"/>
                    <a:pt x="4967" y="14518"/>
                  </a:cubicBezTo>
                  <a:cubicBezTo>
                    <a:pt x="4967" y="14518"/>
                    <a:pt x="4967" y="14872"/>
                    <a:pt x="4453" y="14872"/>
                  </a:cubicBezTo>
                  <a:cubicBezTo>
                    <a:pt x="4453" y="14872"/>
                    <a:pt x="4453" y="14872"/>
                    <a:pt x="3938" y="14872"/>
                  </a:cubicBezTo>
                  <a:cubicBezTo>
                    <a:pt x="3938" y="14872"/>
                    <a:pt x="3938" y="15226"/>
                    <a:pt x="3938" y="15226"/>
                  </a:cubicBezTo>
                  <a:cubicBezTo>
                    <a:pt x="3424" y="15226"/>
                    <a:pt x="2910" y="15580"/>
                    <a:pt x="2395" y="15934"/>
                  </a:cubicBezTo>
                  <a:cubicBezTo>
                    <a:pt x="2910" y="15934"/>
                    <a:pt x="3424" y="15934"/>
                    <a:pt x="3424" y="15580"/>
                  </a:cubicBezTo>
                  <a:cubicBezTo>
                    <a:pt x="3938" y="15580"/>
                    <a:pt x="3938" y="15580"/>
                    <a:pt x="4453" y="15226"/>
                  </a:cubicBezTo>
                  <a:cubicBezTo>
                    <a:pt x="4453" y="15226"/>
                    <a:pt x="4453" y="15226"/>
                    <a:pt x="4453" y="15226"/>
                  </a:cubicBezTo>
                  <a:cubicBezTo>
                    <a:pt x="4453" y="15226"/>
                    <a:pt x="4453" y="15226"/>
                    <a:pt x="4967" y="15580"/>
                  </a:cubicBezTo>
                  <a:cubicBezTo>
                    <a:pt x="4967" y="15580"/>
                    <a:pt x="5481" y="15580"/>
                    <a:pt x="5995" y="15226"/>
                  </a:cubicBezTo>
                  <a:cubicBezTo>
                    <a:pt x="5481" y="15580"/>
                    <a:pt x="5481" y="15580"/>
                    <a:pt x="5481" y="15580"/>
                  </a:cubicBezTo>
                  <a:cubicBezTo>
                    <a:pt x="5481" y="15580"/>
                    <a:pt x="6510" y="15580"/>
                    <a:pt x="6510" y="15226"/>
                  </a:cubicBezTo>
                  <a:cubicBezTo>
                    <a:pt x="7024" y="15226"/>
                    <a:pt x="7024" y="14872"/>
                    <a:pt x="7538" y="14518"/>
                  </a:cubicBezTo>
                  <a:cubicBezTo>
                    <a:pt x="7024" y="15226"/>
                    <a:pt x="7538" y="15226"/>
                    <a:pt x="8053" y="15226"/>
                  </a:cubicBezTo>
                  <a:cubicBezTo>
                    <a:pt x="7024" y="15226"/>
                    <a:pt x="6510" y="15580"/>
                    <a:pt x="5995" y="15580"/>
                  </a:cubicBezTo>
                  <a:cubicBezTo>
                    <a:pt x="5481" y="15580"/>
                    <a:pt x="4967" y="15934"/>
                    <a:pt x="4967" y="15934"/>
                  </a:cubicBezTo>
                  <a:cubicBezTo>
                    <a:pt x="4967" y="15934"/>
                    <a:pt x="4453" y="15580"/>
                    <a:pt x="4453" y="15580"/>
                  </a:cubicBezTo>
                  <a:cubicBezTo>
                    <a:pt x="3938" y="15934"/>
                    <a:pt x="3938" y="15934"/>
                    <a:pt x="3938" y="16289"/>
                  </a:cubicBezTo>
                  <a:cubicBezTo>
                    <a:pt x="3938" y="16289"/>
                    <a:pt x="3938" y="16289"/>
                    <a:pt x="3938" y="16289"/>
                  </a:cubicBezTo>
                  <a:cubicBezTo>
                    <a:pt x="3938" y="16289"/>
                    <a:pt x="2910" y="16643"/>
                    <a:pt x="2395" y="16643"/>
                  </a:cubicBezTo>
                  <a:cubicBezTo>
                    <a:pt x="2395" y="16643"/>
                    <a:pt x="2910" y="16643"/>
                    <a:pt x="2910" y="16643"/>
                  </a:cubicBezTo>
                  <a:cubicBezTo>
                    <a:pt x="3424" y="16997"/>
                    <a:pt x="2910" y="16997"/>
                    <a:pt x="3424" y="16997"/>
                  </a:cubicBezTo>
                  <a:cubicBezTo>
                    <a:pt x="2910" y="16997"/>
                    <a:pt x="2910" y="17351"/>
                    <a:pt x="2910" y="17351"/>
                  </a:cubicBezTo>
                  <a:cubicBezTo>
                    <a:pt x="2910" y="17351"/>
                    <a:pt x="2910" y="17351"/>
                    <a:pt x="2910" y="17351"/>
                  </a:cubicBezTo>
                  <a:cubicBezTo>
                    <a:pt x="2910" y="17351"/>
                    <a:pt x="2910" y="17351"/>
                    <a:pt x="2910" y="17351"/>
                  </a:cubicBezTo>
                  <a:cubicBezTo>
                    <a:pt x="2910" y="17351"/>
                    <a:pt x="3424" y="17351"/>
                    <a:pt x="3424" y="17351"/>
                  </a:cubicBezTo>
                  <a:cubicBezTo>
                    <a:pt x="3424" y="17351"/>
                    <a:pt x="3424" y="17351"/>
                    <a:pt x="3424" y="17351"/>
                  </a:cubicBezTo>
                  <a:cubicBezTo>
                    <a:pt x="3424" y="17351"/>
                    <a:pt x="3424" y="17351"/>
                    <a:pt x="3424" y="17351"/>
                  </a:cubicBezTo>
                  <a:cubicBezTo>
                    <a:pt x="2910" y="17705"/>
                    <a:pt x="2910" y="17705"/>
                    <a:pt x="2395" y="17351"/>
                  </a:cubicBezTo>
                  <a:cubicBezTo>
                    <a:pt x="2395" y="17351"/>
                    <a:pt x="2395" y="16997"/>
                    <a:pt x="1881" y="16997"/>
                  </a:cubicBezTo>
                  <a:cubicBezTo>
                    <a:pt x="2395" y="17351"/>
                    <a:pt x="1881" y="17705"/>
                    <a:pt x="1367" y="17705"/>
                  </a:cubicBezTo>
                  <a:cubicBezTo>
                    <a:pt x="1881" y="16997"/>
                    <a:pt x="853" y="17351"/>
                    <a:pt x="853" y="17705"/>
                  </a:cubicBezTo>
                  <a:cubicBezTo>
                    <a:pt x="338" y="17705"/>
                    <a:pt x="338" y="18059"/>
                    <a:pt x="338" y="17705"/>
                  </a:cubicBezTo>
                  <a:cubicBezTo>
                    <a:pt x="-176" y="17705"/>
                    <a:pt x="-176" y="18413"/>
                    <a:pt x="853" y="18059"/>
                  </a:cubicBezTo>
                  <a:cubicBezTo>
                    <a:pt x="338" y="18059"/>
                    <a:pt x="853" y="18059"/>
                    <a:pt x="338" y="18059"/>
                  </a:cubicBezTo>
                  <a:cubicBezTo>
                    <a:pt x="853" y="18059"/>
                    <a:pt x="853" y="18059"/>
                    <a:pt x="853" y="18059"/>
                  </a:cubicBezTo>
                  <a:cubicBezTo>
                    <a:pt x="853" y="18059"/>
                    <a:pt x="853" y="18059"/>
                    <a:pt x="853" y="18059"/>
                  </a:cubicBezTo>
                  <a:cubicBezTo>
                    <a:pt x="1367" y="18059"/>
                    <a:pt x="1367" y="18059"/>
                    <a:pt x="1367" y="18059"/>
                  </a:cubicBezTo>
                  <a:cubicBezTo>
                    <a:pt x="1881" y="18059"/>
                    <a:pt x="2395" y="18059"/>
                    <a:pt x="2395" y="18059"/>
                  </a:cubicBezTo>
                  <a:cubicBezTo>
                    <a:pt x="2395" y="18059"/>
                    <a:pt x="2395" y="18059"/>
                    <a:pt x="2395" y="18059"/>
                  </a:cubicBezTo>
                  <a:cubicBezTo>
                    <a:pt x="2910" y="18059"/>
                    <a:pt x="3424" y="18059"/>
                    <a:pt x="3424" y="18059"/>
                  </a:cubicBezTo>
                  <a:cubicBezTo>
                    <a:pt x="3424" y="18059"/>
                    <a:pt x="3424" y="18059"/>
                    <a:pt x="3424" y="18059"/>
                  </a:cubicBezTo>
                  <a:cubicBezTo>
                    <a:pt x="3424" y="18059"/>
                    <a:pt x="3424" y="18059"/>
                    <a:pt x="3424" y="18059"/>
                  </a:cubicBezTo>
                  <a:cubicBezTo>
                    <a:pt x="3424" y="18059"/>
                    <a:pt x="2910" y="18059"/>
                    <a:pt x="2910" y="18059"/>
                  </a:cubicBezTo>
                  <a:cubicBezTo>
                    <a:pt x="2910" y="18059"/>
                    <a:pt x="2910" y="18413"/>
                    <a:pt x="2910" y="18413"/>
                  </a:cubicBezTo>
                  <a:cubicBezTo>
                    <a:pt x="2395" y="18413"/>
                    <a:pt x="2395" y="18413"/>
                    <a:pt x="2395" y="18413"/>
                  </a:cubicBezTo>
                  <a:cubicBezTo>
                    <a:pt x="2395" y="18413"/>
                    <a:pt x="1881" y="18767"/>
                    <a:pt x="1881" y="18767"/>
                  </a:cubicBezTo>
                  <a:cubicBezTo>
                    <a:pt x="1367" y="18767"/>
                    <a:pt x="1367" y="18767"/>
                    <a:pt x="853" y="19121"/>
                  </a:cubicBezTo>
                  <a:cubicBezTo>
                    <a:pt x="1367" y="19121"/>
                    <a:pt x="853" y="19475"/>
                    <a:pt x="338" y="19475"/>
                  </a:cubicBezTo>
                  <a:cubicBezTo>
                    <a:pt x="338" y="19475"/>
                    <a:pt x="338" y="19475"/>
                    <a:pt x="338" y="19475"/>
                  </a:cubicBezTo>
                  <a:cubicBezTo>
                    <a:pt x="338" y="19475"/>
                    <a:pt x="338" y="19475"/>
                    <a:pt x="338" y="19475"/>
                  </a:cubicBezTo>
                  <a:cubicBezTo>
                    <a:pt x="853" y="19475"/>
                    <a:pt x="853" y="19830"/>
                    <a:pt x="853" y="19830"/>
                  </a:cubicBezTo>
                  <a:cubicBezTo>
                    <a:pt x="853" y="19830"/>
                    <a:pt x="1367" y="19475"/>
                    <a:pt x="1367" y="19475"/>
                  </a:cubicBezTo>
                  <a:cubicBezTo>
                    <a:pt x="1367" y="19830"/>
                    <a:pt x="1367" y="19830"/>
                    <a:pt x="1367" y="19830"/>
                  </a:cubicBezTo>
                  <a:cubicBezTo>
                    <a:pt x="1367" y="20184"/>
                    <a:pt x="1881" y="20184"/>
                    <a:pt x="1881" y="20184"/>
                  </a:cubicBezTo>
                  <a:cubicBezTo>
                    <a:pt x="1881" y="19830"/>
                    <a:pt x="2395" y="19830"/>
                    <a:pt x="2910" y="19830"/>
                  </a:cubicBezTo>
                  <a:cubicBezTo>
                    <a:pt x="2910" y="19830"/>
                    <a:pt x="2910" y="19830"/>
                    <a:pt x="2910" y="19830"/>
                  </a:cubicBezTo>
                  <a:cubicBezTo>
                    <a:pt x="2910" y="19830"/>
                    <a:pt x="2910" y="19830"/>
                    <a:pt x="2910" y="19830"/>
                  </a:cubicBezTo>
                  <a:cubicBezTo>
                    <a:pt x="3424" y="19830"/>
                    <a:pt x="3938" y="19475"/>
                    <a:pt x="4453" y="19475"/>
                  </a:cubicBezTo>
                  <a:cubicBezTo>
                    <a:pt x="4453" y="19475"/>
                    <a:pt x="2910" y="19830"/>
                    <a:pt x="3424" y="20184"/>
                  </a:cubicBezTo>
                  <a:cubicBezTo>
                    <a:pt x="3424" y="19830"/>
                    <a:pt x="2910" y="20184"/>
                    <a:pt x="2910" y="19830"/>
                  </a:cubicBezTo>
                  <a:cubicBezTo>
                    <a:pt x="2910" y="20184"/>
                    <a:pt x="2910" y="20184"/>
                    <a:pt x="2910" y="20184"/>
                  </a:cubicBezTo>
                  <a:cubicBezTo>
                    <a:pt x="2910" y="20184"/>
                    <a:pt x="2910" y="20184"/>
                    <a:pt x="2910" y="20184"/>
                  </a:cubicBezTo>
                  <a:cubicBezTo>
                    <a:pt x="2910" y="20184"/>
                    <a:pt x="2395" y="20184"/>
                    <a:pt x="2395" y="20184"/>
                  </a:cubicBezTo>
                  <a:cubicBezTo>
                    <a:pt x="2395" y="20184"/>
                    <a:pt x="2395" y="20184"/>
                    <a:pt x="2395" y="20184"/>
                  </a:cubicBezTo>
                  <a:cubicBezTo>
                    <a:pt x="2395" y="20538"/>
                    <a:pt x="1881" y="20538"/>
                    <a:pt x="1881" y="20538"/>
                  </a:cubicBezTo>
                  <a:cubicBezTo>
                    <a:pt x="2395" y="20538"/>
                    <a:pt x="1367" y="20892"/>
                    <a:pt x="1367" y="20892"/>
                  </a:cubicBezTo>
                  <a:cubicBezTo>
                    <a:pt x="1881" y="20892"/>
                    <a:pt x="1881" y="20892"/>
                    <a:pt x="2395" y="20892"/>
                  </a:cubicBezTo>
                  <a:cubicBezTo>
                    <a:pt x="2395" y="20892"/>
                    <a:pt x="2395" y="20892"/>
                    <a:pt x="2910" y="20538"/>
                  </a:cubicBezTo>
                  <a:cubicBezTo>
                    <a:pt x="2910" y="20538"/>
                    <a:pt x="3424" y="20538"/>
                    <a:pt x="3938" y="20538"/>
                  </a:cubicBezTo>
                  <a:cubicBezTo>
                    <a:pt x="3938" y="20538"/>
                    <a:pt x="4453" y="20184"/>
                    <a:pt x="4453" y="20184"/>
                  </a:cubicBezTo>
                  <a:cubicBezTo>
                    <a:pt x="4453" y="20184"/>
                    <a:pt x="4453" y="20184"/>
                    <a:pt x="4453" y="20184"/>
                  </a:cubicBezTo>
                  <a:cubicBezTo>
                    <a:pt x="4453" y="20184"/>
                    <a:pt x="4967" y="20184"/>
                    <a:pt x="4967" y="20538"/>
                  </a:cubicBezTo>
                  <a:cubicBezTo>
                    <a:pt x="4453" y="20538"/>
                    <a:pt x="4453" y="20538"/>
                    <a:pt x="3938" y="20892"/>
                  </a:cubicBezTo>
                  <a:cubicBezTo>
                    <a:pt x="3424" y="20892"/>
                    <a:pt x="3424" y="21246"/>
                    <a:pt x="2910" y="21246"/>
                  </a:cubicBezTo>
                  <a:cubicBezTo>
                    <a:pt x="3424" y="21246"/>
                    <a:pt x="3938" y="20892"/>
                    <a:pt x="4453" y="20892"/>
                  </a:cubicBezTo>
                  <a:cubicBezTo>
                    <a:pt x="3938" y="21246"/>
                    <a:pt x="2910" y="21246"/>
                    <a:pt x="3424" y="21600"/>
                  </a:cubicBezTo>
                  <a:cubicBezTo>
                    <a:pt x="3424" y="21600"/>
                    <a:pt x="3424" y="21600"/>
                    <a:pt x="3424" y="21600"/>
                  </a:cubicBezTo>
                  <a:cubicBezTo>
                    <a:pt x="3424" y="21600"/>
                    <a:pt x="3424" y="21600"/>
                    <a:pt x="3424" y="21600"/>
                  </a:cubicBezTo>
                  <a:cubicBezTo>
                    <a:pt x="3424" y="21600"/>
                    <a:pt x="3424" y="21600"/>
                    <a:pt x="3938" y="21600"/>
                  </a:cubicBezTo>
                  <a:cubicBezTo>
                    <a:pt x="3938" y="21600"/>
                    <a:pt x="3938" y="21246"/>
                    <a:pt x="3938" y="21246"/>
                  </a:cubicBezTo>
                  <a:cubicBezTo>
                    <a:pt x="3938" y="21600"/>
                    <a:pt x="4453" y="21246"/>
                    <a:pt x="4967" y="21246"/>
                  </a:cubicBezTo>
                  <a:cubicBezTo>
                    <a:pt x="4967" y="20892"/>
                    <a:pt x="4967" y="21246"/>
                    <a:pt x="4967" y="21600"/>
                  </a:cubicBezTo>
                  <a:cubicBezTo>
                    <a:pt x="5481" y="21246"/>
                    <a:pt x="5481" y="21246"/>
                    <a:pt x="5481" y="21246"/>
                  </a:cubicBezTo>
                  <a:cubicBezTo>
                    <a:pt x="5481" y="21246"/>
                    <a:pt x="5481" y="21246"/>
                    <a:pt x="5481" y="21246"/>
                  </a:cubicBezTo>
                  <a:cubicBezTo>
                    <a:pt x="5481" y="21246"/>
                    <a:pt x="5481" y="21246"/>
                    <a:pt x="5481" y="21600"/>
                  </a:cubicBezTo>
                  <a:cubicBezTo>
                    <a:pt x="5481" y="21600"/>
                    <a:pt x="5481" y="21600"/>
                    <a:pt x="5481" y="21600"/>
                  </a:cubicBezTo>
                  <a:cubicBezTo>
                    <a:pt x="5481" y="21600"/>
                    <a:pt x="5481" y="21600"/>
                    <a:pt x="5481" y="21600"/>
                  </a:cubicBezTo>
                  <a:cubicBezTo>
                    <a:pt x="5481" y="21600"/>
                    <a:pt x="5481" y="21600"/>
                    <a:pt x="5995" y="21246"/>
                  </a:cubicBezTo>
                  <a:cubicBezTo>
                    <a:pt x="5995" y="21600"/>
                    <a:pt x="5995" y="21600"/>
                    <a:pt x="5995" y="21246"/>
                  </a:cubicBezTo>
                  <a:cubicBezTo>
                    <a:pt x="6510" y="21246"/>
                    <a:pt x="6510" y="21246"/>
                    <a:pt x="6510" y="21246"/>
                  </a:cubicBezTo>
                  <a:cubicBezTo>
                    <a:pt x="7024" y="21246"/>
                    <a:pt x="7024" y="20892"/>
                    <a:pt x="7538" y="21246"/>
                  </a:cubicBezTo>
                  <a:cubicBezTo>
                    <a:pt x="7538" y="21246"/>
                    <a:pt x="7538" y="20892"/>
                    <a:pt x="8053" y="20892"/>
                  </a:cubicBezTo>
                  <a:cubicBezTo>
                    <a:pt x="8053" y="20892"/>
                    <a:pt x="8053" y="20892"/>
                    <a:pt x="8567" y="20892"/>
                  </a:cubicBezTo>
                  <a:cubicBezTo>
                    <a:pt x="8567" y="20892"/>
                    <a:pt x="8567" y="20892"/>
                    <a:pt x="8567" y="20892"/>
                  </a:cubicBezTo>
                  <a:cubicBezTo>
                    <a:pt x="8567" y="20892"/>
                    <a:pt x="8567" y="20892"/>
                    <a:pt x="8567" y="20892"/>
                  </a:cubicBezTo>
                  <a:cubicBezTo>
                    <a:pt x="8567" y="20892"/>
                    <a:pt x="8567" y="20892"/>
                    <a:pt x="8567" y="20892"/>
                  </a:cubicBezTo>
                  <a:cubicBezTo>
                    <a:pt x="8567" y="20892"/>
                    <a:pt x="8567" y="20892"/>
                    <a:pt x="8053" y="20538"/>
                  </a:cubicBezTo>
                  <a:cubicBezTo>
                    <a:pt x="8567" y="20538"/>
                    <a:pt x="9081" y="20538"/>
                    <a:pt x="9081" y="20892"/>
                  </a:cubicBezTo>
                  <a:cubicBezTo>
                    <a:pt x="9081" y="20538"/>
                    <a:pt x="9595" y="20538"/>
                    <a:pt x="9595" y="20538"/>
                  </a:cubicBezTo>
                  <a:cubicBezTo>
                    <a:pt x="9081" y="20538"/>
                    <a:pt x="9081" y="20538"/>
                    <a:pt x="9081" y="20184"/>
                  </a:cubicBezTo>
                  <a:cubicBezTo>
                    <a:pt x="9595" y="20184"/>
                    <a:pt x="9595" y="20538"/>
                    <a:pt x="9595" y="20538"/>
                  </a:cubicBezTo>
                  <a:cubicBezTo>
                    <a:pt x="9595" y="20538"/>
                    <a:pt x="9595" y="20538"/>
                    <a:pt x="9595" y="20184"/>
                  </a:cubicBezTo>
                  <a:cubicBezTo>
                    <a:pt x="9595" y="20538"/>
                    <a:pt x="9595" y="20184"/>
                    <a:pt x="9595" y="20538"/>
                  </a:cubicBezTo>
                  <a:cubicBezTo>
                    <a:pt x="10110" y="20184"/>
                    <a:pt x="10110" y="20184"/>
                    <a:pt x="10624" y="19830"/>
                  </a:cubicBezTo>
                  <a:cubicBezTo>
                    <a:pt x="10624" y="19830"/>
                    <a:pt x="10624" y="19830"/>
                    <a:pt x="10110" y="19830"/>
                  </a:cubicBezTo>
                  <a:cubicBezTo>
                    <a:pt x="10624" y="19830"/>
                    <a:pt x="10624" y="19830"/>
                    <a:pt x="10624" y="19830"/>
                  </a:cubicBezTo>
                  <a:cubicBezTo>
                    <a:pt x="10624" y="19830"/>
                    <a:pt x="10624" y="19830"/>
                    <a:pt x="10624" y="19830"/>
                  </a:cubicBezTo>
                  <a:cubicBezTo>
                    <a:pt x="10624" y="19830"/>
                    <a:pt x="10110" y="19830"/>
                    <a:pt x="10110" y="19830"/>
                  </a:cubicBezTo>
                  <a:cubicBezTo>
                    <a:pt x="10624" y="19475"/>
                    <a:pt x="10110" y="19475"/>
                    <a:pt x="9595" y="19475"/>
                  </a:cubicBezTo>
                  <a:cubicBezTo>
                    <a:pt x="10110" y="19121"/>
                    <a:pt x="10624" y="19475"/>
                    <a:pt x="11138" y="19475"/>
                  </a:cubicBezTo>
                  <a:cubicBezTo>
                    <a:pt x="11138" y="19475"/>
                    <a:pt x="11138" y="19475"/>
                    <a:pt x="11138" y="19475"/>
                  </a:cubicBezTo>
                  <a:cubicBezTo>
                    <a:pt x="11138" y="19475"/>
                    <a:pt x="11138" y="19475"/>
                    <a:pt x="11138" y="19475"/>
                  </a:cubicBezTo>
                  <a:cubicBezTo>
                    <a:pt x="11138" y="19475"/>
                    <a:pt x="10624" y="19830"/>
                    <a:pt x="10624" y="19830"/>
                  </a:cubicBezTo>
                  <a:cubicBezTo>
                    <a:pt x="10624" y="19830"/>
                    <a:pt x="11653" y="19830"/>
                    <a:pt x="11653" y="19830"/>
                  </a:cubicBezTo>
                  <a:cubicBezTo>
                    <a:pt x="11653" y="19475"/>
                    <a:pt x="12167" y="19475"/>
                    <a:pt x="12167" y="19475"/>
                  </a:cubicBezTo>
                  <a:cubicBezTo>
                    <a:pt x="12167" y="19475"/>
                    <a:pt x="12167" y="19475"/>
                    <a:pt x="12167" y="19121"/>
                  </a:cubicBezTo>
                  <a:cubicBezTo>
                    <a:pt x="12681" y="19121"/>
                    <a:pt x="12681" y="19121"/>
                    <a:pt x="12681" y="18767"/>
                  </a:cubicBezTo>
                  <a:cubicBezTo>
                    <a:pt x="12681" y="19121"/>
                    <a:pt x="13195" y="19121"/>
                    <a:pt x="13195" y="19121"/>
                  </a:cubicBezTo>
                  <a:cubicBezTo>
                    <a:pt x="13195" y="19121"/>
                    <a:pt x="13195" y="19121"/>
                    <a:pt x="13195" y="18767"/>
                  </a:cubicBezTo>
                  <a:cubicBezTo>
                    <a:pt x="13195" y="18767"/>
                    <a:pt x="13710" y="19121"/>
                    <a:pt x="13710" y="18767"/>
                  </a:cubicBezTo>
                  <a:cubicBezTo>
                    <a:pt x="13710" y="18767"/>
                    <a:pt x="14224" y="18059"/>
                    <a:pt x="13710" y="18413"/>
                  </a:cubicBezTo>
                  <a:cubicBezTo>
                    <a:pt x="13710" y="18413"/>
                    <a:pt x="13710" y="18413"/>
                    <a:pt x="13710" y="18413"/>
                  </a:cubicBezTo>
                  <a:cubicBezTo>
                    <a:pt x="13710" y="18413"/>
                    <a:pt x="14224" y="18413"/>
                    <a:pt x="14224" y="18413"/>
                  </a:cubicBezTo>
                  <a:cubicBezTo>
                    <a:pt x="14224" y="18413"/>
                    <a:pt x="14224" y="18059"/>
                    <a:pt x="14224" y="18059"/>
                  </a:cubicBezTo>
                  <a:cubicBezTo>
                    <a:pt x="14738" y="18059"/>
                    <a:pt x="15253" y="18059"/>
                    <a:pt x="15767" y="18059"/>
                  </a:cubicBezTo>
                  <a:cubicBezTo>
                    <a:pt x="15767" y="18059"/>
                    <a:pt x="15767" y="18059"/>
                    <a:pt x="16281" y="18059"/>
                  </a:cubicBezTo>
                  <a:cubicBezTo>
                    <a:pt x="16281" y="18059"/>
                    <a:pt x="16281" y="18059"/>
                    <a:pt x="16281" y="18059"/>
                  </a:cubicBezTo>
                  <a:cubicBezTo>
                    <a:pt x="16281" y="18059"/>
                    <a:pt x="16281" y="18059"/>
                    <a:pt x="16281" y="18059"/>
                  </a:cubicBezTo>
                  <a:cubicBezTo>
                    <a:pt x="16281" y="18059"/>
                    <a:pt x="16281" y="18059"/>
                    <a:pt x="16281" y="18059"/>
                  </a:cubicBezTo>
                  <a:cubicBezTo>
                    <a:pt x="16281" y="18059"/>
                    <a:pt x="16795" y="18059"/>
                    <a:pt x="16795" y="17705"/>
                  </a:cubicBezTo>
                  <a:cubicBezTo>
                    <a:pt x="16795" y="17705"/>
                    <a:pt x="16795" y="17351"/>
                    <a:pt x="16795" y="17351"/>
                  </a:cubicBezTo>
                  <a:cubicBezTo>
                    <a:pt x="16795" y="17705"/>
                    <a:pt x="17310" y="17705"/>
                    <a:pt x="16795" y="18059"/>
                  </a:cubicBezTo>
                  <a:cubicBezTo>
                    <a:pt x="16795" y="18059"/>
                    <a:pt x="16795" y="18059"/>
                    <a:pt x="16795" y="18059"/>
                  </a:cubicBezTo>
                  <a:cubicBezTo>
                    <a:pt x="17310" y="18059"/>
                    <a:pt x="17310" y="18059"/>
                    <a:pt x="17310" y="17705"/>
                  </a:cubicBezTo>
                  <a:cubicBezTo>
                    <a:pt x="17310" y="17705"/>
                    <a:pt x="17310" y="17705"/>
                    <a:pt x="17310" y="17705"/>
                  </a:cubicBezTo>
                  <a:cubicBezTo>
                    <a:pt x="17310" y="17705"/>
                    <a:pt x="17310" y="17705"/>
                    <a:pt x="17310" y="17705"/>
                  </a:cubicBezTo>
                  <a:cubicBezTo>
                    <a:pt x="17310" y="17705"/>
                    <a:pt x="17310" y="17705"/>
                    <a:pt x="17310" y="17705"/>
                  </a:cubicBezTo>
                  <a:cubicBezTo>
                    <a:pt x="17310" y="17351"/>
                    <a:pt x="17310" y="17705"/>
                    <a:pt x="17824" y="17351"/>
                  </a:cubicBezTo>
                  <a:cubicBezTo>
                    <a:pt x="17824" y="17351"/>
                    <a:pt x="17824" y="17705"/>
                    <a:pt x="17310" y="17705"/>
                  </a:cubicBezTo>
                  <a:cubicBezTo>
                    <a:pt x="17824" y="17705"/>
                    <a:pt x="18338" y="17705"/>
                    <a:pt x="18338" y="17705"/>
                  </a:cubicBezTo>
                  <a:cubicBezTo>
                    <a:pt x="18853" y="17705"/>
                    <a:pt x="18853" y="17705"/>
                    <a:pt x="19367" y="17705"/>
                  </a:cubicBezTo>
                  <a:cubicBezTo>
                    <a:pt x="19367" y="17705"/>
                    <a:pt x="19367" y="17705"/>
                    <a:pt x="19367" y="17705"/>
                  </a:cubicBezTo>
                  <a:cubicBezTo>
                    <a:pt x="19367" y="17705"/>
                    <a:pt x="19367" y="17705"/>
                    <a:pt x="19367" y="17705"/>
                  </a:cubicBezTo>
                  <a:cubicBezTo>
                    <a:pt x="19367" y="18059"/>
                    <a:pt x="19881" y="17705"/>
                    <a:pt x="19881" y="17705"/>
                  </a:cubicBezTo>
                  <a:cubicBezTo>
                    <a:pt x="19881" y="17351"/>
                    <a:pt x="19367" y="17351"/>
                    <a:pt x="19367" y="16997"/>
                  </a:cubicBezTo>
                  <a:cubicBezTo>
                    <a:pt x="19367" y="16997"/>
                    <a:pt x="19367" y="17351"/>
                    <a:pt x="19367" y="17351"/>
                  </a:cubicBezTo>
                  <a:cubicBezTo>
                    <a:pt x="19367" y="16997"/>
                    <a:pt x="18853" y="16997"/>
                    <a:pt x="19367" y="16643"/>
                  </a:cubicBezTo>
                  <a:cubicBezTo>
                    <a:pt x="18853" y="16997"/>
                    <a:pt x="19367" y="16997"/>
                    <a:pt x="19367" y="16997"/>
                  </a:cubicBezTo>
                  <a:cubicBezTo>
                    <a:pt x="19881" y="16643"/>
                    <a:pt x="19881" y="16289"/>
                    <a:pt x="20395" y="15934"/>
                  </a:cubicBezTo>
                  <a:cubicBezTo>
                    <a:pt x="20395" y="15934"/>
                    <a:pt x="20395" y="15580"/>
                    <a:pt x="20395" y="15226"/>
                  </a:cubicBezTo>
                  <a:cubicBezTo>
                    <a:pt x="20910" y="14518"/>
                    <a:pt x="20910" y="14164"/>
                    <a:pt x="21424" y="1381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1" name="Shape 792">
              <a:extLst>
                <a:ext uri="{FF2B5EF4-FFF2-40B4-BE49-F238E27FC236}">
                  <a16:creationId xmlns:a16="http://schemas.microsoft.com/office/drawing/2014/main" id="{493DEF9E-F4E2-4D24-AC3E-6D1BE51C3F1C}"/>
                </a:ext>
              </a:extLst>
            </p:cNvPr>
            <p:cNvSpPr/>
            <p:nvPr/>
          </p:nvSpPr>
          <p:spPr>
            <a:xfrm>
              <a:off x="-1" y="2227016"/>
              <a:ext cx="1659290" cy="1104966"/>
            </a:xfrm>
            <a:custGeom>
              <a:avLst/>
              <a:gdLst/>
              <a:ahLst/>
              <a:cxnLst>
                <a:cxn ang="0">
                  <a:pos x="wd2" y="hd2"/>
                </a:cxn>
                <a:cxn ang="5400000">
                  <a:pos x="wd2" y="hd2"/>
                </a:cxn>
                <a:cxn ang="10800000">
                  <a:pos x="wd2" y="hd2"/>
                </a:cxn>
                <a:cxn ang="16200000">
                  <a:pos x="wd2" y="hd2"/>
                </a:cxn>
              </a:cxnLst>
              <a:rect l="0" t="0" r="r" b="b"/>
              <a:pathLst>
                <a:path w="21367" h="21600" extrusionOk="0">
                  <a:moveTo>
                    <a:pt x="13095" y="19694"/>
                  </a:moveTo>
                  <a:cubicBezTo>
                    <a:pt x="13095" y="19694"/>
                    <a:pt x="13095" y="19694"/>
                    <a:pt x="13095" y="19694"/>
                  </a:cubicBezTo>
                  <a:cubicBezTo>
                    <a:pt x="13095" y="19694"/>
                    <a:pt x="13095" y="19694"/>
                    <a:pt x="13095" y="20012"/>
                  </a:cubicBezTo>
                  <a:cubicBezTo>
                    <a:pt x="13095" y="19694"/>
                    <a:pt x="13095" y="19694"/>
                    <a:pt x="13095" y="19694"/>
                  </a:cubicBezTo>
                  <a:close/>
                  <a:moveTo>
                    <a:pt x="21273" y="10165"/>
                  </a:moveTo>
                  <a:cubicBezTo>
                    <a:pt x="21273" y="10165"/>
                    <a:pt x="21273" y="9847"/>
                    <a:pt x="21273" y="9847"/>
                  </a:cubicBezTo>
                  <a:cubicBezTo>
                    <a:pt x="21273" y="9847"/>
                    <a:pt x="21273" y="10165"/>
                    <a:pt x="21064" y="10165"/>
                  </a:cubicBezTo>
                  <a:cubicBezTo>
                    <a:pt x="21064" y="10165"/>
                    <a:pt x="21064" y="10165"/>
                    <a:pt x="21064" y="10165"/>
                  </a:cubicBezTo>
                  <a:cubicBezTo>
                    <a:pt x="21064" y="9847"/>
                    <a:pt x="21064" y="9847"/>
                    <a:pt x="20854" y="9847"/>
                  </a:cubicBezTo>
                  <a:cubicBezTo>
                    <a:pt x="20854" y="9847"/>
                    <a:pt x="21273" y="9847"/>
                    <a:pt x="21064" y="9529"/>
                  </a:cubicBezTo>
                  <a:cubicBezTo>
                    <a:pt x="20854" y="9212"/>
                    <a:pt x="20434" y="9847"/>
                    <a:pt x="20434" y="9529"/>
                  </a:cubicBezTo>
                  <a:cubicBezTo>
                    <a:pt x="20434" y="9529"/>
                    <a:pt x="21273" y="9529"/>
                    <a:pt x="21273" y="8894"/>
                  </a:cubicBezTo>
                  <a:cubicBezTo>
                    <a:pt x="21064" y="8576"/>
                    <a:pt x="20644" y="9212"/>
                    <a:pt x="20434" y="8894"/>
                  </a:cubicBezTo>
                  <a:cubicBezTo>
                    <a:pt x="20434" y="8894"/>
                    <a:pt x="20854" y="8894"/>
                    <a:pt x="20854" y="8894"/>
                  </a:cubicBezTo>
                  <a:cubicBezTo>
                    <a:pt x="21064" y="8576"/>
                    <a:pt x="20854" y="8576"/>
                    <a:pt x="20644" y="8259"/>
                  </a:cubicBezTo>
                  <a:cubicBezTo>
                    <a:pt x="20854" y="8259"/>
                    <a:pt x="21064" y="8576"/>
                    <a:pt x="21064" y="8259"/>
                  </a:cubicBezTo>
                  <a:cubicBezTo>
                    <a:pt x="21064" y="7941"/>
                    <a:pt x="21064" y="7941"/>
                    <a:pt x="21064" y="7624"/>
                  </a:cubicBezTo>
                  <a:cubicBezTo>
                    <a:pt x="21273" y="7306"/>
                    <a:pt x="21064" y="7306"/>
                    <a:pt x="21064" y="7306"/>
                  </a:cubicBezTo>
                  <a:cubicBezTo>
                    <a:pt x="20854" y="6988"/>
                    <a:pt x="21064" y="6988"/>
                    <a:pt x="20854" y="7306"/>
                  </a:cubicBezTo>
                  <a:cubicBezTo>
                    <a:pt x="20644" y="7306"/>
                    <a:pt x="20854" y="6988"/>
                    <a:pt x="20644" y="6988"/>
                  </a:cubicBezTo>
                  <a:cubicBezTo>
                    <a:pt x="20854" y="6671"/>
                    <a:pt x="20644" y="6671"/>
                    <a:pt x="20644" y="6671"/>
                  </a:cubicBezTo>
                  <a:cubicBezTo>
                    <a:pt x="20434" y="6671"/>
                    <a:pt x="20434" y="6671"/>
                    <a:pt x="20225" y="6671"/>
                  </a:cubicBezTo>
                  <a:cubicBezTo>
                    <a:pt x="20225" y="6671"/>
                    <a:pt x="20015" y="6353"/>
                    <a:pt x="20015" y="6353"/>
                  </a:cubicBezTo>
                  <a:cubicBezTo>
                    <a:pt x="20015" y="6353"/>
                    <a:pt x="20015" y="6353"/>
                    <a:pt x="20015" y="6353"/>
                  </a:cubicBezTo>
                  <a:cubicBezTo>
                    <a:pt x="19805" y="6353"/>
                    <a:pt x="19805" y="6353"/>
                    <a:pt x="19805" y="6671"/>
                  </a:cubicBezTo>
                  <a:cubicBezTo>
                    <a:pt x="19596" y="6988"/>
                    <a:pt x="19386" y="7306"/>
                    <a:pt x="19386" y="7306"/>
                  </a:cubicBezTo>
                  <a:cubicBezTo>
                    <a:pt x="19386" y="6988"/>
                    <a:pt x="19596" y="6353"/>
                    <a:pt x="19805" y="6353"/>
                  </a:cubicBezTo>
                  <a:cubicBezTo>
                    <a:pt x="19805" y="6035"/>
                    <a:pt x="19596" y="6035"/>
                    <a:pt x="19805" y="5718"/>
                  </a:cubicBezTo>
                  <a:cubicBezTo>
                    <a:pt x="19805" y="5400"/>
                    <a:pt x="19805" y="5400"/>
                    <a:pt x="19596" y="5400"/>
                  </a:cubicBezTo>
                  <a:cubicBezTo>
                    <a:pt x="19386" y="5400"/>
                    <a:pt x="19176" y="5718"/>
                    <a:pt x="18966" y="5718"/>
                  </a:cubicBezTo>
                  <a:cubicBezTo>
                    <a:pt x="18757" y="5718"/>
                    <a:pt x="18757" y="5718"/>
                    <a:pt x="18966" y="5400"/>
                  </a:cubicBezTo>
                  <a:cubicBezTo>
                    <a:pt x="18757" y="5400"/>
                    <a:pt x="18757" y="5718"/>
                    <a:pt x="18757" y="5718"/>
                  </a:cubicBezTo>
                  <a:cubicBezTo>
                    <a:pt x="18757" y="5400"/>
                    <a:pt x="18757" y="5400"/>
                    <a:pt x="18757" y="5082"/>
                  </a:cubicBezTo>
                  <a:cubicBezTo>
                    <a:pt x="18966" y="5082"/>
                    <a:pt x="19176" y="4765"/>
                    <a:pt x="19176" y="4765"/>
                  </a:cubicBezTo>
                  <a:cubicBezTo>
                    <a:pt x="19176" y="4447"/>
                    <a:pt x="19176" y="4129"/>
                    <a:pt x="19176" y="3812"/>
                  </a:cubicBezTo>
                  <a:cubicBezTo>
                    <a:pt x="19176" y="3494"/>
                    <a:pt x="19176" y="3176"/>
                    <a:pt x="18966" y="3494"/>
                  </a:cubicBezTo>
                  <a:cubicBezTo>
                    <a:pt x="18757" y="3494"/>
                    <a:pt x="18757" y="3494"/>
                    <a:pt x="18547" y="3494"/>
                  </a:cubicBezTo>
                  <a:cubicBezTo>
                    <a:pt x="18547" y="3494"/>
                    <a:pt x="18337" y="3494"/>
                    <a:pt x="18337" y="3494"/>
                  </a:cubicBezTo>
                  <a:cubicBezTo>
                    <a:pt x="18337" y="3494"/>
                    <a:pt x="18337" y="3176"/>
                    <a:pt x="18337" y="3176"/>
                  </a:cubicBezTo>
                  <a:cubicBezTo>
                    <a:pt x="18337" y="3176"/>
                    <a:pt x="18337" y="3176"/>
                    <a:pt x="18128" y="3176"/>
                  </a:cubicBezTo>
                  <a:cubicBezTo>
                    <a:pt x="18128" y="2859"/>
                    <a:pt x="18128" y="2859"/>
                    <a:pt x="18337" y="2859"/>
                  </a:cubicBezTo>
                  <a:cubicBezTo>
                    <a:pt x="18547" y="2541"/>
                    <a:pt x="18757" y="2224"/>
                    <a:pt x="18547" y="1906"/>
                  </a:cubicBezTo>
                  <a:cubicBezTo>
                    <a:pt x="18547" y="1588"/>
                    <a:pt x="19176" y="1588"/>
                    <a:pt x="19386" y="953"/>
                  </a:cubicBezTo>
                  <a:cubicBezTo>
                    <a:pt x="19176" y="953"/>
                    <a:pt x="19176" y="1271"/>
                    <a:pt x="18966" y="1271"/>
                  </a:cubicBezTo>
                  <a:cubicBezTo>
                    <a:pt x="18966" y="1271"/>
                    <a:pt x="18757" y="953"/>
                    <a:pt x="18757" y="953"/>
                  </a:cubicBezTo>
                  <a:cubicBezTo>
                    <a:pt x="18547" y="953"/>
                    <a:pt x="18547" y="1271"/>
                    <a:pt x="18547" y="1271"/>
                  </a:cubicBezTo>
                  <a:cubicBezTo>
                    <a:pt x="18337" y="1588"/>
                    <a:pt x="18337" y="1588"/>
                    <a:pt x="18337" y="1588"/>
                  </a:cubicBezTo>
                  <a:cubicBezTo>
                    <a:pt x="18128" y="1906"/>
                    <a:pt x="18337" y="1906"/>
                    <a:pt x="18128" y="1906"/>
                  </a:cubicBezTo>
                  <a:cubicBezTo>
                    <a:pt x="17918" y="1906"/>
                    <a:pt x="17918" y="1906"/>
                    <a:pt x="17918" y="1906"/>
                  </a:cubicBezTo>
                  <a:cubicBezTo>
                    <a:pt x="17708" y="2224"/>
                    <a:pt x="17708" y="2541"/>
                    <a:pt x="17708" y="2859"/>
                  </a:cubicBezTo>
                  <a:cubicBezTo>
                    <a:pt x="17708" y="2859"/>
                    <a:pt x="17708" y="2859"/>
                    <a:pt x="17708" y="2859"/>
                  </a:cubicBezTo>
                  <a:cubicBezTo>
                    <a:pt x="17708" y="2541"/>
                    <a:pt x="17499" y="2541"/>
                    <a:pt x="17499" y="2224"/>
                  </a:cubicBezTo>
                  <a:cubicBezTo>
                    <a:pt x="17499" y="2224"/>
                    <a:pt x="17289" y="2224"/>
                    <a:pt x="17079" y="2224"/>
                  </a:cubicBezTo>
                  <a:cubicBezTo>
                    <a:pt x="17079" y="2224"/>
                    <a:pt x="17289" y="1588"/>
                    <a:pt x="17079" y="1906"/>
                  </a:cubicBezTo>
                  <a:cubicBezTo>
                    <a:pt x="16869" y="1588"/>
                    <a:pt x="17079" y="1588"/>
                    <a:pt x="17079" y="1271"/>
                  </a:cubicBezTo>
                  <a:cubicBezTo>
                    <a:pt x="17079" y="953"/>
                    <a:pt x="17079" y="953"/>
                    <a:pt x="16869" y="953"/>
                  </a:cubicBezTo>
                  <a:cubicBezTo>
                    <a:pt x="16869" y="953"/>
                    <a:pt x="16869" y="953"/>
                    <a:pt x="16869" y="635"/>
                  </a:cubicBezTo>
                  <a:cubicBezTo>
                    <a:pt x="16869" y="635"/>
                    <a:pt x="16660" y="635"/>
                    <a:pt x="16660" y="635"/>
                  </a:cubicBezTo>
                  <a:cubicBezTo>
                    <a:pt x="16660" y="635"/>
                    <a:pt x="16660" y="318"/>
                    <a:pt x="16660" y="318"/>
                  </a:cubicBezTo>
                  <a:cubicBezTo>
                    <a:pt x="16660" y="318"/>
                    <a:pt x="16660" y="0"/>
                    <a:pt x="16450" y="0"/>
                  </a:cubicBezTo>
                  <a:cubicBezTo>
                    <a:pt x="16450" y="0"/>
                    <a:pt x="16450" y="0"/>
                    <a:pt x="16240" y="0"/>
                  </a:cubicBezTo>
                  <a:cubicBezTo>
                    <a:pt x="16240" y="0"/>
                    <a:pt x="16240" y="0"/>
                    <a:pt x="16031" y="318"/>
                  </a:cubicBezTo>
                  <a:cubicBezTo>
                    <a:pt x="16031" y="318"/>
                    <a:pt x="16031" y="0"/>
                    <a:pt x="16031" y="0"/>
                  </a:cubicBezTo>
                  <a:cubicBezTo>
                    <a:pt x="16031" y="318"/>
                    <a:pt x="16031" y="318"/>
                    <a:pt x="15821" y="318"/>
                  </a:cubicBezTo>
                  <a:cubicBezTo>
                    <a:pt x="15821" y="318"/>
                    <a:pt x="16031" y="318"/>
                    <a:pt x="16031" y="318"/>
                  </a:cubicBezTo>
                  <a:cubicBezTo>
                    <a:pt x="15821" y="0"/>
                    <a:pt x="15611" y="0"/>
                    <a:pt x="15821" y="318"/>
                  </a:cubicBezTo>
                  <a:cubicBezTo>
                    <a:pt x="15611" y="318"/>
                    <a:pt x="15611" y="318"/>
                    <a:pt x="15611" y="0"/>
                  </a:cubicBezTo>
                  <a:cubicBezTo>
                    <a:pt x="15611" y="0"/>
                    <a:pt x="15611" y="318"/>
                    <a:pt x="15611" y="318"/>
                  </a:cubicBezTo>
                  <a:cubicBezTo>
                    <a:pt x="15611" y="318"/>
                    <a:pt x="15611" y="318"/>
                    <a:pt x="15611" y="318"/>
                  </a:cubicBezTo>
                  <a:cubicBezTo>
                    <a:pt x="15401" y="318"/>
                    <a:pt x="15611" y="635"/>
                    <a:pt x="15611" y="953"/>
                  </a:cubicBezTo>
                  <a:cubicBezTo>
                    <a:pt x="15611" y="953"/>
                    <a:pt x="15611" y="953"/>
                    <a:pt x="15611" y="953"/>
                  </a:cubicBezTo>
                  <a:cubicBezTo>
                    <a:pt x="15611" y="1271"/>
                    <a:pt x="15611" y="1588"/>
                    <a:pt x="15821" y="1906"/>
                  </a:cubicBezTo>
                  <a:cubicBezTo>
                    <a:pt x="15821" y="2224"/>
                    <a:pt x="15611" y="2224"/>
                    <a:pt x="15611" y="2224"/>
                  </a:cubicBezTo>
                  <a:cubicBezTo>
                    <a:pt x="15611" y="2541"/>
                    <a:pt x="15611" y="2541"/>
                    <a:pt x="15821" y="2859"/>
                  </a:cubicBezTo>
                  <a:cubicBezTo>
                    <a:pt x="15401" y="2859"/>
                    <a:pt x="15611" y="2541"/>
                    <a:pt x="15401" y="2541"/>
                  </a:cubicBezTo>
                  <a:cubicBezTo>
                    <a:pt x="15401" y="2541"/>
                    <a:pt x="15401" y="2541"/>
                    <a:pt x="15611" y="2541"/>
                  </a:cubicBezTo>
                  <a:cubicBezTo>
                    <a:pt x="15401" y="2541"/>
                    <a:pt x="15401" y="2541"/>
                    <a:pt x="15192" y="2541"/>
                  </a:cubicBezTo>
                  <a:cubicBezTo>
                    <a:pt x="15401" y="2859"/>
                    <a:pt x="15401" y="3176"/>
                    <a:pt x="15401" y="3176"/>
                  </a:cubicBezTo>
                  <a:cubicBezTo>
                    <a:pt x="15192" y="3176"/>
                    <a:pt x="15192" y="2859"/>
                    <a:pt x="15192" y="2859"/>
                  </a:cubicBezTo>
                  <a:cubicBezTo>
                    <a:pt x="15192" y="2859"/>
                    <a:pt x="15192" y="2859"/>
                    <a:pt x="15192" y="3176"/>
                  </a:cubicBezTo>
                  <a:cubicBezTo>
                    <a:pt x="14982" y="3176"/>
                    <a:pt x="14982" y="2859"/>
                    <a:pt x="14982" y="2859"/>
                  </a:cubicBezTo>
                  <a:cubicBezTo>
                    <a:pt x="14982" y="2859"/>
                    <a:pt x="14982" y="2859"/>
                    <a:pt x="15192" y="2859"/>
                  </a:cubicBezTo>
                  <a:cubicBezTo>
                    <a:pt x="14982" y="2859"/>
                    <a:pt x="14772" y="2859"/>
                    <a:pt x="14772" y="2859"/>
                  </a:cubicBezTo>
                  <a:cubicBezTo>
                    <a:pt x="14772" y="2859"/>
                    <a:pt x="14772" y="2859"/>
                    <a:pt x="14772" y="3176"/>
                  </a:cubicBezTo>
                  <a:cubicBezTo>
                    <a:pt x="14772" y="3176"/>
                    <a:pt x="14772" y="2859"/>
                    <a:pt x="14772" y="2859"/>
                  </a:cubicBezTo>
                  <a:cubicBezTo>
                    <a:pt x="14563" y="2224"/>
                    <a:pt x="14563" y="2541"/>
                    <a:pt x="14353" y="2224"/>
                  </a:cubicBezTo>
                  <a:cubicBezTo>
                    <a:pt x="14353" y="2541"/>
                    <a:pt x="14143" y="2541"/>
                    <a:pt x="14143" y="2859"/>
                  </a:cubicBezTo>
                  <a:cubicBezTo>
                    <a:pt x="14143" y="2859"/>
                    <a:pt x="14143" y="2859"/>
                    <a:pt x="14143" y="2859"/>
                  </a:cubicBezTo>
                  <a:cubicBezTo>
                    <a:pt x="14143" y="2859"/>
                    <a:pt x="13933" y="3176"/>
                    <a:pt x="13933" y="3176"/>
                  </a:cubicBezTo>
                  <a:cubicBezTo>
                    <a:pt x="13933" y="3494"/>
                    <a:pt x="13933" y="3812"/>
                    <a:pt x="13724" y="4129"/>
                  </a:cubicBezTo>
                  <a:cubicBezTo>
                    <a:pt x="13724" y="3812"/>
                    <a:pt x="13514" y="3812"/>
                    <a:pt x="13514" y="3812"/>
                  </a:cubicBezTo>
                  <a:cubicBezTo>
                    <a:pt x="13514" y="4129"/>
                    <a:pt x="13514" y="4129"/>
                    <a:pt x="13724" y="3812"/>
                  </a:cubicBezTo>
                  <a:cubicBezTo>
                    <a:pt x="13514" y="4129"/>
                    <a:pt x="13514" y="4129"/>
                    <a:pt x="13514" y="4129"/>
                  </a:cubicBezTo>
                  <a:cubicBezTo>
                    <a:pt x="13514" y="4129"/>
                    <a:pt x="13514" y="4447"/>
                    <a:pt x="13514" y="4447"/>
                  </a:cubicBezTo>
                  <a:cubicBezTo>
                    <a:pt x="13514" y="4129"/>
                    <a:pt x="13304" y="4129"/>
                    <a:pt x="13304" y="3812"/>
                  </a:cubicBezTo>
                  <a:cubicBezTo>
                    <a:pt x="13304" y="3494"/>
                    <a:pt x="13095" y="3176"/>
                    <a:pt x="13095" y="3176"/>
                  </a:cubicBezTo>
                  <a:cubicBezTo>
                    <a:pt x="12885" y="2859"/>
                    <a:pt x="12885" y="3176"/>
                    <a:pt x="12885" y="2859"/>
                  </a:cubicBezTo>
                  <a:cubicBezTo>
                    <a:pt x="12885" y="2859"/>
                    <a:pt x="12885" y="2859"/>
                    <a:pt x="12675" y="2859"/>
                  </a:cubicBezTo>
                  <a:cubicBezTo>
                    <a:pt x="12675" y="2541"/>
                    <a:pt x="12675" y="2859"/>
                    <a:pt x="12466" y="2859"/>
                  </a:cubicBezTo>
                  <a:cubicBezTo>
                    <a:pt x="12466" y="2859"/>
                    <a:pt x="12466" y="2541"/>
                    <a:pt x="12466" y="2541"/>
                  </a:cubicBezTo>
                  <a:cubicBezTo>
                    <a:pt x="12466" y="2541"/>
                    <a:pt x="12256" y="2541"/>
                    <a:pt x="12046" y="2541"/>
                  </a:cubicBezTo>
                  <a:cubicBezTo>
                    <a:pt x="12046" y="2859"/>
                    <a:pt x="12046" y="3176"/>
                    <a:pt x="12046" y="3494"/>
                  </a:cubicBezTo>
                  <a:cubicBezTo>
                    <a:pt x="12046" y="3812"/>
                    <a:pt x="12046" y="3812"/>
                    <a:pt x="12256" y="4129"/>
                  </a:cubicBezTo>
                  <a:cubicBezTo>
                    <a:pt x="12256" y="4129"/>
                    <a:pt x="12256" y="4447"/>
                    <a:pt x="12256" y="4447"/>
                  </a:cubicBezTo>
                  <a:cubicBezTo>
                    <a:pt x="12256" y="4447"/>
                    <a:pt x="12256" y="4447"/>
                    <a:pt x="12466" y="4447"/>
                  </a:cubicBezTo>
                  <a:cubicBezTo>
                    <a:pt x="12466" y="4447"/>
                    <a:pt x="12466" y="4447"/>
                    <a:pt x="12466" y="4765"/>
                  </a:cubicBezTo>
                  <a:cubicBezTo>
                    <a:pt x="12466" y="4765"/>
                    <a:pt x="12466" y="5082"/>
                    <a:pt x="12466" y="5400"/>
                  </a:cubicBezTo>
                  <a:cubicBezTo>
                    <a:pt x="12466" y="5400"/>
                    <a:pt x="12466" y="5718"/>
                    <a:pt x="12466" y="5718"/>
                  </a:cubicBezTo>
                  <a:cubicBezTo>
                    <a:pt x="12466" y="6035"/>
                    <a:pt x="12675" y="6035"/>
                    <a:pt x="12466" y="6353"/>
                  </a:cubicBezTo>
                  <a:cubicBezTo>
                    <a:pt x="12466" y="6353"/>
                    <a:pt x="12466" y="6035"/>
                    <a:pt x="12466" y="6035"/>
                  </a:cubicBezTo>
                  <a:cubicBezTo>
                    <a:pt x="12466" y="5718"/>
                    <a:pt x="12256" y="5718"/>
                    <a:pt x="12256" y="5718"/>
                  </a:cubicBezTo>
                  <a:cubicBezTo>
                    <a:pt x="12256" y="5400"/>
                    <a:pt x="12256" y="5082"/>
                    <a:pt x="12256" y="4765"/>
                  </a:cubicBezTo>
                  <a:cubicBezTo>
                    <a:pt x="12256" y="4765"/>
                    <a:pt x="12256" y="4765"/>
                    <a:pt x="12256" y="4765"/>
                  </a:cubicBezTo>
                  <a:cubicBezTo>
                    <a:pt x="12046" y="4447"/>
                    <a:pt x="12046" y="4447"/>
                    <a:pt x="12046" y="4447"/>
                  </a:cubicBezTo>
                  <a:cubicBezTo>
                    <a:pt x="12046" y="4129"/>
                    <a:pt x="11836" y="4129"/>
                    <a:pt x="11627" y="4129"/>
                  </a:cubicBezTo>
                  <a:cubicBezTo>
                    <a:pt x="11627" y="3812"/>
                    <a:pt x="11836" y="3494"/>
                    <a:pt x="11417" y="3176"/>
                  </a:cubicBezTo>
                  <a:cubicBezTo>
                    <a:pt x="11417" y="3176"/>
                    <a:pt x="11417" y="3176"/>
                    <a:pt x="11417" y="3176"/>
                  </a:cubicBezTo>
                  <a:cubicBezTo>
                    <a:pt x="11417" y="3176"/>
                    <a:pt x="11417" y="2859"/>
                    <a:pt x="11417" y="2859"/>
                  </a:cubicBezTo>
                  <a:cubicBezTo>
                    <a:pt x="11207" y="2541"/>
                    <a:pt x="11207" y="2859"/>
                    <a:pt x="11207" y="2859"/>
                  </a:cubicBezTo>
                  <a:cubicBezTo>
                    <a:pt x="11207" y="2859"/>
                    <a:pt x="11207" y="2224"/>
                    <a:pt x="10998" y="2541"/>
                  </a:cubicBezTo>
                  <a:cubicBezTo>
                    <a:pt x="10998" y="2541"/>
                    <a:pt x="10998" y="2541"/>
                    <a:pt x="10788" y="2859"/>
                  </a:cubicBezTo>
                  <a:cubicBezTo>
                    <a:pt x="10998" y="2224"/>
                    <a:pt x="10578" y="2541"/>
                    <a:pt x="10578" y="2859"/>
                  </a:cubicBezTo>
                  <a:cubicBezTo>
                    <a:pt x="10578" y="2859"/>
                    <a:pt x="10578" y="3176"/>
                    <a:pt x="10578" y="3494"/>
                  </a:cubicBezTo>
                  <a:cubicBezTo>
                    <a:pt x="10578" y="3176"/>
                    <a:pt x="10578" y="3176"/>
                    <a:pt x="10578" y="3176"/>
                  </a:cubicBezTo>
                  <a:cubicBezTo>
                    <a:pt x="10368" y="3176"/>
                    <a:pt x="10368" y="3176"/>
                    <a:pt x="10368" y="3176"/>
                  </a:cubicBezTo>
                  <a:cubicBezTo>
                    <a:pt x="10368" y="3176"/>
                    <a:pt x="9949" y="3176"/>
                    <a:pt x="9949" y="3494"/>
                  </a:cubicBezTo>
                  <a:cubicBezTo>
                    <a:pt x="9739" y="3494"/>
                    <a:pt x="9949" y="3812"/>
                    <a:pt x="9949" y="3812"/>
                  </a:cubicBezTo>
                  <a:cubicBezTo>
                    <a:pt x="9949" y="3812"/>
                    <a:pt x="9739" y="3812"/>
                    <a:pt x="9739" y="4129"/>
                  </a:cubicBezTo>
                  <a:cubicBezTo>
                    <a:pt x="9739" y="4129"/>
                    <a:pt x="9739" y="4129"/>
                    <a:pt x="9949" y="4447"/>
                  </a:cubicBezTo>
                  <a:cubicBezTo>
                    <a:pt x="9949" y="4447"/>
                    <a:pt x="9949" y="4765"/>
                    <a:pt x="9949" y="5082"/>
                  </a:cubicBezTo>
                  <a:cubicBezTo>
                    <a:pt x="9949" y="5082"/>
                    <a:pt x="9949" y="5718"/>
                    <a:pt x="9739" y="5718"/>
                  </a:cubicBezTo>
                  <a:cubicBezTo>
                    <a:pt x="9949" y="5718"/>
                    <a:pt x="9739" y="5718"/>
                    <a:pt x="9949" y="5718"/>
                  </a:cubicBezTo>
                  <a:cubicBezTo>
                    <a:pt x="9739" y="5718"/>
                    <a:pt x="9530" y="5400"/>
                    <a:pt x="9739" y="5718"/>
                  </a:cubicBezTo>
                  <a:cubicBezTo>
                    <a:pt x="9530" y="5718"/>
                    <a:pt x="9530" y="5718"/>
                    <a:pt x="9530" y="5400"/>
                  </a:cubicBezTo>
                  <a:cubicBezTo>
                    <a:pt x="9320" y="5400"/>
                    <a:pt x="9530" y="5082"/>
                    <a:pt x="9320" y="4765"/>
                  </a:cubicBezTo>
                  <a:cubicBezTo>
                    <a:pt x="9320" y="4765"/>
                    <a:pt x="9320" y="4765"/>
                    <a:pt x="9110" y="4765"/>
                  </a:cubicBezTo>
                  <a:cubicBezTo>
                    <a:pt x="9110" y="4447"/>
                    <a:pt x="9110" y="4447"/>
                    <a:pt x="9110" y="4447"/>
                  </a:cubicBezTo>
                  <a:cubicBezTo>
                    <a:pt x="8900" y="4129"/>
                    <a:pt x="8900" y="3812"/>
                    <a:pt x="8900" y="3494"/>
                  </a:cubicBezTo>
                  <a:cubicBezTo>
                    <a:pt x="8691" y="3494"/>
                    <a:pt x="8691" y="3176"/>
                    <a:pt x="8691" y="2859"/>
                  </a:cubicBezTo>
                  <a:cubicBezTo>
                    <a:pt x="8481" y="3176"/>
                    <a:pt x="8481" y="2859"/>
                    <a:pt x="8481" y="2859"/>
                  </a:cubicBezTo>
                  <a:cubicBezTo>
                    <a:pt x="8481" y="2859"/>
                    <a:pt x="8271" y="3176"/>
                    <a:pt x="8271" y="3176"/>
                  </a:cubicBezTo>
                  <a:cubicBezTo>
                    <a:pt x="8271" y="3176"/>
                    <a:pt x="8062" y="3176"/>
                    <a:pt x="8062" y="3176"/>
                  </a:cubicBezTo>
                  <a:cubicBezTo>
                    <a:pt x="7852" y="3494"/>
                    <a:pt x="8062" y="3812"/>
                    <a:pt x="8062" y="4129"/>
                  </a:cubicBezTo>
                  <a:cubicBezTo>
                    <a:pt x="8062" y="4447"/>
                    <a:pt x="8062" y="4765"/>
                    <a:pt x="8271" y="5082"/>
                  </a:cubicBezTo>
                  <a:cubicBezTo>
                    <a:pt x="8271" y="5082"/>
                    <a:pt x="8062" y="5082"/>
                    <a:pt x="8062" y="5082"/>
                  </a:cubicBezTo>
                  <a:cubicBezTo>
                    <a:pt x="8062" y="5082"/>
                    <a:pt x="8271" y="5400"/>
                    <a:pt x="8271" y="5400"/>
                  </a:cubicBezTo>
                  <a:cubicBezTo>
                    <a:pt x="8271" y="5400"/>
                    <a:pt x="8271" y="6353"/>
                    <a:pt x="8271" y="6353"/>
                  </a:cubicBezTo>
                  <a:cubicBezTo>
                    <a:pt x="8062" y="6353"/>
                    <a:pt x="8062" y="6988"/>
                    <a:pt x="8062" y="7306"/>
                  </a:cubicBezTo>
                  <a:cubicBezTo>
                    <a:pt x="7852" y="6988"/>
                    <a:pt x="8062" y="6671"/>
                    <a:pt x="7852" y="6988"/>
                  </a:cubicBezTo>
                  <a:cubicBezTo>
                    <a:pt x="7852" y="6988"/>
                    <a:pt x="7852" y="6988"/>
                    <a:pt x="7852" y="6988"/>
                  </a:cubicBezTo>
                  <a:cubicBezTo>
                    <a:pt x="8062" y="6988"/>
                    <a:pt x="7852" y="7306"/>
                    <a:pt x="7852" y="7624"/>
                  </a:cubicBezTo>
                  <a:cubicBezTo>
                    <a:pt x="7642" y="7624"/>
                    <a:pt x="7642" y="6988"/>
                    <a:pt x="7642" y="6671"/>
                  </a:cubicBezTo>
                  <a:cubicBezTo>
                    <a:pt x="7642" y="6988"/>
                    <a:pt x="7642" y="6988"/>
                    <a:pt x="7642" y="6988"/>
                  </a:cubicBezTo>
                  <a:cubicBezTo>
                    <a:pt x="7433" y="6988"/>
                    <a:pt x="7642" y="6353"/>
                    <a:pt x="7642" y="6353"/>
                  </a:cubicBezTo>
                  <a:cubicBezTo>
                    <a:pt x="7433" y="6035"/>
                    <a:pt x="7223" y="6353"/>
                    <a:pt x="7223" y="6353"/>
                  </a:cubicBezTo>
                  <a:cubicBezTo>
                    <a:pt x="7013" y="6671"/>
                    <a:pt x="6803" y="6988"/>
                    <a:pt x="6803" y="7306"/>
                  </a:cubicBezTo>
                  <a:cubicBezTo>
                    <a:pt x="6803" y="7624"/>
                    <a:pt x="7013" y="8259"/>
                    <a:pt x="7013" y="8576"/>
                  </a:cubicBezTo>
                  <a:cubicBezTo>
                    <a:pt x="6803" y="8576"/>
                    <a:pt x="6803" y="7941"/>
                    <a:pt x="6594" y="7624"/>
                  </a:cubicBezTo>
                  <a:cubicBezTo>
                    <a:pt x="6594" y="7941"/>
                    <a:pt x="6803" y="8576"/>
                    <a:pt x="6594" y="8894"/>
                  </a:cubicBezTo>
                  <a:cubicBezTo>
                    <a:pt x="6594" y="9212"/>
                    <a:pt x="6594" y="9212"/>
                    <a:pt x="6594" y="9212"/>
                  </a:cubicBezTo>
                  <a:cubicBezTo>
                    <a:pt x="6594" y="9529"/>
                    <a:pt x="6803" y="9529"/>
                    <a:pt x="6594" y="9847"/>
                  </a:cubicBezTo>
                  <a:cubicBezTo>
                    <a:pt x="6594" y="9212"/>
                    <a:pt x="6594" y="8894"/>
                    <a:pt x="6594" y="8259"/>
                  </a:cubicBezTo>
                  <a:cubicBezTo>
                    <a:pt x="6384" y="7941"/>
                    <a:pt x="6384" y="7624"/>
                    <a:pt x="6384" y="7624"/>
                  </a:cubicBezTo>
                  <a:cubicBezTo>
                    <a:pt x="6174" y="7624"/>
                    <a:pt x="6174" y="7624"/>
                    <a:pt x="5965" y="7941"/>
                  </a:cubicBezTo>
                  <a:cubicBezTo>
                    <a:pt x="6174" y="7624"/>
                    <a:pt x="6384" y="7306"/>
                    <a:pt x="6174" y="6671"/>
                  </a:cubicBezTo>
                  <a:cubicBezTo>
                    <a:pt x="6174" y="6671"/>
                    <a:pt x="5965" y="6988"/>
                    <a:pt x="5965" y="6988"/>
                  </a:cubicBezTo>
                  <a:cubicBezTo>
                    <a:pt x="5965" y="6988"/>
                    <a:pt x="6174" y="6671"/>
                    <a:pt x="5965" y="6353"/>
                  </a:cubicBezTo>
                  <a:cubicBezTo>
                    <a:pt x="5965" y="6353"/>
                    <a:pt x="5755" y="6353"/>
                    <a:pt x="5755" y="6353"/>
                  </a:cubicBezTo>
                  <a:cubicBezTo>
                    <a:pt x="5335" y="6353"/>
                    <a:pt x="5755" y="5718"/>
                    <a:pt x="5335" y="5400"/>
                  </a:cubicBezTo>
                  <a:cubicBezTo>
                    <a:pt x="5545" y="5400"/>
                    <a:pt x="5545" y="6035"/>
                    <a:pt x="5755" y="6035"/>
                  </a:cubicBezTo>
                  <a:cubicBezTo>
                    <a:pt x="5965" y="6353"/>
                    <a:pt x="6174" y="6035"/>
                    <a:pt x="6174" y="5718"/>
                  </a:cubicBezTo>
                  <a:cubicBezTo>
                    <a:pt x="6174" y="5718"/>
                    <a:pt x="5965" y="5400"/>
                    <a:pt x="5965" y="5718"/>
                  </a:cubicBezTo>
                  <a:cubicBezTo>
                    <a:pt x="5965" y="5400"/>
                    <a:pt x="6174" y="5400"/>
                    <a:pt x="6174" y="5400"/>
                  </a:cubicBezTo>
                  <a:cubicBezTo>
                    <a:pt x="6174" y="5082"/>
                    <a:pt x="6384" y="4765"/>
                    <a:pt x="6174" y="4765"/>
                  </a:cubicBezTo>
                  <a:cubicBezTo>
                    <a:pt x="6384" y="4765"/>
                    <a:pt x="6384" y="4447"/>
                    <a:pt x="6174" y="4447"/>
                  </a:cubicBezTo>
                  <a:cubicBezTo>
                    <a:pt x="6174" y="4129"/>
                    <a:pt x="6174" y="4447"/>
                    <a:pt x="5965" y="4447"/>
                  </a:cubicBezTo>
                  <a:cubicBezTo>
                    <a:pt x="5965" y="4447"/>
                    <a:pt x="6174" y="4129"/>
                    <a:pt x="6174" y="4129"/>
                  </a:cubicBezTo>
                  <a:cubicBezTo>
                    <a:pt x="5965" y="4129"/>
                    <a:pt x="5755" y="4447"/>
                    <a:pt x="5755" y="4129"/>
                  </a:cubicBezTo>
                  <a:cubicBezTo>
                    <a:pt x="5965" y="4129"/>
                    <a:pt x="5965" y="4129"/>
                    <a:pt x="6174" y="3812"/>
                  </a:cubicBezTo>
                  <a:cubicBezTo>
                    <a:pt x="6174" y="3494"/>
                    <a:pt x="5965" y="3812"/>
                    <a:pt x="5965" y="3812"/>
                  </a:cubicBezTo>
                  <a:cubicBezTo>
                    <a:pt x="5755" y="3812"/>
                    <a:pt x="5755" y="3494"/>
                    <a:pt x="5965" y="3494"/>
                  </a:cubicBezTo>
                  <a:cubicBezTo>
                    <a:pt x="5755" y="3176"/>
                    <a:pt x="5755" y="3176"/>
                    <a:pt x="5545" y="3176"/>
                  </a:cubicBezTo>
                  <a:cubicBezTo>
                    <a:pt x="5545" y="3494"/>
                    <a:pt x="5755" y="3494"/>
                    <a:pt x="5545" y="3812"/>
                  </a:cubicBezTo>
                  <a:cubicBezTo>
                    <a:pt x="5545" y="3494"/>
                    <a:pt x="5545" y="3494"/>
                    <a:pt x="5545" y="3494"/>
                  </a:cubicBezTo>
                  <a:cubicBezTo>
                    <a:pt x="5545" y="3176"/>
                    <a:pt x="5545" y="3494"/>
                    <a:pt x="5545" y="3176"/>
                  </a:cubicBezTo>
                  <a:cubicBezTo>
                    <a:pt x="5335" y="3176"/>
                    <a:pt x="5545" y="2859"/>
                    <a:pt x="5335" y="2859"/>
                  </a:cubicBezTo>
                  <a:cubicBezTo>
                    <a:pt x="5335" y="2859"/>
                    <a:pt x="5335" y="2541"/>
                    <a:pt x="5335" y="2541"/>
                  </a:cubicBezTo>
                  <a:cubicBezTo>
                    <a:pt x="5335" y="2541"/>
                    <a:pt x="5335" y="2541"/>
                    <a:pt x="5126" y="2541"/>
                  </a:cubicBezTo>
                  <a:cubicBezTo>
                    <a:pt x="5126" y="2541"/>
                    <a:pt x="5126" y="2224"/>
                    <a:pt x="4916" y="2224"/>
                  </a:cubicBezTo>
                  <a:cubicBezTo>
                    <a:pt x="5126" y="2224"/>
                    <a:pt x="5126" y="1906"/>
                    <a:pt x="4916" y="1906"/>
                  </a:cubicBezTo>
                  <a:cubicBezTo>
                    <a:pt x="4916" y="1906"/>
                    <a:pt x="4706" y="1906"/>
                    <a:pt x="4706" y="1906"/>
                  </a:cubicBezTo>
                  <a:cubicBezTo>
                    <a:pt x="4706" y="1906"/>
                    <a:pt x="4706" y="1906"/>
                    <a:pt x="4706" y="1906"/>
                  </a:cubicBezTo>
                  <a:cubicBezTo>
                    <a:pt x="4706" y="1906"/>
                    <a:pt x="4706" y="1906"/>
                    <a:pt x="4706" y="1906"/>
                  </a:cubicBezTo>
                  <a:cubicBezTo>
                    <a:pt x="4706" y="1906"/>
                    <a:pt x="4497" y="1906"/>
                    <a:pt x="4497" y="1906"/>
                  </a:cubicBezTo>
                  <a:cubicBezTo>
                    <a:pt x="4497" y="1906"/>
                    <a:pt x="4497" y="1588"/>
                    <a:pt x="4497" y="1588"/>
                  </a:cubicBezTo>
                  <a:cubicBezTo>
                    <a:pt x="4497" y="1271"/>
                    <a:pt x="4497" y="1271"/>
                    <a:pt x="4287" y="953"/>
                  </a:cubicBezTo>
                  <a:cubicBezTo>
                    <a:pt x="4287" y="953"/>
                    <a:pt x="4077" y="635"/>
                    <a:pt x="4077" y="318"/>
                  </a:cubicBezTo>
                  <a:cubicBezTo>
                    <a:pt x="4077" y="635"/>
                    <a:pt x="4077" y="635"/>
                    <a:pt x="4077" y="635"/>
                  </a:cubicBezTo>
                  <a:cubicBezTo>
                    <a:pt x="4077" y="635"/>
                    <a:pt x="3867" y="635"/>
                    <a:pt x="3867" y="635"/>
                  </a:cubicBezTo>
                  <a:cubicBezTo>
                    <a:pt x="3658" y="635"/>
                    <a:pt x="3867" y="635"/>
                    <a:pt x="3658" y="635"/>
                  </a:cubicBezTo>
                  <a:cubicBezTo>
                    <a:pt x="3658" y="953"/>
                    <a:pt x="3658" y="953"/>
                    <a:pt x="3448" y="635"/>
                  </a:cubicBezTo>
                  <a:cubicBezTo>
                    <a:pt x="3238" y="635"/>
                    <a:pt x="3238" y="318"/>
                    <a:pt x="3029" y="318"/>
                  </a:cubicBezTo>
                  <a:cubicBezTo>
                    <a:pt x="3238" y="635"/>
                    <a:pt x="3238" y="635"/>
                    <a:pt x="3238" y="635"/>
                  </a:cubicBezTo>
                  <a:cubicBezTo>
                    <a:pt x="3238" y="635"/>
                    <a:pt x="3029" y="635"/>
                    <a:pt x="2819" y="635"/>
                  </a:cubicBezTo>
                  <a:cubicBezTo>
                    <a:pt x="3029" y="635"/>
                    <a:pt x="3029" y="635"/>
                    <a:pt x="3029" y="953"/>
                  </a:cubicBezTo>
                  <a:cubicBezTo>
                    <a:pt x="2819" y="635"/>
                    <a:pt x="2819" y="635"/>
                    <a:pt x="2819" y="635"/>
                  </a:cubicBezTo>
                  <a:cubicBezTo>
                    <a:pt x="2819" y="953"/>
                    <a:pt x="2819" y="953"/>
                    <a:pt x="3029" y="953"/>
                  </a:cubicBezTo>
                  <a:cubicBezTo>
                    <a:pt x="3029" y="1588"/>
                    <a:pt x="2819" y="1271"/>
                    <a:pt x="2609" y="1271"/>
                  </a:cubicBezTo>
                  <a:cubicBezTo>
                    <a:pt x="2609" y="1271"/>
                    <a:pt x="2609" y="1271"/>
                    <a:pt x="2819" y="1588"/>
                  </a:cubicBezTo>
                  <a:cubicBezTo>
                    <a:pt x="2819" y="1588"/>
                    <a:pt x="3029" y="1588"/>
                    <a:pt x="3029" y="1588"/>
                  </a:cubicBezTo>
                  <a:cubicBezTo>
                    <a:pt x="3238" y="1588"/>
                    <a:pt x="3238" y="1271"/>
                    <a:pt x="3448" y="1271"/>
                  </a:cubicBezTo>
                  <a:cubicBezTo>
                    <a:pt x="3448" y="1271"/>
                    <a:pt x="3238" y="1588"/>
                    <a:pt x="3448" y="1588"/>
                  </a:cubicBezTo>
                  <a:cubicBezTo>
                    <a:pt x="3448" y="1588"/>
                    <a:pt x="3658" y="1271"/>
                    <a:pt x="3658" y="1271"/>
                  </a:cubicBezTo>
                  <a:cubicBezTo>
                    <a:pt x="3658" y="1271"/>
                    <a:pt x="3448" y="1588"/>
                    <a:pt x="3658" y="1588"/>
                  </a:cubicBezTo>
                  <a:cubicBezTo>
                    <a:pt x="3658" y="1906"/>
                    <a:pt x="3867" y="1271"/>
                    <a:pt x="4077" y="1588"/>
                  </a:cubicBezTo>
                  <a:cubicBezTo>
                    <a:pt x="3867" y="1588"/>
                    <a:pt x="3867" y="1906"/>
                    <a:pt x="3867" y="1906"/>
                  </a:cubicBezTo>
                  <a:cubicBezTo>
                    <a:pt x="3867" y="1906"/>
                    <a:pt x="4077" y="1906"/>
                    <a:pt x="4287" y="1906"/>
                  </a:cubicBezTo>
                  <a:cubicBezTo>
                    <a:pt x="4077" y="1906"/>
                    <a:pt x="3867" y="2224"/>
                    <a:pt x="3867" y="2224"/>
                  </a:cubicBezTo>
                  <a:cubicBezTo>
                    <a:pt x="3867" y="2541"/>
                    <a:pt x="3658" y="1906"/>
                    <a:pt x="3448" y="1906"/>
                  </a:cubicBezTo>
                  <a:cubicBezTo>
                    <a:pt x="3448" y="1906"/>
                    <a:pt x="3029" y="1906"/>
                    <a:pt x="3029" y="2224"/>
                  </a:cubicBezTo>
                  <a:cubicBezTo>
                    <a:pt x="3029" y="2541"/>
                    <a:pt x="3448" y="2859"/>
                    <a:pt x="3658" y="2859"/>
                  </a:cubicBezTo>
                  <a:cubicBezTo>
                    <a:pt x="3658" y="3176"/>
                    <a:pt x="3867" y="3176"/>
                    <a:pt x="3867" y="3176"/>
                  </a:cubicBezTo>
                  <a:cubicBezTo>
                    <a:pt x="4077" y="3176"/>
                    <a:pt x="4077" y="3176"/>
                    <a:pt x="4287" y="3176"/>
                  </a:cubicBezTo>
                  <a:cubicBezTo>
                    <a:pt x="4077" y="3176"/>
                    <a:pt x="4077" y="3176"/>
                    <a:pt x="4077" y="3494"/>
                  </a:cubicBezTo>
                  <a:cubicBezTo>
                    <a:pt x="3867" y="3494"/>
                    <a:pt x="4077" y="3812"/>
                    <a:pt x="4077" y="4129"/>
                  </a:cubicBezTo>
                  <a:cubicBezTo>
                    <a:pt x="4077" y="4129"/>
                    <a:pt x="4287" y="4447"/>
                    <a:pt x="4287" y="4447"/>
                  </a:cubicBezTo>
                  <a:cubicBezTo>
                    <a:pt x="4287" y="4447"/>
                    <a:pt x="4077" y="5082"/>
                    <a:pt x="4077" y="5082"/>
                  </a:cubicBezTo>
                  <a:cubicBezTo>
                    <a:pt x="4077" y="4765"/>
                    <a:pt x="4077" y="4447"/>
                    <a:pt x="4077" y="4447"/>
                  </a:cubicBezTo>
                  <a:cubicBezTo>
                    <a:pt x="4077" y="4447"/>
                    <a:pt x="4077" y="4447"/>
                    <a:pt x="4077" y="4447"/>
                  </a:cubicBezTo>
                  <a:cubicBezTo>
                    <a:pt x="4077" y="4447"/>
                    <a:pt x="4077" y="4129"/>
                    <a:pt x="3867" y="4129"/>
                  </a:cubicBezTo>
                  <a:cubicBezTo>
                    <a:pt x="3867" y="4129"/>
                    <a:pt x="3658" y="4765"/>
                    <a:pt x="3658" y="5082"/>
                  </a:cubicBezTo>
                  <a:cubicBezTo>
                    <a:pt x="3658" y="4765"/>
                    <a:pt x="3658" y="4765"/>
                    <a:pt x="3867" y="4447"/>
                  </a:cubicBezTo>
                  <a:cubicBezTo>
                    <a:pt x="3867" y="4129"/>
                    <a:pt x="3867" y="3812"/>
                    <a:pt x="3658" y="3812"/>
                  </a:cubicBezTo>
                  <a:cubicBezTo>
                    <a:pt x="3658" y="3494"/>
                    <a:pt x="3658" y="3176"/>
                    <a:pt x="3448" y="3494"/>
                  </a:cubicBezTo>
                  <a:cubicBezTo>
                    <a:pt x="3448" y="3812"/>
                    <a:pt x="3448" y="4129"/>
                    <a:pt x="3238" y="4447"/>
                  </a:cubicBezTo>
                  <a:cubicBezTo>
                    <a:pt x="3238" y="4129"/>
                    <a:pt x="3238" y="4129"/>
                    <a:pt x="3238" y="3812"/>
                  </a:cubicBezTo>
                  <a:cubicBezTo>
                    <a:pt x="3238" y="4129"/>
                    <a:pt x="3238" y="4129"/>
                    <a:pt x="3029" y="4129"/>
                  </a:cubicBezTo>
                  <a:cubicBezTo>
                    <a:pt x="3238" y="4129"/>
                    <a:pt x="3238" y="3812"/>
                    <a:pt x="3238" y="3812"/>
                  </a:cubicBezTo>
                  <a:cubicBezTo>
                    <a:pt x="3238" y="3812"/>
                    <a:pt x="3238" y="3812"/>
                    <a:pt x="3238" y="3812"/>
                  </a:cubicBezTo>
                  <a:cubicBezTo>
                    <a:pt x="3238" y="3176"/>
                    <a:pt x="2819" y="4129"/>
                    <a:pt x="2819" y="4129"/>
                  </a:cubicBezTo>
                  <a:cubicBezTo>
                    <a:pt x="3029" y="3812"/>
                    <a:pt x="3029" y="3494"/>
                    <a:pt x="3029" y="3176"/>
                  </a:cubicBezTo>
                  <a:cubicBezTo>
                    <a:pt x="3029" y="2859"/>
                    <a:pt x="2819" y="3176"/>
                    <a:pt x="2819" y="3176"/>
                  </a:cubicBezTo>
                  <a:cubicBezTo>
                    <a:pt x="2819" y="2859"/>
                    <a:pt x="2400" y="2224"/>
                    <a:pt x="1980" y="2541"/>
                  </a:cubicBezTo>
                  <a:cubicBezTo>
                    <a:pt x="2190" y="2541"/>
                    <a:pt x="1980" y="2541"/>
                    <a:pt x="1980" y="2541"/>
                  </a:cubicBezTo>
                  <a:cubicBezTo>
                    <a:pt x="1980" y="2541"/>
                    <a:pt x="1770" y="2859"/>
                    <a:pt x="1770" y="2859"/>
                  </a:cubicBezTo>
                  <a:cubicBezTo>
                    <a:pt x="1770" y="2859"/>
                    <a:pt x="1980" y="2859"/>
                    <a:pt x="1980" y="2859"/>
                  </a:cubicBezTo>
                  <a:cubicBezTo>
                    <a:pt x="2190" y="2859"/>
                    <a:pt x="2190" y="3176"/>
                    <a:pt x="2190" y="3176"/>
                  </a:cubicBezTo>
                  <a:cubicBezTo>
                    <a:pt x="1980" y="2859"/>
                    <a:pt x="1770" y="2859"/>
                    <a:pt x="1770" y="3176"/>
                  </a:cubicBezTo>
                  <a:cubicBezTo>
                    <a:pt x="1770" y="3176"/>
                    <a:pt x="1980" y="3494"/>
                    <a:pt x="1980" y="3494"/>
                  </a:cubicBezTo>
                  <a:cubicBezTo>
                    <a:pt x="2190" y="3812"/>
                    <a:pt x="2190" y="3812"/>
                    <a:pt x="2190" y="3812"/>
                  </a:cubicBezTo>
                  <a:cubicBezTo>
                    <a:pt x="2190" y="3812"/>
                    <a:pt x="2190" y="3812"/>
                    <a:pt x="2190" y="3812"/>
                  </a:cubicBezTo>
                  <a:cubicBezTo>
                    <a:pt x="1980" y="3812"/>
                    <a:pt x="1770" y="3176"/>
                    <a:pt x="1561" y="3176"/>
                  </a:cubicBezTo>
                  <a:cubicBezTo>
                    <a:pt x="1141" y="3494"/>
                    <a:pt x="1561" y="4129"/>
                    <a:pt x="1561" y="4129"/>
                  </a:cubicBezTo>
                  <a:cubicBezTo>
                    <a:pt x="1561" y="4129"/>
                    <a:pt x="1770" y="4129"/>
                    <a:pt x="1770" y="4447"/>
                  </a:cubicBezTo>
                  <a:cubicBezTo>
                    <a:pt x="1980" y="4447"/>
                    <a:pt x="1980" y="4447"/>
                    <a:pt x="1980" y="4765"/>
                  </a:cubicBezTo>
                  <a:cubicBezTo>
                    <a:pt x="2190" y="4765"/>
                    <a:pt x="2400" y="5082"/>
                    <a:pt x="2609" y="5082"/>
                  </a:cubicBezTo>
                  <a:cubicBezTo>
                    <a:pt x="2400" y="5082"/>
                    <a:pt x="2400" y="4765"/>
                    <a:pt x="2190" y="4765"/>
                  </a:cubicBezTo>
                  <a:cubicBezTo>
                    <a:pt x="2190" y="4765"/>
                    <a:pt x="1980" y="4765"/>
                    <a:pt x="1980" y="4765"/>
                  </a:cubicBezTo>
                  <a:cubicBezTo>
                    <a:pt x="1980" y="4765"/>
                    <a:pt x="1980" y="4765"/>
                    <a:pt x="1770" y="4765"/>
                  </a:cubicBezTo>
                  <a:cubicBezTo>
                    <a:pt x="1561" y="4765"/>
                    <a:pt x="1351" y="4129"/>
                    <a:pt x="1351" y="4765"/>
                  </a:cubicBezTo>
                  <a:cubicBezTo>
                    <a:pt x="1351" y="5400"/>
                    <a:pt x="1561" y="5400"/>
                    <a:pt x="1770" y="5718"/>
                  </a:cubicBezTo>
                  <a:cubicBezTo>
                    <a:pt x="1980" y="5718"/>
                    <a:pt x="2190" y="5718"/>
                    <a:pt x="2400" y="5718"/>
                  </a:cubicBezTo>
                  <a:cubicBezTo>
                    <a:pt x="2400" y="5718"/>
                    <a:pt x="2400" y="5400"/>
                    <a:pt x="2609" y="5400"/>
                  </a:cubicBezTo>
                  <a:cubicBezTo>
                    <a:pt x="2609" y="5400"/>
                    <a:pt x="2400" y="5718"/>
                    <a:pt x="2609" y="5718"/>
                  </a:cubicBezTo>
                  <a:cubicBezTo>
                    <a:pt x="2400" y="5718"/>
                    <a:pt x="2190" y="5718"/>
                    <a:pt x="1980" y="5718"/>
                  </a:cubicBezTo>
                  <a:cubicBezTo>
                    <a:pt x="1770" y="6035"/>
                    <a:pt x="2400" y="6035"/>
                    <a:pt x="2400" y="6035"/>
                  </a:cubicBezTo>
                  <a:cubicBezTo>
                    <a:pt x="2400" y="6353"/>
                    <a:pt x="2190" y="6353"/>
                    <a:pt x="2190" y="6353"/>
                  </a:cubicBezTo>
                  <a:cubicBezTo>
                    <a:pt x="2190" y="6671"/>
                    <a:pt x="2190" y="6353"/>
                    <a:pt x="1980" y="6353"/>
                  </a:cubicBezTo>
                  <a:cubicBezTo>
                    <a:pt x="1980" y="6353"/>
                    <a:pt x="1980" y="6353"/>
                    <a:pt x="1980" y="6353"/>
                  </a:cubicBezTo>
                  <a:cubicBezTo>
                    <a:pt x="1770" y="6988"/>
                    <a:pt x="1980" y="6353"/>
                    <a:pt x="1770" y="6035"/>
                  </a:cubicBezTo>
                  <a:cubicBezTo>
                    <a:pt x="1561" y="5718"/>
                    <a:pt x="1351" y="5400"/>
                    <a:pt x="932" y="5400"/>
                  </a:cubicBezTo>
                  <a:cubicBezTo>
                    <a:pt x="722" y="5082"/>
                    <a:pt x="722" y="5400"/>
                    <a:pt x="932" y="5718"/>
                  </a:cubicBezTo>
                  <a:cubicBezTo>
                    <a:pt x="932" y="6353"/>
                    <a:pt x="1351" y="6353"/>
                    <a:pt x="1351" y="6671"/>
                  </a:cubicBezTo>
                  <a:cubicBezTo>
                    <a:pt x="1141" y="6671"/>
                    <a:pt x="1141" y="6353"/>
                    <a:pt x="932" y="6353"/>
                  </a:cubicBezTo>
                  <a:cubicBezTo>
                    <a:pt x="932" y="6671"/>
                    <a:pt x="1141" y="7306"/>
                    <a:pt x="1351" y="7306"/>
                  </a:cubicBezTo>
                  <a:cubicBezTo>
                    <a:pt x="1141" y="7624"/>
                    <a:pt x="512" y="6035"/>
                    <a:pt x="302" y="6671"/>
                  </a:cubicBezTo>
                  <a:cubicBezTo>
                    <a:pt x="302" y="6671"/>
                    <a:pt x="302" y="6988"/>
                    <a:pt x="302" y="6988"/>
                  </a:cubicBezTo>
                  <a:cubicBezTo>
                    <a:pt x="302" y="6988"/>
                    <a:pt x="93" y="6988"/>
                    <a:pt x="93" y="7306"/>
                  </a:cubicBezTo>
                  <a:cubicBezTo>
                    <a:pt x="93" y="7306"/>
                    <a:pt x="-117" y="7306"/>
                    <a:pt x="93" y="7624"/>
                  </a:cubicBezTo>
                  <a:cubicBezTo>
                    <a:pt x="302" y="7624"/>
                    <a:pt x="722" y="7306"/>
                    <a:pt x="932" y="7624"/>
                  </a:cubicBezTo>
                  <a:cubicBezTo>
                    <a:pt x="1141" y="7624"/>
                    <a:pt x="1141" y="7624"/>
                    <a:pt x="1141" y="7941"/>
                  </a:cubicBezTo>
                  <a:cubicBezTo>
                    <a:pt x="1141" y="7624"/>
                    <a:pt x="1141" y="7941"/>
                    <a:pt x="1141" y="7624"/>
                  </a:cubicBezTo>
                  <a:cubicBezTo>
                    <a:pt x="1141" y="7941"/>
                    <a:pt x="1141" y="7941"/>
                    <a:pt x="1141" y="7941"/>
                  </a:cubicBezTo>
                  <a:cubicBezTo>
                    <a:pt x="1141" y="8259"/>
                    <a:pt x="1351" y="7941"/>
                    <a:pt x="1351" y="7941"/>
                  </a:cubicBezTo>
                  <a:cubicBezTo>
                    <a:pt x="1561" y="7941"/>
                    <a:pt x="1770" y="7941"/>
                    <a:pt x="1770" y="7624"/>
                  </a:cubicBezTo>
                  <a:cubicBezTo>
                    <a:pt x="1770" y="7624"/>
                    <a:pt x="1980" y="7624"/>
                    <a:pt x="2190" y="7624"/>
                  </a:cubicBezTo>
                  <a:cubicBezTo>
                    <a:pt x="2190" y="7624"/>
                    <a:pt x="2190" y="7306"/>
                    <a:pt x="2190" y="7306"/>
                  </a:cubicBezTo>
                  <a:cubicBezTo>
                    <a:pt x="2190" y="7306"/>
                    <a:pt x="2190" y="7306"/>
                    <a:pt x="2190" y="7306"/>
                  </a:cubicBezTo>
                  <a:cubicBezTo>
                    <a:pt x="2400" y="7624"/>
                    <a:pt x="2609" y="7624"/>
                    <a:pt x="2609" y="7306"/>
                  </a:cubicBezTo>
                  <a:cubicBezTo>
                    <a:pt x="2609" y="7306"/>
                    <a:pt x="2609" y="6988"/>
                    <a:pt x="2609" y="6988"/>
                  </a:cubicBezTo>
                  <a:cubicBezTo>
                    <a:pt x="2609" y="6988"/>
                    <a:pt x="2819" y="7306"/>
                    <a:pt x="3029" y="6988"/>
                  </a:cubicBezTo>
                  <a:cubicBezTo>
                    <a:pt x="3029" y="6988"/>
                    <a:pt x="3029" y="6988"/>
                    <a:pt x="3029" y="6671"/>
                  </a:cubicBezTo>
                  <a:cubicBezTo>
                    <a:pt x="3238" y="6988"/>
                    <a:pt x="3238" y="6988"/>
                    <a:pt x="3238" y="6671"/>
                  </a:cubicBezTo>
                  <a:cubicBezTo>
                    <a:pt x="3448" y="6671"/>
                    <a:pt x="3238" y="6988"/>
                    <a:pt x="3238" y="6988"/>
                  </a:cubicBezTo>
                  <a:cubicBezTo>
                    <a:pt x="3238" y="7306"/>
                    <a:pt x="3238" y="7306"/>
                    <a:pt x="3448" y="7306"/>
                  </a:cubicBezTo>
                  <a:cubicBezTo>
                    <a:pt x="3448" y="7306"/>
                    <a:pt x="3448" y="7624"/>
                    <a:pt x="3448" y="7306"/>
                  </a:cubicBezTo>
                  <a:cubicBezTo>
                    <a:pt x="3658" y="6988"/>
                    <a:pt x="3238" y="6353"/>
                    <a:pt x="3658" y="6671"/>
                  </a:cubicBezTo>
                  <a:cubicBezTo>
                    <a:pt x="3658" y="6671"/>
                    <a:pt x="3448" y="6988"/>
                    <a:pt x="3658" y="6988"/>
                  </a:cubicBezTo>
                  <a:cubicBezTo>
                    <a:pt x="3658" y="7306"/>
                    <a:pt x="3658" y="7306"/>
                    <a:pt x="3658" y="6988"/>
                  </a:cubicBezTo>
                  <a:cubicBezTo>
                    <a:pt x="3867" y="7624"/>
                    <a:pt x="3867" y="6671"/>
                    <a:pt x="3867" y="6353"/>
                  </a:cubicBezTo>
                  <a:cubicBezTo>
                    <a:pt x="3867" y="6671"/>
                    <a:pt x="3867" y="7306"/>
                    <a:pt x="4077" y="7306"/>
                  </a:cubicBezTo>
                  <a:cubicBezTo>
                    <a:pt x="4077" y="7306"/>
                    <a:pt x="4077" y="7306"/>
                    <a:pt x="4077" y="6988"/>
                  </a:cubicBezTo>
                  <a:cubicBezTo>
                    <a:pt x="4287" y="7306"/>
                    <a:pt x="4287" y="6988"/>
                    <a:pt x="4287" y="6988"/>
                  </a:cubicBezTo>
                  <a:cubicBezTo>
                    <a:pt x="4287" y="6988"/>
                    <a:pt x="4287" y="7306"/>
                    <a:pt x="4287" y="7306"/>
                  </a:cubicBezTo>
                  <a:cubicBezTo>
                    <a:pt x="4497" y="7306"/>
                    <a:pt x="4497" y="6988"/>
                    <a:pt x="4706" y="6671"/>
                  </a:cubicBezTo>
                  <a:cubicBezTo>
                    <a:pt x="4706" y="6988"/>
                    <a:pt x="4706" y="6988"/>
                    <a:pt x="4706" y="6988"/>
                  </a:cubicBezTo>
                  <a:cubicBezTo>
                    <a:pt x="4497" y="7306"/>
                    <a:pt x="4497" y="7306"/>
                    <a:pt x="4287" y="7306"/>
                  </a:cubicBezTo>
                  <a:cubicBezTo>
                    <a:pt x="4077" y="7306"/>
                    <a:pt x="4077" y="7306"/>
                    <a:pt x="4287" y="7624"/>
                  </a:cubicBezTo>
                  <a:cubicBezTo>
                    <a:pt x="4497" y="8259"/>
                    <a:pt x="4706" y="7624"/>
                    <a:pt x="4706" y="7306"/>
                  </a:cubicBezTo>
                  <a:cubicBezTo>
                    <a:pt x="4706" y="7306"/>
                    <a:pt x="4916" y="7624"/>
                    <a:pt x="4916" y="7306"/>
                  </a:cubicBezTo>
                  <a:cubicBezTo>
                    <a:pt x="4916" y="7306"/>
                    <a:pt x="4916" y="7306"/>
                    <a:pt x="4916" y="7306"/>
                  </a:cubicBezTo>
                  <a:cubicBezTo>
                    <a:pt x="4916" y="7624"/>
                    <a:pt x="5126" y="7624"/>
                    <a:pt x="4916" y="7941"/>
                  </a:cubicBezTo>
                  <a:cubicBezTo>
                    <a:pt x="5126" y="7941"/>
                    <a:pt x="5335" y="7941"/>
                    <a:pt x="5545" y="7624"/>
                  </a:cubicBezTo>
                  <a:cubicBezTo>
                    <a:pt x="5335" y="7941"/>
                    <a:pt x="4916" y="7941"/>
                    <a:pt x="5126" y="8259"/>
                  </a:cubicBezTo>
                  <a:cubicBezTo>
                    <a:pt x="5126" y="8259"/>
                    <a:pt x="4916" y="8259"/>
                    <a:pt x="4916" y="8259"/>
                  </a:cubicBezTo>
                  <a:cubicBezTo>
                    <a:pt x="4916" y="8576"/>
                    <a:pt x="4497" y="8576"/>
                    <a:pt x="4287" y="8894"/>
                  </a:cubicBezTo>
                  <a:cubicBezTo>
                    <a:pt x="4287" y="8894"/>
                    <a:pt x="4287" y="8894"/>
                    <a:pt x="4287" y="9212"/>
                  </a:cubicBezTo>
                  <a:cubicBezTo>
                    <a:pt x="4287" y="9212"/>
                    <a:pt x="4077" y="9212"/>
                    <a:pt x="4077" y="9212"/>
                  </a:cubicBezTo>
                  <a:cubicBezTo>
                    <a:pt x="4077" y="9212"/>
                    <a:pt x="3867" y="9529"/>
                    <a:pt x="3867" y="9529"/>
                  </a:cubicBezTo>
                  <a:cubicBezTo>
                    <a:pt x="3867" y="9529"/>
                    <a:pt x="4077" y="9529"/>
                    <a:pt x="4077" y="9847"/>
                  </a:cubicBezTo>
                  <a:cubicBezTo>
                    <a:pt x="3867" y="9529"/>
                    <a:pt x="3867" y="9529"/>
                    <a:pt x="3867" y="9847"/>
                  </a:cubicBezTo>
                  <a:cubicBezTo>
                    <a:pt x="3867" y="9847"/>
                    <a:pt x="4077" y="9847"/>
                    <a:pt x="4077" y="9847"/>
                  </a:cubicBezTo>
                  <a:cubicBezTo>
                    <a:pt x="4077" y="9847"/>
                    <a:pt x="4287" y="9847"/>
                    <a:pt x="4287" y="9847"/>
                  </a:cubicBezTo>
                  <a:cubicBezTo>
                    <a:pt x="4497" y="10165"/>
                    <a:pt x="4916" y="10165"/>
                    <a:pt x="5126" y="9847"/>
                  </a:cubicBezTo>
                  <a:cubicBezTo>
                    <a:pt x="5126" y="9847"/>
                    <a:pt x="5335" y="9529"/>
                    <a:pt x="5335" y="9529"/>
                  </a:cubicBezTo>
                  <a:cubicBezTo>
                    <a:pt x="5545" y="9529"/>
                    <a:pt x="5335" y="10165"/>
                    <a:pt x="5126" y="10482"/>
                  </a:cubicBezTo>
                  <a:cubicBezTo>
                    <a:pt x="5545" y="10482"/>
                    <a:pt x="5126" y="10800"/>
                    <a:pt x="4916" y="10800"/>
                  </a:cubicBezTo>
                  <a:cubicBezTo>
                    <a:pt x="4916" y="10800"/>
                    <a:pt x="4706" y="10800"/>
                    <a:pt x="4497" y="10800"/>
                  </a:cubicBezTo>
                  <a:cubicBezTo>
                    <a:pt x="4287" y="10482"/>
                    <a:pt x="4077" y="10482"/>
                    <a:pt x="3867" y="10482"/>
                  </a:cubicBezTo>
                  <a:cubicBezTo>
                    <a:pt x="3867" y="10482"/>
                    <a:pt x="3658" y="10800"/>
                    <a:pt x="3658" y="10800"/>
                  </a:cubicBezTo>
                  <a:cubicBezTo>
                    <a:pt x="3658" y="10800"/>
                    <a:pt x="3867" y="11118"/>
                    <a:pt x="3867" y="11118"/>
                  </a:cubicBezTo>
                  <a:cubicBezTo>
                    <a:pt x="3658" y="11118"/>
                    <a:pt x="3658" y="10800"/>
                    <a:pt x="3658" y="10800"/>
                  </a:cubicBezTo>
                  <a:cubicBezTo>
                    <a:pt x="3448" y="10800"/>
                    <a:pt x="3448" y="10800"/>
                    <a:pt x="3448" y="10800"/>
                  </a:cubicBezTo>
                  <a:cubicBezTo>
                    <a:pt x="3658" y="10800"/>
                    <a:pt x="3658" y="10482"/>
                    <a:pt x="3448" y="10482"/>
                  </a:cubicBezTo>
                  <a:cubicBezTo>
                    <a:pt x="3448" y="10482"/>
                    <a:pt x="3448" y="10800"/>
                    <a:pt x="3238" y="10800"/>
                  </a:cubicBezTo>
                  <a:cubicBezTo>
                    <a:pt x="3238" y="10800"/>
                    <a:pt x="3238" y="10800"/>
                    <a:pt x="3238" y="10800"/>
                  </a:cubicBezTo>
                  <a:cubicBezTo>
                    <a:pt x="3238" y="10800"/>
                    <a:pt x="3448" y="10800"/>
                    <a:pt x="3448" y="10800"/>
                  </a:cubicBezTo>
                  <a:cubicBezTo>
                    <a:pt x="3238" y="10800"/>
                    <a:pt x="3238" y="10800"/>
                    <a:pt x="3029" y="11118"/>
                  </a:cubicBezTo>
                  <a:cubicBezTo>
                    <a:pt x="3029" y="10482"/>
                    <a:pt x="2819" y="11118"/>
                    <a:pt x="2819" y="11435"/>
                  </a:cubicBezTo>
                  <a:cubicBezTo>
                    <a:pt x="2609" y="11118"/>
                    <a:pt x="2609" y="11118"/>
                    <a:pt x="2819" y="10800"/>
                  </a:cubicBezTo>
                  <a:cubicBezTo>
                    <a:pt x="2609" y="10800"/>
                    <a:pt x="2609" y="10800"/>
                    <a:pt x="2609" y="11118"/>
                  </a:cubicBezTo>
                  <a:cubicBezTo>
                    <a:pt x="2609" y="11435"/>
                    <a:pt x="2609" y="11435"/>
                    <a:pt x="2400" y="11435"/>
                  </a:cubicBezTo>
                  <a:cubicBezTo>
                    <a:pt x="2400" y="11435"/>
                    <a:pt x="2400" y="11435"/>
                    <a:pt x="2400" y="11118"/>
                  </a:cubicBezTo>
                  <a:cubicBezTo>
                    <a:pt x="2400" y="11435"/>
                    <a:pt x="2400" y="11435"/>
                    <a:pt x="2400" y="11435"/>
                  </a:cubicBezTo>
                  <a:cubicBezTo>
                    <a:pt x="2400" y="11118"/>
                    <a:pt x="2400" y="11118"/>
                    <a:pt x="2190" y="11118"/>
                  </a:cubicBezTo>
                  <a:cubicBezTo>
                    <a:pt x="2190" y="11118"/>
                    <a:pt x="2190" y="11118"/>
                    <a:pt x="2190" y="11435"/>
                  </a:cubicBezTo>
                  <a:cubicBezTo>
                    <a:pt x="1980" y="11118"/>
                    <a:pt x="1770" y="11753"/>
                    <a:pt x="1561" y="11435"/>
                  </a:cubicBezTo>
                  <a:cubicBezTo>
                    <a:pt x="1351" y="11435"/>
                    <a:pt x="1351" y="11435"/>
                    <a:pt x="1141" y="11435"/>
                  </a:cubicBezTo>
                  <a:cubicBezTo>
                    <a:pt x="1141" y="11435"/>
                    <a:pt x="932" y="11753"/>
                    <a:pt x="932" y="11753"/>
                  </a:cubicBezTo>
                  <a:cubicBezTo>
                    <a:pt x="932" y="12071"/>
                    <a:pt x="1141" y="12706"/>
                    <a:pt x="1351" y="12706"/>
                  </a:cubicBezTo>
                  <a:cubicBezTo>
                    <a:pt x="1351" y="12706"/>
                    <a:pt x="1561" y="12706"/>
                    <a:pt x="1770" y="12706"/>
                  </a:cubicBezTo>
                  <a:cubicBezTo>
                    <a:pt x="1770" y="12706"/>
                    <a:pt x="1770" y="12071"/>
                    <a:pt x="1980" y="12071"/>
                  </a:cubicBezTo>
                  <a:cubicBezTo>
                    <a:pt x="1980" y="12071"/>
                    <a:pt x="1980" y="12388"/>
                    <a:pt x="1770" y="12388"/>
                  </a:cubicBezTo>
                  <a:cubicBezTo>
                    <a:pt x="2190" y="12388"/>
                    <a:pt x="1980" y="12388"/>
                    <a:pt x="2190" y="12071"/>
                  </a:cubicBezTo>
                  <a:cubicBezTo>
                    <a:pt x="2400" y="12071"/>
                    <a:pt x="2400" y="12071"/>
                    <a:pt x="2609" y="12071"/>
                  </a:cubicBezTo>
                  <a:cubicBezTo>
                    <a:pt x="2609" y="12071"/>
                    <a:pt x="2609" y="12388"/>
                    <a:pt x="2609" y="12388"/>
                  </a:cubicBezTo>
                  <a:cubicBezTo>
                    <a:pt x="2819" y="12388"/>
                    <a:pt x="2819" y="12388"/>
                    <a:pt x="2819" y="12388"/>
                  </a:cubicBezTo>
                  <a:cubicBezTo>
                    <a:pt x="3029" y="12388"/>
                    <a:pt x="3238" y="12388"/>
                    <a:pt x="3448" y="12388"/>
                  </a:cubicBezTo>
                  <a:cubicBezTo>
                    <a:pt x="3448" y="12388"/>
                    <a:pt x="3448" y="12388"/>
                    <a:pt x="3448" y="12388"/>
                  </a:cubicBezTo>
                  <a:cubicBezTo>
                    <a:pt x="3448" y="12388"/>
                    <a:pt x="3448" y="12388"/>
                    <a:pt x="3448" y="12388"/>
                  </a:cubicBezTo>
                  <a:cubicBezTo>
                    <a:pt x="3448" y="12388"/>
                    <a:pt x="3658" y="12388"/>
                    <a:pt x="3658" y="12388"/>
                  </a:cubicBezTo>
                  <a:cubicBezTo>
                    <a:pt x="3658" y="12388"/>
                    <a:pt x="3658" y="12388"/>
                    <a:pt x="3658" y="12388"/>
                  </a:cubicBezTo>
                  <a:cubicBezTo>
                    <a:pt x="3658" y="12706"/>
                    <a:pt x="3658" y="12388"/>
                    <a:pt x="3867" y="12388"/>
                  </a:cubicBezTo>
                  <a:cubicBezTo>
                    <a:pt x="3658" y="12388"/>
                    <a:pt x="3867" y="12071"/>
                    <a:pt x="4077" y="12388"/>
                  </a:cubicBezTo>
                  <a:cubicBezTo>
                    <a:pt x="4077" y="12388"/>
                    <a:pt x="4077" y="12071"/>
                    <a:pt x="4077" y="12388"/>
                  </a:cubicBezTo>
                  <a:cubicBezTo>
                    <a:pt x="4077" y="12388"/>
                    <a:pt x="4077" y="12071"/>
                    <a:pt x="4077" y="12071"/>
                  </a:cubicBezTo>
                  <a:cubicBezTo>
                    <a:pt x="4077" y="12388"/>
                    <a:pt x="4077" y="12388"/>
                    <a:pt x="4077" y="12388"/>
                  </a:cubicBezTo>
                  <a:cubicBezTo>
                    <a:pt x="4077" y="12388"/>
                    <a:pt x="4077" y="12388"/>
                    <a:pt x="4077" y="12388"/>
                  </a:cubicBezTo>
                  <a:cubicBezTo>
                    <a:pt x="4077" y="12388"/>
                    <a:pt x="4077" y="12388"/>
                    <a:pt x="4077" y="12388"/>
                  </a:cubicBezTo>
                  <a:cubicBezTo>
                    <a:pt x="4497" y="12388"/>
                    <a:pt x="4287" y="13024"/>
                    <a:pt x="4077" y="13024"/>
                  </a:cubicBezTo>
                  <a:cubicBezTo>
                    <a:pt x="4287" y="13341"/>
                    <a:pt x="4497" y="12706"/>
                    <a:pt x="4497" y="12706"/>
                  </a:cubicBezTo>
                  <a:cubicBezTo>
                    <a:pt x="4497" y="13024"/>
                    <a:pt x="4287" y="13024"/>
                    <a:pt x="4287" y="13024"/>
                  </a:cubicBezTo>
                  <a:cubicBezTo>
                    <a:pt x="4287" y="13024"/>
                    <a:pt x="4287" y="13341"/>
                    <a:pt x="4287" y="13341"/>
                  </a:cubicBezTo>
                  <a:cubicBezTo>
                    <a:pt x="4287" y="13341"/>
                    <a:pt x="4287" y="13341"/>
                    <a:pt x="4287" y="13341"/>
                  </a:cubicBezTo>
                  <a:cubicBezTo>
                    <a:pt x="4287" y="13341"/>
                    <a:pt x="4077" y="13341"/>
                    <a:pt x="4077" y="13341"/>
                  </a:cubicBezTo>
                  <a:cubicBezTo>
                    <a:pt x="4077" y="13341"/>
                    <a:pt x="4287" y="13659"/>
                    <a:pt x="4287" y="13659"/>
                  </a:cubicBezTo>
                  <a:cubicBezTo>
                    <a:pt x="4287" y="13976"/>
                    <a:pt x="4287" y="14294"/>
                    <a:pt x="4497" y="13976"/>
                  </a:cubicBezTo>
                  <a:cubicBezTo>
                    <a:pt x="4497" y="13976"/>
                    <a:pt x="4497" y="13976"/>
                    <a:pt x="4497" y="13976"/>
                  </a:cubicBezTo>
                  <a:cubicBezTo>
                    <a:pt x="4497" y="13976"/>
                    <a:pt x="4497" y="14294"/>
                    <a:pt x="4497" y="14612"/>
                  </a:cubicBezTo>
                  <a:cubicBezTo>
                    <a:pt x="4497" y="14294"/>
                    <a:pt x="4497" y="14294"/>
                    <a:pt x="4497" y="14294"/>
                  </a:cubicBezTo>
                  <a:cubicBezTo>
                    <a:pt x="4497" y="14612"/>
                    <a:pt x="4497" y="14612"/>
                    <a:pt x="4706" y="14612"/>
                  </a:cubicBezTo>
                  <a:cubicBezTo>
                    <a:pt x="4916" y="14294"/>
                    <a:pt x="4706" y="13976"/>
                    <a:pt x="4916" y="13976"/>
                  </a:cubicBezTo>
                  <a:cubicBezTo>
                    <a:pt x="4706" y="14612"/>
                    <a:pt x="5126" y="13976"/>
                    <a:pt x="5126" y="13976"/>
                  </a:cubicBezTo>
                  <a:cubicBezTo>
                    <a:pt x="5126" y="13659"/>
                    <a:pt x="5335" y="13659"/>
                    <a:pt x="5335" y="13659"/>
                  </a:cubicBezTo>
                  <a:cubicBezTo>
                    <a:pt x="5545" y="13341"/>
                    <a:pt x="5545" y="13341"/>
                    <a:pt x="5545" y="13341"/>
                  </a:cubicBezTo>
                  <a:cubicBezTo>
                    <a:pt x="5545" y="13341"/>
                    <a:pt x="5545" y="13341"/>
                    <a:pt x="5545" y="13341"/>
                  </a:cubicBezTo>
                  <a:cubicBezTo>
                    <a:pt x="5755" y="13341"/>
                    <a:pt x="5545" y="13341"/>
                    <a:pt x="5965" y="13341"/>
                  </a:cubicBezTo>
                  <a:cubicBezTo>
                    <a:pt x="5965" y="13341"/>
                    <a:pt x="5965" y="13341"/>
                    <a:pt x="5965" y="13341"/>
                  </a:cubicBezTo>
                  <a:cubicBezTo>
                    <a:pt x="5755" y="13341"/>
                    <a:pt x="5545" y="13341"/>
                    <a:pt x="5545" y="13659"/>
                  </a:cubicBezTo>
                  <a:cubicBezTo>
                    <a:pt x="5545" y="13659"/>
                    <a:pt x="5755" y="13659"/>
                    <a:pt x="5755" y="13659"/>
                  </a:cubicBezTo>
                  <a:cubicBezTo>
                    <a:pt x="5755" y="13659"/>
                    <a:pt x="5755" y="13659"/>
                    <a:pt x="5755" y="13659"/>
                  </a:cubicBezTo>
                  <a:cubicBezTo>
                    <a:pt x="5755" y="13659"/>
                    <a:pt x="5755" y="13976"/>
                    <a:pt x="5965" y="13976"/>
                  </a:cubicBezTo>
                  <a:cubicBezTo>
                    <a:pt x="5755" y="13976"/>
                    <a:pt x="5545" y="13659"/>
                    <a:pt x="5545" y="13659"/>
                  </a:cubicBezTo>
                  <a:cubicBezTo>
                    <a:pt x="5545" y="13659"/>
                    <a:pt x="5335" y="13659"/>
                    <a:pt x="5335" y="13976"/>
                  </a:cubicBezTo>
                  <a:cubicBezTo>
                    <a:pt x="5335" y="13976"/>
                    <a:pt x="5335" y="13976"/>
                    <a:pt x="5335" y="13976"/>
                  </a:cubicBezTo>
                  <a:cubicBezTo>
                    <a:pt x="5126" y="13976"/>
                    <a:pt x="4916" y="14294"/>
                    <a:pt x="4916" y="14612"/>
                  </a:cubicBezTo>
                  <a:cubicBezTo>
                    <a:pt x="4916" y="14612"/>
                    <a:pt x="4916" y="14929"/>
                    <a:pt x="4916" y="14929"/>
                  </a:cubicBezTo>
                  <a:cubicBezTo>
                    <a:pt x="4916" y="15247"/>
                    <a:pt x="5126" y="14929"/>
                    <a:pt x="5126" y="15247"/>
                  </a:cubicBezTo>
                  <a:cubicBezTo>
                    <a:pt x="5126" y="15247"/>
                    <a:pt x="4916" y="15247"/>
                    <a:pt x="4706" y="15565"/>
                  </a:cubicBezTo>
                  <a:cubicBezTo>
                    <a:pt x="4706" y="15882"/>
                    <a:pt x="4916" y="15882"/>
                    <a:pt x="5126" y="15565"/>
                  </a:cubicBezTo>
                  <a:cubicBezTo>
                    <a:pt x="5126" y="15565"/>
                    <a:pt x="5335" y="15247"/>
                    <a:pt x="5335" y="15247"/>
                  </a:cubicBezTo>
                  <a:cubicBezTo>
                    <a:pt x="5545" y="14929"/>
                    <a:pt x="5755" y="14929"/>
                    <a:pt x="5965" y="14929"/>
                  </a:cubicBezTo>
                  <a:cubicBezTo>
                    <a:pt x="5965" y="15247"/>
                    <a:pt x="5965" y="15247"/>
                    <a:pt x="5965" y="15247"/>
                  </a:cubicBezTo>
                  <a:cubicBezTo>
                    <a:pt x="5965" y="15565"/>
                    <a:pt x="5755" y="14929"/>
                    <a:pt x="5545" y="15247"/>
                  </a:cubicBezTo>
                  <a:cubicBezTo>
                    <a:pt x="5545" y="15247"/>
                    <a:pt x="5545" y="15247"/>
                    <a:pt x="5545" y="15247"/>
                  </a:cubicBezTo>
                  <a:cubicBezTo>
                    <a:pt x="5335" y="15247"/>
                    <a:pt x="5126" y="15882"/>
                    <a:pt x="5126" y="16200"/>
                  </a:cubicBezTo>
                  <a:cubicBezTo>
                    <a:pt x="5126" y="16200"/>
                    <a:pt x="5335" y="15882"/>
                    <a:pt x="5335" y="16200"/>
                  </a:cubicBezTo>
                  <a:cubicBezTo>
                    <a:pt x="5335" y="16200"/>
                    <a:pt x="5335" y="16200"/>
                    <a:pt x="5545" y="16200"/>
                  </a:cubicBezTo>
                  <a:cubicBezTo>
                    <a:pt x="5335" y="16518"/>
                    <a:pt x="5335" y="16518"/>
                    <a:pt x="5545" y="16518"/>
                  </a:cubicBezTo>
                  <a:cubicBezTo>
                    <a:pt x="5545" y="16518"/>
                    <a:pt x="5335" y="16518"/>
                    <a:pt x="5335" y="16518"/>
                  </a:cubicBezTo>
                  <a:cubicBezTo>
                    <a:pt x="5335" y="16518"/>
                    <a:pt x="5335" y="16518"/>
                    <a:pt x="5335" y="16518"/>
                  </a:cubicBezTo>
                  <a:cubicBezTo>
                    <a:pt x="5335" y="16518"/>
                    <a:pt x="5335" y="16835"/>
                    <a:pt x="5335" y="16835"/>
                  </a:cubicBezTo>
                  <a:cubicBezTo>
                    <a:pt x="5335" y="16835"/>
                    <a:pt x="5335" y="16835"/>
                    <a:pt x="5335" y="16835"/>
                  </a:cubicBezTo>
                  <a:cubicBezTo>
                    <a:pt x="5126" y="16835"/>
                    <a:pt x="4916" y="16518"/>
                    <a:pt x="4916" y="16835"/>
                  </a:cubicBezTo>
                  <a:cubicBezTo>
                    <a:pt x="4916" y="16835"/>
                    <a:pt x="4916" y="16835"/>
                    <a:pt x="5126" y="16835"/>
                  </a:cubicBezTo>
                  <a:cubicBezTo>
                    <a:pt x="5126" y="16835"/>
                    <a:pt x="5126" y="16835"/>
                    <a:pt x="5126" y="16835"/>
                  </a:cubicBezTo>
                  <a:cubicBezTo>
                    <a:pt x="5126" y="16835"/>
                    <a:pt x="5126" y="16835"/>
                    <a:pt x="5126" y="16835"/>
                  </a:cubicBezTo>
                  <a:cubicBezTo>
                    <a:pt x="5126" y="17153"/>
                    <a:pt x="4916" y="17153"/>
                    <a:pt x="4916" y="17153"/>
                  </a:cubicBezTo>
                  <a:cubicBezTo>
                    <a:pt x="4916" y="17153"/>
                    <a:pt x="4916" y="16835"/>
                    <a:pt x="4916" y="16835"/>
                  </a:cubicBezTo>
                  <a:cubicBezTo>
                    <a:pt x="4916" y="16835"/>
                    <a:pt x="4916" y="16835"/>
                    <a:pt x="4916" y="17153"/>
                  </a:cubicBezTo>
                  <a:cubicBezTo>
                    <a:pt x="4916" y="17153"/>
                    <a:pt x="5126" y="17153"/>
                    <a:pt x="4916" y="17153"/>
                  </a:cubicBezTo>
                  <a:cubicBezTo>
                    <a:pt x="4916" y="17471"/>
                    <a:pt x="4497" y="17471"/>
                    <a:pt x="4287" y="17471"/>
                  </a:cubicBezTo>
                  <a:cubicBezTo>
                    <a:pt x="4287" y="17788"/>
                    <a:pt x="4077" y="18106"/>
                    <a:pt x="3867" y="17788"/>
                  </a:cubicBezTo>
                  <a:cubicBezTo>
                    <a:pt x="3867" y="17788"/>
                    <a:pt x="3867" y="17788"/>
                    <a:pt x="3867" y="17788"/>
                  </a:cubicBezTo>
                  <a:cubicBezTo>
                    <a:pt x="3867" y="17471"/>
                    <a:pt x="3658" y="16835"/>
                    <a:pt x="3658" y="17153"/>
                  </a:cubicBezTo>
                  <a:cubicBezTo>
                    <a:pt x="3448" y="17471"/>
                    <a:pt x="3448" y="18106"/>
                    <a:pt x="3658" y="18106"/>
                  </a:cubicBezTo>
                  <a:cubicBezTo>
                    <a:pt x="3658" y="18106"/>
                    <a:pt x="3448" y="18106"/>
                    <a:pt x="3448" y="18424"/>
                  </a:cubicBezTo>
                  <a:cubicBezTo>
                    <a:pt x="3448" y="18424"/>
                    <a:pt x="3658" y="18741"/>
                    <a:pt x="3658" y="18741"/>
                  </a:cubicBezTo>
                  <a:cubicBezTo>
                    <a:pt x="3658" y="18741"/>
                    <a:pt x="3448" y="18741"/>
                    <a:pt x="3658" y="19059"/>
                  </a:cubicBezTo>
                  <a:cubicBezTo>
                    <a:pt x="3658" y="19059"/>
                    <a:pt x="3658" y="19059"/>
                    <a:pt x="3867" y="19059"/>
                  </a:cubicBezTo>
                  <a:cubicBezTo>
                    <a:pt x="3867" y="18741"/>
                    <a:pt x="3867" y="19059"/>
                    <a:pt x="3867" y="18741"/>
                  </a:cubicBezTo>
                  <a:cubicBezTo>
                    <a:pt x="4077" y="18741"/>
                    <a:pt x="4077" y="18741"/>
                    <a:pt x="4077" y="18741"/>
                  </a:cubicBezTo>
                  <a:cubicBezTo>
                    <a:pt x="4077" y="19059"/>
                    <a:pt x="4287" y="18741"/>
                    <a:pt x="4287" y="18741"/>
                  </a:cubicBezTo>
                  <a:cubicBezTo>
                    <a:pt x="4287" y="18741"/>
                    <a:pt x="4497" y="18741"/>
                    <a:pt x="4706" y="18741"/>
                  </a:cubicBezTo>
                  <a:cubicBezTo>
                    <a:pt x="4916" y="18741"/>
                    <a:pt x="5126" y="18424"/>
                    <a:pt x="5335" y="18741"/>
                  </a:cubicBezTo>
                  <a:cubicBezTo>
                    <a:pt x="5545" y="18741"/>
                    <a:pt x="5545" y="18741"/>
                    <a:pt x="5545" y="18741"/>
                  </a:cubicBezTo>
                  <a:cubicBezTo>
                    <a:pt x="5755" y="18741"/>
                    <a:pt x="5965" y="18741"/>
                    <a:pt x="6174" y="18741"/>
                  </a:cubicBezTo>
                  <a:cubicBezTo>
                    <a:pt x="6174" y="18741"/>
                    <a:pt x="6174" y="18424"/>
                    <a:pt x="6384" y="18424"/>
                  </a:cubicBezTo>
                  <a:cubicBezTo>
                    <a:pt x="6384" y="18424"/>
                    <a:pt x="6174" y="18424"/>
                    <a:pt x="6384" y="18106"/>
                  </a:cubicBezTo>
                  <a:cubicBezTo>
                    <a:pt x="6384" y="17788"/>
                    <a:pt x="6594" y="18106"/>
                    <a:pt x="6803" y="18106"/>
                  </a:cubicBezTo>
                  <a:cubicBezTo>
                    <a:pt x="6594" y="18106"/>
                    <a:pt x="6594" y="18106"/>
                    <a:pt x="6384" y="18106"/>
                  </a:cubicBezTo>
                  <a:cubicBezTo>
                    <a:pt x="6594" y="18741"/>
                    <a:pt x="7013" y="19059"/>
                    <a:pt x="7223" y="19059"/>
                  </a:cubicBezTo>
                  <a:cubicBezTo>
                    <a:pt x="7223" y="19059"/>
                    <a:pt x="7223" y="19059"/>
                    <a:pt x="7223" y="19059"/>
                  </a:cubicBezTo>
                  <a:cubicBezTo>
                    <a:pt x="7223" y="19059"/>
                    <a:pt x="7433" y="18741"/>
                    <a:pt x="7433" y="18741"/>
                  </a:cubicBezTo>
                  <a:cubicBezTo>
                    <a:pt x="7642" y="18741"/>
                    <a:pt x="7223" y="19376"/>
                    <a:pt x="7642" y="19059"/>
                  </a:cubicBezTo>
                  <a:cubicBezTo>
                    <a:pt x="7642" y="19059"/>
                    <a:pt x="7642" y="19059"/>
                    <a:pt x="7642" y="19059"/>
                  </a:cubicBezTo>
                  <a:cubicBezTo>
                    <a:pt x="7642" y="19059"/>
                    <a:pt x="7642" y="19376"/>
                    <a:pt x="7642" y="19376"/>
                  </a:cubicBezTo>
                  <a:cubicBezTo>
                    <a:pt x="7642" y="19376"/>
                    <a:pt x="7642" y="19376"/>
                    <a:pt x="7642" y="19376"/>
                  </a:cubicBezTo>
                  <a:cubicBezTo>
                    <a:pt x="7642" y="19376"/>
                    <a:pt x="7642" y="19376"/>
                    <a:pt x="7642" y="19376"/>
                  </a:cubicBezTo>
                  <a:cubicBezTo>
                    <a:pt x="7433" y="19376"/>
                    <a:pt x="7433" y="19059"/>
                    <a:pt x="7223" y="19376"/>
                  </a:cubicBezTo>
                  <a:cubicBezTo>
                    <a:pt x="7433" y="19376"/>
                    <a:pt x="7642" y="19376"/>
                    <a:pt x="7642" y="19694"/>
                  </a:cubicBezTo>
                  <a:cubicBezTo>
                    <a:pt x="7642" y="19376"/>
                    <a:pt x="7642" y="19376"/>
                    <a:pt x="7852" y="19376"/>
                  </a:cubicBezTo>
                  <a:cubicBezTo>
                    <a:pt x="7852" y="19059"/>
                    <a:pt x="8062" y="19059"/>
                    <a:pt x="8062" y="18741"/>
                  </a:cubicBezTo>
                  <a:cubicBezTo>
                    <a:pt x="8062" y="19059"/>
                    <a:pt x="7852" y="19059"/>
                    <a:pt x="7852" y="19059"/>
                  </a:cubicBezTo>
                  <a:cubicBezTo>
                    <a:pt x="8062" y="19376"/>
                    <a:pt x="8062" y="19376"/>
                    <a:pt x="8271" y="19376"/>
                  </a:cubicBezTo>
                  <a:cubicBezTo>
                    <a:pt x="8062" y="19376"/>
                    <a:pt x="7852" y="19059"/>
                    <a:pt x="7642" y="19376"/>
                  </a:cubicBezTo>
                  <a:cubicBezTo>
                    <a:pt x="7642" y="19694"/>
                    <a:pt x="7852" y="20012"/>
                    <a:pt x="7852" y="20012"/>
                  </a:cubicBezTo>
                  <a:cubicBezTo>
                    <a:pt x="7852" y="20012"/>
                    <a:pt x="7852" y="19694"/>
                    <a:pt x="7852" y="19694"/>
                  </a:cubicBezTo>
                  <a:cubicBezTo>
                    <a:pt x="7852" y="19694"/>
                    <a:pt x="8062" y="20012"/>
                    <a:pt x="8062" y="20329"/>
                  </a:cubicBezTo>
                  <a:cubicBezTo>
                    <a:pt x="8062" y="20329"/>
                    <a:pt x="8062" y="20329"/>
                    <a:pt x="8062" y="20012"/>
                  </a:cubicBezTo>
                  <a:cubicBezTo>
                    <a:pt x="8062" y="20329"/>
                    <a:pt x="8062" y="20329"/>
                    <a:pt x="8062" y="20012"/>
                  </a:cubicBezTo>
                  <a:cubicBezTo>
                    <a:pt x="8062" y="20329"/>
                    <a:pt x="8062" y="20329"/>
                    <a:pt x="8271" y="20329"/>
                  </a:cubicBezTo>
                  <a:cubicBezTo>
                    <a:pt x="8062" y="20329"/>
                    <a:pt x="8271" y="20329"/>
                    <a:pt x="8062" y="20329"/>
                  </a:cubicBezTo>
                  <a:cubicBezTo>
                    <a:pt x="8271" y="20647"/>
                    <a:pt x="8481" y="20647"/>
                    <a:pt x="8691" y="20647"/>
                  </a:cubicBezTo>
                  <a:cubicBezTo>
                    <a:pt x="8691" y="20647"/>
                    <a:pt x="8691" y="20647"/>
                    <a:pt x="8691" y="20647"/>
                  </a:cubicBezTo>
                  <a:cubicBezTo>
                    <a:pt x="8691" y="20647"/>
                    <a:pt x="8691" y="20647"/>
                    <a:pt x="8691" y="20647"/>
                  </a:cubicBezTo>
                  <a:cubicBezTo>
                    <a:pt x="8691" y="20965"/>
                    <a:pt x="9110" y="20965"/>
                    <a:pt x="9320" y="20965"/>
                  </a:cubicBezTo>
                  <a:cubicBezTo>
                    <a:pt x="9110" y="20965"/>
                    <a:pt x="9110" y="20965"/>
                    <a:pt x="9110" y="20647"/>
                  </a:cubicBezTo>
                  <a:cubicBezTo>
                    <a:pt x="9110" y="20647"/>
                    <a:pt x="9320" y="20647"/>
                    <a:pt x="9320" y="20965"/>
                  </a:cubicBezTo>
                  <a:cubicBezTo>
                    <a:pt x="9530" y="20965"/>
                    <a:pt x="10368" y="21600"/>
                    <a:pt x="10578" y="21600"/>
                  </a:cubicBezTo>
                  <a:cubicBezTo>
                    <a:pt x="10578" y="21600"/>
                    <a:pt x="10578" y="21600"/>
                    <a:pt x="10578" y="21600"/>
                  </a:cubicBezTo>
                  <a:cubicBezTo>
                    <a:pt x="10578" y="21600"/>
                    <a:pt x="10578" y="21600"/>
                    <a:pt x="10578" y="21600"/>
                  </a:cubicBezTo>
                  <a:cubicBezTo>
                    <a:pt x="10578" y="21600"/>
                    <a:pt x="10788" y="21600"/>
                    <a:pt x="10998" y="21600"/>
                  </a:cubicBezTo>
                  <a:cubicBezTo>
                    <a:pt x="10998" y="21600"/>
                    <a:pt x="11207" y="21600"/>
                    <a:pt x="11207" y="21600"/>
                  </a:cubicBezTo>
                  <a:cubicBezTo>
                    <a:pt x="11627" y="21600"/>
                    <a:pt x="12046" y="21282"/>
                    <a:pt x="12256" y="21282"/>
                  </a:cubicBezTo>
                  <a:cubicBezTo>
                    <a:pt x="12256" y="21282"/>
                    <a:pt x="12046" y="20965"/>
                    <a:pt x="12046" y="20647"/>
                  </a:cubicBezTo>
                  <a:cubicBezTo>
                    <a:pt x="12256" y="20965"/>
                    <a:pt x="12256" y="20965"/>
                    <a:pt x="12466" y="20965"/>
                  </a:cubicBezTo>
                  <a:cubicBezTo>
                    <a:pt x="12466" y="20965"/>
                    <a:pt x="12466" y="20965"/>
                    <a:pt x="12466" y="20965"/>
                  </a:cubicBezTo>
                  <a:cubicBezTo>
                    <a:pt x="12466" y="20965"/>
                    <a:pt x="12256" y="20965"/>
                    <a:pt x="12256" y="20965"/>
                  </a:cubicBezTo>
                  <a:cubicBezTo>
                    <a:pt x="12256" y="21282"/>
                    <a:pt x="12256" y="21282"/>
                    <a:pt x="12466" y="21282"/>
                  </a:cubicBezTo>
                  <a:cubicBezTo>
                    <a:pt x="12675" y="20965"/>
                    <a:pt x="12885" y="20647"/>
                    <a:pt x="12885" y="20329"/>
                  </a:cubicBezTo>
                  <a:cubicBezTo>
                    <a:pt x="12885" y="20329"/>
                    <a:pt x="12885" y="20329"/>
                    <a:pt x="12675" y="20329"/>
                  </a:cubicBezTo>
                  <a:cubicBezTo>
                    <a:pt x="12675" y="20329"/>
                    <a:pt x="12675" y="20329"/>
                    <a:pt x="12675" y="20329"/>
                  </a:cubicBezTo>
                  <a:cubicBezTo>
                    <a:pt x="12885" y="20329"/>
                    <a:pt x="12885" y="20329"/>
                    <a:pt x="12885" y="20012"/>
                  </a:cubicBezTo>
                  <a:cubicBezTo>
                    <a:pt x="12885" y="20329"/>
                    <a:pt x="13095" y="20012"/>
                    <a:pt x="13095" y="20012"/>
                  </a:cubicBezTo>
                  <a:cubicBezTo>
                    <a:pt x="12885" y="20012"/>
                    <a:pt x="12675" y="20012"/>
                    <a:pt x="12675" y="19694"/>
                  </a:cubicBezTo>
                  <a:cubicBezTo>
                    <a:pt x="12885" y="20012"/>
                    <a:pt x="12885" y="19376"/>
                    <a:pt x="13095" y="19376"/>
                  </a:cubicBezTo>
                  <a:cubicBezTo>
                    <a:pt x="13095" y="19376"/>
                    <a:pt x="13095" y="19376"/>
                    <a:pt x="13095" y="19376"/>
                  </a:cubicBezTo>
                  <a:cubicBezTo>
                    <a:pt x="13095" y="19376"/>
                    <a:pt x="13304" y="19376"/>
                    <a:pt x="13304" y="19059"/>
                  </a:cubicBezTo>
                  <a:cubicBezTo>
                    <a:pt x="13304" y="19376"/>
                    <a:pt x="13514" y="19376"/>
                    <a:pt x="13304" y="19376"/>
                  </a:cubicBezTo>
                  <a:cubicBezTo>
                    <a:pt x="13304" y="19376"/>
                    <a:pt x="13304" y="19376"/>
                    <a:pt x="13304" y="19694"/>
                  </a:cubicBezTo>
                  <a:cubicBezTo>
                    <a:pt x="13304" y="19694"/>
                    <a:pt x="13514" y="19376"/>
                    <a:pt x="13514" y="19376"/>
                  </a:cubicBezTo>
                  <a:cubicBezTo>
                    <a:pt x="13514" y="19376"/>
                    <a:pt x="13514" y="19376"/>
                    <a:pt x="13514" y="19059"/>
                  </a:cubicBezTo>
                  <a:cubicBezTo>
                    <a:pt x="13514" y="19376"/>
                    <a:pt x="13514" y="19376"/>
                    <a:pt x="13514" y="19376"/>
                  </a:cubicBezTo>
                  <a:cubicBezTo>
                    <a:pt x="13724" y="19376"/>
                    <a:pt x="13933" y="19059"/>
                    <a:pt x="14143" y="19059"/>
                  </a:cubicBezTo>
                  <a:cubicBezTo>
                    <a:pt x="14143" y="19059"/>
                    <a:pt x="14143" y="19059"/>
                    <a:pt x="14143" y="19059"/>
                  </a:cubicBezTo>
                  <a:cubicBezTo>
                    <a:pt x="14353" y="19059"/>
                    <a:pt x="14563" y="19376"/>
                    <a:pt x="14563" y="19059"/>
                  </a:cubicBezTo>
                  <a:cubicBezTo>
                    <a:pt x="14563" y="18741"/>
                    <a:pt x="14563" y="18741"/>
                    <a:pt x="14563" y="18741"/>
                  </a:cubicBezTo>
                  <a:cubicBezTo>
                    <a:pt x="14563" y="18741"/>
                    <a:pt x="14563" y="18741"/>
                    <a:pt x="14563" y="18741"/>
                  </a:cubicBezTo>
                  <a:cubicBezTo>
                    <a:pt x="14563" y="18424"/>
                    <a:pt x="14563" y="18424"/>
                    <a:pt x="14772" y="18424"/>
                  </a:cubicBezTo>
                  <a:cubicBezTo>
                    <a:pt x="14772" y="18424"/>
                    <a:pt x="14772" y="19059"/>
                    <a:pt x="14772" y="19059"/>
                  </a:cubicBezTo>
                  <a:cubicBezTo>
                    <a:pt x="14772" y="19059"/>
                    <a:pt x="14772" y="18741"/>
                    <a:pt x="14772" y="18741"/>
                  </a:cubicBezTo>
                  <a:cubicBezTo>
                    <a:pt x="14772" y="18741"/>
                    <a:pt x="14772" y="19059"/>
                    <a:pt x="14772" y="19059"/>
                  </a:cubicBezTo>
                  <a:cubicBezTo>
                    <a:pt x="14772" y="19059"/>
                    <a:pt x="14772" y="18741"/>
                    <a:pt x="14772" y="18741"/>
                  </a:cubicBezTo>
                  <a:cubicBezTo>
                    <a:pt x="14982" y="18741"/>
                    <a:pt x="14982" y="19059"/>
                    <a:pt x="14982" y="19059"/>
                  </a:cubicBezTo>
                  <a:cubicBezTo>
                    <a:pt x="14982" y="19059"/>
                    <a:pt x="14982" y="18741"/>
                    <a:pt x="15192" y="18741"/>
                  </a:cubicBezTo>
                  <a:cubicBezTo>
                    <a:pt x="14982" y="18741"/>
                    <a:pt x="14982" y="18741"/>
                    <a:pt x="14982" y="18741"/>
                  </a:cubicBezTo>
                  <a:cubicBezTo>
                    <a:pt x="15192" y="19059"/>
                    <a:pt x="15611" y="18424"/>
                    <a:pt x="15611" y="18106"/>
                  </a:cubicBezTo>
                  <a:cubicBezTo>
                    <a:pt x="15611" y="18424"/>
                    <a:pt x="15611" y="18424"/>
                    <a:pt x="15611" y="18424"/>
                  </a:cubicBezTo>
                  <a:cubicBezTo>
                    <a:pt x="15821" y="18424"/>
                    <a:pt x="15821" y="18106"/>
                    <a:pt x="16031" y="17788"/>
                  </a:cubicBezTo>
                  <a:cubicBezTo>
                    <a:pt x="15821" y="17788"/>
                    <a:pt x="15821" y="17788"/>
                    <a:pt x="15821" y="17788"/>
                  </a:cubicBezTo>
                  <a:cubicBezTo>
                    <a:pt x="15821" y="17788"/>
                    <a:pt x="16031" y="17471"/>
                    <a:pt x="16031" y="17471"/>
                  </a:cubicBezTo>
                  <a:cubicBezTo>
                    <a:pt x="16031" y="17471"/>
                    <a:pt x="16031" y="17471"/>
                    <a:pt x="16031" y="17471"/>
                  </a:cubicBezTo>
                  <a:cubicBezTo>
                    <a:pt x="16240" y="17471"/>
                    <a:pt x="16240" y="17471"/>
                    <a:pt x="16240" y="17153"/>
                  </a:cubicBezTo>
                  <a:cubicBezTo>
                    <a:pt x="16240" y="17153"/>
                    <a:pt x="16240" y="17471"/>
                    <a:pt x="16240" y="17471"/>
                  </a:cubicBezTo>
                  <a:cubicBezTo>
                    <a:pt x="16450" y="17153"/>
                    <a:pt x="16450" y="17153"/>
                    <a:pt x="16660" y="16835"/>
                  </a:cubicBezTo>
                  <a:cubicBezTo>
                    <a:pt x="16450" y="16835"/>
                    <a:pt x="16450" y="16835"/>
                    <a:pt x="16450" y="16835"/>
                  </a:cubicBezTo>
                  <a:cubicBezTo>
                    <a:pt x="16660" y="16518"/>
                    <a:pt x="16869" y="16835"/>
                    <a:pt x="17079" y="16518"/>
                  </a:cubicBezTo>
                  <a:cubicBezTo>
                    <a:pt x="17079" y="16518"/>
                    <a:pt x="17079" y="16518"/>
                    <a:pt x="16869" y="16518"/>
                  </a:cubicBezTo>
                  <a:cubicBezTo>
                    <a:pt x="17079" y="16518"/>
                    <a:pt x="17079" y="16200"/>
                    <a:pt x="17079" y="16200"/>
                  </a:cubicBezTo>
                  <a:cubicBezTo>
                    <a:pt x="17289" y="16518"/>
                    <a:pt x="17499" y="16200"/>
                    <a:pt x="17708" y="15882"/>
                  </a:cubicBezTo>
                  <a:cubicBezTo>
                    <a:pt x="17499" y="15882"/>
                    <a:pt x="17499" y="15882"/>
                    <a:pt x="17499" y="15882"/>
                  </a:cubicBezTo>
                  <a:cubicBezTo>
                    <a:pt x="17708" y="15882"/>
                    <a:pt x="17708" y="15882"/>
                    <a:pt x="17708" y="15882"/>
                  </a:cubicBezTo>
                  <a:cubicBezTo>
                    <a:pt x="17708" y="15882"/>
                    <a:pt x="17708" y="15565"/>
                    <a:pt x="17708" y="15565"/>
                  </a:cubicBezTo>
                  <a:cubicBezTo>
                    <a:pt x="17918" y="15565"/>
                    <a:pt x="17708" y="15247"/>
                    <a:pt x="17499" y="14929"/>
                  </a:cubicBezTo>
                  <a:cubicBezTo>
                    <a:pt x="17918" y="15247"/>
                    <a:pt x="17708" y="15565"/>
                    <a:pt x="17918" y="15882"/>
                  </a:cubicBezTo>
                  <a:cubicBezTo>
                    <a:pt x="17918" y="15882"/>
                    <a:pt x="17918" y="15565"/>
                    <a:pt x="17918" y="15565"/>
                  </a:cubicBezTo>
                  <a:cubicBezTo>
                    <a:pt x="18128" y="15565"/>
                    <a:pt x="17918" y="15882"/>
                    <a:pt x="18128" y="15882"/>
                  </a:cubicBezTo>
                  <a:cubicBezTo>
                    <a:pt x="18128" y="15882"/>
                    <a:pt x="18128" y="15882"/>
                    <a:pt x="18128" y="15882"/>
                  </a:cubicBezTo>
                  <a:cubicBezTo>
                    <a:pt x="18128" y="15882"/>
                    <a:pt x="18128" y="15882"/>
                    <a:pt x="18128" y="15882"/>
                  </a:cubicBezTo>
                  <a:cubicBezTo>
                    <a:pt x="18128" y="15882"/>
                    <a:pt x="18337" y="15882"/>
                    <a:pt x="18337" y="15882"/>
                  </a:cubicBezTo>
                  <a:cubicBezTo>
                    <a:pt x="18547" y="15882"/>
                    <a:pt x="18547" y="16200"/>
                    <a:pt x="18757" y="15882"/>
                  </a:cubicBezTo>
                  <a:cubicBezTo>
                    <a:pt x="18757" y="15882"/>
                    <a:pt x="18757" y="15565"/>
                    <a:pt x="18757" y="15565"/>
                  </a:cubicBezTo>
                  <a:cubicBezTo>
                    <a:pt x="18547" y="15882"/>
                    <a:pt x="18757" y="15565"/>
                    <a:pt x="18757" y="15247"/>
                  </a:cubicBezTo>
                  <a:cubicBezTo>
                    <a:pt x="18757" y="15565"/>
                    <a:pt x="18757" y="15565"/>
                    <a:pt x="18757" y="15565"/>
                  </a:cubicBezTo>
                  <a:cubicBezTo>
                    <a:pt x="18757" y="15247"/>
                    <a:pt x="18966" y="15247"/>
                    <a:pt x="18966" y="14929"/>
                  </a:cubicBezTo>
                  <a:cubicBezTo>
                    <a:pt x="19176" y="14929"/>
                    <a:pt x="19176" y="14612"/>
                    <a:pt x="19386" y="14929"/>
                  </a:cubicBezTo>
                  <a:cubicBezTo>
                    <a:pt x="19176" y="14929"/>
                    <a:pt x="18966" y="14929"/>
                    <a:pt x="18966" y="15247"/>
                  </a:cubicBezTo>
                  <a:cubicBezTo>
                    <a:pt x="18966" y="15247"/>
                    <a:pt x="19386" y="15247"/>
                    <a:pt x="19386" y="14929"/>
                  </a:cubicBezTo>
                  <a:cubicBezTo>
                    <a:pt x="19386" y="14929"/>
                    <a:pt x="19386" y="14612"/>
                    <a:pt x="19386" y="14612"/>
                  </a:cubicBezTo>
                  <a:cubicBezTo>
                    <a:pt x="19596" y="14294"/>
                    <a:pt x="19805" y="13976"/>
                    <a:pt x="19805" y="13659"/>
                  </a:cubicBezTo>
                  <a:cubicBezTo>
                    <a:pt x="19596" y="13659"/>
                    <a:pt x="19596" y="13976"/>
                    <a:pt x="19386" y="13976"/>
                  </a:cubicBezTo>
                  <a:cubicBezTo>
                    <a:pt x="19386" y="13976"/>
                    <a:pt x="19176" y="13976"/>
                    <a:pt x="19386" y="13659"/>
                  </a:cubicBezTo>
                  <a:cubicBezTo>
                    <a:pt x="19386" y="13659"/>
                    <a:pt x="19596" y="13659"/>
                    <a:pt x="19596" y="13659"/>
                  </a:cubicBezTo>
                  <a:cubicBezTo>
                    <a:pt x="19596" y="13341"/>
                    <a:pt x="19596" y="13341"/>
                    <a:pt x="19386" y="13341"/>
                  </a:cubicBezTo>
                  <a:cubicBezTo>
                    <a:pt x="19596" y="13024"/>
                    <a:pt x="19805" y="13341"/>
                    <a:pt x="19805" y="13341"/>
                  </a:cubicBezTo>
                  <a:cubicBezTo>
                    <a:pt x="20015" y="13024"/>
                    <a:pt x="19805" y="13341"/>
                    <a:pt x="19805" y="13024"/>
                  </a:cubicBezTo>
                  <a:cubicBezTo>
                    <a:pt x="19805" y="13024"/>
                    <a:pt x="19596" y="12706"/>
                    <a:pt x="19596" y="12706"/>
                  </a:cubicBezTo>
                  <a:cubicBezTo>
                    <a:pt x="19596" y="12706"/>
                    <a:pt x="19596" y="12706"/>
                    <a:pt x="19596" y="12706"/>
                  </a:cubicBezTo>
                  <a:cubicBezTo>
                    <a:pt x="19596" y="12706"/>
                    <a:pt x="19596" y="12388"/>
                    <a:pt x="19596" y="12388"/>
                  </a:cubicBezTo>
                  <a:cubicBezTo>
                    <a:pt x="19596" y="12388"/>
                    <a:pt x="19386" y="12388"/>
                    <a:pt x="19386" y="12388"/>
                  </a:cubicBezTo>
                  <a:cubicBezTo>
                    <a:pt x="19805" y="12388"/>
                    <a:pt x="19596" y="13024"/>
                    <a:pt x="19805" y="13024"/>
                  </a:cubicBezTo>
                  <a:cubicBezTo>
                    <a:pt x="20015" y="13024"/>
                    <a:pt x="20434" y="13024"/>
                    <a:pt x="20434" y="12706"/>
                  </a:cubicBezTo>
                  <a:cubicBezTo>
                    <a:pt x="20225" y="12388"/>
                    <a:pt x="20225" y="12388"/>
                    <a:pt x="20644" y="12388"/>
                  </a:cubicBezTo>
                  <a:cubicBezTo>
                    <a:pt x="20854" y="12388"/>
                    <a:pt x="20644" y="12071"/>
                    <a:pt x="20434" y="12071"/>
                  </a:cubicBezTo>
                  <a:cubicBezTo>
                    <a:pt x="20644" y="12071"/>
                    <a:pt x="20854" y="12388"/>
                    <a:pt x="20854" y="11753"/>
                  </a:cubicBezTo>
                  <a:cubicBezTo>
                    <a:pt x="20854" y="11435"/>
                    <a:pt x="20434" y="11753"/>
                    <a:pt x="20225" y="11435"/>
                  </a:cubicBezTo>
                  <a:cubicBezTo>
                    <a:pt x="20434" y="11435"/>
                    <a:pt x="20644" y="11435"/>
                    <a:pt x="20644" y="11435"/>
                  </a:cubicBezTo>
                  <a:cubicBezTo>
                    <a:pt x="20854" y="11435"/>
                    <a:pt x="21064" y="11753"/>
                    <a:pt x="20854" y="11435"/>
                  </a:cubicBezTo>
                  <a:cubicBezTo>
                    <a:pt x="20854" y="11118"/>
                    <a:pt x="20644" y="11118"/>
                    <a:pt x="20644" y="11118"/>
                  </a:cubicBezTo>
                  <a:cubicBezTo>
                    <a:pt x="20644" y="11118"/>
                    <a:pt x="20644" y="10800"/>
                    <a:pt x="20644" y="10800"/>
                  </a:cubicBezTo>
                  <a:cubicBezTo>
                    <a:pt x="20434" y="10800"/>
                    <a:pt x="20225" y="10800"/>
                    <a:pt x="20015" y="10800"/>
                  </a:cubicBezTo>
                  <a:cubicBezTo>
                    <a:pt x="20015" y="10800"/>
                    <a:pt x="20015" y="10800"/>
                    <a:pt x="20015" y="10800"/>
                  </a:cubicBezTo>
                  <a:cubicBezTo>
                    <a:pt x="20015" y="10800"/>
                    <a:pt x="20434" y="10800"/>
                    <a:pt x="20434" y="10482"/>
                  </a:cubicBezTo>
                  <a:cubicBezTo>
                    <a:pt x="20434" y="10482"/>
                    <a:pt x="20434" y="10482"/>
                    <a:pt x="20434" y="10482"/>
                  </a:cubicBezTo>
                  <a:cubicBezTo>
                    <a:pt x="20434" y="10482"/>
                    <a:pt x="20644" y="10800"/>
                    <a:pt x="20854" y="10800"/>
                  </a:cubicBezTo>
                  <a:cubicBezTo>
                    <a:pt x="20854" y="10800"/>
                    <a:pt x="20854" y="10800"/>
                    <a:pt x="20854" y="11118"/>
                  </a:cubicBezTo>
                  <a:cubicBezTo>
                    <a:pt x="20854" y="11118"/>
                    <a:pt x="21064" y="11118"/>
                    <a:pt x="21064" y="11118"/>
                  </a:cubicBezTo>
                  <a:cubicBezTo>
                    <a:pt x="21273" y="10800"/>
                    <a:pt x="21064" y="10800"/>
                    <a:pt x="21273" y="10800"/>
                  </a:cubicBezTo>
                  <a:cubicBezTo>
                    <a:pt x="21273" y="10482"/>
                    <a:pt x="21483" y="10482"/>
                    <a:pt x="21273" y="1016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2" name="Shape 793">
              <a:extLst>
                <a:ext uri="{FF2B5EF4-FFF2-40B4-BE49-F238E27FC236}">
                  <a16:creationId xmlns:a16="http://schemas.microsoft.com/office/drawing/2014/main" id="{B8290502-4510-45C9-BA10-28D6F0C90007}"/>
                </a:ext>
              </a:extLst>
            </p:cNvPr>
            <p:cNvSpPr/>
            <p:nvPr/>
          </p:nvSpPr>
          <p:spPr>
            <a:xfrm>
              <a:off x="6113825" y="7371226"/>
              <a:ext cx="1016185" cy="625533"/>
            </a:xfrm>
            <a:custGeom>
              <a:avLst/>
              <a:gdLst/>
              <a:ahLst/>
              <a:cxnLst>
                <a:cxn ang="0">
                  <a:pos x="wd2" y="hd2"/>
                </a:cxn>
                <a:cxn ang="5400000">
                  <a:pos x="wd2" y="hd2"/>
                </a:cxn>
                <a:cxn ang="10800000">
                  <a:pos x="wd2" y="hd2"/>
                </a:cxn>
                <a:cxn ang="16200000">
                  <a:pos x="wd2" y="hd2"/>
                </a:cxn>
              </a:cxnLst>
              <a:rect l="0" t="0" r="r" b="b"/>
              <a:pathLst>
                <a:path w="21410" h="21276" extrusionOk="0">
                  <a:moveTo>
                    <a:pt x="21257" y="4661"/>
                  </a:moveTo>
                  <a:cubicBezTo>
                    <a:pt x="21257" y="4107"/>
                    <a:pt x="21600" y="3553"/>
                    <a:pt x="21257" y="3553"/>
                  </a:cubicBezTo>
                  <a:cubicBezTo>
                    <a:pt x="20914" y="3553"/>
                    <a:pt x="20914" y="3553"/>
                    <a:pt x="20571" y="3553"/>
                  </a:cubicBezTo>
                  <a:cubicBezTo>
                    <a:pt x="20571" y="3553"/>
                    <a:pt x="20571" y="3553"/>
                    <a:pt x="20571" y="3553"/>
                  </a:cubicBezTo>
                  <a:cubicBezTo>
                    <a:pt x="20571" y="2999"/>
                    <a:pt x="20229" y="2445"/>
                    <a:pt x="20229" y="2445"/>
                  </a:cubicBezTo>
                  <a:cubicBezTo>
                    <a:pt x="20229" y="2445"/>
                    <a:pt x="19886" y="2445"/>
                    <a:pt x="19886" y="2445"/>
                  </a:cubicBezTo>
                  <a:cubicBezTo>
                    <a:pt x="19543" y="2445"/>
                    <a:pt x="19886" y="1891"/>
                    <a:pt x="19543" y="1891"/>
                  </a:cubicBezTo>
                  <a:cubicBezTo>
                    <a:pt x="19543" y="1338"/>
                    <a:pt x="19200" y="1338"/>
                    <a:pt x="19200" y="1338"/>
                  </a:cubicBezTo>
                  <a:cubicBezTo>
                    <a:pt x="18857" y="1338"/>
                    <a:pt x="18514" y="1338"/>
                    <a:pt x="18171" y="1891"/>
                  </a:cubicBezTo>
                  <a:cubicBezTo>
                    <a:pt x="17829" y="1891"/>
                    <a:pt x="17829" y="1891"/>
                    <a:pt x="17829" y="1338"/>
                  </a:cubicBezTo>
                  <a:cubicBezTo>
                    <a:pt x="17486" y="1338"/>
                    <a:pt x="17486" y="784"/>
                    <a:pt x="17486" y="784"/>
                  </a:cubicBezTo>
                  <a:cubicBezTo>
                    <a:pt x="17486" y="784"/>
                    <a:pt x="17143" y="784"/>
                    <a:pt x="17143" y="784"/>
                  </a:cubicBezTo>
                  <a:cubicBezTo>
                    <a:pt x="17143" y="230"/>
                    <a:pt x="17143" y="-324"/>
                    <a:pt x="16800" y="230"/>
                  </a:cubicBezTo>
                  <a:cubicBezTo>
                    <a:pt x="16457" y="230"/>
                    <a:pt x="16114" y="784"/>
                    <a:pt x="15771" y="784"/>
                  </a:cubicBezTo>
                  <a:cubicBezTo>
                    <a:pt x="15429" y="784"/>
                    <a:pt x="15086" y="230"/>
                    <a:pt x="14743" y="230"/>
                  </a:cubicBezTo>
                  <a:cubicBezTo>
                    <a:pt x="14400" y="230"/>
                    <a:pt x="14057" y="230"/>
                    <a:pt x="14057" y="230"/>
                  </a:cubicBezTo>
                  <a:cubicBezTo>
                    <a:pt x="14057" y="230"/>
                    <a:pt x="13714" y="784"/>
                    <a:pt x="13714" y="784"/>
                  </a:cubicBezTo>
                  <a:cubicBezTo>
                    <a:pt x="13714" y="1338"/>
                    <a:pt x="13714" y="1338"/>
                    <a:pt x="13371" y="1891"/>
                  </a:cubicBezTo>
                  <a:cubicBezTo>
                    <a:pt x="13371" y="1891"/>
                    <a:pt x="13371" y="2445"/>
                    <a:pt x="13371" y="2445"/>
                  </a:cubicBezTo>
                  <a:cubicBezTo>
                    <a:pt x="13029" y="2445"/>
                    <a:pt x="13371" y="2445"/>
                    <a:pt x="13029" y="2445"/>
                  </a:cubicBezTo>
                  <a:cubicBezTo>
                    <a:pt x="13029" y="2445"/>
                    <a:pt x="13029" y="2445"/>
                    <a:pt x="12686" y="2999"/>
                  </a:cubicBezTo>
                  <a:cubicBezTo>
                    <a:pt x="12686" y="2999"/>
                    <a:pt x="12343" y="2999"/>
                    <a:pt x="12343" y="2999"/>
                  </a:cubicBezTo>
                  <a:cubicBezTo>
                    <a:pt x="12000" y="3553"/>
                    <a:pt x="12000" y="3553"/>
                    <a:pt x="12000" y="3553"/>
                  </a:cubicBezTo>
                  <a:cubicBezTo>
                    <a:pt x="12000" y="3553"/>
                    <a:pt x="11657" y="2999"/>
                    <a:pt x="11657" y="2999"/>
                  </a:cubicBezTo>
                  <a:cubicBezTo>
                    <a:pt x="11657" y="2999"/>
                    <a:pt x="11657" y="2999"/>
                    <a:pt x="11657" y="2999"/>
                  </a:cubicBezTo>
                  <a:cubicBezTo>
                    <a:pt x="11657" y="2999"/>
                    <a:pt x="11657" y="2999"/>
                    <a:pt x="11314" y="2999"/>
                  </a:cubicBezTo>
                  <a:cubicBezTo>
                    <a:pt x="11314" y="2999"/>
                    <a:pt x="11314" y="2445"/>
                    <a:pt x="11314" y="2445"/>
                  </a:cubicBezTo>
                  <a:cubicBezTo>
                    <a:pt x="10629" y="2445"/>
                    <a:pt x="10971" y="2999"/>
                    <a:pt x="10629" y="3553"/>
                  </a:cubicBezTo>
                  <a:cubicBezTo>
                    <a:pt x="10629" y="3553"/>
                    <a:pt x="10286" y="3553"/>
                    <a:pt x="10286" y="3553"/>
                  </a:cubicBezTo>
                  <a:cubicBezTo>
                    <a:pt x="10286" y="3553"/>
                    <a:pt x="9943" y="4107"/>
                    <a:pt x="9943" y="4107"/>
                  </a:cubicBezTo>
                  <a:cubicBezTo>
                    <a:pt x="9600" y="4107"/>
                    <a:pt x="8914" y="3553"/>
                    <a:pt x="8914" y="4107"/>
                  </a:cubicBezTo>
                  <a:cubicBezTo>
                    <a:pt x="8571" y="4107"/>
                    <a:pt x="8229" y="5214"/>
                    <a:pt x="8571" y="5768"/>
                  </a:cubicBezTo>
                  <a:cubicBezTo>
                    <a:pt x="8571" y="5768"/>
                    <a:pt x="8229" y="5768"/>
                    <a:pt x="8229" y="6322"/>
                  </a:cubicBezTo>
                  <a:cubicBezTo>
                    <a:pt x="8229" y="6322"/>
                    <a:pt x="7886" y="6322"/>
                    <a:pt x="7886" y="6322"/>
                  </a:cubicBezTo>
                  <a:cubicBezTo>
                    <a:pt x="7200" y="6322"/>
                    <a:pt x="6857" y="6322"/>
                    <a:pt x="6171" y="6322"/>
                  </a:cubicBezTo>
                  <a:cubicBezTo>
                    <a:pt x="6171" y="6322"/>
                    <a:pt x="5829" y="6322"/>
                    <a:pt x="5486" y="6322"/>
                  </a:cubicBezTo>
                  <a:cubicBezTo>
                    <a:pt x="5143" y="6322"/>
                    <a:pt x="4800" y="5768"/>
                    <a:pt x="4457" y="5214"/>
                  </a:cubicBezTo>
                  <a:cubicBezTo>
                    <a:pt x="4457" y="5214"/>
                    <a:pt x="4114" y="4661"/>
                    <a:pt x="3771" y="4107"/>
                  </a:cubicBezTo>
                  <a:cubicBezTo>
                    <a:pt x="3429" y="4107"/>
                    <a:pt x="3086" y="4107"/>
                    <a:pt x="3086" y="4661"/>
                  </a:cubicBezTo>
                  <a:cubicBezTo>
                    <a:pt x="3086" y="5214"/>
                    <a:pt x="3086" y="5214"/>
                    <a:pt x="3086" y="5214"/>
                  </a:cubicBezTo>
                  <a:cubicBezTo>
                    <a:pt x="3086" y="5214"/>
                    <a:pt x="2743" y="5214"/>
                    <a:pt x="2743" y="5768"/>
                  </a:cubicBezTo>
                  <a:cubicBezTo>
                    <a:pt x="3086" y="5214"/>
                    <a:pt x="3086" y="5768"/>
                    <a:pt x="3086" y="5768"/>
                  </a:cubicBezTo>
                  <a:cubicBezTo>
                    <a:pt x="3086" y="6322"/>
                    <a:pt x="3086" y="6322"/>
                    <a:pt x="3086" y="6322"/>
                  </a:cubicBezTo>
                  <a:cubicBezTo>
                    <a:pt x="3086" y="6876"/>
                    <a:pt x="2400" y="6876"/>
                    <a:pt x="2400" y="6322"/>
                  </a:cubicBezTo>
                  <a:cubicBezTo>
                    <a:pt x="2057" y="7430"/>
                    <a:pt x="1714" y="6322"/>
                    <a:pt x="1371" y="6322"/>
                  </a:cubicBezTo>
                  <a:cubicBezTo>
                    <a:pt x="1371" y="6322"/>
                    <a:pt x="1371" y="6322"/>
                    <a:pt x="1371" y="6322"/>
                  </a:cubicBezTo>
                  <a:cubicBezTo>
                    <a:pt x="1029" y="6876"/>
                    <a:pt x="1029" y="6876"/>
                    <a:pt x="1029" y="6876"/>
                  </a:cubicBezTo>
                  <a:cubicBezTo>
                    <a:pt x="1029" y="7430"/>
                    <a:pt x="1371" y="6876"/>
                    <a:pt x="1714" y="7430"/>
                  </a:cubicBezTo>
                  <a:cubicBezTo>
                    <a:pt x="1714" y="7430"/>
                    <a:pt x="1714" y="7984"/>
                    <a:pt x="1714" y="7984"/>
                  </a:cubicBezTo>
                  <a:cubicBezTo>
                    <a:pt x="1714" y="7984"/>
                    <a:pt x="1714" y="8538"/>
                    <a:pt x="1714" y="8538"/>
                  </a:cubicBezTo>
                  <a:cubicBezTo>
                    <a:pt x="1714" y="8538"/>
                    <a:pt x="1714" y="8538"/>
                    <a:pt x="1371" y="8538"/>
                  </a:cubicBezTo>
                  <a:cubicBezTo>
                    <a:pt x="1029" y="9091"/>
                    <a:pt x="1029" y="8538"/>
                    <a:pt x="1029" y="9091"/>
                  </a:cubicBezTo>
                  <a:cubicBezTo>
                    <a:pt x="1029" y="9091"/>
                    <a:pt x="1029" y="9091"/>
                    <a:pt x="1029" y="9645"/>
                  </a:cubicBezTo>
                  <a:cubicBezTo>
                    <a:pt x="1029" y="9645"/>
                    <a:pt x="1029" y="9645"/>
                    <a:pt x="1029" y="10199"/>
                  </a:cubicBezTo>
                  <a:cubicBezTo>
                    <a:pt x="1029" y="10199"/>
                    <a:pt x="1029" y="10199"/>
                    <a:pt x="1029" y="10753"/>
                  </a:cubicBezTo>
                  <a:cubicBezTo>
                    <a:pt x="1029" y="10753"/>
                    <a:pt x="1371" y="11307"/>
                    <a:pt x="1371" y="10753"/>
                  </a:cubicBezTo>
                  <a:cubicBezTo>
                    <a:pt x="1371" y="10753"/>
                    <a:pt x="1371" y="11307"/>
                    <a:pt x="1371" y="11307"/>
                  </a:cubicBezTo>
                  <a:cubicBezTo>
                    <a:pt x="1371" y="11307"/>
                    <a:pt x="1029" y="11307"/>
                    <a:pt x="1029" y="11307"/>
                  </a:cubicBezTo>
                  <a:cubicBezTo>
                    <a:pt x="1029" y="11307"/>
                    <a:pt x="1371" y="11307"/>
                    <a:pt x="1029" y="11861"/>
                  </a:cubicBezTo>
                  <a:cubicBezTo>
                    <a:pt x="1029" y="11861"/>
                    <a:pt x="1029" y="11861"/>
                    <a:pt x="1371" y="11861"/>
                  </a:cubicBezTo>
                  <a:cubicBezTo>
                    <a:pt x="1029" y="11861"/>
                    <a:pt x="686" y="11861"/>
                    <a:pt x="686" y="11861"/>
                  </a:cubicBezTo>
                  <a:cubicBezTo>
                    <a:pt x="686" y="11861"/>
                    <a:pt x="343" y="12414"/>
                    <a:pt x="343" y="12414"/>
                  </a:cubicBezTo>
                  <a:cubicBezTo>
                    <a:pt x="343" y="12414"/>
                    <a:pt x="0" y="12968"/>
                    <a:pt x="0" y="12968"/>
                  </a:cubicBezTo>
                  <a:cubicBezTo>
                    <a:pt x="0" y="12968"/>
                    <a:pt x="686" y="12968"/>
                    <a:pt x="686" y="12968"/>
                  </a:cubicBezTo>
                  <a:cubicBezTo>
                    <a:pt x="686" y="13522"/>
                    <a:pt x="686" y="13522"/>
                    <a:pt x="686" y="14076"/>
                  </a:cubicBezTo>
                  <a:cubicBezTo>
                    <a:pt x="686" y="14076"/>
                    <a:pt x="1029" y="14076"/>
                    <a:pt x="1029" y="14076"/>
                  </a:cubicBezTo>
                  <a:cubicBezTo>
                    <a:pt x="1029" y="14076"/>
                    <a:pt x="1029" y="14076"/>
                    <a:pt x="1029" y="14076"/>
                  </a:cubicBezTo>
                  <a:cubicBezTo>
                    <a:pt x="1029" y="14630"/>
                    <a:pt x="1029" y="14630"/>
                    <a:pt x="1029" y="14630"/>
                  </a:cubicBezTo>
                  <a:cubicBezTo>
                    <a:pt x="1029" y="14630"/>
                    <a:pt x="1029" y="14630"/>
                    <a:pt x="1029" y="15184"/>
                  </a:cubicBezTo>
                  <a:cubicBezTo>
                    <a:pt x="1371" y="15184"/>
                    <a:pt x="1371" y="15738"/>
                    <a:pt x="1371" y="15738"/>
                  </a:cubicBezTo>
                  <a:cubicBezTo>
                    <a:pt x="1371" y="15738"/>
                    <a:pt x="1714" y="15738"/>
                    <a:pt x="1714" y="15738"/>
                  </a:cubicBezTo>
                  <a:cubicBezTo>
                    <a:pt x="1714" y="15738"/>
                    <a:pt x="1714" y="15738"/>
                    <a:pt x="1714" y="16291"/>
                  </a:cubicBezTo>
                  <a:cubicBezTo>
                    <a:pt x="2057" y="16291"/>
                    <a:pt x="2057" y="16291"/>
                    <a:pt x="2057" y="16291"/>
                  </a:cubicBezTo>
                  <a:cubicBezTo>
                    <a:pt x="2057" y="16291"/>
                    <a:pt x="2057" y="16291"/>
                    <a:pt x="2057" y="16291"/>
                  </a:cubicBezTo>
                  <a:cubicBezTo>
                    <a:pt x="2400" y="16845"/>
                    <a:pt x="2400" y="16845"/>
                    <a:pt x="2400" y="16845"/>
                  </a:cubicBezTo>
                  <a:cubicBezTo>
                    <a:pt x="2743" y="17399"/>
                    <a:pt x="3086" y="17953"/>
                    <a:pt x="3429" y="18507"/>
                  </a:cubicBezTo>
                  <a:cubicBezTo>
                    <a:pt x="3429" y="18507"/>
                    <a:pt x="3429" y="18507"/>
                    <a:pt x="3771" y="19061"/>
                  </a:cubicBezTo>
                  <a:cubicBezTo>
                    <a:pt x="3771" y="19061"/>
                    <a:pt x="3771" y="19061"/>
                    <a:pt x="3771" y="19614"/>
                  </a:cubicBezTo>
                  <a:cubicBezTo>
                    <a:pt x="3771" y="19614"/>
                    <a:pt x="3771" y="19614"/>
                    <a:pt x="3771" y="19614"/>
                  </a:cubicBezTo>
                  <a:cubicBezTo>
                    <a:pt x="3771" y="19614"/>
                    <a:pt x="3771" y="19614"/>
                    <a:pt x="3771" y="19614"/>
                  </a:cubicBezTo>
                  <a:cubicBezTo>
                    <a:pt x="3771" y="19614"/>
                    <a:pt x="4114" y="19614"/>
                    <a:pt x="4114" y="19614"/>
                  </a:cubicBezTo>
                  <a:cubicBezTo>
                    <a:pt x="4457" y="19614"/>
                    <a:pt x="4800" y="19614"/>
                    <a:pt x="4800" y="20168"/>
                  </a:cubicBezTo>
                  <a:cubicBezTo>
                    <a:pt x="4800" y="20168"/>
                    <a:pt x="4800" y="20168"/>
                    <a:pt x="5143" y="20722"/>
                  </a:cubicBezTo>
                  <a:cubicBezTo>
                    <a:pt x="5143" y="20722"/>
                    <a:pt x="5143" y="20722"/>
                    <a:pt x="5143" y="20722"/>
                  </a:cubicBezTo>
                  <a:cubicBezTo>
                    <a:pt x="5486" y="20722"/>
                    <a:pt x="5486" y="20722"/>
                    <a:pt x="5486" y="21276"/>
                  </a:cubicBezTo>
                  <a:cubicBezTo>
                    <a:pt x="5829" y="20722"/>
                    <a:pt x="5829" y="20722"/>
                    <a:pt x="6171" y="20722"/>
                  </a:cubicBezTo>
                  <a:cubicBezTo>
                    <a:pt x="6171" y="20722"/>
                    <a:pt x="6514" y="20722"/>
                    <a:pt x="6514" y="20722"/>
                  </a:cubicBezTo>
                  <a:cubicBezTo>
                    <a:pt x="6857" y="20722"/>
                    <a:pt x="7200" y="21276"/>
                    <a:pt x="7200" y="21276"/>
                  </a:cubicBezTo>
                  <a:cubicBezTo>
                    <a:pt x="7543" y="21276"/>
                    <a:pt x="7886" y="20722"/>
                    <a:pt x="7886" y="20168"/>
                  </a:cubicBezTo>
                  <a:cubicBezTo>
                    <a:pt x="7886" y="20168"/>
                    <a:pt x="7886" y="20168"/>
                    <a:pt x="8229" y="20168"/>
                  </a:cubicBezTo>
                  <a:cubicBezTo>
                    <a:pt x="8229" y="20168"/>
                    <a:pt x="8571" y="20722"/>
                    <a:pt x="8571" y="20168"/>
                  </a:cubicBezTo>
                  <a:cubicBezTo>
                    <a:pt x="8571" y="20168"/>
                    <a:pt x="8914" y="19614"/>
                    <a:pt x="9257" y="20168"/>
                  </a:cubicBezTo>
                  <a:cubicBezTo>
                    <a:pt x="9257" y="19614"/>
                    <a:pt x="9257" y="19614"/>
                    <a:pt x="9257" y="19614"/>
                  </a:cubicBezTo>
                  <a:cubicBezTo>
                    <a:pt x="9257" y="19614"/>
                    <a:pt x="9257" y="19061"/>
                    <a:pt x="9600" y="19061"/>
                  </a:cubicBezTo>
                  <a:cubicBezTo>
                    <a:pt x="9600" y="19061"/>
                    <a:pt x="9600" y="19614"/>
                    <a:pt x="9600" y="19614"/>
                  </a:cubicBezTo>
                  <a:cubicBezTo>
                    <a:pt x="9943" y="19614"/>
                    <a:pt x="9943" y="19614"/>
                    <a:pt x="10286" y="19061"/>
                  </a:cubicBezTo>
                  <a:cubicBezTo>
                    <a:pt x="10286" y="19061"/>
                    <a:pt x="10286" y="19061"/>
                    <a:pt x="10629" y="19061"/>
                  </a:cubicBezTo>
                  <a:cubicBezTo>
                    <a:pt x="10629" y="18507"/>
                    <a:pt x="10629" y="18507"/>
                    <a:pt x="10629" y="18507"/>
                  </a:cubicBezTo>
                  <a:cubicBezTo>
                    <a:pt x="10629" y="18507"/>
                    <a:pt x="10629" y="18507"/>
                    <a:pt x="10629" y="18507"/>
                  </a:cubicBezTo>
                  <a:cubicBezTo>
                    <a:pt x="11314" y="17953"/>
                    <a:pt x="11314" y="18507"/>
                    <a:pt x="11657" y="18507"/>
                  </a:cubicBezTo>
                  <a:cubicBezTo>
                    <a:pt x="12000" y="18507"/>
                    <a:pt x="12343" y="17953"/>
                    <a:pt x="12343" y="17953"/>
                  </a:cubicBezTo>
                  <a:cubicBezTo>
                    <a:pt x="12686" y="17953"/>
                    <a:pt x="12686" y="18507"/>
                    <a:pt x="12686" y="18507"/>
                  </a:cubicBezTo>
                  <a:cubicBezTo>
                    <a:pt x="13029" y="18507"/>
                    <a:pt x="13029" y="18507"/>
                    <a:pt x="13029" y="18507"/>
                  </a:cubicBezTo>
                  <a:cubicBezTo>
                    <a:pt x="13029" y="18507"/>
                    <a:pt x="13371" y="18507"/>
                    <a:pt x="13371" y="18507"/>
                  </a:cubicBezTo>
                  <a:cubicBezTo>
                    <a:pt x="13371" y="18507"/>
                    <a:pt x="13714" y="18507"/>
                    <a:pt x="13714" y="18507"/>
                  </a:cubicBezTo>
                  <a:cubicBezTo>
                    <a:pt x="13714" y="18507"/>
                    <a:pt x="13714" y="17953"/>
                    <a:pt x="14057" y="17953"/>
                  </a:cubicBezTo>
                  <a:cubicBezTo>
                    <a:pt x="14057" y="17953"/>
                    <a:pt x="14057" y="18507"/>
                    <a:pt x="14057" y="18507"/>
                  </a:cubicBezTo>
                  <a:cubicBezTo>
                    <a:pt x="14400" y="18507"/>
                    <a:pt x="14400" y="18507"/>
                    <a:pt x="14743" y="17953"/>
                  </a:cubicBezTo>
                  <a:cubicBezTo>
                    <a:pt x="14743" y="17953"/>
                    <a:pt x="14743" y="17399"/>
                    <a:pt x="15086" y="17399"/>
                  </a:cubicBezTo>
                  <a:cubicBezTo>
                    <a:pt x="15086" y="17399"/>
                    <a:pt x="15429" y="17953"/>
                    <a:pt x="15771" y="17399"/>
                  </a:cubicBezTo>
                  <a:cubicBezTo>
                    <a:pt x="16114" y="17399"/>
                    <a:pt x="16114" y="16845"/>
                    <a:pt x="16114" y="16291"/>
                  </a:cubicBezTo>
                  <a:cubicBezTo>
                    <a:pt x="16114" y="16291"/>
                    <a:pt x="16457" y="16291"/>
                    <a:pt x="16457" y="16291"/>
                  </a:cubicBezTo>
                  <a:cubicBezTo>
                    <a:pt x="16457" y="16291"/>
                    <a:pt x="16457" y="16291"/>
                    <a:pt x="16457" y="15738"/>
                  </a:cubicBezTo>
                  <a:cubicBezTo>
                    <a:pt x="16457" y="15738"/>
                    <a:pt x="16457" y="15738"/>
                    <a:pt x="16457" y="15184"/>
                  </a:cubicBezTo>
                  <a:cubicBezTo>
                    <a:pt x="16457" y="15184"/>
                    <a:pt x="16457" y="15184"/>
                    <a:pt x="16457" y="14630"/>
                  </a:cubicBezTo>
                  <a:cubicBezTo>
                    <a:pt x="16457" y="14630"/>
                    <a:pt x="16800" y="14630"/>
                    <a:pt x="16800" y="14630"/>
                  </a:cubicBezTo>
                  <a:cubicBezTo>
                    <a:pt x="16800" y="14630"/>
                    <a:pt x="17143" y="14076"/>
                    <a:pt x="17143" y="14076"/>
                  </a:cubicBezTo>
                  <a:cubicBezTo>
                    <a:pt x="17143" y="14076"/>
                    <a:pt x="17143" y="14076"/>
                    <a:pt x="17143" y="13522"/>
                  </a:cubicBezTo>
                  <a:cubicBezTo>
                    <a:pt x="17143" y="12968"/>
                    <a:pt x="17143" y="13522"/>
                    <a:pt x="17486" y="12968"/>
                  </a:cubicBezTo>
                  <a:cubicBezTo>
                    <a:pt x="17486" y="12968"/>
                    <a:pt x="17486" y="12968"/>
                    <a:pt x="17486" y="12414"/>
                  </a:cubicBezTo>
                  <a:cubicBezTo>
                    <a:pt x="17486" y="12414"/>
                    <a:pt x="17486" y="12414"/>
                    <a:pt x="17486" y="12414"/>
                  </a:cubicBezTo>
                  <a:cubicBezTo>
                    <a:pt x="17486" y="11861"/>
                    <a:pt x="17486" y="11861"/>
                    <a:pt x="17486" y="11861"/>
                  </a:cubicBezTo>
                  <a:cubicBezTo>
                    <a:pt x="17829" y="11861"/>
                    <a:pt x="17486" y="11861"/>
                    <a:pt x="17829" y="11307"/>
                  </a:cubicBezTo>
                  <a:cubicBezTo>
                    <a:pt x="17829" y="11307"/>
                    <a:pt x="17829" y="11307"/>
                    <a:pt x="18171" y="10753"/>
                  </a:cubicBezTo>
                  <a:cubicBezTo>
                    <a:pt x="18171" y="10199"/>
                    <a:pt x="18171" y="10199"/>
                    <a:pt x="18171" y="9645"/>
                  </a:cubicBezTo>
                  <a:cubicBezTo>
                    <a:pt x="18514" y="9645"/>
                    <a:pt x="18514" y="9091"/>
                    <a:pt x="18514" y="9091"/>
                  </a:cubicBezTo>
                  <a:cubicBezTo>
                    <a:pt x="18857" y="8538"/>
                    <a:pt x="18514" y="8538"/>
                    <a:pt x="18857" y="7984"/>
                  </a:cubicBezTo>
                  <a:cubicBezTo>
                    <a:pt x="18857" y="7984"/>
                    <a:pt x="19200" y="7984"/>
                    <a:pt x="19200" y="7430"/>
                  </a:cubicBezTo>
                  <a:cubicBezTo>
                    <a:pt x="19543" y="7430"/>
                    <a:pt x="19200" y="6876"/>
                    <a:pt x="19543" y="6322"/>
                  </a:cubicBezTo>
                  <a:cubicBezTo>
                    <a:pt x="19543" y="6322"/>
                    <a:pt x="19886" y="6322"/>
                    <a:pt x="19886" y="6322"/>
                  </a:cubicBezTo>
                  <a:cubicBezTo>
                    <a:pt x="20229" y="6322"/>
                    <a:pt x="19886" y="6322"/>
                    <a:pt x="20229" y="5768"/>
                  </a:cubicBezTo>
                  <a:cubicBezTo>
                    <a:pt x="20229" y="5768"/>
                    <a:pt x="20229" y="6322"/>
                    <a:pt x="20571" y="6322"/>
                  </a:cubicBezTo>
                  <a:cubicBezTo>
                    <a:pt x="20571" y="6322"/>
                    <a:pt x="20914" y="5768"/>
                    <a:pt x="20914" y="5768"/>
                  </a:cubicBezTo>
                  <a:cubicBezTo>
                    <a:pt x="20914" y="5768"/>
                    <a:pt x="21600" y="4661"/>
                    <a:pt x="21257" y="466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3" name="Shape 794">
              <a:extLst>
                <a:ext uri="{FF2B5EF4-FFF2-40B4-BE49-F238E27FC236}">
                  <a16:creationId xmlns:a16="http://schemas.microsoft.com/office/drawing/2014/main" id="{1B720CCE-AFDB-42DF-B632-FAB480B1C180}"/>
                </a:ext>
              </a:extLst>
            </p:cNvPr>
            <p:cNvSpPr/>
            <p:nvPr/>
          </p:nvSpPr>
          <p:spPr>
            <a:xfrm>
              <a:off x="6697635" y="8825481"/>
              <a:ext cx="1238816" cy="1298620"/>
            </a:xfrm>
            <a:custGeom>
              <a:avLst/>
              <a:gdLst/>
              <a:ahLst/>
              <a:cxnLst>
                <a:cxn ang="0">
                  <a:pos x="wd2" y="hd2"/>
                </a:cxn>
                <a:cxn ang="5400000">
                  <a:pos x="wd2" y="hd2"/>
                </a:cxn>
                <a:cxn ang="10800000">
                  <a:pos x="wd2" y="hd2"/>
                </a:cxn>
                <a:cxn ang="16200000">
                  <a:pos x="wd2" y="hd2"/>
                </a:cxn>
              </a:cxnLst>
              <a:rect l="0" t="0" r="r" b="b"/>
              <a:pathLst>
                <a:path w="21600" h="21600" extrusionOk="0">
                  <a:moveTo>
                    <a:pt x="16484" y="20520"/>
                  </a:moveTo>
                  <a:cubicBezTo>
                    <a:pt x="16484" y="20520"/>
                    <a:pt x="16484" y="20520"/>
                    <a:pt x="16484" y="20520"/>
                  </a:cubicBezTo>
                  <a:cubicBezTo>
                    <a:pt x="16484" y="20520"/>
                    <a:pt x="16484" y="20520"/>
                    <a:pt x="16484" y="20520"/>
                  </a:cubicBezTo>
                  <a:cubicBezTo>
                    <a:pt x="16484" y="20520"/>
                    <a:pt x="16484" y="20520"/>
                    <a:pt x="16484" y="20520"/>
                  </a:cubicBezTo>
                  <a:cubicBezTo>
                    <a:pt x="16484" y="20520"/>
                    <a:pt x="16200" y="20520"/>
                    <a:pt x="16200" y="20790"/>
                  </a:cubicBezTo>
                  <a:cubicBezTo>
                    <a:pt x="16200" y="20790"/>
                    <a:pt x="16200" y="20790"/>
                    <a:pt x="16200" y="20790"/>
                  </a:cubicBezTo>
                  <a:cubicBezTo>
                    <a:pt x="15916" y="20520"/>
                    <a:pt x="15916" y="20790"/>
                    <a:pt x="15632" y="20790"/>
                  </a:cubicBezTo>
                  <a:cubicBezTo>
                    <a:pt x="15632" y="20790"/>
                    <a:pt x="15632" y="20790"/>
                    <a:pt x="15347" y="20790"/>
                  </a:cubicBezTo>
                  <a:cubicBezTo>
                    <a:pt x="15347" y="20790"/>
                    <a:pt x="15347" y="21060"/>
                    <a:pt x="15347" y="21060"/>
                  </a:cubicBezTo>
                  <a:cubicBezTo>
                    <a:pt x="15063" y="21060"/>
                    <a:pt x="15063" y="20790"/>
                    <a:pt x="15063" y="20520"/>
                  </a:cubicBezTo>
                  <a:cubicBezTo>
                    <a:pt x="15063" y="20520"/>
                    <a:pt x="15063" y="20520"/>
                    <a:pt x="15063" y="20520"/>
                  </a:cubicBezTo>
                  <a:cubicBezTo>
                    <a:pt x="15063" y="20520"/>
                    <a:pt x="15063" y="20520"/>
                    <a:pt x="15063" y="20520"/>
                  </a:cubicBezTo>
                  <a:cubicBezTo>
                    <a:pt x="15063" y="20520"/>
                    <a:pt x="15063" y="20520"/>
                    <a:pt x="15063" y="20250"/>
                  </a:cubicBezTo>
                  <a:cubicBezTo>
                    <a:pt x="15063" y="20250"/>
                    <a:pt x="15063" y="20250"/>
                    <a:pt x="14779" y="20250"/>
                  </a:cubicBezTo>
                  <a:cubicBezTo>
                    <a:pt x="14779" y="20250"/>
                    <a:pt x="14495" y="20520"/>
                    <a:pt x="14495" y="20520"/>
                  </a:cubicBezTo>
                  <a:cubicBezTo>
                    <a:pt x="14211" y="20520"/>
                    <a:pt x="14211" y="20250"/>
                    <a:pt x="14211" y="20250"/>
                  </a:cubicBezTo>
                  <a:cubicBezTo>
                    <a:pt x="13926" y="20250"/>
                    <a:pt x="13642" y="20250"/>
                    <a:pt x="13358" y="20250"/>
                  </a:cubicBezTo>
                  <a:cubicBezTo>
                    <a:pt x="13358" y="20250"/>
                    <a:pt x="13358" y="20250"/>
                    <a:pt x="13358" y="20250"/>
                  </a:cubicBezTo>
                  <a:cubicBezTo>
                    <a:pt x="13074" y="19980"/>
                    <a:pt x="13074" y="19980"/>
                    <a:pt x="12789" y="19980"/>
                  </a:cubicBezTo>
                  <a:cubicBezTo>
                    <a:pt x="12789" y="19980"/>
                    <a:pt x="12505" y="19980"/>
                    <a:pt x="12221" y="19980"/>
                  </a:cubicBezTo>
                  <a:cubicBezTo>
                    <a:pt x="11937" y="20250"/>
                    <a:pt x="11937" y="20250"/>
                    <a:pt x="11653" y="20250"/>
                  </a:cubicBezTo>
                  <a:cubicBezTo>
                    <a:pt x="11084" y="20250"/>
                    <a:pt x="11368" y="20250"/>
                    <a:pt x="11084" y="19980"/>
                  </a:cubicBezTo>
                  <a:cubicBezTo>
                    <a:pt x="11084" y="19980"/>
                    <a:pt x="10800" y="19980"/>
                    <a:pt x="10800" y="19710"/>
                  </a:cubicBezTo>
                  <a:cubicBezTo>
                    <a:pt x="10800" y="19710"/>
                    <a:pt x="11084" y="19980"/>
                    <a:pt x="11084" y="19710"/>
                  </a:cubicBezTo>
                  <a:cubicBezTo>
                    <a:pt x="11084" y="19440"/>
                    <a:pt x="10800" y="19440"/>
                    <a:pt x="10800" y="19710"/>
                  </a:cubicBezTo>
                  <a:cubicBezTo>
                    <a:pt x="10516" y="19710"/>
                    <a:pt x="10516" y="19710"/>
                    <a:pt x="10232" y="19710"/>
                  </a:cubicBezTo>
                  <a:cubicBezTo>
                    <a:pt x="9947" y="19710"/>
                    <a:pt x="9947" y="19170"/>
                    <a:pt x="9947" y="19170"/>
                  </a:cubicBezTo>
                  <a:cubicBezTo>
                    <a:pt x="9663" y="19440"/>
                    <a:pt x="9947" y="19710"/>
                    <a:pt x="9663" y="19710"/>
                  </a:cubicBezTo>
                  <a:cubicBezTo>
                    <a:pt x="9663" y="19980"/>
                    <a:pt x="9379" y="19710"/>
                    <a:pt x="9379" y="19440"/>
                  </a:cubicBezTo>
                  <a:cubicBezTo>
                    <a:pt x="9379" y="19710"/>
                    <a:pt x="9379" y="19710"/>
                    <a:pt x="9379" y="19980"/>
                  </a:cubicBezTo>
                  <a:cubicBezTo>
                    <a:pt x="9379" y="19980"/>
                    <a:pt x="9379" y="20250"/>
                    <a:pt x="9379" y="20520"/>
                  </a:cubicBezTo>
                  <a:cubicBezTo>
                    <a:pt x="9095" y="20520"/>
                    <a:pt x="9663" y="20790"/>
                    <a:pt x="9663" y="20790"/>
                  </a:cubicBezTo>
                  <a:cubicBezTo>
                    <a:pt x="9947" y="20790"/>
                    <a:pt x="9947" y="20520"/>
                    <a:pt x="10232" y="20790"/>
                  </a:cubicBezTo>
                  <a:cubicBezTo>
                    <a:pt x="10516" y="20790"/>
                    <a:pt x="10516" y="20790"/>
                    <a:pt x="10800" y="20790"/>
                  </a:cubicBezTo>
                  <a:cubicBezTo>
                    <a:pt x="11084" y="20790"/>
                    <a:pt x="11368" y="20790"/>
                    <a:pt x="11653" y="20790"/>
                  </a:cubicBezTo>
                  <a:cubicBezTo>
                    <a:pt x="12221" y="21060"/>
                    <a:pt x="12789" y="21060"/>
                    <a:pt x="12505" y="21600"/>
                  </a:cubicBezTo>
                  <a:cubicBezTo>
                    <a:pt x="12789" y="21600"/>
                    <a:pt x="13074" y="21600"/>
                    <a:pt x="13358" y="21600"/>
                  </a:cubicBezTo>
                  <a:cubicBezTo>
                    <a:pt x="13926" y="21600"/>
                    <a:pt x="14211" y="21330"/>
                    <a:pt x="14779" y="21330"/>
                  </a:cubicBezTo>
                  <a:cubicBezTo>
                    <a:pt x="15063" y="21330"/>
                    <a:pt x="15632" y="21330"/>
                    <a:pt x="15916" y="21330"/>
                  </a:cubicBezTo>
                  <a:cubicBezTo>
                    <a:pt x="16200" y="21330"/>
                    <a:pt x="16200" y="21330"/>
                    <a:pt x="16484" y="21330"/>
                  </a:cubicBezTo>
                  <a:cubicBezTo>
                    <a:pt x="16484" y="21060"/>
                    <a:pt x="16484" y="20790"/>
                    <a:pt x="16484" y="20790"/>
                  </a:cubicBezTo>
                  <a:cubicBezTo>
                    <a:pt x="16484" y="20790"/>
                    <a:pt x="16484" y="20790"/>
                    <a:pt x="16484" y="20790"/>
                  </a:cubicBezTo>
                  <a:cubicBezTo>
                    <a:pt x="16484" y="20790"/>
                    <a:pt x="16484" y="20520"/>
                    <a:pt x="16484" y="20520"/>
                  </a:cubicBezTo>
                  <a:close/>
                  <a:moveTo>
                    <a:pt x="21600" y="17010"/>
                  </a:moveTo>
                  <a:cubicBezTo>
                    <a:pt x="21600" y="16740"/>
                    <a:pt x="21032" y="17280"/>
                    <a:pt x="20747" y="17280"/>
                  </a:cubicBezTo>
                  <a:cubicBezTo>
                    <a:pt x="20463" y="17550"/>
                    <a:pt x="20463" y="17820"/>
                    <a:pt x="20179" y="17820"/>
                  </a:cubicBezTo>
                  <a:cubicBezTo>
                    <a:pt x="20179" y="17820"/>
                    <a:pt x="20463" y="18090"/>
                    <a:pt x="20463" y="18090"/>
                  </a:cubicBezTo>
                  <a:cubicBezTo>
                    <a:pt x="20463" y="18360"/>
                    <a:pt x="20179" y="18360"/>
                    <a:pt x="20463" y="18630"/>
                  </a:cubicBezTo>
                  <a:cubicBezTo>
                    <a:pt x="20463" y="18900"/>
                    <a:pt x="21032" y="18090"/>
                    <a:pt x="21316" y="18090"/>
                  </a:cubicBezTo>
                  <a:cubicBezTo>
                    <a:pt x="21316" y="18090"/>
                    <a:pt x="21316" y="18090"/>
                    <a:pt x="21316" y="17820"/>
                  </a:cubicBezTo>
                  <a:cubicBezTo>
                    <a:pt x="21316" y="17820"/>
                    <a:pt x="21316" y="17820"/>
                    <a:pt x="21316" y="17550"/>
                  </a:cubicBezTo>
                  <a:cubicBezTo>
                    <a:pt x="21600" y="17550"/>
                    <a:pt x="21600" y="17280"/>
                    <a:pt x="21600" y="17010"/>
                  </a:cubicBezTo>
                  <a:close/>
                  <a:moveTo>
                    <a:pt x="4547" y="15930"/>
                  </a:moveTo>
                  <a:cubicBezTo>
                    <a:pt x="4547" y="15930"/>
                    <a:pt x="4547" y="15930"/>
                    <a:pt x="4547" y="15930"/>
                  </a:cubicBezTo>
                  <a:cubicBezTo>
                    <a:pt x="4547" y="15930"/>
                    <a:pt x="4547" y="15930"/>
                    <a:pt x="4547" y="15930"/>
                  </a:cubicBezTo>
                  <a:close/>
                  <a:moveTo>
                    <a:pt x="9095" y="13500"/>
                  </a:moveTo>
                  <a:cubicBezTo>
                    <a:pt x="9095" y="13500"/>
                    <a:pt x="9095" y="13500"/>
                    <a:pt x="9095" y="13500"/>
                  </a:cubicBezTo>
                  <a:cubicBezTo>
                    <a:pt x="9095" y="13770"/>
                    <a:pt x="9095" y="13770"/>
                    <a:pt x="9379" y="13500"/>
                  </a:cubicBezTo>
                  <a:cubicBezTo>
                    <a:pt x="9095" y="13500"/>
                    <a:pt x="9095" y="13500"/>
                    <a:pt x="9095" y="13500"/>
                  </a:cubicBezTo>
                  <a:close/>
                  <a:moveTo>
                    <a:pt x="16200" y="10260"/>
                  </a:moveTo>
                  <a:cubicBezTo>
                    <a:pt x="15916" y="10260"/>
                    <a:pt x="15916" y="10260"/>
                    <a:pt x="15632" y="10260"/>
                  </a:cubicBezTo>
                  <a:cubicBezTo>
                    <a:pt x="15632" y="10260"/>
                    <a:pt x="15347" y="10260"/>
                    <a:pt x="15347" y="10530"/>
                  </a:cubicBezTo>
                  <a:cubicBezTo>
                    <a:pt x="15347" y="10530"/>
                    <a:pt x="15632" y="10800"/>
                    <a:pt x="15632" y="10800"/>
                  </a:cubicBezTo>
                  <a:cubicBezTo>
                    <a:pt x="15916" y="11070"/>
                    <a:pt x="15632" y="11070"/>
                    <a:pt x="15632" y="11070"/>
                  </a:cubicBezTo>
                  <a:cubicBezTo>
                    <a:pt x="15632" y="11070"/>
                    <a:pt x="15347" y="11340"/>
                    <a:pt x="15632" y="11340"/>
                  </a:cubicBezTo>
                  <a:cubicBezTo>
                    <a:pt x="15632" y="11340"/>
                    <a:pt x="15632" y="11340"/>
                    <a:pt x="15632" y="11340"/>
                  </a:cubicBezTo>
                  <a:cubicBezTo>
                    <a:pt x="15632" y="11340"/>
                    <a:pt x="15632" y="11610"/>
                    <a:pt x="15916" y="11610"/>
                  </a:cubicBezTo>
                  <a:cubicBezTo>
                    <a:pt x="15916" y="11610"/>
                    <a:pt x="15916" y="11340"/>
                    <a:pt x="15916" y="11340"/>
                  </a:cubicBezTo>
                  <a:cubicBezTo>
                    <a:pt x="15916" y="11340"/>
                    <a:pt x="15916" y="11340"/>
                    <a:pt x="16200" y="11340"/>
                  </a:cubicBezTo>
                  <a:cubicBezTo>
                    <a:pt x="16200" y="11340"/>
                    <a:pt x="15916" y="11340"/>
                    <a:pt x="16200" y="11340"/>
                  </a:cubicBezTo>
                  <a:cubicBezTo>
                    <a:pt x="16200" y="11070"/>
                    <a:pt x="16200" y="11070"/>
                    <a:pt x="16200" y="11070"/>
                  </a:cubicBezTo>
                  <a:cubicBezTo>
                    <a:pt x="16200" y="11070"/>
                    <a:pt x="16200" y="10800"/>
                    <a:pt x="16200" y="10800"/>
                  </a:cubicBezTo>
                  <a:cubicBezTo>
                    <a:pt x="16200" y="10530"/>
                    <a:pt x="16200" y="10530"/>
                    <a:pt x="16200" y="10530"/>
                  </a:cubicBezTo>
                  <a:cubicBezTo>
                    <a:pt x="16200" y="10530"/>
                    <a:pt x="16200" y="10260"/>
                    <a:pt x="16200" y="10260"/>
                  </a:cubicBezTo>
                  <a:close/>
                  <a:moveTo>
                    <a:pt x="11084" y="11880"/>
                  </a:moveTo>
                  <a:cubicBezTo>
                    <a:pt x="11084" y="11880"/>
                    <a:pt x="11368" y="11880"/>
                    <a:pt x="11368" y="11880"/>
                  </a:cubicBezTo>
                  <a:cubicBezTo>
                    <a:pt x="11368" y="11880"/>
                    <a:pt x="11653" y="12420"/>
                    <a:pt x="11653" y="12150"/>
                  </a:cubicBezTo>
                  <a:cubicBezTo>
                    <a:pt x="11653" y="11880"/>
                    <a:pt x="11653" y="12150"/>
                    <a:pt x="11937" y="12150"/>
                  </a:cubicBezTo>
                  <a:cubicBezTo>
                    <a:pt x="12221" y="12150"/>
                    <a:pt x="11937" y="11880"/>
                    <a:pt x="11937" y="11610"/>
                  </a:cubicBezTo>
                  <a:cubicBezTo>
                    <a:pt x="11653" y="11610"/>
                    <a:pt x="11368" y="11610"/>
                    <a:pt x="11084" y="11340"/>
                  </a:cubicBezTo>
                  <a:cubicBezTo>
                    <a:pt x="11084" y="11070"/>
                    <a:pt x="10800" y="10530"/>
                    <a:pt x="11084" y="10530"/>
                  </a:cubicBezTo>
                  <a:cubicBezTo>
                    <a:pt x="11084" y="10260"/>
                    <a:pt x="10800" y="10260"/>
                    <a:pt x="10800" y="9990"/>
                  </a:cubicBezTo>
                  <a:cubicBezTo>
                    <a:pt x="10800" y="9990"/>
                    <a:pt x="10516" y="9990"/>
                    <a:pt x="10516" y="9990"/>
                  </a:cubicBezTo>
                  <a:cubicBezTo>
                    <a:pt x="10232" y="9990"/>
                    <a:pt x="9947" y="9990"/>
                    <a:pt x="9947" y="9720"/>
                  </a:cubicBezTo>
                  <a:cubicBezTo>
                    <a:pt x="9947" y="9720"/>
                    <a:pt x="9947" y="9720"/>
                    <a:pt x="9663" y="9720"/>
                  </a:cubicBezTo>
                  <a:cubicBezTo>
                    <a:pt x="9663" y="9720"/>
                    <a:pt x="9663" y="9720"/>
                    <a:pt x="9379" y="9720"/>
                  </a:cubicBezTo>
                  <a:cubicBezTo>
                    <a:pt x="9379" y="9450"/>
                    <a:pt x="9095" y="9450"/>
                    <a:pt x="9095" y="9180"/>
                  </a:cubicBezTo>
                  <a:cubicBezTo>
                    <a:pt x="9095" y="9180"/>
                    <a:pt x="8811" y="8910"/>
                    <a:pt x="8811" y="8910"/>
                  </a:cubicBezTo>
                  <a:cubicBezTo>
                    <a:pt x="8811" y="8910"/>
                    <a:pt x="8242" y="8910"/>
                    <a:pt x="8242" y="8910"/>
                  </a:cubicBezTo>
                  <a:cubicBezTo>
                    <a:pt x="8242" y="8910"/>
                    <a:pt x="7958" y="9180"/>
                    <a:pt x="7958" y="9180"/>
                  </a:cubicBezTo>
                  <a:cubicBezTo>
                    <a:pt x="7958" y="9180"/>
                    <a:pt x="7389" y="9180"/>
                    <a:pt x="7389" y="9450"/>
                  </a:cubicBezTo>
                  <a:cubicBezTo>
                    <a:pt x="7674" y="9450"/>
                    <a:pt x="7958" y="9450"/>
                    <a:pt x="7674" y="9180"/>
                  </a:cubicBezTo>
                  <a:cubicBezTo>
                    <a:pt x="7958" y="9180"/>
                    <a:pt x="7958" y="9450"/>
                    <a:pt x="7958" y="9450"/>
                  </a:cubicBezTo>
                  <a:cubicBezTo>
                    <a:pt x="7958" y="9450"/>
                    <a:pt x="8242" y="9450"/>
                    <a:pt x="8242" y="9450"/>
                  </a:cubicBezTo>
                  <a:cubicBezTo>
                    <a:pt x="8526" y="9450"/>
                    <a:pt x="8811" y="9720"/>
                    <a:pt x="9095" y="9990"/>
                  </a:cubicBezTo>
                  <a:cubicBezTo>
                    <a:pt x="9095" y="9990"/>
                    <a:pt x="9095" y="10260"/>
                    <a:pt x="9379" y="10260"/>
                  </a:cubicBezTo>
                  <a:cubicBezTo>
                    <a:pt x="9379" y="10260"/>
                    <a:pt x="9663" y="10530"/>
                    <a:pt x="9379" y="10800"/>
                  </a:cubicBezTo>
                  <a:cubicBezTo>
                    <a:pt x="9379" y="10530"/>
                    <a:pt x="9379" y="10800"/>
                    <a:pt x="9379" y="10530"/>
                  </a:cubicBezTo>
                  <a:cubicBezTo>
                    <a:pt x="9663" y="11070"/>
                    <a:pt x="10516" y="10800"/>
                    <a:pt x="10516" y="10800"/>
                  </a:cubicBezTo>
                  <a:cubicBezTo>
                    <a:pt x="10800" y="10800"/>
                    <a:pt x="10800" y="11070"/>
                    <a:pt x="10516" y="11070"/>
                  </a:cubicBezTo>
                  <a:cubicBezTo>
                    <a:pt x="10800" y="11070"/>
                    <a:pt x="10800" y="11070"/>
                    <a:pt x="10800" y="11070"/>
                  </a:cubicBezTo>
                  <a:cubicBezTo>
                    <a:pt x="10800" y="11070"/>
                    <a:pt x="10800" y="11070"/>
                    <a:pt x="10800" y="11340"/>
                  </a:cubicBezTo>
                  <a:cubicBezTo>
                    <a:pt x="10800" y="11340"/>
                    <a:pt x="10800" y="11340"/>
                    <a:pt x="10800" y="11340"/>
                  </a:cubicBezTo>
                  <a:cubicBezTo>
                    <a:pt x="10800" y="11340"/>
                    <a:pt x="10800" y="11340"/>
                    <a:pt x="10800" y="11340"/>
                  </a:cubicBezTo>
                  <a:cubicBezTo>
                    <a:pt x="10800" y="11340"/>
                    <a:pt x="10800" y="11340"/>
                    <a:pt x="10800" y="11340"/>
                  </a:cubicBezTo>
                  <a:cubicBezTo>
                    <a:pt x="10800" y="11340"/>
                    <a:pt x="10800" y="11340"/>
                    <a:pt x="10800" y="11340"/>
                  </a:cubicBezTo>
                  <a:cubicBezTo>
                    <a:pt x="11084" y="11340"/>
                    <a:pt x="11084" y="11610"/>
                    <a:pt x="11084" y="11610"/>
                  </a:cubicBezTo>
                  <a:cubicBezTo>
                    <a:pt x="11084" y="11610"/>
                    <a:pt x="11084" y="11610"/>
                    <a:pt x="11084" y="11880"/>
                  </a:cubicBezTo>
                  <a:close/>
                  <a:moveTo>
                    <a:pt x="17337" y="8910"/>
                  </a:moveTo>
                  <a:cubicBezTo>
                    <a:pt x="17053" y="8910"/>
                    <a:pt x="17053" y="8640"/>
                    <a:pt x="17053" y="8640"/>
                  </a:cubicBezTo>
                  <a:cubicBezTo>
                    <a:pt x="17053" y="8370"/>
                    <a:pt x="17053" y="8640"/>
                    <a:pt x="17053" y="8640"/>
                  </a:cubicBezTo>
                  <a:cubicBezTo>
                    <a:pt x="17053" y="8910"/>
                    <a:pt x="17337" y="8910"/>
                    <a:pt x="17337" y="8640"/>
                  </a:cubicBezTo>
                  <a:cubicBezTo>
                    <a:pt x="17337" y="8640"/>
                    <a:pt x="17337" y="8370"/>
                    <a:pt x="17053" y="8370"/>
                  </a:cubicBezTo>
                  <a:cubicBezTo>
                    <a:pt x="17053" y="8370"/>
                    <a:pt x="16484" y="8100"/>
                    <a:pt x="16768" y="7830"/>
                  </a:cubicBezTo>
                  <a:cubicBezTo>
                    <a:pt x="16768" y="7830"/>
                    <a:pt x="16768" y="7830"/>
                    <a:pt x="16768" y="7830"/>
                  </a:cubicBezTo>
                  <a:cubicBezTo>
                    <a:pt x="16484" y="7830"/>
                    <a:pt x="16484" y="7830"/>
                    <a:pt x="16200" y="7830"/>
                  </a:cubicBezTo>
                  <a:cubicBezTo>
                    <a:pt x="16200" y="7830"/>
                    <a:pt x="15916" y="8100"/>
                    <a:pt x="15916" y="7830"/>
                  </a:cubicBezTo>
                  <a:cubicBezTo>
                    <a:pt x="15632" y="8100"/>
                    <a:pt x="15632" y="7830"/>
                    <a:pt x="15347" y="8100"/>
                  </a:cubicBezTo>
                  <a:cubicBezTo>
                    <a:pt x="15347" y="8100"/>
                    <a:pt x="15347" y="8370"/>
                    <a:pt x="15347" y="8370"/>
                  </a:cubicBezTo>
                  <a:cubicBezTo>
                    <a:pt x="15347" y="8370"/>
                    <a:pt x="15916" y="8640"/>
                    <a:pt x="15916" y="8640"/>
                  </a:cubicBezTo>
                  <a:cubicBezTo>
                    <a:pt x="15916" y="8640"/>
                    <a:pt x="16484" y="8100"/>
                    <a:pt x="16484" y="8370"/>
                  </a:cubicBezTo>
                  <a:cubicBezTo>
                    <a:pt x="16484" y="8370"/>
                    <a:pt x="16200" y="8640"/>
                    <a:pt x="15916" y="8640"/>
                  </a:cubicBezTo>
                  <a:cubicBezTo>
                    <a:pt x="16200" y="8640"/>
                    <a:pt x="16200" y="8910"/>
                    <a:pt x="16200" y="8910"/>
                  </a:cubicBezTo>
                  <a:cubicBezTo>
                    <a:pt x="16200" y="8910"/>
                    <a:pt x="16484" y="8910"/>
                    <a:pt x="16484" y="8910"/>
                  </a:cubicBezTo>
                  <a:cubicBezTo>
                    <a:pt x="16768" y="8910"/>
                    <a:pt x="17053" y="9180"/>
                    <a:pt x="17337" y="8910"/>
                  </a:cubicBezTo>
                  <a:close/>
                  <a:moveTo>
                    <a:pt x="1989" y="9180"/>
                  </a:moveTo>
                  <a:cubicBezTo>
                    <a:pt x="1989" y="9180"/>
                    <a:pt x="1989" y="9180"/>
                    <a:pt x="2274" y="9450"/>
                  </a:cubicBezTo>
                  <a:cubicBezTo>
                    <a:pt x="1989" y="9450"/>
                    <a:pt x="1989" y="9450"/>
                    <a:pt x="1989" y="9720"/>
                  </a:cubicBezTo>
                  <a:cubicBezTo>
                    <a:pt x="1989" y="9720"/>
                    <a:pt x="2274" y="9720"/>
                    <a:pt x="2274" y="9720"/>
                  </a:cubicBezTo>
                  <a:cubicBezTo>
                    <a:pt x="2274" y="9450"/>
                    <a:pt x="2274" y="9720"/>
                    <a:pt x="2558" y="9990"/>
                  </a:cubicBezTo>
                  <a:cubicBezTo>
                    <a:pt x="2558" y="9990"/>
                    <a:pt x="2558" y="9990"/>
                    <a:pt x="2558" y="10260"/>
                  </a:cubicBezTo>
                  <a:cubicBezTo>
                    <a:pt x="2842" y="10260"/>
                    <a:pt x="2558" y="10260"/>
                    <a:pt x="2842" y="10530"/>
                  </a:cubicBezTo>
                  <a:cubicBezTo>
                    <a:pt x="2842" y="10530"/>
                    <a:pt x="2842" y="10530"/>
                    <a:pt x="2842" y="10530"/>
                  </a:cubicBezTo>
                  <a:cubicBezTo>
                    <a:pt x="2842" y="10530"/>
                    <a:pt x="2842" y="10530"/>
                    <a:pt x="2842" y="10530"/>
                  </a:cubicBezTo>
                  <a:cubicBezTo>
                    <a:pt x="2842" y="10530"/>
                    <a:pt x="2842" y="10530"/>
                    <a:pt x="2842" y="10530"/>
                  </a:cubicBezTo>
                  <a:cubicBezTo>
                    <a:pt x="2842" y="10530"/>
                    <a:pt x="2842" y="10530"/>
                    <a:pt x="2842" y="10800"/>
                  </a:cubicBezTo>
                  <a:cubicBezTo>
                    <a:pt x="2842" y="10800"/>
                    <a:pt x="2842" y="10800"/>
                    <a:pt x="2842" y="10800"/>
                  </a:cubicBezTo>
                  <a:cubicBezTo>
                    <a:pt x="2842" y="10800"/>
                    <a:pt x="2842" y="10800"/>
                    <a:pt x="2842" y="10800"/>
                  </a:cubicBezTo>
                  <a:cubicBezTo>
                    <a:pt x="2842" y="10800"/>
                    <a:pt x="3126" y="10800"/>
                    <a:pt x="2842" y="10800"/>
                  </a:cubicBezTo>
                  <a:cubicBezTo>
                    <a:pt x="2842" y="10800"/>
                    <a:pt x="2842" y="10800"/>
                    <a:pt x="2842" y="11070"/>
                  </a:cubicBezTo>
                  <a:cubicBezTo>
                    <a:pt x="2842" y="11070"/>
                    <a:pt x="2842" y="10800"/>
                    <a:pt x="2842" y="10800"/>
                  </a:cubicBezTo>
                  <a:cubicBezTo>
                    <a:pt x="2842" y="11070"/>
                    <a:pt x="2842" y="11070"/>
                    <a:pt x="2842" y="11070"/>
                  </a:cubicBezTo>
                  <a:cubicBezTo>
                    <a:pt x="2842" y="11070"/>
                    <a:pt x="3126" y="11070"/>
                    <a:pt x="3126" y="11070"/>
                  </a:cubicBezTo>
                  <a:cubicBezTo>
                    <a:pt x="3126" y="11070"/>
                    <a:pt x="3126" y="11070"/>
                    <a:pt x="3126" y="11070"/>
                  </a:cubicBezTo>
                  <a:cubicBezTo>
                    <a:pt x="3126" y="11070"/>
                    <a:pt x="3126" y="11070"/>
                    <a:pt x="3126" y="11070"/>
                  </a:cubicBezTo>
                  <a:cubicBezTo>
                    <a:pt x="3126" y="11070"/>
                    <a:pt x="3126" y="11070"/>
                    <a:pt x="3126" y="11070"/>
                  </a:cubicBezTo>
                  <a:cubicBezTo>
                    <a:pt x="3411" y="11070"/>
                    <a:pt x="3411" y="11070"/>
                    <a:pt x="3411" y="11070"/>
                  </a:cubicBezTo>
                  <a:cubicBezTo>
                    <a:pt x="3411" y="10800"/>
                    <a:pt x="3695" y="10800"/>
                    <a:pt x="3411" y="10800"/>
                  </a:cubicBezTo>
                  <a:cubicBezTo>
                    <a:pt x="3695" y="10800"/>
                    <a:pt x="3695" y="10800"/>
                    <a:pt x="3695" y="10800"/>
                  </a:cubicBezTo>
                  <a:cubicBezTo>
                    <a:pt x="3411" y="10800"/>
                    <a:pt x="3411" y="10530"/>
                    <a:pt x="3411" y="10530"/>
                  </a:cubicBezTo>
                  <a:cubicBezTo>
                    <a:pt x="3411" y="10530"/>
                    <a:pt x="3695" y="10800"/>
                    <a:pt x="3695" y="11070"/>
                  </a:cubicBezTo>
                  <a:cubicBezTo>
                    <a:pt x="3695" y="10800"/>
                    <a:pt x="3979" y="11070"/>
                    <a:pt x="3979" y="10800"/>
                  </a:cubicBezTo>
                  <a:cubicBezTo>
                    <a:pt x="3979" y="11070"/>
                    <a:pt x="3979" y="11070"/>
                    <a:pt x="3979" y="11070"/>
                  </a:cubicBezTo>
                  <a:cubicBezTo>
                    <a:pt x="3979" y="11070"/>
                    <a:pt x="3979" y="11070"/>
                    <a:pt x="3979" y="11070"/>
                  </a:cubicBezTo>
                  <a:cubicBezTo>
                    <a:pt x="3979" y="11070"/>
                    <a:pt x="3979" y="11070"/>
                    <a:pt x="3979" y="11070"/>
                  </a:cubicBezTo>
                  <a:cubicBezTo>
                    <a:pt x="3979" y="11070"/>
                    <a:pt x="3695" y="11070"/>
                    <a:pt x="3695" y="11070"/>
                  </a:cubicBezTo>
                  <a:cubicBezTo>
                    <a:pt x="3979" y="11070"/>
                    <a:pt x="3979" y="11070"/>
                    <a:pt x="4263" y="11070"/>
                  </a:cubicBezTo>
                  <a:cubicBezTo>
                    <a:pt x="4263" y="11070"/>
                    <a:pt x="4547" y="10800"/>
                    <a:pt x="4547" y="11070"/>
                  </a:cubicBezTo>
                  <a:cubicBezTo>
                    <a:pt x="4547" y="11070"/>
                    <a:pt x="4832" y="10800"/>
                    <a:pt x="4832" y="10800"/>
                  </a:cubicBezTo>
                  <a:cubicBezTo>
                    <a:pt x="4832" y="10800"/>
                    <a:pt x="5116" y="10800"/>
                    <a:pt x="5116" y="10800"/>
                  </a:cubicBezTo>
                  <a:cubicBezTo>
                    <a:pt x="5400" y="10800"/>
                    <a:pt x="5684" y="10800"/>
                    <a:pt x="5684" y="11070"/>
                  </a:cubicBezTo>
                  <a:cubicBezTo>
                    <a:pt x="5968" y="10800"/>
                    <a:pt x="6253" y="11070"/>
                    <a:pt x="6253" y="10800"/>
                  </a:cubicBezTo>
                  <a:cubicBezTo>
                    <a:pt x="6253" y="10800"/>
                    <a:pt x="6253" y="10800"/>
                    <a:pt x="6253" y="10800"/>
                  </a:cubicBezTo>
                  <a:cubicBezTo>
                    <a:pt x="6253" y="10800"/>
                    <a:pt x="6253" y="10800"/>
                    <a:pt x="6253" y="10800"/>
                  </a:cubicBezTo>
                  <a:cubicBezTo>
                    <a:pt x="6537" y="10800"/>
                    <a:pt x="6537" y="11070"/>
                    <a:pt x="6821" y="11070"/>
                  </a:cubicBezTo>
                  <a:cubicBezTo>
                    <a:pt x="6821" y="11340"/>
                    <a:pt x="6821" y="11070"/>
                    <a:pt x="7105" y="11070"/>
                  </a:cubicBezTo>
                  <a:cubicBezTo>
                    <a:pt x="6821" y="10800"/>
                    <a:pt x="7105" y="11070"/>
                    <a:pt x="6821" y="10800"/>
                  </a:cubicBezTo>
                  <a:cubicBezTo>
                    <a:pt x="7105" y="10800"/>
                    <a:pt x="7105" y="11070"/>
                    <a:pt x="7105" y="11070"/>
                  </a:cubicBezTo>
                  <a:cubicBezTo>
                    <a:pt x="7105" y="11070"/>
                    <a:pt x="7105" y="11070"/>
                    <a:pt x="7389" y="11340"/>
                  </a:cubicBezTo>
                  <a:cubicBezTo>
                    <a:pt x="7389" y="11340"/>
                    <a:pt x="7389" y="11340"/>
                    <a:pt x="7389" y="11340"/>
                  </a:cubicBezTo>
                  <a:cubicBezTo>
                    <a:pt x="7389" y="11340"/>
                    <a:pt x="7389" y="11340"/>
                    <a:pt x="7674" y="11340"/>
                  </a:cubicBezTo>
                  <a:cubicBezTo>
                    <a:pt x="7674" y="11340"/>
                    <a:pt x="7674" y="11340"/>
                    <a:pt x="7674" y="11340"/>
                  </a:cubicBezTo>
                  <a:cubicBezTo>
                    <a:pt x="7674" y="11340"/>
                    <a:pt x="7674" y="11340"/>
                    <a:pt x="7674" y="11610"/>
                  </a:cubicBezTo>
                  <a:cubicBezTo>
                    <a:pt x="7674" y="11610"/>
                    <a:pt x="7674" y="11610"/>
                    <a:pt x="7958" y="11610"/>
                  </a:cubicBezTo>
                  <a:cubicBezTo>
                    <a:pt x="7674" y="11340"/>
                    <a:pt x="7674" y="11340"/>
                    <a:pt x="7674" y="11340"/>
                  </a:cubicBezTo>
                  <a:cubicBezTo>
                    <a:pt x="7674" y="11340"/>
                    <a:pt x="7958" y="11340"/>
                    <a:pt x="7958" y="11610"/>
                  </a:cubicBezTo>
                  <a:cubicBezTo>
                    <a:pt x="7958" y="11610"/>
                    <a:pt x="7958" y="11610"/>
                    <a:pt x="7958" y="11610"/>
                  </a:cubicBezTo>
                  <a:cubicBezTo>
                    <a:pt x="8242" y="11610"/>
                    <a:pt x="8242" y="11340"/>
                    <a:pt x="8242" y="11610"/>
                  </a:cubicBezTo>
                  <a:cubicBezTo>
                    <a:pt x="8242" y="11610"/>
                    <a:pt x="8242" y="11610"/>
                    <a:pt x="8242" y="11610"/>
                  </a:cubicBezTo>
                  <a:cubicBezTo>
                    <a:pt x="8242" y="11610"/>
                    <a:pt x="8526" y="11610"/>
                    <a:pt x="8526" y="11610"/>
                  </a:cubicBezTo>
                  <a:cubicBezTo>
                    <a:pt x="8242" y="11610"/>
                    <a:pt x="8526" y="11610"/>
                    <a:pt x="8242" y="11880"/>
                  </a:cubicBezTo>
                  <a:cubicBezTo>
                    <a:pt x="8242" y="11880"/>
                    <a:pt x="7958" y="11880"/>
                    <a:pt x="7958" y="11880"/>
                  </a:cubicBezTo>
                  <a:cubicBezTo>
                    <a:pt x="7674" y="11880"/>
                    <a:pt x="7674" y="11880"/>
                    <a:pt x="7389" y="11880"/>
                  </a:cubicBezTo>
                  <a:cubicBezTo>
                    <a:pt x="7674" y="11880"/>
                    <a:pt x="7674" y="11880"/>
                    <a:pt x="7674" y="11880"/>
                  </a:cubicBezTo>
                  <a:cubicBezTo>
                    <a:pt x="7674" y="11880"/>
                    <a:pt x="7674" y="11880"/>
                    <a:pt x="7674" y="11880"/>
                  </a:cubicBezTo>
                  <a:cubicBezTo>
                    <a:pt x="7958" y="12150"/>
                    <a:pt x="7958" y="12420"/>
                    <a:pt x="7674" y="12150"/>
                  </a:cubicBezTo>
                  <a:cubicBezTo>
                    <a:pt x="7389" y="12150"/>
                    <a:pt x="7105" y="11880"/>
                    <a:pt x="7105" y="11880"/>
                  </a:cubicBezTo>
                  <a:cubicBezTo>
                    <a:pt x="6821" y="11880"/>
                    <a:pt x="6537" y="11610"/>
                    <a:pt x="6253" y="11610"/>
                  </a:cubicBezTo>
                  <a:cubicBezTo>
                    <a:pt x="5968" y="11610"/>
                    <a:pt x="5968" y="11610"/>
                    <a:pt x="5684" y="11340"/>
                  </a:cubicBezTo>
                  <a:cubicBezTo>
                    <a:pt x="5684" y="11340"/>
                    <a:pt x="5684" y="11340"/>
                    <a:pt x="5684" y="11340"/>
                  </a:cubicBezTo>
                  <a:cubicBezTo>
                    <a:pt x="5684" y="11340"/>
                    <a:pt x="5400" y="11070"/>
                    <a:pt x="5400" y="11070"/>
                  </a:cubicBezTo>
                  <a:cubicBezTo>
                    <a:pt x="5116" y="11070"/>
                    <a:pt x="5116" y="11070"/>
                    <a:pt x="4832" y="11070"/>
                  </a:cubicBezTo>
                  <a:cubicBezTo>
                    <a:pt x="4547" y="11070"/>
                    <a:pt x="4547" y="11610"/>
                    <a:pt x="4263" y="11610"/>
                  </a:cubicBezTo>
                  <a:cubicBezTo>
                    <a:pt x="3979" y="11610"/>
                    <a:pt x="3979" y="11610"/>
                    <a:pt x="3695" y="11340"/>
                  </a:cubicBezTo>
                  <a:cubicBezTo>
                    <a:pt x="3695" y="11340"/>
                    <a:pt x="3695" y="11610"/>
                    <a:pt x="3695" y="11610"/>
                  </a:cubicBezTo>
                  <a:cubicBezTo>
                    <a:pt x="3695" y="11340"/>
                    <a:pt x="3695" y="11340"/>
                    <a:pt x="3695" y="11340"/>
                  </a:cubicBezTo>
                  <a:cubicBezTo>
                    <a:pt x="3695" y="11610"/>
                    <a:pt x="3695" y="11880"/>
                    <a:pt x="3411" y="12150"/>
                  </a:cubicBezTo>
                  <a:cubicBezTo>
                    <a:pt x="3411" y="12150"/>
                    <a:pt x="3411" y="11880"/>
                    <a:pt x="3411" y="11880"/>
                  </a:cubicBezTo>
                  <a:cubicBezTo>
                    <a:pt x="3411" y="12150"/>
                    <a:pt x="3126" y="12420"/>
                    <a:pt x="3126" y="12150"/>
                  </a:cubicBezTo>
                  <a:cubicBezTo>
                    <a:pt x="2842" y="12690"/>
                    <a:pt x="2842" y="12690"/>
                    <a:pt x="3126" y="12690"/>
                  </a:cubicBezTo>
                  <a:cubicBezTo>
                    <a:pt x="3411" y="12960"/>
                    <a:pt x="3411" y="12960"/>
                    <a:pt x="3411" y="13230"/>
                  </a:cubicBezTo>
                  <a:cubicBezTo>
                    <a:pt x="3411" y="12960"/>
                    <a:pt x="3979" y="13230"/>
                    <a:pt x="3979" y="13500"/>
                  </a:cubicBezTo>
                  <a:cubicBezTo>
                    <a:pt x="4263" y="13500"/>
                    <a:pt x="4263" y="13770"/>
                    <a:pt x="4547" y="14040"/>
                  </a:cubicBezTo>
                  <a:cubicBezTo>
                    <a:pt x="4547" y="14310"/>
                    <a:pt x="4263" y="14310"/>
                    <a:pt x="4263" y="14580"/>
                  </a:cubicBezTo>
                  <a:cubicBezTo>
                    <a:pt x="3979" y="14850"/>
                    <a:pt x="4263" y="15120"/>
                    <a:pt x="4263" y="15390"/>
                  </a:cubicBezTo>
                  <a:cubicBezTo>
                    <a:pt x="4547" y="15390"/>
                    <a:pt x="4263" y="15390"/>
                    <a:pt x="4547" y="15390"/>
                  </a:cubicBezTo>
                  <a:cubicBezTo>
                    <a:pt x="4547" y="15390"/>
                    <a:pt x="4263" y="15390"/>
                    <a:pt x="4263" y="15390"/>
                  </a:cubicBezTo>
                  <a:cubicBezTo>
                    <a:pt x="4547" y="15390"/>
                    <a:pt x="4547" y="15390"/>
                    <a:pt x="4547" y="15660"/>
                  </a:cubicBezTo>
                  <a:cubicBezTo>
                    <a:pt x="4547" y="15660"/>
                    <a:pt x="4547" y="15660"/>
                    <a:pt x="4547" y="15930"/>
                  </a:cubicBezTo>
                  <a:cubicBezTo>
                    <a:pt x="4547" y="15930"/>
                    <a:pt x="4832" y="15930"/>
                    <a:pt x="4832" y="15930"/>
                  </a:cubicBezTo>
                  <a:cubicBezTo>
                    <a:pt x="4832" y="15930"/>
                    <a:pt x="4832" y="15930"/>
                    <a:pt x="4832" y="15930"/>
                  </a:cubicBezTo>
                  <a:cubicBezTo>
                    <a:pt x="5116" y="16200"/>
                    <a:pt x="5116" y="15930"/>
                    <a:pt x="5116" y="15930"/>
                  </a:cubicBezTo>
                  <a:cubicBezTo>
                    <a:pt x="5116" y="15660"/>
                    <a:pt x="5116" y="15390"/>
                    <a:pt x="5116" y="15390"/>
                  </a:cubicBezTo>
                  <a:cubicBezTo>
                    <a:pt x="5116" y="15120"/>
                    <a:pt x="5400" y="15120"/>
                    <a:pt x="5684" y="15120"/>
                  </a:cubicBezTo>
                  <a:cubicBezTo>
                    <a:pt x="5684" y="15120"/>
                    <a:pt x="5684" y="15390"/>
                    <a:pt x="5684" y="15390"/>
                  </a:cubicBezTo>
                  <a:cubicBezTo>
                    <a:pt x="5684" y="15660"/>
                    <a:pt x="5684" y="15390"/>
                    <a:pt x="5968" y="15660"/>
                  </a:cubicBezTo>
                  <a:cubicBezTo>
                    <a:pt x="5968" y="15660"/>
                    <a:pt x="5968" y="16200"/>
                    <a:pt x="6253" y="16200"/>
                  </a:cubicBezTo>
                  <a:cubicBezTo>
                    <a:pt x="6253" y="16200"/>
                    <a:pt x="6253" y="16200"/>
                    <a:pt x="6253" y="16470"/>
                  </a:cubicBezTo>
                  <a:cubicBezTo>
                    <a:pt x="6253" y="16470"/>
                    <a:pt x="6253" y="16470"/>
                    <a:pt x="6253" y="16470"/>
                  </a:cubicBezTo>
                  <a:cubicBezTo>
                    <a:pt x="6253" y="16740"/>
                    <a:pt x="6253" y="16740"/>
                    <a:pt x="6253" y="16740"/>
                  </a:cubicBezTo>
                  <a:cubicBezTo>
                    <a:pt x="6253" y="16740"/>
                    <a:pt x="6253" y="16740"/>
                    <a:pt x="6537" y="17010"/>
                  </a:cubicBezTo>
                  <a:cubicBezTo>
                    <a:pt x="6537" y="17010"/>
                    <a:pt x="6537" y="17010"/>
                    <a:pt x="6537" y="17010"/>
                  </a:cubicBezTo>
                  <a:cubicBezTo>
                    <a:pt x="6537" y="17010"/>
                    <a:pt x="6537" y="16470"/>
                    <a:pt x="6537" y="16470"/>
                  </a:cubicBezTo>
                  <a:cubicBezTo>
                    <a:pt x="6537" y="16470"/>
                    <a:pt x="6537" y="16470"/>
                    <a:pt x="6537" y="16470"/>
                  </a:cubicBezTo>
                  <a:cubicBezTo>
                    <a:pt x="6537" y="16470"/>
                    <a:pt x="6537" y="16200"/>
                    <a:pt x="6821" y="16200"/>
                  </a:cubicBezTo>
                  <a:cubicBezTo>
                    <a:pt x="6821" y="16200"/>
                    <a:pt x="6821" y="16200"/>
                    <a:pt x="6537" y="16200"/>
                  </a:cubicBezTo>
                  <a:cubicBezTo>
                    <a:pt x="6821" y="15930"/>
                    <a:pt x="6821" y="15660"/>
                    <a:pt x="7105" y="15930"/>
                  </a:cubicBezTo>
                  <a:cubicBezTo>
                    <a:pt x="7389" y="15930"/>
                    <a:pt x="7389" y="15930"/>
                    <a:pt x="7389" y="16200"/>
                  </a:cubicBezTo>
                  <a:cubicBezTo>
                    <a:pt x="7389" y="16200"/>
                    <a:pt x="7674" y="16200"/>
                    <a:pt x="7674" y="16470"/>
                  </a:cubicBezTo>
                  <a:cubicBezTo>
                    <a:pt x="7674" y="16470"/>
                    <a:pt x="7674" y="16740"/>
                    <a:pt x="7958" y="16740"/>
                  </a:cubicBezTo>
                  <a:cubicBezTo>
                    <a:pt x="7958" y="16740"/>
                    <a:pt x="7958" y="16740"/>
                    <a:pt x="7958" y="16740"/>
                  </a:cubicBezTo>
                  <a:cubicBezTo>
                    <a:pt x="8242" y="16740"/>
                    <a:pt x="7958" y="17010"/>
                    <a:pt x="8242" y="17010"/>
                  </a:cubicBezTo>
                  <a:cubicBezTo>
                    <a:pt x="8242" y="17010"/>
                    <a:pt x="8242" y="17010"/>
                    <a:pt x="8526" y="17010"/>
                  </a:cubicBezTo>
                  <a:cubicBezTo>
                    <a:pt x="8526" y="17010"/>
                    <a:pt x="8242" y="16740"/>
                    <a:pt x="8242" y="16740"/>
                  </a:cubicBezTo>
                  <a:cubicBezTo>
                    <a:pt x="8242" y="16740"/>
                    <a:pt x="8242" y="16740"/>
                    <a:pt x="8242" y="16740"/>
                  </a:cubicBezTo>
                  <a:cubicBezTo>
                    <a:pt x="8242" y="16470"/>
                    <a:pt x="7958" y="16200"/>
                    <a:pt x="7958" y="16200"/>
                  </a:cubicBezTo>
                  <a:cubicBezTo>
                    <a:pt x="7958" y="16200"/>
                    <a:pt x="7958" y="16200"/>
                    <a:pt x="7958" y="16200"/>
                  </a:cubicBezTo>
                  <a:cubicBezTo>
                    <a:pt x="7958" y="16200"/>
                    <a:pt x="7958" y="16200"/>
                    <a:pt x="7958" y="15930"/>
                  </a:cubicBezTo>
                  <a:cubicBezTo>
                    <a:pt x="8242" y="16200"/>
                    <a:pt x="8242" y="15930"/>
                    <a:pt x="8242" y="15930"/>
                  </a:cubicBezTo>
                  <a:cubicBezTo>
                    <a:pt x="8242" y="15930"/>
                    <a:pt x="8242" y="15930"/>
                    <a:pt x="8242" y="15930"/>
                  </a:cubicBezTo>
                  <a:cubicBezTo>
                    <a:pt x="8242" y="15660"/>
                    <a:pt x="7958" y="15390"/>
                    <a:pt x="7958" y="15390"/>
                  </a:cubicBezTo>
                  <a:cubicBezTo>
                    <a:pt x="7958" y="15390"/>
                    <a:pt x="7958" y="15390"/>
                    <a:pt x="7958" y="15390"/>
                  </a:cubicBezTo>
                  <a:cubicBezTo>
                    <a:pt x="7958" y="15390"/>
                    <a:pt x="7958" y="15390"/>
                    <a:pt x="7958" y="15390"/>
                  </a:cubicBezTo>
                  <a:cubicBezTo>
                    <a:pt x="7958" y="15120"/>
                    <a:pt x="7958" y="15120"/>
                    <a:pt x="7674" y="14850"/>
                  </a:cubicBezTo>
                  <a:cubicBezTo>
                    <a:pt x="7958" y="14850"/>
                    <a:pt x="7958" y="14850"/>
                    <a:pt x="7958" y="14850"/>
                  </a:cubicBezTo>
                  <a:cubicBezTo>
                    <a:pt x="7958" y="14850"/>
                    <a:pt x="7674" y="14850"/>
                    <a:pt x="7674" y="14850"/>
                  </a:cubicBezTo>
                  <a:cubicBezTo>
                    <a:pt x="7674" y="14850"/>
                    <a:pt x="7674" y="14850"/>
                    <a:pt x="7674" y="14580"/>
                  </a:cubicBezTo>
                  <a:cubicBezTo>
                    <a:pt x="7674" y="14580"/>
                    <a:pt x="7389" y="14310"/>
                    <a:pt x="7389" y="14310"/>
                  </a:cubicBezTo>
                  <a:cubicBezTo>
                    <a:pt x="7389" y="14310"/>
                    <a:pt x="7389" y="14040"/>
                    <a:pt x="7389" y="13770"/>
                  </a:cubicBezTo>
                  <a:cubicBezTo>
                    <a:pt x="7105" y="13770"/>
                    <a:pt x="7105" y="13230"/>
                    <a:pt x="7389" y="13500"/>
                  </a:cubicBezTo>
                  <a:cubicBezTo>
                    <a:pt x="7389" y="13500"/>
                    <a:pt x="7389" y="13500"/>
                    <a:pt x="7389" y="13500"/>
                  </a:cubicBezTo>
                  <a:cubicBezTo>
                    <a:pt x="7674" y="13500"/>
                    <a:pt x="7674" y="13500"/>
                    <a:pt x="7674" y="13500"/>
                  </a:cubicBezTo>
                  <a:cubicBezTo>
                    <a:pt x="7674" y="13500"/>
                    <a:pt x="7674" y="13500"/>
                    <a:pt x="7674" y="13500"/>
                  </a:cubicBezTo>
                  <a:cubicBezTo>
                    <a:pt x="7674" y="13500"/>
                    <a:pt x="7958" y="13770"/>
                    <a:pt x="7958" y="13770"/>
                  </a:cubicBezTo>
                  <a:cubicBezTo>
                    <a:pt x="7958" y="13770"/>
                    <a:pt x="7958" y="13770"/>
                    <a:pt x="7958" y="13770"/>
                  </a:cubicBezTo>
                  <a:cubicBezTo>
                    <a:pt x="7958" y="13770"/>
                    <a:pt x="7958" y="13770"/>
                    <a:pt x="7958" y="13770"/>
                  </a:cubicBezTo>
                  <a:cubicBezTo>
                    <a:pt x="8242" y="13770"/>
                    <a:pt x="8242" y="13770"/>
                    <a:pt x="8242" y="14040"/>
                  </a:cubicBezTo>
                  <a:cubicBezTo>
                    <a:pt x="8242" y="14040"/>
                    <a:pt x="8242" y="14040"/>
                    <a:pt x="8242" y="13770"/>
                  </a:cubicBezTo>
                  <a:cubicBezTo>
                    <a:pt x="8242" y="14040"/>
                    <a:pt x="8242" y="14040"/>
                    <a:pt x="7958" y="14040"/>
                  </a:cubicBezTo>
                  <a:cubicBezTo>
                    <a:pt x="7958" y="14040"/>
                    <a:pt x="8242" y="14040"/>
                    <a:pt x="8242" y="14310"/>
                  </a:cubicBezTo>
                  <a:cubicBezTo>
                    <a:pt x="8242" y="14310"/>
                    <a:pt x="8242" y="14310"/>
                    <a:pt x="8242" y="14310"/>
                  </a:cubicBezTo>
                  <a:cubicBezTo>
                    <a:pt x="8242" y="14310"/>
                    <a:pt x="8242" y="14310"/>
                    <a:pt x="8242" y="14310"/>
                  </a:cubicBezTo>
                  <a:cubicBezTo>
                    <a:pt x="8242" y="14310"/>
                    <a:pt x="8242" y="14310"/>
                    <a:pt x="8242" y="14310"/>
                  </a:cubicBezTo>
                  <a:cubicBezTo>
                    <a:pt x="8242" y="14310"/>
                    <a:pt x="8242" y="14310"/>
                    <a:pt x="8526" y="14310"/>
                  </a:cubicBezTo>
                  <a:cubicBezTo>
                    <a:pt x="8242" y="14040"/>
                    <a:pt x="8526" y="14040"/>
                    <a:pt x="8526" y="14040"/>
                  </a:cubicBezTo>
                  <a:cubicBezTo>
                    <a:pt x="8526" y="14040"/>
                    <a:pt x="8526" y="14040"/>
                    <a:pt x="8526" y="14040"/>
                  </a:cubicBezTo>
                  <a:cubicBezTo>
                    <a:pt x="8526" y="14040"/>
                    <a:pt x="8526" y="14040"/>
                    <a:pt x="8526" y="14040"/>
                  </a:cubicBezTo>
                  <a:cubicBezTo>
                    <a:pt x="8526" y="14040"/>
                    <a:pt x="8526" y="14040"/>
                    <a:pt x="8811" y="14040"/>
                  </a:cubicBezTo>
                  <a:cubicBezTo>
                    <a:pt x="8811" y="13770"/>
                    <a:pt x="9095" y="14040"/>
                    <a:pt x="9379" y="13770"/>
                  </a:cubicBezTo>
                  <a:cubicBezTo>
                    <a:pt x="9379" y="13770"/>
                    <a:pt x="9095" y="13770"/>
                    <a:pt x="8811" y="13500"/>
                  </a:cubicBezTo>
                  <a:cubicBezTo>
                    <a:pt x="8811" y="13500"/>
                    <a:pt x="9095" y="13500"/>
                    <a:pt x="9095" y="13500"/>
                  </a:cubicBezTo>
                  <a:cubicBezTo>
                    <a:pt x="8811" y="13500"/>
                    <a:pt x="9095" y="13230"/>
                    <a:pt x="8811" y="13230"/>
                  </a:cubicBezTo>
                  <a:cubicBezTo>
                    <a:pt x="8811" y="13230"/>
                    <a:pt x="8811" y="13230"/>
                    <a:pt x="8811" y="13230"/>
                  </a:cubicBezTo>
                  <a:cubicBezTo>
                    <a:pt x="8811" y="13230"/>
                    <a:pt x="8811" y="13500"/>
                    <a:pt x="8811" y="13500"/>
                  </a:cubicBezTo>
                  <a:cubicBezTo>
                    <a:pt x="8811" y="13770"/>
                    <a:pt x="8526" y="13500"/>
                    <a:pt x="8526" y="13500"/>
                  </a:cubicBezTo>
                  <a:cubicBezTo>
                    <a:pt x="8242" y="13230"/>
                    <a:pt x="8242" y="13230"/>
                    <a:pt x="8242" y="12960"/>
                  </a:cubicBezTo>
                  <a:cubicBezTo>
                    <a:pt x="7958" y="12960"/>
                    <a:pt x="8242" y="12960"/>
                    <a:pt x="8242" y="12690"/>
                  </a:cubicBezTo>
                  <a:cubicBezTo>
                    <a:pt x="8242" y="12420"/>
                    <a:pt x="7958" y="12690"/>
                    <a:pt x="7958" y="12690"/>
                  </a:cubicBezTo>
                  <a:cubicBezTo>
                    <a:pt x="7674" y="12420"/>
                    <a:pt x="8242" y="12420"/>
                    <a:pt x="8242" y="12420"/>
                  </a:cubicBezTo>
                  <a:cubicBezTo>
                    <a:pt x="8242" y="12420"/>
                    <a:pt x="8526" y="12150"/>
                    <a:pt x="8526" y="12150"/>
                  </a:cubicBezTo>
                  <a:cubicBezTo>
                    <a:pt x="8811" y="12150"/>
                    <a:pt x="8811" y="12150"/>
                    <a:pt x="9095" y="12150"/>
                  </a:cubicBezTo>
                  <a:cubicBezTo>
                    <a:pt x="9095" y="12150"/>
                    <a:pt x="9095" y="12150"/>
                    <a:pt x="8811" y="12150"/>
                  </a:cubicBezTo>
                  <a:cubicBezTo>
                    <a:pt x="9095" y="12150"/>
                    <a:pt x="9095" y="11880"/>
                    <a:pt x="9379" y="11880"/>
                  </a:cubicBezTo>
                  <a:cubicBezTo>
                    <a:pt x="9379" y="11880"/>
                    <a:pt x="9663" y="12150"/>
                    <a:pt x="9379" y="12150"/>
                  </a:cubicBezTo>
                  <a:cubicBezTo>
                    <a:pt x="9379" y="12150"/>
                    <a:pt x="9663" y="12150"/>
                    <a:pt x="9663" y="12150"/>
                  </a:cubicBezTo>
                  <a:cubicBezTo>
                    <a:pt x="9663" y="12150"/>
                    <a:pt x="9663" y="12420"/>
                    <a:pt x="9663" y="12420"/>
                  </a:cubicBezTo>
                  <a:cubicBezTo>
                    <a:pt x="9663" y="12150"/>
                    <a:pt x="9947" y="12690"/>
                    <a:pt x="9947" y="12690"/>
                  </a:cubicBezTo>
                  <a:cubicBezTo>
                    <a:pt x="9947" y="12690"/>
                    <a:pt x="9947" y="12690"/>
                    <a:pt x="9947" y="12690"/>
                  </a:cubicBezTo>
                  <a:cubicBezTo>
                    <a:pt x="10232" y="12690"/>
                    <a:pt x="10232" y="12690"/>
                    <a:pt x="10232" y="12690"/>
                  </a:cubicBezTo>
                  <a:cubicBezTo>
                    <a:pt x="10232" y="12960"/>
                    <a:pt x="10232" y="12960"/>
                    <a:pt x="10516" y="12960"/>
                  </a:cubicBezTo>
                  <a:cubicBezTo>
                    <a:pt x="10232" y="13230"/>
                    <a:pt x="10800" y="13230"/>
                    <a:pt x="10800" y="12960"/>
                  </a:cubicBezTo>
                  <a:cubicBezTo>
                    <a:pt x="10800" y="12960"/>
                    <a:pt x="10800" y="12960"/>
                    <a:pt x="10800" y="12960"/>
                  </a:cubicBezTo>
                  <a:cubicBezTo>
                    <a:pt x="10800" y="12960"/>
                    <a:pt x="10800" y="12960"/>
                    <a:pt x="10800" y="12960"/>
                  </a:cubicBezTo>
                  <a:cubicBezTo>
                    <a:pt x="10800" y="12690"/>
                    <a:pt x="10800" y="12420"/>
                    <a:pt x="10516" y="12420"/>
                  </a:cubicBezTo>
                  <a:cubicBezTo>
                    <a:pt x="10800" y="12420"/>
                    <a:pt x="10800" y="12420"/>
                    <a:pt x="10516" y="12420"/>
                  </a:cubicBezTo>
                  <a:cubicBezTo>
                    <a:pt x="10516" y="12150"/>
                    <a:pt x="10516" y="12150"/>
                    <a:pt x="10516" y="11880"/>
                  </a:cubicBezTo>
                  <a:cubicBezTo>
                    <a:pt x="10516" y="11880"/>
                    <a:pt x="10516" y="11610"/>
                    <a:pt x="10800" y="11610"/>
                  </a:cubicBezTo>
                  <a:cubicBezTo>
                    <a:pt x="10800" y="11340"/>
                    <a:pt x="10516" y="11070"/>
                    <a:pt x="10232" y="11070"/>
                  </a:cubicBezTo>
                  <a:cubicBezTo>
                    <a:pt x="9947" y="11070"/>
                    <a:pt x="9663" y="11070"/>
                    <a:pt x="9663" y="10800"/>
                  </a:cubicBezTo>
                  <a:cubicBezTo>
                    <a:pt x="9379" y="10800"/>
                    <a:pt x="9379" y="10800"/>
                    <a:pt x="9379" y="10530"/>
                  </a:cubicBezTo>
                  <a:cubicBezTo>
                    <a:pt x="9379" y="10530"/>
                    <a:pt x="9379" y="10530"/>
                    <a:pt x="9379" y="10530"/>
                  </a:cubicBezTo>
                  <a:cubicBezTo>
                    <a:pt x="9095" y="10530"/>
                    <a:pt x="8811" y="10530"/>
                    <a:pt x="8811" y="10530"/>
                  </a:cubicBezTo>
                  <a:cubicBezTo>
                    <a:pt x="8811" y="10530"/>
                    <a:pt x="8811" y="10530"/>
                    <a:pt x="8811" y="10530"/>
                  </a:cubicBezTo>
                  <a:cubicBezTo>
                    <a:pt x="8811" y="10260"/>
                    <a:pt x="8811" y="10260"/>
                    <a:pt x="8526" y="10260"/>
                  </a:cubicBezTo>
                  <a:cubicBezTo>
                    <a:pt x="8811" y="9990"/>
                    <a:pt x="8526" y="9990"/>
                    <a:pt x="8242" y="9990"/>
                  </a:cubicBezTo>
                  <a:cubicBezTo>
                    <a:pt x="8242" y="9990"/>
                    <a:pt x="8526" y="9990"/>
                    <a:pt x="8526" y="9990"/>
                  </a:cubicBezTo>
                  <a:cubicBezTo>
                    <a:pt x="8242" y="10260"/>
                    <a:pt x="8242" y="9990"/>
                    <a:pt x="7958" y="9990"/>
                  </a:cubicBezTo>
                  <a:cubicBezTo>
                    <a:pt x="7958" y="9720"/>
                    <a:pt x="7958" y="9720"/>
                    <a:pt x="7674" y="9720"/>
                  </a:cubicBezTo>
                  <a:cubicBezTo>
                    <a:pt x="7674" y="9720"/>
                    <a:pt x="7674" y="9450"/>
                    <a:pt x="7674" y="9720"/>
                  </a:cubicBezTo>
                  <a:cubicBezTo>
                    <a:pt x="7389" y="9720"/>
                    <a:pt x="7389" y="9720"/>
                    <a:pt x="7389" y="9720"/>
                  </a:cubicBezTo>
                  <a:cubicBezTo>
                    <a:pt x="7389" y="9720"/>
                    <a:pt x="7105" y="9450"/>
                    <a:pt x="7105" y="9450"/>
                  </a:cubicBezTo>
                  <a:cubicBezTo>
                    <a:pt x="7105" y="9450"/>
                    <a:pt x="7105" y="9450"/>
                    <a:pt x="7105" y="9450"/>
                  </a:cubicBezTo>
                  <a:cubicBezTo>
                    <a:pt x="7105" y="9450"/>
                    <a:pt x="6821" y="9450"/>
                    <a:pt x="6821" y="9450"/>
                  </a:cubicBezTo>
                  <a:cubicBezTo>
                    <a:pt x="6821" y="9450"/>
                    <a:pt x="6821" y="9450"/>
                    <a:pt x="6821" y="9450"/>
                  </a:cubicBezTo>
                  <a:cubicBezTo>
                    <a:pt x="6821" y="9450"/>
                    <a:pt x="6821" y="9450"/>
                    <a:pt x="6821" y="9450"/>
                  </a:cubicBezTo>
                  <a:cubicBezTo>
                    <a:pt x="6821" y="9450"/>
                    <a:pt x="6821" y="9450"/>
                    <a:pt x="6537" y="9450"/>
                  </a:cubicBezTo>
                  <a:cubicBezTo>
                    <a:pt x="6537" y="9450"/>
                    <a:pt x="6537" y="9450"/>
                    <a:pt x="6537" y="9180"/>
                  </a:cubicBezTo>
                  <a:cubicBezTo>
                    <a:pt x="6821" y="9180"/>
                    <a:pt x="6821" y="9180"/>
                    <a:pt x="6821" y="9180"/>
                  </a:cubicBezTo>
                  <a:cubicBezTo>
                    <a:pt x="7105" y="9180"/>
                    <a:pt x="7105" y="9450"/>
                    <a:pt x="7105" y="9450"/>
                  </a:cubicBezTo>
                  <a:cubicBezTo>
                    <a:pt x="7389" y="9450"/>
                    <a:pt x="7389" y="9180"/>
                    <a:pt x="7389" y="9180"/>
                  </a:cubicBezTo>
                  <a:cubicBezTo>
                    <a:pt x="7389" y="9180"/>
                    <a:pt x="7674" y="9180"/>
                    <a:pt x="7674" y="9180"/>
                  </a:cubicBezTo>
                  <a:cubicBezTo>
                    <a:pt x="7674" y="9180"/>
                    <a:pt x="7674" y="9180"/>
                    <a:pt x="7674" y="9180"/>
                  </a:cubicBezTo>
                  <a:cubicBezTo>
                    <a:pt x="7674" y="9180"/>
                    <a:pt x="7958" y="8910"/>
                    <a:pt x="7958" y="8910"/>
                  </a:cubicBezTo>
                  <a:cubicBezTo>
                    <a:pt x="7958" y="8910"/>
                    <a:pt x="7958" y="8910"/>
                    <a:pt x="7674" y="8910"/>
                  </a:cubicBezTo>
                  <a:cubicBezTo>
                    <a:pt x="7958" y="8640"/>
                    <a:pt x="7958" y="8640"/>
                    <a:pt x="7674" y="8370"/>
                  </a:cubicBezTo>
                  <a:cubicBezTo>
                    <a:pt x="7674" y="8640"/>
                    <a:pt x="7674" y="8640"/>
                    <a:pt x="7674" y="8640"/>
                  </a:cubicBezTo>
                  <a:cubicBezTo>
                    <a:pt x="7674" y="8370"/>
                    <a:pt x="7674" y="8370"/>
                    <a:pt x="7674" y="8370"/>
                  </a:cubicBezTo>
                  <a:cubicBezTo>
                    <a:pt x="7674" y="8370"/>
                    <a:pt x="7674" y="8370"/>
                    <a:pt x="7389" y="8370"/>
                  </a:cubicBezTo>
                  <a:cubicBezTo>
                    <a:pt x="7389" y="8100"/>
                    <a:pt x="7389" y="8100"/>
                    <a:pt x="7674" y="7830"/>
                  </a:cubicBezTo>
                  <a:cubicBezTo>
                    <a:pt x="7674" y="7830"/>
                    <a:pt x="7674" y="7830"/>
                    <a:pt x="7674" y="7830"/>
                  </a:cubicBezTo>
                  <a:cubicBezTo>
                    <a:pt x="7958" y="7830"/>
                    <a:pt x="7958" y="7830"/>
                    <a:pt x="7958" y="7830"/>
                  </a:cubicBezTo>
                  <a:cubicBezTo>
                    <a:pt x="8242" y="7830"/>
                    <a:pt x="8242" y="7830"/>
                    <a:pt x="8242" y="8100"/>
                  </a:cubicBezTo>
                  <a:cubicBezTo>
                    <a:pt x="8526" y="8100"/>
                    <a:pt x="8526" y="8370"/>
                    <a:pt x="8242" y="8370"/>
                  </a:cubicBezTo>
                  <a:cubicBezTo>
                    <a:pt x="8242" y="8640"/>
                    <a:pt x="8242" y="8640"/>
                    <a:pt x="8242" y="8640"/>
                  </a:cubicBezTo>
                  <a:cubicBezTo>
                    <a:pt x="8242" y="8640"/>
                    <a:pt x="8242" y="8370"/>
                    <a:pt x="8242" y="8370"/>
                  </a:cubicBezTo>
                  <a:cubicBezTo>
                    <a:pt x="8242" y="8370"/>
                    <a:pt x="7958" y="8640"/>
                    <a:pt x="7958" y="8640"/>
                  </a:cubicBezTo>
                  <a:cubicBezTo>
                    <a:pt x="8242" y="8640"/>
                    <a:pt x="8242" y="8640"/>
                    <a:pt x="8526" y="8640"/>
                  </a:cubicBezTo>
                  <a:cubicBezTo>
                    <a:pt x="8526" y="8640"/>
                    <a:pt x="8526" y="8640"/>
                    <a:pt x="8526" y="8370"/>
                  </a:cubicBezTo>
                  <a:cubicBezTo>
                    <a:pt x="8811" y="8370"/>
                    <a:pt x="8811" y="8370"/>
                    <a:pt x="8526" y="8100"/>
                  </a:cubicBezTo>
                  <a:cubicBezTo>
                    <a:pt x="8526" y="7830"/>
                    <a:pt x="8242" y="7560"/>
                    <a:pt x="8242" y="7290"/>
                  </a:cubicBezTo>
                  <a:cubicBezTo>
                    <a:pt x="7958" y="7290"/>
                    <a:pt x="7958" y="7290"/>
                    <a:pt x="7674" y="7020"/>
                  </a:cubicBezTo>
                  <a:cubicBezTo>
                    <a:pt x="7674" y="7020"/>
                    <a:pt x="7674" y="6750"/>
                    <a:pt x="7674" y="6480"/>
                  </a:cubicBezTo>
                  <a:cubicBezTo>
                    <a:pt x="7389" y="6480"/>
                    <a:pt x="7389" y="6210"/>
                    <a:pt x="7105" y="5940"/>
                  </a:cubicBezTo>
                  <a:cubicBezTo>
                    <a:pt x="7105" y="5940"/>
                    <a:pt x="7105" y="5940"/>
                    <a:pt x="7105" y="5940"/>
                  </a:cubicBezTo>
                  <a:cubicBezTo>
                    <a:pt x="7105" y="5670"/>
                    <a:pt x="6821" y="5670"/>
                    <a:pt x="6821" y="5670"/>
                  </a:cubicBezTo>
                  <a:cubicBezTo>
                    <a:pt x="6537" y="5400"/>
                    <a:pt x="6821" y="5130"/>
                    <a:pt x="6821" y="4860"/>
                  </a:cubicBezTo>
                  <a:cubicBezTo>
                    <a:pt x="6821" y="4860"/>
                    <a:pt x="7105" y="4590"/>
                    <a:pt x="7105" y="4590"/>
                  </a:cubicBezTo>
                  <a:cubicBezTo>
                    <a:pt x="7105" y="4320"/>
                    <a:pt x="6821" y="4590"/>
                    <a:pt x="6821" y="4320"/>
                  </a:cubicBezTo>
                  <a:cubicBezTo>
                    <a:pt x="6821" y="4320"/>
                    <a:pt x="6821" y="4050"/>
                    <a:pt x="7105" y="4050"/>
                  </a:cubicBezTo>
                  <a:cubicBezTo>
                    <a:pt x="7105" y="4050"/>
                    <a:pt x="7105" y="4050"/>
                    <a:pt x="7105" y="4050"/>
                  </a:cubicBezTo>
                  <a:cubicBezTo>
                    <a:pt x="6821" y="4050"/>
                    <a:pt x="7105" y="4050"/>
                    <a:pt x="7105" y="4050"/>
                  </a:cubicBezTo>
                  <a:cubicBezTo>
                    <a:pt x="7105" y="4050"/>
                    <a:pt x="7105" y="4050"/>
                    <a:pt x="7105" y="4050"/>
                  </a:cubicBezTo>
                  <a:cubicBezTo>
                    <a:pt x="7105" y="4050"/>
                    <a:pt x="7105" y="4050"/>
                    <a:pt x="7105" y="4050"/>
                  </a:cubicBezTo>
                  <a:cubicBezTo>
                    <a:pt x="7105" y="4050"/>
                    <a:pt x="7674" y="3510"/>
                    <a:pt x="7674" y="3510"/>
                  </a:cubicBezTo>
                  <a:cubicBezTo>
                    <a:pt x="7674" y="3510"/>
                    <a:pt x="7958" y="3780"/>
                    <a:pt x="7958" y="3780"/>
                  </a:cubicBezTo>
                  <a:cubicBezTo>
                    <a:pt x="7674" y="4050"/>
                    <a:pt x="7674" y="4050"/>
                    <a:pt x="7389" y="4050"/>
                  </a:cubicBezTo>
                  <a:cubicBezTo>
                    <a:pt x="7389" y="4050"/>
                    <a:pt x="7674" y="4320"/>
                    <a:pt x="7674" y="4320"/>
                  </a:cubicBezTo>
                  <a:cubicBezTo>
                    <a:pt x="7674" y="4320"/>
                    <a:pt x="7958" y="4590"/>
                    <a:pt x="8242" y="4590"/>
                  </a:cubicBezTo>
                  <a:cubicBezTo>
                    <a:pt x="8242" y="4860"/>
                    <a:pt x="8242" y="4860"/>
                    <a:pt x="8526" y="4860"/>
                  </a:cubicBezTo>
                  <a:cubicBezTo>
                    <a:pt x="8811" y="5130"/>
                    <a:pt x="8526" y="5130"/>
                    <a:pt x="8811" y="5400"/>
                  </a:cubicBezTo>
                  <a:cubicBezTo>
                    <a:pt x="8811" y="5400"/>
                    <a:pt x="9095" y="5670"/>
                    <a:pt x="8811" y="5940"/>
                  </a:cubicBezTo>
                  <a:cubicBezTo>
                    <a:pt x="9095" y="5670"/>
                    <a:pt x="9663" y="6210"/>
                    <a:pt x="9947" y="5940"/>
                  </a:cubicBezTo>
                  <a:cubicBezTo>
                    <a:pt x="9663" y="5940"/>
                    <a:pt x="9663" y="5670"/>
                    <a:pt x="9663" y="5670"/>
                  </a:cubicBezTo>
                  <a:cubicBezTo>
                    <a:pt x="9379" y="5670"/>
                    <a:pt x="9379" y="5670"/>
                    <a:pt x="9095" y="5400"/>
                  </a:cubicBezTo>
                  <a:cubicBezTo>
                    <a:pt x="9095" y="5400"/>
                    <a:pt x="8526" y="5130"/>
                    <a:pt x="8811" y="4860"/>
                  </a:cubicBezTo>
                  <a:cubicBezTo>
                    <a:pt x="9095" y="4860"/>
                    <a:pt x="9379" y="4860"/>
                    <a:pt x="9663" y="4860"/>
                  </a:cubicBezTo>
                  <a:cubicBezTo>
                    <a:pt x="9947" y="5130"/>
                    <a:pt x="9947" y="5400"/>
                    <a:pt x="9947" y="5670"/>
                  </a:cubicBezTo>
                  <a:cubicBezTo>
                    <a:pt x="10232" y="5670"/>
                    <a:pt x="10232" y="5670"/>
                    <a:pt x="10232" y="5670"/>
                  </a:cubicBezTo>
                  <a:cubicBezTo>
                    <a:pt x="10232" y="5940"/>
                    <a:pt x="10516" y="5940"/>
                    <a:pt x="10516" y="5940"/>
                  </a:cubicBezTo>
                  <a:cubicBezTo>
                    <a:pt x="10516" y="5940"/>
                    <a:pt x="10516" y="5940"/>
                    <a:pt x="10516" y="5940"/>
                  </a:cubicBezTo>
                  <a:cubicBezTo>
                    <a:pt x="10516" y="5940"/>
                    <a:pt x="10516" y="5670"/>
                    <a:pt x="10516" y="5670"/>
                  </a:cubicBezTo>
                  <a:cubicBezTo>
                    <a:pt x="10516" y="5670"/>
                    <a:pt x="10516" y="5670"/>
                    <a:pt x="10516" y="5670"/>
                  </a:cubicBezTo>
                  <a:cubicBezTo>
                    <a:pt x="10516" y="5670"/>
                    <a:pt x="10516" y="5400"/>
                    <a:pt x="10516" y="5400"/>
                  </a:cubicBezTo>
                  <a:cubicBezTo>
                    <a:pt x="10516" y="5130"/>
                    <a:pt x="10232" y="5130"/>
                    <a:pt x="9947" y="5130"/>
                  </a:cubicBezTo>
                  <a:cubicBezTo>
                    <a:pt x="9947" y="4860"/>
                    <a:pt x="9663" y="4860"/>
                    <a:pt x="9663" y="4590"/>
                  </a:cubicBezTo>
                  <a:cubicBezTo>
                    <a:pt x="9947" y="4320"/>
                    <a:pt x="10232" y="4590"/>
                    <a:pt x="10516" y="4590"/>
                  </a:cubicBezTo>
                  <a:cubicBezTo>
                    <a:pt x="10516" y="4590"/>
                    <a:pt x="10800" y="4590"/>
                    <a:pt x="10800" y="4860"/>
                  </a:cubicBezTo>
                  <a:cubicBezTo>
                    <a:pt x="11084" y="4860"/>
                    <a:pt x="11084" y="4860"/>
                    <a:pt x="11084" y="5130"/>
                  </a:cubicBezTo>
                  <a:cubicBezTo>
                    <a:pt x="11368" y="5130"/>
                    <a:pt x="11653" y="5400"/>
                    <a:pt x="11653" y="5130"/>
                  </a:cubicBezTo>
                  <a:cubicBezTo>
                    <a:pt x="11653" y="4860"/>
                    <a:pt x="11084" y="4590"/>
                    <a:pt x="11084" y="4590"/>
                  </a:cubicBezTo>
                  <a:cubicBezTo>
                    <a:pt x="10800" y="4590"/>
                    <a:pt x="10800" y="4590"/>
                    <a:pt x="10800" y="4590"/>
                  </a:cubicBezTo>
                  <a:cubicBezTo>
                    <a:pt x="10516" y="4320"/>
                    <a:pt x="10516" y="4320"/>
                    <a:pt x="10516" y="4320"/>
                  </a:cubicBezTo>
                  <a:cubicBezTo>
                    <a:pt x="10800" y="4590"/>
                    <a:pt x="9947" y="4320"/>
                    <a:pt x="9947" y="4050"/>
                  </a:cubicBezTo>
                  <a:cubicBezTo>
                    <a:pt x="10232" y="4050"/>
                    <a:pt x="10516" y="4050"/>
                    <a:pt x="10232" y="3780"/>
                  </a:cubicBezTo>
                  <a:cubicBezTo>
                    <a:pt x="10232" y="3780"/>
                    <a:pt x="9947" y="3780"/>
                    <a:pt x="9947" y="3780"/>
                  </a:cubicBezTo>
                  <a:cubicBezTo>
                    <a:pt x="9663" y="3510"/>
                    <a:pt x="9663" y="3240"/>
                    <a:pt x="10232" y="3240"/>
                  </a:cubicBezTo>
                  <a:cubicBezTo>
                    <a:pt x="10516" y="3240"/>
                    <a:pt x="10516" y="3510"/>
                    <a:pt x="10800" y="3240"/>
                  </a:cubicBezTo>
                  <a:cubicBezTo>
                    <a:pt x="11084" y="3240"/>
                    <a:pt x="11368" y="2970"/>
                    <a:pt x="11368" y="2970"/>
                  </a:cubicBezTo>
                  <a:cubicBezTo>
                    <a:pt x="11084" y="2970"/>
                    <a:pt x="11653" y="2700"/>
                    <a:pt x="11653" y="2700"/>
                  </a:cubicBezTo>
                  <a:cubicBezTo>
                    <a:pt x="11937" y="2700"/>
                    <a:pt x="11937" y="2700"/>
                    <a:pt x="12221" y="2700"/>
                  </a:cubicBezTo>
                  <a:cubicBezTo>
                    <a:pt x="12221" y="2700"/>
                    <a:pt x="12221" y="2970"/>
                    <a:pt x="12221" y="2970"/>
                  </a:cubicBezTo>
                  <a:cubicBezTo>
                    <a:pt x="12221" y="2970"/>
                    <a:pt x="12221" y="2700"/>
                    <a:pt x="12221" y="2970"/>
                  </a:cubicBezTo>
                  <a:cubicBezTo>
                    <a:pt x="12505" y="2970"/>
                    <a:pt x="12505" y="2970"/>
                    <a:pt x="12789" y="2700"/>
                  </a:cubicBezTo>
                  <a:cubicBezTo>
                    <a:pt x="12789" y="2700"/>
                    <a:pt x="13074" y="2700"/>
                    <a:pt x="13074" y="2430"/>
                  </a:cubicBezTo>
                  <a:cubicBezTo>
                    <a:pt x="13358" y="2430"/>
                    <a:pt x="13358" y="2430"/>
                    <a:pt x="13642" y="2430"/>
                  </a:cubicBezTo>
                  <a:cubicBezTo>
                    <a:pt x="13358" y="2430"/>
                    <a:pt x="13642" y="2700"/>
                    <a:pt x="13926" y="2700"/>
                  </a:cubicBezTo>
                  <a:cubicBezTo>
                    <a:pt x="13926" y="2700"/>
                    <a:pt x="13926" y="2700"/>
                    <a:pt x="14211" y="2700"/>
                  </a:cubicBezTo>
                  <a:cubicBezTo>
                    <a:pt x="14211" y="2700"/>
                    <a:pt x="14495" y="2700"/>
                    <a:pt x="14495" y="2970"/>
                  </a:cubicBezTo>
                  <a:cubicBezTo>
                    <a:pt x="15063" y="2970"/>
                    <a:pt x="15632" y="2700"/>
                    <a:pt x="15916" y="2970"/>
                  </a:cubicBezTo>
                  <a:cubicBezTo>
                    <a:pt x="15916" y="2970"/>
                    <a:pt x="15916" y="2970"/>
                    <a:pt x="15916" y="2970"/>
                  </a:cubicBezTo>
                  <a:cubicBezTo>
                    <a:pt x="15916" y="2970"/>
                    <a:pt x="15916" y="2970"/>
                    <a:pt x="15916" y="2970"/>
                  </a:cubicBezTo>
                  <a:cubicBezTo>
                    <a:pt x="15916" y="2970"/>
                    <a:pt x="15916" y="2970"/>
                    <a:pt x="15916" y="2970"/>
                  </a:cubicBezTo>
                  <a:cubicBezTo>
                    <a:pt x="15916" y="3240"/>
                    <a:pt x="15916" y="3240"/>
                    <a:pt x="15916" y="3240"/>
                  </a:cubicBezTo>
                  <a:cubicBezTo>
                    <a:pt x="16200" y="3240"/>
                    <a:pt x="16200" y="2970"/>
                    <a:pt x="16484" y="2700"/>
                  </a:cubicBezTo>
                  <a:cubicBezTo>
                    <a:pt x="16484" y="2700"/>
                    <a:pt x="16484" y="2700"/>
                    <a:pt x="16484" y="2700"/>
                  </a:cubicBezTo>
                  <a:cubicBezTo>
                    <a:pt x="16484" y="2700"/>
                    <a:pt x="16484" y="2700"/>
                    <a:pt x="16484" y="2700"/>
                  </a:cubicBezTo>
                  <a:cubicBezTo>
                    <a:pt x="16484" y="2700"/>
                    <a:pt x="16484" y="2700"/>
                    <a:pt x="16484" y="2700"/>
                  </a:cubicBezTo>
                  <a:cubicBezTo>
                    <a:pt x="16484" y="2700"/>
                    <a:pt x="16484" y="2700"/>
                    <a:pt x="16768" y="2430"/>
                  </a:cubicBezTo>
                  <a:cubicBezTo>
                    <a:pt x="16484" y="2430"/>
                    <a:pt x="16768" y="2430"/>
                    <a:pt x="16768" y="2430"/>
                  </a:cubicBezTo>
                  <a:cubicBezTo>
                    <a:pt x="16768" y="2160"/>
                    <a:pt x="16484" y="2160"/>
                    <a:pt x="16484" y="1890"/>
                  </a:cubicBezTo>
                  <a:cubicBezTo>
                    <a:pt x="16484" y="1890"/>
                    <a:pt x="16768" y="1620"/>
                    <a:pt x="16768" y="1620"/>
                  </a:cubicBezTo>
                  <a:cubicBezTo>
                    <a:pt x="16768" y="1620"/>
                    <a:pt x="17053" y="1620"/>
                    <a:pt x="17053" y="1350"/>
                  </a:cubicBezTo>
                  <a:cubicBezTo>
                    <a:pt x="17053" y="1350"/>
                    <a:pt x="17053" y="1350"/>
                    <a:pt x="17337" y="1350"/>
                  </a:cubicBezTo>
                  <a:cubicBezTo>
                    <a:pt x="17621" y="1620"/>
                    <a:pt x="17337" y="540"/>
                    <a:pt x="17337" y="540"/>
                  </a:cubicBezTo>
                  <a:cubicBezTo>
                    <a:pt x="17337" y="540"/>
                    <a:pt x="17337" y="540"/>
                    <a:pt x="17337" y="540"/>
                  </a:cubicBezTo>
                  <a:cubicBezTo>
                    <a:pt x="17053" y="540"/>
                    <a:pt x="17053" y="270"/>
                    <a:pt x="17053" y="270"/>
                  </a:cubicBezTo>
                  <a:cubicBezTo>
                    <a:pt x="16768" y="270"/>
                    <a:pt x="16484" y="0"/>
                    <a:pt x="16200" y="0"/>
                  </a:cubicBezTo>
                  <a:cubicBezTo>
                    <a:pt x="16200" y="0"/>
                    <a:pt x="15916" y="0"/>
                    <a:pt x="15916" y="0"/>
                  </a:cubicBezTo>
                  <a:cubicBezTo>
                    <a:pt x="15916" y="270"/>
                    <a:pt x="15916" y="270"/>
                    <a:pt x="16200" y="270"/>
                  </a:cubicBezTo>
                  <a:cubicBezTo>
                    <a:pt x="16200" y="810"/>
                    <a:pt x="16200" y="1350"/>
                    <a:pt x="15632" y="1350"/>
                  </a:cubicBezTo>
                  <a:cubicBezTo>
                    <a:pt x="15347" y="1350"/>
                    <a:pt x="15347" y="1350"/>
                    <a:pt x="15347" y="1350"/>
                  </a:cubicBezTo>
                  <a:cubicBezTo>
                    <a:pt x="15063" y="1350"/>
                    <a:pt x="15063" y="1350"/>
                    <a:pt x="15063" y="1350"/>
                  </a:cubicBezTo>
                  <a:cubicBezTo>
                    <a:pt x="14779" y="1350"/>
                    <a:pt x="14779" y="1350"/>
                    <a:pt x="14495" y="1350"/>
                  </a:cubicBezTo>
                  <a:cubicBezTo>
                    <a:pt x="14495" y="1620"/>
                    <a:pt x="14211" y="1620"/>
                    <a:pt x="13926" y="1620"/>
                  </a:cubicBezTo>
                  <a:cubicBezTo>
                    <a:pt x="13642" y="1620"/>
                    <a:pt x="13358" y="1350"/>
                    <a:pt x="13074" y="1350"/>
                  </a:cubicBezTo>
                  <a:cubicBezTo>
                    <a:pt x="13074" y="1080"/>
                    <a:pt x="12789" y="1080"/>
                    <a:pt x="12789" y="1080"/>
                  </a:cubicBezTo>
                  <a:cubicBezTo>
                    <a:pt x="12505" y="1080"/>
                    <a:pt x="12789" y="1350"/>
                    <a:pt x="12505" y="1080"/>
                  </a:cubicBezTo>
                  <a:cubicBezTo>
                    <a:pt x="12221" y="1080"/>
                    <a:pt x="12221" y="1080"/>
                    <a:pt x="11937" y="1080"/>
                  </a:cubicBezTo>
                  <a:cubicBezTo>
                    <a:pt x="11937" y="810"/>
                    <a:pt x="11937" y="540"/>
                    <a:pt x="11937" y="540"/>
                  </a:cubicBezTo>
                  <a:cubicBezTo>
                    <a:pt x="11653" y="540"/>
                    <a:pt x="11368" y="810"/>
                    <a:pt x="11368" y="810"/>
                  </a:cubicBezTo>
                  <a:cubicBezTo>
                    <a:pt x="11368" y="810"/>
                    <a:pt x="11084" y="540"/>
                    <a:pt x="11084" y="810"/>
                  </a:cubicBezTo>
                  <a:cubicBezTo>
                    <a:pt x="10800" y="810"/>
                    <a:pt x="10800" y="540"/>
                    <a:pt x="10800" y="810"/>
                  </a:cubicBezTo>
                  <a:cubicBezTo>
                    <a:pt x="10516" y="810"/>
                    <a:pt x="10800" y="810"/>
                    <a:pt x="10516" y="1080"/>
                  </a:cubicBezTo>
                  <a:cubicBezTo>
                    <a:pt x="10800" y="810"/>
                    <a:pt x="10516" y="1080"/>
                    <a:pt x="10516" y="1080"/>
                  </a:cubicBezTo>
                  <a:cubicBezTo>
                    <a:pt x="10516" y="1080"/>
                    <a:pt x="10232" y="810"/>
                    <a:pt x="10232" y="810"/>
                  </a:cubicBezTo>
                  <a:cubicBezTo>
                    <a:pt x="10232" y="810"/>
                    <a:pt x="9947" y="1080"/>
                    <a:pt x="9947" y="1080"/>
                  </a:cubicBezTo>
                  <a:cubicBezTo>
                    <a:pt x="9947" y="1080"/>
                    <a:pt x="9663" y="1080"/>
                    <a:pt x="9663" y="1080"/>
                  </a:cubicBezTo>
                  <a:cubicBezTo>
                    <a:pt x="9663" y="1080"/>
                    <a:pt x="9663" y="1080"/>
                    <a:pt x="9379" y="1080"/>
                  </a:cubicBezTo>
                  <a:cubicBezTo>
                    <a:pt x="9379" y="1080"/>
                    <a:pt x="9379" y="1080"/>
                    <a:pt x="9379" y="1080"/>
                  </a:cubicBezTo>
                  <a:cubicBezTo>
                    <a:pt x="9095" y="1080"/>
                    <a:pt x="9095" y="1080"/>
                    <a:pt x="8811" y="1080"/>
                  </a:cubicBezTo>
                  <a:cubicBezTo>
                    <a:pt x="8811" y="1080"/>
                    <a:pt x="8811" y="1080"/>
                    <a:pt x="8526" y="1080"/>
                  </a:cubicBezTo>
                  <a:cubicBezTo>
                    <a:pt x="8526" y="1080"/>
                    <a:pt x="8526" y="1350"/>
                    <a:pt x="8242" y="1350"/>
                  </a:cubicBezTo>
                  <a:cubicBezTo>
                    <a:pt x="8242" y="1620"/>
                    <a:pt x="7674" y="1080"/>
                    <a:pt x="7389" y="1350"/>
                  </a:cubicBezTo>
                  <a:cubicBezTo>
                    <a:pt x="7105" y="1350"/>
                    <a:pt x="7105" y="1620"/>
                    <a:pt x="7105" y="1620"/>
                  </a:cubicBezTo>
                  <a:cubicBezTo>
                    <a:pt x="7105" y="1620"/>
                    <a:pt x="7105" y="1890"/>
                    <a:pt x="7105" y="1890"/>
                  </a:cubicBezTo>
                  <a:cubicBezTo>
                    <a:pt x="7105" y="1890"/>
                    <a:pt x="7105" y="1890"/>
                    <a:pt x="7105" y="1890"/>
                  </a:cubicBezTo>
                  <a:cubicBezTo>
                    <a:pt x="7105" y="1890"/>
                    <a:pt x="6821" y="1890"/>
                    <a:pt x="6821" y="1890"/>
                  </a:cubicBezTo>
                  <a:cubicBezTo>
                    <a:pt x="6821" y="1890"/>
                    <a:pt x="6821" y="1890"/>
                    <a:pt x="6537" y="2160"/>
                  </a:cubicBezTo>
                  <a:cubicBezTo>
                    <a:pt x="6253" y="2160"/>
                    <a:pt x="6253" y="1890"/>
                    <a:pt x="5968" y="1890"/>
                  </a:cubicBezTo>
                  <a:cubicBezTo>
                    <a:pt x="5684" y="1890"/>
                    <a:pt x="5684" y="1890"/>
                    <a:pt x="5684" y="2160"/>
                  </a:cubicBezTo>
                  <a:cubicBezTo>
                    <a:pt x="5400" y="2160"/>
                    <a:pt x="5400" y="1890"/>
                    <a:pt x="5400" y="1890"/>
                  </a:cubicBezTo>
                  <a:cubicBezTo>
                    <a:pt x="5116" y="2160"/>
                    <a:pt x="4832" y="2430"/>
                    <a:pt x="4832" y="2430"/>
                  </a:cubicBezTo>
                  <a:cubicBezTo>
                    <a:pt x="4832" y="2430"/>
                    <a:pt x="4832" y="2700"/>
                    <a:pt x="4547" y="2700"/>
                  </a:cubicBezTo>
                  <a:cubicBezTo>
                    <a:pt x="4547" y="2700"/>
                    <a:pt x="4547" y="2700"/>
                    <a:pt x="4547" y="2700"/>
                  </a:cubicBezTo>
                  <a:cubicBezTo>
                    <a:pt x="4263" y="2700"/>
                    <a:pt x="4263" y="2700"/>
                    <a:pt x="4263" y="2700"/>
                  </a:cubicBezTo>
                  <a:cubicBezTo>
                    <a:pt x="4263" y="2700"/>
                    <a:pt x="4263" y="2970"/>
                    <a:pt x="3979" y="2970"/>
                  </a:cubicBezTo>
                  <a:cubicBezTo>
                    <a:pt x="3979" y="2970"/>
                    <a:pt x="3979" y="2700"/>
                    <a:pt x="3695" y="2700"/>
                  </a:cubicBezTo>
                  <a:cubicBezTo>
                    <a:pt x="3695" y="2700"/>
                    <a:pt x="3411" y="2970"/>
                    <a:pt x="3411" y="2970"/>
                  </a:cubicBezTo>
                  <a:cubicBezTo>
                    <a:pt x="3126" y="2970"/>
                    <a:pt x="2842" y="2970"/>
                    <a:pt x="2842" y="2970"/>
                  </a:cubicBezTo>
                  <a:cubicBezTo>
                    <a:pt x="2558" y="2970"/>
                    <a:pt x="2558" y="2970"/>
                    <a:pt x="2558" y="3240"/>
                  </a:cubicBezTo>
                  <a:cubicBezTo>
                    <a:pt x="2558" y="3240"/>
                    <a:pt x="2558" y="3240"/>
                    <a:pt x="2558" y="3510"/>
                  </a:cubicBezTo>
                  <a:cubicBezTo>
                    <a:pt x="2842" y="3510"/>
                    <a:pt x="2842" y="3780"/>
                    <a:pt x="2558" y="4050"/>
                  </a:cubicBezTo>
                  <a:cubicBezTo>
                    <a:pt x="2558" y="4320"/>
                    <a:pt x="2274" y="4050"/>
                    <a:pt x="2274" y="4320"/>
                  </a:cubicBezTo>
                  <a:cubicBezTo>
                    <a:pt x="1989" y="4320"/>
                    <a:pt x="1989" y="4590"/>
                    <a:pt x="1989" y="4860"/>
                  </a:cubicBezTo>
                  <a:cubicBezTo>
                    <a:pt x="1705" y="5130"/>
                    <a:pt x="1989" y="5400"/>
                    <a:pt x="1421" y="5400"/>
                  </a:cubicBezTo>
                  <a:cubicBezTo>
                    <a:pt x="1421" y="5400"/>
                    <a:pt x="1137" y="5400"/>
                    <a:pt x="1137" y="5400"/>
                  </a:cubicBezTo>
                  <a:cubicBezTo>
                    <a:pt x="853" y="5670"/>
                    <a:pt x="1137" y="5670"/>
                    <a:pt x="853" y="5670"/>
                  </a:cubicBezTo>
                  <a:cubicBezTo>
                    <a:pt x="853" y="5940"/>
                    <a:pt x="1137" y="6210"/>
                    <a:pt x="1137" y="6210"/>
                  </a:cubicBezTo>
                  <a:cubicBezTo>
                    <a:pt x="1137" y="6480"/>
                    <a:pt x="853" y="6210"/>
                    <a:pt x="853" y="6480"/>
                  </a:cubicBezTo>
                  <a:cubicBezTo>
                    <a:pt x="568" y="6480"/>
                    <a:pt x="853" y="6210"/>
                    <a:pt x="853" y="6480"/>
                  </a:cubicBezTo>
                  <a:cubicBezTo>
                    <a:pt x="853" y="6480"/>
                    <a:pt x="853" y="6480"/>
                    <a:pt x="853" y="6750"/>
                  </a:cubicBezTo>
                  <a:cubicBezTo>
                    <a:pt x="853" y="6750"/>
                    <a:pt x="568" y="6750"/>
                    <a:pt x="568" y="6750"/>
                  </a:cubicBezTo>
                  <a:cubicBezTo>
                    <a:pt x="568" y="6750"/>
                    <a:pt x="568" y="6750"/>
                    <a:pt x="568" y="6750"/>
                  </a:cubicBezTo>
                  <a:cubicBezTo>
                    <a:pt x="284" y="6750"/>
                    <a:pt x="284" y="6750"/>
                    <a:pt x="0" y="6750"/>
                  </a:cubicBezTo>
                  <a:cubicBezTo>
                    <a:pt x="284" y="6750"/>
                    <a:pt x="853" y="7020"/>
                    <a:pt x="284" y="7020"/>
                  </a:cubicBezTo>
                  <a:cubicBezTo>
                    <a:pt x="284" y="7020"/>
                    <a:pt x="284" y="7290"/>
                    <a:pt x="284" y="7290"/>
                  </a:cubicBezTo>
                  <a:cubicBezTo>
                    <a:pt x="568" y="7290"/>
                    <a:pt x="568" y="7290"/>
                    <a:pt x="568" y="7290"/>
                  </a:cubicBezTo>
                  <a:cubicBezTo>
                    <a:pt x="568" y="7290"/>
                    <a:pt x="568" y="7290"/>
                    <a:pt x="568" y="7290"/>
                  </a:cubicBezTo>
                  <a:cubicBezTo>
                    <a:pt x="568" y="7290"/>
                    <a:pt x="568" y="7290"/>
                    <a:pt x="568" y="7290"/>
                  </a:cubicBezTo>
                  <a:cubicBezTo>
                    <a:pt x="568" y="7290"/>
                    <a:pt x="853" y="7290"/>
                    <a:pt x="568" y="7290"/>
                  </a:cubicBezTo>
                  <a:cubicBezTo>
                    <a:pt x="568" y="7290"/>
                    <a:pt x="568" y="7560"/>
                    <a:pt x="853" y="7560"/>
                  </a:cubicBezTo>
                  <a:cubicBezTo>
                    <a:pt x="568" y="7560"/>
                    <a:pt x="568" y="7560"/>
                    <a:pt x="568" y="7560"/>
                  </a:cubicBezTo>
                  <a:cubicBezTo>
                    <a:pt x="568" y="7830"/>
                    <a:pt x="853" y="8100"/>
                    <a:pt x="1421" y="8100"/>
                  </a:cubicBezTo>
                  <a:cubicBezTo>
                    <a:pt x="1137" y="8370"/>
                    <a:pt x="1421" y="8370"/>
                    <a:pt x="1705" y="8640"/>
                  </a:cubicBezTo>
                  <a:cubicBezTo>
                    <a:pt x="1989" y="8640"/>
                    <a:pt x="1705" y="8910"/>
                    <a:pt x="1989" y="9180"/>
                  </a:cubicBezTo>
                  <a:cubicBezTo>
                    <a:pt x="1989" y="9180"/>
                    <a:pt x="1989" y="8910"/>
                    <a:pt x="1989" y="8910"/>
                  </a:cubicBezTo>
                  <a:cubicBezTo>
                    <a:pt x="1989" y="9180"/>
                    <a:pt x="1989" y="9180"/>
                    <a:pt x="1989" y="918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4" name="Shape 795">
              <a:extLst>
                <a:ext uri="{FF2B5EF4-FFF2-40B4-BE49-F238E27FC236}">
                  <a16:creationId xmlns:a16="http://schemas.microsoft.com/office/drawing/2014/main" id="{CF081A44-2B12-40A1-BFC8-972CC98F9555}"/>
                </a:ext>
              </a:extLst>
            </p:cNvPr>
            <p:cNvSpPr/>
            <p:nvPr/>
          </p:nvSpPr>
          <p:spPr>
            <a:xfrm>
              <a:off x="2465733" y="4810016"/>
              <a:ext cx="1488923" cy="2244105"/>
            </a:xfrm>
            <a:custGeom>
              <a:avLst/>
              <a:gdLst/>
              <a:ahLst/>
              <a:cxnLst>
                <a:cxn ang="0">
                  <a:pos x="wd2" y="hd2"/>
                </a:cxn>
                <a:cxn ang="5400000">
                  <a:pos x="wd2" y="hd2"/>
                </a:cxn>
                <a:cxn ang="10800000">
                  <a:pos x="wd2" y="hd2"/>
                </a:cxn>
                <a:cxn ang="16200000">
                  <a:pos x="wd2" y="hd2"/>
                </a:cxn>
              </a:cxnLst>
              <a:rect l="0" t="0" r="r" b="b"/>
              <a:pathLst>
                <a:path w="21470" h="21600" extrusionOk="0">
                  <a:moveTo>
                    <a:pt x="15496" y="19722"/>
                  </a:moveTo>
                  <a:cubicBezTo>
                    <a:pt x="15730" y="19565"/>
                    <a:pt x="15496" y="19722"/>
                    <a:pt x="15496" y="19722"/>
                  </a:cubicBezTo>
                  <a:cubicBezTo>
                    <a:pt x="15496" y="19722"/>
                    <a:pt x="15496" y="19722"/>
                    <a:pt x="15730" y="19722"/>
                  </a:cubicBezTo>
                  <a:cubicBezTo>
                    <a:pt x="15730" y="19722"/>
                    <a:pt x="15730" y="19722"/>
                    <a:pt x="15496" y="19722"/>
                  </a:cubicBezTo>
                  <a:close/>
                  <a:moveTo>
                    <a:pt x="19722" y="18313"/>
                  </a:moveTo>
                  <a:cubicBezTo>
                    <a:pt x="19487" y="18313"/>
                    <a:pt x="19017" y="18157"/>
                    <a:pt x="19252" y="18313"/>
                  </a:cubicBezTo>
                  <a:cubicBezTo>
                    <a:pt x="19487" y="18470"/>
                    <a:pt x="19957" y="18470"/>
                    <a:pt x="19722" y="18313"/>
                  </a:cubicBezTo>
                  <a:close/>
                  <a:moveTo>
                    <a:pt x="5400" y="11583"/>
                  </a:moveTo>
                  <a:cubicBezTo>
                    <a:pt x="5400" y="11583"/>
                    <a:pt x="5635" y="11426"/>
                    <a:pt x="5635" y="11426"/>
                  </a:cubicBezTo>
                  <a:cubicBezTo>
                    <a:pt x="5635" y="11426"/>
                    <a:pt x="5635" y="11270"/>
                    <a:pt x="5635" y="11270"/>
                  </a:cubicBezTo>
                  <a:cubicBezTo>
                    <a:pt x="5635" y="11113"/>
                    <a:pt x="5400" y="11270"/>
                    <a:pt x="5400" y="11270"/>
                  </a:cubicBezTo>
                  <a:cubicBezTo>
                    <a:pt x="5400" y="11113"/>
                    <a:pt x="5400" y="10957"/>
                    <a:pt x="5400" y="10800"/>
                  </a:cubicBezTo>
                  <a:cubicBezTo>
                    <a:pt x="5400" y="10800"/>
                    <a:pt x="5400" y="10800"/>
                    <a:pt x="5400" y="10800"/>
                  </a:cubicBezTo>
                  <a:cubicBezTo>
                    <a:pt x="5400" y="10800"/>
                    <a:pt x="5400" y="10800"/>
                    <a:pt x="5165" y="10800"/>
                  </a:cubicBezTo>
                  <a:cubicBezTo>
                    <a:pt x="5400" y="10800"/>
                    <a:pt x="5400" y="10800"/>
                    <a:pt x="5400" y="10643"/>
                  </a:cubicBezTo>
                  <a:cubicBezTo>
                    <a:pt x="5635" y="10643"/>
                    <a:pt x="5635" y="10957"/>
                    <a:pt x="5635" y="11113"/>
                  </a:cubicBezTo>
                  <a:cubicBezTo>
                    <a:pt x="5635" y="11113"/>
                    <a:pt x="5635" y="11270"/>
                    <a:pt x="5870" y="11270"/>
                  </a:cubicBezTo>
                  <a:cubicBezTo>
                    <a:pt x="5870" y="11270"/>
                    <a:pt x="5870" y="10957"/>
                    <a:pt x="5870" y="10957"/>
                  </a:cubicBezTo>
                  <a:cubicBezTo>
                    <a:pt x="5870" y="10800"/>
                    <a:pt x="5870" y="10800"/>
                    <a:pt x="5635" y="10643"/>
                  </a:cubicBezTo>
                  <a:cubicBezTo>
                    <a:pt x="5635" y="10487"/>
                    <a:pt x="5635" y="10330"/>
                    <a:pt x="5165" y="10487"/>
                  </a:cubicBezTo>
                  <a:cubicBezTo>
                    <a:pt x="5165" y="10487"/>
                    <a:pt x="4696" y="10800"/>
                    <a:pt x="4930" y="10487"/>
                  </a:cubicBezTo>
                  <a:cubicBezTo>
                    <a:pt x="4930" y="10330"/>
                    <a:pt x="5400" y="10330"/>
                    <a:pt x="5400" y="10174"/>
                  </a:cubicBezTo>
                  <a:cubicBezTo>
                    <a:pt x="5400" y="10017"/>
                    <a:pt x="4930" y="9861"/>
                    <a:pt x="5165" y="10174"/>
                  </a:cubicBezTo>
                  <a:cubicBezTo>
                    <a:pt x="5165" y="10174"/>
                    <a:pt x="5165" y="10174"/>
                    <a:pt x="5165" y="10017"/>
                  </a:cubicBezTo>
                  <a:cubicBezTo>
                    <a:pt x="4930" y="10017"/>
                    <a:pt x="4930" y="9861"/>
                    <a:pt x="4930" y="9704"/>
                  </a:cubicBezTo>
                  <a:cubicBezTo>
                    <a:pt x="4930" y="9704"/>
                    <a:pt x="4696" y="9704"/>
                    <a:pt x="4696" y="9704"/>
                  </a:cubicBezTo>
                  <a:cubicBezTo>
                    <a:pt x="4696" y="9704"/>
                    <a:pt x="4696" y="9548"/>
                    <a:pt x="4696" y="9548"/>
                  </a:cubicBezTo>
                  <a:cubicBezTo>
                    <a:pt x="4696" y="9391"/>
                    <a:pt x="4461" y="9548"/>
                    <a:pt x="4461" y="9391"/>
                  </a:cubicBezTo>
                  <a:cubicBezTo>
                    <a:pt x="4461" y="9391"/>
                    <a:pt x="4696" y="9235"/>
                    <a:pt x="4696" y="9235"/>
                  </a:cubicBezTo>
                  <a:cubicBezTo>
                    <a:pt x="4461" y="9078"/>
                    <a:pt x="4226" y="9078"/>
                    <a:pt x="4226" y="9078"/>
                  </a:cubicBezTo>
                  <a:cubicBezTo>
                    <a:pt x="3991" y="9078"/>
                    <a:pt x="3757" y="8922"/>
                    <a:pt x="3522" y="9078"/>
                  </a:cubicBezTo>
                  <a:cubicBezTo>
                    <a:pt x="3522" y="9078"/>
                    <a:pt x="3522" y="9078"/>
                    <a:pt x="3522" y="9078"/>
                  </a:cubicBezTo>
                  <a:cubicBezTo>
                    <a:pt x="3287" y="9078"/>
                    <a:pt x="3287" y="9078"/>
                    <a:pt x="3287" y="9078"/>
                  </a:cubicBezTo>
                  <a:cubicBezTo>
                    <a:pt x="3052" y="9078"/>
                    <a:pt x="3052" y="9235"/>
                    <a:pt x="2817" y="9235"/>
                  </a:cubicBezTo>
                  <a:cubicBezTo>
                    <a:pt x="2817" y="9235"/>
                    <a:pt x="2583" y="9078"/>
                    <a:pt x="2583" y="9078"/>
                  </a:cubicBezTo>
                  <a:cubicBezTo>
                    <a:pt x="2583" y="9235"/>
                    <a:pt x="2583" y="9391"/>
                    <a:pt x="2583" y="9391"/>
                  </a:cubicBezTo>
                  <a:cubicBezTo>
                    <a:pt x="2348" y="9548"/>
                    <a:pt x="2113" y="9391"/>
                    <a:pt x="1878" y="9548"/>
                  </a:cubicBezTo>
                  <a:cubicBezTo>
                    <a:pt x="1878" y="9548"/>
                    <a:pt x="1878" y="9548"/>
                    <a:pt x="1878" y="9391"/>
                  </a:cubicBezTo>
                  <a:cubicBezTo>
                    <a:pt x="1878" y="9548"/>
                    <a:pt x="1878" y="9548"/>
                    <a:pt x="1643" y="9548"/>
                  </a:cubicBezTo>
                  <a:cubicBezTo>
                    <a:pt x="1643" y="9548"/>
                    <a:pt x="1643" y="9704"/>
                    <a:pt x="1643" y="9704"/>
                  </a:cubicBezTo>
                  <a:cubicBezTo>
                    <a:pt x="1409" y="9861"/>
                    <a:pt x="1409" y="10017"/>
                    <a:pt x="1409" y="10017"/>
                  </a:cubicBezTo>
                  <a:cubicBezTo>
                    <a:pt x="1409" y="10174"/>
                    <a:pt x="1409" y="10330"/>
                    <a:pt x="1409" y="10330"/>
                  </a:cubicBezTo>
                  <a:cubicBezTo>
                    <a:pt x="1174" y="10330"/>
                    <a:pt x="1174" y="10330"/>
                    <a:pt x="1174" y="10330"/>
                  </a:cubicBezTo>
                  <a:cubicBezTo>
                    <a:pt x="939" y="10330"/>
                    <a:pt x="939" y="10330"/>
                    <a:pt x="704" y="10330"/>
                  </a:cubicBezTo>
                  <a:cubicBezTo>
                    <a:pt x="704" y="10330"/>
                    <a:pt x="704" y="10330"/>
                    <a:pt x="704" y="10330"/>
                  </a:cubicBezTo>
                  <a:cubicBezTo>
                    <a:pt x="704" y="10330"/>
                    <a:pt x="470" y="10330"/>
                    <a:pt x="470" y="10330"/>
                  </a:cubicBezTo>
                  <a:cubicBezTo>
                    <a:pt x="470" y="10487"/>
                    <a:pt x="470" y="10487"/>
                    <a:pt x="704" y="10487"/>
                  </a:cubicBezTo>
                  <a:cubicBezTo>
                    <a:pt x="704" y="10643"/>
                    <a:pt x="939" y="10487"/>
                    <a:pt x="939" y="10643"/>
                  </a:cubicBezTo>
                  <a:cubicBezTo>
                    <a:pt x="939" y="10800"/>
                    <a:pt x="704" y="10800"/>
                    <a:pt x="470" y="10800"/>
                  </a:cubicBezTo>
                  <a:cubicBezTo>
                    <a:pt x="470" y="10800"/>
                    <a:pt x="470" y="10800"/>
                    <a:pt x="235" y="10800"/>
                  </a:cubicBezTo>
                  <a:cubicBezTo>
                    <a:pt x="235" y="10800"/>
                    <a:pt x="235" y="10800"/>
                    <a:pt x="235" y="10957"/>
                  </a:cubicBezTo>
                  <a:cubicBezTo>
                    <a:pt x="235" y="10957"/>
                    <a:pt x="0" y="10957"/>
                    <a:pt x="0" y="10957"/>
                  </a:cubicBezTo>
                  <a:cubicBezTo>
                    <a:pt x="0" y="11113"/>
                    <a:pt x="0" y="11113"/>
                    <a:pt x="0" y="11113"/>
                  </a:cubicBezTo>
                  <a:cubicBezTo>
                    <a:pt x="235" y="11270"/>
                    <a:pt x="235" y="11270"/>
                    <a:pt x="235" y="11270"/>
                  </a:cubicBezTo>
                  <a:cubicBezTo>
                    <a:pt x="470" y="11270"/>
                    <a:pt x="470" y="11270"/>
                    <a:pt x="470" y="11426"/>
                  </a:cubicBezTo>
                  <a:cubicBezTo>
                    <a:pt x="470" y="11426"/>
                    <a:pt x="470" y="11426"/>
                    <a:pt x="470" y="11426"/>
                  </a:cubicBezTo>
                  <a:cubicBezTo>
                    <a:pt x="470" y="11426"/>
                    <a:pt x="470" y="11583"/>
                    <a:pt x="704" y="11583"/>
                  </a:cubicBezTo>
                  <a:cubicBezTo>
                    <a:pt x="704" y="11583"/>
                    <a:pt x="704" y="11583"/>
                    <a:pt x="939" y="11583"/>
                  </a:cubicBezTo>
                  <a:cubicBezTo>
                    <a:pt x="939" y="11583"/>
                    <a:pt x="939" y="11739"/>
                    <a:pt x="1174" y="11739"/>
                  </a:cubicBezTo>
                  <a:cubicBezTo>
                    <a:pt x="1409" y="11896"/>
                    <a:pt x="1409" y="11739"/>
                    <a:pt x="1643" y="11739"/>
                  </a:cubicBezTo>
                  <a:cubicBezTo>
                    <a:pt x="1643" y="11739"/>
                    <a:pt x="1643" y="11739"/>
                    <a:pt x="1643" y="11739"/>
                  </a:cubicBezTo>
                  <a:cubicBezTo>
                    <a:pt x="1643" y="11896"/>
                    <a:pt x="1643" y="11896"/>
                    <a:pt x="1878" y="11896"/>
                  </a:cubicBezTo>
                  <a:cubicBezTo>
                    <a:pt x="1643" y="11739"/>
                    <a:pt x="1643" y="11739"/>
                    <a:pt x="1878" y="11739"/>
                  </a:cubicBezTo>
                  <a:cubicBezTo>
                    <a:pt x="1878" y="11739"/>
                    <a:pt x="1878" y="11739"/>
                    <a:pt x="1878" y="11896"/>
                  </a:cubicBezTo>
                  <a:cubicBezTo>
                    <a:pt x="1878" y="11739"/>
                    <a:pt x="1878" y="11739"/>
                    <a:pt x="1878" y="11583"/>
                  </a:cubicBezTo>
                  <a:cubicBezTo>
                    <a:pt x="2113" y="11583"/>
                    <a:pt x="2113" y="11583"/>
                    <a:pt x="2113" y="11583"/>
                  </a:cubicBezTo>
                  <a:cubicBezTo>
                    <a:pt x="2113" y="11426"/>
                    <a:pt x="2113" y="11426"/>
                    <a:pt x="2113" y="11426"/>
                  </a:cubicBezTo>
                  <a:cubicBezTo>
                    <a:pt x="2113" y="11270"/>
                    <a:pt x="2348" y="11113"/>
                    <a:pt x="2348" y="11113"/>
                  </a:cubicBezTo>
                  <a:cubicBezTo>
                    <a:pt x="2583" y="11113"/>
                    <a:pt x="2817" y="11426"/>
                    <a:pt x="2817" y="11426"/>
                  </a:cubicBezTo>
                  <a:cubicBezTo>
                    <a:pt x="2817" y="11426"/>
                    <a:pt x="2817" y="11583"/>
                    <a:pt x="3052" y="11583"/>
                  </a:cubicBezTo>
                  <a:cubicBezTo>
                    <a:pt x="3052" y="11739"/>
                    <a:pt x="3287" y="11583"/>
                    <a:pt x="3287" y="11739"/>
                  </a:cubicBezTo>
                  <a:cubicBezTo>
                    <a:pt x="3287" y="11739"/>
                    <a:pt x="3287" y="11896"/>
                    <a:pt x="3287" y="11896"/>
                  </a:cubicBezTo>
                  <a:cubicBezTo>
                    <a:pt x="3287" y="12052"/>
                    <a:pt x="3287" y="12052"/>
                    <a:pt x="3287" y="12052"/>
                  </a:cubicBezTo>
                  <a:cubicBezTo>
                    <a:pt x="3522" y="12052"/>
                    <a:pt x="3757" y="12052"/>
                    <a:pt x="3757" y="12052"/>
                  </a:cubicBezTo>
                  <a:cubicBezTo>
                    <a:pt x="3991" y="11896"/>
                    <a:pt x="3757" y="11896"/>
                    <a:pt x="3991" y="11896"/>
                  </a:cubicBezTo>
                  <a:cubicBezTo>
                    <a:pt x="3991" y="11896"/>
                    <a:pt x="3991" y="11896"/>
                    <a:pt x="3991" y="11896"/>
                  </a:cubicBezTo>
                  <a:cubicBezTo>
                    <a:pt x="4226" y="11896"/>
                    <a:pt x="4226" y="11896"/>
                    <a:pt x="4461" y="12052"/>
                  </a:cubicBezTo>
                  <a:cubicBezTo>
                    <a:pt x="4461" y="12052"/>
                    <a:pt x="4461" y="12052"/>
                    <a:pt x="4461" y="12052"/>
                  </a:cubicBezTo>
                  <a:cubicBezTo>
                    <a:pt x="4696" y="12052"/>
                    <a:pt x="4930" y="11896"/>
                    <a:pt x="4930" y="11896"/>
                  </a:cubicBezTo>
                  <a:cubicBezTo>
                    <a:pt x="4930" y="11739"/>
                    <a:pt x="4930" y="11583"/>
                    <a:pt x="4930" y="11583"/>
                  </a:cubicBezTo>
                  <a:cubicBezTo>
                    <a:pt x="4930" y="11583"/>
                    <a:pt x="5400" y="11583"/>
                    <a:pt x="5400" y="11583"/>
                  </a:cubicBezTo>
                  <a:close/>
                  <a:moveTo>
                    <a:pt x="6104" y="7826"/>
                  </a:moveTo>
                  <a:cubicBezTo>
                    <a:pt x="5870" y="7983"/>
                    <a:pt x="6104" y="8139"/>
                    <a:pt x="6104" y="8139"/>
                  </a:cubicBezTo>
                  <a:cubicBezTo>
                    <a:pt x="6104" y="8139"/>
                    <a:pt x="6104" y="8296"/>
                    <a:pt x="6104" y="8296"/>
                  </a:cubicBezTo>
                  <a:cubicBezTo>
                    <a:pt x="6104" y="8296"/>
                    <a:pt x="6104" y="8452"/>
                    <a:pt x="6104" y="8452"/>
                  </a:cubicBezTo>
                  <a:cubicBezTo>
                    <a:pt x="6104" y="8452"/>
                    <a:pt x="6339" y="8609"/>
                    <a:pt x="6574" y="8609"/>
                  </a:cubicBezTo>
                  <a:cubicBezTo>
                    <a:pt x="6809" y="8452"/>
                    <a:pt x="6574" y="8452"/>
                    <a:pt x="6574" y="8296"/>
                  </a:cubicBezTo>
                  <a:cubicBezTo>
                    <a:pt x="6574" y="8296"/>
                    <a:pt x="6574" y="8296"/>
                    <a:pt x="6574" y="8296"/>
                  </a:cubicBezTo>
                  <a:cubicBezTo>
                    <a:pt x="6574" y="8296"/>
                    <a:pt x="6574" y="8139"/>
                    <a:pt x="6574" y="8139"/>
                  </a:cubicBezTo>
                  <a:cubicBezTo>
                    <a:pt x="6574" y="8139"/>
                    <a:pt x="6574" y="8139"/>
                    <a:pt x="6574" y="8139"/>
                  </a:cubicBezTo>
                  <a:cubicBezTo>
                    <a:pt x="6574" y="7983"/>
                    <a:pt x="6574" y="7826"/>
                    <a:pt x="6104" y="7826"/>
                  </a:cubicBezTo>
                  <a:cubicBezTo>
                    <a:pt x="6104" y="7826"/>
                    <a:pt x="6104" y="7826"/>
                    <a:pt x="6104" y="7826"/>
                  </a:cubicBezTo>
                  <a:cubicBezTo>
                    <a:pt x="6104" y="7826"/>
                    <a:pt x="6104" y="7826"/>
                    <a:pt x="6104" y="7826"/>
                  </a:cubicBezTo>
                  <a:close/>
                  <a:moveTo>
                    <a:pt x="4461" y="7983"/>
                  </a:moveTo>
                  <a:cubicBezTo>
                    <a:pt x="4461" y="7983"/>
                    <a:pt x="4461" y="7983"/>
                    <a:pt x="4461" y="7983"/>
                  </a:cubicBezTo>
                  <a:cubicBezTo>
                    <a:pt x="4461" y="7983"/>
                    <a:pt x="4461" y="7983"/>
                    <a:pt x="4461" y="7983"/>
                  </a:cubicBezTo>
                  <a:cubicBezTo>
                    <a:pt x="4696" y="7826"/>
                    <a:pt x="4461" y="7670"/>
                    <a:pt x="4461" y="7513"/>
                  </a:cubicBezTo>
                  <a:cubicBezTo>
                    <a:pt x="4461" y="7357"/>
                    <a:pt x="4461" y="7200"/>
                    <a:pt x="4226" y="7200"/>
                  </a:cubicBezTo>
                  <a:cubicBezTo>
                    <a:pt x="4226" y="7357"/>
                    <a:pt x="3991" y="7513"/>
                    <a:pt x="3991" y="7513"/>
                  </a:cubicBezTo>
                  <a:cubicBezTo>
                    <a:pt x="3991" y="7513"/>
                    <a:pt x="3991" y="7513"/>
                    <a:pt x="3991" y="7357"/>
                  </a:cubicBezTo>
                  <a:cubicBezTo>
                    <a:pt x="3757" y="7357"/>
                    <a:pt x="3757" y="7513"/>
                    <a:pt x="3522" y="7670"/>
                  </a:cubicBezTo>
                  <a:cubicBezTo>
                    <a:pt x="3757" y="7670"/>
                    <a:pt x="3522" y="7826"/>
                    <a:pt x="3522" y="7983"/>
                  </a:cubicBezTo>
                  <a:cubicBezTo>
                    <a:pt x="3757" y="7983"/>
                    <a:pt x="3757" y="7513"/>
                    <a:pt x="4226" y="7670"/>
                  </a:cubicBezTo>
                  <a:cubicBezTo>
                    <a:pt x="3991" y="7670"/>
                    <a:pt x="3991" y="7826"/>
                    <a:pt x="3991" y="7826"/>
                  </a:cubicBezTo>
                  <a:cubicBezTo>
                    <a:pt x="3991" y="7826"/>
                    <a:pt x="3991" y="7826"/>
                    <a:pt x="3991" y="7826"/>
                  </a:cubicBezTo>
                  <a:cubicBezTo>
                    <a:pt x="3991" y="7826"/>
                    <a:pt x="4226" y="7983"/>
                    <a:pt x="4226" y="7983"/>
                  </a:cubicBezTo>
                  <a:cubicBezTo>
                    <a:pt x="4226" y="7983"/>
                    <a:pt x="3991" y="7983"/>
                    <a:pt x="3991" y="8139"/>
                  </a:cubicBezTo>
                  <a:cubicBezTo>
                    <a:pt x="3991" y="8139"/>
                    <a:pt x="3991" y="8139"/>
                    <a:pt x="4226" y="8139"/>
                  </a:cubicBezTo>
                  <a:cubicBezTo>
                    <a:pt x="4226" y="8139"/>
                    <a:pt x="4226" y="7983"/>
                    <a:pt x="4461" y="7983"/>
                  </a:cubicBezTo>
                  <a:close/>
                  <a:moveTo>
                    <a:pt x="4696" y="7670"/>
                  </a:moveTo>
                  <a:cubicBezTo>
                    <a:pt x="4696" y="7513"/>
                    <a:pt x="4930" y="7357"/>
                    <a:pt x="4930" y="7357"/>
                  </a:cubicBezTo>
                  <a:cubicBezTo>
                    <a:pt x="5165" y="7200"/>
                    <a:pt x="5400" y="6887"/>
                    <a:pt x="5400" y="6730"/>
                  </a:cubicBezTo>
                  <a:cubicBezTo>
                    <a:pt x="5400" y="6574"/>
                    <a:pt x="4226" y="7357"/>
                    <a:pt x="4930" y="7200"/>
                  </a:cubicBezTo>
                  <a:cubicBezTo>
                    <a:pt x="4696" y="7200"/>
                    <a:pt x="4461" y="7200"/>
                    <a:pt x="4461" y="7357"/>
                  </a:cubicBezTo>
                  <a:cubicBezTo>
                    <a:pt x="4461" y="7513"/>
                    <a:pt x="4461" y="7670"/>
                    <a:pt x="4696" y="7670"/>
                  </a:cubicBezTo>
                  <a:close/>
                  <a:moveTo>
                    <a:pt x="5400" y="6574"/>
                  </a:moveTo>
                  <a:cubicBezTo>
                    <a:pt x="5400" y="6574"/>
                    <a:pt x="5165" y="6574"/>
                    <a:pt x="5165" y="6730"/>
                  </a:cubicBezTo>
                  <a:cubicBezTo>
                    <a:pt x="5400" y="6730"/>
                    <a:pt x="5400" y="6574"/>
                    <a:pt x="5400" y="6574"/>
                  </a:cubicBezTo>
                  <a:close/>
                  <a:moveTo>
                    <a:pt x="5400" y="6574"/>
                  </a:moveTo>
                  <a:cubicBezTo>
                    <a:pt x="5400" y="6574"/>
                    <a:pt x="5400" y="6574"/>
                    <a:pt x="5400" y="6574"/>
                  </a:cubicBezTo>
                  <a:cubicBezTo>
                    <a:pt x="5400" y="6574"/>
                    <a:pt x="5400" y="6417"/>
                    <a:pt x="5400" y="6417"/>
                  </a:cubicBezTo>
                  <a:cubicBezTo>
                    <a:pt x="5400" y="6417"/>
                    <a:pt x="5400" y="6417"/>
                    <a:pt x="5400" y="6574"/>
                  </a:cubicBezTo>
                  <a:close/>
                  <a:moveTo>
                    <a:pt x="5635" y="6261"/>
                  </a:moveTo>
                  <a:cubicBezTo>
                    <a:pt x="5635" y="6261"/>
                    <a:pt x="5400" y="6261"/>
                    <a:pt x="5400" y="6261"/>
                  </a:cubicBezTo>
                  <a:cubicBezTo>
                    <a:pt x="5400" y="6417"/>
                    <a:pt x="5635" y="6417"/>
                    <a:pt x="5635" y="6261"/>
                  </a:cubicBezTo>
                  <a:close/>
                  <a:moveTo>
                    <a:pt x="5635" y="6104"/>
                  </a:moveTo>
                  <a:cubicBezTo>
                    <a:pt x="5635" y="6104"/>
                    <a:pt x="5635" y="5948"/>
                    <a:pt x="5635" y="5948"/>
                  </a:cubicBezTo>
                  <a:cubicBezTo>
                    <a:pt x="5635" y="5948"/>
                    <a:pt x="5635" y="6104"/>
                    <a:pt x="5635" y="6104"/>
                  </a:cubicBezTo>
                  <a:cubicBezTo>
                    <a:pt x="5635" y="6104"/>
                    <a:pt x="5635" y="6104"/>
                    <a:pt x="5635" y="6104"/>
                  </a:cubicBezTo>
                  <a:close/>
                  <a:moveTo>
                    <a:pt x="4226" y="5948"/>
                  </a:moveTo>
                  <a:cubicBezTo>
                    <a:pt x="4226" y="5948"/>
                    <a:pt x="4226" y="5948"/>
                    <a:pt x="4226" y="5948"/>
                  </a:cubicBezTo>
                  <a:cubicBezTo>
                    <a:pt x="4226" y="5635"/>
                    <a:pt x="3991" y="5791"/>
                    <a:pt x="4226" y="5948"/>
                  </a:cubicBezTo>
                  <a:close/>
                  <a:moveTo>
                    <a:pt x="4461" y="5478"/>
                  </a:moveTo>
                  <a:cubicBezTo>
                    <a:pt x="4461" y="5322"/>
                    <a:pt x="4226" y="5478"/>
                    <a:pt x="4226" y="5478"/>
                  </a:cubicBezTo>
                  <a:cubicBezTo>
                    <a:pt x="4226" y="5478"/>
                    <a:pt x="4226" y="5478"/>
                    <a:pt x="4226" y="5478"/>
                  </a:cubicBezTo>
                  <a:cubicBezTo>
                    <a:pt x="4226" y="5478"/>
                    <a:pt x="3991" y="5478"/>
                    <a:pt x="3991" y="5478"/>
                  </a:cubicBezTo>
                  <a:cubicBezTo>
                    <a:pt x="3991" y="5635"/>
                    <a:pt x="3991" y="5635"/>
                    <a:pt x="3991" y="5635"/>
                  </a:cubicBezTo>
                  <a:cubicBezTo>
                    <a:pt x="3991" y="5791"/>
                    <a:pt x="4226" y="5635"/>
                    <a:pt x="4226" y="5791"/>
                  </a:cubicBezTo>
                  <a:cubicBezTo>
                    <a:pt x="4226" y="5791"/>
                    <a:pt x="4226" y="5791"/>
                    <a:pt x="4461" y="5791"/>
                  </a:cubicBezTo>
                  <a:cubicBezTo>
                    <a:pt x="4461" y="5948"/>
                    <a:pt x="4930" y="5791"/>
                    <a:pt x="4461" y="5948"/>
                  </a:cubicBezTo>
                  <a:cubicBezTo>
                    <a:pt x="4461" y="5948"/>
                    <a:pt x="4461" y="5948"/>
                    <a:pt x="4461" y="5948"/>
                  </a:cubicBezTo>
                  <a:cubicBezTo>
                    <a:pt x="4461" y="5948"/>
                    <a:pt x="4226" y="6104"/>
                    <a:pt x="4226" y="6104"/>
                  </a:cubicBezTo>
                  <a:cubicBezTo>
                    <a:pt x="4226" y="6261"/>
                    <a:pt x="4461" y="6104"/>
                    <a:pt x="4696" y="6104"/>
                  </a:cubicBezTo>
                  <a:cubicBezTo>
                    <a:pt x="4461" y="6104"/>
                    <a:pt x="4226" y="6261"/>
                    <a:pt x="4226" y="6261"/>
                  </a:cubicBezTo>
                  <a:cubicBezTo>
                    <a:pt x="4226" y="6261"/>
                    <a:pt x="4226" y="6261"/>
                    <a:pt x="4226" y="6261"/>
                  </a:cubicBezTo>
                  <a:cubicBezTo>
                    <a:pt x="4226" y="6261"/>
                    <a:pt x="4226" y="6261"/>
                    <a:pt x="4226" y="6261"/>
                  </a:cubicBezTo>
                  <a:cubicBezTo>
                    <a:pt x="3991" y="6104"/>
                    <a:pt x="3991" y="6104"/>
                    <a:pt x="3991" y="6261"/>
                  </a:cubicBezTo>
                  <a:cubicBezTo>
                    <a:pt x="3991" y="6261"/>
                    <a:pt x="3991" y="6417"/>
                    <a:pt x="3991" y="6417"/>
                  </a:cubicBezTo>
                  <a:cubicBezTo>
                    <a:pt x="4226" y="6417"/>
                    <a:pt x="3991" y="6417"/>
                    <a:pt x="4226" y="6417"/>
                  </a:cubicBezTo>
                  <a:cubicBezTo>
                    <a:pt x="4461" y="6261"/>
                    <a:pt x="4461" y="6417"/>
                    <a:pt x="4696" y="6261"/>
                  </a:cubicBezTo>
                  <a:cubicBezTo>
                    <a:pt x="4696" y="6261"/>
                    <a:pt x="5165" y="6104"/>
                    <a:pt x="4930" y="6261"/>
                  </a:cubicBezTo>
                  <a:cubicBezTo>
                    <a:pt x="5165" y="6261"/>
                    <a:pt x="5165" y="6261"/>
                    <a:pt x="5400" y="6104"/>
                  </a:cubicBezTo>
                  <a:cubicBezTo>
                    <a:pt x="5165" y="6104"/>
                    <a:pt x="5165" y="6104"/>
                    <a:pt x="5165" y="6104"/>
                  </a:cubicBezTo>
                  <a:cubicBezTo>
                    <a:pt x="5165" y="6104"/>
                    <a:pt x="5165" y="6104"/>
                    <a:pt x="5165" y="5948"/>
                  </a:cubicBezTo>
                  <a:cubicBezTo>
                    <a:pt x="5400" y="6104"/>
                    <a:pt x="5400" y="6104"/>
                    <a:pt x="5400" y="5948"/>
                  </a:cubicBezTo>
                  <a:cubicBezTo>
                    <a:pt x="5400" y="5948"/>
                    <a:pt x="5400" y="5948"/>
                    <a:pt x="5400" y="5948"/>
                  </a:cubicBezTo>
                  <a:cubicBezTo>
                    <a:pt x="5400" y="5948"/>
                    <a:pt x="5165" y="5791"/>
                    <a:pt x="5165" y="5791"/>
                  </a:cubicBezTo>
                  <a:cubicBezTo>
                    <a:pt x="4930" y="5791"/>
                    <a:pt x="4930" y="5791"/>
                    <a:pt x="4696" y="5791"/>
                  </a:cubicBezTo>
                  <a:cubicBezTo>
                    <a:pt x="4696" y="5635"/>
                    <a:pt x="4696" y="5478"/>
                    <a:pt x="4461" y="5478"/>
                  </a:cubicBezTo>
                  <a:cubicBezTo>
                    <a:pt x="4461" y="5478"/>
                    <a:pt x="4461" y="5478"/>
                    <a:pt x="4461" y="5478"/>
                  </a:cubicBezTo>
                  <a:close/>
                  <a:moveTo>
                    <a:pt x="1878" y="3913"/>
                  </a:moveTo>
                  <a:cubicBezTo>
                    <a:pt x="1878" y="3757"/>
                    <a:pt x="2113" y="3757"/>
                    <a:pt x="2113" y="3600"/>
                  </a:cubicBezTo>
                  <a:cubicBezTo>
                    <a:pt x="1878" y="3600"/>
                    <a:pt x="1643" y="3600"/>
                    <a:pt x="1643" y="3443"/>
                  </a:cubicBezTo>
                  <a:cubicBezTo>
                    <a:pt x="1878" y="3443"/>
                    <a:pt x="1878" y="3600"/>
                    <a:pt x="2113" y="3600"/>
                  </a:cubicBezTo>
                  <a:cubicBezTo>
                    <a:pt x="1878" y="3600"/>
                    <a:pt x="1878" y="3443"/>
                    <a:pt x="1878" y="3443"/>
                  </a:cubicBezTo>
                  <a:cubicBezTo>
                    <a:pt x="1878" y="3443"/>
                    <a:pt x="1878" y="3443"/>
                    <a:pt x="1878" y="3443"/>
                  </a:cubicBezTo>
                  <a:cubicBezTo>
                    <a:pt x="1878" y="3443"/>
                    <a:pt x="1878" y="3443"/>
                    <a:pt x="1643" y="3443"/>
                  </a:cubicBezTo>
                  <a:cubicBezTo>
                    <a:pt x="1409" y="3443"/>
                    <a:pt x="1643" y="3443"/>
                    <a:pt x="1643" y="3600"/>
                  </a:cubicBezTo>
                  <a:cubicBezTo>
                    <a:pt x="1643" y="3600"/>
                    <a:pt x="1643" y="3600"/>
                    <a:pt x="1643" y="3757"/>
                  </a:cubicBezTo>
                  <a:cubicBezTo>
                    <a:pt x="1643" y="3757"/>
                    <a:pt x="1409" y="3757"/>
                    <a:pt x="1409" y="3913"/>
                  </a:cubicBezTo>
                  <a:cubicBezTo>
                    <a:pt x="1409" y="3913"/>
                    <a:pt x="1643" y="3913"/>
                    <a:pt x="1643" y="3913"/>
                  </a:cubicBezTo>
                  <a:cubicBezTo>
                    <a:pt x="1643" y="3913"/>
                    <a:pt x="1643" y="4070"/>
                    <a:pt x="1643" y="4070"/>
                  </a:cubicBezTo>
                  <a:cubicBezTo>
                    <a:pt x="1643" y="4226"/>
                    <a:pt x="1878" y="4226"/>
                    <a:pt x="2113" y="4226"/>
                  </a:cubicBezTo>
                  <a:cubicBezTo>
                    <a:pt x="1878" y="4070"/>
                    <a:pt x="1878" y="4070"/>
                    <a:pt x="1643" y="4070"/>
                  </a:cubicBezTo>
                  <a:cubicBezTo>
                    <a:pt x="1878" y="4070"/>
                    <a:pt x="1878" y="4070"/>
                    <a:pt x="1878" y="4070"/>
                  </a:cubicBezTo>
                  <a:cubicBezTo>
                    <a:pt x="1878" y="3913"/>
                    <a:pt x="1878" y="3913"/>
                    <a:pt x="1643" y="3757"/>
                  </a:cubicBezTo>
                  <a:cubicBezTo>
                    <a:pt x="1878" y="3913"/>
                    <a:pt x="1878" y="3913"/>
                    <a:pt x="1878" y="3913"/>
                  </a:cubicBezTo>
                  <a:close/>
                  <a:moveTo>
                    <a:pt x="1409" y="2974"/>
                  </a:moveTo>
                  <a:cubicBezTo>
                    <a:pt x="1643" y="2974"/>
                    <a:pt x="1643" y="2974"/>
                    <a:pt x="1878" y="2974"/>
                  </a:cubicBezTo>
                  <a:cubicBezTo>
                    <a:pt x="1878" y="2974"/>
                    <a:pt x="1878" y="2974"/>
                    <a:pt x="1643" y="2974"/>
                  </a:cubicBezTo>
                  <a:cubicBezTo>
                    <a:pt x="1878" y="3287"/>
                    <a:pt x="2583" y="2974"/>
                    <a:pt x="1878" y="2974"/>
                  </a:cubicBezTo>
                  <a:cubicBezTo>
                    <a:pt x="1878" y="2974"/>
                    <a:pt x="1878" y="2974"/>
                    <a:pt x="1878" y="2974"/>
                  </a:cubicBezTo>
                  <a:cubicBezTo>
                    <a:pt x="2113" y="2974"/>
                    <a:pt x="2348" y="2974"/>
                    <a:pt x="2348" y="2817"/>
                  </a:cubicBezTo>
                  <a:cubicBezTo>
                    <a:pt x="2113" y="2974"/>
                    <a:pt x="2113" y="2817"/>
                    <a:pt x="2113" y="2817"/>
                  </a:cubicBezTo>
                  <a:cubicBezTo>
                    <a:pt x="2113" y="2817"/>
                    <a:pt x="2113" y="2817"/>
                    <a:pt x="2113" y="2817"/>
                  </a:cubicBezTo>
                  <a:cubicBezTo>
                    <a:pt x="2113" y="2817"/>
                    <a:pt x="2113" y="2817"/>
                    <a:pt x="2113" y="2817"/>
                  </a:cubicBezTo>
                  <a:cubicBezTo>
                    <a:pt x="2113" y="2817"/>
                    <a:pt x="2348" y="2974"/>
                    <a:pt x="2348" y="2817"/>
                  </a:cubicBezTo>
                  <a:cubicBezTo>
                    <a:pt x="2348" y="2661"/>
                    <a:pt x="2113" y="2661"/>
                    <a:pt x="2113" y="2661"/>
                  </a:cubicBezTo>
                  <a:cubicBezTo>
                    <a:pt x="2348" y="2661"/>
                    <a:pt x="1878" y="2661"/>
                    <a:pt x="1878" y="2661"/>
                  </a:cubicBezTo>
                  <a:cubicBezTo>
                    <a:pt x="1878" y="2661"/>
                    <a:pt x="1878" y="2661"/>
                    <a:pt x="1878" y="2817"/>
                  </a:cubicBezTo>
                  <a:cubicBezTo>
                    <a:pt x="1878" y="2817"/>
                    <a:pt x="1878" y="2661"/>
                    <a:pt x="1878" y="2661"/>
                  </a:cubicBezTo>
                  <a:cubicBezTo>
                    <a:pt x="1878" y="2661"/>
                    <a:pt x="1878" y="2661"/>
                    <a:pt x="1878" y="2661"/>
                  </a:cubicBezTo>
                  <a:cubicBezTo>
                    <a:pt x="1643" y="2661"/>
                    <a:pt x="1643" y="2661"/>
                    <a:pt x="1643" y="2817"/>
                  </a:cubicBezTo>
                  <a:cubicBezTo>
                    <a:pt x="1643" y="2817"/>
                    <a:pt x="1643" y="2817"/>
                    <a:pt x="1643" y="2817"/>
                  </a:cubicBezTo>
                  <a:cubicBezTo>
                    <a:pt x="1643" y="2661"/>
                    <a:pt x="1643" y="2661"/>
                    <a:pt x="1643" y="2661"/>
                  </a:cubicBezTo>
                  <a:cubicBezTo>
                    <a:pt x="1643" y="2661"/>
                    <a:pt x="1643" y="2661"/>
                    <a:pt x="1409" y="2661"/>
                  </a:cubicBezTo>
                  <a:cubicBezTo>
                    <a:pt x="1409" y="2817"/>
                    <a:pt x="1174" y="2974"/>
                    <a:pt x="1409" y="2974"/>
                  </a:cubicBezTo>
                  <a:close/>
                  <a:moveTo>
                    <a:pt x="4226" y="2817"/>
                  </a:moveTo>
                  <a:cubicBezTo>
                    <a:pt x="4226" y="2817"/>
                    <a:pt x="3991" y="2661"/>
                    <a:pt x="3991" y="2661"/>
                  </a:cubicBezTo>
                  <a:cubicBezTo>
                    <a:pt x="3991" y="2661"/>
                    <a:pt x="3522" y="2817"/>
                    <a:pt x="3991" y="2817"/>
                  </a:cubicBezTo>
                  <a:cubicBezTo>
                    <a:pt x="3757" y="2974"/>
                    <a:pt x="3991" y="3130"/>
                    <a:pt x="3991" y="3287"/>
                  </a:cubicBezTo>
                  <a:cubicBezTo>
                    <a:pt x="3991" y="3130"/>
                    <a:pt x="3757" y="3130"/>
                    <a:pt x="3757" y="3130"/>
                  </a:cubicBezTo>
                  <a:cubicBezTo>
                    <a:pt x="3757" y="3130"/>
                    <a:pt x="3757" y="3130"/>
                    <a:pt x="3757" y="3130"/>
                  </a:cubicBezTo>
                  <a:cubicBezTo>
                    <a:pt x="3757" y="3130"/>
                    <a:pt x="3757" y="3130"/>
                    <a:pt x="3757" y="3130"/>
                  </a:cubicBezTo>
                  <a:cubicBezTo>
                    <a:pt x="3522" y="3130"/>
                    <a:pt x="3522" y="2817"/>
                    <a:pt x="3287" y="2817"/>
                  </a:cubicBezTo>
                  <a:cubicBezTo>
                    <a:pt x="3287" y="2974"/>
                    <a:pt x="3287" y="2974"/>
                    <a:pt x="3287" y="2974"/>
                  </a:cubicBezTo>
                  <a:cubicBezTo>
                    <a:pt x="3287" y="2974"/>
                    <a:pt x="3522" y="3130"/>
                    <a:pt x="3522" y="3130"/>
                  </a:cubicBezTo>
                  <a:cubicBezTo>
                    <a:pt x="3287" y="3130"/>
                    <a:pt x="3287" y="3287"/>
                    <a:pt x="3287" y="3287"/>
                  </a:cubicBezTo>
                  <a:cubicBezTo>
                    <a:pt x="3287" y="3287"/>
                    <a:pt x="3287" y="3130"/>
                    <a:pt x="3052" y="3130"/>
                  </a:cubicBezTo>
                  <a:cubicBezTo>
                    <a:pt x="3052" y="3130"/>
                    <a:pt x="3052" y="3287"/>
                    <a:pt x="3052" y="3287"/>
                  </a:cubicBezTo>
                  <a:cubicBezTo>
                    <a:pt x="3052" y="3287"/>
                    <a:pt x="3052" y="3287"/>
                    <a:pt x="3052" y="3287"/>
                  </a:cubicBezTo>
                  <a:cubicBezTo>
                    <a:pt x="3052" y="3287"/>
                    <a:pt x="3287" y="3600"/>
                    <a:pt x="3287" y="3600"/>
                  </a:cubicBezTo>
                  <a:cubicBezTo>
                    <a:pt x="3522" y="3600"/>
                    <a:pt x="3522" y="3443"/>
                    <a:pt x="3522" y="3443"/>
                  </a:cubicBezTo>
                  <a:cubicBezTo>
                    <a:pt x="3522" y="3443"/>
                    <a:pt x="3522" y="3443"/>
                    <a:pt x="3522" y="3443"/>
                  </a:cubicBezTo>
                  <a:cubicBezTo>
                    <a:pt x="3522" y="3443"/>
                    <a:pt x="3522" y="3443"/>
                    <a:pt x="3522" y="3443"/>
                  </a:cubicBezTo>
                  <a:cubicBezTo>
                    <a:pt x="3522" y="3443"/>
                    <a:pt x="3522" y="3443"/>
                    <a:pt x="3522" y="3443"/>
                  </a:cubicBezTo>
                  <a:cubicBezTo>
                    <a:pt x="3757" y="3600"/>
                    <a:pt x="3757" y="3443"/>
                    <a:pt x="3757" y="3600"/>
                  </a:cubicBezTo>
                  <a:cubicBezTo>
                    <a:pt x="3757" y="3443"/>
                    <a:pt x="3991" y="3600"/>
                    <a:pt x="3991" y="3757"/>
                  </a:cubicBezTo>
                  <a:cubicBezTo>
                    <a:pt x="3991" y="3600"/>
                    <a:pt x="3757" y="3443"/>
                    <a:pt x="3522" y="3600"/>
                  </a:cubicBezTo>
                  <a:cubicBezTo>
                    <a:pt x="3522" y="3757"/>
                    <a:pt x="3757" y="3913"/>
                    <a:pt x="3991" y="3757"/>
                  </a:cubicBezTo>
                  <a:cubicBezTo>
                    <a:pt x="3757" y="3913"/>
                    <a:pt x="3757" y="3913"/>
                    <a:pt x="3991" y="3913"/>
                  </a:cubicBezTo>
                  <a:cubicBezTo>
                    <a:pt x="3991" y="3913"/>
                    <a:pt x="3991" y="3913"/>
                    <a:pt x="3991" y="3913"/>
                  </a:cubicBezTo>
                  <a:cubicBezTo>
                    <a:pt x="3991" y="3913"/>
                    <a:pt x="3991" y="4070"/>
                    <a:pt x="3991" y="4070"/>
                  </a:cubicBezTo>
                  <a:cubicBezTo>
                    <a:pt x="3991" y="4070"/>
                    <a:pt x="4226" y="4070"/>
                    <a:pt x="4226" y="3913"/>
                  </a:cubicBezTo>
                  <a:cubicBezTo>
                    <a:pt x="4226" y="3913"/>
                    <a:pt x="4226" y="3913"/>
                    <a:pt x="4226" y="3913"/>
                  </a:cubicBezTo>
                  <a:cubicBezTo>
                    <a:pt x="4461" y="3913"/>
                    <a:pt x="4461" y="4070"/>
                    <a:pt x="4461" y="4070"/>
                  </a:cubicBezTo>
                  <a:cubicBezTo>
                    <a:pt x="4461" y="4226"/>
                    <a:pt x="4696" y="3913"/>
                    <a:pt x="4461" y="3913"/>
                  </a:cubicBezTo>
                  <a:cubicBezTo>
                    <a:pt x="4696" y="3913"/>
                    <a:pt x="4696" y="4070"/>
                    <a:pt x="4930" y="3913"/>
                  </a:cubicBezTo>
                  <a:cubicBezTo>
                    <a:pt x="4930" y="4070"/>
                    <a:pt x="4696" y="4070"/>
                    <a:pt x="4696" y="4226"/>
                  </a:cubicBezTo>
                  <a:cubicBezTo>
                    <a:pt x="4696" y="4383"/>
                    <a:pt x="4461" y="4383"/>
                    <a:pt x="4696" y="4383"/>
                  </a:cubicBezTo>
                  <a:cubicBezTo>
                    <a:pt x="4930" y="4383"/>
                    <a:pt x="5165" y="4070"/>
                    <a:pt x="5165" y="4070"/>
                  </a:cubicBezTo>
                  <a:cubicBezTo>
                    <a:pt x="5165" y="4070"/>
                    <a:pt x="5400" y="3913"/>
                    <a:pt x="5400" y="3913"/>
                  </a:cubicBezTo>
                  <a:cubicBezTo>
                    <a:pt x="5400" y="3913"/>
                    <a:pt x="5400" y="3757"/>
                    <a:pt x="5400" y="3757"/>
                  </a:cubicBezTo>
                  <a:cubicBezTo>
                    <a:pt x="5400" y="3757"/>
                    <a:pt x="5165" y="3757"/>
                    <a:pt x="5165" y="3757"/>
                  </a:cubicBezTo>
                  <a:cubicBezTo>
                    <a:pt x="5165" y="3757"/>
                    <a:pt x="4930" y="3757"/>
                    <a:pt x="4930" y="3757"/>
                  </a:cubicBezTo>
                  <a:cubicBezTo>
                    <a:pt x="4930" y="3757"/>
                    <a:pt x="4696" y="3600"/>
                    <a:pt x="4461" y="3757"/>
                  </a:cubicBezTo>
                  <a:cubicBezTo>
                    <a:pt x="4696" y="3600"/>
                    <a:pt x="4461" y="3600"/>
                    <a:pt x="4226" y="3600"/>
                  </a:cubicBezTo>
                  <a:cubicBezTo>
                    <a:pt x="4461" y="3600"/>
                    <a:pt x="4461" y="3600"/>
                    <a:pt x="4461" y="3443"/>
                  </a:cubicBezTo>
                  <a:cubicBezTo>
                    <a:pt x="4226" y="3443"/>
                    <a:pt x="4461" y="3287"/>
                    <a:pt x="4226" y="3443"/>
                  </a:cubicBezTo>
                  <a:cubicBezTo>
                    <a:pt x="4461" y="3287"/>
                    <a:pt x="4226" y="2974"/>
                    <a:pt x="4226" y="2817"/>
                  </a:cubicBezTo>
                  <a:close/>
                  <a:moveTo>
                    <a:pt x="2348" y="1409"/>
                  </a:moveTo>
                  <a:cubicBezTo>
                    <a:pt x="2348" y="1565"/>
                    <a:pt x="2348" y="1722"/>
                    <a:pt x="2348" y="1565"/>
                  </a:cubicBezTo>
                  <a:cubicBezTo>
                    <a:pt x="2348" y="1565"/>
                    <a:pt x="2348" y="1565"/>
                    <a:pt x="2348" y="1565"/>
                  </a:cubicBezTo>
                  <a:cubicBezTo>
                    <a:pt x="2348" y="1565"/>
                    <a:pt x="2348" y="1565"/>
                    <a:pt x="2348" y="1565"/>
                  </a:cubicBezTo>
                  <a:cubicBezTo>
                    <a:pt x="2348" y="1565"/>
                    <a:pt x="2348" y="1722"/>
                    <a:pt x="2348" y="1722"/>
                  </a:cubicBezTo>
                  <a:cubicBezTo>
                    <a:pt x="2348" y="1722"/>
                    <a:pt x="2583" y="1722"/>
                    <a:pt x="2583" y="1722"/>
                  </a:cubicBezTo>
                  <a:cubicBezTo>
                    <a:pt x="2583" y="1722"/>
                    <a:pt x="2348" y="1722"/>
                    <a:pt x="2348" y="1722"/>
                  </a:cubicBezTo>
                  <a:cubicBezTo>
                    <a:pt x="2348" y="1722"/>
                    <a:pt x="2348" y="1722"/>
                    <a:pt x="2348" y="1878"/>
                  </a:cubicBezTo>
                  <a:cubicBezTo>
                    <a:pt x="2348" y="1878"/>
                    <a:pt x="2348" y="1878"/>
                    <a:pt x="2348" y="1878"/>
                  </a:cubicBezTo>
                  <a:cubicBezTo>
                    <a:pt x="2348" y="1878"/>
                    <a:pt x="2817" y="2035"/>
                    <a:pt x="2817" y="2035"/>
                  </a:cubicBezTo>
                  <a:cubicBezTo>
                    <a:pt x="2817" y="2035"/>
                    <a:pt x="2817" y="2035"/>
                    <a:pt x="2817" y="2035"/>
                  </a:cubicBezTo>
                  <a:cubicBezTo>
                    <a:pt x="2817" y="2035"/>
                    <a:pt x="2817" y="2035"/>
                    <a:pt x="2817" y="2035"/>
                  </a:cubicBezTo>
                  <a:cubicBezTo>
                    <a:pt x="2817" y="2035"/>
                    <a:pt x="2348" y="2035"/>
                    <a:pt x="2583" y="2191"/>
                  </a:cubicBezTo>
                  <a:cubicBezTo>
                    <a:pt x="2583" y="2191"/>
                    <a:pt x="2348" y="2191"/>
                    <a:pt x="2348" y="2348"/>
                  </a:cubicBezTo>
                  <a:cubicBezTo>
                    <a:pt x="2348" y="2191"/>
                    <a:pt x="2348" y="2191"/>
                    <a:pt x="2113" y="2191"/>
                  </a:cubicBezTo>
                  <a:cubicBezTo>
                    <a:pt x="2348" y="2348"/>
                    <a:pt x="2583" y="2504"/>
                    <a:pt x="2583" y="2504"/>
                  </a:cubicBezTo>
                  <a:cubicBezTo>
                    <a:pt x="2817" y="2504"/>
                    <a:pt x="2817" y="2348"/>
                    <a:pt x="2817" y="2191"/>
                  </a:cubicBezTo>
                  <a:cubicBezTo>
                    <a:pt x="2817" y="2348"/>
                    <a:pt x="2817" y="2348"/>
                    <a:pt x="3052" y="2348"/>
                  </a:cubicBezTo>
                  <a:cubicBezTo>
                    <a:pt x="3052" y="2348"/>
                    <a:pt x="3052" y="2348"/>
                    <a:pt x="3052" y="2191"/>
                  </a:cubicBezTo>
                  <a:cubicBezTo>
                    <a:pt x="3287" y="2348"/>
                    <a:pt x="2583" y="2035"/>
                    <a:pt x="3287" y="2191"/>
                  </a:cubicBezTo>
                  <a:cubicBezTo>
                    <a:pt x="3287" y="2035"/>
                    <a:pt x="3287" y="2035"/>
                    <a:pt x="3052" y="2035"/>
                  </a:cubicBezTo>
                  <a:cubicBezTo>
                    <a:pt x="3287" y="1878"/>
                    <a:pt x="3052" y="1878"/>
                    <a:pt x="3052" y="1878"/>
                  </a:cubicBezTo>
                  <a:cubicBezTo>
                    <a:pt x="3052" y="1722"/>
                    <a:pt x="3287" y="1565"/>
                    <a:pt x="3287" y="1565"/>
                  </a:cubicBezTo>
                  <a:cubicBezTo>
                    <a:pt x="3287" y="1722"/>
                    <a:pt x="3052" y="1722"/>
                    <a:pt x="3052" y="1722"/>
                  </a:cubicBezTo>
                  <a:cubicBezTo>
                    <a:pt x="3052" y="1878"/>
                    <a:pt x="3287" y="2035"/>
                    <a:pt x="3287" y="2035"/>
                  </a:cubicBezTo>
                  <a:cubicBezTo>
                    <a:pt x="3287" y="2035"/>
                    <a:pt x="3287" y="1878"/>
                    <a:pt x="3287" y="1878"/>
                  </a:cubicBezTo>
                  <a:cubicBezTo>
                    <a:pt x="3287" y="2035"/>
                    <a:pt x="3522" y="2035"/>
                    <a:pt x="3522" y="1878"/>
                  </a:cubicBezTo>
                  <a:cubicBezTo>
                    <a:pt x="3522" y="2035"/>
                    <a:pt x="3757" y="1878"/>
                    <a:pt x="3757" y="1878"/>
                  </a:cubicBezTo>
                  <a:cubicBezTo>
                    <a:pt x="3757" y="1878"/>
                    <a:pt x="3522" y="1878"/>
                    <a:pt x="3522" y="1722"/>
                  </a:cubicBezTo>
                  <a:cubicBezTo>
                    <a:pt x="3522" y="1722"/>
                    <a:pt x="3522" y="1722"/>
                    <a:pt x="3757" y="1722"/>
                  </a:cubicBezTo>
                  <a:cubicBezTo>
                    <a:pt x="3757" y="1722"/>
                    <a:pt x="3757" y="1722"/>
                    <a:pt x="3991" y="1722"/>
                  </a:cubicBezTo>
                  <a:cubicBezTo>
                    <a:pt x="3757" y="1722"/>
                    <a:pt x="3757" y="1722"/>
                    <a:pt x="3757" y="1722"/>
                  </a:cubicBezTo>
                  <a:cubicBezTo>
                    <a:pt x="3757" y="1722"/>
                    <a:pt x="3991" y="1565"/>
                    <a:pt x="3757" y="1565"/>
                  </a:cubicBezTo>
                  <a:cubicBezTo>
                    <a:pt x="3757" y="1409"/>
                    <a:pt x="3522" y="1565"/>
                    <a:pt x="3287" y="1565"/>
                  </a:cubicBezTo>
                  <a:cubicBezTo>
                    <a:pt x="3522" y="1565"/>
                    <a:pt x="3991" y="1409"/>
                    <a:pt x="3757" y="1252"/>
                  </a:cubicBezTo>
                  <a:cubicBezTo>
                    <a:pt x="4226" y="1409"/>
                    <a:pt x="4226" y="1252"/>
                    <a:pt x="4226" y="1096"/>
                  </a:cubicBezTo>
                  <a:cubicBezTo>
                    <a:pt x="4226" y="1096"/>
                    <a:pt x="3991" y="1252"/>
                    <a:pt x="3757" y="1096"/>
                  </a:cubicBezTo>
                  <a:cubicBezTo>
                    <a:pt x="3991" y="1096"/>
                    <a:pt x="3991" y="1096"/>
                    <a:pt x="3991" y="939"/>
                  </a:cubicBezTo>
                  <a:cubicBezTo>
                    <a:pt x="4226" y="939"/>
                    <a:pt x="4226" y="939"/>
                    <a:pt x="4226" y="783"/>
                  </a:cubicBezTo>
                  <a:cubicBezTo>
                    <a:pt x="3991" y="783"/>
                    <a:pt x="4226" y="626"/>
                    <a:pt x="4226" y="626"/>
                  </a:cubicBezTo>
                  <a:cubicBezTo>
                    <a:pt x="4226" y="313"/>
                    <a:pt x="4226" y="313"/>
                    <a:pt x="3991" y="470"/>
                  </a:cubicBezTo>
                  <a:cubicBezTo>
                    <a:pt x="3757" y="626"/>
                    <a:pt x="3522" y="783"/>
                    <a:pt x="3287" y="783"/>
                  </a:cubicBezTo>
                  <a:cubicBezTo>
                    <a:pt x="3052" y="939"/>
                    <a:pt x="3052" y="939"/>
                    <a:pt x="2817" y="939"/>
                  </a:cubicBezTo>
                  <a:cubicBezTo>
                    <a:pt x="2817" y="1096"/>
                    <a:pt x="2817" y="1096"/>
                    <a:pt x="3052" y="1096"/>
                  </a:cubicBezTo>
                  <a:cubicBezTo>
                    <a:pt x="2817" y="1096"/>
                    <a:pt x="3287" y="1252"/>
                    <a:pt x="3052" y="1409"/>
                  </a:cubicBezTo>
                  <a:cubicBezTo>
                    <a:pt x="3052" y="1252"/>
                    <a:pt x="2817" y="1252"/>
                    <a:pt x="2817" y="1252"/>
                  </a:cubicBezTo>
                  <a:cubicBezTo>
                    <a:pt x="2583" y="1252"/>
                    <a:pt x="2817" y="1409"/>
                    <a:pt x="2817" y="1565"/>
                  </a:cubicBezTo>
                  <a:cubicBezTo>
                    <a:pt x="2817" y="1409"/>
                    <a:pt x="2583" y="1252"/>
                    <a:pt x="2583" y="1252"/>
                  </a:cubicBezTo>
                  <a:cubicBezTo>
                    <a:pt x="2583" y="1252"/>
                    <a:pt x="2583" y="1252"/>
                    <a:pt x="2583" y="1252"/>
                  </a:cubicBezTo>
                  <a:cubicBezTo>
                    <a:pt x="2583" y="1252"/>
                    <a:pt x="2583" y="1096"/>
                    <a:pt x="2583" y="1096"/>
                  </a:cubicBezTo>
                  <a:cubicBezTo>
                    <a:pt x="2348" y="1096"/>
                    <a:pt x="2348" y="1252"/>
                    <a:pt x="2348" y="1252"/>
                  </a:cubicBezTo>
                  <a:cubicBezTo>
                    <a:pt x="2348" y="1252"/>
                    <a:pt x="2348" y="1252"/>
                    <a:pt x="2348" y="1252"/>
                  </a:cubicBezTo>
                  <a:cubicBezTo>
                    <a:pt x="2348" y="1409"/>
                    <a:pt x="2113" y="1409"/>
                    <a:pt x="2348" y="1409"/>
                  </a:cubicBezTo>
                  <a:close/>
                  <a:moveTo>
                    <a:pt x="21365" y="15652"/>
                  </a:moveTo>
                  <a:cubicBezTo>
                    <a:pt x="21365" y="15496"/>
                    <a:pt x="21365" y="15339"/>
                    <a:pt x="21365" y="15183"/>
                  </a:cubicBezTo>
                  <a:cubicBezTo>
                    <a:pt x="21365" y="15026"/>
                    <a:pt x="21130" y="15026"/>
                    <a:pt x="20896" y="14870"/>
                  </a:cubicBezTo>
                  <a:cubicBezTo>
                    <a:pt x="20661" y="14713"/>
                    <a:pt x="20191" y="14713"/>
                    <a:pt x="19722" y="14557"/>
                  </a:cubicBezTo>
                  <a:cubicBezTo>
                    <a:pt x="19722" y="14557"/>
                    <a:pt x="19957" y="14713"/>
                    <a:pt x="19957" y="14713"/>
                  </a:cubicBezTo>
                  <a:cubicBezTo>
                    <a:pt x="19722" y="14713"/>
                    <a:pt x="19252" y="14557"/>
                    <a:pt x="19252" y="14557"/>
                  </a:cubicBezTo>
                  <a:cubicBezTo>
                    <a:pt x="19017" y="14557"/>
                    <a:pt x="18783" y="14557"/>
                    <a:pt x="18783" y="14713"/>
                  </a:cubicBezTo>
                  <a:cubicBezTo>
                    <a:pt x="18548" y="14870"/>
                    <a:pt x="18548" y="15026"/>
                    <a:pt x="18548" y="15183"/>
                  </a:cubicBezTo>
                  <a:cubicBezTo>
                    <a:pt x="18313" y="15026"/>
                    <a:pt x="18313" y="15026"/>
                    <a:pt x="18313" y="15026"/>
                  </a:cubicBezTo>
                  <a:cubicBezTo>
                    <a:pt x="18078" y="15026"/>
                    <a:pt x="18078" y="14713"/>
                    <a:pt x="17609" y="14870"/>
                  </a:cubicBezTo>
                  <a:cubicBezTo>
                    <a:pt x="17843" y="14557"/>
                    <a:pt x="18313" y="14400"/>
                    <a:pt x="18548" y="14243"/>
                  </a:cubicBezTo>
                  <a:cubicBezTo>
                    <a:pt x="18548" y="13930"/>
                    <a:pt x="18313" y="13617"/>
                    <a:pt x="18078" y="13461"/>
                  </a:cubicBezTo>
                  <a:cubicBezTo>
                    <a:pt x="17843" y="13461"/>
                    <a:pt x="17843" y="13304"/>
                    <a:pt x="17609" y="13148"/>
                  </a:cubicBezTo>
                  <a:cubicBezTo>
                    <a:pt x="17374" y="13148"/>
                    <a:pt x="17374" y="12991"/>
                    <a:pt x="17139" y="12835"/>
                  </a:cubicBezTo>
                  <a:cubicBezTo>
                    <a:pt x="16904" y="12835"/>
                    <a:pt x="16904" y="12835"/>
                    <a:pt x="16670" y="12835"/>
                  </a:cubicBezTo>
                  <a:cubicBezTo>
                    <a:pt x="16670" y="12835"/>
                    <a:pt x="16670" y="12835"/>
                    <a:pt x="16435" y="12835"/>
                  </a:cubicBezTo>
                  <a:cubicBezTo>
                    <a:pt x="16435" y="12835"/>
                    <a:pt x="16435" y="12835"/>
                    <a:pt x="16435" y="12835"/>
                  </a:cubicBezTo>
                  <a:cubicBezTo>
                    <a:pt x="16200" y="12835"/>
                    <a:pt x="16200" y="12835"/>
                    <a:pt x="16200" y="12835"/>
                  </a:cubicBezTo>
                  <a:cubicBezTo>
                    <a:pt x="16200" y="12835"/>
                    <a:pt x="16200" y="12835"/>
                    <a:pt x="16200" y="12835"/>
                  </a:cubicBezTo>
                  <a:cubicBezTo>
                    <a:pt x="16435" y="12835"/>
                    <a:pt x="16435" y="12835"/>
                    <a:pt x="16435" y="12835"/>
                  </a:cubicBezTo>
                  <a:cubicBezTo>
                    <a:pt x="16670" y="12835"/>
                    <a:pt x="16904" y="12678"/>
                    <a:pt x="17139" y="12835"/>
                  </a:cubicBezTo>
                  <a:cubicBezTo>
                    <a:pt x="17374" y="12835"/>
                    <a:pt x="17374" y="12991"/>
                    <a:pt x="17609" y="12991"/>
                  </a:cubicBezTo>
                  <a:cubicBezTo>
                    <a:pt x="17843" y="12991"/>
                    <a:pt x="17843" y="12991"/>
                    <a:pt x="17843" y="12991"/>
                  </a:cubicBezTo>
                  <a:cubicBezTo>
                    <a:pt x="18078" y="13148"/>
                    <a:pt x="18078" y="13148"/>
                    <a:pt x="17843" y="13148"/>
                  </a:cubicBezTo>
                  <a:cubicBezTo>
                    <a:pt x="18078" y="13148"/>
                    <a:pt x="17609" y="12522"/>
                    <a:pt x="17609" y="12522"/>
                  </a:cubicBezTo>
                  <a:cubicBezTo>
                    <a:pt x="17374" y="12209"/>
                    <a:pt x="17139" y="12052"/>
                    <a:pt x="17609" y="11896"/>
                  </a:cubicBezTo>
                  <a:cubicBezTo>
                    <a:pt x="17374" y="11739"/>
                    <a:pt x="17139" y="11739"/>
                    <a:pt x="17139" y="11739"/>
                  </a:cubicBezTo>
                  <a:cubicBezTo>
                    <a:pt x="17139" y="11739"/>
                    <a:pt x="17139" y="11583"/>
                    <a:pt x="17139" y="11583"/>
                  </a:cubicBezTo>
                  <a:cubicBezTo>
                    <a:pt x="17139" y="11583"/>
                    <a:pt x="16904" y="11583"/>
                    <a:pt x="16904" y="11583"/>
                  </a:cubicBezTo>
                  <a:cubicBezTo>
                    <a:pt x="16904" y="11426"/>
                    <a:pt x="16904" y="11426"/>
                    <a:pt x="16670" y="11426"/>
                  </a:cubicBezTo>
                  <a:cubicBezTo>
                    <a:pt x="16670" y="11270"/>
                    <a:pt x="16670" y="11270"/>
                    <a:pt x="16670" y="11113"/>
                  </a:cubicBezTo>
                  <a:cubicBezTo>
                    <a:pt x="16435" y="10957"/>
                    <a:pt x="16435" y="10957"/>
                    <a:pt x="15965" y="10800"/>
                  </a:cubicBezTo>
                  <a:cubicBezTo>
                    <a:pt x="15730" y="10800"/>
                    <a:pt x="15261" y="10643"/>
                    <a:pt x="15261" y="10487"/>
                  </a:cubicBezTo>
                  <a:cubicBezTo>
                    <a:pt x="15261" y="10643"/>
                    <a:pt x="15261" y="10643"/>
                    <a:pt x="15261" y="10643"/>
                  </a:cubicBezTo>
                  <a:cubicBezTo>
                    <a:pt x="15261" y="10643"/>
                    <a:pt x="15026" y="10643"/>
                    <a:pt x="15026" y="10643"/>
                  </a:cubicBezTo>
                  <a:cubicBezTo>
                    <a:pt x="15026" y="10643"/>
                    <a:pt x="15026" y="10643"/>
                    <a:pt x="15026" y="10487"/>
                  </a:cubicBezTo>
                  <a:cubicBezTo>
                    <a:pt x="15026" y="10487"/>
                    <a:pt x="15026" y="10487"/>
                    <a:pt x="15026" y="10330"/>
                  </a:cubicBezTo>
                  <a:cubicBezTo>
                    <a:pt x="14791" y="10174"/>
                    <a:pt x="14791" y="10017"/>
                    <a:pt x="14791" y="9704"/>
                  </a:cubicBezTo>
                  <a:cubicBezTo>
                    <a:pt x="14557" y="9548"/>
                    <a:pt x="14557" y="9548"/>
                    <a:pt x="14557" y="9391"/>
                  </a:cubicBezTo>
                  <a:cubicBezTo>
                    <a:pt x="14322" y="9235"/>
                    <a:pt x="14322" y="9235"/>
                    <a:pt x="14322" y="9078"/>
                  </a:cubicBezTo>
                  <a:cubicBezTo>
                    <a:pt x="14322" y="8922"/>
                    <a:pt x="14322" y="8922"/>
                    <a:pt x="14322" y="8765"/>
                  </a:cubicBezTo>
                  <a:cubicBezTo>
                    <a:pt x="14322" y="8609"/>
                    <a:pt x="14322" y="8452"/>
                    <a:pt x="14087" y="8296"/>
                  </a:cubicBezTo>
                  <a:cubicBezTo>
                    <a:pt x="14087" y="8296"/>
                    <a:pt x="14087" y="7983"/>
                    <a:pt x="13852" y="8139"/>
                  </a:cubicBezTo>
                  <a:cubicBezTo>
                    <a:pt x="13852" y="8139"/>
                    <a:pt x="13852" y="8139"/>
                    <a:pt x="13852" y="8139"/>
                  </a:cubicBezTo>
                  <a:cubicBezTo>
                    <a:pt x="13852" y="7983"/>
                    <a:pt x="13852" y="7983"/>
                    <a:pt x="13852" y="7983"/>
                  </a:cubicBezTo>
                  <a:cubicBezTo>
                    <a:pt x="13617" y="7826"/>
                    <a:pt x="13383" y="7513"/>
                    <a:pt x="13148" y="7357"/>
                  </a:cubicBezTo>
                  <a:cubicBezTo>
                    <a:pt x="12913" y="7200"/>
                    <a:pt x="12678" y="7200"/>
                    <a:pt x="12443" y="7200"/>
                  </a:cubicBezTo>
                  <a:cubicBezTo>
                    <a:pt x="12443" y="7200"/>
                    <a:pt x="12209" y="7043"/>
                    <a:pt x="12209" y="7043"/>
                  </a:cubicBezTo>
                  <a:cubicBezTo>
                    <a:pt x="12209" y="7043"/>
                    <a:pt x="12209" y="7043"/>
                    <a:pt x="11974" y="7043"/>
                  </a:cubicBezTo>
                  <a:cubicBezTo>
                    <a:pt x="12209" y="6887"/>
                    <a:pt x="11270" y="6887"/>
                    <a:pt x="11504" y="7043"/>
                  </a:cubicBezTo>
                  <a:cubicBezTo>
                    <a:pt x="11270" y="7200"/>
                    <a:pt x="11270" y="7200"/>
                    <a:pt x="11035" y="7200"/>
                  </a:cubicBezTo>
                  <a:cubicBezTo>
                    <a:pt x="10800" y="7200"/>
                    <a:pt x="10565" y="7200"/>
                    <a:pt x="10330" y="7043"/>
                  </a:cubicBezTo>
                  <a:cubicBezTo>
                    <a:pt x="10096" y="7043"/>
                    <a:pt x="9861" y="7043"/>
                    <a:pt x="9626" y="7043"/>
                  </a:cubicBezTo>
                  <a:cubicBezTo>
                    <a:pt x="9626" y="7043"/>
                    <a:pt x="9391" y="6887"/>
                    <a:pt x="9391" y="6730"/>
                  </a:cubicBezTo>
                  <a:cubicBezTo>
                    <a:pt x="9391" y="6887"/>
                    <a:pt x="9626" y="6887"/>
                    <a:pt x="9626" y="6887"/>
                  </a:cubicBezTo>
                  <a:cubicBezTo>
                    <a:pt x="9861" y="6887"/>
                    <a:pt x="10330" y="7043"/>
                    <a:pt x="10330" y="7043"/>
                  </a:cubicBezTo>
                  <a:cubicBezTo>
                    <a:pt x="10565" y="7043"/>
                    <a:pt x="10800" y="6887"/>
                    <a:pt x="10800" y="6887"/>
                  </a:cubicBezTo>
                  <a:cubicBezTo>
                    <a:pt x="10800" y="6887"/>
                    <a:pt x="10800" y="6887"/>
                    <a:pt x="10800" y="6730"/>
                  </a:cubicBezTo>
                  <a:cubicBezTo>
                    <a:pt x="11035" y="6730"/>
                    <a:pt x="11035" y="6730"/>
                    <a:pt x="11035" y="6574"/>
                  </a:cubicBezTo>
                  <a:cubicBezTo>
                    <a:pt x="11270" y="6574"/>
                    <a:pt x="11270" y="6574"/>
                    <a:pt x="11270" y="6574"/>
                  </a:cubicBezTo>
                  <a:cubicBezTo>
                    <a:pt x="11504" y="6574"/>
                    <a:pt x="11504" y="6574"/>
                    <a:pt x="11504" y="6574"/>
                  </a:cubicBezTo>
                  <a:cubicBezTo>
                    <a:pt x="11739" y="6574"/>
                    <a:pt x="11974" y="6574"/>
                    <a:pt x="11974" y="6417"/>
                  </a:cubicBezTo>
                  <a:cubicBezTo>
                    <a:pt x="12209" y="6261"/>
                    <a:pt x="11974" y="6261"/>
                    <a:pt x="11739" y="6261"/>
                  </a:cubicBezTo>
                  <a:cubicBezTo>
                    <a:pt x="11739" y="6261"/>
                    <a:pt x="11504" y="6104"/>
                    <a:pt x="11504" y="6104"/>
                  </a:cubicBezTo>
                  <a:cubicBezTo>
                    <a:pt x="11504" y="6104"/>
                    <a:pt x="11504" y="5948"/>
                    <a:pt x="11504" y="5948"/>
                  </a:cubicBezTo>
                  <a:cubicBezTo>
                    <a:pt x="11504" y="5791"/>
                    <a:pt x="11270" y="5948"/>
                    <a:pt x="11270" y="5948"/>
                  </a:cubicBezTo>
                  <a:cubicBezTo>
                    <a:pt x="11035" y="5948"/>
                    <a:pt x="10565" y="6261"/>
                    <a:pt x="10565" y="6104"/>
                  </a:cubicBezTo>
                  <a:cubicBezTo>
                    <a:pt x="10565" y="6261"/>
                    <a:pt x="10800" y="5948"/>
                    <a:pt x="11035" y="5948"/>
                  </a:cubicBezTo>
                  <a:cubicBezTo>
                    <a:pt x="11270" y="5948"/>
                    <a:pt x="11739" y="5948"/>
                    <a:pt x="11739" y="5791"/>
                  </a:cubicBezTo>
                  <a:cubicBezTo>
                    <a:pt x="11739" y="5791"/>
                    <a:pt x="11974" y="5635"/>
                    <a:pt x="11974" y="5635"/>
                  </a:cubicBezTo>
                  <a:cubicBezTo>
                    <a:pt x="12209" y="5635"/>
                    <a:pt x="12209" y="5635"/>
                    <a:pt x="12209" y="5478"/>
                  </a:cubicBezTo>
                  <a:cubicBezTo>
                    <a:pt x="12443" y="5322"/>
                    <a:pt x="12443" y="5165"/>
                    <a:pt x="12678" y="5009"/>
                  </a:cubicBezTo>
                  <a:cubicBezTo>
                    <a:pt x="12678" y="5009"/>
                    <a:pt x="12913" y="4852"/>
                    <a:pt x="12913" y="4852"/>
                  </a:cubicBezTo>
                  <a:cubicBezTo>
                    <a:pt x="12913" y="4696"/>
                    <a:pt x="12913" y="4696"/>
                    <a:pt x="12913" y="4539"/>
                  </a:cubicBezTo>
                  <a:cubicBezTo>
                    <a:pt x="12913" y="4539"/>
                    <a:pt x="13148" y="4383"/>
                    <a:pt x="13148" y="4226"/>
                  </a:cubicBezTo>
                  <a:cubicBezTo>
                    <a:pt x="13148" y="4226"/>
                    <a:pt x="13148" y="4226"/>
                    <a:pt x="13148" y="4070"/>
                  </a:cubicBezTo>
                  <a:cubicBezTo>
                    <a:pt x="13148" y="3913"/>
                    <a:pt x="13383" y="3757"/>
                    <a:pt x="13383" y="3600"/>
                  </a:cubicBezTo>
                  <a:cubicBezTo>
                    <a:pt x="13383" y="3443"/>
                    <a:pt x="13617" y="3287"/>
                    <a:pt x="13852" y="3287"/>
                  </a:cubicBezTo>
                  <a:cubicBezTo>
                    <a:pt x="13852" y="3130"/>
                    <a:pt x="13852" y="3130"/>
                    <a:pt x="13852" y="3130"/>
                  </a:cubicBezTo>
                  <a:cubicBezTo>
                    <a:pt x="13617" y="2974"/>
                    <a:pt x="13852" y="2817"/>
                    <a:pt x="13617" y="2661"/>
                  </a:cubicBezTo>
                  <a:cubicBezTo>
                    <a:pt x="13383" y="2661"/>
                    <a:pt x="13383" y="2661"/>
                    <a:pt x="13383" y="2661"/>
                  </a:cubicBezTo>
                  <a:cubicBezTo>
                    <a:pt x="13383" y="2661"/>
                    <a:pt x="13383" y="2661"/>
                    <a:pt x="13383" y="2661"/>
                  </a:cubicBezTo>
                  <a:cubicBezTo>
                    <a:pt x="13148" y="2661"/>
                    <a:pt x="13148" y="2661"/>
                    <a:pt x="13148" y="2661"/>
                  </a:cubicBezTo>
                  <a:cubicBezTo>
                    <a:pt x="12913" y="2661"/>
                    <a:pt x="12913" y="2661"/>
                    <a:pt x="12913" y="2661"/>
                  </a:cubicBezTo>
                  <a:cubicBezTo>
                    <a:pt x="12913" y="2661"/>
                    <a:pt x="12678" y="2661"/>
                    <a:pt x="12678" y="2661"/>
                  </a:cubicBezTo>
                  <a:cubicBezTo>
                    <a:pt x="12678" y="2661"/>
                    <a:pt x="12678" y="2661"/>
                    <a:pt x="12443" y="2661"/>
                  </a:cubicBezTo>
                  <a:cubicBezTo>
                    <a:pt x="12443" y="2661"/>
                    <a:pt x="12209" y="2661"/>
                    <a:pt x="12209" y="2661"/>
                  </a:cubicBezTo>
                  <a:cubicBezTo>
                    <a:pt x="12209" y="2661"/>
                    <a:pt x="11739" y="2661"/>
                    <a:pt x="11739" y="2661"/>
                  </a:cubicBezTo>
                  <a:cubicBezTo>
                    <a:pt x="11739" y="2661"/>
                    <a:pt x="11504" y="2661"/>
                    <a:pt x="11270" y="2661"/>
                  </a:cubicBezTo>
                  <a:cubicBezTo>
                    <a:pt x="11270" y="2661"/>
                    <a:pt x="11270" y="2661"/>
                    <a:pt x="11035" y="2661"/>
                  </a:cubicBezTo>
                  <a:cubicBezTo>
                    <a:pt x="10800" y="2661"/>
                    <a:pt x="10565" y="2504"/>
                    <a:pt x="10330" y="2504"/>
                  </a:cubicBezTo>
                  <a:cubicBezTo>
                    <a:pt x="10096" y="2661"/>
                    <a:pt x="10096" y="2661"/>
                    <a:pt x="10096" y="2661"/>
                  </a:cubicBezTo>
                  <a:cubicBezTo>
                    <a:pt x="10096" y="2661"/>
                    <a:pt x="10096" y="2817"/>
                    <a:pt x="9861" y="2661"/>
                  </a:cubicBezTo>
                  <a:cubicBezTo>
                    <a:pt x="9861" y="2661"/>
                    <a:pt x="9861" y="2817"/>
                    <a:pt x="9861" y="2817"/>
                  </a:cubicBezTo>
                  <a:cubicBezTo>
                    <a:pt x="9861" y="2817"/>
                    <a:pt x="9861" y="2817"/>
                    <a:pt x="9861" y="2661"/>
                  </a:cubicBezTo>
                  <a:cubicBezTo>
                    <a:pt x="9626" y="2661"/>
                    <a:pt x="9391" y="2817"/>
                    <a:pt x="9391" y="2817"/>
                  </a:cubicBezTo>
                  <a:cubicBezTo>
                    <a:pt x="9157" y="2974"/>
                    <a:pt x="8922" y="2974"/>
                    <a:pt x="8922" y="2974"/>
                  </a:cubicBezTo>
                  <a:cubicBezTo>
                    <a:pt x="8922" y="2974"/>
                    <a:pt x="8922" y="2974"/>
                    <a:pt x="8922" y="2974"/>
                  </a:cubicBezTo>
                  <a:cubicBezTo>
                    <a:pt x="8687" y="2974"/>
                    <a:pt x="8687" y="3287"/>
                    <a:pt x="8452" y="3130"/>
                  </a:cubicBezTo>
                  <a:cubicBezTo>
                    <a:pt x="8452" y="3130"/>
                    <a:pt x="8687" y="2974"/>
                    <a:pt x="8452" y="2974"/>
                  </a:cubicBezTo>
                  <a:cubicBezTo>
                    <a:pt x="8452" y="2974"/>
                    <a:pt x="8452" y="2974"/>
                    <a:pt x="8452" y="2974"/>
                  </a:cubicBezTo>
                  <a:cubicBezTo>
                    <a:pt x="8452" y="2974"/>
                    <a:pt x="8452" y="2974"/>
                    <a:pt x="8687" y="2974"/>
                  </a:cubicBezTo>
                  <a:cubicBezTo>
                    <a:pt x="8687" y="2974"/>
                    <a:pt x="8687" y="2974"/>
                    <a:pt x="8687" y="2974"/>
                  </a:cubicBezTo>
                  <a:cubicBezTo>
                    <a:pt x="8687" y="2817"/>
                    <a:pt x="8922" y="2817"/>
                    <a:pt x="8922" y="2661"/>
                  </a:cubicBezTo>
                  <a:cubicBezTo>
                    <a:pt x="8922" y="2661"/>
                    <a:pt x="8922" y="2661"/>
                    <a:pt x="8687" y="2661"/>
                  </a:cubicBezTo>
                  <a:cubicBezTo>
                    <a:pt x="8687" y="2661"/>
                    <a:pt x="8687" y="2661"/>
                    <a:pt x="8687" y="2661"/>
                  </a:cubicBezTo>
                  <a:cubicBezTo>
                    <a:pt x="8452" y="2661"/>
                    <a:pt x="8217" y="2817"/>
                    <a:pt x="7983" y="2974"/>
                  </a:cubicBezTo>
                  <a:cubicBezTo>
                    <a:pt x="8217" y="2817"/>
                    <a:pt x="8217" y="2817"/>
                    <a:pt x="8217" y="2661"/>
                  </a:cubicBezTo>
                  <a:cubicBezTo>
                    <a:pt x="8452" y="2661"/>
                    <a:pt x="8452" y="2661"/>
                    <a:pt x="8452" y="2661"/>
                  </a:cubicBezTo>
                  <a:cubicBezTo>
                    <a:pt x="8452" y="2661"/>
                    <a:pt x="8452" y="2661"/>
                    <a:pt x="8687" y="2661"/>
                  </a:cubicBezTo>
                  <a:cubicBezTo>
                    <a:pt x="8687" y="2661"/>
                    <a:pt x="8922" y="2504"/>
                    <a:pt x="8922" y="2504"/>
                  </a:cubicBezTo>
                  <a:cubicBezTo>
                    <a:pt x="8922" y="2504"/>
                    <a:pt x="8922" y="2661"/>
                    <a:pt x="8922" y="2661"/>
                  </a:cubicBezTo>
                  <a:cubicBezTo>
                    <a:pt x="9157" y="2661"/>
                    <a:pt x="9391" y="2348"/>
                    <a:pt x="9391" y="2191"/>
                  </a:cubicBezTo>
                  <a:cubicBezTo>
                    <a:pt x="9626" y="2035"/>
                    <a:pt x="9157" y="2348"/>
                    <a:pt x="9157" y="2348"/>
                  </a:cubicBezTo>
                  <a:cubicBezTo>
                    <a:pt x="9157" y="2191"/>
                    <a:pt x="9157" y="2191"/>
                    <a:pt x="8922" y="2191"/>
                  </a:cubicBezTo>
                  <a:cubicBezTo>
                    <a:pt x="8922" y="2191"/>
                    <a:pt x="8922" y="2348"/>
                    <a:pt x="8922" y="2348"/>
                  </a:cubicBezTo>
                  <a:cubicBezTo>
                    <a:pt x="8922" y="2348"/>
                    <a:pt x="8687" y="2191"/>
                    <a:pt x="8687" y="2191"/>
                  </a:cubicBezTo>
                  <a:cubicBezTo>
                    <a:pt x="8687" y="2191"/>
                    <a:pt x="8687" y="2191"/>
                    <a:pt x="8687" y="2191"/>
                  </a:cubicBezTo>
                  <a:cubicBezTo>
                    <a:pt x="8687" y="2191"/>
                    <a:pt x="8452" y="2191"/>
                    <a:pt x="8687" y="2191"/>
                  </a:cubicBezTo>
                  <a:cubicBezTo>
                    <a:pt x="8687" y="2191"/>
                    <a:pt x="8452" y="2191"/>
                    <a:pt x="8452" y="2191"/>
                  </a:cubicBezTo>
                  <a:cubicBezTo>
                    <a:pt x="8217" y="2191"/>
                    <a:pt x="8217" y="2191"/>
                    <a:pt x="8217" y="2035"/>
                  </a:cubicBezTo>
                  <a:cubicBezTo>
                    <a:pt x="8217" y="2035"/>
                    <a:pt x="8217" y="2191"/>
                    <a:pt x="8452" y="2191"/>
                  </a:cubicBezTo>
                  <a:cubicBezTo>
                    <a:pt x="8452" y="2191"/>
                    <a:pt x="8687" y="2191"/>
                    <a:pt x="8687" y="2191"/>
                  </a:cubicBezTo>
                  <a:cubicBezTo>
                    <a:pt x="8687" y="2191"/>
                    <a:pt x="8687" y="2191"/>
                    <a:pt x="8922" y="2191"/>
                  </a:cubicBezTo>
                  <a:cubicBezTo>
                    <a:pt x="8922" y="2191"/>
                    <a:pt x="8922" y="2191"/>
                    <a:pt x="8922" y="2191"/>
                  </a:cubicBezTo>
                  <a:cubicBezTo>
                    <a:pt x="9157" y="2035"/>
                    <a:pt x="8922" y="2035"/>
                    <a:pt x="8922" y="1878"/>
                  </a:cubicBezTo>
                  <a:cubicBezTo>
                    <a:pt x="8922" y="1878"/>
                    <a:pt x="8922" y="1878"/>
                    <a:pt x="8922" y="2035"/>
                  </a:cubicBezTo>
                  <a:cubicBezTo>
                    <a:pt x="8922" y="1878"/>
                    <a:pt x="9157" y="1878"/>
                    <a:pt x="9391" y="1722"/>
                  </a:cubicBezTo>
                  <a:cubicBezTo>
                    <a:pt x="9391" y="1722"/>
                    <a:pt x="9391" y="1722"/>
                    <a:pt x="9391" y="1722"/>
                  </a:cubicBezTo>
                  <a:cubicBezTo>
                    <a:pt x="9626" y="1565"/>
                    <a:pt x="9861" y="1409"/>
                    <a:pt x="10096" y="1252"/>
                  </a:cubicBezTo>
                  <a:cubicBezTo>
                    <a:pt x="10330" y="1096"/>
                    <a:pt x="11270" y="626"/>
                    <a:pt x="11035" y="470"/>
                  </a:cubicBezTo>
                  <a:cubicBezTo>
                    <a:pt x="11035" y="470"/>
                    <a:pt x="11035" y="470"/>
                    <a:pt x="10800" y="470"/>
                  </a:cubicBezTo>
                  <a:cubicBezTo>
                    <a:pt x="10800" y="313"/>
                    <a:pt x="11035" y="157"/>
                    <a:pt x="11035" y="157"/>
                  </a:cubicBezTo>
                  <a:cubicBezTo>
                    <a:pt x="11035" y="0"/>
                    <a:pt x="11035" y="0"/>
                    <a:pt x="11035" y="0"/>
                  </a:cubicBezTo>
                  <a:cubicBezTo>
                    <a:pt x="10800" y="0"/>
                    <a:pt x="10800" y="0"/>
                    <a:pt x="10565" y="0"/>
                  </a:cubicBezTo>
                  <a:cubicBezTo>
                    <a:pt x="10565" y="0"/>
                    <a:pt x="10565" y="0"/>
                    <a:pt x="10330" y="0"/>
                  </a:cubicBezTo>
                  <a:cubicBezTo>
                    <a:pt x="10330" y="0"/>
                    <a:pt x="10330" y="0"/>
                    <a:pt x="10330" y="0"/>
                  </a:cubicBezTo>
                  <a:cubicBezTo>
                    <a:pt x="10096" y="0"/>
                    <a:pt x="10330" y="0"/>
                    <a:pt x="10330" y="0"/>
                  </a:cubicBezTo>
                  <a:cubicBezTo>
                    <a:pt x="10330" y="157"/>
                    <a:pt x="10096" y="157"/>
                    <a:pt x="10096" y="157"/>
                  </a:cubicBezTo>
                  <a:cubicBezTo>
                    <a:pt x="9861" y="0"/>
                    <a:pt x="8922" y="470"/>
                    <a:pt x="8922" y="157"/>
                  </a:cubicBezTo>
                  <a:cubicBezTo>
                    <a:pt x="8922" y="313"/>
                    <a:pt x="8452" y="313"/>
                    <a:pt x="8452" y="313"/>
                  </a:cubicBezTo>
                  <a:cubicBezTo>
                    <a:pt x="8217" y="157"/>
                    <a:pt x="8217" y="470"/>
                    <a:pt x="7983" y="626"/>
                  </a:cubicBezTo>
                  <a:cubicBezTo>
                    <a:pt x="7983" y="470"/>
                    <a:pt x="7983" y="470"/>
                    <a:pt x="7983" y="313"/>
                  </a:cubicBezTo>
                  <a:cubicBezTo>
                    <a:pt x="7983" y="313"/>
                    <a:pt x="7983" y="157"/>
                    <a:pt x="7748" y="157"/>
                  </a:cubicBezTo>
                  <a:cubicBezTo>
                    <a:pt x="7748" y="157"/>
                    <a:pt x="7748" y="313"/>
                    <a:pt x="7513" y="470"/>
                  </a:cubicBezTo>
                  <a:cubicBezTo>
                    <a:pt x="7513" y="470"/>
                    <a:pt x="7513" y="470"/>
                    <a:pt x="7278" y="626"/>
                  </a:cubicBezTo>
                  <a:cubicBezTo>
                    <a:pt x="7278" y="470"/>
                    <a:pt x="7513" y="313"/>
                    <a:pt x="7513" y="313"/>
                  </a:cubicBezTo>
                  <a:cubicBezTo>
                    <a:pt x="7513" y="157"/>
                    <a:pt x="7513" y="157"/>
                    <a:pt x="7278" y="157"/>
                  </a:cubicBezTo>
                  <a:cubicBezTo>
                    <a:pt x="7278" y="157"/>
                    <a:pt x="7278" y="313"/>
                    <a:pt x="7278" y="313"/>
                  </a:cubicBezTo>
                  <a:cubicBezTo>
                    <a:pt x="7278" y="157"/>
                    <a:pt x="7043" y="0"/>
                    <a:pt x="6809" y="157"/>
                  </a:cubicBezTo>
                  <a:cubicBezTo>
                    <a:pt x="6809" y="157"/>
                    <a:pt x="6809" y="157"/>
                    <a:pt x="6809" y="313"/>
                  </a:cubicBezTo>
                  <a:cubicBezTo>
                    <a:pt x="6809" y="313"/>
                    <a:pt x="6809" y="313"/>
                    <a:pt x="6574" y="313"/>
                  </a:cubicBezTo>
                  <a:cubicBezTo>
                    <a:pt x="6574" y="470"/>
                    <a:pt x="6574" y="470"/>
                    <a:pt x="6809" y="626"/>
                  </a:cubicBezTo>
                  <a:cubicBezTo>
                    <a:pt x="6809" y="470"/>
                    <a:pt x="6574" y="470"/>
                    <a:pt x="6574" y="626"/>
                  </a:cubicBezTo>
                  <a:cubicBezTo>
                    <a:pt x="6574" y="626"/>
                    <a:pt x="6574" y="626"/>
                    <a:pt x="6574" y="626"/>
                  </a:cubicBezTo>
                  <a:cubicBezTo>
                    <a:pt x="6574" y="626"/>
                    <a:pt x="6574" y="626"/>
                    <a:pt x="6809" y="626"/>
                  </a:cubicBezTo>
                  <a:cubicBezTo>
                    <a:pt x="6809" y="626"/>
                    <a:pt x="6809" y="626"/>
                    <a:pt x="6809" y="783"/>
                  </a:cubicBezTo>
                  <a:cubicBezTo>
                    <a:pt x="6574" y="783"/>
                    <a:pt x="6574" y="626"/>
                    <a:pt x="6574" y="626"/>
                  </a:cubicBezTo>
                  <a:cubicBezTo>
                    <a:pt x="6574" y="783"/>
                    <a:pt x="6574" y="783"/>
                    <a:pt x="6574" y="783"/>
                  </a:cubicBezTo>
                  <a:cubicBezTo>
                    <a:pt x="6574" y="783"/>
                    <a:pt x="6574" y="783"/>
                    <a:pt x="6339" y="783"/>
                  </a:cubicBezTo>
                  <a:cubicBezTo>
                    <a:pt x="6574" y="939"/>
                    <a:pt x="6574" y="1096"/>
                    <a:pt x="6574" y="1096"/>
                  </a:cubicBezTo>
                  <a:cubicBezTo>
                    <a:pt x="6809" y="1096"/>
                    <a:pt x="6809" y="1096"/>
                    <a:pt x="7043" y="1096"/>
                  </a:cubicBezTo>
                  <a:cubicBezTo>
                    <a:pt x="7043" y="1096"/>
                    <a:pt x="6809" y="1096"/>
                    <a:pt x="6809" y="1096"/>
                  </a:cubicBezTo>
                  <a:cubicBezTo>
                    <a:pt x="6809" y="1096"/>
                    <a:pt x="7043" y="1096"/>
                    <a:pt x="7043" y="1252"/>
                  </a:cubicBezTo>
                  <a:cubicBezTo>
                    <a:pt x="6809" y="1096"/>
                    <a:pt x="6574" y="939"/>
                    <a:pt x="6339" y="1096"/>
                  </a:cubicBezTo>
                  <a:cubicBezTo>
                    <a:pt x="6339" y="1096"/>
                    <a:pt x="6339" y="1096"/>
                    <a:pt x="6339" y="1096"/>
                  </a:cubicBezTo>
                  <a:cubicBezTo>
                    <a:pt x="6339" y="1096"/>
                    <a:pt x="6339" y="1096"/>
                    <a:pt x="6104" y="1096"/>
                  </a:cubicBezTo>
                  <a:cubicBezTo>
                    <a:pt x="6104" y="1096"/>
                    <a:pt x="6104" y="1096"/>
                    <a:pt x="6104" y="1096"/>
                  </a:cubicBezTo>
                  <a:cubicBezTo>
                    <a:pt x="5870" y="1096"/>
                    <a:pt x="6104" y="1252"/>
                    <a:pt x="6104" y="1252"/>
                  </a:cubicBezTo>
                  <a:cubicBezTo>
                    <a:pt x="6104" y="1252"/>
                    <a:pt x="6104" y="1409"/>
                    <a:pt x="6339" y="1409"/>
                  </a:cubicBezTo>
                  <a:cubicBezTo>
                    <a:pt x="6339" y="1409"/>
                    <a:pt x="6339" y="1409"/>
                    <a:pt x="6104" y="1409"/>
                  </a:cubicBezTo>
                  <a:cubicBezTo>
                    <a:pt x="6339" y="1409"/>
                    <a:pt x="6104" y="1409"/>
                    <a:pt x="6104" y="1409"/>
                  </a:cubicBezTo>
                  <a:cubicBezTo>
                    <a:pt x="6339" y="1565"/>
                    <a:pt x="6104" y="1565"/>
                    <a:pt x="6104" y="1565"/>
                  </a:cubicBezTo>
                  <a:cubicBezTo>
                    <a:pt x="6104" y="1565"/>
                    <a:pt x="5870" y="1565"/>
                    <a:pt x="5870" y="1565"/>
                  </a:cubicBezTo>
                  <a:cubicBezTo>
                    <a:pt x="5870" y="1565"/>
                    <a:pt x="5870" y="1722"/>
                    <a:pt x="5870" y="1722"/>
                  </a:cubicBezTo>
                  <a:cubicBezTo>
                    <a:pt x="6104" y="1722"/>
                    <a:pt x="6104" y="1722"/>
                    <a:pt x="6104" y="1722"/>
                  </a:cubicBezTo>
                  <a:cubicBezTo>
                    <a:pt x="6104" y="1722"/>
                    <a:pt x="6574" y="1878"/>
                    <a:pt x="6339" y="2035"/>
                  </a:cubicBezTo>
                  <a:cubicBezTo>
                    <a:pt x="6339" y="2035"/>
                    <a:pt x="6339" y="2035"/>
                    <a:pt x="6339" y="2035"/>
                  </a:cubicBezTo>
                  <a:cubicBezTo>
                    <a:pt x="6574" y="2035"/>
                    <a:pt x="6574" y="2191"/>
                    <a:pt x="6574" y="2191"/>
                  </a:cubicBezTo>
                  <a:cubicBezTo>
                    <a:pt x="6574" y="2035"/>
                    <a:pt x="6104" y="2035"/>
                    <a:pt x="6104" y="1878"/>
                  </a:cubicBezTo>
                  <a:cubicBezTo>
                    <a:pt x="6104" y="1878"/>
                    <a:pt x="6104" y="2035"/>
                    <a:pt x="5870" y="2035"/>
                  </a:cubicBezTo>
                  <a:cubicBezTo>
                    <a:pt x="5870" y="2035"/>
                    <a:pt x="6339" y="2191"/>
                    <a:pt x="6339" y="2191"/>
                  </a:cubicBezTo>
                  <a:cubicBezTo>
                    <a:pt x="6104" y="2191"/>
                    <a:pt x="5870" y="1878"/>
                    <a:pt x="5870" y="2191"/>
                  </a:cubicBezTo>
                  <a:cubicBezTo>
                    <a:pt x="5635" y="2191"/>
                    <a:pt x="5635" y="2191"/>
                    <a:pt x="5635" y="2035"/>
                  </a:cubicBezTo>
                  <a:cubicBezTo>
                    <a:pt x="5635" y="2035"/>
                    <a:pt x="5635" y="2035"/>
                    <a:pt x="5400" y="2035"/>
                  </a:cubicBezTo>
                  <a:cubicBezTo>
                    <a:pt x="5400" y="2191"/>
                    <a:pt x="5635" y="2191"/>
                    <a:pt x="5635" y="2348"/>
                  </a:cubicBezTo>
                  <a:cubicBezTo>
                    <a:pt x="5635" y="2348"/>
                    <a:pt x="5400" y="2348"/>
                    <a:pt x="5400" y="2348"/>
                  </a:cubicBezTo>
                  <a:cubicBezTo>
                    <a:pt x="5400" y="2348"/>
                    <a:pt x="5400" y="2348"/>
                    <a:pt x="5635" y="2348"/>
                  </a:cubicBezTo>
                  <a:cubicBezTo>
                    <a:pt x="5165" y="2348"/>
                    <a:pt x="5400" y="2191"/>
                    <a:pt x="5165" y="2191"/>
                  </a:cubicBezTo>
                  <a:cubicBezTo>
                    <a:pt x="5165" y="2191"/>
                    <a:pt x="5165" y="2191"/>
                    <a:pt x="5165" y="2191"/>
                  </a:cubicBezTo>
                  <a:cubicBezTo>
                    <a:pt x="5165" y="2348"/>
                    <a:pt x="5165" y="2504"/>
                    <a:pt x="5165" y="2504"/>
                  </a:cubicBezTo>
                  <a:cubicBezTo>
                    <a:pt x="5165" y="2504"/>
                    <a:pt x="5165" y="2504"/>
                    <a:pt x="5165" y="2504"/>
                  </a:cubicBezTo>
                  <a:cubicBezTo>
                    <a:pt x="5400" y="2661"/>
                    <a:pt x="5165" y="2504"/>
                    <a:pt x="5165" y="2661"/>
                  </a:cubicBezTo>
                  <a:cubicBezTo>
                    <a:pt x="4930" y="2661"/>
                    <a:pt x="5165" y="2974"/>
                    <a:pt x="5400" y="2974"/>
                  </a:cubicBezTo>
                  <a:cubicBezTo>
                    <a:pt x="5400" y="2974"/>
                    <a:pt x="5400" y="2974"/>
                    <a:pt x="5400" y="2974"/>
                  </a:cubicBezTo>
                  <a:cubicBezTo>
                    <a:pt x="5400" y="2974"/>
                    <a:pt x="5635" y="2974"/>
                    <a:pt x="5635" y="2974"/>
                  </a:cubicBezTo>
                  <a:cubicBezTo>
                    <a:pt x="5635" y="3130"/>
                    <a:pt x="5635" y="3130"/>
                    <a:pt x="5400" y="3130"/>
                  </a:cubicBezTo>
                  <a:cubicBezTo>
                    <a:pt x="5400" y="3130"/>
                    <a:pt x="5400" y="3130"/>
                    <a:pt x="5400" y="3130"/>
                  </a:cubicBezTo>
                  <a:cubicBezTo>
                    <a:pt x="5400" y="3130"/>
                    <a:pt x="4930" y="2817"/>
                    <a:pt x="4930" y="2974"/>
                  </a:cubicBezTo>
                  <a:cubicBezTo>
                    <a:pt x="4930" y="2974"/>
                    <a:pt x="4930" y="3287"/>
                    <a:pt x="5165" y="3287"/>
                  </a:cubicBezTo>
                  <a:cubicBezTo>
                    <a:pt x="5165" y="3287"/>
                    <a:pt x="4930" y="3443"/>
                    <a:pt x="5165" y="3443"/>
                  </a:cubicBezTo>
                  <a:cubicBezTo>
                    <a:pt x="5165" y="3600"/>
                    <a:pt x="5400" y="3443"/>
                    <a:pt x="5400" y="3443"/>
                  </a:cubicBezTo>
                  <a:cubicBezTo>
                    <a:pt x="5400" y="3443"/>
                    <a:pt x="5635" y="3443"/>
                    <a:pt x="5400" y="3443"/>
                  </a:cubicBezTo>
                  <a:cubicBezTo>
                    <a:pt x="5635" y="3600"/>
                    <a:pt x="5635" y="3443"/>
                    <a:pt x="5870" y="3287"/>
                  </a:cubicBezTo>
                  <a:cubicBezTo>
                    <a:pt x="5870" y="3443"/>
                    <a:pt x="5400" y="3600"/>
                    <a:pt x="5400" y="3600"/>
                  </a:cubicBezTo>
                  <a:cubicBezTo>
                    <a:pt x="5400" y="3600"/>
                    <a:pt x="5165" y="3600"/>
                    <a:pt x="5400" y="3757"/>
                  </a:cubicBezTo>
                  <a:cubicBezTo>
                    <a:pt x="5165" y="3757"/>
                    <a:pt x="5635" y="3757"/>
                    <a:pt x="5635" y="3757"/>
                  </a:cubicBezTo>
                  <a:cubicBezTo>
                    <a:pt x="5635" y="3757"/>
                    <a:pt x="5635" y="3757"/>
                    <a:pt x="5635" y="3757"/>
                  </a:cubicBezTo>
                  <a:cubicBezTo>
                    <a:pt x="5870" y="3600"/>
                    <a:pt x="5870" y="3600"/>
                    <a:pt x="5870" y="3600"/>
                  </a:cubicBezTo>
                  <a:cubicBezTo>
                    <a:pt x="5870" y="3600"/>
                    <a:pt x="5870" y="3600"/>
                    <a:pt x="5870" y="3600"/>
                  </a:cubicBezTo>
                  <a:cubicBezTo>
                    <a:pt x="5870" y="3757"/>
                    <a:pt x="5870" y="3757"/>
                    <a:pt x="5870" y="3757"/>
                  </a:cubicBezTo>
                  <a:cubicBezTo>
                    <a:pt x="5870" y="3757"/>
                    <a:pt x="5870" y="3913"/>
                    <a:pt x="5870" y="3913"/>
                  </a:cubicBezTo>
                  <a:cubicBezTo>
                    <a:pt x="5870" y="3913"/>
                    <a:pt x="5635" y="3757"/>
                    <a:pt x="5635" y="3757"/>
                  </a:cubicBezTo>
                  <a:cubicBezTo>
                    <a:pt x="5400" y="3757"/>
                    <a:pt x="5400" y="3913"/>
                    <a:pt x="5400" y="4070"/>
                  </a:cubicBezTo>
                  <a:cubicBezTo>
                    <a:pt x="5400" y="4070"/>
                    <a:pt x="5400" y="4226"/>
                    <a:pt x="5635" y="4226"/>
                  </a:cubicBezTo>
                  <a:cubicBezTo>
                    <a:pt x="5635" y="4226"/>
                    <a:pt x="5870" y="4070"/>
                    <a:pt x="5870" y="4226"/>
                  </a:cubicBezTo>
                  <a:cubicBezTo>
                    <a:pt x="5870" y="4226"/>
                    <a:pt x="5870" y="4226"/>
                    <a:pt x="5870" y="4226"/>
                  </a:cubicBezTo>
                  <a:cubicBezTo>
                    <a:pt x="5635" y="4226"/>
                    <a:pt x="5635" y="4226"/>
                    <a:pt x="5400" y="4070"/>
                  </a:cubicBezTo>
                  <a:cubicBezTo>
                    <a:pt x="5400" y="4070"/>
                    <a:pt x="5165" y="4226"/>
                    <a:pt x="5165" y="4383"/>
                  </a:cubicBezTo>
                  <a:cubicBezTo>
                    <a:pt x="5165" y="4383"/>
                    <a:pt x="5165" y="4383"/>
                    <a:pt x="5165" y="4383"/>
                  </a:cubicBezTo>
                  <a:cubicBezTo>
                    <a:pt x="5165" y="4383"/>
                    <a:pt x="5400" y="4383"/>
                    <a:pt x="5400" y="4383"/>
                  </a:cubicBezTo>
                  <a:cubicBezTo>
                    <a:pt x="5400" y="4383"/>
                    <a:pt x="5400" y="4383"/>
                    <a:pt x="5400" y="4383"/>
                  </a:cubicBezTo>
                  <a:cubicBezTo>
                    <a:pt x="5400" y="4539"/>
                    <a:pt x="5400" y="4539"/>
                    <a:pt x="5635" y="4539"/>
                  </a:cubicBezTo>
                  <a:cubicBezTo>
                    <a:pt x="5400" y="4696"/>
                    <a:pt x="5400" y="4383"/>
                    <a:pt x="5165" y="4383"/>
                  </a:cubicBezTo>
                  <a:cubicBezTo>
                    <a:pt x="4930" y="4383"/>
                    <a:pt x="4930" y="4696"/>
                    <a:pt x="4930" y="4696"/>
                  </a:cubicBezTo>
                  <a:cubicBezTo>
                    <a:pt x="4930" y="4696"/>
                    <a:pt x="4930" y="4696"/>
                    <a:pt x="4930" y="4696"/>
                  </a:cubicBezTo>
                  <a:cubicBezTo>
                    <a:pt x="4930" y="4852"/>
                    <a:pt x="5165" y="4696"/>
                    <a:pt x="5165" y="4696"/>
                  </a:cubicBezTo>
                  <a:cubicBezTo>
                    <a:pt x="5165" y="4852"/>
                    <a:pt x="5165" y="4852"/>
                    <a:pt x="5165" y="4852"/>
                  </a:cubicBezTo>
                  <a:cubicBezTo>
                    <a:pt x="5165" y="4852"/>
                    <a:pt x="5165" y="4852"/>
                    <a:pt x="5400" y="4852"/>
                  </a:cubicBezTo>
                  <a:cubicBezTo>
                    <a:pt x="5400" y="4852"/>
                    <a:pt x="4696" y="4852"/>
                    <a:pt x="5165" y="5009"/>
                  </a:cubicBezTo>
                  <a:cubicBezTo>
                    <a:pt x="5165" y="5009"/>
                    <a:pt x="4930" y="5009"/>
                    <a:pt x="4930" y="5009"/>
                  </a:cubicBezTo>
                  <a:cubicBezTo>
                    <a:pt x="4930" y="5009"/>
                    <a:pt x="4930" y="5009"/>
                    <a:pt x="4930" y="5009"/>
                  </a:cubicBezTo>
                  <a:cubicBezTo>
                    <a:pt x="4930" y="5165"/>
                    <a:pt x="4930" y="5009"/>
                    <a:pt x="4930" y="5165"/>
                  </a:cubicBezTo>
                  <a:cubicBezTo>
                    <a:pt x="4696" y="5009"/>
                    <a:pt x="4696" y="5009"/>
                    <a:pt x="4696" y="5165"/>
                  </a:cubicBezTo>
                  <a:cubicBezTo>
                    <a:pt x="4461" y="5165"/>
                    <a:pt x="4226" y="5165"/>
                    <a:pt x="4226" y="5165"/>
                  </a:cubicBezTo>
                  <a:cubicBezTo>
                    <a:pt x="3991" y="5165"/>
                    <a:pt x="4226" y="5322"/>
                    <a:pt x="4461" y="5322"/>
                  </a:cubicBezTo>
                  <a:cubicBezTo>
                    <a:pt x="4461" y="5322"/>
                    <a:pt x="4696" y="5322"/>
                    <a:pt x="4930" y="5322"/>
                  </a:cubicBezTo>
                  <a:cubicBezTo>
                    <a:pt x="4930" y="5322"/>
                    <a:pt x="5165" y="5322"/>
                    <a:pt x="5165" y="5322"/>
                  </a:cubicBezTo>
                  <a:cubicBezTo>
                    <a:pt x="5165" y="5165"/>
                    <a:pt x="5165" y="5322"/>
                    <a:pt x="5400" y="5322"/>
                  </a:cubicBezTo>
                  <a:cubicBezTo>
                    <a:pt x="5400" y="5322"/>
                    <a:pt x="5635" y="5322"/>
                    <a:pt x="5635" y="5322"/>
                  </a:cubicBezTo>
                  <a:cubicBezTo>
                    <a:pt x="5400" y="5322"/>
                    <a:pt x="5400" y="5322"/>
                    <a:pt x="5165" y="5322"/>
                  </a:cubicBezTo>
                  <a:cubicBezTo>
                    <a:pt x="5165" y="5322"/>
                    <a:pt x="4930" y="5322"/>
                    <a:pt x="4930" y="5478"/>
                  </a:cubicBezTo>
                  <a:cubicBezTo>
                    <a:pt x="4930" y="5478"/>
                    <a:pt x="4930" y="5478"/>
                    <a:pt x="4930" y="5478"/>
                  </a:cubicBezTo>
                  <a:cubicBezTo>
                    <a:pt x="4930" y="5322"/>
                    <a:pt x="4696" y="5322"/>
                    <a:pt x="4696" y="5478"/>
                  </a:cubicBezTo>
                  <a:cubicBezTo>
                    <a:pt x="4696" y="5635"/>
                    <a:pt x="5165" y="5791"/>
                    <a:pt x="5165" y="5635"/>
                  </a:cubicBezTo>
                  <a:cubicBezTo>
                    <a:pt x="5165" y="5791"/>
                    <a:pt x="5400" y="5791"/>
                    <a:pt x="5400" y="5791"/>
                  </a:cubicBezTo>
                  <a:cubicBezTo>
                    <a:pt x="5635" y="5635"/>
                    <a:pt x="5870" y="5478"/>
                    <a:pt x="5870" y="5322"/>
                  </a:cubicBezTo>
                  <a:cubicBezTo>
                    <a:pt x="6104" y="5322"/>
                    <a:pt x="6104" y="5322"/>
                    <a:pt x="6339" y="5165"/>
                  </a:cubicBezTo>
                  <a:cubicBezTo>
                    <a:pt x="6339" y="5165"/>
                    <a:pt x="6339" y="5009"/>
                    <a:pt x="6574" y="5009"/>
                  </a:cubicBezTo>
                  <a:cubicBezTo>
                    <a:pt x="6574" y="5009"/>
                    <a:pt x="6339" y="5165"/>
                    <a:pt x="6339" y="5165"/>
                  </a:cubicBezTo>
                  <a:cubicBezTo>
                    <a:pt x="6339" y="5322"/>
                    <a:pt x="6809" y="5322"/>
                    <a:pt x="6809" y="5165"/>
                  </a:cubicBezTo>
                  <a:cubicBezTo>
                    <a:pt x="6809" y="5322"/>
                    <a:pt x="6574" y="5322"/>
                    <a:pt x="6574" y="5322"/>
                  </a:cubicBezTo>
                  <a:cubicBezTo>
                    <a:pt x="6339" y="5322"/>
                    <a:pt x="6339" y="5322"/>
                    <a:pt x="6104" y="5322"/>
                  </a:cubicBezTo>
                  <a:cubicBezTo>
                    <a:pt x="6104" y="5322"/>
                    <a:pt x="6104" y="5635"/>
                    <a:pt x="5870" y="5635"/>
                  </a:cubicBezTo>
                  <a:cubicBezTo>
                    <a:pt x="6104" y="5791"/>
                    <a:pt x="6104" y="5635"/>
                    <a:pt x="6339" y="5635"/>
                  </a:cubicBezTo>
                  <a:cubicBezTo>
                    <a:pt x="6104" y="5635"/>
                    <a:pt x="6104" y="5791"/>
                    <a:pt x="5870" y="5635"/>
                  </a:cubicBezTo>
                  <a:cubicBezTo>
                    <a:pt x="5870" y="5791"/>
                    <a:pt x="5870" y="5791"/>
                    <a:pt x="5870" y="5948"/>
                  </a:cubicBezTo>
                  <a:cubicBezTo>
                    <a:pt x="5870" y="5791"/>
                    <a:pt x="5870" y="5791"/>
                    <a:pt x="5870" y="5791"/>
                  </a:cubicBezTo>
                  <a:cubicBezTo>
                    <a:pt x="5870" y="5948"/>
                    <a:pt x="6104" y="5948"/>
                    <a:pt x="6339" y="5948"/>
                  </a:cubicBezTo>
                  <a:cubicBezTo>
                    <a:pt x="6574" y="5948"/>
                    <a:pt x="6574" y="5635"/>
                    <a:pt x="6809" y="5635"/>
                  </a:cubicBezTo>
                  <a:cubicBezTo>
                    <a:pt x="6574" y="5635"/>
                    <a:pt x="6574" y="5791"/>
                    <a:pt x="6339" y="5948"/>
                  </a:cubicBezTo>
                  <a:cubicBezTo>
                    <a:pt x="6339" y="5948"/>
                    <a:pt x="6339" y="5948"/>
                    <a:pt x="6104" y="5948"/>
                  </a:cubicBezTo>
                  <a:cubicBezTo>
                    <a:pt x="5870" y="5948"/>
                    <a:pt x="5635" y="5948"/>
                    <a:pt x="5635" y="6104"/>
                  </a:cubicBezTo>
                  <a:cubicBezTo>
                    <a:pt x="5635" y="6104"/>
                    <a:pt x="5870" y="6104"/>
                    <a:pt x="5870" y="6104"/>
                  </a:cubicBezTo>
                  <a:cubicBezTo>
                    <a:pt x="5635" y="6261"/>
                    <a:pt x="5635" y="6104"/>
                    <a:pt x="5635" y="6261"/>
                  </a:cubicBezTo>
                  <a:cubicBezTo>
                    <a:pt x="5400" y="6574"/>
                    <a:pt x="5635" y="6417"/>
                    <a:pt x="5635" y="6417"/>
                  </a:cubicBezTo>
                  <a:cubicBezTo>
                    <a:pt x="5635" y="6417"/>
                    <a:pt x="5635" y="6417"/>
                    <a:pt x="5870" y="6417"/>
                  </a:cubicBezTo>
                  <a:cubicBezTo>
                    <a:pt x="5870" y="6417"/>
                    <a:pt x="5635" y="6417"/>
                    <a:pt x="5635" y="6417"/>
                  </a:cubicBezTo>
                  <a:cubicBezTo>
                    <a:pt x="5635" y="6574"/>
                    <a:pt x="5635" y="6574"/>
                    <a:pt x="5635" y="6730"/>
                  </a:cubicBezTo>
                  <a:cubicBezTo>
                    <a:pt x="5635" y="6730"/>
                    <a:pt x="5635" y="6574"/>
                    <a:pt x="5635" y="6574"/>
                  </a:cubicBezTo>
                  <a:cubicBezTo>
                    <a:pt x="5635" y="6730"/>
                    <a:pt x="5635" y="6730"/>
                    <a:pt x="5635" y="6887"/>
                  </a:cubicBezTo>
                  <a:cubicBezTo>
                    <a:pt x="5635" y="6730"/>
                    <a:pt x="5165" y="7200"/>
                    <a:pt x="5400" y="7200"/>
                  </a:cubicBezTo>
                  <a:cubicBezTo>
                    <a:pt x="5400" y="7200"/>
                    <a:pt x="5400" y="7043"/>
                    <a:pt x="5635" y="7043"/>
                  </a:cubicBezTo>
                  <a:cubicBezTo>
                    <a:pt x="5635" y="7043"/>
                    <a:pt x="5165" y="7200"/>
                    <a:pt x="5400" y="7357"/>
                  </a:cubicBezTo>
                  <a:cubicBezTo>
                    <a:pt x="5400" y="7357"/>
                    <a:pt x="5400" y="7357"/>
                    <a:pt x="5635" y="7200"/>
                  </a:cubicBezTo>
                  <a:cubicBezTo>
                    <a:pt x="5400" y="7357"/>
                    <a:pt x="5400" y="7513"/>
                    <a:pt x="5400" y="7513"/>
                  </a:cubicBezTo>
                  <a:cubicBezTo>
                    <a:pt x="5400" y="7670"/>
                    <a:pt x="5400" y="7670"/>
                    <a:pt x="5400" y="7670"/>
                  </a:cubicBezTo>
                  <a:cubicBezTo>
                    <a:pt x="5635" y="7670"/>
                    <a:pt x="5635" y="7513"/>
                    <a:pt x="5870" y="7513"/>
                  </a:cubicBezTo>
                  <a:cubicBezTo>
                    <a:pt x="5635" y="7670"/>
                    <a:pt x="5400" y="7826"/>
                    <a:pt x="5400" y="7983"/>
                  </a:cubicBezTo>
                  <a:cubicBezTo>
                    <a:pt x="5165" y="8139"/>
                    <a:pt x="5400" y="8296"/>
                    <a:pt x="5165" y="8452"/>
                  </a:cubicBezTo>
                  <a:cubicBezTo>
                    <a:pt x="5165" y="8609"/>
                    <a:pt x="5165" y="8609"/>
                    <a:pt x="5165" y="8765"/>
                  </a:cubicBezTo>
                  <a:cubicBezTo>
                    <a:pt x="5165" y="8765"/>
                    <a:pt x="5165" y="8922"/>
                    <a:pt x="5400" y="8922"/>
                  </a:cubicBezTo>
                  <a:cubicBezTo>
                    <a:pt x="5400" y="8922"/>
                    <a:pt x="5870" y="8609"/>
                    <a:pt x="5635" y="8609"/>
                  </a:cubicBezTo>
                  <a:cubicBezTo>
                    <a:pt x="5635" y="8609"/>
                    <a:pt x="5635" y="8452"/>
                    <a:pt x="5635" y="8452"/>
                  </a:cubicBezTo>
                  <a:cubicBezTo>
                    <a:pt x="5635" y="8296"/>
                    <a:pt x="5870" y="8296"/>
                    <a:pt x="5870" y="8296"/>
                  </a:cubicBezTo>
                  <a:cubicBezTo>
                    <a:pt x="5870" y="8296"/>
                    <a:pt x="5870" y="8139"/>
                    <a:pt x="5870" y="8139"/>
                  </a:cubicBezTo>
                  <a:cubicBezTo>
                    <a:pt x="5870" y="7983"/>
                    <a:pt x="5635" y="7983"/>
                    <a:pt x="5870" y="7826"/>
                  </a:cubicBezTo>
                  <a:cubicBezTo>
                    <a:pt x="6104" y="7670"/>
                    <a:pt x="6104" y="7670"/>
                    <a:pt x="6104" y="7670"/>
                  </a:cubicBezTo>
                  <a:cubicBezTo>
                    <a:pt x="6104" y="7513"/>
                    <a:pt x="5870" y="7357"/>
                    <a:pt x="5870" y="7357"/>
                  </a:cubicBezTo>
                  <a:cubicBezTo>
                    <a:pt x="5870" y="7357"/>
                    <a:pt x="5870" y="7200"/>
                    <a:pt x="5870" y="7043"/>
                  </a:cubicBezTo>
                  <a:cubicBezTo>
                    <a:pt x="5870" y="7200"/>
                    <a:pt x="6339" y="6887"/>
                    <a:pt x="6339" y="6730"/>
                  </a:cubicBezTo>
                  <a:cubicBezTo>
                    <a:pt x="6339" y="6730"/>
                    <a:pt x="6574" y="6730"/>
                    <a:pt x="6574" y="6574"/>
                  </a:cubicBezTo>
                  <a:cubicBezTo>
                    <a:pt x="6809" y="6574"/>
                    <a:pt x="6809" y="6574"/>
                    <a:pt x="6809" y="6417"/>
                  </a:cubicBezTo>
                  <a:cubicBezTo>
                    <a:pt x="6809" y="6417"/>
                    <a:pt x="7043" y="6417"/>
                    <a:pt x="7043" y="6417"/>
                  </a:cubicBezTo>
                  <a:cubicBezTo>
                    <a:pt x="7043" y="6417"/>
                    <a:pt x="6809" y="6417"/>
                    <a:pt x="6809" y="6574"/>
                  </a:cubicBezTo>
                  <a:cubicBezTo>
                    <a:pt x="6809" y="6574"/>
                    <a:pt x="6574" y="6574"/>
                    <a:pt x="6574" y="6730"/>
                  </a:cubicBezTo>
                  <a:cubicBezTo>
                    <a:pt x="6574" y="6730"/>
                    <a:pt x="6339" y="6730"/>
                    <a:pt x="6339" y="6730"/>
                  </a:cubicBezTo>
                  <a:cubicBezTo>
                    <a:pt x="6339" y="6887"/>
                    <a:pt x="6339" y="6887"/>
                    <a:pt x="6104" y="7043"/>
                  </a:cubicBezTo>
                  <a:cubicBezTo>
                    <a:pt x="6104" y="7200"/>
                    <a:pt x="6104" y="7513"/>
                    <a:pt x="6339" y="7513"/>
                  </a:cubicBezTo>
                  <a:cubicBezTo>
                    <a:pt x="6339" y="7357"/>
                    <a:pt x="6339" y="7357"/>
                    <a:pt x="6339" y="7200"/>
                  </a:cubicBezTo>
                  <a:cubicBezTo>
                    <a:pt x="6339" y="7200"/>
                    <a:pt x="6574" y="7357"/>
                    <a:pt x="6574" y="7357"/>
                  </a:cubicBezTo>
                  <a:cubicBezTo>
                    <a:pt x="6574" y="7200"/>
                    <a:pt x="6574" y="7200"/>
                    <a:pt x="6574" y="7043"/>
                  </a:cubicBezTo>
                  <a:cubicBezTo>
                    <a:pt x="6574" y="7200"/>
                    <a:pt x="6809" y="7513"/>
                    <a:pt x="6809" y="7357"/>
                  </a:cubicBezTo>
                  <a:cubicBezTo>
                    <a:pt x="7043" y="7357"/>
                    <a:pt x="7043" y="7200"/>
                    <a:pt x="7043" y="7043"/>
                  </a:cubicBezTo>
                  <a:cubicBezTo>
                    <a:pt x="7278" y="7200"/>
                    <a:pt x="7043" y="6730"/>
                    <a:pt x="7043" y="6574"/>
                  </a:cubicBezTo>
                  <a:cubicBezTo>
                    <a:pt x="7043" y="6574"/>
                    <a:pt x="7043" y="6730"/>
                    <a:pt x="7043" y="6730"/>
                  </a:cubicBezTo>
                  <a:cubicBezTo>
                    <a:pt x="7278" y="6887"/>
                    <a:pt x="7278" y="6574"/>
                    <a:pt x="7278" y="6574"/>
                  </a:cubicBezTo>
                  <a:cubicBezTo>
                    <a:pt x="7278" y="6730"/>
                    <a:pt x="7043" y="6887"/>
                    <a:pt x="7043" y="7043"/>
                  </a:cubicBezTo>
                  <a:cubicBezTo>
                    <a:pt x="7278" y="7043"/>
                    <a:pt x="7278" y="7200"/>
                    <a:pt x="7278" y="7043"/>
                  </a:cubicBezTo>
                  <a:cubicBezTo>
                    <a:pt x="7278" y="7043"/>
                    <a:pt x="7278" y="6887"/>
                    <a:pt x="7278" y="6887"/>
                  </a:cubicBezTo>
                  <a:cubicBezTo>
                    <a:pt x="7278" y="6887"/>
                    <a:pt x="7278" y="6887"/>
                    <a:pt x="7278" y="7043"/>
                  </a:cubicBezTo>
                  <a:cubicBezTo>
                    <a:pt x="7278" y="7043"/>
                    <a:pt x="7278" y="7043"/>
                    <a:pt x="7513" y="7043"/>
                  </a:cubicBezTo>
                  <a:cubicBezTo>
                    <a:pt x="7513" y="7200"/>
                    <a:pt x="7748" y="7200"/>
                    <a:pt x="7983" y="7200"/>
                  </a:cubicBezTo>
                  <a:cubicBezTo>
                    <a:pt x="7748" y="7357"/>
                    <a:pt x="7513" y="7200"/>
                    <a:pt x="7278" y="7200"/>
                  </a:cubicBezTo>
                  <a:cubicBezTo>
                    <a:pt x="6809" y="7357"/>
                    <a:pt x="7278" y="7670"/>
                    <a:pt x="7043" y="7826"/>
                  </a:cubicBezTo>
                  <a:cubicBezTo>
                    <a:pt x="7043" y="7983"/>
                    <a:pt x="7278" y="7983"/>
                    <a:pt x="7278" y="7983"/>
                  </a:cubicBezTo>
                  <a:cubicBezTo>
                    <a:pt x="7278" y="8139"/>
                    <a:pt x="7748" y="8139"/>
                    <a:pt x="7513" y="8296"/>
                  </a:cubicBezTo>
                  <a:cubicBezTo>
                    <a:pt x="7983" y="8296"/>
                    <a:pt x="7513" y="8609"/>
                    <a:pt x="7278" y="8609"/>
                  </a:cubicBezTo>
                  <a:cubicBezTo>
                    <a:pt x="7043" y="8765"/>
                    <a:pt x="7278" y="9078"/>
                    <a:pt x="7043" y="9235"/>
                  </a:cubicBezTo>
                  <a:cubicBezTo>
                    <a:pt x="6809" y="9391"/>
                    <a:pt x="6809" y="9548"/>
                    <a:pt x="6809" y="9704"/>
                  </a:cubicBezTo>
                  <a:cubicBezTo>
                    <a:pt x="6809" y="9704"/>
                    <a:pt x="6809" y="9861"/>
                    <a:pt x="6809" y="9861"/>
                  </a:cubicBezTo>
                  <a:cubicBezTo>
                    <a:pt x="6574" y="9861"/>
                    <a:pt x="6574" y="9704"/>
                    <a:pt x="6574" y="9548"/>
                  </a:cubicBezTo>
                  <a:cubicBezTo>
                    <a:pt x="6339" y="9704"/>
                    <a:pt x="6574" y="10017"/>
                    <a:pt x="6809" y="10174"/>
                  </a:cubicBezTo>
                  <a:cubicBezTo>
                    <a:pt x="6809" y="10174"/>
                    <a:pt x="6809" y="10330"/>
                    <a:pt x="7043" y="10330"/>
                  </a:cubicBezTo>
                  <a:cubicBezTo>
                    <a:pt x="7043" y="10487"/>
                    <a:pt x="6809" y="10487"/>
                    <a:pt x="7043" y="10487"/>
                  </a:cubicBezTo>
                  <a:cubicBezTo>
                    <a:pt x="7043" y="10487"/>
                    <a:pt x="7043" y="10330"/>
                    <a:pt x="7043" y="10330"/>
                  </a:cubicBezTo>
                  <a:cubicBezTo>
                    <a:pt x="7043" y="10174"/>
                    <a:pt x="6809" y="10174"/>
                    <a:pt x="7043" y="10017"/>
                  </a:cubicBezTo>
                  <a:cubicBezTo>
                    <a:pt x="7278" y="9861"/>
                    <a:pt x="7278" y="10017"/>
                    <a:pt x="7278" y="10017"/>
                  </a:cubicBezTo>
                  <a:cubicBezTo>
                    <a:pt x="7513" y="10174"/>
                    <a:pt x="7748" y="10174"/>
                    <a:pt x="7748" y="10330"/>
                  </a:cubicBezTo>
                  <a:cubicBezTo>
                    <a:pt x="7983" y="10330"/>
                    <a:pt x="8217" y="10487"/>
                    <a:pt x="8217" y="10330"/>
                  </a:cubicBezTo>
                  <a:cubicBezTo>
                    <a:pt x="8217" y="10174"/>
                    <a:pt x="8217" y="10174"/>
                    <a:pt x="8217" y="10174"/>
                  </a:cubicBezTo>
                  <a:cubicBezTo>
                    <a:pt x="8217" y="10017"/>
                    <a:pt x="8217" y="10017"/>
                    <a:pt x="8217" y="10017"/>
                  </a:cubicBezTo>
                  <a:cubicBezTo>
                    <a:pt x="7983" y="10017"/>
                    <a:pt x="7983" y="9861"/>
                    <a:pt x="8217" y="9861"/>
                  </a:cubicBezTo>
                  <a:cubicBezTo>
                    <a:pt x="8217" y="9861"/>
                    <a:pt x="8452" y="10174"/>
                    <a:pt x="8452" y="10017"/>
                  </a:cubicBezTo>
                  <a:cubicBezTo>
                    <a:pt x="8452" y="10017"/>
                    <a:pt x="8687" y="10174"/>
                    <a:pt x="8922" y="10174"/>
                  </a:cubicBezTo>
                  <a:cubicBezTo>
                    <a:pt x="8687" y="10174"/>
                    <a:pt x="8922" y="10174"/>
                    <a:pt x="8922" y="10017"/>
                  </a:cubicBezTo>
                  <a:cubicBezTo>
                    <a:pt x="8922" y="10174"/>
                    <a:pt x="8922" y="10174"/>
                    <a:pt x="8922" y="10174"/>
                  </a:cubicBezTo>
                  <a:cubicBezTo>
                    <a:pt x="8922" y="10330"/>
                    <a:pt x="9391" y="10174"/>
                    <a:pt x="9391" y="10017"/>
                  </a:cubicBezTo>
                  <a:cubicBezTo>
                    <a:pt x="9391" y="10017"/>
                    <a:pt x="9391" y="10017"/>
                    <a:pt x="9391" y="10017"/>
                  </a:cubicBezTo>
                  <a:cubicBezTo>
                    <a:pt x="9391" y="10017"/>
                    <a:pt x="9391" y="10017"/>
                    <a:pt x="9391" y="9861"/>
                  </a:cubicBezTo>
                  <a:cubicBezTo>
                    <a:pt x="9391" y="9861"/>
                    <a:pt x="9391" y="10017"/>
                    <a:pt x="9391" y="10017"/>
                  </a:cubicBezTo>
                  <a:cubicBezTo>
                    <a:pt x="9391" y="10017"/>
                    <a:pt x="9391" y="10017"/>
                    <a:pt x="9391" y="10017"/>
                  </a:cubicBezTo>
                  <a:cubicBezTo>
                    <a:pt x="9391" y="10017"/>
                    <a:pt x="9391" y="10017"/>
                    <a:pt x="9391" y="10017"/>
                  </a:cubicBezTo>
                  <a:cubicBezTo>
                    <a:pt x="9626" y="10017"/>
                    <a:pt x="9626" y="10017"/>
                    <a:pt x="9626" y="10017"/>
                  </a:cubicBezTo>
                  <a:cubicBezTo>
                    <a:pt x="9626" y="9861"/>
                    <a:pt x="9861" y="10017"/>
                    <a:pt x="9861" y="10017"/>
                  </a:cubicBezTo>
                  <a:cubicBezTo>
                    <a:pt x="9861" y="9861"/>
                    <a:pt x="9861" y="9704"/>
                    <a:pt x="9861" y="9704"/>
                  </a:cubicBezTo>
                  <a:cubicBezTo>
                    <a:pt x="10096" y="9704"/>
                    <a:pt x="10096" y="9704"/>
                    <a:pt x="10330" y="9704"/>
                  </a:cubicBezTo>
                  <a:cubicBezTo>
                    <a:pt x="10330" y="9704"/>
                    <a:pt x="11035" y="9704"/>
                    <a:pt x="11035" y="9704"/>
                  </a:cubicBezTo>
                  <a:cubicBezTo>
                    <a:pt x="11035" y="9704"/>
                    <a:pt x="11035" y="9704"/>
                    <a:pt x="11035" y="9704"/>
                  </a:cubicBezTo>
                  <a:cubicBezTo>
                    <a:pt x="11035" y="9704"/>
                    <a:pt x="11035" y="9704"/>
                    <a:pt x="11035" y="9704"/>
                  </a:cubicBezTo>
                  <a:cubicBezTo>
                    <a:pt x="11035" y="9861"/>
                    <a:pt x="11035" y="9861"/>
                    <a:pt x="10800" y="9704"/>
                  </a:cubicBezTo>
                  <a:cubicBezTo>
                    <a:pt x="10565" y="9704"/>
                    <a:pt x="10565" y="9704"/>
                    <a:pt x="10565" y="9861"/>
                  </a:cubicBezTo>
                  <a:cubicBezTo>
                    <a:pt x="10565" y="9861"/>
                    <a:pt x="10565" y="9861"/>
                    <a:pt x="10565" y="9861"/>
                  </a:cubicBezTo>
                  <a:cubicBezTo>
                    <a:pt x="10565" y="10017"/>
                    <a:pt x="10565" y="9861"/>
                    <a:pt x="10330" y="9861"/>
                  </a:cubicBezTo>
                  <a:cubicBezTo>
                    <a:pt x="10330" y="10017"/>
                    <a:pt x="10330" y="10174"/>
                    <a:pt x="10096" y="10330"/>
                  </a:cubicBezTo>
                  <a:cubicBezTo>
                    <a:pt x="10096" y="10330"/>
                    <a:pt x="10096" y="10330"/>
                    <a:pt x="10096" y="10487"/>
                  </a:cubicBezTo>
                  <a:cubicBezTo>
                    <a:pt x="9861" y="10643"/>
                    <a:pt x="9861" y="10800"/>
                    <a:pt x="9861" y="10800"/>
                  </a:cubicBezTo>
                  <a:cubicBezTo>
                    <a:pt x="9861" y="10957"/>
                    <a:pt x="10096" y="11113"/>
                    <a:pt x="10096" y="11113"/>
                  </a:cubicBezTo>
                  <a:cubicBezTo>
                    <a:pt x="10330" y="11270"/>
                    <a:pt x="10330" y="11270"/>
                    <a:pt x="10330" y="11426"/>
                  </a:cubicBezTo>
                  <a:cubicBezTo>
                    <a:pt x="10330" y="11426"/>
                    <a:pt x="10330" y="11583"/>
                    <a:pt x="10565" y="11583"/>
                  </a:cubicBezTo>
                  <a:cubicBezTo>
                    <a:pt x="10800" y="11583"/>
                    <a:pt x="10565" y="11583"/>
                    <a:pt x="10800" y="11426"/>
                  </a:cubicBezTo>
                  <a:cubicBezTo>
                    <a:pt x="10800" y="11583"/>
                    <a:pt x="10800" y="11739"/>
                    <a:pt x="10565" y="11739"/>
                  </a:cubicBezTo>
                  <a:cubicBezTo>
                    <a:pt x="10565" y="11739"/>
                    <a:pt x="10565" y="11739"/>
                    <a:pt x="10565" y="11896"/>
                  </a:cubicBezTo>
                  <a:cubicBezTo>
                    <a:pt x="10800" y="11896"/>
                    <a:pt x="10800" y="11896"/>
                    <a:pt x="10800" y="11896"/>
                  </a:cubicBezTo>
                  <a:cubicBezTo>
                    <a:pt x="10800" y="11896"/>
                    <a:pt x="11035" y="11739"/>
                    <a:pt x="11035" y="11739"/>
                  </a:cubicBezTo>
                  <a:cubicBezTo>
                    <a:pt x="11035" y="11583"/>
                    <a:pt x="11035" y="11583"/>
                    <a:pt x="11270" y="11583"/>
                  </a:cubicBezTo>
                  <a:cubicBezTo>
                    <a:pt x="11270" y="11739"/>
                    <a:pt x="11035" y="11739"/>
                    <a:pt x="11270" y="11739"/>
                  </a:cubicBezTo>
                  <a:cubicBezTo>
                    <a:pt x="11270" y="11739"/>
                    <a:pt x="11504" y="11583"/>
                    <a:pt x="11504" y="11583"/>
                  </a:cubicBezTo>
                  <a:cubicBezTo>
                    <a:pt x="11739" y="11583"/>
                    <a:pt x="11504" y="11583"/>
                    <a:pt x="11504" y="11583"/>
                  </a:cubicBezTo>
                  <a:cubicBezTo>
                    <a:pt x="11504" y="11896"/>
                    <a:pt x="11504" y="11739"/>
                    <a:pt x="11504" y="11896"/>
                  </a:cubicBezTo>
                  <a:cubicBezTo>
                    <a:pt x="11504" y="12052"/>
                    <a:pt x="11270" y="12052"/>
                    <a:pt x="11270" y="12052"/>
                  </a:cubicBezTo>
                  <a:cubicBezTo>
                    <a:pt x="11504" y="12209"/>
                    <a:pt x="11504" y="12052"/>
                    <a:pt x="11504" y="12052"/>
                  </a:cubicBezTo>
                  <a:cubicBezTo>
                    <a:pt x="11504" y="12209"/>
                    <a:pt x="11504" y="12209"/>
                    <a:pt x="11504" y="12209"/>
                  </a:cubicBezTo>
                  <a:cubicBezTo>
                    <a:pt x="11035" y="12209"/>
                    <a:pt x="10800" y="12835"/>
                    <a:pt x="11504" y="12835"/>
                  </a:cubicBezTo>
                  <a:cubicBezTo>
                    <a:pt x="11270" y="12835"/>
                    <a:pt x="11035" y="12991"/>
                    <a:pt x="11035" y="13148"/>
                  </a:cubicBezTo>
                  <a:cubicBezTo>
                    <a:pt x="11035" y="13304"/>
                    <a:pt x="11035" y="13461"/>
                    <a:pt x="11035" y="13461"/>
                  </a:cubicBezTo>
                  <a:cubicBezTo>
                    <a:pt x="11270" y="13617"/>
                    <a:pt x="11270" y="13774"/>
                    <a:pt x="11504" y="13774"/>
                  </a:cubicBezTo>
                  <a:cubicBezTo>
                    <a:pt x="11739" y="13774"/>
                    <a:pt x="11739" y="13617"/>
                    <a:pt x="11739" y="13774"/>
                  </a:cubicBezTo>
                  <a:cubicBezTo>
                    <a:pt x="11739" y="13774"/>
                    <a:pt x="11739" y="13774"/>
                    <a:pt x="11739" y="13774"/>
                  </a:cubicBezTo>
                  <a:cubicBezTo>
                    <a:pt x="11739" y="13774"/>
                    <a:pt x="11739" y="13774"/>
                    <a:pt x="11504" y="13774"/>
                  </a:cubicBezTo>
                  <a:cubicBezTo>
                    <a:pt x="11270" y="13930"/>
                    <a:pt x="11270" y="13774"/>
                    <a:pt x="11270" y="13617"/>
                  </a:cubicBezTo>
                  <a:cubicBezTo>
                    <a:pt x="11035" y="13461"/>
                    <a:pt x="11035" y="13461"/>
                    <a:pt x="11035" y="13461"/>
                  </a:cubicBezTo>
                  <a:cubicBezTo>
                    <a:pt x="11035" y="13461"/>
                    <a:pt x="10800" y="13617"/>
                    <a:pt x="10800" y="13617"/>
                  </a:cubicBezTo>
                  <a:cubicBezTo>
                    <a:pt x="10800" y="13774"/>
                    <a:pt x="11035" y="13774"/>
                    <a:pt x="11035" y="13930"/>
                  </a:cubicBezTo>
                  <a:cubicBezTo>
                    <a:pt x="10800" y="13930"/>
                    <a:pt x="10800" y="13774"/>
                    <a:pt x="10565" y="13774"/>
                  </a:cubicBezTo>
                  <a:cubicBezTo>
                    <a:pt x="10330" y="13617"/>
                    <a:pt x="10330" y="13774"/>
                    <a:pt x="10096" y="13774"/>
                  </a:cubicBezTo>
                  <a:cubicBezTo>
                    <a:pt x="9861" y="13930"/>
                    <a:pt x="9626" y="13774"/>
                    <a:pt x="9157" y="13774"/>
                  </a:cubicBezTo>
                  <a:cubicBezTo>
                    <a:pt x="9391" y="13774"/>
                    <a:pt x="9391" y="13774"/>
                    <a:pt x="9391" y="13930"/>
                  </a:cubicBezTo>
                  <a:cubicBezTo>
                    <a:pt x="9157" y="13930"/>
                    <a:pt x="8922" y="13930"/>
                    <a:pt x="8687" y="13930"/>
                  </a:cubicBezTo>
                  <a:cubicBezTo>
                    <a:pt x="8687" y="14087"/>
                    <a:pt x="8452" y="14243"/>
                    <a:pt x="8217" y="14243"/>
                  </a:cubicBezTo>
                  <a:cubicBezTo>
                    <a:pt x="8217" y="14243"/>
                    <a:pt x="8217" y="14243"/>
                    <a:pt x="8217" y="14243"/>
                  </a:cubicBezTo>
                  <a:cubicBezTo>
                    <a:pt x="8217" y="14400"/>
                    <a:pt x="8217" y="14400"/>
                    <a:pt x="8217" y="14557"/>
                  </a:cubicBezTo>
                  <a:cubicBezTo>
                    <a:pt x="8217" y="14557"/>
                    <a:pt x="7983" y="14557"/>
                    <a:pt x="7748" y="14713"/>
                  </a:cubicBezTo>
                  <a:cubicBezTo>
                    <a:pt x="7513" y="14713"/>
                    <a:pt x="7513" y="14870"/>
                    <a:pt x="7278" y="15026"/>
                  </a:cubicBezTo>
                  <a:cubicBezTo>
                    <a:pt x="7513" y="15026"/>
                    <a:pt x="7513" y="15026"/>
                    <a:pt x="7748" y="15026"/>
                  </a:cubicBezTo>
                  <a:cubicBezTo>
                    <a:pt x="7748" y="15026"/>
                    <a:pt x="7748" y="15026"/>
                    <a:pt x="7748" y="15026"/>
                  </a:cubicBezTo>
                  <a:cubicBezTo>
                    <a:pt x="7983" y="15026"/>
                    <a:pt x="7983" y="15026"/>
                    <a:pt x="7983" y="15026"/>
                  </a:cubicBezTo>
                  <a:cubicBezTo>
                    <a:pt x="7983" y="14870"/>
                    <a:pt x="7983" y="14870"/>
                    <a:pt x="8217" y="14870"/>
                  </a:cubicBezTo>
                  <a:cubicBezTo>
                    <a:pt x="8452" y="14713"/>
                    <a:pt x="8687" y="14713"/>
                    <a:pt x="8687" y="14713"/>
                  </a:cubicBezTo>
                  <a:cubicBezTo>
                    <a:pt x="8922" y="14713"/>
                    <a:pt x="8687" y="14713"/>
                    <a:pt x="8922" y="14713"/>
                  </a:cubicBezTo>
                  <a:cubicBezTo>
                    <a:pt x="8922" y="14713"/>
                    <a:pt x="8922" y="14713"/>
                    <a:pt x="8922" y="14713"/>
                  </a:cubicBezTo>
                  <a:cubicBezTo>
                    <a:pt x="8452" y="14870"/>
                    <a:pt x="8687" y="15339"/>
                    <a:pt x="8922" y="15183"/>
                  </a:cubicBezTo>
                  <a:cubicBezTo>
                    <a:pt x="8922" y="15183"/>
                    <a:pt x="8687" y="15339"/>
                    <a:pt x="8687" y="15496"/>
                  </a:cubicBezTo>
                  <a:cubicBezTo>
                    <a:pt x="8687" y="15652"/>
                    <a:pt x="8922" y="15652"/>
                    <a:pt x="9157" y="15652"/>
                  </a:cubicBezTo>
                  <a:cubicBezTo>
                    <a:pt x="9157" y="15652"/>
                    <a:pt x="8922" y="15652"/>
                    <a:pt x="8922" y="15652"/>
                  </a:cubicBezTo>
                  <a:cubicBezTo>
                    <a:pt x="8922" y="15652"/>
                    <a:pt x="8922" y="15809"/>
                    <a:pt x="8922" y="15809"/>
                  </a:cubicBezTo>
                  <a:cubicBezTo>
                    <a:pt x="8922" y="15965"/>
                    <a:pt x="8687" y="16122"/>
                    <a:pt x="8452" y="16278"/>
                  </a:cubicBezTo>
                  <a:cubicBezTo>
                    <a:pt x="8452" y="16435"/>
                    <a:pt x="8217" y="16435"/>
                    <a:pt x="7983" y="16591"/>
                  </a:cubicBezTo>
                  <a:cubicBezTo>
                    <a:pt x="7983" y="16591"/>
                    <a:pt x="7983" y="16591"/>
                    <a:pt x="7748" y="16591"/>
                  </a:cubicBezTo>
                  <a:cubicBezTo>
                    <a:pt x="7748" y="16591"/>
                    <a:pt x="7513" y="16591"/>
                    <a:pt x="7513" y="16748"/>
                  </a:cubicBezTo>
                  <a:cubicBezTo>
                    <a:pt x="7513" y="16591"/>
                    <a:pt x="7278" y="16748"/>
                    <a:pt x="7278" y="16748"/>
                  </a:cubicBezTo>
                  <a:cubicBezTo>
                    <a:pt x="7278" y="16904"/>
                    <a:pt x="7278" y="16904"/>
                    <a:pt x="7043" y="16904"/>
                  </a:cubicBezTo>
                  <a:cubicBezTo>
                    <a:pt x="7043" y="16904"/>
                    <a:pt x="6574" y="16748"/>
                    <a:pt x="6574" y="16904"/>
                  </a:cubicBezTo>
                  <a:cubicBezTo>
                    <a:pt x="6574" y="17061"/>
                    <a:pt x="6339" y="17061"/>
                    <a:pt x="6339" y="17061"/>
                  </a:cubicBezTo>
                  <a:cubicBezTo>
                    <a:pt x="6104" y="17217"/>
                    <a:pt x="6339" y="17217"/>
                    <a:pt x="6104" y="17217"/>
                  </a:cubicBezTo>
                  <a:cubicBezTo>
                    <a:pt x="6339" y="17217"/>
                    <a:pt x="6574" y="17217"/>
                    <a:pt x="6574" y="17217"/>
                  </a:cubicBezTo>
                  <a:cubicBezTo>
                    <a:pt x="6809" y="17374"/>
                    <a:pt x="6339" y="17530"/>
                    <a:pt x="6339" y="17530"/>
                  </a:cubicBezTo>
                  <a:cubicBezTo>
                    <a:pt x="6339" y="17530"/>
                    <a:pt x="6339" y="17530"/>
                    <a:pt x="6339" y="17687"/>
                  </a:cubicBezTo>
                  <a:cubicBezTo>
                    <a:pt x="6574" y="17687"/>
                    <a:pt x="6574" y="17687"/>
                    <a:pt x="6574" y="17530"/>
                  </a:cubicBezTo>
                  <a:cubicBezTo>
                    <a:pt x="6574" y="17530"/>
                    <a:pt x="7043" y="17687"/>
                    <a:pt x="7043" y="17530"/>
                  </a:cubicBezTo>
                  <a:cubicBezTo>
                    <a:pt x="7043" y="17530"/>
                    <a:pt x="7043" y="17530"/>
                    <a:pt x="7043" y="17374"/>
                  </a:cubicBezTo>
                  <a:cubicBezTo>
                    <a:pt x="7043" y="17374"/>
                    <a:pt x="7043" y="17374"/>
                    <a:pt x="7278" y="17374"/>
                  </a:cubicBezTo>
                  <a:cubicBezTo>
                    <a:pt x="7043" y="17374"/>
                    <a:pt x="7043" y="17530"/>
                    <a:pt x="7278" y="17530"/>
                  </a:cubicBezTo>
                  <a:cubicBezTo>
                    <a:pt x="7043" y="17530"/>
                    <a:pt x="6809" y="17687"/>
                    <a:pt x="6809" y="17687"/>
                  </a:cubicBezTo>
                  <a:cubicBezTo>
                    <a:pt x="6809" y="17687"/>
                    <a:pt x="6809" y="17687"/>
                    <a:pt x="6809" y="17687"/>
                  </a:cubicBezTo>
                  <a:cubicBezTo>
                    <a:pt x="6574" y="17687"/>
                    <a:pt x="6574" y="17687"/>
                    <a:pt x="6574" y="17687"/>
                  </a:cubicBezTo>
                  <a:cubicBezTo>
                    <a:pt x="6809" y="17687"/>
                    <a:pt x="6809" y="17843"/>
                    <a:pt x="7043" y="17843"/>
                  </a:cubicBezTo>
                  <a:cubicBezTo>
                    <a:pt x="7043" y="17843"/>
                    <a:pt x="7043" y="17843"/>
                    <a:pt x="7278" y="17687"/>
                  </a:cubicBezTo>
                  <a:cubicBezTo>
                    <a:pt x="7278" y="17687"/>
                    <a:pt x="7513" y="17687"/>
                    <a:pt x="7513" y="17687"/>
                  </a:cubicBezTo>
                  <a:cubicBezTo>
                    <a:pt x="7513" y="17687"/>
                    <a:pt x="7513" y="17530"/>
                    <a:pt x="7513" y="17530"/>
                  </a:cubicBezTo>
                  <a:cubicBezTo>
                    <a:pt x="7748" y="17530"/>
                    <a:pt x="7983" y="17530"/>
                    <a:pt x="7983" y="17530"/>
                  </a:cubicBezTo>
                  <a:cubicBezTo>
                    <a:pt x="7983" y="17374"/>
                    <a:pt x="8217" y="17530"/>
                    <a:pt x="8217" y="17374"/>
                  </a:cubicBezTo>
                  <a:cubicBezTo>
                    <a:pt x="8217" y="17530"/>
                    <a:pt x="8217" y="17530"/>
                    <a:pt x="8217" y="17530"/>
                  </a:cubicBezTo>
                  <a:cubicBezTo>
                    <a:pt x="8217" y="17530"/>
                    <a:pt x="8217" y="17530"/>
                    <a:pt x="8217" y="17530"/>
                  </a:cubicBezTo>
                  <a:cubicBezTo>
                    <a:pt x="8217" y="17687"/>
                    <a:pt x="8452" y="17687"/>
                    <a:pt x="8452" y="17687"/>
                  </a:cubicBezTo>
                  <a:cubicBezTo>
                    <a:pt x="8687" y="17687"/>
                    <a:pt x="8687" y="17687"/>
                    <a:pt x="8922" y="17687"/>
                  </a:cubicBezTo>
                  <a:cubicBezTo>
                    <a:pt x="8922" y="17843"/>
                    <a:pt x="8452" y="17843"/>
                    <a:pt x="8452" y="17843"/>
                  </a:cubicBezTo>
                  <a:cubicBezTo>
                    <a:pt x="8452" y="17687"/>
                    <a:pt x="8452" y="17687"/>
                    <a:pt x="8452" y="17687"/>
                  </a:cubicBezTo>
                  <a:cubicBezTo>
                    <a:pt x="8217" y="17843"/>
                    <a:pt x="8217" y="18000"/>
                    <a:pt x="8687" y="18000"/>
                  </a:cubicBezTo>
                  <a:cubicBezTo>
                    <a:pt x="8687" y="18000"/>
                    <a:pt x="8922" y="17843"/>
                    <a:pt x="8922" y="18000"/>
                  </a:cubicBezTo>
                  <a:cubicBezTo>
                    <a:pt x="8922" y="18000"/>
                    <a:pt x="8922" y="18000"/>
                    <a:pt x="9157" y="18000"/>
                  </a:cubicBezTo>
                  <a:cubicBezTo>
                    <a:pt x="8922" y="17843"/>
                    <a:pt x="9157" y="17843"/>
                    <a:pt x="9157" y="17843"/>
                  </a:cubicBezTo>
                  <a:cubicBezTo>
                    <a:pt x="9391" y="17843"/>
                    <a:pt x="9391" y="17843"/>
                    <a:pt x="9391" y="18000"/>
                  </a:cubicBezTo>
                  <a:cubicBezTo>
                    <a:pt x="9626" y="18157"/>
                    <a:pt x="9626" y="18157"/>
                    <a:pt x="9861" y="18313"/>
                  </a:cubicBezTo>
                  <a:cubicBezTo>
                    <a:pt x="10096" y="18313"/>
                    <a:pt x="10096" y="18313"/>
                    <a:pt x="10330" y="18313"/>
                  </a:cubicBezTo>
                  <a:cubicBezTo>
                    <a:pt x="10565" y="18313"/>
                    <a:pt x="10800" y="18313"/>
                    <a:pt x="10800" y="18313"/>
                  </a:cubicBezTo>
                  <a:cubicBezTo>
                    <a:pt x="10800" y="18313"/>
                    <a:pt x="10800" y="18157"/>
                    <a:pt x="10800" y="18157"/>
                  </a:cubicBezTo>
                  <a:cubicBezTo>
                    <a:pt x="11035" y="18157"/>
                    <a:pt x="11035" y="18000"/>
                    <a:pt x="11270" y="18000"/>
                  </a:cubicBezTo>
                  <a:cubicBezTo>
                    <a:pt x="11270" y="18000"/>
                    <a:pt x="11739" y="17843"/>
                    <a:pt x="11974" y="17843"/>
                  </a:cubicBezTo>
                  <a:cubicBezTo>
                    <a:pt x="11974" y="17687"/>
                    <a:pt x="12209" y="17687"/>
                    <a:pt x="12209" y="17530"/>
                  </a:cubicBezTo>
                  <a:cubicBezTo>
                    <a:pt x="12443" y="17530"/>
                    <a:pt x="12443" y="17530"/>
                    <a:pt x="12443" y="17374"/>
                  </a:cubicBezTo>
                  <a:cubicBezTo>
                    <a:pt x="12678" y="17530"/>
                    <a:pt x="12209" y="17530"/>
                    <a:pt x="12209" y="17687"/>
                  </a:cubicBezTo>
                  <a:cubicBezTo>
                    <a:pt x="11974" y="17687"/>
                    <a:pt x="11974" y="17843"/>
                    <a:pt x="11974" y="18000"/>
                  </a:cubicBezTo>
                  <a:cubicBezTo>
                    <a:pt x="11739" y="18157"/>
                    <a:pt x="11504" y="18157"/>
                    <a:pt x="11270" y="18313"/>
                  </a:cubicBezTo>
                  <a:cubicBezTo>
                    <a:pt x="11270" y="18313"/>
                    <a:pt x="11270" y="18313"/>
                    <a:pt x="11270" y="18313"/>
                  </a:cubicBezTo>
                  <a:cubicBezTo>
                    <a:pt x="11270" y="18470"/>
                    <a:pt x="11270" y="18470"/>
                    <a:pt x="11035" y="18470"/>
                  </a:cubicBezTo>
                  <a:cubicBezTo>
                    <a:pt x="11270" y="18626"/>
                    <a:pt x="11270" y="18783"/>
                    <a:pt x="11035" y="18783"/>
                  </a:cubicBezTo>
                  <a:cubicBezTo>
                    <a:pt x="11035" y="18783"/>
                    <a:pt x="11035" y="18783"/>
                    <a:pt x="11035" y="18783"/>
                  </a:cubicBezTo>
                  <a:cubicBezTo>
                    <a:pt x="11035" y="18783"/>
                    <a:pt x="11035" y="18783"/>
                    <a:pt x="11035" y="18783"/>
                  </a:cubicBezTo>
                  <a:cubicBezTo>
                    <a:pt x="10800" y="18939"/>
                    <a:pt x="10330" y="18783"/>
                    <a:pt x="10096" y="18783"/>
                  </a:cubicBezTo>
                  <a:cubicBezTo>
                    <a:pt x="9626" y="18783"/>
                    <a:pt x="8922" y="18783"/>
                    <a:pt x="8452" y="18783"/>
                  </a:cubicBezTo>
                  <a:cubicBezTo>
                    <a:pt x="8452" y="18783"/>
                    <a:pt x="8452" y="18939"/>
                    <a:pt x="8452" y="18939"/>
                  </a:cubicBezTo>
                  <a:cubicBezTo>
                    <a:pt x="8452" y="19096"/>
                    <a:pt x="8452" y="19096"/>
                    <a:pt x="8452" y="19096"/>
                  </a:cubicBezTo>
                  <a:cubicBezTo>
                    <a:pt x="8452" y="19252"/>
                    <a:pt x="8217" y="19252"/>
                    <a:pt x="8217" y="19252"/>
                  </a:cubicBezTo>
                  <a:cubicBezTo>
                    <a:pt x="7983" y="19252"/>
                    <a:pt x="7983" y="19096"/>
                    <a:pt x="7748" y="19252"/>
                  </a:cubicBezTo>
                  <a:cubicBezTo>
                    <a:pt x="7748" y="19252"/>
                    <a:pt x="7748" y="19565"/>
                    <a:pt x="7748" y="19565"/>
                  </a:cubicBezTo>
                  <a:cubicBezTo>
                    <a:pt x="7748" y="19722"/>
                    <a:pt x="7513" y="19878"/>
                    <a:pt x="7513" y="20035"/>
                  </a:cubicBezTo>
                  <a:cubicBezTo>
                    <a:pt x="7513" y="20035"/>
                    <a:pt x="7278" y="20035"/>
                    <a:pt x="7278" y="20035"/>
                  </a:cubicBezTo>
                  <a:cubicBezTo>
                    <a:pt x="7278" y="20191"/>
                    <a:pt x="7278" y="20191"/>
                    <a:pt x="7043" y="20191"/>
                  </a:cubicBezTo>
                  <a:cubicBezTo>
                    <a:pt x="7043" y="20348"/>
                    <a:pt x="7043" y="20348"/>
                    <a:pt x="7278" y="20348"/>
                  </a:cubicBezTo>
                  <a:cubicBezTo>
                    <a:pt x="7043" y="20348"/>
                    <a:pt x="7043" y="20348"/>
                    <a:pt x="7043" y="20348"/>
                  </a:cubicBezTo>
                  <a:cubicBezTo>
                    <a:pt x="7043" y="20348"/>
                    <a:pt x="7043" y="20191"/>
                    <a:pt x="7043" y="20191"/>
                  </a:cubicBezTo>
                  <a:cubicBezTo>
                    <a:pt x="6809" y="20348"/>
                    <a:pt x="6809" y="20348"/>
                    <a:pt x="6809" y="20504"/>
                  </a:cubicBezTo>
                  <a:cubicBezTo>
                    <a:pt x="6574" y="20504"/>
                    <a:pt x="6574" y="20504"/>
                    <a:pt x="6574" y="20661"/>
                  </a:cubicBezTo>
                  <a:cubicBezTo>
                    <a:pt x="6574" y="20661"/>
                    <a:pt x="6574" y="20661"/>
                    <a:pt x="6574" y="20661"/>
                  </a:cubicBezTo>
                  <a:cubicBezTo>
                    <a:pt x="6339" y="20817"/>
                    <a:pt x="6104" y="20974"/>
                    <a:pt x="5870" y="20974"/>
                  </a:cubicBezTo>
                  <a:cubicBezTo>
                    <a:pt x="5870" y="20974"/>
                    <a:pt x="5870" y="21130"/>
                    <a:pt x="5870" y="21130"/>
                  </a:cubicBezTo>
                  <a:cubicBezTo>
                    <a:pt x="5870" y="21130"/>
                    <a:pt x="5870" y="20974"/>
                    <a:pt x="5870" y="20974"/>
                  </a:cubicBezTo>
                  <a:cubicBezTo>
                    <a:pt x="5635" y="20974"/>
                    <a:pt x="5635" y="20974"/>
                    <a:pt x="5635" y="21130"/>
                  </a:cubicBezTo>
                  <a:cubicBezTo>
                    <a:pt x="5400" y="21130"/>
                    <a:pt x="5165" y="21130"/>
                    <a:pt x="5400" y="21287"/>
                  </a:cubicBezTo>
                  <a:cubicBezTo>
                    <a:pt x="5400" y="21287"/>
                    <a:pt x="5165" y="21443"/>
                    <a:pt x="5400" y="21443"/>
                  </a:cubicBezTo>
                  <a:cubicBezTo>
                    <a:pt x="5400" y="21443"/>
                    <a:pt x="5635" y="21443"/>
                    <a:pt x="5635" y="21287"/>
                  </a:cubicBezTo>
                  <a:cubicBezTo>
                    <a:pt x="5635" y="21287"/>
                    <a:pt x="5635" y="21287"/>
                    <a:pt x="5635" y="21287"/>
                  </a:cubicBezTo>
                  <a:cubicBezTo>
                    <a:pt x="5870" y="21130"/>
                    <a:pt x="6104" y="21287"/>
                    <a:pt x="6104" y="21287"/>
                  </a:cubicBezTo>
                  <a:cubicBezTo>
                    <a:pt x="6339" y="21443"/>
                    <a:pt x="6339" y="21600"/>
                    <a:pt x="6339" y="21600"/>
                  </a:cubicBezTo>
                  <a:cubicBezTo>
                    <a:pt x="6339" y="21600"/>
                    <a:pt x="7043" y="21287"/>
                    <a:pt x="6574" y="21287"/>
                  </a:cubicBezTo>
                  <a:cubicBezTo>
                    <a:pt x="6574" y="21287"/>
                    <a:pt x="6574" y="21287"/>
                    <a:pt x="6809" y="21130"/>
                  </a:cubicBezTo>
                  <a:cubicBezTo>
                    <a:pt x="6574" y="21130"/>
                    <a:pt x="6809" y="20974"/>
                    <a:pt x="6809" y="21130"/>
                  </a:cubicBezTo>
                  <a:cubicBezTo>
                    <a:pt x="7043" y="20974"/>
                    <a:pt x="7278" y="20974"/>
                    <a:pt x="7278" y="20974"/>
                  </a:cubicBezTo>
                  <a:cubicBezTo>
                    <a:pt x="7278" y="20974"/>
                    <a:pt x="7278" y="20817"/>
                    <a:pt x="7278" y="20817"/>
                  </a:cubicBezTo>
                  <a:cubicBezTo>
                    <a:pt x="7513" y="20661"/>
                    <a:pt x="7513" y="20661"/>
                    <a:pt x="7513" y="20817"/>
                  </a:cubicBezTo>
                  <a:cubicBezTo>
                    <a:pt x="7748" y="20817"/>
                    <a:pt x="7983" y="20817"/>
                    <a:pt x="7983" y="20661"/>
                  </a:cubicBezTo>
                  <a:cubicBezTo>
                    <a:pt x="8217" y="20661"/>
                    <a:pt x="8452" y="20661"/>
                    <a:pt x="8687" y="20817"/>
                  </a:cubicBezTo>
                  <a:cubicBezTo>
                    <a:pt x="8687" y="20817"/>
                    <a:pt x="8687" y="20661"/>
                    <a:pt x="8687" y="20661"/>
                  </a:cubicBezTo>
                  <a:cubicBezTo>
                    <a:pt x="8687" y="20661"/>
                    <a:pt x="8687" y="20661"/>
                    <a:pt x="8452" y="20661"/>
                  </a:cubicBezTo>
                  <a:cubicBezTo>
                    <a:pt x="8452" y="20661"/>
                    <a:pt x="8452" y="20661"/>
                    <a:pt x="8452" y="20661"/>
                  </a:cubicBezTo>
                  <a:cubicBezTo>
                    <a:pt x="8452" y="20661"/>
                    <a:pt x="8452" y="20661"/>
                    <a:pt x="8452" y="20661"/>
                  </a:cubicBezTo>
                  <a:cubicBezTo>
                    <a:pt x="8452" y="20661"/>
                    <a:pt x="8452" y="20661"/>
                    <a:pt x="8687" y="20661"/>
                  </a:cubicBezTo>
                  <a:cubicBezTo>
                    <a:pt x="8452" y="20661"/>
                    <a:pt x="8452" y="20661"/>
                    <a:pt x="8452" y="20661"/>
                  </a:cubicBezTo>
                  <a:cubicBezTo>
                    <a:pt x="8452" y="20661"/>
                    <a:pt x="8452" y="20504"/>
                    <a:pt x="8452" y="20504"/>
                  </a:cubicBezTo>
                  <a:cubicBezTo>
                    <a:pt x="8452" y="20504"/>
                    <a:pt x="8452" y="20504"/>
                    <a:pt x="8452" y="20504"/>
                  </a:cubicBezTo>
                  <a:cubicBezTo>
                    <a:pt x="8687" y="20504"/>
                    <a:pt x="8687" y="20504"/>
                    <a:pt x="8687" y="20504"/>
                  </a:cubicBezTo>
                  <a:cubicBezTo>
                    <a:pt x="8452" y="20504"/>
                    <a:pt x="8687" y="20661"/>
                    <a:pt x="8687" y="20661"/>
                  </a:cubicBezTo>
                  <a:cubicBezTo>
                    <a:pt x="8687" y="20661"/>
                    <a:pt x="8922" y="20817"/>
                    <a:pt x="8922" y="20817"/>
                  </a:cubicBezTo>
                  <a:cubicBezTo>
                    <a:pt x="8922" y="20817"/>
                    <a:pt x="8922" y="20817"/>
                    <a:pt x="9157" y="20817"/>
                  </a:cubicBezTo>
                  <a:cubicBezTo>
                    <a:pt x="9157" y="20817"/>
                    <a:pt x="9391" y="20974"/>
                    <a:pt x="9391" y="20974"/>
                  </a:cubicBezTo>
                  <a:cubicBezTo>
                    <a:pt x="9391" y="20974"/>
                    <a:pt x="9626" y="21130"/>
                    <a:pt x="9861" y="20974"/>
                  </a:cubicBezTo>
                  <a:cubicBezTo>
                    <a:pt x="9861" y="20974"/>
                    <a:pt x="9861" y="20817"/>
                    <a:pt x="9861" y="20817"/>
                  </a:cubicBezTo>
                  <a:cubicBezTo>
                    <a:pt x="9861" y="20817"/>
                    <a:pt x="9861" y="20817"/>
                    <a:pt x="9861" y="20661"/>
                  </a:cubicBezTo>
                  <a:cubicBezTo>
                    <a:pt x="10096" y="20817"/>
                    <a:pt x="10096" y="20661"/>
                    <a:pt x="10096" y="20504"/>
                  </a:cubicBezTo>
                  <a:cubicBezTo>
                    <a:pt x="9861" y="20661"/>
                    <a:pt x="9861" y="20504"/>
                    <a:pt x="10096" y="20504"/>
                  </a:cubicBezTo>
                  <a:cubicBezTo>
                    <a:pt x="10096" y="20348"/>
                    <a:pt x="10096" y="20348"/>
                    <a:pt x="10096" y="20191"/>
                  </a:cubicBezTo>
                  <a:cubicBezTo>
                    <a:pt x="10096" y="20035"/>
                    <a:pt x="10096" y="20035"/>
                    <a:pt x="10096" y="20035"/>
                  </a:cubicBezTo>
                  <a:cubicBezTo>
                    <a:pt x="10096" y="20035"/>
                    <a:pt x="10330" y="20035"/>
                    <a:pt x="10330" y="20035"/>
                  </a:cubicBezTo>
                  <a:cubicBezTo>
                    <a:pt x="10330" y="20191"/>
                    <a:pt x="10565" y="20035"/>
                    <a:pt x="10565" y="20035"/>
                  </a:cubicBezTo>
                  <a:cubicBezTo>
                    <a:pt x="10800" y="19878"/>
                    <a:pt x="11035" y="19878"/>
                    <a:pt x="11270" y="19878"/>
                  </a:cubicBezTo>
                  <a:cubicBezTo>
                    <a:pt x="11504" y="19878"/>
                    <a:pt x="11504" y="19878"/>
                    <a:pt x="11739" y="20035"/>
                  </a:cubicBezTo>
                  <a:cubicBezTo>
                    <a:pt x="11974" y="20035"/>
                    <a:pt x="12443" y="20191"/>
                    <a:pt x="12443" y="20348"/>
                  </a:cubicBezTo>
                  <a:cubicBezTo>
                    <a:pt x="12443" y="20191"/>
                    <a:pt x="12209" y="20035"/>
                    <a:pt x="12678" y="20035"/>
                  </a:cubicBezTo>
                  <a:cubicBezTo>
                    <a:pt x="12913" y="20035"/>
                    <a:pt x="13383" y="20191"/>
                    <a:pt x="13383" y="20035"/>
                  </a:cubicBezTo>
                  <a:cubicBezTo>
                    <a:pt x="13383" y="20035"/>
                    <a:pt x="13383" y="20035"/>
                    <a:pt x="13148" y="19878"/>
                  </a:cubicBezTo>
                  <a:cubicBezTo>
                    <a:pt x="13148" y="19878"/>
                    <a:pt x="13148" y="19878"/>
                    <a:pt x="13148" y="19878"/>
                  </a:cubicBezTo>
                  <a:cubicBezTo>
                    <a:pt x="13148" y="19878"/>
                    <a:pt x="13148" y="19878"/>
                    <a:pt x="13148" y="19878"/>
                  </a:cubicBezTo>
                  <a:cubicBezTo>
                    <a:pt x="13383" y="19878"/>
                    <a:pt x="13383" y="19878"/>
                    <a:pt x="13383" y="19878"/>
                  </a:cubicBezTo>
                  <a:cubicBezTo>
                    <a:pt x="13617" y="19878"/>
                    <a:pt x="13852" y="19878"/>
                    <a:pt x="14087" y="19878"/>
                  </a:cubicBezTo>
                  <a:cubicBezTo>
                    <a:pt x="14087" y="19878"/>
                    <a:pt x="14322" y="19878"/>
                    <a:pt x="14322" y="19878"/>
                  </a:cubicBezTo>
                  <a:cubicBezTo>
                    <a:pt x="14322" y="19878"/>
                    <a:pt x="14322" y="19878"/>
                    <a:pt x="14322" y="19878"/>
                  </a:cubicBezTo>
                  <a:cubicBezTo>
                    <a:pt x="14322" y="19722"/>
                    <a:pt x="14557" y="19722"/>
                    <a:pt x="14557" y="19722"/>
                  </a:cubicBezTo>
                  <a:cubicBezTo>
                    <a:pt x="14557" y="19722"/>
                    <a:pt x="14557" y="19722"/>
                    <a:pt x="14557" y="19722"/>
                  </a:cubicBezTo>
                  <a:cubicBezTo>
                    <a:pt x="14791" y="19722"/>
                    <a:pt x="14791" y="19722"/>
                    <a:pt x="14791" y="19565"/>
                  </a:cubicBezTo>
                  <a:cubicBezTo>
                    <a:pt x="14791" y="19565"/>
                    <a:pt x="14557" y="19409"/>
                    <a:pt x="14557" y="19409"/>
                  </a:cubicBezTo>
                  <a:cubicBezTo>
                    <a:pt x="14791" y="19565"/>
                    <a:pt x="14791" y="19565"/>
                    <a:pt x="15026" y="19722"/>
                  </a:cubicBezTo>
                  <a:cubicBezTo>
                    <a:pt x="15026" y="19722"/>
                    <a:pt x="15261" y="19722"/>
                    <a:pt x="15261" y="19722"/>
                  </a:cubicBezTo>
                  <a:cubicBezTo>
                    <a:pt x="15261" y="19722"/>
                    <a:pt x="15261" y="19565"/>
                    <a:pt x="15261" y="19565"/>
                  </a:cubicBezTo>
                  <a:cubicBezTo>
                    <a:pt x="15261" y="19565"/>
                    <a:pt x="15261" y="19565"/>
                    <a:pt x="15261" y="19565"/>
                  </a:cubicBezTo>
                  <a:cubicBezTo>
                    <a:pt x="15261" y="19565"/>
                    <a:pt x="15261" y="19722"/>
                    <a:pt x="15261" y="19722"/>
                  </a:cubicBezTo>
                  <a:cubicBezTo>
                    <a:pt x="15261" y="19722"/>
                    <a:pt x="15496" y="19722"/>
                    <a:pt x="15496" y="19722"/>
                  </a:cubicBezTo>
                  <a:cubicBezTo>
                    <a:pt x="15496" y="19565"/>
                    <a:pt x="15496" y="19565"/>
                    <a:pt x="15496" y="19565"/>
                  </a:cubicBezTo>
                  <a:cubicBezTo>
                    <a:pt x="15730" y="19565"/>
                    <a:pt x="15730" y="19565"/>
                    <a:pt x="15730" y="19722"/>
                  </a:cubicBezTo>
                  <a:cubicBezTo>
                    <a:pt x="15965" y="19565"/>
                    <a:pt x="15730" y="19722"/>
                    <a:pt x="15730" y="19722"/>
                  </a:cubicBezTo>
                  <a:cubicBezTo>
                    <a:pt x="15730" y="19722"/>
                    <a:pt x="15965" y="19878"/>
                    <a:pt x="15965" y="19878"/>
                  </a:cubicBezTo>
                  <a:cubicBezTo>
                    <a:pt x="15965" y="19878"/>
                    <a:pt x="15965" y="19722"/>
                    <a:pt x="15965" y="19722"/>
                  </a:cubicBezTo>
                  <a:cubicBezTo>
                    <a:pt x="15965" y="19722"/>
                    <a:pt x="16200" y="19722"/>
                    <a:pt x="16200" y="19722"/>
                  </a:cubicBezTo>
                  <a:cubicBezTo>
                    <a:pt x="16200" y="19722"/>
                    <a:pt x="16435" y="19722"/>
                    <a:pt x="16670" y="19722"/>
                  </a:cubicBezTo>
                  <a:cubicBezTo>
                    <a:pt x="16904" y="19722"/>
                    <a:pt x="17139" y="19565"/>
                    <a:pt x="17374" y="19722"/>
                  </a:cubicBezTo>
                  <a:cubicBezTo>
                    <a:pt x="17609" y="19722"/>
                    <a:pt x="17843" y="19722"/>
                    <a:pt x="17843" y="19722"/>
                  </a:cubicBezTo>
                  <a:cubicBezTo>
                    <a:pt x="18078" y="19878"/>
                    <a:pt x="18078" y="19878"/>
                    <a:pt x="18313" y="19722"/>
                  </a:cubicBezTo>
                  <a:cubicBezTo>
                    <a:pt x="18548" y="19722"/>
                    <a:pt x="18548" y="19565"/>
                    <a:pt x="18783" y="19565"/>
                  </a:cubicBezTo>
                  <a:cubicBezTo>
                    <a:pt x="19017" y="19565"/>
                    <a:pt x="19017" y="19565"/>
                    <a:pt x="19252" y="19409"/>
                  </a:cubicBezTo>
                  <a:cubicBezTo>
                    <a:pt x="19487" y="19409"/>
                    <a:pt x="19487" y="19409"/>
                    <a:pt x="19722" y="19409"/>
                  </a:cubicBezTo>
                  <a:cubicBezTo>
                    <a:pt x="19957" y="19409"/>
                    <a:pt x="19722" y="19409"/>
                    <a:pt x="19722" y="19252"/>
                  </a:cubicBezTo>
                  <a:cubicBezTo>
                    <a:pt x="19957" y="18939"/>
                    <a:pt x="20426" y="19096"/>
                    <a:pt x="20661" y="18939"/>
                  </a:cubicBezTo>
                  <a:cubicBezTo>
                    <a:pt x="20661" y="18939"/>
                    <a:pt x="20661" y="18783"/>
                    <a:pt x="20661" y="18626"/>
                  </a:cubicBezTo>
                  <a:cubicBezTo>
                    <a:pt x="20661" y="18626"/>
                    <a:pt x="20661" y="18626"/>
                    <a:pt x="20661" y="18470"/>
                  </a:cubicBezTo>
                  <a:cubicBezTo>
                    <a:pt x="20661" y="18470"/>
                    <a:pt x="20661" y="18470"/>
                    <a:pt x="20661" y="18470"/>
                  </a:cubicBezTo>
                  <a:cubicBezTo>
                    <a:pt x="20896" y="18313"/>
                    <a:pt x="20896" y="18313"/>
                    <a:pt x="20661" y="18313"/>
                  </a:cubicBezTo>
                  <a:cubicBezTo>
                    <a:pt x="20426" y="18313"/>
                    <a:pt x="20191" y="18313"/>
                    <a:pt x="19957" y="18313"/>
                  </a:cubicBezTo>
                  <a:cubicBezTo>
                    <a:pt x="19722" y="18313"/>
                    <a:pt x="19487" y="18470"/>
                    <a:pt x="19252" y="18470"/>
                  </a:cubicBezTo>
                  <a:cubicBezTo>
                    <a:pt x="19252" y="18313"/>
                    <a:pt x="19252" y="18157"/>
                    <a:pt x="19252" y="18313"/>
                  </a:cubicBezTo>
                  <a:cubicBezTo>
                    <a:pt x="19017" y="18313"/>
                    <a:pt x="19017" y="18313"/>
                    <a:pt x="18783" y="18313"/>
                  </a:cubicBezTo>
                  <a:cubicBezTo>
                    <a:pt x="18783" y="18313"/>
                    <a:pt x="19252" y="18157"/>
                    <a:pt x="19252" y="18157"/>
                  </a:cubicBezTo>
                  <a:cubicBezTo>
                    <a:pt x="19252" y="18157"/>
                    <a:pt x="19252" y="18157"/>
                    <a:pt x="19252" y="18157"/>
                  </a:cubicBezTo>
                  <a:cubicBezTo>
                    <a:pt x="19017" y="18000"/>
                    <a:pt x="18783" y="18157"/>
                    <a:pt x="18548" y="18157"/>
                  </a:cubicBezTo>
                  <a:cubicBezTo>
                    <a:pt x="18548" y="18157"/>
                    <a:pt x="18548" y="18157"/>
                    <a:pt x="18548" y="18157"/>
                  </a:cubicBezTo>
                  <a:cubicBezTo>
                    <a:pt x="18783" y="18000"/>
                    <a:pt x="18783" y="18000"/>
                    <a:pt x="18783" y="18000"/>
                  </a:cubicBezTo>
                  <a:cubicBezTo>
                    <a:pt x="19017" y="18000"/>
                    <a:pt x="19017" y="18000"/>
                    <a:pt x="19017" y="18000"/>
                  </a:cubicBezTo>
                  <a:cubicBezTo>
                    <a:pt x="19252" y="18000"/>
                    <a:pt x="19252" y="18000"/>
                    <a:pt x="19487" y="18000"/>
                  </a:cubicBezTo>
                  <a:cubicBezTo>
                    <a:pt x="19487" y="18000"/>
                    <a:pt x="19957" y="17843"/>
                    <a:pt x="19722" y="17843"/>
                  </a:cubicBezTo>
                  <a:cubicBezTo>
                    <a:pt x="19957" y="17530"/>
                    <a:pt x="19722" y="17374"/>
                    <a:pt x="19252" y="17687"/>
                  </a:cubicBezTo>
                  <a:cubicBezTo>
                    <a:pt x="19252" y="17530"/>
                    <a:pt x="19252" y="17530"/>
                    <a:pt x="19252" y="17530"/>
                  </a:cubicBezTo>
                  <a:cubicBezTo>
                    <a:pt x="19252" y="17530"/>
                    <a:pt x="19487" y="17530"/>
                    <a:pt x="19487" y="17530"/>
                  </a:cubicBezTo>
                  <a:cubicBezTo>
                    <a:pt x="19487" y="17530"/>
                    <a:pt x="19722" y="17374"/>
                    <a:pt x="19722" y="17374"/>
                  </a:cubicBezTo>
                  <a:cubicBezTo>
                    <a:pt x="19722" y="17374"/>
                    <a:pt x="19722" y="17374"/>
                    <a:pt x="19722" y="17217"/>
                  </a:cubicBezTo>
                  <a:cubicBezTo>
                    <a:pt x="19957" y="17374"/>
                    <a:pt x="19957" y="17530"/>
                    <a:pt x="20191" y="17374"/>
                  </a:cubicBezTo>
                  <a:cubicBezTo>
                    <a:pt x="20191" y="17374"/>
                    <a:pt x="20426" y="17374"/>
                    <a:pt x="20426" y="17217"/>
                  </a:cubicBezTo>
                  <a:cubicBezTo>
                    <a:pt x="20426" y="17217"/>
                    <a:pt x="20426" y="17217"/>
                    <a:pt x="20191" y="17217"/>
                  </a:cubicBezTo>
                  <a:cubicBezTo>
                    <a:pt x="20426" y="17217"/>
                    <a:pt x="20426" y="17061"/>
                    <a:pt x="20426" y="17061"/>
                  </a:cubicBezTo>
                  <a:cubicBezTo>
                    <a:pt x="20426" y="17061"/>
                    <a:pt x="20191" y="17061"/>
                    <a:pt x="19957" y="17061"/>
                  </a:cubicBezTo>
                  <a:cubicBezTo>
                    <a:pt x="19957" y="17061"/>
                    <a:pt x="20426" y="17061"/>
                    <a:pt x="20426" y="17061"/>
                  </a:cubicBezTo>
                  <a:cubicBezTo>
                    <a:pt x="20426" y="16904"/>
                    <a:pt x="20191" y="16904"/>
                    <a:pt x="20191" y="16904"/>
                  </a:cubicBezTo>
                  <a:cubicBezTo>
                    <a:pt x="20191" y="16904"/>
                    <a:pt x="20426" y="16904"/>
                    <a:pt x="20426" y="16904"/>
                  </a:cubicBezTo>
                  <a:cubicBezTo>
                    <a:pt x="20426" y="16904"/>
                    <a:pt x="20426" y="17061"/>
                    <a:pt x="20661" y="17061"/>
                  </a:cubicBezTo>
                  <a:cubicBezTo>
                    <a:pt x="20661" y="17061"/>
                    <a:pt x="20896" y="16904"/>
                    <a:pt x="20896" y="16748"/>
                  </a:cubicBezTo>
                  <a:cubicBezTo>
                    <a:pt x="21130" y="16748"/>
                    <a:pt x="21130" y="16591"/>
                    <a:pt x="21365" y="16435"/>
                  </a:cubicBezTo>
                  <a:cubicBezTo>
                    <a:pt x="21365" y="16278"/>
                    <a:pt x="21600" y="15809"/>
                    <a:pt x="21365" y="1565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5" name="Shape 796">
              <a:extLst>
                <a:ext uri="{FF2B5EF4-FFF2-40B4-BE49-F238E27FC236}">
                  <a16:creationId xmlns:a16="http://schemas.microsoft.com/office/drawing/2014/main" id="{97EB0E57-5B8D-47BA-A121-5241BACC3288}"/>
                </a:ext>
              </a:extLst>
            </p:cNvPr>
            <p:cNvSpPr/>
            <p:nvPr/>
          </p:nvSpPr>
          <p:spPr>
            <a:xfrm>
              <a:off x="2890061" y="9893424"/>
              <a:ext cx="2279" cy="22783"/>
            </a:xfrm>
            <a:prstGeom prst="ellipse">
              <a:avLst/>
            </a:pr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6" name="Shape 797">
              <a:extLst>
                <a:ext uri="{FF2B5EF4-FFF2-40B4-BE49-F238E27FC236}">
                  <a16:creationId xmlns:a16="http://schemas.microsoft.com/office/drawing/2014/main" id="{99F201E6-BE03-4722-A432-02D56F604025}"/>
                </a:ext>
              </a:extLst>
            </p:cNvPr>
            <p:cNvSpPr/>
            <p:nvPr/>
          </p:nvSpPr>
          <p:spPr>
            <a:xfrm>
              <a:off x="4567445" y="5801067"/>
              <a:ext cx="1381208" cy="1858000"/>
            </a:xfrm>
            <a:custGeom>
              <a:avLst/>
              <a:gdLst/>
              <a:ahLst/>
              <a:cxnLst>
                <a:cxn ang="0">
                  <a:pos x="wd2" y="hd2"/>
                </a:cxn>
                <a:cxn ang="5400000">
                  <a:pos x="wd2" y="hd2"/>
                </a:cxn>
                <a:cxn ang="10800000">
                  <a:pos x="wd2" y="hd2"/>
                </a:cxn>
                <a:cxn ang="16200000">
                  <a:pos x="wd2" y="hd2"/>
                </a:cxn>
              </a:cxnLst>
              <a:rect l="0" t="0" r="r" b="b"/>
              <a:pathLst>
                <a:path w="21600" h="21449" extrusionOk="0">
                  <a:moveTo>
                    <a:pt x="13214" y="3193"/>
                  </a:moveTo>
                  <a:cubicBezTo>
                    <a:pt x="13214" y="3193"/>
                    <a:pt x="13214" y="3193"/>
                    <a:pt x="13214" y="3193"/>
                  </a:cubicBezTo>
                  <a:cubicBezTo>
                    <a:pt x="13214" y="3193"/>
                    <a:pt x="13214" y="3193"/>
                    <a:pt x="13214" y="3193"/>
                  </a:cubicBezTo>
                  <a:cubicBezTo>
                    <a:pt x="13722" y="3005"/>
                    <a:pt x="12706" y="3005"/>
                    <a:pt x="13214" y="3193"/>
                  </a:cubicBezTo>
                  <a:close/>
                  <a:moveTo>
                    <a:pt x="13468" y="3005"/>
                  </a:moveTo>
                  <a:cubicBezTo>
                    <a:pt x="13468" y="2817"/>
                    <a:pt x="13468" y="2817"/>
                    <a:pt x="13722" y="2817"/>
                  </a:cubicBezTo>
                  <a:cubicBezTo>
                    <a:pt x="13468" y="2817"/>
                    <a:pt x="13468" y="2817"/>
                    <a:pt x="13468" y="3005"/>
                  </a:cubicBezTo>
                  <a:close/>
                  <a:moveTo>
                    <a:pt x="18551" y="2630"/>
                  </a:moveTo>
                  <a:cubicBezTo>
                    <a:pt x="18805" y="2817"/>
                    <a:pt x="18805" y="2817"/>
                    <a:pt x="18805" y="3005"/>
                  </a:cubicBezTo>
                  <a:cubicBezTo>
                    <a:pt x="18805" y="3005"/>
                    <a:pt x="19059" y="2817"/>
                    <a:pt x="18805" y="3005"/>
                  </a:cubicBezTo>
                  <a:cubicBezTo>
                    <a:pt x="19059" y="3005"/>
                    <a:pt x="19059" y="2630"/>
                    <a:pt x="19313" y="3005"/>
                  </a:cubicBezTo>
                  <a:cubicBezTo>
                    <a:pt x="19313" y="3005"/>
                    <a:pt x="19313" y="3193"/>
                    <a:pt x="19313" y="3193"/>
                  </a:cubicBezTo>
                  <a:cubicBezTo>
                    <a:pt x="19313" y="3193"/>
                    <a:pt x="19313" y="3193"/>
                    <a:pt x="19313" y="3193"/>
                  </a:cubicBezTo>
                  <a:cubicBezTo>
                    <a:pt x="19313" y="3193"/>
                    <a:pt x="19313" y="3193"/>
                    <a:pt x="19313" y="3193"/>
                  </a:cubicBezTo>
                  <a:cubicBezTo>
                    <a:pt x="19313" y="3193"/>
                    <a:pt x="19059" y="3193"/>
                    <a:pt x="19059" y="3193"/>
                  </a:cubicBezTo>
                  <a:cubicBezTo>
                    <a:pt x="19059" y="3193"/>
                    <a:pt x="19059" y="3193"/>
                    <a:pt x="19059" y="3193"/>
                  </a:cubicBezTo>
                  <a:cubicBezTo>
                    <a:pt x="19059" y="3193"/>
                    <a:pt x="19059" y="3193"/>
                    <a:pt x="19059" y="3193"/>
                  </a:cubicBezTo>
                  <a:cubicBezTo>
                    <a:pt x="19059" y="3193"/>
                    <a:pt x="19059" y="3193"/>
                    <a:pt x="19059" y="3381"/>
                  </a:cubicBezTo>
                  <a:cubicBezTo>
                    <a:pt x="19059" y="3381"/>
                    <a:pt x="18805" y="3381"/>
                    <a:pt x="18805" y="3569"/>
                  </a:cubicBezTo>
                  <a:cubicBezTo>
                    <a:pt x="18805" y="3569"/>
                    <a:pt x="19059" y="3569"/>
                    <a:pt x="19313" y="3569"/>
                  </a:cubicBezTo>
                  <a:cubicBezTo>
                    <a:pt x="19313" y="3381"/>
                    <a:pt x="19567" y="3381"/>
                    <a:pt x="19821" y="3381"/>
                  </a:cubicBezTo>
                  <a:cubicBezTo>
                    <a:pt x="19567" y="3381"/>
                    <a:pt x="19567" y="3381"/>
                    <a:pt x="19567" y="3381"/>
                  </a:cubicBezTo>
                  <a:cubicBezTo>
                    <a:pt x="19821" y="3193"/>
                    <a:pt x="19313" y="3005"/>
                    <a:pt x="19059" y="2817"/>
                  </a:cubicBezTo>
                  <a:cubicBezTo>
                    <a:pt x="19059" y="2817"/>
                    <a:pt x="18805" y="2442"/>
                    <a:pt x="18551" y="2630"/>
                  </a:cubicBezTo>
                  <a:close/>
                  <a:moveTo>
                    <a:pt x="17026" y="1690"/>
                  </a:moveTo>
                  <a:cubicBezTo>
                    <a:pt x="17026" y="1503"/>
                    <a:pt x="17026" y="1315"/>
                    <a:pt x="17280" y="1315"/>
                  </a:cubicBezTo>
                  <a:cubicBezTo>
                    <a:pt x="17280" y="1315"/>
                    <a:pt x="17280" y="1315"/>
                    <a:pt x="17280" y="1315"/>
                  </a:cubicBezTo>
                  <a:cubicBezTo>
                    <a:pt x="17280" y="1315"/>
                    <a:pt x="17280" y="1315"/>
                    <a:pt x="17280" y="1315"/>
                  </a:cubicBezTo>
                  <a:cubicBezTo>
                    <a:pt x="17026" y="1127"/>
                    <a:pt x="17026" y="1690"/>
                    <a:pt x="17026" y="1690"/>
                  </a:cubicBezTo>
                  <a:cubicBezTo>
                    <a:pt x="17026" y="1690"/>
                    <a:pt x="17026" y="1690"/>
                    <a:pt x="17026" y="1690"/>
                  </a:cubicBezTo>
                  <a:close/>
                  <a:moveTo>
                    <a:pt x="17534" y="1503"/>
                  </a:moveTo>
                  <a:cubicBezTo>
                    <a:pt x="17534" y="1315"/>
                    <a:pt x="17280" y="1503"/>
                    <a:pt x="17280" y="1503"/>
                  </a:cubicBezTo>
                  <a:cubicBezTo>
                    <a:pt x="17280" y="1503"/>
                    <a:pt x="17280" y="1690"/>
                    <a:pt x="17534" y="1503"/>
                  </a:cubicBezTo>
                  <a:cubicBezTo>
                    <a:pt x="17280" y="1690"/>
                    <a:pt x="17534" y="1690"/>
                    <a:pt x="17534" y="1690"/>
                  </a:cubicBezTo>
                  <a:cubicBezTo>
                    <a:pt x="17534" y="1690"/>
                    <a:pt x="17280" y="1690"/>
                    <a:pt x="17280" y="1878"/>
                  </a:cubicBezTo>
                  <a:cubicBezTo>
                    <a:pt x="17534" y="1690"/>
                    <a:pt x="17534" y="1878"/>
                    <a:pt x="17534" y="1878"/>
                  </a:cubicBezTo>
                  <a:cubicBezTo>
                    <a:pt x="17280" y="2066"/>
                    <a:pt x="17280" y="1878"/>
                    <a:pt x="17280" y="1878"/>
                  </a:cubicBezTo>
                  <a:cubicBezTo>
                    <a:pt x="17026" y="2066"/>
                    <a:pt x="17280" y="2066"/>
                    <a:pt x="17280" y="2254"/>
                  </a:cubicBezTo>
                  <a:cubicBezTo>
                    <a:pt x="17280" y="2254"/>
                    <a:pt x="17280" y="2254"/>
                    <a:pt x="17280" y="2254"/>
                  </a:cubicBezTo>
                  <a:cubicBezTo>
                    <a:pt x="17280" y="2254"/>
                    <a:pt x="17280" y="2254"/>
                    <a:pt x="17280" y="2254"/>
                  </a:cubicBezTo>
                  <a:cubicBezTo>
                    <a:pt x="17280" y="2254"/>
                    <a:pt x="17534" y="2254"/>
                    <a:pt x="17534" y="2254"/>
                  </a:cubicBezTo>
                  <a:cubicBezTo>
                    <a:pt x="17534" y="2254"/>
                    <a:pt x="17534" y="2254"/>
                    <a:pt x="17788" y="2254"/>
                  </a:cubicBezTo>
                  <a:cubicBezTo>
                    <a:pt x="17534" y="2254"/>
                    <a:pt x="17534" y="2254"/>
                    <a:pt x="17534" y="2442"/>
                  </a:cubicBezTo>
                  <a:cubicBezTo>
                    <a:pt x="18042" y="2442"/>
                    <a:pt x="17788" y="2254"/>
                    <a:pt x="17788" y="2254"/>
                  </a:cubicBezTo>
                  <a:cubicBezTo>
                    <a:pt x="17788" y="2254"/>
                    <a:pt x="17788" y="2442"/>
                    <a:pt x="17788" y="2442"/>
                  </a:cubicBezTo>
                  <a:cubicBezTo>
                    <a:pt x="17788" y="2254"/>
                    <a:pt x="18042" y="2066"/>
                    <a:pt x="18042" y="2066"/>
                  </a:cubicBezTo>
                  <a:cubicBezTo>
                    <a:pt x="18296" y="2066"/>
                    <a:pt x="18296" y="2066"/>
                    <a:pt x="18551" y="2066"/>
                  </a:cubicBezTo>
                  <a:cubicBezTo>
                    <a:pt x="18551" y="2066"/>
                    <a:pt x="18296" y="2066"/>
                    <a:pt x="18296" y="2066"/>
                  </a:cubicBezTo>
                  <a:cubicBezTo>
                    <a:pt x="18296" y="2066"/>
                    <a:pt x="18551" y="2066"/>
                    <a:pt x="18551" y="2066"/>
                  </a:cubicBezTo>
                  <a:cubicBezTo>
                    <a:pt x="18551" y="2066"/>
                    <a:pt x="18551" y="2254"/>
                    <a:pt x="18296" y="2254"/>
                  </a:cubicBezTo>
                  <a:cubicBezTo>
                    <a:pt x="18551" y="2254"/>
                    <a:pt x="18551" y="2254"/>
                    <a:pt x="18551" y="2254"/>
                  </a:cubicBezTo>
                  <a:cubicBezTo>
                    <a:pt x="18551" y="2254"/>
                    <a:pt x="18551" y="2254"/>
                    <a:pt x="18551" y="2254"/>
                  </a:cubicBezTo>
                  <a:cubicBezTo>
                    <a:pt x="18551" y="2254"/>
                    <a:pt x="18551" y="2254"/>
                    <a:pt x="18551" y="2254"/>
                  </a:cubicBezTo>
                  <a:cubicBezTo>
                    <a:pt x="18551" y="2254"/>
                    <a:pt x="18551" y="2066"/>
                    <a:pt x="18551" y="2066"/>
                  </a:cubicBezTo>
                  <a:cubicBezTo>
                    <a:pt x="18551" y="2066"/>
                    <a:pt x="18551" y="1878"/>
                    <a:pt x="18296" y="1878"/>
                  </a:cubicBezTo>
                  <a:cubicBezTo>
                    <a:pt x="18296" y="1878"/>
                    <a:pt x="18296" y="1878"/>
                    <a:pt x="18296" y="1690"/>
                  </a:cubicBezTo>
                  <a:cubicBezTo>
                    <a:pt x="18296" y="1503"/>
                    <a:pt x="18551" y="1503"/>
                    <a:pt x="18551" y="1503"/>
                  </a:cubicBezTo>
                  <a:cubicBezTo>
                    <a:pt x="18551" y="1315"/>
                    <a:pt x="18296" y="1315"/>
                    <a:pt x="18042" y="1315"/>
                  </a:cubicBezTo>
                  <a:cubicBezTo>
                    <a:pt x="18042" y="1315"/>
                    <a:pt x="17788" y="1503"/>
                    <a:pt x="17788" y="1315"/>
                  </a:cubicBezTo>
                  <a:cubicBezTo>
                    <a:pt x="17788" y="1127"/>
                    <a:pt x="18042" y="1127"/>
                    <a:pt x="18042" y="1127"/>
                  </a:cubicBezTo>
                  <a:cubicBezTo>
                    <a:pt x="17788" y="939"/>
                    <a:pt x="17534" y="1127"/>
                    <a:pt x="17280" y="1127"/>
                  </a:cubicBezTo>
                  <a:cubicBezTo>
                    <a:pt x="17534" y="1127"/>
                    <a:pt x="17534" y="1127"/>
                    <a:pt x="17534" y="1127"/>
                  </a:cubicBezTo>
                  <a:cubicBezTo>
                    <a:pt x="17534" y="1315"/>
                    <a:pt x="17280" y="1503"/>
                    <a:pt x="17788" y="1315"/>
                  </a:cubicBezTo>
                  <a:cubicBezTo>
                    <a:pt x="17788" y="1315"/>
                    <a:pt x="18042" y="1503"/>
                    <a:pt x="18042" y="1315"/>
                  </a:cubicBezTo>
                  <a:cubicBezTo>
                    <a:pt x="18042" y="1503"/>
                    <a:pt x="18042" y="1503"/>
                    <a:pt x="18042" y="1690"/>
                  </a:cubicBezTo>
                  <a:cubicBezTo>
                    <a:pt x="17788" y="1690"/>
                    <a:pt x="17788" y="1503"/>
                    <a:pt x="17788" y="1503"/>
                  </a:cubicBezTo>
                  <a:cubicBezTo>
                    <a:pt x="17788" y="1503"/>
                    <a:pt x="17788" y="1503"/>
                    <a:pt x="17788" y="1503"/>
                  </a:cubicBezTo>
                  <a:cubicBezTo>
                    <a:pt x="17788" y="1503"/>
                    <a:pt x="17788" y="1503"/>
                    <a:pt x="17788" y="1503"/>
                  </a:cubicBezTo>
                  <a:cubicBezTo>
                    <a:pt x="17788" y="1503"/>
                    <a:pt x="17788" y="1315"/>
                    <a:pt x="17788" y="1315"/>
                  </a:cubicBezTo>
                  <a:cubicBezTo>
                    <a:pt x="17534" y="1503"/>
                    <a:pt x="17534" y="1503"/>
                    <a:pt x="17534" y="1503"/>
                  </a:cubicBezTo>
                  <a:close/>
                  <a:moveTo>
                    <a:pt x="21600" y="10894"/>
                  </a:moveTo>
                  <a:cubicBezTo>
                    <a:pt x="21600" y="10894"/>
                    <a:pt x="21600" y="10706"/>
                    <a:pt x="21346" y="10518"/>
                  </a:cubicBezTo>
                  <a:cubicBezTo>
                    <a:pt x="21346" y="10330"/>
                    <a:pt x="21346" y="10330"/>
                    <a:pt x="21092" y="10330"/>
                  </a:cubicBezTo>
                  <a:cubicBezTo>
                    <a:pt x="21092" y="10143"/>
                    <a:pt x="20838" y="10143"/>
                    <a:pt x="20838" y="10143"/>
                  </a:cubicBezTo>
                  <a:cubicBezTo>
                    <a:pt x="20838" y="9955"/>
                    <a:pt x="20838" y="9955"/>
                    <a:pt x="20838" y="9955"/>
                  </a:cubicBezTo>
                  <a:cubicBezTo>
                    <a:pt x="20838" y="9767"/>
                    <a:pt x="20838" y="9767"/>
                    <a:pt x="20838" y="9579"/>
                  </a:cubicBezTo>
                  <a:cubicBezTo>
                    <a:pt x="20838" y="9579"/>
                    <a:pt x="20584" y="9391"/>
                    <a:pt x="20584" y="9391"/>
                  </a:cubicBezTo>
                  <a:cubicBezTo>
                    <a:pt x="20584" y="9203"/>
                    <a:pt x="20838" y="9203"/>
                    <a:pt x="20838" y="9016"/>
                  </a:cubicBezTo>
                  <a:cubicBezTo>
                    <a:pt x="20838" y="9016"/>
                    <a:pt x="20838" y="9016"/>
                    <a:pt x="20838" y="8828"/>
                  </a:cubicBezTo>
                  <a:cubicBezTo>
                    <a:pt x="20838" y="8828"/>
                    <a:pt x="21092" y="8640"/>
                    <a:pt x="21092" y="8640"/>
                  </a:cubicBezTo>
                  <a:cubicBezTo>
                    <a:pt x="21092" y="8640"/>
                    <a:pt x="20838" y="8640"/>
                    <a:pt x="20838" y="8640"/>
                  </a:cubicBezTo>
                  <a:cubicBezTo>
                    <a:pt x="20838" y="8452"/>
                    <a:pt x="20838" y="8264"/>
                    <a:pt x="20838" y="8264"/>
                  </a:cubicBezTo>
                  <a:cubicBezTo>
                    <a:pt x="20838" y="8077"/>
                    <a:pt x="20584" y="8077"/>
                    <a:pt x="20584" y="8077"/>
                  </a:cubicBezTo>
                  <a:cubicBezTo>
                    <a:pt x="20584" y="7889"/>
                    <a:pt x="20584" y="7701"/>
                    <a:pt x="20584" y="7513"/>
                  </a:cubicBezTo>
                  <a:cubicBezTo>
                    <a:pt x="20584" y="7513"/>
                    <a:pt x="20838" y="7325"/>
                    <a:pt x="20838" y="7325"/>
                  </a:cubicBezTo>
                  <a:cubicBezTo>
                    <a:pt x="20584" y="7137"/>
                    <a:pt x="20584" y="7137"/>
                    <a:pt x="20329" y="6950"/>
                  </a:cubicBezTo>
                  <a:cubicBezTo>
                    <a:pt x="20075" y="6950"/>
                    <a:pt x="20075" y="6762"/>
                    <a:pt x="19821" y="6574"/>
                  </a:cubicBezTo>
                  <a:cubicBezTo>
                    <a:pt x="19821" y="6574"/>
                    <a:pt x="19567" y="6574"/>
                    <a:pt x="19567" y="6386"/>
                  </a:cubicBezTo>
                  <a:cubicBezTo>
                    <a:pt x="19567" y="6386"/>
                    <a:pt x="19567" y="6386"/>
                    <a:pt x="19567" y="6198"/>
                  </a:cubicBezTo>
                  <a:cubicBezTo>
                    <a:pt x="19567" y="6198"/>
                    <a:pt x="19567" y="6198"/>
                    <a:pt x="19567" y="6198"/>
                  </a:cubicBezTo>
                  <a:cubicBezTo>
                    <a:pt x="19567" y="6010"/>
                    <a:pt x="20075" y="6010"/>
                    <a:pt x="20075" y="5823"/>
                  </a:cubicBezTo>
                  <a:cubicBezTo>
                    <a:pt x="20075" y="5635"/>
                    <a:pt x="20075" y="5635"/>
                    <a:pt x="20075" y="5447"/>
                  </a:cubicBezTo>
                  <a:cubicBezTo>
                    <a:pt x="20075" y="5447"/>
                    <a:pt x="20329" y="5447"/>
                    <a:pt x="20329" y="5259"/>
                  </a:cubicBezTo>
                  <a:cubicBezTo>
                    <a:pt x="20329" y="5259"/>
                    <a:pt x="20075" y="4883"/>
                    <a:pt x="20075" y="4883"/>
                  </a:cubicBezTo>
                  <a:cubicBezTo>
                    <a:pt x="20075" y="4696"/>
                    <a:pt x="20075" y="4508"/>
                    <a:pt x="19821" y="4320"/>
                  </a:cubicBezTo>
                  <a:cubicBezTo>
                    <a:pt x="19821" y="4320"/>
                    <a:pt x="19821" y="3944"/>
                    <a:pt x="19821" y="3944"/>
                  </a:cubicBezTo>
                  <a:cubicBezTo>
                    <a:pt x="19821" y="3944"/>
                    <a:pt x="19821" y="3944"/>
                    <a:pt x="19821" y="3757"/>
                  </a:cubicBezTo>
                  <a:cubicBezTo>
                    <a:pt x="19821" y="3757"/>
                    <a:pt x="19821" y="3944"/>
                    <a:pt x="19567" y="3944"/>
                  </a:cubicBezTo>
                  <a:cubicBezTo>
                    <a:pt x="19313" y="3944"/>
                    <a:pt x="19059" y="3757"/>
                    <a:pt x="19059" y="3569"/>
                  </a:cubicBezTo>
                  <a:cubicBezTo>
                    <a:pt x="18805" y="3569"/>
                    <a:pt x="18805" y="3569"/>
                    <a:pt x="18805" y="3569"/>
                  </a:cubicBezTo>
                  <a:cubicBezTo>
                    <a:pt x="18805" y="3381"/>
                    <a:pt x="19059" y="3381"/>
                    <a:pt x="19059" y="3381"/>
                  </a:cubicBezTo>
                  <a:cubicBezTo>
                    <a:pt x="19059" y="3193"/>
                    <a:pt x="18805" y="3005"/>
                    <a:pt x="18551" y="3005"/>
                  </a:cubicBezTo>
                  <a:cubicBezTo>
                    <a:pt x="19059" y="2817"/>
                    <a:pt x="18551" y="2630"/>
                    <a:pt x="18551" y="2630"/>
                  </a:cubicBezTo>
                  <a:cubicBezTo>
                    <a:pt x="18296" y="2630"/>
                    <a:pt x="17788" y="2630"/>
                    <a:pt x="18042" y="2817"/>
                  </a:cubicBezTo>
                  <a:cubicBezTo>
                    <a:pt x="17788" y="2817"/>
                    <a:pt x="18042" y="2630"/>
                    <a:pt x="17788" y="2630"/>
                  </a:cubicBezTo>
                  <a:cubicBezTo>
                    <a:pt x="17788" y="2630"/>
                    <a:pt x="17788" y="2630"/>
                    <a:pt x="17788" y="2630"/>
                  </a:cubicBezTo>
                  <a:cubicBezTo>
                    <a:pt x="17788" y="2630"/>
                    <a:pt x="17788" y="2630"/>
                    <a:pt x="17534" y="2630"/>
                  </a:cubicBezTo>
                  <a:cubicBezTo>
                    <a:pt x="17534" y="2630"/>
                    <a:pt x="17788" y="2630"/>
                    <a:pt x="17788" y="2630"/>
                  </a:cubicBezTo>
                  <a:cubicBezTo>
                    <a:pt x="17534" y="2442"/>
                    <a:pt x="17534" y="2254"/>
                    <a:pt x="17280" y="2254"/>
                  </a:cubicBezTo>
                  <a:cubicBezTo>
                    <a:pt x="17280" y="2254"/>
                    <a:pt x="17280" y="2254"/>
                    <a:pt x="17280" y="2254"/>
                  </a:cubicBezTo>
                  <a:cubicBezTo>
                    <a:pt x="17026" y="2254"/>
                    <a:pt x="17026" y="2066"/>
                    <a:pt x="17026" y="2066"/>
                  </a:cubicBezTo>
                  <a:cubicBezTo>
                    <a:pt x="17026" y="2066"/>
                    <a:pt x="17026" y="2066"/>
                    <a:pt x="17026" y="2066"/>
                  </a:cubicBezTo>
                  <a:cubicBezTo>
                    <a:pt x="17026" y="1878"/>
                    <a:pt x="17026" y="1878"/>
                    <a:pt x="17026" y="1878"/>
                  </a:cubicBezTo>
                  <a:cubicBezTo>
                    <a:pt x="17026" y="1878"/>
                    <a:pt x="17026" y="1878"/>
                    <a:pt x="17026" y="1878"/>
                  </a:cubicBezTo>
                  <a:cubicBezTo>
                    <a:pt x="16772" y="1690"/>
                    <a:pt x="16518" y="2254"/>
                    <a:pt x="16264" y="1878"/>
                  </a:cubicBezTo>
                  <a:cubicBezTo>
                    <a:pt x="16264" y="2066"/>
                    <a:pt x="16264" y="2066"/>
                    <a:pt x="16264" y="1878"/>
                  </a:cubicBezTo>
                  <a:cubicBezTo>
                    <a:pt x="16264" y="1878"/>
                    <a:pt x="16264" y="1878"/>
                    <a:pt x="16009" y="2066"/>
                  </a:cubicBezTo>
                  <a:cubicBezTo>
                    <a:pt x="16264" y="1878"/>
                    <a:pt x="16264" y="1878"/>
                    <a:pt x="16264" y="1878"/>
                  </a:cubicBezTo>
                  <a:cubicBezTo>
                    <a:pt x="16009" y="1878"/>
                    <a:pt x="16009" y="2066"/>
                    <a:pt x="15755" y="2066"/>
                  </a:cubicBezTo>
                  <a:cubicBezTo>
                    <a:pt x="15755" y="2066"/>
                    <a:pt x="15755" y="2066"/>
                    <a:pt x="15755" y="2066"/>
                  </a:cubicBezTo>
                  <a:cubicBezTo>
                    <a:pt x="15755" y="2066"/>
                    <a:pt x="15247" y="2254"/>
                    <a:pt x="15501" y="2254"/>
                  </a:cubicBezTo>
                  <a:cubicBezTo>
                    <a:pt x="15247" y="2442"/>
                    <a:pt x="15501" y="2066"/>
                    <a:pt x="15501" y="2066"/>
                  </a:cubicBezTo>
                  <a:cubicBezTo>
                    <a:pt x="15501" y="2066"/>
                    <a:pt x="15501" y="2066"/>
                    <a:pt x="15501" y="2066"/>
                  </a:cubicBezTo>
                  <a:cubicBezTo>
                    <a:pt x="15501" y="1878"/>
                    <a:pt x="15755" y="1878"/>
                    <a:pt x="15755" y="2066"/>
                  </a:cubicBezTo>
                  <a:cubicBezTo>
                    <a:pt x="15755" y="1878"/>
                    <a:pt x="15755" y="1878"/>
                    <a:pt x="16009" y="1878"/>
                  </a:cubicBezTo>
                  <a:cubicBezTo>
                    <a:pt x="16009" y="1878"/>
                    <a:pt x="16009" y="1878"/>
                    <a:pt x="16009" y="1878"/>
                  </a:cubicBezTo>
                  <a:cubicBezTo>
                    <a:pt x="15755" y="1878"/>
                    <a:pt x="16009" y="1878"/>
                    <a:pt x="16009" y="1878"/>
                  </a:cubicBezTo>
                  <a:cubicBezTo>
                    <a:pt x="16009" y="1878"/>
                    <a:pt x="16009" y="1878"/>
                    <a:pt x="16264" y="1878"/>
                  </a:cubicBezTo>
                  <a:cubicBezTo>
                    <a:pt x="16264" y="1878"/>
                    <a:pt x="16772" y="1878"/>
                    <a:pt x="16518" y="1690"/>
                  </a:cubicBezTo>
                  <a:cubicBezTo>
                    <a:pt x="16518" y="1690"/>
                    <a:pt x="15755" y="1878"/>
                    <a:pt x="15755" y="1690"/>
                  </a:cubicBezTo>
                  <a:cubicBezTo>
                    <a:pt x="15501" y="1690"/>
                    <a:pt x="15501" y="2066"/>
                    <a:pt x="15247" y="2254"/>
                  </a:cubicBezTo>
                  <a:cubicBezTo>
                    <a:pt x="14993" y="2254"/>
                    <a:pt x="14993" y="2442"/>
                    <a:pt x="14739" y="2630"/>
                  </a:cubicBezTo>
                  <a:cubicBezTo>
                    <a:pt x="14739" y="2630"/>
                    <a:pt x="14739" y="2630"/>
                    <a:pt x="14739" y="2630"/>
                  </a:cubicBezTo>
                  <a:cubicBezTo>
                    <a:pt x="14739" y="2630"/>
                    <a:pt x="14739" y="2630"/>
                    <a:pt x="14739" y="2817"/>
                  </a:cubicBezTo>
                  <a:cubicBezTo>
                    <a:pt x="14739" y="2817"/>
                    <a:pt x="14739" y="2630"/>
                    <a:pt x="14739" y="2442"/>
                  </a:cubicBezTo>
                  <a:cubicBezTo>
                    <a:pt x="14485" y="2630"/>
                    <a:pt x="13976" y="2442"/>
                    <a:pt x="13722" y="2630"/>
                  </a:cubicBezTo>
                  <a:cubicBezTo>
                    <a:pt x="13722" y="2630"/>
                    <a:pt x="13722" y="3005"/>
                    <a:pt x="13468" y="3005"/>
                  </a:cubicBezTo>
                  <a:cubicBezTo>
                    <a:pt x="13468" y="3005"/>
                    <a:pt x="13214" y="3193"/>
                    <a:pt x="13214" y="3381"/>
                  </a:cubicBezTo>
                  <a:cubicBezTo>
                    <a:pt x="13214" y="3381"/>
                    <a:pt x="12960" y="3193"/>
                    <a:pt x="12960" y="3193"/>
                  </a:cubicBezTo>
                  <a:cubicBezTo>
                    <a:pt x="12960" y="3193"/>
                    <a:pt x="12960" y="3193"/>
                    <a:pt x="12706" y="3193"/>
                  </a:cubicBezTo>
                  <a:cubicBezTo>
                    <a:pt x="12706" y="3193"/>
                    <a:pt x="12706" y="3193"/>
                    <a:pt x="12706" y="3193"/>
                  </a:cubicBezTo>
                  <a:cubicBezTo>
                    <a:pt x="12706" y="3005"/>
                    <a:pt x="12452" y="3005"/>
                    <a:pt x="12198" y="3193"/>
                  </a:cubicBezTo>
                  <a:cubicBezTo>
                    <a:pt x="12198" y="3193"/>
                    <a:pt x="11944" y="3193"/>
                    <a:pt x="11944" y="3193"/>
                  </a:cubicBezTo>
                  <a:cubicBezTo>
                    <a:pt x="11944" y="3193"/>
                    <a:pt x="11944" y="3193"/>
                    <a:pt x="11944" y="3193"/>
                  </a:cubicBezTo>
                  <a:cubicBezTo>
                    <a:pt x="11689" y="3005"/>
                    <a:pt x="11689" y="3005"/>
                    <a:pt x="11689" y="3005"/>
                  </a:cubicBezTo>
                  <a:cubicBezTo>
                    <a:pt x="11689" y="2817"/>
                    <a:pt x="11689" y="2817"/>
                    <a:pt x="11944" y="2817"/>
                  </a:cubicBezTo>
                  <a:cubicBezTo>
                    <a:pt x="12452" y="2630"/>
                    <a:pt x="12452" y="2442"/>
                    <a:pt x="12452" y="2066"/>
                  </a:cubicBezTo>
                  <a:cubicBezTo>
                    <a:pt x="12452" y="2066"/>
                    <a:pt x="12452" y="2066"/>
                    <a:pt x="12452" y="1878"/>
                  </a:cubicBezTo>
                  <a:cubicBezTo>
                    <a:pt x="12452" y="1878"/>
                    <a:pt x="12198" y="2066"/>
                    <a:pt x="12198" y="2066"/>
                  </a:cubicBezTo>
                  <a:cubicBezTo>
                    <a:pt x="12198" y="2066"/>
                    <a:pt x="12198" y="2066"/>
                    <a:pt x="12198" y="1878"/>
                  </a:cubicBezTo>
                  <a:cubicBezTo>
                    <a:pt x="11944" y="1878"/>
                    <a:pt x="11944" y="2066"/>
                    <a:pt x="11689" y="2254"/>
                  </a:cubicBezTo>
                  <a:cubicBezTo>
                    <a:pt x="11435" y="2254"/>
                    <a:pt x="11181" y="2066"/>
                    <a:pt x="10927" y="1878"/>
                  </a:cubicBezTo>
                  <a:cubicBezTo>
                    <a:pt x="10673" y="1878"/>
                    <a:pt x="10673" y="1690"/>
                    <a:pt x="10419" y="1878"/>
                  </a:cubicBezTo>
                  <a:cubicBezTo>
                    <a:pt x="10419" y="1878"/>
                    <a:pt x="10419" y="1878"/>
                    <a:pt x="10419" y="1878"/>
                  </a:cubicBezTo>
                  <a:cubicBezTo>
                    <a:pt x="10165" y="2066"/>
                    <a:pt x="10165" y="2066"/>
                    <a:pt x="10165" y="2066"/>
                  </a:cubicBezTo>
                  <a:cubicBezTo>
                    <a:pt x="10165" y="2066"/>
                    <a:pt x="10165" y="2066"/>
                    <a:pt x="10165" y="2066"/>
                  </a:cubicBezTo>
                  <a:cubicBezTo>
                    <a:pt x="10419" y="1878"/>
                    <a:pt x="10165" y="1878"/>
                    <a:pt x="10419" y="1690"/>
                  </a:cubicBezTo>
                  <a:cubicBezTo>
                    <a:pt x="10165" y="1503"/>
                    <a:pt x="9656" y="1878"/>
                    <a:pt x="9402" y="1690"/>
                  </a:cubicBezTo>
                  <a:cubicBezTo>
                    <a:pt x="9911" y="1690"/>
                    <a:pt x="9911" y="1315"/>
                    <a:pt x="9911" y="1127"/>
                  </a:cubicBezTo>
                  <a:cubicBezTo>
                    <a:pt x="9911" y="1127"/>
                    <a:pt x="9656" y="1127"/>
                    <a:pt x="9656" y="1127"/>
                  </a:cubicBezTo>
                  <a:cubicBezTo>
                    <a:pt x="9656" y="939"/>
                    <a:pt x="9911" y="939"/>
                    <a:pt x="9911" y="939"/>
                  </a:cubicBezTo>
                  <a:cubicBezTo>
                    <a:pt x="9656" y="939"/>
                    <a:pt x="9911" y="751"/>
                    <a:pt x="9656" y="751"/>
                  </a:cubicBezTo>
                  <a:cubicBezTo>
                    <a:pt x="9656" y="939"/>
                    <a:pt x="9402" y="751"/>
                    <a:pt x="9148" y="751"/>
                  </a:cubicBezTo>
                  <a:cubicBezTo>
                    <a:pt x="9148" y="751"/>
                    <a:pt x="8894" y="751"/>
                    <a:pt x="8894" y="563"/>
                  </a:cubicBezTo>
                  <a:cubicBezTo>
                    <a:pt x="8640" y="563"/>
                    <a:pt x="8386" y="751"/>
                    <a:pt x="8386" y="751"/>
                  </a:cubicBezTo>
                  <a:cubicBezTo>
                    <a:pt x="8132" y="751"/>
                    <a:pt x="8132" y="751"/>
                    <a:pt x="8132" y="751"/>
                  </a:cubicBezTo>
                  <a:cubicBezTo>
                    <a:pt x="7878" y="751"/>
                    <a:pt x="7878" y="563"/>
                    <a:pt x="7878" y="563"/>
                  </a:cubicBezTo>
                  <a:cubicBezTo>
                    <a:pt x="7878" y="563"/>
                    <a:pt x="7624" y="563"/>
                    <a:pt x="7624" y="563"/>
                  </a:cubicBezTo>
                  <a:cubicBezTo>
                    <a:pt x="7369" y="376"/>
                    <a:pt x="6607" y="188"/>
                    <a:pt x="6607" y="563"/>
                  </a:cubicBezTo>
                  <a:cubicBezTo>
                    <a:pt x="6607" y="751"/>
                    <a:pt x="6861" y="939"/>
                    <a:pt x="6861" y="939"/>
                  </a:cubicBezTo>
                  <a:cubicBezTo>
                    <a:pt x="6861" y="1127"/>
                    <a:pt x="7369" y="1127"/>
                    <a:pt x="7115" y="1315"/>
                  </a:cubicBezTo>
                  <a:cubicBezTo>
                    <a:pt x="7115" y="1315"/>
                    <a:pt x="7115" y="1315"/>
                    <a:pt x="7115" y="1315"/>
                  </a:cubicBezTo>
                  <a:cubicBezTo>
                    <a:pt x="7115" y="1315"/>
                    <a:pt x="7369" y="1503"/>
                    <a:pt x="7369" y="1503"/>
                  </a:cubicBezTo>
                  <a:cubicBezTo>
                    <a:pt x="7624" y="1690"/>
                    <a:pt x="7624" y="1690"/>
                    <a:pt x="7369" y="1878"/>
                  </a:cubicBezTo>
                  <a:cubicBezTo>
                    <a:pt x="7115" y="1878"/>
                    <a:pt x="6607" y="1878"/>
                    <a:pt x="6607" y="2066"/>
                  </a:cubicBezTo>
                  <a:cubicBezTo>
                    <a:pt x="6607" y="2066"/>
                    <a:pt x="6607" y="2066"/>
                    <a:pt x="6861" y="2066"/>
                  </a:cubicBezTo>
                  <a:cubicBezTo>
                    <a:pt x="6607" y="2066"/>
                    <a:pt x="6353" y="2254"/>
                    <a:pt x="6607" y="2254"/>
                  </a:cubicBezTo>
                  <a:cubicBezTo>
                    <a:pt x="6861" y="2254"/>
                    <a:pt x="7115" y="2254"/>
                    <a:pt x="7115" y="2254"/>
                  </a:cubicBezTo>
                  <a:cubicBezTo>
                    <a:pt x="7115" y="2254"/>
                    <a:pt x="7115" y="2254"/>
                    <a:pt x="7115" y="2254"/>
                  </a:cubicBezTo>
                  <a:cubicBezTo>
                    <a:pt x="7369" y="2254"/>
                    <a:pt x="7369" y="2254"/>
                    <a:pt x="7369" y="2066"/>
                  </a:cubicBezTo>
                  <a:cubicBezTo>
                    <a:pt x="7369" y="2254"/>
                    <a:pt x="7115" y="2254"/>
                    <a:pt x="7115" y="2254"/>
                  </a:cubicBezTo>
                  <a:cubicBezTo>
                    <a:pt x="7115" y="2442"/>
                    <a:pt x="7115" y="2442"/>
                    <a:pt x="7115" y="2442"/>
                  </a:cubicBezTo>
                  <a:cubicBezTo>
                    <a:pt x="7115" y="2442"/>
                    <a:pt x="7115" y="2630"/>
                    <a:pt x="7115" y="2630"/>
                  </a:cubicBezTo>
                  <a:cubicBezTo>
                    <a:pt x="7115" y="2817"/>
                    <a:pt x="7115" y="2630"/>
                    <a:pt x="7369" y="2630"/>
                  </a:cubicBezTo>
                  <a:cubicBezTo>
                    <a:pt x="7369" y="2630"/>
                    <a:pt x="7369" y="2630"/>
                    <a:pt x="7369" y="2630"/>
                  </a:cubicBezTo>
                  <a:cubicBezTo>
                    <a:pt x="7624" y="2817"/>
                    <a:pt x="7624" y="2817"/>
                    <a:pt x="7624" y="2817"/>
                  </a:cubicBezTo>
                  <a:cubicBezTo>
                    <a:pt x="7624" y="3193"/>
                    <a:pt x="7369" y="2817"/>
                    <a:pt x="7115" y="3005"/>
                  </a:cubicBezTo>
                  <a:cubicBezTo>
                    <a:pt x="7115" y="3005"/>
                    <a:pt x="7369" y="3193"/>
                    <a:pt x="7369" y="3381"/>
                  </a:cubicBezTo>
                  <a:cubicBezTo>
                    <a:pt x="7369" y="3381"/>
                    <a:pt x="7369" y="3381"/>
                    <a:pt x="7624" y="3381"/>
                  </a:cubicBezTo>
                  <a:cubicBezTo>
                    <a:pt x="7878" y="3381"/>
                    <a:pt x="8132" y="3381"/>
                    <a:pt x="8386" y="3569"/>
                  </a:cubicBezTo>
                  <a:cubicBezTo>
                    <a:pt x="8386" y="3569"/>
                    <a:pt x="8386" y="3757"/>
                    <a:pt x="8640" y="3757"/>
                  </a:cubicBezTo>
                  <a:cubicBezTo>
                    <a:pt x="8640" y="3944"/>
                    <a:pt x="8640" y="3944"/>
                    <a:pt x="8640" y="3944"/>
                  </a:cubicBezTo>
                  <a:cubicBezTo>
                    <a:pt x="8640" y="3944"/>
                    <a:pt x="8640" y="3944"/>
                    <a:pt x="8640" y="4132"/>
                  </a:cubicBezTo>
                  <a:cubicBezTo>
                    <a:pt x="8894" y="4132"/>
                    <a:pt x="8894" y="4320"/>
                    <a:pt x="9148" y="4320"/>
                  </a:cubicBezTo>
                  <a:cubicBezTo>
                    <a:pt x="9148" y="4320"/>
                    <a:pt x="9402" y="4320"/>
                    <a:pt x="9402" y="4508"/>
                  </a:cubicBezTo>
                  <a:cubicBezTo>
                    <a:pt x="8894" y="4508"/>
                    <a:pt x="8640" y="3944"/>
                    <a:pt x="8386" y="3757"/>
                  </a:cubicBezTo>
                  <a:cubicBezTo>
                    <a:pt x="8132" y="3569"/>
                    <a:pt x="8132" y="3569"/>
                    <a:pt x="7878" y="3569"/>
                  </a:cubicBezTo>
                  <a:cubicBezTo>
                    <a:pt x="7624" y="3569"/>
                    <a:pt x="7369" y="3569"/>
                    <a:pt x="7115" y="3569"/>
                  </a:cubicBezTo>
                  <a:cubicBezTo>
                    <a:pt x="7115" y="3569"/>
                    <a:pt x="7115" y="3569"/>
                    <a:pt x="6861" y="3569"/>
                  </a:cubicBezTo>
                  <a:cubicBezTo>
                    <a:pt x="6861" y="3381"/>
                    <a:pt x="6607" y="3381"/>
                    <a:pt x="6607" y="3381"/>
                  </a:cubicBezTo>
                  <a:cubicBezTo>
                    <a:pt x="6353" y="3569"/>
                    <a:pt x="6353" y="3944"/>
                    <a:pt x="6353" y="3944"/>
                  </a:cubicBezTo>
                  <a:cubicBezTo>
                    <a:pt x="6353" y="4132"/>
                    <a:pt x="6607" y="4320"/>
                    <a:pt x="6353" y="4508"/>
                  </a:cubicBezTo>
                  <a:cubicBezTo>
                    <a:pt x="6353" y="4508"/>
                    <a:pt x="6353" y="4508"/>
                    <a:pt x="6353" y="4696"/>
                  </a:cubicBezTo>
                  <a:cubicBezTo>
                    <a:pt x="6353" y="4696"/>
                    <a:pt x="6353" y="4883"/>
                    <a:pt x="6353" y="4883"/>
                  </a:cubicBezTo>
                  <a:cubicBezTo>
                    <a:pt x="6353" y="4883"/>
                    <a:pt x="6353" y="4696"/>
                    <a:pt x="6353" y="4508"/>
                  </a:cubicBezTo>
                  <a:cubicBezTo>
                    <a:pt x="6353" y="4508"/>
                    <a:pt x="6353" y="4508"/>
                    <a:pt x="6353" y="4508"/>
                  </a:cubicBezTo>
                  <a:cubicBezTo>
                    <a:pt x="6353" y="4320"/>
                    <a:pt x="6099" y="4320"/>
                    <a:pt x="6099" y="4320"/>
                  </a:cubicBezTo>
                  <a:cubicBezTo>
                    <a:pt x="6099" y="4320"/>
                    <a:pt x="6099" y="4132"/>
                    <a:pt x="5845" y="4132"/>
                  </a:cubicBezTo>
                  <a:cubicBezTo>
                    <a:pt x="5591" y="4320"/>
                    <a:pt x="5591" y="4320"/>
                    <a:pt x="5591" y="4508"/>
                  </a:cubicBezTo>
                  <a:cubicBezTo>
                    <a:pt x="6099" y="4508"/>
                    <a:pt x="5845" y="4696"/>
                    <a:pt x="5845" y="4883"/>
                  </a:cubicBezTo>
                  <a:cubicBezTo>
                    <a:pt x="5591" y="4883"/>
                    <a:pt x="5591" y="4696"/>
                    <a:pt x="5336" y="4696"/>
                  </a:cubicBezTo>
                  <a:cubicBezTo>
                    <a:pt x="5082" y="4508"/>
                    <a:pt x="5591" y="4696"/>
                    <a:pt x="5591" y="4320"/>
                  </a:cubicBezTo>
                  <a:cubicBezTo>
                    <a:pt x="5591" y="4320"/>
                    <a:pt x="5336" y="4320"/>
                    <a:pt x="5336" y="4320"/>
                  </a:cubicBezTo>
                  <a:cubicBezTo>
                    <a:pt x="5336" y="4132"/>
                    <a:pt x="5336" y="4132"/>
                    <a:pt x="5082" y="3944"/>
                  </a:cubicBezTo>
                  <a:cubicBezTo>
                    <a:pt x="5082" y="3944"/>
                    <a:pt x="5336" y="3944"/>
                    <a:pt x="5082" y="3944"/>
                  </a:cubicBezTo>
                  <a:cubicBezTo>
                    <a:pt x="4828" y="3944"/>
                    <a:pt x="4574" y="3944"/>
                    <a:pt x="4574" y="3944"/>
                  </a:cubicBezTo>
                  <a:cubicBezTo>
                    <a:pt x="4320" y="3944"/>
                    <a:pt x="4066" y="3944"/>
                    <a:pt x="4066" y="3944"/>
                  </a:cubicBezTo>
                  <a:cubicBezTo>
                    <a:pt x="4066" y="3944"/>
                    <a:pt x="3812" y="3944"/>
                    <a:pt x="3812" y="3944"/>
                  </a:cubicBezTo>
                  <a:cubicBezTo>
                    <a:pt x="3558" y="3944"/>
                    <a:pt x="3049" y="4132"/>
                    <a:pt x="3049" y="4320"/>
                  </a:cubicBezTo>
                  <a:cubicBezTo>
                    <a:pt x="3049" y="4320"/>
                    <a:pt x="3049" y="4320"/>
                    <a:pt x="3049" y="4508"/>
                  </a:cubicBezTo>
                  <a:cubicBezTo>
                    <a:pt x="3049" y="4508"/>
                    <a:pt x="3049" y="4508"/>
                    <a:pt x="2795" y="4508"/>
                  </a:cubicBezTo>
                  <a:cubicBezTo>
                    <a:pt x="2795" y="4508"/>
                    <a:pt x="2795" y="4696"/>
                    <a:pt x="2795" y="4696"/>
                  </a:cubicBezTo>
                  <a:cubicBezTo>
                    <a:pt x="2795" y="4696"/>
                    <a:pt x="2795" y="4883"/>
                    <a:pt x="2795" y="5071"/>
                  </a:cubicBezTo>
                  <a:cubicBezTo>
                    <a:pt x="3049" y="5071"/>
                    <a:pt x="3558" y="4883"/>
                    <a:pt x="3558" y="5071"/>
                  </a:cubicBezTo>
                  <a:cubicBezTo>
                    <a:pt x="3049" y="4883"/>
                    <a:pt x="3304" y="6010"/>
                    <a:pt x="3049" y="6198"/>
                  </a:cubicBezTo>
                  <a:cubicBezTo>
                    <a:pt x="3049" y="6386"/>
                    <a:pt x="3049" y="6574"/>
                    <a:pt x="2795" y="6574"/>
                  </a:cubicBezTo>
                  <a:cubicBezTo>
                    <a:pt x="2795" y="6762"/>
                    <a:pt x="3049" y="6950"/>
                    <a:pt x="2795" y="7137"/>
                  </a:cubicBezTo>
                  <a:cubicBezTo>
                    <a:pt x="2795" y="7137"/>
                    <a:pt x="2287" y="6950"/>
                    <a:pt x="2287" y="6950"/>
                  </a:cubicBezTo>
                  <a:cubicBezTo>
                    <a:pt x="2033" y="7137"/>
                    <a:pt x="2033" y="7137"/>
                    <a:pt x="2287" y="7325"/>
                  </a:cubicBezTo>
                  <a:cubicBezTo>
                    <a:pt x="2033" y="7325"/>
                    <a:pt x="2033" y="7325"/>
                    <a:pt x="2033" y="7325"/>
                  </a:cubicBezTo>
                  <a:cubicBezTo>
                    <a:pt x="2033" y="7513"/>
                    <a:pt x="2033" y="7513"/>
                    <a:pt x="2287" y="7513"/>
                  </a:cubicBezTo>
                  <a:cubicBezTo>
                    <a:pt x="2287" y="7701"/>
                    <a:pt x="2541" y="7701"/>
                    <a:pt x="2795" y="7513"/>
                  </a:cubicBezTo>
                  <a:cubicBezTo>
                    <a:pt x="2795" y="7701"/>
                    <a:pt x="3049" y="8077"/>
                    <a:pt x="2795" y="8264"/>
                  </a:cubicBezTo>
                  <a:cubicBezTo>
                    <a:pt x="2795" y="8264"/>
                    <a:pt x="2541" y="8452"/>
                    <a:pt x="2287" y="8452"/>
                  </a:cubicBezTo>
                  <a:cubicBezTo>
                    <a:pt x="2287" y="8640"/>
                    <a:pt x="2033" y="8640"/>
                    <a:pt x="2033" y="8640"/>
                  </a:cubicBezTo>
                  <a:cubicBezTo>
                    <a:pt x="2033" y="8828"/>
                    <a:pt x="2541" y="8828"/>
                    <a:pt x="2287" y="9016"/>
                  </a:cubicBezTo>
                  <a:cubicBezTo>
                    <a:pt x="2287" y="9203"/>
                    <a:pt x="1525" y="9391"/>
                    <a:pt x="1271" y="9203"/>
                  </a:cubicBezTo>
                  <a:cubicBezTo>
                    <a:pt x="1271" y="9391"/>
                    <a:pt x="1271" y="9391"/>
                    <a:pt x="1271" y="9391"/>
                  </a:cubicBezTo>
                  <a:cubicBezTo>
                    <a:pt x="1271" y="9203"/>
                    <a:pt x="762" y="9203"/>
                    <a:pt x="762" y="9203"/>
                  </a:cubicBezTo>
                  <a:cubicBezTo>
                    <a:pt x="762" y="9203"/>
                    <a:pt x="762" y="9203"/>
                    <a:pt x="762" y="9203"/>
                  </a:cubicBezTo>
                  <a:cubicBezTo>
                    <a:pt x="762" y="9203"/>
                    <a:pt x="254" y="9203"/>
                    <a:pt x="254" y="9391"/>
                  </a:cubicBezTo>
                  <a:cubicBezTo>
                    <a:pt x="254" y="9391"/>
                    <a:pt x="254" y="9579"/>
                    <a:pt x="254" y="9579"/>
                  </a:cubicBezTo>
                  <a:cubicBezTo>
                    <a:pt x="254" y="9579"/>
                    <a:pt x="508" y="9579"/>
                    <a:pt x="508" y="9579"/>
                  </a:cubicBezTo>
                  <a:cubicBezTo>
                    <a:pt x="508" y="9579"/>
                    <a:pt x="508" y="9579"/>
                    <a:pt x="508" y="9579"/>
                  </a:cubicBezTo>
                  <a:cubicBezTo>
                    <a:pt x="508" y="9767"/>
                    <a:pt x="508" y="9767"/>
                    <a:pt x="508" y="9767"/>
                  </a:cubicBezTo>
                  <a:cubicBezTo>
                    <a:pt x="508" y="9767"/>
                    <a:pt x="762" y="9767"/>
                    <a:pt x="762" y="9767"/>
                  </a:cubicBezTo>
                  <a:cubicBezTo>
                    <a:pt x="762" y="9955"/>
                    <a:pt x="508" y="9955"/>
                    <a:pt x="762" y="9955"/>
                  </a:cubicBezTo>
                  <a:cubicBezTo>
                    <a:pt x="762" y="10143"/>
                    <a:pt x="762" y="10143"/>
                    <a:pt x="1016" y="10330"/>
                  </a:cubicBezTo>
                  <a:cubicBezTo>
                    <a:pt x="1016" y="10518"/>
                    <a:pt x="1016" y="10518"/>
                    <a:pt x="1016" y="10706"/>
                  </a:cubicBezTo>
                  <a:cubicBezTo>
                    <a:pt x="762" y="10894"/>
                    <a:pt x="508" y="10894"/>
                    <a:pt x="508" y="11082"/>
                  </a:cubicBezTo>
                  <a:cubicBezTo>
                    <a:pt x="508" y="11270"/>
                    <a:pt x="762" y="11082"/>
                    <a:pt x="762" y="11082"/>
                  </a:cubicBezTo>
                  <a:cubicBezTo>
                    <a:pt x="762" y="11082"/>
                    <a:pt x="762" y="11082"/>
                    <a:pt x="762" y="11082"/>
                  </a:cubicBezTo>
                  <a:cubicBezTo>
                    <a:pt x="762" y="11270"/>
                    <a:pt x="762" y="11270"/>
                    <a:pt x="762" y="11270"/>
                  </a:cubicBezTo>
                  <a:cubicBezTo>
                    <a:pt x="762" y="11270"/>
                    <a:pt x="508" y="11270"/>
                    <a:pt x="508" y="11457"/>
                  </a:cubicBezTo>
                  <a:cubicBezTo>
                    <a:pt x="508" y="11457"/>
                    <a:pt x="254" y="11457"/>
                    <a:pt x="254" y="11457"/>
                  </a:cubicBezTo>
                  <a:cubicBezTo>
                    <a:pt x="254" y="11645"/>
                    <a:pt x="254" y="11457"/>
                    <a:pt x="0" y="11457"/>
                  </a:cubicBezTo>
                  <a:cubicBezTo>
                    <a:pt x="0" y="11457"/>
                    <a:pt x="254" y="11645"/>
                    <a:pt x="254" y="11645"/>
                  </a:cubicBezTo>
                  <a:cubicBezTo>
                    <a:pt x="254" y="11645"/>
                    <a:pt x="254" y="11645"/>
                    <a:pt x="508" y="11645"/>
                  </a:cubicBezTo>
                  <a:cubicBezTo>
                    <a:pt x="508" y="11833"/>
                    <a:pt x="508" y="11833"/>
                    <a:pt x="508" y="11833"/>
                  </a:cubicBezTo>
                  <a:cubicBezTo>
                    <a:pt x="508" y="11833"/>
                    <a:pt x="508" y="12021"/>
                    <a:pt x="508" y="12021"/>
                  </a:cubicBezTo>
                  <a:cubicBezTo>
                    <a:pt x="508" y="12021"/>
                    <a:pt x="508" y="12209"/>
                    <a:pt x="254" y="12209"/>
                  </a:cubicBezTo>
                  <a:cubicBezTo>
                    <a:pt x="508" y="12209"/>
                    <a:pt x="508" y="12397"/>
                    <a:pt x="508" y="12397"/>
                  </a:cubicBezTo>
                  <a:cubicBezTo>
                    <a:pt x="508" y="12397"/>
                    <a:pt x="508" y="12397"/>
                    <a:pt x="508" y="12397"/>
                  </a:cubicBezTo>
                  <a:cubicBezTo>
                    <a:pt x="508" y="12397"/>
                    <a:pt x="508" y="12397"/>
                    <a:pt x="508" y="12397"/>
                  </a:cubicBezTo>
                  <a:cubicBezTo>
                    <a:pt x="762" y="12584"/>
                    <a:pt x="762" y="12772"/>
                    <a:pt x="1016" y="12772"/>
                  </a:cubicBezTo>
                  <a:cubicBezTo>
                    <a:pt x="1016" y="12772"/>
                    <a:pt x="762" y="12960"/>
                    <a:pt x="762" y="12960"/>
                  </a:cubicBezTo>
                  <a:cubicBezTo>
                    <a:pt x="762" y="13148"/>
                    <a:pt x="1016" y="12960"/>
                    <a:pt x="1271" y="12960"/>
                  </a:cubicBezTo>
                  <a:cubicBezTo>
                    <a:pt x="1271" y="13148"/>
                    <a:pt x="1271" y="13148"/>
                    <a:pt x="1271" y="13148"/>
                  </a:cubicBezTo>
                  <a:cubicBezTo>
                    <a:pt x="1271" y="13148"/>
                    <a:pt x="1271" y="13523"/>
                    <a:pt x="1271" y="13523"/>
                  </a:cubicBezTo>
                  <a:cubicBezTo>
                    <a:pt x="1271" y="13523"/>
                    <a:pt x="1271" y="13523"/>
                    <a:pt x="1016" y="13523"/>
                  </a:cubicBezTo>
                  <a:cubicBezTo>
                    <a:pt x="1016" y="13523"/>
                    <a:pt x="1016" y="13711"/>
                    <a:pt x="1016" y="13711"/>
                  </a:cubicBezTo>
                  <a:cubicBezTo>
                    <a:pt x="762" y="13711"/>
                    <a:pt x="762" y="13711"/>
                    <a:pt x="762" y="13899"/>
                  </a:cubicBezTo>
                  <a:cubicBezTo>
                    <a:pt x="762" y="13899"/>
                    <a:pt x="762" y="14087"/>
                    <a:pt x="762" y="14087"/>
                  </a:cubicBezTo>
                  <a:cubicBezTo>
                    <a:pt x="762" y="14275"/>
                    <a:pt x="762" y="14463"/>
                    <a:pt x="762" y="14463"/>
                  </a:cubicBezTo>
                  <a:cubicBezTo>
                    <a:pt x="762" y="14463"/>
                    <a:pt x="762" y="14463"/>
                    <a:pt x="762" y="14463"/>
                  </a:cubicBezTo>
                  <a:cubicBezTo>
                    <a:pt x="1016" y="14838"/>
                    <a:pt x="1271" y="14838"/>
                    <a:pt x="1525" y="14838"/>
                  </a:cubicBezTo>
                  <a:cubicBezTo>
                    <a:pt x="1525" y="15026"/>
                    <a:pt x="1525" y="15026"/>
                    <a:pt x="1525" y="15214"/>
                  </a:cubicBezTo>
                  <a:cubicBezTo>
                    <a:pt x="1525" y="15214"/>
                    <a:pt x="1525" y="15214"/>
                    <a:pt x="1525" y="15214"/>
                  </a:cubicBezTo>
                  <a:cubicBezTo>
                    <a:pt x="1271" y="15402"/>
                    <a:pt x="1271" y="15590"/>
                    <a:pt x="1271" y="15777"/>
                  </a:cubicBezTo>
                  <a:cubicBezTo>
                    <a:pt x="1525" y="15777"/>
                    <a:pt x="1779" y="15965"/>
                    <a:pt x="1779" y="16153"/>
                  </a:cubicBezTo>
                  <a:cubicBezTo>
                    <a:pt x="1779" y="16153"/>
                    <a:pt x="1779" y="16153"/>
                    <a:pt x="1779" y="16153"/>
                  </a:cubicBezTo>
                  <a:cubicBezTo>
                    <a:pt x="1779" y="16153"/>
                    <a:pt x="1779" y="16153"/>
                    <a:pt x="1779" y="16153"/>
                  </a:cubicBezTo>
                  <a:cubicBezTo>
                    <a:pt x="2033" y="16341"/>
                    <a:pt x="2033" y="16341"/>
                    <a:pt x="2033" y="16529"/>
                  </a:cubicBezTo>
                  <a:cubicBezTo>
                    <a:pt x="2033" y="16529"/>
                    <a:pt x="2033" y="16529"/>
                    <a:pt x="2033" y="16529"/>
                  </a:cubicBezTo>
                  <a:cubicBezTo>
                    <a:pt x="2033" y="16529"/>
                    <a:pt x="2287" y="16717"/>
                    <a:pt x="2287" y="16717"/>
                  </a:cubicBezTo>
                  <a:cubicBezTo>
                    <a:pt x="2541" y="16529"/>
                    <a:pt x="2287" y="16341"/>
                    <a:pt x="2541" y="16529"/>
                  </a:cubicBezTo>
                  <a:cubicBezTo>
                    <a:pt x="2795" y="16529"/>
                    <a:pt x="2795" y="16529"/>
                    <a:pt x="2795" y="16717"/>
                  </a:cubicBezTo>
                  <a:cubicBezTo>
                    <a:pt x="2795" y="16717"/>
                    <a:pt x="3049" y="16717"/>
                    <a:pt x="3049" y="16717"/>
                  </a:cubicBezTo>
                  <a:cubicBezTo>
                    <a:pt x="2795" y="16717"/>
                    <a:pt x="3049" y="16717"/>
                    <a:pt x="3049" y="16717"/>
                  </a:cubicBezTo>
                  <a:cubicBezTo>
                    <a:pt x="3304" y="16717"/>
                    <a:pt x="3304" y="16717"/>
                    <a:pt x="3558" y="16717"/>
                  </a:cubicBezTo>
                  <a:cubicBezTo>
                    <a:pt x="3558" y="16529"/>
                    <a:pt x="3812" y="16529"/>
                    <a:pt x="3812" y="16529"/>
                  </a:cubicBezTo>
                  <a:cubicBezTo>
                    <a:pt x="4066" y="16717"/>
                    <a:pt x="3812" y="16717"/>
                    <a:pt x="3812" y="16717"/>
                  </a:cubicBezTo>
                  <a:cubicBezTo>
                    <a:pt x="4066" y="16717"/>
                    <a:pt x="4066" y="16717"/>
                    <a:pt x="4066" y="16904"/>
                  </a:cubicBezTo>
                  <a:cubicBezTo>
                    <a:pt x="4320" y="16904"/>
                    <a:pt x="4320" y="16904"/>
                    <a:pt x="4574" y="16904"/>
                  </a:cubicBezTo>
                  <a:cubicBezTo>
                    <a:pt x="4828" y="16904"/>
                    <a:pt x="5591" y="17092"/>
                    <a:pt x="5591" y="17092"/>
                  </a:cubicBezTo>
                  <a:cubicBezTo>
                    <a:pt x="5591" y="17280"/>
                    <a:pt x="5336" y="17468"/>
                    <a:pt x="5336" y="17468"/>
                  </a:cubicBezTo>
                  <a:cubicBezTo>
                    <a:pt x="5336" y="17656"/>
                    <a:pt x="5336" y="17656"/>
                    <a:pt x="5082" y="17656"/>
                  </a:cubicBezTo>
                  <a:cubicBezTo>
                    <a:pt x="5082" y="17656"/>
                    <a:pt x="5082" y="17656"/>
                    <a:pt x="5082" y="17656"/>
                  </a:cubicBezTo>
                  <a:cubicBezTo>
                    <a:pt x="5082" y="17656"/>
                    <a:pt x="5082" y="17656"/>
                    <a:pt x="5082" y="17656"/>
                  </a:cubicBezTo>
                  <a:cubicBezTo>
                    <a:pt x="4828" y="17843"/>
                    <a:pt x="4828" y="17843"/>
                    <a:pt x="4574" y="18031"/>
                  </a:cubicBezTo>
                  <a:cubicBezTo>
                    <a:pt x="4574" y="18031"/>
                    <a:pt x="4574" y="18219"/>
                    <a:pt x="4574" y="18219"/>
                  </a:cubicBezTo>
                  <a:cubicBezTo>
                    <a:pt x="4574" y="18219"/>
                    <a:pt x="4574" y="18407"/>
                    <a:pt x="4574" y="18407"/>
                  </a:cubicBezTo>
                  <a:cubicBezTo>
                    <a:pt x="4574" y="18595"/>
                    <a:pt x="4574" y="18595"/>
                    <a:pt x="4574" y="18783"/>
                  </a:cubicBezTo>
                  <a:cubicBezTo>
                    <a:pt x="4574" y="18783"/>
                    <a:pt x="4320" y="18970"/>
                    <a:pt x="4320" y="18970"/>
                  </a:cubicBezTo>
                  <a:cubicBezTo>
                    <a:pt x="4320" y="18970"/>
                    <a:pt x="4320" y="19158"/>
                    <a:pt x="4320" y="19346"/>
                  </a:cubicBezTo>
                  <a:cubicBezTo>
                    <a:pt x="4066" y="19346"/>
                    <a:pt x="4066" y="19346"/>
                    <a:pt x="4066" y="19346"/>
                  </a:cubicBezTo>
                  <a:cubicBezTo>
                    <a:pt x="4066" y="19534"/>
                    <a:pt x="4320" y="19534"/>
                    <a:pt x="4320" y="19534"/>
                  </a:cubicBezTo>
                  <a:cubicBezTo>
                    <a:pt x="4320" y="19722"/>
                    <a:pt x="4066" y="19910"/>
                    <a:pt x="4066" y="20097"/>
                  </a:cubicBezTo>
                  <a:cubicBezTo>
                    <a:pt x="4066" y="20097"/>
                    <a:pt x="4066" y="20285"/>
                    <a:pt x="4066" y="20473"/>
                  </a:cubicBezTo>
                  <a:cubicBezTo>
                    <a:pt x="4066" y="20473"/>
                    <a:pt x="4066" y="20661"/>
                    <a:pt x="4066" y="20661"/>
                  </a:cubicBezTo>
                  <a:cubicBezTo>
                    <a:pt x="4320" y="20661"/>
                    <a:pt x="4320" y="20661"/>
                    <a:pt x="4320" y="20661"/>
                  </a:cubicBezTo>
                  <a:cubicBezTo>
                    <a:pt x="4320" y="20661"/>
                    <a:pt x="4320" y="20661"/>
                    <a:pt x="4320" y="20661"/>
                  </a:cubicBezTo>
                  <a:cubicBezTo>
                    <a:pt x="4320" y="20849"/>
                    <a:pt x="4574" y="20849"/>
                    <a:pt x="4574" y="20661"/>
                  </a:cubicBezTo>
                  <a:cubicBezTo>
                    <a:pt x="4828" y="20661"/>
                    <a:pt x="4574" y="20661"/>
                    <a:pt x="4828" y="20661"/>
                  </a:cubicBezTo>
                  <a:cubicBezTo>
                    <a:pt x="4828" y="20661"/>
                    <a:pt x="4828" y="20661"/>
                    <a:pt x="4828" y="20849"/>
                  </a:cubicBezTo>
                  <a:cubicBezTo>
                    <a:pt x="5082" y="20849"/>
                    <a:pt x="5082" y="20849"/>
                    <a:pt x="5336" y="20661"/>
                  </a:cubicBezTo>
                  <a:cubicBezTo>
                    <a:pt x="5336" y="20661"/>
                    <a:pt x="5336" y="20661"/>
                    <a:pt x="5591" y="20661"/>
                  </a:cubicBezTo>
                  <a:cubicBezTo>
                    <a:pt x="5845" y="20661"/>
                    <a:pt x="5845" y="20661"/>
                    <a:pt x="5845" y="20661"/>
                  </a:cubicBezTo>
                  <a:cubicBezTo>
                    <a:pt x="5845" y="20661"/>
                    <a:pt x="6099" y="20661"/>
                    <a:pt x="6099" y="20661"/>
                  </a:cubicBezTo>
                  <a:cubicBezTo>
                    <a:pt x="6099" y="20661"/>
                    <a:pt x="6099" y="20661"/>
                    <a:pt x="6353" y="20661"/>
                  </a:cubicBezTo>
                  <a:cubicBezTo>
                    <a:pt x="6353" y="20661"/>
                    <a:pt x="6353" y="20661"/>
                    <a:pt x="6607" y="20661"/>
                  </a:cubicBezTo>
                  <a:cubicBezTo>
                    <a:pt x="6607" y="20661"/>
                    <a:pt x="6353" y="20473"/>
                    <a:pt x="6607" y="20661"/>
                  </a:cubicBezTo>
                  <a:cubicBezTo>
                    <a:pt x="6607" y="20285"/>
                    <a:pt x="6099" y="20661"/>
                    <a:pt x="6099" y="20473"/>
                  </a:cubicBezTo>
                  <a:cubicBezTo>
                    <a:pt x="6099" y="20285"/>
                    <a:pt x="6353" y="20285"/>
                    <a:pt x="6353" y="20285"/>
                  </a:cubicBezTo>
                  <a:cubicBezTo>
                    <a:pt x="6353" y="20097"/>
                    <a:pt x="6607" y="20097"/>
                    <a:pt x="6607" y="20285"/>
                  </a:cubicBezTo>
                  <a:cubicBezTo>
                    <a:pt x="6607" y="20097"/>
                    <a:pt x="6607" y="20097"/>
                    <a:pt x="6861" y="20285"/>
                  </a:cubicBezTo>
                  <a:cubicBezTo>
                    <a:pt x="6861" y="20285"/>
                    <a:pt x="6861" y="20473"/>
                    <a:pt x="6861" y="20473"/>
                  </a:cubicBezTo>
                  <a:cubicBezTo>
                    <a:pt x="6861" y="20285"/>
                    <a:pt x="7115" y="20285"/>
                    <a:pt x="7115" y="20473"/>
                  </a:cubicBezTo>
                  <a:cubicBezTo>
                    <a:pt x="7115" y="20473"/>
                    <a:pt x="7115" y="20473"/>
                    <a:pt x="7369" y="20473"/>
                  </a:cubicBezTo>
                  <a:cubicBezTo>
                    <a:pt x="7369" y="20473"/>
                    <a:pt x="7624" y="20473"/>
                    <a:pt x="7624" y="20473"/>
                  </a:cubicBezTo>
                  <a:cubicBezTo>
                    <a:pt x="8132" y="20473"/>
                    <a:pt x="8386" y="20661"/>
                    <a:pt x="8640" y="20849"/>
                  </a:cubicBezTo>
                  <a:cubicBezTo>
                    <a:pt x="8894" y="20849"/>
                    <a:pt x="8894" y="20849"/>
                    <a:pt x="9148" y="20849"/>
                  </a:cubicBezTo>
                  <a:cubicBezTo>
                    <a:pt x="9148" y="20849"/>
                    <a:pt x="9148" y="20661"/>
                    <a:pt x="9402" y="20661"/>
                  </a:cubicBezTo>
                  <a:cubicBezTo>
                    <a:pt x="9402" y="20661"/>
                    <a:pt x="9402" y="20849"/>
                    <a:pt x="9402" y="20849"/>
                  </a:cubicBezTo>
                  <a:cubicBezTo>
                    <a:pt x="9402" y="20849"/>
                    <a:pt x="9656" y="20849"/>
                    <a:pt x="9656" y="20849"/>
                  </a:cubicBezTo>
                  <a:cubicBezTo>
                    <a:pt x="9656" y="21037"/>
                    <a:pt x="9911" y="20849"/>
                    <a:pt x="9911" y="21037"/>
                  </a:cubicBezTo>
                  <a:cubicBezTo>
                    <a:pt x="9911" y="21037"/>
                    <a:pt x="9911" y="21224"/>
                    <a:pt x="9911" y="21224"/>
                  </a:cubicBezTo>
                  <a:cubicBezTo>
                    <a:pt x="10165" y="21224"/>
                    <a:pt x="10165" y="21224"/>
                    <a:pt x="10419" y="21224"/>
                  </a:cubicBezTo>
                  <a:cubicBezTo>
                    <a:pt x="10419" y="21224"/>
                    <a:pt x="10165" y="21412"/>
                    <a:pt x="10165" y="21412"/>
                  </a:cubicBezTo>
                  <a:cubicBezTo>
                    <a:pt x="10673" y="21600"/>
                    <a:pt x="10927" y="21037"/>
                    <a:pt x="10927" y="20661"/>
                  </a:cubicBezTo>
                  <a:cubicBezTo>
                    <a:pt x="10927" y="20661"/>
                    <a:pt x="10927" y="20849"/>
                    <a:pt x="10927" y="20849"/>
                  </a:cubicBezTo>
                  <a:cubicBezTo>
                    <a:pt x="11181" y="20849"/>
                    <a:pt x="10927" y="20849"/>
                    <a:pt x="11181" y="20849"/>
                  </a:cubicBezTo>
                  <a:cubicBezTo>
                    <a:pt x="11435" y="20849"/>
                    <a:pt x="11435" y="20849"/>
                    <a:pt x="11689" y="20849"/>
                  </a:cubicBezTo>
                  <a:cubicBezTo>
                    <a:pt x="11689" y="20849"/>
                    <a:pt x="11944" y="20849"/>
                    <a:pt x="11944" y="20849"/>
                  </a:cubicBezTo>
                  <a:cubicBezTo>
                    <a:pt x="11689" y="20849"/>
                    <a:pt x="11944" y="21037"/>
                    <a:pt x="12198" y="21037"/>
                  </a:cubicBezTo>
                  <a:cubicBezTo>
                    <a:pt x="12198" y="21224"/>
                    <a:pt x="12198" y="21224"/>
                    <a:pt x="12452" y="21224"/>
                  </a:cubicBezTo>
                  <a:cubicBezTo>
                    <a:pt x="12452" y="21224"/>
                    <a:pt x="12706" y="21037"/>
                    <a:pt x="12706" y="21037"/>
                  </a:cubicBezTo>
                  <a:cubicBezTo>
                    <a:pt x="12706" y="21037"/>
                    <a:pt x="12706" y="21224"/>
                    <a:pt x="12706" y="21224"/>
                  </a:cubicBezTo>
                  <a:cubicBezTo>
                    <a:pt x="12706" y="21224"/>
                    <a:pt x="12960" y="21037"/>
                    <a:pt x="12960" y="21037"/>
                  </a:cubicBezTo>
                  <a:cubicBezTo>
                    <a:pt x="13214" y="21037"/>
                    <a:pt x="13214" y="21037"/>
                    <a:pt x="12960" y="21037"/>
                  </a:cubicBezTo>
                  <a:cubicBezTo>
                    <a:pt x="13214" y="20849"/>
                    <a:pt x="13214" y="20849"/>
                    <a:pt x="13214" y="20849"/>
                  </a:cubicBezTo>
                  <a:cubicBezTo>
                    <a:pt x="13468" y="20849"/>
                    <a:pt x="13468" y="20849"/>
                    <a:pt x="13468" y="20849"/>
                  </a:cubicBezTo>
                  <a:cubicBezTo>
                    <a:pt x="13722" y="20661"/>
                    <a:pt x="13722" y="20661"/>
                    <a:pt x="13722" y="20661"/>
                  </a:cubicBezTo>
                  <a:cubicBezTo>
                    <a:pt x="13976" y="20661"/>
                    <a:pt x="13976" y="20661"/>
                    <a:pt x="14231" y="20661"/>
                  </a:cubicBezTo>
                  <a:cubicBezTo>
                    <a:pt x="14231" y="20661"/>
                    <a:pt x="14739" y="20661"/>
                    <a:pt x="14993" y="20661"/>
                  </a:cubicBezTo>
                  <a:cubicBezTo>
                    <a:pt x="15247" y="20473"/>
                    <a:pt x="14739" y="20285"/>
                    <a:pt x="14993" y="20285"/>
                  </a:cubicBezTo>
                  <a:cubicBezTo>
                    <a:pt x="14993" y="20473"/>
                    <a:pt x="15501" y="20473"/>
                    <a:pt x="15501" y="20473"/>
                  </a:cubicBezTo>
                  <a:cubicBezTo>
                    <a:pt x="15501" y="20473"/>
                    <a:pt x="15501" y="20473"/>
                    <a:pt x="15755" y="20661"/>
                  </a:cubicBezTo>
                  <a:cubicBezTo>
                    <a:pt x="15755" y="20661"/>
                    <a:pt x="15755" y="20473"/>
                    <a:pt x="16009" y="20473"/>
                  </a:cubicBezTo>
                  <a:cubicBezTo>
                    <a:pt x="16009" y="20473"/>
                    <a:pt x="16264" y="20473"/>
                    <a:pt x="16264" y="20473"/>
                  </a:cubicBezTo>
                  <a:cubicBezTo>
                    <a:pt x="16264" y="20473"/>
                    <a:pt x="16264" y="20661"/>
                    <a:pt x="16518" y="20661"/>
                  </a:cubicBezTo>
                  <a:cubicBezTo>
                    <a:pt x="16264" y="20661"/>
                    <a:pt x="16518" y="20849"/>
                    <a:pt x="16772" y="21037"/>
                  </a:cubicBezTo>
                  <a:cubicBezTo>
                    <a:pt x="17026" y="21037"/>
                    <a:pt x="17026" y="20849"/>
                    <a:pt x="17026" y="20849"/>
                  </a:cubicBezTo>
                  <a:cubicBezTo>
                    <a:pt x="17026" y="20661"/>
                    <a:pt x="17026" y="20473"/>
                    <a:pt x="17026" y="20285"/>
                  </a:cubicBezTo>
                  <a:cubicBezTo>
                    <a:pt x="16772" y="20285"/>
                    <a:pt x="16772" y="20473"/>
                    <a:pt x="16518" y="20285"/>
                  </a:cubicBezTo>
                  <a:cubicBezTo>
                    <a:pt x="16518" y="20285"/>
                    <a:pt x="16772" y="20285"/>
                    <a:pt x="16772" y="20097"/>
                  </a:cubicBezTo>
                  <a:cubicBezTo>
                    <a:pt x="16772" y="20097"/>
                    <a:pt x="16772" y="20097"/>
                    <a:pt x="16772" y="19910"/>
                  </a:cubicBezTo>
                  <a:cubicBezTo>
                    <a:pt x="16772" y="19910"/>
                    <a:pt x="16518" y="19722"/>
                    <a:pt x="16518" y="19534"/>
                  </a:cubicBezTo>
                  <a:cubicBezTo>
                    <a:pt x="16264" y="19534"/>
                    <a:pt x="16264" y="19346"/>
                    <a:pt x="16264" y="19346"/>
                  </a:cubicBezTo>
                  <a:cubicBezTo>
                    <a:pt x="16518" y="19158"/>
                    <a:pt x="16772" y="18970"/>
                    <a:pt x="17026" y="18970"/>
                  </a:cubicBezTo>
                  <a:cubicBezTo>
                    <a:pt x="17280" y="18783"/>
                    <a:pt x="17534" y="18970"/>
                    <a:pt x="17788" y="18783"/>
                  </a:cubicBezTo>
                  <a:cubicBezTo>
                    <a:pt x="17788" y="18595"/>
                    <a:pt x="17788" y="18595"/>
                    <a:pt x="17788" y="18407"/>
                  </a:cubicBezTo>
                  <a:cubicBezTo>
                    <a:pt x="18042" y="18407"/>
                    <a:pt x="17788" y="18219"/>
                    <a:pt x="17788" y="18219"/>
                  </a:cubicBezTo>
                  <a:cubicBezTo>
                    <a:pt x="18042" y="18031"/>
                    <a:pt x="18296" y="18219"/>
                    <a:pt x="18551" y="18219"/>
                  </a:cubicBezTo>
                  <a:cubicBezTo>
                    <a:pt x="18551" y="18219"/>
                    <a:pt x="18551" y="18219"/>
                    <a:pt x="18805" y="18031"/>
                  </a:cubicBezTo>
                  <a:cubicBezTo>
                    <a:pt x="18805" y="18031"/>
                    <a:pt x="18805" y="17843"/>
                    <a:pt x="18805" y="17843"/>
                  </a:cubicBezTo>
                  <a:cubicBezTo>
                    <a:pt x="18551" y="17843"/>
                    <a:pt x="18805" y="17656"/>
                    <a:pt x="18805" y="17656"/>
                  </a:cubicBezTo>
                  <a:cubicBezTo>
                    <a:pt x="18805" y="17468"/>
                    <a:pt x="18551" y="17468"/>
                    <a:pt x="18551" y="17280"/>
                  </a:cubicBezTo>
                  <a:cubicBezTo>
                    <a:pt x="18551" y="17280"/>
                    <a:pt x="18296" y="17280"/>
                    <a:pt x="18296" y="17280"/>
                  </a:cubicBezTo>
                  <a:cubicBezTo>
                    <a:pt x="18296" y="17280"/>
                    <a:pt x="18296" y="17092"/>
                    <a:pt x="18296" y="17092"/>
                  </a:cubicBezTo>
                  <a:cubicBezTo>
                    <a:pt x="18296" y="17092"/>
                    <a:pt x="18042" y="17092"/>
                    <a:pt x="18042" y="17092"/>
                  </a:cubicBezTo>
                  <a:cubicBezTo>
                    <a:pt x="17788" y="17092"/>
                    <a:pt x="17788" y="17092"/>
                    <a:pt x="17788" y="16904"/>
                  </a:cubicBezTo>
                  <a:cubicBezTo>
                    <a:pt x="17788" y="16904"/>
                    <a:pt x="17788" y="16904"/>
                    <a:pt x="17534" y="16717"/>
                  </a:cubicBezTo>
                  <a:cubicBezTo>
                    <a:pt x="17280" y="16717"/>
                    <a:pt x="17280" y="16717"/>
                    <a:pt x="17280" y="16529"/>
                  </a:cubicBezTo>
                  <a:cubicBezTo>
                    <a:pt x="17026" y="16529"/>
                    <a:pt x="16518" y="15965"/>
                    <a:pt x="16518" y="16153"/>
                  </a:cubicBezTo>
                  <a:cubicBezTo>
                    <a:pt x="16264" y="16153"/>
                    <a:pt x="16264" y="15965"/>
                    <a:pt x="16009" y="15777"/>
                  </a:cubicBezTo>
                  <a:cubicBezTo>
                    <a:pt x="16009" y="15777"/>
                    <a:pt x="16009" y="15590"/>
                    <a:pt x="16009" y="15590"/>
                  </a:cubicBezTo>
                  <a:cubicBezTo>
                    <a:pt x="15755" y="15590"/>
                    <a:pt x="15755" y="15402"/>
                    <a:pt x="15755" y="15402"/>
                  </a:cubicBezTo>
                  <a:cubicBezTo>
                    <a:pt x="15755" y="15402"/>
                    <a:pt x="15755" y="15402"/>
                    <a:pt x="15755" y="15402"/>
                  </a:cubicBezTo>
                  <a:cubicBezTo>
                    <a:pt x="15755" y="15402"/>
                    <a:pt x="15755" y="15214"/>
                    <a:pt x="15755" y="15214"/>
                  </a:cubicBezTo>
                  <a:cubicBezTo>
                    <a:pt x="15755" y="15214"/>
                    <a:pt x="15501" y="15214"/>
                    <a:pt x="15501" y="15026"/>
                  </a:cubicBezTo>
                  <a:cubicBezTo>
                    <a:pt x="15501" y="15026"/>
                    <a:pt x="15501" y="15026"/>
                    <a:pt x="15501" y="14838"/>
                  </a:cubicBezTo>
                  <a:cubicBezTo>
                    <a:pt x="15501" y="14838"/>
                    <a:pt x="15755" y="14838"/>
                    <a:pt x="15755" y="14650"/>
                  </a:cubicBezTo>
                  <a:cubicBezTo>
                    <a:pt x="15755" y="14463"/>
                    <a:pt x="15755" y="14650"/>
                    <a:pt x="15501" y="14463"/>
                  </a:cubicBezTo>
                  <a:cubicBezTo>
                    <a:pt x="15501" y="14463"/>
                    <a:pt x="15501" y="14463"/>
                    <a:pt x="15501" y="14463"/>
                  </a:cubicBezTo>
                  <a:cubicBezTo>
                    <a:pt x="15501" y="14463"/>
                    <a:pt x="15247" y="14275"/>
                    <a:pt x="15247" y="14275"/>
                  </a:cubicBezTo>
                  <a:cubicBezTo>
                    <a:pt x="15247" y="14275"/>
                    <a:pt x="15247" y="14275"/>
                    <a:pt x="14993" y="14087"/>
                  </a:cubicBezTo>
                  <a:cubicBezTo>
                    <a:pt x="14993" y="14087"/>
                    <a:pt x="14993" y="13899"/>
                    <a:pt x="14993" y="13899"/>
                  </a:cubicBezTo>
                  <a:cubicBezTo>
                    <a:pt x="14993" y="13899"/>
                    <a:pt x="14739" y="13711"/>
                    <a:pt x="14739" y="13711"/>
                  </a:cubicBezTo>
                  <a:cubicBezTo>
                    <a:pt x="14739" y="13711"/>
                    <a:pt x="14739" y="13523"/>
                    <a:pt x="14739" y="13523"/>
                  </a:cubicBezTo>
                  <a:cubicBezTo>
                    <a:pt x="14993" y="13523"/>
                    <a:pt x="14993" y="13711"/>
                    <a:pt x="14993" y="13711"/>
                  </a:cubicBezTo>
                  <a:cubicBezTo>
                    <a:pt x="14993" y="13711"/>
                    <a:pt x="15247" y="13899"/>
                    <a:pt x="15247" y="13899"/>
                  </a:cubicBezTo>
                  <a:cubicBezTo>
                    <a:pt x="15247" y="13899"/>
                    <a:pt x="15247" y="13711"/>
                    <a:pt x="15247" y="13711"/>
                  </a:cubicBezTo>
                  <a:cubicBezTo>
                    <a:pt x="15501" y="13523"/>
                    <a:pt x="15755" y="13336"/>
                    <a:pt x="15755" y="13336"/>
                  </a:cubicBezTo>
                  <a:cubicBezTo>
                    <a:pt x="16009" y="13336"/>
                    <a:pt x="16009" y="13336"/>
                    <a:pt x="16264" y="13336"/>
                  </a:cubicBezTo>
                  <a:cubicBezTo>
                    <a:pt x="16264" y="13336"/>
                    <a:pt x="16264" y="13148"/>
                    <a:pt x="16264" y="13148"/>
                  </a:cubicBezTo>
                  <a:cubicBezTo>
                    <a:pt x="16518" y="13148"/>
                    <a:pt x="16518" y="13336"/>
                    <a:pt x="16772" y="13336"/>
                  </a:cubicBezTo>
                  <a:cubicBezTo>
                    <a:pt x="17026" y="13148"/>
                    <a:pt x="16772" y="13148"/>
                    <a:pt x="17026" y="12960"/>
                  </a:cubicBezTo>
                  <a:cubicBezTo>
                    <a:pt x="17026" y="12960"/>
                    <a:pt x="17280" y="12960"/>
                    <a:pt x="17280" y="12960"/>
                  </a:cubicBezTo>
                  <a:cubicBezTo>
                    <a:pt x="17280" y="12960"/>
                    <a:pt x="17280" y="12772"/>
                    <a:pt x="17280" y="12772"/>
                  </a:cubicBezTo>
                  <a:cubicBezTo>
                    <a:pt x="17534" y="12772"/>
                    <a:pt x="17534" y="12772"/>
                    <a:pt x="17534" y="12772"/>
                  </a:cubicBezTo>
                  <a:cubicBezTo>
                    <a:pt x="17534" y="12772"/>
                    <a:pt x="17534" y="12772"/>
                    <a:pt x="17534" y="12772"/>
                  </a:cubicBezTo>
                  <a:cubicBezTo>
                    <a:pt x="17534" y="12772"/>
                    <a:pt x="17788" y="12584"/>
                    <a:pt x="17788" y="12584"/>
                  </a:cubicBezTo>
                  <a:cubicBezTo>
                    <a:pt x="17788" y="12584"/>
                    <a:pt x="17788" y="12772"/>
                    <a:pt x="18042" y="12772"/>
                  </a:cubicBezTo>
                  <a:cubicBezTo>
                    <a:pt x="18042" y="12772"/>
                    <a:pt x="18042" y="12584"/>
                    <a:pt x="18042" y="12584"/>
                  </a:cubicBezTo>
                  <a:cubicBezTo>
                    <a:pt x="18042" y="12397"/>
                    <a:pt x="18042" y="12397"/>
                    <a:pt x="18296" y="12397"/>
                  </a:cubicBezTo>
                  <a:cubicBezTo>
                    <a:pt x="18296" y="12397"/>
                    <a:pt x="18296" y="12397"/>
                    <a:pt x="18551" y="12397"/>
                  </a:cubicBezTo>
                  <a:cubicBezTo>
                    <a:pt x="18551" y="12397"/>
                    <a:pt x="18805" y="12397"/>
                    <a:pt x="18805" y="12397"/>
                  </a:cubicBezTo>
                  <a:cubicBezTo>
                    <a:pt x="19059" y="12397"/>
                    <a:pt x="19059" y="12209"/>
                    <a:pt x="19059" y="12209"/>
                  </a:cubicBezTo>
                  <a:cubicBezTo>
                    <a:pt x="19313" y="12209"/>
                    <a:pt x="19567" y="12021"/>
                    <a:pt x="19567" y="12021"/>
                  </a:cubicBezTo>
                  <a:cubicBezTo>
                    <a:pt x="19821" y="12021"/>
                    <a:pt x="19821" y="12021"/>
                    <a:pt x="19821" y="12021"/>
                  </a:cubicBezTo>
                  <a:cubicBezTo>
                    <a:pt x="20075" y="12021"/>
                    <a:pt x="20075" y="12021"/>
                    <a:pt x="20075" y="11833"/>
                  </a:cubicBezTo>
                  <a:cubicBezTo>
                    <a:pt x="20075" y="11833"/>
                    <a:pt x="19821" y="11833"/>
                    <a:pt x="19821" y="11645"/>
                  </a:cubicBezTo>
                  <a:cubicBezTo>
                    <a:pt x="19567" y="11645"/>
                    <a:pt x="19821" y="11457"/>
                    <a:pt x="20075" y="11457"/>
                  </a:cubicBezTo>
                  <a:cubicBezTo>
                    <a:pt x="20075" y="11457"/>
                    <a:pt x="20329" y="11645"/>
                    <a:pt x="20329" y="11457"/>
                  </a:cubicBezTo>
                  <a:cubicBezTo>
                    <a:pt x="20329" y="11645"/>
                    <a:pt x="20584" y="11645"/>
                    <a:pt x="20584" y="11645"/>
                  </a:cubicBezTo>
                  <a:cubicBezTo>
                    <a:pt x="20584" y="11645"/>
                    <a:pt x="20584" y="11833"/>
                    <a:pt x="20584" y="11833"/>
                  </a:cubicBezTo>
                  <a:cubicBezTo>
                    <a:pt x="20584" y="11833"/>
                    <a:pt x="20584" y="12021"/>
                    <a:pt x="20584" y="11833"/>
                  </a:cubicBezTo>
                  <a:cubicBezTo>
                    <a:pt x="20584" y="11833"/>
                    <a:pt x="20584" y="11833"/>
                    <a:pt x="20584" y="11833"/>
                  </a:cubicBezTo>
                  <a:cubicBezTo>
                    <a:pt x="20838" y="11833"/>
                    <a:pt x="20584" y="12021"/>
                    <a:pt x="20584" y="12021"/>
                  </a:cubicBezTo>
                  <a:cubicBezTo>
                    <a:pt x="20584" y="12021"/>
                    <a:pt x="20838" y="12209"/>
                    <a:pt x="21092" y="12209"/>
                  </a:cubicBezTo>
                  <a:cubicBezTo>
                    <a:pt x="21092" y="12209"/>
                    <a:pt x="21092" y="11833"/>
                    <a:pt x="21346" y="11645"/>
                  </a:cubicBezTo>
                  <a:cubicBezTo>
                    <a:pt x="21346" y="11457"/>
                    <a:pt x="21600" y="11270"/>
                    <a:pt x="21600" y="10894"/>
                  </a:cubicBezTo>
                  <a:close/>
                  <a:moveTo>
                    <a:pt x="5845" y="939"/>
                  </a:moveTo>
                  <a:cubicBezTo>
                    <a:pt x="5845" y="751"/>
                    <a:pt x="5845" y="563"/>
                    <a:pt x="6099" y="563"/>
                  </a:cubicBezTo>
                  <a:cubicBezTo>
                    <a:pt x="6099" y="376"/>
                    <a:pt x="6607" y="563"/>
                    <a:pt x="6607" y="376"/>
                  </a:cubicBezTo>
                  <a:cubicBezTo>
                    <a:pt x="6353" y="376"/>
                    <a:pt x="6099" y="563"/>
                    <a:pt x="6099" y="376"/>
                  </a:cubicBezTo>
                  <a:cubicBezTo>
                    <a:pt x="5845" y="188"/>
                    <a:pt x="6353" y="0"/>
                    <a:pt x="6099" y="0"/>
                  </a:cubicBezTo>
                  <a:cubicBezTo>
                    <a:pt x="6099" y="0"/>
                    <a:pt x="6099" y="0"/>
                    <a:pt x="6099" y="0"/>
                  </a:cubicBezTo>
                  <a:cubicBezTo>
                    <a:pt x="6099" y="0"/>
                    <a:pt x="6099" y="0"/>
                    <a:pt x="6099" y="0"/>
                  </a:cubicBezTo>
                  <a:cubicBezTo>
                    <a:pt x="6099" y="188"/>
                    <a:pt x="5591" y="563"/>
                    <a:pt x="5845" y="939"/>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7" name="Shape 798">
              <a:extLst>
                <a:ext uri="{FF2B5EF4-FFF2-40B4-BE49-F238E27FC236}">
                  <a16:creationId xmlns:a16="http://schemas.microsoft.com/office/drawing/2014/main" id="{30C20CE1-A74B-42B3-A7C7-B14FF8DFA45D}"/>
                </a:ext>
              </a:extLst>
            </p:cNvPr>
            <p:cNvSpPr/>
            <p:nvPr/>
          </p:nvSpPr>
          <p:spPr>
            <a:xfrm>
              <a:off x="9710657" y="8452411"/>
              <a:ext cx="1010988" cy="501223"/>
            </a:xfrm>
            <a:custGeom>
              <a:avLst/>
              <a:gdLst/>
              <a:ahLst/>
              <a:cxnLst>
                <a:cxn ang="0">
                  <a:pos x="wd2" y="hd2"/>
                </a:cxn>
                <a:cxn ang="5400000">
                  <a:pos x="wd2" y="hd2"/>
                </a:cxn>
                <a:cxn ang="10800000">
                  <a:pos x="wd2" y="hd2"/>
                </a:cxn>
                <a:cxn ang="16200000">
                  <a:pos x="wd2" y="hd2"/>
                </a:cxn>
              </a:cxnLst>
              <a:rect l="0" t="0" r="r" b="b"/>
              <a:pathLst>
                <a:path w="21600" h="21600" extrusionOk="0">
                  <a:moveTo>
                    <a:pt x="21600" y="20206"/>
                  </a:moveTo>
                  <a:cubicBezTo>
                    <a:pt x="21252" y="19510"/>
                    <a:pt x="20903" y="18813"/>
                    <a:pt x="20555" y="18116"/>
                  </a:cubicBezTo>
                  <a:cubicBezTo>
                    <a:pt x="20206" y="18116"/>
                    <a:pt x="20206" y="18116"/>
                    <a:pt x="20206" y="17419"/>
                  </a:cubicBezTo>
                  <a:cubicBezTo>
                    <a:pt x="20206" y="17419"/>
                    <a:pt x="20206" y="17419"/>
                    <a:pt x="20206" y="16723"/>
                  </a:cubicBezTo>
                  <a:cubicBezTo>
                    <a:pt x="20206" y="16723"/>
                    <a:pt x="19858" y="17419"/>
                    <a:pt x="19858" y="17419"/>
                  </a:cubicBezTo>
                  <a:cubicBezTo>
                    <a:pt x="19858" y="16723"/>
                    <a:pt x="19858" y="16026"/>
                    <a:pt x="19858" y="16026"/>
                  </a:cubicBezTo>
                  <a:cubicBezTo>
                    <a:pt x="19858" y="16026"/>
                    <a:pt x="20206" y="16026"/>
                    <a:pt x="20206" y="15329"/>
                  </a:cubicBezTo>
                  <a:cubicBezTo>
                    <a:pt x="20555" y="15329"/>
                    <a:pt x="20555" y="14632"/>
                    <a:pt x="20555" y="14632"/>
                  </a:cubicBezTo>
                  <a:cubicBezTo>
                    <a:pt x="20555" y="14632"/>
                    <a:pt x="20206" y="14632"/>
                    <a:pt x="20206" y="14632"/>
                  </a:cubicBezTo>
                  <a:cubicBezTo>
                    <a:pt x="20206" y="13935"/>
                    <a:pt x="20206" y="13935"/>
                    <a:pt x="19858" y="13935"/>
                  </a:cubicBezTo>
                  <a:cubicBezTo>
                    <a:pt x="19858" y="13935"/>
                    <a:pt x="19510" y="13935"/>
                    <a:pt x="19510" y="13935"/>
                  </a:cubicBezTo>
                  <a:cubicBezTo>
                    <a:pt x="19510" y="13935"/>
                    <a:pt x="19161" y="13935"/>
                    <a:pt x="19161" y="13239"/>
                  </a:cubicBezTo>
                  <a:cubicBezTo>
                    <a:pt x="19161" y="13239"/>
                    <a:pt x="19161" y="13239"/>
                    <a:pt x="18813" y="13239"/>
                  </a:cubicBezTo>
                  <a:cubicBezTo>
                    <a:pt x="18813" y="12542"/>
                    <a:pt x="18465" y="12542"/>
                    <a:pt x="18116" y="11845"/>
                  </a:cubicBezTo>
                  <a:cubicBezTo>
                    <a:pt x="17768" y="11148"/>
                    <a:pt x="18465" y="10452"/>
                    <a:pt x="18465" y="9755"/>
                  </a:cubicBezTo>
                  <a:cubicBezTo>
                    <a:pt x="18465" y="9058"/>
                    <a:pt x="17768" y="9058"/>
                    <a:pt x="17419" y="9058"/>
                  </a:cubicBezTo>
                  <a:cubicBezTo>
                    <a:pt x="17071" y="9058"/>
                    <a:pt x="17071" y="9058"/>
                    <a:pt x="16723" y="8361"/>
                  </a:cubicBezTo>
                  <a:cubicBezTo>
                    <a:pt x="16723" y="7665"/>
                    <a:pt x="16723" y="7665"/>
                    <a:pt x="16374" y="7665"/>
                  </a:cubicBezTo>
                  <a:cubicBezTo>
                    <a:pt x="16026" y="7665"/>
                    <a:pt x="16026" y="7665"/>
                    <a:pt x="16026" y="7665"/>
                  </a:cubicBezTo>
                  <a:cubicBezTo>
                    <a:pt x="16026" y="7665"/>
                    <a:pt x="15677" y="6968"/>
                    <a:pt x="15677" y="6968"/>
                  </a:cubicBezTo>
                  <a:cubicBezTo>
                    <a:pt x="15329" y="6968"/>
                    <a:pt x="15329" y="8361"/>
                    <a:pt x="15329" y="8361"/>
                  </a:cubicBezTo>
                  <a:cubicBezTo>
                    <a:pt x="15329" y="7665"/>
                    <a:pt x="15329" y="7665"/>
                    <a:pt x="14981" y="6968"/>
                  </a:cubicBezTo>
                  <a:cubicBezTo>
                    <a:pt x="14632" y="6968"/>
                    <a:pt x="13935" y="7665"/>
                    <a:pt x="13935" y="7665"/>
                  </a:cubicBezTo>
                  <a:cubicBezTo>
                    <a:pt x="13587" y="7665"/>
                    <a:pt x="13587" y="8361"/>
                    <a:pt x="13587" y="8361"/>
                  </a:cubicBezTo>
                  <a:cubicBezTo>
                    <a:pt x="13239" y="8361"/>
                    <a:pt x="13239" y="8361"/>
                    <a:pt x="13239" y="8361"/>
                  </a:cubicBezTo>
                  <a:cubicBezTo>
                    <a:pt x="12890" y="8361"/>
                    <a:pt x="12890" y="8361"/>
                    <a:pt x="12890" y="9058"/>
                  </a:cubicBezTo>
                  <a:cubicBezTo>
                    <a:pt x="12542" y="9058"/>
                    <a:pt x="12890" y="9058"/>
                    <a:pt x="12542" y="9058"/>
                  </a:cubicBezTo>
                  <a:cubicBezTo>
                    <a:pt x="12194" y="8361"/>
                    <a:pt x="11845" y="8361"/>
                    <a:pt x="11845" y="8361"/>
                  </a:cubicBezTo>
                  <a:cubicBezTo>
                    <a:pt x="12194" y="7665"/>
                    <a:pt x="12194" y="7665"/>
                    <a:pt x="12194" y="7665"/>
                  </a:cubicBezTo>
                  <a:cubicBezTo>
                    <a:pt x="12194" y="6968"/>
                    <a:pt x="11845" y="6968"/>
                    <a:pt x="11845" y="6968"/>
                  </a:cubicBezTo>
                  <a:cubicBezTo>
                    <a:pt x="11497" y="6271"/>
                    <a:pt x="11497" y="6271"/>
                    <a:pt x="11148" y="6271"/>
                  </a:cubicBezTo>
                  <a:cubicBezTo>
                    <a:pt x="10800" y="6271"/>
                    <a:pt x="10452" y="5574"/>
                    <a:pt x="10103" y="5574"/>
                  </a:cubicBezTo>
                  <a:cubicBezTo>
                    <a:pt x="10103" y="5574"/>
                    <a:pt x="9755" y="4877"/>
                    <a:pt x="9755" y="4877"/>
                  </a:cubicBezTo>
                  <a:cubicBezTo>
                    <a:pt x="9755" y="4181"/>
                    <a:pt x="9755" y="4181"/>
                    <a:pt x="9755" y="4181"/>
                  </a:cubicBezTo>
                  <a:cubicBezTo>
                    <a:pt x="9406" y="3484"/>
                    <a:pt x="9058" y="3484"/>
                    <a:pt x="8710" y="3484"/>
                  </a:cubicBezTo>
                  <a:cubicBezTo>
                    <a:pt x="8361" y="3484"/>
                    <a:pt x="8361" y="3484"/>
                    <a:pt x="8361" y="3484"/>
                  </a:cubicBezTo>
                  <a:cubicBezTo>
                    <a:pt x="8013" y="3484"/>
                    <a:pt x="8013" y="3484"/>
                    <a:pt x="7665" y="3484"/>
                  </a:cubicBezTo>
                  <a:cubicBezTo>
                    <a:pt x="7665" y="2787"/>
                    <a:pt x="6968" y="2787"/>
                    <a:pt x="6968" y="3484"/>
                  </a:cubicBezTo>
                  <a:cubicBezTo>
                    <a:pt x="6619" y="3484"/>
                    <a:pt x="6271" y="3484"/>
                    <a:pt x="5923" y="3484"/>
                  </a:cubicBezTo>
                  <a:cubicBezTo>
                    <a:pt x="5574" y="3484"/>
                    <a:pt x="5226" y="3484"/>
                    <a:pt x="4877" y="2787"/>
                  </a:cubicBezTo>
                  <a:cubicBezTo>
                    <a:pt x="4877" y="2787"/>
                    <a:pt x="4529" y="2090"/>
                    <a:pt x="4181" y="2090"/>
                  </a:cubicBezTo>
                  <a:cubicBezTo>
                    <a:pt x="4181" y="2090"/>
                    <a:pt x="4181" y="2090"/>
                    <a:pt x="3832" y="2090"/>
                  </a:cubicBezTo>
                  <a:cubicBezTo>
                    <a:pt x="3832" y="2090"/>
                    <a:pt x="3832" y="2090"/>
                    <a:pt x="3832" y="1394"/>
                  </a:cubicBezTo>
                  <a:cubicBezTo>
                    <a:pt x="3484" y="1394"/>
                    <a:pt x="3484" y="2090"/>
                    <a:pt x="3484" y="2090"/>
                  </a:cubicBezTo>
                  <a:cubicBezTo>
                    <a:pt x="3135" y="1394"/>
                    <a:pt x="2787" y="697"/>
                    <a:pt x="2439" y="697"/>
                  </a:cubicBezTo>
                  <a:cubicBezTo>
                    <a:pt x="2090" y="0"/>
                    <a:pt x="2090" y="697"/>
                    <a:pt x="1394" y="697"/>
                  </a:cubicBezTo>
                  <a:cubicBezTo>
                    <a:pt x="1045" y="697"/>
                    <a:pt x="1045" y="0"/>
                    <a:pt x="348" y="0"/>
                  </a:cubicBezTo>
                  <a:cubicBezTo>
                    <a:pt x="0" y="0"/>
                    <a:pt x="0" y="697"/>
                    <a:pt x="0" y="1394"/>
                  </a:cubicBezTo>
                  <a:cubicBezTo>
                    <a:pt x="0" y="1394"/>
                    <a:pt x="348" y="2090"/>
                    <a:pt x="697" y="2090"/>
                  </a:cubicBezTo>
                  <a:cubicBezTo>
                    <a:pt x="697" y="2787"/>
                    <a:pt x="1045" y="3484"/>
                    <a:pt x="1045" y="3484"/>
                  </a:cubicBezTo>
                  <a:cubicBezTo>
                    <a:pt x="1045" y="3484"/>
                    <a:pt x="1742" y="4181"/>
                    <a:pt x="1742" y="4181"/>
                  </a:cubicBezTo>
                  <a:cubicBezTo>
                    <a:pt x="2090" y="4877"/>
                    <a:pt x="2439" y="4181"/>
                    <a:pt x="2787" y="4877"/>
                  </a:cubicBezTo>
                  <a:cubicBezTo>
                    <a:pt x="2787" y="4877"/>
                    <a:pt x="2787" y="4877"/>
                    <a:pt x="2787" y="4877"/>
                  </a:cubicBezTo>
                  <a:cubicBezTo>
                    <a:pt x="3135" y="5574"/>
                    <a:pt x="3135" y="4877"/>
                    <a:pt x="3135" y="4877"/>
                  </a:cubicBezTo>
                  <a:cubicBezTo>
                    <a:pt x="3484" y="5574"/>
                    <a:pt x="3484" y="6271"/>
                    <a:pt x="3832" y="6968"/>
                  </a:cubicBezTo>
                  <a:cubicBezTo>
                    <a:pt x="3832" y="6968"/>
                    <a:pt x="4529" y="6968"/>
                    <a:pt x="4529" y="7665"/>
                  </a:cubicBezTo>
                  <a:cubicBezTo>
                    <a:pt x="4877" y="8361"/>
                    <a:pt x="4877" y="9058"/>
                    <a:pt x="4877" y="9755"/>
                  </a:cubicBezTo>
                  <a:cubicBezTo>
                    <a:pt x="5226" y="11148"/>
                    <a:pt x="5226" y="12542"/>
                    <a:pt x="5574" y="13935"/>
                  </a:cubicBezTo>
                  <a:cubicBezTo>
                    <a:pt x="5574" y="14632"/>
                    <a:pt x="5574" y="15329"/>
                    <a:pt x="5574" y="16026"/>
                  </a:cubicBezTo>
                  <a:cubicBezTo>
                    <a:pt x="5226" y="16723"/>
                    <a:pt x="5226" y="17419"/>
                    <a:pt x="4877" y="18116"/>
                  </a:cubicBezTo>
                  <a:cubicBezTo>
                    <a:pt x="4877" y="18116"/>
                    <a:pt x="5226" y="18116"/>
                    <a:pt x="5574" y="18116"/>
                  </a:cubicBezTo>
                  <a:cubicBezTo>
                    <a:pt x="5574" y="18116"/>
                    <a:pt x="5574" y="18813"/>
                    <a:pt x="5574" y="18813"/>
                  </a:cubicBezTo>
                  <a:cubicBezTo>
                    <a:pt x="5923" y="18813"/>
                    <a:pt x="5923" y="18116"/>
                    <a:pt x="6271" y="18116"/>
                  </a:cubicBezTo>
                  <a:cubicBezTo>
                    <a:pt x="6271" y="18116"/>
                    <a:pt x="6619" y="18116"/>
                    <a:pt x="6619" y="18116"/>
                  </a:cubicBezTo>
                  <a:cubicBezTo>
                    <a:pt x="6968" y="18116"/>
                    <a:pt x="6968" y="18116"/>
                    <a:pt x="7316" y="18116"/>
                  </a:cubicBezTo>
                  <a:cubicBezTo>
                    <a:pt x="7316" y="18116"/>
                    <a:pt x="7665" y="18813"/>
                    <a:pt x="8013" y="18813"/>
                  </a:cubicBezTo>
                  <a:cubicBezTo>
                    <a:pt x="8013" y="18813"/>
                    <a:pt x="8013" y="18116"/>
                    <a:pt x="8361" y="17419"/>
                  </a:cubicBezTo>
                  <a:cubicBezTo>
                    <a:pt x="8361" y="17419"/>
                    <a:pt x="9406" y="17419"/>
                    <a:pt x="8710" y="18116"/>
                  </a:cubicBezTo>
                  <a:cubicBezTo>
                    <a:pt x="9058" y="18116"/>
                    <a:pt x="9058" y="18116"/>
                    <a:pt x="9058" y="18116"/>
                  </a:cubicBezTo>
                  <a:cubicBezTo>
                    <a:pt x="9406" y="18813"/>
                    <a:pt x="9755" y="19510"/>
                    <a:pt x="10103" y="19510"/>
                  </a:cubicBezTo>
                  <a:cubicBezTo>
                    <a:pt x="10103" y="20206"/>
                    <a:pt x="10103" y="20206"/>
                    <a:pt x="10103" y="20206"/>
                  </a:cubicBezTo>
                  <a:cubicBezTo>
                    <a:pt x="10103" y="20206"/>
                    <a:pt x="10103" y="20206"/>
                    <a:pt x="10452" y="20903"/>
                  </a:cubicBezTo>
                  <a:cubicBezTo>
                    <a:pt x="10452" y="20903"/>
                    <a:pt x="10452" y="20903"/>
                    <a:pt x="10452" y="20903"/>
                  </a:cubicBezTo>
                  <a:cubicBezTo>
                    <a:pt x="10800" y="20903"/>
                    <a:pt x="11148" y="20903"/>
                    <a:pt x="11148" y="21600"/>
                  </a:cubicBezTo>
                  <a:cubicBezTo>
                    <a:pt x="11497" y="21600"/>
                    <a:pt x="11845" y="21600"/>
                    <a:pt x="12194" y="21600"/>
                  </a:cubicBezTo>
                  <a:cubicBezTo>
                    <a:pt x="12194" y="20903"/>
                    <a:pt x="12542" y="20903"/>
                    <a:pt x="12890" y="20903"/>
                  </a:cubicBezTo>
                  <a:cubicBezTo>
                    <a:pt x="13239" y="20903"/>
                    <a:pt x="13239" y="20903"/>
                    <a:pt x="13239" y="20903"/>
                  </a:cubicBezTo>
                  <a:cubicBezTo>
                    <a:pt x="13587" y="20903"/>
                    <a:pt x="13239" y="20206"/>
                    <a:pt x="13587" y="20206"/>
                  </a:cubicBezTo>
                  <a:cubicBezTo>
                    <a:pt x="13587" y="20206"/>
                    <a:pt x="13935" y="20903"/>
                    <a:pt x="13935" y="20903"/>
                  </a:cubicBezTo>
                  <a:cubicBezTo>
                    <a:pt x="13935" y="20903"/>
                    <a:pt x="14284" y="20903"/>
                    <a:pt x="14284" y="20903"/>
                  </a:cubicBezTo>
                  <a:cubicBezTo>
                    <a:pt x="14284" y="20903"/>
                    <a:pt x="14284" y="20903"/>
                    <a:pt x="14632" y="20903"/>
                  </a:cubicBezTo>
                  <a:cubicBezTo>
                    <a:pt x="14632" y="20206"/>
                    <a:pt x="14632" y="20903"/>
                    <a:pt x="14632" y="20903"/>
                  </a:cubicBezTo>
                  <a:cubicBezTo>
                    <a:pt x="14632" y="20903"/>
                    <a:pt x="14632" y="20903"/>
                    <a:pt x="14632" y="20903"/>
                  </a:cubicBezTo>
                  <a:cubicBezTo>
                    <a:pt x="14632" y="20903"/>
                    <a:pt x="14981" y="20206"/>
                    <a:pt x="14981" y="20206"/>
                  </a:cubicBezTo>
                  <a:cubicBezTo>
                    <a:pt x="14981" y="20206"/>
                    <a:pt x="15677" y="20903"/>
                    <a:pt x="15677" y="20206"/>
                  </a:cubicBezTo>
                  <a:cubicBezTo>
                    <a:pt x="15677" y="20206"/>
                    <a:pt x="14981" y="20206"/>
                    <a:pt x="15677" y="20206"/>
                  </a:cubicBezTo>
                  <a:cubicBezTo>
                    <a:pt x="16026" y="20206"/>
                    <a:pt x="16374" y="19510"/>
                    <a:pt x="16723" y="18813"/>
                  </a:cubicBezTo>
                  <a:cubicBezTo>
                    <a:pt x="16723" y="18813"/>
                    <a:pt x="16723" y="18813"/>
                    <a:pt x="17071" y="18116"/>
                  </a:cubicBezTo>
                  <a:cubicBezTo>
                    <a:pt x="17071" y="18116"/>
                    <a:pt x="17419" y="18813"/>
                    <a:pt x="17419" y="18813"/>
                  </a:cubicBezTo>
                  <a:cubicBezTo>
                    <a:pt x="17768" y="18813"/>
                    <a:pt x="18116" y="19510"/>
                    <a:pt x="18465" y="19510"/>
                  </a:cubicBezTo>
                  <a:cubicBezTo>
                    <a:pt x="17768" y="19510"/>
                    <a:pt x="19161" y="20903"/>
                    <a:pt x="19161" y="20903"/>
                  </a:cubicBezTo>
                  <a:cubicBezTo>
                    <a:pt x="19510" y="20903"/>
                    <a:pt x="19510" y="20903"/>
                    <a:pt x="19858" y="20903"/>
                  </a:cubicBezTo>
                  <a:cubicBezTo>
                    <a:pt x="20206" y="20903"/>
                    <a:pt x="20206" y="20903"/>
                    <a:pt x="20206" y="21600"/>
                  </a:cubicBezTo>
                  <a:cubicBezTo>
                    <a:pt x="20555" y="21600"/>
                    <a:pt x="20903" y="21600"/>
                    <a:pt x="20903" y="21600"/>
                  </a:cubicBezTo>
                  <a:cubicBezTo>
                    <a:pt x="20903" y="21600"/>
                    <a:pt x="21252" y="21600"/>
                    <a:pt x="21252" y="21600"/>
                  </a:cubicBezTo>
                  <a:cubicBezTo>
                    <a:pt x="21252" y="20903"/>
                    <a:pt x="21600" y="20206"/>
                    <a:pt x="21600" y="2020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8" name="Shape 799">
              <a:extLst>
                <a:ext uri="{FF2B5EF4-FFF2-40B4-BE49-F238E27FC236}">
                  <a16:creationId xmlns:a16="http://schemas.microsoft.com/office/drawing/2014/main" id="{590103E8-3FDE-4241-A272-AD29FC32493A}"/>
                </a:ext>
              </a:extLst>
            </p:cNvPr>
            <p:cNvSpPr/>
            <p:nvPr/>
          </p:nvSpPr>
          <p:spPr>
            <a:xfrm>
              <a:off x="2969801" y="6792117"/>
              <a:ext cx="2167214" cy="2104074"/>
            </a:xfrm>
            <a:custGeom>
              <a:avLst/>
              <a:gdLst/>
              <a:ahLst/>
              <a:cxnLst>
                <a:cxn ang="0">
                  <a:pos x="wd2" y="hd2"/>
                </a:cxn>
                <a:cxn ang="5400000">
                  <a:pos x="wd2" y="hd2"/>
                </a:cxn>
                <a:cxn ang="10800000">
                  <a:pos x="wd2" y="hd2"/>
                </a:cxn>
                <a:cxn ang="16200000">
                  <a:pos x="wd2" y="hd2"/>
                </a:cxn>
              </a:cxnLst>
              <a:rect l="0" t="0" r="r" b="b"/>
              <a:pathLst>
                <a:path w="21600" h="21508" extrusionOk="0">
                  <a:moveTo>
                    <a:pt x="21438" y="18942"/>
                  </a:moveTo>
                  <a:cubicBezTo>
                    <a:pt x="21438" y="18942"/>
                    <a:pt x="21438" y="18942"/>
                    <a:pt x="21438" y="18942"/>
                  </a:cubicBezTo>
                  <a:cubicBezTo>
                    <a:pt x="21438" y="18942"/>
                    <a:pt x="21438" y="18942"/>
                    <a:pt x="21438" y="18942"/>
                  </a:cubicBezTo>
                  <a:close/>
                  <a:moveTo>
                    <a:pt x="21600" y="19606"/>
                  </a:moveTo>
                  <a:cubicBezTo>
                    <a:pt x="21600" y="19440"/>
                    <a:pt x="21600" y="19108"/>
                    <a:pt x="21438" y="18942"/>
                  </a:cubicBezTo>
                  <a:cubicBezTo>
                    <a:pt x="21438" y="18942"/>
                    <a:pt x="21438" y="19108"/>
                    <a:pt x="21438" y="19108"/>
                  </a:cubicBezTo>
                  <a:cubicBezTo>
                    <a:pt x="21113" y="18942"/>
                    <a:pt x="21600" y="18277"/>
                    <a:pt x="21275" y="18111"/>
                  </a:cubicBezTo>
                  <a:cubicBezTo>
                    <a:pt x="21275" y="18111"/>
                    <a:pt x="21275" y="18111"/>
                    <a:pt x="21275" y="18277"/>
                  </a:cubicBezTo>
                  <a:cubicBezTo>
                    <a:pt x="21275" y="18277"/>
                    <a:pt x="21275" y="18277"/>
                    <a:pt x="21275" y="18277"/>
                  </a:cubicBezTo>
                  <a:cubicBezTo>
                    <a:pt x="21275" y="18277"/>
                    <a:pt x="21275" y="18277"/>
                    <a:pt x="21113" y="18443"/>
                  </a:cubicBezTo>
                  <a:cubicBezTo>
                    <a:pt x="21113" y="18609"/>
                    <a:pt x="21275" y="18609"/>
                    <a:pt x="21113" y="18775"/>
                  </a:cubicBezTo>
                  <a:cubicBezTo>
                    <a:pt x="21113" y="18609"/>
                    <a:pt x="20950" y="18775"/>
                    <a:pt x="20788" y="18775"/>
                  </a:cubicBezTo>
                  <a:cubicBezTo>
                    <a:pt x="20788" y="18775"/>
                    <a:pt x="20788" y="18775"/>
                    <a:pt x="20626" y="18942"/>
                  </a:cubicBezTo>
                  <a:cubicBezTo>
                    <a:pt x="20626" y="18942"/>
                    <a:pt x="20463" y="18942"/>
                    <a:pt x="20463" y="18942"/>
                  </a:cubicBezTo>
                  <a:cubicBezTo>
                    <a:pt x="20463" y="19108"/>
                    <a:pt x="20301" y="19108"/>
                    <a:pt x="20301" y="19108"/>
                  </a:cubicBezTo>
                  <a:cubicBezTo>
                    <a:pt x="20301" y="19108"/>
                    <a:pt x="20301" y="19108"/>
                    <a:pt x="20301" y="19108"/>
                  </a:cubicBezTo>
                  <a:cubicBezTo>
                    <a:pt x="20301" y="19108"/>
                    <a:pt x="20138" y="19274"/>
                    <a:pt x="20138" y="19274"/>
                  </a:cubicBezTo>
                  <a:cubicBezTo>
                    <a:pt x="20138" y="19274"/>
                    <a:pt x="20138" y="19440"/>
                    <a:pt x="19976" y="19440"/>
                  </a:cubicBezTo>
                  <a:cubicBezTo>
                    <a:pt x="19976" y="19440"/>
                    <a:pt x="19976" y="19440"/>
                    <a:pt x="19976" y="19606"/>
                  </a:cubicBezTo>
                  <a:cubicBezTo>
                    <a:pt x="20138" y="19440"/>
                    <a:pt x="20138" y="19440"/>
                    <a:pt x="20138" y="19606"/>
                  </a:cubicBezTo>
                  <a:cubicBezTo>
                    <a:pt x="20138" y="19606"/>
                    <a:pt x="20138" y="19606"/>
                    <a:pt x="20138" y="19606"/>
                  </a:cubicBezTo>
                  <a:cubicBezTo>
                    <a:pt x="20138" y="19606"/>
                    <a:pt x="20138" y="19606"/>
                    <a:pt x="20138" y="19606"/>
                  </a:cubicBezTo>
                  <a:cubicBezTo>
                    <a:pt x="20301" y="19772"/>
                    <a:pt x="20138" y="19606"/>
                    <a:pt x="19976" y="19772"/>
                  </a:cubicBezTo>
                  <a:cubicBezTo>
                    <a:pt x="20138" y="19772"/>
                    <a:pt x="20138" y="19772"/>
                    <a:pt x="19976" y="19938"/>
                  </a:cubicBezTo>
                  <a:cubicBezTo>
                    <a:pt x="20138" y="19938"/>
                    <a:pt x="20138" y="19938"/>
                    <a:pt x="20138" y="19938"/>
                  </a:cubicBezTo>
                  <a:cubicBezTo>
                    <a:pt x="20138" y="19938"/>
                    <a:pt x="19976" y="19938"/>
                    <a:pt x="19976" y="19938"/>
                  </a:cubicBezTo>
                  <a:cubicBezTo>
                    <a:pt x="20138" y="19938"/>
                    <a:pt x="19976" y="19938"/>
                    <a:pt x="20138" y="19938"/>
                  </a:cubicBezTo>
                  <a:cubicBezTo>
                    <a:pt x="20138" y="19938"/>
                    <a:pt x="20301" y="20105"/>
                    <a:pt x="20301" y="20105"/>
                  </a:cubicBezTo>
                  <a:cubicBezTo>
                    <a:pt x="20301" y="20105"/>
                    <a:pt x="20138" y="20271"/>
                    <a:pt x="20138" y="20271"/>
                  </a:cubicBezTo>
                  <a:cubicBezTo>
                    <a:pt x="20138" y="20271"/>
                    <a:pt x="20138" y="20437"/>
                    <a:pt x="20138" y="20437"/>
                  </a:cubicBezTo>
                  <a:cubicBezTo>
                    <a:pt x="20138" y="20437"/>
                    <a:pt x="20301" y="20437"/>
                    <a:pt x="20301" y="20437"/>
                  </a:cubicBezTo>
                  <a:cubicBezTo>
                    <a:pt x="20301" y="20437"/>
                    <a:pt x="20463" y="20437"/>
                    <a:pt x="20301" y="20437"/>
                  </a:cubicBezTo>
                  <a:cubicBezTo>
                    <a:pt x="20301" y="20603"/>
                    <a:pt x="20463" y="20437"/>
                    <a:pt x="20301" y="20603"/>
                  </a:cubicBezTo>
                  <a:cubicBezTo>
                    <a:pt x="20463" y="20603"/>
                    <a:pt x="20301" y="20603"/>
                    <a:pt x="20301" y="20603"/>
                  </a:cubicBezTo>
                  <a:cubicBezTo>
                    <a:pt x="20301" y="20769"/>
                    <a:pt x="20301" y="20769"/>
                    <a:pt x="20138" y="20769"/>
                  </a:cubicBezTo>
                  <a:cubicBezTo>
                    <a:pt x="20138" y="20769"/>
                    <a:pt x="20301" y="20769"/>
                    <a:pt x="20301" y="20769"/>
                  </a:cubicBezTo>
                  <a:cubicBezTo>
                    <a:pt x="20301" y="20769"/>
                    <a:pt x="20301" y="20769"/>
                    <a:pt x="20301" y="20769"/>
                  </a:cubicBezTo>
                  <a:cubicBezTo>
                    <a:pt x="20301" y="20769"/>
                    <a:pt x="20301" y="20769"/>
                    <a:pt x="20301" y="20769"/>
                  </a:cubicBezTo>
                  <a:cubicBezTo>
                    <a:pt x="20301" y="20935"/>
                    <a:pt x="20463" y="20769"/>
                    <a:pt x="20626" y="20935"/>
                  </a:cubicBezTo>
                  <a:cubicBezTo>
                    <a:pt x="20463" y="20935"/>
                    <a:pt x="20301" y="20935"/>
                    <a:pt x="20301" y="21102"/>
                  </a:cubicBezTo>
                  <a:cubicBezTo>
                    <a:pt x="20301" y="21102"/>
                    <a:pt x="20463" y="21102"/>
                    <a:pt x="20463" y="21102"/>
                  </a:cubicBezTo>
                  <a:cubicBezTo>
                    <a:pt x="20463" y="21102"/>
                    <a:pt x="20463" y="21268"/>
                    <a:pt x="20463" y="21268"/>
                  </a:cubicBezTo>
                  <a:cubicBezTo>
                    <a:pt x="20626" y="21268"/>
                    <a:pt x="20626" y="21268"/>
                    <a:pt x="20788" y="21268"/>
                  </a:cubicBezTo>
                  <a:cubicBezTo>
                    <a:pt x="20788" y="21268"/>
                    <a:pt x="20788" y="21268"/>
                    <a:pt x="20788" y="21268"/>
                  </a:cubicBezTo>
                  <a:cubicBezTo>
                    <a:pt x="20788" y="21268"/>
                    <a:pt x="20788" y="21268"/>
                    <a:pt x="20788" y="21268"/>
                  </a:cubicBezTo>
                  <a:cubicBezTo>
                    <a:pt x="20788" y="21268"/>
                    <a:pt x="20788" y="21434"/>
                    <a:pt x="20950" y="21434"/>
                  </a:cubicBezTo>
                  <a:cubicBezTo>
                    <a:pt x="20788" y="21434"/>
                    <a:pt x="21113" y="21600"/>
                    <a:pt x="21113" y="21434"/>
                  </a:cubicBezTo>
                  <a:cubicBezTo>
                    <a:pt x="21113" y="21434"/>
                    <a:pt x="21113" y="21434"/>
                    <a:pt x="20950" y="21434"/>
                  </a:cubicBezTo>
                  <a:cubicBezTo>
                    <a:pt x="20950" y="21434"/>
                    <a:pt x="20950" y="21434"/>
                    <a:pt x="20950" y="21434"/>
                  </a:cubicBezTo>
                  <a:cubicBezTo>
                    <a:pt x="21113" y="21268"/>
                    <a:pt x="21113" y="21268"/>
                    <a:pt x="21113" y="21102"/>
                  </a:cubicBezTo>
                  <a:cubicBezTo>
                    <a:pt x="21113" y="21102"/>
                    <a:pt x="21275" y="20935"/>
                    <a:pt x="21113" y="21102"/>
                  </a:cubicBezTo>
                  <a:cubicBezTo>
                    <a:pt x="21113" y="20935"/>
                    <a:pt x="21113" y="20935"/>
                    <a:pt x="21275" y="20935"/>
                  </a:cubicBezTo>
                  <a:cubicBezTo>
                    <a:pt x="21275" y="20935"/>
                    <a:pt x="21275" y="20935"/>
                    <a:pt x="21275" y="20935"/>
                  </a:cubicBezTo>
                  <a:cubicBezTo>
                    <a:pt x="21438" y="20769"/>
                    <a:pt x="21275" y="20437"/>
                    <a:pt x="21275" y="20271"/>
                  </a:cubicBezTo>
                  <a:cubicBezTo>
                    <a:pt x="21275" y="20271"/>
                    <a:pt x="21438" y="20105"/>
                    <a:pt x="21600" y="19938"/>
                  </a:cubicBezTo>
                  <a:cubicBezTo>
                    <a:pt x="21600" y="19938"/>
                    <a:pt x="21600" y="19772"/>
                    <a:pt x="21600" y="19606"/>
                  </a:cubicBezTo>
                  <a:close/>
                  <a:moveTo>
                    <a:pt x="16565" y="18111"/>
                  </a:moveTo>
                  <a:cubicBezTo>
                    <a:pt x="16565" y="18111"/>
                    <a:pt x="16565" y="18111"/>
                    <a:pt x="16403" y="18111"/>
                  </a:cubicBezTo>
                  <a:cubicBezTo>
                    <a:pt x="16565" y="18111"/>
                    <a:pt x="16565" y="18111"/>
                    <a:pt x="16565" y="18111"/>
                  </a:cubicBezTo>
                  <a:close/>
                  <a:moveTo>
                    <a:pt x="5359" y="11797"/>
                  </a:moveTo>
                  <a:cubicBezTo>
                    <a:pt x="5197" y="11631"/>
                    <a:pt x="5197" y="11631"/>
                    <a:pt x="5035" y="11631"/>
                  </a:cubicBezTo>
                  <a:cubicBezTo>
                    <a:pt x="5197" y="11631"/>
                    <a:pt x="5197" y="11797"/>
                    <a:pt x="5197" y="11797"/>
                  </a:cubicBezTo>
                  <a:cubicBezTo>
                    <a:pt x="5197" y="11963"/>
                    <a:pt x="5359" y="12129"/>
                    <a:pt x="5359" y="12129"/>
                  </a:cubicBezTo>
                  <a:cubicBezTo>
                    <a:pt x="5359" y="11963"/>
                    <a:pt x="5359" y="11963"/>
                    <a:pt x="5359" y="11963"/>
                  </a:cubicBezTo>
                  <a:cubicBezTo>
                    <a:pt x="5359" y="11797"/>
                    <a:pt x="5359" y="11797"/>
                    <a:pt x="5359" y="11797"/>
                  </a:cubicBezTo>
                  <a:close/>
                  <a:moveTo>
                    <a:pt x="5035" y="11132"/>
                  </a:moveTo>
                  <a:cubicBezTo>
                    <a:pt x="5035" y="11132"/>
                    <a:pt x="4872" y="11132"/>
                    <a:pt x="4872" y="11132"/>
                  </a:cubicBezTo>
                  <a:cubicBezTo>
                    <a:pt x="4872" y="11298"/>
                    <a:pt x="5035" y="11298"/>
                    <a:pt x="5035" y="11298"/>
                  </a:cubicBezTo>
                  <a:cubicBezTo>
                    <a:pt x="5197" y="11298"/>
                    <a:pt x="5197" y="11465"/>
                    <a:pt x="5359" y="11298"/>
                  </a:cubicBezTo>
                  <a:cubicBezTo>
                    <a:pt x="5197" y="11298"/>
                    <a:pt x="5197" y="11298"/>
                    <a:pt x="5035" y="11298"/>
                  </a:cubicBezTo>
                  <a:cubicBezTo>
                    <a:pt x="5035" y="11132"/>
                    <a:pt x="5035" y="11132"/>
                    <a:pt x="5035" y="11132"/>
                  </a:cubicBezTo>
                  <a:cubicBezTo>
                    <a:pt x="5035" y="11298"/>
                    <a:pt x="5035" y="11298"/>
                    <a:pt x="4872" y="11132"/>
                  </a:cubicBezTo>
                  <a:cubicBezTo>
                    <a:pt x="4872" y="11132"/>
                    <a:pt x="5035" y="11132"/>
                    <a:pt x="5035" y="11132"/>
                  </a:cubicBezTo>
                  <a:close/>
                  <a:moveTo>
                    <a:pt x="3898" y="9637"/>
                  </a:moveTo>
                  <a:cubicBezTo>
                    <a:pt x="3898" y="9471"/>
                    <a:pt x="3898" y="9305"/>
                    <a:pt x="3735" y="9471"/>
                  </a:cubicBezTo>
                  <a:cubicBezTo>
                    <a:pt x="3735" y="9471"/>
                    <a:pt x="3735" y="9471"/>
                    <a:pt x="3898" y="9637"/>
                  </a:cubicBezTo>
                  <a:cubicBezTo>
                    <a:pt x="3898" y="9471"/>
                    <a:pt x="3898" y="9637"/>
                    <a:pt x="3898" y="9637"/>
                  </a:cubicBezTo>
                  <a:cubicBezTo>
                    <a:pt x="3898" y="9637"/>
                    <a:pt x="4060" y="9637"/>
                    <a:pt x="3898" y="9637"/>
                  </a:cubicBezTo>
                  <a:close/>
                  <a:moveTo>
                    <a:pt x="19326" y="4985"/>
                  </a:moveTo>
                  <a:cubicBezTo>
                    <a:pt x="19164" y="4818"/>
                    <a:pt x="19002" y="4818"/>
                    <a:pt x="18839" y="4818"/>
                  </a:cubicBezTo>
                  <a:cubicBezTo>
                    <a:pt x="18677" y="4818"/>
                    <a:pt x="18677" y="4818"/>
                    <a:pt x="18514" y="4818"/>
                  </a:cubicBezTo>
                  <a:cubicBezTo>
                    <a:pt x="18514" y="4652"/>
                    <a:pt x="18352" y="4652"/>
                    <a:pt x="18352" y="4486"/>
                  </a:cubicBezTo>
                  <a:cubicBezTo>
                    <a:pt x="18189" y="4486"/>
                    <a:pt x="18189" y="4652"/>
                    <a:pt x="18189" y="4652"/>
                  </a:cubicBezTo>
                  <a:cubicBezTo>
                    <a:pt x="18027" y="4652"/>
                    <a:pt x="17865" y="4652"/>
                    <a:pt x="17865" y="4652"/>
                  </a:cubicBezTo>
                  <a:cubicBezTo>
                    <a:pt x="17865" y="4652"/>
                    <a:pt x="17865" y="4652"/>
                    <a:pt x="17702" y="4652"/>
                  </a:cubicBezTo>
                  <a:cubicBezTo>
                    <a:pt x="17702" y="4652"/>
                    <a:pt x="17702" y="4486"/>
                    <a:pt x="17702" y="4486"/>
                  </a:cubicBezTo>
                  <a:cubicBezTo>
                    <a:pt x="17702" y="4486"/>
                    <a:pt x="17540" y="4486"/>
                    <a:pt x="17540" y="4486"/>
                  </a:cubicBezTo>
                  <a:cubicBezTo>
                    <a:pt x="17377" y="4486"/>
                    <a:pt x="17540" y="4486"/>
                    <a:pt x="17377" y="4486"/>
                  </a:cubicBezTo>
                  <a:cubicBezTo>
                    <a:pt x="17377" y="4652"/>
                    <a:pt x="17215" y="4652"/>
                    <a:pt x="17215" y="4486"/>
                  </a:cubicBezTo>
                  <a:cubicBezTo>
                    <a:pt x="17215" y="4486"/>
                    <a:pt x="17215" y="4486"/>
                    <a:pt x="17215" y="4486"/>
                  </a:cubicBezTo>
                  <a:cubicBezTo>
                    <a:pt x="17215" y="4320"/>
                    <a:pt x="17053" y="4320"/>
                    <a:pt x="17053" y="4154"/>
                  </a:cubicBezTo>
                  <a:cubicBezTo>
                    <a:pt x="17053" y="4154"/>
                    <a:pt x="17053" y="4154"/>
                    <a:pt x="17053" y="3988"/>
                  </a:cubicBezTo>
                  <a:cubicBezTo>
                    <a:pt x="16890" y="3822"/>
                    <a:pt x="16890" y="3822"/>
                    <a:pt x="16728" y="3822"/>
                  </a:cubicBezTo>
                  <a:cubicBezTo>
                    <a:pt x="16728" y="3822"/>
                    <a:pt x="16728" y="3822"/>
                    <a:pt x="16565" y="3822"/>
                  </a:cubicBezTo>
                  <a:cubicBezTo>
                    <a:pt x="16565" y="3822"/>
                    <a:pt x="16565" y="3655"/>
                    <a:pt x="16403" y="3822"/>
                  </a:cubicBezTo>
                  <a:cubicBezTo>
                    <a:pt x="16403" y="3822"/>
                    <a:pt x="16403" y="3822"/>
                    <a:pt x="16241" y="3822"/>
                  </a:cubicBezTo>
                  <a:cubicBezTo>
                    <a:pt x="16078" y="3822"/>
                    <a:pt x="16078" y="3655"/>
                    <a:pt x="15916" y="3655"/>
                  </a:cubicBezTo>
                  <a:cubicBezTo>
                    <a:pt x="15753" y="3655"/>
                    <a:pt x="15753" y="3655"/>
                    <a:pt x="15591" y="3655"/>
                  </a:cubicBezTo>
                  <a:cubicBezTo>
                    <a:pt x="15591" y="3655"/>
                    <a:pt x="15591" y="3655"/>
                    <a:pt x="15591" y="3655"/>
                  </a:cubicBezTo>
                  <a:cubicBezTo>
                    <a:pt x="15429" y="3655"/>
                    <a:pt x="15429" y="3822"/>
                    <a:pt x="15429" y="3822"/>
                  </a:cubicBezTo>
                  <a:cubicBezTo>
                    <a:pt x="15429" y="3655"/>
                    <a:pt x="15429" y="3655"/>
                    <a:pt x="15429" y="3655"/>
                  </a:cubicBezTo>
                  <a:cubicBezTo>
                    <a:pt x="15266" y="3489"/>
                    <a:pt x="15266" y="3489"/>
                    <a:pt x="15266" y="3489"/>
                  </a:cubicBezTo>
                  <a:cubicBezTo>
                    <a:pt x="15266" y="3489"/>
                    <a:pt x="15104" y="3489"/>
                    <a:pt x="15104" y="3489"/>
                  </a:cubicBezTo>
                  <a:cubicBezTo>
                    <a:pt x="15104" y="3489"/>
                    <a:pt x="15104" y="3323"/>
                    <a:pt x="15104" y="3323"/>
                  </a:cubicBezTo>
                  <a:cubicBezTo>
                    <a:pt x="15104" y="3323"/>
                    <a:pt x="15104" y="3323"/>
                    <a:pt x="14941" y="3323"/>
                  </a:cubicBezTo>
                  <a:cubicBezTo>
                    <a:pt x="14941" y="3323"/>
                    <a:pt x="14779" y="3157"/>
                    <a:pt x="14779" y="3157"/>
                  </a:cubicBezTo>
                  <a:cubicBezTo>
                    <a:pt x="14617" y="2991"/>
                    <a:pt x="14617" y="3157"/>
                    <a:pt x="14617" y="2991"/>
                  </a:cubicBezTo>
                  <a:cubicBezTo>
                    <a:pt x="14454" y="2991"/>
                    <a:pt x="14454" y="3157"/>
                    <a:pt x="14454" y="2991"/>
                  </a:cubicBezTo>
                  <a:cubicBezTo>
                    <a:pt x="14454" y="2991"/>
                    <a:pt x="14454" y="2825"/>
                    <a:pt x="14454" y="2825"/>
                  </a:cubicBezTo>
                  <a:cubicBezTo>
                    <a:pt x="14454" y="2658"/>
                    <a:pt x="14454" y="2825"/>
                    <a:pt x="14454" y="2658"/>
                  </a:cubicBezTo>
                  <a:cubicBezTo>
                    <a:pt x="14292" y="2658"/>
                    <a:pt x="14454" y="2326"/>
                    <a:pt x="14454" y="2326"/>
                  </a:cubicBezTo>
                  <a:cubicBezTo>
                    <a:pt x="14454" y="2326"/>
                    <a:pt x="14454" y="2160"/>
                    <a:pt x="14454" y="2160"/>
                  </a:cubicBezTo>
                  <a:cubicBezTo>
                    <a:pt x="14129" y="2326"/>
                    <a:pt x="14292" y="2492"/>
                    <a:pt x="14129" y="2658"/>
                  </a:cubicBezTo>
                  <a:cubicBezTo>
                    <a:pt x="13967" y="2658"/>
                    <a:pt x="13805" y="2658"/>
                    <a:pt x="13805" y="2658"/>
                  </a:cubicBezTo>
                  <a:cubicBezTo>
                    <a:pt x="13642" y="2658"/>
                    <a:pt x="13480" y="2658"/>
                    <a:pt x="13317" y="2658"/>
                  </a:cubicBezTo>
                  <a:cubicBezTo>
                    <a:pt x="13317" y="2492"/>
                    <a:pt x="13480" y="2492"/>
                    <a:pt x="13480" y="2492"/>
                  </a:cubicBezTo>
                  <a:cubicBezTo>
                    <a:pt x="13480" y="2326"/>
                    <a:pt x="13317" y="2326"/>
                    <a:pt x="13317" y="2326"/>
                  </a:cubicBezTo>
                  <a:cubicBezTo>
                    <a:pt x="13317" y="2160"/>
                    <a:pt x="13480" y="1994"/>
                    <a:pt x="13480" y="1994"/>
                  </a:cubicBezTo>
                  <a:cubicBezTo>
                    <a:pt x="13480" y="1828"/>
                    <a:pt x="13480" y="1828"/>
                    <a:pt x="13480" y="1994"/>
                  </a:cubicBezTo>
                  <a:cubicBezTo>
                    <a:pt x="13317" y="1994"/>
                    <a:pt x="13317" y="1828"/>
                    <a:pt x="13317" y="1828"/>
                  </a:cubicBezTo>
                  <a:cubicBezTo>
                    <a:pt x="13155" y="1662"/>
                    <a:pt x="13155" y="1828"/>
                    <a:pt x="12992" y="1828"/>
                  </a:cubicBezTo>
                  <a:cubicBezTo>
                    <a:pt x="12830" y="1828"/>
                    <a:pt x="12830" y="1662"/>
                    <a:pt x="12668" y="1828"/>
                  </a:cubicBezTo>
                  <a:cubicBezTo>
                    <a:pt x="12668" y="1828"/>
                    <a:pt x="12668" y="1662"/>
                    <a:pt x="12668" y="1495"/>
                  </a:cubicBezTo>
                  <a:cubicBezTo>
                    <a:pt x="12668" y="1329"/>
                    <a:pt x="12505" y="1495"/>
                    <a:pt x="12505" y="1329"/>
                  </a:cubicBezTo>
                  <a:cubicBezTo>
                    <a:pt x="12343" y="1329"/>
                    <a:pt x="12505" y="1329"/>
                    <a:pt x="12343" y="1329"/>
                  </a:cubicBezTo>
                  <a:cubicBezTo>
                    <a:pt x="12343" y="1329"/>
                    <a:pt x="12343" y="1495"/>
                    <a:pt x="12180" y="1329"/>
                  </a:cubicBezTo>
                  <a:cubicBezTo>
                    <a:pt x="12018" y="1329"/>
                    <a:pt x="12018" y="1163"/>
                    <a:pt x="12018" y="997"/>
                  </a:cubicBezTo>
                  <a:cubicBezTo>
                    <a:pt x="12018" y="831"/>
                    <a:pt x="12018" y="831"/>
                    <a:pt x="12018" y="831"/>
                  </a:cubicBezTo>
                  <a:cubicBezTo>
                    <a:pt x="11856" y="665"/>
                    <a:pt x="11856" y="665"/>
                    <a:pt x="11693" y="665"/>
                  </a:cubicBezTo>
                  <a:cubicBezTo>
                    <a:pt x="11693" y="831"/>
                    <a:pt x="11531" y="831"/>
                    <a:pt x="11531" y="831"/>
                  </a:cubicBezTo>
                  <a:cubicBezTo>
                    <a:pt x="11368" y="831"/>
                    <a:pt x="11368" y="665"/>
                    <a:pt x="11206" y="665"/>
                  </a:cubicBezTo>
                  <a:cubicBezTo>
                    <a:pt x="11206" y="498"/>
                    <a:pt x="11206" y="665"/>
                    <a:pt x="11044" y="498"/>
                  </a:cubicBezTo>
                  <a:cubicBezTo>
                    <a:pt x="11044" y="498"/>
                    <a:pt x="11044" y="332"/>
                    <a:pt x="11044" y="332"/>
                  </a:cubicBezTo>
                  <a:cubicBezTo>
                    <a:pt x="11044" y="166"/>
                    <a:pt x="11044" y="166"/>
                    <a:pt x="11044" y="0"/>
                  </a:cubicBezTo>
                  <a:cubicBezTo>
                    <a:pt x="10881" y="0"/>
                    <a:pt x="11044" y="0"/>
                    <a:pt x="10881" y="0"/>
                  </a:cubicBezTo>
                  <a:cubicBezTo>
                    <a:pt x="10719" y="0"/>
                    <a:pt x="10556" y="0"/>
                    <a:pt x="10232" y="166"/>
                  </a:cubicBezTo>
                  <a:cubicBezTo>
                    <a:pt x="10069" y="166"/>
                    <a:pt x="9907" y="166"/>
                    <a:pt x="9744" y="332"/>
                  </a:cubicBezTo>
                  <a:cubicBezTo>
                    <a:pt x="9744" y="332"/>
                    <a:pt x="9582" y="498"/>
                    <a:pt x="9582" y="498"/>
                  </a:cubicBezTo>
                  <a:cubicBezTo>
                    <a:pt x="9582" y="498"/>
                    <a:pt x="9582" y="498"/>
                    <a:pt x="9582" y="665"/>
                  </a:cubicBezTo>
                  <a:cubicBezTo>
                    <a:pt x="9582" y="665"/>
                    <a:pt x="9582" y="831"/>
                    <a:pt x="9582" y="997"/>
                  </a:cubicBezTo>
                  <a:cubicBezTo>
                    <a:pt x="9582" y="997"/>
                    <a:pt x="9582" y="1163"/>
                    <a:pt x="9582" y="1163"/>
                  </a:cubicBezTo>
                  <a:cubicBezTo>
                    <a:pt x="9582" y="1163"/>
                    <a:pt x="9582" y="1163"/>
                    <a:pt x="9582" y="1163"/>
                  </a:cubicBezTo>
                  <a:cubicBezTo>
                    <a:pt x="9582" y="1329"/>
                    <a:pt x="9582" y="1329"/>
                    <a:pt x="9582" y="1329"/>
                  </a:cubicBezTo>
                  <a:cubicBezTo>
                    <a:pt x="9582" y="1495"/>
                    <a:pt x="9420" y="1662"/>
                    <a:pt x="9582" y="1662"/>
                  </a:cubicBezTo>
                  <a:cubicBezTo>
                    <a:pt x="9582" y="1662"/>
                    <a:pt x="9582" y="1662"/>
                    <a:pt x="9582" y="1662"/>
                  </a:cubicBezTo>
                  <a:cubicBezTo>
                    <a:pt x="9582" y="1828"/>
                    <a:pt x="9420" y="1994"/>
                    <a:pt x="9744" y="1994"/>
                  </a:cubicBezTo>
                  <a:cubicBezTo>
                    <a:pt x="9744" y="1994"/>
                    <a:pt x="9744" y="1994"/>
                    <a:pt x="9582" y="1994"/>
                  </a:cubicBezTo>
                  <a:cubicBezTo>
                    <a:pt x="9582" y="1994"/>
                    <a:pt x="9744" y="2160"/>
                    <a:pt x="9744" y="2160"/>
                  </a:cubicBezTo>
                  <a:cubicBezTo>
                    <a:pt x="9582" y="2160"/>
                    <a:pt x="9582" y="1994"/>
                    <a:pt x="9582" y="1994"/>
                  </a:cubicBezTo>
                  <a:cubicBezTo>
                    <a:pt x="9420" y="1994"/>
                    <a:pt x="9420" y="2160"/>
                    <a:pt x="9420" y="2160"/>
                  </a:cubicBezTo>
                  <a:cubicBezTo>
                    <a:pt x="9257" y="2326"/>
                    <a:pt x="9257" y="2492"/>
                    <a:pt x="9095" y="2658"/>
                  </a:cubicBezTo>
                  <a:cubicBezTo>
                    <a:pt x="8770" y="2825"/>
                    <a:pt x="8283" y="2825"/>
                    <a:pt x="7958" y="2991"/>
                  </a:cubicBezTo>
                  <a:cubicBezTo>
                    <a:pt x="7795" y="2991"/>
                    <a:pt x="7795" y="3157"/>
                    <a:pt x="7633" y="3157"/>
                  </a:cubicBezTo>
                  <a:cubicBezTo>
                    <a:pt x="7471" y="3323"/>
                    <a:pt x="7471" y="3323"/>
                    <a:pt x="7308" y="3489"/>
                  </a:cubicBezTo>
                  <a:cubicBezTo>
                    <a:pt x="7308" y="3655"/>
                    <a:pt x="7308" y="3655"/>
                    <a:pt x="7471" y="3822"/>
                  </a:cubicBezTo>
                  <a:cubicBezTo>
                    <a:pt x="7633" y="3822"/>
                    <a:pt x="7795" y="3822"/>
                    <a:pt x="7958" y="3822"/>
                  </a:cubicBezTo>
                  <a:cubicBezTo>
                    <a:pt x="7795" y="3822"/>
                    <a:pt x="7633" y="3822"/>
                    <a:pt x="7633" y="3822"/>
                  </a:cubicBezTo>
                  <a:cubicBezTo>
                    <a:pt x="7471" y="3988"/>
                    <a:pt x="7471" y="3988"/>
                    <a:pt x="7308" y="3988"/>
                  </a:cubicBezTo>
                  <a:cubicBezTo>
                    <a:pt x="7146" y="4154"/>
                    <a:pt x="7146" y="4154"/>
                    <a:pt x="6983" y="4154"/>
                  </a:cubicBezTo>
                  <a:cubicBezTo>
                    <a:pt x="6821" y="4320"/>
                    <a:pt x="6821" y="4154"/>
                    <a:pt x="6659" y="4154"/>
                  </a:cubicBezTo>
                  <a:cubicBezTo>
                    <a:pt x="6496" y="4154"/>
                    <a:pt x="6171" y="4154"/>
                    <a:pt x="6009" y="3988"/>
                  </a:cubicBezTo>
                  <a:cubicBezTo>
                    <a:pt x="6009" y="3988"/>
                    <a:pt x="5522" y="3822"/>
                    <a:pt x="5522" y="4154"/>
                  </a:cubicBezTo>
                  <a:cubicBezTo>
                    <a:pt x="5522" y="4154"/>
                    <a:pt x="5522" y="4154"/>
                    <a:pt x="5359" y="4154"/>
                  </a:cubicBezTo>
                  <a:cubicBezTo>
                    <a:pt x="5522" y="3988"/>
                    <a:pt x="5197" y="3822"/>
                    <a:pt x="5197" y="3655"/>
                  </a:cubicBezTo>
                  <a:cubicBezTo>
                    <a:pt x="5197" y="3489"/>
                    <a:pt x="5359" y="3489"/>
                    <a:pt x="5359" y="3489"/>
                  </a:cubicBezTo>
                  <a:cubicBezTo>
                    <a:pt x="5359" y="3157"/>
                    <a:pt x="5197" y="3157"/>
                    <a:pt x="5035" y="3323"/>
                  </a:cubicBezTo>
                  <a:cubicBezTo>
                    <a:pt x="4872" y="3323"/>
                    <a:pt x="4872" y="3323"/>
                    <a:pt x="4872" y="3323"/>
                  </a:cubicBezTo>
                  <a:cubicBezTo>
                    <a:pt x="4710" y="3323"/>
                    <a:pt x="4872" y="3323"/>
                    <a:pt x="4710" y="3323"/>
                  </a:cubicBezTo>
                  <a:cubicBezTo>
                    <a:pt x="4710" y="3323"/>
                    <a:pt x="4547" y="3323"/>
                    <a:pt x="4547" y="3323"/>
                  </a:cubicBezTo>
                  <a:cubicBezTo>
                    <a:pt x="4547" y="3323"/>
                    <a:pt x="4547" y="3323"/>
                    <a:pt x="4385" y="3323"/>
                  </a:cubicBezTo>
                  <a:cubicBezTo>
                    <a:pt x="4385" y="3323"/>
                    <a:pt x="4385" y="3157"/>
                    <a:pt x="4385" y="3157"/>
                  </a:cubicBezTo>
                  <a:cubicBezTo>
                    <a:pt x="4223" y="3323"/>
                    <a:pt x="4385" y="3323"/>
                    <a:pt x="4385" y="3323"/>
                  </a:cubicBezTo>
                  <a:cubicBezTo>
                    <a:pt x="4385" y="3489"/>
                    <a:pt x="4385" y="3489"/>
                    <a:pt x="4385" y="3489"/>
                  </a:cubicBezTo>
                  <a:cubicBezTo>
                    <a:pt x="4385" y="3655"/>
                    <a:pt x="4385" y="3655"/>
                    <a:pt x="4385" y="3655"/>
                  </a:cubicBezTo>
                  <a:cubicBezTo>
                    <a:pt x="4385" y="3822"/>
                    <a:pt x="4385" y="3822"/>
                    <a:pt x="4385" y="3822"/>
                  </a:cubicBezTo>
                  <a:cubicBezTo>
                    <a:pt x="4547" y="3988"/>
                    <a:pt x="4385" y="3988"/>
                    <a:pt x="4547" y="3988"/>
                  </a:cubicBezTo>
                  <a:cubicBezTo>
                    <a:pt x="4547" y="3988"/>
                    <a:pt x="4547" y="4154"/>
                    <a:pt x="4547" y="4154"/>
                  </a:cubicBezTo>
                  <a:cubicBezTo>
                    <a:pt x="4547" y="4154"/>
                    <a:pt x="4710" y="4154"/>
                    <a:pt x="4710" y="4154"/>
                  </a:cubicBezTo>
                  <a:cubicBezTo>
                    <a:pt x="4710" y="4154"/>
                    <a:pt x="4710" y="4154"/>
                    <a:pt x="4710" y="4154"/>
                  </a:cubicBezTo>
                  <a:cubicBezTo>
                    <a:pt x="4710" y="4154"/>
                    <a:pt x="4710" y="4154"/>
                    <a:pt x="4710" y="4320"/>
                  </a:cubicBezTo>
                  <a:cubicBezTo>
                    <a:pt x="4710" y="4320"/>
                    <a:pt x="4710" y="4320"/>
                    <a:pt x="4710" y="4320"/>
                  </a:cubicBezTo>
                  <a:cubicBezTo>
                    <a:pt x="4710" y="4320"/>
                    <a:pt x="4872" y="4320"/>
                    <a:pt x="4872" y="4320"/>
                  </a:cubicBezTo>
                  <a:cubicBezTo>
                    <a:pt x="4710" y="4320"/>
                    <a:pt x="4872" y="4486"/>
                    <a:pt x="4872" y="4652"/>
                  </a:cubicBezTo>
                  <a:cubicBezTo>
                    <a:pt x="4872" y="4486"/>
                    <a:pt x="4872" y="4652"/>
                    <a:pt x="4872" y="4652"/>
                  </a:cubicBezTo>
                  <a:cubicBezTo>
                    <a:pt x="4710" y="4652"/>
                    <a:pt x="4710" y="4818"/>
                    <a:pt x="4872" y="4818"/>
                  </a:cubicBezTo>
                  <a:cubicBezTo>
                    <a:pt x="4872" y="4818"/>
                    <a:pt x="4872" y="4818"/>
                    <a:pt x="4872" y="4818"/>
                  </a:cubicBezTo>
                  <a:cubicBezTo>
                    <a:pt x="4872" y="4818"/>
                    <a:pt x="4872" y="4985"/>
                    <a:pt x="4872" y="5151"/>
                  </a:cubicBezTo>
                  <a:cubicBezTo>
                    <a:pt x="4872" y="5151"/>
                    <a:pt x="4872" y="5151"/>
                    <a:pt x="4872" y="5151"/>
                  </a:cubicBezTo>
                  <a:cubicBezTo>
                    <a:pt x="4872" y="5151"/>
                    <a:pt x="4872" y="5151"/>
                    <a:pt x="4710" y="5317"/>
                  </a:cubicBezTo>
                  <a:cubicBezTo>
                    <a:pt x="4872" y="5317"/>
                    <a:pt x="4872" y="5483"/>
                    <a:pt x="4872" y="5483"/>
                  </a:cubicBezTo>
                  <a:cubicBezTo>
                    <a:pt x="4872" y="5649"/>
                    <a:pt x="5035" y="5649"/>
                    <a:pt x="5035" y="5649"/>
                  </a:cubicBezTo>
                  <a:cubicBezTo>
                    <a:pt x="5035" y="5649"/>
                    <a:pt x="5197" y="5649"/>
                    <a:pt x="5197" y="5815"/>
                  </a:cubicBezTo>
                  <a:cubicBezTo>
                    <a:pt x="5035" y="5649"/>
                    <a:pt x="4872" y="5815"/>
                    <a:pt x="4710" y="5815"/>
                  </a:cubicBezTo>
                  <a:cubicBezTo>
                    <a:pt x="4547" y="5815"/>
                    <a:pt x="4385" y="5815"/>
                    <a:pt x="4385" y="5815"/>
                  </a:cubicBezTo>
                  <a:cubicBezTo>
                    <a:pt x="4385" y="5649"/>
                    <a:pt x="4385" y="5649"/>
                    <a:pt x="4385" y="5649"/>
                  </a:cubicBezTo>
                  <a:cubicBezTo>
                    <a:pt x="4223" y="5649"/>
                    <a:pt x="4060" y="5649"/>
                    <a:pt x="4223" y="5982"/>
                  </a:cubicBezTo>
                  <a:cubicBezTo>
                    <a:pt x="4223" y="5815"/>
                    <a:pt x="4223" y="5815"/>
                    <a:pt x="4223" y="5815"/>
                  </a:cubicBezTo>
                  <a:cubicBezTo>
                    <a:pt x="4223" y="5982"/>
                    <a:pt x="4223" y="5982"/>
                    <a:pt x="4223" y="5982"/>
                  </a:cubicBezTo>
                  <a:cubicBezTo>
                    <a:pt x="4223" y="5982"/>
                    <a:pt x="4223" y="5982"/>
                    <a:pt x="4223" y="5982"/>
                  </a:cubicBezTo>
                  <a:cubicBezTo>
                    <a:pt x="4223" y="5982"/>
                    <a:pt x="4223" y="5815"/>
                    <a:pt x="4223" y="5815"/>
                  </a:cubicBezTo>
                  <a:cubicBezTo>
                    <a:pt x="4060" y="5815"/>
                    <a:pt x="4060" y="5649"/>
                    <a:pt x="3898" y="5815"/>
                  </a:cubicBezTo>
                  <a:cubicBezTo>
                    <a:pt x="4060" y="5815"/>
                    <a:pt x="4060" y="5815"/>
                    <a:pt x="4060" y="5815"/>
                  </a:cubicBezTo>
                  <a:cubicBezTo>
                    <a:pt x="3898" y="5815"/>
                    <a:pt x="3898" y="5815"/>
                    <a:pt x="3898" y="5815"/>
                  </a:cubicBezTo>
                  <a:cubicBezTo>
                    <a:pt x="3898" y="5815"/>
                    <a:pt x="3898" y="5815"/>
                    <a:pt x="3898" y="5815"/>
                  </a:cubicBezTo>
                  <a:cubicBezTo>
                    <a:pt x="3898" y="5815"/>
                    <a:pt x="3898" y="5815"/>
                    <a:pt x="3898" y="5815"/>
                  </a:cubicBezTo>
                  <a:cubicBezTo>
                    <a:pt x="3898" y="5815"/>
                    <a:pt x="3898" y="5815"/>
                    <a:pt x="3735" y="5649"/>
                  </a:cubicBezTo>
                  <a:cubicBezTo>
                    <a:pt x="3735" y="5815"/>
                    <a:pt x="3735" y="5815"/>
                    <a:pt x="3735" y="5815"/>
                  </a:cubicBezTo>
                  <a:cubicBezTo>
                    <a:pt x="3735" y="5815"/>
                    <a:pt x="3735" y="5649"/>
                    <a:pt x="3735" y="5649"/>
                  </a:cubicBezTo>
                  <a:cubicBezTo>
                    <a:pt x="3735" y="5649"/>
                    <a:pt x="3735" y="5649"/>
                    <a:pt x="3735" y="5649"/>
                  </a:cubicBezTo>
                  <a:cubicBezTo>
                    <a:pt x="3573" y="5815"/>
                    <a:pt x="3573" y="5649"/>
                    <a:pt x="3411" y="5649"/>
                  </a:cubicBezTo>
                  <a:cubicBezTo>
                    <a:pt x="3411" y="5815"/>
                    <a:pt x="3411" y="5815"/>
                    <a:pt x="3573" y="5815"/>
                  </a:cubicBezTo>
                  <a:cubicBezTo>
                    <a:pt x="3411" y="5815"/>
                    <a:pt x="3086" y="5982"/>
                    <a:pt x="3248" y="5982"/>
                  </a:cubicBezTo>
                  <a:cubicBezTo>
                    <a:pt x="3086" y="5982"/>
                    <a:pt x="3086" y="5982"/>
                    <a:pt x="3086" y="5982"/>
                  </a:cubicBezTo>
                  <a:cubicBezTo>
                    <a:pt x="3086" y="5982"/>
                    <a:pt x="3086" y="5982"/>
                    <a:pt x="3086" y="5815"/>
                  </a:cubicBezTo>
                  <a:cubicBezTo>
                    <a:pt x="2923" y="5815"/>
                    <a:pt x="2923" y="5815"/>
                    <a:pt x="2923" y="5815"/>
                  </a:cubicBezTo>
                  <a:cubicBezTo>
                    <a:pt x="2923" y="5649"/>
                    <a:pt x="2923" y="5649"/>
                    <a:pt x="2761" y="5649"/>
                  </a:cubicBezTo>
                  <a:cubicBezTo>
                    <a:pt x="2761" y="5649"/>
                    <a:pt x="2761" y="5483"/>
                    <a:pt x="2761" y="5483"/>
                  </a:cubicBezTo>
                  <a:cubicBezTo>
                    <a:pt x="2761" y="5483"/>
                    <a:pt x="2598" y="5483"/>
                    <a:pt x="2598" y="5483"/>
                  </a:cubicBezTo>
                  <a:cubicBezTo>
                    <a:pt x="2598" y="5317"/>
                    <a:pt x="2761" y="5317"/>
                    <a:pt x="2598" y="5317"/>
                  </a:cubicBezTo>
                  <a:cubicBezTo>
                    <a:pt x="2598" y="5317"/>
                    <a:pt x="2598" y="5317"/>
                    <a:pt x="2436" y="5483"/>
                  </a:cubicBezTo>
                  <a:cubicBezTo>
                    <a:pt x="2436" y="5483"/>
                    <a:pt x="2598" y="5317"/>
                    <a:pt x="2598" y="5151"/>
                  </a:cubicBezTo>
                  <a:cubicBezTo>
                    <a:pt x="2436" y="5151"/>
                    <a:pt x="2436" y="5317"/>
                    <a:pt x="2436" y="5317"/>
                  </a:cubicBezTo>
                  <a:cubicBezTo>
                    <a:pt x="2436" y="5317"/>
                    <a:pt x="2436" y="5317"/>
                    <a:pt x="2274" y="5151"/>
                  </a:cubicBezTo>
                  <a:cubicBezTo>
                    <a:pt x="2274" y="5151"/>
                    <a:pt x="2111" y="5317"/>
                    <a:pt x="2111" y="5317"/>
                  </a:cubicBezTo>
                  <a:cubicBezTo>
                    <a:pt x="2111" y="5317"/>
                    <a:pt x="2111" y="5317"/>
                    <a:pt x="2111" y="5317"/>
                  </a:cubicBezTo>
                  <a:cubicBezTo>
                    <a:pt x="1949" y="5317"/>
                    <a:pt x="1949" y="5317"/>
                    <a:pt x="1949" y="5317"/>
                  </a:cubicBezTo>
                  <a:cubicBezTo>
                    <a:pt x="1786" y="5483"/>
                    <a:pt x="1786" y="5483"/>
                    <a:pt x="1949" y="5483"/>
                  </a:cubicBezTo>
                  <a:cubicBezTo>
                    <a:pt x="1786" y="5483"/>
                    <a:pt x="1786" y="5815"/>
                    <a:pt x="1786" y="5649"/>
                  </a:cubicBezTo>
                  <a:cubicBezTo>
                    <a:pt x="1624" y="5649"/>
                    <a:pt x="1462" y="5649"/>
                    <a:pt x="1462" y="5483"/>
                  </a:cubicBezTo>
                  <a:cubicBezTo>
                    <a:pt x="1462" y="5649"/>
                    <a:pt x="1462" y="5483"/>
                    <a:pt x="1462" y="5649"/>
                  </a:cubicBezTo>
                  <a:cubicBezTo>
                    <a:pt x="1462" y="5649"/>
                    <a:pt x="1462" y="5649"/>
                    <a:pt x="1462" y="5649"/>
                  </a:cubicBezTo>
                  <a:cubicBezTo>
                    <a:pt x="1462" y="5649"/>
                    <a:pt x="1462" y="5649"/>
                    <a:pt x="1462" y="5649"/>
                  </a:cubicBezTo>
                  <a:cubicBezTo>
                    <a:pt x="1462" y="5649"/>
                    <a:pt x="1462" y="5815"/>
                    <a:pt x="1462" y="5815"/>
                  </a:cubicBezTo>
                  <a:cubicBezTo>
                    <a:pt x="1299" y="5815"/>
                    <a:pt x="1299" y="5649"/>
                    <a:pt x="1299" y="5649"/>
                  </a:cubicBezTo>
                  <a:cubicBezTo>
                    <a:pt x="1299" y="5649"/>
                    <a:pt x="1299" y="5649"/>
                    <a:pt x="1299" y="5649"/>
                  </a:cubicBezTo>
                  <a:cubicBezTo>
                    <a:pt x="1299" y="5649"/>
                    <a:pt x="1299" y="5649"/>
                    <a:pt x="1299" y="5483"/>
                  </a:cubicBezTo>
                  <a:cubicBezTo>
                    <a:pt x="1137" y="5483"/>
                    <a:pt x="1137" y="5649"/>
                    <a:pt x="1137" y="5649"/>
                  </a:cubicBezTo>
                  <a:cubicBezTo>
                    <a:pt x="974" y="5649"/>
                    <a:pt x="974" y="5649"/>
                    <a:pt x="812" y="5649"/>
                  </a:cubicBezTo>
                  <a:cubicBezTo>
                    <a:pt x="974" y="5649"/>
                    <a:pt x="812" y="5649"/>
                    <a:pt x="974" y="5649"/>
                  </a:cubicBezTo>
                  <a:cubicBezTo>
                    <a:pt x="812" y="5649"/>
                    <a:pt x="812" y="5649"/>
                    <a:pt x="812" y="5815"/>
                  </a:cubicBezTo>
                  <a:cubicBezTo>
                    <a:pt x="812" y="5649"/>
                    <a:pt x="650" y="5649"/>
                    <a:pt x="487" y="5649"/>
                  </a:cubicBezTo>
                  <a:cubicBezTo>
                    <a:pt x="487" y="5649"/>
                    <a:pt x="487" y="5649"/>
                    <a:pt x="650" y="5815"/>
                  </a:cubicBezTo>
                  <a:cubicBezTo>
                    <a:pt x="487" y="5815"/>
                    <a:pt x="487" y="5815"/>
                    <a:pt x="325" y="5815"/>
                  </a:cubicBezTo>
                  <a:cubicBezTo>
                    <a:pt x="325" y="5815"/>
                    <a:pt x="325" y="5815"/>
                    <a:pt x="325" y="5815"/>
                  </a:cubicBezTo>
                  <a:cubicBezTo>
                    <a:pt x="325" y="5815"/>
                    <a:pt x="325" y="5815"/>
                    <a:pt x="325" y="5815"/>
                  </a:cubicBezTo>
                  <a:cubicBezTo>
                    <a:pt x="325" y="5815"/>
                    <a:pt x="325" y="5815"/>
                    <a:pt x="325" y="5982"/>
                  </a:cubicBezTo>
                  <a:cubicBezTo>
                    <a:pt x="325" y="5815"/>
                    <a:pt x="162" y="5815"/>
                    <a:pt x="162" y="5982"/>
                  </a:cubicBezTo>
                  <a:cubicBezTo>
                    <a:pt x="162" y="5982"/>
                    <a:pt x="162" y="5982"/>
                    <a:pt x="162" y="5982"/>
                  </a:cubicBezTo>
                  <a:cubicBezTo>
                    <a:pt x="0" y="5982"/>
                    <a:pt x="0" y="6314"/>
                    <a:pt x="0" y="6480"/>
                  </a:cubicBezTo>
                  <a:cubicBezTo>
                    <a:pt x="162" y="6480"/>
                    <a:pt x="162" y="6314"/>
                    <a:pt x="162" y="6314"/>
                  </a:cubicBezTo>
                  <a:cubicBezTo>
                    <a:pt x="162" y="6314"/>
                    <a:pt x="325" y="6480"/>
                    <a:pt x="325" y="6480"/>
                  </a:cubicBezTo>
                  <a:cubicBezTo>
                    <a:pt x="487" y="6314"/>
                    <a:pt x="650" y="6314"/>
                    <a:pt x="812" y="6314"/>
                  </a:cubicBezTo>
                  <a:cubicBezTo>
                    <a:pt x="650" y="6314"/>
                    <a:pt x="487" y="6314"/>
                    <a:pt x="487" y="6480"/>
                  </a:cubicBezTo>
                  <a:cubicBezTo>
                    <a:pt x="487" y="6480"/>
                    <a:pt x="487" y="6480"/>
                    <a:pt x="650" y="6480"/>
                  </a:cubicBezTo>
                  <a:cubicBezTo>
                    <a:pt x="650" y="6480"/>
                    <a:pt x="650" y="6480"/>
                    <a:pt x="650" y="6480"/>
                  </a:cubicBezTo>
                  <a:cubicBezTo>
                    <a:pt x="650" y="6480"/>
                    <a:pt x="650" y="6480"/>
                    <a:pt x="650" y="6314"/>
                  </a:cubicBezTo>
                  <a:cubicBezTo>
                    <a:pt x="650" y="6314"/>
                    <a:pt x="650" y="6480"/>
                    <a:pt x="650" y="6480"/>
                  </a:cubicBezTo>
                  <a:cubicBezTo>
                    <a:pt x="812" y="6480"/>
                    <a:pt x="812" y="6480"/>
                    <a:pt x="812" y="6314"/>
                  </a:cubicBezTo>
                  <a:cubicBezTo>
                    <a:pt x="812" y="6480"/>
                    <a:pt x="812" y="6480"/>
                    <a:pt x="650" y="6480"/>
                  </a:cubicBezTo>
                  <a:cubicBezTo>
                    <a:pt x="812" y="6480"/>
                    <a:pt x="812" y="6480"/>
                    <a:pt x="812" y="6480"/>
                  </a:cubicBezTo>
                  <a:cubicBezTo>
                    <a:pt x="812" y="6480"/>
                    <a:pt x="812" y="6480"/>
                    <a:pt x="974" y="6480"/>
                  </a:cubicBezTo>
                  <a:cubicBezTo>
                    <a:pt x="812" y="6480"/>
                    <a:pt x="812" y="6646"/>
                    <a:pt x="812" y="6480"/>
                  </a:cubicBezTo>
                  <a:cubicBezTo>
                    <a:pt x="812" y="6480"/>
                    <a:pt x="812" y="6480"/>
                    <a:pt x="812" y="6480"/>
                  </a:cubicBezTo>
                  <a:cubicBezTo>
                    <a:pt x="650" y="6480"/>
                    <a:pt x="487" y="6646"/>
                    <a:pt x="487" y="6480"/>
                  </a:cubicBezTo>
                  <a:cubicBezTo>
                    <a:pt x="325" y="6480"/>
                    <a:pt x="487" y="6480"/>
                    <a:pt x="325" y="6480"/>
                  </a:cubicBezTo>
                  <a:cubicBezTo>
                    <a:pt x="325" y="6480"/>
                    <a:pt x="325" y="6646"/>
                    <a:pt x="325" y="6480"/>
                  </a:cubicBezTo>
                  <a:cubicBezTo>
                    <a:pt x="325" y="6646"/>
                    <a:pt x="162" y="6480"/>
                    <a:pt x="325" y="6646"/>
                  </a:cubicBezTo>
                  <a:cubicBezTo>
                    <a:pt x="325" y="6646"/>
                    <a:pt x="325" y="6646"/>
                    <a:pt x="325" y="6646"/>
                  </a:cubicBezTo>
                  <a:cubicBezTo>
                    <a:pt x="325" y="6646"/>
                    <a:pt x="325" y="6646"/>
                    <a:pt x="325" y="6646"/>
                  </a:cubicBezTo>
                  <a:cubicBezTo>
                    <a:pt x="325" y="6646"/>
                    <a:pt x="325" y="6812"/>
                    <a:pt x="325" y="6812"/>
                  </a:cubicBezTo>
                  <a:cubicBezTo>
                    <a:pt x="487" y="6812"/>
                    <a:pt x="487" y="6646"/>
                    <a:pt x="650" y="6646"/>
                  </a:cubicBezTo>
                  <a:cubicBezTo>
                    <a:pt x="650" y="6812"/>
                    <a:pt x="812" y="6812"/>
                    <a:pt x="812" y="6978"/>
                  </a:cubicBezTo>
                  <a:cubicBezTo>
                    <a:pt x="812" y="7145"/>
                    <a:pt x="162" y="6978"/>
                    <a:pt x="162" y="7145"/>
                  </a:cubicBezTo>
                  <a:cubicBezTo>
                    <a:pt x="325" y="7145"/>
                    <a:pt x="487" y="7145"/>
                    <a:pt x="650" y="7477"/>
                  </a:cubicBezTo>
                  <a:cubicBezTo>
                    <a:pt x="650" y="7477"/>
                    <a:pt x="650" y="7643"/>
                    <a:pt x="650" y="7643"/>
                  </a:cubicBezTo>
                  <a:cubicBezTo>
                    <a:pt x="650" y="7643"/>
                    <a:pt x="974" y="7643"/>
                    <a:pt x="974" y="7643"/>
                  </a:cubicBezTo>
                  <a:cubicBezTo>
                    <a:pt x="974" y="7643"/>
                    <a:pt x="974" y="7643"/>
                    <a:pt x="974" y="7643"/>
                  </a:cubicBezTo>
                  <a:cubicBezTo>
                    <a:pt x="974" y="7477"/>
                    <a:pt x="974" y="7477"/>
                    <a:pt x="974" y="7477"/>
                  </a:cubicBezTo>
                  <a:cubicBezTo>
                    <a:pt x="974" y="7477"/>
                    <a:pt x="974" y="7477"/>
                    <a:pt x="974" y="7477"/>
                  </a:cubicBezTo>
                  <a:cubicBezTo>
                    <a:pt x="1137" y="7477"/>
                    <a:pt x="974" y="7477"/>
                    <a:pt x="974" y="7477"/>
                  </a:cubicBezTo>
                  <a:cubicBezTo>
                    <a:pt x="974" y="7477"/>
                    <a:pt x="1137" y="7477"/>
                    <a:pt x="1137" y="7477"/>
                  </a:cubicBezTo>
                  <a:cubicBezTo>
                    <a:pt x="1137" y="7477"/>
                    <a:pt x="1137" y="7477"/>
                    <a:pt x="1137" y="7477"/>
                  </a:cubicBezTo>
                  <a:cubicBezTo>
                    <a:pt x="1137" y="7477"/>
                    <a:pt x="1137" y="7477"/>
                    <a:pt x="1137" y="7477"/>
                  </a:cubicBezTo>
                  <a:cubicBezTo>
                    <a:pt x="1137" y="7477"/>
                    <a:pt x="1299" y="7477"/>
                    <a:pt x="1137" y="7477"/>
                  </a:cubicBezTo>
                  <a:cubicBezTo>
                    <a:pt x="1299" y="7477"/>
                    <a:pt x="1299" y="7477"/>
                    <a:pt x="1299" y="7477"/>
                  </a:cubicBezTo>
                  <a:cubicBezTo>
                    <a:pt x="1462" y="7643"/>
                    <a:pt x="1462" y="7643"/>
                    <a:pt x="1462" y="7643"/>
                  </a:cubicBezTo>
                  <a:cubicBezTo>
                    <a:pt x="1624" y="7643"/>
                    <a:pt x="1624" y="7643"/>
                    <a:pt x="1624" y="7643"/>
                  </a:cubicBezTo>
                  <a:cubicBezTo>
                    <a:pt x="1624" y="7643"/>
                    <a:pt x="1624" y="7643"/>
                    <a:pt x="1624" y="7643"/>
                  </a:cubicBezTo>
                  <a:cubicBezTo>
                    <a:pt x="1786" y="7643"/>
                    <a:pt x="1786" y="7809"/>
                    <a:pt x="1949" y="7809"/>
                  </a:cubicBezTo>
                  <a:cubicBezTo>
                    <a:pt x="1949" y="7809"/>
                    <a:pt x="1949" y="7975"/>
                    <a:pt x="2111" y="7809"/>
                  </a:cubicBezTo>
                  <a:cubicBezTo>
                    <a:pt x="2111" y="7809"/>
                    <a:pt x="2111" y="7809"/>
                    <a:pt x="2111" y="7809"/>
                  </a:cubicBezTo>
                  <a:cubicBezTo>
                    <a:pt x="2111" y="7809"/>
                    <a:pt x="2274" y="7809"/>
                    <a:pt x="2274" y="7643"/>
                  </a:cubicBezTo>
                  <a:cubicBezTo>
                    <a:pt x="2274" y="7809"/>
                    <a:pt x="2111" y="7809"/>
                    <a:pt x="2111" y="7809"/>
                  </a:cubicBezTo>
                  <a:cubicBezTo>
                    <a:pt x="2274" y="7809"/>
                    <a:pt x="2274" y="7975"/>
                    <a:pt x="2274" y="7975"/>
                  </a:cubicBezTo>
                  <a:cubicBezTo>
                    <a:pt x="2274" y="7975"/>
                    <a:pt x="2274" y="7975"/>
                    <a:pt x="2111" y="7975"/>
                  </a:cubicBezTo>
                  <a:cubicBezTo>
                    <a:pt x="2274" y="7975"/>
                    <a:pt x="2274" y="7975"/>
                    <a:pt x="2436" y="7975"/>
                  </a:cubicBezTo>
                  <a:cubicBezTo>
                    <a:pt x="2436" y="7975"/>
                    <a:pt x="2436" y="7975"/>
                    <a:pt x="2436" y="7975"/>
                  </a:cubicBezTo>
                  <a:cubicBezTo>
                    <a:pt x="2436" y="7975"/>
                    <a:pt x="2436" y="7975"/>
                    <a:pt x="2436" y="7975"/>
                  </a:cubicBezTo>
                  <a:cubicBezTo>
                    <a:pt x="2436" y="7975"/>
                    <a:pt x="2436" y="7975"/>
                    <a:pt x="2436" y="7975"/>
                  </a:cubicBezTo>
                  <a:cubicBezTo>
                    <a:pt x="2436" y="7809"/>
                    <a:pt x="2436" y="7809"/>
                    <a:pt x="2436" y="7809"/>
                  </a:cubicBezTo>
                  <a:cubicBezTo>
                    <a:pt x="2436" y="7809"/>
                    <a:pt x="2436" y="7809"/>
                    <a:pt x="2436" y="7809"/>
                  </a:cubicBezTo>
                  <a:cubicBezTo>
                    <a:pt x="2436" y="7809"/>
                    <a:pt x="2436" y="7809"/>
                    <a:pt x="2436" y="7809"/>
                  </a:cubicBezTo>
                  <a:cubicBezTo>
                    <a:pt x="2436" y="7809"/>
                    <a:pt x="2436" y="7809"/>
                    <a:pt x="2436" y="7809"/>
                  </a:cubicBezTo>
                  <a:cubicBezTo>
                    <a:pt x="2598" y="7975"/>
                    <a:pt x="2436" y="7809"/>
                    <a:pt x="2436" y="7975"/>
                  </a:cubicBezTo>
                  <a:cubicBezTo>
                    <a:pt x="2436" y="8142"/>
                    <a:pt x="2436" y="7975"/>
                    <a:pt x="2436" y="8142"/>
                  </a:cubicBezTo>
                  <a:cubicBezTo>
                    <a:pt x="2436" y="8142"/>
                    <a:pt x="2436" y="8474"/>
                    <a:pt x="2598" y="8474"/>
                  </a:cubicBezTo>
                  <a:cubicBezTo>
                    <a:pt x="2436" y="8308"/>
                    <a:pt x="2436" y="8142"/>
                    <a:pt x="2598" y="8142"/>
                  </a:cubicBezTo>
                  <a:cubicBezTo>
                    <a:pt x="2598" y="8142"/>
                    <a:pt x="2598" y="8142"/>
                    <a:pt x="2598" y="8142"/>
                  </a:cubicBezTo>
                  <a:cubicBezTo>
                    <a:pt x="2598" y="8142"/>
                    <a:pt x="2598" y="8142"/>
                    <a:pt x="2598" y="8142"/>
                  </a:cubicBezTo>
                  <a:cubicBezTo>
                    <a:pt x="2598" y="8142"/>
                    <a:pt x="2598" y="8142"/>
                    <a:pt x="2598" y="8142"/>
                  </a:cubicBezTo>
                  <a:cubicBezTo>
                    <a:pt x="2761" y="8142"/>
                    <a:pt x="2761" y="8142"/>
                    <a:pt x="2761" y="8142"/>
                  </a:cubicBezTo>
                  <a:cubicBezTo>
                    <a:pt x="2761" y="8142"/>
                    <a:pt x="2761" y="8142"/>
                    <a:pt x="2761" y="8142"/>
                  </a:cubicBezTo>
                  <a:cubicBezTo>
                    <a:pt x="2761" y="8142"/>
                    <a:pt x="2761" y="8142"/>
                    <a:pt x="2761" y="8308"/>
                  </a:cubicBezTo>
                  <a:cubicBezTo>
                    <a:pt x="2761" y="8142"/>
                    <a:pt x="2761" y="8142"/>
                    <a:pt x="2761" y="7975"/>
                  </a:cubicBezTo>
                  <a:cubicBezTo>
                    <a:pt x="2761" y="7975"/>
                    <a:pt x="2761" y="7975"/>
                    <a:pt x="2761" y="7975"/>
                  </a:cubicBezTo>
                  <a:cubicBezTo>
                    <a:pt x="2761" y="8142"/>
                    <a:pt x="2761" y="8142"/>
                    <a:pt x="2761" y="8142"/>
                  </a:cubicBezTo>
                  <a:cubicBezTo>
                    <a:pt x="2761" y="8142"/>
                    <a:pt x="2761" y="8142"/>
                    <a:pt x="2761" y="8142"/>
                  </a:cubicBezTo>
                  <a:cubicBezTo>
                    <a:pt x="2761" y="8142"/>
                    <a:pt x="2761" y="8142"/>
                    <a:pt x="2761" y="8142"/>
                  </a:cubicBezTo>
                  <a:cubicBezTo>
                    <a:pt x="2923" y="8142"/>
                    <a:pt x="2923" y="7975"/>
                    <a:pt x="3086" y="7975"/>
                  </a:cubicBezTo>
                  <a:cubicBezTo>
                    <a:pt x="3086" y="7975"/>
                    <a:pt x="3086" y="7975"/>
                    <a:pt x="3086" y="7975"/>
                  </a:cubicBezTo>
                  <a:cubicBezTo>
                    <a:pt x="3086" y="7975"/>
                    <a:pt x="3086" y="7975"/>
                    <a:pt x="3086" y="8142"/>
                  </a:cubicBezTo>
                  <a:cubicBezTo>
                    <a:pt x="3086" y="8142"/>
                    <a:pt x="3086" y="8142"/>
                    <a:pt x="3086" y="8142"/>
                  </a:cubicBezTo>
                  <a:cubicBezTo>
                    <a:pt x="3086" y="8142"/>
                    <a:pt x="3086" y="8142"/>
                    <a:pt x="3086" y="8142"/>
                  </a:cubicBezTo>
                  <a:cubicBezTo>
                    <a:pt x="3086" y="8142"/>
                    <a:pt x="3086" y="8142"/>
                    <a:pt x="3086" y="7975"/>
                  </a:cubicBezTo>
                  <a:cubicBezTo>
                    <a:pt x="3248" y="8142"/>
                    <a:pt x="3086" y="8308"/>
                    <a:pt x="2923" y="8142"/>
                  </a:cubicBezTo>
                  <a:cubicBezTo>
                    <a:pt x="2923" y="8308"/>
                    <a:pt x="2923" y="8308"/>
                    <a:pt x="2923" y="8308"/>
                  </a:cubicBezTo>
                  <a:cubicBezTo>
                    <a:pt x="2923" y="8308"/>
                    <a:pt x="2923" y="8142"/>
                    <a:pt x="2761" y="8308"/>
                  </a:cubicBezTo>
                  <a:cubicBezTo>
                    <a:pt x="2923" y="8308"/>
                    <a:pt x="2923" y="8308"/>
                    <a:pt x="2923" y="8308"/>
                  </a:cubicBezTo>
                  <a:cubicBezTo>
                    <a:pt x="3086" y="8308"/>
                    <a:pt x="3248" y="8308"/>
                    <a:pt x="3248" y="8308"/>
                  </a:cubicBezTo>
                  <a:cubicBezTo>
                    <a:pt x="3248" y="8308"/>
                    <a:pt x="3248" y="8308"/>
                    <a:pt x="3248" y="8308"/>
                  </a:cubicBezTo>
                  <a:cubicBezTo>
                    <a:pt x="3248" y="8308"/>
                    <a:pt x="3248" y="8308"/>
                    <a:pt x="3248" y="8308"/>
                  </a:cubicBezTo>
                  <a:cubicBezTo>
                    <a:pt x="3248" y="8308"/>
                    <a:pt x="3248" y="8308"/>
                    <a:pt x="3248" y="8308"/>
                  </a:cubicBezTo>
                  <a:cubicBezTo>
                    <a:pt x="3248" y="8308"/>
                    <a:pt x="3248" y="8308"/>
                    <a:pt x="3248" y="8308"/>
                  </a:cubicBezTo>
                  <a:cubicBezTo>
                    <a:pt x="3248" y="8308"/>
                    <a:pt x="3411" y="8308"/>
                    <a:pt x="3411" y="8308"/>
                  </a:cubicBezTo>
                  <a:cubicBezTo>
                    <a:pt x="3573" y="8308"/>
                    <a:pt x="3573" y="8308"/>
                    <a:pt x="3573" y="8308"/>
                  </a:cubicBezTo>
                  <a:cubicBezTo>
                    <a:pt x="3573" y="8308"/>
                    <a:pt x="3411" y="8308"/>
                    <a:pt x="3411" y="8474"/>
                  </a:cubicBezTo>
                  <a:cubicBezTo>
                    <a:pt x="3411" y="8474"/>
                    <a:pt x="3573" y="8474"/>
                    <a:pt x="3573" y="8474"/>
                  </a:cubicBezTo>
                  <a:cubicBezTo>
                    <a:pt x="3573" y="8474"/>
                    <a:pt x="3573" y="8474"/>
                    <a:pt x="3573" y="8474"/>
                  </a:cubicBezTo>
                  <a:cubicBezTo>
                    <a:pt x="3573" y="8640"/>
                    <a:pt x="3573" y="8640"/>
                    <a:pt x="3573" y="8640"/>
                  </a:cubicBezTo>
                  <a:cubicBezTo>
                    <a:pt x="3573" y="8640"/>
                    <a:pt x="3573" y="8640"/>
                    <a:pt x="3573" y="8640"/>
                  </a:cubicBezTo>
                  <a:cubicBezTo>
                    <a:pt x="3411" y="8474"/>
                    <a:pt x="3411" y="8640"/>
                    <a:pt x="3411" y="8640"/>
                  </a:cubicBezTo>
                  <a:cubicBezTo>
                    <a:pt x="3411" y="8640"/>
                    <a:pt x="3411" y="8640"/>
                    <a:pt x="3411" y="8806"/>
                  </a:cubicBezTo>
                  <a:cubicBezTo>
                    <a:pt x="3411" y="8806"/>
                    <a:pt x="3411" y="8640"/>
                    <a:pt x="3411" y="8640"/>
                  </a:cubicBezTo>
                  <a:cubicBezTo>
                    <a:pt x="3573" y="8806"/>
                    <a:pt x="3411" y="8806"/>
                    <a:pt x="3411" y="8806"/>
                  </a:cubicBezTo>
                  <a:cubicBezTo>
                    <a:pt x="3411" y="8972"/>
                    <a:pt x="3573" y="8806"/>
                    <a:pt x="3573" y="8806"/>
                  </a:cubicBezTo>
                  <a:cubicBezTo>
                    <a:pt x="3735" y="8806"/>
                    <a:pt x="3735" y="8972"/>
                    <a:pt x="3735" y="8972"/>
                  </a:cubicBezTo>
                  <a:cubicBezTo>
                    <a:pt x="3898" y="8972"/>
                    <a:pt x="3898" y="8806"/>
                    <a:pt x="3898" y="8806"/>
                  </a:cubicBezTo>
                  <a:cubicBezTo>
                    <a:pt x="4060" y="8806"/>
                    <a:pt x="4060" y="8806"/>
                    <a:pt x="4223" y="8806"/>
                  </a:cubicBezTo>
                  <a:cubicBezTo>
                    <a:pt x="4385" y="8806"/>
                    <a:pt x="4547" y="8972"/>
                    <a:pt x="4547" y="8972"/>
                  </a:cubicBezTo>
                  <a:cubicBezTo>
                    <a:pt x="4547" y="8972"/>
                    <a:pt x="4385" y="8972"/>
                    <a:pt x="4385" y="8806"/>
                  </a:cubicBezTo>
                  <a:cubicBezTo>
                    <a:pt x="4385" y="8806"/>
                    <a:pt x="4385" y="8806"/>
                    <a:pt x="4385" y="8806"/>
                  </a:cubicBezTo>
                  <a:cubicBezTo>
                    <a:pt x="4385" y="8806"/>
                    <a:pt x="4385" y="8806"/>
                    <a:pt x="4223" y="8806"/>
                  </a:cubicBezTo>
                  <a:cubicBezTo>
                    <a:pt x="4223" y="8806"/>
                    <a:pt x="4060" y="8806"/>
                    <a:pt x="3898" y="8806"/>
                  </a:cubicBezTo>
                  <a:cubicBezTo>
                    <a:pt x="3898" y="8972"/>
                    <a:pt x="4060" y="9138"/>
                    <a:pt x="3898" y="9138"/>
                  </a:cubicBezTo>
                  <a:cubicBezTo>
                    <a:pt x="4060" y="9305"/>
                    <a:pt x="4223" y="9305"/>
                    <a:pt x="4223" y="9471"/>
                  </a:cubicBezTo>
                  <a:cubicBezTo>
                    <a:pt x="4223" y="9637"/>
                    <a:pt x="3898" y="9637"/>
                    <a:pt x="4060" y="9803"/>
                  </a:cubicBezTo>
                  <a:cubicBezTo>
                    <a:pt x="4060" y="9969"/>
                    <a:pt x="4223" y="10135"/>
                    <a:pt x="4223" y="10135"/>
                  </a:cubicBezTo>
                  <a:cubicBezTo>
                    <a:pt x="4223" y="10135"/>
                    <a:pt x="4385" y="10135"/>
                    <a:pt x="4385" y="10302"/>
                  </a:cubicBezTo>
                  <a:cubicBezTo>
                    <a:pt x="4385" y="10302"/>
                    <a:pt x="4385" y="10302"/>
                    <a:pt x="4385" y="10468"/>
                  </a:cubicBezTo>
                  <a:cubicBezTo>
                    <a:pt x="4547" y="10468"/>
                    <a:pt x="4385" y="10634"/>
                    <a:pt x="4547" y="10634"/>
                  </a:cubicBezTo>
                  <a:cubicBezTo>
                    <a:pt x="4547" y="10634"/>
                    <a:pt x="4547" y="10634"/>
                    <a:pt x="4547" y="10468"/>
                  </a:cubicBezTo>
                  <a:cubicBezTo>
                    <a:pt x="4547" y="10634"/>
                    <a:pt x="4710" y="10634"/>
                    <a:pt x="4710" y="10800"/>
                  </a:cubicBezTo>
                  <a:cubicBezTo>
                    <a:pt x="4872" y="10800"/>
                    <a:pt x="4872" y="10800"/>
                    <a:pt x="5035" y="10800"/>
                  </a:cubicBezTo>
                  <a:cubicBezTo>
                    <a:pt x="5035" y="10800"/>
                    <a:pt x="5035" y="10966"/>
                    <a:pt x="5035" y="10966"/>
                  </a:cubicBezTo>
                  <a:cubicBezTo>
                    <a:pt x="5035" y="10966"/>
                    <a:pt x="5197" y="10966"/>
                    <a:pt x="5197" y="10966"/>
                  </a:cubicBezTo>
                  <a:cubicBezTo>
                    <a:pt x="5359" y="10966"/>
                    <a:pt x="5359" y="11132"/>
                    <a:pt x="5359" y="11132"/>
                  </a:cubicBezTo>
                  <a:cubicBezTo>
                    <a:pt x="5359" y="10966"/>
                    <a:pt x="5522" y="10966"/>
                    <a:pt x="5522" y="10966"/>
                  </a:cubicBezTo>
                  <a:cubicBezTo>
                    <a:pt x="5522" y="11132"/>
                    <a:pt x="5522" y="11132"/>
                    <a:pt x="5522" y="11132"/>
                  </a:cubicBezTo>
                  <a:cubicBezTo>
                    <a:pt x="5522" y="11298"/>
                    <a:pt x="5359" y="11298"/>
                    <a:pt x="5359" y="11298"/>
                  </a:cubicBezTo>
                  <a:cubicBezTo>
                    <a:pt x="5359" y="11465"/>
                    <a:pt x="5359" y="11298"/>
                    <a:pt x="5522" y="11298"/>
                  </a:cubicBezTo>
                  <a:cubicBezTo>
                    <a:pt x="5522" y="11465"/>
                    <a:pt x="5684" y="11797"/>
                    <a:pt x="5522" y="11631"/>
                  </a:cubicBezTo>
                  <a:cubicBezTo>
                    <a:pt x="5522" y="11797"/>
                    <a:pt x="5522" y="11797"/>
                    <a:pt x="5522" y="11797"/>
                  </a:cubicBezTo>
                  <a:cubicBezTo>
                    <a:pt x="5522" y="11797"/>
                    <a:pt x="5684" y="11797"/>
                    <a:pt x="5522" y="11963"/>
                  </a:cubicBezTo>
                  <a:cubicBezTo>
                    <a:pt x="5522" y="11963"/>
                    <a:pt x="5522" y="11963"/>
                    <a:pt x="5522" y="11963"/>
                  </a:cubicBezTo>
                  <a:cubicBezTo>
                    <a:pt x="5522" y="12129"/>
                    <a:pt x="5522" y="12129"/>
                    <a:pt x="5684" y="12295"/>
                  </a:cubicBezTo>
                  <a:cubicBezTo>
                    <a:pt x="5684" y="12295"/>
                    <a:pt x="5522" y="12129"/>
                    <a:pt x="5359" y="12129"/>
                  </a:cubicBezTo>
                  <a:cubicBezTo>
                    <a:pt x="5359" y="12129"/>
                    <a:pt x="5359" y="12295"/>
                    <a:pt x="5359" y="12295"/>
                  </a:cubicBezTo>
                  <a:cubicBezTo>
                    <a:pt x="5359" y="12295"/>
                    <a:pt x="5522" y="12462"/>
                    <a:pt x="5522" y="12462"/>
                  </a:cubicBezTo>
                  <a:cubicBezTo>
                    <a:pt x="5522" y="12462"/>
                    <a:pt x="5522" y="12462"/>
                    <a:pt x="5684" y="12462"/>
                  </a:cubicBezTo>
                  <a:cubicBezTo>
                    <a:pt x="5684" y="12628"/>
                    <a:pt x="5684" y="12628"/>
                    <a:pt x="5684" y="12628"/>
                  </a:cubicBezTo>
                  <a:cubicBezTo>
                    <a:pt x="5847" y="12794"/>
                    <a:pt x="6009" y="12794"/>
                    <a:pt x="6009" y="12794"/>
                  </a:cubicBezTo>
                  <a:cubicBezTo>
                    <a:pt x="6009" y="12960"/>
                    <a:pt x="6009" y="13126"/>
                    <a:pt x="6171" y="13292"/>
                  </a:cubicBezTo>
                  <a:cubicBezTo>
                    <a:pt x="6171" y="13292"/>
                    <a:pt x="6171" y="13625"/>
                    <a:pt x="6171" y="13625"/>
                  </a:cubicBezTo>
                  <a:cubicBezTo>
                    <a:pt x="6334" y="13791"/>
                    <a:pt x="6334" y="13791"/>
                    <a:pt x="6496" y="13957"/>
                  </a:cubicBezTo>
                  <a:cubicBezTo>
                    <a:pt x="6334" y="13791"/>
                    <a:pt x="6334" y="13791"/>
                    <a:pt x="6334" y="13791"/>
                  </a:cubicBezTo>
                  <a:cubicBezTo>
                    <a:pt x="6496" y="13957"/>
                    <a:pt x="6334" y="13957"/>
                    <a:pt x="6334" y="14123"/>
                  </a:cubicBezTo>
                  <a:cubicBezTo>
                    <a:pt x="6334" y="14123"/>
                    <a:pt x="6334" y="13957"/>
                    <a:pt x="6334" y="13957"/>
                  </a:cubicBezTo>
                  <a:cubicBezTo>
                    <a:pt x="6334" y="13791"/>
                    <a:pt x="6171" y="13791"/>
                    <a:pt x="6171" y="13791"/>
                  </a:cubicBezTo>
                  <a:cubicBezTo>
                    <a:pt x="6171" y="13625"/>
                    <a:pt x="6171" y="13458"/>
                    <a:pt x="6009" y="13292"/>
                  </a:cubicBezTo>
                  <a:cubicBezTo>
                    <a:pt x="6009" y="13126"/>
                    <a:pt x="5847" y="12960"/>
                    <a:pt x="5684" y="12794"/>
                  </a:cubicBezTo>
                  <a:cubicBezTo>
                    <a:pt x="5684" y="12794"/>
                    <a:pt x="5522" y="12628"/>
                    <a:pt x="5522" y="12628"/>
                  </a:cubicBezTo>
                  <a:cubicBezTo>
                    <a:pt x="5359" y="12628"/>
                    <a:pt x="5359" y="13458"/>
                    <a:pt x="5359" y="13625"/>
                  </a:cubicBezTo>
                  <a:cubicBezTo>
                    <a:pt x="5359" y="13957"/>
                    <a:pt x="5359" y="14289"/>
                    <a:pt x="5359" y="14622"/>
                  </a:cubicBezTo>
                  <a:cubicBezTo>
                    <a:pt x="5359" y="14455"/>
                    <a:pt x="5359" y="14289"/>
                    <a:pt x="5684" y="14455"/>
                  </a:cubicBezTo>
                  <a:cubicBezTo>
                    <a:pt x="5684" y="14455"/>
                    <a:pt x="5522" y="14455"/>
                    <a:pt x="5522" y="14455"/>
                  </a:cubicBezTo>
                  <a:cubicBezTo>
                    <a:pt x="5684" y="14622"/>
                    <a:pt x="5522" y="14622"/>
                    <a:pt x="5359" y="14622"/>
                  </a:cubicBezTo>
                  <a:cubicBezTo>
                    <a:pt x="5359" y="14622"/>
                    <a:pt x="5359" y="14788"/>
                    <a:pt x="5359" y="14788"/>
                  </a:cubicBezTo>
                  <a:cubicBezTo>
                    <a:pt x="5359" y="15286"/>
                    <a:pt x="5197" y="15618"/>
                    <a:pt x="5197" y="16117"/>
                  </a:cubicBezTo>
                  <a:cubicBezTo>
                    <a:pt x="5035" y="16283"/>
                    <a:pt x="5035" y="16615"/>
                    <a:pt x="5035" y="16948"/>
                  </a:cubicBezTo>
                  <a:cubicBezTo>
                    <a:pt x="4872" y="17114"/>
                    <a:pt x="4710" y="17446"/>
                    <a:pt x="4547" y="17280"/>
                  </a:cubicBezTo>
                  <a:cubicBezTo>
                    <a:pt x="4547" y="17446"/>
                    <a:pt x="4547" y="17446"/>
                    <a:pt x="4547" y="17612"/>
                  </a:cubicBezTo>
                  <a:cubicBezTo>
                    <a:pt x="4710" y="17446"/>
                    <a:pt x="4710" y="17612"/>
                    <a:pt x="4872" y="17612"/>
                  </a:cubicBezTo>
                  <a:cubicBezTo>
                    <a:pt x="4872" y="17612"/>
                    <a:pt x="4872" y="17612"/>
                    <a:pt x="4872" y="17612"/>
                  </a:cubicBezTo>
                  <a:cubicBezTo>
                    <a:pt x="4872" y="17612"/>
                    <a:pt x="4872" y="17612"/>
                    <a:pt x="4872" y="17612"/>
                  </a:cubicBezTo>
                  <a:cubicBezTo>
                    <a:pt x="5035" y="17612"/>
                    <a:pt x="5035" y="17612"/>
                    <a:pt x="5035" y="17612"/>
                  </a:cubicBezTo>
                  <a:cubicBezTo>
                    <a:pt x="5197" y="17778"/>
                    <a:pt x="4872" y="17945"/>
                    <a:pt x="5035" y="18111"/>
                  </a:cubicBezTo>
                  <a:cubicBezTo>
                    <a:pt x="5197" y="18111"/>
                    <a:pt x="5035" y="17945"/>
                    <a:pt x="5197" y="17945"/>
                  </a:cubicBezTo>
                  <a:cubicBezTo>
                    <a:pt x="5035" y="18111"/>
                    <a:pt x="5522" y="18111"/>
                    <a:pt x="5684" y="18111"/>
                  </a:cubicBezTo>
                  <a:cubicBezTo>
                    <a:pt x="5684" y="18277"/>
                    <a:pt x="5847" y="18277"/>
                    <a:pt x="6009" y="18277"/>
                  </a:cubicBezTo>
                  <a:cubicBezTo>
                    <a:pt x="6171" y="18277"/>
                    <a:pt x="6009" y="18277"/>
                    <a:pt x="6009" y="18443"/>
                  </a:cubicBezTo>
                  <a:cubicBezTo>
                    <a:pt x="6171" y="18443"/>
                    <a:pt x="6334" y="18609"/>
                    <a:pt x="6334" y="18609"/>
                  </a:cubicBezTo>
                  <a:cubicBezTo>
                    <a:pt x="6334" y="18609"/>
                    <a:pt x="6334" y="18609"/>
                    <a:pt x="6334" y="18609"/>
                  </a:cubicBezTo>
                  <a:cubicBezTo>
                    <a:pt x="6496" y="18609"/>
                    <a:pt x="6496" y="18609"/>
                    <a:pt x="6496" y="18609"/>
                  </a:cubicBezTo>
                  <a:cubicBezTo>
                    <a:pt x="6659" y="18609"/>
                    <a:pt x="6659" y="18609"/>
                    <a:pt x="6659" y="18443"/>
                  </a:cubicBezTo>
                  <a:cubicBezTo>
                    <a:pt x="6821" y="18609"/>
                    <a:pt x="6821" y="18609"/>
                    <a:pt x="6983" y="18609"/>
                  </a:cubicBezTo>
                  <a:cubicBezTo>
                    <a:pt x="6983" y="18775"/>
                    <a:pt x="7146" y="18775"/>
                    <a:pt x="7308" y="18775"/>
                  </a:cubicBezTo>
                  <a:cubicBezTo>
                    <a:pt x="7471" y="18775"/>
                    <a:pt x="7471" y="18775"/>
                    <a:pt x="7633" y="18775"/>
                  </a:cubicBezTo>
                  <a:cubicBezTo>
                    <a:pt x="7633" y="18775"/>
                    <a:pt x="7633" y="18775"/>
                    <a:pt x="7795" y="18775"/>
                  </a:cubicBezTo>
                  <a:cubicBezTo>
                    <a:pt x="7795" y="18775"/>
                    <a:pt x="7795" y="18775"/>
                    <a:pt x="7795" y="18775"/>
                  </a:cubicBezTo>
                  <a:cubicBezTo>
                    <a:pt x="7795" y="18775"/>
                    <a:pt x="7958" y="18775"/>
                    <a:pt x="7958" y="18775"/>
                  </a:cubicBezTo>
                  <a:cubicBezTo>
                    <a:pt x="7958" y="18775"/>
                    <a:pt x="8283" y="18775"/>
                    <a:pt x="8120" y="18609"/>
                  </a:cubicBezTo>
                  <a:cubicBezTo>
                    <a:pt x="8120" y="18609"/>
                    <a:pt x="8120" y="18443"/>
                    <a:pt x="8283" y="18443"/>
                  </a:cubicBezTo>
                  <a:cubicBezTo>
                    <a:pt x="8283" y="18443"/>
                    <a:pt x="8608" y="18609"/>
                    <a:pt x="8608" y="18609"/>
                  </a:cubicBezTo>
                  <a:cubicBezTo>
                    <a:pt x="8608" y="18609"/>
                    <a:pt x="8770" y="18609"/>
                    <a:pt x="8770" y="18609"/>
                  </a:cubicBezTo>
                  <a:cubicBezTo>
                    <a:pt x="8770" y="18609"/>
                    <a:pt x="8770" y="18775"/>
                    <a:pt x="8932" y="18775"/>
                  </a:cubicBezTo>
                  <a:cubicBezTo>
                    <a:pt x="8932" y="18775"/>
                    <a:pt x="9095" y="18775"/>
                    <a:pt x="9257" y="18775"/>
                  </a:cubicBezTo>
                  <a:cubicBezTo>
                    <a:pt x="9257" y="18775"/>
                    <a:pt x="9257" y="18942"/>
                    <a:pt x="9420" y="18942"/>
                  </a:cubicBezTo>
                  <a:cubicBezTo>
                    <a:pt x="9420" y="18942"/>
                    <a:pt x="9420" y="18942"/>
                    <a:pt x="9420" y="18942"/>
                  </a:cubicBezTo>
                  <a:cubicBezTo>
                    <a:pt x="9420" y="18942"/>
                    <a:pt x="9420" y="18942"/>
                    <a:pt x="9582" y="18942"/>
                  </a:cubicBezTo>
                  <a:cubicBezTo>
                    <a:pt x="9582" y="18942"/>
                    <a:pt x="9744" y="18942"/>
                    <a:pt x="9744" y="18942"/>
                  </a:cubicBezTo>
                  <a:cubicBezTo>
                    <a:pt x="9744" y="18942"/>
                    <a:pt x="9744" y="18942"/>
                    <a:pt x="9907" y="19108"/>
                  </a:cubicBezTo>
                  <a:cubicBezTo>
                    <a:pt x="9744" y="19108"/>
                    <a:pt x="9744" y="19108"/>
                    <a:pt x="9744" y="19108"/>
                  </a:cubicBezTo>
                  <a:cubicBezTo>
                    <a:pt x="9744" y="19274"/>
                    <a:pt x="9907" y="19274"/>
                    <a:pt x="10069" y="19274"/>
                  </a:cubicBezTo>
                  <a:cubicBezTo>
                    <a:pt x="10069" y="19274"/>
                    <a:pt x="10069" y="19274"/>
                    <a:pt x="10069" y="19274"/>
                  </a:cubicBezTo>
                  <a:cubicBezTo>
                    <a:pt x="10069" y="19440"/>
                    <a:pt x="10069" y="19440"/>
                    <a:pt x="10232" y="19440"/>
                  </a:cubicBezTo>
                  <a:cubicBezTo>
                    <a:pt x="10232" y="19606"/>
                    <a:pt x="10232" y="19440"/>
                    <a:pt x="10394" y="19440"/>
                  </a:cubicBezTo>
                  <a:cubicBezTo>
                    <a:pt x="10556" y="19274"/>
                    <a:pt x="10719" y="19274"/>
                    <a:pt x="10881" y="19440"/>
                  </a:cubicBezTo>
                  <a:cubicBezTo>
                    <a:pt x="10881" y="19440"/>
                    <a:pt x="10881" y="19606"/>
                    <a:pt x="11044" y="19606"/>
                  </a:cubicBezTo>
                  <a:cubicBezTo>
                    <a:pt x="11044" y="19606"/>
                    <a:pt x="11044" y="19440"/>
                    <a:pt x="11044" y="19440"/>
                  </a:cubicBezTo>
                  <a:cubicBezTo>
                    <a:pt x="11044" y="19440"/>
                    <a:pt x="11206" y="19440"/>
                    <a:pt x="11206" y="19606"/>
                  </a:cubicBezTo>
                  <a:cubicBezTo>
                    <a:pt x="11044" y="19440"/>
                    <a:pt x="11531" y="19274"/>
                    <a:pt x="11531" y="19274"/>
                  </a:cubicBezTo>
                  <a:cubicBezTo>
                    <a:pt x="11693" y="19274"/>
                    <a:pt x="11856" y="19274"/>
                    <a:pt x="12018" y="19274"/>
                  </a:cubicBezTo>
                  <a:cubicBezTo>
                    <a:pt x="12018" y="19274"/>
                    <a:pt x="11856" y="19274"/>
                    <a:pt x="11856" y="19108"/>
                  </a:cubicBezTo>
                  <a:cubicBezTo>
                    <a:pt x="11856" y="19108"/>
                    <a:pt x="11856" y="19108"/>
                    <a:pt x="11856" y="19108"/>
                  </a:cubicBezTo>
                  <a:cubicBezTo>
                    <a:pt x="11693" y="18942"/>
                    <a:pt x="11856" y="18609"/>
                    <a:pt x="11856" y="18443"/>
                  </a:cubicBezTo>
                  <a:cubicBezTo>
                    <a:pt x="11856" y="18277"/>
                    <a:pt x="11693" y="18277"/>
                    <a:pt x="11856" y="18111"/>
                  </a:cubicBezTo>
                  <a:cubicBezTo>
                    <a:pt x="11856" y="17945"/>
                    <a:pt x="12018" y="17778"/>
                    <a:pt x="12180" y="17778"/>
                  </a:cubicBezTo>
                  <a:cubicBezTo>
                    <a:pt x="12180" y="17612"/>
                    <a:pt x="12180" y="17612"/>
                    <a:pt x="12343" y="17612"/>
                  </a:cubicBezTo>
                  <a:cubicBezTo>
                    <a:pt x="12343" y="17612"/>
                    <a:pt x="12343" y="17612"/>
                    <a:pt x="12505" y="17612"/>
                  </a:cubicBezTo>
                  <a:cubicBezTo>
                    <a:pt x="12668" y="17446"/>
                    <a:pt x="12830" y="17280"/>
                    <a:pt x="12992" y="17114"/>
                  </a:cubicBezTo>
                  <a:cubicBezTo>
                    <a:pt x="12992" y="17114"/>
                    <a:pt x="13155" y="16948"/>
                    <a:pt x="13317" y="16948"/>
                  </a:cubicBezTo>
                  <a:cubicBezTo>
                    <a:pt x="13480" y="17114"/>
                    <a:pt x="13317" y="17114"/>
                    <a:pt x="13317" y="17114"/>
                  </a:cubicBezTo>
                  <a:cubicBezTo>
                    <a:pt x="13480" y="17114"/>
                    <a:pt x="13480" y="17114"/>
                    <a:pt x="13480" y="17114"/>
                  </a:cubicBezTo>
                  <a:cubicBezTo>
                    <a:pt x="13805" y="17280"/>
                    <a:pt x="13967" y="17114"/>
                    <a:pt x="14129" y="17280"/>
                  </a:cubicBezTo>
                  <a:cubicBezTo>
                    <a:pt x="14129" y="17280"/>
                    <a:pt x="13967" y="17280"/>
                    <a:pt x="14129" y="17446"/>
                  </a:cubicBezTo>
                  <a:cubicBezTo>
                    <a:pt x="14129" y="17446"/>
                    <a:pt x="14292" y="17446"/>
                    <a:pt x="14454" y="17446"/>
                  </a:cubicBezTo>
                  <a:cubicBezTo>
                    <a:pt x="14454" y="17280"/>
                    <a:pt x="14292" y="17280"/>
                    <a:pt x="14292" y="17280"/>
                  </a:cubicBezTo>
                  <a:cubicBezTo>
                    <a:pt x="14292" y="17114"/>
                    <a:pt x="14292" y="17114"/>
                    <a:pt x="14292" y="16948"/>
                  </a:cubicBezTo>
                  <a:cubicBezTo>
                    <a:pt x="14292" y="16948"/>
                    <a:pt x="14292" y="17114"/>
                    <a:pt x="14292" y="17280"/>
                  </a:cubicBezTo>
                  <a:cubicBezTo>
                    <a:pt x="14292" y="17280"/>
                    <a:pt x="14454" y="17280"/>
                    <a:pt x="14454" y="17446"/>
                  </a:cubicBezTo>
                  <a:cubicBezTo>
                    <a:pt x="14454" y="17446"/>
                    <a:pt x="14454" y="17446"/>
                    <a:pt x="14617" y="17446"/>
                  </a:cubicBezTo>
                  <a:cubicBezTo>
                    <a:pt x="14454" y="17446"/>
                    <a:pt x="14454" y="17280"/>
                    <a:pt x="14454" y="17280"/>
                  </a:cubicBezTo>
                  <a:cubicBezTo>
                    <a:pt x="14617" y="17114"/>
                    <a:pt x="14617" y="17280"/>
                    <a:pt x="14779" y="17280"/>
                  </a:cubicBezTo>
                  <a:cubicBezTo>
                    <a:pt x="14941" y="17280"/>
                    <a:pt x="14617" y="17114"/>
                    <a:pt x="14779" y="16948"/>
                  </a:cubicBezTo>
                  <a:cubicBezTo>
                    <a:pt x="14779" y="16948"/>
                    <a:pt x="14779" y="17114"/>
                    <a:pt x="14941" y="17114"/>
                  </a:cubicBezTo>
                  <a:cubicBezTo>
                    <a:pt x="14941" y="17114"/>
                    <a:pt x="14941" y="17114"/>
                    <a:pt x="15104" y="17114"/>
                  </a:cubicBezTo>
                  <a:cubicBezTo>
                    <a:pt x="15104" y="17280"/>
                    <a:pt x="14617" y="17280"/>
                    <a:pt x="14779" y="17446"/>
                  </a:cubicBezTo>
                  <a:cubicBezTo>
                    <a:pt x="14779" y="17446"/>
                    <a:pt x="14941" y="17446"/>
                    <a:pt x="15104" y="17446"/>
                  </a:cubicBezTo>
                  <a:cubicBezTo>
                    <a:pt x="15104" y="17446"/>
                    <a:pt x="15104" y="17446"/>
                    <a:pt x="15266" y="17446"/>
                  </a:cubicBezTo>
                  <a:cubicBezTo>
                    <a:pt x="15266" y="17446"/>
                    <a:pt x="15266" y="17612"/>
                    <a:pt x="15266" y="17612"/>
                  </a:cubicBezTo>
                  <a:cubicBezTo>
                    <a:pt x="15266" y="17612"/>
                    <a:pt x="15266" y="17612"/>
                    <a:pt x="15266" y="17778"/>
                  </a:cubicBezTo>
                  <a:cubicBezTo>
                    <a:pt x="15266" y="17778"/>
                    <a:pt x="15429" y="17778"/>
                    <a:pt x="15429" y="17778"/>
                  </a:cubicBezTo>
                  <a:cubicBezTo>
                    <a:pt x="15429" y="17778"/>
                    <a:pt x="15591" y="17778"/>
                    <a:pt x="15591" y="17778"/>
                  </a:cubicBezTo>
                  <a:cubicBezTo>
                    <a:pt x="15591" y="17778"/>
                    <a:pt x="15591" y="17778"/>
                    <a:pt x="15753" y="17778"/>
                  </a:cubicBezTo>
                  <a:cubicBezTo>
                    <a:pt x="15753" y="17778"/>
                    <a:pt x="15753" y="17778"/>
                    <a:pt x="15753" y="17778"/>
                  </a:cubicBezTo>
                  <a:cubicBezTo>
                    <a:pt x="15753" y="17945"/>
                    <a:pt x="15916" y="17945"/>
                    <a:pt x="15916" y="17945"/>
                  </a:cubicBezTo>
                  <a:cubicBezTo>
                    <a:pt x="15916" y="17945"/>
                    <a:pt x="15916" y="17945"/>
                    <a:pt x="15916" y="17945"/>
                  </a:cubicBezTo>
                  <a:cubicBezTo>
                    <a:pt x="15916" y="18111"/>
                    <a:pt x="16078" y="17945"/>
                    <a:pt x="16078" y="17945"/>
                  </a:cubicBezTo>
                  <a:cubicBezTo>
                    <a:pt x="16078" y="17945"/>
                    <a:pt x="16078" y="17945"/>
                    <a:pt x="16078" y="17945"/>
                  </a:cubicBezTo>
                  <a:cubicBezTo>
                    <a:pt x="16078" y="17945"/>
                    <a:pt x="16078" y="17945"/>
                    <a:pt x="16078" y="17945"/>
                  </a:cubicBezTo>
                  <a:cubicBezTo>
                    <a:pt x="16078" y="17945"/>
                    <a:pt x="16241" y="17945"/>
                    <a:pt x="16241" y="17945"/>
                  </a:cubicBezTo>
                  <a:cubicBezTo>
                    <a:pt x="16241" y="17945"/>
                    <a:pt x="16565" y="17945"/>
                    <a:pt x="16403" y="18111"/>
                  </a:cubicBezTo>
                  <a:cubicBezTo>
                    <a:pt x="16403" y="18111"/>
                    <a:pt x="16403" y="18111"/>
                    <a:pt x="16403" y="18111"/>
                  </a:cubicBezTo>
                  <a:cubicBezTo>
                    <a:pt x="16403" y="18111"/>
                    <a:pt x="16403" y="17945"/>
                    <a:pt x="16565" y="17945"/>
                  </a:cubicBezTo>
                  <a:cubicBezTo>
                    <a:pt x="16565" y="17945"/>
                    <a:pt x="16728" y="17945"/>
                    <a:pt x="16728" y="17945"/>
                  </a:cubicBezTo>
                  <a:cubicBezTo>
                    <a:pt x="16728" y="17778"/>
                    <a:pt x="17053" y="17778"/>
                    <a:pt x="17053" y="17778"/>
                  </a:cubicBezTo>
                  <a:cubicBezTo>
                    <a:pt x="17215" y="17778"/>
                    <a:pt x="17215" y="17778"/>
                    <a:pt x="17215" y="17612"/>
                  </a:cubicBezTo>
                  <a:cubicBezTo>
                    <a:pt x="17215" y="17612"/>
                    <a:pt x="17215" y="17612"/>
                    <a:pt x="17053" y="17612"/>
                  </a:cubicBezTo>
                  <a:cubicBezTo>
                    <a:pt x="17053" y="17612"/>
                    <a:pt x="17215" y="17446"/>
                    <a:pt x="17215" y="17446"/>
                  </a:cubicBezTo>
                  <a:cubicBezTo>
                    <a:pt x="17215" y="17446"/>
                    <a:pt x="17215" y="17446"/>
                    <a:pt x="17215" y="17446"/>
                  </a:cubicBezTo>
                  <a:cubicBezTo>
                    <a:pt x="17215" y="17446"/>
                    <a:pt x="17377" y="17280"/>
                    <a:pt x="17215" y="17280"/>
                  </a:cubicBezTo>
                  <a:cubicBezTo>
                    <a:pt x="17377" y="17280"/>
                    <a:pt x="17540" y="17280"/>
                    <a:pt x="17540" y="17280"/>
                  </a:cubicBezTo>
                  <a:cubicBezTo>
                    <a:pt x="17540" y="17280"/>
                    <a:pt x="17540" y="16782"/>
                    <a:pt x="17702" y="16948"/>
                  </a:cubicBezTo>
                  <a:cubicBezTo>
                    <a:pt x="17865" y="16948"/>
                    <a:pt x="17865" y="16948"/>
                    <a:pt x="17865" y="16948"/>
                  </a:cubicBezTo>
                  <a:cubicBezTo>
                    <a:pt x="17865" y="16948"/>
                    <a:pt x="17865" y="16615"/>
                    <a:pt x="18027" y="16782"/>
                  </a:cubicBezTo>
                  <a:cubicBezTo>
                    <a:pt x="18027" y="16615"/>
                    <a:pt x="18189" y="16782"/>
                    <a:pt x="18189" y="16615"/>
                  </a:cubicBezTo>
                  <a:cubicBezTo>
                    <a:pt x="18189" y="16615"/>
                    <a:pt x="18189" y="16449"/>
                    <a:pt x="18352" y="16615"/>
                  </a:cubicBezTo>
                  <a:cubicBezTo>
                    <a:pt x="18514" y="16449"/>
                    <a:pt x="18352" y="16449"/>
                    <a:pt x="18514" y="16283"/>
                  </a:cubicBezTo>
                  <a:cubicBezTo>
                    <a:pt x="18514" y="16117"/>
                    <a:pt x="18677" y="15951"/>
                    <a:pt x="18677" y="15951"/>
                  </a:cubicBezTo>
                  <a:cubicBezTo>
                    <a:pt x="18677" y="15785"/>
                    <a:pt x="18677" y="15785"/>
                    <a:pt x="18677" y="15618"/>
                  </a:cubicBezTo>
                  <a:cubicBezTo>
                    <a:pt x="18514" y="15618"/>
                    <a:pt x="18352" y="15785"/>
                    <a:pt x="18352" y="15785"/>
                  </a:cubicBezTo>
                  <a:cubicBezTo>
                    <a:pt x="18189" y="15785"/>
                    <a:pt x="18027" y="15618"/>
                    <a:pt x="17865" y="15618"/>
                  </a:cubicBezTo>
                  <a:cubicBezTo>
                    <a:pt x="17865" y="15618"/>
                    <a:pt x="17702" y="15618"/>
                    <a:pt x="17702" y="15452"/>
                  </a:cubicBezTo>
                  <a:cubicBezTo>
                    <a:pt x="17540" y="15452"/>
                    <a:pt x="17377" y="15120"/>
                    <a:pt x="17540" y="15120"/>
                  </a:cubicBezTo>
                  <a:cubicBezTo>
                    <a:pt x="17377" y="14954"/>
                    <a:pt x="17540" y="14954"/>
                    <a:pt x="17540" y="14788"/>
                  </a:cubicBezTo>
                  <a:cubicBezTo>
                    <a:pt x="17702" y="14622"/>
                    <a:pt x="17540" y="14455"/>
                    <a:pt x="17702" y="14622"/>
                  </a:cubicBezTo>
                  <a:cubicBezTo>
                    <a:pt x="17702" y="14455"/>
                    <a:pt x="17702" y="14289"/>
                    <a:pt x="17702" y="14289"/>
                  </a:cubicBezTo>
                  <a:cubicBezTo>
                    <a:pt x="17702" y="14123"/>
                    <a:pt x="17540" y="14289"/>
                    <a:pt x="17377" y="14123"/>
                  </a:cubicBezTo>
                  <a:cubicBezTo>
                    <a:pt x="17215" y="14123"/>
                    <a:pt x="17377" y="13957"/>
                    <a:pt x="17215" y="13957"/>
                  </a:cubicBezTo>
                  <a:cubicBezTo>
                    <a:pt x="17215" y="13791"/>
                    <a:pt x="17215" y="13791"/>
                    <a:pt x="17215" y="13791"/>
                  </a:cubicBezTo>
                  <a:cubicBezTo>
                    <a:pt x="17215" y="13791"/>
                    <a:pt x="17215" y="13791"/>
                    <a:pt x="17053" y="13625"/>
                  </a:cubicBezTo>
                  <a:cubicBezTo>
                    <a:pt x="17215" y="13625"/>
                    <a:pt x="17215" y="13625"/>
                    <a:pt x="17377" y="13625"/>
                  </a:cubicBezTo>
                  <a:cubicBezTo>
                    <a:pt x="17540" y="13625"/>
                    <a:pt x="17540" y="13625"/>
                    <a:pt x="17540" y="13458"/>
                  </a:cubicBezTo>
                  <a:cubicBezTo>
                    <a:pt x="17540" y="13458"/>
                    <a:pt x="17540" y="13458"/>
                    <a:pt x="17702" y="13458"/>
                  </a:cubicBezTo>
                  <a:cubicBezTo>
                    <a:pt x="17702" y="13458"/>
                    <a:pt x="17865" y="13458"/>
                    <a:pt x="17702" y="13458"/>
                  </a:cubicBezTo>
                  <a:cubicBezTo>
                    <a:pt x="17865" y="13292"/>
                    <a:pt x="17865" y="13292"/>
                    <a:pt x="17865" y="13126"/>
                  </a:cubicBezTo>
                  <a:cubicBezTo>
                    <a:pt x="17865" y="12960"/>
                    <a:pt x="18027" y="12960"/>
                    <a:pt x="17865" y="12960"/>
                  </a:cubicBezTo>
                  <a:cubicBezTo>
                    <a:pt x="17702" y="12794"/>
                    <a:pt x="17702" y="12794"/>
                    <a:pt x="17702" y="12628"/>
                  </a:cubicBezTo>
                  <a:cubicBezTo>
                    <a:pt x="17540" y="12462"/>
                    <a:pt x="17702" y="12462"/>
                    <a:pt x="17540" y="12462"/>
                  </a:cubicBezTo>
                  <a:cubicBezTo>
                    <a:pt x="17377" y="12295"/>
                    <a:pt x="17377" y="12295"/>
                    <a:pt x="17377" y="12129"/>
                  </a:cubicBezTo>
                  <a:cubicBezTo>
                    <a:pt x="17540" y="11963"/>
                    <a:pt x="17702" y="12129"/>
                    <a:pt x="17702" y="11963"/>
                  </a:cubicBezTo>
                  <a:cubicBezTo>
                    <a:pt x="17702" y="11797"/>
                    <a:pt x="17702" y="11631"/>
                    <a:pt x="17540" y="11631"/>
                  </a:cubicBezTo>
                  <a:cubicBezTo>
                    <a:pt x="17540" y="11465"/>
                    <a:pt x="17540" y="11631"/>
                    <a:pt x="17540" y="11465"/>
                  </a:cubicBezTo>
                  <a:cubicBezTo>
                    <a:pt x="17377" y="11465"/>
                    <a:pt x="17540" y="11465"/>
                    <a:pt x="17540" y="11465"/>
                  </a:cubicBezTo>
                  <a:cubicBezTo>
                    <a:pt x="17540" y="11465"/>
                    <a:pt x="17377" y="11465"/>
                    <a:pt x="17377" y="11465"/>
                  </a:cubicBezTo>
                  <a:cubicBezTo>
                    <a:pt x="17377" y="11298"/>
                    <a:pt x="17377" y="11298"/>
                    <a:pt x="17377" y="11132"/>
                  </a:cubicBezTo>
                  <a:cubicBezTo>
                    <a:pt x="17377" y="11132"/>
                    <a:pt x="17377" y="10966"/>
                    <a:pt x="17377" y="10966"/>
                  </a:cubicBezTo>
                  <a:cubicBezTo>
                    <a:pt x="17377" y="10966"/>
                    <a:pt x="17377" y="10966"/>
                    <a:pt x="17377" y="10800"/>
                  </a:cubicBezTo>
                  <a:cubicBezTo>
                    <a:pt x="17377" y="10800"/>
                    <a:pt x="17215" y="10800"/>
                    <a:pt x="17053" y="10800"/>
                  </a:cubicBezTo>
                  <a:cubicBezTo>
                    <a:pt x="16890" y="10634"/>
                    <a:pt x="16403" y="10800"/>
                    <a:pt x="16565" y="11132"/>
                  </a:cubicBezTo>
                  <a:cubicBezTo>
                    <a:pt x="16565" y="11132"/>
                    <a:pt x="16565" y="11132"/>
                    <a:pt x="16565" y="11132"/>
                  </a:cubicBezTo>
                  <a:cubicBezTo>
                    <a:pt x="16565" y="11298"/>
                    <a:pt x="16565" y="11298"/>
                    <a:pt x="16403" y="11298"/>
                  </a:cubicBezTo>
                  <a:cubicBezTo>
                    <a:pt x="16403" y="11298"/>
                    <a:pt x="16403" y="11298"/>
                    <a:pt x="16241" y="11465"/>
                  </a:cubicBezTo>
                  <a:cubicBezTo>
                    <a:pt x="16241" y="11465"/>
                    <a:pt x="16241" y="11465"/>
                    <a:pt x="16078" y="11465"/>
                  </a:cubicBezTo>
                  <a:cubicBezTo>
                    <a:pt x="16241" y="11298"/>
                    <a:pt x="16078" y="11298"/>
                    <a:pt x="16078" y="11298"/>
                  </a:cubicBezTo>
                  <a:cubicBezTo>
                    <a:pt x="16241" y="11132"/>
                    <a:pt x="16241" y="11132"/>
                    <a:pt x="16403" y="11132"/>
                  </a:cubicBezTo>
                  <a:cubicBezTo>
                    <a:pt x="16403" y="11132"/>
                    <a:pt x="16403" y="10800"/>
                    <a:pt x="16241" y="10800"/>
                  </a:cubicBezTo>
                  <a:cubicBezTo>
                    <a:pt x="16241" y="10800"/>
                    <a:pt x="16241" y="10634"/>
                    <a:pt x="16241" y="10634"/>
                  </a:cubicBezTo>
                  <a:cubicBezTo>
                    <a:pt x="16403" y="10634"/>
                    <a:pt x="16403" y="10634"/>
                    <a:pt x="16403" y="10468"/>
                  </a:cubicBezTo>
                  <a:cubicBezTo>
                    <a:pt x="16403" y="10468"/>
                    <a:pt x="16403" y="10468"/>
                    <a:pt x="16403" y="10468"/>
                  </a:cubicBezTo>
                  <a:cubicBezTo>
                    <a:pt x="16403" y="10302"/>
                    <a:pt x="16565" y="10302"/>
                    <a:pt x="16728" y="10135"/>
                  </a:cubicBezTo>
                  <a:cubicBezTo>
                    <a:pt x="16890" y="9969"/>
                    <a:pt x="16890" y="9969"/>
                    <a:pt x="16890" y="9803"/>
                  </a:cubicBezTo>
                  <a:cubicBezTo>
                    <a:pt x="16890" y="9803"/>
                    <a:pt x="16890" y="9637"/>
                    <a:pt x="16890" y="9637"/>
                  </a:cubicBezTo>
                  <a:cubicBezTo>
                    <a:pt x="16890" y="9637"/>
                    <a:pt x="17053" y="9637"/>
                    <a:pt x="17053" y="9471"/>
                  </a:cubicBezTo>
                  <a:cubicBezTo>
                    <a:pt x="17215" y="9471"/>
                    <a:pt x="17215" y="9305"/>
                    <a:pt x="17377" y="9305"/>
                  </a:cubicBezTo>
                  <a:cubicBezTo>
                    <a:pt x="17377" y="9138"/>
                    <a:pt x="17540" y="9138"/>
                    <a:pt x="17540" y="8972"/>
                  </a:cubicBezTo>
                  <a:cubicBezTo>
                    <a:pt x="17540" y="8972"/>
                    <a:pt x="17540" y="8806"/>
                    <a:pt x="17702" y="8806"/>
                  </a:cubicBezTo>
                  <a:cubicBezTo>
                    <a:pt x="17702" y="8806"/>
                    <a:pt x="17702" y="8806"/>
                    <a:pt x="17702" y="8806"/>
                  </a:cubicBezTo>
                  <a:cubicBezTo>
                    <a:pt x="17702" y="8640"/>
                    <a:pt x="17540" y="8640"/>
                    <a:pt x="17540" y="8640"/>
                  </a:cubicBezTo>
                  <a:cubicBezTo>
                    <a:pt x="17540" y="8640"/>
                    <a:pt x="17540" y="8640"/>
                    <a:pt x="17540" y="8474"/>
                  </a:cubicBezTo>
                  <a:cubicBezTo>
                    <a:pt x="17540" y="8474"/>
                    <a:pt x="17702" y="8474"/>
                    <a:pt x="17702" y="8474"/>
                  </a:cubicBezTo>
                  <a:cubicBezTo>
                    <a:pt x="17702" y="8474"/>
                    <a:pt x="17702" y="8474"/>
                    <a:pt x="17702" y="8474"/>
                  </a:cubicBezTo>
                  <a:cubicBezTo>
                    <a:pt x="17702" y="8308"/>
                    <a:pt x="17865" y="8308"/>
                    <a:pt x="18027" y="8308"/>
                  </a:cubicBezTo>
                  <a:cubicBezTo>
                    <a:pt x="17865" y="8640"/>
                    <a:pt x="18514" y="8640"/>
                    <a:pt x="18352" y="8308"/>
                  </a:cubicBezTo>
                  <a:cubicBezTo>
                    <a:pt x="18352" y="8474"/>
                    <a:pt x="18514" y="8308"/>
                    <a:pt x="18352" y="8308"/>
                  </a:cubicBezTo>
                  <a:cubicBezTo>
                    <a:pt x="18677" y="8142"/>
                    <a:pt x="18514" y="8142"/>
                    <a:pt x="18514" y="7975"/>
                  </a:cubicBezTo>
                  <a:cubicBezTo>
                    <a:pt x="18514" y="7809"/>
                    <a:pt x="18514" y="7643"/>
                    <a:pt x="18514" y="7477"/>
                  </a:cubicBezTo>
                  <a:cubicBezTo>
                    <a:pt x="18514" y="7477"/>
                    <a:pt x="18677" y="7311"/>
                    <a:pt x="18677" y="7311"/>
                  </a:cubicBezTo>
                  <a:cubicBezTo>
                    <a:pt x="18677" y="7145"/>
                    <a:pt x="18514" y="7145"/>
                    <a:pt x="18514" y="7145"/>
                  </a:cubicBezTo>
                  <a:cubicBezTo>
                    <a:pt x="18514" y="6978"/>
                    <a:pt x="18677" y="6646"/>
                    <a:pt x="18677" y="6480"/>
                  </a:cubicBezTo>
                  <a:cubicBezTo>
                    <a:pt x="18839" y="6480"/>
                    <a:pt x="18839" y="6480"/>
                    <a:pt x="18839" y="6314"/>
                  </a:cubicBezTo>
                  <a:cubicBezTo>
                    <a:pt x="18839" y="6314"/>
                    <a:pt x="18839" y="6148"/>
                    <a:pt x="18839" y="6148"/>
                  </a:cubicBezTo>
                  <a:cubicBezTo>
                    <a:pt x="18839" y="5982"/>
                    <a:pt x="18839" y="5982"/>
                    <a:pt x="18839" y="5982"/>
                  </a:cubicBezTo>
                  <a:cubicBezTo>
                    <a:pt x="18839" y="5982"/>
                    <a:pt x="18839" y="5982"/>
                    <a:pt x="18839" y="5815"/>
                  </a:cubicBezTo>
                  <a:cubicBezTo>
                    <a:pt x="19002" y="5815"/>
                    <a:pt x="19002" y="5649"/>
                    <a:pt x="19164" y="5649"/>
                  </a:cubicBezTo>
                  <a:cubicBezTo>
                    <a:pt x="19164" y="5649"/>
                    <a:pt x="19164" y="5483"/>
                    <a:pt x="19164" y="5483"/>
                  </a:cubicBezTo>
                  <a:cubicBezTo>
                    <a:pt x="19164" y="5483"/>
                    <a:pt x="19164" y="5483"/>
                    <a:pt x="19164" y="5483"/>
                  </a:cubicBezTo>
                  <a:cubicBezTo>
                    <a:pt x="19326" y="5483"/>
                    <a:pt x="19326" y="5317"/>
                    <a:pt x="19326" y="5317"/>
                  </a:cubicBezTo>
                  <a:cubicBezTo>
                    <a:pt x="19326" y="5317"/>
                    <a:pt x="19489" y="5151"/>
                    <a:pt x="19489" y="4985"/>
                  </a:cubicBezTo>
                  <a:cubicBezTo>
                    <a:pt x="19489" y="4985"/>
                    <a:pt x="19489" y="4985"/>
                    <a:pt x="19326" y="4985"/>
                  </a:cubicBezTo>
                  <a:close/>
                  <a:moveTo>
                    <a:pt x="10232" y="19274"/>
                  </a:moveTo>
                  <a:cubicBezTo>
                    <a:pt x="10069" y="19274"/>
                    <a:pt x="10069" y="19274"/>
                    <a:pt x="10069" y="19274"/>
                  </a:cubicBezTo>
                  <a:cubicBezTo>
                    <a:pt x="10232" y="19274"/>
                    <a:pt x="10232" y="19274"/>
                    <a:pt x="10232" y="19274"/>
                  </a:cubicBezTo>
                  <a:close/>
                </a:path>
              </a:pathLst>
            </a:custGeom>
            <a:solidFill>
              <a:schemeClr val="accent5"/>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09" name="Shape 800">
              <a:extLst>
                <a:ext uri="{FF2B5EF4-FFF2-40B4-BE49-F238E27FC236}">
                  <a16:creationId xmlns:a16="http://schemas.microsoft.com/office/drawing/2014/main" id="{D13F3375-9593-46E6-8EFB-6DA2B29F9349}"/>
                </a:ext>
              </a:extLst>
            </p:cNvPr>
            <p:cNvSpPr/>
            <p:nvPr/>
          </p:nvSpPr>
          <p:spPr>
            <a:xfrm>
              <a:off x="6797308" y="780310"/>
              <a:ext cx="1643210" cy="3687965"/>
            </a:xfrm>
            <a:custGeom>
              <a:avLst/>
              <a:gdLst/>
              <a:ahLst/>
              <a:cxnLst>
                <a:cxn ang="0">
                  <a:pos x="wd2" y="hd2"/>
                </a:cxn>
                <a:cxn ang="5400000">
                  <a:pos x="wd2" y="hd2"/>
                </a:cxn>
                <a:cxn ang="10800000">
                  <a:pos x="wd2" y="hd2"/>
                </a:cxn>
                <a:cxn ang="16200000">
                  <a:pos x="wd2" y="hd2"/>
                </a:cxn>
              </a:cxnLst>
              <a:rect l="0" t="0" r="r" b="b"/>
              <a:pathLst>
                <a:path w="21600" h="21600" extrusionOk="0">
                  <a:moveTo>
                    <a:pt x="3636" y="21315"/>
                  </a:moveTo>
                  <a:cubicBezTo>
                    <a:pt x="3636" y="21219"/>
                    <a:pt x="3636" y="21124"/>
                    <a:pt x="3422" y="21124"/>
                  </a:cubicBezTo>
                  <a:cubicBezTo>
                    <a:pt x="3422" y="21124"/>
                    <a:pt x="3422" y="21124"/>
                    <a:pt x="3422" y="21219"/>
                  </a:cubicBezTo>
                  <a:cubicBezTo>
                    <a:pt x="3422" y="21219"/>
                    <a:pt x="3422" y="21219"/>
                    <a:pt x="3422" y="21219"/>
                  </a:cubicBezTo>
                  <a:cubicBezTo>
                    <a:pt x="3422" y="21124"/>
                    <a:pt x="3422" y="21124"/>
                    <a:pt x="3422" y="21124"/>
                  </a:cubicBezTo>
                  <a:cubicBezTo>
                    <a:pt x="3422" y="21124"/>
                    <a:pt x="3422" y="21219"/>
                    <a:pt x="3422" y="21315"/>
                  </a:cubicBezTo>
                  <a:cubicBezTo>
                    <a:pt x="3422" y="21219"/>
                    <a:pt x="3422" y="21315"/>
                    <a:pt x="3636" y="21315"/>
                  </a:cubicBezTo>
                  <a:close/>
                  <a:moveTo>
                    <a:pt x="9838" y="20744"/>
                  </a:moveTo>
                  <a:cubicBezTo>
                    <a:pt x="9624" y="20839"/>
                    <a:pt x="9838" y="20839"/>
                    <a:pt x="9838" y="20839"/>
                  </a:cubicBezTo>
                  <a:cubicBezTo>
                    <a:pt x="9838" y="20934"/>
                    <a:pt x="9838" y="20934"/>
                    <a:pt x="9838" y="20934"/>
                  </a:cubicBezTo>
                  <a:cubicBezTo>
                    <a:pt x="9838" y="20839"/>
                    <a:pt x="10051" y="20839"/>
                    <a:pt x="10051" y="20839"/>
                  </a:cubicBezTo>
                  <a:cubicBezTo>
                    <a:pt x="10051" y="20839"/>
                    <a:pt x="9838" y="20744"/>
                    <a:pt x="9838" y="20744"/>
                  </a:cubicBezTo>
                  <a:close/>
                  <a:moveTo>
                    <a:pt x="4277" y="21124"/>
                  </a:moveTo>
                  <a:cubicBezTo>
                    <a:pt x="4277" y="21124"/>
                    <a:pt x="4277" y="21029"/>
                    <a:pt x="4277" y="21029"/>
                  </a:cubicBezTo>
                  <a:cubicBezTo>
                    <a:pt x="4277" y="20934"/>
                    <a:pt x="4277" y="20934"/>
                    <a:pt x="4491" y="20839"/>
                  </a:cubicBezTo>
                  <a:cubicBezTo>
                    <a:pt x="4491" y="20839"/>
                    <a:pt x="4705" y="20744"/>
                    <a:pt x="4491" y="20839"/>
                  </a:cubicBezTo>
                  <a:cubicBezTo>
                    <a:pt x="4277" y="20839"/>
                    <a:pt x="4277" y="20839"/>
                    <a:pt x="4277" y="20839"/>
                  </a:cubicBezTo>
                  <a:cubicBezTo>
                    <a:pt x="4063" y="20934"/>
                    <a:pt x="4063" y="20934"/>
                    <a:pt x="3850" y="20934"/>
                  </a:cubicBezTo>
                  <a:cubicBezTo>
                    <a:pt x="3850" y="20934"/>
                    <a:pt x="3422" y="21029"/>
                    <a:pt x="3636" y="20839"/>
                  </a:cubicBezTo>
                  <a:cubicBezTo>
                    <a:pt x="3422" y="20934"/>
                    <a:pt x="3636" y="20934"/>
                    <a:pt x="3422" y="21029"/>
                  </a:cubicBezTo>
                  <a:cubicBezTo>
                    <a:pt x="3636" y="21029"/>
                    <a:pt x="3850" y="21029"/>
                    <a:pt x="3850" y="21029"/>
                  </a:cubicBezTo>
                  <a:cubicBezTo>
                    <a:pt x="3850" y="21029"/>
                    <a:pt x="3850" y="21029"/>
                    <a:pt x="3850" y="21029"/>
                  </a:cubicBezTo>
                  <a:cubicBezTo>
                    <a:pt x="3850" y="21029"/>
                    <a:pt x="3636" y="21029"/>
                    <a:pt x="3422" y="21029"/>
                  </a:cubicBezTo>
                  <a:cubicBezTo>
                    <a:pt x="3636" y="21124"/>
                    <a:pt x="3636" y="21219"/>
                    <a:pt x="3636" y="21315"/>
                  </a:cubicBezTo>
                  <a:cubicBezTo>
                    <a:pt x="3636" y="21315"/>
                    <a:pt x="3850" y="21219"/>
                    <a:pt x="3850" y="21219"/>
                  </a:cubicBezTo>
                  <a:cubicBezTo>
                    <a:pt x="3850" y="21219"/>
                    <a:pt x="3850" y="21219"/>
                    <a:pt x="3850" y="21315"/>
                  </a:cubicBezTo>
                  <a:cubicBezTo>
                    <a:pt x="3850" y="21315"/>
                    <a:pt x="3850" y="21219"/>
                    <a:pt x="3850" y="21315"/>
                  </a:cubicBezTo>
                  <a:cubicBezTo>
                    <a:pt x="3850" y="21315"/>
                    <a:pt x="3850" y="21219"/>
                    <a:pt x="4063" y="21219"/>
                  </a:cubicBezTo>
                  <a:cubicBezTo>
                    <a:pt x="4063" y="21219"/>
                    <a:pt x="4063" y="21219"/>
                    <a:pt x="4063" y="21315"/>
                  </a:cubicBezTo>
                  <a:cubicBezTo>
                    <a:pt x="4063" y="21315"/>
                    <a:pt x="4063" y="21219"/>
                    <a:pt x="4063" y="21219"/>
                  </a:cubicBezTo>
                  <a:cubicBezTo>
                    <a:pt x="4277" y="21219"/>
                    <a:pt x="4063" y="21219"/>
                    <a:pt x="4063" y="21219"/>
                  </a:cubicBezTo>
                  <a:cubicBezTo>
                    <a:pt x="4063" y="21219"/>
                    <a:pt x="4277" y="21124"/>
                    <a:pt x="4277" y="21124"/>
                  </a:cubicBezTo>
                  <a:close/>
                  <a:moveTo>
                    <a:pt x="11762" y="20458"/>
                  </a:moveTo>
                  <a:cubicBezTo>
                    <a:pt x="11762" y="20553"/>
                    <a:pt x="11549" y="20553"/>
                    <a:pt x="11762" y="20648"/>
                  </a:cubicBezTo>
                  <a:cubicBezTo>
                    <a:pt x="11762" y="20553"/>
                    <a:pt x="11976" y="20553"/>
                    <a:pt x="11762" y="20458"/>
                  </a:cubicBezTo>
                  <a:close/>
                  <a:moveTo>
                    <a:pt x="2352" y="20553"/>
                  </a:moveTo>
                  <a:cubicBezTo>
                    <a:pt x="2139" y="20648"/>
                    <a:pt x="2566" y="20648"/>
                    <a:pt x="2566" y="20744"/>
                  </a:cubicBezTo>
                  <a:cubicBezTo>
                    <a:pt x="2566" y="20648"/>
                    <a:pt x="2780" y="20744"/>
                    <a:pt x="2566" y="20648"/>
                  </a:cubicBezTo>
                  <a:cubicBezTo>
                    <a:pt x="2780" y="20648"/>
                    <a:pt x="2780" y="20648"/>
                    <a:pt x="2566" y="20648"/>
                  </a:cubicBezTo>
                  <a:cubicBezTo>
                    <a:pt x="2566" y="20648"/>
                    <a:pt x="2566" y="20648"/>
                    <a:pt x="2566" y="20553"/>
                  </a:cubicBezTo>
                  <a:cubicBezTo>
                    <a:pt x="2566" y="20553"/>
                    <a:pt x="2566" y="20553"/>
                    <a:pt x="2566" y="20553"/>
                  </a:cubicBezTo>
                  <a:cubicBezTo>
                    <a:pt x="2566" y="20553"/>
                    <a:pt x="2352" y="20458"/>
                    <a:pt x="2352" y="20458"/>
                  </a:cubicBezTo>
                  <a:cubicBezTo>
                    <a:pt x="2139" y="20458"/>
                    <a:pt x="2352" y="20553"/>
                    <a:pt x="2352" y="20553"/>
                  </a:cubicBezTo>
                  <a:close/>
                  <a:moveTo>
                    <a:pt x="1711" y="18365"/>
                  </a:moveTo>
                  <a:cubicBezTo>
                    <a:pt x="1711" y="18365"/>
                    <a:pt x="1711" y="18270"/>
                    <a:pt x="1711" y="18365"/>
                  </a:cubicBezTo>
                  <a:cubicBezTo>
                    <a:pt x="1711" y="18365"/>
                    <a:pt x="1711" y="18365"/>
                    <a:pt x="1711" y="18365"/>
                  </a:cubicBezTo>
                  <a:close/>
                  <a:moveTo>
                    <a:pt x="21600" y="15891"/>
                  </a:moveTo>
                  <a:cubicBezTo>
                    <a:pt x="21386" y="15796"/>
                    <a:pt x="21172" y="15700"/>
                    <a:pt x="20958" y="15510"/>
                  </a:cubicBezTo>
                  <a:cubicBezTo>
                    <a:pt x="20958" y="15510"/>
                    <a:pt x="20958" y="15415"/>
                    <a:pt x="20745" y="15320"/>
                  </a:cubicBezTo>
                  <a:cubicBezTo>
                    <a:pt x="20745" y="15225"/>
                    <a:pt x="20317" y="15130"/>
                    <a:pt x="20103" y="15034"/>
                  </a:cubicBezTo>
                  <a:cubicBezTo>
                    <a:pt x="19889" y="14939"/>
                    <a:pt x="19461" y="14749"/>
                    <a:pt x="19248" y="14654"/>
                  </a:cubicBezTo>
                  <a:cubicBezTo>
                    <a:pt x="19034" y="14559"/>
                    <a:pt x="18606" y="14463"/>
                    <a:pt x="18606" y="14368"/>
                  </a:cubicBezTo>
                  <a:cubicBezTo>
                    <a:pt x="18392" y="14273"/>
                    <a:pt x="18606" y="14273"/>
                    <a:pt x="18820" y="14178"/>
                  </a:cubicBezTo>
                  <a:cubicBezTo>
                    <a:pt x="19034" y="14083"/>
                    <a:pt x="19248" y="13988"/>
                    <a:pt x="19461" y="13893"/>
                  </a:cubicBezTo>
                  <a:cubicBezTo>
                    <a:pt x="19461" y="13797"/>
                    <a:pt x="19675" y="13702"/>
                    <a:pt x="19675" y="13607"/>
                  </a:cubicBezTo>
                  <a:cubicBezTo>
                    <a:pt x="19675" y="13512"/>
                    <a:pt x="19675" y="13512"/>
                    <a:pt x="19675" y="13417"/>
                  </a:cubicBezTo>
                  <a:cubicBezTo>
                    <a:pt x="19675" y="13322"/>
                    <a:pt x="19461" y="13322"/>
                    <a:pt x="19461" y="13322"/>
                  </a:cubicBezTo>
                  <a:cubicBezTo>
                    <a:pt x="19248" y="13226"/>
                    <a:pt x="19248" y="13131"/>
                    <a:pt x="19034" y="13131"/>
                  </a:cubicBezTo>
                  <a:cubicBezTo>
                    <a:pt x="19034" y="13131"/>
                    <a:pt x="18820" y="13131"/>
                    <a:pt x="18606" y="13036"/>
                  </a:cubicBezTo>
                  <a:cubicBezTo>
                    <a:pt x="18606" y="13036"/>
                    <a:pt x="18606" y="13036"/>
                    <a:pt x="18606" y="12941"/>
                  </a:cubicBezTo>
                  <a:cubicBezTo>
                    <a:pt x="18606" y="12941"/>
                    <a:pt x="18606" y="12846"/>
                    <a:pt x="18606" y="12846"/>
                  </a:cubicBezTo>
                  <a:cubicBezTo>
                    <a:pt x="18606" y="12846"/>
                    <a:pt x="18606" y="12751"/>
                    <a:pt x="18392" y="12751"/>
                  </a:cubicBezTo>
                  <a:cubicBezTo>
                    <a:pt x="18392" y="12751"/>
                    <a:pt x="18392" y="12656"/>
                    <a:pt x="18392" y="12560"/>
                  </a:cubicBezTo>
                  <a:cubicBezTo>
                    <a:pt x="18606" y="12560"/>
                    <a:pt x="18820" y="12560"/>
                    <a:pt x="18820" y="12465"/>
                  </a:cubicBezTo>
                  <a:cubicBezTo>
                    <a:pt x="19034" y="12465"/>
                    <a:pt x="18820" y="12370"/>
                    <a:pt x="18606" y="12370"/>
                  </a:cubicBezTo>
                  <a:cubicBezTo>
                    <a:pt x="18606" y="12275"/>
                    <a:pt x="18820" y="12275"/>
                    <a:pt x="18606" y="12180"/>
                  </a:cubicBezTo>
                  <a:cubicBezTo>
                    <a:pt x="18392" y="12180"/>
                    <a:pt x="18178" y="12180"/>
                    <a:pt x="18178" y="12180"/>
                  </a:cubicBezTo>
                  <a:cubicBezTo>
                    <a:pt x="17750" y="12085"/>
                    <a:pt x="17537" y="11704"/>
                    <a:pt x="17964" y="11609"/>
                  </a:cubicBezTo>
                  <a:cubicBezTo>
                    <a:pt x="18178" y="11514"/>
                    <a:pt x="18178" y="11609"/>
                    <a:pt x="18178" y="11514"/>
                  </a:cubicBezTo>
                  <a:cubicBezTo>
                    <a:pt x="18178" y="11514"/>
                    <a:pt x="18178" y="11514"/>
                    <a:pt x="18178" y="11419"/>
                  </a:cubicBezTo>
                  <a:cubicBezTo>
                    <a:pt x="18178" y="11419"/>
                    <a:pt x="18178" y="11419"/>
                    <a:pt x="18178" y="11419"/>
                  </a:cubicBezTo>
                  <a:cubicBezTo>
                    <a:pt x="18178" y="11228"/>
                    <a:pt x="17750" y="11419"/>
                    <a:pt x="17750" y="11228"/>
                  </a:cubicBezTo>
                  <a:cubicBezTo>
                    <a:pt x="17750" y="11133"/>
                    <a:pt x="17964" y="11133"/>
                    <a:pt x="17964" y="11038"/>
                  </a:cubicBezTo>
                  <a:cubicBezTo>
                    <a:pt x="17964" y="10943"/>
                    <a:pt x="17964" y="10848"/>
                    <a:pt x="17964" y="10752"/>
                  </a:cubicBezTo>
                  <a:cubicBezTo>
                    <a:pt x="17964" y="10657"/>
                    <a:pt x="18178" y="10657"/>
                    <a:pt x="18178" y="10562"/>
                  </a:cubicBezTo>
                  <a:cubicBezTo>
                    <a:pt x="18178" y="10562"/>
                    <a:pt x="17964" y="10467"/>
                    <a:pt x="17964" y="10467"/>
                  </a:cubicBezTo>
                  <a:cubicBezTo>
                    <a:pt x="17964" y="10372"/>
                    <a:pt x="18392" y="10372"/>
                    <a:pt x="18392" y="10372"/>
                  </a:cubicBezTo>
                  <a:cubicBezTo>
                    <a:pt x="18606" y="10277"/>
                    <a:pt x="18606" y="10372"/>
                    <a:pt x="18820" y="10372"/>
                  </a:cubicBezTo>
                  <a:cubicBezTo>
                    <a:pt x="18820" y="10277"/>
                    <a:pt x="18606" y="10181"/>
                    <a:pt x="18606" y="10086"/>
                  </a:cubicBezTo>
                  <a:cubicBezTo>
                    <a:pt x="18178" y="9706"/>
                    <a:pt x="17964" y="9325"/>
                    <a:pt x="17537" y="8944"/>
                  </a:cubicBezTo>
                  <a:cubicBezTo>
                    <a:pt x="17323" y="8564"/>
                    <a:pt x="17109" y="8183"/>
                    <a:pt x="16681" y="7803"/>
                  </a:cubicBezTo>
                  <a:cubicBezTo>
                    <a:pt x="16681" y="7707"/>
                    <a:pt x="16681" y="7707"/>
                    <a:pt x="16681" y="7612"/>
                  </a:cubicBezTo>
                  <a:cubicBezTo>
                    <a:pt x="16681" y="7517"/>
                    <a:pt x="16681" y="7422"/>
                    <a:pt x="16895" y="7327"/>
                  </a:cubicBezTo>
                  <a:cubicBezTo>
                    <a:pt x="17323" y="6946"/>
                    <a:pt x="17964" y="6661"/>
                    <a:pt x="18392" y="6280"/>
                  </a:cubicBezTo>
                  <a:cubicBezTo>
                    <a:pt x="18392" y="6185"/>
                    <a:pt x="18606" y="5995"/>
                    <a:pt x="18606" y="5900"/>
                  </a:cubicBezTo>
                  <a:cubicBezTo>
                    <a:pt x="18392" y="5804"/>
                    <a:pt x="18178" y="5614"/>
                    <a:pt x="17964" y="5519"/>
                  </a:cubicBezTo>
                  <a:cubicBezTo>
                    <a:pt x="17750" y="5424"/>
                    <a:pt x="17537" y="5233"/>
                    <a:pt x="17323" y="5138"/>
                  </a:cubicBezTo>
                  <a:cubicBezTo>
                    <a:pt x="17323" y="5043"/>
                    <a:pt x="17323" y="5043"/>
                    <a:pt x="17109" y="4948"/>
                  </a:cubicBezTo>
                  <a:cubicBezTo>
                    <a:pt x="17109" y="4948"/>
                    <a:pt x="16895" y="4853"/>
                    <a:pt x="16681" y="4853"/>
                  </a:cubicBezTo>
                  <a:cubicBezTo>
                    <a:pt x="16467" y="4853"/>
                    <a:pt x="16040" y="4758"/>
                    <a:pt x="15826" y="4663"/>
                  </a:cubicBezTo>
                  <a:cubicBezTo>
                    <a:pt x="15612" y="4472"/>
                    <a:pt x="15612" y="4282"/>
                    <a:pt x="15612" y="4092"/>
                  </a:cubicBezTo>
                  <a:cubicBezTo>
                    <a:pt x="15398" y="3901"/>
                    <a:pt x="15398" y="3806"/>
                    <a:pt x="15612" y="3711"/>
                  </a:cubicBezTo>
                  <a:cubicBezTo>
                    <a:pt x="15826" y="3521"/>
                    <a:pt x="15826" y="3426"/>
                    <a:pt x="16040" y="3330"/>
                  </a:cubicBezTo>
                  <a:cubicBezTo>
                    <a:pt x="16040" y="3235"/>
                    <a:pt x="16040" y="3140"/>
                    <a:pt x="16040" y="3140"/>
                  </a:cubicBezTo>
                  <a:cubicBezTo>
                    <a:pt x="16040" y="3045"/>
                    <a:pt x="15826" y="3045"/>
                    <a:pt x="15612" y="3045"/>
                  </a:cubicBezTo>
                  <a:cubicBezTo>
                    <a:pt x="15612" y="3045"/>
                    <a:pt x="15398" y="3045"/>
                    <a:pt x="15398" y="3045"/>
                  </a:cubicBezTo>
                  <a:cubicBezTo>
                    <a:pt x="15398" y="3045"/>
                    <a:pt x="15398" y="2950"/>
                    <a:pt x="15398" y="2950"/>
                  </a:cubicBezTo>
                  <a:cubicBezTo>
                    <a:pt x="15612" y="2950"/>
                    <a:pt x="15826" y="2855"/>
                    <a:pt x="15826" y="2855"/>
                  </a:cubicBezTo>
                  <a:cubicBezTo>
                    <a:pt x="16040" y="2759"/>
                    <a:pt x="16253" y="2759"/>
                    <a:pt x="16467" y="2664"/>
                  </a:cubicBezTo>
                  <a:cubicBezTo>
                    <a:pt x="16253" y="2569"/>
                    <a:pt x="16253" y="2569"/>
                    <a:pt x="16253" y="2379"/>
                  </a:cubicBezTo>
                  <a:cubicBezTo>
                    <a:pt x="16253" y="2284"/>
                    <a:pt x="16253" y="2189"/>
                    <a:pt x="16253" y="2189"/>
                  </a:cubicBezTo>
                  <a:cubicBezTo>
                    <a:pt x="16467" y="1998"/>
                    <a:pt x="16681" y="1903"/>
                    <a:pt x="16895" y="1808"/>
                  </a:cubicBezTo>
                  <a:cubicBezTo>
                    <a:pt x="16895" y="1713"/>
                    <a:pt x="17109" y="1618"/>
                    <a:pt x="17109" y="1522"/>
                  </a:cubicBezTo>
                  <a:cubicBezTo>
                    <a:pt x="17109" y="1427"/>
                    <a:pt x="16895" y="1237"/>
                    <a:pt x="16895" y="1142"/>
                  </a:cubicBezTo>
                  <a:cubicBezTo>
                    <a:pt x="16895" y="1047"/>
                    <a:pt x="16895" y="1047"/>
                    <a:pt x="16681" y="1047"/>
                  </a:cubicBezTo>
                  <a:cubicBezTo>
                    <a:pt x="16253" y="952"/>
                    <a:pt x="16040" y="856"/>
                    <a:pt x="15612" y="761"/>
                  </a:cubicBezTo>
                  <a:cubicBezTo>
                    <a:pt x="15612" y="761"/>
                    <a:pt x="15398" y="761"/>
                    <a:pt x="15398" y="761"/>
                  </a:cubicBezTo>
                  <a:cubicBezTo>
                    <a:pt x="15398" y="666"/>
                    <a:pt x="15398" y="666"/>
                    <a:pt x="15398" y="666"/>
                  </a:cubicBezTo>
                  <a:cubicBezTo>
                    <a:pt x="15184" y="571"/>
                    <a:pt x="15184" y="571"/>
                    <a:pt x="14970" y="571"/>
                  </a:cubicBezTo>
                  <a:cubicBezTo>
                    <a:pt x="14970" y="476"/>
                    <a:pt x="14970" y="476"/>
                    <a:pt x="14970" y="476"/>
                  </a:cubicBezTo>
                  <a:cubicBezTo>
                    <a:pt x="14756" y="381"/>
                    <a:pt x="14543" y="190"/>
                    <a:pt x="14329" y="95"/>
                  </a:cubicBezTo>
                  <a:cubicBezTo>
                    <a:pt x="14329" y="95"/>
                    <a:pt x="14329" y="0"/>
                    <a:pt x="14329" y="0"/>
                  </a:cubicBezTo>
                  <a:cubicBezTo>
                    <a:pt x="14329" y="0"/>
                    <a:pt x="14115" y="95"/>
                    <a:pt x="14115" y="95"/>
                  </a:cubicBezTo>
                  <a:cubicBezTo>
                    <a:pt x="14115" y="95"/>
                    <a:pt x="13901" y="0"/>
                    <a:pt x="13901" y="95"/>
                  </a:cubicBezTo>
                  <a:cubicBezTo>
                    <a:pt x="13687" y="95"/>
                    <a:pt x="13687" y="95"/>
                    <a:pt x="13687" y="95"/>
                  </a:cubicBezTo>
                  <a:cubicBezTo>
                    <a:pt x="13687" y="95"/>
                    <a:pt x="13687" y="190"/>
                    <a:pt x="13687" y="190"/>
                  </a:cubicBezTo>
                  <a:cubicBezTo>
                    <a:pt x="13687" y="190"/>
                    <a:pt x="13473" y="190"/>
                    <a:pt x="13473" y="190"/>
                  </a:cubicBezTo>
                  <a:cubicBezTo>
                    <a:pt x="13473" y="190"/>
                    <a:pt x="13259" y="285"/>
                    <a:pt x="13259" y="285"/>
                  </a:cubicBezTo>
                  <a:cubicBezTo>
                    <a:pt x="13259" y="381"/>
                    <a:pt x="13259" y="381"/>
                    <a:pt x="13046" y="381"/>
                  </a:cubicBezTo>
                  <a:cubicBezTo>
                    <a:pt x="12832" y="476"/>
                    <a:pt x="12832" y="476"/>
                    <a:pt x="12618" y="381"/>
                  </a:cubicBezTo>
                  <a:cubicBezTo>
                    <a:pt x="12404" y="381"/>
                    <a:pt x="12190" y="381"/>
                    <a:pt x="11976" y="381"/>
                  </a:cubicBezTo>
                  <a:cubicBezTo>
                    <a:pt x="11762" y="381"/>
                    <a:pt x="11549" y="381"/>
                    <a:pt x="11549" y="571"/>
                  </a:cubicBezTo>
                  <a:cubicBezTo>
                    <a:pt x="11335" y="571"/>
                    <a:pt x="11549" y="571"/>
                    <a:pt x="11335" y="666"/>
                  </a:cubicBezTo>
                  <a:cubicBezTo>
                    <a:pt x="11335" y="666"/>
                    <a:pt x="11335" y="761"/>
                    <a:pt x="11121" y="856"/>
                  </a:cubicBezTo>
                  <a:cubicBezTo>
                    <a:pt x="11121" y="856"/>
                    <a:pt x="11121" y="952"/>
                    <a:pt x="10907" y="952"/>
                  </a:cubicBezTo>
                  <a:cubicBezTo>
                    <a:pt x="10907" y="952"/>
                    <a:pt x="10693" y="952"/>
                    <a:pt x="10693" y="1047"/>
                  </a:cubicBezTo>
                  <a:cubicBezTo>
                    <a:pt x="10479" y="1047"/>
                    <a:pt x="10479" y="1142"/>
                    <a:pt x="10693" y="1237"/>
                  </a:cubicBezTo>
                  <a:cubicBezTo>
                    <a:pt x="10693" y="1332"/>
                    <a:pt x="10479" y="1427"/>
                    <a:pt x="10479" y="1427"/>
                  </a:cubicBezTo>
                  <a:cubicBezTo>
                    <a:pt x="10265" y="1522"/>
                    <a:pt x="10265" y="1618"/>
                    <a:pt x="10265" y="1713"/>
                  </a:cubicBezTo>
                  <a:cubicBezTo>
                    <a:pt x="10265" y="1808"/>
                    <a:pt x="10265" y="1903"/>
                    <a:pt x="10265" y="1998"/>
                  </a:cubicBezTo>
                  <a:cubicBezTo>
                    <a:pt x="10265" y="2093"/>
                    <a:pt x="10265" y="2284"/>
                    <a:pt x="10051" y="2474"/>
                  </a:cubicBezTo>
                  <a:cubicBezTo>
                    <a:pt x="10051" y="2474"/>
                    <a:pt x="10051" y="2569"/>
                    <a:pt x="10051" y="2569"/>
                  </a:cubicBezTo>
                  <a:cubicBezTo>
                    <a:pt x="10051" y="2664"/>
                    <a:pt x="10265" y="2664"/>
                    <a:pt x="10265" y="2759"/>
                  </a:cubicBezTo>
                  <a:cubicBezTo>
                    <a:pt x="10265" y="2759"/>
                    <a:pt x="10051" y="2759"/>
                    <a:pt x="10051" y="2759"/>
                  </a:cubicBezTo>
                  <a:cubicBezTo>
                    <a:pt x="10051" y="2855"/>
                    <a:pt x="10051" y="2950"/>
                    <a:pt x="9838" y="3045"/>
                  </a:cubicBezTo>
                  <a:cubicBezTo>
                    <a:pt x="9838" y="3045"/>
                    <a:pt x="9624" y="2950"/>
                    <a:pt x="9410" y="3045"/>
                  </a:cubicBezTo>
                  <a:cubicBezTo>
                    <a:pt x="8982" y="3140"/>
                    <a:pt x="8982" y="3330"/>
                    <a:pt x="8982" y="3521"/>
                  </a:cubicBezTo>
                  <a:cubicBezTo>
                    <a:pt x="8768" y="3616"/>
                    <a:pt x="8554" y="3616"/>
                    <a:pt x="8554" y="3711"/>
                  </a:cubicBezTo>
                  <a:cubicBezTo>
                    <a:pt x="8554" y="3711"/>
                    <a:pt x="8554" y="3806"/>
                    <a:pt x="8341" y="3806"/>
                  </a:cubicBezTo>
                  <a:cubicBezTo>
                    <a:pt x="8341" y="3806"/>
                    <a:pt x="8127" y="3616"/>
                    <a:pt x="8127" y="3616"/>
                  </a:cubicBezTo>
                  <a:cubicBezTo>
                    <a:pt x="7913" y="3426"/>
                    <a:pt x="7271" y="3426"/>
                    <a:pt x="6844" y="3330"/>
                  </a:cubicBezTo>
                  <a:cubicBezTo>
                    <a:pt x="6844" y="3235"/>
                    <a:pt x="6416" y="3140"/>
                    <a:pt x="6202" y="3235"/>
                  </a:cubicBezTo>
                  <a:cubicBezTo>
                    <a:pt x="5988" y="3235"/>
                    <a:pt x="6202" y="3426"/>
                    <a:pt x="5988" y="3426"/>
                  </a:cubicBezTo>
                  <a:cubicBezTo>
                    <a:pt x="5774" y="3521"/>
                    <a:pt x="5560" y="3521"/>
                    <a:pt x="5347" y="3616"/>
                  </a:cubicBezTo>
                  <a:cubicBezTo>
                    <a:pt x="5347" y="3616"/>
                    <a:pt x="5133" y="3711"/>
                    <a:pt x="5133" y="3616"/>
                  </a:cubicBezTo>
                  <a:cubicBezTo>
                    <a:pt x="4919" y="3616"/>
                    <a:pt x="4919" y="3616"/>
                    <a:pt x="4919" y="3521"/>
                  </a:cubicBezTo>
                  <a:cubicBezTo>
                    <a:pt x="4705" y="3426"/>
                    <a:pt x="4491" y="3521"/>
                    <a:pt x="4277" y="3521"/>
                  </a:cubicBezTo>
                  <a:cubicBezTo>
                    <a:pt x="4277" y="3521"/>
                    <a:pt x="4063" y="3426"/>
                    <a:pt x="3850" y="3426"/>
                  </a:cubicBezTo>
                  <a:cubicBezTo>
                    <a:pt x="3850" y="3426"/>
                    <a:pt x="3636" y="3426"/>
                    <a:pt x="3636" y="3426"/>
                  </a:cubicBezTo>
                  <a:cubicBezTo>
                    <a:pt x="3422" y="3426"/>
                    <a:pt x="3422" y="3235"/>
                    <a:pt x="3422" y="3140"/>
                  </a:cubicBezTo>
                  <a:cubicBezTo>
                    <a:pt x="3422" y="3140"/>
                    <a:pt x="3208" y="3045"/>
                    <a:pt x="3208" y="3045"/>
                  </a:cubicBezTo>
                  <a:cubicBezTo>
                    <a:pt x="2780" y="2759"/>
                    <a:pt x="2566" y="2474"/>
                    <a:pt x="2139" y="2284"/>
                  </a:cubicBezTo>
                  <a:cubicBezTo>
                    <a:pt x="2139" y="2189"/>
                    <a:pt x="2139" y="2093"/>
                    <a:pt x="1925" y="2093"/>
                  </a:cubicBezTo>
                  <a:cubicBezTo>
                    <a:pt x="1925" y="1998"/>
                    <a:pt x="1497" y="1998"/>
                    <a:pt x="1283" y="1998"/>
                  </a:cubicBezTo>
                  <a:cubicBezTo>
                    <a:pt x="1069" y="2093"/>
                    <a:pt x="855" y="2189"/>
                    <a:pt x="855" y="2284"/>
                  </a:cubicBezTo>
                  <a:cubicBezTo>
                    <a:pt x="855" y="2379"/>
                    <a:pt x="1069" y="2474"/>
                    <a:pt x="1069" y="2569"/>
                  </a:cubicBezTo>
                  <a:cubicBezTo>
                    <a:pt x="855" y="2664"/>
                    <a:pt x="642" y="2569"/>
                    <a:pt x="428" y="2569"/>
                  </a:cubicBezTo>
                  <a:cubicBezTo>
                    <a:pt x="428" y="2569"/>
                    <a:pt x="214" y="2474"/>
                    <a:pt x="214" y="2474"/>
                  </a:cubicBezTo>
                  <a:cubicBezTo>
                    <a:pt x="214" y="2474"/>
                    <a:pt x="0" y="2569"/>
                    <a:pt x="0" y="2664"/>
                  </a:cubicBezTo>
                  <a:cubicBezTo>
                    <a:pt x="0" y="2664"/>
                    <a:pt x="214" y="2664"/>
                    <a:pt x="428" y="2759"/>
                  </a:cubicBezTo>
                  <a:cubicBezTo>
                    <a:pt x="642" y="2855"/>
                    <a:pt x="642" y="2759"/>
                    <a:pt x="642" y="2855"/>
                  </a:cubicBezTo>
                  <a:cubicBezTo>
                    <a:pt x="642" y="2950"/>
                    <a:pt x="428" y="2950"/>
                    <a:pt x="428" y="2950"/>
                  </a:cubicBezTo>
                  <a:cubicBezTo>
                    <a:pt x="642" y="3045"/>
                    <a:pt x="855" y="3045"/>
                    <a:pt x="855" y="3045"/>
                  </a:cubicBezTo>
                  <a:cubicBezTo>
                    <a:pt x="855" y="3045"/>
                    <a:pt x="1069" y="3140"/>
                    <a:pt x="1069" y="3140"/>
                  </a:cubicBezTo>
                  <a:cubicBezTo>
                    <a:pt x="1069" y="3235"/>
                    <a:pt x="1283" y="3330"/>
                    <a:pt x="1283" y="3330"/>
                  </a:cubicBezTo>
                  <a:cubicBezTo>
                    <a:pt x="1283" y="3330"/>
                    <a:pt x="1497" y="3330"/>
                    <a:pt x="1497" y="3330"/>
                  </a:cubicBezTo>
                  <a:cubicBezTo>
                    <a:pt x="1497" y="3330"/>
                    <a:pt x="1497" y="3426"/>
                    <a:pt x="1711" y="3521"/>
                  </a:cubicBezTo>
                  <a:cubicBezTo>
                    <a:pt x="1711" y="3521"/>
                    <a:pt x="1925" y="3521"/>
                    <a:pt x="1925" y="3616"/>
                  </a:cubicBezTo>
                  <a:cubicBezTo>
                    <a:pt x="1925" y="3616"/>
                    <a:pt x="2139" y="3616"/>
                    <a:pt x="2139" y="3711"/>
                  </a:cubicBezTo>
                  <a:cubicBezTo>
                    <a:pt x="2139" y="3711"/>
                    <a:pt x="2139" y="3711"/>
                    <a:pt x="2139" y="3711"/>
                  </a:cubicBezTo>
                  <a:cubicBezTo>
                    <a:pt x="2139" y="3711"/>
                    <a:pt x="2352" y="3711"/>
                    <a:pt x="2352" y="3806"/>
                  </a:cubicBezTo>
                  <a:cubicBezTo>
                    <a:pt x="2566" y="3806"/>
                    <a:pt x="2566" y="3806"/>
                    <a:pt x="2566" y="3901"/>
                  </a:cubicBezTo>
                  <a:cubicBezTo>
                    <a:pt x="2780" y="3901"/>
                    <a:pt x="2780" y="3996"/>
                    <a:pt x="2780" y="3996"/>
                  </a:cubicBezTo>
                  <a:cubicBezTo>
                    <a:pt x="2994" y="3996"/>
                    <a:pt x="3208" y="3996"/>
                    <a:pt x="3422" y="3996"/>
                  </a:cubicBezTo>
                  <a:cubicBezTo>
                    <a:pt x="3422" y="3996"/>
                    <a:pt x="3636" y="4092"/>
                    <a:pt x="3636" y="4092"/>
                  </a:cubicBezTo>
                  <a:cubicBezTo>
                    <a:pt x="3636" y="4092"/>
                    <a:pt x="3850" y="4092"/>
                    <a:pt x="4063" y="4092"/>
                  </a:cubicBezTo>
                  <a:cubicBezTo>
                    <a:pt x="4063" y="4187"/>
                    <a:pt x="4063" y="4187"/>
                    <a:pt x="4063" y="4187"/>
                  </a:cubicBezTo>
                  <a:cubicBezTo>
                    <a:pt x="4277" y="4187"/>
                    <a:pt x="4277" y="4187"/>
                    <a:pt x="4277" y="4187"/>
                  </a:cubicBezTo>
                  <a:cubicBezTo>
                    <a:pt x="4277" y="4187"/>
                    <a:pt x="4277" y="4282"/>
                    <a:pt x="4277" y="4282"/>
                  </a:cubicBezTo>
                  <a:cubicBezTo>
                    <a:pt x="4491" y="4377"/>
                    <a:pt x="4705" y="4377"/>
                    <a:pt x="4919" y="4472"/>
                  </a:cubicBezTo>
                  <a:cubicBezTo>
                    <a:pt x="4919" y="4567"/>
                    <a:pt x="4919" y="4567"/>
                    <a:pt x="4919" y="4663"/>
                  </a:cubicBezTo>
                  <a:cubicBezTo>
                    <a:pt x="4919" y="4663"/>
                    <a:pt x="4919" y="4758"/>
                    <a:pt x="4919" y="4758"/>
                  </a:cubicBezTo>
                  <a:cubicBezTo>
                    <a:pt x="5133" y="4948"/>
                    <a:pt x="5133" y="4758"/>
                    <a:pt x="5347" y="4758"/>
                  </a:cubicBezTo>
                  <a:cubicBezTo>
                    <a:pt x="5347" y="4853"/>
                    <a:pt x="5347" y="4948"/>
                    <a:pt x="5347" y="4948"/>
                  </a:cubicBezTo>
                  <a:cubicBezTo>
                    <a:pt x="5347" y="5043"/>
                    <a:pt x="5560" y="5043"/>
                    <a:pt x="5560" y="5043"/>
                  </a:cubicBezTo>
                  <a:cubicBezTo>
                    <a:pt x="5774" y="5138"/>
                    <a:pt x="5988" y="5233"/>
                    <a:pt x="5988" y="5329"/>
                  </a:cubicBezTo>
                  <a:cubicBezTo>
                    <a:pt x="5988" y="5329"/>
                    <a:pt x="5774" y="5329"/>
                    <a:pt x="5774" y="5424"/>
                  </a:cubicBezTo>
                  <a:cubicBezTo>
                    <a:pt x="5560" y="5424"/>
                    <a:pt x="5560" y="5424"/>
                    <a:pt x="5560" y="5424"/>
                  </a:cubicBezTo>
                  <a:cubicBezTo>
                    <a:pt x="5560" y="5614"/>
                    <a:pt x="5774" y="5804"/>
                    <a:pt x="5774" y="5900"/>
                  </a:cubicBezTo>
                  <a:cubicBezTo>
                    <a:pt x="5774" y="5995"/>
                    <a:pt x="5774" y="5995"/>
                    <a:pt x="5774" y="6090"/>
                  </a:cubicBezTo>
                  <a:cubicBezTo>
                    <a:pt x="5774" y="6090"/>
                    <a:pt x="5560" y="6090"/>
                    <a:pt x="5560" y="6185"/>
                  </a:cubicBezTo>
                  <a:cubicBezTo>
                    <a:pt x="5560" y="6185"/>
                    <a:pt x="5347" y="6375"/>
                    <a:pt x="5560" y="6375"/>
                  </a:cubicBezTo>
                  <a:cubicBezTo>
                    <a:pt x="5774" y="6470"/>
                    <a:pt x="5774" y="6375"/>
                    <a:pt x="5988" y="6375"/>
                  </a:cubicBezTo>
                  <a:cubicBezTo>
                    <a:pt x="5988" y="6470"/>
                    <a:pt x="6202" y="6470"/>
                    <a:pt x="6202" y="6470"/>
                  </a:cubicBezTo>
                  <a:cubicBezTo>
                    <a:pt x="6202" y="6470"/>
                    <a:pt x="6202" y="6566"/>
                    <a:pt x="6202" y="6661"/>
                  </a:cubicBezTo>
                  <a:cubicBezTo>
                    <a:pt x="6202" y="6661"/>
                    <a:pt x="6202" y="6661"/>
                    <a:pt x="6202" y="6661"/>
                  </a:cubicBezTo>
                  <a:cubicBezTo>
                    <a:pt x="6202" y="6661"/>
                    <a:pt x="6202" y="6756"/>
                    <a:pt x="6202" y="6756"/>
                  </a:cubicBezTo>
                  <a:cubicBezTo>
                    <a:pt x="5988" y="6756"/>
                    <a:pt x="5988" y="6756"/>
                    <a:pt x="5774" y="6851"/>
                  </a:cubicBezTo>
                  <a:cubicBezTo>
                    <a:pt x="5774" y="6851"/>
                    <a:pt x="5774" y="6946"/>
                    <a:pt x="5774" y="6946"/>
                  </a:cubicBezTo>
                  <a:cubicBezTo>
                    <a:pt x="5774" y="6946"/>
                    <a:pt x="5774" y="7041"/>
                    <a:pt x="5774" y="7041"/>
                  </a:cubicBezTo>
                  <a:cubicBezTo>
                    <a:pt x="5774" y="7137"/>
                    <a:pt x="5988" y="7137"/>
                    <a:pt x="5988" y="7232"/>
                  </a:cubicBezTo>
                  <a:cubicBezTo>
                    <a:pt x="5988" y="7327"/>
                    <a:pt x="6202" y="7422"/>
                    <a:pt x="6202" y="7422"/>
                  </a:cubicBezTo>
                  <a:cubicBezTo>
                    <a:pt x="6416" y="7517"/>
                    <a:pt x="6630" y="7707"/>
                    <a:pt x="6630" y="7803"/>
                  </a:cubicBezTo>
                  <a:cubicBezTo>
                    <a:pt x="6630" y="7898"/>
                    <a:pt x="6416" y="7898"/>
                    <a:pt x="6416" y="7993"/>
                  </a:cubicBezTo>
                  <a:cubicBezTo>
                    <a:pt x="6416" y="8088"/>
                    <a:pt x="6416" y="8183"/>
                    <a:pt x="6416" y="8374"/>
                  </a:cubicBezTo>
                  <a:cubicBezTo>
                    <a:pt x="6416" y="8469"/>
                    <a:pt x="6202" y="8469"/>
                    <a:pt x="6202" y="8564"/>
                  </a:cubicBezTo>
                  <a:cubicBezTo>
                    <a:pt x="5988" y="8659"/>
                    <a:pt x="5988" y="8659"/>
                    <a:pt x="5988" y="8754"/>
                  </a:cubicBezTo>
                  <a:cubicBezTo>
                    <a:pt x="5988" y="8849"/>
                    <a:pt x="5988" y="9040"/>
                    <a:pt x="5988" y="9135"/>
                  </a:cubicBezTo>
                  <a:cubicBezTo>
                    <a:pt x="6202" y="9230"/>
                    <a:pt x="6416" y="9230"/>
                    <a:pt x="6416" y="9325"/>
                  </a:cubicBezTo>
                  <a:cubicBezTo>
                    <a:pt x="6630" y="9420"/>
                    <a:pt x="6630" y="9611"/>
                    <a:pt x="6630" y="9706"/>
                  </a:cubicBezTo>
                  <a:cubicBezTo>
                    <a:pt x="6844" y="9801"/>
                    <a:pt x="6844" y="9991"/>
                    <a:pt x="7057" y="10086"/>
                  </a:cubicBezTo>
                  <a:cubicBezTo>
                    <a:pt x="7057" y="10086"/>
                    <a:pt x="7271" y="10086"/>
                    <a:pt x="7057" y="9991"/>
                  </a:cubicBezTo>
                  <a:cubicBezTo>
                    <a:pt x="7271" y="9991"/>
                    <a:pt x="7271" y="10086"/>
                    <a:pt x="7485" y="10086"/>
                  </a:cubicBezTo>
                  <a:cubicBezTo>
                    <a:pt x="7485" y="10086"/>
                    <a:pt x="7485" y="10086"/>
                    <a:pt x="7485" y="10086"/>
                  </a:cubicBezTo>
                  <a:cubicBezTo>
                    <a:pt x="7485" y="10086"/>
                    <a:pt x="7699" y="10086"/>
                    <a:pt x="7699" y="10086"/>
                  </a:cubicBezTo>
                  <a:cubicBezTo>
                    <a:pt x="7699" y="9991"/>
                    <a:pt x="7699" y="9896"/>
                    <a:pt x="7913" y="9896"/>
                  </a:cubicBezTo>
                  <a:cubicBezTo>
                    <a:pt x="7913" y="9896"/>
                    <a:pt x="7913" y="9896"/>
                    <a:pt x="8127" y="9801"/>
                  </a:cubicBezTo>
                  <a:cubicBezTo>
                    <a:pt x="8127" y="9896"/>
                    <a:pt x="7913" y="9896"/>
                    <a:pt x="7913" y="9896"/>
                  </a:cubicBezTo>
                  <a:cubicBezTo>
                    <a:pt x="7913" y="9991"/>
                    <a:pt x="7699" y="10181"/>
                    <a:pt x="7699" y="10181"/>
                  </a:cubicBezTo>
                  <a:cubicBezTo>
                    <a:pt x="7913" y="10277"/>
                    <a:pt x="7913" y="10277"/>
                    <a:pt x="7913" y="10277"/>
                  </a:cubicBezTo>
                  <a:cubicBezTo>
                    <a:pt x="7913" y="10277"/>
                    <a:pt x="7913" y="10372"/>
                    <a:pt x="7913" y="10372"/>
                  </a:cubicBezTo>
                  <a:cubicBezTo>
                    <a:pt x="8127" y="10467"/>
                    <a:pt x="8127" y="10372"/>
                    <a:pt x="8127" y="10372"/>
                  </a:cubicBezTo>
                  <a:cubicBezTo>
                    <a:pt x="8341" y="10372"/>
                    <a:pt x="8341" y="10372"/>
                    <a:pt x="8341" y="10372"/>
                  </a:cubicBezTo>
                  <a:cubicBezTo>
                    <a:pt x="8554" y="10372"/>
                    <a:pt x="8554" y="10467"/>
                    <a:pt x="8554" y="10467"/>
                  </a:cubicBezTo>
                  <a:cubicBezTo>
                    <a:pt x="8554" y="10467"/>
                    <a:pt x="8554" y="10467"/>
                    <a:pt x="8554" y="10467"/>
                  </a:cubicBezTo>
                  <a:cubicBezTo>
                    <a:pt x="8554" y="10467"/>
                    <a:pt x="8768" y="10467"/>
                    <a:pt x="8768" y="10467"/>
                  </a:cubicBezTo>
                  <a:cubicBezTo>
                    <a:pt x="8768" y="10467"/>
                    <a:pt x="8768" y="10562"/>
                    <a:pt x="8768" y="10562"/>
                  </a:cubicBezTo>
                  <a:cubicBezTo>
                    <a:pt x="8982" y="10562"/>
                    <a:pt x="8982" y="10562"/>
                    <a:pt x="8982" y="10562"/>
                  </a:cubicBezTo>
                  <a:cubicBezTo>
                    <a:pt x="9196" y="10657"/>
                    <a:pt x="9624" y="10943"/>
                    <a:pt x="9196" y="10943"/>
                  </a:cubicBezTo>
                  <a:cubicBezTo>
                    <a:pt x="9410" y="11038"/>
                    <a:pt x="9196" y="11133"/>
                    <a:pt x="9196" y="11228"/>
                  </a:cubicBezTo>
                  <a:cubicBezTo>
                    <a:pt x="9196" y="11228"/>
                    <a:pt x="9196" y="11228"/>
                    <a:pt x="9196" y="11228"/>
                  </a:cubicBezTo>
                  <a:cubicBezTo>
                    <a:pt x="9196" y="11228"/>
                    <a:pt x="9196" y="11323"/>
                    <a:pt x="9196" y="11323"/>
                  </a:cubicBezTo>
                  <a:cubicBezTo>
                    <a:pt x="9196" y="11323"/>
                    <a:pt x="8982" y="11419"/>
                    <a:pt x="8982" y="11419"/>
                  </a:cubicBezTo>
                  <a:cubicBezTo>
                    <a:pt x="8982" y="11514"/>
                    <a:pt x="9196" y="11514"/>
                    <a:pt x="9196" y="11514"/>
                  </a:cubicBezTo>
                  <a:cubicBezTo>
                    <a:pt x="9410" y="11609"/>
                    <a:pt x="9410" y="11704"/>
                    <a:pt x="9410" y="11799"/>
                  </a:cubicBezTo>
                  <a:cubicBezTo>
                    <a:pt x="9410" y="11989"/>
                    <a:pt x="9196" y="11704"/>
                    <a:pt x="8982" y="11799"/>
                  </a:cubicBezTo>
                  <a:cubicBezTo>
                    <a:pt x="8982" y="11799"/>
                    <a:pt x="9196" y="11989"/>
                    <a:pt x="9410" y="11894"/>
                  </a:cubicBezTo>
                  <a:cubicBezTo>
                    <a:pt x="9410" y="11989"/>
                    <a:pt x="9410" y="12180"/>
                    <a:pt x="8982" y="12085"/>
                  </a:cubicBezTo>
                  <a:cubicBezTo>
                    <a:pt x="9196" y="12085"/>
                    <a:pt x="9196" y="12085"/>
                    <a:pt x="9196" y="12085"/>
                  </a:cubicBezTo>
                  <a:cubicBezTo>
                    <a:pt x="8982" y="12085"/>
                    <a:pt x="8982" y="12085"/>
                    <a:pt x="8982" y="11989"/>
                  </a:cubicBezTo>
                  <a:cubicBezTo>
                    <a:pt x="8982" y="11989"/>
                    <a:pt x="8982" y="11989"/>
                    <a:pt x="8982" y="11989"/>
                  </a:cubicBezTo>
                  <a:cubicBezTo>
                    <a:pt x="8982" y="11989"/>
                    <a:pt x="8982" y="11989"/>
                    <a:pt x="8982" y="11989"/>
                  </a:cubicBezTo>
                  <a:cubicBezTo>
                    <a:pt x="8768" y="11894"/>
                    <a:pt x="8768" y="11894"/>
                    <a:pt x="8768" y="11894"/>
                  </a:cubicBezTo>
                  <a:cubicBezTo>
                    <a:pt x="8554" y="11894"/>
                    <a:pt x="8554" y="11989"/>
                    <a:pt x="8341" y="11989"/>
                  </a:cubicBezTo>
                  <a:cubicBezTo>
                    <a:pt x="8341" y="11989"/>
                    <a:pt x="8127" y="11989"/>
                    <a:pt x="8127" y="12085"/>
                  </a:cubicBezTo>
                  <a:cubicBezTo>
                    <a:pt x="8127" y="11989"/>
                    <a:pt x="7913" y="12085"/>
                    <a:pt x="7913" y="12085"/>
                  </a:cubicBezTo>
                  <a:cubicBezTo>
                    <a:pt x="7913" y="12085"/>
                    <a:pt x="7913" y="12085"/>
                    <a:pt x="7913" y="12085"/>
                  </a:cubicBezTo>
                  <a:cubicBezTo>
                    <a:pt x="7913" y="12180"/>
                    <a:pt x="8127" y="12180"/>
                    <a:pt x="7913" y="12180"/>
                  </a:cubicBezTo>
                  <a:cubicBezTo>
                    <a:pt x="7913" y="12180"/>
                    <a:pt x="7699" y="12180"/>
                    <a:pt x="7699" y="12180"/>
                  </a:cubicBezTo>
                  <a:cubicBezTo>
                    <a:pt x="7913" y="12180"/>
                    <a:pt x="7699" y="12275"/>
                    <a:pt x="7699" y="12370"/>
                  </a:cubicBezTo>
                  <a:cubicBezTo>
                    <a:pt x="7485" y="12465"/>
                    <a:pt x="7485" y="12560"/>
                    <a:pt x="7271" y="12656"/>
                  </a:cubicBezTo>
                  <a:cubicBezTo>
                    <a:pt x="7271" y="12751"/>
                    <a:pt x="7271" y="12751"/>
                    <a:pt x="7057" y="12846"/>
                  </a:cubicBezTo>
                  <a:cubicBezTo>
                    <a:pt x="7057" y="12846"/>
                    <a:pt x="7057" y="12941"/>
                    <a:pt x="6844" y="12941"/>
                  </a:cubicBezTo>
                  <a:cubicBezTo>
                    <a:pt x="6844" y="12941"/>
                    <a:pt x="6630" y="13036"/>
                    <a:pt x="6630" y="13036"/>
                  </a:cubicBezTo>
                  <a:cubicBezTo>
                    <a:pt x="6630" y="13131"/>
                    <a:pt x="6416" y="13226"/>
                    <a:pt x="6630" y="13322"/>
                  </a:cubicBezTo>
                  <a:cubicBezTo>
                    <a:pt x="6202" y="13131"/>
                    <a:pt x="6416" y="13417"/>
                    <a:pt x="6202" y="13322"/>
                  </a:cubicBezTo>
                  <a:cubicBezTo>
                    <a:pt x="5988" y="13417"/>
                    <a:pt x="5988" y="13417"/>
                    <a:pt x="5988" y="13417"/>
                  </a:cubicBezTo>
                  <a:cubicBezTo>
                    <a:pt x="5988" y="13417"/>
                    <a:pt x="5988" y="13512"/>
                    <a:pt x="5988" y="13512"/>
                  </a:cubicBezTo>
                  <a:cubicBezTo>
                    <a:pt x="5988" y="13607"/>
                    <a:pt x="5774" y="13607"/>
                    <a:pt x="5774" y="13607"/>
                  </a:cubicBezTo>
                  <a:cubicBezTo>
                    <a:pt x="5774" y="13607"/>
                    <a:pt x="5988" y="13702"/>
                    <a:pt x="5774" y="13702"/>
                  </a:cubicBezTo>
                  <a:cubicBezTo>
                    <a:pt x="5774" y="13702"/>
                    <a:pt x="5774" y="13702"/>
                    <a:pt x="5560" y="13702"/>
                  </a:cubicBezTo>
                  <a:cubicBezTo>
                    <a:pt x="5347" y="13702"/>
                    <a:pt x="5347" y="13702"/>
                    <a:pt x="5347" y="13797"/>
                  </a:cubicBezTo>
                  <a:cubicBezTo>
                    <a:pt x="5347" y="13797"/>
                    <a:pt x="5347" y="13893"/>
                    <a:pt x="5347" y="13893"/>
                  </a:cubicBezTo>
                  <a:cubicBezTo>
                    <a:pt x="5347" y="13893"/>
                    <a:pt x="5560" y="13893"/>
                    <a:pt x="5560" y="13893"/>
                  </a:cubicBezTo>
                  <a:cubicBezTo>
                    <a:pt x="5560" y="13988"/>
                    <a:pt x="5347" y="13988"/>
                    <a:pt x="5347" y="13988"/>
                  </a:cubicBezTo>
                  <a:cubicBezTo>
                    <a:pt x="5347" y="13988"/>
                    <a:pt x="5133" y="13988"/>
                    <a:pt x="4919" y="13988"/>
                  </a:cubicBezTo>
                  <a:cubicBezTo>
                    <a:pt x="4919" y="13988"/>
                    <a:pt x="4919" y="14083"/>
                    <a:pt x="4919" y="14083"/>
                  </a:cubicBezTo>
                  <a:cubicBezTo>
                    <a:pt x="4919" y="14083"/>
                    <a:pt x="4705" y="14083"/>
                    <a:pt x="4705" y="14083"/>
                  </a:cubicBezTo>
                  <a:cubicBezTo>
                    <a:pt x="4705" y="14178"/>
                    <a:pt x="4705" y="14178"/>
                    <a:pt x="4705" y="14273"/>
                  </a:cubicBezTo>
                  <a:cubicBezTo>
                    <a:pt x="4277" y="14083"/>
                    <a:pt x="4705" y="14368"/>
                    <a:pt x="4491" y="14273"/>
                  </a:cubicBezTo>
                  <a:cubicBezTo>
                    <a:pt x="4491" y="14273"/>
                    <a:pt x="4491" y="14273"/>
                    <a:pt x="4491" y="14368"/>
                  </a:cubicBezTo>
                  <a:cubicBezTo>
                    <a:pt x="4491" y="14368"/>
                    <a:pt x="4277" y="14368"/>
                    <a:pt x="4277" y="14368"/>
                  </a:cubicBezTo>
                  <a:cubicBezTo>
                    <a:pt x="4491" y="14368"/>
                    <a:pt x="4491" y="14368"/>
                    <a:pt x="4277" y="14463"/>
                  </a:cubicBezTo>
                  <a:cubicBezTo>
                    <a:pt x="4277" y="14463"/>
                    <a:pt x="4277" y="14559"/>
                    <a:pt x="4277" y="14559"/>
                  </a:cubicBezTo>
                  <a:cubicBezTo>
                    <a:pt x="4063" y="14559"/>
                    <a:pt x="4063" y="14273"/>
                    <a:pt x="3850" y="14463"/>
                  </a:cubicBezTo>
                  <a:cubicBezTo>
                    <a:pt x="3850" y="14368"/>
                    <a:pt x="3850" y="14368"/>
                    <a:pt x="3850" y="14368"/>
                  </a:cubicBezTo>
                  <a:cubicBezTo>
                    <a:pt x="3850" y="14463"/>
                    <a:pt x="3850" y="14463"/>
                    <a:pt x="3636" y="14463"/>
                  </a:cubicBezTo>
                  <a:cubicBezTo>
                    <a:pt x="3636" y="14463"/>
                    <a:pt x="3636" y="14559"/>
                    <a:pt x="3636" y="14559"/>
                  </a:cubicBezTo>
                  <a:cubicBezTo>
                    <a:pt x="3636" y="14559"/>
                    <a:pt x="3636" y="14559"/>
                    <a:pt x="3850" y="14654"/>
                  </a:cubicBezTo>
                  <a:cubicBezTo>
                    <a:pt x="3636" y="14559"/>
                    <a:pt x="3636" y="14844"/>
                    <a:pt x="3422" y="14844"/>
                  </a:cubicBezTo>
                  <a:cubicBezTo>
                    <a:pt x="3422" y="14844"/>
                    <a:pt x="3422" y="14844"/>
                    <a:pt x="3422" y="14749"/>
                  </a:cubicBezTo>
                  <a:cubicBezTo>
                    <a:pt x="3422" y="14749"/>
                    <a:pt x="3422" y="14654"/>
                    <a:pt x="3208" y="14749"/>
                  </a:cubicBezTo>
                  <a:cubicBezTo>
                    <a:pt x="3208" y="14749"/>
                    <a:pt x="3422" y="14939"/>
                    <a:pt x="3422" y="14939"/>
                  </a:cubicBezTo>
                  <a:cubicBezTo>
                    <a:pt x="3422" y="14939"/>
                    <a:pt x="3422" y="14939"/>
                    <a:pt x="3208" y="14939"/>
                  </a:cubicBezTo>
                  <a:cubicBezTo>
                    <a:pt x="3208" y="14844"/>
                    <a:pt x="3208" y="14844"/>
                    <a:pt x="3208" y="14844"/>
                  </a:cubicBezTo>
                  <a:cubicBezTo>
                    <a:pt x="2994" y="14844"/>
                    <a:pt x="2994" y="14939"/>
                    <a:pt x="3208" y="14939"/>
                  </a:cubicBezTo>
                  <a:cubicBezTo>
                    <a:pt x="3208" y="15034"/>
                    <a:pt x="3636" y="15130"/>
                    <a:pt x="3208" y="15225"/>
                  </a:cubicBezTo>
                  <a:cubicBezTo>
                    <a:pt x="3208" y="15225"/>
                    <a:pt x="3208" y="15225"/>
                    <a:pt x="3208" y="15130"/>
                  </a:cubicBezTo>
                  <a:cubicBezTo>
                    <a:pt x="3208" y="15225"/>
                    <a:pt x="3208" y="15225"/>
                    <a:pt x="2994" y="15320"/>
                  </a:cubicBezTo>
                  <a:cubicBezTo>
                    <a:pt x="2994" y="15320"/>
                    <a:pt x="2994" y="15320"/>
                    <a:pt x="2994" y="15320"/>
                  </a:cubicBezTo>
                  <a:cubicBezTo>
                    <a:pt x="2994" y="15320"/>
                    <a:pt x="2780" y="15320"/>
                    <a:pt x="2780" y="15320"/>
                  </a:cubicBezTo>
                  <a:cubicBezTo>
                    <a:pt x="2566" y="15320"/>
                    <a:pt x="2566" y="15415"/>
                    <a:pt x="2566" y="15510"/>
                  </a:cubicBezTo>
                  <a:cubicBezTo>
                    <a:pt x="2352" y="15415"/>
                    <a:pt x="2352" y="15415"/>
                    <a:pt x="2566" y="15225"/>
                  </a:cubicBezTo>
                  <a:cubicBezTo>
                    <a:pt x="2352" y="15225"/>
                    <a:pt x="1925" y="15320"/>
                    <a:pt x="2139" y="15320"/>
                  </a:cubicBezTo>
                  <a:cubicBezTo>
                    <a:pt x="2139" y="15415"/>
                    <a:pt x="2139" y="15320"/>
                    <a:pt x="1925" y="15320"/>
                  </a:cubicBezTo>
                  <a:cubicBezTo>
                    <a:pt x="1925" y="15320"/>
                    <a:pt x="1925" y="15320"/>
                    <a:pt x="1925" y="15415"/>
                  </a:cubicBezTo>
                  <a:cubicBezTo>
                    <a:pt x="1925" y="15320"/>
                    <a:pt x="1711" y="15225"/>
                    <a:pt x="1711" y="15320"/>
                  </a:cubicBezTo>
                  <a:cubicBezTo>
                    <a:pt x="1711" y="15415"/>
                    <a:pt x="1711" y="15415"/>
                    <a:pt x="1711" y="15415"/>
                  </a:cubicBezTo>
                  <a:cubicBezTo>
                    <a:pt x="1711" y="15415"/>
                    <a:pt x="1711" y="15510"/>
                    <a:pt x="1925" y="15510"/>
                  </a:cubicBezTo>
                  <a:cubicBezTo>
                    <a:pt x="1711" y="15605"/>
                    <a:pt x="1925" y="15700"/>
                    <a:pt x="2139" y="15700"/>
                  </a:cubicBezTo>
                  <a:cubicBezTo>
                    <a:pt x="1925" y="15700"/>
                    <a:pt x="1711" y="15605"/>
                    <a:pt x="1711" y="15605"/>
                  </a:cubicBezTo>
                  <a:cubicBezTo>
                    <a:pt x="1711" y="15605"/>
                    <a:pt x="1711" y="15605"/>
                    <a:pt x="1711" y="15700"/>
                  </a:cubicBezTo>
                  <a:cubicBezTo>
                    <a:pt x="1497" y="15700"/>
                    <a:pt x="1497" y="15700"/>
                    <a:pt x="1711" y="15796"/>
                  </a:cubicBezTo>
                  <a:cubicBezTo>
                    <a:pt x="1711" y="15891"/>
                    <a:pt x="1497" y="15891"/>
                    <a:pt x="1497" y="15986"/>
                  </a:cubicBezTo>
                  <a:cubicBezTo>
                    <a:pt x="1497" y="15986"/>
                    <a:pt x="1497" y="15986"/>
                    <a:pt x="1497" y="15986"/>
                  </a:cubicBezTo>
                  <a:cubicBezTo>
                    <a:pt x="1283" y="16081"/>
                    <a:pt x="1283" y="15986"/>
                    <a:pt x="1283" y="15986"/>
                  </a:cubicBezTo>
                  <a:cubicBezTo>
                    <a:pt x="1069" y="15986"/>
                    <a:pt x="1069" y="16081"/>
                    <a:pt x="1069" y="16176"/>
                  </a:cubicBezTo>
                  <a:cubicBezTo>
                    <a:pt x="855" y="16081"/>
                    <a:pt x="1069" y="16271"/>
                    <a:pt x="1069" y="16271"/>
                  </a:cubicBezTo>
                  <a:cubicBezTo>
                    <a:pt x="1069" y="16367"/>
                    <a:pt x="855" y="16367"/>
                    <a:pt x="855" y="16367"/>
                  </a:cubicBezTo>
                  <a:cubicBezTo>
                    <a:pt x="855" y="16367"/>
                    <a:pt x="855" y="16462"/>
                    <a:pt x="855" y="16557"/>
                  </a:cubicBezTo>
                  <a:cubicBezTo>
                    <a:pt x="855" y="16462"/>
                    <a:pt x="855" y="16462"/>
                    <a:pt x="855" y="16462"/>
                  </a:cubicBezTo>
                  <a:cubicBezTo>
                    <a:pt x="1069" y="16557"/>
                    <a:pt x="1069" y="16462"/>
                    <a:pt x="1069" y="16557"/>
                  </a:cubicBezTo>
                  <a:cubicBezTo>
                    <a:pt x="855" y="16557"/>
                    <a:pt x="1069" y="16652"/>
                    <a:pt x="1069" y="16652"/>
                  </a:cubicBezTo>
                  <a:cubicBezTo>
                    <a:pt x="1069" y="16747"/>
                    <a:pt x="855" y="16747"/>
                    <a:pt x="855" y="16842"/>
                  </a:cubicBezTo>
                  <a:cubicBezTo>
                    <a:pt x="1069" y="16747"/>
                    <a:pt x="1069" y="16747"/>
                    <a:pt x="1069" y="16747"/>
                  </a:cubicBezTo>
                  <a:cubicBezTo>
                    <a:pt x="1069" y="16842"/>
                    <a:pt x="1069" y="16842"/>
                    <a:pt x="1069" y="16937"/>
                  </a:cubicBezTo>
                  <a:cubicBezTo>
                    <a:pt x="1069" y="16842"/>
                    <a:pt x="1069" y="16937"/>
                    <a:pt x="1069" y="17033"/>
                  </a:cubicBezTo>
                  <a:cubicBezTo>
                    <a:pt x="1069" y="17033"/>
                    <a:pt x="1069" y="17033"/>
                    <a:pt x="1069" y="17033"/>
                  </a:cubicBezTo>
                  <a:cubicBezTo>
                    <a:pt x="1069" y="16937"/>
                    <a:pt x="1283" y="16937"/>
                    <a:pt x="1283" y="16842"/>
                  </a:cubicBezTo>
                  <a:cubicBezTo>
                    <a:pt x="1283" y="16937"/>
                    <a:pt x="1283" y="17033"/>
                    <a:pt x="1283" y="17033"/>
                  </a:cubicBezTo>
                  <a:cubicBezTo>
                    <a:pt x="1283" y="17033"/>
                    <a:pt x="1283" y="17128"/>
                    <a:pt x="1283" y="17223"/>
                  </a:cubicBezTo>
                  <a:cubicBezTo>
                    <a:pt x="1283" y="17223"/>
                    <a:pt x="1283" y="17128"/>
                    <a:pt x="1497" y="17128"/>
                  </a:cubicBezTo>
                  <a:cubicBezTo>
                    <a:pt x="1283" y="17223"/>
                    <a:pt x="1497" y="17223"/>
                    <a:pt x="1497" y="17318"/>
                  </a:cubicBezTo>
                  <a:cubicBezTo>
                    <a:pt x="1497" y="17318"/>
                    <a:pt x="1283" y="17318"/>
                    <a:pt x="1283" y="17318"/>
                  </a:cubicBezTo>
                  <a:cubicBezTo>
                    <a:pt x="1283" y="17413"/>
                    <a:pt x="1283" y="17413"/>
                    <a:pt x="1283" y="17413"/>
                  </a:cubicBezTo>
                  <a:cubicBezTo>
                    <a:pt x="1283" y="17413"/>
                    <a:pt x="1283" y="17413"/>
                    <a:pt x="1283" y="17413"/>
                  </a:cubicBezTo>
                  <a:cubicBezTo>
                    <a:pt x="1283" y="17508"/>
                    <a:pt x="1283" y="17508"/>
                    <a:pt x="1283" y="17604"/>
                  </a:cubicBezTo>
                  <a:cubicBezTo>
                    <a:pt x="1283" y="17604"/>
                    <a:pt x="1283" y="17604"/>
                    <a:pt x="1283" y="17699"/>
                  </a:cubicBezTo>
                  <a:cubicBezTo>
                    <a:pt x="1283" y="17699"/>
                    <a:pt x="1283" y="17699"/>
                    <a:pt x="1283" y="17699"/>
                  </a:cubicBezTo>
                  <a:cubicBezTo>
                    <a:pt x="1283" y="17699"/>
                    <a:pt x="1283" y="17699"/>
                    <a:pt x="1283" y="17794"/>
                  </a:cubicBezTo>
                  <a:cubicBezTo>
                    <a:pt x="1283" y="17794"/>
                    <a:pt x="1497" y="17794"/>
                    <a:pt x="1497" y="17794"/>
                  </a:cubicBezTo>
                  <a:cubicBezTo>
                    <a:pt x="1497" y="17794"/>
                    <a:pt x="1497" y="17794"/>
                    <a:pt x="1497" y="17794"/>
                  </a:cubicBezTo>
                  <a:cubicBezTo>
                    <a:pt x="1497" y="17889"/>
                    <a:pt x="1497" y="17889"/>
                    <a:pt x="1497" y="17984"/>
                  </a:cubicBezTo>
                  <a:cubicBezTo>
                    <a:pt x="1711" y="17984"/>
                    <a:pt x="1711" y="17984"/>
                    <a:pt x="1711" y="17984"/>
                  </a:cubicBezTo>
                  <a:cubicBezTo>
                    <a:pt x="1711" y="18079"/>
                    <a:pt x="1711" y="18079"/>
                    <a:pt x="1711" y="18079"/>
                  </a:cubicBezTo>
                  <a:cubicBezTo>
                    <a:pt x="1711" y="18174"/>
                    <a:pt x="1711" y="18174"/>
                    <a:pt x="1925" y="18174"/>
                  </a:cubicBezTo>
                  <a:cubicBezTo>
                    <a:pt x="1925" y="18174"/>
                    <a:pt x="1711" y="18174"/>
                    <a:pt x="1711" y="18174"/>
                  </a:cubicBezTo>
                  <a:cubicBezTo>
                    <a:pt x="1711" y="18174"/>
                    <a:pt x="1711" y="18270"/>
                    <a:pt x="1711" y="18270"/>
                  </a:cubicBezTo>
                  <a:cubicBezTo>
                    <a:pt x="1711" y="18270"/>
                    <a:pt x="1925" y="18365"/>
                    <a:pt x="1925" y="18365"/>
                  </a:cubicBezTo>
                  <a:cubicBezTo>
                    <a:pt x="1925" y="18460"/>
                    <a:pt x="2139" y="18460"/>
                    <a:pt x="2139" y="18555"/>
                  </a:cubicBezTo>
                  <a:cubicBezTo>
                    <a:pt x="1925" y="18555"/>
                    <a:pt x="1711" y="18460"/>
                    <a:pt x="1711" y="18460"/>
                  </a:cubicBezTo>
                  <a:cubicBezTo>
                    <a:pt x="1711" y="18460"/>
                    <a:pt x="1711" y="18555"/>
                    <a:pt x="1711" y="18555"/>
                  </a:cubicBezTo>
                  <a:cubicBezTo>
                    <a:pt x="1711" y="18555"/>
                    <a:pt x="1711" y="18555"/>
                    <a:pt x="1925" y="18555"/>
                  </a:cubicBezTo>
                  <a:cubicBezTo>
                    <a:pt x="1925" y="18650"/>
                    <a:pt x="1711" y="18650"/>
                    <a:pt x="1497" y="18650"/>
                  </a:cubicBezTo>
                  <a:cubicBezTo>
                    <a:pt x="1497" y="18650"/>
                    <a:pt x="1925" y="18650"/>
                    <a:pt x="1925" y="18745"/>
                  </a:cubicBezTo>
                  <a:cubicBezTo>
                    <a:pt x="1711" y="18745"/>
                    <a:pt x="1711" y="18745"/>
                    <a:pt x="1497" y="18745"/>
                  </a:cubicBezTo>
                  <a:cubicBezTo>
                    <a:pt x="1711" y="18745"/>
                    <a:pt x="1711" y="18936"/>
                    <a:pt x="1711" y="19031"/>
                  </a:cubicBezTo>
                  <a:cubicBezTo>
                    <a:pt x="1711" y="19031"/>
                    <a:pt x="1711" y="19031"/>
                    <a:pt x="1711" y="19031"/>
                  </a:cubicBezTo>
                  <a:cubicBezTo>
                    <a:pt x="1711" y="19031"/>
                    <a:pt x="1711" y="19031"/>
                    <a:pt x="1711" y="19031"/>
                  </a:cubicBezTo>
                  <a:cubicBezTo>
                    <a:pt x="1711" y="19031"/>
                    <a:pt x="1711" y="19031"/>
                    <a:pt x="1711" y="19031"/>
                  </a:cubicBezTo>
                  <a:cubicBezTo>
                    <a:pt x="1711" y="19126"/>
                    <a:pt x="1711" y="19126"/>
                    <a:pt x="1711" y="19126"/>
                  </a:cubicBezTo>
                  <a:cubicBezTo>
                    <a:pt x="1711" y="19126"/>
                    <a:pt x="1711" y="19126"/>
                    <a:pt x="1711" y="19126"/>
                  </a:cubicBezTo>
                  <a:cubicBezTo>
                    <a:pt x="1711" y="19126"/>
                    <a:pt x="1711" y="19221"/>
                    <a:pt x="1497" y="19221"/>
                  </a:cubicBezTo>
                  <a:cubicBezTo>
                    <a:pt x="1711" y="19221"/>
                    <a:pt x="1497" y="19221"/>
                    <a:pt x="1711" y="19221"/>
                  </a:cubicBezTo>
                  <a:cubicBezTo>
                    <a:pt x="1711" y="19221"/>
                    <a:pt x="1497" y="19221"/>
                    <a:pt x="1497" y="19221"/>
                  </a:cubicBezTo>
                  <a:cubicBezTo>
                    <a:pt x="1711" y="19316"/>
                    <a:pt x="1497" y="19316"/>
                    <a:pt x="1711" y="19411"/>
                  </a:cubicBezTo>
                  <a:cubicBezTo>
                    <a:pt x="1497" y="19411"/>
                    <a:pt x="1497" y="19411"/>
                    <a:pt x="1497" y="19411"/>
                  </a:cubicBezTo>
                  <a:cubicBezTo>
                    <a:pt x="1497" y="19411"/>
                    <a:pt x="1497" y="19411"/>
                    <a:pt x="1497" y="19411"/>
                  </a:cubicBezTo>
                  <a:cubicBezTo>
                    <a:pt x="1497" y="19411"/>
                    <a:pt x="1283" y="19411"/>
                    <a:pt x="1283" y="19411"/>
                  </a:cubicBezTo>
                  <a:cubicBezTo>
                    <a:pt x="1283" y="19507"/>
                    <a:pt x="1497" y="19602"/>
                    <a:pt x="1497" y="19697"/>
                  </a:cubicBezTo>
                  <a:cubicBezTo>
                    <a:pt x="1497" y="19602"/>
                    <a:pt x="1283" y="19697"/>
                    <a:pt x="1497" y="19697"/>
                  </a:cubicBezTo>
                  <a:cubicBezTo>
                    <a:pt x="1497" y="19792"/>
                    <a:pt x="1497" y="19697"/>
                    <a:pt x="1283" y="19697"/>
                  </a:cubicBezTo>
                  <a:cubicBezTo>
                    <a:pt x="1283" y="19792"/>
                    <a:pt x="1497" y="19887"/>
                    <a:pt x="1497" y="19887"/>
                  </a:cubicBezTo>
                  <a:cubicBezTo>
                    <a:pt x="1497" y="19887"/>
                    <a:pt x="1497" y="19982"/>
                    <a:pt x="1497" y="19982"/>
                  </a:cubicBezTo>
                  <a:cubicBezTo>
                    <a:pt x="1497" y="19982"/>
                    <a:pt x="1497" y="19982"/>
                    <a:pt x="1711" y="19982"/>
                  </a:cubicBezTo>
                  <a:cubicBezTo>
                    <a:pt x="1711" y="19982"/>
                    <a:pt x="1497" y="19982"/>
                    <a:pt x="1497" y="19982"/>
                  </a:cubicBezTo>
                  <a:cubicBezTo>
                    <a:pt x="1711" y="20078"/>
                    <a:pt x="1497" y="20078"/>
                    <a:pt x="1497" y="20078"/>
                  </a:cubicBezTo>
                  <a:cubicBezTo>
                    <a:pt x="1497" y="20078"/>
                    <a:pt x="1497" y="20173"/>
                    <a:pt x="1711" y="20173"/>
                  </a:cubicBezTo>
                  <a:cubicBezTo>
                    <a:pt x="1711" y="20173"/>
                    <a:pt x="1497" y="20173"/>
                    <a:pt x="1497" y="20173"/>
                  </a:cubicBezTo>
                  <a:cubicBezTo>
                    <a:pt x="1497" y="20268"/>
                    <a:pt x="1711" y="20268"/>
                    <a:pt x="1925" y="20268"/>
                  </a:cubicBezTo>
                  <a:cubicBezTo>
                    <a:pt x="1925" y="20268"/>
                    <a:pt x="1925" y="20268"/>
                    <a:pt x="1925" y="20268"/>
                  </a:cubicBezTo>
                  <a:cubicBezTo>
                    <a:pt x="1711" y="20268"/>
                    <a:pt x="1711" y="20268"/>
                    <a:pt x="1711" y="20268"/>
                  </a:cubicBezTo>
                  <a:cubicBezTo>
                    <a:pt x="1711" y="20268"/>
                    <a:pt x="1925" y="20363"/>
                    <a:pt x="1711" y="20363"/>
                  </a:cubicBezTo>
                  <a:cubicBezTo>
                    <a:pt x="2139" y="20458"/>
                    <a:pt x="1925" y="20363"/>
                    <a:pt x="1925" y="20268"/>
                  </a:cubicBezTo>
                  <a:cubicBezTo>
                    <a:pt x="2139" y="20268"/>
                    <a:pt x="2352" y="20173"/>
                    <a:pt x="2352" y="20173"/>
                  </a:cubicBezTo>
                  <a:cubicBezTo>
                    <a:pt x="2352" y="20173"/>
                    <a:pt x="2352" y="20173"/>
                    <a:pt x="2352" y="20268"/>
                  </a:cubicBezTo>
                  <a:cubicBezTo>
                    <a:pt x="2139" y="20268"/>
                    <a:pt x="2352" y="20363"/>
                    <a:pt x="2352" y="20458"/>
                  </a:cubicBezTo>
                  <a:cubicBezTo>
                    <a:pt x="2352" y="20458"/>
                    <a:pt x="2352" y="20458"/>
                    <a:pt x="2352" y="20458"/>
                  </a:cubicBezTo>
                  <a:cubicBezTo>
                    <a:pt x="2352" y="20268"/>
                    <a:pt x="2566" y="20363"/>
                    <a:pt x="2566" y="20363"/>
                  </a:cubicBezTo>
                  <a:cubicBezTo>
                    <a:pt x="2566" y="20363"/>
                    <a:pt x="2566" y="20363"/>
                    <a:pt x="2566" y="20363"/>
                  </a:cubicBezTo>
                  <a:cubicBezTo>
                    <a:pt x="2780" y="20458"/>
                    <a:pt x="2780" y="20553"/>
                    <a:pt x="2994" y="20458"/>
                  </a:cubicBezTo>
                  <a:cubicBezTo>
                    <a:pt x="2994" y="20458"/>
                    <a:pt x="3208" y="20553"/>
                    <a:pt x="3208" y="20553"/>
                  </a:cubicBezTo>
                  <a:cubicBezTo>
                    <a:pt x="3422" y="20648"/>
                    <a:pt x="3422" y="20553"/>
                    <a:pt x="3636" y="20553"/>
                  </a:cubicBezTo>
                  <a:cubicBezTo>
                    <a:pt x="3636" y="20553"/>
                    <a:pt x="3636" y="20648"/>
                    <a:pt x="3636" y="20648"/>
                  </a:cubicBezTo>
                  <a:cubicBezTo>
                    <a:pt x="3636" y="20648"/>
                    <a:pt x="3850" y="20648"/>
                    <a:pt x="3850" y="20553"/>
                  </a:cubicBezTo>
                  <a:cubicBezTo>
                    <a:pt x="4063" y="20648"/>
                    <a:pt x="3636" y="20744"/>
                    <a:pt x="3636" y="20839"/>
                  </a:cubicBezTo>
                  <a:cubicBezTo>
                    <a:pt x="3636" y="20839"/>
                    <a:pt x="3850" y="20744"/>
                    <a:pt x="4063" y="20744"/>
                  </a:cubicBezTo>
                  <a:cubicBezTo>
                    <a:pt x="3850" y="20839"/>
                    <a:pt x="3850" y="20839"/>
                    <a:pt x="3850" y="20839"/>
                  </a:cubicBezTo>
                  <a:cubicBezTo>
                    <a:pt x="3850" y="20839"/>
                    <a:pt x="3850" y="20934"/>
                    <a:pt x="3636" y="20934"/>
                  </a:cubicBezTo>
                  <a:cubicBezTo>
                    <a:pt x="4063" y="20839"/>
                    <a:pt x="4277" y="20744"/>
                    <a:pt x="4491" y="20744"/>
                  </a:cubicBezTo>
                  <a:cubicBezTo>
                    <a:pt x="4491" y="20744"/>
                    <a:pt x="4705" y="20744"/>
                    <a:pt x="4705" y="20744"/>
                  </a:cubicBezTo>
                  <a:cubicBezTo>
                    <a:pt x="4705" y="20744"/>
                    <a:pt x="4705" y="20648"/>
                    <a:pt x="4705" y="20648"/>
                  </a:cubicBezTo>
                  <a:cubicBezTo>
                    <a:pt x="4705" y="20648"/>
                    <a:pt x="4919" y="20648"/>
                    <a:pt x="4919" y="20648"/>
                  </a:cubicBezTo>
                  <a:cubicBezTo>
                    <a:pt x="4705" y="20744"/>
                    <a:pt x="4491" y="20839"/>
                    <a:pt x="4491" y="20934"/>
                  </a:cubicBezTo>
                  <a:cubicBezTo>
                    <a:pt x="4491" y="21029"/>
                    <a:pt x="4705" y="21029"/>
                    <a:pt x="4705" y="21124"/>
                  </a:cubicBezTo>
                  <a:cubicBezTo>
                    <a:pt x="4705" y="21124"/>
                    <a:pt x="4705" y="21029"/>
                    <a:pt x="4705" y="21029"/>
                  </a:cubicBezTo>
                  <a:cubicBezTo>
                    <a:pt x="4705" y="21124"/>
                    <a:pt x="4491" y="21124"/>
                    <a:pt x="4705" y="21219"/>
                  </a:cubicBezTo>
                  <a:cubicBezTo>
                    <a:pt x="4919" y="21219"/>
                    <a:pt x="5133" y="21219"/>
                    <a:pt x="5133" y="21219"/>
                  </a:cubicBezTo>
                  <a:cubicBezTo>
                    <a:pt x="5133" y="21219"/>
                    <a:pt x="5133" y="21219"/>
                    <a:pt x="5133" y="21219"/>
                  </a:cubicBezTo>
                  <a:cubicBezTo>
                    <a:pt x="5133" y="21315"/>
                    <a:pt x="4919" y="21315"/>
                    <a:pt x="4919" y="21315"/>
                  </a:cubicBezTo>
                  <a:cubicBezTo>
                    <a:pt x="4919" y="21315"/>
                    <a:pt x="4919" y="21410"/>
                    <a:pt x="4919" y="21410"/>
                  </a:cubicBezTo>
                  <a:cubicBezTo>
                    <a:pt x="4919" y="21410"/>
                    <a:pt x="4919" y="21410"/>
                    <a:pt x="4919" y="21410"/>
                  </a:cubicBezTo>
                  <a:cubicBezTo>
                    <a:pt x="5133" y="21315"/>
                    <a:pt x="5133" y="21410"/>
                    <a:pt x="5133" y="21410"/>
                  </a:cubicBezTo>
                  <a:cubicBezTo>
                    <a:pt x="5133" y="21410"/>
                    <a:pt x="5133" y="21315"/>
                    <a:pt x="5347" y="21219"/>
                  </a:cubicBezTo>
                  <a:cubicBezTo>
                    <a:pt x="5347" y="21315"/>
                    <a:pt x="5133" y="21410"/>
                    <a:pt x="5133" y="21410"/>
                  </a:cubicBezTo>
                  <a:cubicBezTo>
                    <a:pt x="5133" y="21410"/>
                    <a:pt x="5133" y="21410"/>
                    <a:pt x="4919" y="21410"/>
                  </a:cubicBezTo>
                  <a:cubicBezTo>
                    <a:pt x="4919" y="21410"/>
                    <a:pt x="4919" y="21505"/>
                    <a:pt x="4919" y="21505"/>
                  </a:cubicBezTo>
                  <a:cubicBezTo>
                    <a:pt x="4919" y="21505"/>
                    <a:pt x="4705" y="21505"/>
                    <a:pt x="4705" y="21505"/>
                  </a:cubicBezTo>
                  <a:cubicBezTo>
                    <a:pt x="4491" y="21505"/>
                    <a:pt x="4491" y="21600"/>
                    <a:pt x="4491" y="21600"/>
                  </a:cubicBezTo>
                  <a:cubicBezTo>
                    <a:pt x="4705" y="21600"/>
                    <a:pt x="4919" y="21600"/>
                    <a:pt x="5133" y="21600"/>
                  </a:cubicBezTo>
                  <a:cubicBezTo>
                    <a:pt x="4919" y="21505"/>
                    <a:pt x="5347" y="21410"/>
                    <a:pt x="5347" y="21315"/>
                  </a:cubicBezTo>
                  <a:cubicBezTo>
                    <a:pt x="5560" y="21315"/>
                    <a:pt x="5560" y="21124"/>
                    <a:pt x="5774" y="21124"/>
                  </a:cubicBezTo>
                  <a:cubicBezTo>
                    <a:pt x="5774" y="21219"/>
                    <a:pt x="5560" y="21219"/>
                    <a:pt x="5560" y="21315"/>
                  </a:cubicBezTo>
                  <a:cubicBezTo>
                    <a:pt x="5774" y="21315"/>
                    <a:pt x="5774" y="21315"/>
                    <a:pt x="6202" y="21315"/>
                  </a:cubicBezTo>
                  <a:cubicBezTo>
                    <a:pt x="6202" y="21315"/>
                    <a:pt x="6202" y="21315"/>
                    <a:pt x="6202" y="21315"/>
                  </a:cubicBezTo>
                  <a:cubicBezTo>
                    <a:pt x="6202" y="21315"/>
                    <a:pt x="6416" y="21315"/>
                    <a:pt x="6416" y="21315"/>
                  </a:cubicBezTo>
                  <a:cubicBezTo>
                    <a:pt x="6416" y="21315"/>
                    <a:pt x="6630" y="21315"/>
                    <a:pt x="6630" y="21219"/>
                  </a:cubicBezTo>
                  <a:cubicBezTo>
                    <a:pt x="6630" y="21219"/>
                    <a:pt x="6630" y="21219"/>
                    <a:pt x="6630" y="21219"/>
                  </a:cubicBezTo>
                  <a:cubicBezTo>
                    <a:pt x="6630" y="21219"/>
                    <a:pt x="6630" y="21315"/>
                    <a:pt x="6630" y="21219"/>
                  </a:cubicBezTo>
                  <a:cubicBezTo>
                    <a:pt x="6844" y="21219"/>
                    <a:pt x="6844" y="21219"/>
                    <a:pt x="7057" y="21219"/>
                  </a:cubicBezTo>
                  <a:cubicBezTo>
                    <a:pt x="6844" y="21124"/>
                    <a:pt x="7057" y="21219"/>
                    <a:pt x="7057" y="21219"/>
                  </a:cubicBezTo>
                  <a:cubicBezTo>
                    <a:pt x="7271" y="21219"/>
                    <a:pt x="7271" y="21124"/>
                    <a:pt x="7271" y="21124"/>
                  </a:cubicBezTo>
                  <a:cubicBezTo>
                    <a:pt x="7271" y="21219"/>
                    <a:pt x="7271" y="21219"/>
                    <a:pt x="7271" y="21315"/>
                  </a:cubicBezTo>
                  <a:cubicBezTo>
                    <a:pt x="7271" y="21219"/>
                    <a:pt x="7271" y="21219"/>
                    <a:pt x="7271" y="21219"/>
                  </a:cubicBezTo>
                  <a:cubicBezTo>
                    <a:pt x="7271" y="21219"/>
                    <a:pt x="7271" y="21219"/>
                    <a:pt x="7485" y="21315"/>
                  </a:cubicBezTo>
                  <a:cubicBezTo>
                    <a:pt x="7485" y="21219"/>
                    <a:pt x="7485" y="21219"/>
                    <a:pt x="7485" y="21219"/>
                  </a:cubicBezTo>
                  <a:cubicBezTo>
                    <a:pt x="7485" y="21219"/>
                    <a:pt x="7485" y="21219"/>
                    <a:pt x="7485" y="21315"/>
                  </a:cubicBezTo>
                  <a:cubicBezTo>
                    <a:pt x="7485" y="21315"/>
                    <a:pt x="7913" y="21219"/>
                    <a:pt x="7699" y="21124"/>
                  </a:cubicBezTo>
                  <a:cubicBezTo>
                    <a:pt x="7699" y="21124"/>
                    <a:pt x="7913" y="21124"/>
                    <a:pt x="7913" y="21124"/>
                  </a:cubicBezTo>
                  <a:cubicBezTo>
                    <a:pt x="7699" y="21124"/>
                    <a:pt x="7699" y="21124"/>
                    <a:pt x="7699" y="21124"/>
                  </a:cubicBezTo>
                  <a:cubicBezTo>
                    <a:pt x="7699" y="21124"/>
                    <a:pt x="7913" y="21029"/>
                    <a:pt x="7699" y="21029"/>
                  </a:cubicBezTo>
                  <a:cubicBezTo>
                    <a:pt x="7913" y="21029"/>
                    <a:pt x="7913" y="21029"/>
                    <a:pt x="7913" y="21124"/>
                  </a:cubicBezTo>
                  <a:cubicBezTo>
                    <a:pt x="7913" y="21029"/>
                    <a:pt x="8341" y="21029"/>
                    <a:pt x="8127" y="20934"/>
                  </a:cubicBezTo>
                  <a:cubicBezTo>
                    <a:pt x="8341" y="20934"/>
                    <a:pt x="8341" y="21029"/>
                    <a:pt x="8341" y="21029"/>
                  </a:cubicBezTo>
                  <a:cubicBezTo>
                    <a:pt x="8341" y="21029"/>
                    <a:pt x="8554" y="21029"/>
                    <a:pt x="8554" y="21029"/>
                  </a:cubicBezTo>
                  <a:cubicBezTo>
                    <a:pt x="8554" y="21029"/>
                    <a:pt x="8554" y="20839"/>
                    <a:pt x="8554" y="20934"/>
                  </a:cubicBezTo>
                  <a:cubicBezTo>
                    <a:pt x="8768" y="20934"/>
                    <a:pt x="8554" y="21124"/>
                    <a:pt x="8768" y="21029"/>
                  </a:cubicBezTo>
                  <a:cubicBezTo>
                    <a:pt x="8768" y="20934"/>
                    <a:pt x="8768" y="20934"/>
                    <a:pt x="8768" y="20934"/>
                  </a:cubicBezTo>
                  <a:cubicBezTo>
                    <a:pt x="8768" y="20934"/>
                    <a:pt x="8768" y="20934"/>
                    <a:pt x="8768" y="20934"/>
                  </a:cubicBezTo>
                  <a:cubicBezTo>
                    <a:pt x="8768" y="20934"/>
                    <a:pt x="8982" y="20934"/>
                    <a:pt x="8982" y="20934"/>
                  </a:cubicBezTo>
                  <a:cubicBezTo>
                    <a:pt x="8982" y="20934"/>
                    <a:pt x="8982" y="20934"/>
                    <a:pt x="8982" y="20934"/>
                  </a:cubicBezTo>
                  <a:cubicBezTo>
                    <a:pt x="8982" y="20934"/>
                    <a:pt x="8982" y="20934"/>
                    <a:pt x="8982" y="20934"/>
                  </a:cubicBezTo>
                  <a:cubicBezTo>
                    <a:pt x="8982" y="20934"/>
                    <a:pt x="8982" y="20839"/>
                    <a:pt x="8982" y="20839"/>
                  </a:cubicBezTo>
                  <a:cubicBezTo>
                    <a:pt x="8982" y="20839"/>
                    <a:pt x="8982" y="20839"/>
                    <a:pt x="8982" y="20839"/>
                  </a:cubicBezTo>
                  <a:cubicBezTo>
                    <a:pt x="8982" y="20839"/>
                    <a:pt x="9196" y="20839"/>
                    <a:pt x="9196" y="20839"/>
                  </a:cubicBezTo>
                  <a:cubicBezTo>
                    <a:pt x="9196" y="20839"/>
                    <a:pt x="9196" y="20839"/>
                    <a:pt x="9196" y="20839"/>
                  </a:cubicBezTo>
                  <a:cubicBezTo>
                    <a:pt x="9410" y="20839"/>
                    <a:pt x="9410" y="20839"/>
                    <a:pt x="9410" y="20839"/>
                  </a:cubicBezTo>
                  <a:cubicBezTo>
                    <a:pt x="9624" y="20839"/>
                    <a:pt x="9624" y="20839"/>
                    <a:pt x="9624" y="20744"/>
                  </a:cubicBezTo>
                  <a:cubicBezTo>
                    <a:pt x="9624" y="20648"/>
                    <a:pt x="9624" y="20744"/>
                    <a:pt x="9624" y="20648"/>
                  </a:cubicBezTo>
                  <a:cubicBezTo>
                    <a:pt x="9838" y="20648"/>
                    <a:pt x="10051" y="20648"/>
                    <a:pt x="10051" y="20648"/>
                  </a:cubicBezTo>
                  <a:cubicBezTo>
                    <a:pt x="10051" y="20648"/>
                    <a:pt x="9838" y="20648"/>
                    <a:pt x="9838" y="20648"/>
                  </a:cubicBezTo>
                  <a:cubicBezTo>
                    <a:pt x="9838" y="20648"/>
                    <a:pt x="9838" y="20648"/>
                    <a:pt x="9838" y="20744"/>
                  </a:cubicBezTo>
                  <a:cubicBezTo>
                    <a:pt x="9838" y="20744"/>
                    <a:pt x="10051" y="20839"/>
                    <a:pt x="10051" y="20839"/>
                  </a:cubicBezTo>
                  <a:cubicBezTo>
                    <a:pt x="10265" y="20839"/>
                    <a:pt x="10051" y="20839"/>
                    <a:pt x="10265" y="20839"/>
                  </a:cubicBezTo>
                  <a:cubicBezTo>
                    <a:pt x="10265" y="20744"/>
                    <a:pt x="10051" y="20744"/>
                    <a:pt x="10051" y="20744"/>
                  </a:cubicBezTo>
                  <a:cubicBezTo>
                    <a:pt x="10051" y="20744"/>
                    <a:pt x="10265" y="20744"/>
                    <a:pt x="10265" y="20839"/>
                  </a:cubicBezTo>
                  <a:cubicBezTo>
                    <a:pt x="10479" y="20839"/>
                    <a:pt x="10265" y="20839"/>
                    <a:pt x="10479" y="20839"/>
                  </a:cubicBezTo>
                  <a:cubicBezTo>
                    <a:pt x="10479" y="20744"/>
                    <a:pt x="10479" y="20744"/>
                    <a:pt x="10479" y="20648"/>
                  </a:cubicBezTo>
                  <a:cubicBezTo>
                    <a:pt x="10265" y="20648"/>
                    <a:pt x="10479" y="20648"/>
                    <a:pt x="10265" y="20553"/>
                  </a:cubicBezTo>
                  <a:cubicBezTo>
                    <a:pt x="10479" y="20648"/>
                    <a:pt x="10479" y="20648"/>
                    <a:pt x="10693" y="20648"/>
                  </a:cubicBezTo>
                  <a:cubicBezTo>
                    <a:pt x="10479" y="20648"/>
                    <a:pt x="10693" y="20744"/>
                    <a:pt x="10693" y="20744"/>
                  </a:cubicBezTo>
                  <a:cubicBezTo>
                    <a:pt x="10907" y="20744"/>
                    <a:pt x="10693" y="20648"/>
                    <a:pt x="10693" y="20553"/>
                  </a:cubicBezTo>
                  <a:cubicBezTo>
                    <a:pt x="10693" y="20553"/>
                    <a:pt x="10479" y="20458"/>
                    <a:pt x="10479" y="20458"/>
                  </a:cubicBezTo>
                  <a:cubicBezTo>
                    <a:pt x="10693" y="20458"/>
                    <a:pt x="10693" y="20553"/>
                    <a:pt x="10907" y="20553"/>
                  </a:cubicBezTo>
                  <a:cubicBezTo>
                    <a:pt x="10907" y="20553"/>
                    <a:pt x="10907" y="20553"/>
                    <a:pt x="11121" y="20553"/>
                  </a:cubicBezTo>
                  <a:cubicBezTo>
                    <a:pt x="11121" y="20553"/>
                    <a:pt x="11121" y="20553"/>
                    <a:pt x="11121" y="20458"/>
                  </a:cubicBezTo>
                  <a:cubicBezTo>
                    <a:pt x="11121" y="20458"/>
                    <a:pt x="11121" y="20553"/>
                    <a:pt x="11335" y="20648"/>
                  </a:cubicBezTo>
                  <a:cubicBezTo>
                    <a:pt x="11335" y="20553"/>
                    <a:pt x="11335" y="20553"/>
                    <a:pt x="11335" y="20553"/>
                  </a:cubicBezTo>
                  <a:cubicBezTo>
                    <a:pt x="11335" y="20553"/>
                    <a:pt x="11335" y="20553"/>
                    <a:pt x="11335" y="20553"/>
                  </a:cubicBezTo>
                  <a:cubicBezTo>
                    <a:pt x="11335" y="20553"/>
                    <a:pt x="11549" y="20553"/>
                    <a:pt x="11549" y="20458"/>
                  </a:cubicBezTo>
                  <a:cubicBezTo>
                    <a:pt x="11549" y="20458"/>
                    <a:pt x="11549" y="20458"/>
                    <a:pt x="11549" y="20458"/>
                  </a:cubicBezTo>
                  <a:cubicBezTo>
                    <a:pt x="11549" y="20363"/>
                    <a:pt x="11549" y="20363"/>
                    <a:pt x="11549" y="20268"/>
                  </a:cubicBezTo>
                  <a:cubicBezTo>
                    <a:pt x="11762" y="20173"/>
                    <a:pt x="11976" y="20078"/>
                    <a:pt x="11976" y="20268"/>
                  </a:cubicBezTo>
                  <a:cubicBezTo>
                    <a:pt x="11976" y="20173"/>
                    <a:pt x="11762" y="20173"/>
                    <a:pt x="11762" y="20268"/>
                  </a:cubicBezTo>
                  <a:cubicBezTo>
                    <a:pt x="11762" y="20268"/>
                    <a:pt x="11549" y="20363"/>
                    <a:pt x="11549" y="20363"/>
                  </a:cubicBezTo>
                  <a:cubicBezTo>
                    <a:pt x="11549" y="20458"/>
                    <a:pt x="11549" y="20458"/>
                    <a:pt x="11549" y="20458"/>
                  </a:cubicBezTo>
                  <a:cubicBezTo>
                    <a:pt x="11762" y="20553"/>
                    <a:pt x="11762" y="20458"/>
                    <a:pt x="11762" y="20458"/>
                  </a:cubicBezTo>
                  <a:cubicBezTo>
                    <a:pt x="11762" y="20458"/>
                    <a:pt x="11762" y="20458"/>
                    <a:pt x="11762" y="20458"/>
                  </a:cubicBezTo>
                  <a:cubicBezTo>
                    <a:pt x="11762" y="20458"/>
                    <a:pt x="11976" y="20553"/>
                    <a:pt x="11976" y="20553"/>
                  </a:cubicBezTo>
                  <a:cubicBezTo>
                    <a:pt x="11976" y="20553"/>
                    <a:pt x="11976" y="20553"/>
                    <a:pt x="11976" y="20553"/>
                  </a:cubicBezTo>
                  <a:cubicBezTo>
                    <a:pt x="12190" y="20458"/>
                    <a:pt x="11976" y="20458"/>
                    <a:pt x="12190" y="20458"/>
                  </a:cubicBezTo>
                  <a:cubicBezTo>
                    <a:pt x="12190" y="20458"/>
                    <a:pt x="12190" y="20458"/>
                    <a:pt x="12190" y="20458"/>
                  </a:cubicBezTo>
                  <a:cubicBezTo>
                    <a:pt x="12190" y="20458"/>
                    <a:pt x="12404" y="20458"/>
                    <a:pt x="12404" y="20458"/>
                  </a:cubicBezTo>
                  <a:cubicBezTo>
                    <a:pt x="12404" y="20458"/>
                    <a:pt x="12404" y="20458"/>
                    <a:pt x="12404" y="20458"/>
                  </a:cubicBezTo>
                  <a:cubicBezTo>
                    <a:pt x="12618" y="20458"/>
                    <a:pt x="12618" y="20268"/>
                    <a:pt x="12832" y="20363"/>
                  </a:cubicBezTo>
                  <a:cubicBezTo>
                    <a:pt x="12832" y="20363"/>
                    <a:pt x="12832" y="20363"/>
                    <a:pt x="12832" y="20268"/>
                  </a:cubicBezTo>
                  <a:cubicBezTo>
                    <a:pt x="12832" y="20363"/>
                    <a:pt x="12832" y="20363"/>
                    <a:pt x="12832" y="20363"/>
                  </a:cubicBezTo>
                  <a:cubicBezTo>
                    <a:pt x="13046" y="20363"/>
                    <a:pt x="12832" y="20268"/>
                    <a:pt x="13046" y="20268"/>
                  </a:cubicBezTo>
                  <a:cubicBezTo>
                    <a:pt x="12832" y="20268"/>
                    <a:pt x="13046" y="20363"/>
                    <a:pt x="13259" y="20363"/>
                  </a:cubicBezTo>
                  <a:cubicBezTo>
                    <a:pt x="13259" y="20363"/>
                    <a:pt x="13046" y="20363"/>
                    <a:pt x="13046" y="20363"/>
                  </a:cubicBezTo>
                  <a:cubicBezTo>
                    <a:pt x="13046" y="20363"/>
                    <a:pt x="13046" y="20363"/>
                    <a:pt x="13259" y="20363"/>
                  </a:cubicBezTo>
                  <a:cubicBezTo>
                    <a:pt x="13259" y="20363"/>
                    <a:pt x="13473" y="20458"/>
                    <a:pt x="13473" y="20458"/>
                  </a:cubicBezTo>
                  <a:cubicBezTo>
                    <a:pt x="13473" y="20458"/>
                    <a:pt x="13473" y="20458"/>
                    <a:pt x="13473" y="20363"/>
                  </a:cubicBezTo>
                  <a:cubicBezTo>
                    <a:pt x="13687" y="20363"/>
                    <a:pt x="13687" y="20458"/>
                    <a:pt x="13901" y="20458"/>
                  </a:cubicBezTo>
                  <a:cubicBezTo>
                    <a:pt x="13687" y="20363"/>
                    <a:pt x="13687" y="20363"/>
                    <a:pt x="13901" y="20363"/>
                  </a:cubicBezTo>
                  <a:cubicBezTo>
                    <a:pt x="13901" y="20363"/>
                    <a:pt x="13901" y="20363"/>
                    <a:pt x="13901" y="20363"/>
                  </a:cubicBezTo>
                  <a:cubicBezTo>
                    <a:pt x="13901" y="20458"/>
                    <a:pt x="13901" y="20458"/>
                    <a:pt x="14115" y="20363"/>
                  </a:cubicBezTo>
                  <a:cubicBezTo>
                    <a:pt x="14115" y="20363"/>
                    <a:pt x="14115" y="20363"/>
                    <a:pt x="14115" y="20363"/>
                  </a:cubicBezTo>
                  <a:cubicBezTo>
                    <a:pt x="14115" y="20363"/>
                    <a:pt x="14115" y="20173"/>
                    <a:pt x="14115" y="20268"/>
                  </a:cubicBezTo>
                  <a:cubicBezTo>
                    <a:pt x="14543" y="20173"/>
                    <a:pt x="14756" y="19982"/>
                    <a:pt x="14970" y="19887"/>
                  </a:cubicBezTo>
                  <a:cubicBezTo>
                    <a:pt x="15184" y="19792"/>
                    <a:pt x="15398" y="19697"/>
                    <a:pt x="15398" y="19602"/>
                  </a:cubicBezTo>
                  <a:cubicBezTo>
                    <a:pt x="15612" y="19602"/>
                    <a:pt x="15826" y="19602"/>
                    <a:pt x="15826" y="19507"/>
                  </a:cubicBezTo>
                  <a:cubicBezTo>
                    <a:pt x="16253" y="19316"/>
                    <a:pt x="16681" y="19031"/>
                    <a:pt x="17109" y="18745"/>
                  </a:cubicBezTo>
                  <a:cubicBezTo>
                    <a:pt x="18392" y="18174"/>
                    <a:pt x="19461" y="17508"/>
                    <a:pt x="20531" y="16937"/>
                  </a:cubicBezTo>
                  <a:cubicBezTo>
                    <a:pt x="20745" y="16747"/>
                    <a:pt x="20958" y="16747"/>
                    <a:pt x="20958" y="16557"/>
                  </a:cubicBezTo>
                  <a:cubicBezTo>
                    <a:pt x="21172" y="16462"/>
                    <a:pt x="21600" y="15986"/>
                    <a:pt x="21600" y="1589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0" name="Shape 801">
              <a:extLst>
                <a:ext uri="{FF2B5EF4-FFF2-40B4-BE49-F238E27FC236}">
                  <a16:creationId xmlns:a16="http://schemas.microsoft.com/office/drawing/2014/main" id="{1B3552A2-FFA9-4E65-8A77-A965E88A4EBA}"/>
                </a:ext>
              </a:extLst>
            </p:cNvPr>
            <p:cNvSpPr/>
            <p:nvPr/>
          </p:nvSpPr>
          <p:spPr>
            <a:xfrm>
              <a:off x="6976724" y="4514120"/>
              <a:ext cx="959727" cy="620551"/>
            </a:xfrm>
            <a:custGeom>
              <a:avLst/>
              <a:gdLst/>
              <a:ahLst/>
              <a:cxnLst>
                <a:cxn ang="0">
                  <a:pos x="wd2" y="hd2"/>
                </a:cxn>
                <a:cxn ang="5400000">
                  <a:pos x="wd2" y="hd2"/>
                </a:cxn>
                <a:cxn ang="10800000">
                  <a:pos x="wd2" y="hd2"/>
                </a:cxn>
                <a:cxn ang="16200000">
                  <a:pos x="wd2" y="hd2"/>
                </a:cxn>
              </a:cxnLst>
              <a:rect l="0" t="0" r="r" b="b"/>
              <a:pathLst>
                <a:path w="21600" h="21201" extrusionOk="0">
                  <a:moveTo>
                    <a:pt x="4759" y="11786"/>
                  </a:moveTo>
                  <a:cubicBezTo>
                    <a:pt x="4759" y="11786"/>
                    <a:pt x="4393" y="11232"/>
                    <a:pt x="4393" y="11232"/>
                  </a:cubicBezTo>
                  <a:cubicBezTo>
                    <a:pt x="4393" y="11232"/>
                    <a:pt x="4027" y="10678"/>
                    <a:pt x="4027" y="10678"/>
                  </a:cubicBezTo>
                  <a:cubicBezTo>
                    <a:pt x="3661" y="10678"/>
                    <a:pt x="3661" y="10124"/>
                    <a:pt x="3295" y="10678"/>
                  </a:cubicBezTo>
                  <a:cubicBezTo>
                    <a:pt x="3295" y="10678"/>
                    <a:pt x="3295" y="10678"/>
                    <a:pt x="2929" y="10678"/>
                  </a:cubicBezTo>
                  <a:cubicBezTo>
                    <a:pt x="2563" y="10678"/>
                    <a:pt x="2929" y="10678"/>
                    <a:pt x="2563" y="10678"/>
                  </a:cubicBezTo>
                  <a:cubicBezTo>
                    <a:pt x="2563" y="10124"/>
                    <a:pt x="2563" y="10124"/>
                    <a:pt x="2197" y="10678"/>
                  </a:cubicBezTo>
                  <a:cubicBezTo>
                    <a:pt x="2197" y="10678"/>
                    <a:pt x="1831" y="10678"/>
                    <a:pt x="1831" y="10678"/>
                  </a:cubicBezTo>
                  <a:cubicBezTo>
                    <a:pt x="1464" y="11232"/>
                    <a:pt x="1464" y="11232"/>
                    <a:pt x="1464" y="11786"/>
                  </a:cubicBezTo>
                  <a:cubicBezTo>
                    <a:pt x="1098" y="11786"/>
                    <a:pt x="1464" y="11232"/>
                    <a:pt x="1098" y="11232"/>
                  </a:cubicBezTo>
                  <a:cubicBezTo>
                    <a:pt x="732" y="11786"/>
                    <a:pt x="1098" y="11786"/>
                    <a:pt x="732" y="12339"/>
                  </a:cubicBezTo>
                  <a:cubicBezTo>
                    <a:pt x="732" y="11786"/>
                    <a:pt x="732" y="11786"/>
                    <a:pt x="366" y="11232"/>
                  </a:cubicBezTo>
                  <a:cubicBezTo>
                    <a:pt x="366" y="11232"/>
                    <a:pt x="366" y="11786"/>
                    <a:pt x="0" y="11232"/>
                  </a:cubicBezTo>
                  <a:cubicBezTo>
                    <a:pt x="366" y="11786"/>
                    <a:pt x="366" y="12339"/>
                    <a:pt x="732" y="12893"/>
                  </a:cubicBezTo>
                  <a:cubicBezTo>
                    <a:pt x="366" y="12893"/>
                    <a:pt x="366" y="13447"/>
                    <a:pt x="366" y="13447"/>
                  </a:cubicBezTo>
                  <a:cubicBezTo>
                    <a:pt x="366" y="12893"/>
                    <a:pt x="366" y="12893"/>
                    <a:pt x="0" y="12893"/>
                  </a:cubicBezTo>
                  <a:cubicBezTo>
                    <a:pt x="366" y="13447"/>
                    <a:pt x="366" y="13447"/>
                    <a:pt x="366" y="13447"/>
                  </a:cubicBezTo>
                  <a:cubicBezTo>
                    <a:pt x="0" y="13447"/>
                    <a:pt x="0" y="13447"/>
                    <a:pt x="0" y="13447"/>
                  </a:cubicBezTo>
                  <a:cubicBezTo>
                    <a:pt x="0" y="14001"/>
                    <a:pt x="366" y="14001"/>
                    <a:pt x="366" y="14001"/>
                  </a:cubicBezTo>
                  <a:cubicBezTo>
                    <a:pt x="732" y="14001"/>
                    <a:pt x="732" y="14555"/>
                    <a:pt x="732" y="14555"/>
                  </a:cubicBezTo>
                  <a:cubicBezTo>
                    <a:pt x="732" y="14555"/>
                    <a:pt x="1098" y="14555"/>
                    <a:pt x="1098" y="15109"/>
                  </a:cubicBezTo>
                  <a:cubicBezTo>
                    <a:pt x="1098" y="15109"/>
                    <a:pt x="1098" y="15109"/>
                    <a:pt x="1098" y="15109"/>
                  </a:cubicBezTo>
                  <a:cubicBezTo>
                    <a:pt x="1098" y="15663"/>
                    <a:pt x="1098" y="15663"/>
                    <a:pt x="1098" y="15663"/>
                  </a:cubicBezTo>
                  <a:cubicBezTo>
                    <a:pt x="732" y="15663"/>
                    <a:pt x="732" y="15663"/>
                    <a:pt x="732" y="16216"/>
                  </a:cubicBezTo>
                  <a:cubicBezTo>
                    <a:pt x="732" y="16216"/>
                    <a:pt x="732" y="16770"/>
                    <a:pt x="366" y="16770"/>
                  </a:cubicBezTo>
                  <a:cubicBezTo>
                    <a:pt x="366" y="16770"/>
                    <a:pt x="732" y="17324"/>
                    <a:pt x="732" y="17324"/>
                  </a:cubicBezTo>
                  <a:cubicBezTo>
                    <a:pt x="732" y="17324"/>
                    <a:pt x="1098" y="16770"/>
                    <a:pt x="1464" y="16216"/>
                  </a:cubicBezTo>
                  <a:cubicBezTo>
                    <a:pt x="1464" y="15663"/>
                    <a:pt x="1464" y="15109"/>
                    <a:pt x="1831" y="14555"/>
                  </a:cubicBezTo>
                  <a:cubicBezTo>
                    <a:pt x="1831" y="14555"/>
                    <a:pt x="2197" y="14001"/>
                    <a:pt x="2197" y="14555"/>
                  </a:cubicBezTo>
                  <a:cubicBezTo>
                    <a:pt x="2197" y="14001"/>
                    <a:pt x="2197" y="14001"/>
                    <a:pt x="2563" y="14001"/>
                  </a:cubicBezTo>
                  <a:cubicBezTo>
                    <a:pt x="2563" y="14001"/>
                    <a:pt x="2563" y="14001"/>
                    <a:pt x="2563" y="14001"/>
                  </a:cubicBezTo>
                  <a:cubicBezTo>
                    <a:pt x="2563" y="13447"/>
                    <a:pt x="2929" y="14555"/>
                    <a:pt x="3295" y="14001"/>
                  </a:cubicBezTo>
                  <a:cubicBezTo>
                    <a:pt x="2929" y="14001"/>
                    <a:pt x="2929" y="14001"/>
                    <a:pt x="3295" y="14001"/>
                  </a:cubicBezTo>
                  <a:cubicBezTo>
                    <a:pt x="3295" y="14001"/>
                    <a:pt x="3295" y="13447"/>
                    <a:pt x="3661" y="13447"/>
                  </a:cubicBezTo>
                  <a:cubicBezTo>
                    <a:pt x="3661" y="13447"/>
                    <a:pt x="3661" y="13447"/>
                    <a:pt x="4027" y="12893"/>
                  </a:cubicBezTo>
                  <a:cubicBezTo>
                    <a:pt x="4027" y="12893"/>
                    <a:pt x="3661" y="12893"/>
                    <a:pt x="4027" y="12893"/>
                  </a:cubicBezTo>
                  <a:cubicBezTo>
                    <a:pt x="4027" y="12893"/>
                    <a:pt x="4027" y="12893"/>
                    <a:pt x="4027" y="12893"/>
                  </a:cubicBezTo>
                  <a:cubicBezTo>
                    <a:pt x="4027" y="12893"/>
                    <a:pt x="4027" y="12893"/>
                    <a:pt x="4393" y="12893"/>
                  </a:cubicBezTo>
                  <a:cubicBezTo>
                    <a:pt x="4393" y="12339"/>
                    <a:pt x="4393" y="12339"/>
                    <a:pt x="4393" y="12339"/>
                  </a:cubicBezTo>
                  <a:cubicBezTo>
                    <a:pt x="4393" y="12339"/>
                    <a:pt x="4393" y="12339"/>
                    <a:pt x="4393" y="12339"/>
                  </a:cubicBezTo>
                  <a:cubicBezTo>
                    <a:pt x="4759" y="11232"/>
                    <a:pt x="4393" y="12339"/>
                    <a:pt x="4759" y="12339"/>
                  </a:cubicBezTo>
                  <a:cubicBezTo>
                    <a:pt x="4759" y="12339"/>
                    <a:pt x="4759" y="12339"/>
                    <a:pt x="4759" y="11786"/>
                  </a:cubicBezTo>
                  <a:cubicBezTo>
                    <a:pt x="4759" y="11786"/>
                    <a:pt x="5125" y="11786"/>
                    <a:pt x="5125" y="12339"/>
                  </a:cubicBezTo>
                  <a:cubicBezTo>
                    <a:pt x="5125" y="11786"/>
                    <a:pt x="5125" y="11786"/>
                    <a:pt x="4759" y="11786"/>
                  </a:cubicBezTo>
                  <a:close/>
                  <a:moveTo>
                    <a:pt x="1098" y="7909"/>
                  </a:moveTo>
                  <a:cubicBezTo>
                    <a:pt x="1831" y="7909"/>
                    <a:pt x="2197" y="7909"/>
                    <a:pt x="2197" y="9016"/>
                  </a:cubicBezTo>
                  <a:cubicBezTo>
                    <a:pt x="2197" y="9016"/>
                    <a:pt x="2197" y="9570"/>
                    <a:pt x="2197" y="9570"/>
                  </a:cubicBezTo>
                  <a:cubicBezTo>
                    <a:pt x="2563" y="10124"/>
                    <a:pt x="2563" y="9570"/>
                    <a:pt x="2929" y="9570"/>
                  </a:cubicBezTo>
                  <a:cubicBezTo>
                    <a:pt x="2929" y="9570"/>
                    <a:pt x="2929" y="9016"/>
                    <a:pt x="2929" y="8463"/>
                  </a:cubicBezTo>
                  <a:cubicBezTo>
                    <a:pt x="3295" y="7909"/>
                    <a:pt x="3295" y="8463"/>
                    <a:pt x="3295" y="8463"/>
                  </a:cubicBezTo>
                  <a:cubicBezTo>
                    <a:pt x="3295" y="8463"/>
                    <a:pt x="3295" y="9016"/>
                    <a:pt x="3295" y="9016"/>
                  </a:cubicBezTo>
                  <a:cubicBezTo>
                    <a:pt x="3661" y="9016"/>
                    <a:pt x="3661" y="8463"/>
                    <a:pt x="3661" y="8463"/>
                  </a:cubicBezTo>
                  <a:cubicBezTo>
                    <a:pt x="3661" y="7909"/>
                    <a:pt x="4027" y="8463"/>
                    <a:pt x="4027" y="7909"/>
                  </a:cubicBezTo>
                  <a:cubicBezTo>
                    <a:pt x="4027" y="7909"/>
                    <a:pt x="4027" y="7909"/>
                    <a:pt x="4027" y="7355"/>
                  </a:cubicBezTo>
                  <a:cubicBezTo>
                    <a:pt x="4027" y="7355"/>
                    <a:pt x="3661" y="6801"/>
                    <a:pt x="3661" y="6801"/>
                  </a:cubicBezTo>
                  <a:cubicBezTo>
                    <a:pt x="3661" y="6247"/>
                    <a:pt x="3295" y="6801"/>
                    <a:pt x="2929" y="6801"/>
                  </a:cubicBezTo>
                  <a:cubicBezTo>
                    <a:pt x="2929" y="6247"/>
                    <a:pt x="2929" y="6247"/>
                    <a:pt x="2929" y="5693"/>
                  </a:cubicBezTo>
                  <a:cubicBezTo>
                    <a:pt x="2563" y="5139"/>
                    <a:pt x="2563" y="6247"/>
                    <a:pt x="2563" y="6247"/>
                  </a:cubicBezTo>
                  <a:cubicBezTo>
                    <a:pt x="2197" y="6801"/>
                    <a:pt x="2197" y="6247"/>
                    <a:pt x="2197" y="6801"/>
                  </a:cubicBezTo>
                  <a:cubicBezTo>
                    <a:pt x="2197" y="6801"/>
                    <a:pt x="2197" y="6801"/>
                    <a:pt x="2197" y="6801"/>
                  </a:cubicBezTo>
                  <a:cubicBezTo>
                    <a:pt x="2197" y="6801"/>
                    <a:pt x="2197" y="6801"/>
                    <a:pt x="2197" y="6801"/>
                  </a:cubicBezTo>
                  <a:cubicBezTo>
                    <a:pt x="1831" y="6801"/>
                    <a:pt x="1098" y="6801"/>
                    <a:pt x="1098" y="7355"/>
                  </a:cubicBezTo>
                  <a:cubicBezTo>
                    <a:pt x="366" y="7355"/>
                    <a:pt x="1098" y="7355"/>
                    <a:pt x="1098" y="7909"/>
                  </a:cubicBezTo>
                  <a:close/>
                  <a:moveTo>
                    <a:pt x="21600" y="2924"/>
                  </a:moveTo>
                  <a:cubicBezTo>
                    <a:pt x="21600" y="2924"/>
                    <a:pt x="21600" y="2924"/>
                    <a:pt x="21234" y="2370"/>
                  </a:cubicBezTo>
                  <a:cubicBezTo>
                    <a:pt x="21234" y="2370"/>
                    <a:pt x="21234" y="2370"/>
                    <a:pt x="20868" y="1816"/>
                  </a:cubicBezTo>
                  <a:cubicBezTo>
                    <a:pt x="20502" y="2924"/>
                    <a:pt x="19769" y="2924"/>
                    <a:pt x="19037" y="2370"/>
                  </a:cubicBezTo>
                  <a:cubicBezTo>
                    <a:pt x="18671" y="2370"/>
                    <a:pt x="17939" y="2370"/>
                    <a:pt x="17573" y="2370"/>
                  </a:cubicBezTo>
                  <a:cubicBezTo>
                    <a:pt x="17207" y="2370"/>
                    <a:pt x="17207" y="1816"/>
                    <a:pt x="16841" y="1816"/>
                  </a:cubicBezTo>
                  <a:cubicBezTo>
                    <a:pt x="16841" y="1816"/>
                    <a:pt x="16475" y="1263"/>
                    <a:pt x="16475" y="1263"/>
                  </a:cubicBezTo>
                  <a:cubicBezTo>
                    <a:pt x="16108" y="1263"/>
                    <a:pt x="16108" y="1263"/>
                    <a:pt x="16108" y="1263"/>
                  </a:cubicBezTo>
                  <a:cubicBezTo>
                    <a:pt x="15742" y="1263"/>
                    <a:pt x="15376" y="709"/>
                    <a:pt x="15010" y="709"/>
                  </a:cubicBezTo>
                  <a:cubicBezTo>
                    <a:pt x="15010" y="709"/>
                    <a:pt x="14644" y="709"/>
                    <a:pt x="14644" y="709"/>
                  </a:cubicBezTo>
                  <a:cubicBezTo>
                    <a:pt x="14278" y="709"/>
                    <a:pt x="14278" y="709"/>
                    <a:pt x="14278" y="155"/>
                  </a:cubicBezTo>
                  <a:cubicBezTo>
                    <a:pt x="13912" y="155"/>
                    <a:pt x="14278" y="1263"/>
                    <a:pt x="13912" y="155"/>
                  </a:cubicBezTo>
                  <a:cubicBezTo>
                    <a:pt x="13912" y="709"/>
                    <a:pt x="13546" y="1263"/>
                    <a:pt x="13546" y="709"/>
                  </a:cubicBezTo>
                  <a:cubicBezTo>
                    <a:pt x="13546" y="709"/>
                    <a:pt x="13180" y="-399"/>
                    <a:pt x="13180" y="155"/>
                  </a:cubicBezTo>
                  <a:cubicBezTo>
                    <a:pt x="13180" y="155"/>
                    <a:pt x="13546" y="1263"/>
                    <a:pt x="13180" y="709"/>
                  </a:cubicBezTo>
                  <a:cubicBezTo>
                    <a:pt x="12814" y="709"/>
                    <a:pt x="12447" y="155"/>
                    <a:pt x="12447" y="155"/>
                  </a:cubicBezTo>
                  <a:cubicBezTo>
                    <a:pt x="12447" y="155"/>
                    <a:pt x="12447" y="709"/>
                    <a:pt x="12447" y="709"/>
                  </a:cubicBezTo>
                  <a:cubicBezTo>
                    <a:pt x="12447" y="709"/>
                    <a:pt x="12814" y="1263"/>
                    <a:pt x="12814" y="1263"/>
                  </a:cubicBezTo>
                  <a:cubicBezTo>
                    <a:pt x="12447" y="1263"/>
                    <a:pt x="12081" y="1263"/>
                    <a:pt x="12081" y="1816"/>
                  </a:cubicBezTo>
                  <a:cubicBezTo>
                    <a:pt x="12081" y="1816"/>
                    <a:pt x="11715" y="1263"/>
                    <a:pt x="11349" y="1263"/>
                  </a:cubicBezTo>
                  <a:cubicBezTo>
                    <a:pt x="11349" y="1263"/>
                    <a:pt x="11349" y="1263"/>
                    <a:pt x="11349" y="1263"/>
                  </a:cubicBezTo>
                  <a:cubicBezTo>
                    <a:pt x="10983" y="1263"/>
                    <a:pt x="11349" y="1816"/>
                    <a:pt x="11349" y="1816"/>
                  </a:cubicBezTo>
                  <a:cubicBezTo>
                    <a:pt x="10983" y="1816"/>
                    <a:pt x="10983" y="1263"/>
                    <a:pt x="10983" y="1263"/>
                  </a:cubicBezTo>
                  <a:cubicBezTo>
                    <a:pt x="10617" y="1263"/>
                    <a:pt x="10617" y="1816"/>
                    <a:pt x="10617" y="1263"/>
                  </a:cubicBezTo>
                  <a:cubicBezTo>
                    <a:pt x="10251" y="1263"/>
                    <a:pt x="10251" y="1263"/>
                    <a:pt x="10251" y="1263"/>
                  </a:cubicBezTo>
                  <a:cubicBezTo>
                    <a:pt x="9885" y="709"/>
                    <a:pt x="10251" y="1816"/>
                    <a:pt x="10251" y="1816"/>
                  </a:cubicBezTo>
                  <a:cubicBezTo>
                    <a:pt x="9885" y="2370"/>
                    <a:pt x="9885" y="1816"/>
                    <a:pt x="9885" y="1816"/>
                  </a:cubicBezTo>
                  <a:cubicBezTo>
                    <a:pt x="9519" y="1816"/>
                    <a:pt x="9519" y="1816"/>
                    <a:pt x="9519" y="1816"/>
                  </a:cubicBezTo>
                  <a:cubicBezTo>
                    <a:pt x="9519" y="1816"/>
                    <a:pt x="9885" y="2370"/>
                    <a:pt x="9519" y="2370"/>
                  </a:cubicBezTo>
                  <a:cubicBezTo>
                    <a:pt x="9519" y="2370"/>
                    <a:pt x="9519" y="1816"/>
                    <a:pt x="9153" y="1816"/>
                  </a:cubicBezTo>
                  <a:cubicBezTo>
                    <a:pt x="9153" y="1816"/>
                    <a:pt x="9153" y="2370"/>
                    <a:pt x="9153" y="2370"/>
                  </a:cubicBezTo>
                  <a:cubicBezTo>
                    <a:pt x="8786" y="1816"/>
                    <a:pt x="8786" y="1263"/>
                    <a:pt x="8420" y="1816"/>
                  </a:cubicBezTo>
                  <a:cubicBezTo>
                    <a:pt x="8420" y="2370"/>
                    <a:pt x="8420" y="2370"/>
                    <a:pt x="8420" y="2370"/>
                  </a:cubicBezTo>
                  <a:cubicBezTo>
                    <a:pt x="8054" y="2370"/>
                    <a:pt x="8054" y="2370"/>
                    <a:pt x="8054" y="2370"/>
                  </a:cubicBezTo>
                  <a:cubicBezTo>
                    <a:pt x="8054" y="2924"/>
                    <a:pt x="8420" y="2924"/>
                    <a:pt x="8054" y="2924"/>
                  </a:cubicBezTo>
                  <a:cubicBezTo>
                    <a:pt x="8054" y="2924"/>
                    <a:pt x="7688" y="2370"/>
                    <a:pt x="7688" y="2370"/>
                  </a:cubicBezTo>
                  <a:cubicBezTo>
                    <a:pt x="7322" y="2924"/>
                    <a:pt x="8054" y="3478"/>
                    <a:pt x="7688" y="4032"/>
                  </a:cubicBezTo>
                  <a:cubicBezTo>
                    <a:pt x="7688" y="3478"/>
                    <a:pt x="6590" y="3478"/>
                    <a:pt x="6590" y="3478"/>
                  </a:cubicBezTo>
                  <a:cubicBezTo>
                    <a:pt x="6590" y="4032"/>
                    <a:pt x="6590" y="4032"/>
                    <a:pt x="6590" y="4032"/>
                  </a:cubicBezTo>
                  <a:cubicBezTo>
                    <a:pt x="6590" y="4032"/>
                    <a:pt x="6224" y="4032"/>
                    <a:pt x="6224" y="4032"/>
                  </a:cubicBezTo>
                  <a:cubicBezTo>
                    <a:pt x="6224" y="4032"/>
                    <a:pt x="6224" y="4032"/>
                    <a:pt x="6224" y="4032"/>
                  </a:cubicBezTo>
                  <a:cubicBezTo>
                    <a:pt x="6224" y="4032"/>
                    <a:pt x="5858" y="4032"/>
                    <a:pt x="5858" y="4032"/>
                  </a:cubicBezTo>
                  <a:cubicBezTo>
                    <a:pt x="5492" y="4586"/>
                    <a:pt x="5858" y="5139"/>
                    <a:pt x="5858" y="5693"/>
                  </a:cubicBezTo>
                  <a:cubicBezTo>
                    <a:pt x="5492" y="5139"/>
                    <a:pt x="5492" y="5693"/>
                    <a:pt x="5492" y="6247"/>
                  </a:cubicBezTo>
                  <a:cubicBezTo>
                    <a:pt x="5492" y="6247"/>
                    <a:pt x="5492" y="6247"/>
                    <a:pt x="5492" y="6247"/>
                  </a:cubicBezTo>
                  <a:cubicBezTo>
                    <a:pt x="5492" y="6247"/>
                    <a:pt x="5858" y="6247"/>
                    <a:pt x="5858" y="6801"/>
                  </a:cubicBezTo>
                  <a:cubicBezTo>
                    <a:pt x="5858" y="6801"/>
                    <a:pt x="5858" y="6247"/>
                    <a:pt x="6224" y="6247"/>
                  </a:cubicBezTo>
                  <a:cubicBezTo>
                    <a:pt x="5858" y="6247"/>
                    <a:pt x="5858" y="6247"/>
                    <a:pt x="5858" y="5693"/>
                  </a:cubicBezTo>
                  <a:cubicBezTo>
                    <a:pt x="6224" y="6247"/>
                    <a:pt x="6224" y="6801"/>
                    <a:pt x="5858" y="6801"/>
                  </a:cubicBezTo>
                  <a:cubicBezTo>
                    <a:pt x="5858" y="6801"/>
                    <a:pt x="5858" y="6801"/>
                    <a:pt x="5492" y="6801"/>
                  </a:cubicBezTo>
                  <a:cubicBezTo>
                    <a:pt x="5492" y="7355"/>
                    <a:pt x="5492" y="7355"/>
                    <a:pt x="5492" y="7909"/>
                  </a:cubicBezTo>
                  <a:cubicBezTo>
                    <a:pt x="5858" y="8463"/>
                    <a:pt x="5858" y="8463"/>
                    <a:pt x="5492" y="9016"/>
                  </a:cubicBezTo>
                  <a:cubicBezTo>
                    <a:pt x="5492" y="8463"/>
                    <a:pt x="6224" y="8463"/>
                    <a:pt x="6590" y="8463"/>
                  </a:cubicBezTo>
                  <a:cubicBezTo>
                    <a:pt x="6590" y="8463"/>
                    <a:pt x="6956" y="8463"/>
                    <a:pt x="6956" y="9016"/>
                  </a:cubicBezTo>
                  <a:cubicBezTo>
                    <a:pt x="6590" y="8463"/>
                    <a:pt x="6590" y="9016"/>
                    <a:pt x="6590" y="9016"/>
                  </a:cubicBezTo>
                  <a:cubicBezTo>
                    <a:pt x="6590" y="9016"/>
                    <a:pt x="6590" y="9016"/>
                    <a:pt x="6224" y="9016"/>
                  </a:cubicBezTo>
                  <a:cubicBezTo>
                    <a:pt x="6224" y="9016"/>
                    <a:pt x="5858" y="9016"/>
                    <a:pt x="5858" y="9016"/>
                  </a:cubicBezTo>
                  <a:cubicBezTo>
                    <a:pt x="5858" y="9016"/>
                    <a:pt x="5858" y="9016"/>
                    <a:pt x="5858" y="9016"/>
                  </a:cubicBezTo>
                  <a:cubicBezTo>
                    <a:pt x="5858" y="9570"/>
                    <a:pt x="5492" y="9570"/>
                    <a:pt x="5492" y="9570"/>
                  </a:cubicBezTo>
                  <a:cubicBezTo>
                    <a:pt x="5492" y="9570"/>
                    <a:pt x="5492" y="10678"/>
                    <a:pt x="5858" y="10678"/>
                  </a:cubicBezTo>
                  <a:cubicBezTo>
                    <a:pt x="5858" y="10678"/>
                    <a:pt x="5858" y="10678"/>
                    <a:pt x="5858" y="10678"/>
                  </a:cubicBezTo>
                  <a:cubicBezTo>
                    <a:pt x="5858" y="10678"/>
                    <a:pt x="5858" y="10678"/>
                    <a:pt x="5858" y="11232"/>
                  </a:cubicBezTo>
                  <a:cubicBezTo>
                    <a:pt x="5858" y="11232"/>
                    <a:pt x="6224" y="11232"/>
                    <a:pt x="6224" y="11232"/>
                  </a:cubicBezTo>
                  <a:cubicBezTo>
                    <a:pt x="6224" y="11232"/>
                    <a:pt x="6224" y="11786"/>
                    <a:pt x="6224" y="11786"/>
                  </a:cubicBezTo>
                  <a:cubicBezTo>
                    <a:pt x="6224" y="12339"/>
                    <a:pt x="6224" y="12893"/>
                    <a:pt x="6590" y="12893"/>
                  </a:cubicBezTo>
                  <a:cubicBezTo>
                    <a:pt x="6590" y="12893"/>
                    <a:pt x="6590" y="12893"/>
                    <a:pt x="6590" y="12893"/>
                  </a:cubicBezTo>
                  <a:cubicBezTo>
                    <a:pt x="6956" y="12893"/>
                    <a:pt x="6956" y="12893"/>
                    <a:pt x="7322" y="13447"/>
                  </a:cubicBezTo>
                  <a:cubicBezTo>
                    <a:pt x="7322" y="13447"/>
                    <a:pt x="7322" y="14001"/>
                    <a:pt x="7688" y="14001"/>
                  </a:cubicBezTo>
                  <a:cubicBezTo>
                    <a:pt x="7688" y="14001"/>
                    <a:pt x="7688" y="13447"/>
                    <a:pt x="7688" y="13447"/>
                  </a:cubicBezTo>
                  <a:cubicBezTo>
                    <a:pt x="7688" y="13447"/>
                    <a:pt x="8054" y="13447"/>
                    <a:pt x="8054" y="13447"/>
                  </a:cubicBezTo>
                  <a:cubicBezTo>
                    <a:pt x="8054" y="13447"/>
                    <a:pt x="8054" y="12893"/>
                    <a:pt x="8420" y="12893"/>
                  </a:cubicBezTo>
                  <a:cubicBezTo>
                    <a:pt x="8786" y="12339"/>
                    <a:pt x="9153" y="12893"/>
                    <a:pt x="9153" y="13447"/>
                  </a:cubicBezTo>
                  <a:cubicBezTo>
                    <a:pt x="9153" y="13447"/>
                    <a:pt x="9153" y="13447"/>
                    <a:pt x="8786" y="14001"/>
                  </a:cubicBezTo>
                  <a:cubicBezTo>
                    <a:pt x="8786" y="14001"/>
                    <a:pt x="8786" y="14001"/>
                    <a:pt x="8786" y="14001"/>
                  </a:cubicBezTo>
                  <a:cubicBezTo>
                    <a:pt x="8786" y="14555"/>
                    <a:pt x="8786" y="15109"/>
                    <a:pt x="8786" y="15663"/>
                  </a:cubicBezTo>
                  <a:cubicBezTo>
                    <a:pt x="8786" y="16216"/>
                    <a:pt x="8054" y="17324"/>
                    <a:pt x="8420" y="17324"/>
                  </a:cubicBezTo>
                  <a:cubicBezTo>
                    <a:pt x="8420" y="17878"/>
                    <a:pt x="8420" y="17324"/>
                    <a:pt x="8786" y="17324"/>
                  </a:cubicBezTo>
                  <a:cubicBezTo>
                    <a:pt x="8786" y="17324"/>
                    <a:pt x="8786" y="16770"/>
                    <a:pt x="9153" y="16770"/>
                  </a:cubicBezTo>
                  <a:cubicBezTo>
                    <a:pt x="9519" y="16770"/>
                    <a:pt x="9519" y="16770"/>
                    <a:pt x="9519" y="16770"/>
                  </a:cubicBezTo>
                  <a:cubicBezTo>
                    <a:pt x="9519" y="16770"/>
                    <a:pt x="9519" y="16216"/>
                    <a:pt x="9885" y="16216"/>
                  </a:cubicBezTo>
                  <a:cubicBezTo>
                    <a:pt x="9885" y="16216"/>
                    <a:pt x="9885" y="16770"/>
                    <a:pt x="9885" y="16770"/>
                  </a:cubicBezTo>
                  <a:cubicBezTo>
                    <a:pt x="9885" y="16770"/>
                    <a:pt x="10251" y="16216"/>
                    <a:pt x="10251" y="16216"/>
                  </a:cubicBezTo>
                  <a:cubicBezTo>
                    <a:pt x="10617" y="16216"/>
                    <a:pt x="10617" y="15663"/>
                    <a:pt x="10983" y="15663"/>
                  </a:cubicBezTo>
                  <a:cubicBezTo>
                    <a:pt x="11349" y="15663"/>
                    <a:pt x="10983" y="16216"/>
                    <a:pt x="11349" y="16216"/>
                  </a:cubicBezTo>
                  <a:cubicBezTo>
                    <a:pt x="11715" y="16770"/>
                    <a:pt x="11349" y="15663"/>
                    <a:pt x="11715" y="15663"/>
                  </a:cubicBezTo>
                  <a:cubicBezTo>
                    <a:pt x="11715" y="15663"/>
                    <a:pt x="11715" y="16216"/>
                    <a:pt x="11715" y="16216"/>
                  </a:cubicBezTo>
                  <a:cubicBezTo>
                    <a:pt x="12081" y="16216"/>
                    <a:pt x="12081" y="16770"/>
                    <a:pt x="12447" y="16770"/>
                  </a:cubicBezTo>
                  <a:cubicBezTo>
                    <a:pt x="12447" y="16770"/>
                    <a:pt x="12447" y="17324"/>
                    <a:pt x="12814" y="17324"/>
                  </a:cubicBezTo>
                  <a:cubicBezTo>
                    <a:pt x="12814" y="17324"/>
                    <a:pt x="12814" y="17324"/>
                    <a:pt x="13180" y="17324"/>
                  </a:cubicBezTo>
                  <a:cubicBezTo>
                    <a:pt x="13180" y="17324"/>
                    <a:pt x="13180" y="17324"/>
                    <a:pt x="13180" y="17324"/>
                  </a:cubicBezTo>
                  <a:cubicBezTo>
                    <a:pt x="13546" y="17878"/>
                    <a:pt x="13180" y="17878"/>
                    <a:pt x="13546" y="17878"/>
                  </a:cubicBezTo>
                  <a:cubicBezTo>
                    <a:pt x="13912" y="17878"/>
                    <a:pt x="13912" y="17878"/>
                    <a:pt x="13912" y="18432"/>
                  </a:cubicBezTo>
                  <a:cubicBezTo>
                    <a:pt x="14278" y="18432"/>
                    <a:pt x="14278" y="18432"/>
                    <a:pt x="14278" y="18986"/>
                  </a:cubicBezTo>
                  <a:cubicBezTo>
                    <a:pt x="14278" y="18986"/>
                    <a:pt x="14644" y="19539"/>
                    <a:pt x="15010" y="20093"/>
                  </a:cubicBezTo>
                  <a:cubicBezTo>
                    <a:pt x="15010" y="20093"/>
                    <a:pt x="15010" y="20647"/>
                    <a:pt x="15376" y="20647"/>
                  </a:cubicBezTo>
                  <a:cubicBezTo>
                    <a:pt x="15376" y="20647"/>
                    <a:pt x="15742" y="21201"/>
                    <a:pt x="15742" y="21201"/>
                  </a:cubicBezTo>
                  <a:cubicBezTo>
                    <a:pt x="16108" y="21201"/>
                    <a:pt x="16108" y="20647"/>
                    <a:pt x="16108" y="20647"/>
                  </a:cubicBezTo>
                  <a:cubicBezTo>
                    <a:pt x="16475" y="20647"/>
                    <a:pt x="16475" y="20647"/>
                    <a:pt x="16475" y="20647"/>
                  </a:cubicBezTo>
                  <a:cubicBezTo>
                    <a:pt x="16841" y="20647"/>
                    <a:pt x="16841" y="20647"/>
                    <a:pt x="16841" y="20647"/>
                  </a:cubicBezTo>
                  <a:cubicBezTo>
                    <a:pt x="16841" y="20093"/>
                    <a:pt x="17207" y="20093"/>
                    <a:pt x="17207" y="20647"/>
                  </a:cubicBezTo>
                  <a:cubicBezTo>
                    <a:pt x="17573" y="20647"/>
                    <a:pt x="17573" y="20647"/>
                    <a:pt x="17939" y="21201"/>
                  </a:cubicBezTo>
                  <a:cubicBezTo>
                    <a:pt x="17939" y="21201"/>
                    <a:pt x="18305" y="21201"/>
                    <a:pt x="18305" y="21201"/>
                  </a:cubicBezTo>
                  <a:cubicBezTo>
                    <a:pt x="18671" y="21201"/>
                    <a:pt x="18305" y="21201"/>
                    <a:pt x="18671" y="20647"/>
                  </a:cubicBezTo>
                  <a:cubicBezTo>
                    <a:pt x="18305" y="21201"/>
                    <a:pt x="18671" y="20647"/>
                    <a:pt x="18671" y="20647"/>
                  </a:cubicBezTo>
                  <a:cubicBezTo>
                    <a:pt x="18671" y="20647"/>
                    <a:pt x="18671" y="20093"/>
                    <a:pt x="18671" y="20093"/>
                  </a:cubicBezTo>
                  <a:cubicBezTo>
                    <a:pt x="18671" y="20093"/>
                    <a:pt x="18671" y="19539"/>
                    <a:pt x="18671" y="19539"/>
                  </a:cubicBezTo>
                  <a:cubicBezTo>
                    <a:pt x="18671" y="19539"/>
                    <a:pt x="19037" y="19539"/>
                    <a:pt x="19037" y="19539"/>
                  </a:cubicBezTo>
                  <a:cubicBezTo>
                    <a:pt x="19037" y="18986"/>
                    <a:pt x="19037" y="18986"/>
                    <a:pt x="19403" y="18432"/>
                  </a:cubicBezTo>
                  <a:cubicBezTo>
                    <a:pt x="19403" y="18432"/>
                    <a:pt x="19037" y="18432"/>
                    <a:pt x="19037" y="18432"/>
                  </a:cubicBezTo>
                  <a:cubicBezTo>
                    <a:pt x="19403" y="18432"/>
                    <a:pt x="20136" y="18432"/>
                    <a:pt x="20136" y="17878"/>
                  </a:cubicBezTo>
                  <a:cubicBezTo>
                    <a:pt x="20136" y="17324"/>
                    <a:pt x="19769" y="17878"/>
                    <a:pt x="19769" y="17324"/>
                  </a:cubicBezTo>
                  <a:cubicBezTo>
                    <a:pt x="19769" y="17324"/>
                    <a:pt x="19769" y="16770"/>
                    <a:pt x="19769" y="16770"/>
                  </a:cubicBezTo>
                  <a:cubicBezTo>
                    <a:pt x="19769" y="16770"/>
                    <a:pt x="19403" y="16770"/>
                    <a:pt x="19403" y="16770"/>
                  </a:cubicBezTo>
                  <a:cubicBezTo>
                    <a:pt x="19403" y="16216"/>
                    <a:pt x="19403" y="16216"/>
                    <a:pt x="19403" y="16216"/>
                  </a:cubicBezTo>
                  <a:cubicBezTo>
                    <a:pt x="19403" y="15663"/>
                    <a:pt x="19403" y="15663"/>
                    <a:pt x="19403" y="15109"/>
                  </a:cubicBezTo>
                  <a:cubicBezTo>
                    <a:pt x="19037" y="14555"/>
                    <a:pt x="19037" y="14001"/>
                    <a:pt x="19037" y="13447"/>
                  </a:cubicBezTo>
                  <a:cubicBezTo>
                    <a:pt x="19037" y="13447"/>
                    <a:pt x="19403" y="12893"/>
                    <a:pt x="19403" y="12893"/>
                  </a:cubicBezTo>
                  <a:cubicBezTo>
                    <a:pt x="19403" y="12339"/>
                    <a:pt x="19403" y="12339"/>
                    <a:pt x="19037" y="11786"/>
                  </a:cubicBezTo>
                  <a:cubicBezTo>
                    <a:pt x="19037" y="11232"/>
                    <a:pt x="19037" y="10124"/>
                    <a:pt x="19037" y="9570"/>
                  </a:cubicBezTo>
                  <a:cubicBezTo>
                    <a:pt x="19037" y="9016"/>
                    <a:pt x="19037" y="8463"/>
                    <a:pt x="19037" y="7909"/>
                  </a:cubicBezTo>
                  <a:cubicBezTo>
                    <a:pt x="19403" y="7355"/>
                    <a:pt x="19769" y="7355"/>
                    <a:pt x="20136" y="6801"/>
                  </a:cubicBezTo>
                  <a:cubicBezTo>
                    <a:pt x="20136" y="6247"/>
                    <a:pt x="20502" y="5139"/>
                    <a:pt x="20502" y="4586"/>
                  </a:cubicBezTo>
                  <a:cubicBezTo>
                    <a:pt x="20502" y="4032"/>
                    <a:pt x="20502" y="4032"/>
                    <a:pt x="20868" y="4032"/>
                  </a:cubicBezTo>
                  <a:cubicBezTo>
                    <a:pt x="20868" y="3478"/>
                    <a:pt x="21234" y="4032"/>
                    <a:pt x="21234" y="3478"/>
                  </a:cubicBezTo>
                  <a:cubicBezTo>
                    <a:pt x="21234" y="3478"/>
                    <a:pt x="21234" y="3478"/>
                    <a:pt x="20868" y="3478"/>
                  </a:cubicBezTo>
                  <a:cubicBezTo>
                    <a:pt x="21234" y="3478"/>
                    <a:pt x="21600" y="3478"/>
                    <a:pt x="21600" y="3478"/>
                  </a:cubicBezTo>
                  <a:cubicBezTo>
                    <a:pt x="21600" y="3478"/>
                    <a:pt x="21600" y="2924"/>
                    <a:pt x="21600" y="292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1" name="Shape 802">
              <a:extLst>
                <a:ext uri="{FF2B5EF4-FFF2-40B4-BE49-F238E27FC236}">
                  <a16:creationId xmlns:a16="http://schemas.microsoft.com/office/drawing/2014/main" id="{DFAB97B7-B2F0-4D33-920E-C78176CC4C9E}"/>
                </a:ext>
              </a:extLst>
            </p:cNvPr>
            <p:cNvSpPr/>
            <p:nvPr/>
          </p:nvSpPr>
          <p:spPr>
            <a:xfrm>
              <a:off x="4909186" y="5066614"/>
              <a:ext cx="683485" cy="848367"/>
            </a:xfrm>
            <a:custGeom>
              <a:avLst/>
              <a:gdLst/>
              <a:ahLst/>
              <a:cxnLst>
                <a:cxn ang="0">
                  <a:pos x="wd2" y="hd2"/>
                </a:cxn>
                <a:cxn ang="5400000">
                  <a:pos x="wd2" y="hd2"/>
                </a:cxn>
                <a:cxn ang="10800000">
                  <a:pos x="wd2" y="hd2"/>
                </a:cxn>
                <a:cxn ang="16200000">
                  <a:pos x="wd2" y="hd2"/>
                </a:cxn>
              </a:cxnLst>
              <a:rect l="0" t="0" r="r" b="b"/>
              <a:pathLst>
                <a:path w="21600" h="21307" extrusionOk="0">
                  <a:moveTo>
                    <a:pt x="18000" y="20084"/>
                  </a:moveTo>
                  <a:cubicBezTo>
                    <a:pt x="17486" y="20084"/>
                    <a:pt x="17486" y="20084"/>
                    <a:pt x="17486" y="19677"/>
                  </a:cubicBezTo>
                  <a:cubicBezTo>
                    <a:pt x="17486" y="19677"/>
                    <a:pt x="16971" y="19269"/>
                    <a:pt x="16971" y="19269"/>
                  </a:cubicBezTo>
                  <a:cubicBezTo>
                    <a:pt x="16971" y="19269"/>
                    <a:pt x="16971" y="19677"/>
                    <a:pt x="16971" y="19677"/>
                  </a:cubicBezTo>
                  <a:cubicBezTo>
                    <a:pt x="16971" y="19677"/>
                    <a:pt x="16971" y="19677"/>
                    <a:pt x="16971" y="19677"/>
                  </a:cubicBezTo>
                  <a:cubicBezTo>
                    <a:pt x="16457" y="19677"/>
                    <a:pt x="16457" y="19677"/>
                    <a:pt x="16457" y="20084"/>
                  </a:cubicBezTo>
                  <a:cubicBezTo>
                    <a:pt x="16457" y="19677"/>
                    <a:pt x="15943" y="19677"/>
                    <a:pt x="15429" y="19269"/>
                  </a:cubicBezTo>
                  <a:cubicBezTo>
                    <a:pt x="14914" y="19269"/>
                    <a:pt x="14914" y="18862"/>
                    <a:pt x="14400" y="18862"/>
                  </a:cubicBezTo>
                  <a:cubicBezTo>
                    <a:pt x="14400" y="19269"/>
                    <a:pt x="13886" y="19269"/>
                    <a:pt x="13886" y="19677"/>
                  </a:cubicBezTo>
                  <a:cubicBezTo>
                    <a:pt x="13886" y="19677"/>
                    <a:pt x="14400" y="19677"/>
                    <a:pt x="14400" y="19677"/>
                  </a:cubicBezTo>
                  <a:cubicBezTo>
                    <a:pt x="14400" y="20084"/>
                    <a:pt x="13886" y="19677"/>
                    <a:pt x="13886" y="20084"/>
                  </a:cubicBezTo>
                  <a:cubicBezTo>
                    <a:pt x="13886" y="20084"/>
                    <a:pt x="15429" y="20899"/>
                    <a:pt x="15943" y="20899"/>
                  </a:cubicBezTo>
                  <a:cubicBezTo>
                    <a:pt x="16457" y="21307"/>
                    <a:pt x="16457" y="20899"/>
                    <a:pt x="16971" y="20899"/>
                  </a:cubicBezTo>
                  <a:cubicBezTo>
                    <a:pt x="17486" y="20899"/>
                    <a:pt x="17486" y="20899"/>
                    <a:pt x="17486" y="20899"/>
                  </a:cubicBezTo>
                  <a:cubicBezTo>
                    <a:pt x="18000" y="20899"/>
                    <a:pt x="18000" y="20492"/>
                    <a:pt x="17486" y="20492"/>
                  </a:cubicBezTo>
                  <a:cubicBezTo>
                    <a:pt x="18000" y="20492"/>
                    <a:pt x="18000" y="20492"/>
                    <a:pt x="18000" y="20084"/>
                  </a:cubicBezTo>
                  <a:close/>
                  <a:moveTo>
                    <a:pt x="21086" y="18454"/>
                  </a:moveTo>
                  <a:cubicBezTo>
                    <a:pt x="20571" y="18454"/>
                    <a:pt x="20571" y="18454"/>
                    <a:pt x="20057" y="18454"/>
                  </a:cubicBezTo>
                  <a:cubicBezTo>
                    <a:pt x="20057" y="18454"/>
                    <a:pt x="20057" y="18047"/>
                    <a:pt x="20057" y="18454"/>
                  </a:cubicBezTo>
                  <a:cubicBezTo>
                    <a:pt x="19543" y="18454"/>
                    <a:pt x="20057" y="18454"/>
                    <a:pt x="20057" y="18862"/>
                  </a:cubicBezTo>
                  <a:cubicBezTo>
                    <a:pt x="20057" y="18862"/>
                    <a:pt x="19543" y="18862"/>
                    <a:pt x="19543" y="18862"/>
                  </a:cubicBezTo>
                  <a:cubicBezTo>
                    <a:pt x="19543" y="18862"/>
                    <a:pt x="19029" y="18862"/>
                    <a:pt x="19543" y="19269"/>
                  </a:cubicBezTo>
                  <a:cubicBezTo>
                    <a:pt x="19029" y="19269"/>
                    <a:pt x="19029" y="19269"/>
                    <a:pt x="19029" y="19269"/>
                  </a:cubicBezTo>
                  <a:cubicBezTo>
                    <a:pt x="19543" y="19677"/>
                    <a:pt x="19543" y="19269"/>
                    <a:pt x="20057" y="19269"/>
                  </a:cubicBezTo>
                  <a:cubicBezTo>
                    <a:pt x="20057" y="18862"/>
                    <a:pt x="20057" y="18862"/>
                    <a:pt x="20571" y="18862"/>
                  </a:cubicBezTo>
                  <a:cubicBezTo>
                    <a:pt x="21086" y="18862"/>
                    <a:pt x="21600" y="18862"/>
                    <a:pt x="21086" y="18454"/>
                  </a:cubicBezTo>
                  <a:close/>
                  <a:moveTo>
                    <a:pt x="11829" y="18454"/>
                  </a:moveTo>
                  <a:cubicBezTo>
                    <a:pt x="12857" y="18454"/>
                    <a:pt x="12857" y="18047"/>
                    <a:pt x="12857" y="17232"/>
                  </a:cubicBezTo>
                  <a:cubicBezTo>
                    <a:pt x="12857" y="17232"/>
                    <a:pt x="12857" y="16416"/>
                    <a:pt x="12857" y="16824"/>
                  </a:cubicBezTo>
                  <a:cubicBezTo>
                    <a:pt x="12857" y="16416"/>
                    <a:pt x="12857" y="16009"/>
                    <a:pt x="12343" y="15601"/>
                  </a:cubicBezTo>
                  <a:cubicBezTo>
                    <a:pt x="12343" y="15601"/>
                    <a:pt x="11829" y="16009"/>
                    <a:pt x="11829" y="15601"/>
                  </a:cubicBezTo>
                  <a:cubicBezTo>
                    <a:pt x="12343" y="15601"/>
                    <a:pt x="12343" y="15601"/>
                    <a:pt x="12857" y="15194"/>
                  </a:cubicBezTo>
                  <a:cubicBezTo>
                    <a:pt x="12857" y="15194"/>
                    <a:pt x="12343" y="14786"/>
                    <a:pt x="11829" y="14786"/>
                  </a:cubicBezTo>
                  <a:cubicBezTo>
                    <a:pt x="11829" y="14786"/>
                    <a:pt x="11829" y="14786"/>
                    <a:pt x="11829" y="14786"/>
                  </a:cubicBezTo>
                  <a:cubicBezTo>
                    <a:pt x="11829" y="14786"/>
                    <a:pt x="11829" y="14786"/>
                    <a:pt x="11829" y="14786"/>
                  </a:cubicBezTo>
                  <a:cubicBezTo>
                    <a:pt x="11829" y="15194"/>
                    <a:pt x="11829" y="15194"/>
                    <a:pt x="11829" y="15194"/>
                  </a:cubicBezTo>
                  <a:cubicBezTo>
                    <a:pt x="11829" y="15194"/>
                    <a:pt x="11829" y="15194"/>
                    <a:pt x="11829" y="15194"/>
                  </a:cubicBezTo>
                  <a:cubicBezTo>
                    <a:pt x="11829" y="15194"/>
                    <a:pt x="11829" y="15194"/>
                    <a:pt x="11829" y="15601"/>
                  </a:cubicBezTo>
                  <a:cubicBezTo>
                    <a:pt x="11829" y="15601"/>
                    <a:pt x="11314" y="15601"/>
                    <a:pt x="11314" y="15601"/>
                  </a:cubicBezTo>
                  <a:cubicBezTo>
                    <a:pt x="11314" y="15601"/>
                    <a:pt x="11314" y="15194"/>
                    <a:pt x="11314" y="15194"/>
                  </a:cubicBezTo>
                  <a:cubicBezTo>
                    <a:pt x="11314" y="15194"/>
                    <a:pt x="11314" y="15194"/>
                    <a:pt x="11314" y="15194"/>
                  </a:cubicBezTo>
                  <a:cubicBezTo>
                    <a:pt x="11314" y="15194"/>
                    <a:pt x="10286" y="14379"/>
                    <a:pt x="10286" y="14786"/>
                  </a:cubicBezTo>
                  <a:cubicBezTo>
                    <a:pt x="10286" y="14379"/>
                    <a:pt x="8743" y="15194"/>
                    <a:pt x="8743" y="15194"/>
                  </a:cubicBezTo>
                  <a:cubicBezTo>
                    <a:pt x="8229" y="15194"/>
                    <a:pt x="8229" y="15194"/>
                    <a:pt x="8229" y="15194"/>
                  </a:cubicBezTo>
                  <a:cubicBezTo>
                    <a:pt x="7714" y="15194"/>
                    <a:pt x="7714" y="15194"/>
                    <a:pt x="7714" y="15601"/>
                  </a:cubicBezTo>
                  <a:cubicBezTo>
                    <a:pt x="7714" y="15601"/>
                    <a:pt x="8229" y="15601"/>
                    <a:pt x="8229" y="16009"/>
                  </a:cubicBezTo>
                  <a:cubicBezTo>
                    <a:pt x="8229" y="16009"/>
                    <a:pt x="8229" y="16009"/>
                    <a:pt x="8229" y="16009"/>
                  </a:cubicBezTo>
                  <a:cubicBezTo>
                    <a:pt x="8229" y="16009"/>
                    <a:pt x="8229" y="16009"/>
                    <a:pt x="8229" y="16009"/>
                  </a:cubicBezTo>
                  <a:cubicBezTo>
                    <a:pt x="8229" y="16009"/>
                    <a:pt x="8229" y="16009"/>
                    <a:pt x="8229" y="16009"/>
                  </a:cubicBezTo>
                  <a:cubicBezTo>
                    <a:pt x="8229" y="16416"/>
                    <a:pt x="8229" y="16416"/>
                    <a:pt x="8743" y="16416"/>
                  </a:cubicBezTo>
                  <a:cubicBezTo>
                    <a:pt x="8743" y="16824"/>
                    <a:pt x="8743" y="16824"/>
                    <a:pt x="8743" y="16824"/>
                  </a:cubicBezTo>
                  <a:cubicBezTo>
                    <a:pt x="8743" y="17232"/>
                    <a:pt x="8743" y="17232"/>
                    <a:pt x="8743" y="17232"/>
                  </a:cubicBezTo>
                  <a:cubicBezTo>
                    <a:pt x="9257" y="17232"/>
                    <a:pt x="8743" y="17639"/>
                    <a:pt x="9257" y="17639"/>
                  </a:cubicBezTo>
                  <a:cubicBezTo>
                    <a:pt x="9257" y="18047"/>
                    <a:pt x="9257" y="17639"/>
                    <a:pt x="9257" y="17232"/>
                  </a:cubicBezTo>
                  <a:cubicBezTo>
                    <a:pt x="9257" y="17639"/>
                    <a:pt x="9257" y="17232"/>
                    <a:pt x="9771" y="17639"/>
                  </a:cubicBezTo>
                  <a:cubicBezTo>
                    <a:pt x="9771" y="17639"/>
                    <a:pt x="9771" y="18047"/>
                    <a:pt x="9257" y="18047"/>
                  </a:cubicBezTo>
                  <a:cubicBezTo>
                    <a:pt x="9771" y="18047"/>
                    <a:pt x="9771" y="18047"/>
                    <a:pt x="10286" y="18454"/>
                  </a:cubicBezTo>
                  <a:cubicBezTo>
                    <a:pt x="10286" y="18047"/>
                    <a:pt x="10800" y="18454"/>
                    <a:pt x="10800" y="18454"/>
                  </a:cubicBezTo>
                  <a:cubicBezTo>
                    <a:pt x="11314" y="18454"/>
                    <a:pt x="11314" y="18454"/>
                    <a:pt x="11829" y="18454"/>
                  </a:cubicBezTo>
                  <a:cubicBezTo>
                    <a:pt x="11829" y="18454"/>
                    <a:pt x="11829" y="18454"/>
                    <a:pt x="11829" y="18454"/>
                  </a:cubicBezTo>
                  <a:close/>
                  <a:moveTo>
                    <a:pt x="19029" y="19269"/>
                  </a:moveTo>
                  <a:cubicBezTo>
                    <a:pt x="19029" y="19269"/>
                    <a:pt x="18514" y="19269"/>
                    <a:pt x="18514" y="19269"/>
                  </a:cubicBezTo>
                  <a:cubicBezTo>
                    <a:pt x="18514" y="19269"/>
                    <a:pt x="18514" y="18862"/>
                    <a:pt x="18514" y="18862"/>
                  </a:cubicBezTo>
                  <a:cubicBezTo>
                    <a:pt x="18514" y="18862"/>
                    <a:pt x="18514" y="19269"/>
                    <a:pt x="18000" y="19269"/>
                  </a:cubicBezTo>
                  <a:cubicBezTo>
                    <a:pt x="18514" y="19269"/>
                    <a:pt x="18000" y="19269"/>
                    <a:pt x="18000" y="19269"/>
                  </a:cubicBezTo>
                  <a:cubicBezTo>
                    <a:pt x="18000" y="18862"/>
                    <a:pt x="18000" y="18862"/>
                    <a:pt x="18000" y="18454"/>
                  </a:cubicBezTo>
                  <a:cubicBezTo>
                    <a:pt x="18514" y="18862"/>
                    <a:pt x="18514" y="18862"/>
                    <a:pt x="19029" y="18862"/>
                  </a:cubicBezTo>
                  <a:cubicBezTo>
                    <a:pt x="19543" y="18454"/>
                    <a:pt x="19543" y="18454"/>
                    <a:pt x="19029" y="18047"/>
                  </a:cubicBezTo>
                  <a:cubicBezTo>
                    <a:pt x="19543" y="18047"/>
                    <a:pt x="19543" y="18047"/>
                    <a:pt x="19029" y="17639"/>
                  </a:cubicBezTo>
                  <a:cubicBezTo>
                    <a:pt x="19029" y="17639"/>
                    <a:pt x="18514" y="18047"/>
                    <a:pt x="18514" y="17639"/>
                  </a:cubicBezTo>
                  <a:cubicBezTo>
                    <a:pt x="18514" y="17639"/>
                    <a:pt x="18514" y="17639"/>
                    <a:pt x="19029" y="17639"/>
                  </a:cubicBezTo>
                  <a:cubicBezTo>
                    <a:pt x="19029" y="17639"/>
                    <a:pt x="19029" y="17639"/>
                    <a:pt x="19029" y="17639"/>
                  </a:cubicBezTo>
                  <a:cubicBezTo>
                    <a:pt x="19029" y="17639"/>
                    <a:pt x="19029" y="17232"/>
                    <a:pt x="19543" y="17232"/>
                  </a:cubicBezTo>
                  <a:cubicBezTo>
                    <a:pt x="20057" y="17232"/>
                    <a:pt x="20571" y="17232"/>
                    <a:pt x="20571" y="16824"/>
                  </a:cubicBezTo>
                  <a:cubicBezTo>
                    <a:pt x="21086" y="16824"/>
                    <a:pt x="20571" y="16416"/>
                    <a:pt x="20571" y="16009"/>
                  </a:cubicBezTo>
                  <a:cubicBezTo>
                    <a:pt x="20057" y="16009"/>
                    <a:pt x="20057" y="16009"/>
                    <a:pt x="19543" y="15601"/>
                  </a:cubicBezTo>
                  <a:cubicBezTo>
                    <a:pt x="19543" y="15601"/>
                    <a:pt x="19543" y="15194"/>
                    <a:pt x="20057" y="14786"/>
                  </a:cubicBezTo>
                  <a:cubicBezTo>
                    <a:pt x="20571" y="14379"/>
                    <a:pt x="21086" y="14786"/>
                    <a:pt x="21086" y="14379"/>
                  </a:cubicBezTo>
                  <a:cubicBezTo>
                    <a:pt x="21600" y="13971"/>
                    <a:pt x="21600" y="13971"/>
                    <a:pt x="21600" y="13564"/>
                  </a:cubicBezTo>
                  <a:cubicBezTo>
                    <a:pt x="21600" y="13156"/>
                    <a:pt x="21086" y="12749"/>
                    <a:pt x="21086" y="12749"/>
                  </a:cubicBezTo>
                  <a:cubicBezTo>
                    <a:pt x="21086" y="12341"/>
                    <a:pt x="21600" y="11933"/>
                    <a:pt x="21600" y="11933"/>
                  </a:cubicBezTo>
                  <a:cubicBezTo>
                    <a:pt x="21600" y="11526"/>
                    <a:pt x="21086" y="11526"/>
                    <a:pt x="21086" y="11526"/>
                  </a:cubicBezTo>
                  <a:cubicBezTo>
                    <a:pt x="20057" y="11118"/>
                    <a:pt x="19543" y="11118"/>
                    <a:pt x="19029" y="11526"/>
                  </a:cubicBezTo>
                  <a:cubicBezTo>
                    <a:pt x="18514" y="11933"/>
                    <a:pt x="18000" y="11933"/>
                    <a:pt x="18000" y="12341"/>
                  </a:cubicBezTo>
                  <a:cubicBezTo>
                    <a:pt x="18000" y="12749"/>
                    <a:pt x="18514" y="12341"/>
                    <a:pt x="18514" y="12341"/>
                  </a:cubicBezTo>
                  <a:cubicBezTo>
                    <a:pt x="19029" y="12341"/>
                    <a:pt x="19029" y="13156"/>
                    <a:pt x="19029" y="13564"/>
                  </a:cubicBezTo>
                  <a:cubicBezTo>
                    <a:pt x="19029" y="13971"/>
                    <a:pt x="19029" y="13971"/>
                    <a:pt x="19029" y="14379"/>
                  </a:cubicBezTo>
                  <a:cubicBezTo>
                    <a:pt x="18514" y="14379"/>
                    <a:pt x="18514" y="14379"/>
                    <a:pt x="18514" y="14379"/>
                  </a:cubicBezTo>
                  <a:cubicBezTo>
                    <a:pt x="18514" y="14379"/>
                    <a:pt x="18514" y="14379"/>
                    <a:pt x="19029" y="14379"/>
                  </a:cubicBezTo>
                  <a:cubicBezTo>
                    <a:pt x="18514" y="13971"/>
                    <a:pt x="18514" y="14379"/>
                    <a:pt x="18000" y="14379"/>
                  </a:cubicBezTo>
                  <a:cubicBezTo>
                    <a:pt x="18514" y="14379"/>
                    <a:pt x="18514" y="13971"/>
                    <a:pt x="18514" y="13971"/>
                  </a:cubicBezTo>
                  <a:cubicBezTo>
                    <a:pt x="18514" y="13971"/>
                    <a:pt x="18514" y="13971"/>
                    <a:pt x="19029" y="13971"/>
                  </a:cubicBezTo>
                  <a:cubicBezTo>
                    <a:pt x="19029" y="13971"/>
                    <a:pt x="19029" y="13564"/>
                    <a:pt x="19029" y="13564"/>
                  </a:cubicBezTo>
                  <a:cubicBezTo>
                    <a:pt x="19029" y="13564"/>
                    <a:pt x="18514" y="12341"/>
                    <a:pt x="18514" y="12341"/>
                  </a:cubicBezTo>
                  <a:cubicBezTo>
                    <a:pt x="18000" y="12341"/>
                    <a:pt x="18514" y="12749"/>
                    <a:pt x="18514" y="12749"/>
                  </a:cubicBezTo>
                  <a:cubicBezTo>
                    <a:pt x="18514" y="13156"/>
                    <a:pt x="18000" y="13156"/>
                    <a:pt x="18000" y="13156"/>
                  </a:cubicBezTo>
                  <a:cubicBezTo>
                    <a:pt x="18000" y="13564"/>
                    <a:pt x="18000" y="13564"/>
                    <a:pt x="18000" y="13971"/>
                  </a:cubicBezTo>
                  <a:cubicBezTo>
                    <a:pt x="18000" y="13971"/>
                    <a:pt x="17486" y="13971"/>
                    <a:pt x="17486" y="14379"/>
                  </a:cubicBezTo>
                  <a:cubicBezTo>
                    <a:pt x="17486" y="13971"/>
                    <a:pt x="17486" y="13971"/>
                    <a:pt x="17486" y="13971"/>
                  </a:cubicBezTo>
                  <a:cubicBezTo>
                    <a:pt x="17486" y="13971"/>
                    <a:pt x="16971" y="13971"/>
                    <a:pt x="16971" y="13971"/>
                  </a:cubicBezTo>
                  <a:cubicBezTo>
                    <a:pt x="16971" y="13971"/>
                    <a:pt x="17486" y="13971"/>
                    <a:pt x="17486" y="13564"/>
                  </a:cubicBezTo>
                  <a:cubicBezTo>
                    <a:pt x="17486" y="13156"/>
                    <a:pt x="16971" y="13564"/>
                    <a:pt x="16971" y="13564"/>
                  </a:cubicBezTo>
                  <a:cubicBezTo>
                    <a:pt x="16971" y="13156"/>
                    <a:pt x="17486" y="13564"/>
                    <a:pt x="17486" y="13156"/>
                  </a:cubicBezTo>
                  <a:cubicBezTo>
                    <a:pt x="17486" y="13156"/>
                    <a:pt x="16457" y="12749"/>
                    <a:pt x="17486" y="12749"/>
                  </a:cubicBezTo>
                  <a:cubicBezTo>
                    <a:pt x="17486" y="12749"/>
                    <a:pt x="17486" y="12749"/>
                    <a:pt x="17486" y="12749"/>
                  </a:cubicBezTo>
                  <a:cubicBezTo>
                    <a:pt x="17486" y="12341"/>
                    <a:pt x="17486" y="12341"/>
                    <a:pt x="16971" y="12341"/>
                  </a:cubicBezTo>
                  <a:cubicBezTo>
                    <a:pt x="16457" y="12341"/>
                    <a:pt x="15943" y="12341"/>
                    <a:pt x="14914" y="11933"/>
                  </a:cubicBezTo>
                  <a:cubicBezTo>
                    <a:pt x="15429" y="12341"/>
                    <a:pt x="15943" y="12341"/>
                    <a:pt x="16457" y="12749"/>
                  </a:cubicBezTo>
                  <a:cubicBezTo>
                    <a:pt x="16457" y="13156"/>
                    <a:pt x="15943" y="13564"/>
                    <a:pt x="15429" y="13156"/>
                  </a:cubicBezTo>
                  <a:cubicBezTo>
                    <a:pt x="15943" y="13564"/>
                    <a:pt x="14914" y="13971"/>
                    <a:pt x="14914" y="13971"/>
                  </a:cubicBezTo>
                  <a:cubicBezTo>
                    <a:pt x="14914" y="13971"/>
                    <a:pt x="14914" y="13971"/>
                    <a:pt x="14914" y="13971"/>
                  </a:cubicBezTo>
                  <a:cubicBezTo>
                    <a:pt x="14914" y="13971"/>
                    <a:pt x="14400" y="13971"/>
                    <a:pt x="14400" y="13971"/>
                  </a:cubicBezTo>
                  <a:cubicBezTo>
                    <a:pt x="14400" y="13971"/>
                    <a:pt x="14400" y="13564"/>
                    <a:pt x="14400" y="13564"/>
                  </a:cubicBezTo>
                  <a:cubicBezTo>
                    <a:pt x="13886" y="13971"/>
                    <a:pt x="13886" y="13971"/>
                    <a:pt x="13371" y="13971"/>
                  </a:cubicBezTo>
                  <a:cubicBezTo>
                    <a:pt x="13371" y="13971"/>
                    <a:pt x="13886" y="13971"/>
                    <a:pt x="14400" y="14379"/>
                  </a:cubicBezTo>
                  <a:cubicBezTo>
                    <a:pt x="13886" y="14379"/>
                    <a:pt x="13886" y="14379"/>
                    <a:pt x="13371" y="14379"/>
                  </a:cubicBezTo>
                  <a:cubicBezTo>
                    <a:pt x="13886" y="14379"/>
                    <a:pt x="14400" y="14379"/>
                    <a:pt x="14400" y="14786"/>
                  </a:cubicBezTo>
                  <a:cubicBezTo>
                    <a:pt x="14914" y="15194"/>
                    <a:pt x="14400" y="15194"/>
                    <a:pt x="14400" y="15194"/>
                  </a:cubicBezTo>
                  <a:cubicBezTo>
                    <a:pt x="14914" y="15194"/>
                    <a:pt x="15429" y="16416"/>
                    <a:pt x="14400" y="16416"/>
                  </a:cubicBezTo>
                  <a:cubicBezTo>
                    <a:pt x="14400" y="16416"/>
                    <a:pt x="14914" y="16416"/>
                    <a:pt x="14400" y="16416"/>
                  </a:cubicBezTo>
                  <a:cubicBezTo>
                    <a:pt x="14914" y="16824"/>
                    <a:pt x="14914" y="17232"/>
                    <a:pt x="15429" y="16824"/>
                  </a:cubicBezTo>
                  <a:cubicBezTo>
                    <a:pt x="14914" y="17232"/>
                    <a:pt x="15429" y="17232"/>
                    <a:pt x="14914" y="17232"/>
                  </a:cubicBezTo>
                  <a:cubicBezTo>
                    <a:pt x="14914" y="17232"/>
                    <a:pt x="14914" y="17639"/>
                    <a:pt x="15429" y="17232"/>
                  </a:cubicBezTo>
                  <a:cubicBezTo>
                    <a:pt x="15429" y="17232"/>
                    <a:pt x="15429" y="17232"/>
                    <a:pt x="15429" y="17232"/>
                  </a:cubicBezTo>
                  <a:cubicBezTo>
                    <a:pt x="15429" y="17232"/>
                    <a:pt x="15943" y="17232"/>
                    <a:pt x="16457" y="17232"/>
                  </a:cubicBezTo>
                  <a:cubicBezTo>
                    <a:pt x="16457" y="17232"/>
                    <a:pt x="16971" y="17639"/>
                    <a:pt x="16971" y="17639"/>
                  </a:cubicBezTo>
                  <a:cubicBezTo>
                    <a:pt x="16971" y="17639"/>
                    <a:pt x="16971" y="17232"/>
                    <a:pt x="17486" y="17232"/>
                  </a:cubicBezTo>
                  <a:cubicBezTo>
                    <a:pt x="17486" y="17232"/>
                    <a:pt x="17486" y="17639"/>
                    <a:pt x="17486" y="17639"/>
                  </a:cubicBezTo>
                  <a:cubicBezTo>
                    <a:pt x="16971" y="17232"/>
                    <a:pt x="17486" y="17639"/>
                    <a:pt x="17486" y="17639"/>
                  </a:cubicBezTo>
                  <a:cubicBezTo>
                    <a:pt x="17486" y="17639"/>
                    <a:pt x="18000" y="18047"/>
                    <a:pt x="17486" y="18047"/>
                  </a:cubicBezTo>
                  <a:cubicBezTo>
                    <a:pt x="17486" y="18047"/>
                    <a:pt x="17486" y="18047"/>
                    <a:pt x="18000" y="18454"/>
                  </a:cubicBezTo>
                  <a:cubicBezTo>
                    <a:pt x="17486" y="18454"/>
                    <a:pt x="16971" y="18047"/>
                    <a:pt x="16971" y="18047"/>
                  </a:cubicBezTo>
                  <a:cubicBezTo>
                    <a:pt x="16971" y="18454"/>
                    <a:pt x="18000" y="18047"/>
                    <a:pt x="18000" y="18454"/>
                  </a:cubicBezTo>
                  <a:cubicBezTo>
                    <a:pt x="18000" y="18862"/>
                    <a:pt x="18000" y="18862"/>
                    <a:pt x="18000" y="18862"/>
                  </a:cubicBezTo>
                  <a:cubicBezTo>
                    <a:pt x="17486" y="18862"/>
                    <a:pt x="17486" y="18862"/>
                    <a:pt x="17486" y="18862"/>
                  </a:cubicBezTo>
                  <a:cubicBezTo>
                    <a:pt x="17486" y="18862"/>
                    <a:pt x="17486" y="18862"/>
                    <a:pt x="17486" y="18862"/>
                  </a:cubicBezTo>
                  <a:cubicBezTo>
                    <a:pt x="16971" y="19269"/>
                    <a:pt x="17486" y="19677"/>
                    <a:pt x="17486" y="19677"/>
                  </a:cubicBezTo>
                  <a:cubicBezTo>
                    <a:pt x="18000" y="20084"/>
                    <a:pt x="18000" y="20492"/>
                    <a:pt x="18000" y="20492"/>
                  </a:cubicBezTo>
                  <a:cubicBezTo>
                    <a:pt x="18000" y="20899"/>
                    <a:pt x="18000" y="21307"/>
                    <a:pt x="18514" y="21307"/>
                  </a:cubicBezTo>
                  <a:cubicBezTo>
                    <a:pt x="18514" y="20899"/>
                    <a:pt x="18514" y="20899"/>
                    <a:pt x="18514" y="20492"/>
                  </a:cubicBezTo>
                  <a:cubicBezTo>
                    <a:pt x="19029" y="20084"/>
                    <a:pt x="19543" y="19677"/>
                    <a:pt x="19029" y="19269"/>
                  </a:cubicBezTo>
                  <a:close/>
                  <a:moveTo>
                    <a:pt x="7714" y="18862"/>
                  </a:moveTo>
                  <a:cubicBezTo>
                    <a:pt x="7714" y="18862"/>
                    <a:pt x="7200" y="18454"/>
                    <a:pt x="7200" y="18454"/>
                  </a:cubicBezTo>
                  <a:cubicBezTo>
                    <a:pt x="7200" y="18454"/>
                    <a:pt x="6686" y="18454"/>
                    <a:pt x="6686" y="18454"/>
                  </a:cubicBezTo>
                  <a:cubicBezTo>
                    <a:pt x="6171" y="18454"/>
                    <a:pt x="6686" y="18454"/>
                    <a:pt x="6686" y="18454"/>
                  </a:cubicBezTo>
                  <a:cubicBezTo>
                    <a:pt x="7200" y="18047"/>
                    <a:pt x="6686" y="18047"/>
                    <a:pt x="6686" y="18047"/>
                  </a:cubicBezTo>
                  <a:cubicBezTo>
                    <a:pt x="6686" y="18047"/>
                    <a:pt x="6686" y="17639"/>
                    <a:pt x="6686" y="17639"/>
                  </a:cubicBezTo>
                  <a:cubicBezTo>
                    <a:pt x="6686" y="17639"/>
                    <a:pt x="7200" y="17639"/>
                    <a:pt x="7200" y="17232"/>
                  </a:cubicBezTo>
                  <a:cubicBezTo>
                    <a:pt x="7714" y="17232"/>
                    <a:pt x="7714" y="17639"/>
                    <a:pt x="7714" y="17232"/>
                  </a:cubicBezTo>
                  <a:cubicBezTo>
                    <a:pt x="7714" y="16824"/>
                    <a:pt x="7714" y="16824"/>
                    <a:pt x="7200" y="16824"/>
                  </a:cubicBezTo>
                  <a:cubicBezTo>
                    <a:pt x="7200" y="16824"/>
                    <a:pt x="7200" y="16416"/>
                    <a:pt x="7200" y="16416"/>
                  </a:cubicBezTo>
                  <a:cubicBezTo>
                    <a:pt x="7200" y="16416"/>
                    <a:pt x="7200" y="16009"/>
                    <a:pt x="7200" y="16009"/>
                  </a:cubicBezTo>
                  <a:cubicBezTo>
                    <a:pt x="7200" y="15601"/>
                    <a:pt x="7714" y="15601"/>
                    <a:pt x="7200" y="15601"/>
                  </a:cubicBezTo>
                  <a:cubicBezTo>
                    <a:pt x="7200" y="15194"/>
                    <a:pt x="6686" y="15601"/>
                    <a:pt x="6686" y="15601"/>
                  </a:cubicBezTo>
                  <a:cubicBezTo>
                    <a:pt x="6686" y="15601"/>
                    <a:pt x="7200" y="15194"/>
                    <a:pt x="7200" y="15194"/>
                  </a:cubicBezTo>
                  <a:cubicBezTo>
                    <a:pt x="7714" y="15601"/>
                    <a:pt x="8229" y="14786"/>
                    <a:pt x="8229" y="14379"/>
                  </a:cubicBezTo>
                  <a:cubicBezTo>
                    <a:pt x="8229" y="14379"/>
                    <a:pt x="8229" y="14786"/>
                    <a:pt x="7714" y="14379"/>
                  </a:cubicBezTo>
                  <a:cubicBezTo>
                    <a:pt x="7714" y="14379"/>
                    <a:pt x="7714" y="14379"/>
                    <a:pt x="7714" y="13971"/>
                  </a:cubicBezTo>
                  <a:cubicBezTo>
                    <a:pt x="7200" y="13971"/>
                    <a:pt x="7200" y="14379"/>
                    <a:pt x="7200" y="13971"/>
                  </a:cubicBezTo>
                  <a:cubicBezTo>
                    <a:pt x="7200" y="13971"/>
                    <a:pt x="7714" y="13971"/>
                    <a:pt x="7714" y="13971"/>
                  </a:cubicBezTo>
                  <a:cubicBezTo>
                    <a:pt x="8229" y="13971"/>
                    <a:pt x="8229" y="14379"/>
                    <a:pt x="8743" y="13971"/>
                  </a:cubicBezTo>
                  <a:cubicBezTo>
                    <a:pt x="8743" y="13971"/>
                    <a:pt x="9257" y="13971"/>
                    <a:pt x="9257" y="13971"/>
                  </a:cubicBezTo>
                  <a:cubicBezTo>
                    <a:pt x="9257" y="13971"/>
                    <a:pt x="9257" y="13564"/>
                    <a:pt x="9257" y="13564"/>
                  </a:cubicBezTo>
                  <a:cubicBezTo>
                    <a:pt x="8743" y="13564"/>
                    <a:pt x="9257" y="13564"/>
                    <a:pt x="9257" y="13156"/>
                  </a:cubicBezTo>
                  <a:cubicBezTo>
                    <a:pt x="9257" y="13156"/>
                    <a:pt x="8743" y="13156"/>
                    <a:pt x="8229" y="13156"/>
                  </a:cubicBezTo>
                  <a:cubicBezTo>
                    <a:pt x="8743" y="13156"/>
                    <a:pt x="9257" y="12749"/>
                    <a:pt x="9771" y="12749"/>
                  </a:cubicBezTo>
                  <a:cubicBezTo>
                    <a:pt x="9771" y="12749"/>
                    <a:pt x="9771" y="13156"/>
                    <a:pt x="9771" y="13156"/>
                  </a:cubicBezTo>
                  <a:cubicBezTo>
                    <a:pt x="9771" y="13156"/>
                    <a:pt x="10286" y="12749"/>
                    <a:pt x="10286" y="12749"/>
                  </a:cubicBezTo>
                  <a:cubicBezTo>
                    <a:pt x="10286" y="12341"/>
                    <a:pt x="10286" y="12341"/>
                    <a:pt x="10286" y="11933"/>
                  </a:cubicBezTo>
                  <a:cubicBezTo>
                    <a:pt x="10286" y="11933"/>
                    <a:pt x="10286" y="11933"/>
                    <a:pt x="10286" y="11933"/>
                  </a:cubicBezTo>
                  <a:cubicBezTo>
                    <a:pt x="10286" y="11526"/>
                    <a:pt x="10286" y="11118"/>
                    <a:pt x="10286" y="11118"/>
                  </a:cubicBezTo>
                  <a:cubicBezTo>
                    <a:pt x="10286" y="10711"/>
                    <a:pt x="10800" y="10303"/>
                    <a:pt x="10800" y="9896"/>
                  </a:cubicBezTo>
                  <a:cubicBezTo>
                    <a:pt x="11314" y="9896"/>
                    <a:pt x="11314" y="10303"/>
                    <a:pt x="11314" y="10303"/>
                  </a:cubicBezTo>
                  <a:cubicBezTo>
                    <a:pt x="11314" y="10303"/>
                    <a:pt x="11314" y="10711"/>
                    <a:pt x="11314" y="10711"/>
                  </a:cubicBezTo>
                  <a:cubicBezTo>
                    <a:pt x="11314" y="10711"/>
                    <a:pt x="11314" y="10711"/>
                    <a:pt x="11314" y="10711"/>
                  </a:cubicBezTo>
                  <a:cubicBezTo>
                    <a:pt x="10800" y="10711"/>
                    <a:pt x="10800" y="10711"/>
                    <a:pt x="10800" y="10711"/>
                  </a:cubicBezTo>
                  <a:cubicBezTo>
                    <a:pt x="11314" y="11118"/>
                    <a:pt x="11314" y="10711"/>
                    <a:pt x="11314" y="11118"/>
                  </a:cubicBezTo>
                  <a:cubicBezTo>
                    <a:pt x="11314" y="11118"/>
                    <a:pt x="11314" y="11526"/>
                    <a:pt x="11829" y="11526"/>
                  </a:cubicBezTo>
                  <a:cubicBezTo>
                    <a:pt x="11829" y="11118"/>
                    <a:pt x="11829" y="10711"/>
                    <a:pt x="11829" y="10711"/>
                  </a:cubicBezTo>
                  <a:cubicBezTo>
                    <a:pt x="12343" y="10303"/>
                    <a:pt x="12343" y="10711"/>
                    <a:pt x="12343" y="10711"/>
                  </a:cubicBezTo>
                  <a:cubicBezTo>
                    <a:pt x="12343" y="10711"/>
                    <a:pt x="12343" y="11118"/>
                    <a:pt x="12343" y="11118"/>
                  </a:cubicBezTo>
                  <a:cubicBezTo>
                    <a:pt x="12857" y="11118"/>
                    <a:pt x="12857" y="10711"/>
                    <a:pt x="12857" y="10711"/>
                  </a:cubicBezTo>
                  <a:cubicBezTo>
                    <a:pt x="12857" y="10303"/>
                    <a:pt x="13371" y="10303"/>
                    <a:pt x="13371" y="9896"/>
                  </a:cubicBezTo>
                  <a:cubicBezTo>
                    <a:pt x="13886" y="9488"/>
                    <a:pt x="13886" y="8673"/>
                    <a:pt x="12857" y="8265"/>
                  </a:cubicBezTo>
                  <a:cubicBezTo>
                    <a:pt x="12343" y="8265"/>
                    <a:pt x="11314" y="8673"/>
                    <a:pt x="10800" y="8265"/>
                  </a:cubicBezTo>
                  <a:cubicBezTo>
                    <a:pt x="10800" y="8265"/>
                    <a:pt x="10800" y="7858"/>
                    <a:pt x="10800" y="7858"/>
                  </a:cubicBezTo>
                  <a:cubicBezTo>
                    <a:pt x="10800" y="7858"/>
                    <a:pt x="10286" y="8265"/>
                    <a:pt x="10286" y="8265"/>
                  </a:cubicBezTo>
                  <a:cubicBezTo>
                    <a:pt x="10286" y="8673"/>
                    <a:pt x="10286" y="9081"/>
                    <a:pt x="9771" y="9081"/>
                  </a:cubicBezTo>
                  <a:cubicBezTo>
                    <a:pt x="10286" y="8673"/>
                    <a:pt x="10286" y="8265"/>
                    <a:pt x="10286" y="8265"/>
                  </a:cubicBezTo>
                  <a:cubicBezTo>
                    <a:pt x="10800" y="7858"/>
                    <a:pt x="10800" y="7858"/>
                    <a:pt x="10800" y="7450"/>
                  </a:cubicBezTo>
                  <a:cubicBezTo>
                    <a:pt x="10286" y="7450"/>
                    <a:pt x="10286" y="7450"/>
                    <a:pt x="9771" y="7450"/>
                  </a:cubicBezTo>
                  <a:cubicBezTo>
                    <a:pt x="9771" y="7043"/>
                    <a:pt x="9771" y="7450"/>
                    <a:pt x="9771" y="7450"/>
                  </a:cubicBezTo>
                  <a:cubicBezTo>
                    <a:pt x="9771" y="7450"/>
                    <a:pt x="9257" y="7450"/>
                    <a:pt x="9257" y="7450"/>
                  </a:cubicBezTo>
                  <a:cubicBezTo>
                    <a:pt x="9257" y="7450"/>
                    <a:pt x="8743" y="7858"/>
                    <a:pt x="8229" y="7858"/>
                  </a:cubicBezTo>
                  <a:cubicBezTo>
                    <a:pt x="8229" y="7450"/>
                    <a:pt x="8743" y="7858"/>
                    <a:pt x="8743" y="7450"/>
                  </a:cubicBezTo>
                  <a:cubicBezTo>
                    <a:pt x="9257" y="7450"/>
                    <a:pt x="9257" y="7450"/>
                    <a:pt x="9771" y="7450"/>
                  </a:cubicBezTo>
                  <a:cubicBezTo>
                    <a:pt x="9771" y="7043"/>
                    <a:pt x="10286" y="7450"/>
                    <a:pt x="10286" y="7043"/>
                  </a:cubicBezTo>
                  <a:cubicBezTo>
                    <a:pt x="10800" y="7043"/>
                    <a:pt x="10800" y="7450"/>
                    <a:pt x="10800" y="7043"/>
                  </a:cubicBezTo>
                  <a:cubicBezTo>
                    <a:pt x="10800" y="7043"/>
                    <a:pt x="10286" y="6635"/>
                    <a:pt x="10286" y="6635"/>
                  </a:cubicBezTo>
                  <a:cubicBezTo>
                    <a:pt x="10286" y="6228"/>
                    <a:pt x="10286" y="5820"/>
                    <a:pt x="10800" y="5413"/>
                  </a:cubicBezTo>
                  <a:cubicBezTo>
                    <a:pt x="10286" y="5413"/>
                    <a:pt x="9771" y="5413"/>
                    <a:pt x="9771" y="5005"/>
                  </a:cubicBezTo>
                  <a:cubicBezTo>
                    <a:pt x="9257" y="4598"/>
                    <a:pt x="9257" y="4598"/>
                    <a:pt x="8743" y="5005"/>
                  </a:cubicBezTo>
                  <a:cubicBezTo>
                    <a:pt x="9257" y="4598"/>
                    <a:pt x="8743" y="4598"/>
                    <a:pt x="9257" y="4598"/>
                  </a:cubicBezTo>
                  <a:cubicBezTo>
                    <a:pt x="9771" y="5005"/>
                    <a:pt x="9771" y="5413"/>
                    <a:pt x="10286" y="5413"/>
                  </a:cubicBezTo>
                  <a:cubicBezTo>
                    <a:pt x="10800" y="5413"/>
                    <a:pt x="10800" y="5005"/>
                    <a:pt x="10800" y="4598"/>
                  </a:cubicBezTo>
                  <a:cubicBezTo>
                    <a:pt x="11314" y="4190"/>
                    <a:pt x="11314" y="4190"/>
                    <a:pt x="11314" y="3782"/>
                  </a:cubicBezTo>
                  <a:cubicBezTo>
                    <a:pt x="11314" y="3782"/>
                    <a:pt x="11314" y="3782"/>
                    <a:pt x="11829" y="3782"/>
                  </a:cubicBezTo>
                  <a:cubicBezTo>
                    <a:pt x="11829" y="3375"/>
                    <a:pt x="11314" y="2967"/>
                    <a:pt x="11314" y="2560"/>
                  </a:cubicBezTo>
                  <a:cubicBezTo>
                    <a:pt x="11829" y="2152"/>
                    <a:pt x="11829" y="2152"/>
                    <a:pt x="11314" y="1745"/>
                  </a:cubicBezTo>
                  <a:cubicBezTo>
                    <a:pt x="11314" y="1337"/>
                    <a:pt x="11314" y="1337"/>
                    <a:pt x="11314" y="930"/>
                  </a:cubicBezTo>
                  <a:cubicBezTo>
                    <a:pt x="11829" y="522"/>
                    <a:pt x="11829" y="115"/>
                    <a:pt x="12343" y="115"/>
                  </a:cubicBezTo>
                  <a:cubicBezTo>
                    <a:pt x="11829" y="-293"/>
                    <a:pt x="11314" y="522"/>
                    <a:pt x="10800" y="522"/>
                  </a:cubicBezTo>
                  <a:cubicBezTo>
                    <a:pt x="10286" y="930"/>
                    <a:pt x="10286" y="930"/>
                    <a:pt x="9257" y="930"/>
                  </a:cubicBezTo>
                  <a:cubicBezTo>
                    <a:pt x="8229" y="1337"/>
                    <a:pt x="7714" y="2560"/>
                    <a:pt x="7200" y="2967"/>
                  </a:cubicBezTo>
                  <a:cubicBezTo>
                    <a:pt x="7200" y="3375"/>
                    <a:pt x="6686" y="3782"/>
                    <a:pt x="6171" y="4190"/>
                  </a:cubicBezTo>
                  <a:cubicBezTo>
                    <a:pt x="6171" y="4190"/>
                    <a:pt x="5143" y="4190"/>
                    <a:pt x="4629" y="4190"/>
                  </a:cubicBezTo>
                  <a:cubicBezTo>
                    <a:pt x="4114" y="4190"/>
                    <a:pt x="4114" y="4190"/>
                    <a:pt x="3600" y="4598"/>
                  </a:cubicBezTo>
                  <a:cubicBezTo>
                    <a:pt x="3086" y="4598"/>
                    <a:pt x="2571" y="4190"/>
                    <a:pt x="2571" y="4598"/>
                  </a:cubicBezTo>
                  <a:cubicBezTo>
                    <a:pt x="2057" y="4598"/>
                    <a:pt x="2057" y="5005"/>
                    <a:pt x="2057" y="5413"/>
                  </a:cubicBezTo>
                  <a:cubicBezTo>
                    <a:pt x="1543" y="5413"/>
                    <a:pt x="1543" y="5820"/>
                    <a:pt x="1029" y="6228"/>
                  </a:cubicBezTo>
                  <a:cubicBezTo>
                    <a:pt x="1029" y="6635"/>
                    <a:pt x="1029" y="7043"/>
                    <a:pt x="514" y="7450"/>
                  </a:cubicBezTo>
                  <a:cubicBezTo>
                    <a:pt x="1029" y="7450"/>
                    <a:pt x="1029" y="7450"/>
                    <a:pt x="1029" y="7450"/>
                  </a:cubicBezTo>
                  <a:cubicBezTo>
                    <a:pt x="1029" y="7043"/>
                    <a:pt x="1029" y="7043"/>
                    <a:pt x="514" y="6635"/>
                  </a:cubicBezTo>
                  <a:cubicBezTo>
                    <a:pt x="1029" y="6635"/>
                    <a:pt x="1029" y="7450"/>
                    <a:pt x="1543" y="7450"/>
                  </a:cubicBezTo>
                  <a:cubicBezTo>
                    <a:pt x="1543" y="7450"/>
                    <a:pt x="1543" y="7450"/>
                    <a:pt x="2057" y="7858"/>
                  </a:cubicBezTo>
                  <a:cubicBezTo>
                    <a:pt x="2057" y="7858"/>
                    <a:pt x="2057" y="7858"/>
                    <a:pt x="2057" y="7858"/>
                  </a:cubicBezTo>
                  <a:cubicBezTo>
                    <a:pt x="2057" y="7858"/>
                    <a:pt x="2571" y="7858"/>
                    <a:pt x="2571" y="7450"/>
                  </a:cubicBezTo>
                  <a:cubicBezTo>
                    <a:pt x="2057" y="7450"/>
                    <a:pt x="2571" y="7450"/>
                    <a:pt x="2057" y="7450"/>
                  </a:cubicBezTo>
                  <a:cubicBezTo>
                    <a:pt x="2057" y="7450"/>
                    <a:pt x="1543" y="7450"/>
                    <a:pt x="1543" y="7450"/>
                  </a:cubicBezTo>
                  <a:cubicBezTo>
                    <a:pt x="1543" y="7043"/>
                    <a:pt x="2057" y="7450"/>
                    <a:pt x="2057" y="7450"/>
                  </a:cubicBezTo>
                  <a:cubicBezTo>
                    <a:pt x="2057" y="7450"/>
                    <a:pt x="2057" y="7043"/>
                    <a:pt x="2057" y="7043"/>
                  </a:cubicBezTo>
                  <a:cubicBezTo>
                    <a:pt x="2057" y="7043"/>
                    <a:pt x="2057" y="6635"/>
                    <a:pt x="2057" y="6635"/>
                  </a:cubicBezTo>
                  <a:cubicBezTo>
                    <a:pt x="2571" y="6228"/>
                    <a:pt x="2571" y="6228"/>
                    <a:pt x="2571" y="5820"/>
                  </a:cubicBezTo>
                  <a:cubicBezTo>
                    <a:pt x="3086" y="5413"/>
                    <a:pt x="3086" y="5820"/>
                    <a:pt x="3600" y="5413"/>
                  </a:cubicBezTo>
                  <a:cubicBezTo>
                    <a:pt x="3600" y="5413"/>
                    <a:pt x="3600" y="5005"/>
                    <a:pt x="4114" y="5413"/>
                  </a:cubicBezTo>
                  <a:cubicBezTo>
                    <a:pt x="4114" y="5413"/>
                    <a:pt x="4629" y="5005"/>
                    <a:pt x="4629" y="5005"/>
                  </a:cubicBezTo>
                  <a:cubicBezTo>
                    <a:pt x="4629" y="5005"/>
                    <a:pt x="5143" y="5005"/>
                    <a:pt x="5143" y="5005"/>
                  </a:cubicBezTo>
                  <a:cubicBezTo>
                    <a:pt x="5143" y="5005"/>
                    <a:pt x="5143" y="5005"/>
                    <a:pt x="5657" y="5005"/>
                  </a:cubicBezTo>
                  <a:cubicBezTo>
                    <a:pt x="6171" y="5005"/>
                    <a:pt x="6686" y="5005"/>
                    <a:pt x="7200" y="5005"/>
                  </a:cubicBezTo>
                  <a:cubicBezTo>
                    <a:pt x="7200" y="5005"/>
                    <a:pt x="7200" y="4598"/>
                    <a:pt x="7714" y="4598"/>
                  </a:cubicBezTo>
                  <a:cubicBezTo>
                    <a:pt x="7714" y="4598"/>
                    <a:pt x="7714" y="5005"/>
                    <a:pt x="7714" y="4598"/>
                  </a:cubicBezTo>
                  <a:cubicBezTo>
                    <a:pt x="8229" y="4598"/>
                    <a:pt x="8229" y="4598"/>
                    <a:pt x="8229" y="4598"/>
                  </a:cubicBezTo>
                  <a:cubicBezTo>
                    <a:pt x="8229" y="4598"/>
                    <a:pt x="8743" y="4598"/>
                    <a:pt x="8743" y="5005"/>
                  </a:cubicBezTo>
                  <a:cubicBezTo>
                    <a:pt x="8229" y="5005"/>
                    <a:pt x="8229" y="5005"/>
                    <a:pt x="7714" y="5005"/>
                  </a:cubicBezTo>
                  <a:cubicBezTo>
                    <a:pt x="7714" y="5005"/>
                    <a:pt x="7714" y="5413"/>
                    <a:pt x="7200" y="5413"/>
                  </a:cubicBezTo>
                  <a:cubicBezTo>
                    <a:pt x="7200" y="5413"/>
                    <a:pt x="7200" y="5005"/>
                    <a:pt x="6686" y="5005"/>
                  </a:cubicBezTo>
                  <a:cubicBezTo>
                    <a:pt x="6171" y="5005"/>
                    <a:pt x="5657" y="5413"/>
                    <a:pt x="5657" y="5413"/>
                  </a:cubicBezTo>
                  <a:cubicBezTo>
                    <a:pt x="5657" y="5413"/>
                    <a:pt x="5143" y="5820"/>
                    <a:pt x="5143" y="5820"/>
                  </a:cubicBezTo>
                  <a:cubicBezTo>
                    <a:pt x="5143" y="5820"/>
                    <a:pt x="5143" y="6228"/>
                    <a:pt x="5143" y="6228"/>
                  </a:cubicBezTo>
                  <a:cubicBezTo>
                    <a:pt x="5143" y="6228"/>
                    <a:pt x="5143" y="6228"/>
                    <a:pt x="5143" y="6228"/>
                  </a:cubicBezTo>
                  <a:cubicBezTo>
                    <a:pt x="5143" y="6635"/>
                    <a:pt x="5143" y="6635"/>
                    <a:pt x="5143" y="6635"/>
                  </a:cubicBezTo>
                  <a:cubicBezTo>
                    <a:pt x="5143" y="6635"/>
                    <a:pt x="5143" y="6635"/>
                    <a:pt x="5143" y="7043"/>
                  </a:cubicBezTo>
                  <a:cubicBezTo>
                    <a:pt x="5657" y="7043"/>
                    <a:pt x="5657" y="7043"/>
                    <a:pt x="5143" y="7043"/>
                  </a:cubicBezTo>
                  <a:cubicBezTo>
                    <a:pt x="5143" y="7450"/>
                    <a:pt x="5143" y="7450"/>
                    <a:pt x="5143" y="7450"/>
                  </a:cubicBezTo>
                  <a:cubicBezTo>
                    <a:pt x="5143" y="7450"/>
                    <a:pt x="5657" y="7450"/>
                    <a:pt x="5657" y="7450"/>
                  </a:cubicBezTo>
                  <a:cubicBezTo>
                    <a:pt x="6171" y="7450"/>
                    <a:pt x="5657" y="7858"/>
                    <a:pt x="5657" y="8265"/>
                  </a:cubicBezTo>
                  <a:cubicBezTo>
                    <a:pt x="5657" y="8265"/>
                    <a:pt x="6171" y="8265"/>
                    <a:pt x="6171" y="8265"/>
                  </a:cubicBezTo>
                  <a:cubicBezTo>
                    <a:pt x="6171" y="8265"/>
                    <a:pt x="6171" y="8265"/>
                    <a:pt x="5657" y="8673"/>
                  </a:cubicBezTo>
                  <a:cubicBezTo>
                    <a:pt x="5143" y="8265"/>
                    <a:pt x="6171" y="7450"/>
                    <a:pt x="5143" y="7858"/>
                  </a:cubicBezTo>
                  <a:cubicBezTo>
                    <a:pt x="5143" y="7858"/>
                    <a:pt x="5143" y="7450"/>
                    <a:pt x="5143" y="7450"/>
                  </a:cubicBezTo>
                  <a:cubicBezTo>
                    <a:pt x="5143" y="7450"/>
                    <a:pt x="5143" y="7858"/>
                    <a:pt x="5143" y="7858"/>
                  </a:cubicBezTo>
                  <a:cubicBezTo>
                    <a:pt x="5143" y="7858"/>
                    <a:pt x="5143" y="7858"/>
                    <a:pt x="5143" y="7858"/>
                  </a:cubicBezTo>
                  <a:cubicBezTo>
                    <a:pt x="4629" y="7858"/>
                    <a:pt x="5143" y="8265"/>
                    <a:pt x="4629" y="8265"/>
                  </a:cubicBezTo>
                  <a:cubicBezTo>
                    <a:pt x="4629" y="7858"/>
                    <a:pt x="4629" y="7450"/>
                    <a:pt x="5143" y="7450"/>
                  </a:cubicBezTo>
                  <a:cubicBezTo>
                    <a:pt x="5143" y="6635"/>
                    <a:pt x="4629" y="6635"/>
                    <a:pt x="4114" y="6635"/>
                  </a:cubicBezTo>
                  <a:cubicBezTo>
                    <a:pt x="4114" y="6635"/>
                    <a:pt x="3086" y="7450"/>
                    <a:pt x="4114" y="7043"/>
                  </a:cubicBezTo>
                  <a:cubicBezTo>
                    <a:pt x="3600" y="7450"/>
                    <a:pt x="3086" y="7450"/>
                    <a:pt x="3086" y="7858"/>
                  </a:cubicBezTo>
                  <a:cubicBezTo>
                    <a:pt x="3086" y="7858"/>
                    <a:pt x="3086" y="7858"/>
                    <a:pt x="3086" y="7858"/>
                  </a:cubicBezTo>
                  <a:cubicBezTo>
                    <a:pt x="3086" y="7858"/>
                    <a:pt x="3086" y="7858"/>
                    <a:pt x="3086" y="8265"/>
                  </a:cubicBezTo>
                  <a:cubicBezTo>
                    <a:pt x="3086" y="8265"/>
                    <a:pt x="3086" y="8673"/>
                    <a:pt x="3086" y="8673"/>
                  </a:cubicBezTo>
                  <a:cubicBezTo>
                    <a:pt x="2571" y="9081"/>
                    <a:pt x="2571" y="8265"/>
                    <a:pt x="2057" y="8265"/>
                  </a:cubicBezTo>
                  <a:cubicBezTo>
                    <a:pt x="2057" y="8673"/>
                    <a:pt x="2057" y="8265"/>
                    <a:pt x="1543" y="8265"/>
                  </a:cubicBezTo>
                  <a:cubicBezTo>
                    <a:pt x="1543" y="8265"/>
                    <a:pt x="1029" y="7858"/>
                    <a:pt x="1029" y="8265"/>
                  </a:cubicBezTo>
                  <a:cubicBezTo>
                    <a:pt x="1029" y="8265"/>
                    <a:pt x="1029" y="8265"/>
                    <a:pt x="1029" y="7858"/>
                  </a:cubicBezTo>
                  <a:cubicBezTo>
                    <a:pt x="514" y="7858"/>
                    <a:pt x="1029" y="7450"/>
                    <a:pt x="514" y="7043"/>
                  </a:cubicBezTo>
                  <a:cubicBezTo>
                    <a:pt x="514" y="8673"/>
                    <a:pt x="0" y="10303"/>
                    <a:pt x="0" y="11933"/>
                  </a:cubicBezTo>
                  <a:cubicBezTo>
                    <a:pt x="0" y="12749"/>
                    <a:pt x="514" y="13564"/>
                    <a:pt x="514" y="14379"/>
                  </a:cubicBezTo>
                  <a:cubicBezTo>
                    <a:pt x="514" y="14379"/>
                    <a:pt x="0" y="14786"/>
                    <a:pt x="0" y="15194"/>
                  </a:cubicBezTo>
                  <a:cubicBezTo>
                    <a:pt x="0" y="15194"/>
                    <a:pt x="514" y="15194"/>
                    <a:pt x="514" y="15194"/>
                  </a:cubicBezTo>
                  <a:cubicBezTo>
                    <a:pt x="1029" y="15601"/>
                    <a:pt x="1029" y="15601"/>
                    <a:pt x="1029" y="15601"/>
                  </a:cubicBezTo>
                  <a:cubicBezTo>
                    <a:pt x="1029" y="15601"/>
                    <a:pt x="514" y="14786"/>
                    <a:pt x="1029" y="14786"/>
                  </a:cubicBezTo>
                  <a:cubicBezTo>
                    <a:pt x="1029" y="15194"/>
                    <a:pt x="1543" y="15601"/>
                    <a:pt x="1543" y="15601"/>
                  </a:cubicBezTo>
                  <a:cubicBezTo>
                    <a:pt x="2571" y="16009"/>
                    <a:pt x="2571" y="15601"/>
                    <a:pt x="2571" y="16416"/>
                  </a:cubicBezTo>
                  <a:cubicBezTo>
                    <a:pt x="2571" y="16416"/>
                    <a:pt x="3086" y="17639"/>
                    <a:pt x="3086" y="17639"/>
                  </a:cubicBezTo>
                  <a:cubicBezTo>
                    <a:pt x="2571" y="18047"/>
                    <a:pt x="2057" y="17639"/>
                    <a:pt x="2571" y="17639"/>
                  </a:cubicBezTo>
                  <a:cubicBezTo>
                    <a:pt x="2057" y="17232"/>
                    <a:pt x="1543" y="18047"/>
                    <a:pt x="2057" y="18047"/>
                  </a:cubicBezTo>
                  <a:cubicBezTo>
                    <a:pt x="2057" y="18454"/>
                    <a:pt x="2057" y="18047"/>
                    <a:pt x="2057" y="17639"/>
                  </a:cubicBezTo>
                  <a:cubicBezTo>
                    <a:pt x="2571" y="17639"/>
                    <a:pt x="2571" y="17639"/>
                    <a:pt x="3086" y="17639"/>
                  </a:cubicBezTo>
                  <a:cubicBezTo>
                    <a:pt x="2571" y="18047"/>
                    <a:pt x="2571" y="18454"/>
                    <a:pt x="2571" y="18862"/>
                  </a:cubicBezTo>
                  <a:cubicBezTo>
                    <a:pt x="2571" y="18862"/>
                    <a:pt x="2571" y="19269"/>
                    <a:pt x="2571" y="19269"/>
                  </a:cubicBezTo>
                  <a:cubicBezTo>
                    <a:pt x="3086" y="19677"/>
                    <a:pt x="3600" y="19269"/>
                    <a:pt x="4114" y="19269"/>
                  </a:cubicBezTo>
                  <a:cubicBezTo>
                    <a:pt x="4114" y="19677"/>
                    <a:pt x="5143" y="19677"/>
                    <a:pt x="5143" y="19677"/>
                  </a:cubicBezTo>
                  <a:cubicBezTo>
                    <a:pt x="5657" y="19677"/>
                    <a:pt x="5143" y="20084"/>
                    <a:pt x="5657" y="20084"/>
                  </a:cubicBezTo>
                  <a:cubicBezTo>
                    <a:pt x="5657" y="20084"/>
                    <a:pt x="5657" y="20084"/>
                    <a:pt x="6171" y="20084"/>
                  </a:cubicBezTo>
                  <a:cubicBezTo>
                    <a:pt x="6171" y="20084"/>
                    <a:pt x="6171" y="20084"/>
                    <a:pt x="6171" y="20084"/>
                  </a:cubicBezTo>
                  <a:cubicBezTo>
                    <a:pt x="6686" y="19677"/>
                    <a:pt x="6686" y="19677"/>
                    <a:pt x="7200" y="19269"/>
                  </a:cubicBezTo>
                  <a:cubicBezTo>
                    <a:pt x="7200" y="19269"/>
                    <a:pt x="7200" y="19269"/>
                    <a:pt x="7200" y="19269"/>
                  </a:cubicBezTo>
                  <a:cubicBezTo>
                    <a:pt x="7714" y="19269"/>
                    <a:pt x="7200" y="19269"/>
                    <a:pt x="7200" y="19269"/>
                  </a:cubicBezTo>
                  <a:cubicBezTo>
                    <a:pt x="7200" y="19677"/>
                    <a:pt x="7200" y="19677"/>
                    <a:pt x="7714" y="19677"/>
                  </a:cubicBezTo>
                  <a:cubicBezTo>
                    <a:pt x="7714" y="19677"/>
                    <a:pt x="7714" y="20084"/>
                    <a:pt x="7714" y="19677"/>
                  </a:cubicBezTo>
                  <a:cubicBezTo>
                    <a:pt x="7714" y="19677"/>
                    <a:pt x="7714" y="19677"/>
                    <a:pt x="7714" y="19269"/>
                  </a:cubicBezTo>
                  <a:cubicBezTo>
                    <a:pt x="7714" y="19269"/>
                    <a:pt x="7714" y="19269"/>
                    <a:pt x="7714" y="19269"/>
                  </a:cubicBezTo>
                  <a:cubicBezTo>
                    <a:pt x="8229" y="19677"/>
                    <a:pt x="7714" y="18862"/>
                    <a:pt x="7714" y="18862"/>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2" name="Shape 803">
              <a:extLst>
                <a:ext uri="{FF2B5EF4-FFF2-40B4-BE49-F238E27FC236}">
                  <a16:creationId xmlns:a16="http://schemas.microsoft.com/office/drawing/2014/main" id="{7021C3EB-8AE3-4D51-8B10-B54F81396884}"/>
                </a:ext>
              </a:extLst>
            </p:cNvPr>
            <p:cNvSpPr/>
            <p:nvPr/>
          </p:nvSpPr>
          <p:spPr>
            <a:xfrm>
              <a:off x="5510081" y="6792117"/>
              <a:ext cx="1013388" cy="586658"/>
            </a:xfrm>
            <a:custGeom>
              <a:avLst/>
              <a:gdLst/>
              <a:ahLst/>
              <a:cxnLst>
                <a:cxn ang="0">
                  <a:pos x="wd2" y="hd2"/>
                </a:cxn>
                <a:cxn ang="5400000">
                  <a:pos x="wd2" y="hd2"/>
                </a:cxn>
                <a:cxn ang="10800000">
                  <a:pos x="wd2" y="hd2"/>
                </a:cxn>
                <a:cxn ang="16200000">
                  <a:pos x="wd2" y="hd2"/>
                </a:cxn>
              </a:cxnLst>
              <a:rect l="0" t="0" r="r" b="b"/>
              <a:pathLst>
                <a:path w="21351" h="21600" extrusionOk="0">
                  <a:moveTo>
                    <a:pt x="21257" y="13200"/>
                  </a:moveTo>
                  <a:cubicBezTo>
                    <a:pt x="21257" y="12000"/>
                    <a:pt x="21257" y="12000"/>
                    <a:pt x="20914" y="12000"/>
                  </a:cubicBezTo>
                  <a:cubicBezTo>
                    <a:pt x="20571" y="11400"/>
                    <a:pt x="20229" y="10800"/>
                    <a:pt x="20571" y="10800"/>
                  </a:cubicBezTo>
                  <a:cubicBezTo>
                    <a:pt x="20571" y="10200"/>
                    <a:pt x="20571" y="10200"/>
                    <a:pt x="20571" y="10200"/>
                  </a:cubicBezTo>
                  <a:cubicBezTo>
                    <a:pt x="20571" y="10200"/>
                    <a:pt x="20571" y="10200"/>
                    <a:pt x="20229" y="10200"/>
                  </a:cubicBezTo>
                  <a:cubicBezTo>
                    <a:pt x="20229" y="10200"/>
                    <a:pt x="19886" y="9600"/>
                    <a:pt x="19886" y="9600"/>
                  </a:cubicBezTo>
                  <a:cubicBezTo>
                    <a:pt x="19543" y="10200"/>
                    <a:pt x="19543" y="9600"/>
                    <a:pt x="19543" y="9600"/>
                  </a:cubicBezTo>
                  <a:cubicBezTo>
                    <a:pt x="19200" y="9600"/>
                    <a:pt x="19200" y="9600"/>
                    <a:pt x="18857" y="9600"/>
                  </a:cubicBezTo>
                  <a:cubicBezTo>
                    <a:pt x="18857" y="9000"/>
                    <a:pt x="19200" y="9000"/>
                    <a:pt x="18857" y="9000"/>
                  </a:cubicBezTo>
                  <a:cubicBezTo>
                    <a:pt x="18857" y="9000"/>
                    <a:pt x="18857" y="9000"/>
                    <a:pt x="18857" y="9000"/>
                  </a:cubicBezTo>
                  <a:cubicBezTo>
                    <a:pt x="18857" y="9000"/>
                    <a:pt x="18857" y="9000"/>
                    <a:pt x="18514" y="9000"/>
                  </a:cubicBezTo>
                  <a:cubicBezTo>
                    <a:pt x="18514" y="9600"/>
                    <a:pt x="18171" y="9600"/>
                    <a:pt x="18171" y="9000"/>
                  </a:cubicBezTo>
                  <a:cubicBezTo>
                    <a:pt x="17829" y="9000"/>
                    <a:pt x="17829" y="8400"/>
                    <a:pt x="17829" y="8400"/>
                  </a:cubicBezTo>
                  <a:cubicBezTo>
                    <a:pt x="17829" y="8400"/>
                    <a:pt x="17143" y="8400"/>
                    <a:pt x="17486" y="7800"/>
                  </a:cubicBezTo>
                  <a:cubicBezTo>
                    <a:pt x="17486" y="7800"/>
                    <a:pt x="17829" y="7800"/>
                    <a:pt x="17829" y="7800"/>
                  </a:cubicBezTo>
                  <a:cubicBezTo>
                    <a:pt x="17829" y="7200"/>
                    <a:pt x="17829" y="7200"/>
                    <a:pt x="17829" y="7200"/>
                  </a:cubicBezTo>
                  <a:cubicBezTo>
                    <a:pt x="17829" y="7200"/>
                    <a:pt x="17829" y="6600"/>
                    <a:pt x="17829" y="6600"/>
                  </a:cubicBezTo>
                  <a:cubicBezTo>
                    <a:pt x="17829" y="6600"/>
                    <a:pt x="17829" y="6600"/>
                    <a:pt x="17829" y="6600"/>
                  </a:cubicBezTo>
                  <a:cubicBezTo>
                    <a:pt x="17486" y="6600"/>
                    <a:pt x="17486" y="7200"/>
                    <a:pt x="17486" y="7200"/>
                  </a:cubicBezTo>
                  <a:cubicBezTo>
                    <a:pt x="17143" y="7200"/>
                    <a:pt x="17143" y="7200"/>
                    <a:pt x="17143" y="7200"/>
                  </a:cubicBezTo>
                  <a:cubicBezTo>
                    <a:pt x="17143" y="7200"/>
                    <a:pt x="16800" y="7200"/>
                    <a:pt x="16800" y="7200"/>
                  </a:cubicBezTo>
                  <a:cubicBezTo>
                    <a:pt x="16800" y="7200"/>
                    <a:pt x="16800" y="6600"/>
                    <a:pt x="16800" y="7200"/>
                  </a:cubicBezTo>
                  <a:cubicBezTo>
                    <a:pt x="16800" y="7200"/>
                    <a:pt x="16457" y="6600"/>
                    <a:pt x="16457" y="6600"/>
                  </a:cubicBezTo>
                  <a:cubicBezTo>
                    <a:pt x="16457" y="6600"/>
                    <a:pt x="16457" y="6600"/>
                    <a:pt x="16457" y="6600"/>
                  </a:cubicBezTo>
                  <a:cubicBezTo>
                    <a:pt x="16457" y="6600"/>
                    <a:pt x="16114" y="6000"/>
                    <a:pt x="16114" y="6000"/>
                  </a:cubicBezTo>
                  <a:cubicBezTo>
                    <a:pt x="16114" y="6000"/>
                    <a:pt x="15429" y="5400"/>
                    <a:pt x="15429" y="5400"/>
                  </a:cubicBezTo>
                  <a:cubicBezTo>
                    <a:pt x="14743" y="5400"/>
                    <a:pt x="15771" y="7200"/>
                    <a:pt x="15429" y="7200"/>
                  </a:cubicBezTo>
                  <a:cubicBezTo>
                    <a:pt x="15429" y="7200"/>
                    <a:pt x="15429" y="7200"/>
                    <a:pt x="15086" y="7800"/>
                  </a:cubicBezTo>
                  <a:cubicBezTo>
                    <a:pt x="14743" y="7800"/>
                    <a:pt x="14743" y="9000"/>
                    <a:pt x="14057" y="7800"/>
                  </a:cubicBezTo>
                  <a:cubicBezTo>
                    <a:pt x="14057" y="7800"/>
                    <a:pt x="14057" y="7200"/>
                    <a:pt x="13714" y="6600"/>
                  </a:cubicBezTo>
                  <a:cubicBezTo>
                    <a:pt x="13714" y="6600"/>
                    <a:pt x="13714" y="6600"/>
                    <a:pt x="13371" y="6600"/>
                  </a:cubicBezTo>
                  <a:cubicBezTo>
                    <a:pt x="13371" y="6600"/>
                    <a:pt x="13371" y="6000"/>
                    <a:pt x="13371" y="6000"/>
                  </a:cubicBezTo>
                  <a:cubicBezTo>
                    <a:pt x="13371" y="6000"/>
                    <a:pt x="13371" y="6000"/>
                    <a:pt x="13029" y="6000"/>
                  </a:cubicBezTo>
                  <a:cubicBezTo>
                    <a:pt x="13029" y="6000"/>
                    <a:pt x="13029" y="5400"/>
                    <a:pt x="13029" y="5400"/>
                  </a:cubicBezTo>
                  <a:cubicBezTo>
                    <a:pt x="13029" y="4800"/>
                    <a:pt x="13371" y="5400"/>
                    <a:pt x="13371" y="4800"/>
                  </a:cubicBezTo>
                  <a:cubicBezTo>
                    <a:pt x="13714" y="4800"/>
                    <a:pt x="13714" y="4200"/>
                    <a:pt x="13714" y="4200"/>
                  </a:cubicBezTo>
                  <a:cubicBezTo>
                    <a:pt x="13714" y="4200"/>
                    <a:pt x="13371" y="3600"/>
                    <a:pt x="13371" y="3600"/>
                  </a:cubicBezTo>
                  <a:cubicBezTo>
                    <a:pt x="13029" y="3600"/>
                    <a:pt x="13029" y="3600"/>
                    <a:pt x="13029" y="3600"/>
                  </a:cubicBezTo>
                  <a:cubicBezTo>
                    <a:pt x="13029" y="3600"/>
                    <a:pt x="12686" y="3600"/>
                    <a:pt x="12686" y="3600"/>
                  </a:cubicBezTo>
                  <a:cubicBezTo>
                    <a:pt x="12686" y="3600"/>
                    <a:pt x="12343" y="4200"/>
                    <a:pt x="12343" y="4200"/>
                  </a:cubicBezTo>
                  <a:cubicBezTo>
                    <a:pt x="12343" y="3600"/>
                    <a:pt x="12343" y="3600"/>
                    <a:pt x="12343" y="3000"/>
                  </a:cubicBezTo>
                  <a:cubicBezTo>
                    <a:pt x="12000" y="3000"/>
                    <a:pt x="12000" y="3600"/>
                    <a:pt x="12000" y="3600"/>
                  </a:cubicBezTo>
                  <a:cubicBezTo>
                    <a:pt x="11657" y="3600"/>
                    <a:pt x="12000" y="3000"/>
                    <a:pt x="11657" y="3000"/>
                  </a:cubicBezTo>
                  <a:cubicBezTo>
                    <a:pt x="11657" y="3000"/>
                    <a:pt x="11657" y="3000"/>
                    <a:pt x="11314" y="3000"/>
                  </a:cubicBezTo>
                  <a:cubicBezTo>
                    <a:pt x="11314" y="3000"/>
                    <a:pt x="11314" y="3000"/>
                    <a:pt x="11314" y="2400"/>
                  </a:cubicBezTo>
                  <a:cubicBezTo>
                    <a:pt x="10971" y="2400"/>
                    <a:pt x="10971" y="2400"/>
                    <a:pt x="10629" y="2400"/>
                  </a:cubicBezTo>
                  <a:cubicBezTo>
                    <a:pt x="10629" y="2400"/>
                    <a:pt x="10286" y="2400"/>
                    <a:pt x="10286" y="2400"/>
                  </a:cubicBezTo>
                  <a:cubicBezTo>
                    <a:pt x="10286" y="2400"/>
                    <a:pt x="10286" y="2400"/>
                    <a:pt x="10286" y="2400"/>
                  </a:cubicBezTo>
                  <a:cubicBezTo>
                    <a:pt x="10286" y="2400"/>
                    <a:pt x="10286" y="1800"/>
                    <a:pt x="10286" y="1800"/>
                  </a:cubicBezTo>
                  <a:cubicBezTo>
                    <a:pt x="10286" y="1800"/>
                    <a:pt x="9943" y="1800"/>
                    <a:pt x="9943" y="1200"/>
                  </a:cubicBezTo>
                  <a:cubicBezTo>
                    <a:pt x="9943" y="1200"/>
                    <a:pt x="9943" y="1200"/>
                    <a:pt x="9943" y="600"/>
                  </a:cubicBezTo>
                  <a:cubicBezTo>
                    <a:pt x="9943" y="600"/>
                    <a:pt x="9943" y="600"/>
                    <a:pt x="9600" y="600"/>
                  </a:cubicBezTo>
                  <a:cubicBezTo>
                    <a:pt x="9600" y="600"/>
                    <a:pt x="9600" y="600"/>
                    <a:pt x="9600" y="600"/>
                  </a:cubicBezTo>
                  <a:cubicBezTo>
                    <a:pt x="9600" y="600"/>
                    <a:pt x="9600" y="600"/>
                    <a:pt x="9600" y="600"/>
                  </a:cubicBezTo>
                  <a:cubicBezTo>
                    <a:pt x="9600" y="600"/>
                    <a:pt x="9257" y="600"/>
                    <a:pt x="9257" y="600"/>
                  </a:cubicBezTo>
                  <a:cubicBezTo>
                    <a:pt x="8914" y="600"/>
                    <a:pt x="9257" y="1200"/>
                    <a:pt x="9257" y="1800"/>
                  </a:cubicBezTo>
                  <a:cubicBezTo>
                    <a:pt x="8914" y="1800"/>
                    <a:pt x="9257" y="1800"/>
                    <a:pt x="8914" y="1800"/>
                  </a:cubicBezTo>
                  <a:cubicBezTo>
                    <a:pt x="8914" y="1800"/>
                    <a:pt x="8914" y="1800"/>
                    <a:pt x="8571" y="1800"/>
                  </a:cubicBezTo>
                  <a:cubicBezTo>
                    <a:pt x="8571" y="1800"/>
                    <a:pt x="8571" y="2400"/>
                    <a:pt x="8229" y="2400"/>
                  </a:cubicBezTo>
                  <a:cubicBezTo>
                    <a:pt x="7886" y="1800"/>
                    <a:pt x="8229" y="1800"/>
                    <a:pt x="7886" y="1200"/>
                  </a:cubicBezTo>
                  <a:cubicBezTo>
                    <a:pt x="8229" y="1200"/>
                    <a:pt x="7886" y="1200"/>
                    <a:pt x="7886" y="1200"/>
                  </a:cubicBezTo>
                  <a:cubicBezTo>
                    <a:pt x="7886" y="1200"/>
                    <a:pt x="7886" y="1200"/>
                    <a:pt x="7886" y="1200"/>
                  </a:cubicBezTo>
                  <a:cubicBezTo>
                    <a:pt x="7886" y="1200"/>
                    <a:pt x="7886" y="1200"/>
                    <a:pt x="7886" y="600"/>
                  </a:cubicBezTo>
                  <a:cubicBezTo>
                    <a:pt x="7886" y="600"/>
                    <a:pt x="7543" y="600"/>
                    <a:pt x="7543" y="0"/>
                  </a:cubicBezTo>
                  <a:cubicBezTo>
                    <a:pt x="7543" y="600"/>
                    <a:pt x="7200" y="0"/>
                    <a:pt x="7200" y="0"/>
                  </a:cubicBezTo>
                  <a:cubicBezTo>
                    <a:pt x="6857" y="0"/>
                    <a:pt x="6514" y="600"/>
                    <a:pt x="6857" y="600"/>
                  </a:cubicBezTo>
                  <a:cubicBezTo>
                    <a:pt x="6857" y="1200"/>
                    <a:pt x="7200" y="1200"/>
                    <a:pt x="7200" y="1200"/>
                  </a:cubicBezTo>
                  <a:cubicBezTo>
                    <a:pt x="7200" y="1800"/>
                    <a:pt x="6857" y="1800"/>
                    <a:pt x="6857" y="1800"/>
                  </a:cubicBezTo>
                  <a:cubicBezTo>
                    <a:pt x="6514" y="1800"/>
                    <a:pt x="6171" y="2400"/>
                    <a:pt x="6171" y="2400"/>
                  </a:cubicBezTo>
                  <a:cubicBezTo>
                    <a:pt x="5829" y="2400"/>
                    <a:pt x="5829" y="2400"/>
                    <a:pt x="5829" y="2400"/>
                  </a:cubicBezTo>
                  <a:cubicBezTo>
                    <a:pt x="5486" y="3000"/>
                    <a:pt x="5486" y="3000"/>
                    <a:pt x="5486" y="3000"/>
                  </a:cubicBezTo>
                  <a:cubicBezTo>
                    <a:pt x="5143" y="3000"/>
                    <a:pt x="4800" y="3000"/>
                    <a:pt x="4457" y="3000"/>
                  </a:cubicBezTo>
                  <a:cubicBezTo>
                    <a:pt x="4457" y="3000"/>
                    <a:pt x="4457" y="3600"/>
                    <a:pt x="4457" y="3600"/>
                  </a:cubicBezTo>
                  <a:cubicBezTo>
                    <a:pt x="4457" y="4200"/>
                    <a:pt x="4457" y="3600"/>
                    <a:pt x="4114" y="4200"/>
                  </a:cubicBezTo>
                  <a:cubicBezTo>
                    <a:pt x="4114" y="4200"/>
                    <a:pt x="4114" y="3600"/>
                    <a:pt x="4114" y="3600"/>
                  </a:cubicBezTo>
                  <a:cubicBezTo>
                    <a:pt x="3771" y="4200"/>
                    <a:pt x="3771" y="4200"/>
                    <a:pt x="3771" y="4200"/>
                  </a:cubicBezTo>
                  <a:cubicBezTo>
                    <a:pt x="3771" y="4200"/>
                    <a:pt x="3771" y="4200"/>
                    <a:pt x="3771" y="4200"/>
                  </a:cubicBezTo>
                  <a:cubicBezTo>
                    <a:pt x="3429" y="4200"/>
                    <a:pt x="3429" y="4800"/>
                    <a:pt x="3429" y="4800"/>
                  </a:cubicBezTo>
                  <a:cubicBezTo>
                    <a:pt x="3429" y="4800"/>
                    <a:pt x="3086" y="4800"/>
                    <a:pt x="3086" y="4800"/>
                  </a:cubicBezTo>
                  <a:cubicBezTo>
                    <a:pt x="2743" y="5400"/>
                    <a:pt x="3086" y="5400"/>
                    <a:pt x="2743" y="5400"/>
                  </a:cubicBezTo>
                  <a:cubicBezTo>
                    <a:pt x="2743" y="6000"/>
                    <a:pt x="2400" y="5400"/>
                    <a:pt x="2400" y="5400"/>
                  </a:cubicBezTo>
                  <a:cubicBezTo>
                    <a:pt x="2057" y="5400"/>
                    <a:pt x="2057" y="6000"/>
                    <a:pt x="2057" y="6000"/>
                  </a:cubicBezTo>
                  <a:cubicBezTo>
                    <a:pt x="1714" y="6000"/>
                    <a:pt x="1371" y="6000"/>
                    <a:pt x="1371" y="6000"/>
                  </a:cubicBezTo>
                  <a:cubicBezTo>
                    <a:pt x="1029" y="6000"/>
                    <a:pt x="1029" y="6600"/>
                    <a:pt x="1029" y="6600"/>
                  </a:cubicBezTo>
                  <a:cubicBezTo>
                    <a:pt x="1029" y="6600"/>
                    <a:pt x="686" y="7200"/>
                    <a:pt x="686" y="7200"/>
                  </a:cubicBezTo>
                  <a:cubicBezTo>
                    <a:pt x="686" y="7800"/>
                    <a:pt x="686" y="8400"/>
                    <a:pt x="343" y="7200"/>
                  </a:cubicBezTo>
                  <a:cubicBezTo>
                    <a:pt x="343" y="7200"/>
                    <a:pt x="343" y="7200"/>
                    <a:pt x="343" y="7200"/>
                  </a:cubicBezTo>
                  <a:cubicBezTo>
                    <a:pt x="343" y="6600"/>
                    <a:pt x="343" y="6600"/>
                    <a:pt x="0" y="6600"/>
                  </a:cubicBezTo>
                  <a:cubicBezTo>
                    <a:pt x="343" y="6600"/>
                    <a:pt x="0" y="7200"/>
                    <a:pt x="0" y="7200"/>
                  </a:cubicBezTo>
                  <a:cubicBezTo>
                    <a:pt x="0" y="7200"/>
                    <a:pt x="343" y="7200"/>
                    <a:pt x="343" y="7800"/>
                  </a:cubicBezTo>
                  <a:cubicBezTo>
                    <a:pt x="343" y="7800"/>
                    <a:pt x="343" y="8400"/>
                    <a:pt x="343" y="8400"/>
                  </a:cubicBezTo>
                  <a:cubicBezTo>
                    <a:pt x="686" y="9000"/>
                    <a:pt x="686" y="9000"/>
                    <a:pt x="686" y="9000"/>
                  </a:cubicBezTo>
                  <a:cubicBezTo>
                    <a:pt x="686" y="9000"/>
                    <a:pt x="1029" y="9000"/>
                    <a:pt x="1029" y="9600"/>
                  </a:cubicBezTo>
                  <a:cubicBezTo>
                    <a:pt x="1029" y="9600"/>
                    <a:pt x="1029" y="9600"/>
                    <a:pt x="1029" y="9600"/>
                  </a:cubicBezTo>
                  <a:cubicBezTo>
                    <a:pt x="1371" y="9600"/>
                    <a:pt x="1029" y="9600"/>
                    <a:pt x="1029" y="9600"/>
                  </a:cubicBezTo>
                  <a:cubicBezTo>
                    <a:pt x="1371" y="10200"/>
                    <a:pt x="1371" y="9600"/>
                    <a:pt x="1371" y="10200"/>
                  </a:cubicBezTo>
                  <a:cubicBezTo>
                    <a:pt x="1371" y="10800"/>
                    <a:pt x="1371" y="10800"/>
                    <a:pt x="1029" y="10800"/>
                  </a:cubicBezTo>
                  <a:cubicBezTo>
                    <a:pt x="1029" y="10800"/>
                    <a:pt x="1029" y="11400"/>
                    <a:pt x="1029" y="11400"/>
                  </a:cubicBezTo>
                  <a:cubicBezTo>
                    <a:pt x="1029" y="11400"/>
                    <a:pt x="1029" y="12000"/>
                    <a:pt x="1029" y="12000"/>
                  </a:cubicBezTo>
                  <a:cubicBezTo>
                    <a:pt x="1371" y="12000"/>
                    <a:pt x="1371" y="12600"/>
                    <a:pt x="1371" y="12600"/>
                  </a:cubicBezTo>
                  <a:cubicBezTo>
                    <a:pt x="1371" y="13200"/>
                    <a:pt x="1371" y="13200"/>
                    <a:pt x="1714" y="13200"/>
                  </a:cubicBezTo>
                  <a:cubicBezTo>
                    <a:pt x="1714" y="13200"/>
                    <a:pt x="1714" y="13200"/>
                    <a:pt x="1714" y="13200"/>
                  </a:cubicBezTo>
                  <a:cubicBezTo>
                    <a:pt x="1714" y="13800"/>
                    <a:pt x="1714" y="13800"/>
                    <a:pt x="1714" y="13800"/>
                  </a:cubicBezTo>
                  <a:cubicBezTo>
                    <a:pt x="2057" y="14400"/>
                    <a:pt x="2057" y="15000"/>
                    <a:pt x="2400" y="15000"/>
                  </a:cubicBezTo>
                  <a:cubicBezTo>
                    <a:pt x="2400" y="14400"/>
                    <a:pt x="3086" y="16200"/>
                    <a:pt x="3086" y="16200"/>
                  </a:cubicBezTo>
                  <a:cubicBezTo>
                    <a:pt x="3429" y="16800"/>
                    <a:pt x="3429" y="16800"/>
                    <a:pt x="3771" y="16800"/>
                  </a:cubicBezTo>
                  <a:cubicBezTo>
                    <a:pt x="4114" y="17400"/>
                    <a:pt x="4114" y="17400"/>
                    <a:pt x="4114" y="17400"/>
                  </a:cubicBezTo>
                  <a:cubicBezTo>
                    <a:pt x="4114" y="18000"/>
                    <a:pt x="4114" y="18000"/>
                    <a:pt x="4457" y="18000"/>
                  </a:cubicBezTo>
                  <a:cubicBezTo>
                    <a:pt x="4457" y="17400"/>
                    <a:pt x="5486" y="19800"/>
                    <a:pt x="5486" y="19800"/>
                  </a:cubicBezTo>
                  <a:cubicBezTo>
                    <a:pt x="5829" y="20400"/>
                    <a:pt x="6171" y="20400"/>
                    <a:pt x="6171" y="20400"/>
                  </a:cubicBezTo>
                  <a:cubicBezTo>
                    <a:pt x="6171" y="21000"/>
                    <a:pt x="6171" y="21000"/>
                    <a:pt x="6514" y="21000"/>
                  </a:cubicBezTo>
                  <a:cubicBezTo>
                    <a:pt x="6514" y="21000"/>
                    <a:pt x="6857" y="21600"/>
                    <a:pt x="7200" y="21600"/>
                  </a:cubicBezTo>
                  <a:cubicBezTo>
                    <a:pt x="7200" y="21600"/>
                    <a:pt x="7200" y="21000"/>
                    <a:pt x="7543" y="21000"/>
                  </a:cubicBezTo>
                  <a:cubicBezTo>
                    <a:pt x="7543" y="21000"/>
                    <a:pt x="7543" y="21000"/>
                    <a:pt x="7543" y="21000"/>
                  </a:cubicBezTo>
                  <a:cubicBezTo>
                    <a:pt x="7886" y="21000"/>
                    <a:pt x="7886" y="21000"/>
                    <a:pt x="7886" y="21000"/>
                  </a:cubicBezTo>
                  <a:cubicBezTo>
                    <a:pt x="8229" y="21000"/>
                    <a:pt x="8229" y="21600"/>
                    <a:pt x="8229" y="21000"/>
                  </a:cubicBezTo>
                  <a:cubicBezTo>
                    <a:pt x="8229" y="20400"/>
                    <a:pt x="8229" y="20400"/>
                    <a:pt x="8571" y="19800"/>
                  </a:cubicBezTo>
                  <a:cubicBezTo>
                    <a:pt x="8571" y="19800"/>
                    <a:pt x="8571" y="19800"/>
                    <a:pt x="8571" y="19800"/>
                  </a:cubicBezTo>
                  <a:cubicBezTo>
                    <a:pt x="8914" y="19800"/>
                    <a:pt x="8914" y="19800"/>
                    <a:pt x="8914" y="19800"/>
                  </a:cubicBezTo>
                  <a:cubicBezTo>
                    <a:pt x="9257" y="19200"/>
                    <a:pt x="8914" y="18600"/>
                    <a:pt x="9257" y="18600"/>
                  </a:cubicBezTo>
                  <a:cubicBezTo>
                    <a:pt x="9257" y="18000"/>
                    <a:pt x="9257" y="18000"/>
                    <a:pt x="9257" y="18000"/>
                  </a:cubicBezTo>
                  <a:cubicBezTo>
                    <a:pt x="9600" y="17400"/>
                    <a:pt x="9600" y="18000"/>
                    <a:pt x="9600" y="18000"/>
                  </a:cubicBezTo>
                  <a:cubicBezTo>
                    <a:pt x="9943" y="18000"/>
                    <a:pt x="9943" y="18000"/>
                    <a:pt x="9943" y="18000"/>
                  </a:cubicBezTo>
                  <a:cubicBezTo>
                    <a:pt x="10286" y="18000"/>
                    <a:pt x="10971" y="18600"/>
                    <a:pt x="11314" y="18600"/>
                  </a:cubicBezTo>
                  <a:cubicBezTo>
                    <a:pt x="11657" y="19200"/>
                    <a:pt x="11657" y="18600"/>
                    <a:pt x="11657" y="18600"/>
                  </a:cubicBezTo>
                  <a:cubicBezTo>
                    <a:pt x="12000" y="18600"/>
                    <a:pt x="12000" y="19200"/>
                    <a:pt x="12000" y="19200"/>
                  </a:cubicBezTo>
                  <a:cubicBezTo>
                    <a:pt x="12000" y="19200"/>
                    <a:pt x="12000" y="19200"/>
                    <a:pt x="12000" y="19200"/>
                  </a:cubicBezTo>
                  <a:cubicBezTo>
                    <a:pt x="12343" y="19200"/>
                    <a:pt x="12343" y="19800"/>
                    <a:pt x="12686" y="19800"/>
                  </a:cubicBezTo>
                  <a:cubicBezTo>
                    <a:pt x="13029" y="19800"/>
                    <a:pt x="13371" y="19800"/>
                    <a:pt x="13714" y="19800"/>
                  </a:cubicBezTo>
                  <a:cubicBezTo>
                    <a:pt x="13714" y="19800"/>
                    <a:pt x="13714" y="19200"/>
                    <a:pt x="14057" y="19200"/>
                  </a:cubicBezTo>
                  <a:cubicBezTo>
                    <a:pt x="14057" y="19200"/>
                    <a:pt x="14400" y="19200"/>
                    <a:pt x="14400" y="19800"/>
                  </a:cubicBezTo>
                  <a:cubicBezTo>
                    <a:pt x="14400" y="19800"/>
                    <a:pt x="14400" y="19800"/>
                    <a:pt x="14400" y="19800"/>
                  </a:cubicBezTo>
                  <a:cubicBezTo>
                    <a:pt x="14743" y="19800"/>
                    <a:pt x="14743" y="19800"/>
                    <a:pt x="15086" y="20400"/>
                  </a:cubicBezTo>
                  <a:cubicBezTo>
                    <a:pt x="15086" y="20400"/>
                    <a:pt x="15086" y="20400"/>
                    <a:pt x="15086" y="20400"/>
                  </a:cubicBezTo>
                  <a:cubicBezTo>
                    <a:pt x="15429" y="20400"/>
                    <a:pt x="15086" y="21000"/>
                    <a:pt x="15429" y="21000"/>
                  </a:cubicBezTo>
                  <a:cubicBezTo>
                    <a:pt x="15429" y="20400"/>
                    <a:pt x="15771" y="18600"/>
                    <a:pt x="16457" y="19200"/>
                  </a:cubicBezTo>
                  <a:cubicBezTo>
                    <a:pt x="16457" y="19200"/>
                    <a:pt x="16457" y="19200"/>
                    <a:pt x="16800" y="19200"/>
                  </a:cubicBezTo>
                  <a:cubicBezTo>
                    <a:pt x="16800" y="19200"/>
                    <a:pt x="16800" y="19200"/>
                    <a:pt x="17143" y="19200"/>
                  </a:cubicBezTo>
                  <a:cubicBezTo>
                    <a:pt x="17143" y="19200"/>
                    <a:pt x="17143" y="19200"/>
                    <a:pt x="17143" y="19200"/>
                  </a:cubicBezTo>
                  <a:cubicBezTo>
                    <a:pt x="17143" y="19200"/>
                    <a:pt x="17143" y="19200"/>
                    <a:pt x="17486" y="19200"/>
                  </a:cubicBezTo>
                  <a:cubicBezTo>
                    <a:pt x="17486" y="19200"/>
                    <a:pt x="17829" y="19200"/>
                    <a:pt x="17829" y="18600"/>
                  </a:cubicBezTo>
                  <a:cubicBezTo>
                    <a:pt x="17829" y="18600"/>
                    <a:pt x="18171" y="18600"/>
                    <a:pt x="18171" y="18600"/>
                  </a:cubicBezTo>
                  <a:cubicBezTo>
                    <a:pt x="18171" y="18000"/>
                    <a:pt x="18171" y="18600"/>
                    <a:pt x="18514" y="18000"/>
                  </a:cubicBezTo>
                  <a:cubicBezTo>
                    <a:pt x="18514" y="18000"/>
                    <a:pt x="18514" y="18000"/>
                    <a:pt x="18514" y="17400"/>
                  </a:cubicBezTo>
                  <a:cubicBezTo>
                    <a:pt x="18857" y="17400"/>
                    <a:pt x="18857" y="17400"/>
                    <a:pt x="18857" y="17400"/>
                  </a:cubicBezTo>
                  <a:cubicBezTo>
                    <a:pt x="19200" y="16800"/>
                    <a:pt x="19200" y="16200"/>
                    <a:pt x="19200" y="15600"/>
                  </a:cubicBezTo>
                  <a:cubicBezTo>
                    <a:pt x="19543" y="15000"/>
                    <a:pt x="20229" y="15000"/>
                    <a:pt x="19886" y="14400"/>
                  </a:cubicBezTo>
                  <a:cubicBezTo>
                    <a:pt x="20229" y="14400"/>
                    <a:pt x="20229" y="14400"/>
                    <a:pt x="20229" y="13800"/>
                  </a:cubicBezTo>
                  <a:cubicBezTo>
                    <a:pt x="20571" y="13800"/>
                    <a:pt x="20229" y="13800"/>
                    <a:pt x="20571" y="13800"/>
                  </a:cubicBezTo>
                  <a:cubicBezTo>
                    <a:pt x="20914" y="13800"/>
                    <a:pt x="21600" y="13800"/>
                    <a:pt x="21257" y="132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3" name="Shape 804">
              <a:extLst>
                <a:ext uri="{FF2B5EF4-FFF2-40B4-BE49-F238E27FC236}">
                  <a16:creationId xmlns:a16="http://schemas.microsoft.com/office/drawing/2014/main" id="{696321B2-9219-4293-A858-F3262F7E72FB}"/>
                </a:ext>
              </a:extLst>
            </p:cNvPr>
            <p:cNvSpPr/>
            <p:nvPr/>
          </p:nvSpPr>
          <p:spPr>
            <a:xfrm>
              <a:off x="8549182" y="9978858"/>
              <a:ext cx="346993" cy="210742"/>
            </a:xfrm>
            <a:custGeom>
              <a:avLst/>
              <a:gdLst/>
              <a:ahLst/>
              <a:cxnLst>
                <a:cxn ang="0">
                  <a:pos x="wd2" y="hd2"/>
                </a:cxn>
                <a:cxn ang="5400000">
                  <a:pos x="wd2" y="hd2"/>
                </a:cxn>
                <a:cxn ang="10800000">
                  <a:pos x="wd2" y="hd2"/>
                </a:cxn>
                <a:cxn ang="16200000">
                  <a:pos x="wd2" y="hd2"/>
                </a:cxn>
              </a:cxnLst>
              <a:rect l="0" t="0" r="r" b="b"/>
              <a:pathLst>
                <a:path w="21055" h="21600" extrusionOk="0">
                  <a:moveTo>
                    <a:pt x="21055" y="0"/>
                  </a:moveTo>
                  <a:cubicBezTo>
                    <a:pt x="19091" y="1662"/>
                    <a:pt x="18110" y="3323"/>
                    <a:pt x="17128" y="3323"/>
                  </a:cubicBezTo>
                  <a:cubicBezTo>
                    <a:pt x="16146" y="4985"/>
                    <a:pt x="14182" y="4985"/>
                    <a:pt x="13200" y="6646"/>
                  </a:cubicBezTo>
                  <a:cubicBezTo>
                    <a:pt x="13200" y="6646"/>
                    <a:pt x="13200" y="6646"/>
                    <a:pt x="12219" y="6646"/>
                  </a:cubicBezTo>
                  <a:cubicBezTo>
                    <a:pt x="11237" y="6646"/>
                    <a:pt x="10255" y="6646"/>
                    <a:pt x="10255" y="6646"/>
                  </a:cubicBezTo>
                  <a:cubicBezTo>
                    <a:pt x="8291" y="6646"/>
                    <a:pt x="7310" y="6646"/>
                    <a:pt x="5346" y="6646"/>
                  </a:cubicBezTo>
                  <a:cubicBezTo>
                    <a:pt x="5346" y="6646"/>
                    <a:pt x="6328" y="9969"/>
                    <a:pt x="5346" y="9969"/>
                  </a:cubicBezTo>
                  <a:cubicBezTo>
                    <a:pt x="4364" y="11631"/>
                    <a:pt x="3382" y="9969"/>
                    <a:pt x="3382" y="9969"/>
                  </a:cubicBezTo>
                  <a:cubicBezTo>
                    <a:pt x="2400" y="9969"/>
                    <a:pt x="2400" y="11631"/>
                    <a:pt x="1419" y="11631"/>
                  </a:cubicBezTo>
                  <a:cubicBezTo>
                    <a:pt x="437" y="13292"/>
                    <a:pt x="437" y="11631"/>
                    <a:pt x="437" y="11631"/>
                  </a:cubicBezTo>
                  <a:cubicBezTo>
                    <a:pt x="-545" y="11631"/>
                    <a:pt x="437" y="14954"/>
                    <a:pt x="437" y="14954"/>
                  </a:cubicBezTo>
                  <a:cubicBezTo>
                    <a:pt x="437" y="16615"/>
                    <a:pt x="1419" y="18277"/>
                    <a:pt x="1419" y="18277"/>
                  </a:cubicBezTo>
                  <a:cubicBezTo>
                    <a:pt x="2400" y="19938"/>
                    <a:pt x="3382" y="19938"/>
                    <a:pt x="4364" y="19938"/>
                  </a:cubicBezTo>
                  <a:cubicBezTo>
                    <a:pt x="5346" y="19938"/>
                    <a:pt x="6328" y="19938"/>
                    <a:pt x="6328" y="21600"/>
                  </a:cubicBezTo>
                  <a:cubicBezTo>
                    <a:pt x="6328" y="21600"/>
                    <a:pt x="6328" y="21600"/>
                    <a:pt x="6328" y="21600"/>
                  </a:cubicBezTo>
                  <a:cubicBezTo>
                    <a:pt x="5346" y="18277"/>
                    <a:pt x="10255" y="19938"/>
                    <a:pt x="10255" y="18277"/>
                  </a:cubicBezTo>
                  <a:cubicBezTo>
                    <a:pt x="10255" y="18277"/>
                    <a:pt x="12219" y="16615"/>
                    <a:pt x="12219" y="16615"/>
                  </a:cubicBezTo>
                  <a:cubicBezTo>
                    <a:pt x="12219" y="16615"/>
                    <a:pt x="12219" y="14954"/>
                    <a:pt x="13200" y="13292"/>
                  </a:cubicBezTo>
                  <a:cubicBezTo>
                    <a:pt x="13200" y="13292"/>
                    <a:pt x="14182" y="14954"/>
                    <a:pt x="14182" y="14954"/>
                  </a:cubicBezTo>
                  <a:cubicBezTo>
                    <a:pt x="15164" y="14954"/>
                    <a:pt x="15164" y="13292"/>
                    <a:pt x="16146" y="13292"/>
                  </a:cubicBezTo>
                  <a:cubicBezTo>
                    <a:pt x="16146" y="13292"/>
                    <a:pt x="16146" y="14954"/>
                    <a:pt x="16146" y="14954"/>
                  </a:cubicBezTo>
                  <a:cubicBezTo>
                    <a:pt x="16146" y="13292"/>
                    <a:pt x="15164" y="11631"/>
                    <a:pt x="15164" y="9969"/>
                  </a:cubicBezTo>
                  <a:cubicBezTo>
                    <a:pt x="14182" y="9969"/>
                    <a:pt x="14182" y="8308"/>
                    <a:pt x="15164" y="8308"/>
                  </a:cubicBezTo>
                  <a:cubicBezTo>
                    <a:pt x="15164" y="6646"/>
                    <a:pt x="15164" y="8308"/>
                    <a:pt x="16146" y="8308"/>
                  </a:cubicBezTo>
                  <a:cubicBezTo>
                    <a:pt x="17128" y="6646"/>
                    <a:pt x="18110" y="4985"/>
                    <a:pt x="19091" y="3323"/>
                  </a:cubicBezTo>
                  <a:cubicBezTo>
                    <a:pt x="20073" y="3323"/>
                    <a:pt x="21055" y="1662"/>
                    <a:pt x="21055" y="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4" name="Shape 805">
              <a:extLst>
                <a:ext uri="{FF2B5EF4-FFF2-40B4-BE49-F238E27FC236}">
                  <a16:creationId xmlns:a16="http://schemas.microsoft.com/office/drawing/2014/main" id="{6993A01C-3CCB-40AD-BA38-717A6668BB12}"/>
                </a:ext>
              </a:extLst>
            </p:cNvPr>
            <p:cNvSpPr/>
            <p:nvPr/>
          </p:nvSpPr>
          <p:spPr>
            <a:xfrm>
              <a:off x="5720822" y="7821403"/>
              <a:ext cx="897074" cy="873078"/>
            </a:xfrm>
            <a:custGeom>
              <a:avLst/>
              <a:gdLst/>
              <a:ahLst/>
              <a:cxnLst>
                <a:cxn ang="0">
                  <a:pos x="wd2" y="hd2"/>
                </a:cxn>
                <a:cxn ang="5400000">
                  <a:pos x="wd2" y="hd2"/>
                </a:cxn>
                <a:cxn ang="10800000">
                  <a:pos x="wd2" y="hd2"/>
                </a:cxn>
                <a:cxn ang="16200000">
                  <a:pos x="wd2" y="hd2"/>
                </a:cxn>
              </a:cxnLst>
              <a:rect l="0" t="0" r="r" b="b"/>
              <a:pathLst>
                <a:path w="21600" h="21500" extrusionOk="0">
                  <a:moveTo>
                    <a:pt x="13353" y="18700"/>
                  </a:moveTo>
                  <a:cubicBezTo>
                    <a:pt x="12960" y="18300"/>
                    <a:pt x="12567" y="18700"/>
                    <a:pt x="12175" y="18700"/>
                  </a:cubicBezTo>
                  <a:cubicBezTo>
                    <a:pt x="12175" y="18700"/>
                    <a:pt x="11782" y="18300"/>
                    <a:pt x="11389" y="18300"/>
                  </a:cubicBezTo>
                  <a:cubicBezTo>
                    <a:pt x="11389" y="18300"/>
                    <a:pt x="11389" y="18700"/>
                    <a:pt x="11782" y="18700"/>
                  </a:cubicBezTo>
                  <a:cubicBezTo>
                    <a:pt x="11782" y="18700"/>
                    <a:pt x="11389" y="18700"/>
                    <a:pt x="11389" y="18700"/>
                  </a:cubicBezTo>
                  <a:cubicBezTo>
                    <a:pt x="11782" y="19100"/>
                    <a:pt x="12960" y="18700"/>
                    <a:pt x="13353" y="18700"/>
                  </a:cubicBezTo>
                  <a:cubicBezTo>
                    <a:pt x="13353" y="18700"/>
                    <a:pt x="13353" y="18700"/>
                    <a:pt x="13353" y="18700"/>
                  </a:cubicBezTo>
                  <a:close/>
                  <a:moveTo>
                    <a:pt x="18065" y="21100"/>
                  </a:moveTo>
                  <a:cubicBezTo>
                    <a:pt x="18065" y="21100"/>
                    <a:pt x="18065" y="20700"/>
                    <a:pt x="18065" y="20700"/>
                  </a:cubicBezTo>
                  <a:cubicBezTo>
                    <a:pt x="18065" y="20700"/>
                    <a:pt x="17673" y="20300"/>
                    <a:pt x="17673" y="20300"/>
                  </a:cubicBezTo>
                  <a:cubicBezTo>
                    <a:pt x="17280" y="20300"/>
                    <a:pt x="16887" y="19900"/>
                    <a:pt x="16495" y="19900"/>
                  </a:cubicBezTo>
                  <a:cubicBezTo>
                    <a:pt x="16102" y="19500"/>
                    <a:pt x="16102" y="19500"/>
                    <a:pt x="15709" y="19500"/>
                  </a:cubicBezTo>
                  <a:cubicBezTo>
                    <a:pt x="15709" y="19100"/>
                    <a:pt x="15709" y="19100"/>
                    <a:pt x="15709" y="19100"/>
                  </a:cubicBezTo>
                  <a:cubicBezTo>
                    <a:pt x="15709" y="18700"/>
                    <a:pt x="15316" y="18700"/>
                    <a:pt x="14924" y="19100"/>
                  </a:cubicBezTo>
                  <a:cubicBezTo>
                    <a:pt x="15316" y="19100"/>
                    <a:pt x="15316" y="19100"/>
                    <a:pt x="15316" y="19100"/>
                  </a:cubicBezTo>
                  <a:cubicBezTo>
                    <a:pt x="15316" y="19100"/>
                    <a:pt x="15316" y="19100"/>
                    <a:pt x="15316" y="19100"/>
                  </a:cubicBezTo>
                  <a:cubicBezTo>
                    <a:pt x="14924" y="19100"/>
                    <a:pt x="14531" y="19100"/>
                    <a:pt x="14531" y="18700"/>
                  </a:cubicBezTo>
                  <a:cubicBezTo>
                    <a:pt x="14138" y="18700"/>
                    <a:pt x="13745" y="18300"/>
                    <a:pt x="13353" y="18300"/>
                  </a:cubicBezTo>
                  <a:cubicBezTo>
                    <a:pt x="13353" y="18300"/>
                    <a:pt x="12960" y="18300"/>
                    <a:pt x="12567" y="18300"/>
                  </a:cubicBezTo>
                  <a:cubicBezTo>
                    <a:pt x="12960" y="18700"/>
                    <a:pt x="13353" y="18300"/>
                    <a:pt x="14138" y="18700"/>
                  </a:cubicBezTo>
                  <a:cubicBezTo>
                    <a:pt x="14138" y="18700"/>
                    <a:pt x="14138" y="19100"/>
                    <a:pt x="14531" y="19100"/>
                  </a:cubicBezTo>
                  <a:cubicBezTo>
                    <a:pt x="14924" y="19100"/>
                    <a:pt x="15316" y="19100"/>
                    <a:pt x="15316" y="19500"/>
                  </a:cubicBezTo>
                  <a:cubicBezTo>
                    <a:pt x="15316" y="19500"/>
                    <a:pt x="15316" y="19500"/>
                    <a:pt x="15316" y="19100"/>
                  </a:cubicBezTo>
                  <a:cubicBezTo>
                    <a:pt x="15316" y="19500"/>
                    <a:pt x="15709" y="19500"/>
                    <a:pt x="16102" y="19500"/>
                  </a:cubicBezTo>
                  <a:cubicBezTo>
                    <a:pt x="15709" y="19500"/>
                    <a:pt x="16495" y="19900"/>
                    <a:pt x="16495" y="19900"/>
                  </a:cubicBezTo>
                  <a:cubicBezTo>
                    <a:pt x="16495" y="19900"/>
                    <a:pt x="16495" y="19900"/>
                    <a:pt x="16495" y="19900"/>
                  </a:cubicBezTo>
                  <a:cubicBezTo>
                    <a:pt x="16495" y="19900"/>
                    <a:pt x="16495" y="19900"/>
                    <a:pt x="16495" y="19900"/>
                  </a:cubicBezTo>
                  <a:cubicBezTo>
                    <a:pt x="16495" y="20300"/>
                    <a:pt x="16887" y="20300"/>
                    <a:pt x="16887" y="20300"/>
                  </a:cubicBezTo>
                  <a:cubicBezTo>
                    <a:pt x="17280" y="20300"/>
                    <a:pt x="17280" y="20300"/>
                    <a:pt x="17280" y="20700"/>
                  </a:cubicBezTo>
                  <a:cubicBezTo>
                    <a:pt x="17280" y="21100"/>
                    <a:pt x="18065" y="21100"/>
                    <a:pt x="18065" y="21500"/>
                  </a:cubicBezTo>
                  <a:cubicBezTo>
                    <a:pt x="18065" y="21100"/>
                    <a:pt x="18065" y="21100"/>
                    <a:pt x="18065" y="21100"/>
                  </a:cubicBezTo>
                  <a:close/>
                  <a:moveTo>
                    <a:pt x="4713" y="9900"/>
                  </a:moveTo>
                  <a:cubicBezTo>
                    <a:pt x="4713" y="10300"/>
                    <a:pt x="5105" y="10300"/>
                    <a:pt x="5105" y="10700"/>
                  </a:cubicBezTo>
                  <a:cubicBezTo>
                    <a:pt x="5105" y="10700"/>
                    <a:pt x="5498" y="11500"/>
                    <a:pt x="5891" y="11500"/>
                  </a:cubicBezTo>
                  <a:cubicBezTo>
                    <a:pt x="5891" y="11500"/>
                    <a:pt x="5891" y="11500"/>
                    <a:pt x="5891" y="11500"/>
                  </a:cubicBezTo>
                  <a:cubicBezTo>
                    <a:pt x="5891" y="11500"/>
                    <a:pt x="5891" y="11900"/>
                    <a:pt x="5891" y="11900"/>
                  </a:cubicBezTo>
                  <a:cubicBezTo>
                    <a:pt x="5891" y="11900"/>
                    <a:pt x="5891" y="11500"/>
                    <a:pt x="5891" y="11500"/>
                  </a:cubicBezTo>
                  <a:cubicBezTo>
                    <a:pt x="5891" y="11500"/>
                    <a:pt x="6284" y="11500"/>
                    <a:pt x="6284" y="11900"/>
                  </a:cubicBezTo>
                  <a:cubicBezTo>
                    <a:pt x="6284" y="11900"/>
                    <a:pt x="6284" y="11500"/>
                    <a:pt x="6284" y="11500"/>
                  </a:cubicBezTo>
                  <a:cubicBezTo>
                    <a:pt x="6284" y="11500"/>
                    <a:pt x="6284" y="11500"/>
                    <a:pt x="6284" y="11500"/>
                  </a:cubicBezTo>
                  <a:cubicBezTo>
                    <a:pt x="6284" y="11500"/>
                    <a:pt x="6284" y="11500"/>
                    <a:pt x="5891" y="11500"/>
                  </a:cubicBezTo>
                  <a:cubicBezTo>
                    <a:pt x="6284" y="11500"/>
                    <a:pt x="6284" y="11500"/>
                    <a:pt x="6284" y="11500"/>
                  </a:cubicBezTo>
                  <a:cubicBezTo>
                    <a:pt x="6284" y="11500"/>
                    <a:pt x="5891" y="11100"/>
                    <a:pt x="5498" y="10700"/>
                  </a:cubicBezTo>
                  <a:cubicBezTo>
                    <a:pt x="5498" y="11100"/>
                    <a:pt x="5891" y="11100"/>
                    <a:pt x="5891" y="11100"/>
                  </a:cubicBezTo>
                  <a:cubicBezTo>
                    <a:pt x="5498" y="11100"/>
                    <a:pt x="5498" y="10700"/>
                    <a:pt x="5105" y="10300"/>
                  </a:cubicBezTo>
                  <a:cubicBezTo>
                    <a:pt x="5498" y="10700"/>
                    <a:pt x="5498" y="10700"/>
                    <a:pt x="5891" y="10700"/>
                  </a:cubicBezTo>
                  <a:cubicBezTo>
                    <a:pt x="5498" y="10700"/>
                    <a:pt x="5105" y="10300"/>
                    <a:pt x="5105" y="10300"/>
                  </a:cubicBezTo>
                  <a:cubicBezTo>
                    <a:pt x="5105" y="10300"/>
                    <a:pt x="5105" y="10300"/>
                    <a:pt x="5105" y="10300"/>
                  </a:cubicBezTo>
                  <a:cubicBezTo>
                    <a:pt x="4713" y="10300"/>
                    <a:pt x="4713" y="9900"/>
                    <a:pt x="4320" y="9500"/>
                  </a:cubicBezTo>
                  <a:cubicBezTo>
                    <a:pt x="4713" y="9900"/>
                    <a:pt x="4713" y="9900"/>
                    <a:pt x="4713" y="9900"/>
                  </a:cubicBezTo>
                  <a:close/>
                  <a:moveTo>
                    <a:pt x="21600" y="7100"/>
                  </a:moveTo>
                  <a:cubicBezTo>
                    <a:pt x="21207" y="6700"/>
                    <a:pt x="20815" y="6700"/>
                    <a:pt x="20422" y="6700"/>
                  </a:cubicBezTo>
                  <a:cubicBezTo>
                    <a:pt x="20422" y="6700"/>
                    <a:pt x="20422" y="6300"/>
                    <a:pt x="20422" y="6300"/>
                  </a:cubicBezTo>
                  <a:cubicBezTo>
                    <a:pt x="20029" y="6300"/>
                    <a:pt x="20029" y="6300"/>
                    <a:pt x="20029" y="5900"/>
                  </a:cubicBezTo>
                  <a:cubicBezTo>
                    <a:pt x="20029" y="5900"/>
                    <a:pt x="20029" y="5900"/>
                    <a:pt x="20029" y="5900"/>
                  </a:cubicBezTo>
                  <a:cubicBezTo>
                    <a:pt x="20029" y="5900"/>
                    <a:pt x="20029" y="5900"/>
                    <a:pt x="20029" y="5500"/>
                  </a:cubicBezTo>
                  <a:cubicBezTo>
                    <a:pt x="20029" y="5500"/>
                    <a:pt x="20029" y="5500"/>
                    <a:pt x="20422" y="5500"/>
                  </a:cubicBezTo>
                  <a:cubicBezTo>
                    <a:pt x="20422" y="5500"/>
                    <a:pt x="20422" y="5500"/>
                    <a:pt x="20029" y="5100"/>
                  </a:cubicBezTo>
                  <a:cubicBezTo>
                    <a:pt x="20029" y="5100"/>
                    <a:pt x="20029" y="5500"/>
                    <a:pt x="19636" y="5500"/>
                  </a:cubicBezTo>
                  <a:cubicBezTo>
                    <a:pt x="19636" y="5100"/>
                    <a:pt x="19636" y="5100"/>
                    <a:pt x="19636" y="4700"/>
                  </a:cubicBezTo>
                  <a:cubicBezTo>
                    <a:pt x="19636" y="4300"/>
                    <a:pt x="19636" y="4700"/>
                    <a:pt x="19636" y="4300"/>
                  </a:cubicBezTo>
                  <a:cubicBezTo>
                    <a:pt x="19636" y="4300"/>
                    <a:pt x="19244" y="3900"/>
                    <a:pt x="19244" y="3900"/>
                  </a:cubicBezTo>
                  <a:cubicBezTo>
                    <a:pt x="19244" y="3500"/>
                    <a:pt x="19636" y="3500"/>
                    <a:pt x="19636" y="3500"/>
                  </a:cubicBezTo>
                  <a:cubicBezTo>
                    <a:pt x="19636" y="3500"/>
                    <a:pt x="19636" y="3500"/>
                    <a:pt x="19636" y="3100"/>
                  </a:cubicBezTo>
                  <a:cubicBezTo>
                    <a:pt x="19636" y="3500"/>
                    <a:pt x="19244" y="3500"/>
                    <a:pt x="19244" y="3500"/>
                  </a:cubicBezTo>
                  <a:cubicBezTo>
                    <a:pt x="19244" y="3900"/>
                    <a:pt x="18851" y="3500"/>
                    <a:pt x="18851" y="3500"/>
                  </a:cubicBezTo>
                  <a:cubicBezTo>
                    <a:pt x="18458" y="3500"/>
                    <a:pt x="18458" y="3500"/>
                    <a:pt x="18458" y="3500"/>
                  </a:cubicBezTo>
                  <a:cubicBezTo>
                    <a:pt x="18458" y="3900"/>
                    <a:pt x="18065" y="4300"/>
                    <a:pt x="17673" y="4300"/>
                  </a:cubicBezTo>
                  <a:cubicBezTo>
                    <a:pt x="17673" y="4300"/>
                    <a:pt x="17280" y="3900"/>
                    <a:pt x="16887" y="3900"/>
                  </a:cubicBezTo>
                  <a:cubicBezTo>
                    <a:pt x="16887" y="3900"/>
                    <a:pt x="16495" y="3900"/>
                    <a:pt x="16495" y="3900"/>
                  </a:cubicBezTo>
                  <a:cubicBezTo>
                    <a:pt x="16102" y="3900"/>
                    <a:pt x="16102" y="3900"/>
                    <a:pt x="15709" y="4300"/>
                  </a:cubicBezTo>
                  <a:cubicBezTo>
                    <a:pt x="15709" y="3900"/>
                    <a:pt x="15709" y="3900"/>
                    <a:pt x="15316" y="3900"/>
                  </a:cubicBezTo>
                  <a:cubicBezTo>
                    <a:pt x="15316" y="3900"/>
                    <a:pt x="15316" y="3900"/>
                    <a:pt x="15316" y="3900"/>
                  </a:cubicBezTo>
                  <a:cubicBezTo>
                    <a:pt x="14924" y="3500"/>
                    <a:pt x="14924" y="3500"/>
                    <a:pt x="14924" y="3500"/>
                  </a:cubicBezTo>
                  <a:cubicBezTo>
                    <a:pt x="14924" y="3100"/>
                    <a:pt x="14531" y="3100"/>
                    <a:pt x="14138" y="3100"/>
                  </a:cubicBezTo>
                  <a:cubicBezTo>
                    <a:pt x="14138" y="3100"/>
                    <a:pt x="13745" y="3100"/>
                    <a:pt x="13745" y="3100"/>
                  </a:cubicBezTo>
                  <a:cubicBezTo>
                    <a:pt x="13745" y="3100"/>
                    <a:pt x="13745" y="3100"/>
                    <a:pt x="13745" y="3100"/>
                  </a:cubicBezTo>
                  <a:cubicBezTo>
                    <a:pt x="13745" y="3100"/>
                    <a:pt x="13745" y="3100"/>
                    <a:pt x="13745" y="3100"/>
                  </a:cubicBezTo>
                  <a:cubicBezTo>
                    <a:pt x="13745" y="2700"/>
                    <a:pt x="13745" y="2300"/>
                    <a:pt x="13353" y="2300"/>
                  </a:cubicBezTo>
                  <a:cubicBezTo>
                    <a:pt x="13353" y="2300"/>
                    <a:pt x="12960" y="2300"/>
                    <a:pt x="12960" y="1900"/>
                  </a:cubicBezTo>
                  <a:cubicBezTo>
                    <a:pt x="12567" y="1900"/>
                    <a:pt x="12567" y="1500"/>
                    <a:pt x="12567" y="1500"/>
                  </a:cubicBezTo>
                  <a:cubicBezTo>
                    <a:pt x="12175" y="1100"/>
                    <a:pt x="12175" y="1100"/>
                    <a:pt x="12175" y="700"/>
                  </a:cubicBezTo>
                  <a:cubicBezTo>
                    <a:pt x="11782" y="700"/>
                    <a:pt x="11782" y="700"/>
                    <a:pt x="11782" y="700"/>
                  </a:cubicBezTo>
                  <a:cubicBezTo>
                    <a:pt x="11782" y="700"/>
                    <a:pt x="11389" y="300"/>
                    <a:pt x="11389" y="300"/>
                  </a:cubicBezTo>
                  <a:cubicBezTo>
                    <a:pt x="11389" y="300"/>
                    <a:pt x="10996" y="300"/>
                    <a:pt x="11389" y="300"/>
                  </a:cubicBezTo>
                  <a:cubicBezTo>
                    <a:pt x="10996" y="300"/>
                    <a:pt x="10996" y="300"/>
                    <a:pt x="10604" y="300"/>
                  </a:cubicBezTo>
                  <a:cubicBezTo>
                    <a:pt x="10604" y="-100"/>
                    <a:pt x="10211" y="-100"/>
                    <a:pt x="10211" y="300"/>
                  </a:cubicBezTo>
                  <a:cubicBezTo>
                    <a:pt x="9818" y="300"/>
                    <a:pt x="9818" y="300"/>
                    <a:pt x="9818" y="700"/>
                  </a:cubicBezTo>
                  <a:cubicBezTo>
                    <a:pt x="9818" y="700"/>
                    <a:pt x="10211" y="700"/>
                    <a:pt x="10211" y="1100"/>
                  </a:cubicBezTo>
                  <a:cubicBezTo>
                    <a:pt x="9818" y="1100"/>
                    <a:pt x="9818" y="700"/>
                    <a:pt x="9818" y="700"/>
                  </a:cubicBezTo>
                  <a:cubicBezTo>
                    <a:pt x="9425" y="700"/>
                    <a:pt x="9425" y="1100"/>
                    <a:pt x="9425" y="700"/>
                  </a:cubicBezTo>
                  <a:cubicBezTo>
                    <a:pt x="9425" y="1100"/>
                    <a:pt x="9033" y="1500"/>
                    <a:pt x="8640" y="1500"/>
                  </a:cubicBezTo>
                  <a:cubicBezTo>
                    <a:pt x="8640" y="1500"/>
                    <a:pt x="8247" y="1500"/>
                    <a:pt x="8247" y="1500"/>
                  </a:cubicBezTo>
                  <a:cubicBezTo>
                    <a:pt x="8247" y="1900"/>
                    <a:pt x="7855" y="1900"/>
                    <a:pt x="7855" y="1900"/>
                  </a:cubicBezTo>
                  <a:cubicBezTo>
                    <a:pt x="7855" y="1900"/>
                    <a:pt x="7462" y="2300"/>
                    <a:pt x="7462" y="2300"/>
                  </a:cubicBezTo>
                  <a:cubicBezTo>
                    <a:pt x="7855" y="2700"/>
                    <a:pt x="7855" y="2700"/>
                    <a:pt x="7855" y="2700"/>
                  </a:cubicBezTo>
                  <a:cubicBezTo>
                    <a:pt x="7855" y="2700"/>
                    <a:pt x="7855" y="3100"/>
                    <a:pt x="7855" y="3500"/>
                  </a:cubicBezTo>
                  <a:cubicBezTo>
                    <a:pt x="7855" y="3900"/>
                    <a:pt x="7855" y="3900"/>
                    <a:pt x="7462" y="3900"/>
                  </a:cubicBezTo>
                  <a:cubicBezTo>
                    <a:pt x="7069" y="3900"/>
                    <a:pt x="7069" y="3900"/>
                    <a:pt x="7069" y="3900"/>
                  </a:cubicBezTo>
                  <a:cubicBezTo>
                    <a:pt x="6676" y="4300"/>
                    <a:pt x="6284" y="4300"/>
                    <a:pt x="6284" y="4300"/>
                  </a:cubicBezTo>
                  <a:cubicBezTo>
                    <a:pt x="6284" y="4700"/>
                    <a:pt x="6676" y="4300"/>
                    <a:pt x="6676" y="4700"/>
                  </a:cubicBezTo>
                  <a:cubicBezTo>
                    <a:pt x="6284" y="4700"/>
                    <a:pt x="6284" y="5500"/>
                    <a:pt x="6676" y="5500"/>
                  </a:cubicBezTo>
                  <a:cubicBezTo>
                    <a:pt x="6284" y="6300"/>
                    <a:pt x="5891" y="5900"/>
                    <a:pt x="5498" y="5500"/>
                  </a:cubicBezTo>
                  <a:cubicBezTo>
                    <a:pt x="5498" y="5500"/>
                    <a:pt x="5105" y="5500"/>
                    <a:pt x="5105" y="5500"/>
                  </a:cubicBezTo>
                  <a:cubicBezTo>
                    <a:pt x="5105" y="5500"/>
                    <a:pt x="5105" y="5500"/>
                    <a:pt x="5105" y="5900"/>
                  </a:cubicBezTo>
                  <a:cubicBezTo>
                    <a:pt x="4713" y="5900"/>
                    <a:pt x="4320" y="5500"/>
                    <a:pt x="4320" y="5100"/>
                  </a:cubicBezTo>
                  <a:cubicBezTo>
                    <a:pt x="3927" y="5100"/>
                    <a:pt x="3927" y="4300"/>
                    <a:pt x="3535" y="5100"/>
                  </a:cubicBezTo>
                  <a:cubicBezTo>
                    <a:pt x="3535" y="5100"/>
                    <a:pt x="3535" y="5500"/>
                    <a:pt x="3535" y="5500"/>
                  </a:cubicBezTo>
                  <a:cubicBezTo>
                    <a:pt x="3142" y="5900"/>
                    <a:pt x="3142" y="5500"/>
                    <a:pt x="2749" y="5500"/>
                  </a:cubicBezTo>
                  <a:cubicBezTo>
                    <a:pt x="2356" y="5500"/>
                    <a:pt x="2356" y="5900"/>
                    <a:pt x="2356" y="5500"/>
                  </a:cubicBezTo>
                  <a:cubicBezTo>
                    <a:pt x="1964" y="5500"/>
                    <a:pt x="1964" y="5500"/>
                    <a:pt x="1571" y="5500"/>
                  </a:cubicBezTo>
                  <a:cubicBezTo>
                    <a:pt x="1571" y="5500"/>
                    <a:pt x="1964" y="5500"/>
                    <a:pt x="1571" y="5900"/>
                  </a:cubicBezTo>
                  <a:cubicBezTo>
                    <a:pt x="1571" y="5900"/>
                    <a:pt x="1178" y="5900"/>
                    <a:pt x="1178" y="5900"/>
                  </a:cubicBezTo>
                  <a:cubicBezTo>
                    <a:pt x="1178" y="5900"/>
                    <a:pt x="1178" y="5900"/>
                    <a:pt x="785" y="5900"/>
                  </a:cubicBezTo>
                  <a:cubicBezTo>
                    <a:pt x="785" y="5900"/>
                    <a:pt x="785" y="5900"/>
                    <a:pt x="393" y="5900"/>
                  </a:cubicBezTo>
                  <a:cubicBezTo>
                    <a:pt x="393" y="5900"/>
                    <a:pt x="393" y="5500"/>
                    <a:pt x="0" y="5500"/>
                  </a:cubicBezTo>
                  <a:cubicBezTo>
                    <a:pt x="0" y="5900"/>
                    <a:pt x="0" y="6300"/>
                    <a:pt x="393" y="6300"/>
                  </a:cubicBezTo>
                  <a:cubicBezTo>
                    <a:pt x="393" y="6700"/>
                    <a:pt x="393" y="6700"/>
                    <a:pt x="393" y="6700"/>
                  </a:cubicBezTo>
                  <a:cubicBezTo>
                    <a:pt x="393" y="6700"/>
                    <a:pt x="393" y="6700"/>
                    <a:pt x="393" y="6700"/>
                  </a:cubicBezTo>
                  <a:cubicBezTo>
                    <a:pt x="393" y="6700"/>
                    <a:pt x="393" y="7100"/>
                    <a:pt x="393" y="7100"/>
                  </a:cubicBezTo>
                  <a:cubicBezTo>
                    <a:pt x="393" y="7100"/>
                    <a:pt x="393" y="7100"/>
                    <a:pt x="393" y="7500"/>
                  </a:cubicBezTo>
                  <a:cubicBezTo>
                    <a:pt x="393" y="7500"/>
                    <a:pt x="785" y="7500"/>
                    <a:pt x="785" y="7500"/>
                  </a:cubicBezTo>
                  <a:cubicBezTo>
                    <a:pt x="785" y="7500"/>
                    <a:pt x="393" y="7500"/>
                    <a:pt x="393" y="7500"/>
                  </a:cubicBezTo>
                  <a:cubicBezTo>
                    <a:pt x="393" y="7500"/>
                    <a:pt x="393" y="7500"/>
                    <a:pt x="393" y="7900"/>
                  </a:cubicBezTo>
                  <a:cubicBezTo>
                    <a:pt x="785" y="7900"/>
                    <a:pt x="1178" y="8700"/>
                    <a:pt x="1178" y="8700"/>
                  </a:cubicBezTo>
                  <a:cubicBezTo>
                    <a:pt x="1178" y="8700"/>
                    <a:pt x="1178" y="8700"/>
                    <a:pt x="1178" y="8700"/>
                  </a:cubicBezTo>
                  <a:cubicBezTo>
                    <a:pt x="1178" y="9100"/>
                    <a:pt x="1571" y="9100"/>
                    <a:pt x="1571" y="9500"/>
                  </a:cubicBezTo>
                  <a:cubicBezTo>
                    <a:pt x="1571" y="9500"/>
                    <a:pt x="1571" y="9500"/>
                    <a:pt x="1571" y="9500"/>
                  </a:cubicBezTo>
                  <a:cubicBezTo>
                    <a:pt x="1571" y="9100"/>
                    <a:pt x="1571" y="9100"/>
                    <a:pt x="1571" y="9100"/>
                  </a:cubicBezTo>
                  <a:cubicBezTo>
                    <a:pt x="1571" y="9100"/>
                    <a:pt x="1571" y="9100"/>
                    <a:pt x="1571" y="9100"/>
                  </a:cubicBezTo>
                  <a:cubicBezTo>
                    <a:pt x="1571" y="9100"/>
                    <a:pt x="1571" y="9100"/>
                    <a:pt x="1964" y="9100"/>
                  </a:cubicBezTo>
                  <a:cubicBezTo>
                    <a:pt x="1571" y="9100"/>
                    <a:pt x="1964" y="8700"/>
                    <a:pt x="1571" y="8700"/>
                  </a:cubicBezTo>
                  <a:cubicBezTo>
                    <a:pt x="1964" y="8700"/>
                    <a:pt x="1964" y="8700"/>
                    <a:pt x="1964" y="8300"/>
                  </a:cubicBezTo>
                  <a:cubicBezTo>
                    <a:pt x="2356" y="8300"/>
                    <a:pt x="1964" y="8300"/>
                    <a:pt x="1964" y="7900"/>
                  </a:cubicBezTo>
                  <a:cubicBezTo>
                    <a:pt x="1964" y="7900"/>
                    <a:pt x="2356" y="8300"/>
                    <a:pt x="1964" y="8300"/>
                  </a:cubicBezTo>
                  <a:cubicBezTo>
                    <a:pt x="2356" y="8300"/>
                    <a:pt x="2749" y="8300"/>
                    <a:pt x="2356" y="7900"/>
                  </a:cubicBezTo>
                  <a:cubicBezTo>
                    <a:pt x="2356" y="7900"/>
                    <a:pt x="2356" y="7900"/>
                    <a:pt x="2356" y="7900"/>
                  </a:cubicBezTo>
                  <a:cubicBezTo>
                    <a:pt x="2356" y="7900"/>
                    <a:pt x="2356" y="7900"/>
                    <a:pt x="2356" y="7900"/>
                  </a:cubicBezTo>
                  <a:cubicBezTo>
                    <a:pt x="2356" y="7500"/>
                    <a:pt x="2749" y="7500"/>
                    <a:pt x="2356" y="7500"/>
                  </a:cubicBezTo>
                  <a:cubicBezTo>
                    <a:pt x="2356" y="7500"/>
                    <a:pt x="2356" y="7500"/>
                    <a:pt x="2749" y="7500"/>
                  </a:cubicBezTo>
                  <a:cubicBezTo>
                    <a:pt x="2749" y="7500"/>
                    <a:pt x="2749" y="6300"/>
                    <a:pt x="3142" y="6300"/>
                  </a:cubicBezTo>
                  <a:cubicBezTo>
                    <a:pt x="3142" y="6300"/>
                    <a:pt x="3927" y="6700"/>
                    <a:pt x="3927" y="6700"/>
                  </a:cubicBezTo>
                  <a:cubicBezTo>
                    <a:pt x="3927" y="6700"/>
                    <a:pt x="3927" y="6700"/>
                    <a:pt x="3927" y="7100"/>
                  </a:cubicBezTo>
                  <a:cubicBezTo>
                    <a:pt x="4320" y="7100"/>
                    <a:pt x="4713" y="7500"/>
                    <a:pt x="4713" y="7500"/>
                  </a:cubicBezTo>
                  <a:cubicBezTo>
                    <a:pt x="5498" y="8300"/>
                    <a:pt x="5105" y="8700"/>
                    <a:pt x="5105" y="9500"/>
                  </a:cubicBezTo>
                  <a:cubicBezTo>
                    <a:pt x="5105" y="9900"/>
                    <a:pt x="5498" y="10300"/>
                    <a:pt x="5891" y="10700"/>
                  </a:cubicBezTo>
                  <a:cubicBezTo>
                    <a:pt x="6284" y="11100"/>
                    <a:pt x="6676" y="11500"/>
                    <a:pt x="7069" y="11900"/>
                  </a:cubicBezTo>
                  <a:cubicBezTo>
                    <a:pt x="7069" y="11900"/>
                    <a:pt x="7462" y="11900"/>
                    <a:pt x="7462" y="11900"/>
                  </a:cubicBezTo>
                  <a:cubicBezTo>
                    <a:pt x="7069" y="11900"/>
                    <a:pt x="6676" y="11900"/>
                    <a:pt x="6284" y="11500"/>
                  </a:cubicBezTo>
                  <a:cubicBezTo>
                    <a:pt x="6284" y="11500"/>
                    <a:pt x="6676" y="11900"/>
                    <a:pt x="6676" y="11900"/>
                  </a:cubicBezTo>
                  <a:cubicBezTo>
                    <a:pt x="6676" y="11900"/>
                    <a:pt x="6676" y="11900"/>
                    <a:pt x="6676" y="11900"/>
                  </a:cubicBezTo>
                  <a:cubicBezTo>
                    <a:pt x="6284" y="11900"/>
                    <a:pt x="6284" y="11900"/>
                    <a:pt x="6284" y="11900"/>
                  </a:cubicBezTo>
                  <a:cubicBezTo>
                    <a:pt x="6284" y="11900"/>
                    <a:pt x="6284" y="11900"/>
                    <a:pt x="6284" y="11900"/>
                  </a:cubicBezTo>
                  <a:cubicBezTo>
                    <a:pt x="6284" y="11900"/>
                    <a:pt x="6284" y="11900"/>
                    <a:pt x="6284" y="11900"/>
                  </a:cubicBezTo>
                  <a:cubicBezTo>
                    <a:pt x="6284" y="12300"/>
                    <a:pt x="5891" y="11900"/>
                    <a:pt x="5891" y="11900"/>
                  </a:cubicBezTo>
                  <a:cubicBezTo>
                    <a:pt x="5891" y="11900"/>
                    <a:pt x="6284" y="12700"/>
                    <a:pt x="6284" y="12700"/>
                  </a:cubicBezTo>
                  <a:cubicBezTo>
                    <a:pt x="6676" y="13100"/>
                    <a:pt x="7462" y="13900"/>
                    <a:pt x="7855" y="14300"/>
                  </a:cubicBezTo>
                  <a:cubicBezTo>
                    <a:pt x="7855" y="14300"/>
                    <a:pt x="7855" y="14300"/>
                    <a:pt x="7855" y="14300"/>
                  </a:cubicBezTo>
                  <a:cubicBezTo>
                    <a:pt x="8247" y="14300"/>
                    <a:pt x="8640" y="14700"/>
                    <a:pt x="9033" y="15100"/>
                  </a:cubicBezTo>
                  <a:cubicBezTo>
                    <a:pt x="9033" y="15100"/>
                    <a:pt x="9033" y="15100"/>
                    <a:pt x="9033" y="14700"/>
                  </a:cubicBezTo>
                  <a:cubicBezTo>
                    <a:pt x="9033" y="15100"/>
                    <a:pt x="9033" y="15100"/>
                    <a:pt x="9033" y="15100"/>
                  </a:cubicBezTo>
                  <a:cubicBezTo>
                    <a:pt x="9033" y="15100"/>
                    <a:pt x="9033" y="15100"/>
                    <a:pt x="9033" y="15100"/>
                  </a:cubicBezTo>
                  <a:cubicBezTo>
                    <a:pt x="9033" y="15100"/>
                    <a:pt x="8640" y="15100"/>
                    <a:pt x="8640" y="15100"/>
                  </a:cubicBezTo>
                  <a:cubicBezTo>
                    <a:pt x="8640" y="15100"/>
                    <a:pt x="9033" y="15100"/>
                    <a:pt x="9033" y="15100"/>
                  </a:cubicBezTo>
                  <a:cubicBezTo>
                    <a:pt x="8640" y="15100"/>
                    <a:pt x="8640" y="15500"/>
                    <a:pt x="9033" y="15500"/>
                  </a:cubicBezTo>
                  <a:cubicBezTo>
                    <a:pt x="8640" y="15500"/>
                    <a:pt x="8640" y="15500"/>
                    <a:pt x="8640" y="15500"/>
                  </a:cubicBezTo>
                  <a:cubicBezTo>
                    <a:pt x="8640" y="15500"/>
                    <a:pt x="9033" y="15500"/>
                    <a:pt x="9033" y="15500"/>
                  </a:cubicBezTo>
                  <a:cubicBezTo>
                    <a:pt x="9033" y="15500"/>
                    <a:pt x="9033" y="15500"/>
                    <a:pt x="8640" y="15500"/>
                  </a:cubicBezTo>
                  <a:cubicBezTo>
                    <a:pt x="9033" y="15500"/>
                    <a:pt x="9033" y="15500"/>
                    <a:pt x="9033" y="15500"/>
                  </a:cubicBezTo>
                  <a:cubicBezTo>
                    <a:pt x="9033" y="15500"/>
                    <a:pt x="9033" y="15500"/>
                    <a:pt x="9033" y="15500"/>
                  </a:cubicBezTo>
                  <a:cubicBezTo>
                    <a:pt x="9033" y="15900"/>
                    <a:pt x="9033" y="15900"/>
                    <a:pt x="9033" y="15900"/>
                  </a:cubicBezTo>
                  <a:cubicBezTo>
                    <a:pt x="9033" y="15900"/>
                    <a:pt x="9425" y="15900"/>
                    <a:pt x="9425" y="15900"/>
                  </a:cubicBezTo>
                  <a:cubicBezTo>
                    <a:pt x="9425" y="15900"/>
                    <a:pt x="9425" y="15900"/>
                    <a:pt x="9818" y="15900"/>
                  </a:cubicBezTo>
                  <a:cubicBezTo>
                    <a:pt x="9425" y="15900"/>
                    <a:pt x="9818" y="15900"/>
                    <a:pt x="9425" y="15900"/>
                  </a:cubicBezTo>
                  <a:cubicBezTo>
                    <a:pt x="9818" y="15500"/>
                    <a:pt x="10604" y="15500"/>
                    <a:pt x="10996" y="15500"/>
                  </a:cubicBezTo>
                  <a:cubicBezTo>
                    <a:pt x="10604" y="15900"/>
                    <a:pt x="10604" y="15900"/>
                    <a:pt x="10604" y="15900"/>
                  </a:cubicBezTo>
                  <a:cubicBezTo>
                    <a:pt x="10604" y="15900"/>
                    <a:pt x="10996" y="15900"/>
                    <a:pt x="10996" y="15900"/>
                  </a:cubicBezTo>
                  <a:cubicBezTo>
                    <a:pt x="10996" y="15900"/>
                    <a:pt x="11389" y="15900"/>
                    <a:pt x="11389" y="15900"/>
                  </a:cubicBezTo>
                  <a:cubicBezTo>
                    <a:pt x="11782" y="16300"/>
                    <a:pt x="12175" y="16300"/>
                    <a:pt x="12567" y="16700"/>
                  </a:cubicBezTo>
                  <a:cubicBezTo>
                    <a:pt x="12960" y="17100"/>
                    <a:pt x="14138" y="18300"/>
                    <a:pt x="14138" y="17900"/>
                  </a:cubicBezTo>
                  <a:cubicBezTo>
                    <a:pt x="14138" y="18300"/>
                    <a:pt x="14138" y="18300"/>
                    <a:pt x="14531" y="18300"/>
                  </a:cubicBezTo>
                  <a:cubicBezTo>
                    <a:pt x="14531" y="18300"/>
                    <a:pt x="14138" y="18300"/>
                    <a:pt x="14138" y="18300"/>
                  </a:cubicBezTo>
                  <a:cubicBezTo>
                    <a:pt x="14531" y="18300"/>
                    <a:pt x="14531" y="18300"/>
                    <a:pt x="14531" y="18300"/>
                  </a:cubicBezTo>
                  <a:cubicBezTo>
                    <a:pt x="14138" y="18300"/>
                    <a:pt x="15316" y="19100"/>
                    <a:pt x="14924" y="18300"/>
                  </a:cubicBezTo>
                  <a:cubicBezTo>
                    <a:pt x="14924" y="17900"/>
                    <a:pt x="14531" y="17500"/>
                    <a:pt x="14138" y="17500"/>
                  </a:cubicBezTo>
                  <a:cubicBezTo>
                    <a:pt x="13745" y="17100"/>
                    <a:pt x="13745" y="16700"/>
                    <a:pt x="13745" y="16300"/>
                  </a:cubicBezTo>
                  <a:cubicBezTo>
                    <a:pt x="13745" y="15900"/>
                    <a:pt x="13745" y="16300"/>
                    <a:pt x="13353" y="15900"/>
                  </a:cubicBezTo>
                  <a:cubicBezTo>
                    <a:pt x="12960" y="15500"/>
                    <a:pt x="12567" y="15100"/>
                    <a:pt x="12175" y="14700"/>
                  </a:cubicBezTo>
                  <a:cubicBezTo>
                    <a:pt x="11389" y="14300"/>
                    <a:pt x="11389" y="13500"/>
                    <a:pt x="10604" y="13100"/>
                  </a:cubicBezTo>
                  <a:cubicBezTo>
                    <a:pt x="10211" y="13100"/>
                    <a:pt x="10211" y="12700"/>
                    <a:pt x="9818" y="12300"/>
                  </a:cubicBezTo>
                  <a:cubicBezTo>
                    <a:pt x="9818" y="11900"/>
                    <a:pt x="9818" y="11500"/>
                    <a:pt x="9425" y="11500"/>
                  </a:cubicBezTo>
                  <a:cubicBezTo>
                    <a:pt x="9818" y="11100"/>
                    <a:pt x="9818" y="11100"/>
                    <a:pt x="9425" y="11100"/>
                  </a:cubicBezTo>
                  <a:cubicBezTo>
                    <a:pt x="9425" y="10700"/>
                    <a:pt x="9425" y="10700"/>
                    <a:pt x="9425" y="10700"/>
                  </a:cubicBezTo>
                  <a:cubicBezTo>
                    <a:pt x="9425" y="10700"/>
                    <a:pt x="9425" y="10700"/>
                    <a:pt x="9425" y="10700"/>
                  </a:cubicBezTo>
                  <a:cubicBezTo>
                    <a:pt x="9425" y="10700"/>
                    <a:pt x="9033" y="10700"/>
                    <a:pt x="9033" y="10700"/>
                  </a:cubicBezTo>
                  <a:cubicBezTo>
                    <a:pt x="9033" y="10300"/>
                    <a:pt x="9033" y="10300"/>
                    <a:pt x="9033" y="10300"/>
                  </a:cubicBezTo>
                  <a:cubicBezTo>
                    <a:pt x="9033" y="10300"/>
                    <a:pt x="9033" y="10300"/>
                    <a:pt x="9033" y="9900"/>
                  </a:cubicBezTo>
                  <a:cubicBezTo>
                    <a:pt x="9033" y="9900"/>
                    <a:pt x="8640" y="9900"/>
                    <a:pt x="8640" y="9900"/>
                  </a:cubicBezTo>
                  <a:cubicBezTo>
                    <a:pt x="8640" y="9900"/>
                    <a:pt x="8640" y="9500"/>
                    <a:pt x="8640" y="9500"/>
                  </a:cubicBezTo>
                  <a:cubicBezTo>
                    <a:pt x="8640" y="9500"/>
                    <a:pt x="8640" y="9900"/>
                    <a:pt x="8640" y="9900"/>
                  </a:cubicBezTo>
                  <a:cubicBezTo>
                    <a:pt x="8247" y="9500"/>
                    <a:pt x="7855" y="9500"/>
                    <a:pt x="8247" y="9100"/>
                  </a:cubicBezTo>
                  <a:cubicBezTo>
                    <a:pt x="8247" y="9100"/>
                    <a:pt x="8247" y="9100"/>
                    <a:pt x="8247" y="9100"/>
                  </a:cubicBezTo>
                  <a:cubicBezTo>
                    <a:pt x="8247" y="8700"/>
                    <a:pt x="8247" y="8700"/>
                    <a:pt x="8247" y="8700"/>
                  </a:cubicBezTo>
                  <a:cubicBezTo>
                    <a:pt x="8247" y="8700"/>
                    <a:pt x="8247" y="8300"/>
                    <a:pt x="8247" y="8300"/>
                  </a:cubicBezTo>
                  <a:cubicBezTo>
                    <a:pt x="8247" y="8300"/>
                    <a:pt x="8247" y="7900"/>
                    <a:pt x="8247" y="7500"/>
                  </a:cubicBezTo>
                  <a:cubicBezTo>
                    <a:pt x="8247" y="7500"/>
                    <a:pt x="8247" y="7100"/>
                    <a:pt x="8247" y="7100"/>
                  </a:cubicBezTo>
                  <a:cubicBezTo>
                    <a:pt x="8640" y="7100"/>
                    <a:pt x="9033" y="7100"/>
                    <a:pt x="9033" y="7100"/>
                  </a:cubicBezTo>
                  <a:cubicBezTo>
                    <a:pt x="9033" y="7100"/>
                    <a:pt x="9033" y="7100"/>
                    <a:pt x="9425" y="7100"/>
                  </a:cubicBezTo>
                  <a:cubicBezTo>
                    <a:pt x="9425" y="7500"/>
                    <a:pt x="9425" y="7900"/>
                    <a:pt x="9818" y="7900"/>
                  </a:cubicBezTo>
                  <a:cubicBezTo>
                    <a:pt x="10211" y="8300"/>
                    <a:pt x="10211" y="7900"/>
                    <a:pt x="10604" y="7500"/>
                  </a:cubicBezTo>
                  <a:cubicBezTo>
                    <a:pt x="10604" y="7500"/>
                    <a:pt x="10604" y="7100"/>
                    <a:pt x="10996" y="7100"/>
                  </a:cubicBezTo>
                  <a:cubicBezTo>
                    <a:pt x="10996" y="7100"/>
                    <a:pt x="11389" y="7100"/>
                    <a:pt x="11782" y="7100"/>
                  </a:cubicBezTo>
                  <a:cubicBezTo>
                    <a:pt x="12175" y="7100"/>
                    <a:pt x="12175" y="7100"/>
                    <a:pt x="12567" y="6700"/>
                  </a:cubicBezTo>
                  <a:cubicBezTo>
                    <a:pt x="12567" y="6700"/>
                    <a:pt x="12567" y="6700"/>
                    <a:pt x="12567" y="7100"/>
                  </a:cubicBezTo>
                  <a:cubicBezTo>
                    <a:pt x="12567" y="6700"/>
                    <a:pt x="12567" y="6700"/>
                    <a:pt x="12567" y="6700"/>
                  </a:cubicBezTo>
                  <a:cubicBezTo>
                    <a:pt x="12567" y="6700"/>
                    <a:pt x="12567" y="7100"/>
                    <a:pt x="12567" y="7100"/>
                  </a:cubicBezTo>
                  <a:cubicBezTo>
                    <a:pt x="12567" y="7100"/>
                    <a:pt x="12567" y="7100"/>
                    <a:pt x="12567" y="6700"/>
                  </a:cubicBezTo>
                  <a:cubicBezTo>
                    <a:pt x="12567" y="7100"/>
                    <a:pt x="12567" y="7100"/>
                    <a:pt x="12567" y="7100"/>
                  </a:cubicBezTo>
                  <a:cubicBezTo>
                    <a:pt x="12960" y="7100"/>
                    <a:pt x="12960" y="7100"/>
                    <a:pt x="12960" y="7100"/>
                  </a:cubicBezTo>
                  <a:cubicBezTo>
                    <a:pt x="12960" y="7100"/>
                    <a:pt x="13745" y="7500"/>
                    <a:pt x="13745" y="7100"/>
                  </a:cubicBezTo>
                  <a:cubicBezTo>
                    <a:pt x="13745" y="7100"/>
                    <a:pt x="14138" y="7500"/>
                    <a:pt x="14138" y="7500"/>
                  </a:cubicBezTo>
                  <a:cubicBezTo>
                    <a:pt x="14138" y="7500"/>
                    <a:pt x="14531" y="7500"/>
                    <a:pt x="14531" y="7500"/>
                  </a:cubicBezTo>
                  <a:cubicBezTo>
                    <a:pt x="14531" y="7500"/>
                    <a:pt x="14531" y="7500"/>
                    <a:pt x="14531" y="7500"/>
                  </a:cubicBezTo>
                  <a:cubicBezTo>
                    <a:pt x="14531" y="7500"/>
                    <a:pt x="14531" y="7500"/>
                    <a:pt x="14531" y="7500"/>
                  </a:cubicBezTo>
                  <a:cubicBezTo>
                    <a:pt x="14924" y="7500"/>
                    <a:pt x="14924" y="7500"/>
                    <a:pt x="14924" y="7100"/>
                  </a:cubicBezTo>
                  <a:cubicBezTo>
                    <a:pt x="15316" y="7100"/>
                    <a:pt x="15316" y="7500"/>
                    <a:pt x="15709" y="7900"/>
                  </a:cubicBezTo>
                  <a:cubicBezTo>
                    <a:pt x="16102" y="7900"/>
                    <a:pt x="16102" y="7500"/>
                    <a:pt x="16495" y="7500"/>
                  </a:cubicBezTo>
                  <a:cubicBezTo>
                    <a:pt x="16495" y="7500"/>
                    <a:pt x="16887" y="7900"/>
                    <a:pt x="16887" y="7500"/>
                  </a:cubicBezTo>
                  <a:cubicBezTo>
                    <a:pt x="17280" y="7500"/>
                    <a:pt x="16887" y="7500"/>
                    <a:pt x="17280" y="7500"/>
                  </a:cubicBezTo>
                  <a:cubicBezTo>
                    <a:pt x="17280" y="7500"/>
                    <a:pt x="17673" y="7500"/>
                    <a:pt x="17673" y="7500"/>
                  </a:cubicBezTo>
                  <a:cubicBezTo>
                    <a:pt x="18065" y="7500"/>
                    <a:pt x="18065" y="7900"/>
                    <a:pt x="18458" y="7900"/>
                  </a:cubicBezTo>
                  <a:cubicBezTo>
                    <a:pt x="18065" y="7500"/>
                    <a:pt x="18458" y="7500"/>
                    <a:pt x="18458" y="7500"/>
                  </a:cubicBezTo>
                  <a:cubicBezTo>
                    <a:pt x="18851" y="7500"/>
                    <a:pt x="18458" y="7900"/>
                    <a:pt x="18851" y="7900"/>
                  </a:cubicBezTo>
                  <a:cubicBezTo>
                    <a:pt x="18851" y="7900"/>
                    <a:pt x="18851" y="7500"/>
                    <a:pt x="18851" y="7900"/>
                  </a:cubicBezTo>
                  <a:cubicBezTo>
                    <a:pt x="18851" y="7900"/>
                    <a:pt x="18851" y="7900"/>
                    <a:pt x="18851" y="7900"/>
                  </a:cubicBezTo>
                  <a:cubicBezTo>
                    <a:pt x="19244" y="8300"/>
                    <a:pt x="19244" y="7900"/>
                    <a:pt x="19244" y="8300"/>
                  </a:cubicBezTo>
                  <a:cubicBezTo>
                    <a:pt x="19244" y="8300"/>
                    <a:pt x="19244" y="8300"/>
                    <a:pt x="19244" y="8300"/>
                  </a:cubicBezTo>
                  <a:cubicBezTo>
                    <a:pt x="19244" y="9100"/>
                    <a:pt x="19636" y="8700"/>
                    <a:pt x="20029" y="8700"/>
                  </a:cubicBezTo>
                  <a:cubicBezTo>
                    <a:pt x="19636" y="8300"/>
                    <a:pt x="20029" y="8700"/>
                    <a:pt x="20029" y="8700"/>
                  </a:cubicBezTo>
                  <a:cubicBezTo>
                    <a:pt x="20422" y="8700"/>
                    <a:pt x="20422" y="8300"/>
                    <a:pt x="20422" y="8300"/>
                  </a:cubicBezTo>
                  <a:cubicBezTo>
                    <a:pt x="20422" y="8300"/>
                    <a:pt x="20422" y="8300"/>
                    <a:pt x="20422" y="8300"/>
                  </a:cubicBezTo>
                  <a:cubicBezTo>
                    <a:pt x="20422" y="7900"/>
                    <a:pt x="20029" y="7900"/>
                    <a:pt x="20029" y="7500"/>
                  </a:cubicBezTo>
                  <a:cubicBezTo>
                    <a:pt x="20422" y="7500"/>
                    <a:pt x="20029" y="7500"/>
                    <a:pt x="20029" y="7500"/>
                  </a:cubicBezTo>
                  <a:cubicBezTo>
                    <a:pt x="20029" y="7500"/>
                    <a:pt x="20422" y="7500"/>
                    <a:pt x="20422" y="7500"/>
                  </a:cubicBezTo>
                  <a:cubicBezTo>
                    <a:pt x="20422" y="7100"/>
                    <a:pt x="20815" y="7500"/>
                    <a:pt x="20422" y="7100"/>
                  </a:cubicBezTo>
                  <a:cubicBezTo>
                    <a:pt x="20422" y="7100"/>
                    <a:pt x="20422" y="7100"/>
                    <a:pt x="20815" y="7100"/>
                  </a:cubicBezTo>
                  <a:cubicBezTo>
                    <a:pt x="20815" y="7500"/>
                    <a:pt x="20815" y="7100"/>
                    <a:pt x="20815" y="7100"/>
                  </a:cubicBezTo>
                  <a:cubicBezTo>
                    <a:pt x="21207" y="7100"/>
                    <a:pt x="21600" y="7500"/>
                    <a:pt x="21600" y="71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5" name="Shape 806">
              <a:extLst>
                <a:ext uri="{FF2B5EF4-FFF2-40B4-BE49-F238E27FC236}">
                  <a16:creationId xmlns:a16="http://schemas.microsoft.com/office/drawing/2014/main" id="{52A00EEC-751C-4C84-941D-01ED091C2715}"/>
                </a:ext>
              </a:extLst>
            </p:cNvPr>
            <p:cNvSpPr/>
            <p:nvPr/>
          </p:nvSpPr>
          <p:spPr>
            <a:xfrm>
              <a:off x="7056463" y="8313358"/>
              <a:ext cx="945487" cy="608950"/>
            </a:xfrm>
            <a:custGeom>
              <a:avLst/>
              <a:gdLst/>
              <a:ahLst/>
              <a:cxnLst>
                <a:cxn ang="0">
                  <a:pos x="wd2" y="hd2"/>
                </a:cxn>
                <a:cxn ang="5400000">
                  <a:pos x="wd2" y="hd2"/>
                </a:cxn>
                <a:cxn ang="10800000">
                  <a:pos x="wd2" y="hd2"/>
                </a:cxn>
                <a:cxn ang="16200000">
                  <a:pos x="wd2" y="hd2"/>
                </a:cxn>
              </a:cxnLst>
              <a:rect l="0" t="0" r="r" b="b"/>
              <a:pathLst>
                <a:path w="21600" h="21284" extrusionOk="0">
                  <a:moveTo>
                    <a:pt x="21600" y="4800"/>
                  </a:moveTo>
                  <a:cubicBezTo>
                    <a:pt x="21228" y="4800"/>
                    <a:pt x="21600" y="3663"/>
                    <a:pt x="21228" y="3663"/>
                  </a:cubicBezTo>
                  <a:cubicBezTo>
                    <a:pt x="21228" y="3095"/>
                    <a:pt x="20483" y="3663"/>
                    <a:pt x="20110" y="3663"/>
                  </a:cubicBezTo>
                  <a:cubicBezTo>
                    <a:pt x="20110" y="3095"/>
                    <a:pt x="19366" y="3095"/>
                    <a:pt x="19366" y="2526"/>
                  </a:cubicBezTo>
                  <a:cubicBezTo>
                    <a:pt x="18993" y="1958"/>
                    <a:pt x="19366" y="1389"/>
                    <a:pt x="18621" y="1958"/>
                  </a:cubicBezTo>
                  <a:cubicBezTo>
                    <a:pt x="18248" y="1958"/>
                    <a:pt x="18621" y="1958"/>
                    <a:pt x="18248" y="1389"/>
                  </a:cubicBezTo>
                  <a:cubicBezTo>
                    <a:pt x="17876" y="1389"/>
                    <a:pt x="17503" y="1389"/>
                    <a:pt x="17503" y="1389"/>
                  </a:cubicBezTo>
                  <a:cubicBezTo>
                    <a:pt x="17131" y="1389"/>
                    <a:pt x="17503" y="1389"/>
                    <a:pt x="17131" y="1389"/>
                  </a:cubicBezTo>
                  <a:cubicBezTo>
                    <a:pt x="16759" y="1389"/>
                    <a:pt x="16759" y="821"/>
                    <a:pt x="16759" y="821"/>
                  </a:cubicBezTo>
                  <a:cubicBezTo>
                    <a:pt x="16759" y="821"/>
                    <a:pt x="16014" y="252"/>
                    <a:pt x="16014" y="252"/>
                  </a:cubicBezTo>
                  <a:cubicBezTo>
                    <a:pt x="15641" y="252"/>
                    <a:pt x="15269" y="821"/>
                    <a:pt x="14897" y="821"/>
                  </a:cubicBezTo>
                  <a:cubicBezTo>
                    <a:pt x="14524" y="821"/>
                    <a:pt x="13779" y="1389"/>
                    <a:pt x="13407" y="1389"/>
                  </a:cubicBezTo>
                  <a:cubicBezTo>
                    <a:pt x="13407" y="1389"/>
                    <a:pt x="13034" y="1389"/>
                    <a:pt x="13034" y="1958"/>
                  </a:cubicBezTo>
                  <a:cubicBezTo>
                    <a:pt x="12662" y="1958"/>
                    <a:pt x="12290" y="2526"/>
                    <a:pt x="11917" y="3095"/>
                  </a:cubicBezTo>
                  <a:cubicBezTo>
                    <a:pt x="11545" y="3663"/>
                    <a:pt x="10800" y="4231"/>
                    <a:pt x="10428" y="4231"/>
                  </a:cubicBezTo>
                  <a:cubicBezTo>
                    <a:pt x="10055" y="4231"/>
                    <a:pt x="9683" y="3663"/>
                    <a:pt x="9683" y="3663"/>
                  </a:cubicBezTo>
                  <a:cubicBezTo>
                    <a:pt x="8938" y="3663"/>
                    <a:pt x="8566" y="3663"/>
                    <a:pt x="8193" y="3663"/>
                  </a:cubicBezTo>
                  <a:cubicBezTo>
                    <a:pt x="7821" y="3095"/>
                    <a:pt x="7448" y="3095"/>
                    <a:pt x="7076" y="3095"/>
                  </a:cubicBezTo>
                  <a:cubicBezTo>
                    <a:pt x="7076" y="3095"/>
                    <a:pt x="7076" y="3663"/>
                    <a:pt x="6703" y="3663"/>
                  </a:cubicBezTo>
                  <a:cubicBezTo>
                    <a:pt x="6703" y="3663"/>
                    <a:pt x="6703" y="3095"/>
                    <a:pt x="6331" y="3095"/>
                  </a:cubicBezTo>
                  <a:cubicBezTo>
                    <a:pt x="5959" y="3095"/>
                    <a:pt x="5586" y="3095"/>
                    <a:pt x="4841" y="3095"/>
                  </a:cubicBezTo>
                  <a:cubicBezTo>
                    <a:pt x="4841" y="3095"/>
                    <a:pt x="4469" y="3095"/>
                    <a:pt x="4469" y="3095"/>
                  </a:cubicBezTo>
                  <a:cubicBezTo>
                    <a:pt x="4097" y="3095"/>
                    <a:pt x="3724" y="2526"/>
                    <a:pt x="3352" y="2526"/>
                  </a:cubicBezTo>
                  <a:cubicBezTo>
                    <a:pt x="2979" y="2526"/>
                    <a:pt x="2607" y="2526"/>
                    <a:pt x="2234" y="3095"/>
                  </a:cubicBezTo>
                  <a:cubicBezTo>
                    <a:pt x="1862" y="3095"/>
                    <a:pt x="1862" y="3095"/>
                    <a:pt x="1490" y="2526"/>
                  </a:cubicBezTo>
                  <a:cubicBezTo>
                    <a:pt x="1490" y="1389"/>
                    <a:pt x="1862" y="1958"/>
                    <a:pt x="2234" y="1389"/>
                  </a:cubicBezTo>
                  <a:cubicBezTo>
                    <a:pt x="2607" y="821"/>
                    <a:pt x="1862" y="821"/>
                    <a:pt x="1862" y="252"/>
                  </a:cubicBezTo>
                  <a:cubicBezTo>
                    <a:pt x="1490" y="252"/>
                    <a:pt x="1117" y="-316"/>
                    <a:pt x="745" y="252"/>
                  </a:cubicBezTo>
                  <a:cubicBezTo>
                    <a:pt x="745" y="821"/>
                    <a:pt x="745" y="821"/>
                    <a:pt x="745" y="1389"/>
                  </a:cubicBezTo>
                  <a:cubicBezTo>
                    <a:pt x="745" y="1389"/>
                    <a:pt x="372" y="1389"/>
                    <a:pt x="0" y="1389"/>
                  </a:cubicBezTo>
                  <a:cubicBezTo>
                    <a:pt x="0" y="1958"/>
                    <a:pt x="0" y="2526"/>
                    <a:pt x="0" y="3095"/>
                  </a:cubicBezTo>
                  <a:cubicBezTo>
                    <a:pt x="0" y="3663"/>
                    <a:pt x="0" y="3663"/>
                    <a:pt x="372" y="4231"/>
                  </a:cubicBezTo>
                  <a:cubicBezTo>
                    <a:pt x="372" y="4231"/>
                    <a:pt x="372" y="4800"/>
                    <a:pt x="372" y="5368"/>
                  </a:cubicBezTo>
                  <a:cubicBezTo>
                    <a:pt x="372" y="5368"/>
                    <a:pt x="745" y="5937"/>
                    <a:pt x="1117" y="5937"/>
                  </a:cubicBezTo>
                  <a:cubicBezTo>
                    <a:pt x="1117" y="6505"/>
                    <a:pt x="1490" y="6505"/>
                    <a:pt x="1490" y="7073"/>
                  </a:cubicBezTo>
                  <a:cubicBezTo>
                    <a:pt x="1862" y="7642"/>
                    <a:pt x="2234" y="7073"/>
                    <a:pt x="1862" y="8210"/>
                  </a:cubicBezTo>
                  <a:cubicBezTo>
                    <a:pt x="1862" y="8779"/>
                    <a:pt x="1490" y="8779"/>
                    <a:pt x="1490" y="8779"/>
                  </a:cubicBezTo>
                  <a:cubicBezTo>
                    <a:pt x="1490" y="9347"/>
                    <a:pt x="1490" y="9347"/>
                    <a:pt x="1117" y="9916"/>
                  </a:cubicBezTo>
                  <a:cubicBezTo>
                    <a:pt x="1117" y="9916"/>
                    <a:pt x="1117" y="9916"/>
                    <a:pt x="745" y="9916"/>
                  </a:cubicBezTo>
                  <a:cubicBezTo>
                    <a:pt x="745" y="9916"/>
                    <a:pt x="372" y="9916"/>
                    <a:pt x="372" y="10484"/>
                  </a:cubicBezTo>
                  <a:cubicBezTo>
                    <a:pt x="0" y="10484"/>
                    <a:pt x="372" y="10484"/>
                    <a:pt x="372" y="11052"/>
                  </a:cubicBezTo>
                  <a:cubicBezTo>
                    <a:pt x="372" y="11052"/>
                    <a:pt x="372" y="11052"/>
                    <a:pt x="372" y="11621"/>
                  </a:cubicBezTo>
                  <a:cubicBezTo>
                    <a:pt x="0" y="11621"/>
                    <a:pt x="372" y="11621"/>
                    <a:pt x="372" y="12189"/>
                  </a:cubicBezTo>
                  <a:cubicBezTo>
                    <a:pt x="372" y="12758"/>
                    <a:pt x="745" y="12189"/>
                    <a:pt x="372" y="12758"/>
                  </a:cubicBezTo>
                  <a:cubicBezTo>
                    <a:pt x="372" y="13326"/>
                    <a:pt x="372" y="13895"/>
                    <a:pt x="0" y="13895"/>
                  </a:cubicBezTo>
                  <a:cubicBezTo>
                    <a:pt x="372" y="14463"/>
                    <a:pt x="745" y="15600"/>
                    <a:pt x="1117" y="15600"/>
                  </a:cubicBezTo>
                  <a:cubicBezTo>
                    <a:pt x="1490" y="15600"/>
                    <a:pt x="1490" y="15600"/>
                    <a:pt x="1490" y="15600"/>
                  </a:cubicBezTo>
                  <a:cubicBezTo>
                    <a:pt x="1862" y="16168"/>
                    <a:pt x="1862" y="16737"/>
                    <a:pt x="1862" y="16737"/>
                  </a:cubicBezTo>
                  <a:cubicBezTo>
                    <a:pt x="1862" y="17305"/>
                    <a:pt x="1862" y="17305"/>
                    <a:pt x="2234" y="17873"/>
                  </a:cubicBezTo>
                  <a:cubicBezTo>
                    <a:pt x="2234" y="17873"/>
                    <a:pt x="2234" y="17873"/>
                    <a:pt x="1862" y="18442"/>
                  </a:cubicBezTo>
                  <a:cubicBezTo>
                    <a:pt x="1862" y="19010"/>
                    <a:pt x="2234" y="20147"/>
                    <a:pt x="1862" y="20716"/>
                  </a:cubicBezTo>
                  <a:cubicBezTo>
                    <a:pt x="2234" y="20716"/>
                    <a:pt x="2607" y="20716"/>
                    <a:pt x="2607" y="20716"/>
                  </a:cubicBezTo>
                  <a:cubicBezTo>
                    <a:pt x="2979" y="20716"/>
                    <a:pt x="2979" y="20716"/>
                    <a:pt x="2979" y="20147"/>
                  </a:cubicBezTo>
                  <a:cubicBezTo>
                    <a:pt x="2979" y="20147"/>
                    <a:pt x="2979" y="20147"/>
                    <a:pt x="3352" y="20147"/>
                  </a:cubicBezTo>
                  <a:cubicBezTo>
                    <a:pt x="3352" y="20147"/>
                    <a:pt x="3724" y="20147"/>
                    <a:pt x="3724" y="20147"/>
                  </a:cubicBezTo>
                  <a:cubicBezTo>
                    <a:pt x="4097" y="20147"/>
                    <a:pt x="4097" y="20147"/>
                    <a:pt x="4469" y="20147"/>
                  </a:cubicBezTo>
                  <a:cubicBezTo>
                    <a:pt x="4469" y="20147"/>
                    <a:pt x="4841" y="20147"/>
                    <a:pt x="4841" y="20147"/>
                  </a:cubicBezTo>
                  <a:cubicBezTo>
                    <a:pt x="4841" y="20147"/>
                    <a:pt x="4841" y="20147"/>
                    <a:pt x="5214" y="20147"/>
                  </a:cubicBezTo>
                  <a:cubicBezTo>
                    <a:pt x="5214" y="20147"/>
                    <a:pt x="5214" y="19579"/>
                    <a:pt x="5214" y="19579"/>
                  </a:cubicBezTo>
                  <a:cubicBezTo>
                    <a:pt x="5214" y="19579"/>
                    <a:pt x="5214" y="20147"/>
                    <a:pt x="5214" y="20147"/>
                  </a:cubicBezTo>
                  <a:cubicBezTo>
                    <a:pt x="5586" y="20147"/>
                    <a:pt x="5586" y="20147"/>
                    <a:pt x="5586" y="20147"/>
                  </a:cubicBezTo>
                  <a:cubicBezTo>
                    <a:pt x="5586" y="19579"/>
                    <a:pt x="5586" y="19579"/>
                    <a:pt x="5959" y="19579"/>
                  </a:cubicBezTo>
                  <a:cubicBezTo>
                    <a:pt x="5959" y="19579"/>
                    <a:pt x="5586" y="19579"/>
                    <a:pt x="5959" y="19010"/>
                  </a:cubicBezTo>
                  <a:cubicBezTo>
                    <a:pt x="5959" y="19010"/>
                    <a:pt x="5959" y="19579"/>
                    <a:pt x="6331" y="19579"/>
                  </a:cubicBezTo>
                  <a:cubicBezTo>
                    <a:pt x="6331" y="19010"/>
                    <a:pt x="6331" y="19010"/>
                    <a:pt x="6703" y="19010"/>
                  </a:cubicBezTo>
                  <a:cubicBezTo>
                    <a:pt x="6703" y="19010"/>
                    <a:pt x="6703" y="19579"/>
                    <a:pt x="6703" y="19579"/>
                  </a:cubicBezTo>
                  <a:cubicBezTo>
                    <a:pt x="6703" y="19579"/>
                    <a:pt x="7076" y="19579"/>
                    <a:pt x="7076" y="19579"/>
                  </a:cubicBezTo>
                  <a:cubicBezTo>
                    <a:pt x="7448" y="19010"/>
                    <a:pt x="7448" y="19010"/>
                    <a:pt x="7448" y="19579"/>
                  </a:cubicBezTo>
                  <a:cubicBezTo>
                    <a:pt x="7448" y="19579"/>
                    <a:pt x="7448" y="20147"/>
                    <a:pt x="7821" y="20147"/>
                  </a:cubicBezTo>
                  <a:cubicBezTo>
                    <a:pt x="7821" y="20147"/>
                    <a:pt x="7821" y="20147"/>
                    <a:pt x="7821" y="20147"/>
                  </a:cubicBezTo>
                  <a:cubicBezTo>
                    <a:pt x="7821" y="20147"/>
                    <a:pt x="8193" y="20147"/>
                    <a:pt x="8193" y="20147"/>
                  </a:cubicBezTo>
                  <a:cubicBezTo>
                    <a:pt x="8566" y="20716"/>
                    <a:pt x="8193" y="20147"/>
                    <a:pt x="8566" y="20147"/>
                  </a:cubicBezTo>
                  <a:cubicBezTo>
                    <a:pt x="8566" y="20147"/>
                    <a:pt x="9310" y="20716"/>
                    <a:pt x="9683" y="20716"/>
                  </a:cubicBezTo>
                  <a:cubicBezTo>
                    <a:pt x="9683" y="21284"/>
                    <a:pt x="9683" y="21284"/>
                    <a:pt x="10055" y="21284"/>
                  </a:cubicBezTo>
                  <a:cubicBezTo>
                    <a:pt x="10055" y="21284"/>
                    <a:pt x="10428" y="21284"/>
                    <a:pt x="10800" y="21284"/>
                  </a:cubicBezTo>
                  <a:cubicBezTo>
                    <a:pt x="10800" y="21284"/>
                    <a:pt x="10800" y="20716"/>
                    <a:pt x="10800" y="20716"/>
                  </a:cubicBezTo>
                  <a:cubicBezTo>
                    <a:pt x="11172" y="20716"/>
                    <a:pt x="11172" y="20716"/>
                    <a:pt x="11172" y="20716"/>
                  </a:cubicBezTo>
                  <a:cubicBezTo>
                    <a:pt x="11545" y="20716"/>
                    <a:pt x="11545" y="20716"/>
                    <a:pt x="11917" y="20716"/>
                  </a:cubicBezTo>
                  <a:cubicBezTo>
                    <a:pt x="11917" y="20716"/>
                    <a:pt x="11917" y="20716"/>
                    <a:pt x="12290" y="20716"/>
                  </a:cubicBezTo>
                  <a:cubicBezTo>
                    <a:pt x="12290" y="20716"/>
                    <a:pt x="12662" y="20716"/>
                    <a:pt x="12662" y="20716"/>
                  </a:cubicBezTo>
                  <a:cubicBezTo>
                    <a:pt x="13034" y="20716"/>
                    <a:pt x="13034" y="20147"/>
                    <a:pt x="13034" y="20147"/>
                  </a:cubicBezTo>
                  <a:cubicBezTo>
                    <a:pt x="13034" y="20147"/>
                    <a:pt x="13034" y="19579"/>
                    <a:pt x="13034" y="19579"/>
                  </a:cubicBezTo>
                  <a:cubicBezTo>
                    <a:pt x="13034" y="19579"/>
                    <a:pt x="13034" y="19579"/>
                    <a:pt x="13034" y="19579"/>
                  </a:cubicBezTo>
                  <a:cubicBezTo>
                    <a:pt x="13034" y="19010"/>
                    <a:pt x="13034" y="19010"/>
                    <a:pt x="13034" y="19010"/>
                  </a:cubicBezTo>
                  <a:cubicBezTo>
                    <a:pt x="12662" y="18442"/>
                    <a:pt x="12662" y="18442"/>
                    <a:pt x="12662" y="17873"/>
                  </a:cubicBezTo>
                  <a:cubicBezTo>
                    <a:pt x="12662" y="17873"/>
                    <a:pt x="13034" y="17873"/>
                    <a:pt x="13034" y="17873"/>
                  </a:cubicBezTo>
                  <a:cubicBezTo>
                    <a:pt x="13407" y="17873"/>
                    <a:pt x="13407" y="17873"/>
                    <a:pt x="13779" y="17873"/>
                  </a:cubicBezTo>
                  <a:cubicBezTo>
                    <a:pt x="13407" y="17873"/>
                    <a:pt x="13779" y="17305"/>
                    <a:pt x="13779" y="17305"/>
                  </a:cubicBezTo>
                  <a:cubicBezTo>
                    <a:pt x="14152" y="17305"/>
                    <a:pt x="14152" y="17305"/>
                    <a:pt x="14152" y="17305"/>
                  </a:cubicBezTo>
                  <a:cubicBezTo>
                    <a:pt x="14524" y="17305"/>
                    <a:pt x="14524" y="16737"/>
                    <a:pt x="14524" y="16737"/>
                  </a:cubicBezTo>
                  <a:cubicBezTo>
                    <a:pt x="14524" y="16168"/>
                    <a:pt x="15269" y="16168"/>
                    <a:pt x="15641" y="16168"/>
                  </a:cubicBezTo>
                  <a:cubicBezTo>
                    <a:pt x="15641" y="16168"/>
                    <a:pt x="16014" y="15600"/>
                    <a:pt x="16014" y="15600"/>
                  </a:cubicBezTo>
                  <a:cubicBezTo>
                    <a:pt x="16386" y="15600"/>
                    <a:pt x="16386" y="15600"/>
                    <a:pt x="16386" y="15600"/>
                  </a:cubicBezTo>
                  <a:cubicBezTo>
                    <a:pt x="16759" y="15600"/>
                    <a:pt x="16759" y="15600"/>
                    <a:pt x="16759" y="15600"/>
                  </a:cubicBezTo>
                  <a:cubicBezTo>
                    <a:pt x="16759" y="15600"/>
                    <a:pt x="17131" y="15600"/>
                    <a:pt x="17131" y="15600"/>
                  </a:cubicBezTo>
                  <a:cubicBezTo>
                    <a:pt x="17503" y="16168"/>
                    <a:pt x="17503" y="16737"/>
                    <a:pt x="17876" y="16737"/>
                  </a:cubicBezTo>
                  <a:cubicBezTo>
                    <a:pt x="17503" y="16168"/>
                    <a:pt x="18621" y="16168"/>
                    <a:pt x="18621" y="16168"/>
                  </a:cubicBezTo>
                  <a:cubicBezTo>
                    <a:pt x="18621" y="15600"/>
                    <a:pt x="19366" y="16168"/>
                    <a:pt x="19366" y="16168"/>
                  </a:cubicBezTo>
                  <a:cubicBezTo>
                    <a:pt x="19366" y="15600"/>
                    <a:pt x="19366" y="15600"/>
                    <a:pt x="18993" y="15031"/>
                  </a:cubicBezTo>
                  <a:cubicBezTo>
                    <a:pt x="18993" y="15031"/>
                    <a:pt x="18621" y="14463"/>
                    <a:pt x="18621" y="14463"/>
                  </a:cubicBezTo>
                  <a:cubicBezTo>
                    <a:pt x="18621" y="13895"/>
                    <a:pt x="18621" y="13895"/>
                    <a:pt x="18621" y="13895"/>
                  </a:cubicBezTo>
                  <a:cubicBezTo>
                    <a:pt x="18248" y="13895"/>
                    <a:pt x="18248" y="13326"/>
                    <a:pt x="18248" y="13326"/>
                  </a:cubicBezTo>
                  <a:cubicBezTo>
                    <a:pt x="18248" y="13326"/>
                    <a:pt x="18248" y="13326"/>
                    <a:pt x="18248" y="13326"/>
                  </a:cubicBezTo>
                  <a:cubicBezTo>
                    <a:pt x="18248" y="13326"/>
                    <a:pt x="18248" y="13326"/>
                    <a:pt x="18248" y="13326"/>
                  </a:cubicBezTo>
                  <a:cubicBezTo>
                    <a:pt x="18248" y="13326"/>
                    <a:pt x="18248" y="13326"/>
                    <a:pt x="18248" y="12758"/>
                  </a:cubicBezTo>
                  <a:cubicBezTo>
                    <a:pt x="18248" y="13326"/>
                    <a:pt x="18248" y="12758"/>
                    <a:pt x="18248" y="12758"/>
                  </a:cubicBezTo>
                  <a:cubicBezTo>
                    <a:pt x="17876" y="12758"/>
                    <a:pt x="17503" y="12758"/>
                    <a:pt x="17503" y="12758"/>
                  </a:cubicBezTo>
                  <a:cubicBezTo>
                    <a:pt x="17503" y="12758"/>
                    <a:pt x="17503" y="12758"/>
                    <a:pt x="17503" y="12758"/>
                  </a:cubicBezTo>
                  <a:cubicBezTo>
                    <a:pt x="17503" y="12758"/>
                    <a:pt x="17503" y="12758"/>
                    <a:pt x="17503" y="12758"/>
                  </a:cubicBezTo>
                  <a:cubicBezTo>
                    <a:pt x="17503" y="12758"/>
                    <a:pt x="17503" y="12758"/>
                    <a:pt x="17503" y="12758"/>
                  </a:cubicBezTo>
                  <a:cubicBezTo>
                    <a:pt x="17503" y="12189"/>
                    <a:pt x="17876" y="11621"/>
                    <a:pt x="18248" y="12189"/>
                  </a:cubicBezTo>
                  <a:cubicBezTo>
                    <a:pt x="18248" y="11621"/>
                    <a:pt x="18248" y="11621"/>
                    <a:pt x="18621" y="11621"/>
                  </a:cubicBezTo>
                  <a:cubicBezTo>
                    <a:pt x="18248" y="11052"/>
                    <a:pt x="18993" y="11052"/>
                    <a:pt x="18993" y="11052"/>
                  </a:cubicBezTo>
                  <a:cubicBezTo>
                    <a:pt x="18993" y="10484"/>
                    <a:pt x="18993" y="9916"/>
                    <a:pt x="18993" y="8779"/>
                  </a:cubicBezTo>
                  <a:cubicBezTo>
                    <a:pt x="18993" y="8779"/>
                    <a:pt x="19366" y="7642"/>
                    <a:pt x="18993" y="7642"/>
                  </a:cubicBezTo>
                  <a:cubicBezTo>
                    <a:pt x="19366" y="7642"/>
                    <a:pt x="19366" y="7073"/>
                    <a:pt x="19366" y="7073"/>
                  </a:cubicBezTo>
                  <a:cubicBezTo>
                    <a:pt x="19738" y="7073"/>
                    <a:pt x="19738" y="6505"/>
                    <a:pt x="19738" y="5937"/>
                  </a:cubicBezTo>
                  <a:cubicBezTo>
                    <a:pt x="20110" y="5368"/>
                    <a:pt x="20855" y="5937"/>
                    <a:pt x="20855" y="6505"/>
                  </a:cubicBezTo>
                  <a:cubicBezTo>
                    <a:pt x="20855" y="5937"/>
                    <a:pt x="21228" y="5937"/>
                    <a:pt x="21228" y="5937"/>
                  </a:cubicBezTo>
                  <a:cubicBezTo>
                    <a:pt x="21228" y="5368"/>
                    <a:pt x="21228" y="5368"/>
                    <a:pt x="21600" y="4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6" name="Shape 807">
              <a:extLst>
                <a:ext uri="{FF2B5EF4-FFF2-40B4-BE49-F238E27FC236}">
                  <a16:creationId xmlns:a16="http://schemas.microsoft.com/office/drawing/2014/main" id="{2A9176C2-7D9A-4ACD-84D0-54CD6F93B9CE}"/>
                </a:ext>
              </a:extLst>
            </p:cNvPr>
            <p:cNvSpPr/>
            <p:nvPr/>
          </p:nvSpPr>
          <p:spPr>
            <a:xfrm>
              <a:off x="6057348" y="8093582"/>
              <a:ext cx="578950" cy="569571"/>
            </a:xfrm>
            <a:custGeom>
              <a:avLst/>
              <a:gdLst/>
              <a:ahLst/>
              <a:cxnLst>
                <a:cxn ang="0">
                  <a:pos x="wd2" y="hd2"/>
                </a:cxn>
                <a:cxn ang="5400000">
                  <a:pos x="wd2" y="hd2"/>
                </a:cxn>
                <a:cxn ang="10800000">
                  <a:pos x="wd2" y="hd2"/>
                </a:cxn>
                <a:cxn ang="16200000">
                  <a:pos x="wd2" y="hd2"/>
                </a:cxn>
              </a:cxnLst>
              <a:rect l="0" t="0" r="r" b="b"/>
              <a:pathLst>
                <a:path w="20811" h="21600" extrusionOk="0">
                  <a:moveTo>
                    <a:pt x="20692" y="9874"/>
                  </a:moveTo>
                  <a:cubicBezTo>
                    <a:pt x="20692" y="9874"/>
                    <a:pt x="20692" y="9874"/>
                    <a:pt x="20692" y="9874"/>
                  </a:cubicBezTo>
                  <a:cubicBezTo>
                    <a:pt x="20692" y="9874"/>
                    <a:pt x="20692" y="9257"/>
                    <a:pt x="20108" y="9257"/>
                  </a:cubicBezTo>
                  <a:cubicBezTo>
                    <a:pt x="20108" y="9257"/>
                    <a:pt x="20108" y="9257"/>
                    <a:pt x="20108" y="9257"/>
                  </a:cubicBezTo>
                  <a:cubicBezTo>
                    <a:pt x="19525" y="8640"/>
                    <a:pt x="19525" y="8640"/>
                    <a:pt x="19525" y="8640"/>
                  </a:cubicBezTo>
                  <a:cubicBezTo>
                    <a:pt x="19525" y="8023"/>
                    <a:pt x="19525" y="8023"/>
                    <a:pt x="18941" y="8023"/>
                  </a:cubicBezTo>
                  <a:cubicBezTo>
                    <a:pt x="18941" y="8023"/>
                    <a:pt x="18357" y="8023"/>
                    <a:pt x="18357" y="7406"/>
                  </a:cubicBezTo>
                  <a:cubicBezTo>
                    <a:pt x="18357" y="7406"/>
                    <a:pt x="18357" y="7406"/>
                    <a:pt x="18357" y="6789"/>
                  </a:cubicBezTo>
                  <a:cubicBezTo>
                    <a:pt x="18357" y="6789"/>
                    <a:pt x="18357" y="6171"/>
                    <a:pt x="18357" y="6171"/>
                  </a:cubicBezTo>
                  <a:cubicBezTo>
                    <a:pt x="18357" y="6171"/>
                    <a:pt x="18357" y="6171"/>
                    <a:pt x="18357" y="6171"/>
                  </a:cubicBezTo>
                  <a:cubicBezTo>
                    <a:pt x="18941" y="5554"/>
                    <a:pt x="18941" y="5554"/>
                    <a:pt x="18941" y="4937"/>
                  </a:cubicBezTo>
                  <a:cubicBezTo>
                    <a:pt x="18941" y="4937"/>
                    <a:pt x="19525" y="3703"/>
                    <a:pt x="19525" y="3086"/>
                  </a:cubicBezTo>
                  <a:cubicBezTo>
                    <a:pt x="19525" y="3086"/>
                    <a:pt x="19525" y="3086"/>
                    <a:pt x="18941" y="3086"/>
                  </a:cubicBezTo>
                  <a:cubicBezTo>
                    <a:pt x="18357" y="3086"/>
                    <a:pt x="18357" y="3086"/>
                    <a:pt x="17773" y="3086"/>
                  </a:cubicBezTo>
                  <a:cubicBezTo>
                    <a:pt x="17190" y="3086"/>
                    <a:pt x="17190" y="3086"/>
                    <a:pt x="16606" y="3086"/>
                  </a:cubicBezTo>
                  <a:cubicBezTo>
                    <a:pt x="16606" y="3086"/>
                    <a:pt x="16606" y="3086"/>
                    <a:pt x="16606" y="2469"/>
                  </a:cubicBezTo>
                  <a:cubicBezTo>
                    <a:pt x="16606" y="2469"/>
                    <a:pt x="16606" y="2469"/>
                    <a:pt x="16606" y="2469"/>
                  </a:cubicBezTo>
                  <a:cubicBezTo>
                    <a:pt x="16606" y="1851"/>
                    <a:pt x="16606" y="2469"/>
                    <a:pt x="16606" y="1851"/>
                  </a:cubicBezTo>
                  <a:cubicBezTo>
                    <a:pt x="16022" y="1851"/>
                    <a:pt x="16022" y="1851"/>
                    <a:pt x="16022" y="1851"/>
                  </a:cubicBezTo>
                  <a:cubicBezTo>
                    <a:pt x="16022" y="1851"/>
                    <a:pt x="15438" y="1234"/>
                    <a:pt x="15438" y="1234"/>
                  </a:cubicBezTo>
                  <a:cubicBezTo>
                    <a:pt x="15438" y="1234"/>
                    <a:pt x="14854" y="1234"/>
                    <a:pt x="15438" y="1851"/>
                  </a:cubicBezTo>
                  <a:cubicBezTo>
                    <a:pt x="14854" y="1851"/>
                    <a:pt x="14271" y="617"/>
                    <a:pt x="13687" y="1234"/>
                  </a:cubicBezTo>
                  <a:cubicBezTo>
                    <a:pt x="13103" y="1234"/>
                    <a:pt x="13687" y="1234"/>
                    <a:pt x="13103" y="1234"/>
                  </a:cubicBezTo>
                  <a:cubicBezTo>
                    <a:pt x="12519" y="1234"/>
                    <a:pt x="12519" y="1234"/>
                    <a:pt x="12519" y="1234"/>
                  </a:cubicBezTo>
                  <a:cubicBezTo>
                    <a:pt x="11935" y="1234"/>
                    <a:pt x="11935" y="1851"/>
                    <a:pt x="11352" y="1234"/>
                  </a:cubicBezTo>
                  <a:cubicBezTo>
                    <a:pt x="10768" y="1234"/>
                    <a:pt x="10768" y="617"/>
                    <a:pt x="10184" y="617"/>
                  </a:cubicBezTo>
                  <a:cubicBezTo>
                    <a:pt x="10184" y="1234"/>
                    <a:pt x="10184" y="1234"/>
                    <a:pt x="9600" y="1234"/>
                  </a:cubicBezTo>
                  <a:cubicBezTo>
                    <a:pt x="9600" y="1234"/>
                    <a:pt x="9600" y="1234"/>
                    <a:pt x="9600" y="1234"/>
                  </a:cubicBezTo>
                  <a:cubicBezTo>
                    <a:pt x="9600" y="1234"/>
                    <a:pt x="9600" y="1234"/>
                    <a:pt x="9600" y="1234"/>
                  </a:cubicBezTo>
                  <a:cubicBezTo>
                    <a:pt x="9600" y="1234"/>
                    <a:pt x="9017" y="1234"/>
                    <a:pt x="9017" y="1234"/>
                  </a:cubicBezTo>
                  <a:cubicBezTo>
                    <a:pt x="9017" y="1234"/>
                    <a:pt x="8433" y="617"/>
                    <a:pt x="8433" y="617"/>
                  </a:cubicBezTo>
                  <a:cubicBezTo>
                    <a:pt x="8433" y="1234"/>
                    <a:pt x="7265" y="617"/>
                    <a:pt x="7265" y="617"/>
                  </a:cubicBezTo>
                  <a:cubicBezTo>
                    <a:pt x="7265" y="617"/>
                    <a:pt x="7265" y="617"/>
                    <a:pt x="6681" y="617"/>
                  </a:cubicBezTo>
                  <a:cubicBezTo>
                    <a:pt x="6681" y="617"/>
                    <a:pt x="6681" y="617"/>
                    <a:pt x="6681" y="0"/>
                  </a:cubicBezTo>
                  <a:cubicBezTo>
                    <a:pt x="6681" y="617"/>
                    <a:pt x="6681" y="617"/>
                    <a:pt x="6681" y="617"/>
                  </a:cubicBezTo>
                  <a:cubicBezTo>
                    <a:pt x="6681" y="617"/>
                    <a:pt x="6681" y="0"/>
                    <a:pt x="6681" y="0"/>
                  </a:cubicBezTo>
                  <a:cubicBezTo>
                    <a:pt x="6681" y="0"/>
                    <a:pt x="6681" y="0"/>
                    <a:pt x="6681" y="617"/>
                  </a:cubicBezTo>
                  <a:cubicBezTo>
                    <a:pt x="6681" y="0"/>
                    <a:pt x="6681" y="0"/>
                    <a:pt x="6681" y="0"/>
                  </a:cubicBezTo>
                  <a:cubicBezTo>
                    <a:pt x="6098" y="617"/>
                    <a:pt x="6098" y="617"/>
                    <a:pt x="5514" y="617"/>
                  </a:cubicBezTo>
                  <a:cubicBezTo>
                    <a:pt x="5514" y="617"/>
                    <a:pt x="4930" y="617"/>
                    <a:pt x="4346" y="617"/>
                  </a:cubicBezTo>
                  <a:cubicBezTo>
                    <a:pt x="4346" y="617"/>
                    <a:pt x="3762" y="1234"/>
                    <a:pt x="3762" y="1234"/>
                  </a:cubicBezTo>
                  <a:cubicBezTo>
                    <a:pt x="3762" y="1234"/>
                    <a:pt x="3762" y="1234"/>
                    <a:pt x="3762" y="1851"/>
                  </a:cubicBezTo>
                  <a:cubicBezTo>
                    <a:pt x="3179" y="2469"/>
                    <a:pt x="3179" y="2469"/>
                    <a:pt x="2595" y="1851"/>
                  </a:cubicBezTo>
                  <a:cubicBezTo>
                    <a:pt x="2595" y="1851"/>
                    <a:pt x="2011" y="1234"/>
                    <a:pt x="1427" y="617"/>
                  </a:cubicBezTo>
                  <a:cubicBezTo>
                    <a:pt x="1427" y="617"/>
                    <a:pt x="2011" y="617"/>
                    <a:pt x="1427" y="617"/>
                  </a:cubicBezTo>
                  <a:cubicBezTo>
                    <a:pt x="1427" y="617"/>
                    <a:pt x="844" y="617"/>
                    <a:pt x="260" y="617"/>
                  </a:cubicBezTo>
                  <a:cubicBezTo>
                    <a:pt x="260" y="1234"/>
                    <a:pt x="260" y="1851"/>
                    <a:pt x="260" y="1851"/>
                  </a:cubicBezTo>
                  <a:cubicBezTo>
                    <a:pt x="260" y="2469"/>
                    <a:pt x="260" y="2469"/>
                    <a:pt x="260" y="3086"/>
                  </a:cubicBezTo>
                  <a:cubicBezTo>
                    <a:pt x="260" y="3086"/>
                    <a:pt x="260" y="3703"/>
                    <a:pt x="260" y="3703"/>
                  </a:cubicBezTo>
                  <a:cubicBezTo>
                    <a:pt x="260" y="3703"/>
                    <a:pt x="260" y="3703"/>
                    <a:pt x="260" y="3703"/>
                  </a:cubicBezTo>
                  <a:cubicBezTo>
                    <a:pt x="-324" y="4320"/>
                    <a:pt x="260" y="4320"/>
                    <a:pt x="260" y="4320"/>
                  </a:cubicBezTo>
                  <a:cubicBezTo>
                    <a:pt x="260" y="4320"/>
                    <a:pt x="260" y="4937"/>
                    <a:pt x="260" y="4937"/>
                  </a:cubicBezTo>
                  <a:cubicBezTo>
                    <a:pt x="844" y="4937"/>
                    <a:pt x="844" y="4320"/>
                    <a:pt x="844" y="4320"/>
                  </a:cubicBezTo>
                  <a:cubicBezTo>
                    <a:pt x="844" y="4320"/>
                    <a:pt x="1427" y="4937"/>
                    <a:pt x="1427" y="4937"/>
                  </a:cubicBezTo>
                  <a:cubicBezTo>
                    <a:pt x="1427" y="4937"/>
                    <a:pt x="1427" y="5554"/>
                    <a:pt x="1427" y="5554"/>
                  </a:cubicBezTo>
                  <a:cubicBezTo>
                    <a:pt x="2011" y="5554"/>
                    <a:pt x="1427" y="5554"/>
                    <a:pt x="1427" y="6171"/>
                  </a:cubicBezTo>
                  <a:cubicBezTo>
                    <a:pt x="2011" y="6171"/>
                    <a:pt x="2011" y="6171"/>
                    <a:pt x="2011" y="6171"/>
                  </a:cubicBezTo>
                  <a:cubicBezTo>
                    <a:pt x="2595" y="6789"/>
                    <a:pt x="2595" y="6789"/>
                    <a:pt x="2011" y="7406"/>
                  </a:cubicBezTo>
                  <a:cubicBezTo>
                    <a:pt x="2595" y="7406"/>
                    <a:pt x="2595" y="8023"/>
                    <a:pt x="2595" y="8640"/>
                  </a:cubicBezTo>
                  <a:cubicBezTo>
                    <a:pt x="3179" y="9257"/>
                    <a:pt x="3179" y="9874"/>
                    <a:pt x="3762" y="9874"/>
                  </a:cubicBezTo>
                  <a:cubicBezTo>
                    <a:pt x="4346" y="10491"/>
                    <a:pt x="4930" y="11109"/>
                    <a:pt x="4930" y="11726"/>
                  </a:cubicBezTo>
                  <a:cubicBezTo>
                    <a:pt x="5514" y="12343"/>
                    <a:pt x="6098" y="12343"/>
                    <a:pt x="6681" y="12960"/>
                  </a:cubicBezTo>
                  <a:cubicBezTo>
                    <a:pt x="6681" y="13577"/>
                    <a:pt x="7265" y="13577"/>
                    <a:pt x="7265" y="14194"/>
                  </a:cubicBezTo>
                  <a:cubicBezTo>
                    <a:pt x="7849" y="14194"/>
                    <a:pt x="7849" y="14194"/>
                    <a:pt x="8433" y="14194"/>
                  </a:cubicBezTo>
                  <a:cubicBezTo>
                    <a:pt x="8433" y="14811"/>
                    <a:pt x="8433" y="14811"/>
                    <a:pt x="8433" y="14811"/>
                  </a:cubicBezTo>
                  <a:cubicBezTo>
                    <a:pt x="8433" y="15429"/>
                    <a:pt x="8433" y="15429"/>
                    <a:pt x="8433" y="16046"/>
                  </a:cubicBezTo>
                  <a:cubicBezTo>
                    <a:pt x="9017" y="16046"/>
                    <a:pt x="11352" y="18514"/>
                    <a:pt x="10184" y="18514"/>
                  </a:cubicBezTo>
                  <a:cubicBezTo>
                    <a:pt x="10184" y="18514"/>
                    <a:pt x="10184" y="18514"/>
                    <a:pt x="10184" y="18514"/>
                  </a:cubicBezTo>
                  <a:cubicBezTo>
                    <a:pt x="10184" y="18514"/>
                    <a:pt x="10184" y="18514"/>
                    <a:pt x="10184" y="18514"/>
                  </a:cubicBezTo>
                  <a:cubicBezTo>
                    <a:pt x="10184" y="18514"/>
                    <a:pt x="10184" y="19131"/>
                    <a:pt x="10184" y="19131"/>
                  </a:cubicBezTo>
                  <a:cubicBezTo>
                    <a:pt x="10768" y="19131"/>
                    <a:pt x="10768" y="18514"/>
                    <a:pt x="10768" y="18514"/>
                  </a:cubicBezTo>
                  <a:cubicBezTo>
                    <a:pt x="10768" y="18514"/>
                    <a:pt x="11352" y="18514"/>
                    <a:pt x="11352" y="18514"/>
                  </a:cubicBezTo>
                  <a:cubicBezTo>
                    <a:pt x="11352" y="19131"/>
                    <a:pt x="11352" y="19131"/>
                    <a:pt x="11935" y="19749"/>
                  </a:cubicBezTo>
                  <a:cubicBezTo>
                    <a:pt x="12519" y="20366"/>
                    <a:pt x="14271" y="21600"/>
                    <a:pt x="14854" y="21600"/>
                  </a:cubicBezTo>
                  <a:cubicBezTo>
                    <a:pt x="14854" y="20983"/>
                    <a:pt x="15438" y="20983"/>
                    <a:pt x="15438" y="20366"/>
                  </a:cubicBezTo>
                  <a:cubicBezTo>
                    <a:pt x="15438" y="20366"/>
                    <a:pt x="14854" y="19749"/>
                    <a:pt x="14854" y="19131"/>
                  </a:cubicBezTo>
                  <a:cubicBezTo>
                    <a:pt x="14854" y="19131"/>
                    <a:pt x="14854" y="19131"/>
                    <a:pt x="14854" y="19131"/>
                  </a:cubicBezTo>
                  <a:cubicBezTo>
                    <a:pt x="14854" y="18514"/>
                    <a:pt x="14854" y="18514"/>
                    <a:pt x="14854" y="18514"/>
                  </a:cubicBezTo>
                  <a:cubicBezTo>
                    <a:pt x="14854" y="17897"/>
                    <a:pt x="15438" y="17897"/>
                    <a:pt x="16022" y="17897"/>
                  </a:cubicBezTo>
                  <a:cubicBezTo>
                    <a:pt x="15438" y="17280"/>
                    <a:pt x="15438" y="16663"/>
                    <a:pt x="16022" y="16046"/>
                  </a:cubicBezTo>
                  <a:cubicBezTo>
                    <a:pt x="16022" y="16046"/>
                    <a:pt x="16022" y="16046"/>
                    <a:pt x="16022" y="16046"/>
                  </a:cubicBezTo>
                  <a:cubicBezTo>
                    <a:pt x="16022" y="16046"/>
                    <a:pt x="16606" y="15429"/>
                    <a:pt x="16606" y="15429"/>
                  </a:cubicBezTo>
                  <a:cubicBezTo>
                    <a:pt x="16606" y="15429"/>
                    <a:pt x="16606" y="15429"/>
                    <a:pt x="16606" y="15429"/>
                  </a:cubicBezTo>
                  <a:cubicBezTo>
                    <a:pt x="17190" y="14811"/>
                    <a:pt x="17190" y="15429"/>
                    <a:pt x="17773" y="16046"/>
                  </a:cubicBezTo>
                  <a:cubicBezTo>
                    <a:pt x="17773" y="16046"/>
                    <a:pt x="17773" y="15429"/>
                    <a:pt x="17773" y="15429"/>
                  </a:cubicBezTo>
                  <a:cubicBezTo>
                    <a:pt x="17773" y="15429"/>
                    <a:pt x="17773" y="14811"/>
                    <a:pt x="17190" y="14811"/>
                  </a:cubicBezTo>
                  <a:cubicBezTo>
                    <a:pt x="17190" y="14194"/>
                    <a:pt x="17190" y="14194"/>
                    <a:pt x="17190" y="14194"/>
                  </a:cubicBezTo>
                  <a:cubicBezTo>
                    <a:pt x="17773" y="13577"/>
                    <a:pt x="17773" y="14194"/>
                    <a:pt x="18357" y="14194"/>
                  </a:cubicBezTo>
                  <a:cubicBezTo>
                    <a:pt x="18357" y="14194"/>
                    <a:pt x="18941" y="13577"/>
                    <a:pt x="18941" y="14194"/>
                  </a:cubicBezTo>
                  <a:cubicBezTo>
                    <a:pt x="18941" y="13577"/>
                    <a:pt x="18941" y="13577"/>
                    <a:pt x="18941" y="13577"/>
                  </a:cubicBezTo>
                  <a:cubicBezTo>
                    <a:pt x="19525" y="12960"/>
                    <a:pt x="19525" y="13577"/>
                    <a:pt x="20108" y="13577"/>
                  </a:cubicBezTo>
                  <a:cubicBezTo>
                    <a:pt x="20108" y="13577"/>
                    <a:pt x="20108" y="13577"/>
                    <a:pt x="20108" y="13577"/>
                  </a:cubicBezTo>
                  <a:cubicBezTo>
                    <a:pt x="20108" y="13577"/>
                    <a:pt x="20108" y="12960"/>
                    <a:pt x="20108" y="12960"/>
                  </a:cubicBezTo>
                  <a:cubicBezTo>
                    <a:pt x="20108" y="11726"/>
                    <a:pt x="19525" y="11726"/>
                    <a:pt x="18941" y="10491"/>
                  </a:cubicBezTo>
                  <a:cubicBezTo>
                    <a:pt x="18941" y="10491"/>
                    <a:pt x="18941" y="10491"/>
                    <a:pt x="18941" y="10491"/>
                  </a:cubicBezTo>
                  <a:cubicBezTo>
                    <a:pt x="18941" y="9874"/>
                    <a:pt x="18941" y="10491"/>
                    <a:pt x="19525" y="10491"/>
                  </a:cubicBezTo>
                  <a:cubicBezTo>
                    <a:pt x="19525" y="10491"/>
                    <a:pt x="21276" y="10491"/>
                    <a:pt x="20692" y="9874"/>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7" name="Shape 808">
              <a:extLst>
                <a:ext uri="{FF2B5EF4-FFF2-40B4-BE49-F238E27FC236}">
                  <a16:creationId xmlns:a16="http://schemas.microsoft.com/office/drawing/2014/main" id="{BDD8A027-F3FC-48C5-807F-97BEEFD1A989}"/>
                </a:ext>
              </a:extLst>
            </p:cNvPr>
            <p:cNvSpPr/>
            <p:nvPr/>
          </p:nvSpPr>
          <p:spPr>
            <a:xfrm>
              <a:off x="4069581" y="6690559"/>
              <a:ext cx="577604" cy="477475"/>
            </a:xfrm>
            <a:custGeom>
              <a:avLst/>
              <a:gdLst/>
              <a:ahLst/>
              <a:cxnLst>
                <a:cxn ang="0">
                  <a:pos x="wd2" y="hd2"/>
                </a:cxn>
                <a:cxn ang="5400000">
                  <a:pos x="wd2" y="hd2"/>
                </a:cxn>
                <a:cxn ang="10800000">
                  <a:pos x="wd2" y="hd2"/>
                </a:cxn>
                <a:cxn ang="16200000">
                  <a:pos x="wd2" y="hd2"/>
                </a:cxn>
              </a:cxnLst>
              <a:rect l="0" t="0" r="r" b="b"/>
              <a:pathLst>
                <a:path w="21267" h="21178" extrusionOk="0">
                  <a:moveTo>
                    <a:pt x="21267" y="12538"/>
                  </a:moveTo>
                  <a:cubicBezTo>
                    <a:pt x="21267" y="11818"/>
                    <a:pt x="21267" y="11098"/>
                    <a:pt x="21267" y="10378"/>
                  </a:cubicBezTo>
                  <a:cubicBezTo>
                    <a:pt x="20667" y="10378"/>
                    <a:pt x="20067" y="11098"/>
                    <a:pt x="20067" y="10378"/>
                  </a:cubicBezTo>
                  <a:cubicBezTo>
                    <a:pt x="20067" y="10378"/>
                    <a:pt x="20667" y="9658"/>
                    <a:pt x="20667" y="9658"/>
                  </a:cubicBezTo>
                  <a:cubicBezTo>
                    <a:pt x="20067" y="9658"/>
                    <a:pt x="20067" y="8938"/>
                    <a:pt x="19467" y="8218"/>
                  </a:cubicBezTo>
                  <a:cubicBezTo>
                    <a:pt x="19467" y="8218"/>
                    <a:pt x="19467" y="8218"/>
                    <a:pt x="19467" y="8218"/>
                  </a:cubicBezTo>
                  <a:cubicBezTo>
                    <a:pt x="19467" y="8218"/>
                    <a:pt x="19467" y="8218"/>
                    <a:pt x="19467" y="8218"/>
                  </a:cubicBezTo>
                  <a:cubicBezTo>
                    <a:pt x="18867" y="8218"/>
                    <a:pt x="18867" y="8218"/>
                    <a:pt x="18867" y="8218"/>
                  </a:cubicBezTo>
                  <a:cubicBezTo>
                    <a:pt x="18267" y="8218"/>
                    <a:pt x="18267" y="7498"/>
                    <a:pt x="17667" y="7498"/>
                  </a:cubicBezTo>
                  <a:cubicBezTo>
                    <a:pt x="17667" y="7498"/>
                    <a:pt x="17667" y="8218"/>
                    <a:pt x="17667" y="7498"/>
                  </a:cubicBezTo>
                  <a:cubicBezTo>
                    <a:pt x="17667" y="7498"/>
                    <a:pt x="17667" y="7498"/>
                    <a:pt x="17667" y="7498"/>
                  </a:cubicBezTo>
                  <a:cubicBezTo>
                    <a:pt x="17067" y="6778"/>
                    <a:pt x="17067" y="7498"/>
                    <a:pt x="17667" y="6778"/>
                  </a:cubicBezTo>
                  <a:cubicBezTo>
                    <a:pt x="17667" y="6058"/>
                    <a:pt x="17667" y="6058"/>
                    <a:pt x="18267" y="6058"/>
                  </a:cubicBezTo>
                  <a:cubicBezTo>
                    <a:pt x="17667" y="6058"/>
                    <a:pt x="17667" y="5338"/>
                    <a:pt x="17667" y="6058"/>
                  </a:cubicBezTo>
                  <a:cubicBezTo>
                    <a:pt x="17667" y="5338"/>
                    <a:pt x="18267" y="4618"/>
                    <a:pt x="18267" y="4618"/>
                  </a:cubicBezTo>
                  <a:cubicBezTo>
                    <a:pt x="18267" y="4618"/>
                    <a:pt x="18267" y="4618"/>
                    <a:pt x="18267" y="3898"/>
                  </a:cubicBezTo>
                  <a:cubicBezTo>
                    <a:pt x="18267" y="3898"/>
                    <a:pt x="18267" y="3898"/>
                    <a:pt x="18267" y="3898"/>
                  </a:cubicBezTo>
                  <a:cubicBezTo>
                    <a:pt x="18267" y="3898"/>
                    <a:pt x="18267" y="3898"/>
                    <a:pt x="18267" y="3898"/>
                  </a:cubicBezTo>
                  <a:cubicBezTo>
                    <a:pt x="18267" y="3898"/>
                    <a:pt x="18267" y="3898"/>
                    <a:pt x="18267" y="3898"/>
                  </a:cubicBezTo>
                  <a:cubicBezTo>
                    <a:pt x="17667" y="3178"/>
                    <a:pt x="17667" y="3178"/>
                    <a:pt x="17667" y="3178"/>
                  </a:cubicBezTo>
                  <a:cubicBezTo>
                    <a:pt x="17067" y="3178"/>
                    <a:pt x="17067" y="3178"/>
                    <a:pt x="17067" y="3178"/>
                  </a:cubicBezTo>
                  <a:cubicBezTo>
                    <a:pt x="16467" y="2458"/>
                    <a:pt x="17067" y="2458"/>
                    <a:pt x="16467" y="2458"/>
                  </a:cubicBezTo>
                  <a:cubicBezTo>
                    <a:pt x="15867" y="2458"/>
                    <a:pt x="15267" y="3178"/>
                    <a:pt x="15267" y="2458"/>
                  </a:cubicBezTo>
                  <a:cubicBezTo>
                    <a:pt x="14667" y="2458"/>
                    <a:pt x="15267" y="2458"/>
                    <a:pt x="14667" y="1738"/>
                  </a:cubicBezTo>
                  <a:cubicBezTo>
                    <a:pt x="14667" y="1738"/>
                    <a:pt x="14667" y="1738"/>
                    <a:pt x="14667" y="1738"/>
                  </a:cubicBezTo>
                  <a:cubicBezTo>
                    <a:pt x="14067" y="1738"/>
                    <a:pt x="14067" y="1018"/>
                    <a:pt x="14067" y="298"/>
                  </a:cubicBezTo>
                  <a:cubicBezTo>
                    <a:pt x="14067" y="-422"/>
                    <a:pt x="14067" y="298"/>
                    <a:pt x="13467" y="1018"/>
                  </a:cubicBezTo>
                  <a:cubicBezTo>
                    <a:pt x="12867" y="1018"/>
                    <a:pt x="12867" y="1018"/>
                    <a:pt x="12267" y="1018"/>
                  </a:cubicBezTo>
                  <a:cubicBezTo>
                    <a:pt x="12867" y="1018"/>
                    <a:pt x="12267" y="1018"/>
                    <a:pt x="12867" y="1018"/>
                  </a:cubicBezTo>
                  <a:cubicBezTo>
                    <a:pt x="12867" y="298"/>
                    <a:pt x="12867" y="298"/>
                    <a:pt x="12267" y="298"/>
                  </a:cubicBezTo>
                  <a:cubicBezTo>
                    <a:pt x="12267" y="298"/>
                    <a:pt x="12267" y="1018"/>
                    <a:pt x="11667" y="1018"/>
                  </a:cubicBezTo>
                  <a:cubicBezTo>
                    <a:pt x="11067" y="1018"/>
                    <a:pt x="11067" y="298"/>
                    <a:pt x="11067" y="298"/>
                  </a:cubicBezTo>
                  <a:cubicBezTo>
                    <a:pt x="11067" y="298"/>
                    <a:pt x="10467" y="298"/>
                    <a:pt x="10467" y="298"/>
                  </a:cubicBezTo>
                  <a:cubicBezTo>
                    <a:pt x="10467" y="1018"/>
                    <a:pt x="10467" y="1018"/>
                    <a:pt x="10467" y="1738"/>
                  </a:cubicBezTo>
                  <a:cubicBezTo>
                    <a:pt x="10467" y="1738"/>
                    <a:pt x="9867" y="1738"/>
                    <a:pt x="9867" y="1018"/>
                  </a:cubicBezTo>
                  <a:cubicBezTo>
                    <a:pt x="9867" y="1738"/>
                    <a:pt x="9867" y="1738"/>
                    <a:pt x="9867" y="2458"/>
                  </a:cubicBezTo>
                  <a:cubicBezTo>
                    <a:pt x="9867" y="2458"/>
                    <a:pt x="9867" y="2458"/>
                    <a:pt x="9867" y="2458"/>
                  </a:cubicBezTo>
                  <a:cubicBezTo>
                    <a:pt x="9867" y="2458"/>
                    <a:pt x="9867" y="1738"/>
                    <a:pt x="9267" y="1738"/>
                  </a:cubicBezTo>
                  <a:cubicBezTo>
                    <a:pt x="9267" y="2458"/>
                    <a:pt x="8667" y="2458"/>
                    <a:pt x="8067" y="3178"/>
                  </a:cubicBezTo>
                  <a:cubicBezTo>
                    <a:pt x="8067" y="3178"/>
                    <a:pt x="7467" y="3178"/>
                    <a:pt x="6867" y="3178"/>
                  </a:cubicBezTo>
                  <a:cubicBezTo>
                    <a:pt x="6867" y="3178"/>
                    <a:pt x="6867" y="2458"/>
                    <a:pt x="6867" y="2458"/>
                  </a:cubicBezTo>
                  <a:cubicBezTo>
                    <a:pt x="6867" y="2458"/>
                    <a:pt x="6267" y="2458"/>
                    <a:pt x="5667" y="2458"/>
                  </a:cubicBezTo>
                  <a:cubicBezTo>
                    <a:pt x="5667" y="2458"/>
                    <a:pt x="5667" y="2458"/>
                    <a:pt x="5667" y="2458"/>
                  </a:cubicBezTo>
                  <a:cubicBezTo>
                    <a:pt x="5067" y="2458"/>
                    <a:pt x="5067" y="3178"/>
                    <a:pt x="5067" y="2458"/>
                  </a:cubicBezTo>
                  <a:cubicBezTo>
                    <a:pt x="4467" y="2458"/>
                    <a:pt x="4467" y="1738"/>
                    <a:pt x="4467" y="1018"/>
                  </a:cubicBezTo>
                  <a:cubicBezTo>
                    <a:pt x="3267" y="2458"/>
                    <a:pt x="2067" y="3178"/>
                    <a:pt x="267" y="3898"/>
                  </a:cubicBezTo>
                  <a:cubicBezTo>
                    <a:pt x="-333" y="4618"/>
                    <a:pt x="267" y="4618"/>
                    <a:pt x="267" y="5338"/>
                  </a:cubicBezTo>
                  <a:cubicBezTo>
                    <a:pt x="267" y="5338"/>
                    <a:pt x="267" y="5338"/>
                    <a:pt x="267" y="6058"/>
                  </a:cubicBezTo>
                  <a:cubicBezTo>
                    <a:pt x="267" y="6058"/>
                    <a:pt x="267" y="6058"/>
                    <a:pt x="267" y="6058"/>
                  </a:cubicBezTo>
                  <a:cubicBezTo>
                    <a:pt x="267" y="6058"/>
                    <a:pt x="267" y="6778"/>
                    <a:pt x="267" y="6778"/>
                  </a:cubicBezTo>
                  <a:cubicBezTo>
                    <a:pt x="867" y="7498"/>
                    <a:pt x="867" y="6778"/>
                    <a:pt x="867" y="7498"/>
                  </a:cubicBezTo>
                  <a:cubicBezTo>
                    <a:pt x="867" y="7498"/>
                    <a:pt x="1467" y="8218"/>
                    <a:pt x="1467" y="8218"/>
                  </a:cubicBezTo>
                  <a:cubicBezTo>
                    <a:pt x="2067" y="8938"/>
                    <a:pt x="2067" y="7498"/>
                    <a:pt x="3267" y="7498"/>
                  </a:cubicBezTo>
                  <a:cubicBezTo>
                    <a:pt x="4467" y="7498"/>
                    <a:pt x="3267" y="10378"/>
                    <a:pt x="4467" y="10378"/>
                  </a:cubicBezTo>
                  <a:cubicBezTo>
                    <a:pt x="5067" y="10378"/>
                    <a:pt x="5067" y="10378"/>
                    <a:pt x="5667" y="10378"/>
                  </a:cubicBezTo>
                  <a:cubicBezTo>
                    <a:pt x="5067" y="10378"/>
                    <a:pt x="5667" y="10378"/>
                    <a:pt x="5667" y="10378"/>
                  </a:cubicBezTo>
                  <a:cubicBezTo>
                    <a:pt x="5667" y="11098"/>
                    <a:pt x="6267" y="10378"/>
                    <a:pt x="6267" y="11098"/>
                  </a:cubicBezTo>
                  <a:cubicBezTo>
                    <a:pt x="6267" y="11818"/>
                    <a:pt x="6267" y="12538"/>
                    <a:pt x="6267" y="12538"/>
                  </a:cubicBezTo>
                  <a:cubicBezTo>
                    <a:pt x="6867" y="11818"/>
                    <a:pt x="6867" y="12538"/>
                    <a:pt x="7467" y="12538"/>
                  </a:cubicBezTo>
                  <a:cubicBezTo>
                    <a:pt x="8067" y="12538"/>
                    <a:pt x="8067" y="11818"/>
                    <a:pt x="8667" y="12538"/>
                  </a:cubicBezTo>
                  <a:cubicBezTo>
                    <a:pt x="8667" y="12538"/>
                    <a:pt x="8667" y="12538"/>
                    <a:pt x="9267" y="13258"/>
                  </a:cubicBezTo>
                  <a:cubicBezTo>
                    <a:pt x="9267" y="12538"/>
                    <a:pt x="9267" y="12538"/>
                    <a:pt x="9267" y="13258"/>
                  </a:cubicBezTo>
                  <a:cubicBezTo>
                    <a:pt x="9267" y="13258"/>
                    <a:pt x="8667" y="13978"/>
                    <a:pt x="8667" y="14698"/>
                  </a:cubicBezTo>
                  <a:cubicBezTo>
                    <a:pt x="8667" y="14698"/>
                    <a:pt x="9267" y="14698"/>
                    <a:pt x="9267" y="15418"/>
                  </a:cubicBezTo>
                  <a:cubicBezTo>
                    <a:pt x="9267" y="15418"/>
                    <a:pt x="8667" y="15418"/>
                    <a:pt x="8667" y="16138"/>
                  </a:cubicBezTo>
                  <a:cubicBezTo>
                    <a:pt x="9267" y="16138"/>
                    <a:pt x="9867" y="16138"/>
                    <a:pt x="10467" y="16138"/>
                  </a:cubicBezTo>
                  <a:cubicBezTo>
                    <a:pt x="10467" y="16138"/>
                    <a:pt x="11067" y="16138"/>
                    <a:pt x="11667" y="16138"/>
                  </a:cubicBezTo>
                  <a:cubicBezTo>
                    <a:pt x="12267" y="15418"/>
                    <a:pt x="11667" y="15418"/>
                    <a:pt x="11667" y="14698"/>
                  </a:cubicBezTo>
                  <a:cubicBezTo>
                    <a:pt x="12267" y="14698"/>
                    <a:pt x="12267" y="13978"/>
                    <a:pt x="12867" y="13978"/>
                  </a:cubicBezTo>
                  <a:cubicBezTo>
                    <a:pt x="12867" y="13978"/>
                    <a:pt x="12867" y="13978"/>
                    <a:pt x="12867" y="14698"/>
                  </a:cubicBezTo>
                  <a:cubicBezTo>
                    <a:pt x="12867" y="14698"/>
                    <a:pt x="12267" y="16138"/>
                    <a:pt x="12867" y="16138"/>
                  </a:cubicBezTo>
                  <a:cubicBezTo>
                    <a:pt x="12867" y="16138"/>
                    <a:pt x="12867" y="16138"/>
                    <a:pt x="12867" y="16858"/>
                  </a:cubicBezTo>
                  <a:cubicBezTo>
                    <a:pt x="12867" y="16858"/>
                    <a:pt x="12867" y="16858"/>
                    <a:pt x="12867" y="16858"/>
                  </a:cubicBezTo>
                  <a:cubicBezTo>
                    <a:pt x="12867" y="16858"/>
                    <a:pt x="12867" y="17578"/>
                    <a:pt x="12867" y="17578"/>
                  </a:cubicBezTo>
                  <a:cubicBezTo>
                    <a:pt x="12867" y="18298"/>
                    <a:pt x="13467" y="17578"/>
                    <a:pt x="13467" y="17578"/>
                  </a:cubicBezTo>
                  <a:cubicBezTo>
                    <a:pt x="14067" y="17578"/>
                    <a:pt x="14067" y="18298"/>
                    <a:pt x="14667" y="19018"/>
                  </a:cubicBezTo>
                  <a:cubicBezTo>
                    <a:pt x="14667" y="19018"/>
                    <a:pt x="15267" y="19018"/>
                    <a:pt x="15267" y="19018"/>
                  </a:cubicBezTo>
                  <a:cubicBezTo>
                    <a:pt x="15267" y="19018"/>
                    <a:pt x="15267" y="19018"/>
                    <a:pt x="15267" y="19738"/>
                  </a:cubicBezTo>
                  <a:cubicBezTo>
                    <a:pt x="15267" y="19738"/>
                    <a:pt x="15267" y="19738"/>
                    <a:pt x="15267" y="19738"/>
                  </a:cubicBezTo>
                  <a:cubicBezTo>
                    <a:pt x="15267" y="19738"/>
                    <a:pt x="15867" y="19738"/>
                    <a:pt x="15867" y="19738"/>
                  </a:cubicBezTo>
                  <a:cubicBezTo>
                    <a:pt x="15867" y="19738"/>
                    <a:pt x="15867" y="19738"/>
                    <a:pt x="16467" y="20458"/>
                  </a:cubicBezTo>
                  <a:cubicBezTo>
                    <a:pt x="16467" y="20458"/>
                    <a:pt x="16467" y="20458"/>
                    <a:pt x="16467" y="21178"/>
                  </a:cubicBezTo>
                  <a:cubicBezTo>
                    <a:pt x="16467" y="21178"/>
                    <a:pt x="16467" y="20458"/>
                    <a:pt x="16467" y="20458"/>
                  </a:cubicBezTo>
                  <a:cubicBezTo>
                    <a:pt x="16467" y="20458"/>
                    <a:pt x="17067" y="20458"/>
                    <a:pt x="17067" y="20458"/>
                  </a:cubicBezTo>
                  <a:cubicBezTo>
                    <a:pt x="17067" y="20458"/>
                    <a:pt x="17067" y="20458"/>
                    <a:pt x="17067" y="20458"/>
                  </a:cubicBezTo>
                  <a:cubicBezTo>
                    <a:pt x="17067" y="20458"/>
                    <a:pt x="17667" y="20458"/>
                    <a:pt x="17667" y="20458"/>
                  </a:cubicBezTo>
                  <a:cubicBezTo>
                    <a:pt x="17667" y="20458"/>
                    <a:pt x="18267" y="20458"/>
                    <a:pt x="18267" y="20458"/>
                  </a:cubicBezTo>
                  <a:cubicBezTo>
                    <a:pt x="18267" y="20458"/>
                    <a:pt x="18867" y="19738"/>
                    <a:pt x="18867" y="19018"/>
                  </a:cubicBezTo>
                  <a:cubicBezTo>
                    <a:pt x="18867" y="19738"/>
                    <a:pt x="18267" y="19018"/>
                    <a:pt x="18267" y="19018"/>
                  </a:cubicBezTo>
                  <a:cubicBezTo>
                    <a:pt x="18267" y="19018"/>
                    <a:pt x="18267" y="19018"/>
                    <a:pt x="18267" y="18298"/>
                  </a:cubicBezTo>
                  <a:cubicBezTo>
                    <a:pt x="18267" y="18298"/>
                    <a:pt x="17667" y="17578"/>
                    <a:pt x="17667" y="16858"/>
                  </a:cubicBezTo>
                  <a:cubicBezTo>
                    <a:pt x="17667" y="16858"/>
                    <a:pt x="17667" y="16858"/>
                    <a:pt x="17667" y="16858"/>
                  </a:cubicBezTo>
                  <a:cubicBezTo>
                    <a:pt x="17667" y="16858"/>
                    <a:pt x="18267" y="16138"/>
                    <a:pt x="18267" y="15418"/>
                  </a:cubicBezTo>
                  <a:cubicBezTo>
                    <a:pt x="18267" y="15418"/>
                    <a:pt x="18867" y="13978"/>
                    <a:pt x="19467" y="13978"/>
                  </a:cubicBezTo>
                  <a:cubicBezTo>
                    <a:pt x="19467" y="13978"/>
                    <a:pt x="19467" y="13978"/>
                    <a:pt x="19467" y="13978"/>
                  </a:cubicBezTo>
                  <a:cubicBezTo>
                    <a:pt x="19467" y="13978"/>
                    <a:pt x="20067" y="13978"/>
                    <a:pt x="20067" y="14698"/>
                  </a:cubicBezTo>
                  <a:cubicBezTo>
                    <a:pt x="20067" y="13978"/>
                    <a:pt x="20067" y="13978"/>
                    <a:pt x="20067" y="13978"/>
                  </a:cubicBezTo>
                  <a:cubicBezTo>
                    <a:pt x="20067" y="13978"/>
                    <a:pt x="20067" y="13978"/>
                    <a:pt x="20067" y="13978"/>
                  </a:cubicBezTo>
                  <a:cubicBezTo>
                    <a:pt x="20067" y="13258"/>
                    <a:pt x="20067" y="13978"/>
                    <a:pt x="20067" y="13258"/>
                  </a:cubicBezTo>
                  <a:cubicBezTo>
                    <a:pt x="20667" y="13258"/>
                    <a:pt x="20667" y="13258"/>
                    <a:pt x="20667" y="12538"/>
                  </a:cubicBezTo>
                  <a:cubicBezTo>
                    <a:pt x="20667" y="12538"/>
                    <a:pt x="20667" y="12538"/>
                    <a:pt x="21267" y="12538"/>
                  </a:cubicBezTo>
                  <a:cubicBezTo>
                    <a:pt x="21267" y="12538"/>
                    <a:pt x="21267" y="12538"/>
                    <a:pt x="21267" y="12538"/>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8" name="Shape 809">
              <a:extLst>
                <a:ext uri="{FF2B5EF4-FFF2-40B4-BE49-F238E27FC236}">
                  <a16:creationId xmlns:a16="http://schemas.microsoft.com/office/drawing/2014/main" id="{C1B0BD69-EFE3-4CD4-8315-ACC2DEC54350}"/>
                </a:ext>
              </a:extLst>
            </p:cNvPr>
            <p:cNvSpPr/>
            <p:nvPr/>
          </p:nvSpPr>
          <p:spPr>
            <a:xfrm>
              <a:off x="7170377" y="5510586"/>
              <a:ext cx="1449557" cy="1233120"/>
            </a:xfrm>
            <a:custGeom>
              <a:avLst/>
              <a:gdLst/>
              <a:ahLst/>
              <a:cxnLst>
                <a:cxn ang="0">
                  <a:pos x="wd2" y="hd2"/>
                </a:cxn>
                <a:cxn ang="5400000">
                  <a:pos x="wd2" y="hd2"/>
                </a:cxn>
                <a:cxn ang="10800000">
                  <a:pos x="wd2" y="hd2"/>
                </a:cxn>
                <a:cxn ang="16200000">
                  <a:pos x="wd2" y="hd2"/>
                </a:cxn>
              </a:cxnLst>
              <a:rect l="0" t="0" r="r" b="b"/>
              <a:pathLst>
                <a:path w="21600" h="21600" extrusionOk="0">
                  <a:moveTo>
                    <a:pt x="21600" y="12221"/>
                  </a:moveTo>
                  <a:cubicBezTo>
                    <a:pt x="21357" y="12221"/>
                    <a:pt x="21357" y="12221"/>
                    <a:pt x="21357" y="12221"/>
                  </a:cubicBezTo>
                  <a:cubicBezTo>
                    <a:pt x="21357" y="12221"/>
                    <a:pt x="21357" y="11937"/>
                    <a:pt x="21357" y="12221"/>
                  </a:cubicBezTo>
                  <a:cubicBezTo>
                    <a:pt x="21357" y="11937"/>
                    <a:pt x="21115" y="11937"/>
                    <a:pt x="21115" y="11937"/>
                  </a:cubicBezTo>
                  <a:cubicBezTo>
                    <a:pt x="21115" y="11937"/>
                    <a:pt x="20872" y="11653"/>
                    <a:pt x="20872" y="11653"/>
                  </a:cubicBezTo>
                  <a:cubicBezTo>
                    <a:pt x="20629" y="11368"/>
                    <a:pt x="20872" y="11368"/>
                    <a:pt x="20872" y="11368"/>
                  </a:cubicBezTo>
                  <a:cubicBezTo>
                    <a:pt x="21115" y="11084"/>
                    <a:pt x="20872" y="11084"/>
                    <a:pt x="20629" y="11084"/>
                  </a:cubicBezTo>
                  <a:cubicBezTo>
                    <a:pt x="20629" y="11084"/>
                    <a:pt x="20629" y="10800"/>
                    <a:pt x="20629" y="10800"/>
                  </a:cubicBezTo>
                  <a:cubicBezTo>
                    <a:pt x="20387" y="10800"/>
                    <a:pt x="20387" y="10800"/>
                    <a:pt x="20387" y="10800"/>
                  </a:cubicBezTo>
                  <a:cubicBezTo>
                    <a:pt x="20144" y="10800"/>
                    <a:pt x="20144" y="10516"/>
                    <a:pt x="19901" y="10800"/>
                  </a:cubicBezTo>
                  <a:cubicBezTo>
                    <a:pt x="19658" y="10800"/>
                    <a:pt x="19658" y="10800"/>
                    <a:pt x="19416" y="10800"/>
                  </a:cubicBezTo>
                  <a:cubicBezTo>
                    <a:pt x="19416" y="10516"/>
                    <a:pt x="19416" y="10232"/>
                    <a:pt x="19416" y="9947"/>
                  </a:cubicBezTo>
                  <a:cubicBezTo>
                    <a:pt x="19416" y="9947"/>
                    <a:pt x="19658" y="9663"/>
                    <a:pt x="19416" y="9663"/>
                  </a:cubicBezTo>
                  <a:cubicBezTo>
                    <a:pt x="19416" y="9379"/>
                    <a:pt x="19416" y="9663"/>
                    <a:pt x="19416" y="9663"/>
                  </a:cubicBezTo>
                  <a:cubicBezTo>
                    <a:pt x="19173" y="9379"/>
                    <a:pt x="19173" y="9379"/>
                    <a:pt x="19173" y="9095"/>
                  </a:cubicBezTo>
                  <a:cubicBezTo>
                    <a:pt x="18930" y="9095"/>
                    <a:pt x="18445" y="9095"/>
                    <a:pt x="18445" y="8811"/>
                  </a:cubicBezTo>
                  <a:cubicBezTo>
                    <a:pt x="18202" y="8526"/>
                    <a:pt x="18202" y="7958"/>
                    <a:pt x="17960" y="7674"/>
                  </a:cubicBezTo>
                  <a:cubicBezTo>
                    <a:pt x="17960" y="7674"/>
                    <a:pt x="17717" y="7674"/>
                    <a:pt x="17717" y="7674"/>
                  </a:cubicBezTo>
                  <a:cubicBezTo>
                    <a:pt x="17717" y="7389"/>
                    <a:pt x="17960" y="7389"/>
                    <a:pt x="17960" y="7105"/>
                  </a:cubicBezTo>
                  <a:cubicBezTo>
                    <a:pt x="17960" y="7105"/>
                    <a:pt x="17960" y="7105"/>
                    <a:pt x="17960" y="6821"/>
                  </a:cubicBezTo>
                  <a:cubicBezTo>
                    <a:pt x="17960" y="6821"/>
                    <a:pt x="17717" y="6821"/>
                    <a:pt x="17717" y="6821"/>
                  </a:cubicBezTo>
                  <a:cubicBezTo>
                    <a:pt x="17717" y="6821"/>
                    <a:pt x="17474" y="6537"/>
                    <a:pt x="17474" y="6537"/>
                  </a:cubicBezTo>
                  <a:cubicBezTo>
                    <a:pt x="17231" y="6253"/>
                    <a:pt x="17231" y="6253"/>
                    <a:pt x="17231" y="5968"/>
                  </a:cubicBezTo>
                  <a:cubicBezTo>
                    <a:pt x="17231" y="5968"/>
                    <a:pt x="17231" y="5684"/>
                    <a:pt x="17231" y="5684"/>
                  </a:cubicBezTo>
                  <a:cubicBezTo>
                    <a:pt x="17231" y="5684"/>
                    <a:pt x="17474" y="5684"/>
                    <a:pt x="17474" y="5400"/>
                  </a:cubicBezTo>
                  <a:cubicBezTo>
                    <a:pt x="17474" y="5400"/>
                    <a:pt x="17474" y="5400"/>
                    <a:pt x="17474" y="5400"/>
                  </a:cubicBezTo>
                  <a:cubicBezTo>
                    <a:pt x="17474" y="5400"/>
                    <a:pt x="17474" y="5116"/>
                    <a:pt x="17474" y="5116"/>
                  </a:cubicBezTo>
                  <a:cubicBezTo>
                    <a:pt x="17474" y="5116"/>
                    <a:pt x="17717" y="5116"/>
                    <a:pt x="17717" y="5116"/>
                  </a:cubicBezTo>
                  <a:cubicBezTo>
                    <a:pt x="17717" y="5116"/>
                    <a:pt x="17717" y="4832"/>
                    <a:pt x="17474" y="4832"/>
                  </a:cubicBezTo>
                  <a:cubicBezTo>
                    <a:pt x="17474" y="4832"/>
                    <a:pt x="17717" y="4547"/>
                    <a:pt x="17474" y="4547"/>
                  </a:cubicBezTo>
                  <a:cubicBezTo>
                    <a:pt x="17474" y="4547"/>
                    <a:pt x="17474" y="4263"/>
                    <a:pt x="17231" y="3979"/>
                  </a:cubicBezTo>
                  <a:cubicBezTo>
                    <a:pt x="17231" y="3979"/>
                    <a:pt x="17231" y="3979"/>
                    <a:pt x="17231" y="3979"/>
                  </a:cubicBezTo>
                  <a:cubicBezTo>
                    <a:pt x="17231" y="3695"/>
                    <a:pt x="17231" y="3695"/>
                    <a:pt x="17474" y="3695"/>
                  </a:cubicBezTo>
                  <a:cubicBezTo>
                    <a:pt x="17474" y="3411"/>
                    <a:pt x="17474" y="3411"/>
                    <a:pt x="17474" y="3126"/>
                  </a:cubicBezTo>
                  <a:cubicBezTo>
                    <a:pt x="17474" y="3126"/>
                    <a:pt x="17474" y="2842"/>
                    <a:pt x="17474" y="2558"/>
                  </a:cubicBezTo>
                  <a:cubicBezTo>
                    <a:pt x="17474" y="2274"/>
                    <a:pt x="17231" y="2558"/>
                    <a:pt x="17231" y="2558"/>
                  </a:cubicBezTo>
                  <a:cubicBezTo>
                    <a:pt x="16989" y="2558"/>
                    <a:pt x="16989" y="2558"/>
                    <a:pt x="16989" y="2274"/>
                  </a:cubicBezTo>
                  <a:cubicBezTo>
                    <a:pt x="16989" y="2274"/>
                    <a:pt x="16746" y="2274"/>
                    <a:pt x="16746" y="2274"/>
                  </a:cubicBezTo>
                  <a:cubicBezTo>
                    <a:pt x="16746" y="2274"/>
                    <a:pt x="16746" y="1989"/>
                    <a:pt x="16746" y="1989"/>
                  </a:cubicBezTo>
                  <a:cubicBezTo>
                    <a:pt x="16746" y="1989"/>
                    <a:pt x="16503" y="1989"/>
                    <a:pt x="16503" y="1705"/>
                  </a:cubicBezTo>
                  <a:cubicBezTo>
                    <a:pt x="16503" y="1705"/>
                    <a:pt x="16503" y="1705"/>
                    <a:pt x="16503" y="1705"/>
                  </a:cubicBezTo>
                  <a:cubicBezTo>
                    <a:pt x="16261" y="1421"/>
                    <a:pt x="16018" y="1421"/>
                    <a:pt x="15775" y="1421"/>
                  </a:cubicBezTo>
                  <a:cubicBezTo>
                    <a:pt x="15775" y="1421"/>
                    <a:pt x="15775" y="1421"/>
                    <a:pt x="15775" y="1421"/>
                  </a:cubicBezTo>
                  <a:cubicBezTo>
                    <a:pt x="15533" y="1421"/>
                    <a:pt x="15533" y="1421"/>
                    <a:pt x="15533" y="1421"/>
                  </a:cubicBezTo>
                  <a:cubicBezTo>
                    <a:pt x="15047" y="1421"/>
                    <a:pt x="15290" y="1421"/>
                    <a:pt x="15047" y="1705"/>
                  </a:cubicBezTo>
                  <a:cubicBezTo>
                    <a:pt x="14804" y="1705"/>
                    <a:pt x="14804" y="1705"/>
                    <a:pt x="14562" y="1705"/>
                  </a:cubicBezTo>
                  <a:cubicBezTo>
                    <a:pt x="14562" y="1989"/>
                    <a:pt x="14319" y="2274"/>
                    <a:pt x="14319" y="2274"/>
                  </a:cubicBezTo>
                  <a:cubicBezTo>
                    <a:pt x="14076" y="1989"/>
                    <a:pt x="13834" y="1705"/>
                    <a:pt x="13834" y="1705"/>
                  </a:cubicBezTo>
                  <a:cubicBezTo>
                    <a:pt x="13834" y="1705"/>
                    <a:pt x="14076" y="1421"/>
                    <a:pt x="14076" y="1137"/>
                  </a:cubicBezTo>
                  <a:cubicBezTo>
                    <a:pt x="14076" y="1137"/>
                    <a:pt x="14076" y="1137"/>
                    <a:pt x="14076" y="1137"/>
                  </a:cubicBezTo>
                  <a:cubicBezTo>
                    <a:pt x="14076" y="853"/>
                    <a:pt x="14076" y="853"/>
                    <a:pt x="13834" y="853"/>
                  </a:cubicBezTo>
                  <a:cubicBezTo>
                    <a:pt x="13591" y="853"/>
                    <a:pt x="13348" y="568"/>
                    <a:pt x="13348" y="568"/>
                  </a:cubicBezTo>
                  <a:cubicBezTo>
                    <a:pt x="13106" y="568"/>
                    <a:pt x="12863" y="853"/>
                    <a:pt x="12863" y="853"/>
                  </a:cubicBezTo>
                  <a:cubicBezTo>
                    <a:pt x="12620" y="853"/>
                    <a:pt x="12863" y="1137"/>
                    <a:pt x="12620" y="853"/>
                  </a:cubicBezTo>
                  <a:cubicBezTo>
                    <a:pt x="12620" y="853"/>
                    <a:pt x="12620" y="853"/>
                    <a:pt x="12378" y="853"/>
                  </a:cubicBezTo>
                  <a:cubicBezTo>
                    <a:pt x="12378" y="284"/>
                    <a:pt x="12378" y="284"/>
                    <a:pt x="12135" y="284"/>
                  </a:cubicBezTo>
                  <a:cubicBezTo>
                    <a:pt x="11892" y="284"/>
                    <a:pt x="11892" y="284"/>
                    <a:pt x="11649" y="284"/>
                  </a:cubicBezTo>
                  <a:cubicBezTo>
                    <a:pt x="11649" y="284"/>
                    <a:pt x="11649" y="568"/>
                    <a:pt x="11649" y="568"/>
                  </a:cubicBezTo>
                  <a:cubicBezTo>
                    <a:pt x="11407" y="568"/>
                    <a:pt x="11407" y="0"/>
                    <a:pt x="11164" y="0"/>
                  </a:cubicBezTo>
                  <a:cubicBezTo>
                    <a:pt x="10921" y="0"/>
                    <a:pt x="10679" y="284"/>
                    <a:pt x="10679" y="284"/>
                  </a:cubicBezTo>
                  <a:cubicBezTo>
                    <a:pt x="10436" y="568"/>
                    <a:pt x="10436" y="568"/>
                    <a:pt x="10436" y="853"/>
                  </a:cubicBezTo>
                  <a:cubicBezTo>
                    <a:pt x="10193" y="853"/>
                    <a:pt x="10193" y="853"/>
                    <a:pt x="10193" y="1137"/>
                  </a:cubicBezTo>
                  <a:cubicBezTo>
                    <a:pt x="9951" y="1137"/>
                    <a:pt x="10193" y="1421"/>
                    <a:pt x="9951" y="1705"/>
                  </a:cubicBezTo>
                  <a:cubicBezTo>
                    <a:pt x="9951" y="1705"/>
                    <a:pt x="9465" y="1705"/>
                    <a:pt x="9465" y="1421"/>
                  </a:cubicBezTo>
                  <a:cubicBezTo>
                    <a:pt x="9222" y="1705"/>
                    <a:pt x="9222" y="1421"/>
                    <a:pt x="8980" y="1421"/>
                  </a:cubicBezTo>
                  <a:cubicBezTo>
                    <a:pt x="8737" y="1421"/>
                    <a:pt x="8494" y="1705"/>
                    <a:pt x="8494" y="1989"/>
                  </a:cubicBezTo>
                  <a:cubicBezTo>
                    <a:pt x="8252" y="1989"/>
                    <a:pt x="8252" y="1989"/>
                    <a:pt x="8252" y="1989"/>
                  </a:cubicBezTo>
                  <a:cubicBezTo>
                    <a:pt x="8009" y="2274"/>
                    <a:pt x="8009" y="1989"/>
                    <a:pt x="7766" y="1989"/>
                  </a:cubicBezTo>
                  <a:cubicBezTo>
                    <a:pt x="7766" y="2274"/>
                    <a:pt x="7766" y="2558"/>
                    <a:pt x="7766" y="2842"/>
                  </a:cubicBezTo>
                  <a:cubicBezTo>
                    <a:pt x="7766" y="3126"/>
                    <a:pt x="7524" y="3126"/>
                    <a:pt x="7524" y="3411"/>
                  </a:cubicBezTo>
                  <a:cubicBezTo>
                    <a:pt x="7524" y="3695"/>
                    <a:pt x="7281" y="3695"/>
                    <a:pt x="7766" y="3979"/>
                  </a:cubicBezTo>
                  <a:cubicBezTo>
                    <a:pt x="7766" y="3979"/>
                    <a:pt x="8252" y="3695"/>
                    <a:pt x="8252" y="3979"/>
                  </a:cubicBezTo>
                  <a:cubicBezTo>
                    <a:pt x="8252" y="4263"/>
                    <a:pt x="8009" y="4263"/>
                    <a:pt x="8009" y="4263"/>
                  </a:cubicBezTo>
                  <a:cubicBezTo>
                    <a:pt x="7766" y="4263"/>
                    <a:pt x="8009" y="4547"/>
                    <a:pt x="7766" y="4547"/>
                  </a:cubicBezTo>
                  <a:cubicBezTo>
                    <a:pt x="7766" y="4832"/>
                    <a:pt x="7524" y="4547"/>
                    <a:pt x="7524" y="4547"/>
                  </a:cubicBezTo>
                  <a:cubicBezTo>
                    <a:pt x="7281" y="4547"/>
                    <a:pt x="7038" y="4547"/>
                    <a:pt x="7038" y="4832"/>
                  </a:cubicBezTo>
                  <a:cubicBezTo>
                    <a:pt x="6796" y="4832"/>
                    <a:pt x="7038" y="5116"/>
                    <a:pt x="6796" y="5116"/>
                  </a:cubicBezTo>
                  <a:cubicBezTo>
                    <a:pt x="6796" y="5400"/>
                    <a:pt x="6796" y="5400"/>
                    <a:pt x="6553" y="5400"/>
                  </a:cubicBezTo>
                  <a:cubicBezTo>
                    <a:pt x="6553" y="5400"/>
                    <a:pt x="6310" y="5400"/>
                    <a:pt x="6310" y="5400"/>
                  </a:cubicBezTo>
                  <a:cubicBezTo>
                    <a:pt x="6067" y="5684"/>
                    <a:pt x="6067" y="5684"/>
                    <a:pt x="6067" y="5684"/>
                  </a:cubicBezTo>
                  <a:cubicBezTo>
                    <a:pt x="6067" y="5968"/>
                    <a:pt x="6067" y="5968"/>
                    <a:pt x="5825" y="5968"/>
                  </a:cubicBezTo>
                  <a:cubicBezTo>
                    <a:pt x="5825" y="5968"/>
                    <a:pt x="5825" y="6253"/>
                    <a:pt x="5825" y="6253"/>
                  </a:cubicBezTo>
                  <a:cubicBezTo>
                    <a:pt x="5825" y="6253"/>
                    <a:pt x="5825" y="6253"/>
                    <a:pt x="5825" y="6253"/>
                  </a:cubicBezTo>
                  <a:cubicBezTo>
                    <a:pt x="5825" y="6537"/>
                    <a:pt x="5825" y="6821"/>
                    <a:pt x="5825" y="7105"/>
                  </a:cubicBezTo>
                  <a:cubicBezTo>
                    <a:pt x="5825" y="7389"/>
                    <a:pt x="5825" y="7389"/>
                    <a:pt x="5582" y="7389"/>
                  </a:cubicBezTo>
                  <a:cubicBezTo>
                    <a:pt x="5582" y="7674"/>
                    <a:pt x="5582" y="7674"/>
                    <a:pt x="5582" y="7958"/>
                  </a:cubicBezTo>
                  <a:cubicBezTo>
                    <a:pt x="5582" y="7958"/>
                    <a:pt x="5339" y="8242"/>
                    <a:pt x="5582" y="8526"/>
                  </a:cubicBezTo>
                  <a:cubicBezTo>
                    <a:pt x="5582" y="8526"/>
                    <a:pt x="5582" y="8242"/>
                    <a:pt x="5825" y="8242"/>
                  </a:cubicBezTo>
                  <a:cubicBezTo>
                    <a:pt x="5825" y="8242"/>
                    <a:pt x="5825" y="8526"/>
                    <a:pt x="5825" y="8526"/>
                  </a:cubicBezTo>
                  <a:cubicBezTo>
                    <a:pt x="5825" y="8811"/>
                    <a:pt x="6067" y="8811"/>
                    <a:pt x="5825" y="8811"/>
                  </a:cubicBezTo>
                  <a:cubicBezTo>
                    <a:pt x="5825" y="9095"/>
                    <a:pt x="5825" y="9095"/>
                    <a:pt x="5825" y="9095"/>
                  </a:cubicBezTo>
                  <a:cubicBezTo>
                    <a:pt x="5582" y="9095"/>
                    <a:pt x="5339" y="9379"/>
                    <a:pt x="5339" y="9095"/>
                  </a:cubicBezTo>
                  <a:cubicBezTo>
                    <a:pt x="5339" y="9095"/>
                    <a:pt x="5339" y="8811"/>
                    <a:pt x="5339" y="8811"/>
                  </a:cubicBezTo>
                  <a:cubicBezTo>
                    <a:pt x="5339" y="8811"/>
                    <a:pt x="5339" y="8811"/>
                    <a:pt x="5339" y="8811"/>
                  </a:cubicBezTo>
                  <a:cubicBezTo>
                    <a:pt x="5097" y="8242"/>
                    <a:pt x="5339" y="8526"/>
                    <a:pt x="4854" y="8811"/>
                  </a:cubicBezTo>
                  <a:cubicBezTo>
                    <a:pt x="4854" y="8811"/>
                    <a:pt x="4611" y="8526"/>
                    <a:pt x="4611" y="8811"/>
                  </a:cubicBezTo>
                  <a:cubicBezTo>
                    <a:pt x="4611" y="8811"/>
                    <a:pt x="4611" y="9095"/>
                    <a:pt x="4369" y="9095"/>
                  </a:cubicBezTo>
                  <a:cubicBezTo>
                    <a:pt x="4126" y="9379"/>
                    <a:pt x="3883" y="9095"/>
                    <a:pt x="3883" y="9379"/>
                  </a:cubicBezTo>
                  <a:cubicBezTo>
                    <a:pt x="3640" y="9379"/>
                    <a:pt x="3640" y="9379"/>
                    <a:pt x="3640" y="9663"/>
                  </a:cubicBezTo>
                  <a:cubicBezTo>
                    <a:pt x="3883" y="9947"/>
                    <a:pt x="3883" y="9947"/>
                    <a:pt x="3640" y="9947"/>
                  </a:cubicBezTo>
                  <a:cubicBezTo>
                    <a:pt x="3398" y="9947"/>
                    <a:pt x="3398" y="9947"/>
                    <a:pt x="3398" y="9947"/>
                  </a:cubicBezTo>
                  <a:cubicBezTo>
                    <a:pt x="3398" y="9947"/>
                    <a:pt x="3155" y="10232"/>
                    <a:pt x="2912" y="10232"/>
                  </a:cubicBezTo>
                  <a:cubicBezTo>
                    <a:pt x="2912" y="10232"/>
                    <a:pt x="2670" y="10232"/>
                    <a:pt x="2670" y="10232"/>
                  </a:cubicBezTo>
                  <a:cubicBezTo>
                    <a:pt x="2427" y="10232"/>
                    <a:pt x="2427" y="9947"/>
                    <a:pt x="2427" y="9947"/>
                  </a:cubicBezTo>
                  <a:cubicBezTo>
                    <a:pt x="2184" y="9947"/>
                    <a:pt x="1942" y="9947"/>
                    <a:pt x="1942" y="10232"/>
                  </a:cubicBezTo>
                  <a:cubicBezTo>
                    <a:pt x="1942" y="10232"/>
                    <a:pt x="1942" y="9947"/>
                    <a:pt x="1699" y="9947"/>
                  </a:cubicBezTo>
                  <a:cubicBezTo>
                    <a:pt x="1699" y="9947"/>
                    <a:pt x="1699" y="10232"/>
                    <a:pt x="1456" y="10232"/>
                  </a:cubicBezTo>
                  <a:cubicBezTo>
                    <a:pt x="1213" y="10232"/>
                    <a:pt x="971" y="10232"/>
                    <a:pt x="728" y="9947"/>
                  </a:cubicBezTo>
                  <a:cubicBezTo>
                    <a:pt x="971" y="10800"/>
                    <a:pt x="971" y="11368"/>
                    <a:pt x="1213" y="11937"/>
                  </a:cubicBezTo>
                  <a:cubicBezTo>
                    <a:pt x="1456" y="12221"/>
                    <a:pt x="1456" y="12789"/>
                    <a:pt x="1699" y="13358"/>
                  </a:cubicBezTo>
                  <a:cubicBezTo>
                    <a:pt x="1699" y="13358"/>
                    <a:pt x="1699" y="13358"/>
                    <a:pt x="1699" y="13358"/>
                  </a:cubicBezTo>
                  <a:cubicBezTo>
                    <a:pt x="1699" y="13642"/>
                    <a:pt x="1699" y="13642"/>
                    <a:pt x="1699" y="13926"/>
                  </a:cubicBezTo>
                  <a:cubicBezTo>
                    <a:pt x="1699" y="13926"/>
                    <a:pt x="1699" y="14211"/>
                    <a:pt x="1699" y="14211"/>
                  </a:cubicBezTo>
                  <a:cubicBezTo>
                    <a:pt x="1699" y="14495"/>
                    <a:pt x="1699" y="14779"/>
                    <a:pt x="1699" y="15063"/>
                  </a:cubicBezTo>
                  <a:cubicBezTo>
                    <a:pt x="1699" y="15347"/>
                    <a:pt x="1699" y="15347"/>
                    <a:pt x="1456" y="15632"/>
                  </a:cubicBezTo>
                  <a:cubicBezTo>
                    <a:pt x="1213" y="15916"/>
                    <a:pt x="971" y="15916"/>
                    <a:pt x="728" y="16200"/>
                  </a:cubicBezTo>
                  <a:cubicBezTo>
                    <a:pt x="485" y="16484"/>
                    <a:pt x="243" y="17053"/>
                    <a:pt x="0" y="17337"/>
                  </a:cubicBezTo>
                  <a:cubicBezTo>
                    <a:pt x="243" y="17337"/>
                    <a:pt x="0" y="17337"/>
                    <a:pt x="243" y="17621"/>
                  </a:cubicBezTo>
                  <a:cubicBezTo>
                    <a:pt x="485" y="17621"/>
                    <a:pt x="728" y="17621"/>
                    <a:pt x="485" y="17621"/>
                  </a:cubicBezTo>
                  <a:cubicBezTo>
                    <a:pt x="728" y="17621"/>
                    <a:pt x="728" y="17621"/>
                    <a:pt x="728" y="17621"/>
                  </a:cubicBezTo>
                  <a:cubicBezTo>
                    <a:pt x="728" y="17621"/>
                    <a:pt x="728" y="17905"/>
                    <a:pt x="728" y="17621"/>
                  </a:cubicBezTo>
                  <a:cubicBezTo>
                    <a:pt x="728" y="17905"/>
                    <a:pt x="971" y="17905"/>
                    <a:pt x="1213" y="18189"/>
                  </a:cubicBezTo>
                  <a:cubicBezTo>
                    <a:pt x="1213" y="18474"/>
                    <a:pt x="1213" y="18758"/>
                    <a:pt x="971" y="19042"/>
                  </a:cubicBezTo>
                  <a:cubicBezTo>
                    <a:pt x="971" y="19042"/>
                    <a:pt x="971" y="19042"/>
                    <a:pt x="971" y="19042"/>
                  </a:cubicBezTo>
                  <a:cubicBezTo>
                    <a:pt x="971" y="19326"/>
                    <a:pt x="1213" y="19326"/>
                    <a:pt x="1213" y="19326"/>
                  </a:cubicBezTo>
                  <a:cubicBezTo>
                    <a:pt x="971" y="19611"/>
                    <a:pt x="971" y="19611"/>
                    <a:pt x="971" y="19611"/>
                  </a:cubicBezTo>
                  <a:cubicBezTo>
                    <a:pt x="971" y="19895"/>
                    <a:pt x="971" y="20179"/>
                    <a:pt x="971" y="20463"/>
                  </a:cubicBezTo>
                  <a:cubicBezTo>
                    <a:pt x="971" y="20463"/>
                    <a:pt x="971" y="20463"/>
                    <a:pt x="971" y="20463"/>
                  </a:cubicBezTo>
                  <a:cubicBezTo>
                    <a:pt x="971" y="20463"/>
                    <a:pt x="971" y="20463"/>
                    <a:pt x="971" y="20463"/>
                  </a:cubicBezTo>
                  <a:cubicBezTo>
                    <a:pt x="1213" y="20463"/>
                    <a:pt x="971" y="20179"/>
                    <a:pt x="971" y="20179"/>
                  </a:cubicBezTo>
                  <a:cubicBezTo>
                    <a:pt x="1213" y="19895"/>
                    <a:pt x="1213" y="19895"/>
                    <a:pt x="1456" y="19895"/>
                  </a:cubicBezTo>
                  <a:cubicBezTo>
                    <a:pt x="1456" y="19895"/>
                    <a:pt x="1699" y="20179"/>
                    <a:pt x="1699" y="20179"/>
                  </a:cubicBezTo>
                  <a:cubicBezTo>
                    <a:pt x="1699" y="20179"/>
                    <a:pt x="1699" y="20179"/>
                    <a:pt x="1699" y="20179"/>
                  </a:cubicBezTo>
                  <a:cubicBezTo>
                    <a:pt x="1942" y="20179"/>
                    <a:pt x="2184" y="20179"/>
                    <a:pt x="2184" y="19895"/>
                  </a:cubicBezTo>
                  <a:cubicBezTo>
                    <a:pt x="2184" y="19895"/>
                    <a:pt x="2427" y="19611"/>
                    <a:pt x="2670" y="19611"/>
                  </a:cubicBezTo>
                  <a:cubicBezTo>
                    <a:pt x="2670" y="19326"/>
                    <a:pt x="2670" y="19326"/>
                    <a:pt x="2670" y="19042"/>
                  </a:cubicBezTo>
                  <a:cubicBezTo>
                    <a:pt x="2912" y="19042"/>
                    <a:pt x="3155" y="19042"/>
                    <a:pt x="3398" y="19042"/>
                  </a:cubicBezTo>
                  <a:cubicBezTo>
                    <a:pt x="4369" y="19042"/>
                    <a:pt x="5339" y="19042"/>
                    <a:pt x="6067" y="19042"/>
                  </a:cubicBezTo>
                  <a:cubicBezTo>
                    <a:pt x="6310" y="19042"/>
                    <a:pt x="6310" y="19042"/>
                    <a:pt x="6553" y="19042"/>
                  </a:cubicBezTo>
                  <a:cubicBezTo>
                    <a:pt x="6553" y="19042"/>
                    <a:pt x="6553" y="19042"/>
                    <a:pt x="6796" y="19042"/>
                  </a:cubicBezTo>
                  <a:cubicBezTo>
                    <a:pt x="6796" y="19042"/>
                    <a:pt x="7038" y="19042"/>
                    <a:pt x="7281" y="19042"/>
                  </a:cubicBezTo>
                  <a:cubicBezTo>
                    <a:pt x="7281" y="19042"/>
                    <a:pt x="7281" y="19042"/>
                    <a:pt x="7281" y="19042"/>
                  </a:cubicBezTo>
                  <a:cubicBezTo>
                    <a:pt x="7281" y="19326"/>
                    <a:pt x="7281" y="19326"/>
                    <a:pt x="7524" y="19326"/>
                  </a:cubicBezTo>
                  <a:cubicBezTo>
                    <a:pt x="7524" y="19326"/>
                    <a:pt x="8009" y="19326"/>
                    <a:pt x="8009" y="19611"/>
                  </a:cubicBezTo>
                  <a:cubicBezTo>
                    <a:pt x="8252" y="19611"/>
                    <a:pt x="8494" y="19611"/>
                    <a:pt x="8494" y="19611"/>
                  </a:cubicBezTo>
                  <a:cubicBezTo>
                    <a:pt x="8737" y="19611"/>
                    <a:pt x="8980" y="19326"/>
                    <a:pt x="8980" y="19611"/>
                  </a:cubicBezTo>
                  <a:cubicBezTo>
                    <a:pt x="9222" y="19611"/>
                    <a:pt x="8980" y="20179"/>
                    <a:pt x="9222" y="19895"/>
                  </a:cubicBezTo>
                  <a:cubicBezTo>
                    <a:pt x="9222" y="20179"/>
                    <a:pt x="9222" y="20179"/>
                    <a:pt x="9465" y="20179"/>
                  </a:cubicBezTo>
                  <a:cubicBezTo>
                    <a:pt x="9465" y="20463"/>
                    <a:pt x="9465" y="20179"/>
                    <a:pt x="9708" y="20179"/>
                  </a:cubicBezTo>
                  <a:cubicBezTo>
                    <a:pt x="9951" y="20179"/>
                    <a:pt x="10193" y="20179"/>
                    <a:pt x="10193" y="20463"/>
                  </a:cubicBezTo>
                  <a:cubicBezTo>
                    <a:pt x="10193" y="20463"/>
                    <a:pt x="10193" y="20463"/>
                    <a:pt x="10193" y="20747"/>
                  </a:cubicBezTo>
                  <a:cubicBezTo>
                    <a:pt x="10193" y="20747"/>
                    <a:pt x="10436" y="20747"/>
                    <a:pt x="10436" y="20463"/>
                  </a:cubicBezTo>
                  <a:cubicBezTo>
                    <a:pt x="10436" y="20463"/>
                    <a:pt x="10436" y="20179"/>
                    <a:pt x="10436" y="20179"/>
                  </a:cubicBezTo>
                  <a:cubicBezTo>
                    <a:pt x="10679" y="20179"/>
                    <a:pt x="10679" y="20179"/>
                    <a:pt x="10679" y="20179"/>
                  </a:cubicBezTo>
                  <a:cubicBezTo>
                    <a:pt x="11164" y="20463"/>
                    <a:pt x="11164" y="20179"/>
                    <a:pt x="11164" y="20179"/>
                  </a:cubicBezTo>
                  <a:cubicBezTo>
                    <a:pt x="11407" y="19895"/>
                    <a:pt x="11407" y="19895"/>
                    <a:pt x="11407" y="20179"/>
                  </a:cubicBezTo>
                  <a:cubicBezTo>
                    <a:pt x="11649" y="20179"/>
                    <a:pt x="11649" y="20463"/>
                    <a:pt x="11649" y="20463"/>
                  </a:cubicBezTo>
                  <a:cubicBezTo>
                    <a:pt x="11892" y="20463"/>
                    <a:pt x="12135" y="20179"/>
                    <a:pt x="12378" y="20463"/>
                  </a:cubicBezTo>
                  <a:cubicBezTo>
                    <a:pt x="12378" y="20463"/>
                    <a:pt x="12378" y="20747"/>
                    <a:pt x="12378" y="20747"/>
                  </a:cubicBezTo>
                  <a:cubicBezTo>
                    <a:pt x="12378" y="21032"/>
                    <a:pt x="12620" y="20747"/>
                    <a:pt x="12620" y="21032"/>
                  </a:cubicBezTo>
                  <a:cubicBezTo>
                    <a:pt x="12620" y="20747"/>
                    <a:pt x="12620" y="20463"/>
                    <a:pt x="12863" y="20463"/>
                  </a:cubicBezTo>
                  <a:cubicBezTo>
                    <a:pt x="12863" y="20463"/>
                    <a:pt x="13106" y="20463"/>
                    <a:pt x="13106" y="20463"/>
                  </a:cubicBezTo>
                  <a:cubicBezTo>
                    <a:pt x="13106" y="20179"/>
                    <a:pt x="13106" y="20179"/>
                    <a:pt x="13348" y="20179"/>
                  </a:cubicBezTo>
                  <a:cubicBezTo>
                    <a:pt x="13834" y="19895"/>
                    <a:pt x="13591" y="21032"/>
                    <a:pt x="13834" y="21032"/>
                  </a:cubicBezTo>
                  <a:cubicBezTo>
                    <a:pt x="13834" y="21032"/>
                    <a:pt x="14319" y="21032"/>
                    <a:pt x="14076" y="21032"/>
                  </a:cubicBezTo>
                  <a:cubicBezTo>
                    <a:pt x="14319" y="21032"/>
                    <a:pt x="14319" y="21032"/>
                    <a:pt x="14319" y="20747"/>
                  </a:cubicBezTo>
                  <a:cubicBezTo>
                    <a:pt x="14319" y="20747"/>
                    <a:pt x="14562" y="20747"/>
                    <a:pt x="14562" y="20747"/>
                  </a:cubicBezTo>
                  <a:cubicBezTo>
                    <a:pt x="14804" y="20747"/>
                    <a:pt x="14804" y="20747"/>
                    <a:pt x="14804" y="20747"/>
                  </a:cubicBezTo>
                  <a:cubicBezTo>
                    <a:pt x="15047" y="21032"/>
                    <a:pt x="15047" y="20747"/>
                    <a:pt x="15047" y="20747"/>
                  </a:cubicBezTo>
                  <a:cubicBezTo>
                    <a:pt x="15047" y="20747"/>
                    <a:pt x="15290" y="20747"/>
                    <a:pt x="15290" y="20747"/>
                  </a:cubicBezTo>
                  <a:cubicBezTo>
                    <a:pt x="15533" y="20747"/>
                    <a:pt x="15775" y="20747"/>
                    <a:pt x="15775" y="20747"/>
                  </a:cubicBezTo>
                  <a:cubicBezTo>
                    <a:pt x="16018" y="20747"/>
                    <a:pt x="16018" y="21032"/>
                    <a:pt x="16261" y="21032"/>
                  </a:cubicBezTo>
                  <a:cubicBezTo>
                    <a:pt x="16261" y="21316"/>
                    <a:pt x="16018" y="21316"/>
                    <a:pt x="16261" y="21316"/>
                  </a:cubicBezTo>
                  <a:cubicBezTo>
                    <a:pt x="16261" y="21600"/>
                    <a:pt x="16503" y="21600"/>
                    <a:pt x="16503" y="21600"/>
                  </a:cubicBezTo>
                  <a:cubicBezTo>
                    <a:pt x="16746" y="21600"/>
                    <a:pt x="16746" y="21316"/>
                    <a:pt x="16746" y="21316"/>
                  </a:cubicBezTo>
                  <a:cubicBezTo>
                    <a:pt x="16746" y="21032"/>
                    <a:pt x="16503" y="20747"/>
                    <a:pt x="16746" y="20747"/>
                  </a:cubicBezTo>
                  <a:cubicBezTo>
                    <a:pt x="16746" y="20747"/>
                    <a:pt x="16746" y="20463"/>
                    <a:pt x="16746" y="20463"/>
                  </a:cubicBezTo>
                  <a:cubicBezTo>
                    <a:pt x="16503" y="20463"/>
                    <a:pt x="16503" y="20179"/>
                    <a:pt x="16746" y="19895"/>
                  </a:cubicBezTo>
                  <a:cubicBezTo>
                    <a:pt x="16746" y="19895"/>
                    <a:pt x="16746" y="19895"/>
                    <a:pt x="16746" y="19895"/>
                  </a:cubicBezTo>
                  <a:cubicBezTo>
                    <a:pt x="16746" y="19895"/>
                    <a:pt x="16746" y="19895"/>
                    <a:pt x="16746" y="19611"/>
                  </a:cubicBezTo>
                  <a:cubicBezTo>
                    <a:pt x="16746" y="19611"/>
                    <a:pt x="16989" y="19611"/>
                    <a:pt x="16746" y="19611"/>
                  </a:cubicBezTo>
                  <a:cubicBezTo>
                    <a:pt x="16989" y="19326"/>
                    <a:pt x="16989" y="19326"/>
                    <a:pt x="16989" y="19042"/>
                  </a:cubicBezTo>
                  <a:cubicBezTo>
                    <a:pt x="16989" y="19042"/>
                    <a:pt x="17231" y="19042"/>
                    <a:pt x="17231" y="18758"/>
                  </a:cubicBezTo>
                  <a:cubicBezTo>
                    <a:pt x="17231" y="18758"/>
                    <a:pt x="17231" y="18474"/>
                    <a:pt x="17474" y="18474"/>
                  </a:cubicBezTo>
                  <a:cubicBezTo>
                    <a:pt x="17474" y="18474"/>
                    <a:pt x="17717" y="18474"/>
                    <a:pt x="17474" y="18474"/>
                  </a:cubicBezTo>
                  <a:cubicBezTo>
                    <a:pt x="17474" y="17905"/>
                    <a:pt x="18202" y="18474"/>
                    <a:pt x="18202" y="18189"/>
                  </a:cubicBezTo>
                  <a:cubicBezTo>
                    <a:pt x="18202" y="18189"/>
                    <a:pt x="18445" y="18189"/>
                    <a:pt x="18445" y="17905"/>
                  </a:cubicBezTo>
                  <a:cubicBezTo>
                    <a:pt x="18445" y="17905"/>
                    <a:pt x="18445" y="17905"/>
                    <a:pt x="18688" y="17905"/>
                  </a:cubicBezTo>
                  <a:cubicBezTo>
                    <a:pt x="18930" y="17905"/>
                    <a:pt x="19173" y="18189"/>
                    <a:pt x="19416" y="18189"/>
                  </a:cubicBezTo>
                  <a:cubicBezTo>
                    <a:pt x="19416" y="17905"/>
                    <a:pt x="19173" y="17621"/>
                    <a:pt x="19173" y="17337"/>
                  </a:cubicBezTo>
                  <a:cubicBezTo>
                    <a:pt x="18930" y="17337"/>
                    <a:pt x="18930" y="17053"/>
                    <a:pt x="18930" y="16768"/>
                  </a:cubicBezTo>
                  <a:cubicBezTo>
                    <a:pt x="18930" y="16768"/>
                    <a:pt x="18930" y="16200"/>
                    <a:pt x="18930" y="16200"/>
                  </a:cubicBezTo>
                  <a:cubicBezTo>
                    <a:pt x="18930" y="16200"/>
                    <a:pt x="18930" y="16200"/>
                    <a:pt x="18930" y="16200"/>
                  </a:cubicBezTo>
                  <a:cubicBezTo>
                    <a:pt x="19173" y="16200"/>
                    <a:pt x="18930" y="15916"/>
                    <a:pt x="18930" y="15632"/>
                  </a:cubicBezTo>
                  <a:cubicBezTo>
                    <a:pt x="18688" y="15632"/>
                    <a:pt x="18688" y="15632"/>
                    <a:pt x="18688" y="15632"/>
                  </a:cubicBezTo>
                  <a:cubicBezTo>
                    <a:pt x="18930" y="15347"/>
                    <a:pt x="18930" y="15347"/>
                    <a:pt x="18930" y="15063"/>
                  </a:cubicBezTo>
                  <a:cubicBezTo>
                    <a:pt x="18930" y="14779"/>
                    <a:pt x="18688" y="14779"/>
                    <a:pt x="18445" y="14779"/>
                  </a:cubicBezTo>
                  <a:cubicBezTo>
                    <a:pt x="18445" y="14495"/>
                    <a:pt x="18445" y="14495"/>
                    <a:pt x="18445" y="14495"/>
                  </a:cubicBezTo>
                  <a:cubicBezTo>
                    <a:pt x="18445" y="14211"/>
                    <a:pt x="18202" y="14211"/>
                    <a:pt x="18202" y="14211"/>
                  </a:cubicBezTo>
                  <a:cubicBezTo>
                    <a:pt x="18202" y="13926"/>
                    <a:pt x="18445" y="13926"/>
                    <a:pt x="18445" y="13926"/>
                  </a:cubicBezTo>
                  <a:cubicBezTo>
                    <a:pt x="18445" y="13642"/>
                    <a:pt x="18445" y="13642"/>
                    <a:pt x="18445" y="13358"/>
                  </a:cubicBezTo>
                  <a:cubicBezTo>
                    <a:pt x="18688" y="13358"/>
                    <a:pt x="18930" y="13358"/>
                    <a:pt x="18930" y="13358"/>
                  </a:cubicBezTo>
                  <a:cubicBezTo>
                    <a:pt x="19416" y="13358"/>
                    <a:pt x="19416" y="13642"/>
                    <a:pt x="19416" y="13642"/>
                  </a:cubicBezTo>
                  <a:cubicBezTo>
                    <a:pt x="19658" y="13926"/>
                    <a:pt x="19901" y="13642"/>
                    <a:pt x="19901" y="13642"/>
                  </a:cubicBezTo>
                  <a:cubicBezTo>
                    <a:pt x="20144" y="13926"/>
                    <a:pt x="20387" y="13926"/>
                    <a:pt x="20387" y="13642"/>
                  </a:cubicBezTo>
                  <a:cubicBezTo>
                    <a:pt x="20629" y="13358"/>
                    <a:pt x="20872" y="13358"/>
                    <a:pt x="20872" y="13074"/>
                  </a:cubicBezTo>
                  <a:cubicBezTo>
                    <a:pt x="20872" y="12789"/>
                    <a:pt x="21115" y="12789"/>
                    <a:pt x="21115" y="12789"/>
                  </a:cubicBezTo>
                  <a:cubicBezTo>
                    <a:pt x="21115" y="12789"/>
                    <a:pt x="21115" y="12789"/>
                    <a:pt x="21115" y="12789"/>
                  </a:cubicBezTo>
                  <a:cubicBezTo>
                    <a:pt x="21357" y="12789"/>
                    <a:pt x="21357" y="12789"/>
                    <a:pt x="21600" y="12789"/>
                  </a:cubicBezTo>
                  <a:cubicBezTo>
                    <a:pt x="21600" y="12789"/>
                    <a:pt x="21600" y="12221"/>
                    <a:pt x="21600" y="12221"/>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19" name="Shape 810">
              <a:extLst>
                <a:ext uri="{FF2B5EF4-FFF2-40B4-BE49-F238E27FC236}">
                  <a16:creationId xmlns:a16="http://schemas.microsoft.com/office/drawing/2014/main" id="{1A3F9FB6-0F30-49CC-8C96-28A7AA467AD5}"/>
                </a:ext>
              </a:extLst>
            </p:cNvPr>
            <p:cNvSpPr/>
            <p:nvPr/>
          </p:nvSpPr>
          <p:spPr>
            <a:xfrm>
              <a:off x="10428315" y="8791306"/>
              <a:ext cx="845812" cy="683485"/>
            </a:xfrm>
            <a:custGeom>
              <a:avLst/>
              <a:gdLst/>
              <a:ahLst/>
              <a:cxnLst>
                <a:cxn ang="0">
                  <a:pos x="wd2" y="hd2"/>
                </a:cxn>
                <a:cxn ang="5400000">
                  <a:pos x="wd2" y="hd2"/>
                </a:cxn>
                <a:cxn ang="10800000">
                  <a:pos x="wd2" y="hd2"/>
                </a:cxn>
                <a:cxn ang="16200000">
                  <a:pos x="wd2" y="hd2"/>
                </a:cxn>
              </a:cxnLst>
              <a:rect l="0" t="0" r="r" b="b"/>
              <a:pathLst>
                <a:path w="21600" h="21600" extrusionOk="0">
                  <a:moveTo>
                    <a:pt x="4985" y="17486"/>
                  </a:moveTo>
                  <a:cubicBezTo>
                    <a:pt x="4569" y="17486"/>
                    <a:pt x="4569" y="16971"/>
                    <a:pt x="4569" y="16971"/>
                  </a:cubicBezTo>
                  <a:cubicBezTo>
                    <a:pt x="4569" y="16971"/>
                    <a:pt x="4569" y="16457"/>
                    <a:pt x="4569" y="16457"/>
                  </a:cubicBezTo>
                  <a:cubicBezTo>
                    <a:pt x="4569" y="15943"/>
                    <a:pt x="3738" y="15943"/>
                    <a:pt x="3738" y="15943"/>
                  </a:cubicBezTo>
                  <a:cubicBezTo>
                    <a:pt x="3738" y="15429"/>
                    <a:pt x="4154" y="14914"/>
                    <a:pt x="3738" y="14914"/>
                  </a:cubicBezTo>
                  <a:cubicBezTo>
                    <a:pt x="3738" y="14400"/>
                    <a:pt x="3323" y="14914"/>
                    <a:pt x="2908" y="14914"/>
                  </a:cubicBezTo>
                  <a:cubicBezTo>
                    <a:pt x="2908" y="14914"/>
                    <a:pt x="2492" y="14914"/>
                    <a:pt x="2492" y="14914"/>
                  </a:cubicBezTo>
                  <a:cubicBezTo>
                    <a:pt x="2492" y="14914"/>
                    <a:pt x="2077" y="14914"/>
                    <a:pt x="2077" y="14914"/>
                  </a:cubicBezTo>
                  <a:cubicBezTo>
                    <a:pt x="2077" y="14400"/>
                    <a:pt x="2077" y="14400"/>
                    <a:pt x="1662" y="14400"/>
                  </a:cubicBezTo>
                  <a:cubicBezTo>
                    <a:pt x="1662" y="14400"/>
                    <a:pt x="1662" y="14914"/>
                    <a:pt x="1246" y="14400"/>
                  </a:cubicBezTo>
                  <a:cubicBezTo>
                    <a:pt x="1246" y="14400"/>
                    <a:pt x="1662" y="13886"/>
                    <a:pt x="1246" y="13886"/>
                  </a:cubicBezTo>
                  <a:cubicBezTo>
                    <a:pt x="1246" y="13886"/>
                    <a:pt x="1246" y="13371"/>
                    <a:pt x="1246" y="13371"/>
                  </a:cubicBezTo>
                  <a:cubicBezTo>
                    <a:pt x="831" y="13371"/>
                    <a:pt x="415" y="13371"/>
                    <a:pt x="0" y="13886"/>
                  </a:cubicBezTo>
                  <a:cubicBezTo>
                    <a:pt x="0" y="13886"/>
                    <a:pt x="0" y="14400"/>
                    <a:pt x="415" y="14400"/>
                  </a:cubicBezTo>
                  <a:cubicBezTo>
                    <a:pt x="415" y="14400"/>
                    <a:pt x="415" y="14914"/>
                    <a:pt x="831" y="15429"/>
                  </a:cubicBezTo>
                  <a:cubicBezTo>
                    <a:pt x="831" y="15429"/>
                    <a:pt x="831" y="15429"/>
                    <a:pt x="831" y="15429"/>
                  </a:cubicBezTo>
                  <a:cubicBezTo>
                    <a:pt x="1246" y="15943"/>
                    <a:pt x="1246" y="16971"/>
                    <a:pt x="2077" y="16971"/>
                  </a:cubicBezTo>
                  <a:cubicBezTo>
                    <a:pt x="2077" y="16971"/>
                    <a:pt x="2077" y="16971"/>
                    <a:pt x="2492" y="17486"/>
                  </a:cubicBezTo>
                  <a:cubicBezTo>
                    <a:pt x="2492" y="17486"/>
                    <a:pt x="2492" y="18000"/>
                    <a:pt x="2492" y="18000"/>
                  </a:cubicBezTo>
                  <a:cubicBezTo>
                    <a:pt x="2908" y="18514"/>
                    <a:pt x="3738" y="18514"/>
                    <a:pt x="4154" y="18514"/>
                  </a:cubicBezTo>
                  <a:cubicBezTo>
                    <a:pt x="4569" y="18514"/>
                    <a:pt x="4985" y="19029"/>
                    <a:pt x="5400" y="19029"/>
                  </a:cubicBezTo>
                  <a:cubicBezTo>
                    <a:pt x="4985" y="18514"/>
                    <a:pt x="4985" y="18000"/>
                    <a:pt x="4985" y="17486"/>
                  </a:cubicBezTo>
                  <a:close/>
                  <a:moveTo>
                    <a:pt x="21600" y="9257"/>
                  </a:moveTo>
                  <a:cubicBezTo>
                    <a:pt x="21600" y="9257"/>
                    <a:pt x="21600" y="8743"/>
                    <a:pt x="21185" y="8743"/>
                  </a:cubicBezTo>
                  <a:cubicBezTo>
                    <a:pt x="21185" y="9257"/>
                    <a:pt x="21600" y="9257"/>
                    <a:pt x="21600" y="9257"/>
                  </a:cubicBezTo>
                  <a:cubicBezTo>
                    <a:pt x="21600" y="9257"/>
                    <a:pt x="21600" y="9257"/>
                    <a:pt x="21600" y="9257"/>
                  </a:cubicBezTo>
                  <a:close/>
                  <a:moveTo>
                    <a:pt x="21600" y="10286"/>
                  </a:moveTo>
                  <a:cubicBezTo>
                    <a:pt x="21185" y="9771"/>
                    <a:pt x="21185" y="9771"/>
                    <a:pt x="21185" y="9257"/>
                  </a:cubicBezTo>
                  <a:cubicBezTo>
                    <a:pt x="20769" y="8743"/>
                    <a:pt x="20769" y="8743"/>
                    <a:pt x="20769" y="8743"/>
                  </a:cubicBezTo>
                  <a:cubicBezTo>
                    <a:pt x="20769" y="8743"/>
                    <a:pt x="20354" y="8229"/>
                    <a:pt x="20354" y="8229"/>
                  </a:cubicBezTo>
                  <a:cubicBezTo>
                    <a:pt x="19938" y="8229"/>
                    <a:pt x="19523" y="8229"/>
                    <a:pt x="19108" y="8229"/>
                  </a:cubicBezTo>
                  <a:cubicBezTo>
                    <a:pt x="19108" y="8229"/>
                    <a:pt x="18277" y="8229"/>
                    <a:pt x="18277" y="7714"/>
                  </a:cubicBezTo>
                  <a:cubicBezTo>
                    <a:pt x="18277" y="7714"/>
                    <a:pt x="18277" y="7200"/>
                    <a:pt x="18277" y="7200"/>
                  </a:cubicBezTo>
                  <a:cubicBezTo>
                    <a:pt x="18277" y="6686"/>
                    <a:pt x="17862" y="6686"/>
                    <a:pt x="17862" y="6686"/>
                  </a:cubicBezTo>
                  <a:cubicBezTo>
                    <a:pt x="17446" y="6171"/>
                    <a:pt x="17031" y="5657"/>
                    <a:pt x="17031" y="5143"/>
                  </a:cubicBezTo>
                  <a:cubicBezTo>
                    <a:pt x="16615" y="4629"/>
                    <a:pt x="16615" y="3600"/>
                    <a:pt x="16200" y="3086"/>
                  </a:cubicBezTo>
                  <a:cubicBezTo>
                    <a:pt x="15785" y="2057"/>
                    <a:pt x="15369" y="1029"/>
                    <a:pt x="14538" y="514"/>
                  </a:cubicBezTo>
                  <a:cubicBezTo>
                    <a:pt x="14538" y="1029"/>
                    <a:pt x="14123" y="1543"/>
                    <a:pt x="13708" y="2057"/>
                  </a:cubicBezTo>
                  <a:cubicBezTo>
                    <a:pt x="13292" y="2571"/>
                    <a:pt x="12877" y="2571"/>
                    <a:pt x="12462" y="2571"/>
                  </a:cubicBezTo>
                  <a:cubicBezTo>
                    <a:pt x="12462" y="3086"/>
                    <a:pt x="12462" y="3086"/>
                    <a:pt x="12046" y="3600"/>
                  </a:cubicBezTo>
                  <a:cubicBezTo>
                    <a:pt x="12046" y="3600"/>
                    <a:pt x="12046" y="3600"/>
                    <a:pt x="12046" y="4114"/>
                  </a:cubicBezTo>
                  <a:cubicBezTo>
                    <a:pt x="12046" y="4114"/>
                    <a:pt x="12046" y="4114"/>
                    <a:pt x="11631" y="4114"/>
                  </a:cubicBezTo>
                  <a:cubicBezTo>
                    <a:pt x="11631" y="4629"/>
                    <a:pt x="11215" y="4114"/>
                    <a:pt x="10800" y="4114"/>
                  </a:cubicBezTo>
                  <a:cubicBezTo>
                    <a:pt x="10800" y="4114"/>
                    <a:pt x="10800" y="4629"/>
                    <a:pt x="10800" y="4629"/>
                  </a:cubicBezTo>
                  <a:cubicBezTo>
                    <a:pt x="10800" y="4114"/>
                    <a:pt x="10800" y="4114"/>
                    <a:pt x="10385" y="4114"/>
                  </a:cubicBezTo>
                  <a:cubicBezTo>
                    <a:pt x="10385" y="4114"/>
                    <a:pt x="9969" y="4114"/>
                    <a:pt x="9969" y="4114"/>
                  </a:cubicBezTo>
                  <a:cubicBezTo>
                    <a:pt x="9554" y="3600"/>
                    <a:pt x="9554" y="3600"/>
                    <a:pt x="9554" y="3086"/>
                  </a:cubicBezTo>
                  <a:cubicBezTo>
                    <a:pt x="9554" y="3086"/>
                    <a:pt x="9138" y="2571"/>
                    <a:pt x="9138" y="2571"/>
                  </a:cubicBezTo>
                  <a:cubicBezTo>
                    <a:pt x="9138" y="2057"/>
                    <a:pt x="9138" y="2057"/>
                    <a:pt x="9138" y="2057"/>
                  </a:cubicBezTo>
                  <a:cubicBezTo>
                    <a:pt x="8723" y="2057"/>
                    <a:pt x="8723" y="2057"/>
                    <a:pt x="8723" y="2057"/>
                  </a:cubicBezTo>
                  <a:cubicBezTo>
                    <a:pt x="8723" y="2057"/>
                    <a:pt x="8308" y="2057"/>
                    <a:pt x="8308" y="1543"/>
                  </a:cubicBezTo>
                  <a:cubicBezTo>
                    <a:pt x="8308" y="1543"/>
                    <a:pt x="8308" y="1543"/>
                    <a:pt x="7892" y="1029"/>
                  </a:cubicBezTo>
                  <a:cubicBezTo>
                    <a:pt x="7892" y="1029"/>
                    <a:pt x="7477" y="514"/>
                    <a:pt x="7477" y="514"/>
                  </a:cubicBezTo>
                  <a:cubicBezTo>
                    <a:pt x="7477" y="514"/>
                    <a:pt x="7062" y="514"/>
                    <a:pt x="7062" y="514"/>
                  </a:cubicBezTo>
                  <a:cubicBezTo>
                    <a:pt x="6646" y="514"/>
                    <a:pt x="7062" y="0"/>
                    <a:pt x="6646" y="0"/>
                  </a:cubicBezTo>
                  <a:cubicBezTo>
                    <a:pt x="6231" y="0"/>
                    <a:pt x="6231" y="514"/>
                    <a:pt x="5815" y="1029"/>
                  </a:cubicBezTo>
                  <a:cubicBezTo>
                    <a:pt x="5815" y="1029"/>
                    <a:pt x="5400" y="1029"/>
                    <a:pt x="5400" y="1029"/>
                  </a:cubicBezTo>
                  <a:cubicBezTo>
                    <a:pt x="5400" y="1029"/>
                    <a:pt x="5400" y="1543"/>
                    <a:pt x="5400" y="2057"/>
                  </a:cubicBezTo>
                  <a:cubicBezTo>
                    <a:pt x="5400" y="2057"/>
                    <a:pt x="5815" y="2057"/>
                    <a:pt x="5815" y="2057"/>
                  </a:cubicBezTo>
                  <a:cubicBezTo>
                    <a:pt x="5815" y="2057"/>
                    <a:pt x="5815" y="2571"/>
                    <a:pt x="5815" y="2571"/>
                  </a:cubicBezTo>
                  <a:cubicBezTo>
                    <a:pt x="6231" y="3086"/>
                    <a:pt x="6646" y="3086"/>
                    <a:pt x="7062" y="3086"/>
                  </a:cubicBezTo>
                  <a:cubicBezTo>
                    <a:pt x="7062" y="3600"/>
                    <a:pt x="7062" y="3600"/>
                    <a:pt x="7477" y="4114"/>
                  </a:cubicBezTo>
                  <a:cubicBezTo>
                    <a:pt x="7477" y="4114"/>
                    <a:pt x="7062" y="4114"/>
                    <a:pt x="7062" y="4629"/>
                  </a:cubicBezTo>
                  <a:cubicBezTo>
                    <a:pt x="7062" y="4629"/>
                    <a:pt x="7062" y="4629"/>
                    <a:pt x="7062" y="5143"/>
                  </a:cubicBezTo>
                  <a:cubicBezTo>
                    <a:pt x="6646" y="5657"/>
                    <a:pt x="6231" y="5143"/>
                    <a:pt x="5815" y="5143"/>
                  </a:cubicBezTo>
                  <a:cubicBezTo>
                    <a:pt x="5815" y="4629"/>
                    <a:pt x="5815" y="4629"/>
                    <a:pt x="5400" y="4629"/>
                  </a:cubicBezTo>
                  <a:cubicBezTo>
                    <a:pt x="4985" y="4629"/>
                    <a:pt x="4985" y="4629"/>
                    <a:pt x="4569" y="4629"/>
                  </a:cubicBezTo>
                  <a:cubicBezTo>
                    <a:pt x="4569" y="4629"/>
                    <a:pt x="2908" y="3600"/>
                    <a:pt x="3738" y="3600"/>
                  </a:cubicBezTo>
                  <a:cubicBezTo>
                    <a:pt x="3323" y="3086"/>
                    <a:pt x="2908" y="3086"/>
                    <a:pt x="2492" y="3086"/>
                  </a:cubicBezTo>
                  <a:cubicBezTo>
                    <a:pt x="2077" y="3086"/>
                    <a:pt x="2077" y="2571"/>
                    <a:pt x="1662" y="3086"/>
                  </a:cubicBezTo>
                  <a:cubicBezTo>
                    <a:pt x="1662" y="3086"/>
                    <a:pt x="1246" y="3600"/>
                    <a:pt x="831" y="3600"/>
                  </a:cubicBezTo>
                  <a:cubicBezTo>
                    <a:pt x="831" y="3600"/>
                    <a:pt x="831" y="4114"/>
                    <a:pt x="831" y="4114"/>
                  </a:cubicBezTo>
                  <a:cubicBezTo>
                    <a:pt x="1246" y="4629"/>
                    <a:pt x="1662" y="4629"/>
                    <a:pt x="1662" y="4629"/>
                  </a:cubicBezTo>
                  <a:cubicBezTo>
                    <a:pt x="1662" y="5143"/>
                    <a:pt x="1246" y="4629"/>
                    <a:pt x="1246" y="5143"/>
                  </a:cubicBezTo>
                  <a:cubicBezTo>
                    <a:pt x="831" y="5143"/>
                    <a:pt x="1246" y="5657"/>
                    <a:pt x="1246" y="5143"/>
                  </a:cubicBezTo>
                  <a:cubicBezTo>
                    <a:pt x="1662" y="5657"/>
                    <a:pt x="1662" y="5657"/>
                    <a:pt x="2077" y="5657"/>
                  </a:cubicBezTo>
                  <a:cubicBezTo>
                    <a:pt x="2077" y="5657"/>
                    <a:pt x="2492" y="5657"/>
                    <a:pt x="2492" y="5657"/>
                  </a:cubicBezTo>
                  <a:cubicBezTo>
                    <a:pt x="2492" y="5657"/>
                    <a:pt x="2492" y="5657"/>
                    <a:pt x="2492" y="6171"/>
                  </a:cubicBezTo>
                  <a:cubicBezTo>
                    <a:pt x="2492" y="6171"/>
                    <a:pt x="2908" y="6171"/>
                    <a:pt x="2908" y="6686"/>
                  </a:cubicBezTo>
                  <a:cubicBezTo>
                    <a:pt x="3323" y="6686"/>
                    <a:pt x="2908" y="7200"/>
                    <a:pt x="2908" y="7200"/>
                  </a:cubicBezTo>
                  <a:cubicBezTo>
                    <a:pt x="2077" y="7714"/>
                    <a:pt x="2492" y="8229"/>
                    <a:pt x="2908" y="8743"/>
                  </a:cubicBezTo>
                  <a:cubicBezTo>
                    <a:pt x="2908" y="9257"/>
                    <a:pt x="3738" y="9771"/>
                    <a:pt x="4154" y="10286"/>
                  </a:cubicBezTo>
                  <a:cubicBezTo>
                    <a:pt x="4569" y="10286"/>
                    <a:pt x="4569" y="10286"/>
                    <a:pt x="4569" y="10286"/>
                  </a:cubicBezTo>
                  <a:cubicBezTo>
                    <a:pt x="4569" y="10800"/>
                    <a:pt x="4569" y="10286"/>
                    <a:pt x="4569" y="10800"/>
                  </a:cubicBezTo>
                  <a:cubicBezTo>
                    <a:pt x="4569" y="10800"/>
                    <a:pt x="4154" y="11829"/>
                    <a:pt x="4154" y="11829"/>
                  </a:cubicBezTo>
                  <a:cubicBezTo>
                    <a:pt x="4154" y="11829"/>
                    <a:pt x="3738" y="11829"/>
                    <a:pt x="3323" y="11829"/>
                  </a:cubicBezTo>
                  <a:cubicBezTo>
                    <a:pt x="2908" y="11829"/>
                    <a:pt x="3323" y="11829"/>
                    <a:pt x="3323" y="12343"/>
                  </a:cubicBezTo>
                  <a:cubicBezTo>
                    <a:pt x="3738" y="12343"/>
                    <a:pt x="3738" y="12857"/>
                    <a:pt x="4154" y="12857"/>
                  </a:cubicBezTo>
                  <a:cubicBezTo>
                    <a:pt x="4569" y="13371"/>
                    <a:pt x="4569" y="13371"/>
                    <a:pt x="4985" y="13886"/>
                  </a:cubicBezTo>
                  <a:cubicBezTo>
                    <a:pt x="4985" y="13886"/>
                    <a:pt x="5400" y="14400"/>
                    <a:pt x="5400" y="14400"/>
                  </a:cubicBezTo>
                  <a:cubicBezTo>
                    <a:pt x="5400" y="14400"/>
                    <a:pt x="5815" y="14400"/>
                    <a:pt x="6231" y="14400"/>
                  </a:cubicBezTo>
                  <a:cubicBezTo>
                    <a:pt x="6231" y="14400"/>
                    <a:pt x="6231" y="14400"/>
                    <a:pt x="6231" y="14400"/>
                  </a:cubicBezTo>
                  <a:cubicBezTo>
                    <a:pt x="6231" y="14400"/>
                    <a:pt x="6646" y="14400"/>
                    <a:pt x="6646" y="14400"/>
                  </a:cubicBezTo>
                  <a:cubicBezTo>
                    <a:pt x="6646" y="14400"/>
                    <a:pt x="6646" y="14400"/>
                    <a:pt x="6646" y="14914"/>
                  </a:cubicBezTo>
                  <a:cubicBezTo>
                    <a:pt x="6646" y="14914"/>
                    <a:pt x="6646" y="15429"/>
                    <a:pt x="6646" y="15429"/>
                  </a:cubicBezTo>
                  <a:cubicBezTo>
                    <a:pt x="6231" y="15429"/>
                    <a:pt x="5815" y="15429"/>
                    <a:pt x="6231" y="15943"/>
                  </a:cubicBezTo>
                  <a:cubicBezTo>
                    <a:pt x="6231" y="15943"/>
                    <a:pt x="6646" y="15943"/>
                    <a:pt x="6646" y="16457"/>
                  </a:cubicBezTo>
                  <a:cubicBezTo>
                    <a:pt x="6646" y="16457"/>
                    <a:pt x="7062" y="16457"/>
                    <a:pt x="7062" y="16457"/>
                  </a:cubicBezTo>
                  <a:cubicBezTo>
                    <a:pt x="7062" y="16971"/>
                    <a:pt x="6646" y="16971"/>
                    <a:pt x="6646" y="16971"/>
                  </a:cubicBezTo>
                  <a:cubicBezTo>
                    <a:pt x="6646" y="16971"/>
                    <a:pt x="6231" y="16457"/>
                    <a:pt x="6231" y="16971"/>
                  </a:cubicBezTo>
                  <a:cubicBezTo>
                    <a:pt x="6231" y="16971"/>
                    <a:pt x="6646" y="16971"/>
                    <a:pt x="6646" y="17486"/>
                  </a:cubicBezTo>
                  <a:cubicBezTo>
                    <a:pt x="6646" y="17486"/>
                    <a:pt x="6646" y="18000"/>
                    <a:pt x="6646" y="18000"/>
                  </a:cubicBezTo>
                  <a:cubicBezTo>
                    <a:pt x="6646" y="18514"/>
                    <a:pt x="6646" y="19029"/>
                    <a:pt x="7062" y="18514"/>
                  </a:cubicBezTo>
                  <a:cubicBezTo>
                    <a:pt x="7477" y="18000"/>
                    <a:pt x="7477" y="17486"/>
                    <a:pt x="7892" y="16971"/>
                  </a:cubicBezTo>
                  <a:cubicBezTo>
                    <a:pt x="8308" y="16971"/>
                    <a:pt x="8308" y="16971"/>
                    <a:pt x="8723" y="16971"/>
                  </a:cubicBezTo>
                  <a:cubicBezTo>
                    <a:pt x="9138" y="16457"/>
                    <a:pt x="9138" y="15943"/>
                    <a:pt x="9554" y="15943"/>
                  </a:cubicBezTo>
                  <a:cubicBezTo>
                    <a:pt x="9969" y="15429"/>
                    <a:pt x="10385" y="14914"/>
                    <a:pt x="10800" y="14400"/>
                  </a:cubicBezTo>
                  <a:cubicBezTo>
                    <a:pt x="11215" y="14400"/>
                    <a:pt x="11631" y="13886"/>
                    <a:pt x="11631" y="13886"/>
                  </a:cubicBezTo>
                  <a:cubicBezTo>
                    <a:pt x="12046" y="13886"/>
                    <a:pt x="12462" y="13886"/>
                    <a:pt x="12462" y="13886"/>
                  </a:cubicBezTo>
                  <a:cubicBezTo>
                    <a:pt x="12877" y="14400"/>
                    <a:pt x="13292" y="15429"/>
                    <a:pt x="13708" y="15943"/>
                  </a:cubicBezTo>
                  <a:cubicBezTo>
                    <a:pt x="13292" y="15943"/>
                    <a:pt x="12877" y="15943"/>
                    <a:pt x="12877" y="16457"/>
                  </a:cubicBezTo>
                  <a:cubicBezTo>
                    <a:pt x="12877" y="16971"/>
                    <a:pt x="13292" y="16971"/>
                    <a:pt x="13708" y="17486"/>
                  </a:cubicBezTo>
                  <a:cubicBezTo>
                    <a:pt x="13708" y="18514"/>
                    <a:pt x="12462" y="18000"/>
                    <a:pt x="12462" y="19029"/>
                  </a:cubicBezTo>
                  <a:cubicBezTo>
                    <a:pt x="12462" y="19543"/>
                    <a:pt x="12877" y="19543"/>
                    <a:pt x="13292" y="20057"/>
                  </a:cubicBezTo>
                  <a:cubicBezTo>
                    <a:pt x="13292" y="20057"/>
                    <a:pt x="13292" y="20057"/>
                    <a:pt x="13708" y="20571"/>
                  </a:cubicBezTo>
                  <a:cubicBezTo>
                    <a:pt x="13708" y="20571"/>
                    <a:pt x="13708" y="20057"/>
                    <a:pt x="14123" y="20571"/>
                  </a:cubicBezTo>
                  <a:cubicBezTo>
                    <a:pt x="14123" y="20571"/>
                    <a:pt x="14538" y="21600"/>
                    <a:pt x="14538" y="21600"/>
                  </a:cubicBezTo>
                  <a:cubicBezTo>
                    <a:pt x="14954" y="21600"/>
                    <a:pt x="14954" y="21600"/>
                    <a:pt x="14954" y="21600"/>
                  </a:cubicBezTo>
                  <a:cubicBezTo>
                    <a:pt x="15369" y="21600"/>
                    <a:pt x="15369" y="21600"/>
                    <a:pt x="15785" y="21600"/>
                  </a:cubicBezTo>
                  <a:cubicBezTo>
                    <a:pt x="15785" y="20571"/>
                    <a:pt x="15785" y="19543"/>
                    <a:pt x="15369" y="19029"/>
                  </a:cubicBezTo>
                  <a:cubicBezTo>
                    <a:pt x="16200" y="19029"/>
                    <a:pt x="15785" y="17486"/>
                    <a:pt x="16200" y="16971"/>
                  </a:cubicBezTo>
                  <a:cubicBezTo>
                    <a:pt x="16200" y="16971"/>
                    <a:pt x="16200" y="16971"/>
                    <a:pt x="16615" y="16971"/>
                  </a:cubicBezTo>
                  <a:cubicBezTo>
                    <a:pt x="16615" y="16971"/>
                    <a:pt x="16615" y="17486"/>
                    <a:pt x="16615" y="17486"/>
                  </a:cubicBezTo>
                  <a:cubicBezTo>
                    <a:pt x="16615" y="17486"/>
                    <a:pt x="16615" y="17486"/>
                    <a:pt x="16615" y="17486"/>
                  </a:cubicBezTo>
                  <a:cubicBezTo>
                    <a:pt x="16615" y="17486"/>
                    <a:pt x="16615" y="17486"/>
                    <a:pt x="16615" y="18000"/>
                  </a:cubicBezTo>
                  <a:cubicBezTo>
                    <a:pt x="16615" y="18000"/>
                    <a:pt x="16200" y="18000"/>
                    <a:pt x="16615" y="18000"/>
                  </a:cubicBezTo>
                  <a:cubicBezTo>
                    <a:pt x="16615" y="18514"/>
                    <a:pt x="17031" y="18000"/>
                    <a:pt x="17031" y="17486"/>
                  </a:cubicBezTo>
                  <a:cubicBezTo>
                    <a:pt x="17031" y="17486"/>
                    <a:pt x="17031" y="16457"/>
                    <a:pt x="17031" y="15943"/>
                  </a:cubicBezTo>
                  <a:cubicBezTo>
                    <a:pt x="17446" y="15943"/>
                    <a:pt x="17446" y="15943"/>
                    <a:pt x="17862" y="16457"/>
                  </a:cubicBezTo>
                  <a:cubicBezTo>
                    <a:pt x="17862" y="15943"/>
                    <a:pt x="17862" y="15943"/>
                    <a:pt x="17446" y="15943"/>
                  </a:cubicBezTo>
                  <a:cubicBezTo>
                    <a:pt x="17862" y="15943"/>
                    <a:pt x="17862" y="15943"/>
                    <a:pt x="17862" y="15943"/>
                  </a:cubicBezTo>
                  <a:cubicBezTo>
                    <a:pt x="17862" y="15429"/>
                    <a:pt x="17446" y="15429"/>
                    <a:pt x="17446" y="14914"/>
                  </a:cubicBezTo>
                  <a:cubicBezTo>
                    <a:pt x="17031" y="14400"/>
                    <a:pt x="17862" y="13886"/>
                    <a:pt x="17862" y="13886"/>
                  </a:cubicBezTo>
                  <a:cubicBezTo>
                    <a:pt x="17862" y="13371"/>
                    <a:pt x="17862" y="13371"/>
                    <a:pt x="17862" y="13371"/>
                  </a:cubicBezTo>
                  <a:cubicBezTo>
                    <a:pt x="17862" y="13371"/>
                    <a:pt x="17862" y="12857"/>
                    <a:pt x="17862" y="12857"/>
                  </a:cubicBezTo>
                  <a:cubicBezTo>
                    <a:pt x="17862" y="12857"/>
                    <a:pt x="17862" y="12343"/>
                    <a:pt x="17862" y="12343"/>
                  </a:cubicBezTo>
                  <a:cubicBezTo>
                    <a:pt x="17862" y="12343"/>
                    <a:pt x="17862" y="11829"/>
                    <a:pt x="17862" y="11829"/>
                  </a:cubicBezTo>
                  <a:cubicBezTo>
                    <a:pt x="17862" y="11829"/>
                    <a:pt x="17862" y="11829"/>
                    <a:pt x="17862" y="11314"/>
                  </a:cubicBezTo>
                  <a:cubicBezTo>
                    <a:pt x="17862" y="11314"/>
                    <a:pt x="17862" y="11314"/>
                    <a:pt x="17862" y="11314"/>
                  </a:cubicBezTo>
                  <a:cubicBezTo>
                    <a:pt x="17862" y="11314"/>
                    <a:pt x="18277" y="11314"/>
                    <a:pt x="18277" y="11314"/>
                  </a:cubicBezTo>
                  <a:cubicBezTo>
                    <a:pt x="18277" y="11314"/>
                    <a:pt x="18277" y="10800"/>
                    <a:pt x="18277" y="10800"/>
                  </a:cubicBezTo>
                  <a:cubicBezTo>
                    <a:pt x="18692" y="10286"/>
                    <a:pt x="19108" y="10286"/>
                    <a:pt x="19523" y="9771"/>
                  </a:cubicBezTo>
                  <a:cubicBezTo>
                    <a:pt x="19523" y="9771"/>
                    <a:pt x="19523" y="9771"/>
                    <a:pt x="19523" y="9771"/>
                  </a:cubicBezTo>
                  <a:cubicBezTo>
                    <a:pt x="19523" y="9771"/>
                    <a:pt x="19938" y="9771"/>
                    <a:pt x="19938" y="9771"/>
                  </a:cubicBezTo>
                  <a:cubicBezTo>
                    <a:pt x="19938" y="9771"/>
                    <a:pt x="19938" y="9771"/>
                    <a:pt x="19938" y="9771"/>
                  </a:cubicBezTo>
                  <a:cubicBezTo>
                    <a:pt x="19938" y="9771"/>
                    <a:pt x="20354" y="9771"/>
                    <a:pt x="20354" y="9771"/>
                  </a:cubicBezTo>
                  <a:cubicBezTo>
                    <a:pt x="20769" y="9771"/>
                    <a:pt x="21185" y="9771"/>
                    <a:pt x="21600" y="10286"/>
                  </a:cubicBezTo>
                  <a:cubicBezTo>
                    <a:pt x="21600" y="10286"/>
                    <a:pt x="21600" y="10286"/>
                    <a:pt x="21600" y="10286"/>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20" name="Shape 811">
              <a:extLst>
                <a:ext uri="{FF2B5EF4-FFF2-40B4-BE49-F238E27FC236}">
                  <a16:creationId xmlns:a16="http://schemas.microsoft.com/office/drawing/2014/main" id="{54926E1D-409F-4914-A329-966F8965EB05}"/>
                </a:ext>
              </a:extLst>
            </p:cNvPr>
            <p:cNvSpPr/>
            <p:nvPr/>
          </p:nvSpPr>
          <p:spPr>
            <a:xfrm>
              <a:off x="5119927" y="7273869"/>
              <a:ext cx="1156228" cy="574802"/>
            </a:xfrm>
            <a:custGeom>
              <a:avLst/>
              <a:gdLst/>
              <a:ahLst/>
              <a:cxnLst>
                <a:cxn ang="0">
                  <a:pos x="wd2" y="hd2"/>
                </a:cxn>
                <a:cxn ang="5400000">
                  <a:pos x="wd2" y="hd2"/>
                </a:cxn>
                <a:cxn ang="10800000">
                  <a:pos x="wd2" y="hd2"/>
                </a:cxn>
                <a:cxn ang="16200000">
                  <a:pos x="wd2" y="hd2"/>
                </a:cxn>
              </a:cxnLst>
              <a:rect l="0" t="0" r="r" b="b"/>
              <a:pathLst>
                <a:path w="21600" h="21267" extrusionOk="0">
                  <a:moveTo>
                    <a:pt x="21600" y="8067"/>
                  </a:moveTo>
                  <a:cubicBezTo>
                    <a:pt x="21296" y="8067"/>
                    <a:pt x="21296" y="8067"/>
                    <a:pt x="21296" y="7467"/>
                  </a:cubicBezTo>
                  <a:cubicBezTo>
                    <a:pt x="21296" y="7467"/>
                    <a:pt x="21296" y="7467"/>
                    <a:pt x="20992" y="7467"/>
                  </a:cubicBezTo>
                  <a:cubicBezTo>
                    <a:pt x="20992" y="6867"/>
                    <a:pt x="20992" y="6867"/>
                    <a:pt x="20992" y="6267"/>
                  </a:cubicBezTo>
                  <a:cubicBezTo>
                    <a:pt x="20992" y="5667"/>
                    <a:pt x="20687" y="5667"/>
                    <a:pt x="20687" y="5667"/>
                  </a:cubicBezTo>
                  <a:cubicBezTo>
                    <a:pt x="20687" y="5067"/>
                    <a:pt x="20687" y="5067"/>
                    <a:pt x="20687" y="5067"/>
                  </a:cubicBezTo>
                  <a:cubicBezTo>
                    <a:pt x="20687" y="5067"/>
                    <a:pt x="20687" y="4467"/>
                    <a:pt x="20687" y="4467"/>
                  </a:cubicBezTo>
                  <a:cubicBezTo>
                    <a:pt x="20992" y="3867"/>
                    <a:pt x="20992" y="3867"/>
                    <a:pt x="20992" y="3267"/>
                  </a:cubicBezTo>
                  <a:cubicBezTo>
                    <a:pt x="20992" y="3267"/>
                    <a:pt x="20992" y="2667"/>
                    <a:pt x="20687" y="2667"/>
                  </a:cubicBezTo>
                  <a:cubicBezTo>
                    <a:pt x="20687" y="2067"/>
                    <a:pt x="20383" y="2667"/>
                    <a:pt x="20079" y="2067"/>
                  </a:cubicBezTo>
                  <a:cubicBezTo>
                    <a:pt x="20079" y="2067"/>
                    <a:pt x="20079" y="2067"/>
                    <a:pt x="20079" y="2067"/>
                  </a:cubicBezTo>
                  <a:cubicBezTo>
                    <a:pt x="19775" y="1467"/>
                    <a:pt x="19775" y="1467"/>
                    <a:pt x="19470" y="1467"/>
                  </a:cubicBezTo>
                  <a:cubicBezTo>
                    <a:pt x="19470" y="2067"/>
                    <a:pt x="19470" y="2067"/>
                    <a:pt x="19166" y="2067"/>
                  </a:cubicBezTo>
                  <a:cubicBezTo>
                    <a:pt x="18862" y="2667"/>
                    <a:pt x="18558" y="2067"/>
                    <a:pt x="18254" y="2067"/>
                  </a:cubicBezTo>
                  <a:cubicBezTo>
                    <a:pt x="18254" y="2067"/>
                    <a:pt x="17949" y="1467"/>
                    <a:pt x="17949" y="1467"/>
                  </a:cubicBezTo>
                  <a:cubicBezTo>
                    <a:pt x="17949" y="1467"/>
                    <a:pt x="17949" y="1467"/>
                    <a:pt x="17949" y="1467"/>
                  </a:cubicBezTo>
                  <a:cubicBezTo>
                    <a:pt x="17949" y="1467"/>
                    <a:pt x="17645" y="867"/>
                    <a:pt x="17645" y="867"/>
                  </a:cubicBezTo>
                  <a:cubicBezTo>
                    <a:pt x="17645" y="867"/>
                    <a:pt x="17645" y="1467"/>
                    <a:pt x="17341" y="867"/>
                  </a:cubicBezTo>
                  <a:cubicBezTo>
                    <a:pt x="17037" y="867"/>
                    <a:pt x="16428" y="267"/>
                    <a:pt x="16124" y="267"/>
                  </a:cubicBezTo>
                  <a:cubicBezTo>
                    <a:pt x="16124" y="267"/>
                    <a:pt x="16124" y="267"/>
                    <a:pt x="15820" y="267"/>
                  </a:cubicBezTo>
                  <a:cubicBezTo>
                    <a:pt x="15820" y="267"/>
                    <a:pt x="15820" y="-333"/>
                    <a:pt x="15515" y="267"/>
                  </a:cubicBezTo>
                  <a:cubicBezTo>
                    <a:pt x="15211" y="267"/>
                    <a:pt x="15515" y="-333"/>
                    <a:pt x="15515" y="267"/>
                  </a:cubicBezTo>
                  <a:cubicBezTo>
                    <a:pt x="15211" y="867"/>
                    <a:pt x="15515" y="2067"/>
                    <a:pt x="15211" y="2067"/>
                  </a:cubicBezTo>
                  <a:cubicBezTo>
                    <a:pt x="15211" y="2067"/>
                    <a:pt x="14907" y="2067"/>
                    <a:pt x="14907" y="2067"/>
                  </a:cubicBezTo>
                  <a:cubicBezTo>
                    <a:pt x="14907" y="2067"/>
                    <a:pt x="14907" y="2067"/>
                    <a:pt x="14907" y="2067"/>
                  </a:cubicBezTo>
                  <a:cubicBezTo>
                    <a:pt x="14907" y="2067"/>
                    <a:pt x="14603" y="2667"/>
                    <a:pt x="14603" y="2667"/>
                  </a:cubicBezTo>
                  <a:cubicBezTo>
                    <a:pt x="14603" y="3267"/>
                    <a:pt x="14603" y="3267"/>
                    <a:pt x="14603" y="3867"/>
                  </a:cubicBezTo>
                  <a:cubicBezTo>
                    <a:pt x="14603" y="3267"/>
                    <a:pt x="14299" y="3267"/>
                    <a:pt x="14299" y="3267"/>
                  </a:cubicBezTo>
                  <a:cubicBezTo>
                    <a:pt x="14299" y="3267"/>
                    <a:pt x="14299" y="3267"/>
                    <a:pt x="14299" y="3267"/>
                  </a:cubicBezTo>
                  <a:cubicBezTo>
                    <a:pt x="14299" y="3267"/>
                    <a:pt x="14299" y="3267"/>
                    <a:pt x="13994" y="3267"/>
                  </a:cubicBezTo>
                  <a:cubicBezTo>
                    <a:pt x="13994" y="3267"/>
                    <a:pt x="13994" y="3267"/>
                    <a:pt x="13994" y="3267"/>
                  </a:cubicBezTo>
                  <a:cubicBezTo>
                    <a:pt x="13690" y="3267"/>
                    <a:pt x="13690" y="3867"/>
                    <a:pt x="13690" y="3867"/>
                  </a:cubicBezTo>
                  <a:cubicBezTo>
                    <a:pt x="13386" y="3867"/>
                    <a:pt x="13082" y="3267"/>
                    <a:pt x="13082" y="3267"/>
                  </a:cubicBezTo>
                  <a:cubicBezTo>
                    <a:pt x="12777" y="3267"/>
                    <a:pt x="12777" y="3267"/>
                    <a:pt x="12777" y="3267"/>
                  </a:cubicBezTo>
                  <a:cubicBezTo>
                    <a:pt x="12777" y="3267"/>
                    <a:pt x="12777" y="2667"/>
                    <a:pt x="12777" y="2667"/>
                  </a:cubicBezTo>
                  <a:cubicBezTo>
                    <a:pt x="12777" y="2667"/>
                    <a:pt x="12473" y="2067"/>
                    <a:pt x="12169" y="2067"/>
                  </a:cubicBezTo>
                  <a:cubicBezTo>
                    <a:pt x="12169" y="2067"/>
                    <a:pt x="12169" y="2667"/>
                    <a:pt x="12169" y="2667"/>
                  </a:cubicBezTo>
                  <a:cubicBezTo>
                    <a:pt x="12169" y="2667"/>
                    <a:pt x="12169" y="3267"/>
                    <a:pt x="12169" y="3267"/>
                  </a:cubicBezTo>
                  <a:cubicBezTo>
                    <a:pt x="11865" y="3867"/>
                    <a:pt x="11865" y="3867"/>
                    <a:pt x="11865" y="3867"/>
                  </a:cubicBezTo>
                  <a:cubicBezTo>
                    <a:pt x="11561" y="3867"/>
                    <a:pt x="11256" y="3267"/>
                    <a:pt x="11256" y="3867"/>
                  </a:cubicBezTo>
                  <a:cubicBezTo>
                    <a:pt x="10952" y="3867"/>
                    <a:pt x="11256" y="5067"/>
                    <a:pt x="10952" y="5067"/>
                  </a:cubicBezTo>
                  <a:cubicBezTo>
                    <a:pt x="10648" y="6267"/>
                    <a:pt x="9735" y="6267"/>
                    <a:pt x="9127" y="7467"/>
                  </a:cubicBezTo>
                  <a:cubicBezTo>
                    <a:pt x="9127" y="7467"/>
                    <a:pt x="9127" y="7467"/>
                    <a:pt x="9431" y="8067"/>
                  </a:cubicBezTo>
                  <a:cubicBezTo>
                    <a:pt x="9431" y="8667"/>
                    <a:pt x="9735" y="9267"/>
                    <a:pt x="9735" y="9867"/>
                  </a:cubicBezTo>
                  <a:cubicBezTo>
                    <a:pt x="9735" y="10467"/>
                    <a:pt x="9431" y="10467"/>
                    <a:pt x="9735" y="11067"/>
                  </a:cubicBezTo>
                  <a:cubicBezTo>
                    <a:pt x="9735" y="11067"/>
                    <a:pt x="9735" y="10467"/>
                    <a:pt x="10039" y="11067"/>
                  </a:cubicBezTo>
                  <a:cubicBezTo>
                    <a:pt x="10039" y="11067"/>
                    <a:pt x="10039" y="11667"/>
                    <a:pt x="10039" y="11667"/>
                  </a:cubicBezTo>
                  <a:cubicBezTo>
                    <a:pt x="10039" y="12267"/>
                    <a:pt x="10039" y="12867"/>
                    <a:pt x="9735" y="12867"/>
                  </a:cubicBezTo>
                  <a:cubicBezTo>
                    <a:pt x="9431" y="12867"/>
                    <a:pt x="9127" y="11667"/>
                    <a:pt x="9431" y="11667"/>
                  </a:cubicBezTo>
                  <a:cubicBezTo>
                    <a:pt x="9127" y="11667"/>
                    <a:pt x="9127" y="11067"/>
                    <a:pt x="9127" y="11067"/>
                  </a:cubicBezTo>
                  <a:cubicBezTo>
                    <a:pt x="8823" y="11067"/>
                    <a:pt x="8823" y="11067"/>
                    <a:pt x="8823" y="11067"/>
                  </a:cubicBezTo>
                  <a:cubicBezTo>
                    <a:pt x="8518" y="11067"/>
                    <a:pt x="8518" y="11667"/>
                    <a:pt x="8518" y="11667"/>
                  </a:cubicBezTo>
                  <a:cubicBezTo>
                    <a:pt x="8214" y="11667"/>
                    <a:pt x="8214" y="11067"/>
                    <a:pt x="8214" y="11067"/>
                  </a:cubicBezTo>
                  <a:cubicBezTo>
                    <a:pt x="8214" y="11067"/>
                    <a:pt x="7606" y="11067"/>
                    <a:pt x="7606" y="10467"/>
                  </a:cubicBezTo>
                  <a:cubicBezTo>
                    <a:pt x="7301" y="10467"/>
                    <a:pt x="7910" y="11067"/>
                    <a:pt x="7606" y="11667"/>
                  </a:cubicBezTo>
                  <a:cubicBezTo>
                    <a:pt x="7301" y="11667"/>
                    <a:pt x="6693" y="11667"/>
                    <a:pt x="6693" y="11667"/>
                  </a:cubicBezTo>
                  <a:cubicBezTo>
                    <a:pt x="6389" y="11667"/>
                    <a:pt x="6389" y="11667"/>
                    <a:pt x="6085" y="11667"/>
                  </a:cubicBezTo>
                  <a:cubicBezTo>
                    <a:pt x="5780" y="11667"/>
                    <a:pt x="6085" y="11667"/>
                    <a:pt x="5780" y="12267"/>
                  </a:cubicBezTo>
                  <a:cubicBezTo>
                    <a:pt x="5780" y="12267"/>
                    <a:pt x="5780" y="12267"/>
                    <a:pt x="5476" y="12267"/>
                  </a:cubicBezTo>
                  <a:cubicBezTo>
                    <a:pt x="5476" y="12267"/>
                    <a:pt x="5476" y="12267"/>
                    <a:pt x="5172" y="12867"/>
                  </a:cubicBezTo>
                  <a:cubicBezTo>
                    <a:pt x="5476" y="12867"/>
                    <a:pt x="5476" y="12867"/>
                    <a:pt x="5172" y="12867"/>
                  </a:cubicBezTo>
                  <a:cubicBezTo>
                    <a:pt x="5172" y="12867"/>
                    <a:pt x="4868" y="13467"/>
                    <a:pt x="4868" y="13467"/>
                  </a:cubicBezTo>
                  <a:cubicBezTo>
                    <a:pt x="4868" y="13467"/>
                    <a:pt x="4868" y="12867"/>
                    <a:pt x="4868" y="12867"/>
                  </a:cubicBezTo>
                  <a:cubicBezTo>
                    <a:pt x="4868" y="12867"/>
                    <a:pt x="4563" y="13467"/>
                    <a:pt x="4563" y="13467"/>
                  </a:cubicBezTo>
                  <a:cubicBezTo>
                    <a:pt x="4259" y="13467"/>
                    <a:pt x="4259" y="13467"/>
                    <a:pt x="4259" y="13467"/>
                  </a:cubicBezTo>
                  <a:cubicBezTo>
                    <a:pt x="3955" y="12867"/>
                    <a:pt x="3651" y="12267"/>
                    <a:pt x="3955" y="12267"/>
                  </a:cubicBezTo>
                  <a:cubicBezTo>
                    <a:pt x="3955" y="12267"/>
                    <a:pt x="3651" y="12267"/>
                    <a:pt x="3651" y="12267"/>
                  </a:cubicBezTo>
                  <a:cubicBezTo>
                    <a:pt x="3346" y="12267"/>
                    <a:pt x="3346" y="11667"/>
                    <a:pt x="3042" y="12267"/>
                  </a:cubicBezTo>
                  <a:cubicBezTo>
                    <a:pt x="2738" y="12267"/>
                    <a:pt x="3042" y="12267"/>
                    <a:pt x="2738" y="12267"/>
                  </a:cubicBezTo>
                  <a:cubicBezTo>
                    <a:pt x="2738" y="12267"/>
                    <a:pt x="2738" y="11667"/>
                    <a:pt x="2738" y="11667"/>
                  </a:cubicBezTo>
                  <a:cubicBezTo>
                    <a:pt x="2738" y="12867"/>
                    <a:pt x="2434" y="14667"/>
                    <a:pt x="1825" y="14067"/>
                  </a:cubicBezTo>
                  <a:cubicBezTo>
                    <a:pt x="1825" y="14067"/>
                    <a:pt x="2130" y="13467"/>
                    <a:pt x="1825" y="13467"/>
                  </a:cubicBezTo>
                  <a:cubicBezTo>
                    <a:pt x="1825" y="13467"/>
                    <a:pt x="1825" y="13467"/>
                    <a:pt x="1521" y="13467"/>
                  </a:cubicBezTo>
                  <a:cubicBezTo>
                    <a:pt x="1521" y="13467"/>
                    <a:pt x="1521" y="12867"/>
                    <a:pt x="1521" y="12867"/>
                  </a:cubicBezTo>
                  <a:cubicBezTo>
                    <a:pt x="1521" y="12267"/>
                    <a:pt x="1217" y="12867"/>
                    <a:pt x="1217" y="12267"/>
                  </a:cubicBezTo>
                  <a:cubicBezTo>
                    <a:pt x="1217" y="12267"/>
                    <a:pt x="913" y="12267"/>
                    <a:pt x="913" y="12267"/>
                  </a:cubicBezTo>
                  <a:cubicBezTo>
                    <a:pt x="913" y="12267"/>
                    <a:pt x="913" y="11667"/>
                    <a:pt x="913" y="11667"/>
                  </a:cubicBezTo>
                  <a:cubicBezTo>
                    <a:pt x="608" y="11667"/>
                    <a:pt x="608" y="12267"/>
                    <a:pt x="608" y="12267"/>
                  </a:cubicBezTo>
                  <a:cubicBezTo>
                    <a:pt x="608" y="12267"/>
                    <a:pt x="304" y="12267"/>
                    <a:pt x="304" y="12267"/>
                  </a:cubicBezTo>
                  <a:cubicBezTo>
                    <a:pt x="304" y="12867"/>
                    <a:pt x="304" y="12867"/>
                    <a:pt x="304" y="12867"/>
                  </a:cubicBezTo>
                  <a:cubicBezTo>
                    <a:pt x="304" y="13467"/>
                    <a:pt x="0" y="14067"/>
                    <a:pt x="0" y="14667"/>
                  </a:cubicBezTo>
                  <a:cubicBezTo>
                    <a:pt x="0" y="14667"/>
                    <a:pt x="304" y="15267"/>
                    <a:pt x="304" y="15267"/>
                  </a:cubicBezTo>
                  <a:cubicBezTo>
                    <a:pt x="304" y="15267"/>
                    <a:pt x="608" y="15867"/>
                    <a:pt x="304" y="15867"/>
                  </a:cubicBezTo>
                  <a:cubicBezTo>
                    <a:pt x="304" y="15867"/>
                    <a:pt x="913" y="16467"/>
                    <a:pt x="913" y="16467"/>
                  </a:cubicBezTo>
                  <a:cubicBezTo>
                    <a:pt x="1217" y="16467"/>
                    <a:pt x="913" y="16467"/>
                    <a:pt x="913" y="17067"/>
                  </a:cubicBezTo>
                  <a:cubicBezTo>
                    <a:pt x="1217" y="17067"/>
                    <a:pt x="913" y="17067"/>
                    <a:pt x="1217" y="17067"/>
                  </a:cubicBezTo>
                  <a:cubicBezTo>
                    <a:pt x="1217" y="17067"/>
                    <a:pt x="1217" y="17067"/>
                    <a:pt x="1521" y="17667"/>
                  </a:cubicBezTo>
                  <a:cubicBezTo>
                    <a:pt x="1521" y="17667"/>
                    <a:pt x="1825" y="17667"/>
                    <a:pt x="1825" y="17667"/>
                  </a:cubicBezTo>
                  <a:cubicBezTo>
                    <a:pt x="2130" y="17667"/>
                    <a:pt x="2130" y="17667"/>
                    <a:pt x="2130" y="17067"/>
                  </a:cubicBezTo>
                  <a:cubicBezTo>
                    <a:pt x="2130" y="17067"/>
                    <a:pt x="2130" y="17067"/>
                    <a:pt x="2130" y="17067"/>
                  </a:cubicBezTo>
                  <a:cubicBezTo>
                    <a:pt x="2434" y="17067"/>
                    <a:pt x="2434" y="16467"/>
                    <a:pt x="2434" y="16467"/>
                  </a:cubicBezTo>
                  <a:cubicBezTo>
                    <a:pt x="2738" y="16467"/>
                    <a:pt x="2738" y="17067"/>
                    <a:pt x="2738" y="17067"/>
                  </a:cubicBezTo>
                  <a:cubicBezTo>
                    <a:pt x="2738" y="17667"/>
                    <a:pt x="2738" y="17667"/>
                    <a:pt x="2738" y="17667"/>
                  </a:cubicBezTo>
                  <a:cubicBezTo>
                    <a:pt x="2738" y="17667"/>
                    <a:pt x="3042" y="17667"/>
                    <a:pt x="3042" y="17667"/>
                  </a:cubicBezTo>
                  <a:cubicBezTo>
                    <a:pt x="3346" y="17667"/>
                    <a:pt x="3346" y="17667"/>
                    <a:pt x="3651" y="18267"/>
                  </a:cubicBezTo>
                  <a:cubicBezTo>
                    <a:pt x="3651" y="18267"/>
                    <a:pt x="3346" y="18267"/>
                    <a:pt x="3651" y="18267"/>
                  </a:cubicBezTo>
                  <a:cubicBezTo>
                    <a:pt x="3955" y="18267"/>
                    <a:pt x="4259" y="18267"/>
                    <a:pt x="4259" y="18267"/>
                  </a:cubicBezTo>
                  <a:cubicBezTo>
                    <a:pt x="4563" y="17667"/>
                    <a:pt x="4563" y="17067"/>
                    <a:pt x="4563" y="17067"/>
                  </a:cubicBezTo>
                  <a:cubicBezTo>
                    <a:pt x="4868" y="16467"/>
                    <a:pt x="4868" y="16467"/>
                    <a:pt x="5172" y="16467"/>
                  </a:cubicBezTo>
                  <a:cubicBezTo>
                    <a:pt x="5172" y="16467"/>
                    <a:pt x="5172" y="17067"/>
                    <a:pt x="5476" y="17067"/>
                  </a:cubicBezTo>
                  <a:cubicBezTo>
                    <a:pt x="5476" y="16467"/>
                    <a:pt x="5476" y="16467"/>
                    <a:pt x="5476" y="16467"/>
                  </a:cubicBezTo>
                  <a:cubicBezTo>
                    <a:pt x="5476" y="16467"/>
                    <a:pt x="5476" y="16467"/>
                    <a:pt x="5780" y="16467"/>
                  </a:cubicBezTo>
                  <a:cubicBezTo>
                    <a:pt x="5780" y="16467"/>
                    <a:pt x="6085" y="16467"/>
                    <a:pt x="6085" y="16467"/>
                  </a:cubicBezTo>
                  <a:cubicBezTo>
                    <a:pt x="6389" y="16467"/>
                    <a:pt x="6389" y="16467"/>
                    <a:pt x="6693" y="16467"/>
                  </a:cubicBezTo>
                  <a:cubicBezTo>
                    <a:pt x="6693" y="16467"/>
                    <a:pt x="7301" y="15867"/>
                    <a:pt x="7606" y="15867"/>
                  </a:cubicBezTo>
                  <a:cubicBezTo>
                    <a:pt x="7606" y="15867"/>
                    <a:pt x="7606" y="15867"/>
                    <a:pt x="7606" y="16467"/>
                  </a:cubicBezTo>
                  <a:cubicBezTo>
                    <a:pt x="7301" y="16467"/>
                    <a:pt x="7301" y="16467"/>
                    <a:pt x="7301" y="16467"/>
                  </a:cubicBezTo>
                  <a:cubicBezTo>
                    <a:pt x="7301" y="17067"/>
                    <a:pt x="7606" y="17067"/>
                    <a:pt x="7301" y="17067"/>
                  </a:cubicBezTo>
                  <a:cubicBezTo>
                    <a:pt x="7606" y="17067"/>
                    <a:pt x="7606" y="17667"/>
                    <a:pt x="7910" y="17667"/>
                  </a:cubicBezTo>
                  <a:cubicBezTo>
                    <a:pt x="7910" y="17667"/>
                    <a:pt x="7910" y="18267"/>
                    <a:pt x="7910" y="18267"/>
                  </a:cubicBezTo>
                  <a:cubicBezTo>
                    <a:pt x="7910" y="18267"/>
                    <a:pt x="7910" y="18267"/>
                    <a:pt x="7910" y="18267"/>
                  </a:cubicBezTo>
                  <a:cubicBezTo>
                    <a:pt x="7910" y="18267"/>
                    <a:pt x="7910" y="18867"/>
                    <a:pt x="8214" y="18867"/>
                  </a:cubicBezTo>
                  <a:cubicBezTo>
                    <a:pt x="8214" y="18867"/>
                    <a:pt x="8214" y="18867"/>
                    <a:pt x="8518" y="19467"/>
                  </a:cubicBezTo>
                  <a:cubicBezTo>
                    <a:pt x="8823" y="19467"/>
                    <a:pt x="9127" y="19467"/>
                    <a:pt x="9431" y="19467"/>
                  </a:cubicBezTo>
                  <a:cubicBezTo>
                    <a:pt x="9431" y="20067"/>
                    <a:pt x="9735" y="20067"/>
                    <a:pt x="10039" y="20067"/>
                  </a:cubicBezTo>
                  <a:cubicBezTo>
                    <a:pt x="10039" y="20067"/>
                    <a:pt x="10344" y="20067"/>
                    <a:pt x="10344" y="20067"/>
                  </a:cubicBezTo>
                  <a:cubicBezTo>
                    <a:pt x="10648" y="20067"/>
                    <a:pt x="10952" y="20067"/>
                    <a:pt x="11256" y="20067"/>
                  </a:cubicBezTo>
                  <a:cubicBezTo>
                    <a:pt x="11865" y="20667"/>
                    <a:pt x="12169" y="20667"/>
                    <a:pt x="12777" y="20667"/>
                  </a:cubicBezTo>
                  <a:cubicBezTo>
                    <a:pt x="12777" y="20667"/>
                    <a:pt x="12777" y="20667"/>
                    <a:pt x="13082" y="21267"/>
                  </a:cubicBezTo>
                  <a:cubicBezTo>
                    <a:pt x="13082" y="21267"/>
                    <a:pt x="13386" y="21267"/>
                    <a:pt x="13690" y="21267"/>
                  </a:cubicBezTo>
                  <a:cubicBezTo>
                    <a:pt x="13690" y="21267"/>
                    <a:pt x="13994" y="21267"/>
                    <a:pt x="13994" y="21267"/>
                  </a:cubicBezTo>
                  <a:cubicBezTo>
                    <a:pt x="14299" y="21267"/>
                    <a:pt x="13994" y="21267"/>
                    <a:pt x="14299" y="21267"/>
                  </a:cubicBezTo>
                  <a:cubicBezTo>
                    <a:pt x="14299" y="21267"/>
                    <a:pt x="14603" y="21267"/>
                    <a:pt x="14603" y="21267"/>
                  </a:cubicBezTo>
                  <a:cubicBezTo>
                    <a:pt x="14603" y="20667"/>
                    <a:pt x="14603" y="20667"/>
                    <a:pt x="14603" y="20667"/>
                  </a:cubicBezTo>
                  <a:cubicBezTo>
                    <a:pt x="14603" y="20667"/>
                    <a:pt x="14907" y="20667"/>
                    <a:pt x="14907" y="20667"/>
                  </a:cubicBezTo>
                  <a:cubicBezTo>
                    <a:pt x="14907" y="20667"/>
                    <a:pt x="15211" y="18867"/>
                    <a:pt x="15515" y="20067"/>
                  </a:cubicBezTo>
                  <a:cubicBezTo>
                    <a:pt x="15515" y="19467"/>
                    <a:pt x="15820" y="19467"/>
                    <a:pt x="16124" y="19467"/>
                  </a:cubicBezTo>
                  <a:cubicBezTo>
                    <a:pt x="16124" y="19467"/>
                    <a:pt x="16428" y="19467"/>
                    <a:pt x="16428" y="19467"/>
                  </a:cubicBezTo>
                  <a:cubicBezTo>
                    <a:pt x="16428" y="19467"/>
                    <a:pt x="16732" y="19467"/>
                    <a:pt x="16732" y="19467"/>
                  </a:cubicBezTo>
                  <a:cubicBezTo>
                    <a:pt x="17037" y="19467"/>
                    <a:pt x="16732" y="19467"/>
                    <a:pt x="17037" y="19467"/>
                  </a:cubicBezTo>
                  <a:cubicBezTo>
                    <a:pt x="17037" y="18867"/>
                    <a:pt x="17341" y="19467"/>
                    <a:pt x="17341" y="18867"/>
                  </a:cubicBezTo>
                  <a:cubicBezTo>
                    <a:pt x="17645" y="18867"/>
                    <a:pt x="17949" y="18267"/>
                    <a:pt x="18254" y="19467"/>
                  </a:cubicBezTo>
                  <a:cubicBezTo>
                    <a:pt x="18254" y="18867"/>
                    <a:pt x="18254" y="18267"/>
                    <a:pt x="18254" y="18267"/>
                  </a:cubicBezTo>
                  <a:cubicBezTo>
                    <a:pt x="18254" y="17667"/>
                    <a:pt x="18558" y="17667"/>
                    <a:pt x="18862" y="17067"/>
                  </a:cubicBezTo>
                  <a:cubicBezTo>
                    <a:pt x="18862" y="17067"/>
                    <a:pt x="18862" y="16467"/>
                    <a:pt x="19166" y="16467"/>
                  </a:cubicBezTo>
                  <a:cubicBezTo>
                    <a:pt x="19470" y="16467"/>
                    <a:pt x="19470" y="16467"/>
                    <a:pt x="19775" y="16467"/>
                  </a:cubicBezTo>
                  <a:cubicBezTo>
                    <a:pt x="19470" y="16467"/>
                    <a:pt x="19470" y="16467"/>
                    <a:pt x="19470" y="16467"/>
                  </a:cubicBezTo>
                  <a:cubicBezTo>
                    <a:pt x="19775" y="16467"/>
                    <a:pt x="19470" y="15867"/>
                    <a:pt x="19470" y="15867"/>
                  </a:cubicBezTo>
                  <a:cubicBezTo>
                    <a:pt x="19470" y="15867"/>
                    <a:pt x="19775" y="15867"/>
                    <a:pt x="19775" y="15867"/>
                  </a:cubicBezTo>
                  <a:cubicBezTo>
                    <a:pt x="19775" y="15867"/>
                    <a:pt x="19775" y="15267"/>
                    <a:pt x="19775" y="15267"/>
                  </a:cubicBezTo>
                  <a:cubicBezTo>
                    <a:pt x="19775" y="15867"/>
                    <a:pt x="19470" y="15267"/>
                    <a:pt x="19470" y="15267"/>
                  </a:cubicBezTo>
                  <a:cubicBezTo>
                    <a:pt x="19470" y="15267"/>
                    <a:pt x="19470" y="14667"/>
                    <a:pt x="19470" y="14667"/>
                  </a:cubicBezTo>
                  <a:cubicBezTo>
                    <a:pt x="19470" y="14667"/>
                    <a:pt x="19470" y="14667"/>
                    <a:pt x="19470" y="14667"/>
                  </a:cubicBezTo>
                  <a:cubicBezTo>
                    <a:pt x="19470" y="14067"/>
                    <a:pt x="19470" y="14067"/>
                    <a:pt x="19470" y="13467"/>
                  </a:cubicBezTo>
                  <a:cubicBezTo>
                    <a:pt x="19470" y="12867"/>
                    <a:pt x="19470" y="13467"/>
                    <a:pt x="19775" y="13467"/>
                  </a:cubicBezTo>
                  <a:cubicBezTo>
                    <a:pt x="20079" y="12867"/>
                    <a:pt x="20079" y="12867"/>
                    <a:pt x="20079" y="12867"/>
                  </a:cubicBezTo>
                  <a:cubicBezTo>
                    <a:pt x="20079" y="12867"/>
                    <a:pt x="20079" y="12267"/>
                    <a:pt x="20079" y="12267"/>
                  </a:cubicBezTo>
                  <a:cubicBezTo>
                    <a:pt x="20079" y="12267"/>
                    <a:pt x="20079" y="11667"/>
                    <a:pt x="20079" y="11667"/>
                  </a:cubicBezTo>
                  <a:cubicBezTo>
                    <a:pt x="19775" y="11067"/>
                    <a:pt x="19470" y="11667"/>
                    <a:pt x="19470" y="11067"/>
                  </a:cubicBezTo>
                  <a:cubicBezTo>
                    <a:pt x="19470" y="11067"/>
                    <a:pt x="19470" y="11067"/>
                    <a:pt x="19775" y="10467"/>
                  </a:cubicBezTo>
                  <a:cubicBezTo>
                    <a:pt x="19775" y="10467"/>
                    <a:pt x="19775" y="10467"/>
                    <a:pt x="19775" y="10467"/>
                  </a:cubicBezTo>
                  <a:cubicBezTo>
                    <a:pt x="20079" y="10467"/>
                    <a:pt x="20383" y="11667"/>
                    <a:pt x="20687" y="10467"/>
                  </a:cubicBezTo>
                  <a:cubicBezTo>
                    <a:pt x="20687" y="11067"/>
                    <a:pt x="21296" y="11067"/>
                    <a:pt x="21296" y="10467"/>
                  </a:cubicBezTo>
                  <a:cubicBezTo>
                    <a:pt x="21296" y="10467"/>
                    <a:pt x="21296" y="10467"/>
                    <a:pt x="21296" y="9867"/>
                  </a:cubicBezTo>
                  <a:cubicBezTo>
                    <a:pt x="21296" y="9867"/>
                    <a:pt x="21296" y="9267"/>
                    <a:pt x="20992" y="9867"/>
                  </a:cubicBezTo>
                  <a:cubicBezTo>
                    <a:pt x="21296" y="9267"/>
                    <a:pt x="21296" y="9267"/>
                    <a:pt x="21296" y="9267"/>
                  </a:cubicBezTo>
                  <a:cubicBezTo>
                    <a:pt x="21296" y="9267"/>
                    <a:pt x="21296" y="8667"/>
                    <a:pt x="21600" y="8067"/>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21" name="Shape 812">
              <a:extLst>
                <a:ext uri="{FF2B5EF4-FFF2-40B4-BE49-F238E27FC236}">
                  <a16:creationId xmlns:a16="http://schemas.microsoft.com/office/drawing/2014/main" id="{D18F2C1C-905D-4374-9E14-A300BF520A63}"/>
                </a:ext>
              </a:extLst>
            </p:cNvPr>
            <p:cNvSpPr/>
            <p:nvPr/>
          </p:nvSpPr>
          <p:spPr>
            <a:xfrm>
              <a:off x="10231814" y="8905220"/>
              <a:ext cx="472744" cy="489831"/>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cubicBezTo>
                    <a:pt x="20855" y="18000"/>
                    <a:pt x="20855" y="17280"/>
                    <a:pt x="20855" y="17280"/>
                  </a:cubicBezTo>
                  <a:cubicBezTo>
                    <a:pt x="20110" y="16560"/>
                    <a:pt x="19366" y="16560"/>
                    <a:pt x="20110" y="16560"/>
                  </a:cubicBezTo>
                  <a:cubicBezTo>
                    <a:pt x="20855" y="15840"/>
                    <a:pt x="20855" y="16560"/>
                    <a:pt x="20855" y="15840"/>
                  </a:cubicBezTo>
                  <a:cubicBezTo>
                    <a:pt x="20855" y="15120"/>
                    <a:pt x="20855" y="15840"/>
                    <a:pt x="20855" y="15120"/>
                  </a:cubicBezTo>
                  <a:cubicBezTo>
                    <a:pt x="20855" y="15120"/>
                    <a:pt x="19366" y="15120"/>
                    <a:pt x="20110" y="15120"/>
                  </a:cubicBezTo>
                  <a:cubicBezTo>
                    <a:pt x="19366" y="15120"/>
                    <a:pt x="19366" y="15120"/>
                    <a:pt x="19366" y="15120"/>
                  </a:cubicBezTo>
                  <a:cubicBezTo>
                    <a:pt x="19366" y="15120"/>
                    <a:pt x="18621" y="15120"/>
                    <a:pt x="18621" y="15120"/>
                  </a:cubicBezTo>
                  <a:cubicBezTo>
                    <a:pt x="18621" y="15120"/>
                    <a:pt x="18621" y="14400"/>
                    <a:pt x="17876" y="14400"/>
                  </a:cubicBezTo>
                  <a:cubicBezTo>
                    <a:pt x="17876" y="14400"/>
                    <a:pt x="17876" y="14400"/>
                    <a:pt x="17876" y="14400"/>
                  </a:cubicBezTo>
                  <a:cubicBezTo>
                    <a:pt x="17131" y="13680"/>
                    <a:pt x="17131" y="13680"/>
                    <a:pt x="17131" y="13680"/>
                  </a:cubicBezTo>
                  <a:cubicBezTo>
                    <a:pt x="16386" y="12960"/>
                    <a:pt x="16386" y="12960"/>
                    <a:pt x="16386" y="12960"/>
                  </a:cubicBezTo>
                  <a:cubicBezTo>
                    <a:pt x="15641" y="12960"/>
                    <a:pt x="15641" y="12240"/>
                    <a:pt x="15641" y="12240"/>
                  </a:cubicBezTo>
                  <a:cubicBezTo>
                    <a:pt x="15641" y="12240"/>
                    <a:pt x="14152" y="12240"/>
                    <a:pt x="14152" y="11520"/>
                  </a:cubicBezTo>
                  <a:cubicBezTo>
                    <a:pt x="14897" y="10800"/>
                    <a:pt x="16386" y="11520"/>
                    <a:pt x="16386" y="11520"/>
                  </a:cubicBezTo>
                  <a:cubicBezTo>
                    <a:pt x="17131" y="11520"/>
                    <a:pt x="17876" y="10080"/>
                    <a:pt x="17131" y="9360"/>
                  </a:cubicBezTo>
                  <a:cubicBezTo>
                    <a:pt x="17131" y="9360"/>
                    <a:pt x="16386" y="9360"/>
                    <a:pt x="15641" y="9360"/>
                  </a:cubicBezTo>
                  <a:cubicBezTo>
                    <a:pt x="15641" y="8640"/>
                    <a:pt x="14152" y="7920"/>
                    <a:pt x="14152" y="7920"/>
                  </a:cubicBezTo>
                  <a:cubicBezTo>
                    <a:pt x="14152" y="7200"/>
                    <a:pt x="13407" y="7200"/>
                    <a:pt x="13407" y="6480"/>
                  </a:cubicBezTo>
                  <a:cubicBezTo>
                    <a:pt x="13407" y="6480"/>
                    <a:pt x="12662" y="5760"/>
                    <a:pt x="13407" y="5760"/>
                  </a:cubicBezTo>
                  <a:cubicBezTo>
                    <a:pt x="13407" y="5040"/>
                    <a:pt x="14897" y="5040"/>
                    <a:pt x="14897" y="4320"/>
                  </a:cubicBezTo>
                  <a:cubicBezTo>
                    <a:pt x="14897" y="4320"/>
                    <a:pt x="14152" y="3600"/>
                    <a:pt x="13407" y="3600"/>
                  </a:cubicBezTo>
                  <a:cubicBezTo>
                    <a:pt x="13407" y="3600"/>
                    <a:pt x="13407" y="2880"/>
                    <a:pt x="13407" y="2880"/>
                  </a:cubicBezTo>
                  <a:cubicBezTo>
                    <a:pt x="13407" y="2880"/>
                    <a:pt x="13407" y="2880"/>
                    <a:pt x="13407" y="2880"/>
                  </a:cubicBezTo>
                  <a:cubicBezTo>
                    <a:pt x="12662" y="2880"/>
                    <a:pt x="12662" y="2880"/>
                    <a:pt x="11917" y="2880"/>
                  </a:cubicBezTo>
                  <a:cubicBezTo>
                    <a:pt x="11917" y="2880"/>
                    <a:pt x="11917" y="2160"/>
                    <a:pt x="11172" y="2160"/>
                  </a:cubicBezTo>
                  <a:cubicBezTo>
                    <a:pt x="11172" y="2880"/>
                    <a:pt x="11172" y="2160"/>
                    <a:pt x="11172" y="2160"/>
                  </a:cubicBezTo>
                  <a:cubicBezTo>
                    <a:pt x="11172" y="1440"/>
                    <a:pt x="11917" y="2160"/>
                    <a:pt x="11917" y="1440"/>
                  </a:cubicBezTo>
                  <a:cubicBezTo>
                    <a:pt x="11917" y="1440"/>
                    <a:pt x="11172" y="1440"/>
                    <a:pt x="11172" y="1440"/>
                  </a:cubicBezTo>
                  <a:cubicBezTo>
                    <a:pt x="10428" y="720"/>
                    <a:pt x="10428" y="720"/>
                    <a:pt x="10428" y="0"/>
                  </a:cubicBezTo>
                  <a:cubicBezTo>
                    <a:pt x="10428" y="720"/>
                    <a:pt x="9683" y="0"/>
                    <a:pt x="8938" y="720"/>
                  </a:cubicBezTo>
                  <a:cubicBezTo>
                    <a:pt x="8938" y="720"/>
                    <a:pt x="10428" y="1440"/>
                    <a:pt x="8938" y="720"/>
                  </a:cubicBezTo>
                  <a:cubicBezTo>
                    <a:pt x="7448" y="720"/>
                    <a:pt x="8193" y="1440"/>
                    <a:pt x="7448" y="1440"/>
                  </a:cubicBezTo>
                  <a:cubicBezTo>
                    <a:pt x="7448" y="1440"/>
                    <a:pt x="6703" y="1440"/>
                    <a:pt x="6703" y="1440"/>
                  </a:cubicBezTo>
                  <a:cubicBezTo>
                    <a:pt x="6703" y="1440"/>
                    <a:pt x="5959" y="720"/>
                    <a:pt x="5959" y="720"/>
                  </a:cubicBezTo>
                  <a:cubicBezTo>
                    <a:pt x="5959" y="720"/>
                    <a:pt x="5959" y="1440"/>
                    <a:pt x="5214" y="1440"/>
                  </a:cubicBezTo>
                  <a:cubicBezTo>
                    <a:pt x="5214" y="1440"/>
                    <a:pt x="5214" y="720"/>
                    <a:pt x="4469" y="720"/>
                  </a:cubicBezTo>
                  <a:cubicBezTo>
                    <a:pt x="4469" y="720"/>
                    <a:pt x="4469" y="1440"/>
                    <a:pt x="4469" y="1440"/>
                  </a:cubicBezTo>
                  <a:cubicBezTo>
                    <a:pt x="4469" y="1440"/>
                    <a:pt x="3724" y="1440"/>
                    <a:pt x="3724" y="1440"/>
                  </a:cubicBezTo>
                  <a:cubicBezTo>
                    <a:pt x="2979" y="1440"/>
                    <a:pt x="2234" y="2160"/>
                    <a:pt x="1490" y="2160"/>
                  </a:cubicBezTo>
                  <a:cubicBezTo>
                    <a:pt x="745" y="2160"/>
                    <a:pt x="745" y="2160"/>
                    <a:pt x="0" y="2160"/>
                  </a:cubicBezTo>
                  <a:cubicBezTo>
                    <a:pt x="0" y="2880"/>
                    <a:pt x="0" y="2880"/>
                    <a:pt x="745" y="2880"/>
                  </a:cubicBezTo>
                  <a:cubicBezTo>
                    <a:pt x="745" y="3600"/>
                    <a:pt x="745" y="3600"/>
                    <a:pt x="1490" y="4320"/>
                  </a:cubicBezTo>
                  <a:cubicBezTo>
                    <a:pt x="1490" y="4320"/>
                    <a:pt x="1490" y="5040"/>
                    <a:pt x="1490" y="5760"/>
                  </a:cubicBezTo>
                  <a:cubicBezTo>
                    <a:pt x="1490" y="6480"/>
                    <a:pt x="1490" y="6480"/>
                    <a:pt x="1490" y="7200"/>
                  </a:cubicBezTo>
                  <a:cubicBezTo>
                    <a:pt x="1490" y="7200"/>
                    <a:pt x="745" y="7200"/>
                    <a:pt x="745" y="7200"/>
                  </a:cubicBezTo>
                  <a:cubicBezTo>
                    <a:pt x="745" y="7200"/>
                    <a:pt x="745" y="7200"/>
                    <a:pt x="745" y="7200"/>
                  </a:cubicBezTo>
                  <a:cubicBezTo>
                    <a:pt x="745" y="7920"/>
                    <a:pt x="745" y="7200"/>
                    <a:pt x="745" y="7920"/>
                  </a:cubicBezTo>
                  <a:cubicBezTo>
                    <a:pt x="745" y="7920"/>
                    <a:pt x="745" y="7920"/>
                    <a:pt x="745" y="7920"/>
                  </a:cubicBezTo>
                  <a:cubicBezTo>
                    <a:pt x="745" y="7920"/>
                    <a:pt x="745" y="8640"/>
                    <a:pt x="745" y="8640"/>
                  </a:cubicBezTo>
                  <a:cubicBezTo>
                    <a:pt x="745" y="8640"/>
                    <a:pt x="745" y="8640"/>
                    <a:pt x="1490" y="9360"/>
                  </a:cubicBezTo>
                  <a:cubicBezTo>
                    <a:pt x="1490" y="9360"/>
                    <a:pt x="1490" y="10080"/>
                    <a:pt x="1490" y="10080"/>
                  </a:cubicBezTo>
                  <a:cubicBezTo>
                    <a:pt x="1490" y="10080"/>
                    <a:pt x="1490" y="10080"/>
                    <a:pt x="1490" y="10800"/>
                  </a:cubicBezTo>
                  <a:cubicBezTo>
                    <a:pt x="1490" y="10800"/>
                    <a:pt x="1490" y="10800"/>
                    <a:pt x="1490" y="10800"/>
                  </a:cubicBezTo>
                  <a:cubicBezTo>
                    <a:pt x="2234" y="10800"/>
                    <a:pt x="2979" y="11520"/>
                    <a:pt x="3724" y="11520"/>
                  </a:cubicBezTo>
                  <a:cubicBezTo>
                    <a:pt x="4469" y="11520"/>
                    <a:pt x="4469" y="11520"/>
                    <a:pt x="5214" y="11520"/>
                  </a:cubicBezTo>
                  <a:cubicBezTo>
                    <a:pt x="5959" y="11520"/>
                    <a:pt x="7448" y="12240"/>
                    <a:pt x="7448" y="12960"/>
                  </a:cubicBezTo>
                  <a:cubicBezTo>
                    <a:pt x="8193" y="12960"/>
                    <a:pt x="8193" y="13680"/>
                    <a:pt x="8938" y="14400"/>
                  </a:cubicBezTo>
                  <a:cubicBezTo>
                    <a:pt x="9683" y="14400"/>
                    <a:pt x="10428" y="13680"/>
                    <a:pt x="11172" y="13680"/>
                  </a:cubicBezTo>
                  <a:cubicBezTo>
                    <a:pt x="11917" y="14400"/>
                    <a:pt x="11172" y="15120"/>
                    <a:pt x="11917" y="15120"/>
                  </a:cubicBezTo>
                  <a:cubicBezTo>
                    <a:pt x="11917" y="15120"/>
                    <a:pt x="11917" y="15120"/>
                    <a:pt x="12662" y="15120"/>
                  </a:cubicBezTo>
                  <a:cubicBezTo>
                    <a:pt x="12662" y="15120"/>
                    <a:pt x="12662" y="15840"/>
                    <a:pt x="12662" y="15840"/>
                  </a:cubicBezTo>
                  <a:cubicBezTo>
                    <a:pt x="12662" y="15840"/>
                    <a:pt x="13407" y="15840"/>
                    <a:pt x="13407" y="15840"/>
                  </a:cubicBezTo>
                  <a:cubicBezTo>
                    <a:pt x="13407" y="15840"/>
                    <a:pt x="13407" y="15840"/>
                    <a:pt x="14152" y="15840"/>
                  </a:cubicBezTo>
                  <a:cubicBezTo>
                    <a:pt x="14152" y="15840"/>
                    <a:pt x="14897" y="15120"/>
                    <a:pt x="15641" y="15120"/>
                  </a:cubicBezTo>
                  <a:cubicBezTo>
                    <a:pt x="16386" y="15840"/>
                    <a:pt x="15641" y="16560"/>
                    <a:pt x="15641" y="16560"/>
                  </a:cubicBezTo>
                  <a:cubicBezTo>
                    <a:pt x="15641" y="17280"/>
                    <a:pt x="15641" y="16560"/>
                    <a:pt x="16386" y="17280"/>
                  </a:cubicBezTo>
                  <a:cubicBezTo>
                    <a:pt x="16386" y="17280"/>
                    <a:pt x="17131" y="17280"/>
                    <a:pt x="17131" y="18000"/>
                  </a:cubicBezTo>
                  <a:cubicBezTo>
                    <a:pt x="17131" y="18000"/>
                    <a:pt x="17131" y="18720"/>
                    <a:pt x="17131" y="19440"/>
                  </a:cubicBezTo>
                  <a:cubicBezTo>
                    <a:pt x="17131" y="19440"/>
                    <a:pt x="17876" y="20160"/>
                    <a:pt x="17876" y="20880"/>
                  </a:cubicBezTo>
                  <a:cubicBezTo>
                    <a:pt x="18621" y="21600"/>
                    <a:pt x="17876" y="21600"/>
                    <a:pt x="18621" y="21600"/>
                  </a:cubicBezTo>
                  <a:cubicBezTo>
                    <a:pt x="19366" y="21600"/>
                    <a:pt x="19366" y="20880"/>
                    <a:pt x="19366" y="20880"/>
                  </a:cubicBezTo>
                  <a:cubicBezTo>
                    <a:pt x="20110" y="20880"/>
                    <a:pt x="20110" y="20880"/>
                    <a:pt x="20855" y="20880"/>
                  </a:cubicBezTo>
                  <a:cubicBezTo>
                    <a:pt x="20855" y="20880"/>
                    <a:pt x="20855" y="20160"/>
                    <a:pt x="20855" y="20160"/>
                  </a:cubicBezTo>
                  <a:cubicBezTo>
                    <a:pt x="20855" y="19440"/>
                    <a:pt x="20855" y="19440"/>
                    <a:pt x="20855" y="19440"/>
                  </a:cubicBezTo>
                  <a:cubicBezTo>
                    <a:pt x="20855" y="19440"/>
                    <a:pt x="20110" y="18720"/>
                    <a:pt x="20110" y="18720"/>
                  </a:cubicBezTo>
                  <a:cubicBezTo>
                    <a:pt x="20110" y="18000"/>
                    <a:pt x="20855" y="18720"/>
                    <a:pt x="20855" y="18720"/>
                  </a:cubicBezTo>
                  <a:cubicBezTo>
                    <a:pt x="20855" y="18720"/>
                    <a:pt x="21600" y="18720"/>
                    <a:pt x="21600" y="180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22" name="Shape 813">
              <a:extLst>
                <a:ext uri="{FF2B5EF4-FFF2-40B4-BE49-F238E27FC236}">
                  <a16:creationId xmlns:a16="http://schemas.microsoft.com/office/drawing/2014/main" id="{AF14FB50-42FD-4851-9F89-BCCB12C4C191}"/>
                </a:ext>
              </a:extLst>
            </p:cNvPr>
            <p:cNvSpPr/>
            <p:nvPr/>
          </p:nvSpPr>
          <p:spPr>
            <a:xfrm>
              <a:off x="3898199" y="8638075"/>
              <a:ext cx="65503" cy="47308"/>
            </a:xfrm>
            <a:custGeom>
              <a:avLst/>
              <a:gdLst/>
              <a:ahLst/>
              <a:cxnLst>
                <a:cxn ang="0">
                  <a:pos x="wd2" y="hd2"/>
                </a:cxn>
                <a:cxn ang="5400000">
                  <a:pos x="wd2" y="hd2"/>
                </a:cxn>
                <a:cxn ang="10800000">
                  <a:pos x="wd2" y="hd2"/>
                </a:cxn>
                <a:cxn ang="16200000">
                  <a:pos x="wd2" y="hd2"/>
                </a:cxn>
              </a:cxnLst>
              <a:rect l="0" t="0" r="r" b="b"/>
              <a:pathLst>
                <a:path w="21600" h="15600" extrusionOk="0">
                  <a:moveTo>
                    <a:pt x="21600" y="7800"/>
                  </a:moveTo>
                  <a:cubicBezTo>
                    <a:pt x="16200" y="7800"/>
                    <a:pt x="16200" y="2400"/>
                    <a:pt x="16200" y="2400"/>
                  </a:cubicBezTo>
                  <a:cubicBezTo>
                    <a:pt x="16200" y="2400"/>
                    <a:pt x="5400" y="-3000"/>
                    <a:pt x="5400" y="2400"/>
                  </a:cubicBezTo>
                  <a:cubicBezTo>
                    <a:pt x="5400" y="2400"/>
                    <a:pt x="0" y="7800"/>
                    <a:pt x="0" y="7800"/>
                  </a:cubicBezTo>
                  <a:cubicBezTo>
                    <a:pt x="5400" y="7800"/>
                    <a:pt x="5400" y="7800"/>
                    <a:pt x="0" y="13200"/>
                  </a:cubicBezTo>
                  <a:cubicBezTo>
                    <a:pt x="5400" y="18600"/>
                    <a:pt x="10800" y="13200"/>
                    <a:pt x="16200" y="13200"/>
                  </a:cubicBezTo>
                  <a:cubicBezTo>
                    <a:pt x="16200" y="13200"/>
                    <a:pt x="16200" y="13200"/>
                    <a:pt x="16200" y="13200"/>
                  </a:cubicBezTo>
                  <a:cubicBezTo>
                    <a:pt x="16200" y="7800"/>
                    <a:pt x="16200" y="7800"/>
                    <a:pt x="21600" y="7800"/>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sp>
          <p:nvSpPr>
            <p:cNvPr id="123" name="Shape 814">
              <a:extLst>
                <a:ext uri="{FF2B5EF4-FFF2-40B4-BE49-F238E27FC236}">
                  <a16:creationId xmlns:a16="http://schemas.microsoft.com/office/drawing/2014/main" id="{673507F1-C3DD-4C1A-98FB-FE42F6CC287E}"/>
                </a:ext>
              </a:extLst>
            </p:cNvPr>
            <p:cNvSpPr/>
            <p:nvPr/>
          </p:nvSpPr>
          <p:spPr>
            <a:xfrm>
              <a:off x="6592841" y="8642611"/>
              <a:ext cx="269970" cy="587264"/>
            </a:xfrm>
            <a:custGeom>
              <a:avLst/>
              <a:gdLst/>
              <a:ahLst/>
              <a:cxnLst>
                <a:cxn ang="0">
                  <a:pos x="wd2" y="hd2"/>
                </a:cxn>
                <a:cxn ang="5400000">
                  <a:pos x="wd2" y="hd2"/>
                </a:cxn>
                <a:cxn ang="10800000">
                  <a:pos x="wd2" y="hd2"/>
                </a:cxn>
                <a:cxn ang="16200000">
                  <a:pos x="wd2" y="hd2"/>
                </a:cxn>
              </a:cxnLst>
              <a:rect l="0" t="0" r="r" b="b"/>
              <a:pathLst>
                <a:path w="20894" h="21110" extrusionOk="0">
                  <a:moveTo>
                    <a:pt x="20894" y="14105"/>
                  </a:moveTo>
                  <a:cubicBezTo>
                    <a:pt x="19623" y="14105"/>
                    <a:pt x="19623" y="13521"/>
                    <a:pt x="19623" y="13521"/>
                  </a:cubicBezTo>
                  <a:cubicBezTo>
                    <a:pt x="19623" y="13521"/>
                    <a:pt x="19623" y="12937"/>
                    <a:pt x="19623" y="12937"/>
                  </a:cubicBezTo>
                  <a:cubicBezTo>
                    <a:pt x="18353" y="11769"/>
                    <a:pt x="18353" y="12937"/>
                    <a:pt x="17082" y="12353"/>
                  </a:cubicBezTo>
                  <a:cubicBezTo>
                    <a:pt x="17082" y="12353"/>
                    <a:pt x="15812" y="11769"/>
                    <a:pt x="15812" y="11769"/>
                  </a:cubicBezTo>
                  <a:cubicBezTo>
                    <a:pt x="15812" y="11769"/>
                    <a:pt x="15812" y="11186"/>
                    <a:pt x="15812" y="11186"/>
                  </a:cubicBezTo>
                  <a:cubicBezTo>
                    <a:pt x="15812" y="11186"/>
                    <a:pt x="15812" y="11186"/>
                    <a:pt x="15812" y="11186"/>
                  </a:cubicBezTo>
                  <a:cubicBezTo>
                    <a:pt x="14541" y="10602"/>
                    <a:pt x="14541" y="10018"/>
                    <a:pt x="14541" y="9434"/>
                  </a:cubicBezTo>
                  <a:cubicBezTo>
                    <a:pt x="15812" y="9434"/>
                    <a:pt x="13270" y="8267"/>
                    <a:pt x="13270" y="8267"/>
                  </a:cubicBezTo>
                  <a:cubicBezTo>
                    <a:pt x="13270" y="7683"/>
                    <a:pt x="14541" y="8267"/>
                    <a:pt x="14541" y="7683"/>
                  </a:cubicBezTo>
                  <a:cubicBezTo>
                    <a:pt x="14541" y="7099"/>
                    <a:pt x="14541" y="6515"/>
                    <a:pt x="14541" y="6515"/>
                  </a:cubicBezTo>
                  <a:cubicBezTo>
                    <a:pt x="14541" y="6515"/>
                    <a:pt x="14541" y="5932"/>
                    <a:pt x="14541" y="5932"/>
                  </a:cubicBezTo>
                  <a:cubicBezTo>
                    <a:pt x="14541" y="5932"/>
                    <a:pt x="14541" y="5348"/>
                    <a:pt x="14541" y="5348"/>
                  </a:cubicBezTo>
                  <a:cubicBezTo>
                    <a:pt x="15812" y="5348"/>
                    <a:pt x="15812" y="4764"/>
                    <a:pt x="14541" y="4764"/>
                  </a:cubicBezTo>
                  <a:cubicBezTo>
                    <a:pt x="14541" y="4180"/>
                    <a:pt x="14541" y="3596"/>
                    <a:pt x="13270" y="3013"/>
                  </a:cubicBezTo>
                  <a:cubicBezTo>
                    <a:pt x="13270" y="2429"/>
                    <a:pt x="12000" y="2429"/>
                    <a:pt x="12000" y="2429"/>
                  </a:cubicBezTo>
                  <a:cubicBezTo>
                    <a:pt x="10729" y="1845"/>
                    <a:pt x="10729" y="1845"/>
                    <a:pt x="10729" y="1845"/>
                  </a:cubicBezTo>
                  <a:cubicBezTo>
                    <a:pt x="10729" y="1261"/>
                    <a:pt x="10729" y="1261"/>
                    <a:pt x="9459" y="1261"/>
                  </a:cubicBezTo>
                  <a:cubicBezTo>
                    <a:pt x="8188" y="94"/>
                    <a:pt x="8188" y="678"/>
                    <a:pt x="6918" y="1261"/>
                  </a:cubicBezTo>
                  <a:cubicBezTo>
                    <a:pt x="4376" y="1261"/>
                    <a:pt x="6918" y="94"/>
                    <a:pt x="5647" y="94"/>
                  </a:cubicBezTo>
                  <a:cubicBezTo>
                    <a:pt x="4376" y="-490"/>
                    <a:pt x="1835" y="1845"/>
                    <a:pt x="1835" y="1845"/>
                  </a:cubicBezTo>
                  <a:cubicBezTo>
                    <a:pt x="565" y="2429"/>
                    <a:pt x="565" y="3013"/>
                    <a:pt x="565" y="3013"/>
                  </a:cubicBezTo>
                  <a:cubicBezTo>
                    <a:pt x="-706" y="3596"/>
                    <a:pt x="565" y="3596"/>
                    <a:pt x="565" y="3596"/>
                  </a:cubicBezTo>
                  <a:cubicBezTo>
                    <a:pt x="565" y="4180"/>
                    <a:pt x="565" y="4764"/>
                    <a:pt x="565" y="4764"/>
                  </a:cubicBezTo>
                  <a:cubicBezTo>
                    <a:pt x="565" y="4764"/>
                    <a:pt x="565" y="5348"/>
                    <a:pt x="565" y="5932"/>
                  </a:cubicBezTo>
                  <a:cubicBezTo>
                    <a:pt x="1835" y="5348"/>
                    <a:pt x="4376" y="5932"/>
                    <a:pt x="3106" y="6515"/>
                  </a:cubicBezTo>
                  <a:cubicBezTo>
                    <a:pt x="3106" y="6515"/>
                    <a:pt x="3106" y="7099"/>
                    <a:pt x="3106" y="7099"/>
                  </a:cubicBezTo>
                  <a:cubicBezTo>
                    <a:pt x="3106" y="7099"/>
                    <a:pt x="3106" y="7099"/>
                    <a:pt x="4376" y="7683"/>
                  </a:cubicBezTo>
                  <a:cubicBezTo>
                    <a:pt x="3106" y="7683"/>
                    <a:pt x="3106" y="7683"/>
                    <a:pt x="3106" y="7099"/>
                  </a:cubicBezTo>
                  <a:cubicBezTo>
                    <a:pt x="3106" y="7683"/>
                    <a:pt x="1835" y="7683"/>
                    <a:pt x="1835" y="7683"/>
                  </a:cubicBezTo>
                  <a:cubicBezTo>
                    <a:pt x="1835" y="8267"/>
                    <a:pt x="3106" y="7683"/>
                    <a:pt x="1835" y="8267"/>
                  </a:cubicBezTo>
                  <a:cubicBezTo>
                    <a:pt x="1835" y="8851"/>
                    <a:pt x="1835" y="8851"/>
                    <a:pt x="565" y="8851"/>
                  </a:cubicBezTo>
                  <a:cubicBezTo>
                    <a:pt x="1835" y="8851"/>
                    <a:pt x="1835" y="9434"/>
                    <a:pt x="1835" y="9434"/>
                  </a:cubicBezTo>
                  <a:cubicBezTo>
                    <a:pt x="1835" y="9434"/>
                    <a:pt x="1835" y="9434"/>
                    <a:pt x="1835" y="9434"/>
                  </a:cubicBezTo>
                  <a:cubicBezTo>
                    <a:pt x="3106" y="10018"/>
                    <a:pt x="1835" y="10602"/>
                    <a:pt x="1835" y="10602"/>
                  </a:cubicBezTo>
                  <a:cubicBezTo>
                    <a:pt x="1835" y="11186"/>
                    <a:pt x="1835" y="11186"/>
                    <a:pt x="1835" y="11769"/>
                  </a:cubicBezTo>
                  <a:cubicBezTo>
                    <a:pt x="1835" y="11769"/>
                    <a:pt x="1835" y="11769"/>
                    <a:pt x="1835" y="11769"/>
                  </a:cubicBezTo>
                  <a:cubicBezTo>
                    <a:pt x="1835" y="12353"/>
                    <a:pt x="1835" y="12353"/>
                    <a:pt x="565" y="12353"/>
                  </a:cubicBezTo>
                  <a:cubicBezTo>
                    <a:pt x="565" y="12353"/>
                    <a:pt x="1835" y="12937"/>
                    <a:pt x="1835" y="12937"/>
                  </a:cubicBezTo>
                  <a:cubicBezTo>
                    <a:pt x="565" y="12937"/>
                    <a:pt x="565" y="13521"/>
                    <a:pt x="565" y="14105"/>
                  </a:cubicBezTo>
                  <a:cubicBezTo>
                    <a:pt x="565" y="14105"/>
                    <a:pt x="565" y="14105"/>
                    <a:pt x="565" y="14105"/>
                  </a:cubicBezTo>
                  <a:cubicBezTo>
                    <a:pt x="565" y="14688"/>
                    <a:pt x="565" y="14688"/>
                    <a:pt x="565" y="15272"/>
                  </a:cubicBezTo>
                  <a:cubicBezTo>
                    <a:pt x="1835" y="15272"/>
                    <a:pt x="1835" y="15856"/>
                    <a:pt x="1835" y="15856"/>
                  </a:cubicBezTo>
                  <a:cubicBezTo>
                    <a:pt x="1835" y="17024"/>
                    <a:pt x="1835" y="16440"/>
                    <a:pt x="565" y="15856"/>
                  </a:cubicBezTo>
                  <a:cubicBezTo>
                    <a:pt x="565" y="15856"/>
                    <a:pt x="565" y="15856"/>
                    <a:pt x="565" y="15856"/>
                  </a:cubicBezTo>
                  <a:cubicBezTo>
                    <a:pt x="565" y="15856"/>
                    <a:pt x="565" y="17024"/>
                    <a:pt x="1835" y="17024"/>
                  </a:cubicBezTo>
                  <a:cubicBezTo>
                    <a:pt x="1835" y="17607"/>
                    <a:pt x="5647" y="17607"/>
                    <a:pt x="5647" y="18191"/>
                  </a:cubicBezTo>
                  <a:cubicBezTo>
                    <a:pt x="5647" y="18191"/>
                    <a:pt x="5647" y="18191"/>
                    <a:pt x="5647" y="18191"/>
                  </a:cubicBezTo>
                  <a:cubicBezTo>
                    <a:pt x="5647" y="18191"/>
                    <a:pt x="5647" y="18191"/>
                    <a:pt x="5647" y="18191"/>
                  </a:cubicBezTo>
                  <a:cubicBezTo>
                    <a:pt x="6918" y="18191"/>
                    <a:pt x="6918" y="18775"/>
                    <a:pt x="8188" y="19359"/>
                  </a:cubicBezTo>
                  <a:cubicBezTo>
                    <a:pt x="8188" y="19359"/>
                    <a:pt x="6918" y="19359"/>
                    <a:pt x="6918" y="19359"/>
                  </a:cubicBezTo>
                  <a:cubicBezTo>
                    <a:pt x="6918" y="19359"/>
                    <a:pt x="8188" y="19359"/>
                    <a:pt x="8188" y="19942"/>
                  </a:cubicBezTo>
                  <a:cubicBezTo>
                    <a:pt x="8188" y="19942"/>
                    <a:pt x="8188" y="19942"/>
                    <a:pt x="8188" y="20526"/>
                  </a:cubicBezTo>
                  <a:cubicBezTo>
                    <a:pt x="8188" y="20526"/>
                    <a:pt x="8188" y="20526"/>
                    <a:pt x="8188" y="21110"/>
                  </a:cubicBezTo>
                  <a:cubicBezTo>
                    <a:pt x="8188" y="20526"/>
                    <a:pt x="9459" y="21110"/>
                    <a:pt x="10729" y="21110"/>
                  </a:cubicBezTo>
                  <a:cubicBezTo>
                    <a:pt x="10729" y="21110"/>
                    <a:pt x="10729" y="21110"/>
                    <a:pt x="10729" y="21110"/>
                  </a:cubicBezTo>
                  <a:cubicBezTo>
                    <a:pt x="10729" y="21110"/>
                    <a:pt x="12000" y="21110"/>
                    <a:pt x="12000" y="21110"/>
                  </a:cubicBezTo>
                  <a:cubicBezTo>
                    <a:pt x="12000" y="20526"/>
                    <a:pt x="12000" y="20526"/>
                    <a:pt x="12000" y="20526"/>
                  </a:cubicBezTo>
                  <a:cubicBezTo>
                    <a:pt x="12000" y="19942"/>
                    <a:pt x="10729" y="20526"/>
                    <a:pt x="12000" y="20526"/>
                  </a:cubicBezTo>
                  <a:cubicBezTo>
                    <a:pt x="12000" y="19942"/>
                    <a:pt x="13270" y="20526"/>
                    <a:pt x="13270" y="19942"/>
                  </a:cubicBezTo>
                  <a:cubicBezTo>
                    <a:pt x="13270" y="19942"/>
                    <a:pt x="12000" y="19359"/>
                    <a:pt x="12000" y="18775"/>
                  </a:cubicBezTo>
                  <a:cubicBezTo>
                    <a:pt x="13270" y="18775"/>
                    <a:pt x="13270" y="18775"/>
                    <a:pt x="13270" y="18191"/>
                  </a:cubicBezTo>
                  <a:cubicBezTo>
                    <a:pt x="14541" y="18191"/>
                    <a:pt x="14541" y="18775"/>
                    <a:pt x="15812" y="18191"/>
                  </a:cubicBezTo>
                  <a:cubicBezTo>
                    <a:pt x="15812" y="18191"/>
                    <a:pt x="15812" y="17607"/>
                    <a:pt x="15812" y="17607"/>
                  </a:cubicBezTo>
                  <a:cubicBezTo>
                    <a:pt x="17082" y="17024"/>
                    <a:pt x="17082" y="17024"/>
                    <a:pt x="17082" y="16440"/>
                  </a:cubicBezTo>
                  <a:cubicBezTo>
                    <a:pt x="17082" y="16440"/>
                    <a:pt x="17082" y="15856"/>
                    <a:pt x="17082" y="15856"/>
                  </a:cubicBezTo>
                  <a:cubicBezTo>
                    <a:pt x="18353" y="15272"/>
                    <a:pt x="18353" y="15856"/>
                    <a:pt x="19623" y="15856"/>
                  </a:cubicBezTo>
                  <a:cubicBezTo>
                    <a:pt x="19623" y="15272"/>
                    <a:pt x="20894" y="14688"/>
                    <a:pt x="20894" y="14105"/>
                  </a:cubicBezTo>
                  <a:close/>
                </a:path>
              </a:pathLst>
            </a:custGeom>
            <a:solidFill>
              <a:srgbClr val="DCDEE0"/>
            </a:solidFill>
            <a:ln w="6350" cap="rnd">
              <a:solidFill>
                <a:srgbClr val="FFFFFF"/>
              </a:solidFill>
              <a:prstDash val="solid"/>
              <a:round/>
            </a:ln>
            <a:effectLst/>
          </p:spPr>
          <p:txBody>
            <a:bodyPr wrap="square" lIns="22860" tIns="22860" rIns="22860" bIns="22860" numCol="1" anchor="ctr">
              <a:noAutofit/>
            </a:bodyPr>
            <a:lstStyle/>
            <a:p>
              <a:pPr>
                <a:lnSpc>
                  <a:spcPct val="100000"/>
                </a:lnSpc>
                <a:defRPr sz="3000">
                  <a:solidFill>
                    <a:srgbClr val="FFFFFF"/>
                  </a:solidFill>
                </a:defRPr>
              </a:pPr>
              <a:endParaRPr sz="1500" dirty="0"/>
            </a:p>
          </p:txBody>
        </p:sp>
      </p:gr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solidFill>
                  <a:schemeClr val="accent2"/>
                </a:solidFill>
              </a:rPr>
              <a:pPr/>
              <a:t>45</a:t>
            </a:fld>
            <a:endParaRPr lang="en-US" dirty="0">
              <a:solidFill>
                <a:schemeClr val="accent2"/>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dirty="0">
                <a:solidFill>
                  <a:schemeClr val="accent2"/>
                </a:solidFill>
              </a:rPr>
              <a:t>BUILD.COM</a:t>
            </a:r>
          </a:p>
        </p:txBody>
      </p:sp>
      <p:sp>
        <p:nvSpPr>
          <p:cNvPr id="5" name="Rectangle 4">
            <a:extLst>
              <a:ext uri="{FF2B5EF4-FFF2-40B4-BE49-F238E27FC236}">
                <a16:creationId xmlns:a16="http://schemas.microsoft.com/office/drawing/2014/main" id="{E1E987E2-E592-4EFC-8B02-DADBC536D181}"/>
              </a:ext>
            </a:extLst>
          </p:cNvPr>
          <p:cNvSpPr/>
          <p:nvPr/>
        </p:nvSpPr>
        <p:spPr>
          <a:xfrm>
            <a:off x="906255" y="1125796"/>
            <a:ext cx="22742580" cy="1332544"/>
          </a:xfrm>
          <a:prstGeom prst="rect">
            <a:avLst/>
          </a:prstGeom>
        </p:spPr>
        <p:txBody>
          <a:bodyPr wrap="square">
            <a:spAutoFit/>
          </a:bodyPr>
          <a:lstStyle/>
          <a:p>
            <a:pPr>
              <a:lnSpc>
                <a:spcPct val="80000"/>
              </a:lnSpc>
            </a:pPr>
            <a:r>
              <a:rPr lang="en-US" sz="10000" dirty="0">
                <a:solidFill>
                  <a:schemeClr val="accent2"/>
                </a:solidFill>
              </a:rPr>
              <a:t>EUROPE </a:t>
            </a:r>
            <a:r>
              <a:rPr lang="en-US" sz="10000" b="1" dirty="0">
                <a:solidFill>
                  <a:schemeClr val="accent2"/>
                </a:solidFill>
              </a:rPr>
              <a:t>MAP</a:t>
            </a:r>
          </a:p>
        </p:txBody>
      </p:sp>
      <p:sp>
        <p:nvSpPr>
          <p:cNvPr id="59" name="Rectangle 58">
            <a:extLst>
              <a:ext uri="{FF2B5EF4-FFF2-40B4-BE49-F238E27FC236}">
                <a16:creationId xmlns:a16="http://schemas.microsoft.com/office/drawing/2014/main" id="{FDE8E0ED-8537-40F0-9CC2-B011FD3A34E3}"/>
              </a:ext>
            </a:extLst>
          </p:cNvPr>
          <p:cNvSpPr/>
          <p:nvPr/>
        </p:nvSpPr>
        <p:spPr>
          <a:xfrm>
            <a:off x="1129939" y="4268628"/>
            <a:ext cx="5104436" cy="349357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9600" b="1" dirty="0">
                <a:solidFill>
                  <a:schemeClr val="bg1"/>
                </a:solidFill>
                <a:latin typeface="+mj-lt"/>
                <a:ea typeface="Open Sans" panose="020B0606030504020204" pitchFamily="34" charset="0"/>
                <a:cs typeface="Open Sans" panose="020B0606030504020204" pitchFamily="34" charset="0"/>
              </a:rPr>
              <a:t>50%</a:t>
            </a:r>
          </a:p>
          <a:p>
            <a:r>
              <a:rPr lang="en-US" sz="3600" dirty="0">
                <a:solidFill>
                  <a:schemeClr val="bg1"/>
                </a:solidFill>
                <a:latin typeface="+mj-lt"/>
                <a:ea typeface="Roboto Light" charset="0"/>
                <a:cs typeface="Roboto Light" charset="0"/>
              </a:rPr>
              <a:t>+0.16 (2.16%)</a:t>
            </a:r>
          </a:p>
          <a:p>
            <a:endParaRPr lang="en-US" sz="3600" dirty="0">
              <a:solidFill>
                <a:schemeClr val="bg1"/>
              </a:solidFill>
              <a:latin typeface="+mj-lt"/>
              <a:ea typeface="Roboto Light" charset="0"/>
              <a:cs typeface="Roboto Light" charset="0"/>
            </a:endParaRPr>
          </a:p>
          <a:p>
            <a:r>
              <a:rPr lang="en-US" sz="3600" b="1" dirty="0">
                <a:solidFill>
                  <a:schemeClr val="bg1"/>
                </a:solidFill>
                <a:latin typeface="+mj-lt"/>
                <a:ea typeface="Open Sans" panose="020B0606030504020204" pitchFamily="34" charset="0"/>
                <a:cs typeface="Open Sans" panose="020B0606030504020204" pitchFamily="34" charset="0"/>
              </a:rPr>
              <a:t>Good Feedback</a:t>
            </a:r>
          </a:p>
        </p:txBody>
      </p:sp>
      <p:sp>
        <p:nvSpPr>
          <p:cNvPr id="60" name="Rectangle 59">
            <a:extLst>
              <a:ext uri="{FF2B5EF4-FFF2-40B4-BE49-F238E27FC236}">
                <a16:creationId xmlns:a16="http://schemas.microsoft.com/office/drawing/2014/main" id="{05DFB242-4BCF-4CE8-AED9-5DE8985EC068}"/>
              </a:ext>
            </a:extLst>
          </p:cNvPr>
          <p:cNvSpPr/>
          <p:nvPr/>
        </p:nvSpPr>
        <p:spPr>
          <a:xfrm>
            <a:off x="6488281" y="4268628"/>
            <a:ext cx="5104436" cy="349357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1999" bIns="288000" rtlCol="0" anchor="b"/>
          <a:lstStyle/>
          <a:p>
            <a:r>
              <a:rPr lang="en-US" sz="9600" b="1" dirty="0">
                <a:solidFill>
                  <a:schemeClr val="bg1"/>
                </a:solidFill>
                <a:latin typeface="+mj-lt"/>
                <a:ea typeface="Open Sans" panose="020B0606030504020204" pitchFamily="34" charset="0"/>
                <a:cs typeface="Open Sans" panose="020B0606030504020204" pitchFamily="34" charset="0"/>
              </a:rPr>
              <a:t>30%</a:t>
            </a:r>
          </a:p>
          <a:p>
            <a:r>
              <a:rPr lang="en-US" sz="3600" dirty="0">
                <a:solidFill>
                  <a:schemeClr val="bg1"/>
                </a:solidFill>
                <a:latin typeface="+mj-lt"/>
                <a:ea typeface="Roboto Light" charset="0"/>
                <a:cs typeface="Roboto Light" charset="0"/>
              </a:rPr>
              <a:t>+0.16 (2.16%)</a:t>
            </a:r>
          </a:p>
          <a:p>
            <a:endParaRPr lang="en-US" sz="3600" dirty="0">
              <a:solidFill>
                <a:schemeClr val="bg1"/>
              </a:solidFill>
              <a:latin typeface="+mj-lt"/>
              <a:ea typeface="Roboto Light" charset="0"/>
              <a:cs typeface="Roboto Light" charset="0"/>
            </a:endParaRPr>
          </a:p>
          <a:p>
            <a:r>
              <a:rPr lang="en-US" sz="3600" b="1" dirty="0">
                <a:solidFill>
                  <a:schemeClr val="bg1"/>
                </a:solidFill>
                <a:latin typeface="+mj-lt"/>
                <a:ea typeface="Open Sans" panose="020B0606030504020204" pitchFamily="34" charset="0"/>
                <a:cs typeface="Open Sans" panose="020B0606030504020204" pitchFamily="34" charset="0"/>
              </a:rPr>
              <a:t>Good Feedback</a:t>
            </a:r>
          </a:p>
        </p:txBody>
      </p:sp>
      <p:sp>
        <p:nvSpPr>
          <p:cNvPr id="61" name="Freeform: Shape 60">
            <a:extLst>
              <a:ext uri="{FF2B5EF4-FFF2-40B4-BE49-F238E27FC236}">
                <a16:creationId xmlns:a16="http://schemas.microsoft.com/office/drawing/2014/main" id="{9016FF21-EA1C-4481-AA35-760087A91DB5}"/>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63" name="Group 62">
            <a:extLst>
              <a:ext uri="{FF2B5EF4-FFF2-40B4-BE49-F238E27FC236}">
                <a16:creationId xmlns:a16="http://schemas.microsoft.com/office/drawing/2014/main" id="{AF2ED5DD-5356-4950-9501-D11CDB3A57A6}"/>
              </a:ext>
            </a:extLst>
          </p:cNvPr>
          <p:cNvGrpSpPr/>
          <p:nvPr/>
        </p:nvGrpSpPr>
        <p:grpSpPr>
          <a:xfrm>
            <a:off x="1128442" y="2971986"/>
            <a:ext cx="1253243" cy="229405"/>
            <a:chOff x="1194682" y="3854649"/>
            <a:chExt cx="1850931" cy="338811"/>
          </a:xfrm>
        </p:grpSpPr>
        <p:sp>
          <p:nvSpPr>
            <p:cNvPr id="64" name="Rectangle 63">
              <a:extLst>
                <a:ext uri="{FF2B5EF4-FFF2-40B4-BE49-F238E27FC236}">
                  <a16:creationId xmlns:a16="http://schemas.microsoft.com/office/drawing/2014/main" id="{952E0E7B-90F7-4EDD-A4D0-4F19F56FE4A7}"/>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BA535DFC-EC7B-4FA0-9784-C73B5F35F4EA}"/>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970CB9D3-F5C1-4434-A0DF-6EE4F82C17DB}"/>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687246BF-961F-44BB-8B7B-72F348AB1FEE}"/>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Rectangle 67">
            <a:extLst>
              <a:ext uri="{FF2B5EF4-FFF2-40B4-BE49-F238E27FC236}">
                <a16:creationId xmlns:a16="http://schemas.microsoft.com/office/drawing/2014/main" id="{780860DC-EBFC-402F-A9D6-3D55D513C720}"/>
              </a:ext>
            </a:extLst>
          </p:cNvPr>
          <p:cNvSpPr/>
          <p:nvPr/>
        </p:nvSpPr>
        <p:spPr>
          <a:xfrm>
            <a:off x="1031821" y="8652975"/>
            <a:ext cx="8402688" cy="707886"/>
          </a:xfrm>
          <a:prstGeom prst="rect">
            <a:avLst/>
          </a:prstGeom>
        </p:spPr>
        <p:txBody>
          <a:bodyPr wrap="square">
            <a:spAutoFit/>
          </a:bodyPr>
          <a:lstStyle/>
          <a:p>
            <a:r>
              <a:rPr lang="en-US" sz="4000" b="1" dirty="0">
                <a:solidFill>
                  <a:schemeClr val="accent2"/>
                </a:solidFill>
              </a:rPr>
              <a:t>IMPERISHABLE ASSET</a:t>
            </a:r>
          </a:p>
        </p:txBody>
      </p:sp>
      <p:sp>
        <p:nvSpPr>
          <p:cNvPr id="69" name="Rectangle 68">
            <a:extLst>
              <a:ext uri="{FF2B5EF4-FFF2-40B4-BE49-F238E27FC236}">
                <a16:creationId xmlns:a16="http://schemas.microsoft.com/office/drawing/2014/main" id="{45309338-31F9-4677-94E9-D60CC4693C93}"/>
              </a:ext>
            </a:extLst>
          </p:cNvPr>
          <p:cNvSpPr/>
          <p:nvPr/>
        </p:nvSpPr>
        <p:spPr>
          <a:xfrm>
            <a:off x="1031821" y="9641466"/>
            <a:ext cx="10100335"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a:t>
            </a:r>
          </a:p>
        </p:txBody>
      </p:sp>
      <p:sp>
        <p:nvSpPr>
          <p:cNvPr id="70" name="Rectangle 69">
            <a:extLst>
              <a:ext uri="{FF2B5EF4-FFF2-40B4-BE49-F238E27FC236}">
                <a16:creationId xmlns:a16="http://schemas.microsoft.com/office/drawing/2014/main" id="{C829A320-661E-4534-B2F9-9A5E5018CB83}"/>
              </a:ext>
            </a:extLst>
          </p:cNvPr>
          <p:cNvSpPr/>
          <p:nvPr/>
        </p:nvSpPr>
        <p:spPr>
          <a:xfrm>
            <a:off x="1031821" y="11554733"/>
            <a:ext cx="8402688" cy="707886"/>
          </a:xfrm>
          <a:prstGeom prst="rect">
            <a:avLst/>
          </a:prstGeom>
        </p:spPr>
        <p:txBody>
          <a:bodyPr wrap="square">
            <a:spAutoFit/>
          </a:bodyPr>
          <a:lstStyle/>
          <a:p>
            <a:r>
              <a:rPr lang="en-US" sz="4000" b="1" dirty="0">
                <a:solidFill>
                  <a:schemeClr val="accent2"/>
                </a:solidFill>
              </a:rPr>
              <a:t>IMPERISHABLE ASSET</a:t>
            </a:r>
          </a:p>
        </p:txBody>
      </p:sp>
      <p:sp>
        <p:nvSpPr>
          <p:cNvPr id="71" name="Rectangle 70">
            <a:extLst>
              <a:ext uri="{FF2B5EF4-FFF2-40B4-BE49-F238E27FC236}">
                <a16:creationId xmlns:a16="http://schemas.microsoft.com/office/drawing/2014/main" id="{30799D3F-2E70-4AB2-9B0B-119334075435}"/>
              </a:ext>
            </a:extLst>
          </p:cNvPr>
          <p:cNvSpPr/>
          <p:nvPr/>
        </p:nvSpPr>
        <p:spPr>
          <a:xfrm>
            <a:off x="1031821" y="12543224"/>
            <a:ext cx="10100335"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3466669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3CE12D3D-120F-4CD4-9514-4B957E4DC38D}"/>
              </a:ext>
            </a:extLst>
          </p:cNvPr>
          <p:cNvSpPr/>
          <p:nvPr/>
        </p:nvSpPr>
        <p:spPr>
          <a:xfrm rot="10800000" flipV="1">
            <a:off x="10405241" y="0"/>
            <a:ext cx="18855560" cy="7346730"/>
          </a:xfrm>
          <a:custGeom>
            <a:avLst/>
            <a:gdLst>
              <a:gd name="connsiteX0" fmla="*/ 19464945 w 20900579"/>
              <a:gd name="connsiteY0" fmla="*/ 0 h 7346730"/>
              <a:gd name="connsiteX1" fmla="*/ 0 w 20900579"/>
              <a:gd name="connsiteY1" fmla="*/ 0 h 7346730"/>
              <a:gd name="connsiteX2" fmla="*/ 0 w 20900579"/>
              <a:gd name="connsiteY2" fmla="*/ 7346730 h 7346730"/>
              <a:gd name="connsiteX3" fmla="*/ 20900579 w 20900579"/>
              <a:gd name="connsiteY3" fmla="*/ 7346730 h 7346730"/>
              <a:gd name="connsiteX4" fmla="*/ 20898940 w 20900579"/>
              <a:gd name="connsiteY4" fmla="*/ 7316277 h 7346730"/>
              <a:gd name="connsiteX5" fmla="*/ 19538573 w 20900579"/>
              <a:gd name="connsiteY5" fmla="*/ 250637 h 734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00579" h="7346730">
                <a:moveTo>
                  <a:pt x="19464945" y="0"/>
                </a:moveTo>
                <a:lnTo>
                  <a:pt x="0" y="0"/>
                </a:lnTo>
                <a:lnTo>
                  <a:pt x="0" y="7346730"/>
                </a:lnTo>
                <a:lnTo>
                  <a:pt x="20900579" y="7346730"/>
                </a:lnTo>
                <a:lnTo>
                  <a:pt x="20898940" y="7316277"/>
                </a:lnTo>
                <a:cubicBezTo>
                  <a:pt x="20640488" y="4899753"/>
                  <a:pt x="20181692" y="2539469"/>
                  <a:pt x="19538573" y="250637"/>
                </a:cubicBezTo>
                <a:close/>
              </a:path>
            </a:pathLst>
          </a:custGeom>
          <a:gradFill>
            <a:gsLst>
              <a:gs pos="32000">
                <a:schemeClr val="bg1">
                  <a:lumMod val="95000"/>
                  <a:alpha val="0"/>
                </a:schemeClr>
              </a:gs>
              <a:gs pos="100000">
                <a:schemeClr val="bg1">
                  <a:lumMod val="9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Placeholder 7">
            <a:extLst>
              <a:ext uri="{FF2B5EF4-FFF2-40B4-BE49-F238E27FC236}">
                <a16:creationId xmlns:a16="http://schemas.microsoft.com/office/drawing/2014/main" id="{B2E1C38F-BFA4-49C8-9285-D203BC8B438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43" name="Slide Number Placeholder 42">
            <a:extLst>
              <a:ext uri="{FF2B5EF4-FFF2-40B4-BE49-F238E27FC236}">
                <a16:creationId xmlns:a16="http://schemas.microsoft.com/office/drawing/2014/main" id="{D2D5A893-C5A3-4CD9-AA2E-FA8D9097CBA8}"/>
              </a:ext>
            </a:extLst>
          </p:cNvPr>
          <p:cNvSpPr>
            <a:spLocks noGrp="1"/>
          </p:cNvSpPr>
          <p:nvPr>
            <p:ph type="sldNum" sz="quarter" idx="4"/>
          </p:nvPr>
        </p:nvSpPr>
        <p:spPr/>
        <p:txBody>
          <a:bodyPr/>
          <a:lstStyle/>
          <a:p>
            <a:fld id="{92B485D1-D61A-494D-A8A9-04DC541B8AAB}" type="slidenum">
              <a:rPr lang="en-US" smtClean="0"/>
              <a:pPr/>
              <a:t>46</a:t>
            </a:fld>
            <a:endParaRPr lang="en-US" dirty="0"/>
          </a:p>
        </p:txBody>
      </p:sp>
      <p:sp>
        <p:nvSpPr>
          <p:cNvPr id="72" name="Footer Placeholder 71">
            <a:extLst>
              <a:ext uri="{FF2B5EF4-FFF2-40B4-BE49-F238E27FC236}">
                <a16:creationId xmlns:a16="http://schemas.microsoft.com/office/drawing/2014/main" id="{A6F1E2C7-C730-4920-998D-FED049D671A1}"/>
              </a:ext>
            </a:extLst>
          </p:cNvPr>
          <p:cNvSpPr>
            <a:spLocks noGrp="1"/>
          </p:cNvSpPr>
          <p:nvPr>
            <p:ph type="ftr" sz="quarter" idx="3"/>
          </p:nvPr>
        </p:nvSpPr>
        <p:spPr/>
        <p:txBody>
          <a:bodyPr/>
          <a:lstStyle/>
          <a:p>
            <a:r>
              <a:rPr lang="en-US" dirty="0"/>
              <a:t>BUILD.COM</a:t>
            </a:r>
          </a:p>
        </p:txBody>
      </p:sp>
      <p:sp>
        <p:nvSpPr>
          <p:cNvPr id="4" name="Rectangle 3">
            <a:extLst>
              <a:ext uri="{FF2B5EF4-FFF2-40B4-BE49-F238E27FC236}">
                <a16:creationId xmlns:a16="http://schemas.microsoft.com/office/drawing/2014/main" id="{17D7CBC9-C0EE-401D-A29F-58619AAA254E}"/>
              </a:ext>
            </a:extLst>
          </p:cNvPr>
          <p:cNvSpPr/>
          <p:nvPr/>
        </p:nvSpPr>
        <p:spPr>
          <a:xfrm>
            <a:off x="13223550" y="4483906"/>
            <a:ext cx="6255952" cy="1619482"/>
          </a:xfrm>
          <a:prstGeom prst="rect">
            <a:avLst/>
          </a:prstGeom>
        </p:spPr>
        <p:txBody>
          <a:bodyPr wrap="square">
            <a:spAutoFit/>
          </a:bodyPr>
          <a:lstStyle/>
          <a:p>
            <a:pPr>
              <a:lnSpc>
                <a:spcPct val="130000"/>
              </a:lnSpc>
            </a:pPr>
            <a:r>
              <a:rPr lang="en-US" sz="4000" dirty="0">
                <a:solidFill>
                  <a:schemeClr val="tx1">
                    <a:lumMod val="85000"/>
                    <a:lumOff val="15000"/>
                  </a:schemeClr>
                </a:solidFill>
              </a:rPr>
              <a:t>+8801824989751</a:t>
            </a:r>
          </a:p>
          <a:p>
            <a:pPr>
              <a:lnSpc>
                <a:spcPct val="130000"/>
              </a:lnSpc>
            </a:pPr>
            <a:r>
              <a:rPr lang="en-US" sz="4000" dirty="0">
                <a:solidFill>
                  <a:schemeClr val="tx1">
                    <a:lumMod val="85000"/>
                    <a:lumOff val="15000"/>
                  </a:schemeClr>
                </a:solidFill>
              </a:rPr>
              <a:t>youremail@gmail.com</a:t>
            </a:r>
          </a:p>
        </p:txBody>
      </p:sp>
      <p:sp>
        <p:nvSpPr>
          <p:cNvPr id="31" name="Rectangle 30">
            <a:extLst>
              <a:ext uri="{FF2B5EF4-FFF2-40B4-BE49-F238E27FC236}">
                <a16:creationId xmlns:a16="http://schemas.microsoft.com/office/drawing/2014/main" id="{7986649C-E972-40E5-8A8C-16856044B2F8}"/>
              </a:ext>
            </a:extLst>
          </p:cNvPr>
          <p:cNvSpPr/>
          <p:nvPr/>
        </p:nvSpPr>
        <p:spPr>
          <a:xfrm>
            <a:off x="1000290" y="3697392"/>
            <a:ext cx="9874250" cy="2563651"/>
          </a:xfrm>
          <a:prstGeom prst="rect">
            <a:avLst/>
          </a:prstGeom>
        </p:spPr>
        <p:txBody>
          <a:bodyPr wrap="square">
            <a:spAutoFit/>
          </a:bodyPr>
          <a:lstStyle/>
          <a:p>
            <a:pPr>
              <a:lnSpc>
                <a:spcPct val="80000"/>
              </a:lnSpc>
            </a:pPr>
            <a:r>
              <a:rPr lang="en-US" sz="10000" dirty="0">
                <a:solidFill>
                  <a:schemeClr val="accent2"/>
                </a:solidFill>
              </a:rPr>
              <a:t>TRY NOW </a:t>
            </a:r>
            <a:br>
              <a:rPr lang="en-US" sz="10000" dirty="0">
                <a:solidFill>
                  <a:schemeClr val="accent2"/>
                </a:solidFill>
              </a:rPr>
            </a:br>
            <a:r>
              <a:rPr lang="en-US" sz="10000" b="1" dirty="0">
                <a:solidFill>
                  <a:schemeClr val="accent2"/>
                </a:solidFill>
              </a:rPr>
              <a:t>OR INVEST</a:t>
            </a:r>
          </a:p>
        </p:txBody>
      </p:sp>
      <p:sp>
        <p:nvSpPr>
          <p:cNvPr id="13" name="Rectangle 12">
            <a:extLst>
              <a:ext uri="{FF2B5EF4-FFF2-40B4-BE49-F238E27FC236}">
                <a16:creationId xmlns:a16="http://schemas.microsoft.com/office/drawing/2014/main" id="{792ECEDC-9694-4163-BB2D-8FBE16A9167B}"/>
              </a:ext>
            </a:extLst>
          </p:cNvPr>
          <p:cNvSpPr/>
          <p:nvPr/>
        </p:nvSpPr>
        <p:spPr>
          <a:xfrm>
            <a:off x="21405469" y="4483906"/>
            <a:ext cx="6255952" cy="1619482"/>
          </a:xfrm>
          <a:prstGeom prst="rect">
            <a:avLst/>
          </a:prstGeom>
        </p:spPr>
        <p:txBody>
          <a:bodyPr wrap="square">
            <a:spAutoFit/>
          </a:bodyPr>
          <a:lstStyle/>
          <a:p>
            <a:pPr>
              <a:lnSpc>
                <a:spcPct val="130000"/>
              </a:lnSpc>
            </a:pPr>
            <a:r>
              <a:rPr lang="en-US" sz="4000" dirty="0">
                <a:solidFill>
                  <a:schemeClr val="tx1">
                    <a:lumMod val="85000"/>
                    <a:lumOff val="15000"/>
                  </a:schemeClr>
                </a:solidFill>
              </a:rPr>
              <a:t>4383 Greenridge Ln, Kannapolis, NC, 28081</a:t>
            </a:r>
          </a:p>
        </p:txBody>
      </p:sp>
      <p:sp>
        <p:nvSpPr>
          <p:cNvPr id="15" name="Freeform: Shape 14">
            <a:extLst>
              <a:ext uri="{FF2B5EF4-FFF2-40B4-BE49-F238E27FC236}">
                <a16:creationId xmlns:a16="http://schemas.microsoft.com/office/drawing/2014/main" id="{AF9A476D-B485-4607-B116-E6C0908620DC}"/>
              </a:ext>
            </a:extLst>
          </p:cNvPr>
          <p:cNvSpPr/>
          <p:nvPr/>
        </p:nvSpPr>
        <p:spPr>
          <a:xfrm>
            <a:off x="1192753"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17" name="Group 16">
            <a:extLst>
              <a:ext uri="{FF2B5EF4-FFF2-40B4-BE49-F238E27FC236}">
                <a16:creationId xmlns:a16="http://schemas.microsoft.com/office/drawing/2014/main" id="{5E7950A9-3015-4488-A17A-80C6197CD788}"/>
              </a:ext>
            </a:extLst>
          </p:cNvPr>
          <p:cNvGrpSpPr/>
          <p:nvPr/>
        </p:nvGrpSpPr>
        <p:grpSpPr>
          <a:xfrm>
            <a:off x="1128442" y="2455498"/>
            <a:ext cx="1253243" cy="229405"/>
            <a:chOff x="1194682" y="3854649"/>
            <a:chExt cx="1850931" cy="338811"/>
          </a:xfrm>
        </p:grpSpPr>
        <p:sp>
          <p:nvSpPr>
            <p:cNvPr id="18" name="Rectangle 17">
              <a:extLst>
                <a:ext uri="{FF2B5EF4-FFF2-40B4-BE49-F238E27FC236}">
                  <a16:creationId xmlns:a16="http://schemas.microsoft.com/office/drawing/2014/main" id="{A3E13171-11C3-49CE-87F4-905BBD7887BC}"/>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226C325-1630-461D-8759-A04F4FB18262}"/>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5699146-7F64-401F-87DF-DC904DC94C7B}"/>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8451FAD-7668-44AD-9350-848F160E0849}"/>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22477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7E57C10E-0D72-4D11-BEB7-E7101405279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3" name="Freeform: Shape 32">
            <a:extLst>
              <a:ext uri="{FF2B5EF4-FFF2-40B4-BE49-F238E27FC236}">
                <a16:creationId xmlns:a16="http://schemas.microsoft.com/office/drawing/2014/main" id="{88DF8F53-0ABA-461A-AB9A-EF1440CC23F5}"/>
              </a:ext>
            </a:extLst>
          </p:cNvPr>
          <p:cNvSpPr/>
          <p:nvPr/>
        </p:nvSpPr>
        <p:spPr>
          <a:xfrm>
            <a:off x="4" y="6534285"/>
            <a:ext cx="18953995" cy="9924915"/>
          </a:xfrm>
          <a:custGeom>
            <a:avLst/>
            <a:gdLst>
              <a:gd name="connsiteX0" fmla="*/ 7188664 w 18953995"/>
              <a:gd name="connsiteY0" fmla="*/ 0 h 9924915"/>
              <a:gd name="connsiteX1" fmla="*/ 18898353 w 18953995"/>
              <a:gd name="connsiteY1" fmla="*/ 9604641 h 9924915"/>
              <a:gd name="connsiteX2" fmla="*/ 18953995 w 18953995"/>
              <a:gd name="connsiteY2" fmla="*/ 9924915 h 9924915"/>
              <a:gd name="connsiteX3" fmla="*/ 0 w 18953995"/>
              <a:gd name="connsiteY3" fmla="*/ 9924915 h 9924915"/>
              <a:gd name="connsiteX4" fmla="*/ 0 w 18953995"/>
              <a:gd name="connsiteY4" fmla="*/ 2407907 h 9924915"/>
              <a:gd name="connsiteX5" fmla="*/ 46243 w 18953995"/>
              <a:gd name="connsiteY5" fmla="*/ 2371568 h 9924915"/>
              <a:gd name="connsiteX6" fmla="*/ 7188664 w 18953995"/>
              <a:gd name="connsiteY6" fmla="*/ 0 h 992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3995" h="9924915">
                <a:moveTo>
                  <a:pt x="7188664" y="0"/>
                </a:moveTo>
                <a:cubicBezTo>
                  <a:pt x="12983220" y="0"/>
                  <a:pt x="17813491" y="4128591"/>
                  <a:pt x="18898353" y="9604641"/>
                </a:cubicBezTo>
                <a:lnTo>
                  <a:pt x="18953995" y="9924915"/>
                </a:lnTo>
                <a:lnTo>
                  <a:pt x="0" y="9924915"/>
                </a:lnTo>
                <a:lnTo>
                  <a:pt x="0" y="2407907"/>
                </a:lnTo>
                <a:lnTo>
                  <a:pt x="46243" y="2371568"/>
                </a:lnTo>
                <a:cubicBezTo>
                  <a:pt x="2037936" y="882070"/>
                  <a:pt x="4510291" y="0"/>
                  <a:pt x="7188664" y="0"/>
                </a:cubicBezTo>
                <a:close/>
              </a:path>
            </a:pathLst>
          </a:custGeom>
          <a:gradFill>
            <a:gsLst>
              <a:gs pos="0">
                <a:schemeClr val="accent3">
                  <a:alpha val="85000"/>
                </a:schemeClr>
              </a:gs>
              <a:gs pos="100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Slide Number Placeholder 42">
            <a:extLst>
              <a:ext uri="{FF2B5EF4-FFF2-40B4-BE49-F238E27FC236}">
                <a16:creationId xmlns:a16="http://schemas.microsoft.com/office/drawing/2014/main" id="{D2D5A893-C5A3-4CD9-AA2E-FA8D9097CBA8}"/>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pPr/>
              <a:t>47</a:t>
            </a:fld>
            <a:endParaRPr lang="en-US" dirty="0"/>
          </a:p>
        </p:txBody>
      </p:sp>
      <p:sp>
        <p:nvSpPr>
          <p:cNvPr id="72" name="Footer Placeholder 71">
            <a:extLst>
              <a:ext uri="{FF2B5EF4-FFF2-40B4-BE49-F238E27FC236}">
                <a16:creationId xmlns:a16="http://schemas.microsoft.com/office/drawing/2014/main" id="{A6F1E2C7-C730-4920-998D-FED049D671A1}"/>
              </a:ext>
            </a:extLst>
          </p:cNvPr>
          <p:cNvSpPr>
            <a:spLocks noGrp="1"/>
          </p:cNvSpPr>
          <p:nvPr>
            <p:ph type="ftr" sz="quarter" idx="3"/>
          </p:nvPr>
        </p:nvSpPr>
        <p:spPr/>
        <p:txBody>
          <a:bodyPr/>
          <a:lstStyle/>
          <a:p>
            <a:r>
              <a:rPr lang="en-US" dirty="0"/>
              <a:t>BUILD.COM</a:t>
            </a:r>
          </a:p>
        </p:txBody>
      </p:sp>
      <p:sp>
        <p:nvSpPr>
          <p:cNvPr id="31" name="Rectangle 30">
            <a:extLst>
              <a:ext uri="{FF2B5EF4-FFF2-40B4-BE49-F238E27FC236}">
                <a16:creationId xmlns:a16="http://schemas.microsoft.com/office/drawing/2014/main" id="{7986649C-E972-40E5-8A8C-16856044B2F8}"/>
              </a:ext>
            </a:extLst>
          </p:cNvPr>
          <p:cNvSpPr/>
          <p:nvPr/>
        </p:nvSpPr>
        <p:spPr>
          <a:xfrm>
            <a:off x="993720" y="10668074"/>
            <a:ext cx="22475879" cy="1332544"/>
          </a:xfrm>
          <a:prstGeom prst="rect">
            <a:avLst/>
          </a:prstGeom>
        </p:spPr>
        <p:txBody>
          <a:bodyPr wrap="square">
            <a:spAutoFit/>
          </a:bodyPr>
          <a:lstStyle/>
          <a:p>
            <a:pPr>
              <a:lnSpc>
                <a:spcPct val="80000"/>
              </a:lnSpc>
            </a:pPr>
            <a:r>
              <a:rPr lang="en-US" sz="10000" dirty="0">
                <a:solidFill>
                  <a:schemeClr val="bg1"/>
                </a:solidFill>
              </a:rPr>
              <a:t>TALK</a:t>
            </a:r>
            <a:r>
              <a:rPr lang="en-US" sz="10000" b="1" dirty="0">
                <a:solidFill>
                  <a:schemeClr val="bg1"/>
                </a:solidFill>
              </a:rPr>
              <a:t> TO US</a:t>
            </a:r>
          </a:p>
        </p:txBody>
      </p:sp>
      <p:sp>
        <p:nvSpPr>
          <p:cNvPr id="13" name="Rectangle 12">
            <a:extLst>
              <a:ext uri="{FF2B5EF4-FFF2-40B4-BE49-F238E27FC236}">
                <a16:creationId xmlns:a16="http://schemas.microsoft.com/office/drawing/2014/main" id="{8940149F-CAC9-45E0-A6BC-4E24E148D979}"/>
              </a:ext>
            </a:extLst>
          </p:cNvPr>
          <p:cNvSpPr/>
          <p:nvPr/>
        </p:nvSpPr>
        <p:spPr>
          <a:xfrm>
            <a:off x="1031820" y="12689783"/>
            <a:ext cx="8378879" cy="1619482"/>
          </a:xfrm>
          <a:prstGeom prst="rect">
            <a:avLst/>
          </a:prstGeom>
        </p:spPr>
        <p:txBody>
          <a:bodyPr wrap="square">
            <a:spAutoFit/>
          </a:bodyPr>
          <a:lstStyle/>
          <a:p>
            <a:pPr>
              <a:lnSpc>
                <a:spcPct val="130000"/>
              </a:lnSpc>
            </a:pPr>
            <a:r>
              <a:rPr lang="en-US" sz="4000" dirty="0">
                <a:solidFill>
                  <a:schemeClr val="bg1"/>
                </a:solidFill>
              </a:rPr>
              <a:t>+8801824989751</a:t>
            </a:r>
          </a:p>
          <a:p>
            <a:pPr>
              <a:lnSpc>
                <a:spcPct val="130000"/>
              </a:lnSpc>
            </a:pPr>
            <a:r>
              <a:rPr lang="en-US" sz="4000" dirty="0">
                <a:solidFill>
                  <a:schemeClr val="bg1"/>
                </a:solidFill>
              </a:rPr>
              <a:t>youremail@gmail.com</a:t>
            </a:r>
          </a:p>
        </p:txBody>
      </p:sp>
      <p:sp>
        <p:nvSpPr>
          <p:cNvPr id="14" name="Rectangle 13">
            <a:extLst>
              <a:ext uri="{FF2B5EF4-FFF2-40B4-BE49-F238E27FC236}">
                <a16:creationId xmlns:a16="http://schemas.microsoft.com/office/drawing/2014/main" id="{1862BFAE-FCFB-45B4-9B48-8482C9495A0E}"/>
              </a:ext>
            </a:extLst>
          </p:cNvPr>
          <p:cNvSpPr/>
          <p:nvPr/>
        </p:nvSpPr>
        <p:spPr>
          <a:xfrm>
            <a:off x="10479060" y="12689783"/>
            <a:ext cx="8378879" cy="1619482"/>
          </a:xfrm>
          <a:prstGeom prst="rect">
            <a:avLst/>
          </a:prstGeom>
        </p:spPr>
        <p:txBody>
          <a:bodyPr wrap="square">
            <a:spAutoFit/>
          </a:bodyPr>
          <a:lstStyle/>
          <a:p>
            <a:pPr>
              <a:lnSpc>
                <a:spcPct val="130000"/>
              </a:lnSpc>
            </a:pPr>
            <a:r>
              <a:rPr lang="en-US" sz="4000" dirty="0">
                <a:solidFill>
                  <a:schemeClr val="bg1"/>
                </a:solidFill>
              </a:rPr>
              <a:t>4383 Greenridge Ln, Kannapolis, NC, 28081</a:t>
            </a:r>
          </a:p>
        </p:txBody>
      </p:sp>
      <p:sp>
        <p:nvSpPr>
          <p:cNvPr id="34" name="Freeform: Shape 33">
            <a:extLst>
              <a:ext uri="{FF2B5EF4-FFF2-40B4-BE49-F238E27FC236}">
                <a16:creationId xmlns:a16="http://schemas.microsoft.com/office/drawing/2014/main" id="{E51D8F79-A9B1-42FB-9AE2-1800EC2871B1}"/>
              </a:ext>
            </a:extLst>
          </p:cNvPr>
          <p:cNvSpPr/>
          <p:nvPr/>
        </p:nvSpPr>
        <p:spPr>
          <a:xfrm rot="10800000">
            <a:off x="22488088" y="1"/>
            <a:ext cx="6772712" cy="3810000"/>
          </a:xfrm>
          <a:custGeom>
            <a:avLst/>
            <a:gdLst>
              <a:gd name="connsiteX0" fmla="*/ 6772712 w 6772712"/>
              <a:gd name="connsiteY0" fmla="*/ 3810000 h 3810000"/>
              <a:gd name="connsiteX1" fmla="*/ 0 w 6772712"/>
              <a:gd name="connsiteY1" fmla="*/ 3810000 h 3810000"/>
              <a:gd name="connsiteX2" fmla="*/ 0 w 6772712"/>
              <a:gd name="connsiteY2" fmla="*/ 855393 h 3810000"/>
              <a:gd name="connsiteX3" fmla="*/ 16428 w 6772712"/>
              <a:gd name="connsiteY3" fmla="*/ 842484 h 3810000"/>
              <a:gd name="connsiteX4" fmla="*/ 2553728 w 6772712"/>
              <a:gd name="connsiteY4" fmla="*/ 0 h 3810000"/>
              <a:gd name="connsiteX5" fmla="*/ 6772566 w 6772712"/>
              <a:gd name="connsiteY5" fmla="*/ 3807144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2712" h="3810000">
                <a:moveTo>
                  <a:pt x="6772712" y="3810000"/>
                </a:moveTo>
                <a:lnTo>
                  <a:pt x="0" y="3810000"/>
                </a:lnTo>
                <a:lnTo>
                  <a:pt x="0" y="855393"/>
                </a:lnTo>
                <a:lnTo>
                  <a:pt x="16428" y="842484"/>
                </a:lnTo>
                <a:cubicBezTo>
                  <a:pt x="723964" y="313350"/>
                  <a:pt x="1602252" y="0"/>
                  <a:pt x="2553728" y="0"/>
                </a:cubicBezTo>
                <a:cubicBezTo>
                  <a:pt x="4749438" y="0"/>
                  <a:pt x="6555398" y="1668728"/>
                  <a:pt x="6772566" y="3807144"/>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372681A-23BB-4D61-B0E7-D33228AC375A}"/>
              </a:ext>
            </a:extLst>
          </p:cNvPr>
          <p:cNvSpPr/>
          <p:nvPr/>
        </p:nvSpPr>
        <p:spPr>
          <a:xfrm>
            <a:off x="24932036"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11" name="Group 10">
            <a:extLst>
              <a:ext uri="{FF2B5EF4-FFF2-40B4-BE49-F238E27FC236}">
                <a16:creationId xmlns:a16="http://schemas.microsoft.com/office/drawing/2014/main" id="{B4CA090B-F77A-4E30-A7A1-8C478995A711}"/>
              </a:ext>
            </a:extLst>
          </p:cNvPr>
          <p:cNvGrpSpPr/>
          <p:nvPr/>
        </p:nvGrpSpPr>
        <p:grpSpPr>
          <a:xfrm>
            <a:off x="1063351" y="9724673"/>
            <a:ext cx="1253243" cy="229405"/>
            <a:chOff x="1194682" y="3854649"/>
            <a:chExt cx="1850931" cy="338811"/>
          </a:xfrm>
          <a:solidFill>
            <a:schemeClr val="bg1"/>
          </a:solidFill>
        </p:grpSpPr>
        <p:sp>
          <p:nvSpPr>
            <p:cNvPr id="12" name="Rectangle 11">
              <a:extLst>
                <a:ext uri="{FF2B5EF4-FFF2-40B4-BE49-F238E27FC236}">
                  <a16:creationId xmlns:a16="http://schemas.microsoft.com/office/drawing/2014/main" id="{6722085C-A2BE-4312-BE72-8EA03A8E8C09}"/>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E39A0AB-5AAD-4C2C-94C3-92E077C10C15}"/>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3687300-7F2E-4D29-99B1-9FDB8801B8E3}"/>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2AD7494-5BED-4CD1-8FA2-966509316CC4}"/>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66186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27389-E51E-42FD-A3EB-C50EB62BA743}"/>
              </a:ext>
            </a:extLst>
          </p:cNvPr>
          <p:cNvSpPr>
            <a:spLocks noGrp="1"/>
          </p:cNvSpPr>
          <p:nvPr>
            <p:ph type="sldNum" sz="quarter" idx="4"/>
          </p:nvPr>
        </p:nvSpPr>
        <p:spPr/>
        <p:txBody>
          <a:bodyPr/>
          <a:lstStyle/>
          <a:p>
            <a:fld id="{92B485D1-D61A-494D-A8A9-04DC541B8AAB}" type="slidenum">
              <a:rPr lang="en-US" smtClean="0">
                <a:solidFill>
                  <a:schemeClr val="accent2"/>
                </a:solidFill>
              </a:rPr>
              <a:pPr/>
              <a:t>48</a:t>
            </a:fld>
            <a:endParaRPr lang="en-US" dirty="0">
              <a:solidFill>
                <a:schemeClr val="accent2"/>
              </a:solidFill>
            </a:endParaRPr>
          </a:p>
        </p:txBody>
      </p:sp>
      <p:sp>
        <p:nvSpPr>
          <p:cNvPr id="3" name="Footer Placeholder 2">
            <a:extLst>
              <a:ext uri="{FF2B5EF4-FFF2-40B4-BE49-F238E27FC236}">
                <a16:creationId xmlns:a16="http://schemas.microsoft.com/office/drawing/2014/main" id="{E6D63775-372C-4325-95BF-DA83025372D9}"/>
              </a:ext>
            </a:extLst>
          </p:cNvPr>
          <p:cNvSpPr>
            <a:spLocks noGrp="1"/>
          </p:cNvSpPr>
          <p:nvPr>
            <p:ph type="ftr" sz="quarter" idx="3"/>
          </p:nvPr>
        </p:nvSpPr>
        <p:spPr/>
        <p:txBody>
          <a:bodyPr/>
          <a:lstStyle/>
          <a:p>
            <a:r>
              <a:rPr lang="en-US" dirty="0">
                <a:solidFill>
                  <a:schemeClr val="accent2"/>
                </a:solidFill>
              </a:rPr>
              <a:t>BUILD.COM</a:t>
            </a:r>
          </a:p>
        </p:txBody>
      </p:sp>
      <p:sp>
        <p:nvSpPr>
          <p:cNvPr id="4" name="Shape 3770">
            <a:extLst>
              <a:ext uri="{FF2B5EF4-FFF2-40B4-BE49-F238E27FC236}">
                <a16:creationId xmlns:a16="http://schemas.microsoft.com/office/drawing/2014/main" id="{FD5672EE-70E6-45E4-8C69-D546B6492935}"/>
              </a:ext>
            </a:extLst>
          </p:cNvPr>
          <p:cNvSpPr/>
          <p:nvPr/>
        </p:nvSpPr>
        <p:spPr>
          <a:xfrm>
            <a:off x="1219696" y="1465759"/>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20912" y="4530"/>
                </a:moveTo>
                <a:cubicBezTo>
                  <a:pt x="21074" y="4530"/>
                  <a:pt x="21236" y="4571"/>
                  <a:pt x="21357" y="4692"/>
                </a:cubicBezTo>
                <a:cubicBezTo>
                  <a:pt x="21519" y="4813"/>
                  <a:pt x="21600" y="4975"/>
                  <a:pt x="21600" y="5137"/>
                </a:cubicBezTo>
                <a:cubicBezTo>
                  <a:pt x="21600" y="20912"/>
                  <a:pt x="21600" y="20912"/>
                  <a:pt x="21600" y="20912"/>
                </a:cubicBezTo>
                <a:cubicBezTo>
                  <a:pt x="21600" y="21074"/>
                  <a:pt x="21519" y="21236"/>
                  <a:pt x="21357" y="21357"/>
                </a:cubicBezTo>
                <a:cubicBezTo>
                  <a:pt x="21236" y="21519"/>
                  <a:pt x="21074" y="21600"/>
                  <a:pt x="20912" y="21600"/>
                </a:cubicBezTo>
                <a:cubicBezTo>
                  <a:pt x="688" y="21600"/>
                  <a:pt x="688" y="21600"/>
                  <a:pt x="688" y="21600"/>
                </a:cubicBezTo>
                <a:cubicBezTo>
                  <a:pt x="485" y="21600"/>
                  <a:pt x="324" y="21519"/>
                  <a:pt x="202" y="21357"/>
                </a:cubicBezTo>
                <a:cubicBezTo>
                  <a:pt x="40" y="21236"/>
                  <a:pt x="0" y="21074"/>
                  <a:pt x="0" y="20912"/>
                </a:cubicBezTo>
                <a:cubicBezTo>
                  <a:pt x="0" y="2063"/>
                  <a:pt x="0" y="2063"/>
                  <a:pt x="0" y="2063"/>
                </a:cubicBezTo>
                <a:cubicBezTo>
                  <a:pt x="0" y="1780"/>
                  <a:pt x="40" y="1497"/>
                  <a:pt x="162" y="1254"/>
                </a:cubicBezTo>
                <a:cubicBezTo>
                  <a:pt x="243" y="1011"/>
                  <a:pt x="404" y="809"/>
                  <a:pt x="607" y="607"/>
                </a:cubicBezTo>
                <a:cubicBezTo>
                  <a:pt x="809" y="404"/>
                  <a:pt x="1011" y="243"/>
                  <a:pt x="1254" y="162"/>
                </a:cubicBezTo>
                <a:cubicBezTo>
                  <a:pt x="1497" y="40"/>
                  <a:pt x="1780" y="0"/>
                  <a:pt x="2063" y="0"/>
                </a:cubicBezTo>
                <a:cubicBezTo>
                  <a:pt x="15937" y="0"/>
                  <a:pt x="15937" y="0"/>
                  <a:pt x="15937" y="0"/>
                </a:cubicBezTo>
                <a:cubicBezTo>
                  <a:pt x="16220" y="0"/>
                  <a:pt x="16503" y="40"/>
                  <a:pt x="16746" y="162"/>
                </a:cubicBezTo>
                <a:cubicBezTo>
                  <a:pt x="16989" y="243"/>
                  <a:pt x="17191" y="404"/>
                  <a:pt x="17353" y="607"/>
                </a:cubicBezTo>
                <a:cubicBezTo>
                  <a:pt x="17555" y="809"/>
                  <a:pt x="17676" y="1011"/>
                  <a:pt x="17798" y="1254"/>
                </a:cubicBezTo>
                <a:cubicBezTo>
                  <a:pt x="17879" y="1497"/>
                  <a:pt x="17960" y="1780"/>
                  <a:pt x="17960" y="2063"/>
                </a:cubicBezTo>
                <a:cubicBezTo>
                  <a:pt x="17960" y="4530"/>
                  <a:pt x="17960" y="4530"/>
                  <a:pt x="17960" y="4530"/>
                </a:cubicBezTo>
                <a:lnTo>
                  <a:pt x="20912" y="4530"/>
                </a:lnTo>
                <a:close/>
                <a:moveTo>
                  <a:pt x="2063" y="890"/>
                </a:moveTo>
                <a:cubicBezTo>
                  <a:pt x="1861" y="890"/>
                  <a:pt x="1699" y="930"/>
                  <a:pt x="1578" y="1011"/>
                </a:cubicBezTo>
                <a:cubicBezTo>
                  <a:pt x="1456" y="1052"/>
                  <a:pt x="1375" y="1133"/>
                  <a:pt x="1254" y="1254"/>
                </a:cubicBezTo>
                <a:cubicBezTo>
                  <a:pt x="1133" y="1375"/>
                  <a:pt x="1052" y="1456"/>
                  <a:pt x="971" y="1578"/>
                </a:cubicBezTo>
                <a:cubicBezTo>
                  <a:pt x="930" y="1739"/>
                  <a:pt x="890" y="1861"/>
                  <a:pt x="890" y="2063"/>
                </a:cubicBezTo>
                <a:cubicBezTo>
                  <a:pt x="890" y="4530"/>
                  <a:pt x="890" y="4530"/>
                  <a:pt x="890" y="4530"/>
                </a:cubicBezTo>
                <a:cubicBezTo>
                  <a:pt x="17070" y="4530"/>
                  <a:pt x="17070" y="4530"/>
                  <a:pt x="17070" y="4530"/>
                </a:cubicBezTo>
                <a:cubicBezTo>
                  <a:pt x="17070" y="2063"/>
                  <a:pt x="17070" y="2063"/>
                  <a:pt x="17070" y="2063"/>
                </a:cubicBezTo>
                <a:cubicBezTo>
                  <a:pt x="17070" y="1861"/>
                  <a:pt x="17029" y="1739"/>
                  <a:pt x="16989" y="1578"/>
                </a:cubicBezTo>
                <a:cubicBezTo>
                  <a:pt x="16908" y="1456"/>
                  <a:pt x="16827" y="1375"/>
                  <a:pt x="16746" y="1254"/>
                </a:cubicBezTo>
                <a:cubicBezTo>
                  <a:pt x="16625" y="1133"/>
                  <a:pt x="16503" y="1052"/>
                  <a:pt x="16382" y="1011"/>
                </a:cubicBezTo>
                <a:cubicBezTo>
                  <a:pt x="16220" y="930"/>
                  <a:pt x="16099" y="890"/>
                  <a:pt x="15937" y="890"/>
                </a:cubicBezTo>
                <a:lnTo>
                  <a:pt x="2063" y="890"/>
                </a:lnTo>
                <a:close/>
                <a:moveTo>
                  <a:pt x="20670" y="20670"/>
                </a:moveTo>
                <a:cubicBezTo>
                  <a:pt x="20670" y="5420"/>
                  <a:pt x="20670" y="5420"/>
                  <a:pt x="20670" y="5420"/>
                </a:cubicBezTo>
                <a:cubicBezTo>
                  <a:pt x="890" y="5420"/>
                  <a:pt x="890" y="5420"/>
                  <a:pt x="890" y="5420"/>
                </a:cubicBezTo>
                <a:cubicBezTo>
                  <a:pt x="890" y="20670"/>
                  <a:pt x="890" y="20670"/>
                  <a:pt x="890" y="20670"/>
                </a:cubicBezTo>
                <a:lnTo>
                  <a:pt x="20670" y="20670"/>
                </a:lnTo>
                <a:close/>
                <a:moveTo>
                  <a:pt x="14360" y="13065"/>
                </a:moveTo>
                <a:cubicBezTo>
                  <a:pt x="14360" y="12742"/>
                  <a:pt x="14440" y="12458"/>
                  <a:pt x="14562" y="12175"/>
                </a:cubicBezTo>
                <a:cubicBezTo>
                  <a:pt x="14683" y="11892"/>
                  <a:pt x="14845" y="11649"/>
                  <a:pt x="15047" y="11407"/>
                </a:cubicBezTo>
                <a:cubicBezTo>
                  <a:pt x="15249" y="11245"/>
                  <a:pt x="15492" y="11083"/>
                  <a:pt x="15775" y="10962"/>
                </a:cubicBezTo>
                <a:cubicBezTo>
                  <a:pt x="16018" y="10840"/>
                  <a:pt x="16301" y="10800"/>
                  <a:pt x="16625" y="10800"/>
                </a:cubicBezTo>
                <a:cubicBezTo>
                  <a:pt x="16948" y="10800"/>
                  <a:pt x="17231" y="10840"/>
                  <a:pt x="17515" y="10962"/>
                </a:cubicBezTo>
                <a:cubicBezTo>
                  <a:pt x="17757" y="11083"/>
                  <a:pt x="18000" y="11245"/>
                  <a:pt x="18202" y="11488"/>
                </a:cubicBezTo>
                <a:cubicBezTo>
                  <a:pt x="18404" y="11649"/>
                  <a:pt x="18607" y="11892"/>
                  <a:pt x="18728" y="12175"/>
                </a:cubicBezTo>
                <a:cubicBezTo>
                  <a:pt x="18849" y="12458"/>
                  <a:pt x="18890" y="12742"/>
                  <a:pt x="18890" y="13065"/>
                </a:cubicBezTo>
                <a:cubicBezTo>
                  <a:pt x="18890" y="13348"/>
                  <a:pt x="18849" y="13631"/>
                  <a:pt x="18728" y="13915"/>
                </a:cubicBezTo>
                <a:cubicBezTo>
                  <a:pt x="18607" y="14157"/>
                  <a:pt x="18404" y="14440"/>
                  <a:pt x="18202" y="14643"/>
                </a:cubicBezTo>
                <a:cubicBezTo>
                  <a:pt x="18000" y="14845"/>
                  <a:pt x="17757" y="15007"/>
                  <a:pt x="17515" y="15088"/>
                </a:cubicBezTo>
                <a:cubicBezTo>
                  <a:pt x="17231" y="15209"/>
                  <a:pt x="16948" y="15249"/>
                  <a:pt x="16625" y="15249"/>
                </a:cubicBezTo>
                <a:cubicBezTo>
                  <a:pt x="16301" y="15249"/>
                  <a:pt x="16018" y="15209"/>
                  <a:pt x="15775" y="15088"/>
                </a:cubicBezTo>
                <a:cubicBezTo>
                  <a:pt x="15492" y="15007"/>
                  <a:pt x="15249" y="14845"/>
                  <a:pt x="15047" y="14643"/>
                </a:cubicBezTo>
                <a:cubicBezTo>
                  <a:pt x="14845" y="14440"/>
                  <a:pt x="14683" y="14157"/>
                  <a:pt x="14562" y="13915"/>
                </a:cubicBezTo>
                <a:cubicBezTo>
                  <a:pt x="14440" y="13631"/>
                  <a:pt x="14360" y="13348"/>
                  <a:pt x="14360" y="13065"/>
                </a:cubicBezTo>
                <a:close/>
                <a:moveTo>
                  <a:pt x="17960" y="13065"/>
                </a:moveTo>
                <a:cubicBezTo>
                  <a:pt x="17960" y="12822"/>
                  <a:pt x="17919" y="12661"/>
                  <a:pt x="17838" y="12499"/>
                </a:cubicBezTo>
                <a:cubicBezTo>
                  <a:pt x="17757" y="12337"/>
                  <a:pt x="17676" y="12216"/>
                  <a:pt x="17596" y="12094"/>
                </a:cubicBezTo>
                <a:cubicBezTo>
                  <a:pt x="17474" y="11973"/>
                  <a:pt x="17353" y="11852"/>
                  <a:pt x="17151" y="11771"/>
                </a:cubicBezTo>
                <a:cubicBezTo>
                  <a:pt x="16989" y="11730"/>
                  <a:pt x="16827" y="11690"/>
                  <a:pt x="16625" y="11690"/>
                </a:cubicBezTo>
                <a:cubicBezTo>
                  <a:pt x="16463" y="11690"/>
                  <a:pt x="16301" y="11730"/>
                  <a:pt x="16099" y="11771"/>
                </a:cubicBezTo>
                <a:cubicBezTo>
                  <a:pt x="15937" y="11852"/>
                  <a:pt x="15775" y="11973"/>
                  <a:pt x="15694" y="12094"/>
                </a:cubicBezTo>
                <a:cubicBezTo>
                  <a:pt x="15533" y="12216"/>
                  <a:pt x="15452" y="12337"/>
                  <a:pt x="15371" y="12499"/>
                </a:cubicBezTo>
                <a:cubicBezTo>
                  <a:pt x="15290" y="12661"/>
                  <a:pt x="15249" y="12822"/>
                  <a:pt x="15249" y="13065"/>
                </a:cubicBezTo>
                <a:cubicBezTo>
                  <a:pt x="15249" y="13227"/>
                  <a:pt x="15290" y="13389"/>
                  <a:pt x="15371" y="13551"/>
                </a:cubicBezTo>
                <a:cubicBezTo>
                  <a:pt x="15452" y="13712"/>
                  <a:pt x="15533" y="13874"/>
                  <a:pt x="15694" y="13996"/>
                </a:cubicBezTo>
                <a:cubicBezTo>
                  <a:pt x="15775" y="14117"/>
                  <a:pt x="15937" y="14198"/>
                  <a:pt x="16099" y="14279"/>
                </a:cubicBezTo>
                <a:cubicBezTo>
                  <a:pt x="16301" y="14319"/>
                  <a:pt x="16463" y="14360"/>
                  <a:pt x="16625" y="14360"/>
                </a:cubicBezTo>
                <a:cubicBezTo>
                  <a:pt x="16827" y="14360"/>
                  <a:pt x="16989" y="14319"/>
                  <a:pt x="17151" y="14279"/>
                </a:cubicBezTo>
                <a:cubicBezTo>
                  <a:pt x="17353" y="14198"/>
                  <a:pt x="17474" y="14117"/>
                  <a:pt x="17596" y="13996"/>
                </a:cubicBezTo>
                <a:cubicBezTo>
                  <a:pt x="17676" y="13874"/>
                  <a:pt x="17757" y="13712"/>
                  <a:pt x="17838" y="13551"/>
                </a:cubicBezTo>
                <a:cubicBezTo>
                  <a:pt x="17919" y="13389"/>
                  <a:pt x="17960" y="13227"/>
                  <a:pt x="17960" y="1306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5" name="Shape 3771">
            <a:extLst>
              <a:ext uri="{FF2B5EF4-FFF2-40B4-BE49-F238E27FC236}">
                <a16:creationId xmlns:a16="http://schemas.microsoft.com/office/drawing/2014/main" id="{DEB7A430-944E-4435-98BA-2B2DEFE5CB21}"/>
              </a:ext>
            </a:extLst>
          </p:cNvPr>
          <p:cNvSpPr/>
          <p:nvPr/>
        </p:nvSpPr>
        <p:spPr>
          <a:xfrm>
            <a:off x="3069302" y="1447900"/>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01"/>
                  <a:pt x="21600" y="9341"/>
                  <a:pt x="21600" y="10819"/>
                </a:cubicBezTo>
                <a:cubicBezTo>
                  <a:pt x="21600" y="12298"/>
                  <a:pt x="21328" y="13699"/>
                  <a:pt x="20783" y="15023"/>
                </a:cubicBezTo>
                <a:cubicBezTo>
                  <a:pt x="20199" y="16346"/>
                  <a:pt x="19421" y="17475"/>
                  <a:pt x="18448" y="18448"/>
                </a:cubicBezTo>
                <a:cubicBezTo>
                  <a:pt x="17475" y="19421"/>
                  <a:pt x="16346" y="20199"/>
                  <a:pt x="15023" y="20783"/>
                </a:cubicBezTo>
                <a:cubicBezTo>
                  <a:pt x="13699" y="21328"/>
                  <a:pt x="12298"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9341"/>
                  <a:pt x="272" y="7901"/>
                  <a:pt x="856" y="6616"/>
                </a:cubicBezTo>
                <a:cubicBezTo>
                  <a:pt x="1401" y="5293"/>
                  <a:pt x="2179" y="4125"/>
                  <a:pt x="3152" y="3152"/>
                </a:cubicBezTo>
                <a:cubicBezTo>
                  <a:pt x="4125" y="2179"/>
                  <a:pt x="5293" y="1401"/>
                  <a:pt x="6616" y="856"/>
                </a:cubicBezTo>
                <a:cubicBezTo>
                  <a:pt x="7901" y="311"/>
                  <a:pt x="9302" y="0"/>
                  <a:pt x="10819" y="0"/>
                </a:cubicBezTo>
                <a:close/>
                <a:moveTo>
                  <a:pt x="10819" y="20744"/>
                </a:moveTo>
                <a:cubicBezTo>
                  <a:pt x="12182" y="20744"/>
                  <a:pt x="13466" y="20471"/>
                  <a:pt x="14672" y="19965"/>
                </a:cubicBezTo>
                <a:cubicBezTo>
                  <a:pt x="15879" y="19421"/>
                  <a:pt x="16930" y="18720"/>
                  <a:pt x="17864" y="17864"/>
                </a:cubicBezTo>
                <a:cubicBezTo>
                  <a:pt x="18720" y="16930"/>
                  <a:pt x="19421" y="15879"/>
                  <a:pt x="19965" y="14672"/>
                </a:cubicBezTo>
                <a:cubicBezTo>
                  <a:pt x="20471" y="13466"/>
                  <a:pt x="20744" y="12182"/>
                  <a:pt x="20744" y="10819"/>
                </a:cubicBezTo>
                <a:cubicBezTo>
                  <a:pt x="20744" y="9418"/>
                  <a:pt x="20471" y="8134"/>
                  <a:pt x="19965" y="6928"/>
                </a:cubicBezTo>
                <a:cubicBezTo>
                  <a:pt x="19421" y="5721"/>
                  <a:pt x="18720" y="4670"/>
                  <a:pt x="17864" y="3775"/>
                </a:cubicBezTo>
                <a:cubicBezTo>
                  <a:pt x="16930" y="2880"/>
                  <a:pt x="15879" y="2179"/>
                  <a:pt x="14672" y="1674"/>
                </a:cubicBezTo>
                <a:cubicBezTo>
                  <a:pt x="13466" y="1129"/>
                  <a:pt x="12182" y="856"/>
                  <a:pt x="10819" y="856"/>
                </a:cubicBezTo>
                <a:cubicBezTo>
                  <a:pt x="9418" y="856"/>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lose/>
                <a:moveTo>
                  <a:pt x="6889" y="8640"/>
                </a:moveTo>
                <a:cubicBezTo>
                  <a:pt x="10469" y="8640"/>
                  <a:pt x="10469" y="8640"/>
                  <a:pt x="10469" y="8640"/>
                </a:cubicBezTo>
                <a:cubicBezTo>
                  <a:pt x="13388" y="5682"/>
                  <a:pt x="13388" y="5682"/>
                  <a:pt x="13388" y="5682"/>
                </a:cubicBezTo>
                <a:cubicBezTo>
                  <a:pt x="13388" y="15918"/>
                  <a:pt x="13388" y="15918"/>
                  <a:pt x="13388" y="15918"/>
                </a:cubicBezTo>
                <a:cubicBezTo>
                  <a:pt x="10469" y="12999"/>
                  <a:pt x="10469" y="12999"/>
                  <a:pt x="10469" y="12999"/>
                </a:cubicBezTo>
                <a:cubicBezTo>
                  <a:pt x="6889" y="12999"/>
                  <a:pt x="6889" y="12999"/>
                  <a:pt x="6889" y="12999"/>
                </a:cubicBezTo>
                <a:lnTo>
                  <a:pt x="6889" y="8640"/>
                </a:lnTo>
                <a:close/>
                <a:moveTo>
                  <a:pt x="11053" y="9224"/>
                </a:moveTo>
                <a:cubicBezTo>
                  <a:pt x="10819" y="9496"/>
                  <a:pt x="10819" y="9496"/>
                  <a:pt x="10819" y="9496"/>
                </a:cubicBezTo>
                <a:cubicBezTo>
                  <a:pt x="7784" y="9496"/>
                  <a:pt x="7784" y="9496"/>
                  <a:pt x="7784" y="9496"/>
                </a:cubicBezTo>
                <a:cubicBezTo>
                  <a:pt x="7784" y="12143"/>
                  <a:pt x="7784" y="12143"/>
                  <a:pt x="7784" y="12143"/>
                </a:cubicBezTo>
                <a:cubicBezTo>
                  <a:pt x="10819" y="12143"/>
                  <a:pt x="10819" y="12143"/>
                  <a:pt x="10819" y="12143"/>
                </a:cubicBezTo>
                <a:cubicBezTo>
                  <a:pt x="12532" y="13816"/>
                  <a:pt x="12532" y="13816"/>
                  <a:pt x="12532" y="13816"/>
                </a:cubicBezTo>
                <a:cubicBezTo>
                  <a:pt x="12532" y="7823"/>
                  <a:pt x="12532" y="7823"/>
                  <a:pt x="12532" y="7823"/>
                </a:cubicBezTo>
                <a:lnTo>
                  <a:pt x="11053" y="922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 name="Shape 3772">
            <a:extLst>
              <a:ext uri="{FF2B5EF4-FFF2-40B4-BE49-F238E27FC236}">
                <a16:creationId xmlns:a16="http://schemas.microsoft.com/office/drawing/2014/main" id="{31104022-2077-4D70-97B4-D5E522FEEFBD}"/>
              </a:ext>
            </a:extLst>
          </p:cNvPr>
          <p:cNvSpPr/>
          <p:nvPr/>
        </p:nvSpPr>
        <p:spPr>
          <a:xfrm>
            <a:off x="4933195" y="1447900"/>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10819" y="20744"/>
                </a:moveTo>
                <a:cubicBezTo>
                  <a:pt x="11481" y="20744"/>
                  <a:pt x="12143" y="20666"/>
                  <a:pt x="12765" y="20549"/>
                </a:cubicBezTo>
                <a:cubicBezTo>
                  <a:pt x="13427" y="20394"/>
                  <a:pt x="14050" y="20199"/>
                  <a:pt x="14672" y="19965"/>
                </a:cubicBezTo>
                <a:cubicBezTo>
                  <a:pt x="15256" y="19693"/>
                  <a:pt x="15840" y="19382"/>
                  <a:pt x="16346" y="19031"/>
                </a:cubicBezTo>
                <a:cubicBezTo>
                  <a:pt x="16891" y="18681"/>
                  <a:pt x="17358" y="18292"/>
                  <a:pt x="17786" y="17864"/>
                </a:cubicBezTo>
                <a:cubicBezTo>
                  <a:pt x="18409" y="18448"/>
                  <a:pt x="18409" y="18448"/>
                  <a:pt x="18409" y="18448"/>
                </a:cubicBezTo>
                <a:cubicBezTo>
                  <a:pt x="17942" y="18915"/>
                  <a:pt x="17397" y="19382"/>
                  <a:pt x="16852" y="19771"/>
                </a:cubicBezTo>
                <a:cubicBezTo>
                  <a:pt x="16268" y="20199"/>
                  <a:pt x="15645" y="20510"/>
                  <a:pt x="15023" y="20783"/>
                </a:cubicBezTo>
                <a:cubicBezTo>
                  <a:pt x="14361" y="21055"/>
                  <a:pt x="13699" y="21250"/>
                  <a:pt x="12999" y="21405"/>
                </a:cubicBezTo>
                <a:cubicBezTo>
                  <a:pt x="12259" y="21522"/>
                  <a:pt x="11559"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9341"/>
                  <a:pt x="272" y="7901"/>
                  <a:pt x="856" y="6616"/>
                </a:cubicBezTo>
                <a:cubicBezTo>
                  <a:pt x="1401" y="5293"/>
                  <a:pt x="2179" y="4125"/>
                  <a:pt x="3152" y="3152"/>
                </a:cubicBezTo>
                <a:cubicBezTo>
                  <a:pt x="4125" y="2179"/>
                  <a:pt x="5293" y="1401"/>
                  <a:pt x="6616" y="856"/>
                </a:cubicBezTo>
                <a:cubicBezTo>
                  <a:pt x="7901" y="311"/>
                  <a:pt x="9302" y="0"/>
                  <a:pt x="10819" y="0"/>
                </a:cubicBezTo>
                <a:cubicBezTo>
                  <a:pt x="11559" y="0"/>
                  <a:pt x="12259" y="78"/>
                  <a:pt x="12999" y="234"/>
                </a:cubicBezTo>
                <a:cubicBezTo>
                  <a:pt x="13699" y="350"/>
                  <a:pt x="14361" y="545"/>
                  <a:pt x="15023" y="817"/>
                </a:cubicBezTo>
                <a:cubicBezTo>
                  <a:pt x="15645" y="1090"/>
                  <a:pt x="16268" y="1440"/>
                  <a:pt x="16852" y="1829"/>
                </a:cubicBezTo>
                <a:cubicBezTo>
                  <a:pt x="17397" y="2257"/>
                  <a:pt x="17942" y="2685"/>
                  <a:pt x="18409" y="3152"/>
                </a:cubicBezTo>
                <a:cubicBezTo>
                  <a:pt x="17786" y="3775"/>
                  <a:pt x="17786" y="3775"/>
                  <a:pt x="17786" y="3775"/>
                </a:cubicBezTo>
                <a:cubicBezTo>
                  <a:pt x="17358" y="3308"/>
                  <a:pt x="16891" y="2919"/>
                  <a:pt x="16346" y="2569"/>
                </a:cubicBezTo>
                <a:cubicBezTo>
                  <a:pt x="15840" y="2218"/>
                  <a:pt x="15256" y="1907"/>
                  <a:pt x="14672" y="1635"/>
                </a:cubicBezTo>
                <a:cubicBezTo>
                  <a:pt x="14050" y="1401"/>
                  <a:pt x="13427" y="1206"/>
                  <a:pt x="12765" y="1090"/>
                </a:cubicBezTo>
                <a:cubicBezTo>
                  <a:pt x="12143" y="934"/>
                  <a:pt x="11481" y="856"/>
                  <a:pt x="10819" y="856"/>
                </a:cubicBezTo>
                <a:cubicBezTo>
                  <a:pt x="9418" y="856"/>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lose/>
                <a:moveTo>
                  <a:pt x="6889" y="8640"/>
                </a:moveTo>
                <a:cubicBezTo>
                  <a:pt x="10469" y="8640"/>
                  <a:pt x="10469" y="8640"/>
                  <a:pt x="10469" y="8640"/>
                </a:cubicBezTo>
                <a:cubicBezTo>
                  <a:pt x="13388" y="5682"/>
                  <a:pt x="13388" y="5682"/>
                  <a:pt x="13388" y="5682"/>
                </a:cubicBezTo>
                <a:cubicBezTo>
                  <a:pt x="13388" y="15918"/>
                  <a:pt x="13388" y="15918"/>
                  <a:pt x="13388" y="15918"/>
                </a:cubicBezTo>
                <a:cubicBezTo>
                  <a:pt x="10469" y="12999"/>
                  <a:pt x="10469" y="12999"/>
                  <a:pt x="10469" y="12999"/>
                </a:cubicBezTo>
                <a:cubicBezTo>
                  <a:pt x="6889" y="12999"/>
                  <a:pt x="6889" y="12999"/>
                  <a:pt x="6889" y="12999"/>
                </a:cubicBezTo>
                <a:lnTo>
                  <a:pt x="6889" y="8640"/>
                </a:lnTo>
                <a:close/>
                <a:moveTo>
                  <a:pt x="11053" y="9224"/>
                </a:moveTo>
                <a:cubicBezTo>
                  <a:pt x="10819" y="9496"/>
                  <a:pt x="10819" y="9496"/>
                  <a:pt x="10819" y="9496"/>
                </a:cubicBezTo>
                <a:cubicBezTo>
                  <a:pt x="7784" y="9496"/>
                  <a:pt x="7784" y="9496"/>
                  <a:pt x="7784" y="9496"/>
                </a:cubicBezTo>
                <a:cubicBezTo>
                  <a:pt x="7784" y="12143"/>
                  <a:pt x="7784" y="12143"/>
                  <a:pt x="7784" y="12143"/>
                </a:cubicBezTo>
                <a:cubicBezTo>
                  <a:pt x="10819" y="12143"/>
                  <a:pt x="10819" y="12143"/>
                  <a:pt x="10819" y="12143"/>
                </a:cubicBezTo>
                <a:cubicBezTo>
                  <a:pt x="12532" y="13816"/>
                  <a:pt x="12532" y="13816"/>
                  <a:pt x="12532" y="13816"/>
                </a:cubicBezTo>
                <a:cubicBezTo>
                  <a:pt x="12532" y="7823"/>
                  <a:pt x="12532" y="7823"/>
                  <a:pt x="12532" y="7823"/>
                </a:cubicBezTo>
                <a:lnTo>
                  <a:pt x="11053" y="9224"/>
                </a:lnTo>
                <a:close/>
                <a:moveTo>
                  <a:pt x="15334" y="14166"/>
                </a:moveTo>
                <a:cubicBezTo>
                  <a:pt x="14595" y="13661"/>
                  <a:pt x="14595" y="13661"/>
                  <a:pt x="14595" y="13661"/>
                </a:cubicBezTo>
                <a:cubicBezTo>
                  <a:pt x="14789" y="13427"/>
                  <a:pt x="14906" y="13232"/>
                  <a:pt x="15023" y="12999"/>
                </a:cubicBezTo>
                <a:cubicBezTo>
                  <a:pt x="15101" y="12804"/>
                  <a:pt x="15217" y="12571"/>
                  <a:pt x="15334" y="12337"/>
                </a:cubicBezTo>
                <a:cubicBezTo>
                  <a:pt x="15373" y="12104"/>
                  <a:pt x="15451" y="11831"/>
                  <a:pt x="15490" y="11598"/>
                </a:cubicBezTo>
                <a:cubicBezTo>
                  <a:pt x="15529" y="11325"/>
                  <a:pt x="15568" y="11092"/>
                  <a:pt x="15568" y="10819"/>
                </a:cubicBezTo>
                <a:cubicBezTo>
                  <a:pt x="15568" y="10547"/>
                  <a:pt x="15529" y="10275"/>
                  <a:pt x="15490" y="10041"/>
                </a:cubicBezTo>
                <a:cubicBezTo>
                  <a:pt x="15451" y="9769"/>
                  <a:pt x="15373" y="9535"/>
                  <a:pt x="15334" y="9302"/>
                </a:cubicBezTo>
                <a:cubicBezTo>
                  <a:pt x="15217" y="9068"/>
                  <a:pt x="15101" y="8835"/>
                  <a:pt x="15023" y="8601"/>
                </a:cubicBezTo>
                <a:cubicBezTo>
                  <a:pt x="14906" y="8368"/>
                  <a:pt x="14789" y="8173"/>
                  <a:pt x="14595" y="7978"/>
                </a:cubicBezTo>
                <a:cubicBezTo>
                  <a:pt x="15334" y="7472"/>
                  <a:pt x="15334" y="7472"/>
                  <a:pt x="15334" y="7472"/>
                </a:cubicBezTo>
                <a:cubicBezTo>
                  <a:pt x="15490" y="7706"/>
                  <a:pt x="15645" y="7939"/>
                  <a:pt x="15762" y="8212"/>
                </a:cubicBezTo>
                <a:cubicBezTo>
                  <a:pt x="15918" y="8445"/>
                  <a:pt x="16035" y="8718"/>
                  <a:pt x="16112" y="9029"/>
                </a:cubicBezTo>
                <a:cubicBezTo>
                  <a:pt x="16229" y="9302"/>
                  <a:pt x="16307" y="9574"/>
                  <a:pt x="16346" y="9885"/>
                </a:cubicBezTo>
                <a:cubicBezTo>
                  <a:pt x="16424" y="10197"/>
                  <a:pt x="16424" y="10508"/>
                  <a:pt x="16424" y="10819"/>
                </a:cubicBezTo>
                <a:cubicBezTo>
                  <a:pt x="16424" y="11131"/>
                  <a:pt x="16424" y="11403"/>
                  <a:pt x="16346" y="11715"/>
                </a:cubicBezTo>
                <a:cubicBezTo>
                  <a:pt x="16307" y="12026"/>
                  <a:pt x="16229" y="12298"/>
                  <a:pt x="16112" y="12571"/>
                </a:cubicBezTo>
                <a:cubicBezTo>
                  <a:pt x="16035" y="12882"/>
                  <a:pt x="15918" y="13155"/>
                  <a:pt x="15762" y="13427"/>
                </a:cubicBezTo>
                <a:cubicBezTo>
                  <a:pt x="15645" y="13661"/>
                  <a:pt x="15490" y="13933"/>
                  <a:pt x="15334" y="14166"/>
                </a:cubicBezTo>
                <a:close/>
                <a:moveTo>
                  <a:pt x="17397" y="15723"/>
                </a:moveTo>
                <a:cubicBezTo>
                  <a:pt x="16696" y="15178"/>
                  <a:pt x="16696" y="15178"/>
                  <a:pt x="16696" y="15178"/>
                </a:cubicBezTo>
                <a:cubicBezTo>
                  <a:pt x="16930" y="14867"/>
                  <a:pt x="17124" y="14556"/>
                  <a:pt x="17319" y="14205"/>
                </a:cubicBezTo>
                <a:cubicBezTo>
                  <a:pt x="17514" y="13855"/>
                  <a:pt x="17630" y="13505"/>
                  <a:pt x="17747" y="13155"/>
                </a:cubicBezTo>
                <a:cubicBezTo>
                  <a:pt x="17903" y="12765"/>
                  <a:pt x="17981" y="12376"/>
                  <a:pt x="18058" y="11987"/>
                </a:cubicBezTo>
                <a:cubicBezTo>
                  <a:pt x="18136" y="11598"/>
                  <a:pt x="18136" y="11209"/>
                  <a:pt x="18136" y="10819"/>
                </a:cubicBezTo>
                <a:cubicBezTo>
                  <a:pt x="18136" y="10391"/>
                  <a:pt x="18136" y="10002"/>
                  <a:pt x="18058" y="9613"/>
                </a:cubicBezTo>
                <a:cubicBezTo>
                  <a:pt x="17981" y="9224"/>
                  <a:pt x="17903" y="8835"/>
                  <a:pt x="17747" y="8484"/>
                </a:cubicBezTo>
                <a:cubicBezTo>
                  <a:pt x="17630" y="8095"/>
                  <a:pt x="17514" y="7745"/>
                  <a:pt x="17319" y="7395"/>
                </a:cubicBezTo>
                <a:cubicBezTo>
                  <a:pt x="17124" y="7083"/>
                  <a:pt x="16930" y="6772"/>
                  <a:pt x="16696" y="6461"/>
                </a:cubicBezTo>
                <a:cubicBezTo>
                  <a:pt x="17397" y="5877"/>
                  <a:pt x="17397" y="5877"/>
                  <a:pt x="17397" y="5877"/>
                </a:cubicBezTo>
                <a:cubicBezTo>
                  <a:pt x="17630" y="6227"/>
                  <a:pt x="17864" y="6577"/>
                  <a:pt x="18058" y="6966"/>
                </a:cubicBezTo>
                <a:cubicBezTo>
                  <a:pt x="18253" y="7356"/>
                  <a:pt x="18409" y="7784"/>
                  <a:pt x="18564" y="8173"/>
                </a:cubicBezTo>
                <a:cubicBezTo>
                  <a:pt x="18720" y="8562"/>
                  <a:pt x="18837" y="8990"/>
                  <a:pt x="18915" y="9457"/>
                </a:cubicBezTo>
                <a:cubicBezTo>
                  <a:pt x="18992" y="9885"/>
                  <a:pt x="19031" y="10352"/>
                  <a:pt x="19031" y="10819"/>
                </a:cubicBezTo>
                <a:cubicBezTo>
                  <a:pt x="19031" y="11286"/>
                  <a:pt x="18992" y="11754"/>
                  <a:pt x="18915" y="12182"/>
                </a:cubicBezTo>
                <a:cubicBezTo>
                  <a:pt x="18837" y="12610"/>
                  <a:pt x="18720" y="13038"/>
                  <a:pt x="18564" y="13427"/>
                </a:cubicBezTo>
                <a:cubicBezTo>
                  <a:pt x="18409" y="13855"/>
                  <a:pt x="18253" y="14244"/>
                  <a:pt x="18058" y="14634"/>
                </a:cubicBezTo>
                <a:cubicBezTo>
                  <a:pt x="17864" y="15023"/>
                  <a:pt x="17630" y="15373"/>
                  <a:pt x="17397" y="15723"/>
                </a:cubicBezTo>
                <a:close/>
                <a:moveTo>
                  <a:pt x="19459" y="4359"/>
                </a:moveTo>
                <a:cubicBezTo>
                  <a:pt x="19810" y="4826"/>
                  <a:pt x="20121" y="5293"/>
                  <a:pt x="20394" y="5799"/>
                </a:cubicBezTo>
                <a:cubicBezTo>
                  <a:pt x="20666" y="6305"/>
                  <a:pt x="20861" y="6811"/>
                  <a:pt x="21055" y="7356"/>
                </a:cubicBezTo>
                <a:cubicBezTo>
                  <a:pt x="21250" y="7901"/>
                  <a:pt x="21405" y="8445"/>
                  <a:pt x="21483" y="9029"/>
                </a:cubicBezTo>
                <a:cubicBezTo>
                  <a:pt x="21561" y="9613"/>
                  <a:pt x="21600" y="10197"/>
                  <a:pt x="21600" y="10819"/>
                </a:cubicBezTo>
                <a:cubicBezTo>
                  <a:pt x="21600" y="11403"/>
                  <a:pt x="21561" y="12026"/>
                  <a:pt x="21483" y="12571"/>
                </a:cubicBezTo>
                <a:cubicBezTo>
                  <a:pt x="21405" y="13155"/>
                  <a:pt x="21250" y="13699"/>
                  <a:pt x="21055" y="14244"/>
                </a:cubicBezTo>
                <a:cubicBezTo>
                  <a:pt x="20861" y="14789"/>
                  <a:pt x="20666" y="15334"/>
                  <a:pt x="20394" y="15840"/>
                </a:cubicBezTo>
                <a:cubicBezTo>
                  <a:pt x="20121" y="16346"/>
                  <a:pt x="19810" y="16813"/>
                  <a:pt x="19459" y="17241"/>
                </a:cubicBezTo>
                <a:cubicBezTo>
                  <a:pt x="18759" y="16735"/>
                  <a:pt x="18759" y="16735"/>
                  <a:pt x="18759" y="16735"/>
                </a:cubicBezTo>
                <a:cubicBezTo>
                  <a:pt x="19070" y="16346"/>
                  <a:pt x="19343" y="15918"/>
                  <a:pt x="19615" y="15451"/>
                </a:cubicBezTo>
                <a:cubicBezTo>
                  <a:pt x="19849" y="14984"/>
                  <a:pt x="20082" y="14517"/>
                  <a:pt x="20238" y="14011"/>
                </a:cubicBezTo>
                <a:cubicBezTo>
                  <a:pt x="20394" y="13505"/>
                  <a:pt x="20510" y="12960"/>
                  <a:pt x="20627" y="12415"/>
                </a:cubicBezTo>
                <a:cubicBezTo>
                  <a:pt x="20705" y="11870"/>
                  <a:pt x="20744" y="11364"/>
                  <a:pt x="20744" y="10819"/>
                </a:cubicBezTo>
                <a:cubicBezTo>
                  <a:pt x="20744" y="10275"/>
                  <a:pt x="20705" y="9730"/>
                  <a:pt x="20627" y="9185"/>
                </a:cubicBezTo>
                <a:cubicBezTo>
                  <a:pt x="20510" y="8640"/>
                  <a:pt x="20394" y="8134"/>
                  <a:pt x="20238" y="7628"/>
                </a:cubicBezTo>
                <a:cubicBezTo>
                  <a:pt x="20082" y="7122"/>
                  <a:pt x="19849" y="6616"/>
                  <a:pt x="19615" y="6188"/>
                </a:cubicBezTo>
                <a:cubicBezTo>
                  <a:pt x="19343" y="5721"/>
                  <a:pt x="19070" y="5293"/>
                  <a:pt x="18759" y="4865"/>
                </a:cubicBezTo>
                <a:lnTo>
                  <a:pt x="19459" y="435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 name="Shape 3773">
            <a:extLst>
              <a:ext uri="{FF2B5EF4-FFF2-40B4-BE49-F238E27FC236}">
                <a16:creationId xmlns:a16="http://schemas.microsoft.com/office/drawing/2014/main" id="{7E5B505A-E142-4E59-9020-942F4AB55382}"/>
              </a:ext>
            </a:extLst>
          </p:cNvPr>
          <p:cNvSpPr/>
          <p:nvPr/>
        </p:nvSpPr>
        <p:spPr>
          <a:xfrm>
            <a:off x="6720289" y="1622926"/>
            <a:ext cx="910850" cy="410777"/>
          </a:xfrm>
          <a:custGeom>
            <a:avLst/>
            <a:gdLst/>
            <a:ahLst/>
            <a:cxnLst>
              <a:cxn ang="0">
                <a:pos x="wd2" y="hd2"/>
              </a:cxn>
              <a:cxn ang="5400000">
                <a:pos x="wd2" y="hd2"/>
              </a:cxn>
              <a:cxn ang="10800000">
                <a:pos x="wd2" y="hd2"/>
              </a:cxn>
              <a:cxn ang="16200000">
                <a:pos x="wd2" y="hd2"/>
              </a:cxn>
            </a:cxnLst>
            <a:rect l="0" t="0" r="r" b="b"/>
            <a:pathLst>
              <a:path w="21600" h="21600" extrusionOk="0">
                <a:moveTo>
                  <a:pt x="16742" y="0"/>
                </a:moveTo>
                <a:cubicBezTo>
                  <a:pt x="17422" y="0"/>
                  <a:pt x="18070" y="289"/>
                  <a:pt x="18653" y="867"/>
                </a:cubicBezTo>
                <a:cubicBezTo>
                  <a:pt x="19236" y="1373"/>
                  <a:pt x="19754" y="2167"/>
                  <a:pt x="20175" y="3179"/>
                </a:cubicBezTo>
                <a:cubicBezTo>
                  <a:pt x="20628" y="4118"/>
                  <a:pt x="20952" y="5274"/>
                  <a:pt x="21211" y="6574"/>
                </a:cubicBezTo>
                <a:cubicBezTo>
                  <a:pt x="21470" y="7874"/>
                  <a:pt x="21600" y="9319"/>
                  <a:pt x="21600" y="10836"/>
                </a:cubicBezTo>
                <a:cubicBezTo>
                  <a:pt x="21600" y="12353"/>
                  <a:pt x="21470" y="13726"/>
                  <a:pt x="21211" y="15026"/>
                </a:cubicBezTo>
                <a:cubicBezTo>
                  <a:pt x="20952" y="16399"/>
                  <a:pt x="20628" y="17482"/>
                  <a:pt x="20175" y="18421"/>
                </a:cubicBezTo>
                <a:cubicBezTo>
                  <a:pt x="19754" y="19433"/>
                  <a:pt x="19236" y="20227"/>
                  <a:pt x="18653" y="20805"/>
                </a:cubicBezTo>
                <a:cubicBezTo>
                  <a:pt x="18070" y="21383"/>
                  <a:pt x="17422" y="21600"/>
                  <a:pt x="16742" y="21600"/>
                </a:cubicBezTo>
                <a:cubicBezTo>
                  <a:pt x="4858" y="21600"/>
                  <a:pt x="4858" y="21600"/>
                  <a:pt x="4858" y="21600"/>
                </a:cubicBezTo>
                <a:cubicBezTo>
                  <a:pt x="4178" y="21600"/>
                  <a:pt x="3562" y="21383"/>
                  <a:pt x="2947" y="20805"/>
                </a:cubicBezTo>
                <a:cubicBezTo>
                  <a:pt x="2364" y="20227"/>
                  <a:pt x="1878" y="19433"/>
                  <a:pt x="1457" y="18421"/>
                </a:cubicBezTo>
                <a:cubicBezTo>
                  <a:pt x="1004" y="17482"/>
                  <a:pt x="648" y="16399"/>
                  <a:pt x="389" y="15026"/>
                </a:cubicBezTo>
                <a:cubicBezTo>
                  <a:pt x="130" y="13726"/>
                  <a:pt x="0" y="12353"/>
                  <a:pt x="0" y="10836"/>
                </a:cubicBezTo>
                <a:cubicBezTo>
                  <a:pt x="0" y="9319"/>
                  <a:pt x="130" y="7874"/>
                  <a:pt x="389" y="6574"/>
                </a:cubicBezTo>
                <a:cubicBezTo>
                  <a:pt x="648" y="5274"/>
                  <a:pt x="1004" y="4118"/>
                  <a:pt x="1457" y="3179"/>
                </a:cubicBezTo>
                <a:cubicBezTo>
                  <a:pt x="1878" y="2167"/>
                  <a:pt x="2364" y="1373"/>
                  <a:pt x="2947" y="867"/>
                </a:cubicBezTo>
                <a:cubicBezTo>
                  <a:pt x="3562" y="289"/>
                  <a:pt x="4178" y="0"/>
                  <a:pt x="4858" y="0"/>
                </a:cubicBezTo>
                <a:cubicBezTo>
                  <a:pt x="5538" y="0"/>
                  <a:pt x="6153" y="289"/>
                  <a:pt x="6768" y="867"/>
                </a:cubicBezTo>
                <a:cubicBezTo>
                  <a:pt x="7351" y="1373"/>
                  <a:pt x="7869" y="2167"/>
                  <a:pt x="8323" y="3179"/>
                </a:cubicBezTo>
                <a:cubicBezTo>
                  <a:pt x="8744" y="4118"/>
                  <a:pt x="9067" y="5274"/>
                  <a:pt x="9327" y="6574"/>
                </a:cubicBezTo>
                <a:cubicBezTo>
                  <a:pt x="9586" y="7874"/>
                  <a:pt x="9715" y="9319"/>
                  <a:pt x="9715" y="10836"/>
                </a:cubicBezTo>
                <a:cubicBezTo>
                  <a:pt x="9715" y="11847"/>
                  <a:pt x="9650" y="12787"/>
                  <a:pt x="9553" y="13654"/>
                </a:cubicBezTo>
                <a:cubicBezTo>
                  <a:pt x="9424" y="14520"/>
                  <a:pt x="9262" y="15387"/>
                  <a:pt x="9067" y="16182"/>
                </a:cubicBezTo>
                <a:cubicBezTo>
                  <a:pt x="8873" y="16977"/>
                  <a:pt x="8646" y="17699"/>
                  <a:pt x="8355" y="18421"/>
                </a:cubicBezTo>
                <a:cubicBezTo>
                  <a:pt x="8064" y="19072"/>
                  <a:pt x="7740" y="19577"/>
                  <a:pt x="7384" y="20011"/>
                </a:cubicBezTo>
                <a:cubicBezTo>
                  <a:pt x="14216" y="20011"/>
                  <a:pt x="14216" y="20011"/>
                  <a:pt x="14216" y="20011"/>
                </a:cubicBezTo>
                <a:cubicBezTo>
                  <a:pt x="13860" y="19577"/>
                  <a:pt x="13536" y="19072"/>
                  <a:pt x="13245" y="18421"/>
                </a:cubicBezTo>
                <a:cubicBezTo>
                  <a:pt x="12986" y="17699"/>
                  <a:pt x="12727" y="16977"/>
                  <a:pt x="12533" y="16182"/>
                </a:cubicBezTo>
                <a:cubicBezTo>
                  <a:pt x="12338" y="15387"/>
                  <a:pt x="12176" y="14520"/>
                  <a:pt x="12079" y="13654"/>
                </a:cubicBezTo>
                <a:cubicBezTo>
                  <a:pt x="11950" y="12787"/>
                  <a:pt x="11917" y="11847"/>
                  <a:pt x="11917" y="10836"/>
                </a:cubicBezTo>
                <a:cubicBezTo>
                  <a:pt x="11917" y="9319"/>
                  <a:pt x="12014" y="7874"/>
                  <a:pt x="12273" y="6574"/>
                </a:cubicBezTo>
                <a:cubicBezTo>
                  <a:pt x="12533" y="5274"/>
                  <a:pt x="12856" y="4118"/>
                  <a:pt x="13277" y="3179"/>
                </a:cubicBezTo>
                <a:cubicBezTo>
                  <a:pt x="13731" y="2167"/>
                  <a:pt x="14249" y="1373"/>
                  <a:pt x="14864" y="867"/>
                </a:cubicBezTo>
                <a:cubicBezTo>
                  <a:pt x="15447" y="289"/>
                  <a:pt x="16062" y="0"/>
                  <a:pt x="16742" y="0"/>
                </a:cubicBezTo>
                <a:close/>
                <a:moveTo>
                  <a:pt x="712" y="10836"/>
                </a:moveTo>
                <a:cubicBezTo>
                  <a:pt x="712" y="12064"/>
                  <a:pt x="842" y="13292"/>
                  <a:pt x="1069" y="14376"/>
                </a:cubicBezTo>
                <a:cubicBezTo>
                  <a:pt x="1295" y="15532"/>
                  <a:pt x="1587" y="16471"/>
                  <a:pt x="1943" y="17338"/>
                </a:cubicBezTo>
                <a:cubicBezTo>
                  <a:pt x="2332" y="18205"/>
                  <a:pt x="2753" y="18855"/>
                  <a:pt x="3271" y="19361"/>
                </a:cubicBezTo>
                <a:cubicBezTo>
                  <a:pt x="3757" y="19794"/>
                  <a:pt x="4307" y="20011"/>
                  <a:pt x="4858" y="20011"/>
                </a:cubicBezTo>
                <a:cubicBezTo>
                  <a:pt x="5440" y="20011"/>
                  <a:pt x="5991" y="19794"/>
                  <a:pt x="6477" y="19361"/>
                </a:cubicBezTo>
                <a:cubicBezTo>
                  <a:pt x="6963" y="18855"/>
                  <a:pt x="7416" y="18205"/>
                  <a:pt x="7804" y="17338"/>
                </a:cubicBezTo>
                <a:cubicBezTo>
                  <a:pt x="8161" y="16471"/>
                  <a:pt x="8452" y="15532"/>
                  <a:pt x="8679" y="14376"/>
                </a:cubicBezTo>
                <a:cubicBezTo>
                  <a:pt x="8873" y="13292"/>
                  <a:pt x="9003" y="12064"/>
                  <a:pt x="9003" y="10836"/>
                </a:cubicBezTo>
                <a:cubicBezTo>
                  <a:pt x="9003" y="9536"/>
                  <a:pt x="8873" y="8380"/>
                  <a:pt x="8679" y="7224"/>
                </a:cubicBezTo>
                <a:cubicBezTo>
                  <a:pt x="8452" y="6140"/>
                  <a:pt x="8161" y="5129"/>
                  <a:pt x="7804" y="4334"/>
                </a:cubicBezTo>
                <a:cubicBezTo>
                  <a:pt x="7416" y="3468"/>
                  <a:pt x="6963" y="2745"/>
                  <a:pt x="6477" y="2312"/>
                </a:cubicBezTo>
                <a:cubicBezTo>
                  <a:pt x="5991" y="1806"/>
                  <a:pt x="5440" y="1589"/>
                  <a:pt x="4858" y="1589"/>
                </a:cubicBezTo>
                <a:cubicBezTo>
                  <a:pt x="4307" y="1589"/>
                  <a:pt x="3757" y="1806"/>
                  <a:pt x="3271" y="2312"/>
                </a:cubicBezTo>
                <a:cubicBezTo>
                  <a:pt x="2753" y="2745"/>
                  <a:pt x="2332" y="3468"/>
                  <a:pt x="1943" y="4334"/>
                </a:cubicBezTo>
                <a:cubicBezTo>
                  <a:pt x="1587" y="5129"/>
                  <a:pt x="1295" y="6140"/>
                  <a:pt x="1069" y="7224"/>
                </a:cubicBezTo>
                <a:cubicBezTo>
                  <a:pt x="842" y="8380"/>
                  <a:pt x="712" y="9536"/>
                  <a:pt x="712" y="10836"/>
                </a:cubicBezTo>
                <a:close/>
                <a:moveTo>
                  <a:pt x="16742" y="20011"/>
                </a:moveTo>
                <a:cubicBezTo>
                  <a:pt x="17325" y="20011"/>
                  <a:pt x="17843" y="19794"/>
                  <a:pt x="18362" y="19361"/>
                </a:cubicBezTo>
                <a:cubicBezTo>
                  <a:pt x="18847" y="18855"/>
                  <a:pt x="19301" y="18205"/>
                  <a:pt x="19657" y="17338"/>
                </a:cubicBezTo>
                <a:cubicBezTo>
                  <a:pt x="20013" y="16471"/>
                  <a:pt x="20305" y="15532"/>
                  <a:pt x="20531" y="14376"/>
                </a:cubicBezTo>
                <a:cubicBezTo>
                  <a:pt x="20758" y="13292"/>
                  <a:pt x="20888" y="12064"/>
                  <a:pt x="20888" y="10836"/>
                </a:cubicBezTo>
                <a:cubicBezTo>
                  <a:pt x="20888" y="9536"/>
                  <a:pt x="20758" y="8380"/>
                  <a:pt x="20531" y="7224"/>
                </a:cubicBezTo>
                <a:cubicBezTo>
                  <a:pt x="20305" y="6140"/>
                  <a:pt x="20013" y="5129"/>
                  <a:pt x="19657" y="4334"/>
                </a:cubicBezTo>
                <a:cubicBezTo>
                  <a:pt x="19301" y="3468"/>
                  <a:pt x="18847" y="2745"/>
                  <a:pt x="18362" y="2312"/>
                </a:cubicBezTo>
                <a:cubicBezTo>
                  <a:pt x="17843" y="1806"/>
                  <a:pt x="17325" y="1589"/>
                  <a:pt x="16742" y="1589"/>
                </a:cubicBezTo>
                <a:cubicBezTo>
                  <a:pt x="16160" y="1589"/>
                  <a:pt x="15609" y="1806"/>
                  <a:pt x="15123" y="2312"/>
                </a:cubicBezTo>
                <a:cubicBezTo>
                  <a:pt x="14637" y="2745"/>
                  <a:pt x="14184" y="3468"/>
                  <a:pt x="13796" y="4334"/>
                </a:cubicBezTo>
                <a:cubicBezTo>
                  <a:pt x="13439" y="5129"/>
                  <a:pt x="13148" y="6140"/>
                  <a:pt x="12921" y="7224"/>
                </a:cubicBezTo>
                <a:cubicBezTo>
                  <a:pt x="12727" y="8380"/>
                  <a:pt x="12630" y="9536"/>
                  <a:pt x="12630" y="10836"/>
                </a:cubicBezTo>
                <a:cubicBezTo>
                  <a:pt x="12630" y="12064"/>
                  <a:pt x="12727" y="13292"/>
                  <a:pt x="12921" y="14376"/>
                </a:cubicBezTo>
                <a:cubicBezTo>
                  <a:pt x="13148" y="15532"/>
                  <a:pt x="13439" y="16471"/>
                  <a:pt x="13796" y="17338"/>
                </a:cubicBezTo>
                <a:cubicBezTo>
                  <a:pt x="14184" y="18205"/>
                  <a:pt x="14637" y="18855"/>
                  <a:pt x="15123" y="19361"/>
                </a:cubicBezTo>
                <a:cubicBezTo>
                  <a:pt x="15609" y="19794"/>
                  <a:pt x="16160" y="20011"/>
                  <a:pt x="16742" y="2001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 name="Shape 3774">
            <a:extLst>
              <a:ext uri="{FF2B5EF4-FFF2-40B4-BE49-F238E27FC236}">
                <a16:creationId xmlns:a16="http://schemas.microsoft.com/office/drawing/2014/main" id="{2054CC65-1FAA-439B-B51C-C027D3986745}"/>
              </a:ext>
            </a:extLst>
          </p:cNvPr>
          <p:cNvSpPr/>
          <p:nvPr/>
        </p:nvSpPr>
        <p:spPr>
          <a:xfrm>
            <a:off x="8614548" y="1569345"/>
            <a:ext cx="850126" cy="517935"/>
          </a:xfrm>
          <a:custGeom>
            <a:avLst/>
            <a:gdLst/>
            <a:ahLst/>
            <a:cxnLst>
              <a:cxn ang="0">
                <a:pos x="wd2" y="hd2"/>
              </a:cxn>
              <a:cxn ang="5400000">
                <a:pos x="wd2" y="hd2"/>
              </a:cxn>
              <a:cxn ang="10800000">
                <a:pos x="wd2" y="hd2"/>
              </a:cxn>
              <a:cxn ang="16200000">
                <a:pos x="wd2" y="hd2"/>
              </a:cxn>
            </a:cxnLst>
            <a:rect l="0" t="0" r="r" b="b"/>
            <a:pathLst>
              <a:path w="21600" h="21600" extrusionOk="0">
                <a:moveTo>
                  <a:pt x="19624" y="2521"/>
                </a:moveTo>
                <a:cubicBezTo>
                  <a:pt x="21600" y="2521"/>
                  <a:pt x="21600" y="2521"/>
                  <a:pt x="21600" y="2521"/>
                </a:cubicBezTo>
                <a:cubicBezTo>
                  <a:pt x="21600" y="19079"/>
                  <a:pt x="21600" y="19079"/>
                  <a:pt x="21600" y="19079"/>
                </a:cubicBezTo>
                <a:cubicBezTo>
                  <a:pt x="19693" y="19079"/>
                  <a:pt x="19693" y="19079"/>
                  <a:pt x="19693" y="19079"/>
                </a:cubicBezTo>
                <a:cubicBezTo>
                  <a:pt x="14631" y="14094"/>
                  <a:pt x="14631" y="14094"/>
                  <a:pt x="14631" y="14094"/>
                </a:cubicBezTo>
                <a:cubicBezTo>
                  <a:pt x="14631" y="19709"/>
                  <a:pt x="14631" y="19709"/>
                  <a:pt x="14631" y="19709"/>
                </a:cubicBezTo>
                <a:cubicBezTo>
                  <a:pt x="14631" y="19996"/>
                  <a:pt x="14596" y="20225"/>
                  <a:pt x="14562" y="20454"/>
                </a:cubicBezTo>
                <a:cubicBezTo>
                  <a:pt x="14492" y="20683"/>
                  <a:pt x="14423" y="20912"/>
                  <a:pt x="14319" y="21084"/>
                </a:cubicBezTo>
                <a:cubicBezTo>
                  <a:pt x="14215" y="21256"/>
                  <a:pt x="14076" y="21371"/>
                  <a:pt x="13938" y="21485"/>
                </a:cubicBezTo>
                <a:cubicBezTo>
                  <a:pt x="13799" y="21600"/>
                  <a:pt x="13660" y="21600"/>
                  <a:pt x="13522" y="21600"/>
                </a:cubicBezTo>
                <a:cubicBezTo>
                  <a:pt x="1179" y="21600"/>
                  <a:pt x="1179" y="21600"/>
                  <a:pt x="1179" y="21600"/>
                </a:cubicBezTo>
                <a:cubicBezTo>
                  <a:pt x="1005" y="21600"/>
                  <a:pt x="867" y="21600"/>
                  <a:pt x="728" y="21485"/>
                </a:cubicBezTo>
                <a:cubicBezTo>
                  <a:pt x="589" y="21371"/>
                  <a:pt x="451" y="21256"/>
                  <a:pt x="381" y="21084"/>
                </a:cubicBezTo>
                <a:cubicBezTo>
                  <a:pt x="243" y="20912"/>
                  <a:pt x="173" y="20683"/>
                  <a:pt x="104" y="20454"/>
                </a:cubicBezTo>
                <a:cubicBezTo>
                  <a:pt x="35" y="20225"/>
                  <a:pt x="0" y="19996"/>
                  <a:pt x="0" y="19709"/>
                </a:cubicBezTo>
                <a:cubicBezTo>
                  <a:pt x="0" y="1948"/>
                  <a:pt x="0" y="1948"/>
                  <a:pt x="0" y="1948"/>
                </a:cubicBezTo>
                <a:cubicBezTo>
                  <a:pt x="0" y="1662"/>
                  <a:pt x="35" y="1375"/>
                  <a:pt x="104" y="1146"/>
                </a:cubicBezTo>
                <a:cubicBezTo>
                  <a:pt x="173" y="917"/>
                  <a:pt x="243" y="688"/>
                  <a:pt x="381" y="516"/>
                </a:cubicBezTo>
                <a:cubicBezTo>
                  <a:pt x="451" y="344"/>
                  <a:pt x="589" y="229"/>
                  <a:pt x="728" y="115"/>
                </a:cubicBezTo>
                <a:cubicBezTo>
                  <a:pt x="867" y="57"/>
                  <a:pt x="1005" y="0"/>
                  <a:pt x="1179" y="0"/>
                </a:cubicBezTo>
                <a:cubicBezTo>
                  <a:pt x="13522" y="0"/>
                  <a:pt x="13522" y="0"/>
                  <a:pt x="13522" y="0"/>
                </a:cubicBezTo>
                <a:cubicBezTo>
                  <a:pt x="13660" y="0"/>
                  <a:pt x="13799" y="57"/>
                  <a:pt x="13938" y="115"/>
                </a:cubicBezTo>
                <a:cubicBezTo>
                  <a:pt x="14076" y="229"/>
                  <a:pt x="14215" y="344"/>
                  <a:pt x="14319" y="516"/>
                </a:cubicBezTo>
                <a:cubicBezTo>
                  <a:pt x="14423" y="688"/>
                  <a:pt x="14492" y="917"/>
                  <a:pt x="14562" y="1146"/>
                </a:cubicBezTo>
                <a:cubicBezTo>
                  <a:pt x="14596" y="1375"/>
                  <a:pt x="14631" y="1662"/>
                  <a:pt x="14631" y="1948"/>
                </a:cubicBezTo>
                <a:cubicBezTo>
                  <a:pt x="14631" y="7448"/>
                  <a:pt x="14631" y="7448"/>
                  <a:pt x="14631" y="7448"/>
                </a:cubicBezTo>
                <a:lnTo>
                  <a:pt x="19624" y="2521"/>
                </a:lnTo>
                <a:close/>
                <a:moveTo>
                  <a:pt x="13868" y="19709"/>
                </a:moveTo>
                <a:cubicBezTo>
                  <a:pt x="13868" y="1948"/>
                  <a:pt x="13868" y="1948"/>
                  <a:pt x="13868" y="1948"/>
                </a:cubicBezTo>
                <a:cubicBezTo>
                  <a:pt x="13868" y="1719"/>
                  <a:pt x="13834" y="1547"/>
                  <a:pt x="13764" y="1432"/>
                </a:cubicBezTo>
                <a:cubicBezTo>
                  <a:pt x="13695" y="1318"/>
                  <a:pt x="13591" y="1260"/>
                  <a:pt x="13522" y="1260"/>
                </a:cubicBezTo>
                <a:cubicBezTo>
                  <a:pt x="1179" y="1260"/>
                  <a:pt x="1179" y="1260"/>
                  <a:pt x="1179" y="1260"/>
                </a:cubicBezTo>
                <a:cubicBezTo>
                  <a:pt x="1075" y="1260"/>
                  <a:pt x="971" y="1318"/>
                  <a:pt x="901" y="1432"/>
                </a:cubicBezTo>
                <a:cubicBezTo>
                  <a:pt x="832" y="1547"/>
                  <a:pt x="797" y="1719"/>
                  <a:pt x="797" y="1948"/>
                </a:cubicBezTo>
                <a:cubicBezTo>
                  <a:pt x="797" y="19709"/>
                  <a:pt x="797" y="19709"/>
                  <a:pt x="797" y="19709"/>
                </a:cubicBezTo>
                <a:cubicBezTo>
                  <a:pt x="797" y="19881"/>
                  <a:pt x="832" y="20053"/>
                  <a:pt x="901" y="20168"/>
                </a:cubicBezTo>
                <a:cubicBezTo>
                  <a:pt x="971" y="20282"/>
                  <a:pt x="1075" y="20340"/>
                  <a:pt x="1179" y="20340"/>
                </a:cubicBezTo>
                <a:cubicBezTo>
                  <a:pt x="13522" y="20340"/>
                  <a:pt x="13522" y="20340"/>
                  <a:pt x="13522" y="20340"/>
                </a:cubicBezTo>
                <a:cubicBezTo>
                  <a:pt x="13591" y="20340"/>
                  <a:pt x="13695" y="20282"/>
                  <a:pt x="13764" y="20168"/>
                </a:cubicBezTo>
                <a:cubicBezTo>
                  <a:pt x="13834" y="20053"/>
                  <a:pt x="13868" y="19881"/>
                  <a:pt x="13868" y="19709"/>
                </a:cubicBezTo>
                <a:close/>
                <a:moveTo>
                  <a:pt x="20837" y="17819"/>
                </a:moveTo>
                <a:cubicBezTo>
                  <a:pt x="20837" y="3781"/>
                  <a:pt x="20837" y="3781"/>
                  <a:pt x="20837" y="3781"/>
                </a:cubicBezTo>
                <a:cubicBezTo>
                  <a:pt x="19832" y="3781"/>
                  <a:pt x="19832" y="3781"/>
                  <a:pt x="19832" y="3781"/>
                </a:cubicBezTo>
                <a:cubicBezTo>
                  <a:pt x="14631" y="8938"/>
                  <a:pt x="14631" y="8938"/>
                  <a:pt x="14631" y="8938"/>
                </a:cubicBezTo>
                <a:cubicBezTo>
                  <a:pt x="14631" y="12605"/>
                  <a:pt x="14631" y="12605"/>
                  <a:pt x="14631" y="12605"/>
                </a:cubicBezTo>
                <a:cubicBezTo>
                  <a:pt x="19936" y="17819"/>
                  <a:pt x="19936" y="17819"/>
                  <a:pt x="19936" y="17819"/>
                </a:cubicBezTo>
                <a:lnTo>
                  <a:pt x="20837" y="1781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 name="Shape 3775">
            <a:extLst>
              <a:ext uri="{FF2B5EF4-FFF2-40B4-BE49-F238E27FC236}">
                <a16:creationId xmlns:a16="http://schemas.microsoft.com/office/drawing/2014/main" id="{EE473AF7-12D4-4A5D-8F77-F7FCE0C3B091}"/>
              </a:ext>
            </a:extLst>
          </p:cNvPr>
          <p:cNvSpPr/>
          <p:nvPr/>
        </p:nvSpPr>
        <p:spPr>
          <a:xfrm>
            <a:off x="10539162" y="1465759"/>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375"/>
                  <a:pt x="17434" y="2184"/>
                  <a:pt x="18404" y="3155"/>
                </a:cubicBezTo>
                <a:cubicBezTo>
                  <a:pt x="19416" y="4126"/>
                  <a:pt x="20184" y="5299"/>
                  <a:pt x="20751" y="6593"/>
                </a:cubicBezTo>
                <a:cubicBezTo>
                  <a:pt x="21317" y="7928"/>
                  <a:pt x="21600" y="9303"/>
                  <a:pt x="21600" y="10800"/>
                </a:cubicBezTo>
                <a:cubicBezTo>
                  <a:pt x="21600" y="12256"/>
                  <a:pt x="21317" y="13672"/>
                  <a:pt x="20751" y="14966"/>
                </a:cubicBezTo>
                <a:cubicBezTo>
                  <a:pt x="20184" y="16301"/>
                  <a:pt x="19416" y="17434"/>
                  <a:pt x="18404" y="18404"/>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04"/>
                </a:cubicBezTo>
                <a:cubicBezTo>
                  <a:pt x="2184" y="17434"/>
                  <a:pt x="1375" y="16301"/>
                  <a:pt x="849" y="14966"/>
                </a:cubicBezTo>
                <a:cubicBezTo>
                  <a:pt x="283" y="13672"/>
                  <a:pt x="0" y="12256"/>
                  <a:pt x="0" y="10800"/>
                </a:cubicBezTo>
                <a:cubicBezTo>
                  <a:pt x="0" y="9303"/>
                  <a:pt x="283" y="7928"/>
                  <a:pt x="849" y="6593"/>
                </a:cubicBezTo>
                <a:cubicBezTo>
                  <a:pt x="1375" y="5299"/>
                  <a:pt x="2184" y="4126"/>
                  <a:pt x="3155" y="3155"/>
                </a:cubicBezTo>
                <a:cubicBezTo>
                  <a:pt x="4126" y="2184"/>
                  <a:pt x="5299" y="1375"/>
                  <a:pt x="6593" y="849"/>
                </a:cubicBezTo>
                <a:cubicBezTo>
                  <a:pt x="7928" y="283"/>
                  <a:pt x="9303" y="0"/>
                  <a:pt x="10800" y="0"/>
                </a:cubicBezTo>
                <a:close/>
                <a:moveTo>
                  <a:pt x="10800" y="890"/>
                </a:moveTo>
                <a:cubicBezTo>
                  <a:pt x="9425" y="890"/>
                  <a:pt x="8130" y="1133"/>
                  <a:pt x="6957" y="1658"/>
                </a:cubicBezTo>
                <a:cubicBezTo>
                  <a:pt x="5744" y="2184"/>
                  <a:pt x="4692" y="2912"/>
                  <a:pt x="3762" y="3802"/>
                </a:cubicBezTo>
                <a:cubicBezTo>
                  <a:pt x="2912" y="4692"/>
                  <a:pt x="2184" y="5744"/>
                  <a:pt x="1658" y="6957"/>
                </a:cubicBezTo>
                <a:cubicBezTo>
                  <a:pt x="1133" y="8130"/>
                  <a:pt x="890" y="9425"/>
                  <a:pt x="890" y="10800"/>
                </a:cubicBezTo>
                <a:cubicBezTo>
                  <a:pt x="890" y="11366"/>
                  <a:pt x="930" y="11973"/>
                  <a:pt x="1052" y="12539"/>
                </a:cubicBezTo>
                <a:cubicBezTo>
                  <a:pt x="1133" y="13146"/>
                  <a:pt x="1294" y="13672"/>
                  <a:pt x="1537" y="14198"/>
                </a:cubicBezTo>
                <a:cubicBezTo>
                  <a:pt x="1739" y="14764"/>
                  <a:pt x="1982" y="15290"/>
                  <a:pt x="2265" y="15775"/>
                </a:cubicBezTo>
                <a:cubicBezTo>
                  <a:pt x="2548" y="16301"/>
                  <a:pt x="2872" y="16746"/>
                  <a:pt x="3236" y="17151"/>
                </a:cubicBezTo>
                <a:cubicBezTo>
                  <a:pt x="3479" y="17070"/>
                  <a:pt x="3762" y="16948"/>
                  <a:pt x="4166" y="16787"/>
                </a:cubicBezTo>
                <a:cubicBezTo>
                  <a:pt x="4530" y="16665"/>
                  <a:pt x="4935" y="16503"/>
                  <a:pt x="5380" y="16301"/>
                </a:cubicBezTo>
                <a:cubicBezTo>
                  <a:pt x="5825" y="16180"/>
                  <a:pt x="6270" y="16018"/>
                  <a:pt x="6715" y="15856"/>
                </a:cubicBezTo>
                <a:cubicBezTo>
                  <a:pt x="7200" y="15694"/>
                  <a:pt x="7604" y="15573"/>
                  <a:pt x="8009" y="15492"/>
                </a:cubicBezTo>
                <a:cubicBezTo>
                  <a:pt x="8049" y="15452"/>
                  <a:pt x="8049" y="15411"/>
                  <a:pt x="8090" y="15371"/>
                </a:cubicBezTo>
                <a:cubicBezTo>
                  <a:pt x="8090" y="15330"/>
                  <a:pt x="8090" y="15169"/>
                  <a:pt x="8090" y="14885"/>
                </a:cubicBezTo>
                <a:cubicBezTo>
                  <a:pt x="8090" y="14643"/>
                  <a:pt x="8090" y="14440"/>
                  <a:pt x="8049" y="14198"/>
                </a:cubicBezTo>
                <a:cubicBezTo>
                  <a:pt x="8009" y="13996"/>
                  <a:pt x="7969" y="13834"/>
                  <a:pt x="7888" y="13672"/>
                </a:cubicBezTo>
                <a:cubicBezTo>
                  <a:pt x="7807" y="13510"/>
                  <a:pt x="7726" y="13267"/>
                  <a:pt x="7645" y="12944"/>
                </a:cubicBezTo>
                <a:cubicBezTo>
                  <a:pt x="7524" y="12620"/>
                  <a:pt x="7443" y="12337"/>
                  <a:pt x="7402" y="12054"/>
                </a:cubicBezTo>
                <a:cubicBezTo>
                  <a:pt x="7321" y="11892"/>
                  <a:pt x="7200" y="11690"/>
                  <a:pt x="7079" y="11447"/>
                </a:cubicBezTo>
                <a:cubicBezTo>
                  <a:pt x="6957" y="11164"/>
                  <a:pt x="6836" y="10840"/>
                  <a:pt x="6715" y="10355"/>
                </a:cubicBezTo>
                <a:cubicBezTo>
                  <a:pt x="6674" y="9951"/>
                  <a:pt x="6634" y="9627"/>
                  <a:pt x="6634" y="9425"/>
                </a:cubicBezTo>
                <a:cubicBezTo>
                  <a:pt x="6674" y="9263"/>
                  <a:pt x="6715" y="9061"/>
                  <a:pt x="6715" y="8899"/>
                </a:cubicBezTo>
                <a:cubicBezTo>
                  <a:pt x="6755" y="8899"/>
                  <a:pt x="6796" y="8858"/>
                  <a:pt x="6796" y="8858"/>
                </a:cubicBezTo>
                <a:cubicBezTo>
                  <a:pt x="6836" y="8737"/>
                  <a:pt x="6836" y="8454"/>
                  <a:pt x="6796" y="8049"/>
                </a:cubicBezTo>
                <a:cubicBezTo>
                  <a:pt x="6755" y="7645"/>
                  <a:pt x="6715" y="7200"/>
                  <a:pt x="6634" y="6796"/>
                </a:cubicBezTo>
                <a:cubicBezTo>
                  <a:pt x="6593" y="6553"/>
                  <a:pt x="6634" y="6148"/>
                  <a:pt x="6715" y="5663"/>
                </a:cubicBezTo>
                <a:cubicBezTo>
                  <a:pt x="6796" y="5137"/>
                  <a:pt x="7038" y="4652"/>
                  <a:pt x="7402" y="4166"/>
                </a:cubicBezTo>
                <a:cubicBezTo>
                  <a:pt x="7524" y="4004"/>
                  <a:pt x="7645" y="3843"/>
                  <a:pt x="7847" y="3681"/>
                </a:cubicBezTo>
                <a:cubicBezTo>
                  <a:pt x="8009" y="3519"/>
                  <a:pt x="8211" y="3357"/>
                  <a:pt x="8454" y="3236"/>
                </a:cubicBezTo>
                <a:cubicBezTo>
                  <a:pt x="8697" y="3115"/>
                  <a:pt x="8980" y="2993"/>
                  <a:pt x="9303" y="2872"/>
                </a:cubicBezTo>
                <a:cubicBezTo>
                  <a:pt x="9627" y="2791"/>
                  <a:pt x="9991" y="2710"/>
                  <a:pt x="10436" y="2670"/>
                </a:cubicBezTo>
                <a:cubicBezTo>
                  <a:pt x="11326" y="2670"/>
                  <a:pt x="11326" y="2670"/>
                  <a:pt x="11326" y="2670"/>
                </a:cubicBezTo>
                <a:cubicBezTo>
                  <a:pt x="11730" y="2710"/>
                  <a:pt x="12094" y="2791"/>
                  <a:pt x="12418" y="2872"/>
                </a:cubicBezTo>
                <a:cubicBezTo>
                  <a:pt x="12742" y="2993"/>
                  <a:pt x="13025" y="3115"/>
                  <a:pt x="13267" y="3236"/>
                </a:cubicBezTo>
                <a:cubicBezTo>
                  <a:pt x="13510" y="3357"/>
                  <a:pt x="13712" y="3519"/>
                  <a:pt x="13874" y="3681"/>
                </a:cubicBezTo>
                <a:cubicBezTo>
                  <a:pt x="14076" y="3843"/>
                  <a:pt x="14238" y="4004"/>
                  <a:pt x="14360" y="4166"/>
                </a:cubicBezTo>
                <a:cubicBezTo>
                  <a:pt x="14724" y="4652"/>
                  <a:pt x="14966" y="5137"/>
                  <a:pt x="15047" y="5663"/>
                </a:cubicBezTo>
                <a:cubicBezTo>
                  <a:pt x="15169" y="6148"/>
                  <a:pt x="15169" y="6553"/>
                  <a:pt x="15088" y="6796"/>
                </a:cubicBezTo>
                <a:cubicBezTo>
                  <a:pt x="15047" y="7200"/>
                  <a:pt x="15007" y="7645"/>
                  <a:pt x="14966" y="8049"/>
                </a:cubicBezTo>
                <a:cubicBezTo>
                  <a:pt x="14966" y="8454"/>
                  <a:pt x="14966" y="8737"/>
                  <a:pt x="14966" y="8858"/>
                </a:cubicBezTo>
                <a:cubicBezTo>
                  <a:pt x="15007" y="8899"/>
                  <a:pt x="15007" y="8899"/>
                  <a:pt x="15007" y="8899"/>
                </a:cubicBezTo>
                <a:cubicBezTo>
                  <a:pt x="15088" y="9061"/>
                  <a:pt x="15128" y="9263"/>
                  <a:pt x="15128" y="9425"/>
                </a:cubicBezTo>
                <a:cubicBezTo>
                  <a:pt x="15169" y="9627"/>
                  <a:pt x="15088" y="9951"/>
                  <a:pt x="15007" y="10355"/>
                </a:cubicBezTo>
                <a:cubicBezTo>
                  <a:pt x="14926" y="10840"/>
                  <a:pt x="14804" y="11164"/>
                  <a:pt x="14683" y="11447"/>
                </a:cubicBezTo>
                <a:cubicBezTo>
                  <a:pt x="14562" y="11690"/>
                  <a:pt x="14440" y="11892"/>
                  <a:pt x="14319" y="12054"/>
                </a:cubicBezTo>
                <a:cubicBezTo>
                  <a:pt x="14279" y="12337"/>
                  <a:pt x="14198" y="12620"/>
                  <a:pt x="14117" y="12944"/>
                </a:cubicBezTo>
                <a:cubicBezTo>
                  <a:pt x="13996" y="13267"/>
                  <a:pt x="13915" y="13510"/>
                  <a:pt x="13834" y="13672"/>
                </a:cubicBezTo>
                <a:cubicBezTo>
                  <a:pt x="13753" y="13874"/>
                  <a:pt x="13631" y="14036"/>
                  <a:pt x="13591" y="14279"/>
                </a:cubicBezTo>
                <a:cubicBezTo>
                  <a:pt x="13510" y="14481"/>
                  <a:pt x="13470" y="14683"/>
                  <a:pt x="13470" y="14885"/>
                </a:cubicBezTo>
                <a:cubicBezTo>
                  <a:pt x="13470" y="15128"/>
                  <a:pt x="13470" y="15290"/>
                  <a:pt x="13510" y="15330"/>
                </a:cubicBezTo>
                <a:cubicBezTo>
                  <a:pt x="13510" y="15411"/>
                  <a:pt x="13551" y="15452"/>
                  <a:pt x="13631" y="15492"/>
                </a:cubicBezTo>
                <a:cubicBezTo>
                  <a:pt x="13996" y="15573"/>
                  <a:pt x="14400" y="15694"/>
                  <a:pt x="14845" y="15856"/>
                </a:cubicBezTo>
                <a:cubicBezTo>
                  <a:pt x="15290" y="15978"/>
                  <a:pt x="15735" y="16139"/>
                  <a:pt x="16139" y="16261"/>
                </a:cubicBezTo>
                <a:cubicBezTo>
                  <a:pt x="16625" y="16422"/>
                  <a:pt x="17029" y="16584"/>
                  <a:pt x="17434" y="16746"/>
                </a:cubicBezTo>
                <a:cubicBezTo>
                  <a:pt x="17798" y="16867"/>
                  <a:pt x="18121" y="16989"/>
                  <a:pt x="18364" y="17110"/>
                </a:cubicBezTo>
                <a:cubicBezTo>
                  <a:pt x="18728" y="16706"/>
                  <a:pt x="19052" y="16220"/>
                  <a:pt x="19335" y="15735"/>
                </a:cubicBezTo>
                <a:cubicBezTo>
                  <a:pt x="19658" y="15249"/>
                  <a:pt x="19861" y="14724"/>
                  <a:pt x="20063" y="14198"/>
                </a:cubicBezTo>
                <a:cubicBezTo>
                  <a:pt x="20265" y="13672"/>
                  <a:pt x="20427" y="13146"/>
                  <a:pt x="20548" y="12539"/>
                </a:cubicBezTo>
                <a:cubicBezTo>
                  <a:pt x="20629" y="11973"/>
                  <a:pt x="20670" y="11366"/>
                  <a:pt x="20670" y="10800"/>
                </a:cubicBezTo>
                <a:cubicBezTo>
                  <a:pt x="20670" y="9425"/>
                  <a:pt x="20427" y="8130"/>
                  <a:pt x="19901" y="6957"/>
                </a:cubicBezTo>
                <a:cubicBezTo>
                  <a:pt x="19375" y="5744"/>
                  <a:pt x="18688" y="4692"/>
                  <a:pt x="17798" y="3802"/>
                </a:cubicBezTo>
                <a:cubicBezTo>
                  <a:pt x="16867" y="2912"/>
                  <a:pt x="15816" y="2184"/>
                  <a:pt x="14643" y="1658"/>
                </a:cubicBezTo>
                <a:cubicBezTo>
                  <a:pt x="13429" y="1133"/>
                  <a:pt x="12175" y="890"/>
                  <a:pt x="10800" y="890"/>
                </a:cubicBezTo>
                <a:close/>
                <a:moveTo>
                  <a:pt x="3883" y="17838"/>
                </a:moveTo>
                <a:cubicBezTo>
                  <a:pt x="4328" y="18283"/>
                  <a:pt x="4813" y="18688"/>
                  <a:pt x="5339" y="19011"/>
                </a:cubicBezTo>
                <a:cubicBezTo>
                  <a:pt x="5825" y="19375"/>
                  <a:pt x="6391" y="19658"/>
                  <a:pt x="6998" y="19901"/>
                </a:cubicBezTo>
                <a:cubicBezTo>
                  <a:pt x="7604" y="20144"/>
                  <a:pt x="8211" y="20346"/>
                  <a:pt x="8818" y="20467"/>
                </a:cubicBezTo>
                <a:cubicBezTo>
                  <a:pt x="9465" y="20629"/>
                  <a:pt x="10112" y="20670"/>
                  <a:pt x="10800" y="20670"/>
                </a:cubicBezTo>
                <a:cubicBezTo>
                  <a:pt x="11447" y="20670"/>
                  <a:pt x="12094" y="20629"/>
                  <a:pt x="12742" y="20467"/>
                </a:cubicBezTo>
                <a:cubicBezTo>
                  <a:pt x="13429" y="20346"/>
                  <a:pt x="14036" y="20144"/>
                  <a:pt x="14643" y="19901"/>
                </a:cubicBezTo>
                <a:cubicBezTo>
                  <a:pt x="15209" y="19658"/>
                  <a:pt x="15735" y="19375"/>
                  <a:pt x="16261" y="19011"/>
                </a:cubicBezTo>
                <a:cubicBezTo>
                  <a:pt x="16787" y="18647"/>
                  <a:pt x="17272" y="18243"/>
                  <a:pt x="17757" y="17798"/>
                </a:cubicBezTo>
                <a:cubicBezTo>
                  <a:pt x="17474" y="17676"/>
                  <a:pt x="17151" y="17555"/>
                  <a:pt x="16746" y="17434"/>
                </a:cubicBezTo>
                <a:cubicBezTo>
                  <a:pt x="16382" y="17312"/>
                  <a:pt x="16018" y="17191"/>
                  <a:pt x="15613" y="17070"/>
                </a:cubicBezTo>
                <a:cubicBezTo>
                  <a:pt x="15249" y="16908"/>
                  <a:pt x="14845" y="16787"/>
                  <a:pt x="14440" y="16665"/>
                </a:cubicBezTo>
                <a:cubicBezTo>
                  <a:pt x="14036" y="16544"/>
                  <a:pt x="13672" y="16422"/>
                  <a:pt x="13348" y="16301"/>
                </a:cubicBezTo>
                <a:cubicBezTo>
                  <a:pt x="12984" y="16180"/>
                  <a:pt x="12742" y="15978"/>
                  <a:pt x="12701" y="15694"/>
                </a:cubicBezTo>
                <a:cubicBezTo>
                  <a:pt x="12620" y="15411"/>
                  <a:pt x="12580" y="15128"/>
                  <a:pt x="12580" y="14885"/>
                </a:cubicBezTo>
                <a:cubicBezTo>
                  <a:pt x="12580" y="14562"/>
                  <a:pt x="12620" y="14279"/>
                  <a:pt x="12742" y="14036"/>
                </a:cubicBezTo>
                <a:cubicBezTo>
                  <a:pt x="12822" y="13753"/>
                  <a:pt x="12944" y="13510"/>
                  <a:pt x="12984" y="13308"/>
                </a:cubicBezTo>
                <a:cubicBezTo>
                  <a:pt x="13106" y="13146"/>
                  <a:pt x="13187" y="12903"/>
                  <a:pt x="13308" y="12620"/>
                </a:cubicBezTo>
                <a:cubicBezTo>
                  <a:pt x="13389" y="12337"/>
                  <a:pt x="13429" y="12054"/>
                  <a:pt x="13429" y="11771"/>
                </a:cubicBezTo>
                <a:cubicBezTo>
                  <a:pt x="13429" y="11771"/>
                  <a:pt x="13429" y="11690"/>
                  <a:pt x="13470" y="11649"/>
                </a:cubicBezTo>
                <a:cubicBezTo>
                  <a:pt x="13510" y="11609"/>
                  <a:pt x="13551" y="11569"/>
                  <a:pt x="13591" y="11528"/>
                </a:cubicBezTo>
                <a:cubicBezTo>
                  <a:pt x="13631" y="11447"/>
                  <a:pt x="13753" y="11326"/>
                  <a:pt x="13834" y="11124"/>
                </a:cubicBezTo>
                <a:cubicBezTo>
                  <a:pt x="13955" y="10881"/>
                  <a:pt x="14036" y="10557"/>
                  <a:pt x="14157" y="10153"/>
                </a:cubicBezTo>
                <a:cubicBezTo>
                  <a:pt x="14238" y="9829"/>
                  <a:pt x="14238" y="9627"/>
                  <a:pt x="14238" y="9506"/>
                </a:cubicBezTo>
                <a:cubicBezTo>
                  <a:pt x="14238" y="9425"/>
                  <a:pt x="14198" y="9344"/>
                  <a:pt x="14157" y="9263"/>
                </a:cubicBezTo>
                <a:cubicBezTo>
                  <a:pt x="14157" y="9222"/>
                  <a:pt x="14157" y="9182"/>
                  <a:pt x="14117" y="9142"/>
                </a:cubicBezTo>
                <a:cubicBezTo>
                  <a:pt x="14117" y="9101"/>
                  <a:pt x="14117" y="9101"/>
                  <a:pt x="14117" y="9061"/>
                </a:cubicBezTo>
                <a:cubicBezTo>
                  <a:pt x="14036" y="8858"/>
                  <a:pt x="14036" y="8535"/>
                  <a:pt x="14076" y="8009"/>
                </a:cubicBezTo>
                <a:cubicBezTo>
                  <a:pt x="14117" y="7483"/>
                  <a:pt x="14198" y="6998"/>
                  <a:pt x="14279" y="6634"/>
                </a:cubicBezTo>
                <a:cubicBezTo>
                  <a:pt x="14279" y="6472"/>
                  <a:pt x="14238" y="6229"/>
                  <a:pt x="14198" y="5825"/>
                </a:cubicBezTo>
                <a:cubicBezTo>
                  <a:pt x="14117" y="5461"/>
                  <a:pt x="13955" y="5056"/>
                  <a:pt x="13631" y="4692"/>
                </a:cubicBezTo>
                <a:cubicBezTo>
                  <a:pt x="13510" y="4530"/>
                  <a:pt x="13389" y="4409"/>
                  <a:pt x="13227" y="4247"/>
                </a:cubicBezTo>
                <a:cubicBezTo>
                  <a:pt x="13025" y="4126"/>
                  <a:pt x="12863" y="4004"/>
                  <a:pt x="12701" y="3924"/>
                </a:cubicBezTo>
                <a:cubicBezTo>
                  <a:pt x="12458" y="3843"/>
                  <a:pt x="12256" y="3762"/>
                  <a:pt x="12013" y="3721"/>
                </a:cubicBezTo>
                <a:cubicBezTo>
                  <a:pt x="11811" y="3640"/>
                  <a:pt x="11528" y="3600"/>
                  <a:pt x="11245" y="3560"/>
                </a:cubicBezTo>
                <a:cubicBezTo>
                  <a:pt x="10436" y="3560"/>
                  <a:pt x="10436" y="3560"/>
                  <a:pt x="10436" y="3560"/>
                </a:cubicBezTo>
                <a:cubicBezTo>
                  <a:pt x="10153" y="3600"/>
                  <a:pt x="9951" y="3640"/>
                  <a:pt x="9708" y="3721"/>
                </a:cubicBezTo>
                <a:cubicBezTo>
                  <a:pt x="9465" y="3762"/>
                  <a:pt x="9263" y="3843"/>
                  <a:pt x="9101" y="3924"/>
                </a:cubicBezTo>
                <a:cubicBezTo>
                  <a:pt x="8899" y="4004"/>
                  <a:pt x="8697" y="4126"/>
                  <a:pt x="8535" y="4247"/>
                </a:cubicBezTo>
                <a:cubicBezTo>
                  <a:pt x="8373" y="4409"/>
                  <a:pt x="8252" y="4530"/>
                  <a:pt x="8090" y="4692"/>
                </a:cubicBezTo>
                <a:cubicBezTo>
                  <a:pt x="7807" y="5056"/>
                  <a:pt x="7645" y="5461"/>
                  <a:pt x="7564" y="5825"/>
                </a:cubicBezTo>
                <a:cubicBezTo>
                  <a:pt x="7483" y="6229"/>
                  <a:pt x="7483" y="6472"/>
                  <a:pt x="7524" y="6634"/>
                </a:cubicBezTo>
                <a:cubicBezTo>
                  <a:pt x="7604" y="6998"/>
                  <a:pt x="7645" y="7483"/>
                  <a:pt x="7685" y="8009"/>
                </a:cubicBezTo>
                <a:cubicBezTo>
                  <a:pt x="7726" y="8535"/>
                  <a:pt x="7685" y="8858"/>
                  <a:pt x="7645" y="9061"/>
                </a:cubicBezTo>
                <a:cubicBezTo>
                  <a:pt x="7645" y="9101"/>
                  <a:pt x="7645" y="9101"/>
                  <a:pt x="7645" y="9142"/>
                </a:cubicBezTo>
                <a:cubicBezTo>
                  <a:pt x="7645" y="9182"/>
                  <a:pt x="7604" y="9222"/>
                  <a:pt x="7564" y="9263"/>
                </a:cubicBezTo>
                <a:cubicBezTo>
                  <a:pt x="7524" y="9344"/>
                  <a:pt x="7524" y="9425"/>
                  <a:pt x="7524" y="9506"/>
                </a:cubicBezTo>
                <a:cubicBezTo>
                  <a:pt x="7524" y="9627"/>
                  <a:pt x="7564" y="9829"/>
                  <a:pt x="7645" y="10153"/>
                </a:cubicBezTo>
                <a:cubicBezTo>
                  <a:pt x="7685" y="10557"/>
                  <a:pt x="7766" y="10881"/>
                  <a:pt x="7888" y="11124"/>
                </a:cubicBezTo>
                <a:cubicBezTo>
                  <a:pt x="8009" y="11326"/>
                  <a:pt x="8090" y="11447"/>
                  <a:pt x="8171" y="11528"/>
                </a:cubicBezTo>
                <a:cubicBezTo>
                  <a:pt x="8171" y="11569"/>
                  <a:pt x="8211" y="11609"/>
                  <a:pt x="8252" y="11649"/>
                </a:cubicBezTo>
                <a:cubicBezTo>
                  <a:pt x="8292" y="11690"/>
                  <a:pt x="8292" y="11771"/>
                  <a:pt x="8292" y="11771"/>
                </a:cubicBezTo>
                <a:cubicBezTo>
                  <a:pt x="8333" y="12054"/>
                  <a:pt x="8413" y="12337"/>
                  <a:pt x="8454" y="12620"/>
                </a:cubicBezTo>
                <a:cubicBezTo>
                  <a:pt x="8535" y="12903"/>
                  <a:pt x="8616" y="13146"/>
                  <a:pt x="8737" y="13308"/>
                </a:cubicBezTo>
                <a:cubicBezTo>
                  <a:pt x="8858" y="13591"/>
                  <a:pt x="8939" y="13874"/>
                  <a:pt x="8980" y="14157"/>
                </a:cubicBezTo>
                <a:cubicBezTo>
                  <a:pt x="8980" y="14440"/>
                  <a:pt x="8980" y="14683"/>
                  <a:pt x="8980" y="14885"/>
                </a:cubicBezTo>
                <a:cubicBezTo>
                  <a:pt x="8980" y="15169"/>
                  <a:pt x="8980" y="15452"/>
                  <a:pt x="8899" y="15735"/>
                </a:cubicBezTo>
                <a:cubicBezTo>
                  <a:pt x="8858" y="16018"/>
                  <a:pt x="8656" y="16220"/>
                  <a:pt x="8252" y="16301"/>
                </a:cubicBezTo>
                <a:cubicBezTo>
                  <a:pt x="7888" y="16422"/>
                  <a:pt x="7524" y="16544"/>
                  <a:pt x="7119" y="16706"/>
                </a:cubicBezTo>
                <a:cubicBezTo>
                  <a:pt x="6715" y="16827"/>
                  <a:pt x="6310" y="16948"/>
                  <a:pt x="5946" y="17110"/>
                </a:cubicBezTo>
                <a:cubicBezTo>
                  <a:pt x="5542" y="17231"/>
                  <a:pt x="5178" y="17393"/>
                  <a:pt x="4813" y="17515"/>
                </a:cubicBezTo>
                <a:cubicBezTo>
                  <a:pt x="4449" y="17636"/>
                  <a:pt x="4126" y="17757"/>
                  <a:pt x="3883" y="1783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 name="Shape 3776">
            <a:extLst>
              <a:ext uri="{FF2B5EF4-FFF2-40B4-BE49-F238E27FC236}">
                <a16:creationId xmlns:a16="http://schemas.microsoft.com/office/drawing/2014/main" id="{9A87A800-4986-4A3D-A809-F5013CE9D212}"/>
              </a:ext>
            </a:extLst>
          </p:cNvPr>
          <p:cNvSpPr/>
          <p:nvPr/>
        </p:nvSpPr>
        <p:spPr>
          <a:xfrm>
            <a:off x="12463780" y="1540771"/>
            <a:ext cx="607235" cy="728680"/>
          </a:xfrm>
          <a:custGeom>
            <a:avLst/>
            <a:gdLst/>
            <a:ahLst/>
            <a:cxnLst>
              <a:cxn ang="0">
                <a:pos x="wd2" y="hd2"/>
              </a:cxn>
              <a:cxn ang="5400000">
                <a:pos x="wd2" y="hd2"/>
              </a:cxn>
              <a:cxn ang="10800000">
                <a:pos x="wd2" y="hd2"/>
              </a:cxn>
              <a:cxn ang="16200000">
                <a:pos x="wd2" y="hd2"/>
              </a:cxn>
            </a:cxnLst>
            <a:rect l="0" t="0" r="r" b="b"/>
            <a:pathLst>
              <a:path w="21600" h="21600" extrusionOk="0">
                <a:moveTo>
                  <a:pt x="0" y="17153"/>
                </a:moveTo>
                <a:lnTo>
                  <a:pt x="0" y="0"/>
                </a:lnTo>
                <a:lnTo>
                  <a:pt x="21600" y="0"/>
                </a:lnTo>
                <a:lnTo>
                  <a:pt x="21600" y="17153"/>
                </a:lnTo>
                <a:lnTo>
                  <a:pt x="13595" y="17153"/>
                </a:lnTo>
                <a:lnTo>
                  <a:pt x="13595" y="16200"/>
                </a:lnTo>
                <a:lnTo>
                  <a:pt x="20584" y="16200"/>
                </a:lnTo>
                <a:lnTo>
                  <a:pt x="20584" y="847"/>
                </a:lnTo>
                <a:lnTo>
                  <a:pt x="1144" y="847"/>
                </a:lnTo>
                <a:lnTo>
                  <a:pt x="1144" y="16200"/>
                </a:lnTo>
                <a:lnTo>
                  <a:pt x="8132" y="16200"/>
                </a:lnTo>
                <a:lnTo>
                  <a:pt x="8132" y="17153"/>
                </a:lnTo>
                <a:lnTo>
                  <a:pt x="0" y="17153"/>
                </a:lnTo>
                <a:close/>
                <a:moveTo>
                  <a:pt x="11435" y="7412"/>
                </a:moveTo>
                <a:lnTo>
                  <a:pt x="11435" y="21600"/>
                </a:lnTo>
                <a:lnTo>
                  <a:pt x="10292" y="21600"/>
                </a:lnTo>
                <a:lnTo>
                  <a:pt x="10292" y="7412"/>
                </a:lnTo>
                <a:lnTo>
                  <a:pt x="6099" y="10800"/>
                </a:lnTo>
                <a:lnTo>
                  <a:pt x="5336" y="10165"/>
                </a:lnTo>
                <a:lnTo>
                  <a:pt x="10927" y="5612"/>
                </a:lnTo>
                <a:lnTo>
                  <a:pt x="16391" y="10165"/>
                </a:lnTo>
                <a:lnTo>
                  <a:pt x="15628" y="10800"/>
                </a:lnTo>
                <a:lnTo>
                  <a:pt x="11435" y="741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 name="Shape 3777">
            <a:extLst>
              <a:ext uri="{FF2B5EF4-FFF2-40B4-BE49-F238E27FC236}">
                <a16:creationId xmlns:a16="http://schemas.microsoft.com/office/drawing/2014/main" id="{23727514-8E42-45F1-955A-69D194EF9752}"/>
              </a:ext>
            </a:extLst>
          </p:cNvPr>
          <p:cNvSpPr/>
          <p:nvPr/>
        </p:nvSpPr>
        <p:spPr>
          <a:xfrm>
            <a:off x="14327676" y="1433612"/>
            <a:ext cx="607235" cy="789405"/>
          </a:xfrm>
          <a:custGeom>
            <a:avLst/>
            <a:gdLst/>
            <a:ahLst/>
            <a:cxnLst>
              <a:cxn ang="0">
                <a:pos x="wd2" y="hd2"/>
              </a:cxn>
              <a:cxn ang="5400000">
                <a:pos x="wd2" y="hd2"/>
              </a:cxn>
              <a:cxn ang="10800000">
                <a:pos x="wd2" y="hd2"/>
              </a:cxn>
              <a:cxn ang="16200000">
                <a:pos x="wd2" y="hd2"/>
              </a:cxn>
            </a:cxnLst>
            <a:rect l="0" t="0" r="r" b="b"/>
            <a:pathLst>
              <a:path w="21600" h="21600" extrusionOk="0">
                <a:moveTo>
                  <a:pt x="18348" y="10352"/>
                </a:moveTo>
                <a:cubicBezTo>
                  <a:pt x="21600" y="10352"/>
                  <a:pt x="21600" y="10352"/>
                  <a:pt x="21600" y="10352"/>
                </a:cubicBezTo>
                <a:cubicBezTo>
                  <a:pt x="21600" y="21600"/>
                  <a:pt x="21600" y="21600"/>
                  <a:pt x="21600" y="21600"/>
                </a:cubicBezTo>
                <a:cubicBezTo>
                  <a:pt x="0" y="21600"/>
                  <a:pt x="0" y="21600"/>
                  <a:pt x="0" y="21600"/>
                </a:cubicBezTo>
                <a:cubicBezTo>
                  <a:pt x="0" y="10352"/>
                  <a:pt x="0" y="10352"/>
                  <a:pt x="0" y="10352"/>
                </a:cubicBezTo>
                <a:cubicBezTo>
                  <a:pt x="3786" y="10352"/>
                  <a:pt x="3786" y="10352"/>
                  <a:pt x="3786" y="10352"/>
                </a:cubicBezTo>
                <a:cubicBezTo>
                  <a:pt x="3786" y="5381"/>
                  <a:pt x="3786" y="5381"/>
                  <a:pt x="3786" y="5381"/>
                </a:cubicBezTo>
                <a:cubicBezTo>
                  <a:pt x="3786" y="4634"/>
                  <a:pt x="3980" y="3961"/>
                  <a:pt x="4369" y="3289"/>
                </a:cubicBezTo>
                <a:cubicBezTo>
                  <a:pt x="4757" y="2653"/>
                  <a:pt x="5242" y="2093"/>
                  <a:pt x="5873" y="1607"/>
                </a:cubicBezTo>
                <a:cubicBezTo>
                  <a:pt x="6504" y="1121"/>
                  <a:pt x="7232" y="710"/>
                  <a:pt x="8106" y="411"/>
                </a:cubicBezTo>
                <a:cubicBezTo>
                  <a:pt x="8931" y="149"/>
                  <a:pt x="9853" y="0"/>
                  <a:pt x="10824" y="0"/>
                </a:cubicBezTo>
                <a:cubicBezTo>
                  <a:pt x="11795" y="0"/>
                  <a:pt x="12669" y="149"/>
                  <a:pt x="13542" y="411"/>
                </a:cubicBezTo>
                <a:cubicBezTo>
                  <a:pt x="14368" y="710"/>
                  <a:pt x="15096" y="1121"/>
                  <a:pt x="15727" y="1607"/>
                </a:cubicBezTo>
                <a:cubicBezTo>
                  <a:pt x="16358" y="2093"/>
                  <a:pt x="16892" y="2653"/>
                  <a:pt x="17231" y="3289"/>
                </a:cubicBezTo>
                <a:cubicBezTo>
                  <a:pt x="17620" y="3961"/>
                  <a:pt x="17814" y="4634"/>
                  <a:pt x="17814" y="5381"/>
                </a:cubicBezTo>
                <a:cubicBezTo>
                  <a:pt x="17814" y="7026"/>
                  <a:pt x="17814" y="7026"/>
                  <a:pt x="17814" y="7026"/>
                </a:cubicBezTo>
                <a:cubicBezTo>
                  <a:pt x="16746" y="7026"/>
                  <a:pt x="16746" y="7026"/>
                  <a:pt x="16746" y="7026"/>
                </a:cubicBezTo>
                <a:cubicBezTo>
                  <a:pt x="16746" y="5381"/>
                  <a:pt x="16746" y="5381"/>
                  <a:pt x="16746" y="5381"/>
                </a:cubicBezTo>
                <a:cubicBezTo>
                  <a:pt x="16746" y="4783"/>
                  <a:pt x="16600" y="4185"/>
                  <a:pt x="16261" y="3625"/>
                </a:cubicBezTo>
                <a:cubicBezTo>
                  <a:pt x="15969" y="3102"/>
                  <a:pt x="15533" y="2616"/>
                  <a:pt x="14999" y="2167"/>
                </a:cubicBezTo>
                <a:cubicBezTo>
                  <a:pt x="14465" y="1756"/>
                  <a:pt x="13834" y="1420"/>
                  <a:pt x="13106" y="1196"/>
                </a:cubicBezTo>
                <a:cubicBezTo>
                  <a:pt x="12378" y="934"/>
                  <a:pt x="11601" y="822"/>
                  <a:pt x="10824" y="822"/>
                </a:cubicBezTo>
                <a:cubicBezTo>
                  <a:pt x="9999" y="822"/>
                  <a:pt x="9222" y="934"/>
                  <a:pt x="8494" y="1196"/>
                </a:cubicBezTo>
                <a:cubicBezTo>
                  <a:pt x="7766" y="1420"/>
                  <a:pt x="7135" y="1756"/>
                  <a:pt x="6650" y="2167"/>
                </a:cubicBezTo>
                <a:cubicBezTo>
                  <a:pt x="6067" y="2616"/>
                  <a:pt x="5679" y="3102"/>
                  <a:pt x="5339" y="3625"/>
                </a:cubicBezTo>
                <a:cubicBezTo>
                  <a:pt x="5048" y="4185"/>
                  <a:pt x="4854" y="4783"/>
                  <a:pt x="4854" y="5381"/>
                </a:cubicBezTo>
                <a:cubicBezTo>
                  <a:pt x="4854" y="10352"/>
                  <a:pt x="4854" y="10352"/>
                  <a:pt x="4854" y="10352"/>
                </a:cubicBezTo>
                <a:lnTo>
                  <a:pt x="18348" y="10352"/>
                </a:lnTo>
                <a:close/>
                <a:moveTo>
                  <a:pt x="20532" y="20778"/>
                </a:moveTo>
                <a:cubicBezTo>
                  <a:pt x="20532" y="11211"/>
                  <a:pt x="20532" y="11211"/>
                  <a:pt x="20532" y="11211"/>
                </a:cubicBezTo>
                <a:cubicBezTo>
                  <a:pt x="1068" y="11211"/>
                  <a:pt x="1068" y="11211"/>
                  <a:pt x="1068" y="11211"/>
                </a:cubicBezTo>
                <a:cubicBezTo>
                  <a:pt x="1068" y="20778"/>
                  <a:pt x="1068" y="20778"/>
                  <a:pt x="1068" y="20778"/>
                </a:cubicBezTo>
                <a:lnTo>
                  <a:pt x="20532" y="2077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 name="Shape 3778">
            <a:extLst>
              <a:ext uri="{FF2B5EF4-FFF2-40B4-BE49-F238E27FC236}">
                <a16:creationId xmlns:a16="http://schemas.microsoft.com/office/drawing/2014/main" id="{E2534EA2-21CE-4980-BB31-9D628AF63E05}"/>
              </a:ext>
            </a:extLst>
          </p:cNvPr>
          <p:cNvSpPr/>
          <p:nvPr/>
        </p:nvSpPr>
        <p:spPr>
          <a:xfrm>
            <a:off x="16041546" y="1401463"/>
            <a:ext cx="907279" cy="853701"/>
          </a:xfrm>
          <a:custGeom>
            <a:avLst/>
            <a:gdLst/>
            <a:ahLst/>
            <a:cxnLst>
              <a:cxn ang="0">
                <a:pos x="wd2" y="hd2"/>
              </a:cxn>
              <a:cxn ang="5400000">
                <a:pos x="wd2" y="hd2"/>
              </a:cxn>
              <a:cxn ang="10800000">
                <a:pos x="wd2" y="hd2"/>
              </a:cxn>
              <a:cxn ang="16200000">
                <a:pos x="wd2" y="hd2"/>
              </a:cxn>
            </a:cxnLst>
            <a:rect l="0" t="0" r="r" b="b"/>
            <a:pathLst>
              <a:path w="21600" h="21600" extrusionOk="0">
                <a:moveTo>
                  <a:pt x="11172" y="1179"/>
                </a:moveTo>
                <a:cubicBezTo>
                  <a:pt x="12630" y="1248"/>
                  <a:pt x="13957" y="1595"/>
                  <a:pt x="15220" y="2219"/>
                </a:cubicBezTo>
                <a:cubicBezTo>
                  <a:pt x="16483" y="2808"/>
                  <a:pt x="17617" y="3640"/>
                  <a:pt x="18556" y="4681"/>
                </a:cubicBezTo>
                <a:cubicBezTo>
                  <a:pt x="19495" y="5721"/>
                  <a:pt x="20240" y="6934"/>
                  <a:pt x="20790" y="8286"/>
                </a:cubicBezTo>
                <a:cubicBezTo>
                  <a:pt x="21341" y="9673"/>
                  <a:pt x="21600" y="11129"/>
                  <a:pt x="21600" y="12655"/>
                </a:cubicBezTo>
                <a:cubicBezTo>
                  <a:pt x="21600" y="12863"/>
                  <a:pt x="21600" y="13071"/>
                  <a:pt x="21568" y="13279"/>
                </a:cubicBezTo>
                <a:cubicBezTo>
                  <a:pt x="21568" y="13452"/>
                  <a:pt x="21535" y="13660"/>
                  <a:pt x="21503" y="13868"/>
                </a:cubicBezTo>
                <a:cubicBezTo>
                  <a:pt x="20790" y="13868"/>
                  <a:pt x="20790" y="13868"/>
                  <a:pt x="20790" y="13868"/>
                </a:cubicBezTo>
                <a:cubicBezTo>
                  <a:pt x="20790" y="13556"/>
                  <a:pt x="20726" y="13244"/>
                  <a:pt x="20596" y="12967"/>
                </a:cubicBezTo>
                <a:cubicBezTo>
                  <a:pt x="20467" y="12690"/>
                  <a:pt x="20305" y="12447"/>
                  <a:pt x="20110" y="12239"/>
                </a:cubicBezTo>
                <a:cubicBezTo>
                  <a:pt x="19916" y="12031"/>
                  <a:pt x="19689" y="11892"/>
                  <a:pt x="19430" y="11753"/>
                </a:cubicBezTo>
                <a:cubicBezTo>
                  <a:pt x="19171" y="11649"/>
                  <a:pt x="18880" y="11580"/>
                  <a:pt x="18621" y="11580"/>
                </a:cubicBezTo>
                <a:cubicBezTo>
                  <a:pt x="18297" y="11580"/>
                  <a:pt x="18005" y="11649"/>
                  <a:pt x="17714" y="11753"/>
                </a:cubicBezTo>
                <a:cubicBezTo>
                  <a:pt x="17455" y="11892"/>
                  <a:pt x="17196" y="12065"/>
                  <a:pt x="17001" y="12308"/>
                </a:cubicBezTo>
                <a:cubicBezTo>
                  <a:pt x="16807" y="12516"/>
                  <a:pt x="16645" y="12759"/>
                  <a:pt x="16548" y="13036"/>
                </a:cubicBezTo>
                <a:cubicBezTo>
                  <a:pt x="16419" y="13314"/>
                  <a:pt x="16386" y="13626"/>
                  <a:pt x="16386" y="13972"/>
                </a:cubicBezTo>
                <a:cubicBezTo>
                  <a:pt x="15641" y="13972"/>
                  <a:pt x="15641" y="13972"/>
                  <a:pt x="15641" y="13972"/>
                </a:cubicBezTo>
                <a:cubicBezTo>
                  <a:pt x="15641" y="13626"/>
                  <a:pt x="15577" y="13314"/>
                  <a:pt x="15479" y="13036"/>
                </a:cubicBezTo>
                <a:cubicBezTo>
                  <a:pt x="15350" y="12759"/>
                  <a:pt x="15188" y="12516"/>
                  <a:pt x="14994" y="12308"/>
                </a:cubicBezTo>
                <a:cubicBezTo>
                  <a:pt x="14767" y="12065"/>
                  <a:pt x="14540" y="11892"/>
                  <a:pt x="14281" y="11753"/>
                </a:cubicBezTo>
                <a:cubicBezTo>
                  <a:pt x="14022" y="11649"/>
                  <a:pt x="13731" y="11580"/>
                  <a:pt x="13407" y="11580"/>
                </a:cubicBezTo>
                <a:cubicBezTo>
                  <a:pt x="13115" y="11580"/>
                  <a:pt x="12824" y="11649"/>
                  <a:pt x="12533" y="11753"/>
                </a:cubicBezTo>
                <a:cubicBezTo>
                  <a:pt x="12241" y="11892"/>
                  <a:pt x="12014" y="12065"/>
                  <a:pt x="11820" y="12308"/>
                </a:cubicBezTo>
                <a:cubicBezTo>
                  <a:pt x="11626" y="12516"/>
                  <a:pt x="11464" y="12759"/>
                  <a:pt x="11367" y="13036"/>
                </a:cubicBezTo>
                <a:cubicBezTo>
                  <a:pt x="11237" y="13314"/>
                  <a:pt x="11172" y="13626"/>
                  <a:pt x="11172" y="13972"/>
                </a:cubicBezTo>
                <a:cubicBezTo>
                  <a:pt x="11172" y="19866"/>
                  <a:pt x="11172" y="19866"/>
                  <a:pt x="11172" y="19866"/>
                </a:cubicBezTo>
                <a:cubicBezTo>
                  <a:pt x="11172" y="20144"/>
                  <a:pt x="11270" y="20387"/>
                  <a:pt x="11431" y="20560"/>
                </a:cubicBezTo>
                <a:cubicBezTo>
                  <a:pt x="11593" y="20733"/>
                  <a:pt x="11788" y="20837"/>
                  <a:pt x="12014" y="20837"/>
                </a:cubicBezTo>
                <a:cubicBezTo>
                  <a:pt x="12273" y="20837"/>
                  <a:pt x="12500" y="20733"/>
                  <a:pt x="12662" y="20560"/>
                </a:cubicBezTo>
                <a:cubicBezTo>
                  <a:pt x="12824" y="20387"/>
                  <a:pt x="12921" y="20144"/>
                  <a:pt x="12921" y="19866"/>
                </a:cubicBezTo>
                <a:cubicBezTo>
                  <a:pt x="13634" y="19866"/>
                  <a:pt x="13634" y="19866"/>
                  <a:pt x="13634" y="19866"/>
                </a:cubicBezTo>
                <a:cubicBezTo>
                  <a:pt x="13634" y="20109"/>
                  <a:pt x="13601" y="20352"/>
                  <a:pt x="13504" y="20560"/>
                </a:cubicBezTo>
                <a:cubicBezTo>
                  <a:pt x="13407" y="20768"/>
                  <a:pt x="13310" y="20941"/>
                  <a:pt x="13180" y="21115"/>
                </a:cubicBezTo>
                <a:cubicBezTo>
                  <a:pt x="13018" y="21253"/>
                  <a:pt x="12856" y="21357"/>
                  <a:pt x="12662" y="21461"/>
                </a:cubicBezTo>
                <a:cubicBezTo>
                  <a:pt x="12468" y="21565"/>
                  <a:pt x="12241" y="21600"/>
                  <a:pt x="12014" y="21600"/>
                </a:cubicBezTo>
                <a:cubicBezTo>
                  <a:pt x="11788" y="21600"/>
                  <a:pt x="11593" y="21565"/>
                  <a:pt x="11431" y="21461"/>
                </a:cubicBezTo>
                <a:cubicBezTo>
                  <a:pt x="11237" y="21357"/>
                  <a:pt x="11075" y="21253"/>
                  <a:pt x="10946" y="21115"/>
                </a:cubicBezTo>
                <a:cubicBezTo>
                  <a:pt x="10751" y="20941"/>
                  <a:pt x="10622" y="20768"/>
                  <a:pt x="10557" y="20560"/>
                </a:cubicBezTo>
                <a:cubicBezTo>
                  <a:pt x="10460" y="20352"/>
                  <a:pt x="10428" y="20109"/>
                  <a:pt x="10428" y="19866"/>
                </a:cubicBezTo>
                <a:cubicBezTo>
                  <a:pt x="10428" y="13938"/>
                  <a:pt x="10428" y="13938"/>
                  <a:pt x="10428" y="13938"/>
                </a:cubicBezTo>
                <a:cubicBezTo>
                  <a:pt x="10428" y="13591"/>
                  <a:pt x="10363" y="13279"/>
                  <a:pt x="10266" y="13002"/>
                </a:cubicBezTo>
                <a:cubicBezTo>
                  <a:pt x="10136" y="12724"/>
                  <a:pt x="9974" y="12447"/>
                  <a:pt x="9780" y="12239"/>
                </a:cubicBezTo>
                <a:cubicBezTo>
                  <a:pt x="9553" y="12031"/>
                  <a:pt x="9327" y="11892"/>
                  <a:pt x="9067" y="11753"/>
                </a:cubicBezTo>
                <a:cubicBezTo>
                  <a:pt x="8776" y="11649"/>
                  <a:pt x="8517" y="11580"/>
                  <a:pt x="8225" y="11580"/>
                </a:cubicBezTo>
                <a:cubicBezTo>
                  <a:pt x="7934" y="11580"/>
                  <a:pt x="7643" y="11649"/>
                  <a:pt x="7351" y="11753"/>
                </a:cubicBezTo>
                <a:cubicBezTo>
                  <a:pt x="7060" y="11892"/>
                  <a:pt x="6833" y="12065"/>
                  <a:pt x="6639" y="12308"/>
                </a:cubicBezTo>
                <a:cubicBezTo>
                  <a:pt x="6444" y="12516"/>
                  <a:pt x="6282" y="12759"/>
                  <a:pt x="6153" y="13036"/>
                </a:cubicBezTo>
                <a:cubicBezTo>
                  <a:pt x="6056" y="13314"/>
                  <a:pt x="5991" y="13626"/>
                  <a:pt x="5991" y="13972"/>
                </a:cubicBezTo>
                <a:cubicBezTo>
                  <a:pt x="5246" y="13972"/>
                  <a:pt x="5246" y="13972"/>
                  <a:pt x="5246" y="13972"/>
                </a:cubicBezTo>
                <a:cubicBezTo>
                  <a:pt x="5246" y="13626"/>
                  <a:pt x="5181" y="13314"/>
                  <a:pt x="5084" y="13036"/>
                </a:cubicBezTo>
                <a:cubicBezTo>
                  <a:pt x="4955" y="12759"/>
                  <a:pt x="4793" y="12516"/>
                  <a:pt x="4599" y="12308"/>
                </a:cubicBezTo>
                <a:cubicBezTo>
                  <a:pt x="4404" y="12065"/>
                  <a:pt x="4178" y="11892"/>
                  <a:pt x="3886" y="11753"/>
                </a:cubicBezTo>
                <a:cubicBezTo>
                  <a:pt x="3595" y="11649"/>
                  <a:pt x="3303" y="11580"/>
                  <a:pt x="3012" y="11580"/>
                </a:cubicBezTo>
                <a:cubicBezTo>
                  <a:pt x="2720" y="11580"/>
                  <a:pt x="2461" y="11649"/>
                  <a:pt x="2170" y="11753"/>
                </a:cubicBezTo>
                <a:cubicBezTo>
                  <a:pt x="1911" y="11892"/>
                  <a:pt x="1684" y="12031"/>
                  <a:pt x="1490" y="12239"/>
                </a:cubicBezTo>
                <a:cubicBezTo>
                  <a:pt x="1295" y="12447"/>
                  <a:pt x="1133" y="12690"/>
                  <a:pt x="1004" y="12967"/>
                </a:cubicBezTo>
                <a:cubicBezTo>
                  <a:pt x="874" y="13244"/>
                  <a:pt x="810" y="13556"/>
                  <a:pt x="810" y="13868"/>
                </a:cubicBezTo>
                <a:cubicBezTo>
                  <a:pt x="97" y="13938"/>
                  <a:pt x="97" y="13938"/>
                  <a:pt x="97" y="13938"/>
                </a:cubicBezTo>
                <a:cubicBezTo>
                  <a:pt x="65" y="13695"/>
                  <a:pt x="32" y="13487"/>
                  <a:pt x="32" y="13279"/>
                </a:cubicBezTo>
                <a:cubicBezTo>
                  <a:pt x="32" y="13071"/>
                  <a:pt x="0" y="12863"/>
                  <a:pt x="0" y="12655"/>
                </a:cubicBezTo>
                <a:cubicBezTo>
                  <a:pt x="0" y="11129"/>
                  <a:pt x="291" y="9673"/>
                  <a:pt x="842" y="8286"/>
                </a:cubicBezTo>
                <a:cubicBezTo>
                  <a:pt x="1393" y="6934"/>
                  <a:pt x="2105" y="5721"/>
                  <a:pt x="3044" y="4681"/>
                </a:cubicBezTo>
                <a:cubicBezTo>
                  <a:pt x="4016" y="3640"/>
                  <a:pt x="5117" y="2808"/>
                  <a:pt x="6380" y="2219"/>
                </a:cubicBezTo>
                <a:cubicBezTo>
                  <a:pt x="7643" y="1595"/>
                  <a:pt x="9003" y="1248"/>
                  <a:pt x="10428" y="1179"/>
                </a:cubicBezTo>
                <a:cubicBezTo>
                  <a:pt x="10428" y="0"/>
                  <a:pt x="10428" y="0"/>
                  <a:pt x="10428" y="0"/>
                </a:cubicBezTo>
                <a:cubicBezTo>
                  <a:pt x="11172" y="0"/>
                  <a:pt x="11172" y="0"/>
                  <a:pt x="11172" y="0"/>
                </a:cubicBezTo>
                <a:lnTo>
                  <a:pt x="11172" y="1179"/>
                </a:lnTo>
                <a:close/>
                <a:moveTo>
                  <a:pt x="18621" y="10817"/>
                </a:moveTo>
                <a:cubicBezTo>
                  <a:pt x="18815" y="10817"/>
                  <a:pt x="19042" y="10852"/>
                  <a:pt x="19268" y="10887"/>
                </a:cubicBezTo>
                <a:cubicBezTo>
                  <a:pt x="19463" y="10956"/>
                  <a:pt x="19689" y="11025"/>
                  <a:pt x="19884" y="11129"/>
                </a:cubicBezTo>
                <a:cubicBezTo>
                  <a:pt x="20078" y="11199"/>
                  <a:pt x="20240" y="11337"/>
                  <a:pt x="20402" y="11476"/>
                </a:cubicBezTo>
                <a:cubicBezTo>
                  <a:pt x="20564" y="11580"/>
                  <a:pt x="20693" y="11753"/>
                  <a:pt x="20855" y="11927"/>
                </a:cubicBezTo>
                <a:cubicBezTo>
                  <a:pt x="20758" y="10540"/>
                  <a:pt x="20434" y="9257"/>
                  <a:pt x="19884" y="8044"/>
                </a:cubicBezTo>
                <a:cubicBezTo>
                  <a:pt x="19301" y="6796"/>
                  <a:pt x="18588" y="5755"/>
                  <a:pt x="17682" y="4854"/>
                </a:cubicBezTo>
                <a:cubicBezTo>
                  <a:pt x="16775" y="3952"/>
                  <a:pt x="15739" y="3224"/>
                  <a:pt x="14573" y="2739"/>
                </a:cubicBezTo>
                <a:cubicBezTo>
                  <a:pt x="13375" y="2219"/>
                  <a:pt x="12112" y="1942"/>
                  <a:pt x="10816" y="1942"/>
                </a:cubicBezTo>
                <a:cubicBezTo>
                  <a:pt x="9488" y="1942"/>
                  <a:pt x="8225" y="2219"/>
                  <a:pt x="7060" y="2739"/>
                </a:cubicBezTo>
                <a:cubicBezTo>
                  <a:pt x="5861" y="3224"/>
                  <a:pt x="4825" y="3952"/>
                  <a:pt x="3918" y="4854"/>
                </a:cubicBezTo>
                <a:cubicBezTo>
                  <a:pt x="3044" y="5755"/>
                  <a:pt x="2299" y="6796"/>
                  <a:pt x="1749" y="8044"/>
                </a:cubicBezTo>
                <a:cubicBezTo>
                  <a:pt x="1166" y="9257"/>
                  <a:pt x="842" y="10540"/>
                  <a:pt x="777" y="11927"/>
                </a:cubicBezTo>
                <a:cubicBezTo>
                  <a:pt x="907" y="11753"/>
                  <a:pt x="1069" y="11580"/>
                  <a:pt x="1198" y="11476"/>
                </a:cubicBezTo>
                <a:cubicBezTo>
                  <a:pt x="1360" y="11337"/>
                  <a:pt x="1554" y="11199"/>
                  <a:pt x="1749" y="11129"/>
                </a:cubicBezTo>
                <a:cubicBezTo>
                  <a:pt x="1943" y="11025"/>
                  <a:pt x="2137" y="10956"/>
                  <a:pt x="2364" y="10887"/>
                </a:cubicBezTo>
                <a:cubicBezTo>
                  <a:pt x="2558" y="10852"/>
                  <a:pt x="2785" y="10817"/>
                  <a:pt x="3012" y="10817"/>
                </a:cubicBezTo>
                <a:cubicBezTo>
                  <a:pt x="3271" y="10817"/>
                  <a:pt x="3562" y="10852"/>
                  <a:pt x="3821" y="10921"/>
                </a:cubicBezTo>
                <a:cubicBezTo>
                  <a:pt x="4080" y="10991"/>
                  <a:pt x="4339" y="11095"/>
                  <a:pt x="4566" y="11268"/>
                </a:cubicBezTo>
                <a:cubicBezTo>
                  <a:pt x="4793" y="11407"/>
                  <a:pt x="4987" y="11580"/>
                  <a:pt x="5181" y="11788"/>
                </a:cubicBezTo>
                <a:cubicBezTo>
                  <a:pt x="5343" y="11961"/>
                  <a:pt x="5505" y="12204"/>
                  <a:pt x="5635" y="12482"/>
                </a:cubicBezTo>
                <a:cubicBezTo>
                  <a:pt x="5732" y="12204"/>
                  <a:pt x="5894" y="11961"/>
                  <a:pt x="6056" y="11788"/>
                </a:cubicBezTo>
                <a:cubicBezTo>
                  <a:pt x="6250" y="11580"/>
                  <a:pt x="6444" y="11407"/>
                  <a:pt x="6671" y="11268"/>
                </a:cubicBezTo>
                <a:cubicBezTo>
                  <a:pt x="6898" y="11095"/>
                  <a:pt x="7157" y="10991"/>
                  <a:pt x="7416" y="10921"/>
                </a:cubicBezTo>
                <a:cubicBezTo>
                  <a:pt x="7675" y="10852"/>
                  <a:pt x="7966" y="10817"/>
                  <a:pt x="8225" y="10817"/>
                </a:cubicBezTo>
                <a:cubicBezTo>
                  <a:pt x="8485" y="10817"/>
                  <a:pt x="8744" y="10852"/>
                  <a:pt x="9003" y="10921"/>
                </a:cubicBezTo>
                <a:cubicBezTo>
                  <a:pt x="9294" y="10991"/>
                  <a:pt x="9521" y="11095"/>
                  <a:pt x="9748" y="11268"/>
                </a:cubicBezTo>
                <a:cubicBezTo>
                  <a:pt x="9974" y="11407"/>
                  <a:pt x="10169" y="11580"/>
                  <a:pt x="10363" y="11788"/>
                </a:cubicBezTo>
                <a:cubicBezTo>
                  <a:pt x="10557" y="11961"/>
                  <a:pt x="10687" y="12204"/>
                  <a:pt x="10816" y="12482"/>
                </a:cubicBezTo>
                <a:cubicBezTo>
                  <a:pt x="10946" y="12204"/>
                  <a:pt x="11108" y="11961"/>
                  <a:pt x="11270" y="11788"/>
                </a:cubicBezTo>
                <a:cubicBezTo>
                  <a:pt x="11431" y="11580"/>
                  <a:pt x="11626" y="11407"/>
                  <a:pt x="11852" y="11268"/>
                </a:cubicBezTo>
                <a:cubicBezTo>
                  <a:pt x="12079" y="11095"/>
                  <a:pt x="12338" y="10991"/>
                  <a:pt x="12597" y="10921"/>
                </a:cubicBezTo>
                <a:cubicBezTo>
                  <a:pt x="12856" y="10852"/>
                  <a:pt x="13148" y="10817"/>
                  <a:pt x="13407" y="10817"/>
                </a:cubicBezTo>
                <a:cubicBezTo>
                  <a:pt x="13666" y="10817"/>
                  <a:pt x="13925" y="10852"/>
                  <a:pt x="14184" y="10921"/>
                </a:cubicBezTo>
                <a:cubicBezTo>
                  <a:pt x="14476" y="10991"/>
                  <a:pt x="14702" y="11095"/>
                  <a:pt x="14929" y="11268"/>
                </a:cubicBezTo>
                <a:cubicBezTo>
                  <a:pt x="15156" y="11407"/>
                  <a:pt x="15350" y="11580"/>
                  <a:pt x="15544" y="11788"/>
                </a:cubicBezTo>
                <a:cubicBezTo>
                  <a:pt x="15739" y="11961"/>
                  <a:pt x="15868" y="12204"/>
                  <a:pt x="15998" y="12482"/>
                </a:cubicBezTo>
                <a:cubicBezTo>
                  <a:pt x="16127" y="12204"/>
                  <a:pt x="16289" y="11961"/>
                  <a:pt x="16451" y="11788"/>
                </a:cubicBezTo>
                <a:cubicBezTo>
                  <a:pt x="16613" y="11580"/>
                  <a:pt x="16807" y="11407"/>
                  <a:pt x="17034" y="11268"/>
                </a:cubicBezTo>
                <a:cubicBezTo>
                  <a:pt x="17261" y="11095"/>
                  <a:pt x="17520" y="10991"/>
                  <a:pt x="17779" y="10921"/>
                </a:cubicBezTo>
                <a:cubicBezTo>
                  <a:pt x="18038" y="10852"/>
                  <a:pt x="18329" y="10817"/>
                  <a:pt x="18621" y="1081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3" name="Shape 3779">
            <a:extLst>
              <a:ext uri="{FF2B5EF4-FFF2-40B4-BE49-F238E27FC236}">
                <a16:creationId xmlns:a16="http://schemas.microsoft.com/office/drawing/2014/main" id="{3B87B208-CA4D-49B3-A8BB-00ACD30CDA28}"/>
              </a:ext>
            </a:extLst>
          </p:cNvPr>
          <p:cNvSpPr/>
          <p:nvPr/>
        </p:nvSpPr>
        <p:spPr>
          <a:xfrm>
            <a:off x="18071538" y="1447900"/>
            <a:ext cx="575088" cy="760827"/>
          </a:xfrm>
          <a:custGeom>
            <a:avLst/>
            <a:gdLst/>
            <a:ahLst/>
            <a:cxnLst>
              <a:cxn ang="0">
                <a:pos x="wd2" y="hd2"/>
              </a:cxn>
              <a:cxn ang="5400000">
                <a:pos x="wd2" y="hd2"/>
              </a:cxn>
              <a:cxn ang="10800000">
                <a:pos x="wd2" y="hd2"/>
              </a:cxn>
              <a:cxn ang="16200000">
                <a:pos x="wd2" y="hd2"/>
              </a:cxn>
            </a:cxnLst>
            <a:rect l="0" t="0" r="r" b="b"/>
            <a:pathLst>
              <a:path w="21600" h="21600" extrusionOk="0">
                <a:moveTo>
                  <a:pt x="21600" y="2608"/>
                </a:moveTo>
                <a:cubicBezTo>
                  <a:pt x="21600" y="3464"/>
                  <a:pt x="21600" y="3464"/>
                  <a:pt x="21600" y="3464"/>
                </a:cubicBezTo>
                <a:cubicBezTo>
                  <a:pt x="20423" y="3464"/>
                  <a:pt x="20423" y="3464"/>
                  <a:pt x="20423" y="3464"/>
                </a:cubicBezTo>
                <a:cubicBezTo>
                  <a:pt x="19297" y="19888"/>
                  <a:pt x="19297" y="19888"/>
                  <a:pt x="19297" y="19888"/>
                </a:cubicBezTo>
                <a:cubicBezTo>
                  <a:pt x="19297" y="20121"/>
                  <a:pt x="19245" y="20355"/>
                  <a:pt x="19143" y="20549"/>
                </a:cubicBezTo>
                <a:cubicBezTo>
                  <a:pt x="19041" y="20783"/>
                  <a:pt x="18887" y="20977"/>
                  <a:pt x="18631" y="21094"/>
                </a:cubicBezTo>
                <a:cubicBezTo>
                  <a:pt x="18478" y="21250"/>
                  <a:pt x="18222" y="21405"/>
                  <a:pt x="17966" y="21483"/>
                </a:cubicBezTo>
                <a:cubicBezTo>
                  <a:pt x="17659" y="21561"/>
                  <a:pt x="17352" y="21600"/>
                  <a:pt x="17045" y="21600"/>
                </a:cubicBezTo>
                <a:cubicBezTo>
                  <a:pt x="4607" y="21600"/>
                  <a:pt x="4607" y="21600"/>
                  <a:pt x="4607" y="21600"/>
                </a:cubicBezTo>
                <a:cubicBezTo>
                  <a:pt x="4248" y="21600"/>
                  <a:pt x="3992" y="21561"/>
                  <a:pt x="3685" y="21483"/>
                </a:cubicBezTo>
                <a:cubicBezTo>
                  <a:pt x="3378" y="21405"/>
                  <a:pt x="3173" y="21250"/>
                  <a:pt x="2969" y="21094"/>
                </a:cubicBezTo>
                <a:cubicBezTo>
                  <a:pt x="2764" y="20977"/>
                  <a:pt x="2610" y="20783"/>
                  <a:pt x="2508" y="20549"/>
                </a:cubicBezTo>
                <a:cubicBezTo>
                  <a:pt x="2355" y="20355"/>
                  <a:pt x="2303" y="20121"/>
                  <a:pt x="2303" y="19888"/>
                </a:cubicBezTo>
                <a:cubicBezTo>
                  <a:pt x="1177" y="3464"/>
                  <a:pt x="1177" y="3464"/>
                  <a:pt x="1177" y="3464"/>
                </a:cubicBezTo>
                <a:cubicBezTo>
                  <a:pt x="0" y="3464"/>
                  <a:pt x="0" y="3464"/>
                  <a:pt x="0" y="3464"/>
                </a:cubicBezTo>
                <a:cubicBezTo>
                  <a:pt x="0" y="2608"/>
                  <a:pt x="0" y="2608"/>
                  <a:pt x="0" y="2608"/>
                </a:cubicBezTo>
                <a:cubicBezTo>
                  <a:pt x="5630" y="2608"/>
                  <a:pt x="5630" y="2608"/>
                  <a:pt x="5630" y="2608"/>
                </a:cubicBezTo>
                <a:cubicBezTo>
                  <a:pt x="5630" y="1751"/>
                  <a:pt x="5630" y="1751"/>
                  <a:pt x="5630" y="1751"/>
                </a:cubicBezTo>
                <a:cubicBezTo>
                  <a:pt x="5630" y="1518"/>
                  <a:pt x="5733" y="1284"/>
                  <a:pt x="5835" y="1051"/>
                </a:cubicBezTo>
                <a:cubicBezTo>
                  <a:pt x="5989" y="817"/>
                  <a:pt x="6142" y="662"/>
                  <a:pt x="6296" y="506"/>
                </a:cubicBezTo>
                <a:cubicBezTo>
                  <a:pt x="6552" y="350"/>
                  <a:pt x="6808" y="234"/>
                  <a:pt x="7064" y="156"/>
                </a:cubicBezTo>
                <a:cubicBezTo>
                  <a:pt x="7319" y="39"/>
                  <a:pt x="7627" y="0"/>
                  <a:pt x="7934" y="0"/>
                </a:cubicBezTo>
                <a:cubicBezTo>
                  <a:pt x="13666" y="0"/>
                  <a:pt x="13666" y="0"/>
                  <a:pt x="13666" y="0"/>
                </a:cubicBezTo>
                <a:cubicBezTo>
                  <a:pt x="13973" y="0"/>
                  <a:pt x="14229" y="39"/>
                  <a:pt x="14536" y="156"/>
                </a:cubicBezTo>
                <a:cubicBezTo>
                  <a:pt x="14792" y="234"/>
                  <a:pt x="15048" y="350"/>
                  <a:pt x="15253" y="506"/>
                </a:cubicBezTo>
                <a:cubicBezTo>
                  <a:pt x="15407" y="662"/>
                  <a:pt x="15560" y="817"/>
                  <a:pt x="15714" y="1051"/>
                </a:cubicBezTo>
                <a:cubicBezTo>
                  <a:pt x="15867" y="1284"/>
                  <a:pt x="15918" y="1518"/>
                  <a:pt x="15918" y="1751"/>
                </a:cubicBezTo>
                <a:cubicBezTo>
                  <a:pt x="15918" y="2608"/>
                  <a:pt x="15918" y="2608"/>
                  <a:pt x="15918" y="2608"/>
                </a:cubicBezTo>
                <a:lnTo>
                  <a:pt x="21600" y="2608"/>
                </a:lnTo>
                <a:close/>
                <a:moveTo>
                  <a:pt x="18171" y="19810"/>
                </a:moveTo>
                <a:cubicBezTo>
                  <a:pt x="19297" y="3464"/>
                  <a:pt x="19297" y="3464"/>
                  <a:pt x="19297" y="3464"/>
                </a:cubicBezTo>
                <a:cubicBezTo>
                  <a:pt x="2303" y="3464"/>
                  <a:pt x="2303" y="3464"/>
                  <a:pt x="2303" y="3464"/>
                </a:cubicBezTo>
                <a:cubicBezTo>
                  <a:pt x="3429" y="19810"/>
                  <a:pt x="3429" y="19810"/>
                  <a:pt x="3429" y="19810"/>
                </a:cubicBezTo>
                <a:cubicBezTo>
                  <a:pt x="3429" y="19888"/>
                  <a:pt x="3429" y="19888"/>
                  <a:pt x="3429" y="19888"/>
                </a:cubicBezTo>
                <a:cubicBezTo>
                  <a:pt x="3429" y="20121"/>
                  <a:pt x="3583" y="20316"/>
                  <a:pt x="3788" y="20471"/>
                </a:cubicBezTo>
                <a:cubicBezTo>
                  <a:pt x="3992" y="20666"/>
                  <a:pt x="4248" y="20744"/>
                  <a:pt x="4607" y="20744"/>
                </a:cubicBezTo>
                <a:cubicBezTo>
                  <a:pt x="17045" y="20744"/>
                  <a:pt x="17045" y="20744"/>
                  <a:pt x="17045" y="20744"/>
                </a:cubicBezTo>
                <a:cubicBezTo>
                  <a:pt x="17352" y="20744"/>
                  <a:pt x="17608" y="20666"/>
                  <a:pt x="17864" y="20471"/>
                </a:cubicBezTo>
                <a:cubicBezTo>
                  <a:pt x="18068" y="20316"/>
                  <a:pt x="18171" y="20121"/>
                  <a:pt x="18171" y="19888"/>
                </a:cubicBezTo>
                <a:lnTo>
                  <a:pt x="18171" y="19810"/>
                </a:lnTo>
                <a:close/>
                <a:moveTo>
                  <a:pt x="6859" y="19070"/>
                </a:moveTo>
                <a:cubicBezTo>
                  <a:pt x="5630" y="5215"/>
                  <a:pt x="5630" y="5215"/>
                  <a:pt x="5630" y="5215"/>
                </a:cubicBezTo>
                <a:cubicBezTo>
                  <a:pt x="6808" y="5176"/>
                  <a:pt x="6808" y="5176"/>
                  <a:pt x="6808" y="5176"/>
                </a:cubicBezTo>
                <a:cubicBezTo>
                  <a:pt x="7985" y="19031"/>
                  <a:pt x="7985" y="19031"/>
                  <a:pt x="7985" y="19031"/>
                </a:cubicBezTo>
                <a:lnTo>
                  <a:pt x="6859" y="19070"/>
                </a:lnTo>
                <a:close/>
                <a:moveTo>
                  <a:pt x="6808" y="1751"/>
                </a:moveTo>
                <a:cubicBezTo>
                  <a:pt x="6808" y="2608"/>
                  <a:pt x="6808" y="2608"/>
                  <a:pt x="6808" y="2608"/>
                </a:cubicBezTo>
                <a:cubicBezTo>
                  <a:pt x="14792" y="2608"/>
                  <a:pt x="14792" y="2608"/>
                  <a:pt x="14792" y="2608"/>
                </a:cubicBezTo>
                <a:cubicBezTo>
                  <a:pt x="14792" y="1751"/>
                  <a:pt x="14792" y="1751"/>
                  <a:pt x="14792" y="1751"/>
                </a:cubicBezTo>
                <a:cubicBezTo>
                  <a:pt x="14792" y="1518"/>
                  <a:pt x="14690" y="1284"/>
                  <a:pt x="14434" y="1129"/>
                </a:cubicBezTo>
                <a:cubicBezTo>
                  <a:pt x="14229" y="973"/>
                  <a:pt x="13973" y="856"/>
                  <a:pt x="13666" y="856"/>
                </a:cubicBezTo>
                <a:cubicBezTo>
                  <a:pt x="7934" y="856"/>
                  <a:pt x="7934" y="856"/>
                  <a:pt x="7934" y="856"/>
                </a:cubicBezTo>
                <a:cubicBezTo>
                  <a:pt x="7627" y="856"/>
                  <a:pt x="7319" y="973"/>
                  <a:pt x="7115" y="1129"/>
                </a:cubicBezTo>
                <a:cubicBezTo>
                  <a:pt x="6910" y="1284"/>
                  <a:pt x="6808" y="1518"/>
                  <a:pt x="6808" y="1751"/>
                </a:cubicBezTo>
                <a:close/>
                <a:moveTo>
                  <a:pt x="10186" y="5176"/>
                </a:moveTo>
                <a:cubicBezTo>
                  <a:pt x="10186" y="19031"/>
                  <a:pt x="10186" y="19031"/>
                  <a:pt x="10186" y="19031"/>
                </a:cubicBezTo>
                <a:cubicBezTo>
                  <a:pt x="11363" y="19031"/>
                  <a:pt x="11363" y="19031"/>
                  <a:pt x="11363" y="19031"/>
                </a:cubicBezTo>
                <a:cubicBezTo>
                  <a:pt x="11363" y="5176"/>
                  <a:pt x="11363" y="5176"/>
                  <a:pt x="11363" y="5176"/>
                </a:cubicBezTo>
                <a:lnTo>
                  <a:pt x="10186" y="5176"/>
                </a:lnTo>
                <a:close/>
                <a:moveTo>
                  <a:pt x="14792" y="19070"/>
                </a:moveTo>
                <a:cubicBezTo>
                  <a:pt x="13666" y="19031"/>
                  <a:pt x="13666" y="19031"/>
                  <a:pt x="13666" y="19031"/>
                </a:cubicBezTo>
                <a:cubicBezTo>
                  <a:pt x="14792" y="5176"/>
                  <a:pt x="14792" y="5176"/>
                  <a:pt x="14792" y="5176"/>
                </a:cubicBezTo>
                <a:cubicBezTo>
                  <a:pt x="15918" y="5215"/>
                  <a:pt x="15918" y="5215"/>
                  <a:pt x="15918" y="5215"/>
                </a:cubicBezTo>
                <a:lnTo>
                  <a:pt x="14792" y="190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4" name="Shape 3780">
            <a:extLst>
              <a:ext uri="{FF2B5EF4-FFF2-40B4-BE49-F238E27FC236}">
                <a16:creationId xmlns:a16="http://schemas.microsoft.com/office/drawing/2014/main" id="{5DF1F3FE-67BB-4498-83BC-A20D7B9AEE5C}"/>
              </a:ext>
            </a:extLst>
          </p:cNvPr>
          <p:cNvSpPr/>
          <p:nvPr/>
        </p:nvSpPr>
        <p:spPr>
          <a:xfrm>
            <a:off x="19816045" y="1422894"/>
            <a:ext cx="813858" cy="814407"/>
          </a:xfrm>
          <a:custGeom>
            <a:avLst/>
            <a:gdLst/>
            <a:ahLst/>
            <a:cxnLst>
              <a:cxn ang="0">
                <a:pos x="wd2" y="hd2"/>
              </a:cxn>
              <a:cxn ang="5400000">
                <a:pos x="wd2" y="hd2"/>
              </a:cxn>
              <a:cxn ang="10800000">
                <a:pos x="wd2" y="hd2"/>
              </a:cxn>
              <a:cxn ang="16200000">
                <a:pos x="wd2" y="hd2"/>
              </a:cxn>
            </a:cxnLst>
            <a:rect l="0" t="0" r="r" b="b"/>
            <a:pathLst>
              <a:path w="21585" h="21600" extrusionOk="0">
                <a:moveTo>
                  <a:pt x="21006" y="18157"/>
                </a:moveTo>
                <a:cubicBezTo>
                  <a:pt x="21187" y="18338"/>
                  <a:pt x="21332" y="18556"/>
                  <a:pt x="21440" y="18809"/>
                </a:cubicBezTo>
                <a:cubicBezTo>
                  <a:pt x="21549" y="19063"/>
                  <a:pt x="21585" y="19317"/>
                  <a:pt x="21585" y="19570"/>
                </a:cubicBezTo>
                <a:cubicBezTo>
                  <a:pt x="21585" y="19860"/>
                  <a:pt x="21549" y="20114"/>
                  <a:pt x="21440" y="20332"/>
                </a:cubicBezTo>
                <a:cubicBezTo>
                  <a:pt x="21332" y="20585"/>
                  <a:pt x="21187" y="20803"/>
                  <a:pt x="21006" y="20984"/>
                </a:cubicBezTo>
                <a:cubicBezTo>
                  <a:pt x="20934" y="21093"/>
                  <a:pt x="20825" y="21165"/>
                  <a:pt x="20717" y="21238"/>
                </a:cubicBezTo>
                <a:cubicBezTo>
                  <a:pt x="20608" y="21310"/>
                  <a:pt x="20463" y="21383"/>
                  <a:pt x="20355" y="21455"/>
                </a:cubicBezTo>
                <a:cubicBezTo>
                  <a:pt x="20246" y="21491"/>
                  <a:pt x="20102" y="21528"/>
                  <a:pt x="19993" y="21564"/>
                </a:cubicBezTo>
                <a:cubicBezTo>
                  <a:pt x="19848" y="21564"/>
                  <a:pt x="19704" y="21600"/>
                  <a:pt x="19559" y="21600"/>
                </a:cubicBezTo>
                <a:cubicBezTo>
                  <a:pt x="19414" y="21600"/>
                  <a:pt x="19306" y="21564"/>
                  <a:pt x="19161" y="21564"/>
                </a:cubicBezTo>
                <a:cubicBezTo>
                  <a:pt x="19052" y="21528"/>
                  <a:pt x="18908" y="21491"/>
                  <a:pt x="18799" y="21455"/>
                </a:cubicBezTo>
                <a:cubicBezTo>
                  <a:pt x="18691" y="21383"/>
                  <a:pt x="18546" y="21310"/>
                  <a:pt x="18437" y="21238"/>
                </a:cubicBezTo>
                <a:cubicBezTo>
                  <a:pt x="18329" y="21165"/>
                  <a:pt x="18220" y="21093"/>
                  <a:pt x="18148" y="20984"/>
                </a:cubicBezTo>
                <a:cubicBezTo>
                  <a:pt x="13915" y="16744"/>
                  <a:pt x="13915" y="16744"/>
                  <a:pt x="13915" y="16744"/>
                </a:cubicBezTo>
                <a:cubicBezTo>
                  <a:pt x="13336" y="17287"/>
                  <a:pt x="13336" y="17287"/>
                  <a:pt x="13336" y="17287"/>
                </a:cubicBezTo>
                <a:cubicBezTo>
                  <a:pt x="12757" y="16744"/>
                  <a:pt x="12757" y="16744"/>
                  <a:pt x="12757" y="16744"/>
                </a:cubicBezTo>
                <a:cubicBezTo>
                  <a:pt x="14457" y="15040"/>
                  <a:pt x="14457" y="15040"/>
                  <a:pt x="14457" y="15040"/>
                </a:cubicBezTo>
                <a:cubicBezTo>
                  <a:pt x="11599" y="12141"/>
                  <a:pt x="11599" y="12141"/>
                  <a:pt x="11599" y="12141"/>
                </a:cubicBezTo>
                <a:cubicBezTo>
                  <a:pt x="8198" y="15620"/>
                  <a:pt x="8198" y="15620"/>
                  <a:pt x="8198" y="15620"/>
                </a:cubicBezTo>
                <a:cubicBezTo>
                  <a:pt x="8343" y="15983"/>
                  <a:pt x="8415" y="16381"/>
                  <a:pt x="8451" y="16744"/>
                </a:cubicBezTo>
                <a:cubicBezTo>
                  <a:pt x="8451" y="17142"/>
                  <a:pt x="8451" y="17541"/>
                  <a:pt x="8343" y="17976"/>
                </a:cubicBezTo>
                <a:cubicBezTo>
                  <a:pt x="8234" y="18338"/>
                  <a:pt x="8090" y="18701"/>
                  <a:pt x="7909" y="19063"/>
                </a:cubicBezTo>
                <a:cubicBezTo>
                  <a:pt x="7728" y="19389"/>
                  <a:pt x="7511" y="19715"/>
                  <a:pt x="7221" y="20005"/>
                </a:cubicBezTo>
                <a:cubicBezTo>
                  <a:pt x="7040" y="20223"/>
                  <a:pt x="6823" y="20404"/>
                  <a:pt x="6570" y="20549"/>
                </a:cubicBezTo>
                <a:cubicBezTo>
                  <a:pt x="6353" y="20658"/>
                  <a:pt x="6100" y="20803"/>
                  <a:pt x="5846" y="20948"/>
                </a:cubicBezTo>
                <a:cubicBezTo>
                  <a:pt x="5593" y="21020"/>
                  <a:pt x="5340" y="21093"/>
                  <a:pt x="5050" y="21165"/>
                </a:cubicBezTo>
                <a:cubicBezTo>
                  <a:pt x="4797" y="21238"/>
                  <a:pt x="4508" y="21274"/>
                  <a:pt x="4254" y="21274"/>
                </a:cubicBezTo>
                <a:cubicBezTo>
                  <a:pt x="4073" y="21274"/>
                  <a:pt x="3929" y="21274"/>
                  <a:pt x="3784" y="21238"/>
                </a:cubicBezTo>
                <a:cubicBezTo>
                  <a:pt x="3639" y="21238"/>
                  <a:pt x="3531" y="21201"/>
                  <a:pt x="3386" y="21165"/>
                </a:cubicBezTo>
                <a:cubicBezTo>
                  <a:pt x="3241" y="21129"/>
                  <a:pt x="3097" y="21093"/>
                  <a:pt x="2952" y="21056"/>
                </a:cubicBezTo>
                <a:cubicBezTo>
                  <a:pt x="2807" y="21020"/>
                  <a:pt x="2662" y="20948"/>
                  <a:pt x="2554" y="20875"/>
                </a:cubicBezTo>
                <a:cubicBezTo>
                  <a:pt x="2011" y="20658"/>
                  <a:pt x="2011" y="20658"/>
                  <a:pt x="2011" y="20658"/>
                </a:cubicBezTo>
                <a:cubicBezTo>
                  <a:pt x="3856" y="18809"/>
                  <a:pt x="3856" y="18809"/>
                  <a:pt x="3856" y="18809"/>
                </a:cubicBezTo>
                <a:cubicBezTo>
                  <a:pt x="3856" y="17360"/>
                  <a:pt x="3856" y="17360"/>
                  <a:pt x="3856" y="17360"/>
                </a:cubicBezTo>
                <a:cubicBezTo>
                  <a:pt x="2445" y="17360"/>
                  <a:pt x="2445" y="17360"/>
                  <a:pt x="2445" y="17360"/>
                </a:cubicBezTo>
                <a:cubicBezTo>
                  <a:pt x="564" y="19244"/>
                  <a:pt x="564" y="19244"/>
                  <a:pt x="564" y="19244"/>
                </a:cubicBezTo>
                <a:cubicBezTo>
                  <a:pt x="347" y="18701"/>
                  <a:pt x="347" y="18701"/>
                  <a:pt x="347" y="18701"/>
                </a:cubicBezTo>
                <a:cubicBezTo>
                  <a:pt x="166" y="18302"/>
                  <a:pt x="57" y="17903"/>
                  <a:pt x="21" y="17468"/>
                </a:cubicBezTo>
                <a:cubicBezTo>
                  <a:pt x="-15" y="17034"/>
                  <a:pt x="-15" y="16635"/>
                  <a:pt x="94" y="16200"/>
                </a:cubicBezTo>
                <a:cubicBezTo>
                  <a:pt x="166" y="15801"/>
                  <a:pt x="274" y="15403"/>
                  <a:pt x="492" y="15040"/>
                </a:cubicBezTo>
                <a:cubicBezTo>
                  <a:pt x="672" y="14642"/>
                  <a:pt x="926" y="14315"/>
                  <a:pt x="1215" y="14062"/>
                </a:cubicBezTo>
                <a:cubicBezTo>
                  <a:pt x="1432" y="13808"/>
                  <a:pt x="1649" y="13627"/>
                  <a:pt x="1903" y="13518"/>
                </a:cubicBezTo>
                <a:cubicBezTo>
                  <a:pt x="2120" y="13373"/>
                  <a:pt x="2337" y="13228"/>
                  <a:pt x="2590" y="13083"/>
                </a:cubicBezTo>
                <a:cubicBezTo>
                  <a:pt x="2843" y="13011"/>
                  <a:pt x="3097" y="12938"/>
                  <a:pt x="3386" y="12866"/>
                </a:cubicBezTo>
                <a:cubicBezTo>
                  <a:pt x="3675" y="12793"/>
                  <a:pt x="3965" y="12757"/>
                  <a:pt x="4254" y="12757"/>
                </a:cubicBezTo>
                <a:cubicBezTo>
                  <a:pt x="4471" y="12757"/>
                  <a:pt x="4689" y="12793"/>
                  <a:pt x="4942" y="12830"/>
                </a:cubicBezTo>
                <a:cubicBezTo>
                  <a:pt x="5159" y="12902"/>
                  <a:pt x="5412" y="12974"/>
                  <a:pt x="5665" y="13047"/>
                </a:cubicBezTo>
                <a:cubicBezTo>
                  <a:pt x="9030" y="9604"/>
                  <a:pt x="9030" y="9604"/>
                  <a:pt x="9030" y="9604"/>
                </a:cubicBezTo>
                <a:cubicBezTo>
                  <a:pt x="4254" y="4784"/>
                  <a:pt x="4254" y="4784"/>
                  <a:pt x="4254" y="4784"/>
                </a:cubicBezTo>
                <a:cubicBezTo>
                  <a:pt x="3675" y="5364"/>
                  <a:pt x="3675" y="5364"/>
                  <a:pt x="3675" y="5364"/>
                </a:cubicBezTo>
                <a:cubicBezTo>
                  <a:pt x="528" y="2211"/>
                  <a:pt x="528" y="2211"/>
                  <a:pt x="528" y="2211"/>
                </a:cubicBezTo>
                <a:cubicBezTo>
                  <a:pt x="2228" y="507"/>
                  <a:pt x="2228" y="507"/>
                  <a:pt x="2228" y="507"/>
                </a:cubicBezTo>
                <a:cubicBezTo>
                  <a:pt x="5376" y="3660"/>
                  <a:pt x="5376" y="3660"/>
                  <a:pt x="5376" y="3660"/>
                </a:cubicBezTo>
                <a:cubicBezTo>
                  <a:pt x="4797" y="4240"/>
                  <a:pt x="4797" y="4240"/>
                  <a:pt x="4797" y="4240"/>
                </a:cubicBezTo>
                <a:cubicBezTo>
                  <a:pt x="9609" y="9060"/>
                  <a:pt x="9609" y="9060"/>
                  <a:pt x="9609" y="9060"/>
                </a:cubicBezTo>
                <a:cubicBezTo>
                  <a:pt x="13046" y="5654"/>
                  <a:pt x="13046" y="5654"/>
                  <a:pt x="13046" y="5654"/>
                </a:cubicBezTo>
                <a:cubicBezTo>
                  <a:pt x="12902" y="5219"/>
                  <a:pt x="12793" y="4820"/>
                  <a:pt x="12793" y="4458"/>
                </a:cubicBezTo>
                <a:cubicBezTo>
                  <a:pt x="12793" y="4059"/>
                  <a:pt x="12829" y="3660"/>
                  <a:pt x="12902" y="3298"/>
                </a:cubicBezTo>
                <a:cubicBezTo>
                  <a:pt x="12974" y="2899"/>
                  <a:pt x="13082" y="2537"/>
                  <a:pt x="13300" y="2211"/>
                </a:cubicBezTo>
                <a:cubicBezTo>
                  <a:pt x="13480" y="1848"/>
                  <a:pt x="13734" y="1522"/>
                  <a:pt x="14059" y="1196"/>
                </a:cubicBezTo>
                <a:cubicBezTo>
                  <a:pt x="14240" y="1015"/>
                  <a:pt x="14457" y="834"/>
                  <a:pt x="14674" y="689"/>
                </a:cubicBezTo>
                <a:cubicBezTo>
                  <a:pt x="14928" y="544"/>
                  <a:pt x="15145" y="399"/>
                  <a:pt x="15398" y="326"/>
                </a:cubicBezTo>
                <a:cubicBezTo>
                  <a:pt x="15651" y="181"/>
                  <a:pt x="15905" y="109"/>
                  <a:pt x="16194" y="36"/>
                </a:cubicBezTo>
                <a:cubicBezTo>
                  <a:pt x="16447" y="0"/>
                  <a:pt x="16737" y="0"/>
                  <a:pt x="17026" y="0"/>
                </a:cubicBezTo>
                <a:cubicBezTo>
                  <a:pt x="17171" y="0"/>
                  <a:pt x="17316" y="0"/>
                  <a:pt x="17460" y="0"/>
                </a:cubicBezTo>
                <a:cubicBezTo>
                  <a:pt x="17605" y="36"/>
                  <a:pt x="17750" y="36"/>
                  <a:pt x="17858" y="72"/>
                </a:cubicBezTo>
                <a:cubicBezTo>
                  <a:pt x="18003" y="109"/>
                  <a:pt x="18148" y="145"/>
                  <a:pt x="18293" y="181"/>
                </a:cubicBezTo>
                <a:cubicBezTo>
                  <a:pt x="18401" y="254"/>
                  <a:pt x="18546" y="290"/>
                  <a:pt x="18691" y="326"/>
                </a:cubicBezTo>
                <a:cubicBezTo>
                  <a:pt x="19233" y="544"/>
                  <a:pt x="19233" y="544"/>
                  <a:pt x="19233" y="544"/>
                </a:cubicBezTo>
                <a:cubicBezTo>
                  <a:pt x="17388" y="2428"/>
                  <a:pt x="17388" y="2428"/>
                  <a:pt x="17388" y="2428"/>
                </a:cubicBezTo>
                <a:cubicBezTo>
                  <a:pt x="17352" y="3842"/>
                  <a:pt x="17352" y="3842"/>
                  <a:pt x="17352" y="3842"/>
                </a:cubicBezTo>
                <a:cubicBezTo>
                  <a:pt x="18799" y="3805"/>
                  <a:pt x="18799" y="3805"/>
                  <a:pt x="18799" y="3805"/>
                </a:cubicBezTo>
                <a:cubicBezTo>
                  <a:pt x="20644" y="2030"/>
                  <a:pt x="20644" y="2030"/>
                  <a:pt x="20644" y="2030"/>
                </a:cubicBezTo>
                <a:cubicBezTo>
                  <a:pt x="20861" y="2537"/>
                  <a:pt x="20861" y="2537"/>
                  <a:pt x="20861" y="2537"/>
                </a:cubicBezTo>
                <a:cubicBezTo>
                  <a:pt x="21078" y="2936"/>
                  <a:pt x="21187" y="3370"/>
                  <a:pt x="21223" y="3769"/>
                </a:cubicBezTo>
                <a:cubicBezTo>
                  <a:pt x="21259" y="4204"/>
                  <a:pt x="21259" y="4603"/>
                  <a:pt x="21151" y="5001"/>
                </a:cubicBezTo>
                <a:cubicBezTo>
                  <a:pt x="21078" y="5400"/>
                  <a:pt x="20970" y="5799"/>
                  <a:pt x="20753" y="6161"/>
                </a:cubicBezTo>
                <a:cubicBezTo>
                  <a:pt x="20536" y="6560"/>
                  <a:pt x="20282" y="6886"/>
                  <a:pt x="19993" y="7212"/>
                </a:cubicBezTo>
                <a:cubicBezTo>
                  <a:pt x="19776" y="7393"/>
                  <a:pt x="19595" y="7574"/>
                  <a:pt x="19342" y="7719"/>
                </a:cubicBezTo>
                <a:cubicBezTo>
                  <a:pt x="19089" y="7864"/>
                  <a:pt x="18871" y="8009"/>
                  <a:pt x="18618" y="8082"/>
                </a:cubicBezTo>
                <a:cubicBezTo>
                  <a:pt x="18365" y="8227"/>
                  <a:pt x="18112" y="8299"/>
                  <a:pt x="17822" y="8372"/>
                </a:cubicBezTo>
                <a:cubicBezTo>
                  <a:pt x="17569" y="8408"/>
                  <a:pt x="17279" y="8444"/>
                  <a:pt x="17026" y="8444"/>
                </a:cubicBezTo>
                <a:cubicBezTo>
                  <a:pt x="16773" y="8444"/>
                  <a:pt x="16520" y="8408"/>
                  <a:pt x="16266" y="8372"/>
                </a:cubicBezTo>
                <a:cubicBezTo>
                  <a:pt x="16049" y="8299"/>
                  <a:pt x="15832" y="8263"/>
                  <a:pt x="15579" y="8191"/>
                </a:cubicBezTo>
                <a:cubicBezTo>
                  <a:pt x="12214" y="11597"/>
                  <a:pt x="12214" y="11597"/>
                  <a:pt x="12214" y="11597"/>
                </a:cubicBezTo>
                <a:cubicBezTo>
                  <a:pt x="15036" y="14460"/>
                  <a:pt x="15036" y="14460"/>
                  <a:pt x="15036" y="14460"/>
                </a:cubicBezTo>
                <a:cubicBezTo>
                  <a:pt x="16737" y="12757"/>
                  <a:pt x="16737" y="12757"/>
                  <a:pt x="16737" y="12757"/>
                </a:cubicBezTo>
                <a:cubicBezTo>
                  <a:pt x="17279" y="13337"/>
                  <a:pt x="17279" y="13337"/>
                  <a:pt x="17279" y="13337"/>
                </a:cubicBezTo>
                <a:cubicBezTo>
                  <a:pt x="16737" y="13917"/>
                  <a:pt x="16737" y="13917"/>
                  <a:pt x="16737" y="13917"/>
                </a:cubicBezTo>
                <a:lnTo>
                  <a:pt x="21006" y="18157"/>
                </a:lnTo>
                <a:close/>
                <a:moveTo>
                  <a:pt x="7366" y="15656"/>
                </a:moveTo>
                <a:cubicBezTo>
                  <a:pt x="7257" y="15403"/>
                  <a:pt x="7257" y="15403"/>
                  <a:pt x="7257" y="15403"/>
                </a:cubicBezTo>
                <a:cubicBezTo>
                  <a:pt x="15398" y="7248"/>
                  <a:pt x="15398" y="7248"/>
                  <a:pt x="15398" y="7248"/>
                </a:cubicBezTo>
                <a:cubicBezTo>
                  <a:pt x="15651" y="7357"/>
                  <a:pt x="15651" y="7357"/>
                  <a:pt x="15651" y="7357"/>
                </a:cubicBezTo>
                <a:cubicBezTo>
                  <a:pt x="15868" y="7430"/>
                  <a:pt x="16086" y="7502"/>
                  <a:pt x="16339" y="7538"/>
                </a:cubicBezTo>
                <a:cubicBezTo>
                  <a:pt x="16556" y="7611"/>
                  <a:pt x="16773" y="7611"/>
                  <a:pt x="17026" y="7611"/>
                </a:cubicBezTo>
                <a:cubicBezTo>
                  <a:pt x="17243" y="7611"/>
                  <a:pt x="17460" y="7611"/>
                  <a:pt x="17677" y="7538"/>
                </a:cubicBezTo>
                <a:cubicBezTo>
                  <a:pt x="17895" y="7502"/>
                  <a:pt x="18112" y="7466"/>
                  <a:pt x="18329" y="7393"/>
                </a:cubicBezTo>
                <a:cubicBezTo>
                  <a:pt x="18510" y="7285"/>
                  <a:pt x="18691" y="7176"/>
                  <a:pt x="18908" y="7067"/>
                </a:cubicBezTo>
                <a:cubicBezTo>
                  <a:pt x="19089" y="6922"/>
                  <a:pt x="19269" y="6777"/>
                  <a:pt x="19414" y="6632"/>
                </a:cubicBezTo>
                <a:cubicBezTo>
                  <a:pt x="19631" y="6415"/>
                  <a:pt x="19812" y="6197"/>
                  <a:pt x="19957" y="5944"/>
                </a:cubicBezTo>
                <a:cubicBezTo>
                  <a:pt x="20102" y="5690"/>
                  <a:pt x="20210" y="5400"/>
                  <a:pt x="20319" y="5110"/>
                </a:cubicBezTo>
                <a:cubicBezTo>
                  <a:pt x="20355" y="4893"/>
                  <a:pt x="20391" y="4603"/>
                  <a:pt x="20427" y="4313"/>
                </a:cubicBezTo>
                <a:cubicBezTo>
                  <a:pt x="20427" y="3987"/>
                  <a:pt x="20427" y="3697"/>
                  <a:pt x="20355" y="3443"/>
                </a:cubicBezTo>
                <a:cubicBezTo>
                  <a:pt x="19161" y="4603"/>
                  <a:pt x="19161" y="4603"/>
                  <a:pt x="19161" y="4603"/>
                </a:cubicBezTo>
                <a:cubicBezTo>
                  <a:pt x="16556" y="4639"/>
                  <a:pt x="16556" y="4639"/>
                  <a:pt x="16556" y="4639"/>
                </a:cubicBezTo>
                <a:cubicBezTo>
                  <a:pt x="16592" y="2102"/>
                  <a:pt x="16592" y="2102"/>
                  <a:pt x="16592" y="2102"/>
                </a:cubicBezTo>
                <a:cubicBezTo>
                  <a:pt x="17750" y="870"/>
                  <a:pt x="17750" y="870"/>
                  <a:pt x="17750" y="870"/>
                </a:cubicBezTo>
                <a:cubicBezTo>
                  <a:pt x="17641" y="834"/>
                  <a:pt x="17497" y="834"/>
                  <a:pt x="17388" y="797"/>
                </a:cubicBezTo>
                <a:cubicBezTo>
                  <a:pt x="17243" y="797"/>
                  <a:pt x="17135" y="797"/>
                  <a:pt x="17026" y="797"/>
                </a:cubicBezTo>
                <a:cubicBezTo>
                  <a:pt x="16773" y="797"/>
                  <a:pt x="16556" y="797"/>
                  <a:pt x="16339" y="870"/>
                </a:cubicBezTo>
                <a:cubicBezTo>
                  <a:pt x="16122" y="906"/>
                  <a:pt x="15905" y="979"/>
                  <a:pt x="15688" y="1051"/>
                </a:cubicBezTo>
                <a:cubicBezTo>
                  <a:pt x="15507" y="1123"/>
                  <a:pt x="15326" y="1232"/>
                  <a:pt x="15109" y="1341"/>
                </a:cubicBezTo>
                <a:cubicBezTo>
                  <a:pt x="14928" y="1486"/>
                  <a:pt x="14747" y="1631"/>
                  <a:pt x="14602" y="1776"/>
                </a:cubicBezTo>
                <a:cubicBezTo>
                  <a:pt x="14349" y="2030"/>
                  <a:pt x="14168" y="2319"/>
                  <a:pt x="13987" y="2609"/>
                </a:cubicBezTo>
                <a:cubicBezTo>
                  <a:pt x="13842" y="2899"/>
                  <a:pt x="13734" y="3226"/>
                  <a:pt x="13661" y="3552"/>
                </a:cubicBezTo>
                <a:cubicBezTo>
                  <a:pt x="13589" y="3878"/>
                  <a:pt x="13589" y="4204"/>
                  <a:pt x="13625" y="4566"/>
                </a:cubicBezTo>
                <a:cubicBezTo>
                  <a:pt x="13661" y="4893"/>
                  <a:pt x="13734" y="5219"/>
                  <a:pt x="13915" y="5545"/>
                </a:cubicBezTo>
                <a:cubicBezTo>
                  <a:pt x="13987" y="5835"/>
                  <a:pt x="13987" y="5835"/>
                  <a:pt x="13987" y="5835"/>
                </a:cubicBezTo>
                <a:cubicBezTo>
                  <a:pt x="5846" y="13989"/>
                  <a:pt x="5846" y="13989"/>
                  <a:pt x="5846" y="13989"/>
                </a:cubicBezTo>
                <a:cubicBezTo>
                  <a:pt x="5557" y="13844"/>
                  <a:pt x="5557" y="13844"/>
                  <a:pt x="5557" y="13844"/>
                </a:cubicBezTo>
                <a:cubicBezTo>
                  <a:pt x="5376" y="13808"/>
                  <a:pt x="5159" y="13736"/>
                  <a:pt x="4942" y="13699"/>
                </a:cubicBezTo>
                <a:cubicBezTo>
                  <a:pt x="4689" y="13627"/>
                  <a:pt x="4471" y="13627"/>
                  <a:pt x="4254" y="13627"/>
                </a:cubicBezTo>
                <a:cubicBezTo>
                  <a:pt x="4001" y="13627"/>
                  <a:pt x="3748" y="13627"/>
                  <a:pt x="3531" y="13663"/>
                </a:cubicBezTo>
                <a:cubicBezTo>
                  <a:pt x="3314" y="13699"/>
                  <a:pt x="3097" y="13772"/>
                  <a:pt x="2916" y="13844"/>
                </a:cubicBezTo>
                <a:cubicBezTo>
                  <a:pt x="2699" y="13953"/>
                  <a:pt x="2518" y="14062"/>
                  <a:pt x="2301" y="14170"/>
                </a:cubicBezTo>
                <a:cubicBezTo>
                  <a:pt x="2120" y="14315"/>
                  <a:pt x="1939" y="14460"/>
                  <a:pt x="1794" y="14605"/>
                </a:cubicBezTo>
                <a:cubicBezTo>
                  <a:pt x="1613" y="14787"/>
                  <a:pt x="1432" y="15040"/>
                  <a:pt x="1288" y="15294"/>
                </a:cubicBezTo>
                <a:cubicBezTo>
                  <a:pt x="1107" y="15548"/>
                  <a:pt x="998" y="15838"/>
                  <a:pt x="962" y="16091"/>
                </a:cubicBezTo>
                <a:cubicBezTo>
                  <a:pt x="853" y="16345"/>
                  <a:pt x="817" y="16635"/>
                  <a:pt x="817" y="16925"/>
                </a:cubicBezTo>
                <a:cubicBezTo>
                  <a:pt x="817" y="17215"/>
                  <a:pt x="817" y="17505"/>
                  <a:pt x="890" y="17758"/>
                </a:cubicBezTo>
                <a:cubicBezTo>
                  <a:pt x="2120" y="16562"/>
                  <a:pt x="2120" y="16562"/>
                  <a:pt x="2120" y="16562"/>
                </a:cubicBezTo>
                <a:cubicBezTo>
                  <a:pt x="4652" y="16562"/>
                  <a:pt x="4652" y="16562"/>
                  <a:pt x="4652" y="16562"/>
                </a:cubicBezTo>
                <a:cubicBezTo>
                  <a:pt x="4616" y="19172"/>
                  <a:pt x="4616" y="19172"/>
                  <a:pt x="4616" y="19172"/>
                </a:cubicBezTo>
                <a:cubicBezTo>
                  <a:pt x="3458" y="20368"/>
                  <a:pt x="3458" y="20368"/>
                  <a:pt x="3458" y="20368"/>
                </a:cubicBezTo>
                <a:cubicBezTo>
                  <a:pt x="3567" y="20404"/>
                  <a:pt x="3712" y="20404"/>
                  <a:pt x="3856" y="20404"/>
                </a:cubicBezTo>
                <a:cubicBezTo>
                  <a:pt x="4001" y="20404"/>
                  <a:pt x="4110" y="20404"/>
                  <a:pt x="4254" y="20404"/>
                </a:cubicBezTo>
                <a:cubicBezTo>
                  <a:pt x="4471" y="20404"/>
                  <a:pt x="4689" y="20404"/>
                  <a:pt x="4906" y="20368"/>
                </a:cubicBezTo>
                <a:cubicBezTo>
                  <a:pt x="5123" y="20332"/>
                  <a:pt x="5340" y="20259"/>
                  <a:pt x="5521" y="20187"/>
                </a:cubicBezTo>
                <a:cubicBezTo>
                  <a:pt x="5738" y="20078"/>
                  <a:pt x="5955" y="19969"/>
                  <a:pt x="6136" y="19860"/>
                </a:cubicBezTo>
                <a:cubicBezTo>
                  <a:pt x="6317" y="19715"/>
                  <a:pt x="6498" y="19570"/>
                  <a:pt x="6642" y="19426"/>
                </a:cubicBezTo>
                <a:cubicBezTo>
                  <a:pt x="6896" y="19172"/>
                  <a:pt x="7113" y="18882"/>
                  <a:pt x="7257" y="18592"/>
                </a:cubicBezTo>
                <a:cubicBezTo>
                  <a:pt x="7402" y="18302"/>
                  <a:pt x="7511" y="17976"/>
                  <a:pt x="7583" y="17686"/>
                </a:cubicBezTo>
                <a:cubicBezTo>
                  <a:pt x="7655" y="17323"/>
                  <a:pt x="7655" y="16997"/>
                  <a:pt x="7619" y="16671"/>
                </a:cubicBezTo>
                <a:cubicBezTo>
                  <a:pt x="7619" y="16345"/>
                  <a:pt x="7511" y="15983"/>
                  <a:pt x="7366" y="15656"/>
                </a:cubicBezTo>
                <a:close/>
                <a:moveTo>
                  <a:pt x="1649" y="2211"/>
                </a:moveTo>
                <a:cubicBezTo>
                  <a:pt x="3675" y="4240"/>
                  <a:pt x="3675" y="4240"/>
                  <a:pt x="3675" y="4240"/>
                </a:cubicBezTo>
                <a:cubicBezTo>
                  <a:pt x="4254" y="3660"/>
                  <a:pt x="4254" y="3660"/>
                  <a:pt x="4254" y="3660"/>
                </a:cubicBezTo>
                <a:cubicBezTo>
                  <a:pt x="2228" y="1631"/>
                  <a:pt x="2228" y="1631"/>
                  <a:pt x="2228" y="1631"/>
                </a:cubicBezTo>
                <a:lnTo>
                  <a:pt x="1649" y="2211"/>
                </a:lnTo>
                <a:close/>
                <a:moveTo>
                  <a:pt x="20391" y="20404"/>
                </a:moveTo>
                <a:cubicBezTo>
                  <a:pt x="20536" y="20332"/>
                  <a:pt x="20608" y="20187"/>
                  <a:pt x="20680" y="20042"/>
                </a:cubicBezTo>
                <a:cubicBezTo>
                  <a:pt x="20753" y="19897"/>
                  <a:pt x="20789" y="19715"/>
                  <a:pt x="20789" y="19570"/>
                </a:cubicBezTo>
                <a:cubicBezTo>
                  <a:pt x="20789" y="19426"/>
                  <a:pt x="20753" y="19244"/>
                  <a:pt x="20680" y="19136"/>
                </a:cubicBezTo>
                <a:cubicBezTo>
                  <a:pt x="20608" y="18991"/>
                  <a:pt x="20536" y="18846"/>
                  <a:pt x="20391" y="18701"/>
                </a:cubicBezTo>
                <a:cubicBezTo>
                  <a:pt x="16158" y="14460"/>
                  <a:pt x="16158" y="14460"/>
                  <a:pt x="16158" y="14460"/>
                </a:cubicBezTo>
                <a:cubicBezTo>
                  <a:pt x="14457" y="16164"/>
                  <a:pt x="14457" y="16164"/>
                  <a:pt x="14457" y="16164"/>
                </a:cubicBezTo>
                <a:cubicBezTo>
                  <a:pt x="18691" y="20404"/>
                  <a:pt x="18691" y="20404"/>
                  <a:pt x="18691" y="20404"/>
                </a:cubicBezTo>
                <a:cubicBezTo>
                  <a:pt x="18835" y="20549"/>
                  <a:pt x="18980" y="20621"/>
                  <a:pt x="19089" y="20694"/>
                </a:cubicBezTo>
                <a:cubicBezTo>
                  <a:pt x="19233" y="20766"/>
                  <a:pt x="19414" y="20803"/>
                  <a:pt x="19559" y="20803"/>
                </a:cubicBezTo>
                <a:cubicBezTo>
                  <a:pt x="19704" y="20803"/>
                  <a:pt x="19884" y="20766"/>
                  <a:pt x="20029" y="20694"/>
                </a:cubicBezTo>
                <a:cubicBezTo>
                  <a:pt x="20174" y="20621"/>
                  <a:pt x="20319" y="20549"/>
                  <a:pt x="20391" y="2040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5" name="Shape 3781">
            <a:extLst>
              <a:ext uri="{FF2B5EF4-FFF2-40B4-BE49-F238E27FC236}">
                <a16:creationId xmlns:a16="http://schemas.microsoft.com/office/drawing/2014/main" id="{317222C8-A0F9-40FD-8B5E-E4EE204FCF6D}"/>
              </a:ext>
            </a:extLst>
          </p:cNvPr>
          <p:cNvSpPr/>
          <p:nvPr/>
        </p:nvSpPr>
        <p:spPr>
          <a:xfrm>
            <a:off x="21708241" y="1447900"/>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01"/>
                  <a:pt x="21600" y="9341"/>
                  <a:pt x="21600" y="10819"/>
                </a:cubicBezTo>
                <a:cubicBezTo>
                  <a:pt x="21600" y="12298"/>
                  <a:pt x="21328" y="13699"/>
                  <a:pt x="20783" y="15023"/>
                </a:cubicBezTo>
                <a:cubicBezTo>
                  <a:pt x="20199" y="16346"/>
                  <a:pt x="19421" y="17475"/>
                  <a:pt x="18448" y="18448"/>
                </a:cubicBezTo>
                <a:cubicBezTo>
                  <a:pt x="17475" y="19421"/>
                  <a:pt x="16346" y="20199"/>
                  <a:pt x="15023" y="20783"/>
                </a:cubicBezTo>
                <a:cubicBezTo>
                  <a:pt x="13699" y="21328"/>
                  <a:pt x="12298"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10080"/>
                  <a:pt x="78" y="9341"/>
                  <a:pt x="234" y="8640"/>
                </a:cubicBezTo>
                <a:cubicBezTo>
                  <a:pt x="350" y="7901"/>
                  <a:pt x="584" y="7239"/>
                  <a:pt x="856" y="6616"/>
                </a:cubicBezTo>
                <a:cubicBezTo>
                  <a:pt x="1129" y="5955"/>
                  <a:pt x="1479" y="5371"/>
                  <a:pt x="1868" y="4787"/>
                </a:cubicBezTo>
                <a:cubicBezTo>
                  <a:pt x="2257" y="4203"/>
                  <a:pt x="2685" y="3658"/>
                  <a:pt x="3152" y="3152"/>
                </a:cubicBezTo>
                <a:cubicBezTo>
                  <a:pt x="3775" y="3775"/>
                  <a:pt x="3775" y="3775"/>
                  <a:pt x="3775" y="3775"/>
                </a:cubicBezTo>
                <a:cubicBezTo>
                  <a:pt x="3308" y="4242"/>
                  <a:pt x="2919" y="4748"/>
                  <a:pt x="2569" y="5254"/>
                </a:cubicBezTo>
                <a:cubicBezTo>
                  <a:pt x="2218" y="5799"/>
                  <a:pt x="1907" y="6344"/>
                  <a:pt x="1635" y="6966"/>
                </a:cubicBezTo>
                <a:cubicBezTo>
                  <a:pt x="1401" y="7550"/>
                  <a:pt x="1206" y="8134"/>
                  <a:pt x="1090" y="8796"/>
                </a:cubicBezTo>
                <a:cubicBezTo>
                  <a:pt x="934" y="9457"/>
                  <a:pt x="856" y="10119"/>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ubicBezTo>
                  <a:pt x="12182" y="20744"/>
                  <a:pt x="13466" y="20471"/>
                  <a:pt x="14672" y="19965"/>
                </a:cubicBezTo>
                <a:cubicBezTo>
                  <a:pt x="15879" y="19421"/>
                  <a:pt x="16930" y="18720"/>
                  <a:pt x="17864" y="17864"/>
                </a:cubicBezTo>
                <a:cubicBezTo>
                  <a:pt x="18720" y="16930"/>
                  <a:pt x="19421" y="15879"/>
                  <a:pt x="19965" y="14672"/>
                </a:cubicBezTo>
                <a:cubicBezTo>
                  <a:pt x="20471" y="13466"/>
                  <a:pt x="20744" y="12182"/>
                  <a:pt x="20744" y="10819"/>
                </a:cubicBezTo>
                <a:cubicBezTo>
                  <a:pt x="20744" y="9496"/>
                  <a:pt x="20510" y="8251"/>
                  <a:pt x="20004" y="7044"/>
                </a:cubicBezTo>
                <a:cubicBezTo>
                  <a:pt x="19498" y="5877"/>
                  <a:pt x="18837" y="4826"/>
                  <a:pt x="17942" y="3931"/>
                </a:cubicBezTo>
                <a:cubicBezTo>
                  <a:pt x="17124" y="3036"/>
                  <a:pt x="16112" y="2335"/>
                  <a:pt x="14945" y="1790"/>
                </a:cubicBezTo>
                <a:cubicBezTo>
                  <a:pt x="13816" y="1245"/>
                  <a:pt x="12571" y="934"/>
                  <a:pt x="11248" y="856"/>
                </a:cubicBezTo>
                <a:cubicBezTo>
                  <a:pt x="11248" y="5176"/>
                  <a:pt x="11248" y="5176"/>
                  <a:pt x="11248" y="5176"/>
                </a:cubicBezTo>
                <a:cubicBezTo>
                  <a:pt x="10352" y="5176"/>
                  <a:pt x="10352" y="5176"/>
                  <a:pt x="10352" y="5176"/>
                </a:cubicBezTo>
                <a:cubicBezTo>
                  <a:pt x="10352" y="467"/>
                  <a:pt x="10352" y="467"/>
                  <a:pt x="10352" y="467"/>
                </a:cubicBezTo>
                <a:cubicBezTo>
                  <a:pt x="10391" y="467"/>
                  <a:pt x="10391" y="467"/>
                  <a:pt x="10391" y="467"/>
                </a:cubicBezTo>
                <a:cubicBezTo>
                  <a:pt x="10391" y="0"/>
                  <a:pt x="10391" y="0"/>
                  <a:pt x="10391" y="0"/>
                </a:cubicBezTo>
                <a:cubicBezTo>
                  <a:pt x="10469" y="0"/>
                  <a:pt x="10547" y="0"/>
                  <a:pt x="10586" y="0"/>
                </a:cubicBezTo>
                <a:cubicBezTo>
                  <a:pt x="10664" y="0"/>
                  <a:pt x="10742" y="0"/>
                  <a:pt x="10819" y="0"/>
                </a:cubicBezTo>
                <a:close/>
                <a:moveTo>
                  <a:pt x="9730" y="11559"/>
                </a:moveTo>
                <a:cubicBezTo>
                  <a:pt x="5682" y="6344"/>
                  <a:pt x="5682" y="6344"/>
                  <a:pt x="5682" y="6344"/>
                </a:cubicBezTo>
                <a:cubicBezTo>
                  <a:pt x="5604" y="6266"/>
                  <a:pt x="5604" y="6149"/>
                  <a:pt x="5604" y="6032"/>
                </a:cubicBezTo>
                <a:cubicBezTo>
                  <a:pt x="5643" y="5916"/>
                  <a:pt x="5682" y="5799"/>
                  <a:pt x="5799" y="5721"/>
                </a:cubicBezTo>
                <a:cubicBezTo>
                  <a:pt x="5838" y="5682"/>
                  <a:pt x="5955" y="5643"/>
                  <a:pt x="6032" y="5643"/>
                </a:cubicBezTo>
                <a:cubicBezTo>
                  <a:pt x="6149" y="5643"/>
                  <a:pt x="6227" y="5682"/>
                  <a:pt x="6305" y="5721"/>
                </a:cubicBezTo>
                <a:cubicBezTo>
                  <a:pt x="11559" y="9730"/>
                  <a:pt x="11559" y="9730"/>
                  <a:pt x="11559" y="9730"/>
                </a:cubicBezTo>
                <a:cubicBezTo>
                  <a:pt x="11598" y="9730"/>
                  <a:pt x="11637" y="9769"/>
                  <a:pt x="11676" y="9846"/>
                </a:cubicBezTo>
                <a:cubicBezTo>
                  <a:pt x="11792" y="9963"/>
                  <a:pt x="11909" y="10119"/>
                  <a:pt x="11987" y="10275"/>
                </a:cubicBezTo>
                <a:cubicBezTo>
                  <a:pt x="12065" y="10430"/>
                  <a:pt x="12143" y="10586"/>
                  <a:pt x="12143" y="10819"/>
                </a:cubicBezTo>
                <a:cubicBezTo>
                  <a:pt x="12143" y="10975"/>
                  <a:pt x="12104" y="11131"/>
                  <a:pt x="12026" y="11325"/>
                </a:cubicBezTo>
                <a:cubicBezTo>
                  <a:pt x="11948" y="11481"/>
                  <a:pt x="11870" y="11637"/>
                  <a:pt x="11715" y="11715"/>
                </a:cubicBezTo>
                <a:cubicBezTo>
                  <a:pt x="11637" y="11870"/>
                  <a:pt x="11481" y="11948"/>
                  <a:pt x="11325" y="12026"/>
                </a:cubicBezTo>
                <a:cubicBezTo>
                  <a:pt x="11131" y="12104"/>
                  <a:pt x="10975" y="12143"/>
                  <a:pt x="10819" y="12143"/>
                </a:cubicBezTo>
                <a:cubicBezTo>
                  <a:pt x="10586" y="12143"/>
                  <a:pt x="10430" y="12065"/>
                  <a:pt x="10236" y="11987"/>
                </a:cubicBezTo>
                <a:cubicBezTo>
                  <a:pt x="10080" y="11870"/>
                  <a:pt x="9924" y="11754"/>
                  <a:pt x="9808" y="11637"/>
                </a:cubicBezTo>
                <a:lnTo>
                  <a:pt x="9730" y="1155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6" name="Shape 3782">
            <a:extLst>
              <a:ext uri="{FF2B5EF4-FFF2-40B4-BE49-F238E27FC236}">
                <a16:creationId xmlns:a16="http://schemas.microsoft.com/office/drawing/2014/main" id="{2AEC9CD7-E8DC-4F28-8CB7-8C6DD6047973}"/>
              </a:ext>
            </a:extLst>
          </p:cNvPr>
          <p:cNvSpPr/>
          <p:nvPr/>
        </p:nvSpPr>
        <p:spPr>
          <a:xfrm>
            <a:off x="23541772" y="1419325"/>
            <a:ext cx="817979" cy="817979"/>
          </a:xfrm>
          <a:custGeom>
            <a:avLst/>
            <a:gdLst/>
            <a:ahLst/>
            <a:cxnLst>
              <a:cxn ang="0">
                <a:pos x="wd2" y="hd2"/>
              </a:cxn>
              <a:cxn ang="5400000">
                <a:pos x="wd2" y="hd2"/>
              </a:cxn>
              <a:cxn ang="10800000">
                <a:pos x="wd2" y="hd2"/>
              </a:cxn>
              <a:cxn ang="16200000">
                <a:pos x="wd2" y="hd2"/>
              </a:cxn>
            </a:cxnLst>
            <a:rect l="0" t="0" r="r" b="b"/>
            <a:pathLst>
              <a:path w="21600" h="21600" extrusionOk="0">
                <a:moveTo>
                  <a:pt x="17417" y="0"/>
                </a:moveTo>
                <a:cubicBezTo>
                  <a:pt x="21600" y="4183"/>
                  <a:pt x="21600" y="4183"/>
                  <a:pt x="21600" y="4183"/>
                </a:cubicBezTo>
                <a:cubicBezTo>
                  <a:pt x="21600" y="9556"/>
                  <a:pt x="21600" y="9556"/>
                  <a:pt x="21600" y="9556"/>
                </a:cubicBezTo>
                <a:cubicBezTo>
                  <a:pt x="9484" y="21600"/>
                  <a:pt x="9484" y="21600"/>
                  <a:pt x="9484" y="21600"/>
                </a:cubicBezTo>
                <a:cubicBezTo>
                  <a:pt x="0" y="12080"/>
                  <a:pt x="0" y="12080"/>
                  <a:pt x="0" y="12080"/>
                </a:cubicBezTo>
                <a:cubicBezTo>
                  <a:pt x="12116" y="0"/>
                  <a:pt x="12116" y="0"/>
                  <a:pt x="12116" y="0"/>
                </a:cubicBezTo>
                <a:lnTo>
                  <a:pt x="17417" y="0"/>
                </a:lnTo>
                <a:close/>
                <a:moveTo>
                  <a:pt x="20807" y="9195"/>
                </a:moveTo>
                <a:cubicBezTo>
                  <a:pt x="20807" y="4508"/>
                  <a:pt x="20807" y="4508"/>
                  <a:pt x="20807" y="4508"/>
                </a:cubicBezTo>
                <a:cubicBezTo>
                  <a:pt x="17056" y="793"/>
                  <a:pt x="17056" y="793"/>
                  <a:pt x="17056" y="793"/>
                </a:cubicBezTo>
                <a:cubicBezTo>
                  <a:pt x="12441" y="793"/>
                  <a:pt x="12441" y="793"/>
                  <a:pt x="12441" y="793"/>
                </a:cubicBezTo>
                <a:cubicBezTo>
                  <a:pt x="1118" y="12080"/>
                  <a:pt x="1118" y="12080"/>
                  <a:pt x="1118" y="12080"/>
                </a:cubicBezTo>
                <a:cubicBezTo>
                  <a:pt x="9484" y="20482"/>
                  <a:pt x="9484" y="20482"/>
                  <a:pt x="9484" y="20482"/>
                </a:cubicBezTo>
                <a:lnTo>
                  <a:pt x="20807" y="9195"/>
                </a:lnTo>
                <a:close/>
                <a:moveTo>
                  <a:pt x="15217" y="4796"/>
                </a:moveTo>
                <a:cubicBezTo>
                  <a:pt x="15217" y="4580"/>
                  <a:pt x="15253" y="4363"/>
                  <a:pt x="15326" y="4183"/>
                </a:cubicBezTo>
                <a:cubicBezTo>
                  <a:pt x="15398" y="4003"/>
                  <a:pt x="15542" y="3822"/>
                  <a:pt x="15686" y="3678"/>
                </a:cubicBezTo>
                <a:cubicBezTo>
                  <a:pt x="15830" y="3498"/>
                  <a:pt x="16011" y="3390"/>
                  <a:pt x="16191" y="3318"/>
                </a:cubicBezTo>
                <a:cubicBezTo>
                  <a:pt x="16407" y="3245"/>
                  <a:pt x="16588" y="3209"/>
                  <a:pt x="16804" y="3209"/>
                </a:cubicBezTo>
                <a:cubicBezTo>
                  <a:pt x="17020" y="3209"/>
                  <a:pt x="17237" y="3245"/>
                  <a:pt x="17417" y="3318"/>
                </a:cubicBezTo>
                <a:cubicBezTo>
                  <a:pt x="17597" y="3390"/>
                  <a:pt x="17778" y="3498"/>
                  <a:pt x="17958" y="3678"/>
                </a:cubicBezTo>
                <a:cubicBezTo>
                  <a:pt x="18102" y="3822"/>
                  <a:pt x="18210" y="4003"/>
                  <a:pt x="18282" y="4183"/>
                </a:cubicBezTo>
                <a:cubicBezTo>
                  <a:pt x="18391" y="4363"/>
                  <a:pt x="18427" y="4580"/>
                  <a:pt x="18427" y="4796"/>
                </a:cubicBezTo>
                <a:cubicBezTo>
                  <a:pt x="18427" y="5012"/>
                  <a:pt x="18391" y="5229"/>
                  <a:pt x="18282" y="5409"/>
                </a:cubicBezTo>
                <a:cubicBezTo>
                  <a:pt x="18210" y="5589"/>
                  <a:pt x="18102" y="5770"/>
                  <a:pt x="17958" y="5914"/>
                </a:cubicBezTo>
                <a:cubicBezTo>
                  <a:pt x="17778" y="6094"/>
                  <a:pt x="17597" y="6202"/>
                  <a:pt x="17417" y="6274"/>
                </a:cubicBezTo>
                <a:cubicBezTo>
                  <a:pt x="17237" y="6347"/>
                  <a:pt x="17020" y="6383"/>
                  <a:pt x="16804" y="6383"/>
                </a:cubicBezTo>
                <a:cubicBezTo>
                  <a:pt x="16588" y="6383"/>
                  <a:pt x="16407" y="6347"/>
                  <a:pt x="16191" y="6274"/>
                </a:cubicBezTo>
                <a:cubicBezTo>
                  <a:pt x="16011" y="6202"/>
                  <a:pt x="15830" y="6094"/>
                  <a:pt x="15686" y="5914"/>
                </a:cubicBezTo>
                <a:cubicBezTo>
                  <a:pt x="15542" y="5770"/>
                  <a:pt x="15398" y="5589"/>
                  <a:pt x="15326" y="5409"/>
                </a:cubicBezTo>
                <a:cubicBezTo>
                  <a:pt x="15253" y="5229"/>
                  <a:pt x="15217" y="5012"/>
                  <a:pt x="15217" y="4796"/>
                </a:cubicBezTo>
                <a:close/>
                <a:moveTo>
                  <a:pt x="17597" y="4796"/>
                </a:moveTo>
                <a:cubicBezTo>
                  <a:pt x="17597" y="4580"/>
                  <a:pt x="17525" y="4399"/>
                  <a:pt x="17381" y="4219"/>
                </a:cubicBezTo>
                <a:cubicBezTo>
                  <a:pt x="17237" y="4075"/>
                  <a:pt x="17020" y="4003"/>
                  <a:pt x="16804" y="4003"/>
                </a:cubicBezTo>
                <a:cubicBezTo>
                  <a:pt x="16588" y="4003"/>
                  <a:pt x="16407" y="4075"/>
                  <a:pt x="16263" y="4219"/>
                </a:cubicBezTo>
                <a:cubicBezTo>
                  <a:pt x="16083" y="4399"/>
                  <a:pt x="16011" y="4580"/>
                  <a:pt x="16011" y="4796"/>
                </a:cubicBezTo>
                <a:cubicBezTo>
                  <a:pt x="16011" y="5012"/>
                  <a:pt x="16083" y="5193"/>
                  <a:pt x="16263" y="5373"/>
                </a:cubicBezTo>
                <a:cubicBezTo>
                  <a:pt x="16407" y="5517"/>
                  <a:pt x="16588" y="5589"/>
                  <a:pt x="16804" y="5589"/>
                </a:cubicBezTo>
                <a:cubicBezTo>
                  <a:pt x="17020" y="5589"/>
                  <a:pt x="17237" y="5517"/>
                  <a:pt x="17381" y="5373"/>
                </a:cubicBezTo>
                <a:cubicBezTo>
                  <a:pt x="17525" y="5193"/>
                  <a:pt x="17597" y="5012"/>
                  <a:pt x="17597" y="479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7" name="Shape 3783">
            <a:extLst>
              <a:ext uri="{FF2B5EF4-FFF2-40B4-BE49-F238E27FC236}">
                <a16:creationId xmlns:a16="http://schemas.microsoft.com/office/drawing/2014/main" id="{6E5C009B-2742-476A-8B41-52746BA25F99}"/>
              </a:ext>
            </a:extLst>
          </p:cNvPr>
          <p:cNvSpPr/>
          <p:nvPr/>
        </p:nvSpPr>
        <p:spPr>
          <a:xfrm>
            <a:off x="25450315" y="1462187"/>
            <a:ext cx="728680" cy="732252"/>
          </a:xfrm>
          <a:custGeom>
            <a:avLst/>
            <a:gdLst/>
            <a:ahLst/>
            <a:cxnLst>
              <a:cxn ang="0">
                <a:pos x="wd2" y="hd2"/>
              </a:cxn>
              <a:cxn ang="5400000">
                <a:pos x="wd2" y="hd2"/>
              </a:cxn>
              <a:cxn ang="10800000">
                <a:pos x="wd2" y="hd2"/>
              </a:cxn>
              <a:cxn ang="16200000">
                <a:pos x="wd2" y="hd2"/>
              </a:cxn>
            </a:cxnLst>
            <a:rect l="0" t="0" r="r" b="b"/>
            <a:pathLst>
              <a:path w="21600" h="21600" extrusionOk="0">
                <a:moveTo>
                  <a:pt x="21600" y="10660"/>
                </a:moveTo>
                <a:cubicBezTo>
                  <a:pt x="21600" y="11501"/>
                  <a:pt x="21479" y="12303"/>
                  <a:pt x="21317" y="13064"/>
                </a:cubicBezTo>
                <a:cubicBezTo>
                  <a:pt x="21155" y="13826"/>
                  <a:pt x="20872" y="14547"/>
                  <a:pt x="20548" y="15228"/>
                </a:cubicBezTo>
                <a:cubicBezTo>
                  <a:pt x="20225" y="15950"/>
                  <a:pt x="19820" y="16591"/>
                  <a:pt x="19335" y="17192"/>
                </a:cubicBezTo>
                <a:cubicBezTo>
                  <a:pt x="18890" y="17753"/>
                  <a:pt x="18364" y="18314"/>
                  <a:pt x="17798" y="18795"/>
                </a:cubicBezTo>
                <a:cubicBezTo>
                  <a:pt x="19578" y="21079"/>
                  <a:pt x="19578" y="21079"/>
                  <a:pt x="19578" y="21079"/>
                </a:cubicBezTo>
                <a:cubicBezTo>
                  <a:pt x="18890" y="21600"/>
                  <a:pt x="18890" y="21600"/>
                  <a:pt x="18890" y="21600"/>
                </a:cubicBezTo>
                <a:cubicBezTo>
                  <a:pt x="17070" y="19356"/>
                  <a:pt x="17070" y="19356"/>
                  <a:pt x="17070" y="19356"/>
                </a:cubicBezTo>
                <a:cubicBezTo>
                  <a:pt x="16584" y="19676"/>
                  <a:pt x="16139" y="19957"/>
                  <a:pt x="15654" y="20197"/>
                </a:cubicBezTo>
                <a:cubicBezTo>
                  <a:pt x="15169" y="20438"/>
                  <a:pt x="14683" y="20638"/>
                  <a:pt x="14157" y="20839"/>
                </a:cubicBezTo>
                <a:cubicBezTo>
                  <a:pt x="13631" y="20999"/>
                  <a:pt x="13106" y="21119"/>
                  <a:pt x="12539" y="21199"/>
                </a:cubicBezTo>
                <a:cubicBezTo>
                  <a:pt x="11973" y="21319"/>
                  <a:pt x="11366" y="21360"/>
                  <a:pt x="10800" y="21360"/>
                </a:cubicBezTo>
                <a:cubicBezTo>
                  <a:pt x="10193" y="21360"/>
                  <a:pt x="9627" y="21319"/>
                  <a:pt x="9061" y="21199"/>
                </a:cubicBezTo>
                <a:cubicBezTo>
                  <a:pt x="8494" y="21119"/>
                  <a:pt x="7928" y="20999"/>
                  <a:pt x="7402" y="20839"/>
                </a:cubicBezTo>
                <a:cubicBezTo>
                  <a:pt x="6876" y="20638"/>
                  <a:pt x="6391" y="20438"/>
                  <a:pt x="5906" y="20197"/>
                </a:cubicBezTo>
                <a:cubicBezTo>
                  <a:pt x="5380" y="19957"/>
                  <a:pt x="4935" y="19676"/>
                  <a:pt x="4449" y="19356"/>
                </a:cubicBezTo>
                <a:cubicBezTo>
                  <a:pt x="2629" y="21600"/>
                  <a:pt x="2629" y="21600"/>
                  <a:pt x="2629" y="21600"/>
                </a:cubicBezTo>
                <a:cubicBezTo>
                  <a:pt x="1942" y="21079"/>
                  <a:pt x="1942" y="21079"/>
                  <a:pt x="1942" y="21079"/>
                </a:cubicBezTo>
                <a:cubicBezTo>
                  <a:pt x="3762" y="18795"/>
                  <a:pt x="3762" y="18795"/>
                  <a:pt x="3762" y="18795"/>
                </a:cubicBezTo>
                <a:cubicBezTo>
                  <a:pt x="3236" y="18314"/>
                  <a:pt x="2710" y="17753"/>
                  <a:pt x="2225" y="17152"/>
                </a:cubicBezTo>
                <a:cubicBezTo>
                  <a:pt x="1739" y="16551"/>
                  <a:pt x="1375" y="15869"/>
                  <a:pt x="1052" y="15188"/>
                </a:cubicBezTo>
                <a:cubicBezTo>
                  <a:pt x="688" y="14547"/>
                  <a:pt x="445" y="13826"/>
                  <a:pt x="243" y="13064"/>
                </a:cubicBezTo>
                <a:cubicBezTo>
                  <a:pt x="81" y="12303"/>
                  <a:pt x="0" y="11501"/>
                  <a:pt x="0" y="10660"/>
                </a:cubicBezTo>
                <a:cubicBezTo>
                  <a:pt x="0" y="9177"/>
                  <a:pt x="283" y="7814"/>
                  <a:pt x="849" y="6492"/>
                </a:cubicBezTo>
                <a:cubicBezTo>
                  <a:pt x="1375" y="5210"/>
                  <a:pt x="2184" y="4088"/>
                  <a:pt x="3155" y="3126"/>
                </a:cubicBezTo>
                <a:cubicBezTo>
                  <a:pt x="4126" y="2164"/>
                  <a:pt x="5299" y="1403"/>
                  <a:pt x="6593" y="842"/>
                </a:cubicBezTo>
                <a:cubicBezTo>
                  <a:pt x="7928" y="281"/>
                  <a:pt x="9303" y="0"/>
                  <a:pt x="10800" y="0"/>
                </a:cubicBezTo>
                <a:cubicBezTo>
                  <a:pt x="12256" y="0"/>
                  <a:pt x="13672" y="281"/>
                  <a:pt x="14966" y="842"/>
                </a:cubicBezTo>
                <a:cubicBezTo>
                  <a:pt x="16301" y="1403"/>
                  <a:pt x="17434" y="2164"/>
                  <a:pt x="18404" y="3126"/>
                </a:cubicBezTo>
                <a:cubicBezTo>
                  <a:pt x="19416" y="4088"/>
                  <a:pt x="20184" y="5210"/>
                  <a:pt x="20751" y="6492"/>
                </a:cubicBezTo>
                <a:cubicBezTo>
                  <a:pt x="21317" y="7814"/>
                  <a:pt x="21600" y="9177"/>
                  <a:pt x="21600" y="10660"/>
                </a:cubicBezTo>
                <a:close/>
                <a:moveTo>
                  <a:pt x="890" y="10660"/>
                </a:moveTo>
                <a:cubicBezTo>
                  <a:pt x="890" y="12022"/>
                  <a:pt x="1133" y="13265"/>
                  <a:pt x="1658" y="14467"/>
                </a:cubicBezTo>
                <a:cubicBezTo>
                  <a:pt x="2184" y="15629"/>
                  <a:pt x="2912" y="16671"/>
                  <a:pt x="3762" y="17593"/>
                </a:cubicBezTo>
                <a:cubicBezTo>
                  <a:pt x="4692" y="18474"/>
                  <a:pt x="5744" y="19155"/>
                  <a:pt x="6957" y="19676"/>
                </a:cubicBezTo>
                <a:cubicBezTo>
                  <a:pt x="8130" y="20197"/>
                  <a:pt x="9425" y="20478"/>
                  <a:pt x="10800" y="20478"/>
                </a:cubicBezTo>
                <a:cubicBezTo>
                  <a:pt x="12175" y="20478"/>
                  <a:pt x="13429" y="20197"/>
                  <a:pt x="14643" y="19676"/>
                </a:cubicBezTo>
                <a:cubicBezTo>
                  <a:pt x="15816" y="19155"/>
                  <a:pt x="16867" y="18474"/>
                  <a:pt x="17798" y="17593"/>
                </a:cubicBezTo>
                <a:cubicBezTo>
                  <a:pt x="18688" y="16671"/>
                  <a:pt x="19375" y="15629"/>
                  <a:pt x="19901" y="14467"/>
                </a:cubicBezTo>
                <a:cubicBezTo>
                  <a:pt x="20427" y="13265"/>
                  <a:pt x="20670" y="12022"/>
                  <a:pt x="20670" y="10660"/>
                </a:cubicBezTo>
                <a:cubicBezTo>
                  <a:pt x="20670" y="9337"/>
                  <a:pt x="20427" y="8055"/>
                  <a:pt x="19901" y="6853"/>
                </a:cubicBezTo>
                <a:cubicBezTo>
                  <a:pt x="19375" y="5650"/>
                  <a:pt x="18688" y="4649"/>
                  <a:pt x="17798" y="3767"/>
                </a:cubicBezTo>
                <a:cubicBezTo>
                  <a:pt x="16867" y="2845"/>
                  <a:pt x="15816" y="2164"/>
                  <a:pt x="14643" y="1643"/>
                </a:cubicBezTo>
                <a:cubicBezTo>
                  <a:pt x="13429" y="1162"/>
                  <a:pt x="12175" y="882"/>
                  <a:pt x="10800" y="882"/>
                </a:cubicBezTo>
                <a:cubicBezTo>
                  <a:pt x="9425" y="882"/>
                  <a:pt x="8130" y="1162"/>
                  <a:pt x="6957" y="1643"/>
                </a:cubicBezTo>
                <a:cubicBezTo>
                  <a:pt x="5744" y="2164"/>
                  <a:pt x="4692" y="2845"/>
                  <a:pt x="3762" y="3767"/>
                </a:cubicBezTo>
                <a:cubicBezTo>
                  <a:pt x="2912" y="4649"/>
                  <a:pt x="2184" y="5650"/>
                  <a:pt x="1658" y="6853"/>
                </a:cubicBezTo>
                <a:cubicBezTo>
                  <a:pt x="1133" y="8055"/>
                  <a:pt x="890" y="9337"/>
                  <a:pt x="890" y="10660"/>
                </a:cubicBezTo>
                <a:close/>
                <a:moveTo>
                  <a:pt x="10840" y="3567"/>
                </a:moveTo>
                <a:cubicBezTo>
                  <a:pt x="11811" y="3567"/>
                  <a:pt x="12742" y="3727"/>
                  <a:pt x="13631" y="4088"/>
                </a:cubicBezTo>
                <a:cubicBezTo>
                  <a:pt x="14521" y="4448"/>
                  <a:pt x="15249" y="4969"/>
                  <a:pt x="15897" y="5650"/>
                </a:cubicBezTo>
                <a:cubicBezTo>
                  <a:pt x="16544" y="6252"/>
                  <a:pt x="17070" y="7013"/>
                  <a:pt x="17434" y="7895"/>
                </a:cubicBezTo>
                <a:cubicBezTo>
                  <a:pt x="17798" y="8736"/>
                  <a:pt x="18000" y="9658"/>
                  <a:pt x="18000" y="10660"/>
                </a:cubicBezTo>
                <a:cubicBezTo>
                  <a:pt x="18000" y="11662"/>
                  <a:pt x="17798" y="12583"/>
                  <a:pt x="17434" y="13425"/>
                </a:cubicBezTo>
                <a:cubicBezTo>
                  <a:pt x="17070" y="14306"/>
                  <a:pt x="16544" y="15068"/>
                  <a:pt x="15897" y="15709"/>
                </a:cubicBezTo>
                <a:cubicBezTo>
                  <a:pt x="15249" y="16350"/>
                  <a:pt x="14521" y="16831"/>
                  <a:pt x="13631" y="17232"/>
                </a:cubicBezTo>
                <a:cubicBezTo>
                  <a:pt x="12742" y="17593"/>
                  <a:pt x="11811" y="17793"/>
                  <a:pt x="10840" y="17793"/>
                </a:cubicBezTo>
                <a:cubicBezTo>
                  <a:pt x="9870" y="17793"/>
                  <a:pt x="8939" y="17593"/>
                  <a:pt x="8049" y="17232"/>
                </a:cubicBezTo>
                <a:cubicBezTo>
                  <a:pt x="7160" y="16831"/>
                  <a:pt x="6391" y="16350"/>
                  <a:pt x="5744" y="15709"/>
                </a:cubicBezTo>
                <a:cubicBezTo>
                  <a:pt x="5097" y="15068"/>
                  <a:pt x="4571" y="14306"/>
                  <a:pt x="4207" y="13425"/>
                </a:cubicBezTo>
                <a:cubicBezTo>
                  <a:pt x="3802" y="12583"/>
                  <a:pt x="3640" y="11662"/>
                  <a:pt x="3640" y="10660"/>
                </a:cubicBezTo>
                <a:cubicBezTo>
                  <a:pt x="3640" y="9658"/>
                  <a:pt x="3802" y="8736"/>
                  <a:pt x="4207" y="7895"/>
                </a:cubicBezTo>
                <a:cubicBezTo>
                  <a:pt x="4571" y="7013"/>
                  <a:pt x="5097" y="6252"/>
                  <a:pt x="5744" y="5650"/>
                </a:cubicBezTo>
                <a:cubicBezTo>
                  <a:pt x="6391" y="4969"/>
                  <a:pt x="7160" y="4448"/>
                  <a:pt x="8049" y="4088"/>
                </a:cubicBezTo>
                <a:cubicBezTo>
                  <a:pt x="8939" y="3727"/>
                  <a:pt x="9870" y="3567"/>
                  <a:pt x="10840" y="3567"/>
                </a:cubicBezTo>
                <a:close/>
                <a:moveTo>
                  <a:pt x="10840" y="16911"/>
                </a:moveTo>
                <a:cubicBezTo>
                  <a:pt x="11730" y="16911"/>
                  <a:pt x="12539" y="16751"/>
                  <a:pt x="13308" y="16430"/>
                </a:cubicBezTo>
                <a:cubicBezTo>
                  <a:pt x="14036" y="16070"/>
                  <a:pt x="14683" y="15629"/>
                  <a:pt x="15249" y="15068"/>
                </a:cubicBezTo>
                <a:cubicBezTo>
                  <a:pt x="15856" y="14547"/>
                  <a:pt x="16301" y="13866"/>
                  <a:pt x="16625" y="13104"/>
                </a:cubicBezTo>
                <a:cubicBezTo>
                  <a:pt x="16948" y="12343"/>
                  <a:pt x="17110" y="11501"/>
                  <a:pt x="17110" y="10660"/>
                </a:cubicBezTo>
                <a:cubicBezTo>
                  <a:pt x="17110" y="9818"/>
                  <a:pt x="16948" y="9017"/>
                  <a:pt x="16625" y="8255"/>
                </a:cubicBezTo>
                <a:cubicBezTo>
                  <a:pt x="16301" y="7494"/>
                  <a:pt x="15856" y="6813"/>
                  <a:pt x="15249" y="6252"/>
                </a:cubicBezTo>
                <a:cubicBezTo>
                  <a:pt x="14683" y="5731"/>
                  <a:pt x="14036" y="5250"/>
                  <a:pt x="13308" y="4929"/>
                </a:cubicBezTo>
                <a:cubicBezTo>
                  <a:pt x="12539" y="4609"/>
                  <a:pt x="11730" y="4448"/>
                  <a:pt x="10840" y="4448"/>
                </a:cubicBezTo>
                <a:cubicBezTo>
                  <a:pt x="9951" y="4448"/>
                  <a:pt x="9142" y="4609"/>
                  <a:pt x="8373" y="4929"/>
                </a:cubicBezTo>
                <a:cubicBezTo>
                  <a:pt x="7645" y="5250"/>
                  <a:pt x="6957" y="5731"/>
                  <a:pt x="6351" y="6252"/>
                </a:cubicBezTo>
                <a:cubicBezTo>
                  <a:pt x="5784" y="6813"/>
                  <a:pt x="5339" y="7494"/>
                  <a:pt x="5016" y="8255"/>
                </a:cubicBezTo>
                <a:cubicBezTo>
                  <a:pt x="4692" y="9017"/>
                  <a:pt x="4530" y="9818"/>
                  <a:pt x="4530" y="10660"/>
                </a:cubicBezTo>
                <a:cubicBezTo>
                  <a:pt x="4530" y="11501"/>
                  <a:pt x="4692" y="12343"/>
                  <a:pt x="5016" y="13104"/>
                </a:cubicBezTo>
                <a:cubicBezTo>
                  <a:pt x="5339" y="13866"/>
                  <a:pt x="5784" y="14547"/>
                  <a:pt x="6351" y="15068"/>
                </a:cubicBezTo>
                <a:cubicBezTo>
                  <a:pt x="6957" y="15629"/>
                  <a:pt x="7645" y="16070"/>
                  <a:pt x="8373" y="16430"/>
                </a:cubicBezTo>
                <a:cubicBezTo>
                  <a:pt x="9142" y="16751"/>
                  <a:pt x="9951" y="16911"/>
                  <a:pt x="10840" y="16911"/>
                </a:cubicBezTo>
                <a:close/>
                <a:moveTo>
                  <a:pt x="10840" y="7093"/>
                </a:moveTo>
                <a:cubicBezTo>
                  <a:pt x="11326" y="7093"/>
                  <a:pt x="11811" y="7213"/>
                  <a:pt x="12216" y="7374"/>
                </a:cubicBezTo>
                <a:cubicBezTo>
                  <a:pt x="12661" y="7574"/>
                  <a:pt x="13065" y="7814"/>
                  <a:pt x="13348" y="8135"/>
                </a:cubicBezTo>
                <a:cubicBezTo>
                  <a:pt x="13672" y="8456"/>
                  <a:pt x="13955" y="8816"/>
                  <a:pt x="14117" y="9257"/>
                </a:cubicBezTo>
                <a:cubicBezTo>
                  <a:pt x="14319" y="9698"/>
                  <a:pt x="14440" y="10179"/>
                  <a:pt x="14440" y="10660"/>
                </a:cubicBezTo>
                <a:cubicBezTo>
                  <a:pt x="14440" y="11141"/>
                  <a:pt x="14319" y="11581"/>
                  <a:pt x="14117" y="12022"/>
                </a:cubicBezTo>
                <a:cubicBezTo>
                  <a:pt x="13955" y="12463"/>
                  <a:pt x="13672" y="12864"/>
                  <a:pt x="13348" y="13224"/>
                </a:cubicBezTo>
                <a:cubicBezTo>
                  <a:pt x="13065" y="13505"/>
                  <a:pt x="12661" y="13786"/>
                  <a:pt x="12216" y="13946"/>
                </a:cubicBezTo>
                <a:cubicBezTo>
                  <a:pt x="11811" y="14146"/>
                  <a:pt x="11326" y="14266"/>
                  <a:pt x="10840" y="14266"/>
                </a:cubicBezTo>
                <a:cubicBezTo>
                  <a:pt x="10355" y="14266"/>
                  <a:pt x="9870" y="14146"/>
                  <a:pt x="9425" y="13946"/>
                </a:cubicBezTo>
                <a:cubicBezTo>
                  <a:pt x="9020" y="13786"/>
                  <a:pt x="8616" y="13505"/>
                  <a:pt x="8292" y="13224"/>
                </a:cubicBezTo>
                <a:cubicBezTo>
                  <a:pt x="7969" y="12864"/>
                  <a:pt x="7685" y="12463"/>
                  <a:pt x="7524" y="12022"/>
                </a:cubicBezTo>
                <a:cubicBezTo>
                  <a:pt x="7362" y="11581"/>
                  <a:pt x="7240" y="11141"/>
                  <a:pt x="7240" y="10660"/>
                </a:cubicBezTo>
                <a:cubicBezTo>
                  <a:pt x="7240" y="10179"/>
                  <a:pt x="7362" y="9698"/>
                  <a:pt x="7524" y="9257"/>
                </a:cubicBezTo>
                <a:cubicBezTo>
                  <a:pt x="7685" y="8816"/>
                  <a:pt x="7969" y="8456"/>
                  <a:pt x="8292" y="8135"/>
                </a:cubicBezTo>
                <a:cubicBezTo>
                  <a:pt x="8616" y="7814"/>
                  <a:pt x="9020" y="7574"/>
                  <a:pt x="9425" y="7374"/>
                </a:cubicBezTo>
                <a:cubicBezTo>
                  <a:pt x="9870" y="7213"/>
                  <a:pt x="10355" y="7093"/>
                  <a:pt x="10840" y="7093"/>
                </a:cubicBezTo>
                <a:close/>
                <a:moveTo>
                  <a:pt x="10840" y="13345"/>
                </a:moveTo>
                <a:cubicBezTo>
                  <a:pt x="11204" y="13345"/>
                  <a:pt x="11528" y="13305"/>
                  <a:pt x="11852" y="13144"/>
                </a:cubicBezTo>
                <a:cubicBezTo>
                  <a:pt x="12216" y="12984"/>
                  <a:pt x="12499" y="12784"/>
                  <a:pt x="12742" y="12583"/>
                </a:cubicBezTo>
                <a:cubicBezTo>
                  <a:pt x="12984" y="12343"/>
                  <a:pt x="13187" y="12062"/>
                  <a:pt x="13308" y="11702"/>
                </a:cubicBezTo>
                <a:cubicBezTo>
                  <a:pt x="13470" y="11381"/>
                  <a:pt x="13510" y="11020"/>
                  <a:pt x="13510" y="10660"/>
                </a:cubicBezTo>
                <a:cubicBezTo>
                  <a:pt x="13510" y="10299"/>
                  <a:pt x="13470" y="9978"/>
                  <a:pt x="13308" y="9618"/>
                </a:cubicBezTo>
                <a:cubicBezTo>
                  <a:pt x="13187" y="9297"/>
                  <a:pt x="12984" y="9017"/>
                  <a:pt x="12742" y="8776"/>
                </a:cubicBezTo>
                <a:cubicBezTo>
                  <a:pt x="12499" y="8536"/>
                  <a:pt x="12216" y="8335"/>
                  <a:pt x="11852" y="8215"/>
                </a:cubicBezTo>
                <a:cubicBezTo>
                  <a:pt x="11528" y="8055"/>
                  <a:pt x="11204" y="7975"/>
                  <a:pt x="10840" y="7975"/>
                </a:cubicBezTo>
                <a:cubicBezTo>
                  <a:pt x="10436" y="7975"/>
                  <a:pt x="10112" y="8055"/>
                  <a:pt x="9789" y="8215"/>
                </a:cubicBezTo>
                <a:cubicBezTo>
                  <a:pt x="9465" y="8335"/>
                  <a:pt x="9182" y="8536"/>
                  <a:pt x="8939" y="8776"/>
                </a:cubicBezTo>
                <a:cubicBezTo>
                  <a:pt x="8697" y="9017"/>
                  <a:pt x="8494" y="9297"/>
                  <a:pt x="8373" y="9618"/>
                </a:cubicBezTo>
                <a:cubicBezTo>
                  <a:pt x="8211" y="9978"/>
                  <a:pt x="8171" y="10299"/>
                  <a:pt x="8171" y="10660"/>
                </a:cubicBezTo>
                <a:cubicBezTo>
                  <a:pt x="8171" y="11020"/>
                  <a:pt x="8211" y="11381"/>
                  <a:pt x="8373" y="11702"/>
                </a:cubicBezTo>
                <a:cubicBezTo>
                  <a:pt x="8494" y="12062"/>
                  <a:pt x="8697" y="12343"/>
                  <a:pt x="8939" y="12583"/>
                </a:cubicBezTo>
                <a:cubicBezTo>
                  <a:pt x="9182" y="12784"/>
                  <a:pt x="9465" y="12984"/>
                  <a:pt x="9789" y="13144"/>
                </a:cubicBezTo>
                <a:cubicBezTo>
                  <a:pt x="10112" y="13305"/>
                  <a:pt x="10436" y="13345"/>
                  <a:pt x="10840" y="1334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8" name="Shape 3784">
            <a:extLst>
              <a:ext uri="{FF2B5EF4-FFF2-40B4-BE49-F238E27FC236}">
                <a16:creationId xmlns:a16="http://schemas.microsoft.com/office/drawing/2014/main" id="{FAE60E30-CD12-4CF2-B180-8EB99260BB20}"/>
              </a:ext>
            </a:extLst>
          </p:cNvPr>
          <p:cNvSpPr/>
          <p:nvPr/>
        </p:nvSpPr>
        <p:spPr>
          <a:xfrm>
            <a:off x="27223125" y="1372888"/>
            <a:ext cx="910850" cy="910850"/>
          </a:xfrm>
          <a:custGeom>
            <a:avLst/>
            <a:gdLst/>
            <a:ahLst/>
            <a:cxnLst>
              <a:cxn ang="0">
                <a:pos x="wd2" y="hd2"/>
              </a:cxn>
              <a:cxn ang="5400000">
                <a:pos x="wd2" y="hd2"/>
              </a:cxn>
              <a:cxn ang="10800000">
                <a:pos x="wd2" y="hd2"/>
              </a:cxn>
              <a:cxn ang="16200000">
                <a:pos x="wd2" y="hd2"/>
              </a:cxn>
            </a:cxnLst>
            <a:rect l="0" t="0" r="r" b="b"/>
            <a:pathLst>
              <a:path w="21600" h="21600" extrusionOk="0">
                <a:moveTo>
                  <a:pt x="4307" y="10428"/>
                </a:moveTo>
                <a:cubicBezTo>
                  <a:pt x="4307" y="11172"/>
                  <a:pt x="4307" y="11172"/>
                  <a:pt x="4307" y="11172"/>
                </a:cubicBezTo>
                <a:cubicBezTo>
                  <a:pt x="0" y="11172"/>
                  <a:pt x="0" y="11172"/>
                  <a:pt x="0" y="11172"/>
                </a:cubicBezTo>
                <a:cubicBezTo>
                  <a:pt x="0" y="10428"/>
                  <a:pt x="0" y="10428"/>
                  <a:pt x="0" y="10428"/>
                </a:cubicBezTo>
                <a:lnTo>
                  <a:pt x="4307" y="10428"/>
                </a:lnTo>
                <a:close/>
                <a:moveTo>
                  <a:pt x="6412" y="5926"/>
                </a:moveTo>
                <a:cubicBezTo>
                  <a:pt x="5926" y="6412"/>
                  <a:pt x="5926" y="6412"/>
                  <a:pt x="5926" y="6412"/>
                </a:cubicBezTo>
                <a:cubicBezTo>
                  <a:pt x="2915" y="3433"/>
                  <a:pt x="2915" y="3433"/>
                  <a:pt x="2915" y="3433"/>
                </a:cubicBezTo>
                <a:cubicBezTo>
                  <a:pt x="3433" y="2882"/>
                  <a:pt x="3433" y="2882"/>
                  <a:pt x="3433" y="2882"/>
                </a:cubicBezTo>
                <a:lnTo>
                  <a:pt x="6412" y="5926"/>
                </a:lnTo>
                <a:close/>
                <a:moveTo>
                  <a:pt x="2915" y="18135"/>
                </a:moveTo>
                <a:cubicBezTo>
                  <a:pt x="5926" y="15156"/>
                  <a:pt x="5926" y="15156"/>
                  <a:pt x="5926" y="15156"/>
                </a:cubicBezTo>
                <a:cubicBezTo>
                  <a:pt x="6412" y="15641"/>
                  <a:pt x="6412" y="15641"/>
                  <a:pt x="6412" y="15641"/>
                </a:cubicBezTo>
                <a:cubicBezTo>
                  <a:pt x="3433" y="18653"/>
                  <a:pt x="3433" y="18653"/>
                  <a:pt x="3433" y="18653"/>
                </a:cubicBezTo>
                <a:lnTo>
                  <a:pt x="2915" y="18135"/>
                </a:lnTo>
                <a:close/>
                <a:moveTo>
                  <a:pt x="8711" y="5829"/>
                </a:moveTo>
                <a:cubicBezTo>
                  <a:pt x="8064" y="6121"/>
                  <a:pt x="7481" y="6509"/>
                  <a:pt x="6995" y="7027"/>
                </a:cubicBezTo>
                <a:cubicBezTo>
                  <a:pt x="6509" y="7481"/>
                  <a:pt x="6121" y="8064"/>
                  <a:pt x="5829" y="8711"/>
                </a:cubicBezTo>
                <a:cubicBezTo>
                  <a:pt x="5538" y="9391"/>
                  <a:pt x="5408" y="10071"/>
                  <a:pt x="5408" y="10816"/>
                </a:cubicBezTo>
                <a:cubicBezTo>
                  <a:pt x="5408" y="11561"/>
                  <a:pt x="5538" y="12273"/>
                  <a:pt x="5829" y="12921"/>
                </a:cubicBezTo>
                <a:cubicBezTo>
                  <a:pt x="6121" y="13569"/>
                  <a:pt x="6509" y="14152"/>
                  <a:pt x="6995" y="14637"/>
                </a:cubicBezTo>
                <a:cubicBezTo>
                  <a:pt x="7481" y="15123"/>
                  <a:pt x="8064" y="15512"/>
                  <a:pt x="8711" y="15771"/>
                </a:cubicBezTo>
                <a:cubicBezTo>
                  <a:pt x="9359" y="16062"/>
                  <a:pt x="10039" y="16192"/>
                  <a:pt x="10816" y="16192"/>
                </a:cubicBezTo>
                <a:cubicBezTo>
                  <a:pt x="11529" y="16192"/>
                  <a:pt x="12241" y="16062"/>
                  <a:pt x="12889" y="15771"/>
                </a:cubicBezTo>
                <a:cubicBezTo>
                  <a:pt x="13569" y="15512"/>
                  <a:pt x="14119" y="15123"/>
                  <a:pt x="14605" y="14637"/>
                </a:cubicBezTo>
                <a:cubicBezTo>
                  <a:pt x="15091" y="14152"/>
                  <a:pt x="15512" y="13569"/>
                  <a:pt x="15771" y="12921"/>
                </a:cubicBezTo>
                <a:cubicBezTo>
                  <a:pt x="16062" y="12273"/>
                  <a:pt x="16192" y="11561"/>
                  <a:pt x="16192" y="10816"/>
                </a:cubicBezTo>
                <a:cubicBezTo>
                  <a:pt x="16192" y="10071"/>
                  <a:pt x="16062" y="9391"/>
                  <a:pt x="15771" y="8711"/>
                </a:cubicBezTo>
                <a:cubicBezTo>
                  <a:pt x="15512" y="8064"/>
                  <a:pt x="15091" y="7481"/>
                  <a:pt x="14605" y="7027"/>
                </a:cubicBezTo>
                <a:cubicBezTo>
                  <a:pt x="14119" y="6509"/>
                  <a:pt x="13569" y="6121"/>
                  <a:pt x="12889" y="5829"/>
                </a:cubicBezTo>
                <a:cubicBezTo>
                  <a:pt x="12241" y="5538"/>
                  <a:pt x="11529" y="5408"/>
                  <a:pt x="10816" y="5408"/>
                </a:cubicBezTo>
                <a:cubicBezTo>
                  <a:pt x="10039" y="5408"/>
                  <a:pt x="9359" y="5538"/>
                  <a:pt x="8711" y="5829"/>
                </a:cubicBezTo>
                <a:close/>
                <a:moveTo>
                  <a:pt x="9003" y="15123"/>
                </a:moveTo>
                <a:cubicBezTo>
                  <a:pt x="8420" y="14897"/>
                  <a:pt x="7934" y="14540"/>
                  <a:pt x="7513" y="14087"/>
                </a:cubicBezTo>
                <a:cubicBezTo>
                  <a:pt x="7092" y="13666"/>
                  <a:pt x="6768" y="13180"/>
                  <a:pt x="6509" y="12630"/>
                </a:cubicBezTo>
                <a:cubicBezTo>
                  <a:pt x="6250" y="12047"/>
                  <a:pt x="6121" y="11464"/>
                  <a:pt x="6121" y="10816"/>
                </a:cubicBezTo>
                <a:cubicBezTo>
                  <a:pt x="6121" y="10169"/>
                  <a:pt x="6250" y="9553"/>
                  <a:pt x="6509" y="9003"/>
                </a:cubicBezTo>
                <a:cubicBezTo>
                  <a:pt x="6768" y="8420"/>
                  <a:pt x="7092" y="7934"/>
                  <a:pt x="7513" y="7513"/>
                </a:cubicBezTo>
                <a:cubicBezTo>
                  <a:pt x="7934" y="7092"/>
                  <a:pt x="8420" y="6768"/>
                  <a:pt x="9003" y="6509"/>
                </a:cubicBezTo>
                <a:cubicBezTo>
                  <a:pt x="9553" y="6250"/>
                  <a:pt x="10169" y="6121"/>
                  <a:pt x="10816" y="6121"/>
                </a:cubicBezTo>
                <a:cubicBezTo>
                  <a:pt x="11464" y="6121"/>
                  <a:pt x="12047" y="6250"/>
                  <a:pt x="12630" y="6509"/>
                </a:cubicBezTo>
                <a:cubicBezTo>
                  <a:pt x="13180" y="6768"/>
                  <a:pt x="13666" y="7092"/>
                  <a:pt x="14087" y="7513"/>
                </a:cubicBezTo>
                <a:cubicBezTo>
                  <a:pt x="14508" y="7934"/>
                  <a:pt x="14864" y="8420"/>
                  <a:pt x="15091" y="9003"/>
                </a:cubicBezTo>
                <a:cubicBezTo>
                  <a:pt x="15350" y="9553"/>
                  <a:pt x="15479" y="10169"/>
                  <a:pt x="15479" y="10816"/>
                </a:cubicBezTo>
                <a:cubicBezTo>
                  <a:pt x="15479" y="11464"/>
                  <a:pt x="15350" y="12047"/>
                  <a:pt x="15091" y="12630"/>
                </a:cubicBezTo>
                <a:cubicBezTo>
                  <a:pt x="14864" y="13180"/>
                  <a:pt x="14508" y="13666"/>
                  <a:pt x="14087" y="14087"/>
                </a:cubicBezTo>
                <a:cubicBezTo>
                  <a:pt x="13666" y="14540"/>
                  <a:pt x="13180" y="14897"/>
                  <a:pt x="12630" y="15123"/>
                </a:cubicBezTo>
                <a:cubicBezTo>
                  <a:pt x="12047" y="15382"/>
                  <a:pt x="11464" y="15479"/>
                  <a:pt x="10816" y="15479"/>
                </a:cubicBezTo>
                <a:cubicBezTo>
                  <a:pt x="10169" y="15479"/>
                  <a:pt x="9553" y="15382"/>
                  <a:pt x="9003" y="15123"/>
                </a:cubicBezTo>
                <a:close/>
                <a:moveTo>
                  <a:pt x="11172" y="0"/>
                </a:moveTo>
                <a:cubicBezTo>
                  <a:pt x="11172" y="4339"/>
                  <a:pt x="11172" y="4339"/>
                  <a:pt x="11172" y="4339"/>
                </a:cubicBezTo>
                <a:cubicBezTo>
                  <a:pt x="10460" y="4339"/>
                  <a:pt x="10460" y="4339"/>
                  <a:pt x="10460" y="4339"/>
                </a:cubicBezTo>
                <a:cubicBezTo>
                  <a:pt x="10460" y="0"/>
                  <a:pt x="10460" y="0"/>
                  <a:pt x="10460" y="0"/>
                </a:cubicBezTo>
                <a:lnTo>
                  <a:pt x="11172" y="0"/>
                </a:lnTo>
                <a:close/>
                <a:moveTo>
                  <a:pt x="11172" y="17293"/>
                </a:moveTo>
                <a:cubicBezTo>
                  <a:pt x="11172" y="21600"/>
                  <a:pt x="11172" y="21600"/>
                  <a:pt x="11172" y="21600"/>
                </a:cubicBezTo>
                <a:cubicBezTo>
                  <a:pt x="10460" y="21600"/>
                  <a:pt x="10460" y="21600"/>
                  <a:pt x="10460" y="21600"/>
                </a:cubicBezTo>
                <a:cubicBezTo>
                  <a:pt x="10460" y="17293"/>
                  <a:pt x="10460" y="17293"/>
                  <a:pt x="10460" y="17293"/>
                </a:cubicBezTo>
                <a:lnTo>
                  <a:pt x="11172" y="17293"/>
                </a:lnTo>
                <a:close/>
                <a:moveTo>
                  <a:pt x="18685" y="3433"/>
                </a:moveTo>
                <a:cubicBezTo>
                  <a:pt x="15706" y="6412"/>
                  <a:pt x="15706" y="6412"/>
                  <a:pt x="15706" y="6412"/>
                </a:cubicBezTo>
                <a:cubicBezTo>
                  <a:pt x="15188" y="5926"/>
                  <a:pt x="15188" y="5926"/>
                  <a:pt x="15188" y="5926"/>
                </a:cubicBezTo>
                <a:cubicBezTo>
                  <a:pt x="18200" y="2882"/>
                  <a:pt x="18200" y="2882"/>
                  <a:pt x="18200" y="2882"/>
                </a:cubicBezTo>
                <a:lnTo>
                  <a:pt x="18685" y="3433"/>
                </a:lnTo>
                <a:close/>
                <a:moveTo>
                  <a:pt x="15188" y="15641"/>
                </a:moveTo>
                <a:cubicBezTo>
                  <a:pt x="15706" y="15156"/>
                  <a:pt x="15706" y="15156"/>
                  <a:pt x="15706" y="15156"/>
                </a:cubicBezTo>
                <a:cubicBezTo>
                  <a:pt x="18685" y="18135"/>
                  <a:pt x="18685" y="18135"/>
                  <a:pt x="18685" y="18135"/>
                </a:cubicBezTo>
                <a:cubicBezTo>
                  <a:pt x="18200" y="18653"/>
                  <a:pt x="18200" y="18653"/>
                  <a:pt x="18200" y="18653"/>
                </a:cubicBezTo>
                <a:lnTo>
                  <a:pt x="15188" y="15641"/>
                </a:lnTo>
                <a:close/>
                <a:moveTo>
                  <a:pt x="21600" y="10428"/>
                </a:moveTo>
                <a:cubicBezTo>
                  <a:pt x="21600" y="11172"/>
                  <a:pt x="21600" y="11172"/>
                  <a:pt x="21600" y="11172"/>
                </a:cubicBezTo>
                <a:cubicBezTo>
                  <a:pt x="17293" y="11172"/>
                  <a:pt x="17293" y="11172"/>
                  <a:pt x="17293" y="11172"/>
                </a:cubicBezTo>
                <a:cubicBezTo>
                  <a:pt x="17293" y="10428"/>
                  <a:pt x="17293" y="10428"/>
                  <a:pt x="17293" y="10428"/>
                </a:cubicBezTo>
                <a:lnTo>
                  <a:pt x="21600" y="104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9" name="Shape 3785">
            <a:extLst>
              <a:ext uri="{FF2B5EF4-FFF2-40B4-BE49-F238E27FC236}">
                <a16:creationId xmlns:a16="http://schemas.microsoft.com/office/drawing/2014/main" id="{713DCD92-65BE-455C-A851-F252BE4453AD}"/>
              </a:ext>
            </a:extLst>
          </p:cNvPr>
          <p:cNvSpPr/>
          <p:nvPr/>
        </p:nvSpPr>
        <p:spPr>
          <a:xfrm>
            <a:off x="1201837" y="3093035"/>
            <a:ext cx="760830" cy="664384"/>
          </a:xfrm>
          <a:custGeom>
            <a:avLst/>
            <a:gdLst/>
            <a:ahLst/>
            <a:cxnLst>
              <a:cxn ang="0">
                <a:pos x="wd2" y="hd2"/>
              </a:cxn>
              <a:cxn ang="5400000">
                <a:pos x="wd2" y="hd2"/>
              </a:cxn>
              <a:cxn ang="10800000">
                <a:pos x="wd2" y="hd2"/>
              </a:cxn>
              <a:cxn ang="16200000">
                <a:pos x="wd2" y="hd2"/>
              </a:cxn>
            </a:cxnLst>
            <a:rect l="0" t="0" r="r" b="b"/>
            <a:pathLst>
              <a:path w="21600" h="21600" extrusionOk="0">
                <a:moveTo>
                  <a:pt x="17746" y="12774"/>
                </a:moveTo>
                <a:lnTo>
                  <a:pt x="21600" y="17187"/>
                </a:lnTo>
                <a:lnTo>
                  <a:pt x="17746" y="21600"/>
                </a:lnTo>
                <a:lnTo>
                  <a:pt x="17138" y="20903"/>
                </a:lnTo>
                <a:lnTo>
                  <a:pt x="19876" y="17652"/>
                </a:lnTo>
                <a:lnTo>
                  <a:pt x="14501" y="17652"/>
                </a:lnTo>
                <a:lnTo>
                  <a:pt x="3955" y="4877"/>
                </a:lnTo>
                <a:lnTo>
                  <a:pt x="0" y="4877"/>
                </a:lnTo>
                <a:lnTo>
                  <a:pt x="0" y="3948"/>
                </a:lnTo>
                <a:lnTo>
                  <a:pt x="4361" y="3948"/>
                </a:lnTo>
                <a:lnTo>
                  <a:pt x="14806" y="16723"/>
                </a:lnTo>
                <a:lnTo>
                  <a:pt x="19876" y="16723"/>
                </a:lnTo>
                <a:lnTo>
                  <a:pt x="17138" y="13471"/>
                </a:lnTo>
                <a:lnTo>
                  <a:pt x="17746" y="12774"/>
                </a:lnTo>
                <a:close/>
                <a:moveTo>
                  <a:pt x="7910" y="11961"/>
                </a:moveTo>
                <a:lnTo>
                  <a:pt x="8518" y="12542"/>
                </a:lnTo>
                <a:lnTo>
                  <a:pt x="4361" y="17652"/>
                </a:lnTo>
                <a:lnTo>
                  <a:pt x="0" y="17652"/>
                </a:lnTo>
                <a:lnTo>
                  <a:pt x="0" y="16723"/>
                </a:lnTo>
                <a:lnTo>
                  <a:pt x="3955" y="16723"/>
                </a:lnTo>
                <a:lnTo>
                  <a:pt x="7910" y="11961"/>
                </a:lnTo>
                <a:close/>
                <a:moveTo>
                  <a:pt x="10851" y="9639"/>
                </a:moveTo>
                <a:lnTo>
                  <a:pt x="10344" y="8942"/>
                </a:lnTo>
                <a:lnTo>
                  <a:pt x="14501" y="3948"/>
                </a:lnTo>
                <a:lnTo>
                  <a:pt x="19876" y="3948"/>
                </a:lnTo>
                <a:lnTo>
                  <a:pt x="17138" y="697"/>
                </a:lnTo>
                <a:lnTo>
                  <a:pt x="17746" y="0"/>
                </a:lnTo>
                <a:lnTo>
                  <a:pt x="21600" y="4297"/>
                </a:lnTo>
                <a:lnTo>
                  <a:pt x="17746" y="8826"/>
                </a:lnTo>
                <a:lnTo>
                  <a:pt x="17138" y="8013"/>
                </a:lnTo>
                <a:lnTo>
                  <a:pt x="19876" y="4877"/>
                </a:lnTo>
                <a:lnTo>
                  <a:pt x="14806" y="4877"/>
                </a:lnTo>
                <a:lnTo>
                  <a:pt x="10851" y="963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0" name="Shape 3786">
            <a:extLst>
              <a:ext uri="{FF2B5EF4-FFF2-40B4-BE49-F238E27FC236}">
                <a16:creationId xmlns:a16="http://schemas.microsoft.com/office/drawing/2014/main" id="{9082E662-562F-43A7-B180-61F165C60757}"/>
              </a:ext>
            </a:extLst>
          </p:cNvPr>
          <p:cNvSpPr/>
          <p:nvPr/>
        </p:nvSpPr>
        <p:spPr>
          <a:xfrm>
            <a:off x="3082059" y="3059101"/>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670" y="20710"/>
                </a:moveTo>
                <a:cubicBezTo>
                  <a:pt x="20670" y="890"/>
                  <a:pt x="20670" y="890"/>
                  <a:pt x="20670" y="890"/>
                </a:cubicBezTo>
                <a:cubicBezTo>
                  <a:pt x="890" y="890"/>
                  <a:pt x="890" y="890"/>
                  <a:pt x="890" y="890"/>
                </a:cubicBezTo>
                <a:cubicBezTo>
                  <a:pt x="890" y="20710"/>
                  <a:pt x="890" y="20710"/>
                  <a:pt x="890" y="20710"/>
                </a:cubicBezTo>
                <a:lnTo>
                  <a:pt x="20670" y="20710"/>
                </a:lnTo>
                <a:close/>
                <a:moveTo>
                  <a:pt x="4935" y="8535"/>
                </a:moveTo>
                <a:cubicBezTo>
                  <a:pt x="4935" y="5420"/>
                  <a:pt x="4935" y="5420"/>
                  <a:pt x="4935" y="5420"/>
                </a:cubicBezTo>
                <a:cubicBezTo>
                  <a:pt x="4045" y="5420"/>
                  <a:pt x="4045" y="5420"/>
                  <a:pt x="4045" y="5420"/>
                </a:cubicBezTo>
                <a:cubicBezTo>
                  <a:pt x="4045" y="4530"/>
                  <a:pt x="4045" y="4530"/>
                  <a:pt x="4045" y="4530"/>
                </a:cubicBezTo>
                <a:cubicBezTo>
                  <a:pt x="6715" y="4530"/>
                  <a:pt x="6715" y="4530"/>
                  <a:pt x="6715" y="4530"/>
                </a:cubicBezTo>
                <a:cubicBezTo>
                  <a:pt x="6715" y="5420"/>
                  <a:pt x="6715" y="5420"/>
                  <a:pt x="6715" y="5420"/>
                </a:cubicBezTo>
                <a:cubicBezTo>
                  <a:pt x="5825" y="5420"/>
                  <a:pt x="5825" y="5420"/>
                  <a:pt x="5825" y="5420"/>
                </a:cubicBezTo>
                <a:cubicBezTo>
                  <a:pt x="5825" y="8535"/>
                  <a:pt x="5825" y="8535"/>
                  <a:pt x="5825" y="8535"/>
                </a:cubicBezTo>
                <a:cubicBezTo>
                  <a:pt x="5825" y="9222"/>
                  <a:pt x="5987" y="9870"/>
                  <a:pt x="6229" y="10476"/>
                </a:cubicBezTo>
                <a:cubicBezTo>
                  <a:pt x="6512" y="11083"/>
                  <a:pt x="6836" y="11609"/>
                  <a:pt x="7321" y="12054"/>
                </a:cubicBezTo>
                <a:cubicBezTo>
                  <a:pt x="7726" y="12458"/>
                  <a:pt x="8252" y="12822"/>
                  <a:pt x="8858" y="13065"/>
                </a:cubicBezTo>
                <a:cubicBezTo>
                  <a:pt x="9465" y="13348"/>
                  <a:pt x="10112" y="13470"/>
                  <a:pt x="10800" y="13470"/>
                </a:cubicBezTo>
                <a:cubicBezTo>
                  <a:pt x="11447" y="13470"/>
                  <a:pt x="12094" y="13348"/>
                  <a:pt x="12701" y="13065"/>
                </a:cubicBezTo>
                <a:cubicBezTo>
                  <a:pt x="13308" y="12822"/>
                  <a:pt x="13834" y="12458"/>
                  <a:pt x="14279" y="12054"/>
                </a:cubicBezTo>
                <a:cubicBezTo>
                  <a:pt x="14724" y="11609"/>
                  <a:pt x="15088" y="11083"/>
                  <a:pt x="15330" y="10476"/>
                </a:cubicBezTo>
                <a:cubicBezTo>
                  <a:pt x="15613" y="9870"/>
                  <a:pt x="15735" y="9222"/>
                  <a:pt x="15735" y="8535"/>
                </a:cubicBezTo>
                <a:cubicBezTo>
                  <a:pt x="15735" y="5420"/>
                  <a:pt x="15735" y="5420"/>
                  <a:pt x="15735" y="5420"/>
                </a:cubicBezTo>
                <a:cubicBezTo>
                  <a:pt x="14845" y="5420"/>
                  <a:pt x="14845" y="5420"/>
                  <a:pt x="14845" y="5420"/>
                </a:cubicBezTo>
                <a:cubicBezTo>
                  <a:pt x="14845" y="4530"/>
                  <a:pt x="14845" y="4530"/>
                  <a:pt x="14845" y="4530"/>
                </a:cubicBezTo>
                <a:cubicBezTo>
                  <a:pt x="17515" y="4530"/>
                  <a:pt x="17515" y="4530"/>
                  <a:pt x="17515" y="4530"/>
                </a:cubicBezTo>
                <a:cubicBezTo>
                  <a:pt x="17515" y="5420"/>
                  <a:pt x="17515" y="5420"/>
                  <a:pt x="17515" y="5420"/>
                </a:cubicBezTo>
                <a:cubicBezTo>
                  <a:pt x="16625" y="5420"/>
                  <a:pt x="16625" y="5420"/>
                  <a:pt x="16625" y="5420"/>
                </a:cubicBezTo>
                <a:cubicBezTo>
                  <a:pt x="16625" y="8535"/>
                  <a:pt x="16625" y="8535"/>
                  <a:pt x="16625" y="8535"/>
                </a:cubicBezTo>
                <a:cubicBezTo>
                  <a:pt x="16625" y="9344"/>
                  <a:pt x="16463" y="10112"/>
                  <a:pt x="16139" y="10800"/>
                </a:cubicBezTo>
                <a:cubicBezTo>
                  <a:pt x="15856" y="11528"/>
                  <a:pt x="15411" y="12175"/>
                  <a:pt x="14885" y="12701"/>
                </a:cubicBezTo>
                <a:cubicBezTo>
                  <a:pt x="14360" y="13227"/>
                  <a:pt x="13753" y="13631"/>
                  <a:pt x="13065" y="13915"/>
                </a:cubicBezTo>
                <a:cubicBezTo>
                  <a:pt x="12337" y="14238"/>
                  <a:pt x="11609" y="14360"/>
                  <a:pt x="10800" y="14360"/>
                </a:cubicBezTo>
                <a:cubicBezTo>
                  <a:pt x="9991" y="14360"/>
                  <a:pt x="9222" y="14238"/>
                  <a:pt x="8535" y="13915"/>
                </a:cubicBezTo>
                <a:cubicBezTo>
                  <a:pt x="7807" y="13631"/>
                  <a:pt x="7200" y="13227"/>
                  <a:pt x="6674" y="12701"/>
                </a:cubicBezTo>
                <a:cubicBezTo>
                  <a:pt x="6148" y="12175"/>
                  <a:pt x="5744" y="11528"/>
                  <a:pt x="5420" y="10800"/>
                </a:cubicBezTo>
                <a:cubicBezTo>
                  <a:pt x="5097" y="10112"/>
                  <a:pt x="4935" y="9344"/>
                  <a:pt x="4935" y="853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1" name="Shape 3787">
            <a:extLst>
              <a:ext uri="{FF2B5EF4-FFF2-40B4-BE49-F238E27FC236}">
                <a16:creationId xmlns:a16="http://schemas.microsoft.com/office/drawing/2014/main" id="{4A41219A-A0E0-4E59-8FE8-CB0E18820D95}"/>
              </a:ext>
            </a:extLst>
          </p:cNvPr>
          <p:cNvSpPr/>
          <p:nvPr/>
        </p:nvSpPr>
        <p:spPr>
          <a:xfrm>
            <a:off x="4901560" y="3028738"/>
            <a:ext cx="817979" cy="789405"/>
          </a:xfrm>
          <a:custGeom>
            <a:avLst/>
            <a:gdLst/>
            <a:ahLst/>
            <a:cxnLst>
              <a:cxn ang="0">
                <a:pos x="wd2" y="hd2"/>
              </a:cxn>
              <a:cxn ang="5400000">
                <a:pos x="wd2" y="hd2"/>
              </a:cxn>
              <a:cxn ang="10800000">
                <a:pos x="wd2" y="hd2"/>
              </a:cxn>
              <a:cxn ang="16200000">
                <a:pos x="wd2" y="hd2"/>
              </a:cxn>
            </a:cxnLst>
            <a:rect l="0" t="0" r="r" b="b"/>
            <a:pathLst>
              <a:path w="21600" h="21600" extrusionOk="0">
                <a:moveTo>
                  <a:pt x="18427" y="0"/>
                </a:moveTo>
                <a:cubicBezTo>
                  <a:pt x="18859" y="0"/>
                  <a:pt x="19256" y="75"/>
                  <a:pt x="19653" y="262"/>
                </a:cubicBezTo>
                <a:cubicBezTo>
                  <a:pt x="20049" y="448"/>
                  <a:pt x="20374" y="673"/>
                  <a:pt x="20662" y="972"/>
                </a:cubicBezTo>
                <a:cubicBezTo>
                  <a:pt x="20987" y="1271"/>
                  <a:pt x="21203" y="1607"/>
                  <a:pt x="21384" y="2018"/>
                </a:cubicBezTo>
                <a:cubicBezTo>
                  <a:pt x="21528" y="2429"/>
                  <a:pt x="21600" y="2840"/>
                  <a:pt x="21600" y="3289"/>
                </a:cubicBezTo>
                <a:cubicBezTo>
                  <a:pt x="21600" y="3774"/>
                  <a:pt x="21528" y="4223"/>
                  <a:pt x="21384" y="4597"/>
                </a:cubicBezTo>
                <a:cubicBezTo>
                  <a:pt x="21203" y="5008"/>
                  <a:pt x="20987" y="5344"/>
                  <a:pt x="20662" y="5680"/>
                </a:cubicBezTo>
                <a:cubicBezTo>
                  <a:pt x="20374" y="5979"/>
                  <a:pt x="20049" y="6203"/>
                  <a:pt x="19653" y="6390"/>
                </a:cubicBezTo>
                <a:cubicBezTo>
                  <a:pt x="19256" y="6577"/>
                  <a:pt x="18859" y="6652"/>
                  <a:pt x="18427" y="6652"/>
                </a:cubicBezTo>
                <a:cubicBezTo>
                  <a:pt x="18138" y="6652"/>
                  <a:pt x="17850" y="6615"/>
                  <a:pt x="17561" y="6540"/>
                </a:cubicBezTo>
                <a:cubicBezTo>
                  <a:pt x="17273" y="6465"/>
                  <a:pt x="17020" y="6316"/>
                  <a:pt x="16804" y="6166"/>
                </a:cubicBezTo>
                <a:cubicBezTo>
                  <a:pt x="16552" y="6054"/>
                  <a:pt x="16335" y="5867"/>
                  <a:pt x="16155" y="5680"/>
                </a:cubicBezTo>
                <a:cubicBezTo>
                  <a:pt x="15975" y="5493"/>
                  <a:pt x="15794" y="5269"/>
                  <a:pt x="15650" y="5008"/>
                </a:cubicBezTo>
                <a:cubicBezTo>
                  <a:pt x="6311" y="9081"/>
                  <a:pt x="6311" y="9081"/>
                  <a:pt x="6311" y="9081"/>
                </a:cubicBezTo>
                <a:cubicBezTo>
                  <a:pt x="6347" y="9230"/>
                  <a:pt x="6347" y="9343"/>
                  <a:pt x="6383" y="9492"/>
                </a:cubicBezTo>
                <a:cubicBezTo>
                  <a:pt x="6383" y="9642"/>
                  <a:pt x="6383" y="9791"/>
                  <a:pt x="6383" y="9978"/>
                </a:cubicBezTo>
                <a:cubicBezTo>
                  <a:pt x="6383" y="10090"/>
                  <a:pt x="6383" y="10239"/>
                  <a:pt x="6383" y="10389"/>
                </a:cubicBezTo>
                <a:cubicBezTo>
                  <a:pt x="6347" y="10538"/>
                  <a:pt x="6347" y="10651"/>
                  <a:pt x="6311" y="10800"/>
                </a:cubicBezTo>
                <a:cubicBezTo>
                  <a:pt x="6274" y="10912"/>
                  <a:pt x="6238" y="11062"/>
                  <a:pt x="6166" y="11174"/>
                </a:cubicBezTo>
                <a:cubicBezTo>
                  <a:pt x="6130" y="11323"/>
                  <a:pt x="6094" y="11435"/>
                  <a:pt x="6022" y="11585"/>
                </a:cubicBezTo>
                <a:cubicBezTo>
                  <a:pt x="12044" y="16032"/>
                  <a:pt x="12044" y="16032"/>
                  <a:pt x="12044" y="16032"/>
                </a:cubicBezTo>
                <a:cubicBezTo>
                  <a:pt x="12188" y="15882"/>
                  <a:pt x="12333" y="15733"/>
                  <a:pt x="12513" y="15583"/>
                </a:cubicBezTo>
                <a:cubicBezTo>
                  <a:pt x="12693" y="15434"/>
                  <a:pt x="12873" y="15322"/>
                  <a:pt x="13090" y="15210"/>
                </a:cubicBezTo>
                <a:cubicBezTo>
                  <a:pt x="13306" y="15135"/>
                  <a:pt x="13486" y="15060"/>
                  <a:pt x="13703" y="14985"/>
                </a:cubicBezTo>
                <a:cubicBezTo>
                  <a:pt x="13919" y="14948"/>
                  <a:pt x="14172" y="14911"/>
                  <a:pt x="14424" y="14911"/>
                </a:cubicBezTo>
                <a:cubicBezTo>
                  <a:pt x="14857" y="14911"/>
                  <a:pt x="15289" y="15023"/>
                  <a:pt x="15650" y="15210"/>
                </a:cubicBezTo>
                <a:cubicBezTo>
                  <a:pt x="16047" y="15359"/>
                  <a:pt x="16407" y="15621"/>
                  <a:pt x="16660" y="15920"/>
                </a:cubicBezTo>
                <a:cubicBezTo>
                  <a:pt x="16948" y="16219"/>
                  <a:pt x="17201" y="16592"/>
                  <a:pt x="17345" y="16966"/>
                </a:cubicBezTo>
                <a:cubicBezTo>
                  <a:pt x="17525" y="17377"/>
                  <a:pt x="17597" y="17788"/>
                  <a:pt x="17597" y="18274"/>
                </a:cubicBezTo>
                <a:cubicBezTo>
                  <a:pt x="17597" y="18722"/>
                  <a:pt x="17525" y="19171"/>
                  <a:pt x="17345" y="19582"/>
                </a:cubicBezTo>
                <a:cubicBezTo>
                  <a:pt x="17201" y="19993"/>
                  <a:pt x="16948" y="20329"/>
                  <a:pt x="16660" y="20628"/>
                </a:cubicBezTo>
                <a:cubicBezTo>
                  <a:pt x="16407" y="20927"/>
                  <a:pt x="16047" y="21152"/>
                  <a:pt x="15650" y="21338"/>
                </a:cubicBezTo>
                <a:cubicBezTo>
                  <a:pt x="15289" y="21488"/>
                  <a:pt x="14857" y="21600"/>
                  <a:pt x="14424" y="21600"/>
                </a:cubicBezTo>
                <a:cubicBezTo>
                  <a:pt x="13991" y="21600"/>
                  <a:pt x="13559" y="21488"/>
                  <a:pt x="13162" y="21338"/>
                </a:cubicBezTo>
                <a:cubicBezTo>
                  <a:pt x="12801" y="21152"/>
                  <a:pt x="12441" y="20927"/>
                  <a:pt x="12152" y="20628"/>
                </a:cubicBezTo>
                <a:cubicBezTo>
                  <a:pt x="11864" y="20329"/>
                  <a:pt x="11611" y="19993"/>
                  <a:pt x="11467" y="19582"/>
                </a:cubicBezTo>
                <a:cubicBezTo>
                  <a:pt x="11323" y="19171"/>
                  <a:pt x="11215" y="18722"/>
                  <a:pt x="11215" y="18274"/>
                </a:cubicBezTo>
                <a:cubicBezTo>
                  <a:pt x="11215" y="18125"/>
                  <a:pt x="11251" y="17975"/>
                  <a:pt x="11251" y="17863"/>
                </a:cubicBezTo>
                <a:cubicBezTo>
                  <a:pt x="11251" y="17713"/>
                  <a:pt x="11287" y="17601"/>
                  <a:pt x="11323" y="17452"/>
                </a:cubicBezTo>
                <a:cubicBezTo>
                  <a:pt x="11359" y="17340"/>
                  <a:pt x="11395" y="17190"/>
                  <a:pt x="11431" y="17078"/>
                </a:cubicBezTo>
                <a:cubicBezTo>
                  <a:pt x="11503" y="16929"/>
                  <a:pt x="11539" y="16817"/>
                  <a:pt x="11575" y="16742"/>
                </a:cubicBezTo>
                <a:cubicBezTo>
                  <a:pt x="5553" y="12220"/>
                  <a:pt x="5553" y="12220"/>
                  <a:pt x="5553" y="12220"/>
                </a:cubicBezTo>
                <a:cubicBezTo>
                  <a:pt x="5373" y="12370"/>
                  <a:pt x="5229" y="12519"/>
                  <a:pt x="5048" y="12631"/>
                </a:cubicBezTo>
                <a:cubicBezTo>
                  <a:pt x="4868" y="12781"/>
                  <a:pt x="4688" y="12893"/>
                  <a:pt x="4508" y="12967"/>
                </a:cubicBezTo>
                <a:cubicBezTo>
                  <a:pt x="4291" y="13080"/>
                  <a:pt x="4075" y="13154"/>
                  <a:pt x="3858" y="13192"/>
                </a:cubicBezTo>
                <a:cubicBezTo>
                  <a:pt x="3642" y="13266"/>
                  <a:pt x="3426" y="13266"/>
                  <a:pt x="3209" y="13266"/>
                </a:cubicBezTo>
                <a:cubicBezTo>
                  <a:pt x="2777" y="13266"/>
                  <a:pt x="2344" y="13192"/>
                  <a:pt x="1947" y="13005"/>
                </a:cubicBezTo>
                <a:cubicBezTo>
                  <a:pt x="1551" y="12818"/>
                  <a:pt x="1226" y="12594"/>
                  <a:pt x="938" y="12295"/>
                </a:cubicBezTo>
                <a:cubicBezTo>
                  <a:pt x="649" y="11996"/>
                  <a:pt x="397" y="11660"/>
                  <a:pt x="252" y="11248"/>
                </a:cubicBezTo>
                <a:cubicBezTo>
                  <a:pt x="72" y="10837"/>
                  <a:pt x="0" y="10426"/>
                  <a:pt x="0" y="9978"/>
                </a:cubicBezTo>
                <a:cubicBezTo>
                  <a:pt x="0" y="9529"/>
                  <a:pt x="72" y="9081"/>
                  <a:pt x="252" y="8670"/>
                </a:cubicBezTo>
                <a:cubicBezTo>
                  <a:pt x="397" y="8259"/>
                  <a:pt x="649" y="7922"/>
                  <a:pt x="938" y="7624"/>
                </a:cubicBezTo>
                <a:cubicBezTo>
                  <a:pt x="1226" y="7287"/>
                  <a:pt x="1551" y="7063"/>
                  <a:pt x="1947" y="6913"/>
                </a:cubicBezTo>
                <a:cubicBezTo>
                  <a:pt x="2344" y="6727"/>
                  <a:pt x="2777" y="6652"/>
                  <a:pt x="3209" y="6652"/>
                </a:cubicBezTo>
                <a:cubicBezTo>
                  <a:pt x="3498" y="6652"/>
                  <a:pt x="3750" y="6689"/>
                  <a:pt x="4039" y="6764"/>
                </a:cubicBezTo>
                <a:cubicBezTo>
                  <a:pt x="4327" y="6876"/>
                  <a:pt x="4580" y="6951"/>
                  <a:pt x="4832" y="7100"/>
                </a:cubicBezTo>
                <a:cubicBezTo>
                  <a:pt x="5048" y="7250"/>
                  <a:pt x="5265" y="7437"/>
                  <a:pt x="5481" y="7624"/>
                </a:cubicBezTo>
                <a:cubicBezTo>
                  <a:pt x="5697" y="7810"/>
                  <a:pt x="5842" y="8035"/>
                  <a:pt x="5986" y="8296"/>
                </a:cubicBezTo>
                <a:cubicBezTo>
                  <a:pt x="15362" y="4223"/>
                  <a:pt x="15362" y="4223"/>
                  <a:pt x="15362" y="4223"/>
                </a:cubicBezTo>
                <a:cubicBezTo>
                  <a:pt x="15289" y="4111"/>
                  <a:pt x="15253" y="3961"/>
                  <a:pt x="15253" y="3774"/>
                </a:cubicBezTo>
                <a:cubicBezTo>
                  <a:pt x="15217" y="3625"/>
                  <a:pt x="15217" y="3475"/>
                  <a:pt x="15217" y="3289"/>
                </a:cubicBezTo>
                <a:cubicBezTo>
                  <a:pt x="15217" y="2840"/>
                  <a:pt x="15289" y="2429"/>
                  <a:pt x="15470" y="2018"/>
                </a:cubicBezTo>
                <a:cubicBezTo>
                  <a:pt x="15650" y="1607"/>
                  <a:pt x="15866" y="1271"/>
                  <a:pt x="16155" y="972"/>
                </a:cubicBezTo>
                <a:cubicBezTo>
                  <a:pt x="16443" y="673"/>
                  <a:pt x="16768" y="448"/>
                  <a:pt x="17165" y="262"/>
                </a:cubicBezTo>
                <a:cubicBezTo>
                  <a:pt x="17561" y="75"/>
                  <a:pt x="17958" y="0"/>
                  <a:pt x="18427" y="0"/>
                </a:cubicBezTo>
                <a:close/>
                <a:moveTo>
                  <a:pt x="3209" y="12444"/>
                </a:moveTo>
                <a:cubicBezTo>
                  <a:pt x="3534" y="12444"/>
                  <a:pt x="3858" y="12370"/>
                  <a:pt x="4147" y="12257"/>
                </a:cubicBezTo>
                <a:cubicBezTo>
                  <a:pt x="4435" y="12108"/>
                  <a:pt x="4688" y="11958"/>
                  <a:pt x="4904" y="11734"/>
                </a:cubicBezTo>
                <a:cubicBezTo>
                  <a:pt x="5121" y="11473"/>
                  <a:pt x="5265" y="11248"/>
                  <a:pt x="5409" y="10949"/>
                </a:cubicBezTo>
                <a:cubicBezTo>
                  <a:pt x="5517" y="10651"/>
                  <a:pt x="5589" y="10314"/>
                  <a:pt x="5589" y="9978"/>
                </a:cubicBezTo>
                <a:cubicBezTo>
                  <a:pt x="5589" y="9604"/>
                  <a:pt x="5517" y="9268"/>
                  <a:pt x="5409" y="9006"/>
                </a:cubicBezTo>
                <a:cubicBezTo>
                  <a:pt x="5265" y="8707"/>
                  <a:pt x="5121" y="8446"/>
                  <a:pt x="4904" y="8221"/>
                </a:cubicBezTo>
                <a:cubicBezTo>
                  <a:pt x="4688" y="7997"/>
                  <a:pt x="4435" y="7810"/>
                  <a:pt x="4147" y="7661"/>
                </a:cubicBezTo>
                <a:cubicBezTo>
                  <a:pt x="3858" y="7549"/>
                  <a:pt x="3534" y="7474"/>
                  <a:pt x="3209" y="7474"/>
                </a:cubicBezTo>
                <a:cubicBezTo>
                  <a:pt x="2849" y="7474"/>
                  <a:pt x="2560" y="7549"/>
                  <a:pt x="2272" y="7661"/>
                </a:cubicBezTo>
                <a:cubicBezTo>
                  <a:pt x="1983" y="7810"/>
                  <a:pt x="1731" y="7997"/>
                  <a:pt x="1515" y="8221"/>
                </a:cubicBezTo>
                <a:cubicBezTo>
                  <a:pt x="1298" y="8446"/>
                  <a:pt x="1118" y="8707"/>
                  <a:pt x="1010" y="9006"/>
                </a:cubicBezTo>
                <a:cubicBezTo>
                  <a:pt x="865" y="9268"/>
                  <a:pt x="793" y="9604"/>
                  <a:pt x="793" y="9978"/>
                </a:cubicBezTo>
                <a:cubicBezTo>
                  <a:pt x="793" y="10314"/>
                  <a:pt x="865" y="10651"/>
                  <a:pt x="1010" y="10949"/>
                </a:cubicBezTo>
                <a:cubicBezTo>
                  <a:pt x="1118" y="11248"/>
                  <a:pt x="1298" y="11473"/>
                  <a:pt x="1515" y="11734"/>
                </a:cubicBezTo>
                <a:cubicBezTo>
                  <a:pt x="1731" y="11958"/>
                  <a:pt x="1983" y="12108"/>
                  <a:pt x="2272" y="12257"/>
                </a:cubicBezTo>
                <a:cubicBezTo>
                  <a:pt x="2560" y="12370"/>
                  <a:pt x="2849" y="12444"/>
                  <a:pt x="3209" y="12444"/>
                </a:cubicBezTo>
                <a:close/>
                <a:moveTo>
                  <a:pt x="14424" y="15770"/>
                </a:moveTo>
                <a:cubicBezTo>
                  <a:pt x="14063" y="15770"/>
                  <a:pt x="13775" y="15808"/>
                  <a:pt x="13486" y="15957"/>
                </a:cubicBezTo>
                <a:cubicBezTo>
                  <a:pt x="13198" y="16069"/>
                  <a:pt x="12946" y="16256"/>
                  <a:pt x="12729" y="16480"/>
                </a:cubicBezTo>
                <a:cubicBezTo>
                  <a:pt x="12513" y="16704"/>
                  <a:pt x="12333" y="16966"/>
                  <a:pt x="12224" y="17302"/>
                </a:cubicBezTo>
                <a:cubicBezTo>
                  <a:pt x="12080" y="17601"/>
                  <a:pt x="12044" y="17938"/>
                  <a:pt x="12044" y="18274"/>
                </a:cubicBezTo>
                <a:cubicBezTo>
                  <a:pt x="12044" y="18610"/>
                  <a:pt x="12080" y="18909"/>
                  <a:pt x="12224" y="19246"/>
                </a:cubicBezTo>
                <a:cubicBezTo>
                  <a:pt x="12333" y="19545"/>
                  <a:pt x="12513" y="19806"/>
                  <a:pt x="12729" y="20030"/>
                </a:cubicBezTo>
                <a:cubicBezTo>
                  <a:pt x="12946" y="20255"/>
                  <a:pt x="13198" y="20442"/>
                  <a:pt x="13486" y="20591"/>
                </a:cubicBezTo>
                <a:cubicBezTo>
                  <a:pt x="13775" y="20703"/>
                  <a:pt x="14063" y="20778"/>
                  <a:pt x="14424" y="20778"/>
                </a:cubicBezTo>
                <a:cubicBezTo>
                  <a:pt x="14749" y="20778"/>
                  <a:pt x="15037" y="20703"/>
                  <a:pt x="15326" y="20591"/>
                </a:cubicBezTo>
                <a:cubicBezTo>
                  <a:pt x="15650" y="20442"/>
                  <a:pt x="15903" y="20255"/>
                  <a:pt x="16119" y="20030"/>
                </a:cubicBezTo>
                <a:cubicBezTo>
                  <a:pt x="16335" y="19806"/>
                  <a:pt x="16516" y="19545"/>
                  <a:pt x="16624" y="19246"/>
                </a:cubicBezTo>
                <a:cubicBezTo>
                  <a:pt x="16768" y="18909"/>
                  <a:pt x="16804" y="18610"/>
                  <a:pt x="16804" y="18274"/>
                </a:cubicBezTo>
                <a:cubicBezTo>
                  <a:pt x="16804" y="17938"/>
                  <a:pt x="16768" y="17601"/>
                  <a:pt x="16624" y="17302"/>
                </a:cubicBezTo>
                <a:cubicBezTo>
                  <a:pt x="16516" y="16966"/>
                  <a:pt x="16335" y="16704"/>
                  <a:pt x="16119" y="16480"/>
                </a:cubicBezTo>
                <a:cubicBezTo>
                  <a:pt x="15903" y="16256"/>
                  <a:pt x="15650" y="16069"/>
                  <a:pt x="15326" y="15957"/>
                </a:cubicBezTo>
                <a:cubicBezTo>
                  <a:pt x="15037" y="15808"/>
                  <a:pt x="14749" y="15770"/>
                  <a:pt x="14424" y="15770"/>
                </a:cubicBezTo>
                <a:close/>
                <a:moveTo>
                  <a:pt x="18427" y="5830"/>
                </a:moveTo>
                <a:cubicBezTo>
                  <a:pt x="18751" y="5830"/>
                  <a:pt x="19076" y="5755"/>
                  <a:pt x="19364" y="5643"/>
                </a:cubicBezTo>
                <a:cubicBezTo>
                  <a:pt x="19617" y="5493"/>
                  <a:pt x="19869" y="5344"/>
                  <a:pt x="20085" y="5082"/>
                </a:cubicBezTo>
                <a:cubicBezTo>
                  <a:pt x="20338" y="4858"/>
                  <a:pt x="20482" y="4597"/>
                  <a:pt x="20626" y="4298"/>
                </a:cubicBezTo>
                <a:cubicBezTo>
                  <a:pt x="20735" y="3999"/>
                  <a:pt x="20807" y="3662"/>
                  <a:pt x="20807" y="3289"/>
                </a:cubicBezTo>
                <a:cubicBezTo>
                  <a:pt x="20807" y="2990"/>
                  <a:pt x="20735" y="2653"/>
                  <a:pt x="20626" y="2354"/>
                </a:cubicBezTo>
                <a:cubicBezTo>
                  <a:pt x="20482" y="2055"/>
                  <a:pt x="20338" y="1756"/>
                  <a:pt x="20085" y="1532"/>
                </a:cubicBezTo>
                <a:cubicBezTo>
                  <a:pt x="19869" y="1308"/>
                  <a:pt x="19617" y="1158"/>
                  <a:pt x="19364" y="1009"/>
                </a:cubicBezTo>
                <a:cubicBezTo>
                  <a:pt x="19076" y="897"/>
                  <a:pt x="18751" y="822"/>
                  <a:pt x="18427" y="822"/>
                </a:cubicBezTo>
                <a:cubicBezTo>
                  <a:pt x="18066" y="822"/>
                  <a:pt x="17742" y="897"/>
                  <a:pt x="17489" y="1009"/>
                </a:cubicBezTo>
                <a:cubicBezTo>
                  <a:pt x="17201" y="1158"/>
                  <a:pt x="16948" y="1308"/>
                  <a:pt x="16732" y="1532"/>
                </a:cubicBezTo>
                <a:cubicBezTo>
                  <a:pt x="16516" y="1756"/>
                  <a:pt x="16335" y="2055"/>
                  <a:pt x="16191" y="2354"/>
                </a:cubicBezTo>
                <a:cubicBezTo>
                  <a:pt x="16083" y="2653"/>
                  <a:pt x="16011" y="2990"/>
                  <a:pt x="16011" y="3289"/>
                </a:cubicBezTo>
                <a:cubicBezTo>
                  <a:pt x="16011" y="3662"/>
                  <a:pt x="16083" y="3999"/>
                  <a:pt x="16191" y="4298"/>
                </a:cubicBezTo>
                <a:cubicBezTo>
                  <a:pt x="16335" y="4597"/>
                  <a:pt x="16516" y="4858"/>
                  <a:pt x="16732" y="5082"/>
                </a:cubicBezTo>
                <a:cubicBezTo>
                  <a:pt x="16948" y="5344"/>
                  <a:pt x="17201" y="5493"/>
                  <a:pt x="17489" y="5643"/>
                </a:cubicBezTo>
                <a:cubicBezTo>
                  <a:pt x="17742" y="5755"/>
                  <a:pt x="18066" y="5830"/>
                  <a:pt x="18427" y="583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2" name="Shape 3788">
            <a:extLst>
              <a:ext uri="{FF2B5EF4-FFF2-40B4-BE49-F238E27FC236}">
                <a16:creationId xmlns:a16="http://schemas.microsoft.com/office/drawing/2014/main" id="{A5AC0949-B57F-498E-BC19-F087D70C6FC7}"/>
              </a:ext>
            </a:extLst>
          </p:cNvPr>
          <p:cNvSpPr/>
          <p:nvPr/>
        </p:nvSpPr>
        <p:spPr>
          <a:xfrm>
            <a:off x="6826431" y="3028992"/>
            <a:ext cx="696534" cy="789405"/>
          </a:xfrm>
          <a:custGeom>
            <a:avLst/>
            <a:gdLst/>
            <a:ahLst/>
            <a:cxnLst>
              <a:cxn ang="0">
                <a:pos x="wd2" y="hd2"/>
              </a:cxn>
              <a:cxn ang="5400000">
                <a:pos x="wd2" y="hd2"/>
              </a:cxn>
              <a:cxn ang="10800000">
                <a:pos x="wd2" y="hd2"/>
              </a:cxn>
              <a:cxn ang="16200000">
                <a:pos x="wd2" y="hd2"/>
              </a:cxn>
            </a:cxnLst>
            <a:rect l="0" t="0" r="r" b="b"/>
            <a:pathLst>
              <a:path w="21600" h="21600" extrusionOk="0">
                <a:moveTo>
                  <a:pt x="10821" y="0"/>
                </a:moveTo>
                <a:cubicBezTo>
                  <a:pt x="12301" y="0"/>
                  <a:pt x="13695" y="112"/>
                  <a:pt x="15006" y="336"/>
                </a:cubicBezTo>
                <a:cubicBezTo>
                  <a:pt x="16316" y="598"/>
                  <a:pt x="17458" y="934"/>
                  <a:pt x="18472" y="1345"/>
                </a:cubicBezTo>
                <a:cubicBezTo>
                  <a:pt x="19402" y="1756"/>
                  <a:pt x="20163" y="2205"/>
                  <a:pt x="20755" y="2803"/>
                </a:cubicBezTo>
                <a:cubicBezTo>
                  <a:pt x="21304" y="3363"/>
                  <a:pt x="21600" y="3961"/>
                  <a:pt x="21600" y="4559"/>
                </a:cubicBezTo>
                <a:cubicBezTo>
                  <a:pt x="21600" y="17003"/>
                  <a:pt x="21600" y="17003"/>
                  <a:pt x="21600" y="17003"/>
                </a:cubicBezTo>
                <a:cubicBezTo>
                  <a:pt x="21600" y="17639"/>
                  <a:pt x="21304" y="18237"/>
                  <a:pt x="20755" y="18797"/>
                </a:cubicBezTo>
                <a:cubicBezTo>
                  <a:pt x="20163" y="19358"/>
                  <a:pt x="19402" y="19844"/>
                  <a:pt x="18472" y="20217"/>
                </a:cubicBezTo>
                <a:cubicBezTo>
                  <a:pt x="17458" y="20666"/>
                  <a:pt x="16316" y="21002"/>
                  <a:pt x="15006" y="21226"/>
                </a:cubicBezTo>
                <a:cubicBezTo>
                  <a:pt x="13695" y="21488"/>
                  <a:pt x="12301" y="21600"/>
                  <a:pt x="10821" y="21600"/>
                </a:cubicBezTo>
                <a:cubicBezTo>
                  <a:pt x="9299" y="21600"/>
                  <a:pt x="7905" y="21488"/>
                  <a:pt x="6594" y="21226"/>
                </a:cubicBezTo>
                <a:cubicBezTo>
                  <a:pt x="5284" y="21002"/>
                  <a:pt x="4142" y="20666"/>
                  <a:pt x="3170" y="20217"/>
                </a:cubicBezTo>
                <a:cubicBezTo>
                  <a:pt x="2198" y="19844"/>
                  <a:pt x="1437" y="19358"/>
                  <a:pt x="888" y="18797"/>
                </a:cubicBezTo>
                <a:cubicBezTo>
                  <a:pt x="296" y="18237"/>
                  <a:pt x="0" y="17639"/>
                  <a:pt x="0" y="17003"/>
                </a:cubicBezTo>
                <a:cubicBezTo>
                  <a:pt x="0" y="4559"/>
                  <a:pt x="0" y="4559"/>
                  <a:pt x="0" y="4559"/>
                </a:cubicBezTo>
                <a:cubicBezTo>
                  <a:pt x="0" y="3961"/>
                  <a:pt x="296" y="3363"/>
                  <a:pt x="888" y="2803"/>
                </a:cubicBezTo>
                <a:cubicBezTo>
                  <a:pt x="1437" y="2205"/>
                  <a:pt x="2198" y="1756"/>
                  <a:pt x="3170" y="1345"/>
                </a:cubicBezTo>
                <a:cubicBezTo>
                  <a:pt x="4142" y="934"/>
                  <a:pt x="5284" y="598"/>
                  <a:pt x="6594" y="336"/>
                </a:cubicBezTo>
                <a:cubicBezTo>
                  <a:pt x="7905" y="112"/>
                  <a:pt x="9299" y="0"/>
                  <a:pt x="10821" y="0"/>
                </a:cubicBezTo>
                <a:close/>
                <a:moveTo>
                  <a:pt x="10821" y="822"/>
                </a:moveTo>
                <a:cubicBezTo>
                  <a:pt x="9342" y="822"/>
                  <a:pt x="7989" y="934"/>
                  <a:pt x="6805" y="1158"/>
                </a:cubicBezTo>
                <a:cubicBezTo>
                  <a:pt x="5622" y="1383"/>
                  <a:pt x="4607" y="1682"/>
                  <a:pt x="3720" y="2018"/>
                </a:cubicBezTo>
                <a:cubicBezTo>
                  <a:pt x="2832" y="2392"/>
                  <a:pt x="2156" y="2803"/>
                  <a:pt x="1691" y="3214"/>
                </a:cubicBezTo>
                <a:cubicBezTo>
                  <a:pt x="1184" y="3662"/>
                  <a:pt x="972" y="4111"/>
                  <a:pt x="972" y="4559"/>
                </a:cubicBezTo>
                <a:cubicBezTo>
                  <a:pt x="972" y="5008"/>
                  <a:pt x="1184" y="5456"/>
                  <a:pt x="1691" y="5904"/>
                </a:cubicBezTo>
                <a:cubicBezTo>
                  <a:pt x="2156" y="6353"/>
                  <a:pt x="2832" y="6727"/>
                  <a:pt x="3720" y="7100"/>
                </a:cubicBezTo>
                <a:cubicBezTo>
                  <a:pt x="4607" y="7437"/>
                  <a:pt x="5622" y="7736"/>
                  <a:pt x="6805" y="7960"/>
                </a:cubicBezTo>
                <a:cubicBezTo>
                  <a:pt x="7989" y="8184"/>
                  <a:pt x="9342" y="8296"/>
                  <a:pt x="10821" y="8296"/>
                </a:cubicBezTo>
                <a:cubicBezTo>
                  <a:pt x="12258" y="8296"/>
                  <a:pt x="13611" y="8184"/>
                  <a:pt x="14795" y="7960"/>
                </a:cubicBezTo>
                <a:cubicBezTo>
                  <a:pt x="15978" y="7736"/>
                  <a:pt x="17035" y="7437"/>
                  <a:pt x="17923" y="7100"/>
                </a:cubicBezTo>
                <a:cubicBezTo>
                  <a:pt x="18768" y="6727"/>
                  <a:pt x="19486" y="6353"/>
                  <a:pt x="19951" y="5904"/>
                </a:cubicBezTo>
                <a:cubicBezTo>
                  <a:pt x="20416" y="5456"/>
                  <a:pt x="20670" y="5008"/>
                  <a:pt x="20670" y="4559"/>
                </a:cubicBezTo>
                <a:cubicBezTo>
                  <a:pt x="20670" y="4111"/>
                  <a:pt x="20416" y="3662"/>
                  <a:pt x="19951" y="3214"/>
                </a:cubicBezTo>
                <a:cubicBezTo>
                  <a:pt x="19486" y="2803"/>
                  <a:pt x="18768" y="2392"/>
                  <a:pt x="17923" y="2018"/>
                </a:cubicBezTo>
                <a:cubicBezTo>
                  <a:pt x="17035" y="1682"/>
                  <a:pt x="15978" y="1383"/>
                  <a:pt x="14795" y="1158"/>
                </a:cubicBezTo>
                <a:cubicBezTo>
                  <a:pt x="13611" y="934"/>
                  <a:pt x="12258" y="822"/>
                  <a:pt x="10821" y="822"/>
                </a:cubicBezTo>
                <a:close/>
                <a:moveTo>
                  <a:pt x="20670" y="8707"/>
                </a:moveTo>
                <a:cubicBezTo>
                  <a:pt x="20670" y="6428"/>
                  <a:pt x="20670" y="6428"/>
                  <a:pt x="20670" y="6428"/>
                </a:cubicBezTo>
                <a:cubicBezTo>
                  <a:pt x="20247" y="6839"/>
                  <a:pt x="19698" y="7212"/>
                  <a:pt x="19022" y="7549"/>
                </a:cubicBezTo>
                <a:cubicBezTo>
                  <a:pt x="18345" y="7848"/>
                  <a:pt x="17584" y="8147"/>
                  <a:pt x="16739" y="8371"/>
                </a:cubicBezTo>
                <a:cubicBezTo>
                  <a:pt x="15894" y="8633"/>
                  <a:pt x="14964" y="8819"/>
                  <a:pt x="13991" y="8931"/>
                </a:cubicBezTo>
                <a:cubicBezTo>
                  <a:pt x="12977" y="9081"/>
                  <a:pt x="11920" y="9156"/>
                  <a:pt x="10821" y="9156"/>
                </a:cubicBezTo>
                <a:cubicBezTo>
                  <a:pt x="9722" y="9156"/>
                  <a:pt x="8665" y="9081"/>
                  <a:pt x="7651" y="8931"/>
                </a:cubicBezTo>
                <a:cubicBezTo>
                  <a:pt x="6636" y="8819"/>
                  <a:pt x="5706" y="8633"/>
                  <a:pt x="4861" y="8371"/>
                </a:cubicBezTo>
                <a:cubicBezTo>
                  <a:pt x="4016" y="8147"/>
                  <a:pt x="3255" y="7848"/>
                  <a:pt x="2578" y="7549"/>
                </a:cubicBezTo>
                <a:cubicBezTo>
                  <a:pt x="1902" y="7212"/>
                  <a:pt x="1353" y="6839"/>
                  <a:pt x="972" y="6428"/>
                </a:cubicBezTo>
                <a:cubicBezTo>
                  <a:pt x="972" y="8707"/>
                  <a:pt x="972" y="8707"/>
                  <a:pt x="972" y="8707"/>
                </a:cubicBezTo>
                <a:cubicBezTo>
                  <a:pt x="972" y="9156"/>
                  <a:pt x="1184" y="9604"/>
                  <a:pt x="1691" y="10053"/>
                </a:cubicBezTo>
                <a:cubicBezTo>
                  <a:pt x="2156" y="10464"/>
                  <a:pt x="2832" y="10875"/>
                  <a:pt x="3720" y="11248"/>
                </a:cubicBezTo>
                <a:cubicBezTo>
                  <a:pt x="4607" y="11585"/>
                  <a:pt x="5622" y="11884"/>
                  <a:pt x="6805" y="12108"/>
                </a:cubicBezTo>
                <a:cubicBezTo>
                  <a:pt x="7989" y="12332"/>
                  <a:pt x="9342" y="12444"/>
                  <a:pt x="10821" y="12444"/>
                </a:cubicBezTo>
                <a:cubicBezTo>
                  <a:pt x="12258" y="12444"/>
                  <a:pt x="13611" y="12332"/>
                  <a:pt x="14795" y="12108"/>
                </a:cubicBezTo>
                <a:cubicBezTo>
                  <a:pt x="15978" y="11884"/>
                  <a:pt x="17035" y="11585"/>
                  <a:pt x="17923" y="11248"/>
                </a:cubicBezTo>
                <a:cubicBezTo>
                  <a:pt x="18768" y="10875"/>
                  <a:pt x="19486" y="10464"/>
                  <a:pt x="19951" y="10053"/>
                </a:cubicBezTo>
                <a:cubicBezTo>
                  <a:pt x="20416" y="9604"/>
                  <a:pt x="20670" y="9156"/>
                  <a:pt x="20670" y="8707"/>
                </a:cubicBezTo>
                <a:close/>
                <a:moveTo>
                  <a:pt x="20670" y="12893"/>
                </a:moveTo>
                <a:cubicBezTo>
                  <a:pt x="20670" y="10613"/>
                  <a:pt x="20670" y="10613"/>
                  <a:pt x="20670" y="10613"/>
                </a:cubicBezTo>
                <a:cubicBezTo>
                  <a:pt x="20247" y="10987"/>
                  <a:pt x="19698" y="11361"/>
                  <a:pt x="19022" y="11660"/>
                </a:cubicBezTo>
                <a:cubicBezTo>
                  <a:pt x="18345" y="11996"/>
                  <a:pt x="17584" y="12295"/>
                  <a:pt x="16739" y="12556"/>
                </a:cubicBezTo>
                <a:cubicBezTo>
                  <a:pt x="15894" y="12781"/>
                  <a:pt x="14964" y="12967"/>
                  <a:pt x="13991" y="13080"/>
                </a:cubicBezTo>
                <a:cubicBezTo>
                  <a:pt x="12977" y="13192"/>
                  <a:pt x="11920" y="13266"/>
                  <a:pt x="10821" y="13266"/>
                </a:cubicBezTo>
                <a:cubicBezTo>
                  <a:pt x="9722" y="13266"/>
                  <a:pt x="8665" y="13192"/>
                  <a:pt x="7651" y="13080"/>
                </a:cubicBezTo>
                <a:cubicBezTo>
                  <a:pt x="6636" y="12967"/>
                  <a:pt x="5706" y="12781"/>
                  <a:pt x="4861" y="12556"/>
                </a:cubicBezTo>
                <a:cubicBezTo>
                  <a:pt x="4016" y="12295"/>
                  <a:pt x="3255" y="11996"/>
                  <a:pt x="2578" y="11660"/>
                </a:cubicBezTo>
                <a:cubicBezTo>
                  <a:pt x="1902" y="11361"/>
                  <a:pt x="1353" y="10987"/>
                  <a:pt x="972" y="10613"/>
                </a:cubicBezTo>
                <a:cubicBezTo>
                  <a:pt x="972" y="12893"/>
                  <a:pt x="972" y="12893"/>
                  <a:pt x="972" y="12893"/>
                </a:cubicBezTo>
                <a:cubicBezTo>
                  <a:pt x="972" y="13304"/>
                  <a:pt x="1184" y="13752"/>
                  <a:pt x="1691" y="14201"/>
                </a:cubicBezTo>
                <a:cubicBezTo>
                  <a:pt x="2156" y="14649"/>
                  <a:pt x="2832" y="15060"/>
                  <a:pt x="3720" y="15397"/>
                </a:cubicBezTo>
                <a:cubicBezTo>
                  <a:pt x="4607" y="15770"/>
                  <a:pt x="5622" y="16069"/>
                  <a:pt x="6805" y="16256"/>
                </a:cubicBezTo>
                <a:cubicBezTo>
                  <a:pt x="7989" y="16480"/>
                  <a:pt x="9342" y="16592"/>
                  <a:pt x="10821" y="16592"/>
                </a:cubicBezTo>
                <a:cubicBezTo>
                  <a:pt x="12258" y="16592"/>
                  <a:pt x="13611" y="16480"/>
                  <a:pt x="14795" y="16256"/>
                </a:cubicBezTo>
                <a:cubicBezTo>
                  <a:pt x="15978" y="16069"/>
                  <a:pt x="17035" y="15770"/>
                  <a:pt x="17923" y="15397"/>
                </a:cubicBezTo>
                <a:cubicBezTo>
                  <a:pt x="18768" y="15060"/>
                  <a:pt x="19486" y="14649"/>
                  <a:pt x="19951" y="14201"/>
                </a:cubicBezTo>
                <a:cubicBezTo>
                  <a:pt x="20416" y="13752"/>
                  <a:pt x="20670" y="13304"/>
                  <a:pt x="20670" y="12893"/>
                </a:cubicBezTo>
                <a:close/>
                <a:moveTo>
                  <a:pt x="20670" y="16181"/>
                </a:moveTo>
                <a:cubicBezTo>
                  <a:pt x="20670" y="14724"/>
                  <a:pt x="20670" y="14724"/>
                  <a:pt x="20670" y="14724"/>
                </a:cubicBezTo>
                <a:cubicBezTo>
                  <a:pt x="20247" y="15135"/>
                  <a:pt x="19698" y="15471"/>
                  <a:pt x="19022" y="15845"/>
                </a:cubicBezTo>
                <a:cubicBezTo>
                  <a:pt x="18345" y="16181"/>
                  <a:pt x="17584" y="16443"/>
                  <a:pt x="16739" y="16667"/>
                </a:cubicBezTo>
                <a:cubicBezTo>
                  <a:pt x="15894" y="16891"/>
                  <a:pt x="14964" y="17078"/>
                  <a:pt x="13991" y="17228"/>
                </a:cubicBezTo>
                <a:cubicBezTo>
                  <a:pt x="12977" y="17340"/>
                  <a:pt x="11920" y="17415"/>
                  <a:pt x="10821" y="17415"/>
                </a:cubicBezTo>
                <a:cubicBezTo>
                  <a:pt x="9722" y="17415"/>
                  <a:pt x="8665" y="17340"/>
                  <a:pt x="7651" y="17228"/>
                </a:cubicBezTo>
                <a:cubicBezTo>
                  <a:pt x="6636" y="17078"/>
                  <a:pt x="5706" y="16891"/>
                  <a:pt x="4861" y="16667"/>
                </a:cubicBezTo>
                <a:cubicBezTo>
                  <a:pt x="4016" y="16443"/>
                  <a:pt x="3255" y="16181"/>
                  <a:pt x="2578" y="15845"/>
                </a:cubicBezTo>
                <a:cubicBezTo>
                  <a:pt x="1902" y="15471"/>
                  <a:pt x="1353" y="15135"/>
                  <a:pt x="972" y="14724"/>
                </a:cubicBezTo>
                <a:cubicBezTo>
                  <a:pt x="972" y="17003"/>
                  <a:pt x="972" y="17003"/>
                  <a:pt x="972" y="17003"/>
                </a:cubicBezTo>
                <a:cubicBezTo>
                  <a:pt x="972" y="17489"/>
                  <a:pt x="1184" y="17938"/>
                  <a:pt x="1691" y="18349"/>
                </a:cubicBezTo>
                <a:cubicBezTo>
                  <a:pt x="2156" y="18797"/>
                  <a:pt x="2832" y="19208"/>
                  <a:pt x="3720" y="19545"/>
                </a:cubicBezTo>
                <a:cubicBezTo>
                  <a:pt x="4607" y="19918"/>
                  <a:pt x="5622" y="20217"/>
                  <a:pt x="6805" y="20442"/>
                </a:cubicBezTo>
                <a:cubicBezTo>
                  <a:pt x="7989" y="20666"/>
                  <a:pt x="9342" y="20778"/>
                  <a:pt x="10821" y="20778"/>
                </a:cubicBezTo>
                <a:cubicBezTo>
                  <a:pt x="12258" y="20778"/>
                  <a:pt x="13611" y="20666"/>
                  <a:pt x="14795" y="20442"/>
                </a:cubicBezTo>
                <a:cubicBezTo>
                  <a:pt x="15978" y="20217"/>
                  <a:pt x="17035" y="19918"/>
                  <a:pt x="17923" y="19545"/>
                </a:cubicBezTo>
                <a:cubicBezTo>
                  <a:pt x="18768" y="19208"/>
                  <a:pt x="19486" y="18797"/>
                  <a:pt x="19951" y="18349"/>
                </a:cubicBezTo>
                <a:cubicBezTo>
                  <a:pt x="20416" y="17938"/>
                  <a:pt x="20670" y="17489"/>
                  <a:pt x="20670" y="17003"/>
                </a:cubicBezTo>
                <a:lnTo>
                  <a:pt x="20670" y="1618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3" name="Shape 3789">
            <a:extLst>
              <a:ext uri="{FF2B5EF4-FFF2-40B4-BE49-F238E27FC236}">
                <a16:creationId xmlns:a16="http://schemas.microsoft.com/office/drawing/2014/main" id="{4A34E57B-89F3-4DB6-BDEE-2250EFC95518}"/>
              </a:ext>
            </a:extLst>
          </p:cNvPr>
          <p:cNvSpPr/>
          <p:nvPr/>
        </p:nvSpPr>
        <p:spPr>
          <a:xfrm>
            <a:off x="8681648" y="3066244"/>
            <a:ext cx="714393" cy="714393"/>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4" name="Shape 3790">
            <a:extLst>
              <a:ext uri="{FF2B5EF4-FFF2-40B4-BE49-F238E27FC236}">
                <a16:creationId xmlns:a16="http://schemas.microsoft.com/office/drawing/2014/main" id="{733AA77D-7D21-44FD-BC74-9B517BA692CF}"/>
              </a:ext>
            </a:extLst>
          </p:cNvPr>
          <p:cNvSpPr/>
          <p:nvPr/>
        </p:nvSpPr>
        <p:spPr>
          <a:xfrm>
            <a:off x="10569444" y="3046344"/>
            <a:ext cx="667104" cy="757255"/>
          </a:xfrm>
          <a:custGeom>
            <a:avLst/>
            <a:gdLst/>
            <a:ahLst/>
            <a:cxnLst>
              <a:cxn ang="0">
                <a:pos x="wd2" y="hd2"/>
              </a:cxn>
              <a:cxn ang="5400000">
                <a:pos x="wd2" y="hd2"/>
              </a:cxn>
              <a:cxn ang="10800000">
                <a:pos x="wd2" y="hd2"/>
              </a:cxn>
              <a:cxn ang="16200000">
                <a:pos x="wd2" y="hd2"/>
              </a:cxn>
            </a:cxnLst>
            <a:rect l="0" t="0" r="r" b="b"/>
            <a:pathLst>
              <a:path w="21572" h="21600" extrusionOk="0">
                <a:moveTo>
                  <a:pt x="18657" y="10819"/>
                </a:moveTo>
                <a:cubicBezTo>
                  <a:pt x="19275" y="11364"/>
                  <a:pt x="19805" y="11909"/>
                  <a:pt x="20203" y="12415"/>
                </a:cubicBezTo>
                <a:cubicBezTo>
                  <a:pt x="20644" y="12960"/>
                  <a:pt x="20954" y="13466"/>
                  <a:pt x="21174" y="13972"/>
                </a:cubicBezTo>
                <a:cubicBezTo>
                  <a:pt x="21439" y="14439"/>
                  <a:pt x="21528" y="14867"/>
                  <a:pt x="21572" y="15295"/>
                </a:cubicBezTo>
                <a:cubicBezTo>
                  <a:pt x="21572" y="15723"/>
                  <a:pt x="21484" y="16112"/>
                  <a:pt x="21263" y="16424"/>
                </a:cubicBezTo>
                <a:cubicBezTo>
                  <a:pt x="21174" y="16579"/>
                  <a:pt x="21042" y="16696"/>
                  <a:pt x="20909" y="16852"/>
                </a:cubicBezTo>
                <a:cubicBezTo>
                  <a:pt x="20733" y="16969"/>
                  <a:pt x="20556" y="17085"/>
                  <a:pt x="20291" y="17202"/>
                </a:cubicBezTo>
                <a:cubicBezTo>
                  <a:pt x="20026" y="17280"/>
                  <a:pt x="19761" y="17397"/>
                  <a:pt x="19408" y="17436"/>
                </a:cubicBezTo>
                <a:cubicBezTo>
                  <a:pt x="19054" y="17514"/>
                  <a:pt x="18657" y="17552"/>
                  <a:pt x="18215" y="17552"/>
                </a:cubicBezTo>
                <a:cubicBezTo>
                  <a:pt x="17950" y="17552"/>
                  <a:pt x="17641" y="17552"/>
                  <a:pt x="17376" y="17514"/>
                </a:cubicBezTo>
                <a:cubicBezTo>
                  <a:pt x="17066" y="17514"/>
                  <a:pt x="16801" y="17475"/>
                  <a:pt x="16492" y="17436"/>
                </a:cubicBezTo>
                <a:cubicBezTo>
                  <a:pt x="16183" y="17397"/>
                  <a:pt x="15874" y="17319"/>
                  <a:pt x="15565" y="17241"/>
                </a:cubicBezTo>
                <a:cubicBezTo>
                  <a:pt x="15255" y="17163"/>
                  <a:pt x="14902" y="17124"/>
                  <a:pt x="14593" y="17046"/>
                </a:cubicBezTo>
                <a:cubicBezTo>
                  <a:pt x="14328" y="17708"/>
                  <a:pt x="14107" y="18331"/>
                  <a:pt x="13798" y="18915"/>
                </a:cubicBezTo>
                <a:cubicBezTo>
                  <a:pt x="13533" y="19498"/>
                  <a:pt x="13224" y="19965"/>
                  <a:pt x="12914" y="20394"/>
                </a:cubicBezTo>
                <a:cubicBezTo>
                  <a:pt x="12561" y="20744"/>
                  <a:pt x="12208" y="21055"/>
                  <a:pt x="11766" y="21289"/>
                </a:cubicBezTo>
                <a:cubicBezTo>
                  <a:pt x="11368" y="21483"/>
                  <a:pt x="10971" y="21600"/>
                  <a:pt x="10529" y="21600"/>
                </a:cubicBezTo>
                <a:cubicBezTo>
                  <a:pt x="10132" y="21600"/>
                  <a:pt x="9734" y="21522"/>
                  <a:pt x="9336" y="21289"/>
                </a:cubicBezTo>
                <a:cubicBezTo>
                  <a:pt x="8939" y="21094"/>
                  <a:pt x="8630" y="20783"/>
                  <a:pt x="8320" y="20394"/>
                </a:cubicBezTo>
                <a:cubicBezTo>
                  <a:pt x="7967" y="20004"/>
                  <a:pt x="7658" y="19537"/>
                  <a:pt x="7349" y="18992"/>
                </a:cubicBezTo>
                <a:cubicBezTo>
                  <a:pt x="7084" y="18448"/>
                  <a:pt x="6819" y="17825"/>
                  <a:pt x="6598" y="17163"/>
                </a:cubicBezTo>
                <a:cubicBezTo>
                  <a:pt x="6289" y="17202"/>
                  <a:pt x="5979" y="17280"/>
                  <a:pt x="5714" y="17319"/>
                </a:cubicBezTo>
                <a:cubicBezTo>
                  <a:pt x="5449" y="17358"/>
                  <a:pt x="5184" y="17436"/>
                  <a:pt x="4919" y="17436"/>
                </a:cubicBezTo>
                <a:cubicBezTo>
                  <a:pt x="4654" y="17475"/>
                  <a:pt x="4389" y="17514"/>
                  <a:pt x="4124" y="17514"/>
                </a:cubicBezTo>
                <a:cubicBezTo>
                  <a:pt x="3903" y="17552"/>
                  <a:pt x="3638" y="17552"/>
                  <a:pt x="3417" y="17552"/>
                </a:cubicBezTo>
                <a:cubicBezTo>
                  <a:pt x="2932" y="17552"/>
                  <a:pt x="2490" y="17514"/>
                  <a:pt x="2136" y="17436"/>
                </a:cubicBezTo>
                <a:cubicBezTo>
                  <a:pt x="1827" y="17397"/>
                  <a:pt x="1518" y="17280"/>
                  <a:pt x="1297" y="17202"/>
                </a:cubicBezTo>
                <a:cubicBezTo>
                  <a:pt x="1032" y="17085"/>
                  <a:pt x="811" y="16969"/>
                  <a:pt x="679" y="16852"/>
                </a:cubicBezTo>
                <a:cubicBezTo>
                  <a:pt x="502" y="16696"/>
                  <a:pt x="370" y="16579"/>
                  <a:pt x="325" y="16424"/>
                </a:cubicBezTo>
                <a:cubicBezTo>
                  <a:pt x="60" y="16112"/>
                  <a:pt x="-28" y="15723"/>
                  <a:pt x="16" y="15295"/>
                </a:cubicBezTo>
                <a:cubicBezTo>
                  <a:pt x="16" y="14867"/>
                  <a:pt x="149" y="14439"/>
                  <a:pt x="370" y="13972"/>
                </a:cubicBezTo>
                <a:cubicBezTo>
                  <a:pt x="590" y="13466"/>
                  <a:pt x="944" y="12960"/>
                  <a:pt x="1341" y="12415"/>
                </a:cubicBezTo>
                <a:cubicBezTo>
                  <a:pt x="1783" y="11909"/>
                  <a:pt x="2269" y="11364"/>
                  <a:pt x="2887" y="10819"/>
                </a:cubicBezTo>
                <a:cubicBezTo>
                  <a:pt x="2666" y="10625"/>
                  <a:pt x="2446" y="10391"/>
                  <a:pt x="2225" y="10197"/>
                </a:cubicBezTo>
                <a:cubicBezTo>
                  <a:pt x="2048" y="10002"/>
                  <a:pt x="1827" y="9808"/>
                  <a:pt x="1695" y="9613"/>
                </a:cubicBezTo>
                <a:cubicBezTo>
                  <a:pt x="1253" y="9146"/>
                  <a:pt x="944" y="8718"/>
                  <a:pt x="679" y="8290"/>
                </a:cubicBezTo>
                <a:cubicBezTo>
                  <a:pt x="414" y="7862"/>
                  <a:pt x="237" y="7472"/>
                  <a:pt x="149" y="7122"/>
                </a:cubicBezTo>
                <a:cubicBezTo>
                  <a:pt x="16" y="6733"/>
                  <a:pt x="-28" y="6383"/>
                  <a:pt x="16" y="6071"/>
                </a:cubicBezTo>
                <a:cubicBezTo>
                  <a:pt x="16" y="5760"/>
                  <a:pt x="105" y="5449"/>
                  <a:pt x="325" y="5176"/>
                </a:cubicBezTo>
                <a:cubicBezTo>
                  <a:pt x="370" y="5059"/>
                  <a:pt x="502" y="4904"/>
                  <a:pt x="679" y="4787"/>
                </a:cubicBezTo>
                <a:cubicBezTo>
                  <a:pt x="811" y="4631"/>
                  <a:pt x="1032" y="4515"/>
                  <a:pt x="1297" y="4437"/>
                </a:cubicBezTo>
                <a:cubicBezTo>
                  <a:pt x="1518" y="4320"/>
                  <a:pt x="1827" y="4242"/>
                  <a:pt x="2136" y="4164"/>
                </a:cubicBezTo>
                <a:cubicBezTo>
                  <a:pt x="2490" y="4086"/>
                  <a:pt x="2932" y="4086"/>
                  <a:pt x="3417" y="4086"/>
                </a:cubicBezTo>
                <a:cubicBezTo>
                  <a:pt x="3638" y="4086"/>
                  <a:pt x="3903" y="4086"/>
                  <a:pt x="4124" y="4086"/>
                </a:cubicBezTo>
                <a:cubicBezTo>
                  <a:pt x="4389" y="4125"/>
                  <a:pt x="4654" y="4125"/>
                  <a:pt x="4919" y="4164"/>
                </a:cubicBezTo>
                <a:cubicBezTo>
                  <a:pt x="5184" y="4203"/>
                  <a:pt x="5449" y="4242"/>
                  <a:pt x="5714" y="4281"/>
                </a:cubicBezTo>
                <a:cubicBezTo>
                  <a:pt x="5979" y="4359"/>
                  <a:pt x="6289" y="4398"/>
                  <a:pt x="6598" y="4476"/>
                </a:cubicBezTo>
                <a:cubicBezTo>
                  <a:pt x="6819" y="3814"/>
                  <a:pt x="7084" y="3191"/>
                  <a:pt x="7349" y="2646"/>
                </a:cubicBezTo>
                <a:cubicBezTo>
                  <a:pt x="7658" y="2063"/>
                  <a:pt x="7967" y="1596"/>
                  <a:pt x="8320" y="1245"/>
                </a:cubicBezTo>
                <a:cubicBezTo>
                  <a:pt x="8630" y="817"/>
                  <a:pt x="8939" y="506"/>
                  <a:pt x="9336" y="311"/>
                </a:cubicBezTo>
                <a:cubicBezTo>
                  <a:pt x="9734" y="117"/>
                  <a:pt x="10132" y="0"/>
                  <a:pt x="10529" y="0"/>
                </a:cubicBezTo>
                <a:cubicBezTo>
                  <a:pt x="10971" y="0"/>
                  <a:pt x="11368" y="117"/>
                  <a:pt x="11766" y="350"/>
                </a:cubicBezTo>
                <a:cubicBezTo>
                  <a:pt x="12208" y="584"/>
                  <a:pt x="12561" y="856"/>
                  <a:pt x="12914" y="1245"/>
                </a:cubicBezTo>
                <a:cubicBezTo>
                  <a:pt x="13224" y="1635"/>
                  <a:pt x="13533" y="2141"/>
                  <a:pt x="13798" y="2685"/>
                </a:cubicBezTo>
                <a:cubicBezTo>
                  <a:pt x="14107" y="3269"/>
                  <a:pt x="14328" y="3892"/>
                  <a:pt x="14593" y="4592"/>
                </a:cubicBezTo>
                <a:cubicBezTo>
                  <a:pt x="14902" y="4515"/>
                  <a:pt x="15255" y="4437"/>
                  <a:pt x="15565" y="4359"/>
                </a:cubicBezTo>
                <a:cubicBezTo>
                  <a:pt x="15874" y="4320"/>
                  <a:pt x="16183" y="4242"/>
                  <a:pt x="16492" y="4164"/>
                </a:cubicBezTo>
                <a:cubicBezTo>
                  <a:pt x="16801" y="4125"/>
                  <a:pt x="17066" y="4125"/>
                  <a:pt x="17376" y="4086"/>
                </a:cubicBezTo>
                <a:cubicBezTo>
                  <a:pt x="17641" y="4086"/>
                  <a:pt x="17950" y="4086"/>
                  <a:pt x="18215" y="4086"/>
                </a:cubicBezTo>
                <a:cubicBezTo>
                  <a:pt x="18657" y="4086"/>
                  <a:pt x="19054" y="4086"/>
                  <a:pt x="19408" y="4164"/>
                </a:cubicBezTo>
                <a:cubicBezTo>
                  <a:pt x="19761" y="4242"/>
                  <a:pt x="20026" y="4320"/>
                  <a:pt x="20291" y="4437"/>
                </a:cubicBezTo>
                <a:cubicBezTo>
                  <a:pt x="20556" y="4515"/>
                  <a:pt x="20733" y="4631"/>
                  <a:pt x="20909" y="4787"/>
                </a:cubicBezTo>
                <a:cubicBezTo>
                  <a:pt x="21042" y="4904"/>
                  <a:pt x="21174" y="5059"/>
                  <a:pt x="21263" y="5176"/>
                </a:cubicBezTo>
                <a:cubicBezTo>
                  <a:pt x="21484" y="5526"/>
                  <a:pt x="21572" y="5916"/>
                  <a:pt x="21572" y="6344"/>
                </a:cubicBezTo>
                <a:cubicBezTo>
                  <a:pt x="21528" y="6733"/>
                  <a:pt x="21439" y="7200"/>
                  <a:pt x="21174" y="7667"/>
                </a:cubicBezTo>
                <a:cubicBezTo>
                  <a:pt x="20954" y="8134"/>
                  <a:pt x="20644" y="8640"/>
                  <a:pt x="20203" y="9185"/>
                </a:cubicBezTo>
                <a:cubicBezTo>
                  <a:pt x="19805" y="9730"/>
                  <a:pt x="19275" y="10275"/>
                  <a:pt x="18657" y="10819"/>
                </a:cubicBezTo>
                <a:close/>
                <a:moveTo>
                  <a:pt x="1120" y="5643"/>
                </a:moveTo>
                <a:cubicBezTo>
                  <a:pt x="988" y="5799"/>
                  <a:pt x="944" y="6032"/>
                  <a:pt x="944" y="6266"/>
                </a:cubicBezTo>
                <a:cubicBezTo>
                  <a:pt x="944" y="6538"/>
                  <a:pt x="988" y="6772"/>
                  <a:pt x="1120" y="7044"/>
                </a:cubicBezTo>
                <a:cubicBezTo>
                  <a:pt x="1253" y="7356"/>
                  <a:pt x="1385" y="7706"/>
                  <a:pt x="1606" y="8017"/>
                </a:cubicBezTo>
                <a:cubicBezTo>
                  <a:pt x="1827" y="8368"/>
                  <a:pt x="2092" y="8718"/>
                  <a:pt x="2446" y="9107"/>
                </a:cubicBezTo>
                <a:cubicBezTo>
                  <a:pt x="2578" y="9263"/>
                  <a:pt x="2755" y="9457"/>
                  <a:pt x="2976" y="9652"/>
                </a:cubicBezTo>
                <a:cubicBezTo>
                  <a:pt x="3152" y="9846"/>
                  <a:pt x="3373" y="10041"/>
                  <a:pt x="3594" y="10197"/>
                </a:cubicBezTo>
                <a:cubicBezTo>
                  <a:pt x="3727" y="10080"/>
                  <a:pt x="3903" y="9924"/>
                  <a:pt x="4080" y="9808"/>
                </a:cubicBezTo>
                <a:cubicBezTo>
                  <a:pt x="4257" y="9652"/>
                  <a:pt x="4433" y="9535"/>
                  <a:pt x="4610" y="9379"/>
                </a:cubicBezTo>
                <a:cubicBezTo>
                  <a:pt x="4831" y="9263"/>
                  <a:pt x="5008" y="9107"/>
                  <a:pt x="5184" y="8990"/>
                </a:cubicBezTo>
                <a:cubicBezTo>
                  <a:pt x="5405" y="8835"/>
                  <a:pt x="5582" y="8718"/>
                  <a:pt x="5759" y="8562"/>
                </a:cubicBezTo>
                <a:cubicBezTo>
                  <a:pt x="5803" y="8329"/>
                  <a:pt x="5847" y="8017"/>
                  <a:pt x="5891" y="7745"/>
                </a:cubicBezTo>
                <a:cubicBezTo>
                  <a:pt x="5935" y="7472"/>
                  <a:pt x="5979" y="7161"/>
                  <a:pt x="6024" y="6928"/>
                </a:cubicBezTo>
                <a:cubicBezTo>
                  <a:pt x="6024" y="6655"/>
                  <a:pt x="6112" y="6383"/>
                  <a:pt x="6156" y="6110"/>
                </a:cubicBezTo>
                <a:cubicBezTo>
                  <a:pt x="6200" y="5838"/>
                  <a:pt x="6289" y="5565"/>
                  <a:pt x="6333" y="5332"/>
                </a:cubicBezTo>
                <a:cubicBezTo>
                  <a:pt x="6068" y="5254"/>
                  <a:pt x="5803" y="5215"/>
                  <a:pt x="5538" y="5176"/>
                </a:cubicBezTo>
                <a:cubicBezTo>
                  <a:pt x="5273" y="5098"/>
                  <a:pt x="5008" y="5059"/>
                  <a:pt x="4787" y="5021"/>
                </a:cubicBezTo>
                <a:cubicBezTo>
                  <a:pt x="4522" y="4982"/>
                  <a:pt x="4301" y="4982"/>
                  <a:pt x="4036" y="4943"/>
                </a:cubicBezTo>
                <a:cubicBezTo>
                  <a:pt x="3815" y="4943"/>
                  <a:pt x="3594" y="4943"/>
                  <a:pt x="3417" y="4943"/>
                </a:cubicBezTo>
                <a:cubicBezTo>
                  <a:pt x="3197" y="4943"/>
                  <a:pt x="2976" y="4943"/>
                  <a:pt x="2755" y="4943"/>
                </a:cubicBezTo>
                <a:cubicBezTo>
                  <a:pt x="2534" y="4982"/>
                  <a:pt x="2357" y="4982"/>
                  <a:pt x="2136" y="5021"/>
                </a:cubicBezTo>
                <a:cubicBezTo>
                  <a:pt x="1916" y="5098"/>
                  <a:pt x="1739" y="5176"/>
                  <a:pt x="1562" y="5293"/>
                </a:cubicBezTo>
                <a:cubicBezTo>
                  <a:pt x="1385" y="5371"/>
                  <a:pt x="1253" y="5526"/>
                  <a:pt x="1120" y="5643"/>
                </a:cubicBezTo>
                <a:close/>
                <a:moveTo>
                  <a:pt x="3417" y="16696"/>
                </a:moveTo>
                <a:cubicBezTo>
                  <a:pt x="3594" y="16696"/>
                  <a:pt x="3815" y="16696"/>
                  <a:pt x="4036" y="16657"/>
                </a:cubicBezTo>
                <a:cubicBezTo>
                  <a:pt x="4301" y="16657"/>
                  <a:pt x="4522" y="16618"/>
                  <a:pt x="4787" y="16579"/>
                </a:cubicBezTo>
                <a:cubicBezTo>
                  <a:pt x="5008" y="16541"/>
                  <a:pt x="5273" y="16502"/>
                  <a:pt x="5538" y="16463"/>
                </a:cubicBezTo>
                <a:cubicBezTo>
                  <a:pt x="5803" y="16424"/>
                  <a:pt x="6068" y="16346"/>
                  <a:pt x="6333" y="16268"/>
                </a:cubicBezTo>
                <a:cubicBezTo>
                  <a:pt x="6289" y="16035"/>
                  <a:pt x="6200" y="15801"/>
                  <a:pt x="6156" y="15529"/>
                </a:cubicBezTo>
                <a:cubicBezTo>
                  <a:pt x="6112" y="15256"/>
                  <a:pt x="6024" y="14984"/>
                  <a:pt x="6024" y="14711"/>
                </a:cubicBezTo>
                <a:cubicBezTo>
                  <a:pt x="5979" y="14439"/>
                  <a:pt x="5935" y="14166"/>
                  <a:pt x="5891" y="13894"/>
                </a:cubicBezTo>
                <a:cubicBezTo>
                  <a:pt x="5847" y="13583"/>
                  <a:pt x="5803" y="13310"/>
                  <a:pt x="5759" y="13038"/>
                </a:cubicBezTo>
                <a:cubicBezTo>
                  <a:pt x="5582" y="12921"/>
                  <a:pt x="5405" y="12765"/>
                  <a:pt x="5184" y="12649"/>
                </a:cubicBezTo>
                <a:cubicBezTo>
                  <a:pt x="5008" y="12493"/>
                  <a:pt x="4831" y="12376"/>
                  <a:pt x="4610" y="12221"/>
                </a:cubicBezTo>
                <a:cubicBezTo>
                  <a:pt x="4433" y="12104"/>
                  <a:pt x="4257" y="11948"/>
                  <a:pt x="4080" y="11831"/>
                </a:cubicBezTo>
                <a:cubicBezTo>
                  <a:pt x="3903" y="11676"/>
                  <a:pt x="3727" y="11559"/>
                  <a:pt x="3594" y="11403"/>
                </a:cubicBezTo>
                <a:cubicBezTo>
                  <a:pt x="3064" y="11909"/>
                  <a:pt x="2578" y="12376"/>
                  <a:pt x="2225" y="12804"/>
                </a:cubicBezTo>
                <a:cubicBezTo>
                  <a:pt x="1827" y="13271"/>
                  <a:pt x="1518" y="13699"/>
                  <a:pt x="1341" y="14089"/>
                </a:cubicBezTo>
                <a:cubicBezTo>
                  <a:pt x="1120" y="14517"/>
                  <a:pt x="988" y="14867"/>
                  <a:pt x="988" y="15178"/>
                </a:cubicBezTo>
                <a:cubicBezTo>
                  <a:pt x="944" y="15490"/>
                  <a:pt x="988" y="15762"/>
                  <a:pt x="1120" y="15996"/>
                </a:cubicBezTo>
                <a:cubicBezTo>
                  <a:pt x="1253" y="16112"/>
                  <a:pt x="1385" y="16229"/>
                  <a:pt x="1562" y="16346"/>
                </a:cubicBezTo>
                <a:cubicBezTo>
                  <a:pt x="1739" y="16424"/>
                  <a:pt x="1916" y="16502"/>
                  <a:pt x="2136" y="16579"/>
                </a:cubicBezTo>
                <a:cubicBezTo>
                  <a:pt x="2357" y="16618"/>
                  <a:pt x="2534" y="16657"/>
                  <a:pt x="2755" y="16657"/>
                </a:cubicBezTo>
                <a:cubicBezTo>
                  <a:pt x="2976" y="16696"/>
                  <a:pt x="3197" y="16696"/>
                  <a:pt x="3417" y="16696"/>
                </a:cubicBezTo>
                <a:close/>
                <a:moveTo>
                  <a:pt x="5714" y="11870"/>
                </a:moveTo>
                <a:cubicBezTo>
                  <a:pt x="5714" y="11715"/>
                  <a:pt x="5714" y="11520"/>
                  <a:pt x="5670" y="11325"/>
                </a:cubicBezTo>
                <a:cubicBezTo>
                  <a:pt x="5670" y="11170"/>
                  <a:pt x="5670" y="10975"/>
                  <a:pt x="5670" y="10819"/>
                </a:cubicBezTo>
                <a:cubicBezTo>
                  <a:pt x="5670" y="10625"/>
                  <a:pt x="5670" y="10469"/>
                  <a:pt x="5670" y="10275"/>
                </a:cubicBezTo>
                <a:cubicBezTo>
                  <a:pt x="5714" y="10080"/>
                  <a:pt x="5714" y="9924"/>
                  <a:pt x="5714" y="9730"/>
                </a:cubicBezTo>
                <a:cubicBezTo>
                  <a:pt x="5449" y="9924"/>
                  <a:pt x="5184" y="10080"/>
                  <a:pt x="4963" y="10275"/>
                </a:cubicBezTo>
                <a:cubicBezTo>
                  <a:pt x="4743" y="10469"/>
                  <a:pt x="4522" y="10625"/>
                  <a:pt x="4301" y="10819"/>
                </a:cubicBezTo>
                <a:cubicBezTo>
                  <a:pt x="4522" y="10975"/>
                  <a:pt x="4743" y="11170"/>
                  <a:pt x="4963" y="11325"/>
                </a:cubicBezTo>
                <a:cubicBezTo>
                  <a:pt x="5184" y="11520"/>
                  <a:pt x="5449" y="11715"/>
                  <a:pt x="5714" y="11870"/>
                </a:cubicBezTo>
                <a:close/>
                <a:moveTo>
                  <a:pt x="12782" y="13738"/>
                </a:moveTo>
                <a:cubicBezTo>
                  <a:pt x="13091" y="13622"/>
                  <a:pt x="13356" y="13466"/>
                  <a:pt x="13621" y="13310"/>
                </a:cubicBezTo>
                <a:cubicBezTo>
                  <a:pt x="13886" y="13155"/>
                  <a:pt x="14151" y="12999"/>
                  <a:pt x="14416" y="12843"/>
                </a:cubicBezTo>
                <a:cubicBezTo>
                  <a:pt x="14416" y="12688"/>
                  <a:pt x="14416" y="12493"/>
                  <a:pt x="14416" y="12337"/>
                </a:cubicBezTo>
                <a:cubicBezTo>
                  <a:pt x="14460" y="12182"/>
                  <a:pt x="14460" y="11987"/>
                  <a:pt x="14460" y="11831"/>
                </a:cubicBezTo>
                <a:cubicBezTo>
                  <a:pt x="14460" y="11637"/>
                  <a:pt x="14460" y="11481"/>
                  <a:pt x="14460" y="11325"/>
                </a:cubicBezTo>
                <a:cubicBezTo>
                  <a:pt x="14460" y="11131"/>
                  <a:pt x="14460" y="10975"/>
                  <a:pt x="14460" y="10819"/>
                </a:cubicBezTo>
                <a:cubicBezTo>
                  <a:pt x="14460" y="10625"/>
                  <a:pt x="14460" y="10469"/>
                  <a:pt x="14460" y="10314"/>
                </a:cubicBezTo>
                <a:cubicBezTo>
                  <a:pt x="14460" y="10119"/>
                  <a:pt x="14460" y="9963"/>
                  <a:pt x="14460" y="9808"/>
                </a:cubicBezTo>
                <a:cubicBezTo>
                  <a:pt x="14460" y="9613"/>
                  <a:pt x="14460" y="9457"/>
                  <a:pt x="14416" y="9302"/>
                </a:cubicBezTo>
                <a:cubicBezTo>
                  <a:pt x="14416" y="9107"/>
                  <a:pt x="14416" y="8951"/>
                  <a:pt x="14416" y="8796"/>
                </a:cubicBezTo>
                <a:cubicBezTo>
                  <a:pt x="14151" y="8601"/>
                  <a:pt x="13886" y="8445"/>
                  <a:pt x="13621" y="8290"/>
                </a:cubicBezTo>
                <a:cubicBezTo>
                  <a:pt x="13356" y="8134"/>
                  <a:pt x="13091" y="8017"/>
                  <a:pt x="12782" y="7862"/>
                </a:cubicBezTo>
                <a:cubicBezTo>
                  <a:pt x="12649" y="7784"/>
                  <a:pt x="12473" y="7667"/>
                  <a:pt x="12296" y="7589"/>
                </a:cubicBezTo>
                <a:cubicBezTo>
                  <a:pt x="12119" y="7511"/>
                  <a:pt x="11987" y="7434"/>
                  <a:pt x="11810" y="7356"/>
                </a:cubicBezTo>
                <a:cubicBezTo>
                  <a:pt x="11633" y="7278"/>
                  <a:pt x="11457" y="7161"/>
                  <a:pt x="11280" y="7122"/>
                </a:cubicBezTo>
                <a:cubicBezTo>
                  <a:pt x="11147" y="7044"/>
                  <a:pt x="10971" y="6966"/>
                  <a:pt x="10794" y="6850"/>
                </a:cubicBezTo>
                <a:cubicBezTo>
                  <a:pt x="10617" y="6966"/>
                  <a:pt x="10485" y="7044"/>
                  <a:pt x="10308" y="7122"/>
                </a:cubicBezTo>
                <a:cubicBezTo>
                  <a:pt x="10132" y="7161"/>
                  <a:pt x="9955" y="7278"/>
                  <a:pt x="9734" y="7356"/>
                </a:cubicBezTo>
                <a:cubicBezTo>
                  <a:pt x="9601" y="7434"/>
                  <a:pt x="9425" y="7511"/>
                  <a:pt x="9248" y="7589"/>
                </a:cubicBezTo>
                <a:cubicBezTo>
                  <a:pt x="9071" y="7667"/>
                  <a:pt x="8939" y="7784"/>
                  <a:pt x="8762" y="7862"/>
                </a:cubicBezTo>
                <a:cubicBezTo>
                  <a:pt x="8585" y="7978"/>
                  <a:pt x="8409" y="8056"/>
                  <a:pt x="8232" y="8173"/>
                </a:cubicBezTo>
                <a:cubicBezTo>
                  <a:pt x="8055" y="8290"/>
                  <a:pt x="7879" y="8368"/>
                  <a:pt x="7746" y="8484"/>
                </a:cubicBezTo>
                <a:cubicBezTo>
                  <a:pt x="7525" y="8562"/>
                  <a:pt x="7349" y="8640"/>
                  <a:pt x="7216" y="8718"/>
                </a:cubicBezTo>
                <a:cubicBezTo>
                  <a:pt x="7039" y="8835"/>
                  <a:pt x="6907" y="8951"/>
                  <a:pt x="6774" y="9029"/>
                </a:cubicBezTo>
                <a:cubicBezTo>
                  <a:pt x="6730" y="9185"/>
                  <a:pt x="6686" y="9302"/>
                  <a:pt x="6686" y="9457"/>
                </a:cubicBezTo>
                <a:cubicBezTo>
                  <a:pt x="6686" y="9613"/>
                  <a:pt x="6686" y="9769"/>
                  <a:pt x="6686" y="9885"/>
                </a:cubicBezTo>
                <a:cubicBezTo>
                  <a:pt x="6686" y="10080"/>
                  <a:pt x="6686" y="10236"/>
                  <a:pt x="6686" y="10391"/>
                </a:cubicBezTo>
                <a:cubicBezTo>
                  <a:pt x="6642" y="10547"/>
                  <a:pt x="6642" y="10664"/>
                  <a:pt x="6642" y="10819"/>
                </a:cubicBezTo>
                <a:cubicBezTo>
                  <a:pt x="6642" y="10936"/>
                  <a:pt x="6642" y="11092"/>
                  <a:pt x="6686" y="11248"/>
                </a:cubicBezTo>
                <a:cubicBezTo>
                  <a:pt x="6686" y="11403"/>
                  <a:pt x="6686" y="11559"/>
                  <a:pt x="6686" y="11715"/>
                </a:cubicBezTo>
                <a:cubicBezTo>
                  <a:pt x="6686" y="11870"/>
                  <a:pt x="6686" y="11987"/>
                  <a:pt x="6686" y="12143"/>
                </a:cubicBezTo>
                <a:cubicBezTo>
                  <a:pt x="6686" y="12259"/>
                  <a:pt x="6730" y="12415"/>
                  <a:pt x="6774" y="12571"/>
                </a:cubicBezTo>
                <a:cubicBezTo>
                  <a:pt x="6907" y="12688"/>
                  <a:pt x="7039" y="12804"/>
                  <a:pt x="7216" y="12882"/>
                </a:cubicBezTo>
                <a:cubicBezTo>
                  <a:pt x="7349" y="12999"/>
                  <a:pt x="7525" y="13077"/>
                  <a:pt x="7746" y="13194"/>
                </a:cubicBezTo>
                <a:cubicBezTo>
                  <a:pt x="7879" y="13271"/>
                  <a:pt x="8055" y="13349"/>
                  <a:pt x="8232" y="13427"/>
                </a:cubicBezTo>
                <a:cubicBezTo>
                  <a:pt x="8409" y="13544"/>
                  <a:pt x="8585" y="13661"/>
                  <a:pt x="8762" y="13738"/>
                </a:cubicBezTo>
                <a:cubicBezTo>
                  <a:pt x="8939" y="13855"/>
                  <a:pt x="9071" y="13933"/>
                  <a:pt x="9248" y="14011"/>
                </a:cubicBezTo>
                <a:cubicBezTo>
                  <a:pt x="9425" y="14128"/>
                  <a:pt x="9601" y="14205"/>
                  <a:pt x="9734" y="14244"/>
                </a:cubicBezTo>
                <a:cubicBezTo>
                  <a:pt x="9955" y="14361"/>
                  <a:pt x="10132" y="14439"/>
                  <a:pt x="10308" y="14517"/>
                </a:cubicBezTo>
                <a:cubicBezTo>
                  <a:pt x="10485" y="14595"/>
                  <a:pt x="10617" y="14672"/>
                  <a:pt x="10794" y="14750"/>
                </a:cubicBezTo>
                <a:cubicBezTo>
                  <a:pt x="10971" y="14672"/>
                  <a:pt x="11147" y="14595"/>
                  <a:pt x="11280" y="14517"/>
                </a:cubicBezTo>
                <a:cubicBezTo>
                  <a:pt x="11457" y="14439"/>
                  <a:pt x="11633" y="14361"/>
                  <a:pt x="11810" y="14244"/>
                </a:cubicBezTo>
                <a:cubicBezTo>
                  <a:pt x="11987" y="14205"/>
                  <a:pt x="12119" y="14128"/>
                  <a:pt x="12296" y="14011"/>
                </a:cubicBezTo>
                <a:cubicBezTo>
                  <a:pt x="12473" y="13933"/>
                  <a:pt x="12649" y="13855"/>
                  <a:pt x="12782" y="13738"/>
                </a:cubicBezTo>
                <a:close/>
                <a:moveTo>
                  <a:pt x="6863" y="7939"/>
                </a:moveTo>
                <a:cubicBezTo>
                  <a:pt x="7039" y="7784"/>
                  <a:pt x="7260" y="7667"/>
                  <a:pt x="7525" y="7511"/>
                </a:cubicBezTo>
                <a:cubicBezTo>
                  <a:pt x="7790" y="7395"/>
                  <a:pt x="8011" y="7239"/>
                  <a:pt x="8232" y="7122"/>
                </a:cubicBezTo>
                <a:cubicBezTo>
                  <a:pt x="8497" y="7005"/>
                  <a:pt x="8718" y="6889"/>
                  <a:pt x="8983" y="6772"/>
                </a:cubicBezTo>
                <a:cubicBezTo>
                  <a:pt x="9204" y="6616"/>
                  <a:pt x="9469" y="6499"/>
                  <a:pt x="9690" y="6422"/>
                </a:cubicBezTo>
                <a:cubicBezTo>
                  <a:pt x="9513" y="6344"/>
                  <a:pt x="9292" y="6266"/>
                  <a:pt x="9071" y="6188"/>
                </a:cubicBezTo>
                <a:cubicBezTo>
                  <a:pt x="8851" y="6071"/>
                  <a:pt x="8674" y="6032"/>
                  <a:pt x="8497" y="5955"/>
                </a:cubicBezTo>
                <a:cubicBezTo>
                  <a:pt x="8276" y="5877"/>
                  <a:pt x="8100" y="5799"/>
                  <a:pt x="7879" y="5760"/>
                </a:cubicBezTo>
                <a:cubicBezTo>
                  <a:pt x="7658" y="5682"/>
                  <a:pt x="7481" y="5643"/>
                  <a:pt x="7260" y="5604"/>
                </a:cubicBezTo>
                <a:cubicBezTo>
                  <a:pt x="7216" y="5760"/>
                  <a:pt x="7172" y="5955"/>
                  <a:pt x="7172" y="6110"/>
                </a:cubicBezTo>
                <a:cubicBezTo>
                  <a:pt x="7128" y="6305"/>
                  <a:pt x="7084" y="6499"/>
                  <a:pt x="7039" y="6694"/>
                </a:cubicBezTo>
                <a:cubicBezTo>
                  <a:pt x="6995" y="6928"/>
                  <a:pt x="6951" y="7122"/>
                  <a:pt x="6907" y="7317"/>
                </a:cubicBezTo>
                <a:cubicBezTo>
                  <a:pt x="6907" y="7511"/>
                  <a:pt x="6863" y="7706"/>
                  <a:pt x="6863" y="7939"/>
                </a:cubicBezTo>
                <a:close/>
                <a:moveTo>
                  <a:pt x="9690" y="15217"/>
                </a:moveTo>
                <a:cubicBezTo>
                  <a:pt x="9469" y="15101"/>
                  <a:pt x="9204" y="14984"/>
                  <a:pt x="8983" y="14867"/>
                </a:cubicBezTo>
                <a:cubicBezTo>
                  <a:pt x="8718" y="14711"/>
                  <a:pt x="8497" y="14595"/>
                  <a:pt x="8232" y="14517"/>
                </a:cubicBezTo>
                <a:cubicBezTo>
                  <a:pt x="8011" y="14361"/>
                  <a:pt x="7790" y="14244"/>
                  <a:pt x="7525" y="14089"/>
                </a:cubicBezTo>
                <a:cubicBezTo>
                  <a:pt x="7260" y="13972"/>
                  <a:pt x="7039" y="13816"/>
                  <a:pt x="6863" y="13699"/>
                </a:cubicBezTo>
                <a:cubicBezTo>
                  <a:pt x="6863" y="13894"/>
                  <a:pt x="6907" y="14089"/>
                  <a:pt x="6907" y="14322"/>
                </a:cubicBezTo>
                <a:cubicBezTo>
                  <a:pt x="6951" y="14517"/>
                  <a:pt x="6995" y="14711"/>
                  <a:pt x="7039" y="14906"/>
                </a:cubicBezTo>
                <a:cubicBezTo>
                  <a:pt x="7084" y="15101"/>
                  <a:pt x="7128" y="15295"/>
                  <a:pt x="7172" y="15490"/>
                </a:cubicBezTo>
                <a:cubicBezTo>
                  <a:pt x="7172" y="15684"/>
                  <a:pt x="7216" y="15879"/>
                  <a:pt x="7260" y="16035"/>
                </a:cubicBezTo>
                <a:cubicBezTo>
                  <a:pt x="7481" y="15996"/>
                  <a:pt x="7658" y="15957"/>
                  <a:pt x="7879" y="15879"/>
                </a:cubicBezTo>
                <a:cubicBezTo>
                  <a:pt x="8100" y="15801"/>
                  <a:pt x="8276" y="15762"/>
                  <a:pt x="8497" y="15684"/>
                </a:cubicBezTo>
                <a:cubicBezTo>
                  <a:pt x="8674" y="15606"/>
                  <a:pt x="8851" y="15529"/>
                  <a:pt x="9071" y="15451"/>
                </a:cubicBezTo>
                <a:cubicBezTo>
                  <a:pt x="9292" y="15373"/>
                  <a:pt x="9513" y="15295"/>
                  <a:pt x="9690" y="15217"/>
                </a:cubicBezTo>
                <a:close/>
                <a:moveTo>
                  <a:pt x="10529" y="895"/>
                </a:moveTo>
                <a:cubicBezTo>
                  <a:pt x="10264" y="895"/>
                  <a:pt x="9999" y="973"/>
                  <a:pt x="9734" y="1129"/>
                </a:cubicBezTo>
                <a:cubicBezTo>
                  <a:pt x="9469" y="1284"/>
                  <a:pt x="9204" y="1557"/>
                  <a:pt x="8939" y="1907"/>
                </a:cubicBezTo>
                <a:cubicBezTo>
                  <a:pt x="8674" y="2218"/>
                  <a:pt x="8409" y="2646"/>
                  <a:pt x="8144" y="3114"/>
                </a:cubicBezTo>
                <a:cubicBezTo>
                  <a:pt x="7923" y="3581"/>
                  <a:pt x="7702" y="4125"/>
                  <a:pt x="7481" y="4748"/>
                </a:cubicBezTo>
                <a:cubicBezTo>
                  <a:pt x="7790" y="4787"/>
                  <a:pt x="8055" y="4865"/>
                  <a:pt x="8320" y="4943"/>
                </a:cubicBezTo>
                <a:cubicBezTo>
                  <a:pt x="8585" y="5059"/>
                  <a:pt x="8851" y="5137"/>
                  <a:pt x="9116" y="5254"/>
                </a:cubicBezTo>
                <a:cubicBezTo>
                  <a:pt x="9381" y="5332"/>
                  <a:pt x="9646" y="5449"/>
                  <a:pt x="9955" y="5565"/>
                </a:cubicBezTo>
                <a:cubicBezTo>
                  <a:pt x="10220" y="5682"/>
                  <a:pt x="10529" y="5799"/>
                  <a:pt x="10794" y="5877"/>
                </a:cubicBezTo>
                <a:cubicBezTo>
                  <a:pt x="11015" y="5799"/>
                  <a:pt x="11236" y="5682"/>
                  <a:pt x="11501" y="5604"/>
                </a:cubicBezTo>
                <a:cubicBezTo>
                  <a:pt x="11766" y="5488"/>
                  <a:pt x="11987" y="5410"/>
                  <a:pt x="12208" y="5332"/>
                </a:cubicBezTo>
                <a:cubicBezTo>
                  <a:pt x="12473" y="5254"/>
                  <a:pt x="12738" y="5137"/>
                  <a:pt x="12959" y="5059"/>
                </a:cubicBezTo>
                <a:cubicBezTo>
                  <a:pt x="13179" y="4982"/>
                  <a:pt x="13444" y="4904"/>
                  <a:pt x="13665" y="4826"/>
                </a:cubicBezTo>
                <a:cubicBezTo>
                  <a:pt x="13444" y="4242"/>
                  <a:pt x="13224" y="3658"/>
                  <a:pt x="13003" y="3191"/>
                </a:cubicBezTo>
                <a:cubicBezTo>
                  <a:pt x="12738" y="2685"/>
                  <a:pt x="12473" y="2296"/>
                  <a:pt x="12208" y="1946"/>
                </a:cubicBezTo>
                <a:cubicBezTo>
                  <a:pt x="11943" y="1596"/>
                  <a:pt x="11678" y="1362"/>
                  <a:pt x="11412" y="1168"/>
                </a:cubicBezTo>
                <a:cubicBezTo>
                  <a:pt x="11147" y="973"/>
                  <a:pt x="10838" y="895"/>
                  <a:pt x="10529" y="895"/>
                </a:cubicBezTo>
                <a:close/>
                <a:moveTo>
                  <a:pt x="10529" y="20744"/>
                </a:moveTo>
                <a:cubicBezTo>
                  <a:pt x="10838" y="20744"/>
                  <a:pt x="11147" y="20666"/>
                  <a:pt x="11412" y="20471"/>
                </a:cubicBezTo>
                <a:cubicBezTo>
                  <a:pt x="11678" y="20277"/>
                  <a:pt x="11943" y="20004"/>
                  <a:pt x="12208" y="19693"/>
                </a:cubicBezTo>
                <a:cubicBezTo>
                  <a:pt x="12473" y="19343"/>
                  <a:pt x="12738" y="18915"/>
                  <a:pt x="13003" y="18448"/>
                </a:cubicBezTo>
                <a:cubicBezTo>
                  <a:pt x="13224" y="17942"/>
                  <a:pt x="13444" y="17397"/>
                  <a:pt x="13665" y="16774"/>
                </a:cubicBezTo>
                <a:cubicBezTo>
                  <a:pt x="13444" y="16735"/>
                  <a:pt x="13179" y="16657"/>
                  <a:pt x="12959" y="16579"/>
                </a:cubicBezTo>
                <a:cubicBezTo>
                  <a:pt x="12738" y="16463"/>
                  <a:pt x="12473" y="16385"/>
                  <a:pt x="12208" y="16268"/>
                </a:cubicBezTo>
                <a:cubicBezTo>
                  <a:pt x="11987" y="16229"/>
                  <a:pt x="11766" y="16151"/>
                  <a:pt x="11501" y="16035"/>
                </a:cubicBezTo>
                <a:cubicBezTo>
                  <a:pt x="11236" y="15918"/>
                  <a:pt x="11015" y="15840"/>
                  <a:pt x="10794" y="15723"/>
                </a:cubicBezTo>
                <a:cubicBezTo>
                  <a:pt x="10529" y="15840"/>
                  <a:pt x="10220" y="15957"/>
                  <a:pt x="9955" y="16074"/>
                </a:cubicBezTo>
                <a:cubicBezTo>
                  <a:pt x="9646" y="16190"/>
                  <a:pt x="9381" y="16268"/>
                  <a:pt x="9116" y="16385"/>
                </a:cubicBezTo>
                <a:cubicBezTo>
                  <a:pt x="8851" y="16502"/>
                  <a:pt x="8585" y="16579"/>
                  <a:pt x="8320" y="16657"/>
                </a:cubicBezTo>
                <a:cubicBezTo>
                  <a:pt x="8055" y="16735"/>
                  <a:pt x="7790" y="16813"/>
                  <a:pt x="7481" y="16891"/>
                </a:cubicBezTo>
                <a:cubicBezTo>
                  <a:pt x="7702" y="17514"/>
                  <a:pt x="7923" y="18058"/>
                  <a:pt x="8144" y="18525"/>
                </a:cubicBezTo>
                <a:cubicBezTo>
                  <a:pt x="8409" y="18992"/>
                  <a:pt x="8674" y="19382"/>
                  <a:pt x="8939" y="19732"/>
                </a:cubicBezTo>
                <a:cubicBezTo>
                  <a:pt x="9204" y="20082"/>
                  <a:pt x="9469" y="20316"/>
                  <a:pt x="9734" y="20471"/>
                </a:cubicBezTo>
                <a:cubicBezTo>
                  <a:pt x="9999" y="20666"/>
                  <a:pt x="10264" y="20744"/>
                  <a:pt x="10529" y="20744"/>
                </a:cubicBezTo>
                <a:close/>
                <a:moveTo>
                  <a:pt x="11854" y="6422"/>
                </a:moveTo>
                <a:cubicBezTo>
                  <a:pt x="12119" y="6499"/>
                  <a:pt x="12384" y="6616"/>
                  <a:pt x="12605" y="6772"/>
                </a:cubicBezTo>
                <a:cubicBezTo>
                  <a:pt x="12870" y="6889"/>
                  <a:pt x="13091" y="7005"/>
                  <a:pt x="13312" y="7122"/>
                </a:cubicBezTo>
                <a:cubicBezTo>
                  <a:pt x="13444" y="7200"/>
                  <a:pt x="13621" y="7317"/>
                  <a:pt x="13798" y="7395"/>
                </a:cubicBezTo>
                <a:cubicBezTo>
                  <a:pt x="13974" y="7472"/>
                  <a:pt x="14151" y="7550"/>
                  <a:pt x="14284" y="7667"/>
                </a:cubicBezTo>
                <a:cubicBezTo>
                  <a:pt x="14239" y="7511"/>
                  <a:pt x="14195" y="7317"/>
                  <a:pt x="14151" y="7161"/>
                </a:cubicBezTo>
                <a:cubicBezTo>
                  <a:pt x="14151" y="7005"/>
                  <a:pt x="14107" y="6811"/>
                  <a:pt x="14107" y="6655"/>
                </a:cubicBezTo>
                <a:cubicBezTo>
                  <a:pt x="14063" y="6499"/>
                  <a:pt x="14019" y="6344"/>
                  <a:pt x="14019" y="6188"/>
                </a:cubicBezTo>
                <a:cubicBezTo>
                  <a:pt x="13974" y="6032"/>
                  <a:pt x="13930" y="5877"/>
                  <a:pt x="13886" y="5682"/>
                </a:cubicBezTo>
                <a:cubicBezTo>
                  <a:pt x="13754" y="5760"/>
                  <a:pt x="13577" y="5838"/>
                  <a:pt x="13400" y="5877"/>
                </a:cubicBezTo>
                <a:cubicBezTo>
                  <a:pt x="13224" y="5916"/>
                  <a:pt x="13047" y="5994"/>
                  <a:pt x="12914" y="6032"/>
                </a:cubicBezTo>
                <a:cubicBezTo>
                  <a:pt x="12738" y="6071"/>
                  <a:pt x="12605" y="6149"/>
                  <a:pt x="12428" y="6188"/>
                </a:cubicBezTo>
                <a:cubicBezTo>
                  <a:pt x="12252" y="6266"/>
                  <a:pt x="12075" y="6344"/>
                  <a:pt x="11854" y="6422"/>
                </a:cubicBezTo>
                <a:close/>
                <a:moveTo>
                  <a:pt x="14284" y="13972"/>
                </a:moveTo>
                <a:cubicBezTo>
                  <a:pt x="14151" y="14050"/>
                  <a:pt x="13974" y="14166"/>
                  <a:pt x="13798" y="14244"/>
                </a:cubicBezTo>
                <a:cubicBezTo>
                  <a:pt x="13621" y="14322"/>
                  <a:pt x="13444" y="14400"/>
                  <a:pt x="13312" y="14517"/>
                </a:cubicBezTo>
                <a:cubicBezTo>
                  <a:pt x="13091" y="14595"/>
                  <a:pt x="12870" y="14711"/>
                  <a:pt x="12605" y="14867"/>
                </a:cubicBezTo>
                <a:cubicBezTo>
                  <a:pt x="12384" y="14984"/>
                  <a:pt x="12119" y="15101"/>
                  <a:pt x="11854" y="15217"/>
                </a:cubicBezTo>
                <a:cubicBezTo>
                  <a:pt x="12075" y="15295"/>
                  <a:pt x="12252" y="15373"/>
                  <a:pt x="12428" y="15412"/>
                </a:cubicBezTo>
                <a:cubicBezTo>
                  <a:pt x="12605" y="15490"/>
                  <a:pt x="12738" y="15529"/>
                  <a:pt x="12914" y="15568"/>
                </a:cubicBezTo>
                <a:cubicBezTo>
                  <a:pt x="13047" y="15645"/>
                  <a:pt x="13224" y="15684"/>
                  <a:pt x="13400" y="15762"/>
                </a:cubicBezTo>
                <a:cubicBezTo>
                  <a:pt x="13577" y="15801"/>
                  <a:pt x="13754" y="15879"/>
                  <a:pt x="13886" y="15918"/>
                </a:cubicBezTo>
                <a:cubicBezTo>
                  <a:pt x="13930" y="15762"/>
                  <a:pt x="13974" y="15606"/>
                  <a:pt x="14019" y="15451"/>
                </a:cubicBezTo>
                <a:cubicBezTo>
                  <a:pt x="14019" y="15295"/>
                  <a:pt x="14063" y="15139"/>
                  <a:pt x="14107" y="14984"/>
                </a:cubicBezTo>
                <a:cubicBezTo>
                  <a:pt x="14107" y="14789"/>
                  <a:pt x="14151" y="14634"/>
                  <a:pt x="14151" y="14478"/>
                </a:cubicBezTo>
                <a:cubicBezTo>
                  <a:pt x="14195" y="14283"/>
                  <a:pt x="14239" y="14128"/>
                  <a:pt x="14284" y="13972"/>
                </a:cubicBezTo>
                <a:close/>
                <a:moveTo>
                  <a:pt x="18215" y="4943"/>
                </a:moveTo>
                <a:cubicBezTo>
                  <a:pt x="17950" y="4943"/>
                  <a:pt x="17685" y="4943"/>
                  <a:pt x="17420" y="4943"/>
                </a:cubicBezTo>
                <a:cubicBezTo>
                  <a:pt x="17155" y="4982"/>
                  <a:pt x="16890" y="4982"/>
                  <a:pt x="16581" y="5021"/>
                </a:cubicBezTo>
                <a:cubicBezTo>
                  <a:pt x="16316" y="5098"/>
                  <a:pt x="16051" y="5176"/>
                  <a:pt x="15741" y="5215"/>
                </a:cubicBezTo>
                <a:cubicBezTo>
                  <a:pt x="15432" y="5254"/>
                  <a:pt x="15123" y="5332"/>
                  <a:pt x="14814" y="5449"/>
                </a:cubicBezTo>
                <a:cubicBezTo>
                  <a:pt x="14902" y="5643"/>
                  <a:pt x="14946" y="5877"/>
                  <a:pt x="14990" y="6110"/>
                </a:cubicBezTo>
                <a:cubicBezTo>
                  <a:pt x="15035" y="6344"/>
                  <a:pt x="15035" y="6577"/>
                  <a:pt x="15079" y="6811"/>
                </a:cubicBezTo>
                <a:cubicBezTo>
                  <a:pt x="15167" y="7044"/>
                  <a:pt x="15211" y="7278"/>
                  <a:pt x="15255" y="7550"/>
                </a:cubicBezTo>
                <a:cubicBezTo>
                  <a:pt x="15255" y="7784"/>
                  <a:pt x="15300" y="8056"/>
                  <a:pt x="15344" y="8290"/>
                </a:cubicBezTo>
                <a:cubicBezTo>
                  <a:pt x="15565" y="8445"/>
                  <a:pt x="15785" y="8601"/>
                  <a:pt x="16051" y="8757"/>
                </a:cubicBezTo>
                <a:cubicBezTo>
                  <a:pt x="16271" y="8912"/>
                  <a:pt x="16492" y="9068"/>
                  <a:pt x="16713" y="9224"/>
                </a:cubicBezTo>
                <a:cubicBezTo>
                  <a:pt x="16934" y="9418"/>
                  <a:pt x="17155" y="9574"/>
                  <a:pt x="17376" y="9730"/>
                </a:cubicBezTo>
                <a:cubicBezTo>
                  <a:pt x="17597" y="9885"/>
                  <a:pt x="17773" y="10041"/>
                  <a:pt x="17950" y="10197"/>
                </a:cubicBezTo>
                <a:cubicBezTo>
                  <a:pt x="18524" y="9730"/>
                  <a:pt x="18966" y="9263"/>
                  <a:pt x="19363" y="8796"/>
                </a:cubicBezTo>
                <a:cubicBezTo>
                  <a:pt x="19717" y="8368"/>
                  <a:pt x="20026" y="7939"/>
                  <a:pt x="20203" y="7511"/>
                </a:cubicBezTo>
                <a:cubicBezTo>
                  <a:pt x="20424" y="7161"/>
                  <a:pt x="20556" y="6811"/>
                  <a:pt x="20600" y="6461"/>
                </a:cubicBezTo>
                <a:cubicBezTo>
                  <a:pt x="20644" y="6149"/>
                  <a:pt x="20600" y="5877"/>
                  <a:pt x="20424" y="5643"/>
                </a:cubicBezTo>
                <a:cubicBezTo>
                  <a:pt x="20335" y="5526"/>
                  <a:pt x="20203" y="5371"/>
                  <a:pt x="20026" y="5293"/>
                </a:cubicBezTo>
                <a:cubicBezTo>
                  <a:pt x="19849" y="5176"/>
                  <a:pt x="19673" y="5098"/>
                  <a:pt x="19452" y="5021"/>
                </a:cubicBezTo>
                <a:cubicBezTo>
                  <a:pt x="19231" y="4982"/>
                  <a:pt x="19010" y="4982"/>
                  <a:pt x="18789" y="4943"/>
                </a:cubicBezTo>
                <a:cubicBezTo>
                  <a:pt x="18612" y="4943"/>
                  <a:pt x="18392" y="4943"/>
                  <a:pt x="18215" y="4943"/>
                </a:cubicBezTo>
                <a:close/>
                <a:moveTo>
                  <a:pt x="20424" y="15996"/>
                </a:moveTo>
                <a:cubicBezTo>
                  <a:pt x="20600" y="15762"/>
                  <a:pt x="20644" y="15490"/>
                  <a:pt x="20600" y="15178"/>
                </a:cubicBezTo>
                <a:cubicBezTo>
                  <a:pt x="20556" y="14867"/>
                  <a:pt x="20424" y="14517"/>
                  <a:pt x="20203" y="14089"/>
                </a:cubicBezTo>
                <a:cubicBezTo>
                  <a:pt x="20026" y="13699"/>
                  <a:pt x="19717" y="13271"/>
                  <a:pt x="19363" y="12804"/>
                </a:cubicBezTo>
                <a:cubicBezTo>
                  <a:pt x="18966" y="12376"/>
                  <a:pt x="18524" y="11909"/>
                  <a:pt x="17950" y="11403"/>
                </a:cubicBezTo>
                <a:cubicBezTo>
                  <a:pt x="17773" y="11598"/>
                  <a:pt x="17597" y="11754"/>
                  <a:pt x="17376" y="11909"/>
                </a:cubicBezTo>
                <a:cubicBezTo>
                  <a:pt x="17155" y="12065"/>
                  <a:pt x="16934" y="12221"/>
                  <a:pt x="16713" y="12376"/>
                </a:cubicBezTo>
                <a:cubicBezTo>
                  <a:pt x="16492" y="12571"/>
                  <a:pt x="16271" y="12726"/>
                  <a:pt x="16051" y="12882"/>
                </a:cubicBezTo>
                <a:cubicBezTo>
                  <a:pt x="15785" y="12999"/>
                  <a:pt x="15565" y="13194"/>
                  <a:pt x="15344" y="13349"/>
                </a:cubicBezTo>
                <a:cubicBezTo>
                  <a:pt x="15300" y="13583"/>
                  <a:pt x="15255" y="13816"/>
                  <a:pt x="15255" y="14089"/>
                </a:cubicBezTo>
                <a:cubicBezTo>
                  <a:pt x="15211" y="14322"/>
                  <a:pt x="15167" y="14595"/>
                  <a:pt x="15079" y="14828"/>
                </a:cubicBezTo>
                <a:cubicBezTo>
                  <a:pt x="15035" y="15062"/>
                  <a:pt x="15035" y="15295"/>
                  <a:pt x="14990" y="15529"/>
                </a:cubicBezTo>
                <a:cubicBezTo>
                  <a:pt x="14946" y="15762"/>
                  <a:pt x="14902" y="15996"/>
                  <a:pt x="14814" y="16190"/>
                </a:cubicBezTo>
                <a:cubicBezTo>
                  <a:pt x="15123" y="16268"/>
                  <a:pt x="15432" y="16346"/>
                  <a:pt x="15741" y="16424"/>
                </a:cubicBezTo>
                <a:cubicBezTo>
                  <a:pt x="16051" y="16463"/>
                  <a:pt x="16316" y="16502"/>
                  <a:pt x="16581" y="16579"/>
                </a:cubicBezTo>
                <a:cubicBezTo>
                  <a:pt x="16890" y="16618"/>
                  <a:pt x="17155" y="16657"/>
                  <a:pt x="17420" y="16657"/>
                </a:cubicBezTo>
                <a:cubicBezTo>
                  <a:pt x="17685" y="16696"/>
                  <a:pt x="17950" y="16696"/>
                  <a:pt x="18215" y="16696"/>
                </a:cubicBezTo>
                <a:cubicBezTo>
                  <a:pt x="18392" y="16696"/>
                  <a:pt x="18612" y="16696"/>
                  <a:pt x="18789" y="16657"/>
                </a:cubicBezTo>
                <a:cubicBezTo>
                  <a:pt x="19010" y="16657"/>
                  <a:pt x="19231" y="16618"/>
                  <a:pt x="19452" y="16579"/>
                </a:cubicBezTo>
                <a:cubicBezTo>
                  <a:pt x="19673" y="16502"/>
                  <a:pt x="19849" y="16424"/>
                  <a:pt x="20026" y="16346"/>
                </a:cubicBezTo>
                <a:cubicBezTo>
                  <a:pt x="20203" y="16229"/>
                  <a:pt x="20335" y="16112"/>
                  <a:pt x="20424" y="15996"/>
                </a:cubicBezTo>
                <a:close/>
                <a:moveTo>
                  <a:pt x="15432" y="9457"/>
                </a:moveTo>
                <a:cubicBezTo>
                  <a:pt x="15432" y="9691"/>
                  <a:pt x="15432" y="9924"/>
                  <a:pt x="15432" y="10119"/>
                </a:cubicBezTo>
                <a:cubicBezTo>
                  <a:pt x="15432" y="10352"/>
                  <a:pt x="15432" y="10586"/>
                  <a:pt x="15432" y="10819"/>
                </a:cubicBezTo>
                <a:cubicBezTo>
                  <a:pt x="15432" y="11053"/>
                  <a:pt x="15432" y="11286"/>
                  <a:pt x="15432" y="11481"/>
                </a:cubicBezTo>
                <a:cubicBezTo>
                  <a:pt x="15432" y="11715"/>
                  <a:pt x="15432" y="11948"/>
                  <a:pt x="15432" y="12182"/>
                </a:cubicBezTo>
                <a:cubicBezTo>
                  <a:pt x="15609" y="12065"/>
                  <a:pt x="15741" y="11987"/>
                  <a:pt x="15918" y="11831"/>
                </a:cubicBezTo>
                <a:cubicBezTo>
                  <a:pt x="16095" y="11715"/>
                  <a:pt x="16271" y="11637"/>
                  <a:pt x="16404" y="11520"/>
                </a:cubicBezTo>
                <a:cubicBezTo>
                  <a:pt x="16581" y="11403"/>
                  <a:pt x="16713" y="11248"/>
                  <a:pt x="16846" y="11131"/>
                </a:cubicBezTo>
                <a:cubicBezTo>
                  <a:pt x="16978" y="11014"/>
                  <a:pt x="17111" y="10897"/>
                  <a:pt x="17287" y="10819"/>
                </a:cubicBezTo>
                <a:cubicBezTo>
                  <a:pt x="17111" y="10703"/>
                  <a:pt x="16978" y="10586"/>
                  <a:pt x="16846" y="10469"/>
                </a:cubicBezTo>
                <a:cubicBezTo>
                  <a:pt x="16713" y="10352"/>
                  <a:pt x="16581" y="10236"/>
                  <a:pt x="16404" y="10119"/>
                </a:cubicBezTo>
                <a:cubicBezTo>
                  <a:pt x="16271" y="10002"/>
                  <a:pt x="16095" y="9885"/>
                  <a:pt x="15918" y="9769"/>
                </a:cubicBezTo>
                <a:cubicBezTo>
                  <a:pt x="15741" y="9652"/>
                  <a:pt x="15609" y="9535"/>
                  <a:pt x="15432" y="945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5" name="Shape 3791">
            <a:extLst>
              <a:ext uri="{FF2B5EF4-FFF2-40B4-BE49-F238E27FC236}">
                <a16:creationId xmlns:a16="http://schemas.microsoft.com/office/drawing/2014/main" id="{9A93CEF6-6328-46D3-828C-C4712033CF21}"/>
              </a:ext>
            </a:extLst>
          </p:cNvPr>
          <p:cNvSpPr/>
          <p:nvPr/>
        </p:nvSpPr>
        <p:spPr>
          <a:xfrm>
            <a:off x="12479601" y="3125181"/>
            <a:ext cx="575088" cy="72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67" y="15247"/>
                </a:lnTo>
                <a:lnTo>
                  <a:pt x="0" y="21600"/>
                </a:lnTo>
                <a:lnTo>
                  <a:pt x="0" y="0"/>
                </a:lnTo>
                <a:close/>
                <a:moveTo>
                  <a:pt x="20393" y="19800"/>
                </a:moveTo>
                <a:lnTo>
                  <a:pt x="20393" y="847"/>
                </a:lnTo>
                <a:lnTo>
                  <a:pt x="1073" y="847"/>
                </a:lnTo>
                <a:lnTo>
                  <a:pt x="1073" y="19800"/>
                </a:lnTo>
                <a:lnTo>
                  <a:pt x="10867" y="14188"/>
                </a:lnTo>
                <a:lnTo>
                  <a:pt x="20393" y="19800"/>
                </a:lnTo>
                <a:close/>
                <a:moveTo>
                  <a:pt x="5098" y="5400"/>
                </a:moveTo>
                <a:lnTo>
                  <a:pt x="5098" y="6247"/>
                </a:lnTo>
                <a:lnTo>
                  <a:pt x="16502" y="6247"/>
                </a:lnTo>
                <a:lnTo>
                  <a:pt x="16502" y="5400"/>
                </a:lnTo>
                <a:lnTo>
                  <a:pt x="5098" y="5400"/>
                </a:lnTo>
                <a:close/>
                <a:moveTo>
                  <a:pt x="5098" y="9000"/>
                </a:moveTo>
                <a:lnTo>
                  <a:pt x="5098" y="9847"/>
                </a:lnTo>
                <a:lnTo>
                  <a:pt x="16502" y="9847"/>
                </a:lnTo>
                <a:lnTo>
                  <a:pt x="16502" y="9000"/>
                </a:lnTo>
                <a:lnTo>
                  <a:pt x="5098" y="900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6" name="Shape 3792">
            <a:extLst>
              <a:ext uri="{FF2B5EF4-FFF2-40B4-BE49-F238E27FC236}">
                <a16:creationId xmlns:a16="http://schemas.microsoft.com/office/drawing/2014/main" id="{DFF4716A-E83A-4E28-A4D7-53BF9747E5FC}"/>
              </a:ext>
            </a:extLst>
          </p:cNvPr>
          <p:cNvSpPr/>
          <p:nvPr/>
        </p:nvSpPr>
        <p:spPr>
          <a:xfrm>
            <a:off x="14252665" y="3048385"/>
            <a:ext cx="757255" cy="750111"/>
          </a:xfrm>
          <a:custGeom>
            <a:avLst/>
            <a:gdLst/>
            <a:ahLst/>
            <a:cxnLst>
              <a:cxn ang="0">
                <a:pos x="wd2" y="hd2"/>
              </a:cxn>
              <a:cxn ang="5400000">
                <a:pos x="wd2" y="hd2"/>
              </a:cxn>
              <a:cxn ang="10800000">
                <a:pos x="wd2" y="hd2"/>
              </a:cxn>
              <a:cxn ang="16200000">
                <a:pos x="wd2" y="hd2"/>
              </a:cxn>
            </a:cxnLst>
            <a:rect l="0" t="0" r="r" b="b"/>
            <a:pathLst>
              <a:path w="21600" h="21600" extrusionOk="0">
                <a:moveTo>
                  <a:pt x="19868" y="9463"/>
                </a:moveTo>
                <a:lnTo>
                  <a:pt x="20683" y="9463"/>
                </a:lnTo>
                <a:lnTo>
                  <a:pt x="20683" y="17280"/>
                </a:lnTo>
                <a:lnTo>
                  <a:pt x="1630" y="17280"/>
                </a:lnTo>
                <a:lnTo>
                  <a:pt x="5298" y="20983"/>
                </a:lnTo>
                <a:lnTo>
                  <a:pt x="4687" y="21600"/>
                </a:lnTo>
                <a:lnTo>
                  <a:pt x="0" y="16869"/>
                </a:lnTo>
                <a:lnTo>
                  <a:pt x="4687" y="12137"/>
                </a:lnTo>
                <a:lnTo>
                  <a:pt x="5298" y="12754"/>
                </a:lnTo>
                <a:lnTo>
                  <a:pt x="1630" y="16457"/>
                </a:lnTo>
                <a:lnTo>
                  <a:pt x="19868" y="16457"/>
                </a:lnTo>
                <a:lnTo>
                  <a:pt x="19868" y="9463"/>
                </a:lnTo>
                <a:close/>
                <a:moveTo>
                  <a:pt x="1732" y="12137"/>
                </a:moveTo>
                <a:lnTo>
                  <a:pt x="815" y="12137"/>
                </a:lnTo>
                <a:lnTo>
                  <a:pt x="815" y="4217"/>
                </a:lnTo>
                <a:lnTo>
                  <a:pt x="19868" y="4217"/>
                </a:lnTo>
                <a:lnTo>
                  <a:pt x="16302" y="617"/>
                </a:lnTo>
                <a:lnTo>
                  <a:pt x="16913" y="0"/>
                </a:lnTo>
                <a:lnTo>
                  <a:pt x="21600" y="4731"/>
                </a:lnTo>
                <a:lnTo>
                  <a:pt x="16913" y="9360"/>
                </a:lnTo>
                <a:lnTo>
                  <a:pt x="16302" y="8743"/>
                </a:lnTo>
                <a:lnTo>
                  <a:pt x="19970" y="5040"/>
                </a:lnTo>
                <a:lnTo>
                  <a:pt x="1732" y="5040"/>
                </a:lnTo>
                <a:lnTo>
                  <a:pt x="1732" y="1213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7" name="Shape 3793">
            <a:extLst>
              <a:ext uri="{FF2B5EF4-FFF2-40B4-BE49-F238E27FC236}">
                <a16:creationId xmlns:a16="http://schemas.microsoft.com/office/drawing/2014/main" id="{55CFF94B-AAA3-4B86-927D-28E439297C41}"/>
              </a:ext>
            </a:extLst>
          </p:cNvPr>
          <p:cNvSpPr/>
          <p:nvPr/>
        </p:nvSpPr>
        <p:spPr>
          <a:xfrm>
            <a:off x="16131102" y="2986130"/>
            <a:ext cx="728680" cy="875132"/>
          </a:xfrm>
          <a:custGeom>
            <a:avLst/>
            <a:gdLst/>
            <a:ahLst/>
            <a:cxnLst>
              <a:cxn ang="0">
                <a:pos x="wd2" y="hd2"/>
              </a:cxn>
              <a:cxn ang="5400000">
                <a:pos x="wd2" y="hd2"/>
              </a:cxn>
              <a:cxn ang="10800000">
                <a:pos x="wd2" y="hd2"/>
              </a:cxn>
              <a:cxn ang="16200000">
                <a:pos x="wd2" y="hd2"/>
              </a:cxn>
            </a:cxnLst>
            <a:rect l="0" t="0" r="r" b="b"/>
            <a:pathLst>
              <a:path w="21600" h="21600" extrusionOk="0">
                <a:moveTo>
                  <a:pt x="20670" y="12698"/>
                </a:moveTo>
                <a:cubicBezTo>
                  <a:pt x="21600" y="12698"/>
                  <a:pt x="21600" y="12698"/>
                  <a:pt x="21600" y="12698"/>
                </a:cubicBezTo>
                <a:cubicBezTo>
                  <a:pt x="21600" y="13907"/>
                  <a:pt x="21317" y="15083"/>
                  <a:pt x="20751" y="16158"/>
                </a:cubicBezTo>
                <a:cubicBezTo>
                  <a:pt x="20184" y="17267"/>
                  <a:pt x="19416" y="18207"/>
                  <a:pt x="18404" y="18980"/>
                </a:cubicBezTo>
                <a:cubicBezTo>
                  <a:pt x="17434" y="19820"/>
                  <a:pt x="16301" y="20458"/>
                  <a:pt x="14966" y="20928"/>
                </a:cubicBezTo>
                <a:cubicBezTo>
                  <a:pt x="13672" y="21365"/>
                  <a:pt x="12256" y="21600"/>
                  <a:pt x="10800" y="21600"/>
                </a:cubicBezTo>
                <a:cubicBezTo>
                  <a:pt x="9303" y="21600"/>
                  <a:pt x="7928" y="21365"/>
                  <a:pt x="6593" y="20928"/>
                </a:cubicBezTo>
                <a:cubicBezTo>
                  <a:pt x="5299" y="20458"/>
                  <a:pt x="4126" y="19820"/>
                  <a:pt x="3155" y="18980"/>
                </a:cubicBezTo>
                <a:cubicBezTo>
                  <a:pt x="2184" y="18207"/>
                  <a:pt x="1375" y="17267"/>
                  <a:pt x="849" y="16158"/>
                </a:cubicBezTo>
                <a:cubicBezTo>
                  <a:pt x="283" y="15083"/>
                  <a:pt x="0" y="13907"/>
                  <a:pt x="0" y="12698"/>
                </a:cubicBezTo>
                <a:cubicBezTo>
                  <a:pt x="0" y="11421"/>
                  <a:pt x="283" y="10279"/>
                  <a:pt x="849" y="9204"/>
                </a:cubicBezTo>
                <a:cubicBezTo>
                  <a:pt x="1375" y="8129"/>
                  <a:pt x="2184" y="7155"/>
                  <a:pt x="3155" y="6349"/>
                </a:cubicBezTo>
                <a:cubicBezTo>
                  <a:pt x="4126" y="5543"/>
                  <a:pt x="5258" y="4905"/>
                  <a:pt x="6593" y="4434"/>
                </a:cubicBezTo>
                <a:cubicBezTo>
                  <a:pt x="7888" y="3964"/>
                  <a:pt x="9263" y="3729"/>
                  <a:pt x="10719" y="3729"/>
                </a:cubicBezTo>
                <a:cubicBezTo>
                  <a:pt x="10719" y="0"/>
                  <a:pt x="10719" y="0"/>
                  <a:pt x="10719" y="0"/>
                </a:cubicBezTo>
                <a:cubicBezTo>
                  <a:pt x="19254" y="4065"/>
                  <a:pt x="19254" y="4065"/>
                  <a:pt x="19254" y="4065"/>
                </a:cubicBezTo>
                <a:cubicBezTo>
                  <a:pt x="10719" y="8197"/>
                  <a:pt x="10719" y="8197"/>
                  <a:pt x="10719" y="8197"/>
                </a:cubicBezTo>
                <a:cubicBezTo>
                  <a:pt x="10719" y="4468"/>
                  <a:pt x="10719" y="4468"/>
                  <a:pt x="10719" y="4468"/>
                </a:cubicBezTo>
                <a:cubicBezTo>
                  <a:pt x="9384" y="4468"/>
                  <a:pt x="8130" y="4669"/>
                  <a:pt x="6957" y="5140"/>
                </a:cubicBezTo>
                <a:cubicBezTo>
                  <a:pt x="5744" y="5576"/>
                  <a:pt x="4692" y="6147"/>
                  <a:pt x="3762" y="6886"/>
                </a:cubicBezTo>
                <a:cubicBezTo>
                  <a:pt x="2912" y="7626"/>
                  <a:pt x="2184" y="8499"/>
                  <a:pt x="1658" y="9507"/>
                </a:cubicBezTo>
                <a:cubicBezTo>
                  <a:pt x="1133" y="10481"/>
                  <a:pt x="890" y="11556"/>
                  <a:pt x="890" y="12698"/>
                </a:cubicBezTo>
                <a:cubicBezTo>
                  <a:pt x="890" y="13807"/>
                  <a:pt x="1133" y="14848"/>
                  <a:pt x="1658" y="15856"/>
                </a:cubicBezTo>
                <a:cubicBezTo>
                  <a:pt x="2184" y="16863"/>
                  <a:pt x="2912" y="17737"/>
                  <a:pt x="3762" y="18476"/>
                </a:cubicBezTo>
                <a:cubicBezTo>
                  <a:pt x="4692" y="19215"/>
                  <a:pt x="5744" y="19820"/>
                  <a:pt x="6957" y="20223"/>
                </a:cubicBezTo>
                <a:cubicBezTo>
                  <a:pt x="8130" y="20659"/>
                  <a:pt x="9425" y="20861"/>
                  <a:pt x="10800" y="20861"/>
                </a:cubicBezTo>
                <a:cubicBezTo>
                  <a:pt x="12175" y="20861"/>
                  <a:pt x="13429" y="20659"/>
                  <a:pt x="14643" y="20223"/>
                </a:cubicBezTo>
                <a:cubicBezTo>
                  <a:pt x="15816" y="19820"/>
                  <a:pt x="16867" y="19215"/>
                  <a:pt x="17798" y="18476"/>
                </a:cubicBezTo>
                <a:cubicBezTo>
                  <a:pt x="18688" y="17737"/>
                  <a:pt x="19375" y="16863"/>
                  <a:pt x="19901" y="15856"/>
                </a:cubicBezTo>
                <a:cubicBezTo>
                  <a:pt x="20427" y="14848"/>
                  <a:pt x="20670" y="13807"/>
                  <a:pt x="20670" y="12698"/>
                </a:cubicBezTo>
                <a:close/>
                <a:moveTo>
                  <a:pt x="11649" y="1277"/>
                </a:moveTo>
                <a:cubicBezTo>
                  <a:pt x="11649" y="6920"/>
                  <a:pt x="11649" y="6920"/>
                  <a:pt x="11649" y="6920"/>
                </a:cubicBezTo>
                <a:cubicBezTo>
                  <a:pt x="17474" y="4065"/>
                  <a:pt x="17474" y="4065"/>
                  <a:pt x="17474" y="4065"/>
                </a:cubicBezTo>
                <a:lnTo>
                  <a:pt x="11649" y="127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8" name="Shape 3794">
            <a:extLst>
              <a:ext uri="{FF2B5EF4-FFF2-40B4-BE49-F238E27FC236}">
                <a16:creationId xmlns:a16="http://schemas.microsoft.com/office/drawing/2014/main" id="{3B48DB46-8406-4AE4-A171-0619BD6C5A7F}"/>
              </a:ext>
            </a:extLst>
          </p:cNvPr>
          <p:cNvSpPr/>
          <p:nvPr/>
        </p:nvSpPr>
        <p:spPr>
          <a:xfrm>
            <a:off x="17904166" y="3135960"/>
            <a:ext cx="910850" cy="575088"/>
          </a:xfrm>
          <a:custGeom>
            <a:avLst/>
            <a:gdLst/>
            <a:ahLst/>
            <a:cxnLst>
              <a:cxn ang="0">
                <a:pos x="wd2" y="hd2"/>
              </a:cxn>
              <a:cxn ang="5400000">
                <a:pos x="wd2" y="hd2"/>
              </a:cxn>
              <a:cxn ang="10800000">
                <a:pos x="wd2" y="hd2"/>
              </a:cxn>
              <a:cxn ang="16200000">
                <a:pos x="wd2" y="hd2"/>
              </a:cxn>
            </a:cxnLst>
            <a:rect l="0" t="0" r="r" b="b"/>
            <a:pathLst>
              <a:path w="21600" h="21600" extrusionOk="0">
                <a:moveTo>
                  <a:pt x="17649" y="9060"/>
                </a:moveTo>
                <a:cubicBezTo>
                  <a:pt x="18200" y="9060"/>
                  <a:pt x="18718" y="9213"/>
                  <a:pt x="19204" y="9572"/>
                </a:cubicBezTo>
                <a:cubicBezTo>
                  <a:pt x="19689" y="9879"/>
                  <a:pt x="20078" y="10339"/>
                  <a:pt x="20434" y="10902"/>
                </a:cubicBezTo>
                <a:cubicBezTo>
                  <a:pt x="20790" y="11517"/>
                  <a:pt x="21082" y="12182"/>
                  <a:pt x="21276" y="12899"/>
                </a:cubicBezTo>
                <a:cubicBezTo>
                  <a:pt x="21503" y="13666"/>
                  <a:pt x="21600" y="14485"/>
                  <a:pt x="21600" y="15304"/>
                </a:cubicBezTo>
                <a:cubicBezTo>
                  <a:pt x="21600" y="16174"/>
                  <a:pt x="21503" y="16993"/>
                  <a:pt x="21276" y="17761"/>
                </a:cubicBezTo>
                <a:cubicBezTo>
                  <a:pt x="21082" y="18529"/>
                  <a:pt x="20790" y="19194"/>
                  <a:pt x="20467" y="19706"/>
                </a:cubicBezTo>
                <a:cubicBezTo>
                  <a:pt x="20110" y="20320"/>
                  <a:pt x="19689" y="20730"/>
                  <a:pt x="19204" y="21088"/>
                </a:cubicBezTo>
                <a:cubicBezTo>
                  <a:pt x="18718" y="21395"/>
                  <a:pt x="18200" y="21600"/>
                  <a:pt x="17682" y="21600"/>
                </a:cubicBezTo>
                <a:cubicBezTo>
                  <a:pt x="4307" y="21600"/>
                  <a:pt x="4307" y="21600"/>
                  <a:pt x="4307" y="21600"/>
                </a:cubicBezTo>
                <a:cubicBezTo>
                  <a:pt x="3724" y="21600"/>
                  <a:pt x="3174" y="21395"/>
                  <a:pt x="2655" y="21037"/>
                </a:cubicBezTo>
                <a:cubicBezTo>
                  <a:pt x="2137" y="20679"/>
                  <a:pt x="1684" y="20218"/>
                  <a:pt x="1263" y="19604"/>
                </a:cubicBezTo>
                <a:cubicBezTo>
                  <a:pt x="874" y="18990"/>
                  <a:pt x="583" y="18222"/>
                  <a:pt x="356" y="17403"/>
                </a:cubicBezTo>
                <a:cubicBezTo>
                  <a:pt x="130" y="16584"/>
                  <a:pt x="0" y="15714"/>
                  <a:pt x="0" y="14792"/>
                </a:cubicBezTo>
                <a:cubicBezTo>
                  <a:pt x="0" y="14025"/>
                  <a:pt x="65" y="13308"/>
                  <a:pt x="227" y="12643"/>
                </a:cubicBezTo>
                <a:cubicBezTo>
                  <a:pt x="356" y="11926"/>
                  <a:pt x="583" y="11312"/>
                  <a:pt x="842" y="10800"/>
                </a:cubicBezTo>
                <a:cubicBezTo>
                  <a:pt x="1101" y="10237"/>
                  <a:pt x="1425" y="9725"/>
                  <a:pt x="1749" y="9264"/>
                </a:cubicBezTo>
                <a:cubicBezTo>
                  <a:pt x="2105" y="8855"/>
                  <a:pt x="2494" y="8548"/>
                  <a:pt x="2915" y="8343"/>
                </a:cubicBezTo>
                <a:cubicBezTo>
                  <a:pt x="2979" y="7780"/>
                  <a:pt x="3076" y="7268"/>
                  <a:pt x="3271" y="6808"/>
                </a:cubicBezTo>
                <a:cubicBezTo>
                  <a:pt x="3433" y="6347"/>
                  <a:pt x="3627" y="5937"/>
                  <a:pt x="3886" y="5579"/>
                </a:cubicBezTo>
                <a:cubicBezTo>
                  <a:pt x="4145" y="5272"/>
                  <a:pt x="4437" y="5016"/>
                  <a:pt x="4760" y="4811"/>
                </a:cubicBezTo>
                <a:cubicBezTo>
                  <a:pt x="5084" y="4607"/>
                  <a:pt x="5408" y="4504"/>
                  <a:pt x="5797" y="4504"/>
                </a:cubicBezTo>
                <a:cubicBezTo>
                  <a:pt x="6023" y="4504"/>
                  <a:pt x="6218" y="4555"/>
                  <a:pt x="6444" y="4658"/>
                </a:cubicBezTo>
                <a:cubicBezTo>
                  <a:pt x="6639" y="4760"/>
                  <a:pt x="6865" y="4863"/>
                  <a:pt x="7060" y="5016"/>
                </a:cubicBezTo>
                <a:cubicBezTo>
                  <a:pt x="7286" y="4300"/>
                  <a:pt x="7578" y="3634"/>
                  <a:pt x="7902" y="2969"/>
                </a:cubicBezTo>
                <a:cubicBezTo>
                  <a:pt x="8258" y="2355"/>
                  <a:pt x="8646" y="1843"/>
                  <a:pt x="9067" y="1382"/>
                </a:cubicBezTo>
                <a:cubicBezTo>
                  <a:pt x="9488" y="973"/>
                  <a:pt x="9974" y="614"/>
                  <a:pt x="10492" y="358"/>
                </a:cubicBezTo>
                <a:cubicBezTo>
                  <a:pt x="11010" y="102"/>
                  <a:pt x="11529" y="0"/>
                  <a:pt x="12079" y="0"/>
                </a:cubicBezTo>
                <a:cubicBezTo>
                  <a:pt x="12856" y="0"/>
                  <a:pt x="13601" y="205"/>
                  <a:pt x="14249" y="717"/>
                </a:cubicBezTo>
                <a:cubicBezTo>
                  <a:pt x="14929" y="1177"/>
                  <a:pt x="15544" y="1791"/>
                  <a:pt x="16030" y="2610"/>
                </a:cubicBezTo>
                <a:cubicBezTo>
                  <a:pt x="16548" y="3378"/>
                  <a:pt x="16937" y="4300"/>
                  <a:pt x="17228" y="5374"/>
                </a:cubicBezTo>
                <a:cubicBezTo>
                  <a:pt x="17520" y="6449"/>
                  <a:pt x="17682" y="7575"/>
                  <a:pt x="17682" y="8804"/>
                </a:cubicBezTo>
                <a:cubicBezTo>
                  <a:pt x="17682" y="8855"/>
                  <a:pt x="17682" y="8855"/>
                  <a:pt x="17649" y="8906"/>
                </a:cubicBezTo>
                <a:cubicBezTo>
                  <a:pt x="17649" y="8957"/>
                  <a:pt x="17649" y="9009"/>
                  <a:pt x="17649" y="9060"/>
                </a:cubicBezTo>
                <a:close/>
                <a:moveTo>
                  <a:pt x="17649" y="20474"/>
                </a:moveTo>
                <a:cubicBezTo>
                  <a:pt x="18070" y="20474"/>
                  <a:pt x="18524" y="20320"/>
                  <a:pt x="18912" y="20064"/>
                </a:cubicBezTo>
                <a:cubicBezTo>
                  <a:pt x="19301" y="19809"/>
                  <a:pt x="19625" y="19399"/>
                  <a:pt x="19916" y="18938"/>
                </a:cubicBezTo>
                <a:cubicBezTo>
                  <a:pt x="20207" y="18478"/>
                  <a:pt x="20467" y="17966"/>
                  <a:pt x="20628" y="17300"/>
                </a:cubicBezTo>
                <a:cubicBezTo>
                  <a:pt x="20790" y="16686"/>
                  <a:pt x="20888" y="16021"/>
                  <a:pt x="20888" y="15304"/>
                </a:cubicBezTo>
                <a:cubicBezTo>
                  <a:pt x="20888" y="14588"/>
                  <a:pt x="20790" y="13922"/>
                  <a:pt x="20628" y="13308"/>
                </a:cubicBezTo>
                <a:cubicBezTo>
                  <a:pt x="20467" y="12694"/>
                  <a:pt x="20207" y="12182"/>
                  <a:pt x="19916" y="11721"/>
                </a:cubicBezTo>
                <a:cubicBezTo>
                  <a:pt x="19625" y="11261"/>
                  <a:pt x="19301" y="10902"/>
                  <a:pt x="18912" y="10646"/>
                </a:cubicBezTo>
                <a:cubicBezTo>
                  <a:pt x="18524" y="10339"/>
                  <a:pt x="18070" y="10186"/>
                  <a:pt x="17649" y="10186"/>
                </a:cubicBezTo>
                <a:cubicBezTo>
                  <a:pt x="16904" y="10186"/>
                  <a:pt x="16904" y="10186"/>
                  <a:pt x="16904" y="10186"/>
                </a:cubicBezTo>
                <a:cubicBezTo>
                  <a:pt x="16904" y="9060"/>
                  <a:pt x="16904" y="9060"/>
                  <a:pt x="16904" y="9060"/>
                </a:cubicBezTo>
                <a:cubicBezTo>
                  <a:pt x="16904" y="9009"/>
                  <a:pt x="16904" y="8957"/>
                  <a:pt x="16904" y="8957"/>
                </a:cubicBezTo>
                <a:cubicBezTo>
                  <a:pt x="16904" y="8957"/>
                  <a:pt x="16904" y="8906"/>
                  <a:pt x="16904" y="8855"/>
                </a:cubicBezTo>
                <a:cubicBezTo>
                  <a:pt x="16904" y="8804"/>
                  <a:pt x="16904" y="8804"/>
                  <a:pt x="16904" y="8804"/>
                </a:cubicBezTo>
                <a:cubicBezTo>
                  <a:pt x="16904" y="7729"/>
                  <a:pt x="16807" y="6756"/>
                  <a:pt x="16548" y="5835"/>
                </a:cubicBezTo>
                <a:cubicBezTo>
                  <a:pt x="16289" y="4914"/>
                  <a:pt x="15965" y="4095"/>
                  <a:pt x="15544" y="3378"/>
                </a:cubicBezTo>
                <a:cubicBezTo>
                  <a:pt x="15091" y="2662"/>
                  <a:pt x="14573" y="2150"/>
                  <a:pt x="13957" y="1740"/>
                </a:cubicBezTo>
                <a:cubicBezTo>
                  <a:pt x="13375" y="1331"/>
                  <a:pt x="12759" y="1126"/>
                  <a:pt x="12079" y="1126"/>
                </a:cubicBezTo>
                <a:cubicBezTo>
                  <a:pt x="11626" y="1126"/>
                  <a:pt x="11172" y="1228"/>
                  <a:pt x="10751" y="1433"/>
                </a:cubicBezTo>
                <a:cubicBezTo>
                  <a:pt x="10298" y="1638"/>
                  <a:pt x="9877" y="1945"/>
                  <a:pt x="9488" y="2303"/>
                </a:cubicBezTo>
                <a:cubicBezTo>
                  <a:pt x="9100" y="2713"/>
                  <a:pt x="8776" y="3173"/>
                  <a:pt x="8452" y="3736"/>
                </a:cubicBezTo>
                <a:cubicBezTo>
                  <a:pt x="8161" y="4248"/>
                  <a:pt x="7902" y="4863"/>
                  <a:pt x="7675" y="5528"/>
                </a:cubicBezTo>
                <a:cubicBezTo>
                  <a:pt x="7384" y="6500"/>
                  <a:pt x="7384" y="6500"/>
                  <a:pt x="7384" y="6500"/>
                </a:cubicBezTo>
                <a:cubicBezTo>
                  <a:pt x="6703" y="6040"/>
                  <a:pt x="6703" y="6040"/>
                  <a:pt x="6703" y="6040"/>
                </a:cubicBezTo>
                <a:cubicBezTo>
                  <a:pt x="6574" y="5937"/>
                  <a:pt x="6412" y="5835"/>
                  <a:pt x="6282" y="5733"/>
                </a:cubicBezTo>
                <a:cubicBezTo>
                  <a:pt x="6121" y="5682"/>
                  <a:pt x="5959" y="5682"/>
                  <a:pt x="5797" y="5682"/>
                </a:cubicBezTo>
                <a:cubicBezTo>
                  <a:pt x="5505" y="5682"/>
                  <a:pt x="5246" y="5733"/>
                  <a:pt x="5019" y="5835"/>
                </a:cubicBezTo>
                <a:cubicBezTo>
                  <a:pt x="4760" y="5989"/>
                  <a:pt x="4566" y="6193"/>
                  <a:pt x="4404" y="6449"/>
                </a:cubicBezTo>
                <a:cubicBezTo>
                  <a:pt x="4210" y="6705"/>
                  <a:pt x="4048" y="7012"/>
                  <a:pt x="3918" y="7371"/>
                </a:cubicBezTo>
                <a:cubicBezTo>
                  <a:pt x="3789" y="7678"/>
                  <a:pt x="3692" y="8087"/>
                  <a:pt x="3627" y="8548"/>
                </a:cubicBezTo>
                <a:cubicBezTo>
                  <a:pt x="3562" y="9213"/>
                  <a:pt x="3562" y="9213"/>
                  <a:pt x="3562" y="9213"/>
                </a:cubicBezTo>
                <a:cubicBezTo>
                  <a:pt x="3174" y="9367"/>
                  <a:pt x="3174" y="9367"/>
                  <a:pt x="3174" y="9367"/>
                </a:cubicBezTo>
                <a:cubicBezTo>
                  <a:pt x="2817" y="9572"/>
                  <a:pt x="2494" y="9827"/>
                  <a:pt x="2170" y="10186"/>
                </a:cubicBezTo>
                <a:cubicBezTo>
                  <a:pt x="1878" y="10544"/>
                  <a:pt x="1619" y="10954"/>
                  <a:pt x="1393" y="11465"/>
                </a:cubicBezTo>
                <a:cubicBezTo>
                  <a:pt x="1198" y="11926"/>
                  <a:pt x="1036" y="12489"/>
                  <a:pt x="907" y="13001"/>
                </a:cubicBezTo>
                <a:cubicBezTo>
                  <a:pt x="777" y="13564"/>
                  <a:pt x="712" y="14178"/>
                  <a:pt x="712" y="14792"/>
                </a:cubicBezTo>
                <a:cubicBezTo>
                  <a:pt x="712" y="15560"/>
                  <a:pt x="842" y="16277"/>
                  <a:pt x="1036" y="16942"/>
                </a:cubicBezTo>
                <a:cubicBezTo>
                  <a:pt x="1231" y="17659"/>
                  <a:pt x="1457" y="18273"/>
                  <a:pt x="1781" y="18785"/>
                </a:cubicBezTo>
                <a:cubicBezTo>
                  <a:pt x="2105" y="19297"/>
                  <a:pt x="2494" y="19655"/>
                  <a:pt x="2947" y="19962"/>
                </a:cubicBezTo>
                <a:cubicBezTo>
                  <a:pt x="3368" y="20320"/>
                  <a:pt x="3821" y="20474"/>
                  <a:pt x="4307" y="20474"/>
                </a:cubicBezTo>
                <a:cubicBezTo>
                  <a:pt x="17520" y="20474"/>
                  <a:pt x="17520" y="20474"/>
                  <a:pt x="17520" y="20474"/>
                </a:cubicBezTo>
                <a:lnTo>
                  <a:pt x="17649" y="20474"/>
                </a:lnTo>
                <a:close/>
                <a:moveTo>
                  <a:pt x="10816" y="16430"/>
                </a:moveTo>
                <a:cubicBezTo>
                  <a:pt x="11140" y="16430"/>
                  <a:pt x="11464" y="16379"/>
                  <a:pt x="11788" y="16174"/>
                </a:cubicBezTo>
                <a:cubicBezTo>
                  <a:pt x="12079" y="15970"/>
                  <a:pt x="12338" y="15663"/>
                  <a:pt x="12565" y="15304"/>
                </a:cubicBezTo>
                <a:cubicBezTo>
                  <a:pt x="12792" y="14946"/>
                  <a:pt x="12986" y="14536"/>
                  <a:pt x="13115" y="14076"/>
                </a:cubicBezTo>
                <a:cubicBezTo>
                  <a:pt x="13277" y="13564"/>
                  <a:pt x="13342" y="13052"/>
                  <a:pt x="13342" y="12438"/>
                </a:cubicBezTo>
                <a:cubicBezTo>
                  <a:pt x="14055" y="12438"/>
                  <a:pt x="14055" y="12438"/>
                  <a:pt x="14055" y="12438"/>
                </a:cubicBezTo>
                <a:cubicBezTo>
                  <a:pt x="14055" y="13155"/>
                  <a:pt x="13957" y="13820"/>
                  <a:pt x="13796" y="14434"/>
                </a:cubicBezTo>
                <a:cubicBezTo>
                  <a:pt x="13634" y="15100"/>
                  <a:pt x="13407" y="15611"/>
                  <a:pt x="13083" y="16123"/>
                </a:cubicBezTo>
                <a:cubicBezTo>
                  <a:pt x="12792" y="16584"/>
                  <a:pt x="12468" y="16942"/>
                  <a:pt x="12079" y="17198"/>
                </a:cubicBezTo>
                <a:cubicBezTo>
                  <a:pt x="11691" y="17454"/>
                  <a:pt x="11270" y="17608"/>
                  <a:pt x="10816" y="17608"/>
                </a:cubicBezTo>
                <a:cubicBezTo>
                  <a:pt x="10363" y="17608"/>
                  <a:pt x="9942" y="17454"/>
                  <a:pt x="9553" y="17198"/>
                </a:cubicBezTo>
                <a:cubicBezTo>
                  <a:pt x="9132" y="16942"/>
                  <a:pt x="8808" y="16584"/>
                  <a:pt x="8517" y="16123"/>
                </a:cubicBezTo>
                <a:cubicBezTo>
                  <a:pt x="8225" y="15611"/>
                  <a:pt x="7966" y="15100"/>
                  <a:pt x="7804" y="14434"/>
                </a:cubicBezTo>
                <a:cubicBezTo>
                  <a:pt x="7643" y="13820"/>
                  <a:pt x="7545" y="13155"/>
                  <a:pt x="7545" y="12438"/>
                </a:cubicBezTo>
                <a:cubicBezTo>
                  <a:pt x="7545" y="11773"/>
                  <a:pt x="7643" y="11158"/>
                  <a:pt x="7804" y="10544"/>
                </a:cubicBezTo>
                <a:cubicBezTo>
                  <a:pt x="7966" y="9879"/>
                  <a:pt x="8225" y="9367"/>
                  <a:pt x="8517" y="8855"/>
                </a:cubicBezTo>
                <a:cubicBezTo>
                  <a:pt x="8808" y="8394"/>
                  <a:pt x="9132" y="8036"/>
                  <a:pt x="9553" y="7780"/>
                </a:cubicBezTo>
                <a:cubicBezTo>
                  <a:pt x="9942" y="7524"/>
                  <a:pt x="10363" y="7371"/>
                  <a:pt x="10816" y="7371"/>
                </a:cubicBezTo>
                <a:cubicBezTo>
                  <a:pt x="10816" y="5682"/>
                  <a:pt x="10816" y="5682"/>
                  <a:pt x="10816" y="5682"/>
                </a:cubicBezTo>
                <a:cubicBezTo>
                  <a:pt x="13504" y="8138"/>
                  <a:pt x="13504" y="8138"/>
                  <a:pt x="13504" y="8138"/>
                </a:cubicBezTo>
                <a:cubicBezTo>
                  <a:pt x="10816" y="10595"/>
                  <a:pt x="10816" y="10595"/>
                  <a:pt x="10816" y="10595"/>
                </a:cubicBezTo>
                <a:cubicBezTo>
                  <a:pt x="10816" y="8548"/>
                  <a:pt x="10816" y="8548"/>
                  <a:pt x="10816" y="8548"/>
                </a:cubicBezTo>
                <a:cubicBezTo>
                  <a:pt x="10460" y="8548"/>
                  <a:pt x="10136" y="8599"/>
                  <a:pt x="9845" y="8804"/>
                </a:cubicBezTo>
                <a:cubicBezTo>
                  <a:pt x="9521" y="9009"/>
                  <a:pt x="9262" y="9316"/>
                  <a:pt x="9035" y="9674"/>
                </a:cubicBezTo>
                <a:cubicBezTo>
                  <a:pt x="8808" y="10032"/>
                  <a:pt x="8614" y="10442"/>
                  <a:pt x="8485" y="10902"/>
                </a:cubicBezTo>
                <a:cubicBezTo>
                  <a:pt x="8355" y="11414"/>
                  <a:pt x="8290" y="11926"/>
                  <a:pt x="8290" y="12438"/>
                </a:cubicBezTo>
                <a:cubicBezTo>
                  <a:pt x="8290" y="13052"/>
                  <a:pt x="8355" y="13564"/>
                  <a:pt x="8485" y="14076"/>
                </a:cubicBezTo>
                <a:cubicBezTo>
                  <a:pt x="8614" y="14536"/>
                  <a:pt x="8808" y="14946"/>
                  <a:pt x="9035" y="15304"/>
                </a:cubicBezTo>
                <a:cubicBezTo>
                  <a:pt x="9262" y="15663"/>
                  <a:pt x="9521" y="15970"/>
                  <a:pt x="9845" y="16174"/>
                </a:cubicBezTo>
                <a:cubicBezTo>
                  <a:pt x="10136" y="16379"/>
                  <a:pt x="10460" y="16430"/>
                  <a:pt x="10816" y="1643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9" name="Shape 3795">
            <a:extLst>
              <a:ext uri="{FF2B5EF4-FFF2-40B4-BE49-F238E27FC236}">
                <a16:creationId xmlns:a16="http://schemas.microsoft.com/office/drawing/2014/main" id="{91B80FD8-8B25-4ADE-B219-05E4A2FD8A77}"/>
              </a:ext>
            </a:extLst>
          </p:cNvPr>
          <p:cNvSpPr/>
          <p:nvPr/>
        </p:nvSpPr>
        <p:spPr>
          <a:xfrm>
            <a:off x="19845113" y="3077193"/>
            <a:ext cx="757255" cy="696067"/>
          </a:xfrm>
          <a:custGeom>
            <a:avLst/>
            <a:gdLst/>
            <a:ahLst/>
            <a:cxnLst>
              <a:cxn ang="0">
                <a:pos x="wd2" y="hd2"/>
              </a:cxn>
              <a:cxn ang="5400000">
                <a:pos x="wd2" y="hd2"/>
              </a:cxn>
              <a:cxn ang="10800000">
                <a:pos x="wd2" y="hd2"/>
              </a:cxn>
              <a:cxn ang="16200000">
                <a:pos x="wd2" y="hd2"/>
              </a:cxn>
            </a:cxnLst>
            <a:rect l="0" t="0" r="r" b="b"/>
            <a:pathLst>
              <a:path w="21600" h="21585" extrusionOk="0">
                <a:moveTo>
                  <a:pt x="20627" y="4762"/>
                </a:moveTo>
                <a:cubicBezTo>
                  <a:pt x="20783" y="4762"/>
                  <a:pt x="20899" y="4804"/>
                  <a:pt x="21016" y="4888"/>
                </a:cubicBezTo>
                <a:cubicBezTo>
                  <a:pt x="21133" y="4973"/>
                  <a:pt x="21250" y="5057"/>
                  <a:pt x="21366" y="5184"/>
                </a:cubicBezTo>
                <a:cubicBezTo>
                  <a:pt x="21405" y="5311"/>
                  <a:pt x="21483" y="5438"/>
                  <a:pt x="21522" y="5565"/>
                </a:cubicBezTo>
                <a:cubicBezTo>
                  <a:pt x="21561" y="5734"/>
                  <a:pt x="21600" y="5861"/>
                  <a:pt x="21600" y="6030"/>
                </a:cubicBezTo>
                <a:cubicBezTo>
                  <a:pt x="21600" y="20275"/>
                  <a:pt x="21600" y="20275"/>
                  <a:pt x="21600" y="20275"/>
                </a:cubicBezTo>
                <a:cubicBezTo>
                  <a:pt x="21600" y="20444"/>
                  <a:pt x="21561" y="20613"/>
                  <a:pt x="21483" y="20782"/>
                </a:cubicBezTo>
                <a:cubicBezTo>
                  <a:pt x="21444" y="20951"/>
                  <a:pt x="21366" y="21078"/>
                  <a:pt x="21250" y="21205"/>
                </a:cubicBezTo>
                <a:cubicBezTo>
                  <a:pt x="21133" y="21289"/>
                  <a:pt x="21016" y="21416"/>
                  <a:pt x="20861" y="21458"/>
                </a:cubicBezTo>
                <a:cubicBezTo>
                  <a:pt x="20705" y="21543"/>
                  <a:pt x="20549" y="21585"/>
                  <a:pt x="20394" y="21585"/>
                </a:cubicBezTo>
                <a:cubicBezTo>
                  <a:pt x="1245" y="21585"/>
                  <a:pt x="1245" y="21585"/>
                  <a:pt x="1245" y="21585"/>
                </a:cubicBezTo>
                <a:cubicBezTo>
                  <a:pt x="1051" y="21585"/>
                  <a:pt x="895" y="21543"/>
                  <a:pt x="739" y="21458"/>
                </a:cubicBezTo>
                <a:cubicBezTo>
                  <a:pt x="584" y="21416"/>
                  <a:pt x="467" y="21289"/>
                  <a:pt x="350" y="21205"/>
                </a:cubicBezTo>
                <a:cubicBezTo>
                  <a:pt x="272" y="21078"/>
                  <a:pt x="195" y="20951"/>
                  <a:pt x="117" y="20782"/>
                </a:cubicBezTo>
                <a:cubicBezTo>
                  <a:pt x="39" y="20613"/>
                  <a:pt x="0" y="20444"/>
                  <a:pt x="0" y="20275"/>
                </a:cubicBezTo>
                <a:cubicBezTo>
                  <a:pt x="0" y="6030"/>
                  <a:pt x="0" y="6030"/>
                  <a:pt x="0" y="6030"/>
                </a:cubicBezTo>
                <a:cubicBezTo>
                  <a:pt x="0" y="5818"/>
                  <a:pt x="39" y="5649"/>
                  <a:pt x="117" y="5480"/>
                </a:cubicBezTo>
                <a:cubicBezTo>
                  <a:pt x="195" y="5311"/>
                  <a:pt x="272" y="5184"/>
                  <a:pt x="350" y="5057"/>
                </a:cubicBezTo>
                <a:cubicBezTo>
                  <a:pt x="467" y="4973"/>
                  <a:pt x="584" y="4888"/>
                  <a:pt x="739" y="4804"/>
                </a:cubicBezTo>
                <a:cubicBezTo>
                  <a:pt x="895" y="4719"/>
                  <a:pt x="1051" y="4677"/>
                  <a:pt x="1245" y="4677"/>
                </a:cubicBezTo>
                <a:cubicBezTo>
                  <a:pt x="16774" y="4677"/>
                  <a:pt x="16774" y="4677"/>
                  <a:pt x="16774" y="4677"/>
                </a:cubicBezTo>
                <a:cubicBezTo>
                  <a:pt x="2024" y="957"/>
                  <a:pt x="2024" y="957"/>
                  <a:pt x="2024" y="957"/>
                </a:cubicBezTo>
                <a:cubicBezTo>
                  <a:pt x="1946" y="915"/>
                  <a:pt x="1868" y="830"/>
                  <a:pt x="1790" y="746"/>
                </a:cubicBezTo>
                <a:cubicBezTo>
                  <a:pt x="1712" y="619"/>
                  <a:pt x="1712" y="492"/>
                  <a:pt x="1751" y="323"/>
                </a:cubicBezTo>
                <a:cubicBezTo>
                  <a:pt x="1751" y="239"/>
                  <a:pt x="1829" y="154"/>
                  <a:pt x="1946" y="70"/>
                </a:cubicBezTo>
                <a:cubicBezTo>
                  <a:pt x="2024" y="-15"/>
                  <a:pt x="2141" y="-15"/>
                  <a:pt x="2257" y="27"/>
                </a:cubicBezTo>
                <a:cubicBezTo>
                  <a:pt x="20588" y="4677"/>
                  <a:pt x="20588" y="4677"/>
                  <a:pt x="20588" y="4677"/>
                </a:cubicBezTo>
                <a:lnTo>
                  <a:pt x="20627" y="4762"/>
                </a:lnTo>
                <a:close/>
                <a:moveTo>
                  <a:pt x="20744" y="20275"/>
                </a:moveTo>
                <a:cubicBezTo>
                  <a:pt x="20744" y="6030"/>
                  <a:pt x="20744" y="6030"/>
                  <a:pt x="20744" y="6030"/>
                </a:cubicBezTo>
                <a:cubicBezTo>
                  <a:pt x="20744" y="5903"/>
                  <a:pt x="20705" y="5818"/>
                  <a:pt x="20627" y="5734"/>
                </a:cubicBezTo>
                <a:cubicBezTo>
                  <a:pt x="20588" y="5649"/>
                  <a:pt x="20471" y="5607"/>
                  <a:pt x="20394" y="5607"/>
                </a:cubicBezTo>
                <a:cubicBezTo>
                  <a:pt x="1245" y="5607"/>
                  <a:pt x="1245" y="5607"/>
                  <a:pt x="1245" y="5607"/>
                </a:cubicBezTo>
                <a:cubicBezTo>
                  <a:pt x="1129" y="5607"/>
                  <a:pt x="1051" y="5649"/>
                  <a:pt x="973" y="5734"/>
                </a:cubicBezTo>
                <a:cubicBezTo>
                  <a:pt x="895" y="5818"/>
                  <a:pt x="856" y="5903"/>
                  <a:pt x="856" y="6030"/>
                </a:cubicBezTo>
                <a:cubicBezTo>
                  <a:pt x="856" y="20275"/>
                  <a:pt x="856" y="20275"/>
                  <a:pt x="856" y="20275"/>
                </a:cubicBezTo>
                <a:cubicBezTo>
                  <a:pt x="856" y="20359"/>
                  <a:pt x="895" y="20486"/>
                  <a:pt x="973" y="20528"/>
                </a:cubicBezTo>
                <a:cubicBezTo>
                  <a:pt x="1051" y="20613"/>
                  <a:pt x="1129" y="20655"/>
                  <a:pt x="1245" y="20655"/>
                </a:cubicBezTo>
                <a:cubicBezTo>
                  <a:pt x="20394" y="20655"/>
                  <a:pt x="20394" y="20655"/>
                  <a:pt x="20394" y="20655"/>
                </a:cubicBezTo>
                <a:cubicBezTo>
                  <a:pt x="20471" y="20655"/>
                  <a:pt x="20588" y="20613"/>
                  <a:pt x="20627" y="20528"/>
                </a:cubicBezTo>
                <a:cubicBezTo>
                  <a:pt x="20705" y="20486"/>
                  <a:pt x="20744" y="20359"/>
                  <a:pt x="20744" y="20275"/>
                </a:cubicBezTo>
                <a:close/>
                <a:moveTo>
                  <a:pt x="2997" y="12877"/>
                </a:moveTo>
                <a:cubicBezTo>
                  <a:pt x="2997" y="13089"/>
                  <a:pt x="2958" y="13300"/>
                  <a:pt x="2841" y="13427"/>
                </a:cubicBezTo>
                <a:cubicBezTo>
                  <a:pt x="2724" y="13554"/>
                  <a:pt x="2569" y="13596"/>
                  <a:pt x="2413" y="13596"/>
                </a:cubicBezTo>
                <a:cubicBezTo>
                  <a:pt x="2179" y="13596"/>
                  <a:pt x="2024" y="13554"/>
                  <a:pt x="1907" y="13427"/>
                </a:cubicBezTo>
                <a:cubicBezTo>
                  <a:pt x="1790" y="13300"/>
                  <a:pt x="1751" y="13089"/>
                  <a:pt x="1751" y="12877"/>
                </a:cubicBezTo>
                <a:cubicBezTo>
                  <a:pt x="1751" y="12708"/>
                  <a:pt x="1790" y="12539"/>
                  <a:pt x="1907" y="12412"/>
                </a:cubicBezTo>
                <a:cubicBezTo>
                  <a:pt x="2024" y="12286"/>
                  <a:pt x="2179" y="12243"/>
                  <a:pt x="2413" y="12243"/>
                </a:cubicBezTo>
                <a:cubicBezTo>
                  <a:pt x="2569" y="12243"/>
                  <a:pt x="2724" y="12286"/>
                  <a:pt x="2841" y="12412"/>
                </a:cubicBezTo>
                <a:cubicBezTo>
                  <a:pt x="2958" y="12539"/>
                  <a:pt x="2997" y="12708"/>
                  <a:pt x="2997" y="12877"/>
                </a:cubicBezTo>
                <a:close/>
                <a:moveTo>
                  <a:pt x="3269" y="9369"/>
                </a:moveTo>
                <a:cubicBezTo>
                  <a:pt x="3425" y="9369"/>
                  <a:pt x="3581" y="9453"/>
                  <a:pt x="3697" y="9580"/>
                </a:cubicBezTo>
                <a:cubicBezTo>
                  <a:pt x="3853" y="9749"/>
                  <a:pt x="3931" y="9918"/>
                  <a:pt x="3931" y="10088"/>
                </a:cubicBezTo>
                <a:cubicBezTo>
                  <a:pt x="3931" y="10299"/>
                  <a:pt x="3853" y="10468"/>
                  <a:pt x="3697" y="10595"/>
                </a:cubicBezTo>
                <a:cubicBezTo>
                  <a:pt x="3581" y="10722"/>
                  <a:pt x="3425" y="10806"/>
                  <a:pt x="3269" y="10806"/>
                </a:cubicBezTo>
                <a:cubicBezTo>
                  <a:pt x="3036" y="10806"/>
                  <a:pt x="2880" y="10722"/>
                  <a:pt x="2763" y="10595"/>
                </a:cubicBezTo>
                <a:cubicBezTo>
                  <a:pt x="2646" y="10468"/>
                  <a:pt x="2608" y="10299"/>
                  <a:pt x="2608" y="10088"/>
                </a:cubicBezTo>
                <a:cubicBezTo>
                  <a:pt x="2608" y="9918"/>
                  <a:pt x="2646" y="9749"/>
                  <a:pt x="2763" y="9580"/>
                </a:cubicBezTo>
                <a:cubicBezTo>
                  <a:pt x="2880" y="9453"/>
                  <a:pt x="3036" y="9369"/>
                  <a:pt x="3269" y="9369"/>
                </a:cubicBezTo>
                <a:close/>
                <a:moveTo>
                  <a:pt x="3269" y="15033"/>
                </a:moveTo>
                <a:cubicBezTo>
                  <a:pt x="3425" y="15033"/>
                  <a:pt x="3581" y="15118"/>
                  <a:pt x="3697" y="15244"/>
                </a:cubicBezTo>
                <a:cubicBezTo>
                  <a:pt x="3853" y="15371"/>
                  <a:pt x="3931" y="15540"/>
                  <a:pt x="3931" y="15752"/>
                </a:cubicBezTo>
                <a:cubicBezTo>
                  <a:pt x="3931" y="15921"/>
                  <a:pt x="3853" y="16090"/>
                  <a:pt x="3697" y="16259"/>
                </a:cubicBezTo>
                <a:cubicBezTo>
                  <a:pt x="3581" y="16386"/>
                  <a:pt x="3425" y="16470"/>
                  <a:pt x="3269" y="16470"/>
                </a:cubicBezTo>
                <a:cubicBezTo>
                  <a:pt x="3036" y="16470"/>
                  <a:pt x="2880" y="16386"/>
                  <a:pt x="2763" y="16259"/>
                </a:cubicBezTo>
                <a:cubicBezTo>
                  <a:pt x="2646" y="16090"/>
                  <a:pt x="2608" y="15921"/>
                  <a:pt x="2608" y="15752"/>
                </a:cubicBezTo>
                <a:cubicBezTo>
                  <a:pt x="2608" y="15540"/>
                  <a:pt x="2646" y="15371"/>
                  <a:pt x="2763" y="15244"/>
                </a:cubicBezTo>
                <a:cubicBezTo>
                  <a:pt x="2880" y="15118"/>
                  <a:pt x="3036" y="15033"/>
                  <a:pt x="3269" y="15033"/>
                </a:cubicBezTo>
                <a:close/>
                <a:moveTo>
                  <a:pt x="4943" y="16893"/>
                </a:moveTo>
                <a:cubicBezTo>
                  <a:pt x="5137" y="16893"/>
                  <a:pt x="5293" y="16978"/>
                  <a:pt x="5410" y="17104"/>
                </a:cubicBezTo>
                <a:cubicBezTo>
                  <a:pt x="5526" y="17231"/>
                  <a:pt x="5604" y="17400"/>
                  <a:pt x="5604" y="17612"/>
                </a:cubicBezTo>
                <a:cubicBezTo>
                  <a:pt x="5604" y="17823"/>
                  <a:pt x="5526" y="17950"/>
                  <a:pt x="5410" y="18077"/>
                </a:cubicBezTo>
                <a:cubicBezTo>
                  <a:pt x="5293" y="18203"/>
                  <a:pt x="5137" y="18288"/>
                  <a:pt x="4943" y="18288"/>
                </a:cubicBezTo>
                <a:cubicBezTo>
                  <a:pt x="4748" y="18288"/>
                  <a:pt x="4592" y="18203"/>
                  <a:pt x="4476" y="18077"/>
                </a:cubicBezTo>
                <a:cubicBezTo>
                  <a:pt x="4320" y="17950"/>
                  <a:pt x="4281" y="17823"/>
                  <a:pt x="4281" y="17612"/>
                </a:cubicBezTo>
                <a:cubicBezTo>
                  <a:pt x="4281" y="17400"/>
                  <a:pt x="4320" y="17231"/>
                  <a:pt x="4476" y="17104"/>
                </a:cubicBezTo>
                <a:cubicBezTo>
                  <a:pt x="4592" y="16978"/>
                  <a:pt x="4748" y="16893"/>
                  <a:pt x="4943" y="16893"/>
                </a:cubicBezTo>
                <a:close/>
                <a:moveTo>
                  <a:pt x="4982" y="8946"/>
                </a:moveTo>
                <a:cubicBezTo>
                  <a:pt x="4826" y="8946"/>
                  <a:pt x="4670" y="8862"/>
                  <a:pt x="4515" y="8693"/>
                </a:cubicBezTo>
                <a:cubicBezTo>
                  <a:pt x="4398" y="8566"/>
                  <a:pt x="4320" y="8397"/>
                  <a:pt x="4320" y="8228"/>
                </a:cubicBezTo>
                <a:cubicBezTo>
                  <a:pt x="4320" y="8016"/>
                  <a:pt x="4398" y="7847"/>
                  <a:pt x="4515" y="7720"/>
                </a:cubicBezTo>
                <a:cubicBezTo>
                  <a:pt x="4670" y="7551"/>
                  <a:pt x="4826" y="7509"/>
                  <a:pt x="4982" y="7509"/>
                </a:cubicBezTo>
                <a:cubicBezTo>
                  <a:pt x="5137" y="7509"/>
                  <a:pt x="5293" y="7551"/>
                  <a:pt x="5449" y="7720"/>
                </a:cubicBezTo>
                <a:cubicBezTo>
                  <a:pt x="5565" y="7847"/>
                  <a:pt x="5643" y="8016"/>
                  <a:pt x="5643" y="8228"/>
                </a:cubicBezTo>
                <a:cubicBezTo>
                  <a:pt x="5643" y="8397"/>
                  <a:pt x="5565" y="8566"/>
                  <a:pt x="5449" y="8693"/>
                </a:cubicBezTo>
                <a:cubicBezTo>
                  <a:pt x="5293" y="8862"/>
                  <a:pt x="5137" y="8946"/>
                  <a:pt x="4982" y="8946"/>
                </a:cubicBezTo>
                <a:close/>
                <a:moveTo>
                  <a:pt x="5371" y="10806"/>
                </a:moveTo>
                <a:cubicBezTo>
                  <a:pt x="5604" y="10806"/>
                  <a:pt x="5760" y="10848"/>
                  <a:pt x="5877" y="10975"/>
                </a:cubicBezTo>
                <a:cubicBezTo>
                  <a:pt x="5994" y="11102"/>
                  <a:pt x="6032" y="11313"/>
                  <a:pt x="6032" y="11525"/>
                </a:cubicBezTo>
                <a:cubicBezTo>
                  <a:pt x="6032" y="11694"/>
                  <a:pt x="5994" y="11863"/>
                  <a:pt x="5877" y="11990"/>
                </a:cubicBezTo>
                <a:cubicBezTo>
                  <a:pt x="5760" y="12159"/>
                  <a:pt x="5604" y="12243"/>
                  <a:pt x="5371" y="12243"/>
                </a:cubicBezTo>
                <a:cubicBezTo>
                  <a:pt x="5215" y="12243"/>
                  <a:pt x="5059" y="12159"/>
                  <a:pt x="4943" y="11990"/>
                </a:cubicBezTo>
                <a:cubicBezTo>
                  <a:pt x="4826" y="11863"/>
                  <a:pt x="4787" y="11694"/>
                  <a:pt x="4787" y="11525"/>
                </a:cubicBezTo>
                <a:cubicBezTo>
                  <a:pt x="4787" y="11313"/>
                  <a:pt x="4826" y="11102"/>
                  <a:pt x="4943" y="10975"/>
                </a:cubicBezTo>
                <a:cubicBezTo>
                  <a:pt x="5059" y="10848"/>
                  <a:pt x="5215" y="10806"/>
                  <a:pt x="5371" y="10806"/>
                </a:cubicBezTo>
                <a:close/>
                <a:moveTo>
                  <a:pt x="5371" y="13554"/>
                </a:moveTo>
                <a:cubicBezTo>
                  <a:pt x="5604" y="13554"/>
                  <a:pt x="5760" y="13638"/>
                  <a:pt x="5877" y="13765"/>
                </a:cubicBezTo>
                <a:cubicBezTo>
                  <a:pt x="5994" y="13934"/>
                  <a:pt x="6032" y="14061"/>
                  <a:pt x="6032" y="14272"/>
                </a:cubicBezTo>
                <a:cubicBezTo>
                  <a:pt x="6032" y="14484"/>
                  <a:pt x="5994" y="14653"/>
                  <a:pt x="5877" y="14780"/>
                </a:cubicBezTo>
                <a:cubicBezTo>
                  <a:pt x="5760" y="14906"/>
                  <a:pt x="5604" y="14991"/>
                  <a:pt x="5371" y="14991"/>
                </a:cubicBezTo>
                <a:cubicBezTo>
                  <a:pt x="5215" y="14991"/>
                  <a:pt x="5059" y="14906"/>
                  <a:pt x="4943" y="14780"/>
                </a:cubicBezTo>
                <a:cubicBezTo>
                  <a:pt x="4826" y="14653"/>
                  <a:pt x="4787" y="14484"/>
                  <a:pt x="4787" y="14272"/>
                </a:cubicBezTo>
                <a:cubicBezTo>
                  <a:pt x="4787" y="14061"/>
                  <a:pt x="4826" y="13934"/>
                  <a:pt x="4943" y="13765"/>
                </a:cubicBezTo>
                <a:cubicBezTo>
                  <a:pt x="5059" y="13638"/>
                  <a:pt x="5215" y="13554"/>
                  <a:pt x="5371" y="13554"/>
                </a:cubicBezTo>
                <a:close/>
                <a:moveTo>
                  <a:pt x="7784" y="6579"/>
                </a:moveTo>
                <a:cubicBezTo>
                  <a:pt x="7978" y="6579"/>
                  <a:pt x="8134" y="6621"/>
                  <a:pt x="8251" y="6790"/>
                </a:cubicBezTo>
                <a:cubicBezTo>
                  <a:pt x="8368" y="6917"/>
                  <a:pt x="8406" y="7086"/>
                  <a:pt x="8406" y="7255"/>
                </a:cubicBezTo>
                <a:cubicBezTo>
                  <a:pt x="8406" y="7467"/>
                  <a:pt x="8368" y="7636"/>
                  <a:pt x="8251" y="7763"/>
                </a:cubicBezTo>
                <a:cubicBezTo>
                  <a:pt x="8134" y="7932"/>
                  <a:pt x="7978" y="7974"/>
                  <a:pt x="7784" y="7974"/>
                </a:cubicBezTo>
                <a:cubicBezTo>
                  <a:pt x="7589" y="7974"/>
                  <a:pt x="7434" y="7932"/>
                  <a:pt x="7317" y="7763"/>
                </a:cubicBezTo>
                <a:cubicBezTo>
                  <a:pt x="7161" y="7636"/>
                  <a:pt x="7122" y="7467"/>
                  <a:pt x="7122" y="7255"/>
                </a:cubicBezTo>
                <a:cubicBezTo>
                  <a:pt x="7122" y="7086"/>
                  <a:pt x="7161" y="6917"/>
                  <a:pt x="7317" y="6790"/>
                </a:cubicBezTo>
                <a:cubicBezTo>
                  <a:pt x="7434" y="6621"/>
                  <a:pt x="7589" y="6579"/>
                  <a:pt x="7784" y="6579"/>
                </a:cubicBezTo>
                <a:close/>
                <a:moveTo>
                  <a:pt x="7784" y="9369"/>
                </a:moveTo>
                <a:cubicBezTo>
                  <a:pt x="7978" y="9369"/>
                  <a:pt x="8134" y="9453"/>
                  <a:pt x="8251" y="9580"/>
                </a:cubicBezTo>
                <a:cubicBezTo>
                  <a:pt x="8368" y="9749"/>
                  <a:pt x="8406" y="9918"/>
                  <a:pt x="8406" y="10088"/>
                </a:cubicBezTo>
                <a:cubicBezTo>
                  <a:pt x="8406" y="10299"/>
                  <a:pt x="8368" y="10468"/>
                  <a:pt x="8251" y="10595"/>
                </a:cubicBezTo>
                <a:cubicBezTo>
                  <a:pt x="8134" y="10722"/>
                  <a:pt x="7978" y="10806"/>
                  <a:pt x="7784" y="10806"/>
                </a:cubicBezTo>
                <a:cubicBezTo>
                  <a:pt x="7589" y="10806"/>
                  <a:pt x="7434" y="10722"/>
                  <a:pt x="7317" y="10595"/>
                </a:cubicBezTo>
                <a:cubicBezTo>
                  <a:pt x="7161" y="10468"/>
                  <a:pt x="7122" y="10299"/>
                  <a:pt x="7122" y="10088"/>
                </a:cubicBezTo>
                <a:cubicBezTo>
                  <a:pt x="7122" y="9918"/>
                  <a:pt x="7161" y="9749"/>
                  <a:pt x="7317" y="9580"/>
                </a:cubicBezTo>
                <a:cubicBezTo>
                  <a:pt x="7434" y="9453"/>
                  <a:pt x="7589" y="9369"/>
                  <a:pt x="7784" y="9369"/>
                </a:cubicBezTo>
                <a:close/>
                <a:moveTo>
                  <a:pt x="7784" y="12243"/>
                </a:moveTo>
                <a:cubicBezTo>
                  <a:pt x="7978" y="12243"/>
                  <a:pt x="8134" y="12286"/>
                  <a:pt x="8251" y="12412"/>
                </a:cubicBezTo>
                <a:cubicBezTo>
                  <a:pt x="8368" y="12539"/>
                  <a:pt x="8406" y="12708"/>
                  <a:pt x="8406" y="12877"/>
                </a:cubicBezTo>
                <a:cubicBezTo>
                  <a:pt x="8406" y="13089"/>
                  <a:pt x="8368" y="13300"/>
                  <a:pt x="8251" y="13427"/>
                </a:cubicBezTo>
                <a:cubicBezTo>
                  <a:pt x="8134" y="13554"/>
                  <a:pt x="7978" y="13596"/>
                  <a:pt x="7784" y="13596"/>
                </a:cubicBezTo>
                <a:cubicBezTo>
                  <a:pt x="7589" y="13596"/>
                  <a:pt x="7434" y="13554"/>
                  <a:pt x="7317" y="13427"/>
                </a:cubicBezTo>
                <a:cubicBezTo>
                  <a:pt x="7161" y="13300"/>
                  <a:pt x="7122" y="13089"/>
                  <a:pt x="7122" y="12877"/>
                </a:cubicBezTo>
                <a:cubicBezTo>
                  <a:pt x="7122" y="12708"/>
                  <a:pt x="7161" y="12539"/>
                  <a:pt x="7317" y="12412"/>
                </a:cubicBezTo>
                <a:cubicBezTo>
                  <a:pt x="7434" y="12286"/>
                  <a:pt x="7589" y="12243"/>
                  <a:pt x="7784" y="12243"/>
                </a:cubicBezTo>
                <a:close/>
                <a:moveTo>
                  <a:pt x="7784" y="15033"/>
                </a:moveTo>
                <a:cubicBezTo>
                  <a:pt x="7978" y="15033"/>
                  <a:pt x="8134" y="15118"/>
                  <a:pt x="8251" y="15244"/>
                </a:cubicBezTo>
                <a:cubicBezTo>
                  <a:pt x="8368" y="15371"/>
                  <a:pt x="8406" y="15540"/>
                  <a:pt x="8406" y="15752"/>
                </a:cubicBezTo>
                <a:cubicBezTo>
                  <a:pt x="8406" y="15921"/>
                  <a:pt x="8368" y="16090"/>
                  <a:pt x="8251" y="16259"/>
                </a:cubicBezTo>
                <a:cubicBezTo>
                  <a:pt x="8134" y="16386"/>
                  <a:pt x="7978" y="16470"/>
                  <a:pt x="7784" y="16470"/>
                </a:cubicBezTo>
                <a:cubicBezTo>
                  <a:pt x="7589" y="16470"/>
                  <a:pt x="7434" y="16386"/>
                  <a:pt x="7317" y="16259"/>
                </a:cubicBezTo>
                <a:cubicBezTo>
                  <a:pt x="7161" y="16090"/>
                  <a:pt x="7122" y="15921"/>
                  <a:pt x="7122" y="15752"/>
                </a:cubicBezTo>
                <a:cubicBezTo>
                  <a:pt x="7122" y="15540"/>
                  <a:pt x="7161" y="15371"/>
                  <a:pt x="7317" y="15244"/>
                </a:cubicBezTo>
                <a:cubicBezTo>
                  <a:pt x="7434" y="15118"/>
                  <a:pt x="7589" y="15033"/>
                  <a:pt x="7784" y="15033"/>
                </a:cubicBezTo>
                <a:close/>
                <a:moveTo>
                  <a:pt x="7784" y="17823"/>
                </a:moveTo>
                <a:cubicBezTo>
                  <a:pt x="7978" y="17823"/>
                  <a:pt x="8134" y="17908"/>
                  <a:pt x="8251" y="18034"/>
                </a:cubicBezTo>
                <a:cubicBezTo>
                  <a:pt x="8368" y="18161"/>
                  <a:pt x="8406" y="18330"/>
                  <a:pt x="8406" y="18542"/>
                </a:cubicBezTo>
                <a:cubicBezTo>
                  <a:pt x="8406" y="18753"/>
                  <a:pt x="8368" y="18922"/>
                  <a:pt x="8251" y="19049"/>
                </a:cubicBezTo>
                <a:cubicBezTo>
                  <a:pt x="8134" y="19218"/>
                  <a:pt x="7978" y="19260"/>
                  <a:pt x="7784" y="19260"/>
                </a:cubicBezTo>
                <a:cubicBezTo>
                  <a:pt x="7589" y="19260"/>
                  <a:pt x="7434" y="19218"/>
                  <a:pt x="7317" y="19049"/>
                </a:cubicBezTo>
                <a:cubicBezTo>
                  <a:pt x="7161" y="18922"/>
                  <a:pt x="7122" y="18753"/>
                  <a:pt x="7122" y="18542"/>
                </a:cubicBezTo>
                <a:cubicBezTo>
                  <a:pt x="7122" y="18330"/>
                  <a:pt x="7161" y="18161"/>
                  <a:pt x="7317" y="18034"/>
                </a:cubicBezTo>
                <a:cubicBezTo>
                  <a:pt x="7434" y="17908"/>
                  <a:pt x="7589" y="17823"/>
                  <a:pt x="7784" y="17823"/>
                </a:cubicBezTo>
                <a:close/>
                <a:moveTo>
                  <a:pt x="10158" y="12243"/>
                </a:moveTo>
                <a:cubicBezTo>
                  <a:pt x="9963" y="12243"/>
                  <a:pt x="9808" y="12159"/>
                  <a:pt x="9691" y="11990"/>
                </a:cubicBezTo>
                <a:cubicBezTo>
                  <a:pt x="9574" y="11863"/>
                  <a:pt x="9496" y="11694"/>
                  <a:pt x="9496" y="11525"/>
                </a:cubicBezTo>
                <a:cubicBezTo>
                  <a:pt x="9496" y="11313"/>
                  <a:pt x="9574" y="11102"/>
                  <a:pt x="9691" y="10975"/>
                </a:cubicBezTo>
                <a:cubicBezTo>
                  <a:pt x="9808" y="10848"/>
                  <a:pt x="9963" y="10806"/>
                  <a:pt x="10158" y="10806"/>
                </a:cubicBezTo>
                <a:cubicBezTo>
                  <a:pt x="10352" y="10806"/>
                  <a:pt x="10508" y="10848"/>
                  <a:pt x="10625" y="10975"/>
                </a:cubicBezTo>
                <a:cubicBezTo>
                  <a:pt x="10742" y="11102"/>
                  <a:pt x="10819" y="11313"/>
                  <a:pt x="10819" y="11525"/>
                </a:cubicBezTo>
                <a:cubicBezTo>
                  <a:pt x="10819" y="11694"/>
                  <a:pt x="10742" y="11863"/>
                  <a:pt x="10625" y="11990"/>
                </a:cubicBezTo>
                <a:cubicBezTo>
                  <a:pt x="10508" y="12159"/>
                  <a:pt x="10352" y="12243"/>
                  <a:pt x="10158" y="12243"/>
                </a:cubicBezTo>
                <a:close/>
                <a:moveTo>
                  <a:pt x="10819" y="14315"/>
                </a:moveTo>
                <a:cubicBezTo>
                  <a:pt x="10819" y="14484"/>
                  <a:pt x="10742" y="14653"/>
                  <a:pt x="10625" y="14822"/>
                </a:cubicBezTo>
                <a:cubicBezTo>
                  <a:pt x="10508" y="14949"/>
                  <a:pt x="10352" y="15033"/>
                  <a:pt x="10158" y="15033"/>
                </a:cubicBezTo>
                <a:cubicBezTo>
                  <a:pt x="9963" y="15033"/>
                  <a:pt x="9808" y="14949"/>
                  <a:pt x="9691" y="14822"/>
                </a:cubicBezTo>
                <a:cubicBezTo>
                  <a:pt x="9574" y="14653"/>
                  <a:pt x="9496" y="14484"/>
                  <a:pt x="9496" y="14315"/>
                </a:cubicBezTo>
                <a:cubicBezTo>
                  <a:pt x="9496" y="14145"/>
                  <a:pt x="9574" y="13976"/>
                  <a:pt x="9691" y="13807"/>
                </a:cubicBezTo>
                <a:cubicBezTo>
                  <a:pt x="9808" y="13680"/>
                  <a:pt x="9963" y="13596"/>
                  <a:pt x="10158" y="13596"/>
                </a:cubicBezTo>
                <a:cubicBezTo>
                  <a:pt x="10352" y="13596"/>
                  <a:pt x="10508" y="13680"/>
                  <a:pt x="10625" y="13807"/>
                </a:cubicBezTo>
                <a:cubicBezTo>
                  <a:pt x="10742" y="13976"/>
                  <a:pt x="10819" y="14145"/>
                  <a:pt x="10819" y="14315"/>
                </a:cubicBezTo>
                <a:close/>
                <a:moveTo>
                  <a:pt x="10547" y="7509"/>
                </a:moveTo>
                <a:cubicBezTo>
                  <a:pt x="10742" y="7509"/>
                  <a:pt x="10897" y="7551"/>
                  <a:pt x="11053" y="7720"/>
                </a:cubicBezTo>
                <a:cubicBezTo>
                  <a:pt x="11170" y="7847"/>
                  <a:pt x="11209" y="8016"/>
                  <a:pt x="11209" y="8228"/>
                </a:cubicBezTo>
                <a:cubicBezTo>
                  <a:pt x="11209" y="8397"/>
                  <a:pt x="11170" y="8566"/>
                  <a:pt x="11053" y="8693"/>
                </a:cubicBezTo>
                <a:cubicBezTo>
                  <a:pt x="10897" y="8862"/>
                  <a:pt x="10742" y="8946"/>
                  <a:pt x="10547" y="8946"/>
                </a:cubicBezTo>
                <a:cubicBezTo>
                  <a:pt x="10391" y="8946"/>
                  <a:pt x="10236" y="8862"/>
                  <a:pt x="10119" y="8693"/>
                </a:cubicBezTo>
                <a:cubicBezTo>
                  <a:pt x="10002" y="8566"/>
                  <a:pt x="9963" y="8397"/>
                  <a:pt x="9963" y="8228"/>
                </a:cubicBezTo>
                <a:cubicBezTo>
                  <a:pt x="9963" y="8016"/>
                  <a:pt x="10002" y="7847"/>
                  <a:pt x="10119" y="7720"/>
                </a:cubicBezTo>
                <a:cubicBezTo>
                  <a:pt x="10236" y="7551"/>
                  <a:pt x="10391" y="7509"/>
                  <a:pt x="10547" y="7509"/>
                </a:cubicBezTo>
                <a:close/>
                <a:moveTo>
                  <a:pt x="10547" y="16893"/>
                </a:moveTo>
                <a:cubicBezTo>
                  <a:pt x="10742" y="16893"/>
                  <a:pt x="10897" y="16978"/>
                  <a:pt x="11053" y="17104"/>
                </a:cubicBezTo>
                <a:cubicBezTo>
                  <a:pt x="11170" y="17231"/>
                  <a:pt x="11209" y="17400"/>
                  <a:pt x="11209" y="17612"/>
                </a:cubicBezTo>
                <a:cubicBezTo>
                  <a:pt x="11209" y="17823"/>
                  <a:pt x="11170" y="17950"/>
                  <a:pt x="11053" y="18077"/>
                </a:cubicBezTo>
                <a:cubicBezTo>
                  <a:pt x="10897" y="18203"/>
                  <a:pt x="10742" y="18288"/>
                  <a:pt x="10547" y="18288"/>
                </a:cubicBezTo>
                <a:cubicBezTo>
                  <a:pt x="10391" y="18288"/>
                  <a:pt x="10236" y="18203"/>
                  <a:pt x="10119" y="18077"/>
                </a:cubicBezTo>
                <a:cubicBezTo>
                  <a:pt x="10002" y="17950"/>
                  <a:pt x="9963" y="17823"/>
                  <a:pt x="9963" y="17612"/>
                </a:cubicBezTo>
                <a:cubicBezTo>
                  <a:pt x="9963" y="17400"/>
                  <a:pt x="10002" y="17231"/>
                  <a:pt x="10119" y="17104"/>
                </a:cubicBezTo>
                <a:cubicBezTo>
                  <a:pt x="10236" y="16978"/>
                  <a:pt x="10391" y="16893"/>
                  <a:pt x="10547" y="16893"/>
                </a:cubicBezTo>
                <a:close/>
                <a:moveTo>
                  <a:pt x="12337" y="10806"/>
                </a:moveTo>
                <a:cubicBezTo>
                  <a:pt x="12143" y="10806"/>
                  <a:pt x="11987" y="10722"/>
                  <a:pt x="11870" y="10595"/>
                </a:cubicBezTo>
                <a:cubicBezTo>
                  <a:pt x="11754" y="10468"/>
                  <a:pt x="11676" y="10299"/>
                  <a:pt x="11676" y="10088"/>
                </a:cubicBezTo>
                <a:cubicBezTo>
                  <a:pt x="11676" y="9918"/>
                  <a:pt x="11754" y="9749"/>
                  <a:pt x="11870" y="9580"/>
                </a:cubicBezTo>
                <a:cubicBezTo>
                  <a:pt x="11987" y="9453"/>
                  <a:pt x="12143" y="9369"/>
                  <a:pt x="12337" y="9369"/>
                </a:cubicBezTo>
                <a:cubicBezTo>
                  <a:pt x="12493" y="9369"/>
                  <a:pt x="12649" y="9453"/>
                  <a:pt x="12765" y="9580"/>
                </a:cubicBezTo>
                <a:cubicBezTo>
                  <a:pt x="12921" y="9749"/>
                  <a:pt x="12999" y="9918"/>
                  <a:pt x="12999" y="10088"/>
                </a:cubicBezTo>
                <a:cubicBezTo>
                  <a:pt x="12999" y="10299"/>
                  <a:pt x="12921" y="10468"/>
                  <a:pt x="12765" y="10595"/>
                </a:cubicBezTo>
                <a:cubicBezTo>
                  <a:pt x="12649" y="10722"/>
                  <a:pt x="12493" y="10806"/>
                  <a:pt x="12337" y="10806"/>
                </a:cubicBezTo>
                <a:close/>
                <a:moveTo>
                  <a:pt x="12337" y="15033"/>
                </a:moveTo>
                <a:cubicBezTo>
                  <a:pt x="12493" y="15033"/>
                  <a:pt x="12649" y="15118"/>
                  <a:pt x="12765" y="15244"/>
                </a:cubicBezTo>
                <a:cubicBezTo>
                  <a:pt x="12921" y="15371"/>
                  <a:pt x="12999" y="15540"/>
                  <a:pt x="12999" y="15752"/>
                </a:cubicBezTo>
                <a:cubicBezTo>
                  <a:pt x="12999" y="15921"/>
                  <a:pt x="12921" y="16090"/>
                  <a:pt x="12765" y="16259"/>
                </a:cubicBezTo>
                <a:cubicBezTo>
                  <a:pt x="12649" y="16386"/>
                  <a:pt x="12493" y="16470"/>
                  <a:pt x="12337" y="16470"/>
                </a:cubicBezTo>
                <a:cubicBezTo>
                  <a:pt x="12143" y="16470"/>
                  <a:pt x="11987" y="16386"/>
                  <a:pt x="11870" y="16259"/>
                </a:cubicBezTo>
                <a:cubicBezTo>
                  <a:pt x="11754" y="16090"/>
                  <a:pt x="11676" y="15921"/>
                  <a:pt x="11676" y="15752"/>
                </a:cubicBezTo>
                <a:cubicBezTo>
                  <a:pt x="11676" y="15540"/>
                  <a:pt x="11754" y="15371"/>
                  <a:pt x="11870" y="15244"/>
                </a:cubicBezTo>
                <a:cubicBezTo>
                  <a:pt x="11987" y="15118"/>
                  <a:pt x="12143" y="15033"/>
                  <a:pt x="12337" y="15033"/>
                </a:cubicBezTo>
                <a:close/>
                <a:moveTo>
                  <a:pt x="13194" y="12243"/>
                </a:moveTo>
                <a:cubicBezTo>
                  <a:pt x="13349" y="12243"/>
                  <a:pt x="13505" y="12286"/>
                  <a:pt x="13661" y="12412"/>
                </a:cubicBezTo>
                <a:cubicBezTo>
                  <a:pt x="13777" y="12539"/>
                  <a:pt x="13855" y="12708"/>
                  <a:pt x="13855" y="12877"/>
                </a:cubicBezTo>
                <a:cubicBezTo>
                  <a:pt x="13855" y="13089"/>
                  <a:pt x="13777" y="13300"/>
                  <a:pt x="13661" y="13427"/>
                </a:cubicBezTo>
                <a:cubicBezTo>
                  <a:pt x="13505" y="13554"/>
                  <a:pt x="13349" y="13596"/>
                  <a:pt x="13194" y="13596"/>
                </a:cubicBezTo>
                <a:cubicBezTo>
                  <a:pt x="13038" y="13596"/>
                  <a:pt x="12882" y="13554"/>
                  <a:pt x="12726" y="13427"/>
                </a:cubicBezTo>
                <a:cubicBezTo>
                  <a:pt x="12610" y="13300"/>
                  <a:pt x="12532" y="13089"/>
                  <a:pt x="12532" y="12877"/>
                </a:cubicBezTo>
                <a:cubicBezTo>
                  <a:pt x="12532" y="12708"/>
                  <a:pt x="12610" y="12539"/>
                  <a:pt x="12726" y="12412"/>
                </a:cubicBezTo>
                <a:cubicBezTo>
                  <a:pt x="12882" y="12286"/>
                  <a:pt x="13038" y="12243"/>
                  <a:pt x="13194" y="12243"/>
                </a:cubicBezTo>
                <a:close/>
                <a:moveTo>
                  <a:pt x="17708" y="7509"/>
                </a:moveTo>
                <a:cubicBezTo>
                  <a:pt x="17903" y="7509"/>
                  <a:pt x="18097" y="7551"/>
                  <a:pt x="18214" y="7594"/>
                </a:cubicBezTo>
                <a:cubicBezTo>
                  <a:pt x="18370" y="7678"/>
                  <a:pt x="18525" y="7805"/>
                  <a:pt x="18642" y="7932"/>
                </a:cubicBezTo>
                <a:cubicBezTo>
                  <a:pt x="18759" y="8059"/>
                  <a:pt x="18837" y="8185"/>
                  <a:pt x="18915" y="8354"/>
                </a:cubicBezTo>
                <a:cubicBezTo>
                  <a:pt x="18992" y="8566"/>
                  <a:pt x="19031" y="8735"/>
                  <a:pt x="19031" y="8946"/>
                </a:cubicBezTo>
                <a:cubicBezTo>
                  <a:pt x="19031" y="9115"/>
                  <a:pt x="18992" y="9284"/>
                  <a:pt x="18915" y="9453"/>
                </a:cubicBezTo>
                <a:cubicBezTo>
                  <a:pt x="18837" y="9623"/>
                  <a:pt x="18759" y="9749"/>
                  <a:pt x="18642" y="9918"/>
                </a:cubicBezTo>
                <a:cubicBezTo>
                  <a:pt x="18525" y="10045"/>
                  <a:pt x="18370" y="10130"/>
                  <a:pt x="18214" y="10172"/>
                </a:cubicBezTo>
                <a:cubicBezTo>
                  <a:pt x="18097" y="10257"/>
                  <a:pt x="17903" y="10299"/>
                  <a:pt x="17708" y="10299"/>
                </a:cubicBezTo>
                <a:cubicBezTo>
                  <a:pt x="17514" y="10299"/>
                  <a:pt x="17358" y="10257"/>
                  <a:pt x="17202" y="10172"/>
                </a:cubicBezTo>
                <a:cubicBezTo>
                  <a:pt x="17046" y="10130"/>
                  <a:pt x="16930" y="10045"/>
                  <a:pt x="16774" y="9918"/>
                </a:cubicBezTo>
                <a:cubicBezTo>
                  <a:pt x="16696" y="9749"/>
                  <a:pt x="16618" y="9623"/>
                  <a:pt x="16541" y="9453"/>
                </a:cubicBezTo>
                <a:cubicBezTo>
                  <a:pt x="16463" y="9284"/>
                  <a:pt x="16424" y="9115"/>
                  <a:pt x="16424" y="8946"/>
                </a:cubicBezTo>
                <a:cubicBezTo>
                  <a:pt x="16424" y="8735"/>
                  <a:pt x="16463" y="8566"/>
                  <a:pt x="16541" y="8354"/>
                </a:cubicBezTo>
                <a:cubicBezTo>
                  <a:pt x="16618" y="8185"/>
                  <a:pt x="16696" y="8059"/>
                  <a:pt x="16774" y="7932"/>
                </a:cubicBezTo>
                <a:cubicBezTo>
                  <a:pt x="16930" y="7805"/>
                  <a:pt x="17046" y="7678"/>
                  <a:pt x="17202" y="7594"/>
                </a:cubicBezTo>
                <a:cubicBezTo>
                  <a:pt x="17358" y="7551"/>
                  <a:pt x="17514" y="7509"/>
                  <a:pt x="17708" y="7509"/>
                </a:cubicBezTo>
                <a:close/>
                <a:moveTo>
                  <a:pt x="17708" y="11313"/>
                </a:moveTo>
                <a:cubicBezTo>
                  <a:pt x="17903" y="11313"/>
                  <a:pt x="18097" y="11313"/>
                  <a:pt x="18214" y="11398"/>
                </a:cubicBezTo>
                <a:cubicBezTo>
                  <a:pt x="18370" y="11482"/>
                  <a:pt x="18525" y="11567"/>
                  <a:pt x="18642" y="11694"/>
                </a:cubicBezTo>
                <a:cubicBezTo>
                  <a:pt x="18759" y="11778"/>
                  <a:pt x="18837" y="11947"/>
                  <a:pt x="18915" y="12117"/>
                </a:cubicBezTo>
                <a:cubicBezTo>
                  <a:pt x="18992" y="12286"/>
                  <a:pt x="19031" y="12497"/>
                  <a:pt x="19031" y="12666"/>
                </a:cubicBezTo>
                <a:cubicBezTo>
                  <a:pt x="19031" y="12835"/>
                  <a:pt x="18992" y="13046"/>
                  <a:pt x="18915" y="13216"/>
                </a:cubicBezTo>
                <a:cubicBezTo>
                  <a:pt x="18837" y="13385"/>
                  <a:pt x="18759" y="13554"/>
                  <a:pt x="18642" y="13638"/>
                </a:cubicBezTo>
                <a:cubicBezTo>
                  <a:pt x="18525" y="13807"/>
                  <a:pt x="18370" y="13934"/>
                  <a:pt x="18214" y="13976"/>
                </a:cubicBezTo>
                <a:cubicBezTo>
                  <a:pt x="18097" y="14061"/>
                  <a:pt x="17903" y="14103"/>
                  <a:pt x="17708" y="14103"/>
                </a:cubicBezTo>
                <a:cubicBezTo>
                  <a:pt x="17514" y="14103"/>
                  <a:pt x="17358" y="14061"/>
                  <a:pt x="17202" y="13976"/>
                </a:cubicBezTo>
                <a:cubicBezTo>
                  <a:pt x="17046" y="13934"/>
                  <a:pt x="16930" y="13807"/>
                  <a:pt x="16774" y="13638"/>
                </a:cubicBezTo>
                <a:cubicBezTo>
                  <a:pt x="16696" y="13554"/>
                  <a:pt x="16618" y="13385"/>
                  <a:pt x="16541" y="13216"/>
                </a:cubicBezTo>
                <a:cubicBezTo>
                  <a:pt x="16463" y="13046"/>
                  <a:pt x="16424" y="12835"/>
                  <a:pt x="16424" y="12666"/>
                </a:cubicBezTo>
                <a:cubicBezTo>
                  <a:pt x="16424" y="12497"/>
                  <a:pt x="16463" y="12286"/>
                  <a:pt x="16541" y="12117"/>
                </a:cubicBezTo>
                <a:cubicBezTo>
                  <a:pt x="16618" y="11947"/>
                  <a:pt x="16696" y="11778"/>
                  <a:pt x="16774" y="11694"/>
                </a:cubicBezTo>
                <a:cubicBezTo>
                  <a:pt x="16930" y="11567"/>
                  <a:pt x="17046" y="11482"/>
                  <a:pt x="17202" y="11398"/>
                </a:cubicBezTo>
                <a:cubicBezTo>
                  <a:pt x="17358" y="11313"/>
                  <a:pt x="17514" y="11313"/>
                  <a:pt x="17708" y="11313"/>
                </a:cubicBezTo>
                <a:close/>
                <a:moveTo>
                  <a:pt x="17708" y="9369"/>
                </a:moveTo>
                <a:cubicBezTo>
                  <a:pt x="17825" y="9369"/>
                  <a:pt x="17942" y="9327"/>
                  <a:pt x="18019" y="9242"/>
                </a:cubicBezTo>
                <a:cubicBezTo>
                  <a:pt x="18097" y="9158"/>
                  <a:pt x="18136" y="9031"/>
                  <a:pt x="18136" y="8946"/>
                </a:cubicBezTo>
                <a:cubicBezTo>
                  <a:pt x="18136" y="8777"/>
                  <a:pt x="18097" y="8650"/>
                  <a:pt x="18019" y="8566"/>
                </a:cubicBezTo>
                <a:cubicBezTo>
                  <a:pt x="17942" y="8481"/>
                  <a:pt x="17825" y="8439"/>
                  <a:pt x="17708" y="8439"/>
                </a:cubicBezTo>
                <a:cubicBezTo>
                  <a:pt x="17591" y="8439"/>
                  <a:pt x="17514" y="8481"/>
                  <a:pt x="17436" y="8566"/>
                </a:cubicBezTo>
                <a:cubicBezTo>
                  <a:pt x="17319" y="8650"/>
                  <a:pt x="17280" y="8777"/>
                  <a:pt x="17280" y="8946"/>
                </a:cubicBezTo>
                <a:cubicBezTo>
                  <a:pt x="17280" y="9031"/>
                  <a:pt x="17319" y="9158"/>
                  <a:pt x="17436" y="9242"/>
                </a:cubicBezTo>
                <a:cubicBezTo>
                  <a:pt x="17514" y="9327"/>
                  <a:pt x="17591" y="9369"/>
                  <a:pt x="17708" y="9369"/>
                </a:cubicBezTo>
                <a:close/>
                <a:moveTo>
                  <a:pt x="17708" y="13173"/>
                </a:moveTo>
                <a:cubicBezTo>
                  <a:pt x="17825" y="13173"/>
                  <a:pt x="17942" y="13131"/>
                  <a:pt x="18019" y="13046"/>
                </a:cubicBezTo>
                <a:cubicBezTo>
                  <a:pt x="18097" y="12920"/>
                  <a:pt x="18136" y="12835"/>
                  <a:pt x="18136" y="12666"/>
                </a:cubicBezTo>
                <a:cubicBezTo>
                  <a:pt x="18136" y="12539"/>
                  <a:pt x="18097" y="12455"/>
                  <a:pt x="18019" y="12370"/>
                </a:cubicBezTo>
                <a:cubicBezTo>
                  <a:pt x="17942" y="12286"/>
                  <a:pt x="17825" y="12243"/>
                  <a:pt x="17708" y="12243"/>
                </a:cubicBezTo>
                <a:cubicBezTo>
                  <a:pt x="17591" y="12243"/>
                  <a:pt x="17514" y="12286"/>
                  <a:pt x="17436" y="12370"/>
                </a:cubicBezTo>
                <a:cubicBezTo>
                  <a:pt x="17319" y="12455"/>
                  <a:pt x="17280" y="12539"/>
                  <a:pt x="17280" y="12666"/>
                </a:cubicBezTo>
                <a:cubicBezTo>
                  <a:pt x="17280" y="12835"/>
                  <a:pt x="17319" y="12920"/>
                  <a:pt x="17436" y="13046"/>
                </a:cubicBezTo>
                <a:cubicBezTo>
                  <a:pt x="17514" y="13131"/>
                  <a:pt x="17591" y="13173"/>
                  <a:pt x="17708" y="1317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0" name="Shape 3796">
            <a:extLst>
              <a:ext uri="{FF2B5EF4-FFF2-40B4-BE49-F238E27FC236}">
                <a16:creationId xmlns:a16="http://schemas.microsoft.com/office/drawing/2014/main" id="{1038AF04-E78B-4D08-9070-0A01E90BC42F}"/>
              </a:ext>
            </a:extLst>
          </p:cNvPr>
          <p:cNvSpPr/>
          <p:nvPr/>
        </p:nvSpPr>
        <p:spPr>
          <a:xfrm>
            <a:off x="21693185" y="3044813"/>
            <a:ext cx="789405" cy="757255"/>
          </a:xfrm>
          <a:custGeom>
            <a:avLst/>
            <a:gdLst/>
            <a:ahLst/>
            <a:cxnLst>
              <a:cxn ang="0">
                <a:pos x="wd2" y="hd2"/>
              </a:cxn>
              <a:cxn ang="5400000">
                <a:pos x="wd2" y="hd2"/>
              </a:cxn>
              <a:cxn ang="10800000">
                <a:pos x="wd2" y="hd2"/>
              </a:cxn>
              <a:cxn ang="16200000">
                <a:pos x="wd2" y="hd2"/>
              </a:cxn>
            </a:cxnLst>
            <a:rect l="0" t="0" r="r" b="b"/>
            <a:pathLst>
              <a:path w="21600" h="21600" extrusionOk="0">
                <a:moveTo>
                  <a:pt x="21152" y="4320"/>
                </a:moveTo>
                <a:cubicBezTo>
                  <a:pt x="21264" y="4320"/>
                  <a:pt x="21376" y="4359"/>
                  <a:pt x="21451" y="4437"/>
                </a:cubicBezTo>
                <a:cubicBezTo>
                  <a:pt x="21563" y="4554"/>
                  <a:pt x="21600" y="4631"/>
                  <a:pt x="21600" y="4787"/>
                </a:cubicBezTo>
                <a:cubicBezTo>
                  <a:pt x="21600" y="17708"/>
                  <a:pt x="21600" y="17708"/>
                  <a:pt x="21600" y="17708"/>
                </a:cubicBezTo>
                <a:cubicBezTo>
                  <a:pt x="21600" y="17825"/>
                  <a:pt x="21563" y="17942"/>
                  <a:pt x="21451" y="18019"/>
                </a:cubicBezTo>
                <a:cubicBezTo>
                  <a:pt x="21376" y="18136"/>
                  <a:pt x="21264" y="18175"/>
                  <a:pt x="21152" y="18175"/>
                </a:cubicBezTo>
                <a:cubicBezTo>
                  <a:pt x="16592" y="18175"/>
                  <a:pt x="16592" y="18175"/>
                  <a:pt x="16592" y="18175"/>
                </a:cubicBezTo>
                <a:cubicBezTo>
                  <a:pt x="16592" y="21600"/>
                  <a:pt x="16592" y="21600"/>
                  <a:pt x="16592" y="21600"/>
                </a:cubicBezTo>
                <a:cubicBezTo>
                  <a:pt x="5008" y="21600"/>
                  <a:pt x="5008" y="21600"/>
                  <a:pt x="5008" y="21600"/>
                </a:cubicBezTo>
                <a:cubicBezTo>
                  <a:pt x="5008" y="18175"/>
                  <a:pt x="5008" y="18175"/>
                  <a:pt x="5008" y="18175"/>
                </a:cubicBezTo>
                <a:cubicBezTo>
                  <a:pt x="411" y="18175"/>
                  <a:pt x="411" y="18175"/>
                  <a:pt x="411" y="18175"/>
                </a:cubicBezTo>
                <a:cubicBezTo>
                  <a:pt x="299" y="18175"/>
                  <a:pt x="187" y="18136"/>
                  <a:pt x="112" y="18019"/>
                </a:cubicBezTo>
                <a:cubicBezTo>
                  <a:pt x="37" y="17942"/>
                  <a:pt x="0" y="17825"/>
                  <a:pt x="0" y="17708"/>
                </a:cubicBezTo>
                <a:cubicBezTo>
                  <a:pt x="0" y="4787"/>
                  <a:pt x="0" y="4787"/>
                  <a:pt x="0" y="4787"/>
                </a:cubicBezTo>
                <a:cubicBezTo>
                  <a:pt x="0" y="4631"/>
                  <a:pt x="37" y="4554"/>
                  <a:pt x="112" y="4437"/>
                </a:cubicBezTo>
                <a:cubicBezTo>
                  <a:pt x="187" y="4359"/>
                  <a:pt x="299" y="4320"/>
                  <a:pt x="411" y="4320"/>
                </a:cubicBezTo>
                <a:cubicBezTo>
                  <a:pt x="5008" y="4320"/>
                  <a:pt x="5008" y="4320"/>
                  <a:pt x="5008" y="4320"/>
                </a:cubicBezTo>
                <a:cubicBezTo>
                  <a:pt x="5008" y="0"/>
                  <a:pt x="5008" y="0"/>
                  <a:pt x="5008" y="0"/>
                </a:cubicBezTo>
                <a:cubicBezTo>
                  <a:pt x="16592" y="0"/>
                  <a:pt x="16592" y="0"/>
                  <a:pt x="16592" y="0"/>
                </a:cubicBezTo>
                <a:cubicBezTo>
                  <a:pt x="16592" y="4320"/>
                  <a:pt x="16592" y="4320"/>
                  <a:pt x="16592" y="4320"/>
                </a:cubicBezTo>
                <a:lnTo>
                  <a:pt x="21152" y="4320"/>
                </a:lnTo>
                <a:close/>
                <a:moveTo>
                  <a:pt x="20778" y="17280"/>
                </a:moveTo>
                <a:cubicBezTo>
                  <a:pt x="20778" y="5176"/>
                  <a:pt x="20778" y="5176"/>
                  <a:pt x="20778" y="5176"/>
                </a:cubicBezTo>
                <a:cubicBezTo>
                  <a:pt x="822" y="5176"/>
                  <a:pt x="822" y="5176"/>
                  <a:pt x="822" y="5176"/>
                </a:cubicBezTo>
                <a:cubicBezTo>
                  <a:pt x="822" y="17280"/>
                  <a:pt x="822" y="17280"/>
                  <a:pt x="822" y="17280"/>
                </a:cubicBezTo>
                <a:cubicBezTo>
                  <a:pt x="5008" y="17280"/>
                  <a:pt x="5008" y="17280"/>
                  <a:pt x="5008" y="17280"/>
                </a:cubicBezTo>
                <a:cubicBezTo>
                  <a:pt x="5008" y="12143"/>
                  <a:pt x="5008" y="12143"/>
                  <a:pt x="5008" y="12143"/>
                </a:cubicBezTo>
                <a:cubicBezTo>
                  <a:pt x="16592" y="12143"/>
                  <a:pt x="16592" y="12143"/>
                  <a:pt x="16592" y="12143"/>
                </a:cubicBezTo>
                <a:cubicBezTo>
                  <a:pt x="16592" y="17280"/>
                  <a:pt x="16592" y="17280"/>
                  <a:pt x="16592" y="17280"/>
                </a:cubicBezTo>
                <a:lnTo>
                  <a:pt x="20778" y="17280"/>
                </a:lnTo>
                <a:close/>
                <a:moveTo>
                  <a:pt x="4185" y="7784"/>
                </a:moveTo>
                <a:cubicBezTo>
                  <a:pt x="4410" y="7784"/>
                  <a:pt x="4597" y="7862"/>
                  <a:pt x="4746" y="8017"/>
                </a:cubicBezTo>
                <a:cubicBezTo>
                  <a:pt x="4933" y="8212"/>
                  <a:pt x="5008" y="8406"/>
                  <a:pt x="5008" y="8640"/>
                </a:cubicBezTo>
                <a:cubicBezTo>
                  <a:pt x="5008" y="8874"/>
                  <a:pt x="4933" y="9068"/>
                  <a:pt x="4746" y="9224"/>
                </a:cubicBezTo>
                <a:cubicBezTo>
                  <a:pt x="4597" y="9418"/>
                  <a:pt x="4410" y="9496"/>
                  <a:pt x="4185" y="9496"/>
                </a:cubicBezTo>
                <a:cubicBezTo>
                  <a:pt x="3924" y="9496"/>
                  <a:pt x="3700" y="9418"/>
                  <a:pt x="3550" y="9224"/>
                </a:cubicBezTo>
                <a:cubicBezTo>
                  <a:pt x="3363" y="9068"/>
                  <a:pt x="3289" y="8874"/>
                  <a:pt x="3289" y="8640"/>
                </a:cubicBezTo>
                <a:cubicBezTo>
                  <a:pt x="3289" y="8406"/>
                  <a:pt x="3363" y="8212"/>
                  <a:pt x="3550" y="8017"/>
                </a:cubicBezTo>
                <a:cubicBezTo>
                  <a:pt x="3700" y="7862"/>
                  <a:pt x="3924" y="7784"/>
                  <a:pt x="4185" y="7784"/>
                </a:cubicBezTo>
                <a:close/>
                <a:moveTo>
                  <a:pt x="5830" y="895"/>
                </a:moveTo>
                <a:cubicBezTo>
                  <a:pt x="5830" y="4320"/>
                  <a:pt x="5830" y="4320"/>
                  <a:pt x="5830" y="4320"/>
                </a:cubicBezTo>
                <a:cubicBezTo>
                  <a:pt x="15733" y="4320"/>
                  <a:pt x="15733" y="4320"/>
                  <a:pt x="15733" y="4320"/>
                </a:cubicBezTo>
                <a:cubicBezTo>
                  <a:pt x="15733" y="895"/>
                  <a:pt x="15733" y="895"/>
                  <a:pt x="15733" y="895"/>
                </a:cubicBezTo>
                <a:lnTo>
                  <a:pt x="5830" y="895"/>
                </a:lnTo>
                <a:close/>
                <a:moveTo>
                  <a:pt x="6652" y="7784"/>
                </a:moveTo>
                <a:cubicBezTo>
                  <a:pt x="6876" y="7784"/>
                  <a:pt x="7063" y="7862"/>
                  <a:pt x="7250" y="8017"/>
                </a:cubicBezTo>
                <a:cubicBezTo>
                  <a:pt x="7399" y="8212"/>
                  <a:pt x="7474" y="8406"/>
                  <a:pt x="7474" y="8640"/>
                </a:cubicBezTo>
                <a:cubicBezTo>
                  <a:pt x="7474" y="8874"/>
                  <a:pt x="7399" y="9068"/>
                  <a:pt x="7250" y="9224"/>
                </a:cubicBezTo>
                <a:cubicBezTo>
                  <a:pt x="7063" y="9418"/>
                  <a:pt x="6876" y="9496"/>
                  <a:pt x="6652" y="9496"/>
                </a:cubicBezTo>
                <a:cubicBezTo>
                  <a:pt x="6428" y="9496"/>
                  <a:pt x="6241" y="9418"/>
                  <a:pt x="6054" y="9224"/>
                </a:cubicBezTo>
                <a:cubicBezTo>
                  <a:pt x="5904" y="9068"/>
                  <a:pt x="5830" y="8874"/>
                  <a:pt x="5830" y="8640"/>
                </a:cubicBezTo>
                <a:cubicBezTo>
                  <a:pt x="5830" y="8406"/>
                  <a:pt x="5904" y="8212"/>
                  <a:pt x="6054" y="8017"/>
                </a:cubicBezTo>
                <a:cubicBezTo>
                  <a:pt x="6241" y="7862"/>
                  <a:pt x="6428" y="7784"/>
                  <a:pt x="6652" y="7784"/>
                </a:cubicBezTo>
                <a:close/>
                <a:moveTo>
                  <a:pt x="15733" y="20744"/>
                </a:moveTo>
                <a:cubicBezTo>
                  <a:pt x="15733" y="12999"/>
                  <a:pt x="15733" y="12999"/>
                  <a:pt x="15733" y="12999"/>
                </a:cubicBezTo>
                <a:cubicBezTo>
                  <a:pt x="5830" y="12999"/>
                  <a:pt x="5830" y="12999"/>
                  <a:pt x="5830" y="12999"/>
                </a:cubicBezTo>
                <a:cubicBezTo>
                  <a:pt x="5830" y="20744"/>
                  <a:pt x="5830" y="20744"/>
                  <a:pt x="5830" y="20744"/>
                </a:cubicBezTo>
                <a:lnTo>
                  <a:pt x="15733" y="2074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1" name="Shape 3797">
            <a:extLst>
              <a:ext uri="{FF2B5EF4-FFF2-40B4-BE49-F238E27FC236}">
                <a16:creationId xmlns:a16="http://schemas.microsoft.com/office/drawing/2014/main" id="{E90F179F-8DC2-44C5-AB73-2EC37CF9E473}"/>
              </a:ext>
            </a:extLst>
          </p:cNvPr>
          <p:cNvSpPr/>
          <p:nvPr/>
        </p:nvSpPr>
        <p:spPr>
          <a:xfrm>
            <a:off x="23526974" y="3182334"/>
            <a:ext cx="850126" cy="482217"/>
          </a:xfrm>
          <a:custGeom>
            <a:avLst/>
            <a:gdLst/>
            <a:ahLst/>
            <a:cxnLst>
              <a:cxn ang="0">
                <a:pos x="wd2" y="hd2"/>
              </a:cxn>
              <a:cxn ang="5400000">
                <a:pos x="wd2" y="hd2"/>
              </a:cxn>
              <a:cxn ang="10800000">
                <a:pos x="wd2" y="hd2"/>
              </a:cxn>
              <a:cxn ang="16200000">
                <a:pos x="wd2" y="hd2"/>
              </a:cxn>
            </a:cxnLst>
            <a:rect l="0" t="0" r="r" b="b"/>
            <a:pathLst>
              <a:path w="21600" h="21600" extrusionOk="0">
                <a:moveTo>
                  <a:pt x="0" y="10880"/>
                </a:moveTo>
                <a:lnTo>
                  <a:pt x="10800" y="0"/>
                </a:lnTo>
                <a:lnTo>
                  <a:pt x="10800" y="21600"/>
                </a:lnTo>
                <a:lnTo>
                  <a:pt x="0" y="10880"/>
                </a:lnTo>
                <a:close/>
                <a:moveTo>
                  <a:pt x="10074" y="19360"/>
                </a:moveTo>
                <a:lnTo>
                  <a:pt x="10074" y="2240"/>
                </a:lnTo>
                <a:lnTo>
                  <a:pt x="1634" y="10880"/>
                </a:lnTo>
                <a:lnTo>
                  <a:pt x="10074" y="19360"/>
                </a:lnTo>
                <a:close/>
                <a:moveTo>
                  <a:pt x="10800" y="10880"/>
                </a:moveTo>
                <a:lnTo>
                  <a:pt x="21600" y="0"/>
                </a:lnTo>
                <a:lnTo>
                  <a:pt x="21600" y="21600"/>
                </a:lnTo>
                <a:lnTo>
                  <a:pt x="10800" y="10880"/>
                </a:lnTo>
                <a:close/>
                <a:moveTo>
                  <a:pt x="20874" y="19360"/>
                </a:moveTo>
                <a:lnTo>
                  <a:pt x="20874" y="2240"/>
                </a:lnTo>
                <a:lnTo>
                  <a:pt x="12343" y="10880"/>
                </a:lnTo>
                <a:lnTo>
                  <a:pt x="20874" y="1936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2" name="Shape 3798">
            <a:extLst>
              <a:ext uri="{FF2B5EF4-FFF2-40B4-BE49-F238E27FC236}">
                <a16:creationId xmlns:a16="http://schemas.microsoft.com/office/drawing/2014/main" id="{49383ED4-BFCD-4CD7-B533-11799C239594}"/>
              </a:ext>
            </a:extLst>
          </p:cNvPr>
          <p:cNvSpPr/>
          <p:nvPr/>
        </p:nvSpPr>
        <p:spPr>
          <a:xfrm>
            <a:off x="25451845" y="3045070"/>
            <a:ext cx="728680" cy="757255"/>
          </a:xfrm>
          <a:custGeom>
            <a:avLst/>
            <a:gdLst/>
            <a:ahLst/>
            <a:cxnLst>
              <a:cxn ang="0">
                <a:pos x="wd2" y="hd2"/>
              </a:cxn>
              <a:cxn ang="5400000">
                <a:pos x="wd2" y="hd2"/>
              </a:cxn>
              <a:cxn ang="10800000">
                <a:pos x="wd2" y="hd2"/>
              </a:cxn>
              <a:cxn ang="16200000">
                <a:pos x="wd2" y="hd2"/>
              </a:cxn>
            </a:cxnLst>
            <a:rect l="0" t="0" r="r" b="b"/>
            <a:pathLst>
              <a:path w="21600" h="21600" extrusionOk="0">
                <a:moveTo>
                  <a:pt x="15169" y="1751"/>
                </a:moveTo>
                <a:cubicBezTo>
                  <a:pt x="16099" y="2141"/>
                  <a:pt x="16989" y="2685"/>
                  <a:pt x="17757" y="3308"/>
                </a:cubicBezTo>
                <a:cubicBezTo>
                  <a:pt x="18566" y="3970"/>
                  <a:pt x="19213" y="4670"/>
                  <a:pt x="19780" y="5488"/>
                </a:cubicBezTo>
                <a:cubicBezTo>
                  <a:pt x="20346" y="6344"/>
                  <a:pt x="20791" y="7239"/>
                  <a:pt x="21115" y="8212"/>
                </a:cubicBezTo>
                <a:cubicBezTo>
                  <a:pt x="21438" y="9146"/>
                  <a:pt x="21600" y="10197"/>
                  <a:pt x="21600" y="11286"/>
                </a:cubicBezTo>
                <a:cubicBezTo>
                  <a:pt x="21600" y="12688"/>
                  <a:pt x="21317" y="14011"/>
                  <a:pt x="20751" y="15295"/>
                </a:cubicBezTo>
                <a:cubicBezTo>
                  <a:pt x="20184" y="16579"/>
                  <a:pt x="19416" y="17669"/>
                  <a:pt x="18404" y="18564"/>
                </a:cubicBezTo>
                <a:cubicBezTo>
                  <a:pt x="17434" y="19498"/>
                  <a:pt x="16301" y="20238"/>
                  <a:pt x="14966" y="20783"/>
                </a:cubicBezTo>
                <a:cubicBezTo>
                  <a:pt x="13672" y="21328"/>
                  <a:pt x="12256" y="21600"/>
                  <a:pt x="10800" y="21600"/>
                </a:cubicBezTo>
                <a:cubicBezTo>
                  <a:pt x="9303" y="21600"/>
                  <a:pt x="7928" y="21328"/>
                  <a:pt x="6593" y="20783"/>
                </a:cubicBezTo>
                <a:cubicBezTo>
                  <a:pt x="5299" y="20238"/>
                  <a:pt x="4126" y="19498"/>
                  <a:pt x="3155" y="18564"/>
                </a:cubicBezTo>
                <a:cubicBezTo>
                  <a:pt x="2184" y="17669"/>
                  <a:pt x="1375" y="16579"/>
                  <a:pt x="849" y="15295"/>
                </a:cubicBezTo>
                <a:cubicBezTo>
                  <a:pt x="283" y="14011"/>
                  <a:pt x="0" y="12688"/>
                  <a:pt x="0" y="11286"/>
                </a:cubicBezTo>
                <a:cubicBezTo>
                  <a:pt x="0" y="10236"/>
                  <a:pt x="121" y="9224"/>
                  <a:pt x="445" y="8290"/>
                </a:cubicBezTo>
                <a:cubicBezTo>
                  <a:pt x="728" y="7317"/>
                  <a:pt x="1173" y="6461"/>
                  <a:pt x="1739" y="5643"/>
                </a:cubicBezTo>
                <a:cubicBezTo>
                  <a:pt x="2265" y="4826"/>
                  <a:pt x="2912" y="4086"/>
                  <a:pt x="3640" y="3464"/>
                </a:cubicBezTo>
                <a:cubicBezTo>
                  <a:pt x="4409" y="2841"/>
                  <a:pt x="5258" y="2296"/>
                  <a:pt x="6148" y="1907"/>
                </a:cubicBezTo>
                <a:cubicBezTo>
                  <a:pt x="6148" y="2841"/>
                  <a:pt x="6148" y="2841"/>
                  <a:pt x="6148" y="2841"/>
                </a:cubicBezTo>
                <a:cubicBezTo>
                  <a:pt x="5380" y="3269"/>
                  <a:pt x="4652" y="3736"/>
                  <a:pt x="4004" y="4320"/>
                </a:cubicBezTo>
                <a:cubicBezTo>
                  <a:pt x="3357" y="4904"/>
                  <a:pt x="2831" y="5565"/>
                  <a:pt x="2346" y="6305"/>
                </a:cubicBezTo>
                <a:cubicBezTo>
                  <a:pt x="1901" y="7005"/>
                  <a:pt x="1537" y="7784"/>
                  <a:pt x="1294" y="8640"/>
                </a:cubicBezTo>
                <a:cubicBezTo>
                  <a:pt x="1011" y="9496"/>
                  <a:pt x="890" y="10352"/>
                  <a:pt x="890" y="11286"/>
                </a:cubicBezTo>
                <a:cubicBezTo>
                  <a:pt x="890" y="12571"/>
                  <a:pt x="1133" y="13777"/>
                  <a:pt x="1658" y="14945"/>
                </a:cubicBezTo>
                <a:cubicBezTo>
                  <a:pt x="2184" y="16112"/>
                  <a:pt x="2912" y="17124"/>
                  <a:pt x="3762" y="17942"/>
                </a:cubicBezTo>
                <a:cubicBezTo>
                  <a:pt x="4692" y="18837"/>
                  <a:pt x="5744" y="19537"/>
                  <a:pt x="6957" y="20004"/>
                </a:cubicBezTo>
                <a:cubicBezTo>
                  <a:pt x="8130" y="20510"/>
                  <a:pt x="9425" y="20744"/>
                  <a:pt x="10800" y="20744"/>
                </a:cubicBezTo>
                <a:cubicBezTo>
                  <a:pt x="12175" y="20744"/>
                  <a:pt x="13429" y="20510"/>
                  <a:pt x="14643" y="20004"/>
                </a:cubicBezTo>
                <a:cubicBezTo>
                  <a:pt x="15816" y="19537"/>
                  <a:pt x="16867" y="18837"/>
                  <a:pt x="17798" y="17942"/>
                </a:cubicBezTo>
                <a:cubicBezTo>
                  <a:pt x="18688" y="17124"/>
                  <a:pt x="19375" y="16112"/>
                  <a:pt x="19901" y="14945"/>
                </a:cubicBezTo>
                <a:cubicBezTo>
                  <a:pt x="20427" y="13777"/>
                  <a:pt x="20670" y="12571"/>
                  <a:pt x="20670" y="11286"/>
                </a:cubicBezTo>
                <a:cubicBezTo>
                  <a:pt x="20670" y="10314"/>
                  <a:pt x="20548" y="9418"/>
                  <a:pt x="20265" y="8562"/>
                </a:cubicBezTo>
                <a:cubicBezTo>
                  <a:pt x="19982" y="7706"/>
                  <a:pt x="19618" y="6889"/>
                  <a:pt x="19092" y="6149"/>
                </a:cubicBezTo>
                <a:cubicBezTo>
                  <a:pt x="18647" y="5410"/>
                  <a:pt x="18081" y="4748"/>
                  <a:pt x="17393" y="4164"/>
                </a:cubicBezTo>
                <a:cubicBezTo>
                  <a:pt x="16706" y="3581"/>
                  <a:pt x="15978" y="3114"/>
                  <a:pt x="15169" y="2685"/>
                </a:cubicBezTo>
                <a:lnTo>
                  <a:pt x="15169" y="1751"/>
                </a:lnTo>
                <a:close/>
                <a:moveTo>
                  <a:pt x="10193" y="0"/>
                </a:moveTo>
                <a:cubicBezTo>
                  <a:pt x="10193" y="10352"/>
                  <a:pt x="10193" y="10352"/>
                  <a:pt x="10193" y="10352"/>
                </a:cubicBezTo>
                <a:cubicBezTo>
                  <a:pt x="11083" y="10352"/>
                  <a:pt x="11083" y="10352"/>
                  <a:pt x="11083" y="10352"/>
                </a:cubicBezTo>
                <a:cubicBezTo>
                  <a:pt x="11083" y="0"/>
                  <a:pt x="11083" y="0"/>
                  <a:pt x="11083" y="0"/>
                </a:cubicBezTo>
                <a:lnTo>
                  <a:pt x="10193"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3" name="Shape 3799">
            <a:extLst>
              <a:ext uri="{FF2B5EF4-FFF2-40B4-BE49-F238E27FC236}">
                <a16:creationId xmlns:a16="http://schemas.microsoft.com/office/drawing/2014/main" id="{699DEF0E-074B-42A6-88D5-A099121E4176}"/>
              </a:ext>
            </a:extLst>
          </p:cNvPr>
          <p:cNvSpPr/>
          <p:nvPr/>
        </p:nvSpPr>
        <p:spPr>
          <a:xfrm>
            <a:off x="27301708" y="3044813"/>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39"/>
                  <a:pt x="21600" y="9341"/>
                  <a:pt x="21600" y="10819"/>
                </a:cubicBezTo>
                <a:cubicBezTo>
                  <a:pt x="21600" y="12298"/>
                  <a:pt x="21328" y="13699"/>
                  <a:pt x="20783" y="15023"/>
                </a:cubicBezTo>
                <a:cubicBezTo>
                  <a:pt x="20199" y="16346"/>
                  <a:pt x="19421" y="17475"/>
                  <a:pt x="18448" y="18448"/>
                </a:cubicBezTo>
                <a:cubicBezTo>
                  <a:pt x="17475" y="19459"/>
                  <a:pt x="16346" y="20199"/>
                  <a:pt x="15023" y="20783"/>
                </a:cubicBezTo>
                <a:cubicBezTo>
                  <a:pt x="13699" y="21328"/>
                  <a:pt x="12298" y="21600"/>
                  <a:pt x="10819" y="21600"/>
                </a:cubicBezTo>
                <a:cubicBezTo>
                  <a:pt x="9302" y="21600"/>
                  <a:pt x="7901" y="21328"/>
                  <a:pt x="6616" y="20783"/>
                </a:cubicBezTo>
                <a:cubicBezTo>
                  <a:pt x="5293" y="20199"/>
                  <a:pt x="4125" y="19459"/>
                  <a:pt x="3152" y="18448"/>
                </a:cubicBezTo>
                <a:cubicBezTo>
                  <a:pt x="2179" y="17475"/>
                  <a:pt x="1401" y="16346"/>
                  <a:pt x="856" y="15023"/>
                </a:cubicBezTo>
                <a:cubicBezTo>
                  <a:pt x="272" y="13699"/>
                  <a:pt x="0" y="12298"/>
                  <a:pt x="0" y="10819"/>
                </a:cubicBezTo>
                <a:cubicBezTo>
                  <a:pt x="0" y="9341"/>
                  <a:pt x="272" y="7939"/>
                  <a:pt x="856" y="6616"/>
                </a:cubicBezTo>
                <a:cubicBezTo>
                  <a:pt x="1401" y="5293"/>
                  <a:pt x="2179" y="4125"/>
                  <a:pt x="3152" y="3152"/>
                </a:cubicBezTo>
                <a:cubicBezTo>
                  <a:pt x="4125" y="2179"/>
                  <a:pt x="5293" y="1401"/>
                  <a:pt x="6616" y="856"/>
                </a:cubicBezTo>
                <a:cubicBezTo>
                  <a:pt x="7901" y="311"/>
                  <a:pt x="9302" y="0"/>
                  <a:pt x="10819" y="0"/>
                </a:cubicBezTo>
                <a:close/>
                <a:moveTo>
                  <a:pt x="10819" y="20744"/>
                </a:moveTo>
                <a:cubicBezTo>
                  <a:pt x="12182" y="20744"/>
                  <a:pt x="13466" y="20471"/>
                  <a:pt x="14672" y="19965"/>
                </a:cubicBezTo>
                <a:cubicBezTo>
                  <a:pt x="15879" y="19421"/>
                  <a:pt x="16930" y="18720"/>
                  <a:pt x="17864" y="17864"/>
                </a:cubicBezTo>
                <a:cubicBezTo>
                  <a:pt x="18720" y="16930"/>
                  <a:pt x="19421" y="15879"/>
                  <a:pt x="19965" y="14672"/>
                </a:cubicBezTo>
                <a:cubicBezTo>
                  <a:pt x="20471" y="13505"/>
                  <a:pt x="20744" y="12182"/>
                  <a:pt x="20744" y="10819"/>
                </a:cubicBezTo>
                <a:cubicBezTo>
                  <a:pt x="20744" y="9418"/>
                  <a:pt x="20471" y="8134"/>
                  <a:pt x="19965" y="6928"/>
                </a:cubicBezTo>
                <a:cubicBezTo>
                  <a:pt x="19421" y="5721"/>
                  <a:pt x="18720" y="4670"/>
                  <a:pt x="17864" y="3775"/>
                </a:cubicBezTo>
                <a:cubicBezTo>
                  <a:pt x="16930" y="2880"/>
                  <a:pt x="15879" y="2179"/>
                  <a:pt x="14672" y="1674"/>
                </a:cubicBezTo>
                <a:cubicBezTo>
                  <a:pt x="13466" y="1129"/>
                  <a:pt x="12182" y="895"/>
                  <a:pt x="10819" y="895"/>
                </a:cubicBezTo>
                <a:cubicBezTo>
                  <a:pt x="9418" y="895"/>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505"/>
                  <a:pt x="1674" y="14672"/>
                </a:cubicBezTo>
                <a:cubicBezTo>
                  <a:pt x="2179" y="15879"/>
                  <a:pt x="2880" y="16930"/>
                  <a:pt x="3775" y="17864"/>
                </a:cubicBezTo>
                <a:cubicBezTo>
                  <a:pt x="4670" y="18720"/>
                  <a:pt x="5721" y="19421"/>
                  <a:pt x="6928" y="19965"/>
                </a:cubicBezTo>
                <a:cubicBezTo>
                  <a:pt x="8134" y="20471"/>
                  <a:pt x="9418" y="20744"/>
                  <a:pt x="10819" y="20744"/>
                </a:cubicBezTo>
                <a:close/>
                <a:moveTo>
                  <a:pt x="11248" y="10352"/>
                </a:moveTo>
                <a:cubicBezTo>
                  <a:pt x="17280" y="10352"/>
                  <a:pt x="17280" y="10352"/>
                  <a:pt x="17280" y="10352"/>
                </a:cubicBezTo>
                <a:cubicBezTo>
                  <a:pt x="17280" y="11286"/>
                  <a:pt x="17280" y="11286"/>
                  <a:pt x="17280" y="11286"/>
                </a:cubicBezTo>
                <a:cubicBezTo>
                  <a:pt x="11248" y="11286"/>
                  <a:pt x="11248" y="11286"/>
                  <a:pt x="11248" y="11286"/>
                </a:cubicBezTo>
                <a:cubicBezTo>
                  <a:pt x="11248" y="17241"/>
                  <a:pt x="11248" y="17241"/>
                  <a:pt x="11248" y="17241"/>
                </a:cubicBezTo>
                <a:cubicBezTo>
                  <a:pt x="10352" y="17241"/>
                  <a:pt x="10352" y="17241"/>
                  <a:pt x="10352" y="17241"/>
                </a:cubicBezTo>
                <a:cubicBezTo>
                  <a:pt x="10352" y="11286"/>
                  <a:pt x="10352" y="11286"/>
                  <a:pt x="10352" y="11286"/>
                </a:cubicBezTo>
                <a:cubicBezTo>
                  <a:pt x="4359" y="11286"/>
                  <a:pt x="4359" y="11286"/>
                  <a:pt x="4359" y="11286"/>
                </a:cubicBezTo>
                <a:cubicBezTo>
                  <a:pt x="4359" y="10352"/>
                  <a:pt x="4359" y="10352"/>
                  <a:pt x="4359" y="10352"/>
                </a:cubicBezTo>
                <a:cubicBezTo>
                  <a:pt x="10352" y="10352"/>
                  <a:pt x="10352" y="10352"/>
                  <a:pt x="10352" y="10352"/>
                </a:cubicBezTo>
                <a:cubicBezTo>
                  <a:pt x="10352" y="4320"/>
                  <a:pt x="10352" y="4320"/>
                  <a:pt x="10352" y="4320"/>
                </a:cubicBezTo>
                <a:cubicBezTo>
                  <a:pt x="11248" y="4320"/>
                  <a:pt x="11248" y="4320"/>
                  <a:pt x="11248" y="4320"/>
                </a:cubicBezTo>
                <a:lnTo>
                  <a:pt x="11248" y="1035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4" name="Shape 3800">
            <a:extLst>
              <a:ext uri="{FF2B5EF4-FFF2-40B4-BE49-F238E27FC236}">
                <a16:creationId xmlns:a16="http://schemas.microsoft.com/office/drawing/2014/main" id="{4D21A139-86E9-4177-8CEA-C4AF74A7EE6D}"/>
              </a:ext>
            </a:extLst>
          </p:cNvPr>
          <p:cNvSpPr/>
          <p:nvPr/>
        </p:nvSpPr>
        <p:spPr>
          <a:xfrm>
            <a:off x="1201837" y="4641727"/>
            <a:ext cx="760830" cy="757255"/>
          </a:xfrm>
          <a:custGeom>
            <a:avLst/>
            <a:gdLst/>
            <a:ahLst/>
            <a:cxnLst>
              <a:cxn ang="0">
                <a:pos x="wd2" y="hd2"/>
              </a:cxn>
              <a:cxn ang="5400000">
                <a:pos x="wd2" y="hd2"/>
              </a:cxn>
              <a:cxn ang="10800000">
                <a:pos x="wd2" y="hd2"/>
              </a:cxn>
              <a:cxn ang="16200000">
                <a:pos x="wd2" y="hd2"/>
              </a:cxn>
            </a:cxnLst>
            <a:rect l="0" t="0" r="r" b="b"/>
            <a:pathLst>
              <a:path w="21600" h="21600" extrusionOk="0">
                <a:moveTo>
                  <a:pt x="7910" y="13857"/>
                </a:moveTo>
                <a:lnTo>
                  <a:pt x="0" y="10291"/>
                </a:lnTo>
                <a:lnTo>
                  <a:pt x="21600" y="0"/>
                </a:lnTo>
                <a:lnTo>
                  <a:pt x="11662" y="21600"/>
                </a:lnTo>
                <a:lnTo>
                  <a:pt x="7910" y="13857"/>
                </a:lnTo>
                <a:close/>
                <a:moveTo>
                  <a:pt x="8113" y="12940"/>
                </a:moveTo>
                <a:lnTo>
                  <a:pt x="18558" y="2343"/>
                </a:lnTo>
                <a:lnTo>
                  <a:pt x="2130" y="10291"/>
                </a:lnTo>
                <a:lnTo>
                  <a:pt x="8113" y="12940"/>
                </a:lnTo>
                <a:close/>
                <a:moveTo>
                  <a:pt x="11662" y="19562"/>
                </a:moveTo>
                <a:lnTo>
                  <a:pt x="19268" y="2853"/>
                </a:lnTo>
                <a:lnTo>
                  <a:pt x="8721" y="13551"/>
                </a:lnTo>
                <a:lnTo>
                  <a:pt x="11662" y="1956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5" name="Shape 3801">
            <a:extLst>
              <a:ext uri="{FF2B5EF4-FFF2-40B4-BE49-F238E27FC236}">
                <a16:creationId xmlns:a16="http://schemas.microsoft.com/office/drawing/2014/main" id="{D1DB75C4-8518-43BE-8CC7-EC8EB93A70E5}"/>
              </a:ext>
            </a:extLst>
          </p:cNvPr>
          <p:cNvSpPr/>
          <p:nvPr/>
        </p:nvSpPr>
        <p:spPr>
          <a:xfrm>
            <a:off x="3074915" y="4593505"/>
            <a:ext cx="742968" cy="850126"/>
          </a:xfrm>
          <a:custGeom>
            <a:avLst/>
            <a:gdLst/>
            <a:ahLst/>
            <a:cxnLst>
              <a:cxn ang="0">
                <a:pos x="wd2" y="hd2"/>
              </a:cxn>
              <a:cxn ang="5400000">
                <a:pos x="wd2" y="hd2"/>
              </a:cxn>
              <a:cxn ang="10800000">
                <a:pos x="wd2" y="hd2"/>
              </a:cxn>
              <a:cxn ang="16200000">
                <a:pos x="wd2" y="hd2"/>
              </a:cxn>
            </a:cxnLst>
            <a:rect l="0" t="0" r="r" b="b"/>
            <a:pathLst>
              <a:path w="21600" h="21600" extrusionOk="0">
                <a:moveTo>
                  <a:pt x="20726" y="3056"/>
                </a:moveTo>
                <a:cubicBezTo>
                  <a:pt x="21600" y="3056"/>
                  <a:pt x="21600" y="3056"/>
                  <a:pt x="21600" y="3056"/>
                </a:cubicBezTo>
                <a:cubicBezTo>
                  <a:pt x="21600" y="3820"/>
                  <a:pt x="21600" y="3820"/>
                  <a:pt x="21600" y="3820"/>
                </a:cubicBezTo>
                <a:cubicBezTo>
                  <a:pt x="20726" y="3820"/>
                  <a:pt x="20726" y="3820"/>
                  <a:pt x="20726" y="3820"/>
                </a:cubicBezTo>
                <a:cubicBezTo>
                  <a:pt x="20726" y="5070"/>
                  <a:pt x="20726" y="5070"/>
                  <a:pt x="20726" y="5070"/>
                </a:cubicBezTo>
                <a:cubicBezTo>
                  <a:pt x="20726" y="5313"/>
                  <a:pt x="20647" y="5556"/>
                  <a:pt x="20528" y="5799"/>
                </a:cubicBezTo>
                <a:cubicBezTo>
                  <a:pt x="20409" y="6042"/>
                  <a:pt x="20250" y="6216"/>
                  <a:pt x="20091" y="6355"/>
                </a:cubicBezTo>
                <a:cubicBezTo>
                  <a:pt x="19893" y="6529"/>
                  <a:pt x="19654" y="6702"/>
                  <a:pt x="19376" y="6806"/>
                </a:cubicBezTo>
                <a:cubicBezTo>
                  <a:pt x="19138" y="6911"/>
                  <a:pt x="18860" y="6945"/>
                  <a:pt x="18543" y="6945"/>
                </a:cubicBezTo>
                <a:cubicBezTo>
                  <a:pt x="4328" y="6945"/>
                  <a:pt x="4328" y="6945"/>
                  <a:pt x="4328" y="6945"/>
                </a:cubicBezTo>
                <a:cubicBezTo>
                  <a:pt x="4050" y="6945"/>
                  <a:pt x="3772" y="6911"/>
                  <a:pt x="3534" y="6806"/>
                </a:cubicBezTo>
                <a:cubicBezTo>
                  <a:pt x="3256" y="6702"/>
                  <a:pt x="3018" y="6529"/>
                  <a:pt x="2819" y="6355"/>
                </a:cubicBezTo>
                <a:cubicBezTo>
                  <a:pt x="2621" y="6216"/>
                  <a:pt x="2462" y="6042"/>
                  <a:pt x="2343" y="5799"/>
                </a:cubicBezTo>
                <a:cubicBezTo>
                  <a:pt x="2263" y="5556"/>
                  <a:pt x="2224" y="5313"/>
                  <a:pt x="2224" y="5070"/>
                </a:cubicBezTo>
                <a:cubicBezTo>
                  <a:pt x="2224" y="3820"/>
                  <a:pt x="2224" y="3820"/>
                  <a:pt x="2224" y="3820"/>
                </a:cubicBezTo>
                <a:cubicBezTo>
                  <a:pt x="1787" y="3820"/>
                  <a:pt x="1787" y="3820"/>
                  <a:pt x="1787" y="3820"/>
                </a:cubicBezTo>
                <a:cubicBezTo>
                  <a:pt x="1549" y="3820"/>
                  <a:pt x="1350" y="3924"/>
                  <a:pt x="1151" y="4098"/>
                </a:cubicBezTo>
                <a:cubicBezTo>
                  <a:pt x="953" y="4237"/>
                  <a:pt x="874" y="4445"/>
                  <a:pt x="874" y="4653"/>
                </a:cubicBezTo>
                <a:cubicBezTo>
                  <a:pt x="874" y="7327"/>
                  <a:pt x="874" y="7327"/>
                  <a:pt x="874" y="7327"/>
                </a:cubicBezTo>
                <a:cubicBezTo>
                  <a:pt x="874" y="7536"/>
                  <a:pt x="953" y="7709"/>
                  <a:pt x="1151" y="7848"/>
                </a:cubicBezTo>
                <a:cubicBezTo>
                  <a:pt x="1350" y="8022"/>
                  <a:pt x="1549" y="8091"/>
                  <a:pt x="1787" y="8091"/>
                </a:cubicBezTo>
                <a:cubicBezTo>
                  <a:pt x="8974" y="8091"/>
                  <a:pt x="8974" y="8091"/>
                  <a:pt x="8974" y="8091"/>
                </a:cubicBezTo>
                <a:cubicBezTo>
                  <a:pt x="10046" y="8091"/>
                  <a:pt x="10046" y="8091"/>
                  <a:pt x="10046" y="8091"/>
                </a:cubicBezTo>
                <a:cubicBezTo>
                  <a:pt x="10324" y="8091"/>
                  <a:pt x="10562" y="8126"/>
                  <a:pt x="10800" y="8230"/>
                </a:cubicBezTo>
                <a:cubicBezTo>
                  <a:pt x="10999" y="8300"/>
                  <a:pt x="11197" y="8439"/>
                  <a:pt x="11356" y="8577"/>
                </a:cubicBezTo>
                <a:cubicBezTo>
                  <a:pt x="11515" y="8716"/>
                  <a:pt x="11674" y="8855"/>
                  <a:pt x="11753" y="9064"/>
                </a:cubicBezTo>
                <a:cubicBezTo>
                  <a:pt x="11832" y="9237"/>
                  <a:pt x="11872" y="9446"/>
                  <a:pt x="11872" y="9654"/>
                </a:cubicBezTo>
                <a:cubicBezTo>
                  <a:pt x="11872" y="12328"/>
                  <a:pt x="11872" y="12328"/>
                  <a:pt x="11872" y="12328"/>
                </a:cubicBezTo>
                <a:cubicBezTo>
                  <a:pt x="13619" y="12328"/>
                  <a:pt x="13619" y="12328"/>
                  <a:pt x="13619" y="12328"/>
                </a:cubicBezTo>
                <a:cubicBezTo>
                  <a:pt x="13619" y="21600"/>
                  <a:pt x="13619" y="21600"/>
                  <a:pt x="13619" y="21600"/>
                </a:cubicBezTo>
                <a:cubicBezTo>
                  <a:pt x="9251" y="21600"/>
                  <a:pt x="9251" y="21600"/>
                  <a:pt x="9251" y="21600"/>
                </a:cubicBezTo>
                <a:cubicBezTo>
                  <a:pt x="9251" y="12328"/>
                  <a:pt x="9251" y="12328"/>
                  <a:pt x="9251" y="12328"/>
                </a:cubicBezTo>
                <a:cubicBezTo>
                  <a:pt x="10999" y="12328"/>
                  <a:pt x="10999" y="12328"/>
                  <a:pt x="10999" y="12328"/>
                </a:cubicBezTo>
                <a:cubicBezTo>
                  <a:pt x="10999" y="9654"/>
                  <a:pt x="10999" y="9654"/>
                  <a:pt x="10999" y="9654"/>
                </a:cubicBezTo>
                <a:cubicBezTo>
                  <a:pt x="10999" y="9446"/>
                  <a:pt x="10919" y="9272"/>
                  <a:pt x="10721" y="9098"/>
                </a:cubicBezTo>
                <a:cubicBezTo>
                  <a:pt x="10562" y="8925"/>
                  <a:pt x="10324" y="8855"/>
                  <a:pt x="10046" y="8855"/>
                </a:cubicBezTo>
                <a:cubicBezTo>
                  <a:pt x="1787" y="8890"/>
                  <a:pt x="1787" y="8890"/>
                  <a:pt x="1787" y="8890"/>
                </a:cubicBezTo>
                <a:cubicBezTo>
                  <a:pt x="1549" y="8890"/>
                  <a:pt x="1310" y="8855"/>
                  <a:pt x="1112" y="8751"/>
                </a:cubicBezTo>
                <a:cubicBezTo>
                  <a:pt x="874" y="8682"/>
                  <a:pt x="675" y="8543"/>
                  <a:pt x="516" y="8404"/>
                </a:cubicBezTo>
                <a:cubicBezTo>
                  <a:pt x="318" y="8265"/>
                  <a:pt x="199" y="8126"/>
                  <a:pt x="119" y="7918"/>
                </a:cubicBezTo>
                <a:cubicBezTo>
                  <a:pt x="40" y="7744"/>
                  <a:pt x="0" y="7536"/>
                  <a:pt x="0" y="7327"/>
                </a:cubicBezTo>
                <a:cubicBezTo>
                  <a:pt x="0" y="4653"/>
                  <a:pt x="0" y="4653"/>
                  <a:pt x="0" y="4653"/>
                </a:cubicBezTo>
                <a:cubicBezTo>
                  <a:pt x="0" y="4445"/>
                  <a:pt x="40" y="4237"/>
                  <a:pt x="119" y="4028"/>
                </a:cubicBezTo>
                <a:cubicBezTo>
                  <a:pt x="199" y="3855"/>
                  <a:pt x="318" y="3681"/>
                  <a:pt x="516" y="3577"/>
                </a:cubicBezTo>
                <a:cubicBezTo>
                  <a:pt x="675" y="3403"/>
                  <a:pt x="874" y="3299"/>
                  <a:pt x="1112" y="3195"/>
                </a:cubicBezTo>
                <a:cubicBezTo>
                  <a:pt x="1310" y="3125"/>
                  <a:pt x="1549" y="3056"/>
                  <a:pt x="1787" y="3056"/>
                </a:cubicBezTo>
                <a:cubicBezTo>
                  <a:pt x="2224" y="3056"/>
                  <a:pt x="2224" y="3056"/>
                  <a:pt x="2224" y="3056"/>
                </a:cubicBezTo>
                <a:cubicBezTo>
                  <a:pt x="2224" y="1875"/>
                  <a:pt x="2224" y="1875"/>
                  <a:pt x="2224" y="1875"/>
                </a:cubicBezTo>
                <a:cubicBezTo>
                  <a:pt x="2224" y="1632"/>
                  <a:pt x="2263" y="1354"/>
                  <a:pt x="2343" y="1146"/>
                </a:cubicBezTo>
                <a:cubicBezTo>
                  <a:pt x="2462" y="903"/>
                  <a:pt x="2621" y="729"/>
                  <a:pt x="2819" y="521"/>
                </a:cubicBezTo>
                <a:cubicBezTo>
                  <a:pt x="3018" y="382"/>
                  <a:pt x="3256" y="243"/>
                  <a:pt x="3534" y="139"/>
                </a:cubicBezTo>
                <a:cubicBezTo>
                  <a:pt x="3772" y="35"/>
                  <a:pt x="4050" y="0"/>
                  <a:pt x="4328" y="0"/>
                </a:cubicBezTo>
                <a:cubicBezTo>
                  <a:pt x="18543" y="0"/>
                  <a:pt x="18543" y="0"/>
                  <a:pt x="18543" y="0"/>
                </a:cubicBezTo>
                <a:cubicBezTo>
                  <a:pt x="18860" y="0"/>
                  <a:pt x="19138" y="35"/>
                  <a:pt x="19376" y="139"/>
                </a:cubicBezTo>
                <a:cubicBezTo>
                  <a:pt x="19654" y="243"/>
                  <a:pt x="19893" y="382"/>
                  <a:pt x="20091" y="521"/>
                </a:cubicBezTo>
                <a:cubicBezTo>
                  <a:pt x="20250" y="729"/>
                  <a:pt x="20409" y="903"/>
                  <a:pt x="20528" y="1146"/>
                </a:cubicBezTo>
                <a:cubicBezTo>
                  <a:pt x="20647" y="1354"/>
                  <a:pt x="20726" y="1632"/>
                  <a:pt x="20726" y="1875"/>
                </a:cubicBezTo>
                <a:lnTo>
                  <a:pt x="20726" y="3056"/>
                </a:lnTo>
                <a:close/>
                <a:moveTo>
                  <a:pt x="19853" y="5070"/>
                </a:moveTo>
                <a:cubicBezTo>
                  <a:pt x="19853" y="1875"/>
                  <a:pt x="19853" y="1875"/>
                  <a:pt x="19853" y="1875"/>
                </a:cubicBezTo>
                <a:cubicBezTo>
                  <a:pt x="19853" y="1736"/>
                  <a:pt x="19813" y="1597"/>
                  <a:pt x="19734" y="1459"/>
                </a:cubicBezTo>
                <a:cubicBezTo>
                  <a:pt x="19654" y="1320"/>
                  <a:pt x="19575" y="1181"/>
                  <a:pt x="19456" y="1077"/>
                </a:cubicBezTo>
                <a:cubicBezTo>
                  <a:pt x="19337" y="972"/>
                  <a:pt x="19178" y="903"/>
                  <a:pt x="19019" y="833"/>
                </a:cubicBezTo>
                <a:cubicBezTo>
                  <a:pt x="18860" y="799"/>
                  <a:pt x="18701" y="764"/>
                  <a:pt x="18543" y="764"/>
                </a:cubicBezTo>
                <a:cubicBezTo>
                  <a:pt x="4328" y="764"/>
                  <a:pt x="4328" y="764"/>
                  <a:pt x="4328" y="764"/>
                </a:cubicBezTo>
                <a:cubicBezTo>
                  <a:pt x="4169" y="764"/>
                  <a:pt x="3971" y="799"/>
                  <a:pt x="3851" y="833"/>
                </a:cubicBezTo>
                <a:cubicBezTo>
                  <a:pt x="3693" y="903"/>
                  <a:pt x="3534" y="972"/>
                  <a:pt x="3454" y="1077"/>
                </a:cubicBezTo>
                <a:cubicBezTo>
                  <a:pt x="3335" y="1181"/>
                  <a:pt x="3256" y="1320"/>
                  <a:pt x="3176" y="1459"/>
                </a:cubicBezTo>
                <a:cubicBezTo>
                  <a:pt x="3137" y="1597"/>
                  <a:pt x="3097" y="1736"/>
                  <a:pt x="3097" y="1875"/>
                </a:cubicBezTo>
                <a:cubicBezTo>
                  <a:pt x="3097" y="5070"/>
                  <a:pt x="3097" y="5070"/>
                  <a:pt x="3097" y="5070"/>
                </a:cubicBezTo>
                <a:cubicBezTo>
                  <a:pt x="3097" y="5209"/>
                  <a:pt x="3137" y="5348"/>
                  <a:pt x="3176" y="5487"/>
                </a:cubicBezTo>
                <a:cubicBezTo>
                  <a:pt x="3256" y="5626"/>
                  <a:pt x="3335" y="5730"/>
                  <a:pt x="3454" y="5834"/>
                </a:cubicBezTo>
                <a:cubicBezTo>
                  <a:pt x="3534" y="5938"/>
                  <a:pt x="3693" y="6042"/>
                  <a:pt x="3851" y="6077"/>
                </a:cubicBezTo>
                <a:cubicBezTo>
                  <a:pt x="3971" y="6147"/>
                  <a:pt x="4169" y="6181"/>
                  <a:pt x="4328" y="6181"/>
                </a:cubicBezTo>
                <a:cubicBezTo>
                  <a:pt x="18543" y="6181"/>
                  <a:pt x="18543" y="6181"/>
                  <a:pt x="18543" y="6181"/>
                </a:cubicBezTo>
                <a:cubicBezTo>
                  <a:pt x="18701" y="6181"/>
                  <a:pt x="18860" y="6147"/>
                  <a:pt x="19019" y="6077"/>
                </a:cubicBezTo>
                <a:cubicBezTo>
                  <a:pt x="19178" y="6042"/>
                  <a:pt x="19337" y="5938"/>
                  <a:pt x="19456" y="5834"/>
                </a:cubicBezTo>
                <a:cubicBezTo>
                  <a:pt x="19575" y="5730"/>
                  <a:pt x="19654" y="5626"/>
                  <a:pt x="19734" y="5487"/>
                </a:cubicBezTo>
                <a:cubicBezTo>
                  <a:pt x="19813" y="5348"/>
                  <a:pt x="19853" y="5209"/>
                  <a:pt x="19853" y="5070"/>
                </a:cubicBezTo>
                <a:close/>
                <a:moveTo>
                  <a:pt x="12746" y="20836"/>
                </a:moveTo>
                <a:cubicBezTo>
                  <a:pt x="12746" y="13092"/>
                  <a:pt x="12746" y="13092"/>
                  <a:pt x="12746" y="13092"/>
                </a:cubicBezTo>
                <a:cubicBezTo>
                  <a:pt x="10125" y="13092"/>
                  <a:pt x="10125" y="13092"/>
                  <a:pt x="10125" y="13092"/>
                </a:cubicBezTo>
                <a:cubicBezTo>
                  <a:pt x="10125" y="20836"/>
                  <a:pt x="10125" y="20836"/>
                  <a:pt x="10125" y="20836"/>
                </a:cubicBezTo>
                <a:lnTo>
                  <a:pt x="12746" y="2083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6" name="Shape 3802">
            <a:extLst>
              <a:ext uri="{FF2B5EF4-FFF2-40B4-BE49-F238E27FC236}">
                <a16:creationId xmlns:a16="http://schemas.microsoft.com/office/drawing/2014/main" id="{B153C070-0B1D-4AFE-B054-ECDE63B944E8}"/>
              </a:ext>
            </a:extLst>
          </p:cNvPr>
          <p:cNvSpPr/>
          <p:nvPr/>
        </p:nvSpPr>
        <p:spPr>
          <a:xfrm>
            <a:off x="4946209" y="4654227"/>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21600" y="0"/>
                  <a:pt x="21600" y="0"/>
                  <a:pt x="21600" y="0"/>
                </a:cubicBezTo>
                <a:cubicBezTo>
                  <a:pt x="21600" y="21600"/>
                  <a:pt x="21600" y="21600"/>
                  <a:pt x="21600" y="21600"/>
                </a:cubicBezTo>
                <a:cubicBezTo>
                  <a:pt x="3681" y="21600"/>
                  <a:pt x="3681" y="21600"/>
                  <a:pt x="3681" y="21600"/>
                </a:cubicBezTo>
                <a:cubicBezTo>
                  <a:pt x="2831" y="21600"/>
                  <a:pt x="2184" y="21479"/>
                  <a:pt x="1658" y="21236"/>
                </a:cubicBezTo>
                <a:cubicBezTo>
                  <a:pt x="1173" y="20993"/>
                  <a:pt x="809" y="20670"/>
                  <a:pt x="566" y="20346"/>
                </a:cubicBezTo>
                <a:cubicBezTo>
                  <a:pt x="324" y="20022"/>
                  <a:pt x="162" y="19699"/>
                  <a:pt x="81" y="19335"/>
                </a:cubicBezTo>
                <a:cubicBezTo>
                  <a:pt x="40" y="18971"/>
                  <a:pt x="0" y="18728"/>
                  <a:pt x="0" y="18526"/>
                </a:cubicBezTo>
                <a:cubicBezTo>
                  <a:pt x="0" y="3640"/>
                  <a:pt x="0" y="3640"/>
                  <a:pt x="0" y="3640"/>
                </a:cubicBezTo>
                <a:cubicBezTo>
                  <a:pt x="0" y="3074"/>
                  <a:pt x="81" y="2589"/>
                  <a:pt x="243" y="2144"/>
                </a:cubicBezTo>
                <a:cubicBezTo>
                  <a:pt x="445" y="1699"/>
                  <a:pt x="688" y="1335"/>
                  <a:pt x="971" y="1011"/>
                </a:cubicBezTo>
                <a:cubicBezTo>
                  <a:pt x="1294" y="688"/>
                  <a:pt x="1699" y="445"/>
                  <a:pt x="2103" y="243"/>
                </a:cubicBezTo>
                <a:cubicBezTo>
                  <a:pt x="2548" y="81"/>
                  <a:pt x="3074" y="0"/>
                  <a:pt x="3640" y="0"/>
                </a:cubicBezTo>
                <a:lnTo>
                  <a:pt x="10800" y="0"/>
                </a:lnTo>
                <a:close/>
                <a:moveTo>
                  <a:pt x="3640" y="890"/>
                </a:moveTo>
                <a:cubicBezTo>
                  <a:pt x="3196" y="890"/>
                  <a:pt x="2831" y="971"/>
                  <a:pt x="2508" y="1092"/>
                </a:cubicBezTo>
                <a:cubicBezTo>
                  <a:pt x="2144" y="1254"/>
                  <a:pt x="1861" y="1416"/>
                  <a:pt x="1618" y="1618"/>
                </a:cubicBezTo>
                <a:cubicBezTo>
                  <a:pt x="1416" y="1861"/>
                  <a:pt x="1254" y="2184"/>
                  <a:pt x="1092" y="2508"/>
                </a:cubicBezTo>
                <a:cubicBezTo>
                  <a:pt x="971" y="2831"/>
                  <a:pt x="890" y="3196"/>
                  <a:pt x="890" y="3640"/>
                </a:cubicBezTo>
                <a:cubicBezTo>
                  <a:pt x="890" y="16706"/>
                  <a:pt x="890" y="16706"/>
                  <a:pt x="890" y="16706"/>
                </a:cubicBezTo>
                <a:cubicBezTo>
                  <a:pt x="1052" y="16503"/>
                  <a:pt x="1254" y="16382"/>
                  <a:pt x="1456" y="16261"/>
                </a:cubicBezTo>
                <a:cubicBezTo>
                  <a:pt x="1618" y="16180"/>
                  <a:pt x="1820" y="16058"/>
                  <a:pt x="2063" y="15937"/>
                </a:cubicBezTo>
                <a:cubicBezTo>
                  <a:pt x="2306" y="15897"/>
                  <a:pt x="2548" y="15816"/>
                  <a:pt x="2791" y="15816"/>
                </a:cubicBezTo>
                <a:cubicBezTo>
                  <a:pt x="3034" y="15775"/>
                  <a:pt x="3317" y="15735"/>
                  <a:pt x="3640" y="15735"/>
                </a:cubicBezTo>
                <a:cubicBezTo>
                  <a:pt x="20670" y="15735"/>
                  <a:pt x="20670" y="15735"/>
                  <a:pt x="20670" y="15735"/>
                </a:cubicBezTo>
                <a:cubicBezTo>
                  <a:pt x="20670" y="890"/>
                  <a:pt x="20670" y="890"/>
                  <a:pt x="20670" y="890"/>
                </a:cubicBezTo>
                <a:cubicBezTo>
                  <a:pt x="10800" y="890"/>
                  <a:pt x="10800" y="890"/>
                  <a:pt x="10800" y="890"/>
                </a:cubicBezTo>
                <a:cubicBezTo>
                  <a:pt x="10800" y="11528"/>
                  <a:pt x="10800" y="11528"/>
                  <a:pt x="10800" y="11528"/>
                </a:cubicBezTo>
                <a:cubicBezTo>
                  <a:pt x="7685" y="8697"/>
                  <a:pt x="7685" y="8697"/>
                  <a:pt x="7685" y="8697"/>
                </a:cubicBezTo>
                <a:cubicBezTo>
                  <a:pt x="4369" y="11488"/>
                  <a:pt x="4369" y="11488"/>
                  <a:pt x="4369" y="11488"/>
                </a:cubicBezTo>
                <a:cubicBezTo>
                  <a:pt x="4369" y="890"/>
                  <a:pt x="4369" y="890"/>
                  <a:pt x="4369" y="890"/>
                </a:cubicBezTo>
                <a:lnTo>
                  <a:pt x="3640" y="890"/>
                </a:lnTo>
                <a:close/>
                <a:moveTo>
                  <a:pt x="3681" y="20710"/>
                </a:moveTo>
                <a:cubicBezTo>
                  <a:pt x="20670" y="20710"/>
                  <a:pt x="20670" y="20710"/>
                  <a:pt x="20670" y="20710"/>
                </a:cubicBezTo>
                <a:cubicBezTo>
                  <a:pt x="20670" y="16625"/>
                  <a:pt x="20670" y="16625"/>
                  <a:pt x="20670" y="16625"/>
                </a:cubicBezTo>
                <a:cubicBezTo>
                  <a:pt x="3640" y="16625"/>
                  <a:pt x="3640" y="16625"/>
                  <a:pt x="3640" y="16625"/>
                </a:cubicBezTo>
                <a:cubicBezTo>
                  <a:pt x="3196" y="16625"/>
                  <a:pt x="2831" y="16706"/>
                  <a:pt x="2508" y="16787"/>
                </a:cubicBezTo>
                <a:cubicBezTo>
                  <a:pt x="2144" y="16908"/>
                  <a:pt x="1861" y="17029"/>
                  <a:pt x="1618" y="17231"/>
                </a:cubicBezTo>
                <a:cubicBezTo>
                  <a:pt x="1416" y="17393"/>
                  <a:pt x="1254" y="17636"/>
                  <a:pt x="1133" y="17919"/>
                </a:cubicBezTo>
                <a:cubicBezTo>
                  <a:pt x="1011" y="18202"/>
                  <a:pt x="930" y="18485"/>
                  <a:pt x="930" y="18849"/>
                </a:cubicBezTo>
                <a:cubicBezTo>
                  <a:pt x="930" y="19052"/>
                  <a:pt x="971" y="19294"/>
                  <a:pt x="1092" y="19497"/>
                </a:cubicBezTo>
                <a:cubicBezTo>
                  <a:pt x="1213" y="19739"/>
                  <a:pt x="1375" y="19942"/>
                  <a:pt x="1578" y="20103"/>
                </a:cubicBezTo>
                <a:cubicBezTo>
                  <a:pt x="1780" y="20306"/>
                  <a:pt x="2063" y="20427"/>
                  <a:pt x="2387" y="20548"/>
                </a:cubicBezTo>
                <a:cubicBezTo>
                  <a:pt x="2710" y="20629"/>
                  <a:pt x="3155" y="20710"/>
                  <a:pt x="3681" y="20710"/>
                </a:cubicBezTo>
                <a:close/>
                <a:moveTo>
                  <a:pt x="9910" y="890"/>
                </a:moveTo>
                <a:cubicBezTo>
                  <a:pt x="5258" y="890"/>
                  <a:pt x="5258" y="890"/>
                  <a:pt x="5258" y="890"/>
                </a:cubicBezTo>
                <a:cubicBezTo>
                  <a:pt x="5258" y="9587"/>
                  <a:pt x="5258" y="9587"/>
                  <a:pt x="5258" y="9587"/>
                </a:cubicBezTo>
                <a:cubicBezTo>
                  <a:pt x="7685" y="7483"/>
                  <a:pt x="7685" y="7483"/>
                  <a:pt x="7685" y="7483"/>
                </a:cubicBezTo>
                <a:cubicBezTo>
                  <a:pt x="9910" y="9546"/>
                  <a:pt x="9910" y="9546"/>
                  <a:pt x="9910" y="9546"/>
                </a:cubicBezTo>
                <a:lnTo>
                  <a:pt x="9910" y="89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7" name="Shape 3803">
            <a:extLst>
              <a:ext uri="{FF2B5EF4-FFF2-40B4-BE49-F238E27FC236}">
                <a16:creationId xmlns:a16="http://schemas.microsoft.com/office/drawing/2014/main" id="{4DAA1C9F-B3F5-4FCA-9717-80D470A81284}"/>
              </a:ext>
            </a:extLst>
          </p:cNvPr>
          <p:cNvSpPr/>
          <p:nvPr/>
        </p:nvSpPr>
        <p:spPr>
          <a:xfrm>
            <a:off x="6826431" y="4670813"/>
            <a:ext cx="696534" cy="696534"/>
          </a:xfrm>
          <a:custGeom>
            <a:avLst/>
            <a:gdLst/>
            <a:ahLst/>
            <a:cxnLst>
              <a:cxn ang="0">
                <a:pos x="wd2" y="hd2"/>
              </a:cxn>
              <a:cxn ang="5400000">
                <a:pos x="wd2" y="hd2"/>
              </a:cxn>
              <a:cxn ang="10800000">
                <a:pos x="wd2" y="hd2"/>
              </a:cxn>
              <a:cxn ang="16200000">
                <a:pos x="wd2" y="hd2"/>
              </a:cxn>
            </a:cxnLst>
            <a:rect l="0" t="0" r="r" b="b"/>
            <a:pathLst>
              <a:path w="21600" h="21600" extrusionOk="0">
                <a:moveTo>
                  <a:pt x="21135" y="381"/>
                </a:moveTo>
                <a:cubicBezTo>
                  <a:pt x="21304" y="508"/>
                  <a:pt x="21431" y="678"/>
                  <a:pt x="21473" y="847"/>
                </a:cubicBezTo>
                <a:cubicBezTo>
                  <a:pt x="21558" y="1016"/>
                  <a:pt x="21600" y="1186"/>
                  <a:pt x="21600" y="1355"/>
                </a:cubicBezTo>
                <a:cubicBezTo>
                  <a:pt x="21600" y="1567"/>
                  <a:pt x="21558" y="1736"/>
                  <a:pt x="21473" y="1906"/>
                </a:cubicBezTo>
                <a:cubicBezTo>
                  <a:pt x="21431" y="2118"/>
                  <a:pt x="21304" y="2245"/>
                  <a:pt x="21135" y="2372"/>
                </a:cubicBezTo>
                <a:cubicBezTo>
                  <a:pt x="16993" y="6565"/>
                  <a:pt x="16993" y="6565"/>
                  <a:pt x="16993" y="6565"/>
                </a:cubicBezTo>
                <a:cubicBezTo>
                  <a:pt x="17838" y="6565"/>
                  <a:pt x="17838" y="6565"/>
                  <a:pt x="17838" y="6565"/>
                </a:cubicBezTo>
                <a:cubicBezTo>
                  <a:pt x="17838" y="21600"/>
                  <a:pt x="17838" y="21600"/>
                  <a:pt x="17838" y="21600"/>
                </a:cubicBezTo>
                <a:cubicBezTo>
                  <a:pt x="0" y="21600"/>
                  <a:pt x="0" y="21600"/>
                  <a:pt x="0" y="21600"/>
                </a:cubicBezTo>
                <a:cubicBezTo>
                  <a:pt x="0" y="3727"/>
                  <a:pt x="0" y="3727"/>
                  <a:pt x="0" y="3727"/>
                </a:cubicBezTo>
                <a:cubicBezTo>
                  <a:pt x="15048" y="3727"/>
                  <a:pt x="15048" y="3727"/>
                  <a:pt x="15048" y="3727"/>
                </a:cubicBezTo>
                <a:cubicBezTo>
                  <a:pt x="15048" y="4489"/>
                  <a:pt x="15048" y="4489"/>
                  <a:pt x="15048" y="4489"/>
                </a:cubicBezTo>
                <a:cubicBezTo>
                  <a:pt x="19191" y="381"/>
                  <a:pt x="19191" y="381"/>
                  <a:pt x="19191" y="381"/>
                </a:cubicBezTo>
                <a:cubicBezTo>
                  <a:pt x="19317" y="212"/>
                  <a:pt x="19486" y="127"/>
                  <a:pt x="19656" y="85"/>
                </a:cubicBezTo>
                <a:cubicBezTo>
                  <a:pt x="19825" y="0"/>
                  <a:pt x="19994" y="0"/>
                  <a:pt x="20163" y="0"/>
                </a:cubicBezTo>
                <a:cubicBezTo>
                  <a:pt x="20332" y="0"/>
                  <a:pt x="20543" y="0"/>
                  <a:pt x="20712" y="85"/>
                </a:cubicBezTo>
                <a:cubicBezTo>
                  <a:pt x="20881" y="127"/>
                  <a:pt x="21050" y="212"/>
                  <a:pt x="21135" y="381"/>
                </a:cubicBezTo>
                <a:close/>
                <a:moveTo>
                  <a:pt x="16908" y="20668"/>
                </a:moveTo>
                <a:cubicBezTo>
                  <a:pt x="16908" y="6649"/>
                  <a:pt x="16908" y="6649"/>
                  <a:pt x="16908" y="6649"/>
                </a:cubicBezTo>
                <a:cubicBezTo>
                  <a:pt x="9468" y="14104"/>
                  <a:pt x="9468" y="14104"/>
                  <a:pt x="9468" y="14104"/>
                </a:cubicBezTo>
                <a:cubicBezTo>
                  <a:pt x="7566" y="14104"/>
                  <a:pt x="7566" y="14104"/>
                  <a:pt x="7566" y="14104"/>
                </a:cubicBezTo>
                <a:cubicBezTo>
                  <a:pt x="7566" y="12071"/>
                  <a:pt x="7566" y="12071"/>
                  <a:pt x="7566" y="12071"/>
                </a:cubicBezTo>
                <a:cubicBezTo>
                  <a:pt x="14879" y="4659"/>
                  <a:pt x="14879" y="4659"/>
                  <a:pt x="14879" y="4659"/>
                </a:cubicBezTo>
                <a:cubicBezTo>
                  <a:pt x="972" y="4659"/>
                  <a:pt x="972" y="4659"/>
                  <a:pt x="972" y="4659"/>
                </a:cubicBezTo>
                <a:cubicBezTo>
                  <a:pt x="972" y="20668"/>
                  <a:pt x="972" y="20668"/>
                  <a:pt x="972" y="20668"/>
                </a:cubicBezTo>
                <a:lnTo>
                  <a:pt x="16908" y="20668"/>
                </a:lnTo>
                <a:close/>
                <a:moveTo>
                  <a:pt x="20501" y="1694"/>
                </a:moveTo>
                <a:cubicBezTo>
                  <a:pt x="20586" y="1652"/>
                  <a:pt x="20628" y="1609"/>
                  <a:pt x="20628" y="1525"/>
                </a:cubicBezTo>
                <a:cubicBezTo>
                  <a:pt x="20670" y="1440"/>
                  <a:pt x="20670" y="1398"/>
                  <a:pt x="20670" y="1355"/>
                </a:cubicBezTo>
                <a:cubicBezTo>
                  <a:pt x="20670" y="1313"/>
                  <a:pt x="20670" y="1271"/>
                  <a:pt x="20628" y="1228"/>
                </a:cubicBezTo>
                <a:cubicBezTo>
                  <a:pt x="20628" y="1186"/>
                  <a:pt x="20586" y="1101"/>
                  <a:pt x="20501" y="1016"/>
                </a:cubicBezTo>
                <a:cubicBezTo>
                  <a:pt x="20459" y="1016"/>
                  <a:pt x="20416" y="974"/>
                  <a:pt x="20332" y="932"/>
                </a:cubicBezTo>
                <a:cubicBezTo>
                  <a:pt x="20247" y="932"/>
                  <a:pt x="20205" y="932"/>
                  <a:pt x="20163" y="932"/>
                </a:cubicBezTo>
                <a:cubicBezTo>
                  <a:pt x="20121" y="932"/>
                  <a:pt x="20078" y="932"/>
                  <a:pt x="20036" y="932"/>
                </a:cubicBezTo>
                <a:cubicBezTo>
                  <a:pt x="19951" y="974"/>
                  <a:pt x="19909" y="1016"/>
                  <a:pt x="19825" y="1016"/>
                </a:cubicBezTo>
                <a:cubicBezTo>
                  <a:pt x="8496" y="12452"/>
                  <a:pt x="8496" y="12452"/>
                  <a:pt x="8496" y="12452"/>
                </a:cubicBezTo>
                <a:cubicBezTo>
                  <a:pt x="8496" y="13172"/>
                  <a:pt x="8496" y="13172"/>
                  <a:pt x="8496" y="13172"/>
                </a:cubicBezTo>
                <a:cubicBezTo>
                  <a:pt x="9088" y="13172"/>
                  <a:pt x="9088" y="13172"/>
                  <a:pt x="9088" y="13172"/>
                </a:cubicBezTo>
                <a:lnTo>
                  <a:pt x="20501" y="1694"/>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8" name="Shape 3804">
            <a:extLst>
              <a:ext uri="{FF2B5EF4-FFF2-40B4-BE49-F238E27FC236}">
                <a16:creationId xmlns:a16="http://schemas.microsoft.com/office/drawing/2014/main" id="{BF3EFA99-294C-42B4-B71B-8A063461D7BB}"/>
              </a:ext>
            </a:extLst>
          </p:cNvPr>
          <p:cNvSpPr/>
          <p:nvPr/>
        </p:nvSpPr>
        <p:spPr>
          <a:xfrm>
            <a:off x="8613783" y="4775675"/>
            <a:ext cx="850126" cy="4857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10800"/>
                </a:lnTo>
                <a:lnTo>
                  <a:pt x="0" y="21600"/>
                </a:lnTo>
                <a:lnTo>
                  <a:pt x="0" y="0"/>
                </a:lnTo>
                <a:close/>
                <a:moveTo>
                  <a:pt x="817" y="2382"/>
                </a:moveTo>
                <a:lnTo>
                  <a:pt x="817" y="19218"/>
                </a:lnTo>
                <a:lnTo>
                  <a:pt x="9257" y="10800"/>
                </a:lnTo>
                <a:lnTo>
                  <a:pt x="817" y="2382"/>
                </a:lnTo>
                <a:close/>
                <a:moveTo>
                  <a:pt x="10800" y="0"/>
                </a:moveTo>
                <a:lnTo>
                  <a:pt x="21600" y="10800"/>
                </a:lnTo>
                <a:lnTo>
                  <a:pt x="10800" y="21600"/>
                </a:lnTo>
                <a:lnTo>
                  <a:pt x="10800" y="0"/>
                </a:lnTo>
                <a:close/>
                <a:moveTo>
                  <a:pt x="11526" y="2382"/>
                </a:moveTo>
                <a:lnTo>
                  <a:pt x="11526" y="19218"/>
                </a:lnTo>
                <a:lnTo>
                  <a:pt x="19966" y="10800"/>
                </a:lnTo>
                <a:lnTo>
                  <a:pt x="11526" y="238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9" name="Shape 3805">
            <a:extLst>
              <a:ext uri="{FF2B5EF4-FFF2-40B4-BE49-F238E27FC236}">
                <a16:creationId xmlns:a16="http://schemas.microsoft.com/office/drawing/2014/main" id="{8A4B8CE9-8FB2-45A6-AADD-842A4E9996B7}"/>
              </a:ext>
            </a:extLst>
          </p:cNvPr>
          <p:cNvSpPr/>
          <p:nvPr/>
        </p:nvSpPr>
        <p:spPr>
          <a:xfrm>
            <a:off x="10524367" y="4641216"/>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5176" y="0"/>
                </a:moveTo>
                <a:cubicBezTo>
                  <a:pt x="21600" y="0"/>
                  <a:pt x="21600" y="0"/>
                  <a:pt x="21600" y="0"/>
                </a:cubicBezTo>
                <a:cubicBezTo>
                  <a:pt x="21600" y="12204"/>
                  <a:pt x="21600" y="18559"/>
                  <a:pt x="21600" y="19027"/>
                </a:cubicBezTo>
                <a:cubicBezTo>
                  <a:pt x="21600" y="19378"/>
                  <a:pt x="21522" y="19690"/>
                  <a:pt x="21405" y="20001"/>
                </a:cubicBezTo>
                <a:cubicBezTo>
                  <a:pt x="21250" y="20274"/>
                  <a:pt x="21055" y="20547"/>
                  <a:pt x="20783" y="20781"/>
                </a:cubicBezTo>
                <a:cubicBezTo>
                  <a:pt x="20549" y="21054"/>
                  <a:pt x="20277" y="21288"/>
                  <a:pt x="19965" y="21405"/>
                </a:cubicBezTo>
                <a:cubicBezTo>
                  <a:pt x="19693" y="21522"/>
                  <a:pt x="19343" y="21600"/>
                  <a:pt x="19031" y="21600"/>
                </a:cubicBezTo>
                <a:cubicBezTo>
                  <a:pt x="18292" y="21600"/>
                  <a:pt x="17046" y="21600"/>
                  <a:pt x="15412" y="21600"/>
                </a:cubicBezTo>
                <a:cubicBezTo>
                  <a:pt x="13738" y="21600"/>
                  <a:pt x="11987" y="21600"/>
                  <a:pt x="10197" y="21600"/>
                </a:cubicBezTo>
                <a:cubicBezTo>
                  <a:pt x="8445" y="21600"/>
                  <a:pt x="6850" y="21600"/>
                  <a:pt x="5410" y="21600"/>
                </a:cubicBezTo>
                <a:cubicBezTo>
                  <a:pt x="3970" y="21600"/>
                  <a:pt x="3114" y="21600"/>
                  <a:pt x="2802" y="21600"/>
                </a:cubicBezTo>
                <a:cubicBezTo>
                  <a:pt x="2491" y="21600"/>
                  <a:pt x="2179" y="21561"/>
                  <a:pt x="1868" y="21483"/>
                </a:cubicBezTo>
                <a:cubicBezTo>
                  <a:pt x="1557" y="21405"/>
                  <a:pt x="1245" y="21249"/>
                  <a:pt x="973" y="21054"/>
                </a:cubicBezTo>
                <a:cubicBezTo>
                  <a:pt x="662" y="20859"/>
                  <a:pt x="428" y="20586"/>
                  <a:pt x="272" y="20274"/>
                </a:cubicBezTo>
                <a:cubicBezTo>
                  <a:pt x="78" y="20001"/>
                  <a:pt x="0" y="19612"/>
                  <a:pt x="0" y="19183"/>
                </a:cubicBezTo>
                <a:cubicBezTo>
                  <a:pt x="0" y="18325"/>
                  <a:pt x="0" y="15986"/>
                  <a:pt x="0" y="12126"/>
                </a:cubicBezTo>
                <a:cubicBezTo>
                  <a:pt x="5176" y="12126"/>
                  <a:pt x="5176" y="12126"/>
                  <a:pt x="5176" y="12126"/>
                </a:cubicBezTo>
                <a:lnTo>
                  <a:pt x="5176" y="0"/>
                </a:lnTo>
                <a:close/>
                <a:moveTo>
                  <a:pt x="2802" y="20742"/>
                </a:moveTo>
                <a:cubicBezTo>
                  <a:pt x="3269" y="20742"/>
                  <a:pt x="3269" y="20742"/>
                  <a:pt x="3269" y="20742"/>
                </a:cubicBezTo>
                <a:cubicBezTo>
                  <a:pt x="3542" y="20742"/>
                  <a:pt x="3775" y="20664"/>
                  <a:pt x="4048" y="20508"/>
                </a:cubicBezTo>
                <a:cubicBezTo>
                  <a:pt x="4281" y="20352"/>
                  <a:pt x="4515" y="20196"/>
                  <a:pt x="4670" y="20001"/>
                </a:cubicBezTo>
                <a:cubicBezTo>
                  <a:pt x="4826" y="19768"/>
                  <a:pt x="4982" y="19573"/>
                  <a:pt x="5059" y="19339"/>
                </a:cubicBezTo>
                <a:cubicBezTo>
                  <a:pt x="5137" y="19144"/>
                  <a:pt x="5176" y="18949"/>
                  <a:pt x="5176" y="18832"/>
                </a:cubicBezTo>
                <a:cubicBezTo>
                  <a:pt x="5176" y="12983"/>
                  <a:pt x="5176" y="12983"/>
                  <a:pt x="5176" y="12983"/>
                </a:cubicBezTo>
                <a:cubicBezTo>
                  <a:pt x="856" y="12983"/>
                  <a:pt x="856" y="12983"/>
                  <a:pt x="856" y="12983"/>
                </a:cubicBezTo>
                <a:cubicBezTo>
                  <a:pt x="856" y="19183"/>
                  <a:pt x="856" y="19183"/>
                  <a:pt x="856" y="19183"/>
                </a:cubicBezTo>
                <a:cubicBezTo>
                  <a:pt x="856" y="19806"/>
                  <a:pt x="1129" y="20235"/>
                  <a:pt x="1635" y="20430"/>
                </a:cubicBezTo>
                <a:cubicBezTo>
                  <a:pt x="2141" y="20625"/>
                  <a:pt x="2530" y="20742"/>
                  <a:pt x="2802" y="20742"/>
                </a:cubicBezTo>
                <a:close/>
                <a:moveTo>
                  <a:pt x="20744" y="19027"/>
                </a:moveTo>
                <a:cubicBezTo>
                  <a:pt x="20744" y="858"/>
                  <a:pt x="20744" y="858"/>
                  <a:pt x="20744" y="858"/>
                </a:cubicBezTo>
                <a:cubicBezTo>
                  <a:pt x="6032" y="858"/>
                  <a:pt x="6032" y="858"/>
                  <a:pt x="6032" y="858"/>
                </a:cubicBezTo>
                <a:cubicBezTo>
                  <a:pt x="6032" y="18832"/>
                  <a:pt x="6032" y="18832"/>
                  <a:pt x="6032" y="18832"/>
                </a:cubicBezTo>
                <a:cubicBezTo>
                  <a:pt x="6032" y="18949"/>
                  <a:pt x="6032" y="19105"/>
                  <a:pt x="5994" y="19261"/>
                </a:cubicBezTo>
                <a:cubicBezTo>
                  <a:pt x="5955" y="19417"/>
                  <a:pt x="5916" y="19573"/>
                  <a:pt x="5838" y="19768"/>
                </a:cubicBezTo>
                <a:cubicBezTo>
                  <a:pt x="5721" y="19962"/>
                  <a:pt x="5643" y="20118"/>
                  <a:pt x="5526" y="20274"/>
                </a:cubicBezTo>
                <a:cubicBezTo>
                  <a:pt x="5449" y="20469"/>
                  <a:pt x="5293" y="20625"/>
                  <a:pt x="5137" y="20742"/>
                </a:cubicBezTo>
                <a:cubicBezTo>
                  <a:pt x="19031" y="20742"/>
                  <a:pt x="19031" y="20742"/>
                  <a:pt x="19031" y="20742"/>
                </a:cubicBezTo>
                <a:cubicBezTo>
                  <a:pt x="19226" y="20742"/>
                  <a:pt x="19421" y="20703"/>
                  <a:pt x="19654" y="20586"/>
                </a:cubicBezTo>
                <a:cubicBezTo>
                  <a:pt x="19888" y="20508"/>
                  <a:pt x="20043" y="20352"/>
                  <a:pt x="20199" y="20196"/>
                </a:cubicBezTo>
                <a:cubicBezTo>
                  <a:pt x="20355" y="20040"/>
                  <a:pt x="20471" y="19884"/>
                  <a:pt x="20588" y="19651"/>
                </a:cubicBezTo>
                <a:cubicBezTo>
                  <a:pt x="20705" y="19417"/>
                  <a:pt x="20744" y="19222"/>
                  <a:pt x="20744" y="19027"/>
                </a:cubicBezTo>
                <a:close/>
                <a:moveTo>
                  <a:pt x="7784" y="2573"/>
                </a:moveTo>
                <a:cubicBezTo>
                  <a:pt x="7784" y="3431"/>
                  <a:pt x="7784" y="3431"/>
                  <a:pt x="7784" y="3431"/>
                </a:cubicBezTo>
                <a:cubicBezTo>
                  <a:pt x="19031" y="3431"/>
                  <a:pt x="19031" y="3431"/>
                  <a:pt x="19031" y="3431"/>
                </a:cubicBezTo>
                <a:cubicBezTo>
                  <a:pt x="19031" y="2573"/>
                  <a:pt x="19031" y="2573"/>
                  <a:pt x="19031" y="2573"/>
                </a:cubicBezTo>
                <a:lnTo>
                  <a:pt x="7784" y="2573"/>
                </a:lnTo>
                <a:close/>
                <a:moveTo>
                  <a:pt x="19031" y="5614"/>
                </a:moveTo>
                <a:cubicBezTo>
                  <a:pt x="19031" y="12126"/>
                  <a:pt x="19031" y="12126"/>
                  <a:pt x="19031" y="12126"/>
                </a:cubicBezTo>
                <a:cubicBezTo>
                  <a:pt x="7784" y="12126"/>
                  <a:pt x="7784" y="12126"/>
                  <a:pt x="7784" y="12126"/>
                </a:cubicBezTo>
                <a:cubicBezTo>
                  <a:pt x="7784" y="5614"/>
                  <a:pt x="7784" y="5614"/>
                  <a:pt x="7784" y="5614"/>
                </a:cubicBezTo>
                <a:lnTo>
                  <a:pt x="19031" y="5614"/>
                </a:lnTo>
                <a:close/>
                <a:moveTo>
                  <a:pt x="7784" y="14231"/>
                </a:moveTo>
                <a:cubicBezTo>
                  <a:pt x="7784" y="15128"/>
                  <a:pt x="7784" y="15128"/>
                  <a:pt x="7784" y="15128"/>
                </a:cubicBezTo>
                <a:cubicBezTo>
                  <a:pt x="19031" y="15128"/>
                  <a:pt x="19031" y="15128"/>
                  <a:pt x="19031" y="15128"/>
                </a:cubicBezTo>
                <a:cubicBezTo>
                  <a:pt x="19031" y="14231"/>
                  <a:pt x="19031" y="14231"/>
                  <a:pt x="19031" y="14231"/>
                </a:cubicBezTo>
                <a:lnTo>
                  <a:pt x="7784" y="14231"/>
                </a:lnTo>
                <a:close/>
                <a:moveTo>
                  <a:pt x="7784" y="17311"/>
                </a:moveTo>
                <a:cubicBezTo>
                  <a:pt x="7784" y="18169"/>
                  <a:pt x="7784" y="18169"/>
                  <a:pt x="7784" y="18169"/>
                </a:cubicBezTo>
                <a:cubicBezTo>
                  <a:pt x="19031" y="18169"/>
                  <a:pt x="19031" y="18169"/>
                  <a:pt x="19031" y="18169"/>
                </a:cubicBezTo>
                <a:cubicBezTo>
                  <a:pt x="19031" y="17311"/>
                  <a:pt x="19031" y="17311"/>
                  <a:pt x="19031" y="17311"/>
                </a:cubicBezTo>
                <a:lnTo>
                  <a:pt x="7784" y="17311"/>
                </a:lnTo>
                <a:close/>
                <a:moveTo>
                  <a:pt x="18136" y="11268"/>
                </a:moveTo>
                <a:cubicBezTo>
                  <a:pt x="18136" y="6472"/>
                  <a:pt x="18136" y="6472"/>
                  <a:pt x="18136" y="6472"/>
                </a:cubicBezTo>
                <a:cubicBezTo>
                  <a:pt x="8640" y="6472"/>
                  <a:pt x="8640" y="6472"/>
                  <a:pt x="8640" y="6472"/>
                </a:cubicBezTo>
                <a:cubicBezTo>
                  <a:pt x="8640" y="11268"/>
                  <a:pt x="8640" y="11268"/>
                  <a:pt x="8640" y="11268"/>
                </a:cubicBezTo>
                <a:lnTo>
                  <a:pt x="18136" y="11268"/>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0" name="Shape 3806">
            <a:extLst>
              <a:ext uri="{FF2B5EF4-FFF2-40B4-BE49-F238E27FC236}">
                <a16:creationId xmlns:a16="http://schemas.microsoft.com/office/drawing/2014/main" id="{BF603BD4-5672-4BC1-8957-9DEA93B431B5}"/>
              </a:ext>
            </a:extLst>
          </p:cNvPr>
          <p:cNvSpPr/>
          <p:nvPr/>
        </p:nvSpPr>
        <p:spPr>
          <a:xfrm>
            <a:off x="12388517" y="4695304"/>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1248" y="4757"/>
                </a:moveTo>
                <a:cubicBezTo>
                  <a:pt x="11248" y="5614"/>
                  <a:pt x="11248" y="5614"/>
                  <a:pt x="11248" y="5614"/>
                </a:cubicBezTo>
                <a:cubicBezTo>
                  <a:pt x="0" y="5614"/>
                  <a:pt x="0" y="5614"/>
                  <a:pt x="0" y="5614"/>
                </a:cubicBezTo>
                <a:cubicBezTo>
                  <a:pt x="0" y="4757"/>
                  <a:pt x="0" y="4757"/>
                  <a:pt x="0" y="4757"/>
                </a:cubicBezTo>
                <a:lnTo>
                  <a:pt x="11248" y="4757"/>
                </a:lnTo>
                <a:close/>
                <a:moveTo>
                  <a:pt x="11248" y="8617"/>
                </a:moveTo>
                <a:cubicBezTo>
                  <a:pt x="11248" y="9474"/>
                  <a:pt x="11248" y="9474"/>
                  <a:pt x="11248" y="9474"/>
                </a:cubicBezTo>
                <a:cubicBezTo>
                  <a:pt x="0" y="9474"/>
                  <a:pt x="0" y="9474"/>
                  <a:pt x="0" y="9474"/>
                </a:cubicBezTo>
                <a:cubicBezTo>
                  <a:pt x="0" y="8617"/>
                  <a:pt x="0" y="8617"/>
                  <a:pt x="0" y="8617"/>
                </a:cubicBezTo>
                <a:lnTo>
                  <a:pt x="11248" y="8617"/>
                </a:lnTo>
                <a:close/>
                <a:moveTo>
                  <a:pt x="11248" y="12516"/>
                </a:moveTo>
                <a:cubicBezTo>
                  <a:pt x="11248" y="13373"/>
                  <a:pt x="11248" y="13373"/>
                  <a:pt x="11248" y="13373"/>
                </a:cubicBezTo>
                <a:cubicBezTo>
                  <a:pt x="0" y="13373"/>
                  <a:pt x="0" y="13373"/>
                  <a:pt x="0" y="13373"/>
                </a:cubicBezTo>
                <a:cubicBezTo>
                  <a:pt x="0" y="12516"/>
                  <a:pt x="0" y="12516"/>
                  <a:pt x="0" y="12516"/>
                </a:cubicBezTo>
                <a:lnTo>
                  <a:pt x="11248" y="12516"/>
                </a:lnTo>
                <a:close/>
                <a:moveTo>
                  <a:pt x="21600" y="6004"/>
                </a:moveTo>
                <a:cubicBezTo>
                  <a:pt x="21600" y="4952"/>
                  <a:pt x="21405" y="4055"/>
                  <a:pt x="21016" y="3392"/>
                </a:cubicBezTo>
                <a:cubicBezTo>
                  <a:pt x="20627" y="2690"/>
                  <a:pt x="20121" y="2144"/>
                  <a:pt x="19459" y="1716"/>
                </a:cubicBezTo>
                <a:cubicBezTo>
                  <a:pt x="18798" y="1287"/>
                  <a:pt x="18058" y="936"/>
                  <a:pt x="17202" y="663"/>
                </a:cubicBezTo>
                <a:cubicBezTo>
                  <a:pt x="16385" y="429"/>
                  <a:pt x="15568" y="195"/>
                  <a:pt x="14711" y="0"/>
                </a:cubicBezTo>
                <a:cubicBezTo>
                  <a:pt x="14711" y="16414"/>
                  <a:pt x="14711" y="16414"/>
                  <a:pt x="14711" y="16414"/>
                </a:cubicBezTo>
                <a:cubicBezTo>
                  <a:pt x="14439" y="16414"/>
                  <a:pt x="14089" y="16414"/>
                  <a:pt x="13661" y="16414"/>
                </a:cubicBezTo>
                <a:cubicBezTo>
                  <a:pt x="13232" y="16414"/>
                  <a:pt x="12688" y="16414"/>
                  <a:pt x="12026" y="16414"/>
                </a:cubicBezTo>
                <a:cubicBezTo>
                  <a:pt x="11364" y="16414"/>
                  <a:pt x="10858" y="16492"/>
                  <a:pt x="10430" y="16648"/>
                </a:cubicBezTo>
                <a:cubicBezTo>
                  <a:pt x="10002" y="16804"/>
                  <a:pt x="9652" y="16999"/>
                  <a:pt x="9379" y="17233"/>
                </a:cubicBezTo>
                <a:cubicBezTo>
                  <a:pt x="9107" y="17467"/>
                  <a:pt x="8912" y="17740"/>
                  <a:pt x="8796" y="18091"/>
                </a:cubicBezTo>
                <a:cubicBezTo>
                  <a:pt x="8679" y="18403"/>
                  <a:pt x="8640" y="18715"/>
                  <a:pt x="8640" y="19027"/>
                </a:cubicBezTo>
                <a:cubicBezTo>
                  <a:pt x="8640" y="19261"/>
                  <a:pt x="8679" y="19534"/>
                  <a:pt x="8796" y="19845"/>
                </a:cubicBezTo>
                <a:cubicBezTo>
                  <a:pt x="8912" y="20118"/>
                  <a:pt x="9107" y="20430"/>
                  <a:pt x="9379" y="20703"/>
                </a:cubicBezTo>
                <a:cubicBezTo>
                  <a:pt x="9613" y="20976"/>
                  <a:pt x="9963" y="21171"/>
                  <a:pt x="10430" y="21366"/>
                </a:cubicBezTo>
                <a:cubicBezTo>
                  <a:pt x="10897" y="21522"/>
                  <a:pt x="11442" y="21600"/>
                  <a:pt x="12143" y="21600"/>
                </a:cubicBezTo>
                <a:cubicBezTo>
                  <a:pt x="13077" y="21600"/>
                  <a:pt x="13777" y="21444"/>
                  <a:pt x="14244" y="21093"/>
                </a:cubicBezTo>
                <a:cubicBezTo>
                  <a:pt x="14711" y="20781"/>
                  <a:pt x="15062" y="20352"/>
                  <a:pt x="15256" y="19845"/>
                </a:cubicBezTo>
                <a:cubicBezTo>
                  <a:pt x="15451" y="19300"/>
                  <a:pt x="15568" y="18715"/>
                  <a:pt x="15568" y="18130"/>
                </a:cubicBezTo>
                <a:cubicBezTo>
                  <a:pt x="15568" y="17545"/>
                  <a:pt x="15568" y="16960"/>
                  <a:pt x="15568" y="16414"/>
                </a:cubicBezTo>
                <a:cubicBezTo>
                  <a:pt x="15568" y="5264"/>
                  <a:pt x="15568" y="5264"/>
                  <a:pt x="15568" y="5264"/>
                </a:cubicBezTo>
                <a:lnTo>
                  <a:pt x="21600" y="6004"/>
                </a:lnTo>
                <a:close/>
                <a:moveTo>
                  <a:pt x="13738" y="20430"/>
                </a:moveTo>
                <a:cubicBezTo>
                  <a:pt x="13583" y="20508"/>
                  <a:pt x="13466" y="20547"/>
                  <a:pt x="13271" y="20586"/>
                </a:cubicBezTo>
                <a:cubicBezTo>
                  <a:pt x="13116" y="20664"/>
                  <a:pt x="12921" y="20703"/>
                  <a:pt x="12726" y="20703"/>
                </a:cubicBezTo>
                <a:cubicBezTo>
                  <a:pt x="12532" y="20742"/>
                  <a:pt x="12337" y="20742"/>
                  <a:pt x="12143" y="20742"/>
                </a:cubicBezTo>
                <a:cubicBezTo>
                  <a:pt x="10858" y="20742"/>
                  <a:pt x="10119" y="20508"/>
                  <a:pt x="9885" y="20001"/>
                </a:cubicBezTo>
                <a:cubicBezTo>
                  <a:pt x="9613" y="19495"/>
                  <a:pt x="9496" y="19144"/>
                  <a:pt x="9496" y="19027"/>
                </a:cubicBezTo>
                <a:cubicBezTo>
                  <a:pt x="9496" y="18754"/>
                  <a:pt x="9535" y="18520"/>
                  <a:pt x="9652" y="18286"/>
                </a:cubicBezTo>
                <a:cubicBezTo>
                  <a:pt x="9769" y="18052"/>
                  <a:pt x="9963" y="17896"/>
                  <a:pt x="10158" y="17740"/>
                </a:cubicBezTo>
                <a:cubicBezTo>
                  <a:pt x="10391" y="17584"/>
                  <a:pt x="10664" y="17467"/>
                  <a:pt x="10975" y="17389"/>
                </a:cubicBezTo>
                <a:cubicBezTo>
                  <a:pt x="11248" y="17311"/>
                  <a:pt x="11637" y="17311"/>
                  <a:pt x="12026" y="17311"/>
                </a:cubicBezTo>
                <a:cubicBezTo>
                  <a:pt x="14711" y="17311"/>
                  <a:pt x="14711" y="17311"/>
                  <a:pt x="14711" y="17311"/>
                </a:cubicBezTo>
                <a:cubicBezTo>
                  <a:pt x="14711" y="17935"/>
                  <a:pt x="14711" y="17935"/>
                  <a:pt x="14711" y="17935"/>
                </a:cubicBezTo>
                <a:cubicBezTo>
                  <a:pt x="14711" y="18208"/>
                  <a:pt x="14672" y="18403"/>
                  <a:pt x="14672" y="18598"/>
                </a:cubicBezTo>
                <a:cubicBezTo>
                  <a:pt x="14634" y="18832"/>
                  <a:pt x="14595" y="19027"/>
                  <a:pt x="14556" y="19222"/>
                </a:cubicBezTo>
                <a:cubicBezTo>
                  <a:pt x="14517" y="19378"/>
                  <a:pt x="14478" y="19573"/>
                  <a:pt x="14361" y="19729"/>
                </a:cubicBezTo>
                <a:cubicBezTo>
                  <a:pt x="14283" y="19884"/>
                  <a:pt x="14166" y="20040"/>
                  <a:pt x="14050" y="20118"/>
                </a:cubicBezTo>
                <a:cubicBezTo>
                  <a:pt x="13933" y="20235"/>
                  <a:pt x="13855" y="20313"/>
                  <a:pt x="13738" y="20430"/>
                </a:cubicBezTo>
                <a:close/>
                <a:moveTo>
                  <a:pt x="15568" y="4406"/>
                </a:moveTo>
                <a:cubicBezTo>
                  <a:pt x="15568" y="1092"/>
                  <a:pt x="15568" y="1092"/>
                  <a:pt x="15568" y="1092"/>
                </a:cubicBezTo>
                <a:cubicBezTo>
                  <a:pt x="16268" y="1287"/>
                  <a:pt x="16930" y="1521"/>
                  <a:pt x="17514" y="1716"/>
                </a:cubicBezTo>
                <a:cubicBezTo>
                  <a:pt x="18097" y="1910"/>
                  <a:pt x="18642" y="2183"/>
                  <a:pt x="19070" y="2456"/>
                </a:cubicBezTo>
                <a:cubicBezTo>
                  <a:pt x="19459" y="2768"/>
                  <a:pt x="19810" y="3119"/>
                  <a:pt x="20121" y="3548"/>
                </a:cubicBezTo>
                <a:cubicBezTo>
                  <a:pt x="20394" y="3938"/>
                  <a:pt x="20588" y="4445"/>
                  <a:pt x="20705" y="5069"/>
                </a:cubicBezTo>
                <a:lnTo>
                  <a:pt x="15568" y="440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1" name="Shape 3807">
            <a:extLst>
              <a:ext uri="{FF2B5EF4-FFF2-40B4-BE49-F238E27FC236}">
                <a16:creationId xmlns:a16="http://schemas.microsoft.com/office/drawing/2014/main" id="{85A51C30-C5B2-46A4-B6AE-5FACB28C4C88}"/>
              </a:ext>
            </a:extLst>
          </p:cNvPr>
          <p:cNvSpPr/>
          <p:nvPr/>
        </p:nvSpPr>
        <p:spPr>
          <a:xfrm>
            <a:off x="14266952" y="4604221"/>
            <a:ext cx="728680" cy="8286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3700"/>
                  <a:pt x="21600" y="13700"/>
                  <a:pt x="21600" y="13700"/>
                </a:cubicBezTo>
                <a:cubicBezTo>
                  <a:pt x="21600" y="13700"/>
                  <a:pt x="21600" y="13736"/>
                  <a:pt x="21600" y="13771"/>
                </a:cubicBezTo>
                <a:cubicBezTo>
                  <a:pt x="21600" y="13807"/>
                  <a:pt x="21600" y="13843"/>
                  <a:pt x="21600" y="13878"/>
                </a:cubicBezTo>
                <a:cubicBezTo>
                  <a:pt x="21600" y="14341"/>
                  <a:pt x="21479" y="14768"/>
                  <a:pt x="21276" y="15195"/>
                </a:cubicBezTo>
                <a:cubicBezTo>
                  <a:pt x="21074" y="15622"/>
                  <a:pt x="20791" y="15978"/>
                  <a:pt x="20427" y="16298"/>
                </a:cubicBezTo>
                <a:cubicBezTo>
                  <a:pt x="20103" y="16547"/>
                  <a:pt x="19699" y="16796"/>
                  <a:pt x="19254" y="16974"/>
                </a:cubicBezTo>
                <a:cubicBezTo>
                  <a:pt x="18769" y="17152"/>
                  <a:pt x="18283" y="17259"/>
                  <a:pt x="17757" y="17259"/>
                </a:cubicBezTo>
                <a:cubicBezTo>
                  <a:pt x="17231" y="17259"/>
                  <a:pt x="16706" y="17152"/>
                  <a:pt x="16261" y="16974"/>
                </a:cubicBezTo>
                <a:cubicBezTo>
                  <a:pt x="15816" y="16796"/>
                  <a:pt x="15411" y="16547"/>
                  <a:pt x="15047" y="16298"/>
                </a:cubicBezTo>
                <a:cubicBezTo>
                  <a:pt x="14683" y="15978"/>
                  <a:pt x="14440" y="15622"/>
                  <a:pt x="14238" y="15195"/>
                </a:cubicBezTo>
                <a:cubicBezTo>
                  <a:pt x="14036" y="14768"/>
                  <a:pt x="13955" y="14341"/>
                  <a:pt x="13955" y="13878"/>
                </a:cubicBezTo>
                <a:cubicBezTo>
                  <a:pt x="13955" y="13415"/>
                  <a:pt x="14036" y="12988"/>
                  <a:pt x="14238" y="12561"/>
                </a:cubicBezTo>
                <a:cubicBezTo>
                  <a:pt x="14440" y="12170"/>
                  <a:pt x="14683" y="11814"/>
                  <a:pt x="15047" y="11494"/>
                </a:cubicBezTo>
                <a:cubicBezTo>
                  <a:pt x="15411" y="11209"/>
                  <a:pt x="15816" y="10960"/>
                  <a:pt x="16261" y="10782"/>
                </a:cubicBezTo>
                <a:cubicBezTo>
                  <a:pt x="16706" y="10604"/>
                  <a:pt x="17231" y="10533"/>
                  <a:pt x="17757" y="10533"/>
                </a:cubicBezTo>
                <a:cubicBezTo>
                  <a:pt x="18040" y="10533"/>
                  <a:pt x="18364" y="10569"/>
                  <a:pt x="18607" y="10640"/>
                </a:cubicBezTo>
                <a:cubicBezTo>
                  <a:pt x="18890" y="10675"/>
                  <a:pt x="19133" y="10782"/>
                  <a:pt x="19375" y="10853"/>
                </a:cubicBezTo>
                <a:cubicBezTo>
                  <a:pt x="19618" y="10960"/>
                  <a:pt x="19861" y="11067"/>
                  <a:pt x="20063" y="11245"/>
                </a:cubicBezTo>
                <a:cubicBezTo>
                  <a:pt x="20306" y="11387"/>
                  <a:pt x="20508" y="11565"/>
                  <a:pt x="20670" y="11743"/>
                </a:cubicBezTo>
                <a:cubicBezTo>
                  <a:pt x="20670" y="1139"/>
                  <a:pt x="20670" y="1139"/>
                  <a:pt x="20670" y="1139"/>
                </a:cubicBezTo>
                <a:cubicBezTo>
                  <a:pt x="7645" y="5195"/>
                  <a:pt x="7645" y="5195"/>
                  <a:pt x="7645" y="5195"/>
                </a:cubicBezTo>
                <a:cubicBezTo>
                  <a:pt x="7645" y="18291"/>
                  <a:pt x="7645" y="18291"/>
                  <a:pt x="7645" y="18291"/>
                </a:cubicBezTo>
                <a:cubicBezTo>
                  <a:pt x="7645" y="18753"/>
                  <a:pt x="7524" y="19180"/>
                  <a:pt x="7321" y="19572"/>
                </a:cubicBezTo>
                <a:cubicBezTo>
                  <a:pt x="7119" y="19963"/>
                  <a:pt x="6836" y="20319"/>
                  <a:pt x="6512" y="20639"/>
                </a:cubicBezTo>
                <a:cubicBezTo>
                  <a:pt x="6189" y="20959"/>
                  <a:pt x="5784" y="21173"/>
                  <a:pt x="5299" y="21351"/>
                </a:cubicBezTo>
                <a:cubicBezTo>
                  <a:pt x="4854" y="21529"/>
                  <a:pt x="4369" y="21600"/>
                  <a:pt x="3843" y="21600"/>
                </a:cubicBezTo>
                <a:cubicBezTo>
                  <a:pt x="3317" y="21600"/>
                  <a:pt x="2791" y="21529"/>
                  <a:pt x="2346" y="21315"/>
                </a:cubicBezTo>
                <a:cubicBezTo>
                  <a:pt x="1861" y="21137"/>
                  <a:pt x="1456" y="20888"/>
                  <a:pt x="1133" y="20604"/>
                </a:cubicBezTo>
                <a:cubicBezTo>
                  <a:pt x="809" y="20319"/>
                  <a:pt x="526" y="19963"/>
                  <a:pt x="324" y="19536"/>
                </a:cubicBezTo>
                <a:cubicBezTo>
                  <a:pt x="81" y="19145"/>
                  <a:pt x="0" y="18682"/>
                  <a:pt x="0" y="18219"/>
                </a:cubicBezTo>
                <a:cubicBezTo>
                  <a:pt x="0" y="17757"/>
                  <a:pt x="81" y="17330"/>
                  <a:pt x="324" y="16938"/>
                </a:cubicBezTo>
                <a:cubicBezTo>
                  <a:pt x="526" y="16511"/>
                  <a:pt x="809" y="16156"/>
                  <a:pt x="1133" y="15871"/>
                </a:cubicBezTo>
                <a:cubicBezTo>
                  <a:pt x="1456" y="15551"/>
                  <a:pt x="1861" y="15301"/>
                  <a:pt x="2346" y="15159"/>
                </a:cubicBezTo>
                <a:cubicBezTo>
                  <a:pt x="2791" y="14981"/>
                  <a:pt x="3317" y="14874"/>
                  <a:pt x="3843" y="14874"/>
                </a:cubicBezTo>
                <a:cubicBezTo>
                  <a:pt x="4126" y="14874"/>
                  <a:pt x="4409" y="14910"/>
                  <a:pt x="4692" y="14946"/>
                </a:cubicBezTo>
                <a:cubicBezTo>
                  <a:pt x="4975" y="15017"/>
                  <a:pt x="5218" y="15088"/>
                  <a:pt x="5461" y="15230"/>
                </a:cubicBezTo>
                <a:cubicBezTo>
                  <a:pt x="5703" y="15301"/>
                  <a:pt x="5946" y="15444"/>
                  <a:pt x="6148" y="15586"/>
                </a:cubicBezTo>
                <a:cubicBezTo>
                  <a:pt x="6351" y="15729"/>
                  <a:pt x="6553" y="15906"/>
                  <a:pt x="6715" y="16084"/>
                </a:cubicBezTo>
                <a:cubicBezTo>
                  <a:pt x="6715" y="4662"/>
                  <a:pt x="6715" y="4662"/>
                  <a:pt x="6715" y="4662"/>
                </a:cubicBezTo>
                <a:lnTo>
                  <a:pt x="21600" y="0"/>
                </a:lnTo>
                <a:close/>
                <a:moveTo>
                  <a:pt x="3843" y="20817"/>
                </a:moveTo>
                <a:cubicBezTo>
                  <a:pt x="4207" y="20817"/>
                  <a:pt x="4571" y="20746"/>
                  <a:pt x="4935" y="20604"/>
                </a:cubicBezTo>
                <a:cubicBezTo>
                  <a:pt x="5299" y="20461"/>
                  <a:pt x="5622" y="20283"/>
                  <a:pt x="5906" y="20034"/>
                </a:cubicBezTo>
                <a:cubicBezTo>
                  <a:pt x="6189" y="19821"/>
                  <a:pt x="6391" y="19572"/>
                  <a:pt x="6512" y="19251"/>
                </a:cubicBezTo>
                <a:cubicBezTo>
                  <a:pt x="6674" y="18931"/>
                  <a:pt x="6715" y="18611"/>
                  <a:pt x="6715" y="18219"/>
                </a:cubicBezTo>
                <a:cubicBezTo>
                  <a:pt x="6715" y="17899"/>
                  <a:pt x="6674" y="17579"/>
                  <a:pt x="6512" y="17259"/>
                </a:cubicBezTo>
                <a:cubicBezTo>
                  <a:pt x="6391" y="16938"/>
                  <a:pt x="6189" y="16654"/>
                  <a:pt x="5906" y="16405"/>
                </a:cubicBezTo>
                <a:cubicBezTo>
                  <a:pt x="5622" y="16156"/>
                  <a:pt x="5299" y="15978"/>
                  <a:pt x="4935" y="15871"/>
                </a:cubicBezTo>
                <a:cubicBezTo>
                  <a:pt x="4571" y="15729"/>
                  <a:pt x="4207" y="15693"/>
                  <a:pt x="3843" y="15693"/>
                </a:cubicBezTo>
                <a:cubicBezTo>
                  <a:pt x="3398" y="15693"/>
                  <a:pt x="3034" y="15729"/>
                  <a:pt x="2670" y="15871"/>
                </a:cubicBezTo>
                <a:cubicBezTo>
                  <a:pt x="2306" y="15978"/>
                  <a:pt x="2022" y="16156"/>
                  <a:pt x="1780" y="16405"/>
                </a:cubicBezTo>
                <a:cubicBezTo>
                  <a:pt x="1497" y="16654"/>
                  <a:pt x="1294" y="16938"/>
                  <a:pt x="1133" y="17259"/>
                </a:cubicBezTo>
                <a:cubicBezTo>
                  <a:pt x="971" y="17579"/>
                  <a:pt x="890" y="17899"/>
                  <a:pt x="890" y="18219"/>
                </a:cubicBezTo>
                <a:cubicBezTo>
                  <a:pt x="890" y="18611"/>
                  <a:pt x="971" y="18931"/>
                  <a:pt x="1133" y="19251"/>
                </a:cubicBezTo>
                <a:cubicBezTo>
                  <a:pt x="1294" y="19572"/>
                  <a:pt x="1497" y="19821"/>
                  <a:pt x="1780" y="20034"/>
                </a:cubicBezTo>
                <a:cubicBezTo>
                  <a:pt x="2022" y="20283"/>
                  <a:pt x="2306" y="20461"/>
                  <a:pt x="2670" y="20604"/>
                </a:cubicBezTo>
                <a:cubicBezTo>
                  <a:pt x="3034" y="20746"/>
                  <a:pt x="3398" y="20817"/>
                  <a:pt x="3843" y="20817"/>
                </a:cubicBezTo>
                <a:close/>
                <a:moveTo>
                  <a:pt x="17757" y="16476"/>
                </a:moveTo>
                <a:cubicBezTo>
                  <a:pt x="18162" y="16476"/>
                  <a:pt x="18566" y="16405"/>
                  <a:pt x="18890" y="16262"/>
                </a:cubicBezTo>
                <a:cubicBezTo>
                  <a:pt x="19254" y="16120"/>
                  <a:pt x="19537" y="15942"/>
                  <a:pt x="19780" y="15729"/>
                </a:cubicBezTo>
                <a:cubicBezTo>
                  <a:pt x="20063" y="15479"/>
                  <a:pt x="20306" y="15195"/>
                  <a:pt x="20467" y="14874"/>
                </a:cubicBezTo>
                <a:cubicBezTo>
                  <a:pt x="20629" y="14590"/>
                  <a:pt x="20670" y="14234"/>
                  <a:pt x="20670" y="13878"/>
                </a:cubicBezTo>
                <a:cubicBezTo>
                  <a:pt x="20670" y="13522"/>
                  <a:pt x="20629" y="13202"/>
                  <a:pt x="20467" y="12882"/>
                </a:cubicBezTo>
                <a:cubicBezTo>
                  <a:pt x="20306" y="12597"/>
                  <a:pt x="20063" y="12312"/>
                  <a:pt x="19780" y="12063"/>
                </a:cubicBezTo>
                <a:cubicBezTo>
                  <a:pt x="19537" y="11850"/>
                  <a:pt x="19254" y="11672"/>
                  <a:pt x="18890" y="11529"/>
                </a:cubicBezTo>
                <a:cubicBezTo>
                  <a:pt x="18566" y="11387"/>
                  <a:pt x="18162" y="11316"/>
                  <a:pt x="17757" y="11316"/>
                </a:cubicBezTo>
                <a:cubicBezTo>
                  <a:pt x="17353" y="11316"/>
                  <a:pt x="16989" y="11387"/>
                  <a:pt x="16625" y="11529"/>
                </a:cubicBezTo>
                <a:cubicBezTo>
                  <a:pt x="16301" y="11672"/>
                  <a:pt x="15978" y="11850"/>
                  <a:pt x="15694" y="12063"/>
                </a:cubicBezTo>
                <a:cubicBezTo>
                  <a:pt x="15411" y="12312"/>
                  <a:pt x="15209" y="12597"/>
                  <a:pt x="15047" y="12882"/>
                </a:cubicBezTo>
                <a:cubicBezTo>
                  <a:pt x="14926" y="13202"/>
                  <a:pt x="14845" y="13522"/>
                  <a:pt x="14845" y="13878"/>
                </a:cubicBezTo>
                <a:cubicBezTo>
                  <a:pt x="14845" y="14234"/>
                  <a:pt x="14926" y="14590"/>
                  <a:pt x="15047" y="14874"/>
                </a:cubicBezTo>
                <a:cubicBezTo>
                  <a:pt x="15209" y="15195"/>
                  <a:pt x="15411" y="15479"/>
                  <a:pt x="15694" y="15729"/>
                </a:cubicBezTo>
                <a:cubicBezTo>
                  <a:pt x="15978" y="15942"/>
                  <a:pt x="16301" y="16120"/>
                  <a:pt x="16625" y="16262"/>
                </a:cubicBezTo>
                <a:cubicBezTo>
                  <a:pt x="16989" y="16405"/>
                  <a:pt x="17353" y="16476"/>
                  <a:pt x="17757" y="1647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2" name="Shape 3808">
            <a:extLst>
              <a:ext uri="{FF2B5EF4-FFF2-40B4-BE49-F238E27FC236}">
                <a16:creationId xmlns:a16="http://schemas.microsoft.com/office/drawing/2014/main" id="{8538DD94-C103-4AEA-92C2-319487C1AE46}"/>
              </a:ext>
            </a:extLst>
          </p:cNvPr>
          <p:cNvSpPr/>
          <p:nvPr/>
        </p:nvSpPr>
        <p:spPr>
          <a:xfrm>
            <a:off x="16266836" y="4565439"/>
            <a:ext cx="457211" cy="907278"/>
          </a:xfrm>
          <a:custGeom>
            <a:avLst/>
            <a:gdLst/>
            <a:ahLst/>
            <a:cxnLst>
              <a:cxn ang="0">
                <a:pos x="wd2" y="hd2"/>
              </a:cxn>
              <a:cxn ang="5400000">
                <a:pos x="wd2" y="hd2"/>
              </a:cxn>
              <a:cxn ang="10800000">
                <a:pos x="wd2" y="hd2"/>
              </a:cxn>
              <a:cxn ang="16200000">
                <a:pos x="wd2" y="hd2"/>
              </a:cxn>
            </a:cxnLst>
            <a:rect l="0" t="0" r="r" b="b"/>
            <a:pathLst>
              <a:path w="21600" h="21600" extrusionOk="0">
                <a:moveTo>
                  <a:pt x="11546" y="5773"/>
                </a:moveTo>
                <a:cubicBezTo>
                  <a:pt x="12973" y="5838"/>
                  <a:pt x="14270" y="6000"/>
                  <a:pt x="15503" y="6292"/>
                </a:cubicBezTo>
                <a:cubicBezTo>
                  <a:pt x="16735" y="6551"/>
                  <a:pt x="17773" y="6941"/>
                  <a:pt x="18681" y="7427"/>
                </a:cubicBezTo>
                <a:cubicBezTo>
                  <a:pt x="19589" y="7881"/>
                  <a:pt x="20303" y="8400"/>
                  <a:pt x="20822" y="9016"/>
                </a:cubicBezTo>
                <a:cubicBezTo>
                  <a:pt x="21341" y="9632"/>
                  <a:pt x="21600" y="10314"/>
                  <a:pt x="21600" y="10995"/>
                </a:cubicBezTo>
                <a:cubicBezTo>
                  <a:pt x="21600" y="16378"/>
                  <a:pt x="21600" y="16378"/>
                  <a:pt x="21600" y="16378"/>
                </a:cubicBezTo>
                <a:cubicBezTo>
                  <a:pt x="21600" y="17059"/>
                  <a:pt x="21341" y="17741"/>
                  <a:pt x="20757" y="18389"/>
                </a:cubicBezTo>
                <a:cubicBezTo>
                  <a:pt x="20238" y="19038"/>
                  <a:pt x="19395" y="19622"/>
                  <a:pt x="18422" y="20076"/>
                </a:cubicBezTo>
                <a:cubicBezTo>
                  <a:pt x="17449" y="20530"/>
                  <a:pt x="16346" y="20919"/>
                  <a:pt x="14984" y="21178"/>
                </a:cubicBezTo>
                <a:cubicBezTo>
                  <a:pt x="13686" y="21470"/>
                  <a:pt x="12259" y="21600"/>
                  <a:pt x="10832" y="21600"/>
                </a:cubicBezTo>
                <a:cubicBezTo>
                  <a:pt x="9341" y="21600"/>
                  <a:pt x="7978" y="21470"/>
                  <a:pt x="6616" y="21178"/>
                </a:cubicBezTo>
                <a:cubicBezTo>
                  <a:pt x="5319" y="20919"/>
                  <a:pt x="4151" y="20530"/>
                  <a:pt x="3178" y="20076"/>
                </a:cubicBezTo>
                <a:cubicBezTo>
                  <a:pt x="2205" y="19622"/>
                  <a:pt x="1427" y="19038"/>
                  <a:pt x="843" y="18389"/>
                </a:cubicBezTo>
                <a:cubicBezTo>
                  <a:pt x="259" y="17741"/>
                  <a:pt x="0" y="17059"/>
                  <a:pt x="0" y="16378"/>
                </a:cubicBezTo>
                <a:cubicBezTo>
                  <a:pt x="0" y="10995"/>
                  <a:pt x="0" y="10995"/>
                  <a:pt x="0" y="10995"/>
                </a:cubicBezTo>
                <a:cubicBezTo>
                  <a:pt x="0" y="10314"/>
                  <a:pt x="259" y="9632"/>
                  <a:pt x="778" y="9016"/>
                </a:cubicBezTo>
                <a:cubicBezTo>
                  <a:pt x="1362" y="8400"/>
                  <a:pt x="2076" y="7881"/>
                  <a:pt x="2984" y="7427"/>
                </a:cubicBezTo>
                <a:cubicBezTo>
                  <a:pt x="3827" y="6941"/>
                  <a:pt x="4930" y="6551"/>
                  <a:pt x="6097" y="6292"/>
                </a:cubicBezTo>
                <a:cubicBezTo>
                  <a:pt x="7330" y="6000"/>
                  <a:pt x="8627" y="5838"/>
                  <a:pt x="10054" y="5773"/>
                </a:cubicBezTo>
                <a:cubicBezTo>
                  <a:pt x="10054" y="4670"/>
                  <a:pt x="10054" y="4670"/>
                  <a:pt x="10054" y="4670"/>
                </a:cubicBezTo>
                <a:cubicBezTo>
                  <a:pt x="10054" y="4476"/>
                  <a:pt x="10119" y="4314"/>
                  <a:pt x="10378" y="4151"/>
                </a:cubicBezTo>
                <a:cubicBezTo>
                  <a:pt x="10573" y="3989"/>
                  <a:pt x="10768" y="3827"/>
                  <a:pt x="11092" y="3697"/>
                </a:cubicBezTo>
                <a:cubicBezTo>
                  <a:pt x="11416" y="3568"/>
                  <a:pt x="11741" y="3438"/>
                  <a:pt x="12130" y="3308"/>
                </a:cubicBezTo>
                <a:cubicBezTo>
                  <a:pt x="12454" y="3178"/>
                  <a:pt x="12843" y="3049"/>
                  <a:pt x="13232" y="2951"/>
                </a:cubicBezTo>
                <a:cubicBezTo>
                  <a:pt x="13816" y="2757"/>
                  <a:pt x="14400" y="2562"/>
                  <a:pt x="14984" y="2335"/>
                </a:cubicBezTo>
                <a:cubicBezTo>
                  <a:pt x="15568" y="2141"/>
                  <a:pt x="15892" y="1946"/>
                  <a:pt x="15892" y="1751"/>
                </a:cubicBezTo>
                <a:cubicBezTo>
                  <a:pt x="15892" y="0"/>
                  <a:pt x="15892" y="0"/>
                  <a:pt x="15892" y="0"/>
                </a:cubicBezTo>
                <a:cubicBezTo>
                  <a:pt x="17319" y="0"/>
                  <a:pt x="17319" y="0"/>
                  <a:pt x="17319" y="0"/>
                </a:cubicBezTo>
                <a:cubicBezTo>
                  <a:pt x="17319" y="1751"/>
                  <a:pt x="17319" y="1751"/>
                  <a:pt x="17319" y="1751"/>
                </a:cubicBezTo>
                <a:cubicBezTo>
                  <a:pt x="17319" y="1946"/>
                  <a:pt x="17189" y="2141"/>
                  <a:pt x="16995" y="2303"/>
                </a:cubicBezTo>
                <a:cubicBezTo>
                  <a:pt x="16800" y="2432"/>
                  <a:pt x="16605" y="2595"/>
                  <a:pt x="16281" y="2757"/>
                </a:cubicBezTo>
                <a:cubicBezTo>
                  <a:pt x="15957" y="2919"/>
                  <a:pt x="15568" y="3049"/>
                  <a:pt x="15178" y="3178"/>
                </a:cubicBezTo>
                <a:cubicBezTo>
                  <a:pt x="14789" y="3308"/>
                  <a:pt x="14400" y="3405"/>
                  <a:pt x="14011" y="3535"/>
                </a:cubicBezTo>
                <a:cubicBezTo>
                  <a:pt x="13427" y="3697"/>
                  <a:pt x="12908" y="3892"/>
                  <a:pt x="12389" y="4119"/>
                </a:cubicBezTo>
                <a:cubicBezTo>
                  <a:pt x="11805" y="4314"/>
                  <a:pt x="11546" y="4508"/>
                  <a:pt x="11546" y="4670"/>
                </a:cubicBezTo>
                <a:lnTo>
                  <a:pt x="11546" y="5773"/>
                </a:lnTo>
                <a:close/>
                <a:moveTo>
                  <a:pt x="1427" y="10995"/>
                </a:moveTo>
                <a:cubicBezTo>
                  <a:pt x="1427" y="11514"/>
                  <a:pt x="1427" y="11514"/>
                  <a:pt x="1427" y="11514"/>
                </a:cubicBezTo>
                <a:cubicBezTo>
                  <a:pt x="10054" y="11514"/>
                  <a:pt x="10054" y="11514"/>
                  <a:pt x="10054" y="11514"/>
                </a:cubicBezTo>
                <a:cubicBezTo>
                  <a:pt x="10054" y="6486"/>
                  <a:pt x="10054" y="6486"/>
                  <a:pt x="10054" y="6486"/>
                </a:cubicBezTo>
                <a:cubicBezTo>
                  <a:pt x="8886" y="6551"/>
                  <a:pt x="7784" y="6714"/>
                  <a:pt x="6746" y="6941"/>
                </a:cubicBezTo>
                <a:cubicBezTo>
                  <a:pt x="5643" y="7200"/>
                  <a:pt x="4735" y="7524"/>
                  <a:pt x="3957" y="7914"/>
                </a:cubicBezTo>
                <a:cubicBezTo>
                  <a:pt x="3178" y="8335"/>
                  <a:pt x="2530" y="8789"/>
                  <a:pt x="2141" y="9308"/>
                </a:cubicBezTo>
                <a:cubicBezTo>
                  <a:pt x="1686" y="9859"/>
                  <a:pt x="1427" y="10411"/>
                  <a:pt x="1427" y="10995"/>
                </a:cubicBezTo>
                <a:close/>
                <a:moveTo>
                  <a:pt x="10832" y="20886"/>
                </a:moveTo>
                <a:cubicBezTo>
                  <a:pt x="12130" y="20886"/>
                  <a:pt x="13297" y="20757"/>
                  <a:pt x="14465" y="20530"/>
                </a:cubicBezTo>
                <a:cubicBezTo>
                  <a:pt x="15568" y="20303"/>
                  <a:pt x="16541" y="19946"/>
                  <a:pt x="17384" y="19524"/>
                </a:cubicBezTo>
                <a:cubicBezTo>
                  <a:pt x="18227" y="19135"/>
                  <a:pt x="18941" y="18681"/>
                  <a:pt x="19395" y="18130"/>
                </a:cubicBezTo>
                <a:cubicBezTo>
                  <a:pt x="19914" y="17578"/>
                  <a:pt x="20173" y="16995"/>
                  <a:pt x="20173" y="16378"/>
                </a:cubicBezTo>
                <a:cubicBezTo>
                  <a:pt x="20173" y="12227"/>
                  <a:pt x="20173" y="12227"/>
                  <a:pt x="20173" y="12227"/>
                </a:cubicBezTo>
                <a:cubicBezTo>
                  <a:pt x="1427" y="12227"/>
                  <a:pt x="1427" y="12227"/>
                  <a:pt x="1427" y="12227"/>
                </a:cubicBezTo>
                <a:cubicBezTo>
                  <a:pt x="1427" y="16378"/>
                  <a:pt x="1427" y="16378"/>
                  <a:pt x="1427" y="16378"/>
                </a:cubicBezTo>
                <a:cubicBezTo>
                  <a:pt x="1427" y="16995"/>
                  <a:pt x="1686" y="17578"/>
                  <a:pt x="2205" y="18130"/>
                </a:cubicBezTo>
                <a:cubicBezTo>
                  <a:pt x="2724" y="18681"/>
                  <a:pt x="3373" y="19135"/>
                  <a:pt x="4216" y="19524"/>
                </a:cubicBezTo>
                <a:cubicBezTo>
                  <a:pt x="5059" y="19946"/>
                  <a:pt x="6032" y="20303"/>
                  <a:pt x="7200" y="20530"/>
                </a:cubicBezTo>
                <a:cubicBezTo>
                  <a:pt x="8303" y="20757"/>
                  <a:pt x="9535" y="20886"/>
                  <a:pt x="10832" y="20886"/>
                </a:cubicBezTo>
                <a:close/>
                <a:moveTo>
                  <a:pt x="20173" y="10995"/>
                </a:moveTo>
                <a:cubicBezTo>
                  <a:pt x="20173" y="10411"/>
                  <a:pt x="19978" y="9859"/>
                  <a:pt x="19524" y="9308"/>
                </a:cubicBezTo>
                <a:cubicBezTo>
                  <a:pt x="19070" y="8789"/>
                  <a:pt x="18422" y="8335"/>
                  <a:pt x="17643" y="7914"/>
                </a:cubicBezTo>
                <a:cubicBezTo>
                  <a:pt x="16865" y="7524"/>
                  <a:pt x="15957" y="7200"/>
                  <a:pt x="14919" y="6941"/>
                </a:cubicBezTo>
                <a:cubicBezTo>
                  <a:pt x="13881" y="6714"/>
                  <a:pt x="12778" y="6551"/>
                  <a:pt x="11546" y="6486"/>
                </a:cubicBezTo>
                <a:cubicBezTo>
                  <a:pt x="11546" y="11514"/>
                  <a:pt x="11546" y="11514"/>
                  <a:pt x="11546" y="11514"/>
                </a:cubicBezTo>
                <a:cubicBezTo>
                  <a:pt x="20173" y="11514"/>
                  <a:pt x="20173" y="11514"/>
                  <a:pt x="20173" y="11514"/>
                </a:cubicBezTo>
                <a:lnTo>
                  <a:pt x="20173" y="1099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3" name="Shape 3809">
            <a:extLst>
              <a:ext uri="{FF2B5EF4-FFF2-40B4-BE49-F238E27FC236}">
                <a16:creationId xmlns:a16="http://schemas.microsoft.com/office/drawing/2014/main" id="{5855C6B7-D27C-43D5-9F3A-E17467276FAD}"/>
              </a:ext>
            </a:extLst>
          </p:cNvPr>
          <p:cNvSpPr/>
          <p:nvPr/>
        </p:nvSpPr>
        <p:spPr>
          <a:xfrm>
            <a:off x="17904166" y="4927606"/>
            <a:ext cx="910850" cy="182173"/>
          </a:xfrm>
          <a:custGeom>
            <a:avLst/>
            <a:gdLst/>
            <a:ahLst/>
            <a:cxnLst>
              <a:cxn ang="0">
                <a:pos x="wd2" y="hd2"/>
              </a:cxn>
              <a:cxn ang="5400000">
                <a:pos x="wd2" y="hd2"/>
              </a:cxn>
              <a:cxn ang="10800000">
                <a:pos x="wd2" y="hd2"/>
              </a:cxn>
              <a:cxn ang="16200000">
                <a:pos x="wd2" y="hd2"/>
              </a:cxn>
            </a:cxnLst>
            <a:rect l="0" t="0" r="r" b="b"/>
            <a:pathLst>
              <a:path w="21600" h="21600" extrusionOk="0">
                <a:moveTo>
                  <a:pt x="2170" y="0"/>
                </a:moveTo>
                <a:cubicBezTo>
                  <a:pt x="2461" y="0"/>
                  <a:pt x="2753" y="325"/>
                  <a:pt x="3012" y="974"/>
                </a:cubicBezTo>
                <a:cubicBezTo>
                  <a:pt x="3303" y="1462"/>
                  <a:pt x="3497" y="2274"/>
                  <a:pt x="3692" y="3248"/>
                </a:cubicBezTo>
                <a:cubicBezTo>
                  <a:pt x="3886" y="4223"/>
                  <a:pt x="4016" y="5359"/>
                  <a:pt x="4145" y="6659"/>
                </a:cubicBezTo>
                <a:cubicBezTo>
                  <a:pt x="4242" y="7958"/>
                  <a:pt x="4307" y="9257"/>
                  <a:pt x="4307" y="10881"/>
                </a:cubicBezTo>
                <a:cubicBezTo>
                  <a:pt x="4307" y="12343"/>
                  <a:pt x="4242" y="13805"/>
                  <a:pt x="4145" y="15104"/>
                </a:cubicBezTo>
                <a:cubicBezTo>
                  <a:pt x="4016" y="16403"/>
                  <a:pt x="3886" y="17540"/>
                  <a:pt x="3692" y="18514"/>
                </a:cubicBezTo>
                <a:cubicBezTo>
                  <a:pt x="3497" y="19489"/>
                  <a:pt x="3303" y="20301"/>
                  <a:pt x="3012" y="20788"/>
                </a:cubicBezTo>
                <a:cubicBezTo>
                  <a:pt x="2753" y="21438"/>
                  <a:pt x="2461" y="21600"/>
                  <a:pt x="2170" y="21600"/>
                </a:cubicBezTo>
                <a:cubicBezTo>
                  <a:pt x="1878" y="21600"/>
                  <a:pt x="1619" y="21438"/>
                  <a:pt x="1328" y="20788"/>
                </a:cubicBezTo>
                <a:cubicBezTo>
                  <a:pt x="1069" y="20301"/>
                  <a:pt x="842" y="19489"/>
                  <a:pt x="648" y="18514"/>
                </a:cubicBezTo>
                <a:cubicBezTo>
                  <a:pt x="453" y="17540"/>
                  <a:pt x="291" y="16403"/>
                  <a:pt x="194" y="15104"/>
                </a:cubicBezTo>
                <a:cubicBezTo>
                  <a:pt x="65" y="13805"/>
                  <a:pt x="0" y="12343"/>
                  <a:pt x="0" y="10881"/>
                </a:cubicBezTo>
                <a:cubicBezTo>
                  <a:pt x="0" y="9257"/>
                  <a:pt x="65" y="7958"/>
                  <a:pt x="194" y="6659"/>
                </a:cubicBezTo>
                <a:cubicBezTo>
                  <a:pt x="291" y="5359"/>
                  <a:pt x="453" y="4223"/>
                  <a:pt x="648" y="3248"/>
                </a:cubicBezTo>
                <a:cubicBezTo>
                  <a:pt x="842" y="2274"/>
                  <a:pt x="1069" y="1462"/>
                  <a:pt x="1328" y="974"/>
                </a:cubicBezTo>
                <a:cubicBezTo>
                  <a:pt x="1619" y="325"/>
                  <a:pt x="1878" y="0"/>
                  <a:pt x="2170" y="0"/>
                </a:cubicBezTo>
                <a:close/>
                <a:moveTo>
                  <a:pt x="2170" y="18027"/>
                </a:moveTo>
                <a:cubicBezTo>
                  <a:pt x="2364" y="18027"/>
                  <a:pt x="2558" y="17865"/>
                  <a:pt x="2720" y="17540"/>
                </a:cubicBezTo>
                <a:cubicBezTo>
                  <a:pt x="2915" y="17215"/>
                  <a:pt x="3076" y="16565"/>
                  <a:pt x="3174" y="15916"/>
                </a:cubicBezTo>
                <a:cubicBezTo>
                  <a:pt x="3303" y="15266"/>
                  <a:pt x="3433" y="14454"/>
                  <a:pt x="3497" y="13642"/>
                </a:cubicBezTo>
                <a:cubicBezTo>
                  <a:pt x="3562" y="12830"/>
                  <a:pt x="3595" y="11856"/>
                  <a:pt x="3595" y="10881"/>
                </a:cubicBezTo>
                <a:cubicBezTo>
                  <a:pt x="3595" y="9907"/>
                  <a:pt x="3562" y="8932"/>
                  <a:pt x="3497" y="8120"/>
                </a:cubicBezTo>
                <a:cubicBezTo>
                  <a:pt x="3433" y="7308"/>
                  <a:pt x="3303" y="6496"/>
                  <a:pt x="3174" y="5847"/>
                </a:cubicBezTo>
                <a:cubicBezTo>
                  <a:pt x="3076" y="5035"/>
                  <a:pt x="2915" y="4547"/>
                  <a:pt x="2720" y="4223"/>
                </a:cubicBezTo>
                <a:cubicBezTo>
                  <a:pt x="2558" y="3898"/>
                  <a:pt x="2364" y="3735"/>
                  <a:pt x="2170" y="3735"/>
                </a:cubicBezTo>
                <a:cubicBezTo>
                  <a:pt x="1975" y="3735"/>
                  <a:pt x="1781" y="3898"/>
                  <a:pt x="1619" y="4223"/>
                </a:cubicBezTo>
                <a:cubicBezTo>
                  <a:pt x="1457" y="4547"/>
                  <a:pt x="1295" y="5035"/>
                  <a:pt x="1133" y="5847"/>
                </a:cubicBezTo>
                <a:cubicBezTo>
                  <a:pt x="1036" y="6496"/>
                  <a:pt x="939" y="7308"/>
                  <a:pt x="842" y="8120"/>
                </a:cubicBezTo>
                <a:cubicBezTo>
                  <a:pt x="777" y="8932"/>
                  <a:pt x="712" y="9907"/>
                  <a:pt x="712" y="10881"/>
                </a:cubicBezTo>
                <a:cubicBezTo>
                  <a:pt x="712" y="11856"/>
                  <a:pt x="777" y="12830"/>
                  <a:pt x="842" y="13642"/>
                </a:cubicBezTo>
                <a:cubicBezTo>
                  <a:pt x="939" y="14454"/>
                  <a:pt x="1036" y="15266"/>
                  <a:pt x="1133" y="15916"/>
                </a:cubicBezTo>
                <a:cubicBezTo>
                  <a:pt x="1295" y="16565"/>
                  <a:pt x="1457" y="17215"/>
                  <a:pt x="1619" y="17540"/>
                </a:cubicBezTo>
                <a:cubicBezTo>
                  <a:pt x="1781" y="17865"/>
                  <a:pt x="1975" y="18027"/>
                  <a:pt x="2170" y="18027"/>
                </a:cubicBezTo>
                <a:close/>
                <a:moveTo>
                  <a:pt x="10816" y="0"/>
                </a:moveTo>
                <a:cubicBezTo>
                  <a:pt x="11108" y="0"/>
                  <a:pt x="11399" y="325"/>
                  <a:pt x="11658" y="974"/>
                </a:cubicBezTo>
                <a:cubicBezTo>
                  <a:pt x="11917" y="1462"/>
                  <a:pt x="12112" y="2274"/>
                  <a:pt x="12338" y="3248"/>
                </a:cubicBezTo>
                <a:cubicBezTo>
                  <a:pt x="12533" y="4223"/>
                  <a:pt x="12662" y="5359"/>
                  <a:pt x="12792" y="6659"/>
                </a:cubicBezTo>
                <a:cubicBezTo>
                  <a:pt x="12889" y="7958"/>
                  <a:pt x="12954" y="9257"/>
                  <a:pt x="12954" y="10881"/>
                </a:cubicBezTo>
                <a:cubicBezTo>
                  <a:pt x="12954" y="12343"/>
                  <a:pt x="12889" y="13805"/>
                  <a:pt x="12792" y="15104"/>
                </a:cubicBezTo>
                <a:cubicBezTo>
                  <a:pt x="12662" y="16403"/>
                  <a:pt x="12533" y="17540"/>
                  <a:pt x="12338" y="18514"/>
                </a:cubicBezTo>
                <a:cubicBezTo>
                  <a:pt x="12112" y="19489"/>
                  <a:pt x="11917" y="20301"/>
                  <a:pt x="11658" y="20788"/>
                </a:cubicBezTo>
                <a:cubicBezTo>
                  <a:pt x="11399" y="21438"/>
                  <a:pt x="11108" y="21600"/>
                  <a:pt x="10816" y="21600"/>
                </a:cubicBezTo>
                <a:cubicBezTo>
                  <a:pt x="10492" y="21600"/>
                  <a:pt x="10201" y="21438"/>
                  <a:pt x="9974" y="20788"/>
                </a:cubicBezTo>
                <a:cubicBezTo>
                  <a:pt x="9715" y="20301"/>
                  <a:pt x="9488" y="19489"/>
                  <a:pt x="9294" y="18514"/>
                </a:cubicBezTo>
                <a:cubicBezTo>
                  <a:pt x="9100" y="17540"/>
                  <a:pt x="8938" y="16403"/>
                  <a:pt x="8808" y="15104"/>
                </a:cubicBezTo>
                <a:cubicBezTo>
                  <a:pt x="8711" y="13805"/>
                  <a:pt x="8646" y="12343"/>
                  <a:pt x="8646" y="10881"/>
                </a:cubicBezTo>
                <a:cubicBezTo>
                  <a:pt x="8646" y="9257"/>
                  <a:pt x="8711" y="7958"/>
                  <a:pt x="8808" y="6659"/>
                </a:cubicBezTo>
                <a:cubicBezTo>
                  <a:pt x="8938" y="5359"/>
                  <a:pt x="9100" y="4223"/>
                  <a:pt x="9294" y="3248"/>
                </a:cubicBezTo>
                <a:cubicBezTo>
                  <a:pt x="9488" y="2274"/>
                  <a:pt x="9715" y="1462"/>
                  <a:pt x="9974" y="974"/>
                </a:cubicBezTo>
                <a:cubicBezTo>
                  <a:pt x="10201" y="325"/>
                  <a:pt x="10492" y="0"/>
                  <a:pt x="10816" y="0"/>
                </a:cubicBezTo>
                <a:close/>
                <a:moveTo>
                  <a:pt x="10816" y="18027"/>
                </a:moveTo>
                <a:cubicBezTo>
                  <a:pt x="11010" y="18027"/>
                  <a:pt x="11172" y="17865"/>
                  <a:pt x="11367" y="17540"/>
                </a:cubicBezTo>
                <a:cubicBezTo>
                  <a:pt x="11529" y="17215"/>
                  <a:pt x="11691" y="16565"/>
                  <a:pt x="11820" y="15916"/>
                </a:cubicBezTo>
                <a:cubicBezTo>
                  <a:pt x="11950" y="15266"/>
                  <a:pt x="12079" y="14454"/>
                  <a:pt x="12144" y="13642"/>
                </a:cubicBezTo>
                <a:cubicBezTo>
                  <a:pt x="12209" y="12830"/>
                  <a:pt x="12241" y="11856"/>
                  <a:pt x="12241" y="10881"/>
                </a:cubicBezTo>
                <a:cubicBezTo>
                  <a:pt x="12241" y="9907"/>
                  <a:pt x="12209" y="8932"/>
                  <a:pt x="12144" y="8120"/>
                </a:cubicBezTo>
                <a:cubicBezTo>
                  <a:pt x="12079" y="7308"/>
                  <a:pt x="11950" y="6496"/>
                  <a:pt x="11820" y="5847"/>
                </a:cubicBezTo>
                <a:cubicBezTo>
                  <a:pt x="11691" y="5035"/>
                  <a:pt x="11529" y="4547"/>
                  <a:pt x="11367" y="4223"/>
                </a:cubicBezTo>
                <a:cubicBezTo>
                  <a:pt x="11172" y="3898"/>
                  <a:pt x="11010" y="3735"/>
                  <a:pt x="10816" y="3735"/>
                </a:cubicBezTo>
                <a:cubicBezTo>
                  <a:pt x="10622" y="3735"/>
                  <a:pt x="10428" y="3898"/>
                  <a:pt x="10266" y="4223"/>
                </a:cubicBezTo>
                <a:cubicBezTo>
                  <a:pt x="10104" y="4547"/>
                  <a:pt x="9942" y="5035"/>
                  <a:pt x="9780" y="5847"/>
                </a:cubicBezTo>
                <a:cubicBezTo>
                  <a:pt x="9650" y="6496"/>
                  <a:pt x="9553" y="7308"/>
                  <a:pt x="9488" y="8120"/>
                </a:cubicBezTo>
                <a:cubicBezTo>
                  <a:pt x="9391" y="8932"/>
                  <a:pt x="9359" y="9907"/>
                  <a:pt x="9359" y="10881"/>
                </a:cubicBezTo>
                <a:cubicBezTo>
                  <a:pt x="9359" y="11856"/>
                  <a:pt x="9391" y="12830"/>
                  <a:pt x="9488" y="13642"/>
                </a:cubicBezTo>
                <a:cubicBezTo>
                  <a:pt x="9553" y="14454"/>
                  <a:pt x="9650" y="15266"/>
                  <a:pt x="9780" y="15916"/>
                </a:cubicBezTo>
                <a:cubicBezTo>
                  <a:pt x="9942" y="16565"/>
                  <a:pt x="10104" y="17215"/>
                  <a:pt x="10266" y="17540"/>
                </a:cubicBezTo>
                <a:cubicBezTo>
                  <a:pt x="10428" y="17865"/>
                  <a:pt x="10622" y="18027"/>
                  <a:pt x="10816" y="18027"/>
                </a:cubicBezTo>
                <a:close/>
                <a:moveTo>
                  <a:pt x="19463" y="0"/>
                </a:moveTo>
                <a:cubicBezTo>
                  <a:pt x="19722" y="0"/>
                  <a:pt x="20013" y="325"/>
                  <a:pt x="20272" y="974"/>
                </a:cubicBezTo>
                <a:cubicBezTo>
                  <a:pt x="20531" y="1462"/>
                  <a:pt x="20758" y="2274"/>
                  <a:pt x="20952" y="3248"/>
                </a:cubicBezTo>
                <a:cubicBezTo>
                  <a:pt x="21179" y="4223"/>
                  <a:pt x="21309" y="5359"/>
                  <a:pt x="21438" y="6659"/>
                </a:cubicBezTo>
                <a:cubicBezTo>
                  <a:pt x="21535" y="7958"/>
                  <a:pt x="21600" y="9257"/>
                  <a:pt x="21600" y="10881"/>
                </a:cubicBezTo>
                <a:cubicBezTo>
                  <a:pt x="21600" y="12343"/>
                  <a:pt x="21535" y="13805"/>
                  <a:pt x="21438" y="15104"/>
                </a:cubicBezTo>
                <a:cubicBezTo>
                  <a:pt x="21309" y="16403"/>
                  <a:pt x="21179" y="17540"/>
                  <a:pt x="20952" y="18514"/>
                </a:cubicBezTo>
                <a:cubicBezTo>
                  <a:pt x="20758" y="19489"/>
                  <a:pt x="20531" y="20301"/>
                  <a:pt x="20272" y="20788"/>
                </a:cubicBezTo>
                <a:cubicBezTo>
                  <a:pt x="20013" y="21438"/>
                  <a:pt x="19722" y="21600"/>
                  <a:pt x="19463" y="21600"/>
                </a:cubicBezTo>
                <a:cubicBezTo>
                  <a:pt x="19139" y="21600"/>
                  <a:pt x="18847" y="21438"/>
                  <a:pt x="18588" y="20788"/>
                </a:cubicBezTo>
                <a:cubicBezTo>
                  <a:pt x="18329" y="20301"/>
                  <a:pt x="18103" y="19489"/>
                  <a:pt x="17941" y="18514"/>
                </a:cubicBezTo>
                <a:cubicBezTo>
                  <a:pt x="17746" y="17540"/>
                  <a:pt x="17584" y="16403"/>
                  <a:pt x="17455" y="15104"/>
                </a:cubicBezTo>
                <a:cubicBezTo>
                  <a:pt x="17358" y="13805"/>
                  <a:pt x="17293" y="12343"/>
                  <a:pt x="17293" y="10881"/>
                </a:cubicBezTo>
                <a:cubicBezTo>
                  <a:pt x="17293" y="9257"/>
                  <a:pt x="17358" y="7958"/>
                  <a:pt x="17455" y="6659"/>
                </a:cubicBezTo>
                <a:cubicBezTo>
                  <a:pt x="17584" y="5359"/>
                  <a:pt x="17746" y="4223"/>
                  <a:pt x="17941" y="3248"/>
                </a:cubicBezTo>
                <a:cubicBezTo>
                  <a:pt x="18103" y="2274"/>
                  <a:pt x="18329" y="1462"/>
                  <a:pt x="18588" y="974"/>
                </a:cubicBezTo>
                <a:cubicBezTo>
                  <a:pt x="18847" y="325"/>
                  <a:pt x="19139" y="0"/>
                  <a:pt x="19463" y="0"/>
                </a:cubicBezTo>
                <a:close/>
                <a:moveTo>
                  <a:pt x="19463" y="18027"/>
                </a:moveTo>
                <a:cubicBezTo>
                  <a:pt x="19657" y="18027"/>
                  <a:pt x="19819" y="17865"/>
                  <a:pt x="20013" y="17540"/>
                </a:cubicBezTo>
                <a:cubicBezTo>
                  <a:pt x="20175" y="17215"/>
                  <a:pt x="20305" y="16565"/>
                  <a:pt x="20467" y="15916"/>
                </a:cubicBezTo>
                <a:cubicBezTo>
                  <a:pt x="20564" y="15266"/>
                  <a:pt x="20661" y="14454"/>
                  <a:pt x="20758" y="13642"/>
                </a:cubicBezTo>
                <a:cubicBezTo>
                  <a:pt x="20855" y="12830"/>
                  <a:pt x="20888" y="11856"/>
                  <a:pt x="20888" y="10881"/>
                </a:cubicBezTo>
                <a:cubicBezTo>
                  <a:pt x="20888" y="9907"/>
                  <a:pt x="20855" y="8932"/>
                  <a:pt x="20758" y="8120"/>
                </a:cubicBezTo>
                <a:cubicBezTo>
                  <a:pt x="20661" y="7308"/>
                  <a:pt x="20564" y="6496"/>
                  <a:pt x="20467" y="5847"/>
                </a:cubicBezTo>
                <a:cubicBezTo>
                  <a:pt x="20305" y="5035"/>
                  <a:pt x="20175" y="4547"/>
                  <a:pt x="20013" y="4223"/>
                </a:cubicBezTo>
                <a:cubicBezTo>
                  <a:pt x="19819" y="3898"/>
                  <a:pt x="19657" y="3735"/>
                  <a:pt x="19463" y="3735"/>
                </a:cubicBezTo>
                <a:cubicBezTo>
                  <a:pt x="19268" y="3735"/>
                  <a:pt x="19074" y="3898"/>
                  <a:pt x="18880" y="4223"/>
                </a:cubicBezTo>
                <a:cubicBezTo>
                  <a:pt x="18685" y="4547"/>
                  <a:pt x="18556" y="5035"/>
                  <a:pt x="18426" y="5847"/>
                </a:cubicBezTo>
                <a:cubicBezTo>
                  <a:pt x="18297" y="6496"/>
                  <a:pt x="18200" y="7308"/>
                  <a:pt x="18135" y="8120"/>
                </a:cubicBezTo>
                <a:cubicBezTo>
                  <a:pt x="18038" y="8932"/>
                  <a:pt x="18005" y="9907"/>
                  <a:pt x="18005" y="10881"/>
                </a:cubicBezTo>
                <a:cubicBezTo>
                  <a:pt x="18005" y="11856"/>
                  <a:pt x="18038" y="12830"/>
                  <a:pt x="18135" y="13642"/>
                </a:cubicBezTo>
                <a:cubicBezTo>
                  <a:pt x="18200" y="14454"/>
                  <a:pt x="18297" y="15266"/>
                  <a:pt x="18426" y="15916"/>
                </a:cubicBezTo>
                <a:cubicBezTo>
                  <a:pt x="18556" y="16565"/>
                  <a:pt x="18685" y="17215"/>
                  <a:pt x="18880" y="17540"/>
                </a:cubicBezTo>
                <a:cubicBezTo>
                  <a:pt x="19074" y="17865"/>
                  <a:pt x="19268" y="18027"/>
                  <a:pt x="19463" y="18027"/>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4" name="Shape 3810">
            <a:extLst>
              <a:ext uri="{FF2B5EF4-FFF2-40B4-BE49-F238E27FC236}">
                <a16:creationId xmlns:a16="http://schemas.microsoft.com/office/drawing/2014/main" id="{2AC533A3-EAFF-4458-93A2-E1E6479DCB88}"/>
              </a:ext>
            </a:extLst>
          </p:cNvPr>
          <p:cNvSpPr/>
          <p:nvPr/>
        </p:nvSpPr>
        <p:spPr>
          <a:xfrm>
            <a:off x="19845113" y="4641724"/>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8212" y="0"/>
                </a:moveTo>
                <a:cubicBezTo>
                  <a:pt x="7823" y="429"/>
                  <a:pt x="7472" y="897"/>
                  <a:pt x="7122" y="1365"/>
                </a:cubicBezTo>
                <a:cubicBezTo>
                  <a:pt x="6811" y="1871"/>
                  <a:pt x="6538" y="2378"/>
                  <a:pt x="6344" y="2924"/>
                </a:cubicBezTo>
                <a:cubicBezTo>
                  <a:pt x="6110" y="3470"/>
                  <a:pt x="5916" y="4016"/>
                  <a:pt x="5799" y="4601"/>
                </a:cubicBezTo>
                <a:cubicBezTo>
                  <a:pt x="5682" y="5186"/>
                  <a:pt x="5643" y="5770"/>
                  <a:pt x="5643" y="6433"/>
                </a:cubicBezTo>
                <a:cubicBezTo>
                  <a:pt x="5643" y="7720"/>
                  <a:pt x="5877" y="8929"/>
                  <a:pt x="6383" y="10098"/>
                </a:cubicBezTo>
                <a:cubicBezTo>
                  <a:pt x="6889" y="11229"/>
                  <a:pt x="7589" y="12243"/>
                  <a:pt x="8406" y="13061"/>
                </a:cubicBezTo>
                <a:cubicBezTo>
                  <a:pt x="9263" y="13919"/>
                  <a:pt x="10275" y="14582"/>
                  <a:pt x="11403" y="15089"/>
                </a:cubicBezTo>
                <a:cubicBezTo>
                  <a:pt x="12532" y="15596"/>
                  <a:pt x="13738" y="15830"/>
                  <a:pt x="15062" y="15830"/>
                </a:cubicBezTo>
                <a:cubicBezTo>
                  <a:pt x="15723" y="15830"/>
                  <a:pt x="16346" y="15752"/>
                  <a:pt x="16930" y="15635"/>
                </a:cubicBezTo>
                <a:cubicBezTo>
                  <a:pt x="17552" y="15518"/>
                  <a:pt x="18136" y="15362"/>
                  <a:pt x="18642" y="15128"/>
                </a:cubicBezTo>
                <a:cubicBezTo>
                  <a:pt x="19187" y="14855"/>
                  <a:pt x="19732" y="14582"/>
                  <a:pt x="20238" y="14270"/>
                </a:cubicBezTo>
                <a:cubicBezTo>
                  <a:pt x="20744" y="13958"/>
                  <a:pt x="21211" y="13568"/>
                  <a:pt x="21600" y="13139"/>
                </a:cubicBezTo>
                <a:cubicBezTo>
                  <a:pt x="21328" y="14348"/>
                  <a:pt x="20861" y="15479"/>
                  <a:pt x="20199" y="16492"/>
                </a:cubicBezTo>
                <a:cubicBezTo>
                  <a:pt x="19537" y="17545"/>
                  <a:pt x="18759" y="18442"/>
                  <a:pt x="17786" y="19183"/>
                </a:cubicBezTo>
                <a:cubicBezTo>
                  <a:pt x="16852" y="19962"/>
                  <a:pt x="15801" y="20547"/>
                  <a:pt x="14634" y="20976"/>
                </a:cubicBezTo>
                <a:cubicBezTo>
                  <a:pt x="13466" y="21405"/>
                  <a:pt x="12259" y="21600"/>
                  <a:pt x="10975" y="21600"/>
                </a:cubicBezTo>
                <a:cubicBezTo>
                  <a:pt x="9457" y="21600"/>
                  <a:pt x="8017" y="21327"/>
                  <a:pt x="6694" y="20742"/>
                </a:cubicBezTo>
                <a:cubicBezTo>
                  <a:pt x="5332" y="20157"/>
                  <a:pt x="4203" y="19378"/>
                  <a:pt x="3191" y="18364"/>
                </a:cubicBezTo>
                <a:cubicBezTo>
                  <a:pt x="2218" y="17389"/>
                  <a:pt x="1440" y="16219"/>
                  <a:pt x="856" y="14894"/>
                </a:cubicBezTo>
                <a:cubicBezTo>
                  <a:pt x="311" y="13529"/>
                  <a:pt x="0" y="12126"/>
                  <a:pt x="0" y="10605"/>
                </a:cubicBezTo>
                <a:cubicBezTo>
                  <a:pt x="0" y="9357"/>
                  <a:pt x="234" y="8149"/>
                  <a:pt x="623" y="6979"/>
                </a:cubicBezTo>
                <a:cubicBezTo>
                  <a:pt x="1012" y="5848"/>
                  <a:pt x="1596" y="4796"/>
                  <a:pt x="2335" y="3821"/>
                </a:cubicBezTo>
                <a:cubicBezTo>
                  <a:pt x="3036" y="2924"/>
                  <a:pt x="3931" y="2144"/>
                  <a:pt x="4943" y="1443"/>
                </a:cubicBezTo>
                <a:cubicBezTo>
                  <a:pt x="5955" y="780"/>
                  <a:pt x="7044" y="273"/>
                  <a:pt x="8212" y="0"/>
                </a:cubicBezTo>
                <a:close/>
                <a:moveTo>
                  <a:pt x="5838" y="1910"/>
                </a:moveTo>
                <a:cubicBezTo>
                  <a:pt x="5098" y="2339"/>
                  <a:pt x="4398" y="2885"/>
                  <a:pt x="3775" y="3509"/>
                </a:cubicBezTo>
                <a:cubicBezTo>
                  <a:pt x="3152" y="4133"/>
                  <a:pt x="2646" y="4835"/>
                  <a:pt x="2257" y="5575"/>
                </a:cubicBezTo>
                <a:cubicBezTo>
                  <a:pt x="1790" y="6316"/>
                  <a:pt x="1479" y="7096"/>
                  <a:pt x="1245" y="7954"/>
                </a:cubicBezTo>
                <a:cubicBezTo>
                  <a:pt x="973" y="8812"/>
                  <a:pt x="856" y="9669"/>
                  <a:pt x="856" y="10605"/>
                </a:cubicBezTo>
                <a:cubicBezTo>
                  <a:pt x="856" y="12009"/>
                  <a:pt x="1129" y="13334"/>
                  <a:pt x="1674" y="14543"/>
                </a:cubicBezTo>
                <a:cubicBezTo>
                  <a:pt x="2179" y="15752"/>
                  <a:pt x="2919" y="16843"/>
                  <a:pt x="3814" y="17740"/>
                </a:cubicBezTo>
                <a:cubicBezTo>
                  <a:pt x="4709" y="18676"/>
                  <a:pt x="5799" y="19378"/>
                  <a:pt x="7044" y="19923"/>
                </a:cubicBezTo>
                <a:cubicBezTo>
                  <a:pt x="8251" y="20469"/>
                  <a:pt x="9574" y="20742"/>
                  <a:pt x="10975" y="20742"/>
                </a:cubicBezTo>
                <a:cubicBezTo>
                  <a:pt x="11909" y="20742"/>
                  <a:pt x="12804" y="20625"/>
                  <a:pt x="13661" y="20352"/>
                </a:cubicBezTo>
                <a:cubicBezTo>
                  <a:pt x="14517" y="20118"/>
                  <a:pt x="15334" y="19768"/>
                  <a:pt x="16112" y="19339"/>
                </a:cubicBezTo>
                <a:cubicBezTo>
                  <a:pt x="16852" y="18871"/>
                  <a:pt x="17552" y="18325"/>
                  <a:pt x="18175" y="17701"/>
                </a:cubicBezTo>
                <a:cubicBezTo>
                  <a:pt x="18798" y="17038"/>
                  <a:pt x="19343" y="16336"/>
                  <a:pt x="19771" y="15557"/>
                </a:cubicBezTo>
                <a:cubicBezTo>
                  <a:pt x="19421" y="15752"/>
                  <a:pt x="19031" y="15908"/>
                  <a:pt x="18642" y="16064"/>
                </a:cubicBezTo>
                <a:cubicBezTo>
                  <a:pt x="18292" y="16219"/>
                  <a:pt x="17903" y="16336"/>
                  <a:pt x="17514" y="16414"/>
                </a:cubicBezTo>
                <a:cubicBezTo>
                  <a:pt x="17085" y="16492"/>
                  <a:pt x="16696" y="16570"/>
                  <a:pt x="16268" y="16609"/>
                </a:cubicBezTo>
                <a:cubicBezTo>
                  <a:pt x="15879" y="16648"/>
                  <a:pt x="15451" y="16687"/>
                  <a:pt x="15062" y="16687"/>
                </a:cubicBezTo>
                <a:cubicBezTo>
                  <a:pt x="13661" y="16687"/>
                  <a:pt x="12298" y="16414"/>
                  <a:pt x="11053" y="15869"/>
                </a:cubicBezTo>
                <a:cubicBezTo>
                  <a:pt x="9808" y="15323"/>
                  <a:pt x="8718" y="14621"/>
                  <a:pt x="7823" y="13685"/>
                </a:cubicBezTo>
                <a:cubicBezTo>
                  <a:pt x="6889" y="12749"/>
                  <a:pt x="6110" y="11658"/>
                  <a:pt x="5604" y="10410"/>
                </a:cubicBezTo>
                <a:cubicBezTo>
                  <a:pt x="5059" y="9162"/>
                  <a:pt x="4787" y="7837"/>
                  <a:pt x="4787" y="6433"/>
                </a:cubicBezTo>
                <a:cubicBezTo>
                  <a:pt x="4787" y="6004"/>
                  <a:pt x="4787" y="5614"/>
                  <a:pt x="4865" y="5225"/>
                </a:cubicBezTo>
                <a:cubicBezTo>
                  <a:pt x="4904" y="4835"/>
                  <a:pt x="4982" y="4484"/>
                  <a:pt x="5098" y="4094"/>
                </a:cubicBezTo>
                <a:cubicBezTo>
                  <a:pt x="5137" y="3704"/>
                  <a:pt x="5254" y="3353"/>
                  <a:pt x="5371" y="2963"/>
                </a:cubicBezTo>
                <a:cubicBezTo>
                  <a:pt x="5526" y="2612"/>
                  <a:pt x="5682" y="2261"/>
                  <a:pt x="5838" y="1910"/>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5" name="Shape 3811">
            <a:extLst>
              <a:ext uri="{FF2B5EF4-FFF2-40B4-BE49-F238E27FC236}">
                <a16:creationId xmlns:a16="http://schemas.microsoft.com/office/drawing/2014/main" id="{8DF370D2-75A8-4ACF-B8C8-D89EF4E054AA}"/>
              </a:ext>
            </a:extLst>
          </p:cNvPr>
          <p:cNvSpPr/>
          <p:nvPr/>
        </p:nvSpPr>
        <p:spPr>
          <a:xfrm>
            <a:off x="21693185" y="4670301"/>
            <a:ext cx="789405" cy="696534"/>
          </a:xfrm>
          <a:custGeom>
            <a:avLst/>
            <a:gdLst/>
            <a:ahLst/>
            <a:cxnLst>
              <a:cxn ang="0">
                <a:pos x="wd2" y="hd2"/>
              </a:cxn>
              <a:cxn ang="5400000">
                <a:pos x="wd2" y="hd2"/>
              </a:cxn>
              <a:cxn ang="10800000">
                <a:pos x="wd2" y="hd2"/>
              </a:cxn>
              <a:cxn ang="16200000">
                <a:pos x="wd2" y="hd2"/>
              </a:cxn>
            </a:cxnLst>
            <a:rect l="0" t="0" r="r" b="b"/>
            <a:pathLst>
              <a:path w="21600" h="21600" extrusionOk="0">
                <a:moveTo>
                  <a:pt x="21600" y="16948"/>
                </a:moveTo>
                <a:lnTo>
                  <a:pt x="11142" y="16948"/>
                </a:lnTo>
                <a:lnTo>
                  <a:pt x="11142" y="20714"/>
                </a:lnTo>
                <a:lnTo>
                  <a:pt x="14074" y="20714"/>
                </a:lnTo>
                <a:lnTo>
                  <a:pt x="14074" y="21600"/>
                </a:lnTo>
                <a:lnTo>
                  <a:pt x="7428" y="21600"/>
                </a:lnTo>
                <a:lnTo>
                  <a:pt x="7428" y="20714"/>
                </a:lnTo>
                <a:lnTo>
                  <a:pt x="10360" y="20714"/>
                </a:lnTo>
                <a:lnTo>
                  <a:pt x="10360" y="16948"/>
                </a:lnTo>
                <a:lnTo>
                  <a:pt x="0" y="16948"/>
                </a:lnTo>
                <a:lnTo>
                  <a:pt x="0" y="0"/>
                </a:lnTo>
                <a:lnTo>
                  <a:pt x="21600" y="0"/>
                </a:lnTo>
                <a:lnTo>
                  <a:pt x="21600" y="16948"/>
                </a:lnTo>
                <a:close/>
                <a:moveTo>
                  <a:pt x="782" y="997"/>
                </a:moveTo>
                <a:lnTo>
                  <a:pt x="782" y="16062"/>
                </a:lnTo>
                <a:lnTo>
                  <a:pt x="20720" y="16062"/>
                </a:lnTo>
                <a:lnTo>
                  <a:pt x="20720" y="997"/>
                </a:lnTo>
                <a:lnTo>
                  <a:pt x="782" y="997"/>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6" name="Shape 3812">
            <a:extLst>
              <a:ext uri="{FF2B5EF4-FFF2-40B4-BE49-F238E27FC236}">
                <a16:creationId xmlns:a16="http://schemas.microsoft.com/office/drawing/2014/main" id="{37C7B484-2E7E-4149-ACA8-63BB07E7B5D2}"/>
              </a:ext>
            </a:extLst>
          </p:cNvPr>
          <p:cNvSpPr/>
          <p:nvPr/>
        </p:nvSpPr>
        <p:spPr>
          <a:xfrm>
            <a:off x="23694856" y="4564931"/>
            <a:ext cx="514364" cy="907278"/>
          </a:xfrm>
          <a:custGeom>
            <a:avLst/>
            <a:gdLst/>
            <a:ahLst/>
            <a:cxnLst>
              <a:cxn ang="0">
                <a:pos x="wd2" y="hd2"/>
              </a:cxn>
              <a:cxn ang="5400000">
                <a:pos x="wd2" y="hd2"/>
              </a:cxn>
              <a:cxn ang="10800000">
                <a:pos x="wd2" y="hd2"/>
              </a:cxn>
              <a:cxn ang="16200000">
                <a:pos x="wd2" y="hd2"/>
              </a:cxn>
            </a:cxnLst>
            <a:rect l="0" t="0" r="r" b="b"/>
            <a:pathLst>
              <a:path w="21600" h="21600" extrusionOk="0">
                <a:moveTo>
                  <a:pt x="20340" y="7547"/>
                </a:moveTo>
                <a:cubicBezTo>
                  <a:pt x="21600" y="7547"/>
                  <a:pt x="21600" y="7547"/>
                  <a:pt x="21600" y="7547"/>
                </a:cubicBezTo>
                <a:cubicBezTo>
                  <a:pt x="21600" y="11125"/>
                  <a:pt x="21600" y="11125"/>
                  <a:pt x="21600" y="11125"/>
                </a:cubicBezTo>
                <a:cubicBezTo>
                  <a:pt x="21600" y="11939"/>
                  <a:pt x="21371" y="12719"/>
                  <a:pt x="20798" y="13467"/>
                </a:cubicBezTo>
                <a:cubicBezTo>
                  <a:pt x="20282" y="14183"/>
                  <a:pt x="19537" y="14834"/>
                  <a:pt x="18621" y="15387"/>
                </a:cubicBezTo>
                <a:cubicBezTo>
                  <a:pt x="17704" y="15940"/>
                  <a:pt x="16615" y="16395"/>
                  <a:pt x="15355" y="16720"/>
                </a:cubicBezTo>
                <a:cubicBezTo>
                  <a:pt x="14094" y="17046"/>
                  <a:pt x="12777" y="17208"/>
                  <a:pt x="11344" y="17273"/>
                </a:cubicBezTo>
                <a:cubicBezTo>
                  <a:pt x="11459" y="17273"/>
                  <a:pt x="11459" y="17273"/>
                  <a:pt x="11459" y="17273"/>
                </a:cubicBezTo>
                <a:cubicBezTo>
                  <a:pt x="11459" y="20884"/>
                  <a:pt x="11459" y="20884"/>
                  <a:pt x="11459" y="20884"/>
                </a:cubicBezTo>
                <a:cubicBezTo>
                  <a:pt x="17131" y="20884"/>
                  <a:pt x="17131" y="20884"/>
                  <a:pt x="17131" y="20884"/>
                </a:cubicBezTo>
                <a:cubicBezTo>
                  <a:pt x="17131" y="21600"/>
                  <a:pt x="17131" y="21600"/>
                  <a:pt x="17131" y="21600"/>
                </a:cubicBezTo>
                <a:cubicBezTo>
                  <a:pt x="4469" y="21600"/>
                  <a:pt x="4469" y="21600"/>
                  <a:pt x="4469" y="21600"/>
                </a:cubicBezTo>
                <a:cubicBezTo>
                  <a:pt x="4469" y="20884"/>
                  <a:pt x="4469" y="20884"/>
                  <a:pt x="4469" y="20884"/>
                </a:cubicBezTo>
                <a:cubicBezTo>
                  <a:pt x="10198" y="20884"/>
                  <a:pt x="10198" y="20884"/>
                  <a:pt x="10198" y="20884"/>
                </a:cubicBezTo>
                <a:cubicBezTo>
                  <a:pt x="10198" y="17273"/>
                  <a:pt x="10198" y="17273"/>
                  <a:pt x="10198" y="17273"/>
                </a:cubicBezTo>
                <a:cubicBezTo>
                  <a:pt x="10313" y="17273"/>
                  <a:pt x="10313" y="17273"/>
                  <a:pt x="10313" y="17273"/>
                </a:cubicBezTo>
                <a:cubicBezTo>
                  <a:pt x="8823" y="17208"/>
                  <a:pt x="7506" y="17046"/>
                  <a:pt x="6245" y="16720"/>
                </a:cubicBezTo>
                <a:cubicBezTo>
                  <a:pt x="5042" y="16395"/>
                  <a:pt x="3896" y="15940"/>
                  <a:pt x="2979" y="15387"/>
                </a:cubicBezTo>
                <a:cubicBezTo>
                  <a:pt x="2063" y="14834"/>
                  <a:pt x="1375" y="14183"/>
                  <a:pt x="802" y="13467"/>
                </a:cubicBezTo>
                <a:cubicBezTo>
                  <a:pt x="286" y="12719"/>
                  <a:pt x="0" y="11939"/>
                  <a:pt x="0" y="11125"/>
                </a:cubicBezTo>
                <a:cubicBezTo>
                  <a:pt x="0" y="7547"/>
                  <a:pt x="0" y="7547"/>
                  <a:pt x="0" y="7547"/>
                </a:cubicBezTo>
                <a:cubicBezTo>
                  <a:pt x="1260" y="7547"/>
                  <a:pt x="1260" y="7547"/>
                  <a:pt x="1260" y="7547"/>
                </a:cubicBezTo>
                <a:cubicBezTo>
                  <a:pt x="1260" y="11125"/>
                  <a:pt x="1260" y="11125"/>
                  <a:pt x="1260" y="11125"/>
                </a:cubicBezTo>
                <a:cubicBezTo>
                  <a:pt x="1260" y="11906"/>
                  <a:pt x="1490" y="12589"/>
                  <a:pt x="2005" y="13240"/>
                </a:cubicBezTo>
                <a:cubicBezTo>
                  <a:pt x="2521" y="13890"/>
                  <a:pt x="3208" y="14476"/>
                  <a:pt x="4068" y="14996"/>
                </a:cubicBezTo>
                <a:cubicBezTo>
                  <a:pt x="4927" y="15484"/>
                  <a:pt x="5959" y="15842"/>
                  <a:pt x="7105" y="16135"/>
                </a:cubicBezTo>
                <a:cubicBezTo>
                  <a:pt x="8308" y="16428"/>
                  <a:pt x="9511" y="16558"/>
                  <a:pt x="10829" y="16558"/>
                </a:cubicBezTo>
                <a:cubicBezTo>
                  <a:pt x="12089" y="16558"/>
                  <a:pt x="13350" y="16428"/>
                  <a:pt x="14495" y="16135"/>
                </a:cubicBezTo>
                <a:cubicBezTo>
                  <a:pt x="15699" y="15842"/>
                  <a:pt x="16673" y="15484"/>
                  <a:pt x="17532" y="14996"/>
                </a:cubicBezTo>
                <a:cubicBezTo>
                  <a:pt x="18392" y="14476"/>
                  <a:pt x="19136" y="13890"/>
                  <a:pt x="19595" y="13240"/>
                </a:cubicBezTo>
                <a:cubicBezTo>
                  <a:pt x="20110" y="12589"/>
                  <a:pt x="20340" y="11906"/>
                  <a:pt x="20340" y="11125"/>
                </a:cubicBezTo>
                <a:lnTo>
                  <a:pt x="20340" y="7547"/>
                </a:lnTo>
                <a:close/>
                <a:moveTo>
                  <a:pt x="10829" y="15127"/>
                </a:moveTo>
                <a:cubicBezTo>
                  <a:pt x="9855" y="15127"/>
                  <a:pt x="8995" y="14996"/>
                  <a:pt x="8136" y="14801"/>
                </a:cubicBezTo>
                <a:cubicBezTo>
                  <a:pt x="7276" y="14573"/>
                  <a:pt x="6532" y="14313"/>
                  <a:pt x="5901" y="13988"/>
                </a:cubicBezTo>
                <a:cubicBezTo>
                  <a:pt x="5214" y="13598"/>
                  <a:pt x="4755" y="13175"/>
                  <a:pt x="4354" y="12687"/>
                </a:cubicBezTo>
                <a:cubicBezTo>
                  <a:pt x="4011" y="12231"/>
                  <a:pt x="3781" y="11711"/>
                  <a:pt x="3781" y="11125"/>
                </a:cubicBezTo>
                <a:cubicBezTo>
                  <a:pt x="3781" y="3936"/>
                  <a:pt x="3781" y="3936"/>
                  <a:pt x="3781" y="3936"/>
                </a:cubicBezTo>
                <a:cubicBezTo>
                  <a:pt x="3781" y="3383"/>
                  <a:pt x="4011" y="2895"/>
                  <a:pt x="4354" y="2407"/>
                </a:cubicBezTo>
                <a:cubicBezTo>
                  <a:pt x="4755" y="1919"/>
                  <a:pt x="5214" y="1496"/>
                  <a:pt x="5901" y="1139"/>
                </a:cubicBezTo>
                <a:cubicBezTo>
                  <a:pt x="6532" y="781"/>
                  <a:pt x="7276" y="488"/>
                  <a:pt x="8136" y="293"/>
                </a:cubicBezTo>
                <a:cubicBezTo>
                  <a:pt x="8995" y="98"/>
                  <a:pt x="9855" y="0"/>
                  <a:pt x="10829" y="0"/>
                </a:cubicBezTo>
                <a:cubicBezTo>
                  <a:pt x="11745" y="0"/>
                  <a:pt x="12662" y="98"/>
                  <a:pt x="13521" y="293"/>
                </a:cubicBezTo>
                <a:cubicBezTo>
                  <a:pt x="14381" y="488"/>
                  <a:pt x="15126" y="781"/>
                  <a:pt x="15756" y="1139"/>
                </a:cubicBezTo>
                <a:cubicBezTo>
                  <a:pt x="16386" y="1496"/>
                  <a:pt x="16902" y="1919"/>
                  <a:pt x="17246" y="2407"/>
                </a:cubicBezTo>
                <a:cubicBezTo>
                  <a:pt x="17647" y="2895"/>
                  <a:pt x="17819" y="3383"/>
                  <a:pt x="17819" y="3936"/>
                </a:cubicBezTo>
                <a:cubicBezTo>
                  <a:pt x="17819" y="11125"/>
                  <a:pt x="17819" y="11125"/>
                  <a:pt x="17819" y="11125"/>
                </a:cubicBezTo>
                <a:cubicBezTo>
                  <a:pt x="17819" y="11711"/>
                  <a:pt x="17647" y="12231"/>
                  <a:pt x="17246" y="12687"/>
                </a:cubicBezTo>
                <a:cubicBezTo>
                  <a:pt x="16902" y="13175"/>
                  <a:pt x="16386" y="13598"/>
                  <a:pt x="15756" y="13988"/>
                </a:cubicBezTo>
                <a:cubicBezTo>
                  <a:pt x="15126" y="14313"/>
                  <a:pt x="14381" y="14573"/>
                  <a:pt x="13521" y="14801"/>
                </a:cubicBezTo>
                <a:cubicBezTo>
                  <a:pt x="12662" y="14996"/>
                  <a:pt x="11745" y="15127"/>
                  <a:pt x="10829" y="15127"/>
                </a:cubicBezTo>
                <a:close/>
                <a:moveTo>
                  <a:pt x="5042" y="3936"/>
                </a:moveTo>
                <a:cubicBezTo>
                  <a:pt x="5042" y="11125"/>
                  <a:pt x="5042" y="11125"/>
                  <a:pt x="5042" y="11125"/>
                </a:cubicBezTo>
                <a:cubicBezTo>
                  <a:pt x="5042" y="11581"/>
                  <a:pt x="5214" y="12004"/>
                  <a:pt x="5558" y="12394"/>
                </a:cubicBezTo>
                <a:cubicBezTo>
                  <a:pt x="5901" y="12817"/>
                  <a:pt x="6302" y="13142"/>
                  <a:pt x="6761" y="13467"/>
                </a:cubicBezTo>
                <a:cubicBezTo>
                  <a:pt x="7276" y="13760"/>
                  <a:pt x="7849" y="13988"/>
                  <a:pt x="8594" y="14151"/>
                </a:cubicBezTo>
                <a:cubicBezTo>
                  <a:pt x="9282" y="14313"/>
                  <a:pt x="10027" y="14411"/>
                  <a:pt x="10829" y="14411"/>
                </a:cubicBezTo>
                <a:cubicBezTo>
                  <a:pt x="11631" y="14411"/>
                  <a:pt x="12376" y="14313"/>
                  <a:pt x="13063" y="14151"/>
                </a:cubicBezTo>
                <a:cubicBezTo>
                  <a:pt x="13751" y="13988"/>
                  <a:pt x="14324" y="13760"/>
                  <a:pt x="14839" y="13467"/>
                </a:cubicBezTo>
                <a:cubicBezTo>
                  <a:pt x="15412" y="13142"/>
                  <a:pt x="15813" y="12817"/>
                  <a:pt x="16100" y="12394"/>
                </a:cubicBezTo>
                <a:cubicBezTo>
                  <a:pt x="16386" y="12004"/>
                  <a:pt x="16558" y="11581"/>
                  <a:pt x="16558" y="11125"/>
                </a:cubicBezTo>
                <a:cubicBezTo>
                  <a:pt x="16558" y="3936"/>
                  <a:pt x="16558" y="3936"/>
                  <a:pt x="16558" y="3936"/>
                </a:cubicBezTo>
                <a:cubicBezTo>
                  <a:pt x="16558" y="3481"/>
                  <a:pt x="16386" y="3058"/>
                  <a:pt x="16100" y="2667"/>
                </a:cubicBezTo>
                <a:cubicBezTo>
                  <a:pt x="15813" y="2277"/>
                  <a:pt x="15412" y="1919"/>
                  <a:pt x="14839" y="1659"/>
                </a:cubicBezTo>
                <a:cubicBezTo>
                  <a:pt x="14324" y="1366"/>
                  <a:pt x="13751" y="1139"/>
                  <a:pt x="13063" y="976"/>
                </a:cubicBezTo>
                <a:cubicBezTo>
                  <a:pt x="12376" y="813"/>
                  <a:pt x="11631" y="716"/>
                  <a:pt x="10829" y="716"/>
                </a:cubicBezTo>
                <a:cubicBezTo>
                  <a:pt x="10027" y="716"/>
                  <a:pt x="9282" y="813"/>
                  <a:pt x="8594" y="976"/>
                </a:cubicBezTo>
                <a:cubicBezTo>
                  <a:pt x="7849" y="1139"/>
                  <a:pt x="7276" y="1366"/>
                  <a:pt x="6761" y="1659"/>
                </a:cubicBezTo>
                <a:cubicBezTo>
                  <a:pt x="6302" y="1919"/>
                  <a:pt x="5901" y="2277"/>
                  <a:pt x="5558" y="2667"/>
                </a:cubicBezTo>
                <a:cubicBezTo>
                  <a:pt x="5214" y="3058"/>
                  <a:pt x="5042" y="3481"/>
                  <a:pt x="5042" y="393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7" name="Shape 3813">
            <a:extLst>
              <a:ext uri="{FF2B5EF4-FFF2-40B4-BE49-F238E27FC236}">
                <a16:creationId xmlns:a16="http://schemas.microsoft.com/office/drawing/2014/main" id="{A3241344-562A-4AA4-8F6C-C51F034801CA}"/>
              </a:ext>
            </a:extLst>
          </p:cNvPr>
          <p:cNvSpPr/>
          <p:nvPr/>
        </p:nvSpPr>
        <p:spPr>
          <a:xfrm>
            <a:off x="25451845" y="4761896"/>
            <a:ext cx="728680" cy="5143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5100"/>
                </a:lnTo>
                <a:lnTo>
                  <a:pt x="0" y="5100"/>
                </a:lnTo>
                <a:lnTo>
                  <a:pt x="0" y="0"/>
                </a:lnTo>
                <a:close/>
                <a:moveTo>
                  <a:pt x="0" y="13350"/>
                </a:moveTo>
                <a:lnTo>
                  <a:pt x="0" y="8250"/>
                </a:lnTo>
                <a:lnTo>
                  <a:pt x="21600" y="8250"/>
                </a:lnTo>
                <a:lnTo>
                  <a:pt x="21600" y="13350"/>
                </a:lnTo>
                <a:lnTo>
                  <a:pt x="0" y="13350"/>
                </a:lnTo>
                <a:close/>
                <a:moveTo>
                  <a:pt x="0" y="21600"/>
                </a:moveTo>
                <a:lnTo>
                  <a:pt x="0" y="16500"/>
                </a:lnTo>
                <a:lnTo>
                  <a:pt x="21600" y="16500"/>
                </a:lnTo>
                <a:lnTo>
                  <a:pt x="21600" y="21600"/>
                </a:lnTo>
                <a:lnTo>
                  <a:pt x="0" y="21600"/>
                </a:lnTo>
                <a:close/>
                <a:moveTo>
                  <a:pt x="20647" y="3750"/>
                </a:moveTo>
                <a:lnTo>
                  <a:pt x="20647" y="1200"/>
                </a:lnTo>
                <a:lnTo>
                  <a:pt x="847" y="1200"/>
                </a:lnTo>
                <a:lnTo>
                  <a:pt x="847" y="3750"/>
                </a:lnTo>
                <a:lnTo>
                  <a:pt x="20647" y="3750"/>
                </a:lnTo>
                <a:close/>
                <a:moveTo>
                  <a:pt x="847" y="9450"/>
                </a:moveTo>
                <a:lnTo>
                  <a:pt x="847" y="12000"/>
                </a:lnTo>
                <a:lnTo>
                  <a:pt x="20647" y="12000"/>
                </a:lnTo>
                <a:lnTo>
                  <a:pt x="20647" y="9450"/>
                </a:lnTo>
                <a:lnTo>
                  <a:pt x="847" y="9450"/>
                </a:lnTo>
                <a:close/>
                <a:moveTo>
                  <a:pt x="847" y="17850"/>
                </a:moveTo>
                <a:lnTo>
                  <a:pt x="847" y="20400"/>
                </a:lnTo>
                <a:lnTo>
                  <a:pt x="20647" y="20400"/>
                </a:lnTo>
                <a:lnTo>
                  <a:pt x="20647" y="17850"/>
                </a:lnTo>
                <a:lnTo>
                  <a:pt x="847" y="1785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8" name="Shape 3814">
            <a:extLst>
              <a:ext uri="{FF2B5EF4-FFF2-40B4-BE49-F238E27FC236}">
                <a16:creationId xmlns:a16="http://schemas.microsoft.com/office/drawing/2014/main" id="{A44229DE-272F-4A29-BA72-81581FF87244}"/>
              </a:ext>
            </a:extLst>
          </p:cNvPr>
          <p:cNvSpPr/>
          <p:nvPr/>
        </p:nvSpPr>
        <p:spPr>
          <a:xfrm>
            <a:off x="27301708" y="4650655"/>
            <a:ext cx="757255" cy="735824"/>
          </a:xfrm>
          <a:custGeom>
            <a:avLst/>
            <a:gdLst/>
            <a:ahLst/>
            <a:cxnLst>
              <a:cxn ang="0">
                <a:pos x="wd2" y="hd2"/>
              </a:cxn>
              <a:cxn ang="5400000">
                <a:pos x="wd2" y="hd2"/>
              </a:cxn>
              <a:cxn ang="10800000">
                <a:pos x="wd2" y="hd2"/>
              </a:cxn>
              <a:cxn ang="16200000">
                <a:pos x="wd2" y="hd2"/>
              </a:cxn>
            </a:cxnLst>
            <a:rect l="0" t="0" r="r" b="b"/>
            <a:pathLst>
              <a:path w="21600" h="21600" extrusionOk="0">
                <a:moveTo>
                  <a:pt x="16506" y="210"/>
                </a:moveTo>
                <a:lnTo>
                  <a:pt x="21600" y="2936"/>
                </a:lnTo>
                <a:lnTo>
                  <a:pt x="21600" y="21600"/>
                </a:lnTo>
                <a:lnTo>
                  <a:pt x="15996" y="18664"/>
                </a:lnTo>
                <a:lnTo>
                  <a:pt x="10800" y="21390"/>
                </a:lnTo>
                <a:lnTo>
                  <a:pt x="5604" y="18664"/>
                </a:lnTo>
                <a:lnTo>
                  <a:pt x="0" y="21600"/>
                </a:lnTo>
                <a:lnTo>
                  <a:pt x="0" y="2936"/>
                </a:lnTo>
                <a:lnTo>
                  <a:pt x="5604" y="0"/>
                </a:lnTo>
                <a:lnTo>
                  <a:pt x="10800" y="2621"/>
                </a:lnTo>
                <a:lnTo>
                  <a:pt x="15589" y="210"/>
                </a:lnTo>
                <a:lnTo>
                  <a:pt x="15996" y="0"/>
                </a:lnTo>
                <a:lnTo>
                  <a:pt x="16506" y="210"/>
                </a:lnTo>
                <a:close/>
                <a:moveTo>
                  <a:pt x="5196" y="17930"/>
                </a:moveTo>
                <a:lnTo>
                  <a:pt x="5196" y="1153"/>
                </a:lnTo>
                <a:lnTo>
                  <a:pt x="815" y="3460"/>
                </a:lnTo>
                <a:lnTo>
                  <a:pt x="815" y="20132"/>
                </a:lnTo>
                <a:lnTo>
                  <a:pt x="5196" y="17930"/>
                </a:lnTo>
                <a:close/>
                <a:moveTo>
                  <a:pt x="10392" y="20132"/>
                </a:moveTo>
                <a:lnTo>
                  <a:pt x="10392" y="3460"/>
                </a:lnTo>
                <a:lnTo>
                  <a:pt x="6011" y="1153"/>
                </a:lnTo>
                <a:lnTo>
                  <a:pt x="6011" y="17930"/>
                </a:lnTo>
                <a:lnTo>
                  <a:pt x="10392" y="20132"/>
                </a:lnTo>
                <a:close/>
                <a:moveTo>
                  <a:pt x="15589" y="17930"/>
                </a:moveTo>
                <a:lnTo>
                  <a:pt x="15589" y="1153"/>
                </a:lnTo>
                <a:lnTo>
                  <a:pt x="11208" y="3460"/>
                </a:lnTo>
                <a:lnTo>
                  <a:pt x="11208" y="20132"/>
                </a:lnTo>
                <a:lnTo>
                  <a:pt x="15589" y="17930"/>
                </a:lnTo>
                <a:close/>
                <a:moveTo>
                  <a:pt x="20785" y="20132"/>
                </a:moveTo>
                <a:lnTo>
                  <a:pt x="20785" y="3460"/>
                </a:lnTo>
                <a:lnTo>
                  <a:pt x="16404" y="1153"/>
                </a:lnTo>
                <a:lnTo>
                  <a:pt x="16404" y="17930"/>
                </a:lnTo>
                <a:lnTo>
                  <a:pt x="20785" y="2013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9" name="Shape 3815">
            <a:extLst>
              <a:ext uri="{FF2B5EF4-FFF2-40B4-BE49-F238E27FC236}">
                <a16:creationId xmlns:a16="http://schemas.microsoft.com/office/drawing/2014/main" id="{63E3CAF6-89F7-4B15-8258-B0AFC4FC2362}"/>
              </a:ext>
            </a:extLst>
          </p:cNvPr>
          <p:cNvSpPr/>
          <p:nvPr/>
        </p:nvSpPr>
        <p:spPr>
          <a:xfrm>
            <a:off x="1126825" y="6419023"/>
            <a:ext cx="910850" cy="392918"/>
          </a:xfrm>
          <a:custGeom>
            <a:avLst/>
            <a:gdLst/>
            <a:ahLst/>
            <a:cxnLst>
              <a:cxn ang="0">
                <a:pos x="wd2" y="hd2"/>
              </a:cxn>
              <a:cxn ang="5400000">
                <a:pos x="wd2" y="hd2"/>
              </a:cxn>
              <a:cxn ang="10800000">
                <a:pos x="wd2" y="hd2"/>
              </a:cxn>
              <a:cxn ang="16200000">
                <a:pos x="wd2" y="hd2"/>
              </a:cxn>
            </a:cxnLst>
            <a:rect l="0" t="0" r="r" b="b"/>
            <a:pathLst>
              <a:path w="21600" h="21600" extrusionOk="0">
                <a:moveTo>
                  <a:pt x="4696" y="19887"/>
                </a:moveTo>
                <a:cubicBezTo>
                  <a:pt x="4987" y="19887"/>
                  <a:pt x="5246" y="19887"/>
                  <a:pt x="5505" y="19738"/>
                </a:cubicBezTo>
                <a:cubicBezTo>
                  <a:pt x="5764" y="19589"/>
                  <a:pt x="6056" y="19366"/>
                  <a:pt x="6282" y="19142"/>
                </a:cubicBezTo>
                <a:cubicBezTo>
                  <a:pt x="6509" y="18844"/>
                  <a:pt x="6736" y="18546"/>
                  <a:pt x="6963" y="18248"/>
                </a:cubicBezTo>
                <a:cubicBezTo>
                  <a:pt x="7189" y="17876"/>
                  <a:pt x="7384" y="17429"/>
                  <a:pt x="7545" y="16982"/>
                </a:cubicBezTo>
                <a:cubicBezTo>
                  <a:pt x="8064" y="18174"/>
                  <a:pt x="8064" y="18174"/>
                  <a:pt x="8064" y="18174"/>
                </a:cubicBezTo>
                <a:cubicBezTo>
                  <a:pt x="7869" y="18695"/>
                  <a:pt x="7643" y="19142"/>
                  <a:pt x="7384" y="19589"/>
                </a:cubicBezTo>
                <a:cubicBezTo>
                  <a:pt x="7124" y="19961"/>
                  <a:pt x="6865" y="20334"/>
                  <a:pt x="6542" y="20706"/>
                </a:cubicBezTo>
                <a:cubicBezTo>
                  <a:pt x="6250" y="20930"/>
                  <a:pt x="5959" y="21153"/>
                  <a:pt x="5667" y="21302"/>
                </a:cubicBezTo>
                <a:cubicBezTo>
                  <a:pt x="5343" y="21451"/>
                  <a:pt x="5019" y="21600"/>
                  <a:pt x="4696" y="21600"/>
                </a:cubicBezTo>
                <a:cubicBezTo>
                  <a:pt x="4048" y="21600"/>
                  <a:pt x="3433" y="21302"/>
                  <a:pt x="2882" y="20706"/>
                </a:cubicBezTo>
                <a:cubicBezTo>
                  <a:pt x="2332" y="20110"/>
                  <a:pt x="1813" y="19366"/>
                  <a:pt x="1393" y="18397"/>
                </a:cubicBezTo>
                <a:cubicBezTo>
                  <a:pt x="972" y="17429"/>
                  <a:pt x="648" y="16237"/>
                  <a:pt x="389" y="14971"/>
                </a:cubicBezTo>
                <a:cubicBezTo>
                  <a:pt x="130" y="13705"/>
                  <a:pt x="0" y="12290"/>
                  <a:pt x="0" y="10800"/>
                </a:cubicBezTo>
                <a:cubicBezTo>
                  <a:pt x="0" y="9310"/>
                  <a:pt x="130" y="7895"/>
                  <a:pt x="389" y="6629"/>
                </a:cubicBezTo>
                <a:cubicBezTo>
                  <a:pt x="648" y="5363"/>
                  <a:pt x="972" y="4171"/>
                  <a:pt x="1393" y="3203"/>
                </a:cubicBezTo>
                <a:cubicBezTo>
                  <a:pt x="1813" y="2234"/>
                  <a:pt x="2332" y="1490"/>
                  <a:pt x="2882" y="894"/>
                </a:cubicBezTo>
                <a:cubicBezTo>
                  <a:pt x="3433" y="298"/>
                  <a:pt x="4048" y="0"/>
                  <a:pt x="4696" y="0"/>
                </a:cubicBezTo>
                <a:cubicBezTo>
                  <a:pt x="4987" y="0"/>
                  <a:pt x="5311" y="149"/>
                  <a:pt x="5635" y="298"/>
                </a:cubicBezTo>
                <a:cubicBezTo>
                  <a:pt x="5926" y="447"/>
                  <a:pt x="6218" y="670"/>
                  <a:pt x="6509" y="894"/>
                </a:cubicBezTo>
                <a:cubicBezTo>
                  <a:pt x="6768" y="1192"/>
                  <a:pt x="6995" y="1490"/>
                  <a:pt x="7254" y="1862"/>
                </a:cubicBezTo>
                <a:cubicBezTo>
                  <a:pt x="7513" y="2160"/>
                  <a:pt x="7740" y="2607"/>
                  <a:pt x="7934" y="3128"/>
                </a:cubicBezTo>
                <a:cubicBezTo>
                  <a:pt x="7966" y="3128"/>
                  <a:pt x="7966" y="3128"/>
                  <a:pt x="7966" y="3128"/>
                </a:cubicBezTo>
                <a:cubicBezTo>
                  <a:pt x="9359" y="6331"/>
                  <a:pt x="9359" y="6331"/>
                  <a:pt x="9359" y="6331"/>
                </a:cubicBezTo>
                <a:cubicBezTo>
                  <a:pt x="9359" y="3352"/>
                  <a:pt x="9359" y="3352"/>
                  <a:pt x="9359" y="3352"/>
                </a:cubicBezTo>
                <a:cubicBezTo>
                  <a:pt x="10104" y="3352"/>
                  <a:pt x="10104" y="3352"/>
                  <a:pt x="10104" y="3352"/>
                </a:cubicBezTo>
                <a:cubicBezTo>
                  <a:pt x="10104" y="9161"/>
                  <a:pt x="10104" y="9161"/>
                  <a:pt x="10104" y="9161"/>
                </a:cubicBezTo>
                <a:cubicBezTo>
                  <a:pt x="7545" y="9161"/>
                  <a:pt x="7545" y="9161"/>
                  <a:pt x="7545" y="9161"/>
                </a:cubicBezTo>
                <a:cubicBezTo>
                  <a:pt x="7545" y="7523"/>
                  <a:pt x="7545" y="7523"/>
                  <a:pt x="7545" y="7523"/>
                </a:cubicBezTo>
                <a:cubicBezTo>
                  <a:pt x="8873" y="7523"/>
                  <a:pt x="8873" y="7523"/>
                  <a:pt x="8873" y="7523"/>
                </a:cubicBezTo>
                <a:cubicBezTo>
                  <a:pt x="7448" y="4320"/>
                  <a:pt x="7448" y="4320"/>
                  <a:pt x="7448" y="4320"/>
                </a:cubicBezTo>
                <a:cubicBezTo>
                  <a:pt x="7448" y="4171"/>
                  <a:pt x="7448" y="4171"/>
                  <a:pt x="7448" y="4171"/>
                </a:cubicBezTo>
                <a:cubicBezTo>
                  <a:pt x="7222" y="3799"/>
                  <a:pt x="7027" y="3501"/>
                  <a:pt x="6833" y="3203"/>
                </a:cubicBezTo>
                <a:cubicBezTo>
                  <a:pt x="6639" y="2905"/>
                  <a:pt x="6412" y="2607"/>
                  <a:pt x="6153" y="2383"/>
                </a:cubicBezTo>
                <a:cubicBezTo>
                  <a:pt x="5926" y="2160"/>
                  <a:pt x="5700" y="2011"/>
                  <a:pt x="5440" y="1862"/>
                </a:cubicBezTo>
                <a:cubicBezTo>
                  <a:pt x="5181" y="1713"/>
                  <a:pt x="4955" y="1713"/>
                  <a:pt x="4696" y="1713"/>
                </a:cubicBezTo>
                <a:cubicBezTo>
                  <a:pt x="4145" y="1713"/>
                  <a:pt x="3659" y="1937"/>
                  <a:pt x="3141" y="2383"/>
                </a:cubicBezTo>
                <a:cubicBezTo>
                  <a:pt x="2655" y="2905"/>
                  <a:pt x="2234" y="3575"/>
                  <a:pt x="1911" y="4394"/>
                </a:cubicBezTo>
                <a:cubicBezTo>
                  <a:pt x="1554" y="5139"/>
                  <a:pt x="1263" y="6108"/>
                  <a:pt x="1036" y="7225"/>
                </a:cubicBezTo>
                <a:cubicBezTo>
                  <a:pt x="842" y="8417"/>
                  <a:pt x="712" y="9534"/>
                  <a:pt x="712" y="10800"/>
                </a:cubicBezTo>
                <a:cubicBezTo>
                  <a:pt x="712" y="11992"/>
                  <a:pt x="842" y="13183"/>
                  <a:pt x="1036" y="14375"/>
                </a:cubicBezTo>
                <a:cubicBezTo>
                  <a:pt x="1263" y="15492"/>
                  <a:pt x="1554" y="16386"/>
                  <a:pt x="1911" y="17206"/>
                </a:cubicBezTo>
                <a:cubicBezTo>
                  <a:pt x="2234" y="18025"/>
                  <a:pt x="2655" y="18695"/>
                  <a:pt x="3141" y="19217"/>
                </a:cubicBezTo>
                <a:cubicBezTo>
                  <a:pt x="3659" y="19663"/>
                  <a:pt x="4145" y="19887"/>
                  <a:pt x="4696" y="19887"/>
                </a:cubicBezTo>
                <a:close/>
                <a:moveTo>
                  <a:pt x="14314" y="3948"/>
                </a:moveTo>
                <a:cubicBezTo>
                  <a:pt x="8064" y="18174"/>
                  <a:pt x="8064" y="18174"/>
                  <a:pt x="8064" y="18174"/>
                </a:cubicBezTo>
                <a:cubicBezTo>
                  <a:pt x="7545" y="16982"/>
                  <a:pt x="7545" y="16982"/>
                  <a:pt x="7545" y="16982"/>
                </a:cubicBezTo>
                <a:cubicBezTo>
                  <a:pt x="13796" y="2756"/>
                  <a:pt x="13796" y="2756"/>
                  <a:pt x="13796" y="2756"/>
                </a:cubicBezTo>
                <a:lnTo>
                  <a:pt x="14314" y="3948"/>
                </a:lnTo>
                <a:close/>
                <a:moveTo>
                  <a:pt x="16904" y="0"/>
                </a:moveTo>
                <a:cubicBezTo>
                  <a:pt x="17552" y="0"/>
                  <a:pt x="18167" y="298"/>
                  <a:pt x="18718" y="894"/>
                </a:cubicBezTo>
                <a:cubicBezTo>
                  <a:pt x="19301" y="1490"/>
                  <a:pt x="19787" y="2234"/>
                  <a:pt x="20207" y="3203"/>
                </a:cubicBezTo>
                <a:cubicBezTo>
                  <a:pt x="20628" y="4171"/>
                  <a:pt x="20952" y="5363"/>
                  <a:pt x="21211" y="6629"/>
                </a:cubicBezTo>
                <a:cubicBezTo>
                  <a:pt x="21470" y="7895"/>
                  <a:pt x="21600" y="9310"/>
                  <a:pt x="21600" y="10800"/>
                </a:cubicBezTo>
                <a:cubicBezTo>
                  <a:pt x="21600" y="12290"/>
                  <a:pt x="21470" y="13705"/>
                  <a:pt x="21211" y="14971"/>
                </a:cubicBezTo>
                <a:cubicBezTo>
                  <a:pt x="20952" y="16237"/>
                  <a:pt x="20628" y="17429"/>
                  <a:pt x="20207" y="18397"/>
                </a:cubicBezTo>
                <a:cubicBezTo>
                  <a:pt x="19787" y="19366"/>
                  <a:pt x="19301" y="20110"/>
                  <a:pt x="18718" y="20706"/>
                </a:cubicBezTo>
                <a:cubicBezTo>
                  <a:pt x="18167" y="21302"/>
                  <a:pt x="17552" y="21600"/>
                  <a:pt x="16904" y="21600"/>
                </a:cubicBezTo>
                <a:cubicBezTo>
                  <a:pt x="16613" y="21600"/>
                  <a:pt x="16321" y="21526"/>
                  <a:pt x="15998" y="21377"/>
                </a:cubicBezTo>
                <a:cubicBezTo>
                  <a:pt x="15706" y="21228"/>
                  <a:pt x="15415" y="21079"/>
                  <a:pt x="15156" y="20781"/>
                </a:cubicBezTo>
                <a:cubicBezTo>
                  <a:pt x="14864" y="20557"/>
                  <a:pt x="14605" y="20185"/>
                  <a:pt x="14378" y="19812"/>
                </a:cubicBezTo>
                <a:cubicBezTo>
                  <a:pt x="14119" y="19440"/>
                  <a:pt x="13925" y="18993"/>
                  <a:pt x="13731" y="18546"/>
                </a:cubicBezTo>
                <a:cubicBezTo>
                  <a:pt x="13666" y="18546"/>
                  <a:pt x="13666" y="18546"/>
                  <a:pt x="13666" y="18546"/>
                </a:cubicBezTo>
                <a:cubicBezTo>
                  <a:pt x="11302" y="13109"/>
                  <a:pt x="11302" y="13109"/>
                  <a:pt x="11302" y="13109"/>
                </a:cubicBezTo>
                <a:cubicBezTo>
                  <a:pt x="11820" y="11992"/>
                  <a:pt x="11820" y="11992"/>
                  <a:pt x="11820" y="11992"/>
                </a:cubicBezTo>
                <a:cubicBezTo>
                  <a:pt x="14216" y="17429"/>
                  <a:pt x="14216" y="17429"/>
                  <a:pt x="14216" y="17429"/>
                </a:cubicBezTo>
                <a:cubicBezTo>
                  <a:pt x="14378" y="17801"/>
                  <a:pt x="14573" y="18174"/>
                  <a:pt x="14799" y="18472"/>
                </a:cubicBezTo>
                <a:cubicBezTo>
                  <a:pt x="14994" y="18770"/>
                  <a:pt x="15220" y="19068"/>
                  <a:pt x="15447" y="19217"/>
                </a:cubicBezTo>
                <a:cubicBezTo>
                  <a:pt x="15674" y="19440"/>
                  <a:pt x="15900" y="19589"/>
                  <a:pt x="16160" y="19738"/>
                </a:cubicBezTo>
                <a:cubicBezTo>
                  <a:pt x="16419" y="19887"/>
                  <a:pt x="16678" y="19887"/>
                  <a:pt x="16904" y="19887"/>
                </a:cubicBezTo>
                <a:cubicBezTo>
                  <a:pt x="17455" y="19887"/>
                  <a:pt x="17973" y="19663"/>
                  <a:pt x="18459" y="19217"/>
                </a:cubicBezTo>
                <a:cubicBezTo>
                  <a:pt x="18945" y="18695"/>
                  <a:pt x="19366" y="18025"/>
                  <a:pt x="19689" y="17206"/>
                </a:cubicBezTo>
                <a:cubicBezTo>
                  <a:pt x="20078" y="16386"/>
                  <a:pt x="20369" y="15492"/>
                  <a:pt x="20564" y="14375"/>
                </a:cubicBezTo>
                <a:cubicBezTo>
                  <a:pt x="20790" y="13183"/>
                  <a:pt x="20888" y="11992"/>
                  <a:pt x="20888" y="10800"/>
                </a:cubicBezTo>
                <a:cubicBezTo>
                  <a:pt x="20888" y="9534"/>
                  <a:pt x="20790" y="8417"/>
                  <a:pt x="20564" y="7225"/>
                </a:cubicBezTo>
                <a:cubicBezTo>
                  <a:pt x="20369" y="6108"/>
                  <a:pt x="20078" y="5139"/>
                  <a:pt x="19689" y="4394"/>
                </a:cubicBezTo>
                <a:cubicBezTo>
                  <a:pt x="19366" y="3575"/>
                  <a:pt x="18945" y="2905"/>
                  <a:pt x="18459" y="2383"/>
                </a:cubicBezTo>
                <a:cubicBezTo>
                  <a:pt x="17973" y="1937"/>
                  <a:pt x="17455" y="1713"/>
                  <a:pt x="16904" y="1713"/>
                </a:cubicBezTo>
                <a:cubicBezTo>
                  <a:pt x="16678" y="1713"/>
                  <a:pt x="16419" y="1713"/>
                  <a:pt x="16192" y="1862"/>
                </a:cubicBezTo>
                <a:cubicBezTo>
                  <a:pt x="15933" y="1937"/>
                  <a:pt x="15739" y="2086"/>
                  <a:pt x="15544" y="2234"/>
                </a:cubicBezTo>
                <a:cubicBezTo>
                  <a:pt x="15318" y="2458"/>
                  <a:pt x="15091" y="2681"/>
                  <a:pt x="14897" y="2979"/>
                </a:cubicBezTo>
                <a:cubicBezTo>
                  <a:pt x="14702" y="3277"/>
                  <a:pt x="14508" y="3575"/>
                  <a:pt x="14346" y="3948"/>
                </a:cubicBezTo>
                <a:cubicBezTo>
                  <a:pt x="13796" y="2756"/>
                  <a:pt x="13796" y="2756"/>
                  <a:pt x="13796" y="2756"/>
                </a:cubicBezTo>
                <a:cubicBezTo>
                  <a:pt x="14022" y="2383"/>
                  <a:pt x="14249" y="2011"/>
                  <a:pt x="14508" y="1639"/>
                </a:cubicBezTo>
                <a:cubicBezTo>
                  <a:pt x="14735" y="1266"/>
                  <a:pt x="14994" y="968"/>
                  <a:pt x="15220" y="819"/>
                </a:cubicBezTo>
                <a:cubicBezTo>
                  <a:pt x="15479" y="521"/>
                  <a:pt x="15739" y="372"/>
                  <a:pt x="16030" y="223"/>
                </a:cubicBezTo>
                <a:cubicBezTo>
                  <a:pt x="16321" y="74"/>
                  <a:pt x="16613" y="0"/>
                  <a:pt x="16904" y="0"/>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0" name="Shape 3816">
            <a:extLst>
              <a:ext uri="{FF2B5EF4-FFF2-40B4-BE49-F238E27FC236}">
                <a16:creationId xmlns:a16="http://schemas.microsoft.com/office/drawing/2014/main" id="{DFA5C56A-3AF5-4E3F-B9AB-5340FE47B23E}"/>
              </a:ext>
            </a:extLst>
          </p:cNvPr>
          <p:cNvSpPr/>
          <p:nvPr/>
        </p:nvSpPr>
        <p:spPr>
          <a:xfrm>
            <a:off x="2990972" y="6340439"/>
            <a:ext cx="910850" cy="546513"/>
          </a:xfrm>
          <a:custGeom>
            <a:avLst/>
            <a:gdLst/>
            <a:ahLst/>
            <a:cxnLst>
              <a:cxn ang="0">
                <a:pos x="wd2" y="hd2"/>
              </a:cxn>
              <a:cxn ang="5400000">
                <a:pos x="wd2" y="hd2"/>
              </a:cxn>
              <a:cxn ang="10800000">
                <a:pos x="wd2" y="hd2"/>
              </a:cxn>
              <a:cxn ang="16200000">
                <a:pos x="wd2" y="hd2"/>
              </a:cxn>
            </a:cxnLst>
            <a:rect l="0" t="0" r="r" b="b"/>
            <a:pathLst>
              <a:path w="21600" h="21600" extrusionOk="0">
                <a:moveTo>
                  <a:pt x="10816" y="0"/>
                </a:moveTo>
                <a:cubicBezTo>
                  <a:pt x="11982" y="0"/>
                  <a:pt x="13083" y="377"/>
                  <a:pt x="14152" y="1023"/>
                </a:cubicBezTo>
                <a:cubicBezTo>
                  <a:pt x="15188" y="1724"/>
                  <a:pt x="16160" y="2586"/>
                  <a:pt x="17034" y="3663"/>
                </a:cubicBezTo>
                <a:cubicBezTo>
                  <a:pt x="17941" y="4686"/>
                  <a:pt x="18783" y="5871"/>
                  <a:pt x="19527" y="7164"/>
                </a:cubicBezTo>
                <a:cubicBezTo>
                  <a:pt x="20305" y="8457"/>
                  <a:pt x="20985" y="9696"/>
                  <a:pt x="21600" y="10989"/>
                </a:cubicBezTo>
                <a:cubicBezTo>
                  <a:pt x="20985" y="12012"/>
                  <a:pt x="20305" y="13143"/>
                  <a:pt x="19560" y="14382"/>
                </a:cubicBezTo>
                <a:cubicBezTo>
                  <a:pt x="18815" y="15621"/>
                  <a:pt x="17973" y="16752"/>
                  <a:pt x="17099" y="17829"/>
                </a:cubicBezTo>
                <a:cubicBezTo>
                  <a:pt x="16192" y="18907"/>
                  <a:pt x="15220" y="19822"/>
                  <a:pt x="14184" y="20523"/>
                </a:cubicBezTo>
                <a:cubicBezTo>
                  <a:pt x="13148" y="21277"/>
                  <a:pt x="12014" y="21600"/>
                  <a:pt x="10816" y="21600"/>
                </a:cubicBezTo>
                <a:cubicBezTo>
                  <a:pt x="9586" y="21600"/>
                  <a:pt x="8517" y="21331"/>
                  <a:pt x="7545" y="20738"/>
                </a:cubicBezTo>
                <a:cubicBezTo>
                  <a:pt x="6574" y="20092"/>
                  <a:pt x="5667" y="19338"/>
                  <a:pt x="4825" y="18314"/>
                </a:cubicBezTo>
                <a:cubicBezTo>
                  <a:pt x="3983" y="17345"/>
                  <a:pt x="3174" y="16213"/>
                  <a:pt x="2396" y="14867"/>
                </a:cubicBezTo>
                <a:cubicBezTo>
                  <a:pt x="1619" y="13574"/>
                  <a:pt x="842" y="12227"/>
                  <a:pt x="0" y="10827"/>
                </a:cubicBezTo>
                <a:cubicBezTo>
                  <a:pt x="972" y="9157"/>
                  <a:pt x="1878" y="7649"/>
                  <a:pt x="2753" y="6302"/>
                </a:cubicBezTo>
                <a:cubicBezTo>
                  <a:pt x="3627" y="4956"/>
                  <a:pt x="4501" y="3878"/>
                  <a:pt x="5376" y="2963"/>
                </a:cubicBezTo>
                <a:cubicBezTo>
                  <a:pt x="6218" y="2047"/>
                  <a:pt x="7092" y="1293"/>
                  <a:pt x="7966" y="808"/>
                </a:cubicBezTo>
                <a:cubicBezTo>
                  <a:pt x="8873" y="269"/>
                  <a:pt x="9812" y="0"/>
                  <a:pt x="10816" y="0"/>
                </a:cubicBezTo>
                <a:close/>
                <a:moveTo>
                  <a:pt x="10816" y="20361"/>
                </a:moveTo>
                <a:cubicBezTo>
                  <a:pt x="11885" y="20361"/>
                  <a:pt x="12856" y="20092"/>
                  <a:pt x="13796" y="19499"/>
                </a:cubicBezTo>
                <a:cubicBezTo>
                  <a:pt x="14735" y="18907"/>
                  <a:pt x="15609" y="18153"/>
                  <a:pt x="16419" y="17183"/>
                </a:cubicBezTo>
                <a:cubicBezTo>
                  <a:pt x="17228" y="16267"/>
                  <a:pt x="17973" y="15244"/>
                  <a:pt x="18685" y="14113"/>
                </a:cubicBezTo>
                <a:cubicBezTo>
                  <a:pt x="19398" y="12982"/>
                  <a:pt x="20046" y="11904"/>
                  <a:pt x="20628" y="10881"/>
                </a:cubicBezTo>
                <a:cubicBezTo>
                  <a:pt x="20013" y="9750"/>
                  <a:pt x="19366" y="8565"/>
                  <a:pt x="18653" y="7433"/>
                </a:cubicBezTo>
                <a:cubicBezTo>
                  <a:pt x="17941" y="6302"/>
                  <a:pt x="17196" y="5225"/>
                  <a:pt x="16386" y="4309"/>
                </a:cubicBezTo>
                <a:cubicBezTo>
                  <a:pt x="15544" y="3394"/>
                  <a:pt x="14670" y="2693"/>
                  <a:pt x="13763" y="2155"/>
                </a:cubicBezTo>
                <a:cubicBezTo>
                  <a:pt x="12824" y="1562"/>
                  <a:pt x="11852" y="1293"/>
                  <a:pt x="10816" y="1293"/>
                </a:cubicBezTo>
                <a:cubicBezTo>
                  <a:pt x="9942" y="1293"/>
                  <a:pt x="9100" y="1508"/>
                  <a:pt x="8290" y="1939"/>
                </a:cubicBezTo>
                <a:cubicBezTo>
                  <a:pt x="7481" y="2316"/>
                  <a:pt x="6703" y="2963"/>
                  <a:pt x="5926" y="3717"/>
                </a:cubicBezTo>
                <a:cubicBezTo>
                  <a:pt x="5117" y="4579"/>
                  <a:pt x="4339" y="5602"/>
                  <a:pt x="3530" y="6733"/>
                </a:cubicBezTo>
                <a:cubicBezTo>
                  <a:pt x="2720" y="7918"/>
                  <a:pt x="1878" y="9265"/>
                  <a:pt x="1036" y="10827"/>
                </a:cubicBezTo>
                <a:cubicBezTo>
                  <a:pt x="1749" y="12120"/>
                  <a:pt x="2461" y="13359"/>
                  <a:pt x="3174" y="14490"/>
                </a:cubicBezTo>
                <a:cubicBezTo>
                  <a:pt x="3886" y="15675"/>
                  <a:pt x="4631" y="16644"/>
                  <a:pt x="5408" y="17560"/>
                </a:cubicBezTo>
                <a:cubicBezTo>
                  <a:pt x="6185" y="18422"/>
                  <a:pt x="7027" y="19122"/>
                  <a:pt x="7902" y="19607"/>
                </a:cubicBezTo>
                <a:cubicBezTo>
                  <a:pt x="8776" y="20146"/>
                  <a:pt x="9748" y="20361"/>
                  <a:pt x="10816" y="20361"/>
                </a:cubicBezTo>
                <a:close/>
                <a:moveTo>
                  <a:pt x="10816" y="3663"/>
                </a:moveTo>
                <a:cubicBezTo>
                  <a:pt x="11399" y="3663"/>
                  <a:pt x="11950" y="3878"/>
                  <a:pt x="12468" y="4255"/>
                </a:cubicBezTo>
                <a:cubicBezTo>
                  <a:pt x="12986" y="4632"/>
                  <a:pt x="13439" y="5117"/>
                  <a:pt x="13828" y="5764"/>
                </a:cubicBezTo>
                <a:cubicBezTo>
                  <a:pt x="14249" y="6410"/>
                  <a:pt x="14540" y="7164"/>
                  <a:pt x="14767" y="8080"/>
                </a:cubicBezTo>
                <a:cubicBezTo>
                  <a:pt x="14994" y="8942"/>
                  <a:pt x="15091" y="9857"/>
                  <a:pt x="15091" y="10827"/>
                </a:cubicBezTo>
                <a:cubicBezTo>
                  <a:pt x="15091" y="11797"/>
                  <a:pt x="14994" y="12712"/>
                  <a:pt x="14767" y="13574"/>
                </a:cubicBezTo>
                <a:cubicBezTo>
                  <a:pt x="14540" y="14436"/>
                  <a:pt x="14249" y="15244"/>
                  <a:pt x="13828" y="15890"/>
                </a:cubicBezTo>
                <a:cubicBezTo>
                  <a:pt x="13439" y="16537"/>
                  <a:pt x="12986" y="17021"/>
                  <a:pt x="12468" y="17399"/>
                </a:cubicBezTo>
                <a:cubicBezTo>
                  <a:pt x="11950" y="17776"/>
                  <a:pt x="11399" y="17991"/>
                  <a:pt x="10816" y="17991"/>
                </a:cubicBezTo>
                <a:cubicBezTo>
                  <a:pt x="10201" y="17991"/>
                  <a:pt x="9650" y="17776"/>
                  <a:pt x="9132" y="17399"/>
                </a:cubicBezTo>
                <a:cubicBezTo>
                  <a:pt x="8614" y="17021"/>
                  <a:pt x="8161" y="16537"/>
                  <a:pt x="7772" y="15890"/>
                </a:cubicBezTo>
                <a:cubicBezTo>
                  <a:pt x="7384" y="15244"/>
                  <a:pt x="7060" y="14436"/>
                  <a:pt x="6833" y="13574"/>
                </a:cubicBezTo>
                <a:cubicBezTo>
                  <a:pt x="6606" y="12712"/>
                  <a:pt x="6509" y="11797"/>
                  <a:pt x="6509" y="10827"/>
                </a:cubicBezTo>
                <a:cubicBezTo>
                  <a:pt x="6509" y="9857"/>
                  <a:pt x="6606" y="8942"/>
                  <a:pt x="6833" y="8080"/>
                </a:cubicBezTo>
                <a:cubicBezTo>
                  <a:pt x="7060" y="7164"/>
                  <a:pt x="7384" y="6410"/>
                  <a:pt x="7772" y="5764"/>
                </a:cubicBezTo>
                <a:cubicBezTo>
                  <a:pt x="8161" y="5117"/>
                  <a:pt x="8614" y="4632"/>
                  <a:pt x="9132" y="4255"/>
                </a:cubicBezTo>
                <a:cubicBezTo>
                  <a:pt x="9650" y="3878"/>
                  <a:pt x="10201" y="3663"/>
                  <a:pt x="10816" y="3663"/>
                </a:cubicBezTo>
                <a:close/>
                <a:moveTo>
                  <a:pt x="10816" y="16806"/>
                </a:moveTo>
                <a:cubicBezTo>
                  <a:pt x="11302" y="16806"/>
                  <a:pt x="11788" y="16644"/>
                  <a:pt x="12209" y="16321"/>
                </a:cubicBezTo>
                <a:cubicBezTo>
                  <a:pt x="12662" y="16052"/>
                  <a:pt x="13018" y="15621"/>
                  <a:pt x="13342" y="15028"/>
                </a:cubicBezTo>
                <a:cubicBezTo>
                  <a:pt x="13666" y="14544"/>
                  <a:pt x="13925" y="13897"/>
                  <a:pt x="14119" y="13197"/>
                </a:cubicBezTo>
                <a:cubicBezTo>
                  <a:pt x="14314" y="12443"/>
                  <a:pt x="14378" y="11689"/>
                  <a:pt x="14378" y="10827"/>
                </a:cubicBezTo>
                <a:cubicBezTo>
                  <a:pt x="14378" y="9965"/>
                  <a:pt x="14314" y="9211"/>
                  <a:pt x="14119" y="8457"/>
                </a:cubicBezTo>
                <a:cubicBezTo>
                  <a:pt x="13925" y="7757"/>
                  <a:pt x="13666" y="7110"/>
                  <a:pt x="13342" y="6625"/>
                </a:cubicBezTo>
                <a:cubicBezTo>
                  <a:pt x="13018" y="6033"/>
                  <a:pt x="12662" y="5602"/>
                  <a:pt x="12209" y="5333"/>
                </a:cubicBezTo>
                <a:cubicBezTo>
                  <a:pt x="11788" y="5009"/>
                  <a:pt x="11302" y="4848"/>
                  <a:pt x="10816" y="4848"/>
                </a:cubicBezTo>
                <a:cubicBezTo>
                  <a:pt x="10298" y="4848"/>
                  <a:pt x="9812" y="5009"/>
                  <a:pt x="9391" y="5333"/>
                </a:cubicBezTo>
                <a:cubicBezTo>
                  <a:pt x="8970" y="5602"/>
                  <a:pt x="8582" y="6033"/>
                  <a:pt x="8290" y="6625"/>
                </a:cubicBezTo>
                <a:cubicBezTo>
                  <a:pt x="7934" y="7110"/>
                  <a:pt x="7675" y="7757"/>
                  <a:pt x="7481" y="8457"/>
                </a:cubicBezTo>
                <a:cubicBezTo>
                  <a:pt x="7319" y="9211"/>
                  <a:pt x="7222" y="9965"/>
                  <a:pt x="7222" y="10827"/>
                </a:cubicBezTo>
                <a:cubicBezTo>
                  <a:pt x="7222" y="11689"/>
                  <a:pt x="7319" y="12443"/>
                  <a:pt x="7481" y="13197"/>
                </a:cubicBezTo>
                <a:cubicBezTo>
                  <a:pt x="7675" y="13897"/>
                  <a:pt x="7934" y="14544"/>
                  <a:pt x="8290" y="15028"/>
                </a:cubicBezTo>
                <a:cubicBezTo>
                  <a:pt x="8582" y="15621"/>
                  <a:pt x="8970" y="16052"/>
                  <a:pt x="9391" y="16321"/>
                </a:cubicBezTo>
                <a:cubicBezTo>
                  <a:pt x="9812" y="16644"/>
                  <a:pt x="10298" y="16806"/>
                  <a:pt x="10816" y="16806"/>
                </a:cubicBezTo>
                <a:close/>
                <a:moveTo>
                  <a:pt x="10816" y="6625"/>
                </a:moveTo>
                <a:cubicBezTo>
                  <a:pt x="11140" y="6625"/>
                  <a:pt x="11464" y="6733"/>
                  <a:pt x="11788" y="6949"/>
                </a:cubicBezTo>
                <a:cubicBezTo>
                  <a:pt x="12079" y="7218"/>
                  <a:pt x="12338" y="7487"/>
                  <a:pt x="12565" y="7864"/>
                </a:cubicBezTo>
                <a:cubicBezTo>
                  <a:pt x="12792" y="8241"/>
                  <a:pt x="12986" y="8672"/>
                  <a:pt x="13115" y="9211"/>
                </a:cubicBezTo>
                <a:cubicBezTo>
                  <a:pt x="13277" y="9750"/>
                  <a:pt x="13342" y="10288"/>
                  <a:pt x="13342" y="10827"/>
                </a:cubicBezTo>
                <a:cubicBezTo>
                  <a:pt x="13342" y="11366"/>
                  <a:pt x="13277" y="11904"/>
                  <a:pt x="13115" y="12443"/>
                </a:cubicBezTo>
                <a:cubicBezTo>
                  <a:pt x="12986" y="12928"/>
                  <a:pt x="12792" y="13412"/>
                  <a:pt x="12565" y="13790"/>
                </a:cubicBezTo>
                <a:cubicBezTo>
                  <a:pt x="12338" y="14167"/>
                  <a:pt x="12079" y="14436"/>
                  <a:pt x="11788" y="14705"/>
                </a:cubicBezTo>
                <a:cubicBezTo>
                  <a:pt x="11464" y="14921"/>
                  <a:pt x="11140" y="15028"/>
                  <a:pt x="10816" y="15028"/>
                </a:cubicBezTo>
                <a:cubicBezTo>
                  <a:pt x="10460" y="15028"/>
                  <a:pt x="10136" y="14921"/>
                  <a:pt x="9845" y="14705"/>
                </a:cubicBezTo>
                <a:cubicBezTo>
                  <a:pt x="9521" y="14436"/>
                  <a:pt x="9262" y="14167"/>
                  <a:pt x="9035" y="13790"/>
                </a:cubicBezTo>
                <a:cubicBezTo>
                  <a:pt x="8808" y="13412"/>
                  <a:pt x="8614" y="12928"/>
                  <a:pt x="8485" y="12443"/>
                </a:cubicBezTo>
                <a:cubicBezTo>
                  <a:pt x="8355" y="11904"/>
                  <a:pt x="8290" y="11366"/>
                  <a:pt x="8290" y="10827"/>
                </a:cubicBezTo>
                <a:cubicBezTo>
                  <a:pt x="8290" y="10288"/>
                  <a:pt x="8355" y="9750"/>
                  <a:pt x="8485" y="9211"/>
                </a:cubicBezTo>
                <a:cubicBezTo>
                  <a:pt x="8614" y="8672"/>
                  <a:pt x="8808" y="8241"/>
                  <a:pt x="9035" y="7864"/>
                </a:cubicBezTo>
                <a:cubicBezTo>
                  <a:pt x="9262" y="7487"/>
                  <a:pt x="9521" y="7218"/>
                  <a:pt x="9845" y="6949"/>
                </a:cubicBezTo>
                <a:cubicBezTo>
                  <a:pt x="10136" y="6733"/>
                  <a:pt x="10460" y="6625"/>
                  <a:pt x="10816" y="6625"/>
                </a:cubicBezTo>
                <a:close/>
                <a:moveTo>
                  <a:pt x="10816" y="13843"/>
                </a:moveTo>
                <a:cubicBezTo>
                  <a:pt x="11043" y="13843"/>
                  <a:pt x="11302" y="13736"/>
                  <a:pt x="11496" y="13574"/>
                </a:cubicBezTo>
                <a:cubicBezTo>
                  <a:pt x="11723" y="13412"/>
                  <a:pt x="11917" y="13197"/>
                  <a:pt x="12079" y="12928"/>
                </a:cubicBezTo>
                <a:cubicBezTo>
                  <a:pt x="12241" y="12658"/>
                  <a:pt x="12371" y="12335"/>
                  <a:pt x="12468" y="11958"/>
                </a:cubicBezTo>
                <a:cubicBezTo>
                  <a:pt x="12565" y="11635"/>
                  <a:pt x="12630" y="11258"/>
                  <a:pt x="12630" y="10827"/>
                </a:cubicBezTo>
                <a:cubicBezTo>
                  <a:pt x="12630" y="10396"/>
                  <a:pt x="12565" y="10019"/>
                  <a:pt x="12468" y="9642"/>
                </a:cubicBezTo>
                <a:cubicBezTo>
                  <a:pt x="12371" y="9319"/>
                  <a:pt x="12241" y="8996"/>
                  <a:pt x="12079" y="8726"/>
                </a:cubicBezTo>
                <a:cubicBezTo>
                  <a:pt x="11917" y="8457"/>
                  <a:pt x="11723" y="8241"/>
                  <a:pt x="11496" y="8080"/>
                </a:cubicBezTo>
                <a:cubicBezTo>
                  <a:pt x="11302" y="7918"/>
                  <a:pt x="11043" y="7810"/>
                  <a:pt x="10816" y="7810"/>
                </a:cubicBezTo>
                <a:cubicBezTo>
                  <a:pt x="10557" y="7810"/>
                  <a:pt x="10330" y="7918"/>
                  <a:pt x="10104" y="8080"/>
                </a:cubicBezTo>
                <a:cubicBezTo>
                  <a:pt x="9909" y="8241"/>
                  <a:pt x="9715" y="8457"/>
                  <a:pt x="9553" y="8726"/>
                </a:cubicBezTo>
                <a:cubicBezTo>
                  <a:pt x="9359" y="8996"/>
                  <a:pt x="9229" y="9319"/>
                  <a:pt x="9132" y="9642"/>
                </a:cubicBezTo>
                <a:cubicBezTo>
                  <a:pt x="9035" y="10019"/>
                  <a:pt x="9003" y="10396"/>
                  <a:pt x="9003" y="10827"/>
                </a:cubicBezTo>
                <a:cubicBezTo>
                  <a:pt x="9003" y="11258"/>
                  <a:pt x="9035" y="11635"/>
                  <a:pt x="9132" y="11958"/>
                </a:cubicBezTo>
                <a:cubicBezTo>
                  <a:pt x="9229" y="12335"/>
                  <a:pt x="9359" y="12658"/>
                  <a:pt x="9553" y="12928"/>
                </a:cubicBezTo>
                <a:cubicBezTo>
                  <a:pt x="9715" y="13197"/>
                  <a:pt x="9909" y="13412"/>
                  <a:pt x="10104" y="13574"/>
                </a:cubicBezTo>
                <a:cubicBezTo>
                  <a:pt x="10330" y="13736"/>
                  <a:pt x="10557" y="13843"/>
                  <a:pt x="10816" y="13843"/>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1" name="Shape 3817">
            <a:extLst>
              <a:ext uri="{FF2B5EF4-FFF2-40B4-BE49-F238E27FC236}">
                <a16:creationId xmlns:a16="http://schemas.microsoft.com/office/drawing/2014/main" id="{F8171434-666A-4AB3-9084-57E897A3BBA8}"/>
              </a:ext>
            </a:extLst>
          </p:cNvPr>
          <p:cNvSpPr/>
          <p:nvPr/>
        </p:nvSpPr>
        <p:spPr>
          <a:xfrm>
            <a:off x="5006931" y="6220781"/>
            <a:ext cx="607235" cy="785830"/>
          </a:xfrm>
          <a:custGeom>
            <a:avLst/>
            <a:gdLst/>
            <a:ahLst/>
            <a:cxnLst>
              <a:cxn ang="0">
                <a:pos x="wd2" y="hd2"/>
              </a:cxn>
              <a:cxn ang="5400000">
                <a:pos x="wd2" y="hd2"/>
              </a:cxn>
              <a:cxn ang="10800000">
                <a:pos x="wd2" y="hd2"/>
              </a:cxn>
              <a:cxn ang="16200000">
                <a:pos x="wd2" y="hd2"/>
              </a:cxn>
            </a:cxnLst>
            <a:rect l="0" t="0" r="r" b="b"/>
            <a:pathLst>
              <a:path w="21600" h="21600" extrusionOk="0">
                <a:moveTo>
                  <a:pt x="17814" y="10352"/>
                </a:moveTo>
                <a:cubicBezTo>
                  <a:pt x="21600" y="10352"/>
                  <a:pt x="21600" y="10352"/>
                  <a:pt x="21600" y="10352"/>
                </a:cubicBezTo>
                <a:cubicBezTo>
                  <a:pt x="21600" y="21600"/>
                  <a:pt x="21600" y="21600"/>
                  <a:pt x="21600" y="21600"/>
                </a:cubicBezTo>
                <a:cubicBezTo>
                  <a:pt x="0" y="21600"/>
                  <a:pt x="0" y="21600"/>
                  <a:pt x="0" y="21600"/>
                </a:cubicBezTo>
                <a:cubicBezTo>
                  <a:pt x="0" y="10352"/>
                  <a:pt x="0" y="10352"/>
                  <a:pt x="0" y="10352"/>
                </a:cubicBezTo>
                <a:cubicBezTo>
                  <a:pt x="3786" y="10352"/>
                  <a:pt x="3786" y="10352"/>
                  <a:pt x="3786" y="10352"/>
                </a:cubicBezTo>
                <a:cubicBezTo>
                  <a:pt x="3786" y="5381"/>
                  <a:pt x="3786" y="5381"/>
                  <a:pt x="3786" y="5381"/>
                </a:cubicBezTo>
                <a:cubicBezTo>
                  <a:pt x="3786" y="4634"/>
                  <a:pt x="3980" y="3961"/>
                  <a:pt x="4369" y="3289"/>
                </a:cubicBezTo>
                <a:cubicBezTo>
                  <a:pt x="4757" y="2653"/>
                  <a:pt x="5242" y="2093"/>
                  <a:pt x="5873" y="1607"/>
                </a:cubicBezTo>
                <a:cubicBezTo>
                  <a:pt x="6504" y="1121"/>
                  <a:pt x="7232" y="710"/>
                  <a:pt x="8106" y="448"/>
                </a:cubicBezTo>
                <a:cubicBezTo>
                  <a:pt x="8931" y="149"/>
                  <a:pt x="9853" y="0"/>
                  <a:pt x="10824" y="0"/>
                </a:cubicBezTo>
                <a:cubicBezTo>
                  <a:pt x="11795" y="0"/>
                  <a:pt x="12669" y="149"/>
                  <a:pt x="13542" y="448"/>
                </a:cubicBezTo>
                <a:cubicBezTo>
                  <a:pt x="14368" y="710"/>
                  <a:pt x="15096" y="1121"/>
                  <a:pt x="15727" y="1607"/>
                </a:cubicBezTo>
                <a:cubicBezTo>
                  <a:pt x="16358" y="2093"/>
                  <a:pt x="16892" y="2653"/>
                  <a:pt x="17231" y="3289"/>
                </a:cubicBezTo>
                <a:cubicBezTo>
                  <a:pt x="17620" y="3961"/>
                  <a:pt x="17814" y="4634"/>
                  <a:pt x="17814" y="5381"/>
                </a:cubicBezTo>
                <a:lnTo>
                  <a:pt x="17814" y="10352"/>
                </a:lnTo>
                <a:close/>
                <a:moveTo>
                  <a:pt x="20532" y="20778"/>
                </a:moveTo>
                <a:cubicBezTo>
                  <a:pt x="20532" y="11248"/>
                  <a:pt x="20532" y="11248"/>
                  <a:pt x="20532" y="11248"/>
                </a:cubicBezTo>
                <a:cubicBezTo>
                  <a:pt x="1068" y="11248"/>
                  <a:pt x="1068" y="11248"/>
                  <a:pt x="1068" y="11248"/>
                </a:cubicBezTo>
                <a:cubicBezTo>
                  <a:pt x="1068" y="20778"/>
                  <a:pt x="1068" y="20778"/>
                  <a:pt x="1068" y="20778"/>
                </a:cubicBezTo>
                <a:lnTo>
                  <a:pt x="20532" y="20778"/>
                </a:lnTo>
                <a:close/>
                <a:moveTo>
                  <a:pt x="4854" y="5381"/>
                </a:moveTo>
                <a:cubicBezTo>
                  <a:pt x="4854" y="10352"/>
                  <a:pt x="4854" y="10352"/>
                  <a:pt x="4854" y="10352"/>
                </a:cubicBezTo>
                <a:cubicBezTo>
                  <a:pt x="16746" y="10352"/>
                  <a:pt x="16746" y="10352"/>
                  <a:pt x="16746" y="10352"/>
                </a:cubicBezTo>
                <a:cubicBezTo>
                  <a:pt x="16746" y="5381"/>
                  <a:pt x="16746" y="5381"/>
                  <a:pt x="16746" y="5381"/>
                </a:cubicBezTo>
                <a:cubicBezTo>
                  <a:pt x="16746" y="4783"/>
                  <a:pt x="16600" y="4185"/>
                  <a:pt x="16261" y="3662"/>
                </a:cubicBezTo>
                <a:cubicBezTo>
                  <a:pt x="15969" y="3102"/>
                  <a:pt x="15533" y="2616"/>
                  <a:pt x="14999" y="2205"/>
                </a:cubicBezTo>
                <a:cubicBezTo>
                  <a:pt x="14465" y="1756"/>
                  <a:pt x="13834" y="1420"/>
                  <a:pt x="13106" y="1196"/>
                </a:cubicBezTo>
                <a:cubicBezTo>
                  <a:pt x="12378" y="934"/>
                  <a:pt x="11601" y="822"/>
                  <a:pt x="10824" y="822"/>
                </a:cubicBezTo>
                <a:cubicBezTo>
                  <a:pt x="9999" y="822"/>
                  <a:pt x="9222" y="934"/>
                  <a:pt x="8494" y="1196"/>
                </a:cubicBezTo>
                <a:cubicBezTo>
                  <a:pt x="7766" y="1420"/>
                  <a:pt x="7135" y="1756"/>
                  <a:pt x="6650" y="2205"/>
                </a:cubicBezTo>
                <a:cubicBezTo>
                  <a:pt x="6067" y="2616"/>
                  <a:pt x="5679" y="3102"/>
                  <a:pt x="5339" y="3662"/>
                </a:cubicBezTo>
                <a:cubicBezTo>
                  <a:pt x="5048" y="4185"/>
                  <a:pt x="4854" y="4783"/>
                  <a:pt x="4854" y="5381"/>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2" name="Shape 3818">
            <a:extLst>
              <a:ext uri="{FF2B5EF4-FFF2-40B4-BE49-F238E27FC236}">
                <a16:creationId xmlns:a16="http://schemas.microsoft.com/office/drawing/2014/main" id="{111E664E-FC5D-4069-A19C-EE05A5C99590}"/>
              </a:ext>
            </a:extLst>
          </p:cNvPr>
          <p:cNvSpPr/>
          <p:nvPr/>
        </p:nvSpPr>
        <p:spPr>
          <a:xfrm>
            <a:off x="6962165" y="6160822"/>
            <a:ext cx="425064" cy="9072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41"/>
                  <a:pt x="21600" y="2141"/>
                  <a:pt x="21600" y="2141"/>
                </a:cubicBezTo>
                <a:cubicBezTo>
                  <a:pt x="16235" y="6486"/>
                  <a:pt x="16235" y="6486"/>
                  <a:pt x="16235" y="6486"/>
                </a:cubicBezTo>
                <a:cubicBezTo>
                  <a:pt x="16235" y="21600"/>
                  <a:pt x="16235" y="21600"/>
                  <a:pt x="16235" y="21600"/>
                </a:cubicBezTo>
                <a:cubicBezTo>
                  <a:pt x="5365" y="21600"/>
                  <a:pt x="5365" y="21600"/>
                  <a:pt x="5365" y="21600"/>
                </a:cubicBezTo>
                <a:cubicBezTo>
                  <a:pt x="5365" y="6486"/>
                  <a:pt x="5365" y="6486"/>
                  <a:pt x="5365" y="6486"/>
                </a:cubicBezTo>
                <a:cubicBezTo>
                  <a:pt x="0" y="2141"/>
                  <a:pt x="0" y="2141"/>
                  <a:pt x="0" y="2141"/>
                </a:cubicBezTo>
                <a:lnTo>
                  <a:pt x="0" y="0"/>
                </a:lnTo>
                <a:close/>
                <a:moveTo>
                  <a:pt x="1533" y="714"/>
                </a:moveTo>
                <a:cubicBezTo>
                  <a:pt x="1533" y="1978"/>
                  <a:pt x="1533" y="1978"/>
                  <a:pt x="1533" y="1978"/>
                </a:cubicBezTo>
                <a:cubicBezTo>
                  <a:pt x="1672" y="2141"/>
                  <a:pt x="1672" y="2141"/>
                  <a:pt x="1672" y="2141"/>
                </a:cubicBezTo>
                <a:cubicBezTo>
                  <a:pt x="19858" y="2141"/>
                  <a:pt x="19858" y="2141"/>
                  <a:pt x="19858" y="2141"/>
                </a:cubicBezTo>
                <a:cubicBezTo>
                  <a:pt x="19997" y="1978"/>
                  <a:pt x="19997" y="1978"/>
                  <a:pt x="19997" y="1978"/>
                </a:cubicBezTo>
                <a:cubicBezTo>
                  <a:pt x="19997" y="714"/>
                  <a:pt x="19997" y="714"/>
                  <a:pt x="19997" y="714"/>
                </a:cubicBezTo>
                <a:lnTo>
                  <a:pt x="1533" y="714"/>
                </a:lnTo>
                <a:close/>
                <a:moveTo>
                  <a:pt x="14841" y="6097"/>
                </a:moveTo>
                <a:cubicBezTo>
                  <a:pt x="18952" y="2854"/>
                  <a:pt x="18952" y="2854"/>
                  <a:pt x="18952" y="2854"/>
                </a:cubicBezTo>
                <a:cubicBezTo>
                  <a:pt x="2578" y="2854"/>
                  <a:pt x="2578" y="2854"/>
                  <a:pt x="2578" y="2854"/>
                </a:cubicBezTo>
                <a:cubicBezTo>
                  <a:pt x="6898" y="6292"/>
                  <a:pt x="6898" y="6292"/>
                  <a:pt x="6898" y="6292"/>
                </a:cubicBezTo>
                <a:cubicBezTo>
                  <a:pt x="6898" y="18746"/>
                  <a:pt x="6898" y="18746"/>
                  <a:pt x="6898" y="18746"/>
                </a:cubicBezTo>
                <a:cubicBezTo>
                  <a:pt x="14702" y="18746"/>
                  <a:pt x="14702" y="18746"/>
                  <a:pt x="14702" y="18746"/>
                </a:cubicBezTo>
                <a:cubicBezTo>
                  <a:pt x="14702" y="6292"/>
                  <a:pt x="14702" y="6292"/>
                  <a:pt x="14702" y="6292"/>
                </a:cubicBezTo>
                <a:lnTo>
                  <a:pt x="14841" y="6097"/>
                </a:lnTo>
                <a:close/>
                <a:moveTo>
                  <a:pt x="6898" y="20886"/>
                </a:moveTo>
                <a:cubicBezTo>
                  <a:pt x="14702" y="20886"/>
                  <a:pt x="14702" y="20886"/>
                  <a:pt x="14702" y="20886"/>
                </a:cubicBezTo>
                <a:cubicBezTo>
                  <a:pt x="14702" y="19459"/>
                  <a:pt x="14702" y="19459"/>
                  <a:pt x="14702" y="19459"/>
                </a:cubicBezTo>
                <a:cubicBezTo>
                  <a:pt x="6898" y="19459"/>
                  <a:pt x="6898" y="19459"/>
                  <a:pt x="6898" y="19459"/>
                </a:cubicBezTo>
                <a:lnTo>
                  <a:pt x="6898" y="20886"/>
                </a:lnTo>
                <a:close/>
                <a:moveTo>
                  <a:pt x="10800" y="10086"/>
                </a:moveTo>
                <a:cubicBezTo>
                  <a:pt x="11079" y="10086"/>
                  <a:pt x="11357" y="10119"/>
                  <a:pt x="11706" y="10151"/>
                </a:cubicBezTo>
                <a:cubicBezTo>
                  <a:pt x="11985" y="10216"/>
                  <a:pt x="12263" y="10281"/>
                  <a:pt x="12403" y="10378"/>
                </a:cubicBezTo>
                <a:cubicBezTo>
                  <a:pt x="12681" y="10476"/>
                  <a:pt x="12821" y="10605"/>
                  <a:pt x="12960" y="10735"/>
                </a:cubicBezTo>
                <a:cubicBezTo>
                  <a:pt x="13099" y="10865"/>
                  <a:pt x="13169" y="10995"/>
                  <a:pt x="13169" y="11189"/>
                </a:cubicBezTo>
                <a:cubicBezTo>
                  <a:pt x="13169" y="12616"/>
                  <a:pt x="13169" y="12616"/>
                  <a:pt x="13169" y="12616"/>
                </a:cubicBezTo>
                <a:cubicBezTo>
                  <a:pt x="13169" y="12746"/>
                  <a:pt x="13099" y="12876"/>
                  <a:pt x="12960" y="13005"/>
                </a:cubicBezTo>
                <a:cubicBezTo>
                  <a:pt x="12821" y="13135"/>
                  <a:pt x="12681" y="13265"/>
                  <a:pt x="12403" y="13362"/>
                </a:cubicBezTo>
                <a:cubicBezTo>
                  <a:pt x="12263" y="13459"/>
                  <a:pt x="11985" y="13524"/>
                  <a:pt x="11706" y="13589"/>
                </a:cubicBezTo>
                <a:cubicBezTo>
                  <a:pt x="11357" y="13654"/>
                  <a:pt x="11079" y="13686"/>
                  <a:pt x="10800" y="13686"/>
                </a:cubicBezTo>
                <a:cubicBezTo>
                  <a:pt x="10452" y="13686"/>
                  <a:pt x="10173" y="13654"/>
                  <a:pt x="9894" y="13589"/>
                </a:cubicBezTo>
                <a:cubicBezTo>
                  <a:pt x="9546" y="13524"/>
                  <a:pt x="9337" y="13459"/>
                  <a:pt x="9128" y="13362"/>
                </a:cubicBezTo>
                <a:cubicBezTo>
                  <a:pt x="8919" y="13265"/>
                  <a:pt x="8710" y="13135"/>
                  <a:pt x="8570" y="13005"/>
                </a:cubicBezTo>
                <a:cubicBezTo>
                  <a:pt x="8501" y="12876"/>
                  <a:pt x="8431" y="12746"/>
                  <a:pt x="8431" y="12616"/>
                </a:cubicBezTo>
                <a:cubicBezTo>
                  <a:pt x="8431" y="11189"/>
                  <a:pt x="8431" y="11189"/>
                  <a:pt x="8431" y="11189"/>
                </a:cubicBezTo>
                <a:cubicBezTo>
                  <a:pt x="8431" y="10995"/>
                  <a:pt x="8501" y="10865"/>
                  <a:pt x="8570" y="10735"/>
                </a:cubicBezTo>
                <a:cubicBezTo>
                  <a:pt x="8710" y="10605"/>
                  <a:pt x="8919" y="10476"/>
                  <a:pt x="9128" y="10378"/>
                </a:cubicBezTo>
                <a:cubicBezTo>
                  <a:pt x="9337" y="10281"/>
                  <a:pt x="9546" y="10216"/>
                  <a:pt x="9894" y="10151"/>
                </a:cubicBezTo>
                <a:cubicBezTo>
                  <a:pt x="10173" y="10119"/>
                  <a:pt x="10452" y="10086"/>
                  <a:pt x="10800" y="10086"/>
                </a:cubicBezTo>
                <a:close/>
                <a:moveTo>
                  <a:pt x="11566" y="12616"/>
                </a:moveTo>
                <a:cubicBezTo>
                  <a:pt x="11566" y="11189"/>
                  <a:pt x="11566" y="11189"/>
                  <a:pt x="11566" y="11189"/>
                </a:cubicBezTo>
                <a:cubicBezTo>
                  <a:pt x="11566" y="11059"/>
                  <a:pt x="11497" y="10962"/>
                  <a:pt x="11357" y="10897"/>
                </a:cubicBezTo>
                <a:cubicBezTo>
                  <a:pt x="11218" y="10832"/>
                  <a:pt x="11009" y="10800"/>
                  <a:pt x="10800" y="10800"/>
                </a:cubicBezTo>
                <a:cubicBezTo>
                  <a:pt x="10521" y="10800"/>
                  <a:pt x="10312" y="10832"/>
                  <a:pt x="10173" y="10897"/>
                </a:cubicBezTo>
                <a:cubicBezTo>
                  <a:pt x="10034" y="10962"/>
                  <a:pt x="9964" y="11059"/>
                  <a:pt x="9964" y="11189"/>
                </a:cubicBezTo>
                <a:cubicBezTo>
                  <a:pt x="9964" y="12616"/>
                  <a:pt x="9964" y="12616"/>
                  <a:pt x="9964" y="12616"/>
                </a:cubicBezTo>
                <a:cubicBezTo>
                  <a:pt x="9964" y="12714"/>
                  <a:pt x="10034" y="12778"/>
                  <a:pt x="10173" y="12843"/>
                </a:cubicBezTo>
                <a:cubicBezTo>
                  <a:pt x="10312" y="12908"/>
                  <a:pt x="10521" y="12941"/>
                  <a:pt x="10800" y="12941"/>
                </a:cubicBezTo>
                <a:cubicBezTo>
                  <a:pt x="11009" y="12941"/>
                  <a:pt x="11218" y="12908"/>
                  <a:pt x="11357" y="12843"/>
                </a:cubicBezTo>
                <a:cubicBezTo>
                  <a:pt x="11497" y="12778"/>
                  <a:pt x="11566" y="12714"/>
                  <a:pt x="11566" y="126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3" name="Shape 3819">
            <a:extLst>
              <a:ext uri="{FF2B5EF4-FFF2-40B4-BE49-F238E27FC236}">
                <a16:creationId xmlns:a16="http://schemas.microsoft.com/office/drawing/2014/main" id="{B6DF127F-EA30-4F8C-92CC-73EFC4F17B14}"/>
              </a:ext>
            </a:extLst>
          </p:cNvPr>
          <p:cNvSpPr/>
          <p:nvPr/>
        </p:nvSpPr>
        <p:spPr>
          <a:xfrm>
            <a:off x="8660217" y="6235068"/>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4320" y="21522"/>
                </a:moveTo>
                <a:cubicBezTo>
                  <a:pt x="4048" y="21483"/>
                  <a:pt x="3814" y="21405"/>
                  <a:pt x="3542" y="21327"/>
                </a:cubicBezTo>
                <a:cubicBezTo>
                  <a:pt x="3308" y="21210"/>
                  <a:pt x="3075" y="21093"/>
                  <a:pt x="2841" y="20937"/>
                </a:cubicBezTo>
                <a:cubicBezTo>
                  <a:pt x="2608" y="20781"/>
                  <a:pt x="2413" y="20586"/>
                  <a:pt x="2257" y="20391"/>
                </a:cubicBezTo>
                <a:cubicBezTo>
                  <a:pt x="1245" y="19378"/>
                  <a:pt x="1245" y="19378"/>
                  <a:pt x="1245" y="19378"/>
                </a:cubicBezTo>
                <a:cubicBezTo>
                  <a:pt x="817" y="18988"/>
                  <a:pt x="506" y="18559"/>
                  <a:pt x="311" y="18052"/>
                </a:cubicBezTo>
                <a:cubicBezTo>
                  <a:pt x="117" y="17545"/>
                  <a:pt x="0" y="17038"/>
                  <a:pt x="0" y="16492"/>
                </a:cubicBezTo>
                <a:cubicBezTo>
                  <a:pt x="0" y="15947"/>
                  <a:pt x="117" y="15401"/>
                  <a:pt x="311" y="14894"/>
                </a:cubicBezTo>
                <a:cubicBezTo>
                  <a:pt x="506" y="14387"/>
                  <a:pt x="817" y="13958"/>
                  <a:pt x="1245" y="13529"/>
                </a:cubicBezTo>
                <a:cubicBezTo>
                  <a:pt x="6655" y="8110"/>
                  <a:pt x="6655" y="8110"/>
                  <a:pt x="6655" y="8110"/>
                </a:cubicBezTo>
                <a:cubicBezTo>
                  <a:pt x="7044" y="7720"/>
                  <a:pt x="7511" y="7408"/>
                  <a:pt x="8017" y="7213"/>
                </a:cubicBezTo>
                <a:cubicBezTo>
                  <a:pt x="8523" y="6979"/>
                  <a:pt x="9029" y="6901"/>
                  <a:pt x="9535" y="6901"/>
                </a:cubicBezTo>
                <a:cubicBezTo>
                  <a:pt x="10080" y="6901"/>
                  <a:pt x="10586" y="6979"/>
                  <a:pt x="11092" y="7213"/>
                </a:cubicBezTo>
                <a:cubicBezTo>
                  <a:pt x="11637" y="7408"/>
                  <a:pt x="12065" y="7720"/>
                  <a:pt x="12493" y="8110"/>
                </a:cubicBezTo>
                <a:cubicBezTo>
                  <a:pt x="13505" y="9123"/>
                  <a:pt x="13505" y="9123"/>
                  <a:pt x="13505" y="9123"/>
                </a:cubicBezTo>
                <a:cubicBezTo>
                  <a:pt x="12882" y="9747"/>
                  <a:pt x="12882" y="9747"/>
                  <a:pt x="12882" y="9747"/>
                </a:cubicBezTo>
                <a:cubicBezTo>
                  <a:pt x="11870" y="8734"/>
                  <a:pt x="11870" y="8734"/>
                  <a:pt x="11870" y="8734"/>
                </a:cubicBezTo>
                <a:cubicBezTo>
                  <a:pt x="11520" y="8422"/>
                  <a:pt x="11170" y="8188"/>
                  <a:pt x="10781" y="7993"/>
                </a:cubicBezTo>
                <a:cubicBezTo>
                  <a:pt x="10391" y="7837"/>
                  <a:pt x="9963" y="7759"/>
                  <a:pt x="9535" y="7759"/>
                </a:cubicBezTo>
                <a:cubicBezTo>
                  <a:pt x="9146" y="7759"/>
                  <a:pt x="8718" y="7837"/>
                  <a:pt x="8329" y="7993"/>
                </a:cubicBezTo>
                <a:cubicBezTo>
                  <a:pt x="7901" y="8188"/>
                  <a:pt x="7550" y="8422"/>
                  <a:pt x="7278" y="8734"/>
                </a:cubicBezTo>
                <a:cubicBezTo>
                  <a:pt x="1829" y="14192"/>
                  <a:pt x="1829" y="14192"/>
                  <a:pt x="1829" y="14192"/>
                </a:cubicBezTo>
                <a:cubicBezTo>
                  <a:pt x="1518" y="14504"/>
                  <a:pt x="1245" y="14855"/>
                  <a:pt x="1090" y="15284"/>
                </a:cubicBezTo>
                <a:cubicBezTo>
                  <a:pt x="934" y="15674"/>
                  <a:pt x="856" y="16064"/>
                  <a:pt x="856" y="16492"/>
                </a:cubicBezTo>
                <a:cubicBezTo>
                  <a:pt x="856" y="16882"/>
                  <a:pt x="934" y="17311"/>
                  <a:pt x="1090" y="17701"/>
                </a:cubicBezTo>
                <a:cubicBezTo>
                  <a:pt x="1245" y="18091"/>
                  <a:pt x="1518" y="18481"/>
                  <a:pt x="1829" y="18754"/>
                </a:cubicBezTo>
                <a:cubicBezTo>
                  <a:pt x="2841" y="19768"/>
                  <a:pt x="2841" y="19768"/>
                  <a:pt x="2841" y="19768"/>
                </a:cubicBezTo>
                <a:cubicBezTo>
                  <a:pt x="2997" y="19962"/>
                  <a:pt x="3152" y="20079"/>
                  <a:pt x="3347" y="20235"/>
                </a:cubicBezTo>
                <a:cubicBezTo>
                  <a:pt x="3503" y="20352"/>
                  <a:pt x="3697" y="20430"/>
                  <a:pt x="3853" y="20508"/>
                </a:cubicBezTo>
                <a:cubicBezTo>
                  <a:pt x="4048" y="20586"/>
                  <a:pt x="4281" y="20664"/>
                  <a:pt x="4515" y="20703"/>
                </a:cubicBezTo>
                <a:cubicBezTo>
                  <a:pt x="4709" y="20742"/>
                  <a:pt x="4943" y="20742"/>
                  <a:pt x="5137" y="20742"/>
                </a:cubicBezTo>
                <a:cubicBezTo>
                  <a:pt x="5332" y="20742"/>
                  <a:pt x="5526" y="20742"/>
                  <a:pt x="5760" y="20703"/>
                </a:cubicBezTo>
                <a:cubicBezTo>
                  <a:pt x="5994" y="20664"/>
                  <a:pt x="6188" y="20586"/>
                  <a:pt x="6383" y="20508"/>
                </a:cubicBezTo>
                <a:cubicBezTo>
                  <a:pt x="6577" y="20430"/>
                  <a:pt x="6733" y="20352"/>
                  <a:pt x="6928" y="20235"/>
                </a:cubicBezTo>
                <a:cubicBezTo>
                  <a:pt x="7122" y="20079"/>
                  <a:pt x="7278" y="19962"/>
                  <a:pt x="7395" y="19768"/>
                </a:cubicBezTo>
                <a:cubicBezTo>
                  <a:pt x="11053" y="16181"/>
                  <a:pt x="11053" y="16181"/>
                  <a:pt x="11053" y="16181"/>
                </a:cubicBezTo>
                <a:cubicBezTo>
                  <a:pt x="11676" y="16804"/>
                  <a:pt x="11676" y="16804"/>
                  <a:pt x="11676" y="16804"/>
                </a:cubicBezTo>
                <a:cubicBezTo>
                  <a:pt x="8017" y="20391"/>
                  <a:pt x="8017" y="20391"/>
                  <a:pt x="8017" y="20391"/>
                </a:cubicBezTo>
                <a:cubicBezTo>
                  <a:pt x="7862" y="20586"/>
                  <a:pt x="7628" y="20781"/>
                  <a:pt x="7395" y="20937"/>
                </a:cubicBezTo>
                <a:cubicBezTo>
                  <a:pt x="7161" y="21093"/>
                  <a:pt x="6928" y="21210"/>
                  <a:pt x="6694" y="21327"/>
                </a:cubicBezTo>
                <a:cubicBezTo>
                  <a:pt x="6461" y="21405"/>
                  <a:pt x="6227" y="21483"/>
                  <a:pt x="5955" y="21522"/>
                </a:cubicBezTo>
                <a:cubicBezTo>
                  <a:pt x="5682" y="21600"/>
                  <a:pt x="5410" y="21600"/>
                  <a:pt x="5137" y="21600"/>
                </a:cubicBezTo>
                <a:cubicBezTo>
                  <a:pt x="4865" y="21600"/>
                  <a:pt x="4592" y="21600"/>
                  <a:pt x="4320" y="21522"/>
                </a:cubicBezTo>
                <a:close/>
                <a:moveTo>
                  <a:pt x="11248" y="14621"/>
                </a:moveTo>
                <a:cubicBezTo>
                  <a:pt x="10975" y="14582"/>
                  <a:pt x="10742" y="14504"/>
                  <a:pt x="10508" y="14387"/>
                </a:cubicBezTo>
                <a:cubicBezTo>
                  <a:pt x="10275" y="14309"/>
                  <a:pt x="10041" y="14192"/>
                  <a:pt x="9808" y="14036"/>
                </a:cubicBezTo>
                <a:cubicBezTo>
                  <a:pt x="9574" y="13880"/>
                  <a:pt x="9341" y="13685"/>
                  <a:pt x="9146" y="13490"/>
                </a:cubicBezTo>
                <a:cubicBezTo>
                  <a:pt x="9730" y="12866"/>
                  <a:pt x="9730" y="12866"/>
                  <a:pt x="9730" y="12866"/>
                </a:cubicBezTo>
                <a:cubicBezTo>
                  <a:pt x="10080" y="13178"/>
                  <a:pt x="10430" y="13412"/>
                  <a:pt x="10819" y="13607"/>
                </a:cubicBezTo>
                <a:cubicBezTo>
                  <a:pt x="11209" y="13763"/>
                  <a:pt x="11637" y="13841"/>
                  <a:pt x="12065" y="13841"/>
                </a:cubicBezTo>
                <a:cubicBezTo>
                  <a:pt x="12493" y="13841"/>
                  <a:pt x="12882" y="13763"/>
                  <a:pt x="13271" y="13607"/>
                </a:cubicBezTo>
                <a:cubicBezTo>
                  <a:pt x="13699" y="13412"/>
                  <a:pt x="14050" y="13178"/>
                  <a:pt x="14361" y="12866"/>
                </a:cubicBezTo>
                <a:cubicBezTo>
                  <a:pt x="19771" y="7408"/>
                  <a:pt x="19771" y="7408"/>
                  <a:pt x="19771" y="7408"/>
                </a:cubicBezTo>
                <a:cubicBezTo>
                  <a:pt x="20121" y="7096"/>
                  <a:pt x="20355" y="6745"/>
                  <a:pt x="20510" y="6316"/>
                </a:cubicBezTo>
                <a:cubicBezTo>
                  <a:pt x="20666" y="5926"/>
                  <a:pt x="20744" y="5536"/>
                  <a:pt x="20744" y="5108"/>
                </a:cubicBezTo>
                <a:cubicBezTo>
                  <a:pt x="20744" y="4718"/>
                  <a:pt x="20666" y="4289"/>
                  <a:pt x="20510" y="3899"/>
                </a:cubicBezTo>
                <a:cubicBezTo>
                  <a:pt x="20355" y="3470"/>
                  <a:pt x="20121" y="3119"/>
                  <a:pt x="19771" y="2846"/>
                </a:cubicBezTo>
                <a:cubicBezTo>
                  <a:pt x="18759" y="1832"/>
                  <a:pt x="18759" y="1832"/>
                  <a:pt x="18759" y="1832"/>
                </a:cubicBezTo>
                <a:cubicBezTo>
                  <a:pt x="18448" y="1482"/>
                  <a:pt x="18097" y="1248"/>
                  <a:pt x="17708" y="1092"/>
                </a:cubicBezTo>
                <a:cubicBezTo>
                  <a:pt x="17280" y="936"/>
                  <a:pt x="16891" y="858"/>
                  <a:pt x="16502" y="858"/>
                </a:cubicBezTo>
                <a:cubicBezTo>
                  <a:pt x="16074" y="858"/>
                  <a:pt x="15684" y="936"/>
                  <a:pt x="15256" y="1092"/>
                </a:cubicBezTo>
                <a:cubicBezTo>
                  <a:pt x="14867" y="1248"/>
                  <a:pt x="14517" y="1482"/>
                  <a:pt x="14205" y="1832"/>
                </a:cubicBezTo>
                <a:cubicBezTo>
                  <a:pt x="10352" y="5614"/>
                  <a:pt x="10352" y="5614"/>
                  <a:pt x="10352" y="5614"/>
                </a:cubicBezTo>
                <a:cubicBezTo>
                  <a:pt x="9730" y="5030"/>
                  <a:pt x="9730" y="5030"/>
                  <a:pt x="9730" y="5030"/>
                </a:cubicBezTo>
                <a:cubicBezTo>
                  <a:pt x="13583" y="1209"/>
                  <a:pt x="13583" y="1209"/>
                  <a:pt x="13583" y="1209"/>
                </a:cubicBezTo>
                <a:cubicBezTo>
                  <a:pt x="13972" y="780"/>
                  <a:pt x="14400" y="507"/>
                  <a:pt x="14906" y="273"/>
                </a:cubicBezTo>
                <a:cubicBezTo>
                  <a:pt x="15412" y="78"/>
                  <a:pt x="15957" y="0"/>
                  <a:pt x="16502" y="0"/>
                </a:cubicBezTo>
                <a:cubicBezTo>
                  <a:pt x="17008" y="0"/>
                  <a:pt x="17552" y="78"/>
                  <a:pt x="18058" y="273"/>
                </a:cubicBezTo>
                <a:cubicBezTo>
                  <a:pt x="18564" y="507"/>
                  <a:pt x="18992" y="780"/>
                  <a:pt x="19382" y="1209"/>
                </a:cubicBezTo>
                <a:cubicBezTo>
                  <a:pt x="20394" y="2222"/>
                  <a:pt x="20394" y="2222"/>
                  <a:pt x="20394" y="2222"/>
                </a:cubicBezTo>
                <a:cubicBezTo>
                  <a:pt x="20783" y="2573"/>
                  <a:pt x="21094" y="3041"/>
                  <a:pt x="21289" y="3548"/>
                </a:cubicBezTo>
                <a:cubicBezTo>
                  <a:pt x="21483" y="4055"/>
                  <a:pt x="21600" y="4562"/>
                  <a:pt x="21600" y="5108"/>
                </a:cubicBezTo>
                <a:cubicBezTo>
                  <a:pt x="21600" y="5653"/>
                  <a:pt x="21483" y="6160"/>
                  <a:pt x="21289" y="6706"/>
                </a:cubicBezTo>
                <a:cubicBezTo>
                  <a:pt x="21094" y="7213"/>
                  <a:pt x="20783" y="7642"/>
                  <a:pt x="20394" y="7993"/>
                </a:cubicBezTo>
                <a:cubicBezTo>
                  <a:pt x="14945" y="13490"/>
                  <a:pt x="14945" y="13490"/>
                  <a:pt x="14945" y="13490"/>
                </a:cubicBezTo>
                <a:cubicBezTo>
                  <a:pt x="14750" y="13685"/>
                  <a:pt x="14556" y="13880"/>
                  <a:pt x="14322" y="14036"/>
                </a:cubicBezTo>
                <a:cubicBezTo>
                  <a:pt x="14050" y="14192"/>
                  <a:pt x="13816" y="14309"/>
                  <a:pt x="13583" y="14387"/>
                </a:cubicBezTo>
                <a:cubicBezTo>
                  <a:pt x="13349" y="14504"/>
                  <a:pt x="13116" y="14582"/>
                  <a:pt x="12843" y="14621"/>
                </a:cubicBezTo>
                <a:cubicBezTo>
                  <a:pt x="12571" y="14699"/>
                  <a:pt x="12298" y="14699"/>
                  <a:pt x="12065" y="14699"/>
                </a:cubicBezTo>
                <a:cubicBezTo>
                  <a:pt x="11792" y="14699"/>
                  <a:pt x="11520" y="14699"/>
                  <a:pt x="11248" y="14621"/>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4" name="Shape 3820">
            <a:extLst>
              <a:ext uri="{FF2B5EF4-FFF2-40B4-BE49-F238E27FC236}">
                <a16:creationId xmlns:a16="http://schemas.microsoft.com/office/drawing/2014/main" id="{5362A2C0-75B2-4471-B049-450EE73F8C17}"/>
              </a:ext>
            </a:extLst>
          </p:cNvPr>
          <p:cNvSpPr/>
          <p:nvPr/>
        </p:nvSpPr>
        <p:spPr>
          <a:xfrm>
            <a:off x="10524367" y="6275378"/>
            <a:ext cx="757255" cy="678671"/>
          </a:xfrm>
          <a:custGeom>
            <a:avLst/>
            <a:gdLst/>
            <a:ahLst/>
            <a:cxnLst>
              <a:cxn ang="0">
                <a:pos x="wd2" y="hd2"/>
              </a:cxn>
              <a:cxn ang="5400000">
                <a:pos x="wd2" y="hd2"/>
              </a:cxn>
              <a:cxn ang="10800000">
                <a:pos x="wd2" y="hd2"/>
              </a:cxn>
              <a:cxn ang="16200000">
                <a:pos x="wd2" y="hd2"/>
              </a:cxn>
            </a:cxnLst>
            <a:rect l="0" t="0" r="r" b="b"/>
            <a:pathLst>
              <a:path w="21600" h="21600" extrusionOk="0">
                <a:moveTo>
                  <a:pt x="15568" y="0"/>
                </a:moveTo>
                <a:cubicBezTo>
                  <a:pt x="16424" y="0"/>
                  <a:pt x="17202" y="173"/>
                  <a:pt x="17942" y="564"/>
                </a:cubicBezTo>
                <a:cubicBezTo>
                  <a:pt x="18642" y="911"/>
                  <a:pt x="19304" y="1388"/>
                  <a:pt x="19810" y="1995"/>
                </a:cubicBezTo>
                <a:cubicBezTo>
                  <a:pt x="20394" y="2602"/>
                  <a:pt x="20822" y="3296"/>
                  <a:pt x="21133" y="4120"/>
                </a:cubicBezTo>
                <a:cubicBezTo>
                  <a:pt x="21444" y="4901"/>
                  <a:pt x="21600" y="5812"/>
                  <a:pt x="21600" y="6723"/>
                </a:cubicBezTo>
                <a:cubicBezTo>
                  <a:pt x="21600" y="7200"/>
                  <a:pt x="21561" y="7634"/>
                  <a:pt x="21483" y="8067"/>
                </a:cubicBezTo>
                <a:cubicBezTo>
                  <a:pt x="21405" y="8545"/>
                  <a:pt x="21289" y="8978"/>
                  <a:pt x="21133" y="9369"/>
                </a:cubicBezTo>
                <a:cubicBezTo>
                  <a:pt x="20977" y="9759"/>
                  <a:pt x="20783" y="10149"/>
                  <a:pt x="20549" y="10496"/>
                </a:cubicBezTo>
                <a:cubicBezTo>
                  <a:pt x="20355" y="10887"/>
                  <a:pt x="20082" y="11234"/>
                  <a:pt x="19771" y="11537"/>
                </a:cubicBezTo>
                <a:cubicBezTo>
                  <a:pt x="10819" y="21600"/>
                  <a:pt x="10819" y="21600"/>
                  <a:pt x="10819" y="21600"/>
                </a:cubicBezTo>
                <a:cubicBezTo>
                  <a:pt x="1674" y="11364"/>
                  <a:pt x="1674" y="11364"/>
                  <a:pt x="1674" y="11364"/>
                </a:cubicBezTo>
                <a:cubicBezTo>
                  <a:pt x="1401" y="11060"/>
                  <a:pt x="1168" y="10713"/>
                  <a:pt x="973" y="10366"/>
                </a:cubicBezTo>
                <a:cubicBezTo>
                  <a:pt x="778" y="10019"/>
                  <a:pt x="584" y="9629"/>
                  <a:pt x="428" y="9239"/>
                </a:cubicBezTo>
                <a:cubicBezTo>
                  <a:pt x="272" y="8848"/>
                  <a:pt x="195" y="8458"/>
                  <a:pt x="117" y="8024"/>
                </a:cubicBezTo>
                <a:cubicBezTo>
                  <a:pt x="39" y="7590"/>
                  <a:pt x="0" y="7157"/>
                  <a:pt x="0" y="6723"/>
                </a:cubicBezTo>
                <a:cubicBezTo>
                  <a:pt x="0" y="5812"/>
                  <a:pt x="156" y="4901"/>
                  <a:pt x="467" y="4120"/>
                </a:cubicBezTo>
                <a:cubicBezTo>
                  <a:pt x="778" y="3296"/>
                  <a:pt x="1206" y="2602"/>
                  <a:pt x="1790" y="1995"/>
                </a:cubicBezTo>
                <a:cubicBezTo>
                  <a:pt x="2335" y="1388"/>
                  <a:pt x="2958" y="911"/>
                  <a:pt x="3697" y="564"/>
                </a:cubicBezTo>
                <a:cubicBezTo>
                  <a:pt x="4398" y="173"/>
                  <a:pt x="5215" y="0"/>
                  <a:pt x="6032" y="0"/>
                </a:cubicBezTo>
                <a:cubicBezTo>
                  <a:pt x="6499" y="0"/>
                  <a:pt x="6966" y="87"/>
                  <a:pt x="7434" y="173"/>
                </a:cubicBezTo>
                <a:cubicBezTo>
                  <a:pt x="7901" y="304"/>
                  <a:pt x="8329" y="477"/>
                  <a:pt x="8718" y="694"/>
                </a:cubicBezTo>
                <a:cubicBezTo>
                  <a:pt x="9146" y="911"/>
                  <a:pt x="9496" y="1171"/>
                  <a:pt x="9885" y="1518"/>
                </a:cubicBezTo>
                <a:cubicBezTo>
                  <a:pt x="10236" y="1822"/>
                  <a:pt x="10547" y="2212"/>
                  <a:pt x="10819" y="2602"/>
                </a:cubicBezTo>
                <a:cubicBezTo>
                  <a:pt x="11092" y="2212"/>
                  <a:pt x="11403" y="1822"/>
                  <a:pt x="11754" y="1518"/>
                </a:cubicBezTo>
                <a:cubicBezTo>
                  <a:pt x="12104" y="1171"/>
                  <a:pt x="12493" y="911"/>
                  <a:pt x="12882" y="694"/>
                </a:cubicBezTo>
                <a:cubicBezTo>
                  <a:pt x="13271" y="477"/>
                  <a:pt x="13738" y="304"/>
                  <a:pt x="14166" y="173"/>
                </a:cubicBezTo>
                <a:cubicBezTo>
                  <a:pt x="14634" y="87"/>
                  <a:pt x="15101" y="0"/>
                  <a:pt x="15568" y="0"/>
                </a:cubicBezTo>
                <a:close/>
                <a:moveTo>
                  <a:pt x="15568" y="954"/>
                </a:moveTo>
                <a:cubicBezTo>
                  <a:pt x="15023" y="954"/>
                  <a:pt x="14517" y="1041"/>
                  <a:pt x="14011" y="1214"/>
                </a:cubicBezTo>
                <a:cubicBezTo>
                  <a:pt x="13544" y="1388"/>
                  <a:pt x="13077" y="1648"/>
                  <a:pt x="12688" y="1952"/>
                </a:cubicBezTo>
                <a:cubicBezTo>
                  <a:pt x="12259" y="2255"/>
                  <a:pt x="11909" y="2646"/>
                  <a:pt x="11598" y="3080"/>
                </a:cubicBezTo>
                <a:cubicBezTo>
                  <a:pt x="11286" y="3513"/>
                  <a:pt x="11014" y="3990"/>
                  <a:pt x="10819" y="4511"/>
                </a:cubicBezTo>
                <a:cubicBezTo>
                  <a:pt x="10586" y="3990"/>
                  <a:pt x="10352" y="3513"/>
                  <a:pt x="10002" y="3080"/>
                </a:cubicBezTo>
                <a:cubicBezTo>
                  <a:pt x="9691" y="2646"/>
                  <a:pt x="9341" y="2255"/>
                  <a:pt x="8912" y="1952"/>
                </a:cubicBezTo>
                <a:cubicBezTo>
                  <a:pt x="8523" y="1648"/>
                  <a:pt x="8095" y="1388"/>
                  <a:pt x="7589" y="1214"/>
                </a:cubicBezTo>
                <a:cubicBezTo>
                  <a:pt x="7083" y="1041"/>
                  <a:pt x="6577" y="954"/>
                  <a:pt x="6032" y="954"/>
                </a:cubicBezTo>
                <a:cubicBezTo>
                  <a:pt x="5332" y="954"/>
                  <a:pt x="4670" y="1128"/>
                  <a:pt x="4048" y="1431"/>
                </a:cubicBezTo>
                <a:cubicBezTo>
                  <a:pt x="3425" y="1735"/>
                  <a:pt x="2880" y="2125"/>
                  <a:pt x="2413" y="2646"/>
                </a:cubicBezTo>
                <a:cubicBezTo>
                  <a:pt x="1907" y="3210"/>
                  <a:pt x="1557" y="3817"/>
                  <a:pt x="1284" y="4511"/>
                </a:cubicBezTo>
                <a:cubicBezTo>
                  <a:pt x="1012" y="5205"/>
                  <a:pt x="856" y="5942"/>
                  <a:pt x="856" y="6723"/>
                </a:cubicBezTo>
                <a:cubicBezTo>
                  <a:pt x="856" y="7113"/>
                  <a:pt x="895" y="7504"/>
                  <a:pt x="973" y="7851"/>
                </a:cubicBezTo>
                <a:cubicBezTo>
                  <a:pt x="1051" y="8241"/>
                  <a:pt x="1129" y="8588"/>
                  <a:pt x="1245" y="8935"/>
                </a:cubicBezTo>
                <a:cubicBezTo>
                  <a:pt x="1362" y="9282"/>
                  <a:pt x="1518" y="9586"/>
                  <a:pt x="1712" y="9889"/>
                </a:cubicBezTo>
                <a:cubicBezTo>
                  <a:pt x="1907" y="10193"/>
                  <a:pt x="2102" y="10453"/>
                  <a:pt x="2296" y="10670"/>
                </a:cubicBezTo>
                <a:cubicBezTo>
                  <a:pt x="10819" y="20212"/>
                  <a:pt x="10819" y="20212"/>
                  <a:pt x="10819" y="20212"/>
                </a:cubicBezTo>
                <a:cubicBezTo>
                  <a:pt x="19187" y="10843"/>
                  <a:pt x="19187" y="10843"/>
                  <a:pt x="19187" y="10843"/>
                </a:cubicBezTo>
                <a:cubicBezTo>
                  <a:pt x="19421" y="10583"/>
                  <a:pt x="19615" y="10323"/>
                  <a:pt x="19810" y="10019"/>
                </a:cubicBezTo>
                <a:cubicBezTo>
                  <a:pt x="20043" y="9716"/>
                  <a:pt x="20199" y="9369"/>
                  <a:pt x="20316" y="9065"/>
                </a:cubicBezTo>
                <a:cubicBezTo>
                  <a:pt x="20471" y="8675"/>
                  <a:pt x="20588" y="8284"/>
                  <a:pt x="20627" y="7937"/>
                </a:cubicBezTo>
                <a:cubicBezTo>
                  <a:pt x="20705" y="7547"/>
                  <a:pt x="20744" y="7157"/>
                  <a:pt x="20744" y="6723"/>
                </a:cubicBezTo>
                <a:cubicBezTo>
                  <a:pt x="20744" y="5942"/>
                  <a:pt x="20588" y="5205"/>
                  <a:pt x="20316" y="4511"/>
                </a:cubicBezTo>
                <a:cubicBezTo>
                  <a:pt x="20082" y="3817"/>
                  <a:pt x="19693" y="3210"/>
                  <a:pt x="19226" y="2646"/>
                </a:cubicBezTo>
                <a:cubicBezTo>
                  <a:pt x="18759" y="2125"/>
                  <a:pt x="18214" y="1735"/>
                  <a:pt x="17552" y="1431"/>
                </a:cubicBezTo>
                <a:cubicBezTo>
                  <a:pt x="16930" y="1128"/>
                  <a:pt x="16268" y="954"/>
                  <a:pt x="15568" y="954"/>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5" name="Shape 3821">
            <a:extLst>
              <a:ext uri="{FF2B5EF4-FFF2-40B4-BE49-F238E27FC236}">
                <a16:creationId xmlns:a16="http://schemas.microsoft.com/office/drawing/2014/main" id="{49703FF1-DC09-4D44-AA64-066945FE58ED}"/>
              </a:ext>
            </a:extLst>
          </p:cNvPr>
          <p:cNvSpPr/>
          <p:nvPr/>
        </p:nvSpPr>
        <p:spPr>
          <a:xfrm>
            <a:off x="12463526" y="6218994"/>
            <a:ext cx="607235" cy="878704"/>
          </a:xfrm>
          <a:custGeom>
            <a:avLst/>
            <a:gdLst/>
            <a:ahLst/>
            <a:cxnLst>
              <a:cxn ang="0">
                <a:pos x="wd2" y="hd2"/>
              </a:cxn>
              <a:cxn ang="5400000">
                <a:pos x="wd2" y="hd2"/>
              </a:cxn>
              <a:cxn ang="10800000">
                <a:pos x="wd2" y="hd2"/>
              </a:cxn>
              <a:cxn ang="16200000">
                <a:pos x="wd2" y="hd2"/>
              </a:cxn>
            </a:cxnLst>
            <a:rect l="0" t="0" r="r" b="b"/>
            <a:pathLst>
              <a:path w="21600" h="21600" extrusionOk="0">
                <a:moveTo>
                  <a:pt x="21600" y="7456"/>
                </a:moveTo>
                <a:cubicBezTo>
                  <a:pt x="21600" y="8058"/>
                  <a:pt x="21503" y="8660"/>
                  <a:pt x="21309" y="9195"/>
                </a:cubicBezTo>
                <a:cubicBezTo>
                  <a:pt x="21066" y="9763"/>
                  <a:pt x="20775" y="10332"/>
                  <a:pt x="20435" y="10833"/>
                </a:cubicBezTo>
                <a:cubicBezTo>
                  <a:pt x="20047" y="11335"/>
                  <a:pt x="19561" y="11803"/>
                  <a:pt x="19076" y="12238"/>
                </a:cubicBezTo>
                <a:cubicBezTo>
                  <a:pt x="18542" y="12672"/>
                  <a:pt x="17911" y="13040"/>
                  <a:pt x="17231" y="13375"/>
                </a:cubicBezTo>
                <a:cubicBezTo>
                  <a:pt x="17037" y="13475"/>
                  <a:pt x="16795" y="13642"/>
                  <a:pt x="16552" y="13809"/>
                </a:cubicBezTo>
                <a:cubicBezTo>
                  <a:pt x="16309" y="14010"/>
                  <a:pt x="16067" y="14211"/>
                  <a:pt x="15872" y="14445"/>
                </a:cubicBezTo>
                <a:cubicBezTo>
                  <a:pt x="15630" y="14712"/>
                  <a:pt x="15484" y="15013"/>
                  <a:pt x="15338" y="15314"/>
                </a:cubicBezTo>
                <a:cubicBezTo>
                  <a:pt x="15193" y="15648"/>
                  <a:pt x="15096" y="15983"/>
                  <a:pt x="15096" y="16384"/>
                </a:cubicBezTo>
                <a:cubicBezTo>
                  <a:pt x="15096" y="21600"/>
                  <a:pt x="15096" y="21600"/>
                  <a:pt x="15096" y="21600"/>
                </a:cubicBezTo>
                <a:cubicBezTo>
                  <a:pt x="6504" y="21600"/>
                  <a:pt x="6504" y="21600"/>
                  <a:pt x="6504" y="21600"/>
                </a:cubicBezTo>
                <a:cubicBezTo>
                  <a:pt x="6504" y="16384"/>
                  <a:pt x="6504" y="16384"/>
                  <a:pt x="6504" y="16384"/>
                </a:cubicBezTo>
                <a:cubicBezTo>
                  <a:pt x="6504" y="16016"/>
                  <a:pt x="6456" y="15682"/>
                  <a:pt x="6310" y="15381"/>
                </a:cubicBezTo>
                <a:cubicBezTo>
                  <a:pt x="6164" y="15080"/>
                  <a:pt x="5970" y="14812"/>
                  <a:pt x="5825" y="14545"/>
                </a:cubicBezTo>
                <a:cubicBezTo>
                  <a:pt x="5582" y="14311"/>
                  <a:pt x="5388" y="14110"/>
                  <a:pt x="5145" y="13910"/>
                </a:cubicBezTo>
                <a:cubicBezTo>
                  <a:pt x="4902" y="13709"/>
                  <a:pt x="4708" y="13575"/>
                  <a:pt x="4466" y="13441"/>
                </a:cubicBezTo>
                <a:cubicBezTo>
                  <a:pt x="4417" y="13441"/>
                  <a:pt x="4417" y="13441"/>
                  <a:pt x="4417" y="13441"/>
                </a:cubicBezTo>
                <a:cubicBezTo>
                  <a:pt x="4417" y="13441"/>
                  <a:pt x="4417" y="13408"/>
                  <a:pt x="4417" y="13375"/>
                </a:cubicBezTo>
                <a:cubicBezTo>
                  <a:pt x="4369" y="13375"/>
                  <a:pt x="4320" y="13375"/>
                  <a:pt x="4320" y="13375"/>
                </a:cubicBezTo>
                <a:cubicBezTo>
                  <a:pt x="3689" y="13007"/>
                  <a:pt x="3107" y="12639"/>
                  <a:pt x="2573" y="12204"/>
                </a:cubicBezTo>
                <a:cubicBezTo>
                  <a:pt x="2039" y="11770"/>
                  <a:pt x="1602" y="11302"/>
                  <a:pt x="1213" y="10800"/>
                </a:cubicBezTo>
                <a:cubicBezTo>
                  <a:pt x="825" y="10298"/>
                  <a:pt x="534" y="9763"/>
                  <a:pt x="340" y="9195"/>
                </a:cubicBezTo>
                <a:cubicBezTo>
                  <a:pt x="97" y="8660"/>
                  <a:pt x="0" y="8058"/>
                  <a:pt x="0" y="7456"/>
                </a:cubicBezTo>
                <a:cubicBezTo>
                  <a:pt x="0" y="6420"/>
                  <a:pt x="291" y="5484"/>
                  <a:pt x="874" y="4581"/>
                </a:cubicBezTo>
                <a:cubicBezTo>
                  <a:pt x="1408" y="3678"/>
                  <a:pt x="2184" y="2876"/>
                  <a:pt x="3155" y="2173"/>
                </a:cubicBezTo>
                <a:cubicBezTo>
                  <a:pt x="4174" y="1505"/>
                  <a:pt x="5339" y="970"/>
                  <a:pt x="6650" y="602"/>
                </a:cubicBezTo>
                <a:cubicBezTo>
                  <a:pt x="7960" y="201"/>
                  <a:pt x="9320" y="0"/>
                  <a:pt x="10824" y="0"/>
                </a:cubicBezTo>
                <a:cubicBezTo>
                  <a:pt x="12280" y="0"/>
                  <a:pt x="13688" y="201"/>
                  <a:pt x="14999" y="602"/>
                </a:cubicBezTo>
                <a:cubicBezTo>
                  <a:pt x="16309" y="970"/>
                  <a:pt x="17426" y="1505"/>
                  <a:pt x="18445" y="2173"/>
                </a:cubicBezTo>
                <a:cubicBezTo>
                  <a:pt x="19416" y="2876"/>
                  <a:pt x="20192" y="3678"/>
                  <a:pt x="20775" y="4581"/>
                </a:cubicBezTo>
                <a:cubicBezTo>
                  <a:pt x="21309" y="5484"/>
                  <a:pt x="21600" y="6420"/>
                  <a:pt x="21600" y="7456"/>
                </a:cubicBezTo>
                <a:close/>
                <a:moveTo>
                  <a:pt x="16600" y="12806"/>
                </a:moveTo>
                <a:cubicBezTo>
                  <a:pt x="17231" y="12472"/>
                  <a:pt x="17814" y="12104"/>
                  <a:pt x="18299" y="11703"/>
                </a:cubicBezTo>
                <a:cubicBezTo>
                  <a:pt x="18785" y="11302"/>
                  <a:pt x="19173" y="10900"/>
                  <a:pt x="19464" y="10466"/>
                </a:cubicBezTo>
                <a:cubicBezTo>
                  <a:pt x="19804" y="9998"/>
                  <a:pt x="20047" y="9496"/>
                  <a:pt x="20241" y="8994"/>
                </a:cubicBezTo>
                <a:cubicBezTo>
                  <a:pt x="20435" y="8493"/>
                  <a:pt x="20532" y="7958"/>
                  <a:pt x="20532" y="7456"/>
                </a:cubicBezTo>
                <a:cubicBezTo>
                  <a:pt x="20532" y="6520"/>
                  <a:pt x="20289" y="5651"/>
                  <a:pt x="19756" y="4848"/>
                </a:cubicBezTo>
                <a:cubicBezTo>
                  <a:pt x="19222" y="4012"/>
                  <a:pt x="18542" y="3310"/>
                  <a:pt x="17717" y="2742"/>
                </a:cubicBezTo>
                <a:cubicBezTo>
                  <a:pt x="16795" y="2140"/>
                  <a:pt x="15775" y="1672"/>
                  <a:pt x="14610" y="1304"/>
                </a:cubicBezTo>
                <a:cubicBezTo>
                  <a:pt x="13397" y="970"/>
                  <a:pt x="12135" y="769"/>
                  <a:pt x="10824" y="769"/>
                </a:cubicBezTo>
                <a:cubicBezTo>
                  <a:pt x="9465" y="769"/>
                  <a:pt x="8203" y="970"/>
                  <a:pt x="7038" y="1304"/>
                </a:cubicBezTo>
                <a:cubicBezTo>
                  <a:pt x="5825" y="1672"/>
                  <a:pt x="4805" y="2140"/>
                  <a:pt x="3932" y="2742"/>
                </a:cubicBezTo>
                <a:cubicBezTo>
                  <a:pt x="3058" y="3310"/>
                  <a:pt x="2378" y="4012"/>
                  <a:pt x="1844" y="4848"/>
                </a:cubicBezTo>
                <a:cubicBezTo>
                  <a:pt x="1359" y="5651"/>
                  <a:pt x="1068" y="6520"/>
                  <a:pt x="1068" y="7456"/>
                </a:cubicBezTo>
                <a:cubicBezTo>
                  <a:pt x="1068" y="7958"/>
                  <a:pt x="1165" y="8493"/>
                  <a:pt x="1359" y="8994"/>
                </a:cubicBezTo>
                <a:cubicBezTo>
                  <a:pt x="1553" y="9496"/>
                  <a:pt x="1796" y="9964"/>
                  <a:pt x="2087" y="10399"/>
                </a:cubicBezTo>
                <a:cubicBezTo>
                  <a:pt x="2427" y="10867"/>
                  <a:pt x="2815" y="11302"/>
                  <a:pt x="3301" y="11703"/>
                </a:cubicBezTo>
                <a:cubicBezTo>
                  <a:pt x="3786" y="12071"/>
                  <a:pt x="4320" y="12438"/>
                  <a:pt x="4951" y="12773"/>
                </a:cubicBezTo>
                <a:cubicBezTo>
                  <a:pt x="4951" y="12773"/>
                  <a:pt x="5000" y="12773"/>
                  <a:pt x="5000" y="12806"/>
                </a:cubicBezTo>
                <a:cubicBezTo>
                  <a:pt x="5048" y="12806"/>
                  <a:pt x="5048" y="12806"/>
                  <a:pt x="5048" y="12840"/>
                </a:cubicBezTo>
                <a:cubicBezTo>
                  <a:pt x="5048" y="12840"/>
                  <a:pt x="5097" y="12840"/>
                  <a:pt x="5097" y="12840"/>
                </a:cubicBezTo>
                <a:cubicBezTo>
                  <a:pt x="5097" y="12873"/>
                  <a:pt x="5097" y="12873"/>
                  <a:pt x="5097" y="12873"/>
                </a:cubicBezTo>
                <a:cubicBezTo>
                  <a:pt x="5436" y="13040"/>
                  <a:pt x="5728" y="13207"/>
                  <a:pt x="6019" y="13441"/>
                </a:cubicBezTo>
                <a:cubicBezTo>
                  <a:pt x="6310" y="13676"/>
                  <a:pt x="6553" y="13943"/>
                  <a:pt x="6747" y="14244"/>
                </a:cubicBezTo>
                <a:cubicBezTo>
                  <a:pt x="7038" y="14545"/>
                  <a:pt x="7232" y="14846"/>
                  <a:pt x="7378" y="15214"/>
                </a:cubicBezTo>
                <a:cubicBezTo>
                  <a:pt x="7524" y="15581"/>
                  <a:pt x="7572" y="15949"/>
                  <a:pt x="7572" y="16384"/>
                </a:cubicBezTo>
                <a:cubicBezTo>
                  <a:pt x="7572" y="17855"/>
                  <a:pt x="7572" y="17855"/>
                  <a:pt x="7572" y="17855"/>
                </a:cubicBezTo>
                <a:cubicBezTo>
                  <a:pt x="10242" y="17855"/>
                  <a:pt x="10242" y="17855"/>
                  <a:pt x="10242" y="17855"/>
                </a:cubicBezTo>
                <a:cubicBezTo>
                  <a:pt x="10242" y="8894"/>
                  <a:pt x="10242" y="8894"/>
                  <a:pt x="10242" y="8894"/>
                </a:cubicBezTo>
                <a:cubicBezTo>
                  <a:pt x="10048" y="8861"/>
                  <a:pt x="9805" y="8794"/>
                  <a:pt x="9659" y="8693"/>
                </a:cubicBezTo>
                <a:cubicBezTo>
                  <a:pt x="9465" y="8593"/>
                  <a:pt x="9271" y="8493"/>
                  <a:pt x="9125" y="8359"/>
                </a:cubicBezTo>
                <a:cubicBezTo>
                  <a:pt x="8980" y="8259"/>
                  <a:pt x="8883" y="8092"/>
                  <a:pt x="8786" y="7958"/>
                </a:cubicBezTo>
                <a:cubicBezTo>
                  <a:pt x="8689" y="7791"/>
                  <a:pt x="8640" y="7624"/>
                  <a:pt x="8640" y="7456"/>
                </a:cubicBezTo>
                <a:cubicBezTo>
                  <a:pt x="8640" y="7256"/>
                  <a:pt x="8689" y="7055"/>
                  <a:pt x="8834" y="6888"/>
                </a:cubicBezTo>
                <a:cubicBezTo>
                  <a:pt x="8931" y="6721"/>
                  <a:pt x="9077" y="6554"/>
                  <a:pt x="9271" y="6386"/>
                </a:cubicBezTo>
                <a:cubicBezTo>
                  <a:pt x="9514" y="6253"/>
                  <a:pt x="9756" y="6152"/>
                  <a:pt x="9999" y="6085"/>
                </a:cubicBezTo>
                <a:cubicBezTo>
                  <a:pt x="10242" y="6019"/>
                  <a:pt x="10533" y="5952"/>
                  <a:pt x="10824" y="5952"/>
                </a:cubicBezTo>
                <a:cubicBezTo>
                  <a:pt x="11116" y="5952"/>
                  <a:pt x="11358" y="6019"/>
                  <a:pt x="11649" y="6085"/>
                </a:cubicBezTo>
                <a:cubicBezTo>
                  <a:pt x="11892" y="6152"/>
                  <a:pt x="12135" y="6253"/>
                  <a:pt x="12329" y="6386"/>
                </a:cubicBezTo>
                <a:cubicBezTo>
                  <a:pt x="12523" y="6554"/>
                  <a:pt x="12717" y="6721"/>
                  <a:pt x="12814" y="6888"/>
                </a:cubicBezTo>
                <a:cubicBezTo>
                  <a:pt x="12911" y="7055"/>
                  <a:pt x="12960" y="7256"/>
                  <a:pt x="12960" y="7456"/>
                </a:cubicBezTo>
                <a:cubicBezTo>
                  <a:pt x="12960" y="7624"/>
                  <a:pt x="12911" y="7791"/>
                  <a:pt x="12814" y="7958"/>
                </a:cubicBezTo>
                <a:cubicBezTo>
                  <a:pt x="12766" y="8092"/>
                  <a:pt x="12620" y="8259"/>
                  <a:pt x="12523" y="8359"/>
                </a:cubicBezTo>
                <a:cubicBezTo>
                  <a:pt x="12329" y="8493"/>
                  <a:pt x="12183" y="8593"/>
                  <a:pt x="11989" y="8693"/>
                </a:cubicBezTo>
                <a:cubicBezTo>
                  <a:pt x="11795" y="8794"/>
                  <a:pt x="11601" y="8861"/>
                  <a:pt x="11358" y="8894"/>
                </a:cubicBezTo>
                <a:cubicBezTo>
                  <a:pt x="11358" y="17855"/>
                  <a:pt x="11358" y="17855"/>
                  <a:pt x="11358" y="17855"/>
                </a:cubicBezTo>
                <a:cubicBezTo>
                  <a:pt x="14028" y="17855"/>
                  <a:pt x="14028" y="17855"/>
                  <a:pt x="14028" y="17855"/>
                </a:cubicBezTo>
                <a:cubicBezTo>
                  <a:pt x="14028" y="16384"/>
                  <a:pt x="14028" y="16384"/>
                  <a:pt x="14028" y="16384"/>
                </a:cubicBezTo>
                <a:cubicBezTo>
                  <a:pt x="14028" y="15949"/>
                  <a:pt x="14125" y="15548"/>
                  <a:pt x="14271" y="15180"/>
                </a:cubicBezTo>
                <a:cubicBezTo>
                  <a:pt x="14416" y="14812"/>
                  <a:pt x="14610" y="14478"/>
                  <a:pt x="14853" y="14144"/>
                </a:cubicBezTo>
                <a:cubicBezTo>
                  <a:pt x="15096" y="13876"/>
                  <a:pt x="15387" y="13609"/>
                  <a:pt x="15678" y="13375"/>
                </a:cubicBezTo>
                <a:cubicBezTo>
                  <a:pt x="15969" y="13141"/>
                  <a:pt x="16261" y="12940"/>
                  <a:pt x="16552" y="12806"/>
                </a:cubicBezTo>
                <a:lnTo>
                  <a:pt x="16600" y="12806"/>
                </a:lnTo>
                <a:close/>
                <a:moveTo>
                  <a:pt x="7572" y="20798"/>
                </a:moveTo>
                <a:cubicBezTo>
                  <a:pt x="14028" y="20798"/>
                  <a:pt x="14028" y="20798"/>
                  <a:pt x="14028" y="20798"/>
                </a:cubicBezTo>
                <a:cubicBezTo>
                  <a:pt x="14028" y="18591"/>
                  <a:pt x="14028" y="18591"/>
                  <a:pt x="14028" y="18591"/>
                </a:cubicBezTo>
                <a:cubicBezTo>
                  <a:pt x="7572" y="18591"/>
                  <a:pt x="7572" y="18591"/>
                  <a:pt x="7572" y="18591"/>
                </a:cubicBezTo>
                <a:lnTo>
                  <a:pt x="7572" y="20798"/>
                </a:lnTo>
                <a:close/>
                <a:moveTo>
                  <a:pt x="10824" y="8192"/>
                </a:moveTo>
                <a:cubicBezTo>
                  <a:pt x="11116" y="8192"/>
                  <a:pt x="11358" y="8125"/>
                  <a:pt x="11552" y="7958"/>
                </a:cubicBezTo>
                <a:cubicBezTo>
                  <a:pt x="11795" y="7824"/>
                  <a:pt x="11892" y="7657"/>
                  <a:pt x="11892" y="7456"/>
                </a:cubicBezTo>
                <a:cubicBezTo>
                  <a:pt x="11892" y="7256"/>
                  <a:pt x="11795" y="7055"/>
                  <a:pt x="11552" y="6921"/>
                </a:cubicBezTo>
                <a:cubicBezTo>
                  <a:pt x="11358" y="6788"/>
                  <a:pt x="11116" y="6721"/>
                  <a:pt x="10824" y="6721"/>
                </a:cubicBezTo>
                <a:cubicBezTo>
                  <a:pt x="10533" y="6721"/>
                  <a:pt x="10242" y="6788"/>
                  <a:pt x="10048" y="6921"/>
                </a:cubicBezTo>
                <a:cubicBezTo>
                  <a:pt x="9853" y="7055"/>
                  <a:pt x="9756" y="7256"/>
                  <a:pt x="9756" y="7456"/>
                </a:cubicBezTo>
                <a:cubicBezTo>
                  <a:pt x="9756" y="7657"/>
                  <a:pt x="9853" y="7824"/>
                  <a:pt x="10048" y="7958"/>
                </a:cubicBezTo>
                <a:cubicBezTo>
                  <a:pt x="10242" y="8125"/>
                  <a:pt x="10533" y="8192"/>
                  <a:pt x="10824" y="8192"/>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6" name="Shape 3822">
            <a:extLst>
              <a:ext uri="{FF2B5EF4-FFF2-40B4-BE49-F238E27FC236}">
                <a16:creationId xmlns:a16="http://schemas.microsoft.com/office/drawing/2014/main" id="{89997283-4772-418D-925D-BFD63009F29C}"/>
              </a:ext>
            </a:extLst>
          </p:cNvPr>
          <p:cNvSpPr/>
          <p:nvPr/>
        </p:nvSpPr>
        <p:spPr>
          <a:xfrm>
            <a:off x="14252665" y="6235068"/>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5215" y="10332"/>
                </a:moveTo>
                <a:cubicBezTo>
                  <a:pt x="5215" y="11268"/>
                  <a:pt x="5215" y="11268"/>
                  <a:pt x="5215" y="11268"/>
                </a:cubicBezTo>
                <a:cubicBezTo>
                  <a:pt x="16424" y="11268"/>
                  <a:pt x="16424" y="11268"/>
                  <a:pt x="16424" y="11268"/>
                </a:cubicBezTo>
                <a:cubicBezTo>
                  <a:pt x="16424" y="10332"/>
                  <a:pt x="16424" y="10332"/>
                  <a:pt x="16424" y="10332"/>
                </a:cubicBezTo>
                <a:lnTo>
                  <a:pt x="5215" y="1033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7" name="Shape 3823">
            <a:extLst>
              <a:ext uri="{FF2B5EF4-FFF2-40B4-BE49-F238E27FC236}">
                <a16:creationId xmlns:a16="http://schemas.microsoft.com/office/drawing/2014/main" id="{4540EAA5-8D22-4E03-BBEB-CB393BBDC9AC}"/>
              </a:ext>
            </a:extLst>
          </p:cNvPr>
          <p:cNvSpPr/>
          <p:nvPr/>
        </p:nvSpPr>
        <p:spPr>
          <a:xfrm>
            <a:off x="16145390" y="6267980"/>
            <a:ext cx="700106" cy="692962"/>
          </a:xfrm>
          <a:custGeom>
            <a:avLst/>
            <a:gdLst/>
            <a:ahLst/>
            <a:cxnLst>
              <a:cxn ang="0">
                <a:pos x="wd2" y="hd2"/>
              </a:cxn>
              <a:cxn ang="5400000">
                <a:pos x="wd2" y="hd2"/>
              </a:cxn>
              <a:cxn ang="10800000">
                <a:pos x="wd2" y="hd2"/>
              </a:cxn>
              <a:cxn ang="16200000">
                <a:pos x="wd2" y="hd2"/>
              </a:cxn>
            </a:cxnLst>
            <a:rect l="0" t="0" r="r" b="b"/>
            <a:pathLst>
              <a:path w="21600" h="21600" extrusionOk="0">
                <a:moveTo>
                  <a:pt x="2832" y="0"/>
                </a:moveTo>
                <a:cubicBezTo>
                  <a:pt x="3213" y="0"/>
                  <a:pt x="3593" y="85"/>
                  <a:pt x="3931" y="212"/>
                </a:cubicBezTo>
                <a:cubicBezTo>
                  <a:pt x="4269" y="339"/>
                  <a:pt x="4565" y="551"/>
                  <a:pt x="4819" y="805"/>
                </a:cubicBezTo>
                <a:cubicBezTo>
                  <a:pt x="5072" y="1059"/>
                  <a:pt x="5284" y="1355"/>
                  <a:pt x="5411" y="1694"/>
                </a:cubicBezTo>
                <a:cubicBezTo>
                  <a:pt x="5580" y="2033"/>
                  <a:pt x="5622" y="2414"/>
                  <a:pt x="5622" y="2795"/>
                </a:cubicBezTo>
                <a:cubicBezTo>
                  <a:pt x="5622" y="3219"/>
                  <a:pt x="5580" y="3558"/>
                  <a:pt x="5411" y="3896"/>
                </a:cubicBezTo>
                <a:cubicBezTo>
                  <a:pt x="5284" y="4235"/>
                  <a:pt x="5072" y="4532"/>
                  <a:pt x="4819" y="4786"/>
                </a:cubicBezTo>
                <a:cubicBezTo>
                  <a:pt x="4565" y="5040"/>
                  <a:pt x="4269" y="5252"/>
                  <a:pt x="3931" y="5379"/>
                </a:cubicBezTo>
                <a:cubicBezTo>
                  <a:pt x="3593" y="5548"/>
                  <a:pt x="3213" y="5633"/>
                  <a:pt x="2832" y="5633"/>
                </a:cubicBezTo>
                <a:cubicBezTo>
                  <a:pt x="2409" y="5633"/>
                  <a:pt x="2071" y="5548"/>
                  <a:pt x="1733" y="5379"/>
                </a:cubicBezTo>
                <a:cubicBezTo>
                  <a:pt x="1395" y="5252"/>
                  <a:pt x="1099" y="5040"/>
                  <a:pt x="845" y="4786"/>
                </a:cubicBezTo>
                <a:cubicBezTo>
                  <a:pt x="592" y="4532"/>
                  <a:pt x="380" y="4235"/>
                  <a:pt x="254" y="3896"/>
                </a:cubicBezTo>
                <a:cubicBezTo>
                  <a:pt x="85" y="3558"/>
                  <a:pt x="0" y="3219"/>
                  <a:pt x="0" y="2795"/>
                </a:cubicBezTo>
                <a:cubicBezTo>
                  <a:pt x="0" y="2414"/>
                  <a:pt x="85" y="2033"/>
                  <a:pt x="254" y="1694"/>
                </a:cubicBezTo>
                <a:cubicBezTo>
                  <a:pt x="380" y="1355"/>
                  <a:pt x="592" y="1059"/>
                  <a:pt x="845" y="805"/>
                </a:cubicBezTo>
                <a:cubicBezTo>
                  <a:pt x="1099" y="551"/>
                  <a:pt x="1395" y="339"/>
                  <a:pt x="1733" y="212"/>
                </a:cubicBezTo>
                <a:cubicBezTo>
                  <a:pt x="2071" y="85"/>
                  <a:pt x="2409" y="0"/>
                  <a:pt x="2832" y="0"/>
                </a:cubicBezTo>
                <a:close/>
                <a:moveTo>
                  <a:pt x="2832" y="7920"/>
                </a:moveTo>
                <a:cubicBezTo>
                  <a:pt x="3213" y="7920"/>
                  <a:pt x="3593" y="8005"/>
                  <a:pt x="3931" y="8174"/>
                </a:cubicBezTo>
                <a:cubicBezTo>
                  <a:pt x="4269" y="8344"/>
                  <a:pt x="4565" y="8555"/>
                  <a:pt x="4819" y="8767"/>
                </a:cubicBezTo>
                <a:cubicBezTo>
                  <a:pt x="5072" y="9021"/>
                  <a:pt x="5284" y="9318"/>
                  <a:pt x="5411" y="9656"/>
                </a:cubicBezTo>
                <a:cubicBezTo>
                  <a:pt x="5580" y="10038"/>
                  <a:pt x="5622" y="10376"/>
                  <a:pt x="5622" y="10800"/>
                </a:cubicBezTo>
                <a:cubicBezTo>
                  <a:pt x="5622" y="11181"/>
                  <a:pt x="5580" y="11520"/>
                  <a:pt x="5411" y="11859"/>
                </a:cubicBezTo>
                <a:cubicBezTo>
                  <a:pt x="5284" y="12240"/>
                  <a:pt x="5072" y="12536"/>
                  <a:pt x="4819" y="12791"/>
                </a:cubicBezTo>
                <a:cubicBezTo>
                  <a:pt x="4565" y="13045"/>
                  <a:pt x="4269" y="13256"/>
                  <a:pt x="3931" y="13384"/>
                </a:cubicBezTo>
                <a:cubicBezTo>
                  <a:pt x="3593" y="13553"/>
                  <a:pt x="3213" y="13595"/>
                  <a:pt x="2832" y="13595"/>
                </a:cubicBezTo>
                <a:cubicBezTo>
                  <a:pt x="2409" y="13595"/>
                  <a:pt x="2071" y="13553"/>
                  <a:pt x="1733" y="13384"/>
                </a:cubicBezTo>
                <a:cubicBezTo>
                  <a:pt x="1395" y="13256"/>
                  <a:pt x="1099" y="13045"/>
                  <a:pt x="845" y="12791"/>
                </a:cubicBezTo>
                <a:cubicBezTo>
                  <a:pt x="592" y="12536"/>
                  <a:pt x="380" y="12240"/>
                  <a:pt x="254" y="11859"/>
                </a:cubicBezTo>
                <a:cubicBezTo>
                  <a:pt x="85" y="11520"/>
                  <a:pt x="0" y="11181"/>
                  <a:pt x="0" y="10800"/>
                </a:cubicBezTo>
                <a:cubicBezTo>
                  <a:pt x="0" y="10376"/>
                  <a:pt x="85" y="10038"/>
                  <a:pt x="254" y="9656"/>
                </a:cubicBezTo>
                <a:cubicBezTo>
                  <a:pt x="380" y="9318"/>
                  <a:pt x="592" y="9021"/>
                  <a:pt x="845" y="8767"/>
                </a:cubicBezTo>
                <a:cubicBezTo>
                  <a:pt x="1099" y="8555"/>
                  <a:pt x="1395" y="8344"/>
                  <a:pt x="1733" y="8174"/>
                </a:cubicBezTo>
                <a:cubicBezTo>
                  <a:pt x="2071" y="8005"/>
                  <a:pt x="2409" y="7920"/>
                  <a:pt x="2832" y="7920"/>
                </a:cubicBezTo>
                <a:close/>
                <a:moveTo>
                  <a:pt x="2832" y="15967"/>
                </a:moveTo>
                <a:cubicBezTo>
                  <a:pt x="3213" y="15967"/>
                  <a:pt x="3593" y="16052"/>
                  <a:pt x="3931" y="16221"/>
                </a:cubicBezTo>
                <a:cubicBezTo>
                  <a:pt x="4269" y="16348"/>
                  <a:pt x="4565" y="16560"/>
                  <a:pt x="4819" y="16814"/>
                </a:cubicBezTo>
                <a:cubicBezTo>
                  <a:pt x="5072" y="17068"/>
                  <a:pt x="5284" y="17365"/>
                  <a:pt x="5411" y="17704"/>
                </a:cubicBezTo>
                <a:cubicBezTo>
                  <a:pt x="5580" y="18042"/>
                  <a:pt x="5622" y="18381"/>
                  <a:pt x="5622" y="18805"/>
                </a:cubicBezTo>
                <a:cubicBezTo>
                  <a:pt x="5622" y="19186"/>
                  <a:pt x="5580" y="19567"/>
                  <a:pt x="5411" y="19906"/>
                </a:cubicBezTo>
                <a:cubicBezTo>
                  <a:pt x="5284" y="20245"/>
                  <a:pt x="5072" y="20541"/>
                  <a:pt x="4819" y="20795"/>
                </a:cubicBezTo>
                <a:cubicBezTo>
                  <a:pt x="4565" y="21049"/>
                  <a:pt x="4269" y="21261"/>
                  <a:pt x="3931" y="21388"/>
                </a:cubicBezTo>
                <a:cubicBezTo>
                  <a:pt x="3593" y="21515"/>
                  <a:pt x="3213" y="21600"/>
                  <a:pt x="2832" y="21600"/>
                </a:cubicBezTo>
                <a:cubicBezTo>
                  <a:pt x="2409" y="21600"/>
                  <a:pt x="2071" y="21515"/>
                  <a:pt x="1733" y="21388"/>
                </a:cubicBezTo>
                <a:cubicBezTo>
                  <a:pt x="1395" y="21261"/>
                  <a:pt x="1099" y="21049"/>
                  <a:pt x="845" y="20795"/>
                </a:cubicBezTo>
                <a:cubicBezTo>
                  <a:pt x="592" y="20541"/>
                  <a:pt x="380" y="20245"/>
                  <a:pt x="254" y="19906"/>
                </a:cubicBezTo>
                <a:cubicBezTo>
                  <a:pt x="85" y="19567"/>
                  <a:pt x="0" y="19186"/>
                  <a:pt x="0" y="18805"/>
                </a:cubicBezTo>
                <a:cubicBezTo>
                  <a:pt x="0" y="18381"/>
                  <a:pt x="85" y="18042"/>
                  <a:pt x="254" y="17704"/>
                </a:cubicBezTo>
                <a:cubicBezTo>
                  <a:pt x="380" y="17365"/>
                  <a:pt x="592" y="17068"/>
                  <a:pt x="845" y="16814"/>
                </a:cubicBezTo>
                <a:cubicBezTo>
                  <a:pt x="1099" y="16560"/>
                  <a:pt x="1395" y="16348"/>
                  <a:pt x="1733" y="16221"/>
                </a:cubicBezTo>
                <a:cubicBezTo>
                  <a:pt x="2071" y="16052"/>
                  <a:pt x="2409" y="15967"/>
                  <a:pt x="2832" y="15967"/>
                </a:cubicBezTo>
                <a:close/>
                <a:moveTo>
                  <a:pt x="2832" y="4659"/>
                </a:moveTo>
                <a:cubicBezTo>
                  <a:pt x="3086" y="4659"/>
                  <a:pt x="3339" y="4616"/>
                  <a:pt x="3551" y="4532"/>
                </a:cubicBezTo>
                <a:cubicBezTo>
                  <a:pt x="3762" y="4447"/>
                  <a:pt x="3973" y="4320"/>
                  <a:pt x="4142" y="4108"/>
                </a:cubicBezTo>
                <a:cubicBezTo>
                  <a:pt x="4312" y="3939"/>
                  <a:pt x="4481" y="3727"/>
                  <a:pt x="4565" y="3515"/>
                </a:cubicBezTo>
                <a:cubicBezTo>
                  <a:pt x="4650" y="3304"/>
                  <a:pt x="4692" y="3049"/>
                  <a:pt x="4692" y="2795"/>
                </a:cubicBezTo>
                <a:cubicBezTo>
                  <a:pt x="4692" y="2541"/>
                  <a:pt x="4650" y="2287"/>
                  <a:pt x="4565" y="2075"/>
                </a:cubicBezTo>
                <a:cubicBezTo>
                  <a:pt x="4481" y="1864"/>
                  <a:pt x="4312" y="1652"/>
                  <a:pt x="4142" y="1482"/>
                </a:cubicBezTo>
                <a:cubicBezTo>
                  <a:pt x="3973" y="1313"/>
                  <a:pt x="3762" y="1144"/>
                  <a:pt x="3551" y="1059"/>
                </a:cubicBezTo>
                <a:cubicBezTo>
                  <a:pt x="3339" y="974"/>
                  <a:pt x="3086" y="932"/>
                  <a:pt x="2832" y="932"/>
                </a:cubicBezTo>
                <a:cubicBezTo>
                  <a:pt x="2578" y="932"/>
                  <a:pt x="2325" y="974"/>
                  <a:pt x="2114" y="1059"/>
                </a:cubicBezTo>
                <a:cubicBezTo>
                  <a:pt x="1902" y="1144"/>
                  <a:pt x="1691" y="1313"/>
                  <a:pt x="1522" y="1482"/>
                </a:cubicBezTo>
                <a:cubicBezTo>
                  <a:pt x="1310" y="1652"/>
                  <a:pt x="1184" y="1864"/>
                  <a:pt x="1099" y="2075"/>
                </a:cubicBezTo>
                <a:cubicBezTo>
                  <a:pt x="1014" y="2287"/>
                  <a:pt x="972" y="2541"/>
                  <a:pt x="972" y="2795"/>
                </a:cubicBezTo>
                <a:cubicBezTo>
                  <a:pt x="972" y="3049"/>
                  <a:pt x="1014" y="3304"/>
                  <a:pt x="1099" y="3515"/>
                </a:cubicBezTo>
                <a:cubicBezTo>
                  <a:pt x="1184" y="3727"/>
                  <a:pt x="1310" y="3939"/>
                  <a:pt x="1522" y="4108"/>
                </a:cubicBezTo>
                <a:cubicBezTo>
                  <a:pt x="1691" y="4320"/>
                  <a:pt x="1902" y="4447"/>
                  <a:pt x="2114" y="4532"/>
                </a:cubicBezTo>
                <a:cubicBezTo>
                  <a:pt x="2325" y="4616"/>
                  <a:pt x="2578" y="4659"/>
                  <a:pt x="2832" y="4659"/>
                </a:cubicBezTo>
                <a:close/>
                <a:moveTo>
                  <a:pt x="2832" y="12664"/>
                </a:moveTo>
                <a:cubicBezTo>
                  <a:pt x="3086" y="12664"/>
                  <a:pt x="3339" y="12621"/>
                  <a:pt x="3551" y="12494"/>
                </a:cubicBezTo>
                <a:cubicBezTo>
                  <a:pt x="3762" y="12409"/>
                  <a:pt x="3973" y="12282"/>
                  <a:pt x="4142" y="12113"/>
                </a:cubicBezTo>
                <a:cubicBezTo>
                  <a:pt x="4312" y="11944"/>
                  <a:pt x="4481" y="11732"/>
                  <a:pt x="4565" y="11520"/>
                </a:cubicBezTo>
                <a:cubicBezTo>
                  <a:pt x="4650" y="11308"/>
                  <a:pt x="4692" y="11054"/>
                  <a:pt x="4692" y="10800"/>
                </a:cubicBezTo>
                <a:cubicBezTo>
                  <a:pt x="4692" y="10546"/>
                  <a:pt x="4650" y="10292"/>
                  <a:pt x="4565" y="10038"/>
                </a:cubicBezTo>
                <a:cubicBezTo>
                  <a:pt x="4481" y="9826"/>
                  <a:pt x="4312" y="9614"/>
                  <a:pt x="4142" y="9487"/>
                </a:cubicBezTo>
                <a:cubicBezTo>
                  <a:pt x="3973" y="9275"/>
                  <a:pt x="3762" y="9148"/>
                  <a:pt x="3551" y="9064"/>
                </a:cubicBezTo>
                <a:cubicBezTo>
                  <a:pt x="3339" y="8979"/>
                  <a:pt x="3086" y="8936"/>
                  <a:pt x="2832" y="8936"/>
                </a:cubicBezTo>
                <a:cubicBezTo>
                  <a:pt x="2578" y="8936"/>
                  <a:pt x="2325" y="8979"/>
                  <a:pt x="2114" y="9064"/>
                </a:cubicBezTo>
                <a:cubicBezTo>
                  <a:pt x="1902" y="9148"/>
                  <a:pt x="1691" y="9275"/>
                  <a:pt x="1522" y="9487"/>
                </a:cubicBezTo>
                <a:cubicBezTo>
                  <a:pt x="1310" y="9614"/>
                  <a:pt x="1184" y="9826"/>
                  <a:pt x="1099" y="10038"/>
                </a:cubicBezTo>
                <a:cubicBezTo>
                  <a:pt x="1014" y="10292"/>
                  <a:pt x="972" y="10546"/>
                  <a:pt x="972" y="10800"/>
                </a:cubicBezTo>
                <a:cubicBezTo>
                  <a:pt x="972" y="11054"/>
                  <a:pt x="1014" y="11308"/>
                  <a:pt x="1099" y="11520"/>
                </a:cubicBezTo>
                <a:cubicBezTo>
                  <a:pt x="1184" y="11732"/>
                  <a:pt x="1310" y="11944"/>
                  <a:pt x="1522" y="12113"/>
                </a:cubicBezTo>
                <a:cubicBezTo>
                  <a:pt x="1691" y="12282"/>
                  <a:pt x="1902" y="12409"/>
                  <a:pt x="2114" y="12494"/>
                </a:cubicBezTo>
                <a:cubicBezTo>
                  <a:pt x="2325" y="12621"/>
                  <a:pt x="2578" y="12664"/>
                  <a:pt x="2832" y="12664"/>
                </a:cubicBezTo>
                <a:close/>
                <a:moveTo>
                  <a:pt x="2832" y="20668"/>
                </a:moveTo>
                <a:cubicBezTo>
                  <a:pt x="3086" y="20668"/>
                  <a:pt x="3339" y="20626"/>
                  <a:pt x="3551" y="20541"/>
                </a:cubicBezTo>
                <a:cubicBezTo>
                  <a:pt x="3762" y="20456"/>
                  <a:pt x="3973" y="20287"/>
                  <a:pt x="4142" y="20118"/>
                </a:cubicBezTo>
                <a:cubicBezTo>
                  <a:pt x="4312" y="19948"/>
                  <a:pt x="4481" y="19736"/>
                  <a:pt x="4565" y="19525"/>
                </a:cubicBezTo>
                <a:cubicBezTo>
                  <a:pt x="4650" y="19271"/>
                  <a:pt x="4692" y="19059"/>
                  <a:pt x="4692" y="18805"/>
                </a:cubicBezTo>
                <a:cubicBezTo>
                  <a:pt x="4692" y="18551"/>
                  <a:pt x="4650" y="18296"/>
                  <a:pt x="4565" y="18085"/>
                </a:cubicBezTo>
                <a:cubicBezTo>
                  <a:pt x="4481" y="17873"/>
                  <a:pt x="4312" y="17661"/>
                  <a:pt x="4142" y="17492"/>
                </a:cubicBezTo>
                <a:cubicBezTo>
                  <a:pt x="3973" y="17280"/>
                  <a:pt x="3762" y="17153"/>
                  <a:pt x="3551" y="17068"/>
                </a:cubicBezTo>
                <a:cubicBezTo>
                  <a:pt x="3339" y="16984"/>
                  <a:pt x="3086" y="16941"/>
                  <a:pt x="2832" y="16941"/>
                </a:cubicBezTo>
                <a:cubicBezTo>
                  <a:pt x="2578" y="16941"/>
                  <a:pt x="2325" y="16984"/>
                  <a:pt x="2114" y="17068"/>
                </a:cubicBezTo>
                <a:cubicBezTo>
                  <a:pt x="1902" y="17153"/>
                  <a:pt x="1691" y="17280"/>
                  <a:pt x="1522" y="17492"/>
                </a:cubicBezTo>
                <a:cubicBezTo>
                  <a:pt x="1310" y="17661"/>
                  <a:pt x="1184" y="17873"/>
                  <a:pt x="1099" y="18085"/>
                </a:cubicBezTo>
                <a:cubicBezTo>
                  <a:pt x="1014" y="18296"/>
                  <a:pt x="972" y="18551"/>
                  <a:pt x="972" y="18805"/>
                </a:cubicBezTo>
                <a:cubicBezTo>
                  <a:pt x="972" y="19059"/>
                  <a:pt x="1014" y="19271"/>
                  <a:pt x="1099" y="19525"/>
                </a:cubicBezTo>
                <a:cubicBezTo>
                  <a:pt x="1184" y="19736"/>
                  <a:pt x="1310" y="19948"/>
                  <a:pt x="1522" y="20118"/>
                </a:cubicBezTo>
                <a:cubicBezTo>
                  <a:pt x="1691" y="20287"/>
                  <a:pt x="1902" y="20456"/>
                  <a:pt x="2114" y="20541"/>
                </a:cubicBezTo>
                <a:cubicBezTo>
                  <a:pt x="2325" y="20626"/>
                  <a:pt x="2578" y="20668"/>
                  <a:pt x="2832" y="20668"/>
                </a:cubicBezTo>
                <a:close/>
                <a:moveTo>
                  <a:pt x="10821" y="0"/>
                </a:moveTo>
                <a:cubicBezTo>
                  <a:pt x="11202" y="0"/>
                  <a:pt x="11582" y="85"/>
                  <a:pt x="11920" y="212"/>
                </a:cubicBezTo>
                <a:cubicBezTo>
                  <a:pt x="12258" y="339"/>
                  <a:pt x="12512" y="551"/>
                  <a:pt x="12808" y="805"/>
                </a:cubicBezTo>
                <a:cubicBezTo>
                  <a:pt x="13061" y="1059"/>
                  <a:pt x="13231" y="1355"/>
                  <a:pt x="13400" y="1694"/>
                </a:cubicBezTo>
                <a:cubicBezTo>
                  <a:pt x="13526" y="2033"/>
                  <a:pt x="13611" y="2414"/>
                  <a:pt x="13611" y="2795"/>
                </a:cubicBezTo>
                <a:cubicBezTo>
                  <a:pt x="13611" y="3219"/>
                  <a:pt x="13526" y="3558"/>
                  <a:pt x="13400" y="3896"/>
                </a:cubicBezTo>
                <a:cubicBezTo>
                  <a:pt x="13231" y="4235"/>
                  <a:pt x="13061" y="4532"/>
                  <a:pt x="12808" y="4786"/>
                </a:cubicBezTo>
                <a:cubicBezTo>
                  <a:pt x="12512" y="5040"/>
                  <a:pt x="12258" y="5252"/>
                  <a:pt x="11920" y="5379"/>
                </a:cubicBezTo>
                <a:cubicBezTo>
                  <a:pt x="11582" y="5548"/>
                  <a:pt x="11202" y="5633"/>
                  <a:pt x="10821" y="5633"/>
                </a:cubicBezTo>
                <a:cubicBezTo>
                  <a:pt x="10398" y="5633"/>
                  <a:pt x="10018" y="5548"/>
                  <a:pt x="9722" y="5379"/>
                </a:cubicBezTo>
                <a:cubicBezTo>
                  <a:pt x="9384" y="5252"/>
                  <a:pt x="9088" y="5040"/>
                  <a:pt x="8834" y="4786"/>
                </a:cubicBezTo>
                <a:cubicBezTo>
                  <a:pt x="8581" y="4532"/>
                  <a:pt x="8369" y="4235"/>
                  <a:pt x="8200" y="3896"/>
                </a:cubicBezTo>
                <a:cubicBezTo>
                  <a:pt x="8074" y="3558"/>
                  <a:pt x="7989" y="3219"/>
                  <a:pt x="7989" y="2795"/>
                </a:cubicBezTo>
                <a:cubicBezTo>
                  <a:pt x="7989" y="2414"/>
                  <a:pt x="8074" y="2033"/>
                  <a:pt x="8200" y="1694"/>
                </a:cubicBezTo>
                <a:cubicBezTo>
                  <a:pt x="8369" y="1355"/>
                  <a:pt x="8581" y="1059"/>
                  <a:pt x="8834" y="805"/>
                </a:cubicBezTo>
                <a:cubicBezTo>
                  <a:pt x="9088" y="551"/>
                  <a:pt x="9384" y="339"/>
                  <a:pt x="9722" y="212"/>
                </a:cubicBezTo>
                <a:cubicBezTo>
                  <a:pt x="10018" y="85"/>
                  <a:pt x="10398" y="0"/>
                  <a:pt x="10821" y="0"/>
                </a:cubicBezTo>
                <a:close/>
                <a:moveTo>
                  <a:pt x="10821" y="7920"/>
                </a:moveTo>
                <a:cubicBezTo>
                  <a:pt x="11202" y="7920"/>
                  <a:pt x="11582" y="8005"/>
                  <a:pt x="11920" y="8174"/>
                </a:cubicBezTo>
                <a:cubicBezTo>
                  <a:pt x="12258" y="8344"/>
                  <a:pt x="12512" y="8555"/>
                  <a:pt x="12808" y="8767"/>
                </a:cubicBezTo>
                <a:cubicBezTo>
                  <a:pt x="13061" y="9021"/>
                  <a:pt x="13231" y="9318"/>
                  <a:pt x="13400" y="9656"/>
                </a:cubicBezTo>
                <a:cubicBezTo>
                  <a:pt x="13526" y="10038"/>
                  <a:pt x="13611" y="10376"/>
                  <a:pt x="13611" y="10800"/>
                </a:cubicBezTo>
                <a:cubicBezTo>
                  <a:pt x="13611" y="11181"/>
                  <a:pt x="13526" y="11520"/>
                  <a:pt x="13400" y="11859"/>
                </a:cubicBezTo>
                <a:cubicBezTo>
                  <a:pt x="13231" y="12240"/>
                  <a:pt x="13061" y="12536"/>
                  <a:pt x="12808" y="12791"/>
                </a:cubicBezTo>
                <a:cubicBezTo>
                  <a:pt x="12512" y="13045"/>
                  <a:pt x="12258" y="13256"/>
                  <a:pt x="11920" y="13384"/>
                </a:cubicBezTo>
                <a:cubicBezTo>
                  <a:pt x="11582" y="13553"/>
                  <a:pt x="11202" y="13595"/>
                  <a:pt x="10821" y="13595"/>
                </a:cubicBezTo>
                <a:cubicBezTo>
                  <a:pt x="10398" y="13595"/>
                  <a:pt x="10018" y="13553"/>
                  <a:pt x="9722" y="13384"/>
                </a:cubicBezTo>
                <a:cubicBezTo>
                  <a:pt x="9384" y="13256"/>
                  <a:pt x="9088" y="13045"/>
                  <a:pt x="8834" y="12791"/>
                </a:cubicBezTo>
                <a:cubicBezTo>
                  <a:pt x="8581" y="12536"/>
                  <a:pt x="8369" y="12240"/>
                  <a:pt x="8200" y="11859"/>
                </a:cubicBezTo>
                <a:cubicBezTo>
                  <a:pt x="8074" y="11520"/>
                  <a:pt x="7989" y="11181"/>
                  <a:pt x="7989" y="10800"/>
                </a:cubicBezTo>
                <a:cubicBezTo>
                  <a:pt x="7989" y="10376"/>
                  <a:pt x="8074" y="10038"/>
                  <a:pt x="8200" y="9656"/>
                </a:cubicBezTo>
                <a:cubicBezTo>
                  <a:pt x="8369" y="9318"/>
                  <a:pt x="8581" y="9021"/>
                  <a:pt x="8834" y="8767"/>
                </a:cubicBezTo>
                <a:cubicBezTo>
                  <a:pt x="9088" y="8555"/>
                  <a:pt x="9384" y="8344"/>
                  <a:pt x="9722" y="8174"/>
                </a:cubicBezTo>
                <a:cubicBezTo>
                  <a:pt x="10018" y="8005"/>
                  <a:pt x="10398" y="7920"/>
                  <a:pt x="10821" y="7920"/>
                </a:cubicBezTo>
                <a:close/>
                <a:moveTo>
                  <a:pt x="10821" y="15967"/>
                </a:moveTo>
                <a:cubicBezTo>
                  <a:pt x="11202" y="15967"/>
                  <a:pt x="11582" y="16052"/>
                  <a:pt x="11920" y="16221"/>
                </a:cubicBezTo>
                <a:cubicBezTo>
                  <a:pt x="12258" y="16348"/>
                  <a:pt x="12512" y="16560"/>
                  <a:pt x="12808" y="16814"/>
                </a:cubicBezTo>
                <a:cubicBezTo>
                  <a:pt x="13061" y="17068"/>
                  <a:pt x="13231" y="17365"/>
                  <a:pt x="13400" y="17704"/>
                </a:cubicBezTo>
                <a:cubicBezTo>
                  <a:pt x="13526" y="18042"/>
                  <a:pt x="13611" y="18381"/>
                  <a:pt x="13611" y="18805"/>
                </a:cubicBezTo>
                <a:cubicBezTo>
                  <a:pt x="13611" y="19186"/>
                  <a:pt x="13526" y="19567"/>
                  <a:pt x="13400" y="19906"/>
                </a:cubicBezTo>
                <a:cubicBezTo>
                  <a:pt x="13231" y="20245"/>
                  <a:pt x="13061" y="20541"/>
                  <a:pt x="12808" y="20795"/>
                </a:cubicBezTo>
                <a:cubicBezTo>
                  <a:pt x="12512" y="21049"/>
                  <a:pt x="12258" y="21261"/>
                  <a:pt x="11920" y="21388"/>
                </a:cubicBezTo>
                <a:cubicBezTo>
                  <a:pt x="11582" y="21515"/>
                  <a:pt x="11202" y="21600"/>
                  <a:pt x="10821" y="21600"/>
                </a:cubicBezTo>
                <a:cubicBezTo>
                  <a:pt x="10398" y="21600"/>
                  <a:pt x="10018" y="21515"/>
                  <a:pt x="9722" y="21388"/>
                </a:cubicBezTo>
                <a:cubicBezTo>
                  <a:pt x="9384" y="21261"/>
                  <a:pt x="9088" y="21049"/>
                  <a:pt x="8834" y="20795"/>
                </a:cubicBezTo>
                <a:cubicBezTo>
                  <a:pt x="8581" y="20541"/>
                  <a:pt x="8369" y="20245"/>
                  <a:pt x="8200" y="19906"/>
                </a:cubicBezTo>
                <a:cubicBezTo>
                  <a:pt x="8074" y="19567"/>
                  <a:pt x="7989" y="19186"/>
                  <a:pt x="7989" y="18805"/>
                </a:cubicBezTo>
                <a:cubicBezTo>
                  <a:pt x="7989" y="18381"/>
                  <a:pt x="8074" y="18042"/>
                  <a:pt x="8200" y="17704"/>
                </a:cubicBezTo>
                <a:cubicBezTo>
                  <a:pt x="8369" y="17365"/>
                  <a:pt x="8581" y="17068"/>
                  <a:pt x="8834" y="16814"/>
                </a:cubicBezTo>
                <a:cubicBezTo>
                  <a:pt x="9088" y="16560"/>
                  <a:pt x="9384" y="16348"/>
                  <a:pt x="9722" y="16221"/>
                </a:cubicBezTo>
                <a:cubicBezTo>
                  <a:pt x="10018" y="16052"/>
                  <a:pt x="10398" y="15967"/>
                  <a:pt x="10821" y="15967"/>
                </a:cubicBezTo>
                <a:close/>
                <a:moveTo>
                  <a:pt x="10821" y="4659"/>
                </a:moveTo>
                <a:cubicBezTo>
                  <a:pt x="11075" y="4659"/>
                  <a:pt x="11286" y="4616"/>
                  <a:pt x="11540" y="4532"/>
                </a:cubicBezTo>
                <a:cubicBezTo>
                  <a:pt x="11751" y="4447"/>
                  <a:pt x="11962" y="4320"/>
                  <a:pt x="12132" y="4108"/>
                </a:cubicBezTo>
                <a:cubicBezTo>
                  <a:pt x="12301" y="3939"/>
                  <a:pt x="12470" y="3727"/>
                  <a:pt x="12554" y="3515"/>
                </a:cubicBezTo>
                <a:cubicBezTo>
                  <a:pt x="12639" y="3304"/>
                  <a:pt x="12681" y="3049"/>
                  <a:pt x="12681" y="2795"/>
                </a:cubicBezTo>
                <a:cubicBezTo>
                  <a:pt x="12681" y="2541"/>
                  <a:pt x="12639" y="2287"/>
                  <a:pt x="12554" y="2075"/>
                </a:cubicBezTo>
                <a:cubicBezTo>
                  <a:pt x="12470" y="1864"/>
                  <a:pt x="12301" y="1652"/>
                  <a:pt x="12132" y="1482"/>
                </a:cubicBezTo>
                <a:cubicBezTo>
                  <a:pt x="11962" y="1313"/>
                  <a:pt x="11751" y="1144"/>
                  <a:pt x="11540" y="1059"/>
                </a:cubicBezTo>
                <a:cubicBezTo>
                  <a:pt x="11286" y="974"/>
                  <a:pt x="11075" y="932"/>
                  <a:pt x="10821" y="932"/>
                </a:cubicBezTo>
                <a:cubicBezTo>
                  <a:pt x="10568" y="932"/>
                  <a:pt x="10314" y="974"/>
                  <a:pt x="10103" y="1059"/>
                </a:cubicBezTo>
                <a:cubicBezTo>
                  <a:pt x="9891" y="1144"/>
                  <a:pt x="9680" y="1313"/>
                  <a:pt x="9468" y="1482"/>
                </a:cubicBezTo>
                <a:cubicBezTo>
                  <a:pt x="9299" y="1652"/>
                  <a:pt x="9173" y="1864"/>
                  <a:pt x="9088" y="2075"/>
                </a:cubicBezTo>
                <a:cubicBezTo>
                  <a:pt x="8961" y="2287"/>
                  <a:pt x="8919" y="2541"/>
                  <a:pt x="8919" y="2795"/>
                </a:cubicBezTo>
                <a:cubicBezTo>
                  <a:pt x="8919" y="3049"/>
                  <a:pt x="8961" y="3304"/>
                  <a:pt x="9088" y="3515"/>
                </a:cubicBezTo>
                <a:cubicBezTo>
                  <a:pt x="9173" y="3727"/>
                  <a:pt x="9299" y="3939"/>
                  <a:pt x="9468" y="4108"/>
                </a:cubicBezTo>
                <a:cubicBezTo>
                  <a:pt x="9680" y="4320"/>
                  <a:pt x="9891" y="4447"/>
                  <a:pt x="10103" y="4532"/>
                </a:cubicBezTo>
                <a:cubicBezTo>
                  <a:pt x="10314" y="4616"/>
                  <a:pt x="10568" y="4659"/>
                  <a:pt x="10821" y="4659"/>
                </a:cubicBezTo>
                <a:close/>
                <a:moveTo>
                  <a:pt x="10821" y="12664"/>
                </a:moveTo>
                <a:cubicBezTo>
                  <a:pt x="11075" y="12664"/>
                  <a:pt x="11286" y="12621"/>
                  <a:pt x="11540" y="12494"/>
                </a:cubicBezTo>
                <a:cubicBezTo>
                  <a:pt x="11751" y="12409"/>
                  <a:pt x="11962" y="12282"/>
                  <a:pt x="12132" y="12113"/>
                </a:cubicBezTo>
                <a:cubicBezTo>
                  <a:pt x="12301" y="11944"/>
                  <a:pt x="12470" y="11732"/>
                  <a:pt x="12554" y="11520"/>
                </a:cubicBezTo>
                <a:cubicBezTo>
                  <a:pt x="12639" y="11308"/>
                  <a:pt x="12681" y="11054"/>
                  <a:pt x="12681" y="10800"/>
                </a:cubicBezTo>
                <a:cubicBezTo>
                  <a:pt x="12681" y="10546"/>
                  <a:pt x="12639" y="10292"/>
                  <a:pt x="12554" y="10038"/>
                </a:cubicBezTo>
                <a:cubicBezTo>
                  <a:pt x="12470" y="9826"/>
                  <a:pt x="12301" y="9614"/>
                  <a:pt x="12132" y="9487"/>
                </a:cubicBezTo>
                <a:cubicBezTo>
                  <a:pt x="11962" y="9275"/>
                  <a:pt x="11751" y="9148"/>
                  <a:pt x="11540" y="9064"/>
                </a:cubicBezTo>
                <a:cubicBezTo>
                  <a:pt x="11286" y="8979"/>
                  <a:pt x="11075" y="8936"/>
                  <a:pt x="10821" y="8936"/>
                </a:cubicBezTo>
                <a:cubicBezTo>
                  <a:pt x="10568" y="8936"/>
                  <a:pt x="10314" y="8979"/>
                  <a:pt x="10103" y="9064"/>
                </a:cubicBezTo>
                <a:cubicBezTo>
                  <a:pt x="9891" y="9148"/>
                  <a:pt x="9680" y="9275"/>
                  <a:pt x="9468" y="9487"/>
                </a:cubicBezTo>
                <a:cubicBezTo>
                  <a:pt x="9299" y="9614"/>
                  <a:pt x="9173" y="9826"/>
                  <a:pt x="9088" y="10038"/>
                </a:cubicBezTo>
                <a:cubicBezTo>
                  <a:pt x="8961" y="10292"/>
                  <a:pt x="8919" y="10546"/>
                  <a:pt x="8919" y="10800"/>
                </a:cubicBezTo>
                <a:cubicBezTo>
                  <a:pt x="8919" y="11054"/>
                  <a:pt x="8961" y="11308"/>
                  <a:pt x="9088" y="11520"/>
                </a:cubicBezTo>
                <a:cubicBezTo>
                  <a:pt x="9173" y="11732"/>
                  <a:pt x="9299" y="11944"/>
                  <a:pt x="9468" y="12113"/>
                </a:cubicBezTo>
                <a:cubicBezTo>
                  <a:pt x="9680" y="12282"/>
                  <a:pt x="9891" y="12409"/>
                  <a:pt x="10103" y="12494"/>
                </a:cubicBezTo>
                <a:cubicBezTo>
                  <a:pt x="10314" y="12621"/>
                  <a:pt x="10568" y="12664"/>
                  <a:pt x="10821" y="12664"/>
                </a:cubicBezTo>
                <a:close/>
                <a:moveTo>
                  <a:pt x="10821" y="20668"/>
                </a:moveTo>
                <a:cubicBezTo>
                  <a:pt x="11075" y="20668"/>
                  <a:pt x="11286" y="20626"/>
                  <a:pt x="11540" y="20541"/>
                </a:cubicBezTo>
                <a:cubicBezTo>
                  <a:pt x="11751" y="20456"/>
                  <a:pt x="11962" y="20287"/>
                  <a:pt x="12132" y="20118"/>
                </a:cubicBezTo>
                <a:cubicBezTo>
                  <a:pt x="12301" y="19948"/>
                  <a:pt x="12470" y="19736"/>
                  <a:pt x="12554" y="19525"/>
                </a:cubicBezTo>
                <a:cubicBezTo>
                  <a:pt x="12639" y="19271"/>
                  <a:pt x="12681" y="19059"/>
                  <a:pt x="12681" y="18805"/>
                </a:cubicBezTo>
                <a:cubicBezTo>
                  <a:pt x="12681" y="18551"/>
                  <a:pt x="12639" y="18296"/>
                  <a:pt x="12554" y="18085"/>
                </a:cubicBezTo>
                <a:cubicBezTo>
                  <a:pt x="12470" y="17873"/>
                  <a:pt x="12301" y="17661"/>
                  <a:pt x="12132" y="17492"/>
                </a:cubicBezTo>
                <a:cubicBezTo>
                  <a:pt x="11962" y="17280"/>
                  <a:pt x="11751" y="17153"/>
                  <a:pt x="11540" y="17068"/>
                </a:cubicBezTo>
                <a:cubicBezTo>
                  <a:pt x="11286" y="16984"/>
                  <a:pt x="11075" y="16941"/>
                  <a:pt x="10821" y="16941"/>
                </a:cubicBezTo>
                <a:cubicBezTo>
                  <a:pt x="10568" y="16941"/>
                  <a:pt x="10314" y="16984"/>
                  <a:pt x="10103" y="17068"/>
                </a:cubicBezTo>
                <a:cubicBezTo>
                  <a:pt x="9891" y="17153"/>
                  <a:pt x="9680" y="17280"/>
                  <a:pt x="9468" y="17492"/>
                </a:cubicBezTo>
                <a:cubicBezTo>
                  <a:pt x="9299" y="17661"/>
                  <a:pt x="9173" y="17873"/>
                  <a:pt x="9088" y="18085"/>
                </a:cubicBezTo>
                <a:cubicBezTo>
                  <a:pt x="8961" y="18296"/>
                  <a:pt x="8919" y="18551"/>
                  <a:pt x="8919" y="18805"/>
                </a:cubicBezTo>
                <a:cubicBezTo>
                  <a:pt x="8919" y="19059"/>
                  <a:pt x="8961" y="19271"/>
                  <a:pt x="9088" y="19525"/>
                </a:cubicBezTo>
                <a:cubicBezTo>
                  <a:pt x="9173" y="19736"/>
                  <a:pt x="9299" y="19948"/>
                  <a:pt x="9468" y="20118"/>
                </a:cubicBezTo>
                <a:cubicBezTo>
                  <a:pt x="9680" y="20287"/>
                  <a:pt x="9891" y="20456"/>
                  <a:pt x="10103" y="20541"/>
                </a:cubicBezTo>
                <a:cubicBezTo>
                  <a:pt x="10314" y="20626"/>
                  <a:pt x="10568" y="20668"/>
                  <a:pt x="10821" y="20668"/>
                </a:cubicBezTo>
                <a:close/>
                <a:moveTo>
                  <a:pt x="18768" y="5633"/>
                </a:moveTo>
                <a:cubicBezTo>
                  <a:pt x="18387" y="5633"/>
                  <a:pt x="18007" y="5548"/>
                  <a:pt x="17669" y="5379"/>
                </a:cubicBezTo>
                <a:cubicBezTo>
                  <a:pt x="17373" y="5252"/>
                  <a:pt x="17077" y="5040"/>
                  <a:pt x="16823" y="4786"/>
                </a:cubicBezTo>
                <a:cubicBezTo>
                  <a:pt x="16570" y="4532"/>
                  <a:pt x="16359" y="4235"/>
                  <a:pt x="16189" y="3896"/>
                </a:cubicBezTo>
                <a:cubicBezTo>
                  <a:pt x="16063" y="3558"/>
                  <a:pt x="15978" y="3219"/>
                  <a:pt x="15978" y="2795"/>
                </a:cubicBezTo>
                <a:cubicBezTo>
                  <a:pt x="15978" y="2414"/>
                  <a:pt x="16063" y="2033"/>
                  <a:pt x="16189" y="1694"/>
                </a:cubicBezTo>
                <a:cubicBezTo>
                  <a:pt x="16359" y="1355"/>
                  <a:pt x="16570" y="1059"/>
                  <a:pt x="16823" y="805"/>
                </a:cubicBezTo>
                <a:cubicBezTo>
                  <a:pt x="17077" y="551"/>
                  <a:pt x="17373" y="339"/>
                  <a:pt x="17669" y="212"/>
                </a:cubicBezTo>
                <a:cubicBezTo>
                  <a:pt x="18007" y="85"/>
                  <a:pt x="18387" y="0"/>
                  <a:pt x="18768" y="0"/>
                </a:cubicBezTo>
                <a:cubicBezTo>
                  <a:pt x="19191" y="0"/>
                  <a:pt x="19571" y="85"/>
                  <a:pt x="19909" y="212"/>
                </a:cubicBezTo>
                <a:cubicBezTo>
                  <a:pt x="20205" y="339"/>
                  <a:pt x="20501" y="551"/>
                  <a:pt x="20755" y="805"/>
                </a:cubicBezTo>
                <a:cubicBezTo>
                  <a:pt x="21008" y="1059"/>
                  <a:pt x="21220" y="1355"/>
                  <a:pt x="21389" y="1694"/>
                </a:cubicBezTo>
                <a:cubicBezTo>
                  <a:pt x="21515" y="2033"/>
                  <a:pt x="21600" y="2414"/>
                  <a:pt x="21600" y="2795"/>
                </a:cubicBezTo>
                <a:cubicBezTo>
                  <a:pt x="21600" y="3219"/>
                  <a:pt x="21515" y="3558"/>
                  <a:pt x="21389" y="3896"/>
                </a:cubicBezTo>
                <a:cubicBezTo>
                  <a:pt x="21220" y="4235"/>
                  <a:pt x="21008" y="4532"/>
                  <a:pt x="20755" y="4786"/>
                </a:cubicBezTo>
                <a:cubicBezTo>
                  <a:pt x="20501" y="5040"/>
                  <a:pt x="20205" y="5252"/>
                  <a:pt x="19909" y="5379"/>
                </a:cubicBezTo>
                <a:cubicBezTo>
                  <a:pt x="19571" y="5548"/>
                  <a:pt x="19191" y="5633"/>
                  <a:pt x="18768" y="5633"/>
                </a:cubicBezTo>
                <a:close/>
                <a:moveTo>
                  <a:pt x="18768" y="7920"/>
                </a:moveTo>
                <a:cubicBezTo>
                  <a:pt x="19191" y="7920"/>
                  <a:pt x="19571" y="8005"/>
                  <a:pt x="19909" y="8174"/>
                </a:cubicBezTo>
                <a:cubicBezTo>
                  <a:pt x="20205" y="8344"/>
                  <a:pt x="20501" y="8555"/>
                  <a:pt x="20755" y="8767"/>
                </a:cubicBezTo>
                <a:cubicBezTo>
                  <a:pt x="21008" y="9021"/>
                  <a:pt x="21220" y="9318"/>
                  <a:pt x="21389" y="9656"/>
                </a:cubicBezTo>
                <a:cubicBezTo>
                  <a:pt x="21515" y="10038"/>
                  <a:pt x="21600" y="10376"/>
                  <a:pt x="21600" y="10800"/>
                </a:cubicBezTo>
                <a:cubicBezTo>
                  <a:pt x="21600" y="11181"/>
                  <a:pt x="21515" y="11520"/>
                  <a:pt x="21389" y="11859"/>
                </a:cubicBezTo>
                <a:cubicBezTo>
                  <a:pt x="21220" y="12240"/>
                  <a:pt x="21008" y="12536"/>
                  <a:pt x="20755" y="12791"/>
                </a:cubicBezTo>
                <a:cubicBezTo>
                  <a:pt x="20501" y="13045"/>
                  <a:pt x="20205" y="13256"/>
                  <a:pt x="19909" y="13384"/>
                </a:cubicBezTo>
                <a:cubicBezTo>
                  <a:pt x="19571" y="13553"/>
                  <a:pt x="19191" y="13595"/>
                  <a:pt x="18768" y="13595"/>
                </a:cubicBezTo>
                <a:cubicBezTo>
                  <a:pt x="18387" y="13595"/>
                  <a:pt x="18007" y="13553"/>
                  <a:pt x="17669" y="13384"/>
                </a:cubicBezTo>
                <a:cubicBezTo>
                  <a:pt x="17373" y="13256"/>
                  <a:pt x="17077" y="13045"/>
                  <a:pt x="16823" y="12791"/>
                </a:cubicBezTo>
                <a:cubicBezTo>
                  <a:pt x="16570" y="12536"/>
                  <a:pt x="16359" y="12240"/>
                  <a:pt x="16189" y="11859"/>
                </a:cubicBezTo>
                <a:cubicBezTo>
                  <a:pt x="16063" y="11520"/>
                  <a:pt x="15978" y="11181"/>
                  <a:pt x="15978" y="10800"/>
                </a:cubicBezTo>
                <a:cubicBezTo>
                  <a:pt x="15978" y="10376"/>
                  <a:pt x="16063" y="10038"/>
                  <a:pt x="16189" y="9656"/>
                </a:cubicBezTo>
                <a:cubicBezTo>
                  <a:pt x="16359" y="9318"/>
                  <a:pt x="16570" y="9021"/>
                  <a:pt x="16823" y="8767"/>
                </a:cubicBezTo>
                <a:cubicBezTo>
                  <a:pt x="17077" y="8555"/>
                  <a:pt x="17373" y="8344"/>
                  <a:pt x="17669" y="8174"/>
                </a:cubicBezTo>
                <a:cubicBezTo>
                  <a:pt x="18007" y="8005"/>
                  <a:pt x="18387" y="7920"/>
                  <a:pt x="18768" y="7920"/>
                </a:cubicBezTo>
                <a:close/>
                <a:moveTo>
                  <a:pt x="18768" y="15967"/>
                </a:moveTo>
                <a:cubicBezTo>
                  <a:pt x="19191" y="15967"/>
                  <a:pt x="19571" y="16052"/>
                  <a:pt x="19909" y="16221"/>
                </a:cubicBezTo>
                <a:cubicBezTo>
                  <a:pt x="20205" y="16348"/>
                  <a:pt x="20501" y="16560"/>
                  <a:pt x="20755" y="16814"/>
                </a:cubicBezTo>
                <a:cubicBezTo>
                  <a:pt x="21008" y="17068"/>
                  <a:pt x="21220" y="17365"/>
                  <a:pt x="21389" y="17704"/>
                </a:cubicBezTo>
                <a:cubicBezTo>
                  <a:pt x="21515" y="18042"/>
                  <a:pt x="21600" y="18381"/>
                  <a:pt x="21600" y="18805"/>
                </a:cubicBezTo>
                <a:cubicBezTo>
                  <a:pt x="21600" y="19186"/>
                  <a:pt x="21515" y="19567"/>
                  <a:pt x="21389" y="19906"/>
                </a:cubicBezTo>
                <a:cubicBezTo>
                  <a:pt x="21220" y="20245"/>
                  <a:pt x="21008" y="20541"/>
                  <a:pt x="20755" y="20795"/>
                </a:cubicBezTo>
                <a:cubicBezTo>
                  <a:pt x="20501" y="21049"/>
                  <a:pt x="20205" y="21261"/>
                  <a:pt x="19909" y="21388"/>
                </a:cubicBezTo>
                <a:cubicBezTo>
                  <a:pt x="19571" y="21515"/>
                  <a:pt x="19191" y="21600"/>
                  <a:pt x="18768" y="21600"/>
                </a:cubicBezTo>
                <a:cubicBezTo>
                  <a:pt x="18387" y="21600"/>
                  <a:pt x="18007" y="21515"/>
                  <a:pt x="17669" y="21388"/>
                </a:cubicBezTo>
                <a:cubicBezTo>
                  <a:pt x="17373" y="21261"/>
                  <a:pt x="17077" y="21049"/>
                  <a:pt x="16823" y="20795"/>
                </a:cubicBezTo>
                <a:cubicBezTo>
                  <a:pt x="16570" y="20541"/>
                  <a:pt x="16359" y="20245"/>
                  <a:pt x="16189" y="19906"/>
                </a:cubicBezTo>
                <a:cubicBezTo>
                  <a:pt x="16063" y="19567"/>
                  <a:pt x="15978" y="19186"/>
                  <a:pt x="15978" y="18805"/>
                </a:cubicBezTo>
                <a:cubicBezTo>
                  <a:pt x="15978" y="18381"/>
                  <a:pt x="16063" y="18042"/>
                  <a:pt x="16189" y="17704"/>
                </a:cubicBezTo>
                <a:cubicBezTo>
                  <a:pt x="16359" y="17365"/>
                  <a:pt x="16570" y="17068"/>
                  <a:pt x="16823" y="16814"/>
                </a:cubicBezTo>
                <a:cubicBezTo>
                  <a:pt x="17077" y="16560"/>
                  <a:pt x="17373" y="16348"/>
                  <a:pt x="17669" y="16221"/>
                </a:cubicBezTo>
                <a:cubicBezTo>
                  <a:pt x="18007" y="16052"/>
                  <a:pt x="18387" y="15967"/>
                  <a:pt x="18768" y="15967"/>
                </a:cubicBezTo>
                <a:close/>
                <a:moveTo>
                  <a:pt x="18768" y="932"/>
                </a:moveTo>
                <a:cubicBezTo>
                  <a:pt x="18514" y="932"/>
                  <a:pt x="18303" y="974"/>
                  <a:pt x="18092" y="1059"/>
                </a:cubicBezTo>
                <a:cubicBezTo>
                  <a:pt x="17838" y="1144"/>
                  <a:pt x="17669" y="1313"/>
                  <a:pt x="17458" y="1482"/>
                </a:cubicBezTo>
                <a:cubicBezTo>
                  <a:pt x="17288" y="1652"/>
                  <a:pt x="17162" y="1864"/>
                  <a:pt x="17035" y="2075"/>
                </a:cubicBezTo>
                <a:cubicBezTo>
                  <a:pt x="16950" y="2287"/>
                  <a:pt x="16908" y="2541"/>
                  <a:pt x="16908" y="2795"/>
                </a:cubicBezTo>
                <a:cubicBezTo>
                  <a:pt x="16908" y="3049"/>
                  <a:pt x="16950" y="3304"/>
                  <a:pt x="17035" y="3515"/>
                </a:cubicBezTo>
                <a:cubicBezTo>
                  <a:pt x="17162" y="3727"/>
                  <a:pt x="17288" y="3939"/>
                  <a:pt x="17458" y="4108"/>
                </a:cubicBezTo>
                <a:cubicBezTo>
                  <a:pt x="17669" y="4320"/>
                  <a:pt x="17838" y="4447"/>
                  <a:pt x="18092" y="4532"/>
                </a:cubicBezTo>
                <a:cubicBezTo>
                  <a:pt x="18303" y="4616"/>
                  <a:pt x="18514" y="4659"/>
                  <a:pt x="18768" y="4659"/>
                </a:cubicBezTo>
                <a:cubicBezTo>
                  <a:pt x="19064" y="4659"/>
                  <a:pt x="19275" y="4616"/>
                  <a:pt x="19486" y="4532"/>
                </a:cubicBezTo>
                <a:cubicBezTo>
                  <a:pt x="19740" y="4447"/>
                  <a:pt x="19909" y="4320"/>
                  <a:pt x="20121" y="4108"/>
                </a:cubicBezTo>
                <a:cubicBezTo>
                  <a:pt x="20290" y="3939"/>
                  <a:pt x="20416" y="3727"/>
                  <a:pt x="20501" y="3515"/>
                </a:cubicBezTo>
                <a:cubicBezTo>
                  <a:pt x="20628" y="3304"/>
                  <a:pt x="20670" y="3049"/>
                  <a:pt x="20670" y="2795"/>
                </a:cubicBezTo>
                <a:cubicBezTo>
                  <a:pt x="20670" y="2541"/>
                  <a:pt x="20628" y="2287"/>
                  <a:pt x="20501" y="2075"/>
                </a:cubicBezTo>
                <a:cubicBezTo>
                  <a:pt x="20416" y="1864"/>
                  <a:pt x="20290" y="1652"/>
                  <a:pt x="20121" y="1482"/>
                </a:cubicBezTo>
                <a:cubicBezTo>
                  <a:pt x="19909" y="1313"/>
                  <a:pt x="19740" y="1144"/>
                  <a:pt x="19486" y="1059"/>
                </a:cubicBezTo>
                <a:cubicBezTo>
                  <a:pt x="19275" y="974"/>
                  <a:pt x="19064" y="932"/>
                  <a:pt x="18768" y="932"/>
                </a:cubicBezTo>
                <a:close/>
                <a:moveTo>
                  <a:pt x="18768" y="12664"/>
                </a:moveTo>
                <a:cubicBezTo>
                  <a:pt x="19064" y="12664"/>
                  <a:pt x="19275" y="12621"/>
                  <a:pt x="19486" y="12494"/>
                </a:cubicBezTo>
                <a:cubicBezTo>
                  <a:pt x="19740" y="12409"/>
                  <a:pt x="19909" y="12282"/>
                  <a:pt x="20121" y="12113"/>
                </a:cubicBezTo>
                <a:cubicBezTo>
                  <a:pt x="20290" y="11944"/>
                  <a:pt x="20416" y="11732"/>
                  <a:pt x="20501" y="11520"/>
                </a:cubicBezTo>
                <a:cubicBezTo>
                  <a:pt x="20628" y="11308"/>
                  <a:pt x="20670" y="11054"/>
                  <a:pt x="20670" y="10800"/>
                </a:cubicBezTo>
                <a:cubicBezTo>
                  <a:pt x="20670" y="10546"/>
                  <a:pt x="20628" y="10292"/>
                  <a:pt x="20501" y="10038"/>
                </a:cubicBezTo>
                <a:cubicBezTo>
                  <a:pt x="20416" y="9826"/>
                  <a:pt x="20290" y="9614"/>
                  <a:pt x="20121" y="9487"/>
                </a:cubicBezTo>
                <a:cubicBezTo>
                  <a:pt x="19909" y="9275"/>
                  <a:pt x="19740" y="9148"/>
                  <a:pt x="19486" y="9064"/>
                </a:cubicBezTo>
                <a:cubicBezTo>
                  <a:pt x="19275" y="8979"/>
                  <a:pt x="19064" y="8936"/>
                  <a:pt x="18768" y="8936"/>
                </a:cubicBezTo>
                <a:cubicBezTo>
                  <a:pt x="18514" y="8936"/>
                  <a:pt x="18303" y="8979"/>
                  <a:pt x="18092" y="9064"/>
                </a:cubicBezTo>
                <a:cubicBezTo>
                  <a:pt x="17838" y="9148"/>
                  <a:pt x="17669" y="9275"/>
                  <a:pt x="17458" y="9487"/>
                </a:cubicBezTo>
                <a:cubicBezTo>
                  <a:pt x="17288" y="9614"/>
                  <a:pt x="17162" y="9826"/>
                  <a:pt x="17035" y="10038"/>
                </a:cubicBezTo>
                <a:cubicBezTo>
                  <a:pt x="16950" y="10292"/>
                  <a:pt x="16908" y="10546"/>
                  <a:pt x="16908" y="10800"/>
                </a:cubicBezTo>
                <a:cubicBezTo>
                  <a:pt x="16908" y="11054"/>
                  <a:pt x="16950" y="11308"/>
                  <a:pt x="17035" y="11520"/>
                </a:cubicBezTo>
                <a:cubicBezTo>
                  <a:pt x="17162" y="11732"/>
                  <a:pt x="17288" y="11944"/>
                  <a:pt x="17458" y="12113"/>
                </a:cubicBezTo>
                <a:cubicBezTo>
                  <a:pt x="17669" y="12282"/>
                  <a:pt x="17838" y="12409"/>
                  <a:pt x="18092" y="12494"/>
                </a:cubicBezTo>
                <a:cubicBezTo>
                  <a:pt x="18303" y="12621"/>
                  <a:pt x="18514" y="12664"/>
                  <a:pt x="18768" y="12664"/>
                </a:cubicBezTo>
                <a:close/>
                <a:moveTo>
                  <a:pt x="18768" y="20668"/>
                </a:moveTo>
                <a:cubicBezTo>
                  <a:pt x="19064" y="20668"/>
                  <a:pt x="19275" y="20626"/>
                  <a:pt x="19486" y="20541"/>
                </a:cubicBezTo>
                <a:cubicBezTo>
                  <a:pt x="19740" y="20456"/>
                  <a:pt x="19909" y="20287"/>
                  <a:pt x="20121" y="20118"/>
                </a:cubicBezTo>
                <a:cubicBezTo>
                  <a:pt x="20290" y="19948"/>
                  <a:pt x="20416" y="19736"/>
                  <a:pt x="20501" y="19525"/>
                </a:cubicBezTo>
                <a:cubicBezTo>
                  <a:pt x="20628" y="19271"/>
                  <a:pt x="20670" y="19059"/>
                  <a:pt x="20670" y="18805"/>
                </a:cubicBezTo>
                <a:cubicBezTo>
                  <a:pt x="20670" y="18551"/>
                  <a:pt x="20628" y="18296"/>
                  <a:pt x="20501" y="18085"/>
                </a:cubicBezTo>
                <a:cubicBezTo>
                  <a:pt x="20416" y="17873"/>
                  <a:pt x="20290" y="17661"/>
                  <a:pt x="20121" y="17492"/>
                </a:cubicBezTo>
                <a:cubicBezTo>
                  <a:pt x="19909" y="17280"/>
                  <a:pt x="19740" y="17153"/>
                  <a:pt x="19486" y="17068"/>
                </a:cubicBezTo>
                <a:cubicBezTo>
                  <a:pt x="19275" y="16984"/>
                  <a:pt x="19064" y="16941"/>
                  <a:pt x="18768" y="16941"/>
                </a:cubicBezTo>
                <a:cubicBezTo>
                  <a:pt x="18514" y="16941"/>
                  <a:pt x="18303" y="16984"/>
                  <a:pt x="18092" y="17068"/>
                </a:cubicBezTo>
                <a:cubicBezTo>
                  <a:pt x="17838" y="17153"/>
                  <a:pt x="17669" y="17280"/>
                  <a:pt x="17458" y="17492"/>
                </a:cubicBezTo>
                <a:cubicBezTo>
                  <a:pt x="17288" y="17661"/>
                  <a:pt x="17162" y="17873"/>
                  <a:pt x="17035" y="18085"/>
                </a:cubicBezTo>
                <a:cubicBezTo>
                  <a:pt x="16950" y="18296"/>
                  <a:pt x="16908" y="18551"/>
                  <a:pt x="16908" y="18805"/>
                </a:cubicBezTo>
                <a:cubicBezTo>
                  <a:pt x="16908" y="19059"/>
                  <a:pt x="16950" y="19271"/>
                  <a:pt x="17035" y="19525"/>
                </a:cubicBezTo>
                <a:cubicBezTo>
                  <a:pt x="17162" y="19736"/>
                  <a:pt x="17288" y="19948"/>
                  <a:pt x="17458" y="20118"/>
                </a:cubicBezTo>
                <a:cubicBezTo>
                  <a:pt x="17669" y="20287"/>
                  <a:pt x="17838" y="20456"/>
                  <a:pt x="18092" y="20541"/>
                </a:cubicBezTo>
                <a:cubicBezTo>
                  <a:pt x="18303" y="20626"/>
                  <a:pt x="18514" y="20668"/>
                  <a:pt x="18768" y="2066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8" name="Shape 3824">
            <a:extLst>
              <a:ext uri="{FF2B5EF4-FFF2-40B4-BE49-F238E27FC236}">
                <a16:creationId xmlns:a16="http://schemas.microsoft.com/office/drawing/2014/main" id="{E3F79AAD-4389-4E5C-9F11-D2426F531F40}"/>
              </a:ext>
            </a:extLst>
          </p:cNvPr>
          <p:cNvSpPr/>
          <p:nvPr/>
        </p:nvSpPr>
        <p:spPr>
          <a:xfrm>
            <a:off x="17980962" y="6356696"/>
            <a:ext cx="757255" cy="5143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7"/>
                  <a:pt x="21600" y="1257"/>
                  <a:pt x="21600" y="1257"/>
                </a:cubicBezTo>
                <a:cubicBezTo>
                  <a:pt x="20977" y="1257"/>
                  <a:pt x="20977" y="1257"/>
                  <a:pt x="20977" y="1257"/>
                </a:cubicBezTo>
                <a:cubicBezTo>
                  <a:pt x="20744" y="3829"/>
                  <a:pt x="20744" y="3829"/>
                  <a:pt x="20744" y="3829"/>
                </a:cubicBezTo>
                <a:cubicBezTo>
                  <a:pt x="20744" y="4057"/>
                  <a:pt x="20705" y="4286"/>
                  <a:pt x="20666" y="4571"/>
                </a:cubicBezTo>
                <a:cubicBezTo>
                  <a:pt x="20627" y="4800"/>
                  <a:pt x="20549" y="5029"/>
                  <a:pt x="20471" y="5200"/>
                </a:cubicBezTo>
                <a:cubicBezTo>
                  <a:pt x="20394" y="5429"/>
                  <a:pt x="20277" y="5600"/>
                  <a:pt x="20160" y="5714"/>
                </a:cubicBezTo>
                <a:cubicBezTo>
                  <a:pt x="20043" y="5886"/>
                  <a:pt x="19926" y="6000"/>
                  <a:pt x="19771" y="6114"/>
                </a:cubicBezTo>
                <a:cubicBezTo>
                  <a:pt x="18253" y="19143"/>
                  <a:pt x="18253" y="19143"/>
                  <a:pt x="18253" y="19143"/>
                </a:cubicBezTo>
                <a:cubicBezTo>
                  <a:pt x="18175" y="19486"/>
                  <a:pt x="18097" y="19829"/>
                  <a:pt x="18019" y="20114"/>
                </a:cubicBezTo>
                <a:cubicBezTo>
                  <a:pt x="17942" y="20400"/>
                  <a:pt x="17825" y="20686"/>
                  <a:pt x="17708" y="20914"/>
                </a:cubicBezTo>
                <a:cubicBezTo>
                  <a:pt x="17552" y="21143"/>
                  <a:pt x="17397" y="21257"/>
                  <a:pt x="17202" y="21429"/>
                </a:cubicBezTo>
                <a:cubicBezTo>
                  <a:pt x="17046" y="21543"/>
                  <a:pt x="16813" y="21600"/>
                  <a:pt x="16579" y="21600"/>
                </a:cubicBezTo>
                <a:cubicBezTo>
                  <a:pt x="5021" y="21600"/>
                  <a:pt x="5021" y="21600"/>
                  <a:pt x="5021" y="21600"/>
                </a:cubicBezTo>
                <a:cubicBezTo>
                  <a:pt x="4787" y="21600"/>
                  <a:pt x="4592" y="21543"/>
                  <a:pt x="4398" y="21429"/>
                </a:cubicBezTo>
                <a:cubicBezTo>
                  <a:pt x="4203" y="21257"/>
                  <a:pt x="4048" y="21086"/>
                  <a:pt x="3931" y="20857"/>
                </a:cubicBezTo>
                <a:cubicBezTo>
                  <a:pt x="3775" y="20629"/>
                  <a:pt x="3658" y="20400"/>
                  <a:pt x="3581" y="20114"/>
                </a:cubicBezTo>
                <a:cubicBezTo>
                  <a:pt x="3503" y="19829"/>
                  <a:pt x="3425" y="19486"/>
                  <a:pt x="3347" y="19143"/>
                </a:cubicBezTo>
                <a:cubicBezTo>
                  <a:pt x="1829" y="6114"/>
                  <a:pt x="1829" y="6114"/>
                  <a:pt x="1829" y="6114"/>
                </a:cubicBezTo>
                <a:cubicBezTo>
                  <a:pt x="1712" y="6000"/>
                  <a:pt x="1557" y="5886"/>
                  <a:pt x="1440" y="5714"/>
                </a:cubicBezTo>
                <a:cubicBezTo>
                  <a:pt x="1323" y="5600"/>
                  <a:pt x="1245" y="5429"/>
                  <a:pt x="1129" y="5200"/>
                </a:cubicBezTo>
                <a:cubicBezTo>
                  <a:pt x="1051" y="5029"/>
                  <a:pt x="1012" y="4800"/>
                  <a:pt x="934" y="4571"/>
                </a:cubicBezTo>
                <a:cubicBezTo>
                  <a:pt x="895" y="4286"/>
                  <a:pt x="856" y="4057"/>
                  <a:pt x="856" y="3829"/>
                </a:cubicBezTo>
                <a:cubicBezTo>
                  <a:pt x="623" y="1257"/>
                  <a:pt x="623" y="1257"/>
                  <a:pt x="623" y="1257"/>
                </a:cubicBezTo>
                <a:cubicBezTo>
                  <a:pt x="0" y="1257"/>
                  <a:pt x="0" y="1257"/>
                  <a:pt x="0" y="1257"/>
                </a:cubicBezTo>
                <a:cubicBezTo>
                  <a:pt x="0" y="0"/>
                  <a:pt x="0" y="0"/>
                  <a:pt x="0" y="0"/>
                </a:cubicBezTo>
                <a:lnTo>
                  <a:pt x="21600" y="0"/>
                </a:lnTo>
                <a:close/>
                <a:moveTo>
                  <a:pt x="19888" y="3657"/>
                </a:moveTo>
                <a:cubicBezTo>
                  <a:pt x="20121" y="1257"/>
                  <a:pt x="20121" y="1257"/>
                  <a:pt x="20121" y="1257"/>
                </a:cubicBezTo>
                <a:cubicBezTo>
                  <a:pt x="1479" y="1257"/>
                  <a:pt x="1479" y="1257"/>
                  <a:pt x="1479" y="1257"/>
                </a:cubicBezTo>
                <a:cubicBezTo>
                  <a:pt x="1751" y="3657"/>
                  <a:pt x="1751" y="3657"/>
                  <a:pt x="1751" y="3657"/>
                </a:cubicBezTo>
                <a:cubicBezTo>
                  <a:pt x="1751" y="3714"/>
                  <a:pt x="1751" y="3714"/>
                  <a:pt x="1751" y="3714"/>
                </a:cubicBezTo>
                <a:cubicBezTo>
                  <a:pt x="1751" y="3829"/>
                  <a:pt x="1751" y="3829"/>
                  <a:pt x="1751" y="3829"/>
                </a:cubicBezTo>
                <a:cubicBezTo>
                  <a:pt x="1751" y="4171"/>
                  <a:pt x="1829" y="4457"/>
                  <a:pt x="1985" y="4686"/>
                </a:cubicBezTo>
                <a:cubicBezTo>
                  <a:pt x="2141" y="4971"/>
                  <a:pt x="2374" y="5086"/>
                  <a:pt x="2608" y="5086"/>
                </a:cubicBezTo>
                <a:cubicBezTo>
                  <a:pt x="19031" y="5086"/>
                  <a:pt x="19031" y="5086"/>
                  <a:pt x="19031" y="5086"/>
                </a:cubicBezTo>
                <a:cubicBezTo>
                  <a:pt x="19265" y="5086"/>
                  <a:pt x="19459" y="4971"/>
                  <a:pt x="19615" y="4686"/>
                </a:cubicBezTo>
                <a:cubicBezTo>
                  <a:pt x="19810" y="4457"/>
                  <a:pt x="19888" y="4171"/>
                  <a:pt x="19888" y="3829"/>
                </a:cubicBezTo>
                <a:cubicBezTo>
                  <a:pt x="19888" y="3714"/>
                  <a:pt x="19888" y="3714"/>
                  <a:pt x="19888" y="3714"/>
                </a:cubicBezTo>
                <a:lnTo>
                  <a:pt x="19888" y="3657"/>
                </a:lnTo>
                <a:close/>
                <a:moveTo>
                  <a:pt x="17397" y="18914"/>
                </a:moveTo>
                <a:cubicBezTo>
                  <a:pt x="18876" y="6343"/>
                  <a:pt x="18876" y="6343"/>
                  <a:pt x="18876" y="6343"/>
                </a:cubicBezTo>
                <a:cubicBezTo>
                  <a:pt x="2763" y="6343"/>
                  <a:pt x="2763" y="6343"/>
                  <a:pt x="2763" y="6343"/>
                </a:cubicBezTo>
                <a:cubicBezTo>
                  <a:pt x="4203" y="18971"/>
                  <a:pt x="4203" y="18971"/>
                  <a:pt x="4203" y="18971"/>
                </a:cubicBezTo>
                <a:cubicBezTo>
                  <a:pt x="4242" y="19143"/>
                  <a:pt x="4320" y="19371"/>
                  <a:pt x="4437" y="19771"/>
                </a:cubicBezTo>
                <a:cubicBezTo>
                  <a:pt x="4515" y="20114"/>
                  <a:pt x="4709" y="20343"/>
                  <a:pt x="5021" y="20343"/>
                </a:cubicBezTo>
                <a:cubicBezTo>
                  <a:pt x="16579" y="20343"/>
                  <a:pt x="16579" y="20343"/>
                  <a:pt x="16579" y="20343"/>
                </a:cubicBezTo>
                <a:cubicBezTo>
                  <a:pt x="16852" y="20343"/>
                  <a:pt x="17046" y="20171"/>
                  <a:pt x="17163" y="19829"/>
                </a:cubicBezTo>
                <a:cubicBezTo>
                  <a:pt x="17280" y="19543"/>
                  <a:pt x="17358" y="19200"/>
                  <a:pt x="17397" y="18914"/>
                </a:cubicBezTo>
                <a:close/>
                <a:moveTo>
                  <a:pt x="11403" y="13314"/>
                </a:moveTo>
                <a:cubicBezTo>
                  <a:pt x="14050" y="17143"/>
                  <a:pt x="14050" y="17143"/>
                  <a:pt x="14050" y="17143"/>
                </a:cubicBezTo>
                <a:cubicBezTo>
                  <a:pt x="13388" y="18000"/>
                  <a:pt x="13388" y="18000"/>
                  <a:pt x="13388" y="18000"/>
                </a:cubicBezTo>
                <a:cubicBezTo>
                  <a:pt x="10819" y="14229"/>
                  <a:pt x="10819" y="14229"/>
                  <a:pt x="10819" y="14229"/>
                </a:cubicBezTo>
                <a:cubicBezTo>
                  <a:pt x="8212" y="18000"/>
                  <a:pt x="8212" y="18000"/>
                  <a:pt x="8212" y="18000"/>
                </a:cubicBezTo>
                <a:cubicBezTo>
                  <a:pt x="7550" y="17143"/>
                  <a:pt x="7550" y="17143"/>
                  <a:pt x="7550" y="17143"/>
                </a:cubicBezTo>
                <a:cubicBezTo>
                  <a:pt x="10197" y="13314"/>
                  <a:pt x="10197" y="13314"/>
                  <a:pt x="10197" y="13314"/>
                </a:cubicBezTo>
                <a:cubicBezTo>
                  <a:pt x="7628" y="9543"/>
                  <a:pt x="7628" y="9543"/>
                  <a:pt x="7628" y="9543"/>
                </a:cubicBezTo>
                <a:cubicBezTo>
                  <a:pt x="8212" y="8629"/>
                  <a:pt x="8212" y="8629"/>
                  <a:pt x="8212" y="8629"/>
                </a:cubicBezTo>
                <a:cubicBezTo>
                  <a:pt x="10819" y="12457"/>
                  <a:pt x="10819" y="12457"/>
                  <a:pt x="10819" y="12457"/>
                </a:cubicBezTo>
                <a:cubicBezTo>
                  <a:pt x="13388" y="8629"/>
                  <a:pt x="13388" y="8629"/>
                  <a:pt x="13388" y="8629"/>
                </a:cubicBezTo>
                <a:cubicBezTo>
                  <a:pt x="14011" y="9543"/>
                  <a:pt x="14011" y="9543"/>
                  <a:pt x="14011" y="9543"/>
                </a:cubicBezTo>
                <a:lnTo>
                  <a:pt x="11403" y="13314"/>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9" name="Shape 3825">
            <a:extLst>
              <a:ext uri="{FF2B5EF4-FFF2-40B4-BE49-F238E27FC236}">
                <a16:creationId xmlns:a16="http://schemas.microsoft.com/office/drawing/2014/main" id="{9FBFEACE-EFA8-4C13-9F40-A47088EAFB63}"/>
              </a:ext>
            </a:extLst>
          </p:cNvPr>
          <p:cNvSpPr/>
          <p:nvPr/>
        </p:nvSpPr>
        <p:spPr>
          <a:xfrm>
            <a:off x="19845110" y="6236853"/>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1715" y="15986"/>
                </a:moveTo>
                <a:cubicBezTo>
                  <a:pt x="12649" y="15986"/>
                  <a:pt x="12649" y="15986"/>
                  <a:pt x="12649" y="15986"/>
                </a:cubicBezTo>
                <a:cubicBezTo>
                  <a:pt x="12649" y="16843"/>
                  <a:pt x="12649" y="16843"/>
                  <a:pt x="12649" y="16843"/>
                </a:cubicBezTo>
                <a:cubicBezTo>
                  <a:pt x="9146" y="16843"/>
                  <a:pt x="9146" y="16843"/>
                  <a:pt x="9146" y="16843"/>
                </a:cubicBezTo>
                <a:cubicBezTo>
                  <a:pt x="9146" y="15986"/>
                  <a:pt x="9146" y="15986"/>
                  <a:pt x="9146" y="15986"/>
                </a:cubicBezTo>
                <a:cubicBezTo>
                  <a:pt x="10002" y="15986"/>
                  <a:pt x="10002" y="15986"/>
                  <a:pt x="10002" y="15986"/>
                </a:cubicBezTo>
                <a:cubicBezTo>
                  <a:pt x="10002" y="8617"/>
                  <a:pt x="10002" y="8617"/>
                  <a:pt x="10002" y="8617"/>
                </a:cubicBezTo>
                <a:cubicBezTo>
                  <a:pt x="9146" y="8617"/>
                  <a:pt x="9146" y="8617"/>
                  <a:pt x="9146" y="8617"/>
                </a:cubicBezTo>
                <a:cubicBezTo>
                  <a:pt x="9146" y="7759"/>
                  <a:pt x="9146" y="7759"/>
                  <a:pt x="9146" y="7759"/>
                </a:cubicBezTo>
                <a:cubicBezTo>
                  <a:pt x="11715" y="7759"/>
                  <a:pt x="11715" y="7759"/>
                  <a:pt x="11715" y="7759"/>
                </a:cubicBezTo>
                <a:cubicBezTo>
                  <a:pt x="11715" y="8617"/>
                  <a:pt x="11715" y="8617"/>
                  <a:pt x="11715" y="8617"/>
                </a:cubicBezTo>
                <a:lnTo>
                  <a:pt x="11715" y="15986"/>
                </a:lnTo>
                <a:close/>
                <a:moveTo>
                  <a:pt x="10858" y="6823"/>
                </a:moveTo>
                <a:cubicBezTo>
                  <a:pt x="10703" y="6823"/>
                  <a:pt x="10508" y="6823"/>
                  <a:pt x="10352" y="6745"/>
                </a:cubicBezTo>
                <a:cubicBezTo>
                  <a:pt x="10197" y="6667"/>
                  <a:pt x="10041" y="6589"/>
                  <a:pt x="9963" y="6472"/>
                </a:cubicBezTo>
                <a:cubicBezTo>
                  <a:pt x="9808" y="6394"/>
                  <a:pt x="9691" y="6238"/>
                  <a:pt x="9652" y="6082"/>
                </a:cubicBezTo>
                <a:cubicBezTo>
                  <a:pt x="9574" y="5926"/>
                  <a:pt x="9535" y="5731"/>
                  <a:pt x="9535" y="5575"/>
                </a:cubicBezTo>
                <a:cubicBezTo>
                  <a:pt x="9535" y="5419"/>
                  <a:pt x="9574" y="5225"/>
                  <a:pt x="9652" y="5069"/>
                </a:cubicBezTo>
                <a:cubicBezTo>
                  <a:pt x="9691" y="4913"/>
                  <a:pt x="9808" y="4757"/>
                  <a:pt x="9963" y="4640"/>
                </a:cubicBezTo>
                <a:cubicBezTo>
                  <a:pt x="10041" y="4523"/>
                  <a:pt x="10197" y="4406"/>
                  <a:pt x="10352" y="4367"/>
                </a:cubicBezTo>
                <a:cubicBezTo>
                  <a:pt x="10508" y="4289"/>
                  <a:pt x="10703" y="4250"/>
                  <a:pt x="10858" y="4250"/>
                </a:cubicBezTo>
                <a:cubicBezTo>
                  <a:pt x="11014" y="4250"/>
                  <a:pt x="11209" y="4289"/>
                  <a:pt x="11364" y="4367"/>
                </a:cubicBezTo>
                <a:cubicBezTo>
                  <a:pt x="11520" y="4406"/>
                  <a:pt x="11676" y="4523"/>
                  <a:pt x="11754" y="4640"/>
                </a:cubicBezTo>
                <a:cubicBezTo>
                  <a:pt x="11909" y="4757"/>
                  <a:pt x="11987" y="4913"/>
                  <a:pt x="12065" y="5069"/>
                </a:cubicBezTo>
                <a:cubicBezTo>
                  <a:pt x="12143" y="5225"/>
                  <a:pt x="12182" y="5419"/>
                  <a:pt x="12182" y="5575"/>
                </a:cubicBezTo>
                <a:cubicBezTo>
                  <a:pt x="12182" y="5731"/>
                  <a:pt x="12143" y="5926"/>
                  <a:pt x="12065" y="6082"/>
                </a:cubicBezTo>
                <a:cubicBezTo>
                  <a:pt x="11987" y="6238"/>
                  <a:pt x="11909" y="6394"/>
                  <a:pt x="11754" y="6472"/>
                </a:cubicBezTo>
                <a:cubicBezTo>
                  <a:pt x="11676" y="6589"/>
                  <a:pt x="11520" y="6667"/>
                  <a:pt x="11364" y="6745"/>
                </a:cubicBezTo>
                <a:cubicBezTo>
                  <a:pt x="11209" y="6823"/>
                  <a:pt x="11014" y="6823"/>
                  <a:pt x="10858" y="6823"/>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0" name="Shape 3826">
            <a:extLst>
              <a:ext uri="{FF2B5EF4-FFF2-40B4-BE49-F238E27FC236}">
                <a16:creationId xmlns:a16="http://schemas.microsoft.com/office/drawing/2014/main" id="{6757EC43-8499-430D-AAA2-E5E7FA8C65F9}"/>
              </a:ext>
            </a:extLst>
          </p:cNvPr>
          <p:cNvSpPr/>
          <p:nvPr/>
        </p:nvSpPr>
        <p:spPr>
          <a:xfrm>
            <a:off x="21709260" y="6235068"/>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10800"/>
                </a:lnTo>
                <a:lnTo>
                  <a:pt x="21091" y="11411"/>
                </a:lnTo>
                <a:lnTo>
                  <a:pt x="10800" y="1223"/>
                </a:lnTo>
                <a:lnTo>
                  <a:pt x="611" y="11411"/>
                </a:lnTo>
                <a:lnTo>
                  <a:pt x="0" y="10800"/>
                </a:lnTo>
                <a:lnTo>
                  <a:pt x="2955" y="7743"/>
                </a:lnTo>
                <a:lnTo>
                  <a:pt x="2955" y="2547"/>
                </a:lnTo>
                <a:lnTo>
                  <a:pt x="6521" y="2547"/>
                </a:lnTo>
                <a:lnTo>
                  <a:pt x="6521" y="4279"/>
                </a:lnTo>
                <a:lnTo>
                  <a:pt x="10800" y="0"/>
                </a:lnTo>
                <a:close/>
                <a:moveTo>
                  <a:pt x="2955" y="11309"/>
                </a:moveTo>
                <a:lnTo>
                  <a:pt x="10800" y="3464"/>
                </a:lnTo>
                <a:lnTo>
                  <a:pt x="18645" y="11309"/>
                </a:lnTo>
                <a:lnTo>
                  <a:pt x="18645" y="21600"/>
                </a:lnTo>
                <a:lnTo>
                  <a:pt x="12532" y="21600"/>
                </a:lnTo>
                <a:lnTo>
                  <a:pt x="12532" y="15589"/>
                </a:lnTo>
                <a:lnTo>
                  <a:pt x="9068" y="15589"/>
                </a:lnTo>
                <a:lnTo>
                  <a:pt x="9068" y="21600"/>
                </a:lnTo>
                <a:lnTo>
                  <a:pt x="2955" y="21600"/>
                </a:lnTo>
                <a:lnTo>
                  <a:pt x="2955" y="11309"/>
                </a:lnTo>
                <a:close/>
                <a:moveTo>
                  <a:pt x="3974" y="3464"/>
                </a:moveTo>
                <a:lnTo>
                  <a:pt x="3974" y="6928"/>
                </a:lnTo>
                <a:lnTo>
                  <a:pt x="5604" y="5196"/>
                </a:lnTo>
                <a:lnTo>
                  <a:pt x="5604" y="3464"/>
                </a:lnTo>
                <a:lnTo>
                  <a:pt x="3974" y="3464"/>
                </a:lnTo>
                <a:close/>
                <a:moveTo>
                  <a:pt x="17728" y="20683"/>
                </a:moveTo>
                <a:lnTo>
                  <a:pt x="17728" y="11615"/>
                </a:lnTo>
                <a:lnTo>
                  <a:pt x="10800" y="4687"/>
                </a:lnTo>
                <a:lnTo>
                  <a:pt x="3974" y="11615"/>
                </a:lnTo>
                <a:lnTo>
                  <a:pt x="3974" y="20683"/>
                </a:lnTo>
                <a:lnTo>
                  <a:pt x="8253" y="20683"/>
                </a:lnTo>
                <a:lnTo>
                  <a:pt x="8253" y="14672"/>
                </a:lnTo>
                <a:lnTo>
                  <a:pt x="13347" y="14672"/>
                </a:lnTo>
                <a:lnTo>
                  <a:pt x="13347" y="20683"/>
                </a:lnTo>
                <a:lnTo>
                  <a:pt x="17728" y="2068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1" name="Shape 3827">
            <a:extLst>
              <a:ext uri="{FF2B5EF4-FFF2-40B4-BE49-F238E27FC236}">
                <a16:creationId xmlns:a16="http://schemas.microsoft.com/office/drawing/2014/main" id="{3692AFE6-9111-43EA-9053-771478DFD838}"/>
              </a:ext>
            </a:extLst>
          </p:cNvPr>
          <p:cNvSpPr/>
          <p:nvPr/>
        </p:nvSpPr>
        <p:spPr>
          <a:xfrm>
            <a:off x="23585910" y="6249356"/>
            <a:ext cx="732252"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416"/>
                  <a:pt x="17434" y="2184"/>
                  <a:pt x="18404" y="3155"/>
                </a:cubicBezTo>
                <a:cubicBezTo>
                  <a:pt x="19416" y="4126"/>
                  <a:pt x="20184" y="5299"/>
                  <a:pt x="20751" y="6593"/>
                </a:cubicBezTo>
                <a:cubicBezTo>
                  <a:pt x="21317" y="7928"/>
                  <a:pt x="21600" y="9344"/>
                  <a:pt x="21600" y="10800"/>
                </a:cubicBezTo>
                <a:cubicBezTo>
                  <a:pt x="21600" y="12256"/>
                  <a:pt x="21317" y="13672"/>
                  <a:pt x="20751" y="14966"/>
                </a:cubicBezTo>
                <a:cubicBezTo>
                  <a:pt x="20184" y="16301"/>
                  <a:pt x="19416" y="17434"/>
                  <a:pt x="18404" y="18445"/>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45"/>
                </a:cubicBezTo>
                <a:cubicBezTo>
                  <a:pt x="2184" y="17434"/>
                  <a:pt x="1375" y="16301"/>
                  <a:pt x="849" y="14966"/>
                </a:cubicBezTo>
                <a:cubicBezTo>
                  <a:pt x="283" y="13672"/>
                  <a:pt x="0" y="12256"/>
                  <a:pt x="0" y="10800"/>
                </a:cubicBezTo>
                <a:cubicBezTo>
                  <a:pt x="0" y="9344"/>
                  <a:pt x="283" y="7928"/>
                  <a:pt x="849" y="6593"/>
                </a:cubicBezTo>
                <a:cubicBezTo>
                  <a:pt x="1375" y="5299"/>
                  <a:pt x="2184" y="4126"/>
                  <a:pt x="3155" y="3155"/>
                </a:cubicBezTo>
                <a:cubicBezTo>
                  <a:pt x="4126" y="2184"/>
                  <a:pt x="5299" y="1416"/>
                  <a:pt x="6593" y="849"/>
                </a:cubicBezTo>
                <a:cubicBezTo>
                  <a:pt x="7928" y="283"/>
                  <a:pt x="9303" y="0"/>
                  <a:pt x="10800" y="0"/>
                </a:cubicBezTo>
                <a:close/>
                <a:moveTo>
                  <a:pt x="1982" y="6270"/>
                </a:moveTo>
                <a:cubicBezTo>
                  <a:pt x="1820" y="6634"/>
                  <a:pt x="1658" y="6957"/>
                  <a:pt x="1537" y="7321"/>
                </a:cubicBezTo>
                <a:cubicBezTo>
                  <a:pt x="1375" y="7685"/>
                  <a:pt x="1254" y="8049"/>
                  <a:pt x="1213" y="8413"/>
                </a:cubicBezTo>
                <a:cubicBezTo>
                  <a:pt x="1092" y="8818"/>
                  <a:pt x="1011" y="9182"/>
                  <a:pt x="971" y="9587"/>
                </a:cubicBezTo>
                <a:cubicBezTo>
                  <a:pt x="930" y="9991"/>
                  <a:pt x="890" y="10396"/>
                  <a:pt x="890" y="10800"/>
                </a:cubicBezTo>
                <a:cubicBezTo>
                  <a:pt x="890" y="11204"/>
                  <a:pt x="930" y="11569"/>
                  <a:pt x="971" y="11973"/>
                </a:cubicBezTo>
                <a:cubicBezTo>
                  <a:pt x="1011" y="12378"/>
                  <a:pt x="1092" y="12782"/>
                  <a:pt x="1213" y="13106"/>
                </a:cubicBezTo>
                <a:cubicBezTo>
                  <a:pt x="1254" y="13510"/>
                  <a:pt x="1375" y="13874"/>
                  <a:pt x="1537" y="14238"/>
                </a:cubicBezTo>
                <a:cubicBezTo>
                  <a:pt x="1658" y="14562"/>
                  <a:pt x="1820" y="14926"/>
                  <a:pt x="1982" y="15290"/>
                </a:cubicBezTo>
                <a:cubicBezTo>
                  <a:pt x="5380" y="13025"/>
                  <a:pt x="5380" y="13025"/>
                  <a:pt x="5380" y="13025"/>
                </a:cubicBezTo>
                <a:cubicBezTo>
                  <a:pt x="5299" y="12822"/>
                  <a:pt x="5218" y="12661"/>
                  <a:pt x="5178" y="12499"/>
                </a:cubicBezTo>
                <a:cubicBezTo>
                  <a:pt x="5137" y="12297"/>
                  <a:pt x="5097" y="12135"/>
                  <a:pt x="5056" y="11892"/>
                </a:cubicBezTo>
                <a:cubicBezTo>
                  <a:pt x="5016" y="11730"/>
                  <a:pt x="4975" y="11569"/>
                  <a:pt x="4975" y="11366"/>
                </a:cubicBezTo>
                <a:cubicBezTo>
                  <a:pt x="4935" y="11204"/>
                  <a:pt x="4935" y="11002"/>
                  <a:pt x="4935" y="10800"/>
                </a:cubicBezTo>
                <a:cubicBezTo>
                  <a:pt x="4935" y="10598"/>
                  <a:pt x="4935" y="10396"/>
                  <a:pt x="4975" y="10193"/>
                </a:cubicBezTo>
                <a:cubicBezTo>
                  <a:pt x="4975" y="9991"/>
                  <a:pt x="5016" y="9829"/>
                  <a:pt x="5056" y="9627"/>
                </a:cubicBezTo>
                <a:cubicBezTo>
                  <a:pt x="5097" y="9465"/>
                  <a:pt x="5137" y="9263"/>
                  <a:pt x="5218" y="9101"/>
                </a:cubicBezTo>
                <a:cubicBezTo>
                  <a:pt x="5258" y="8899"/>
                  <a:pt x="5339" y="8697"/>
                  <a:pt x="5420" y="8535"/>
                </a:cubicBezTo>
                <a:lnTo>
                  <a:pt x="1982" y="6270"/>
                </a:lnTo>
                <a:close/>
                <a:moveTo>
                  <a:pt x="2427" y="16058"/>
                </a:moveTo>
                <a:cubicBezTo>
                  <a:pt x="2629" y="16382"/>
                  <a:pt x="2831" y="16665"/>
                  <a:pt x="3074" y="16948"/>
                </a:cubicBezTo>
                <a:cubicBezTo>
                  <a:pt x="3317" y="17231"/>
                  <a:pt x="3519" y="17515"/>
                  <a:pt x="3762" y="17757"/>
                </a:cubicBezTo>
                <a:cubicBezTo>
                  <a:pt x="4045" y="18040"/>
                  <a:pt x="4288" y="18283"/>
                  <a:pt x="4611" y="18526"/>
                </a:cubicBezTo>
                <a:cubicBezTo>
                  <a:pt x="4894" y="18728"/>
                  <a:pt x="5218" y="18930"/>
                  <a:pt x="5501" y="19133"/>
                </a:cubicBezTo>
                <a:cubicBezTo>
                  <a:pt x="7726" y="15816"/>
                  <a:pt x="7726" y="15816"/>
                  <a:pt x="7726" y="15816"/>
                </a:cubicBezTo>
                <a:cubicBezTo>
                  <a:pt x="7564" y="15654"/>
                  <a:pt x="7362" y="15533"/>
                  <a:pt x="7160" y="15371"/>
                </a:cubicBezTo>
                <a:cubicBezTo>
                  <a:pt x="6998" y="15249"/>
                  <a:pt x="6796" y="15088"/>
                  <a:pt x="6634" y="14926"/>
                </a:cubicBezTo>
                <a:cubicBezTo>
                  <a:pt x="6472" y="14724"/>
                  <a:pt x="6351" y="14562"/>
                  <a:pt x="6189" y="14400"/>
                </a:cubicBezTo>
                <a:cubicBezTo>
                  <a:pt x="6027" y="14198"/>
                  <a:pt x="5906" y="13996"/>
                  <a:pt x="5784" y="13793"/>
                </a:cubicBezTo>
                <a:lnTo>
                  <a:pt x="2427" y="16058"/>
                </a:lnTo>
                <a:close/>
                <a:moveTo>
                  <a:pt x="5501" y="2427"/>
                </a:moveTo>
                <a:cubicBezTo>
                  <a:pt x="5218" y="2629"/>
                  <a:pt x="4894" y="2872"/>
                  <a:pt x="4611" y="3074"/>
                </a:cubicBezTo>
                <a:cubicBezTo>
                  <a:pt x="4328" y="3317"/>
                  <a:pt x="4085" y="3560"/>
                  <a:pt x="3843" y="3802"/>
                </a:cubicBezTo>
                <a:cubicBezTo>
                  <a:pt x="3560" y="4045"/>
                  <a:pt x="3317" y="4328"/>
                  <a:pt x="3074" y="4611"/>
                </a:cubicBezTo>
                <a:cubicBezTo>
                  <a:pt x="2831" y="4894"/>
                  <a:pt x="2629" y="5218"/>
                  <a:pt x="2467" y="5461"/>
                </a:cubicBezTo>
                <a:cubicBezTo>
                  <a:pt x="5825" y="7726"/>
                  <a:pt x="5825" y="7726"/>
                  <a:pt x="5825" y="7726"/>
                </a:cubicBezTo>
                <a:cubicBezTo>
                  <a:pt x="5946" y="7524"/>
                  <a:pt x="6067" y="7321"/>
                  <a:pt x="6189" y="7160"/>
                </a:cubicBezTo>
                <a:cubicBezTo>
                  <a:pt x="6351" y="6998"/>
                  <a:pt x="6512" y="6796"/>
                  <a:pt x="6674" y="6634"/>
                </a:cubicBezTo>
                <a:cubicBezTo>
                  <a:pt x="6836" y="6512"/>
                  <a:pt x="7038" y="6351"/>
                  <a:pt x="7200" y="6229"/>
                </a:cubicBezTo>
                <a:cubicBezTo>
                  <a:pt x="7362" y="6067"/>
                  <a:pt x="7564" y="5946"/>
                  <a:pt x="7766" y="5784"/>
                </a:cubicBezTo>
                <a:lnTo>
                  <a:pt x="5501" y="2427"/>
                </a:lnTo>
                <a:close/>
                <a:moveTo>
                  <a:pt x="10800" y="15735"/>
                </a:moveTo>
                <a:cubicBezTo>
                  <a:pt x="11447" y="15735"/>
                  <a:pt x="12094" y="15613"/>
                  <a:pt x="12701" y="15371"/>
                </a:cubicBezTo>
                <a:cubicBezTo>
                  <a:pt x="13308" y="15088"/>
                  <a:pt x="13834" y="14724"/>
                  <a:pt x="14279" y="14279"/>
                </a:cubicBezTo>
                <a:cubicBezTo>
                  <a:pt x="14724" y="13834"/>
                  <a:pt x="15088" y="13348"/>
                  <a:pt x="15330" y="12742"/>
                </a:cubicBezTo>
                <a:cubicBezTo>
                  <a:pt x="15613" y="12094"/>
                  <a:pt x="15735" y="11447"/>
                  <a:pt x="15735" y="10800"/>
                </a:cubicBezTo>
                <a:cubicBezTo>
                  <a:pt x="15735" y="10112"/>
                  <a:pt x="15613" y="9506"/>
                  <a:pt x="15330" y="8858"/>
                </a:cubicBezTo>
                <a:cubicBezTo>
                  <a:pt x="15088" y="8252"/>
                  <a:pt x="14724" y="7726"/>
                  <a:pt x="14279" y="7321"/>
                </a:cubicBezTo>
                <a:cubicBezTo>
                  <a:pt x="13834" y="6876"/>
                  <a:pt x="13308" y="6512"/>
                  <a:pt x="12701" y="6229"/>
                </a:cubicBezTo>
                <a:cubicBezTo>
                  <a:pt x="12094" y="5987"/>
                  <a:pt x="11447" y="5865"/>
                  <a:pt x="10800" y="5865"/>
                </a:cubicBezTo>
                <a:cubicBezTo>
                  <a:pt x="10112" y="5865"/>
                  <a:pt x="9465" y="5987"/>
                  <a:pt x="8858" y="6229"/>
                </a:cubicBezTo>
                <a:cubicBezTo>
                  <a:pt x="8252" y="6512"/>
                  <a:pt x="7726" y="6876"/>
                  <a:pt x="7321" y="7321"/>
                </a:cubicBezTo>
                <a:cubicBezTo>
                  <a:pt x="6836" y="7726"/>
                  <a:pt x="6512" y="8252"/>
                  <a:pt x="6229" y="8858"/>
                </a:cubicBezTo>
                <a:cubicBezTo>
                  <a:pt x="5987" y="9506"/>
                  <a:pt x="5825" y="10112"/>
                  <a:pt x="5825" y="10800"/>
                </a:cubicBezTo>
                <a:cubicBezTo>
                  <a:pt x="5825" y="11447"/>
                  <a:pt x="5987" y="12094"/>
                  <a:pt x="6229" y="12742"/>
                </a:cubicBezTo>
                <a:cubicBezTo>
                  <a:pt x="6512" y="13348"/>
                  <a:pt x="6836" y="13834"/>
                  <a:pt x="7321" y="14279"/>
                </a:cubicBezTo>
                <a:cubicBezTo>
                  <a:pt x="7726" y="14724"/>
                  <a:pt x="8252" y="15088"/>
                  <a:pt x="8858" y="15371"/>
                </a:cubicBezTo>
                <a:cubicBezTo>
                  <a:pt x="9465" y="15613"/>
                  <a:pt x="10112" y="15735"/>
                  <a:pt x="10800" y="15735"/>
                </a:cubicBezTo>
                <a:close/>
                <a:moveTo>
                  <a:pt x="6270" y="19578"/>
                </a:moveTo>
                <a:cubicBezTo>
                  <a:pt x="6593" y="19780"/>
                  <a:pt x="6957" y="19942"/>
                  <a:pt x="7321" y="20063"/>
                </a:cubicBezTo>
                <a:cubicBezTo>
                  <a:pt x="7685" y="20225"/>
                  <a:pt x="8049" y="20306"/>
                  <a:pt x="8413" y="20387"/>
                </a:cubicBezTo>
                <a:cubicBezTo>
                  <a:pt x="8818" y="20508"/>
                  <a:pt x="9182" y="20589"/>
                  <a:pt x="9587" y="20629"/>
                </a:cubicBezTo>
                <a:cubicBezTo>
                  <a:pt x="9951" y="20670"/>
                  <a:pt x="10355" y="20710"/>
                  <a:pt x="10800" y="20710"/>
                </a:cubicBezTo>
                <a:cubicBezTo>
                  <a:pt x="11204" y="20710"/>
                  <a:pt x="11609" y="20670"/>
                  <a:pt x="12013" y="20629"/>
                </a:cubicBezTo>
                <a:cubicBezTo>
                  <a:pt x="12378" y="20589"/>
                  <a:pt x="12782" y="20508"/>
                  <a:pt x="13146" y="20387"/>
                </a:cubicBezTo>
                <a:cubicBezTo>
                  <a:pt x="13510" y="20306"/>
                  <a:pt x="13874" y="20225"/>
                  <a:pt x="14238" y="20063"/>
                </a:cubicBezTo>
                <a:cubicBezTo>
                  <a:pt x="14602" y="19942"/>
                  <a:pt x="14966" y="19780"/>
                  <a:pt x="15330" y="19578"/>
                </a:cubicBezTo>
                <a:cubicBezTo>
                  <a:pt x="13065" y="16180"/>
                  <a:pt x="13065" y="16180"/>
                  <a:pt x="13065" y="16180"/>
                </a:cubicBezTo>
                <a:cubicBezTo>
                  <a:pt x="12863" y="16261"/>
                  <a:pt x="12701" y="16301"/>
                  <a:pt x="12499" y="16382"/>
                </a:cubicBezTo>
                <a:cubicBezTo>
                  <a:pt x="12297" y="16463"/>
                  <a:pt x="12135" y="16503"/>
                  <a:pt x="11933" y="16544"/>
                </a:cubicBezTo>
                <a:cubicBezTo>
                  <a:pt x="11771" y="16584"/>
                  <a:pt x="11569" y="16584"/>
                  <a:pt x="11407" y="16625"/>
                </a:cubicBezTo>
                <a:cubicBezTo>
                  <a:pt x="11204" y="16625"/>
                  <a:pt x="11002" y="16665"/>
                  <a:pt x="10800" y="16665"/>
                </a:cubicBezTo>
                <a:cubicBezTo>
                  <a:pt x="10557" y="16665"/>
                  <a:pt x="10355" y="16625"/>
                  <a:pt x="10193" y="16625"/>
                </a:cubicBezTo>
                <a:cubicBezTo>
                  <a:pt x="9991" y="16584"/>
                  <a:pt x="9789" y="16584"/>
                  <a:pt x="9627" y="16544"/>
                </a:cubicBezTo>
                <a:cubicBezTo>
                  <a:pt x="9465" y="16503"/>
                  <a:pt x="9263" y="16463"/>
                  <a:pt x="9061" y="16382"/>
                </a:cubicBezTo>
                <a:cubicBezTo>
                  <a:pt x="8899" y="16301"/>
                  <a:pt x="8697" y="16261"/>
                  <a:pt x="8575" y="16180"/>
                </a:cubicBezTo>
                <a:lnTo>
                  <a:pt x="6270" y="19578"/>
                </a:lnTo>
                <a:close/>
                <a:moveTo>
                  <a:pt x="15249" y="2022"/>
                </a:moveTo>
                <a:cubicBezTo>
                  <a:pt x="14926" y="1820"/>
                  <a:pt x="14562" y="1658"/>
                  <a:pt x="14198" y="1537"/>
                </a:cubicBezTo>
                <a:cubicBezTo>
                  <a:pt x="13874" y="1375"/>
                  <a:pt x="13510" y="1294"/>
                  <a:pt x="13106" y="1213"/>
                </a:cubicBezTo>
                <a:cubicBezTo>
                  <a:pt x="12742" y="1092"/>
                  <a:pt x="12378" y="1011"/>
                  <a:pt x="11973" y="971"/>
                </a:cubicBezTo>
                <a:cubicBezTo>
                  <a:pt x="11569" y="930"/>
                  <a:pt x="11164" y="890"/>
                  <a:pt x="10800" y="890"/>
                </a:cubicBezTo>
                <a:cubicBezTo>
                  <a:pt x="10396" y="890"/>
                  <a:pt x="9991" y="930"/>
                  <a:pt x="9587" y="971"/>
                </a:cubicBezTo>
                <a:cubicBezTo>
                  <a:pt x="9182" y="1011"/>
                  <a:pt x="8818" y="1092"/>
                  <a:pt x="8454" y="1213"/>
                </a:cubicBezTo>
                <a:cubicBezTo>
                  <a:pt x="8090" y="1294"/>
                  <a:pt x="7726" y="1375"/>
                  <a:pt x="7362" y="1537"/>
                </a:cubicBezTo>
                <a:cubicBezTo>
                  <a:pt x="6998" y="1658"/>
                  <a:pt x="6674" y="1820"/>
                  <a:pt x="6310" y="2022"/>
                </a:cubicBezTo>
                <a:cubicBezTo>
                  <a:pt x="8575" y="5380"/>
                  <a:pt x="8575" y="5380"/>
                  <a:pt x="8575" y="5380"/>
                </a:cubicBezTo>
                <a:cubicBezTo>
                  <a:pt x="8737" y="5299"/>
                  <a:pt x="8939" y="5258"/>
                  <a:pt x="9101" y="5178"/>
                </a:cubicBezTo>
                <a:cubicBezTo>
                  <a:pt x="9263" y="5137"/>
                  <a:pt x="9465" y="5097"/>
                  <a:pt x="9627" y="5056"/>
                </a:cubicBezTo>
                <a:cubicBezTo>
                  <a:pt x="9829" y="5016"/>
                  <a:pt x="10031" y="5016"/>
                  <a:pt x="10193" y="4975"/>
                </a:cubicBezTo>
                <a:cubicBezTo>
                  <a:pt x="10396" y="4975"/>
                  <a:pt x="10557" y="4935"/>
                  <a:pt x="10800" y="4935"/>
                </a:cubicBezTo>
                <a:cubicBezTo>
                  <a:pt x="11002" y="4935"/>
                  <a:pt x="11204" y="4975"/>
                  <a:pt x="11366" y="4975"/>
                </a:cubicBezTo>
                <a:cubicBezTo>
                  <a:pt x="11528" y="5016"/>
                  <a:pt x="11730" y="5016"/>
                  <a:pt x="11933" y="5056"/>
                </a:cubicBezTo>
                <a:cubicBezTo>
                  <a:pt x="12135" y="5097"/>
                  <a:pt x="12297" y="5137"/>
                  <a:pt x="12458" y="5178"/>
                </a:cubicBezTo>
                <a:cubicBezTo>
                  <a:pt x="12661" y="5258"/>
                  <a:pt x="12822" y="5299"/>
                  <a:pt x="12984" y="5380"/>
                </a:cubicBezTo>
                <a:lnTo>
                  <a:pt x="15249" y="2022"/>
                </a:lnTo>
                <a:close/>
                <a:moveTo>
                  <a:pt x="19092" y="5461"/>
                </a:moveTo>
                <a:cubicBezTo>
                  <a:pt x="18930" y="5218"/>
                  <a:pt x="18728" y="4894"/>
                  <a:pt x="18485" y="4611"/>
                </a:cubicBezTo>
                <a:cubicBezTo>
                  <a:pt x="18283" y="4328"/>
                  <a:pt x="18000" y="4045"/>
                  <a:pt x="17757" y="3802"/>
                </a:cubicBezTo>
                <a:cubicBezTo>
                  <a:pt x="17474" y="3560"/>
                  <a:pt x="17231" y="3317"/>
                  <a:pt x="16948" y="3074"/>
                </a:cubicBezTo>
                <a:cubicBezTo>
                  <a:pt x="16665" y="2872"/>
                  <a:pt x="16382" y="2629"/>
                  <a:pt x="16058" y="2427"/>
                </a:cubicBezTo>
                <a:cubicBezTo>
                  <a:pt x="13793" y="5784"/>
                  <a:pt x="13793" y="5784"/>
                  <a:pt x="13793" y="5784"/>
                </a:cubicBezTo>
                <a:cubicBezTo>
                  <a:pt x="13996" y="5946"/>
                  <a:pt x="14198" y="6067"/>
                  <a:pt x="14360" y="6229"/>
                </a:cubicBezTo>
                <a:cubicBezTo>
                  <a:pt x="14562" y="6351"/>
                  <a:pt x="14724" y="6512"/>
                  <a:pt x="14885" y="6634"/>
                </a:cubicBezTo>
                <a:cubicBezTo>
                  <a:pt x="15088" y="6796"/>
                  <a:pt x="15209" y="6998"/>
                  <a:pt x="15371" y="7160"/>
                </a:cubicBezTo>
                <a:cubicBezTo>
                  <a:pt x="15492" y="7321"/>
                  <a:pt x="15613" y="7524"/>
                  <a:pt x="15735" y="7726"/>
                </a:cubicBezTo>
                <a:lnTo>
                  <a:pt x="19092" y="5461"/>
                </a:lnTo>
                <a:close/>
                <a:moveTo>
                  <a:pt x="16058" y="19133"/>
                </a:moveTo>
                <a:cubicBezTo>
                  <a:pt x="16382" y="18930"/>
                  <a:pt x="16665" y="18728"/>
                  <a:pt x="16989" y="18526"/>
                </a:cubicBezTo>
                <a:cubicBezTo>
                  <a:pt x="17272" y="18283"/>
                  <a:pt x="17555" y="18040"/>
                  <a:pt x="17798" y="17757"/>
                </a:cubicBezTo>
                <a:cubicBezTo>
                  <a:pt x="18040" y="17515"/>
                  <a:pt x="18283" y="17231"/>
                  <a:pt x="18485" y="16948"/>
                </a:cubicBezTo>
                <a:cubicBezTo>
                  <a:pt x="18728" y="16665"/>
                  <a:pt x="18930" y="16382"/>
                  <a:pt x="19173" y="16058"/>
                </a:cubicBezTo>
                <a:cubicBezTo>
                  <a:pt x="15775" y="13793"/>
                  <a:pt x="15775" y="13793"/>
                  <a:pt x="15775" y="13793"/>
                </a:cubicBezTo>
                <a:cubicBezTo>
                  <a:pt x="15694" y="13996"/>
                  <a:pt x="15573" y="14198"/>
                  <a:pt x="15411" y="14400"/>
                </a:cubicBezTo>
                <a:cubicBezTo>
                  <a:pt x="15249" y="14562"/>
                  <a:pt x="15088" y="14724"/>
                  <a:pt x="14966" y="14926"/>
                </a:cubicBezTo>
                <a:cubicBezTo>
                  <a:pt x="14764" y="15088"/>
                  <a:pt x="14602" y="15249"/>
                  <a:pt x="14400" y="15371"/>
                </a:cubicBezTo>
                <a:cubicBezTo>
                  <a:pt x="14198" y="15533"/>
                  <a:pt x="14036" y="15654"/>
                  <a:pt x="13834" y="15816"/>
                </a:cubicBezTo>
                <a:lnTo>
                  <a:pt x="16058" y="19133"/>
                </a:lnTo>
                <a:close/>
                <a:moveTo>
                  <a:pt x="16139" y="8535"/>
                </a:moveTo>
                <a:cubicBezTo>
                  <a:pt x="16220" y="8697"/>
                  <a:pt x="16301" y="8899"/>
                  <a:pt x="16382" y="9101"/>
                </a:cubicBezTo>
                <a:cubicBezTo>
                  <a:pt x="16422" y="9263"/>
                  <a:pt x="16503" y="9465"/>
                  <a:pt x="16544" y="9627"/>
                </a:cubicBezTo>
                <a:cubicBezTo>
                  <a:pt x="16544" y="9829"/>
                  <a:pt x="16584" y="9991"/>
                  <a:pt x="16625" y="10193"/>
                </a:cubicBezTo>
                <a:cubicBezTo>
                  <a:pt x="16625" y="10396"/>
                  <a:pt x="16625" y="10598"/>
                  <a:pt x="16625" y="10800"/>
                </a:cubicBezTo>
                <a:cubicBezTo>
                  <a:pt x="16625" y="11002"/>
                  <a:pt x="16625" y="11204"/>
                  <a:pt x="16625" y="11366"/>
                </a:cubicBezTo>
                <a:cubicBezTo>
                  <a:pt x="16584" y="11569"/>
                  <a:pt x="16544" y="11730"/>
                  <a:pt x="16544" y="11973"/>
                </a:cubicBezTo>
                <a:cubicBezTo>
                  <a:pt x="16503" y="12135"/>
                  <a:pt x="16463" y="12297"/>
                  <a:pt x="16382" y="12499"/>
                </a:cubicBezTo>
                <a:cubicBezTo>
                  <a:pt x="16342" y="12661"/>
                  <a:pt x="16301" y="12822"/>
                  <a:pt x="16220" y="13025"/>
                </a:cubicBezTo>
                <a:cubicBezTo>
                  <a:pt x="19578" y="15290"/>
                  <a:pt x="19578" y="15290"/>
                  <a:pt x="19578" y="15290"/>
                </a:cubicBezTo>
                <a:cubicBezTo>
                  <a:pt x="19739" y="14926"/>
                  <a:pt x="19901" y="14562"/>
                  <a:pt x="20063" y="14238"/>
                </a:cubicBezTo>
                <a:cubicBezTo>
                  <a:pt x="20184" y="13874"/>
                  <a:pt x="20306" y="13510"/>
                  <a:pt x="20387" y="13106"/>
                </a:cubicBezTo>
                <a:cubicBezTo>
                  <a:pt x="20467" y="12782"/>
                  <a:pt x="20548" y="12378"/>
                  <a:pt x="20629" y="11973"/>
                </a:cubicBezTo>
                <a:cubicBezTo>
                  <a:pt x="20670" y="11569"/>
                  <a:pt x="20670" y="11204"/>
                  <a:pt x="20670" y="10800"/>
                </a:cubicBezTo>
                <a:cubicBezTo>
                  <a:pt x="20670" y="10396"/>
                  <a:pt x="20670" y="9991"/>
                  <a:pt x="20629" y="9587"/>
                </a:cubicBezTo>
                <a:cubicBezTo>
                  <a:pt x="20548" y="9182"/>
                  <a:pt x="20467" y="8818"/>
                  <a:pt x="20387" y="8413"/>
                </a:cubicBezTo>
                <a:cubicBezTo>
                  <a:pt x="20306" y="8049"/>
                  <a:pt x="20184" y="7685"/>
                  <a:pt x="20063" y="7321"/>
                </a:cubicBezTo>
                <a:cubicBezTo>
                  <a:pt x="19901" y="6957"/>
                  <a:pt x="19739" y="6634"/>
                  <a:pt x="19578" y="6270"/>
                </a:cubicBezTo>
                <a:lnTo>
                  <a:pt x="16139" y="853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2" name="Shape 3828">
            <a:extLst>
              <a:ext uri="{FF2B5EF4-FFF2-40B4-BE49-F238E27FC236}">
                <a16:creationId xmlns:a16="http://schemas.microsoft.com/office/drawing/2014/main" id="{886BFF42-6B21-4916-9B26-99190213866B}"/>
              </a:ext>
            </a:extLst>
          </p:cNvPr>
          <p:cNvSpPr/>
          <p:nvPr/>
        </p:nvSpPr>
        <p:spPr>
          <a:xfrm>
            <a:off x="25437558" y="6235834"/>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0742" y="5108"/>
                </a:moveTo>
                <a:cubicBezTo>
                  <a:pt x="11209" y="5108"/>
                  <a:pt x="11598" y="5186"/>
                  <a:pt x="11987" y="5303"/>
                </a:cubicBezTo>
                <a:cubicBezTo>
                  <a:pt x="12337" y="5458"/>
                  <a:pt x="12649" y="5653"/>
                  <a:pt x="12921" y="5887"/>
                </a:cubicBezTo>
                <a:cubicBezTo>
                  <a:pt x="13194" y="6121"/>
                  <a:pt x="13427" y="6394"/>
                  <a:pt x="13583" y="6745"/>
                </a:cubicBezTo>
                <a:cubicBezTo>
                  <a:pt x="13777" y="7057"/>
                  <a:pt x="13855" y="7447"/>
                  <a:pt x="13855" y="7915"/>
                </a:cubicBezTo>
                <a:cubicBezTo>
                  <a:pt x="13855" y="8227"/>
                  <a:pt x="13816" y="8500"/>
                  <a:pt x="13738" y="8734"/>
                </a:cubicBezTo>
                <a:cubicBezTo>
                  <a:pt x="13661" y="8968"/>
                  <a:pt x="13583" y="9162"/>
                  <a:pt x="13505" y="9396"/>
                </a:cubicBezTo>
                <a:cubicBezTo>
                  <a:pt x="13349" y="9591"/>
                  <a:pt x="13232" y="9786"/>
                  <a:pt x="13077" y="9942"/>
                </a:cubicBezTo>
                <a:cubicBezTo>
                  <a:pt x="12921" y="10137"/>
                  <a:pt x="12726" y="10332"/>
                  <a:pt x="12532" y="10488"/>
                </a:cubicBezTo>
                <a:cubicBezTo>
                  <a:pt x="12221" y="10800"/>
                  <a:pt x="11987" y="11034"/>
                  <a:pt x="11831" y="11190"/>
                </a:cubicBezTo>
                <a:cubicBezTo>
                  <a:pt x="11676" y="11385"/>
                  <a:pt x="11598" y="11541"/>
                  <a:pt x="11520" y="11658"/>
                </a:cubicBezTo>
                <a:cubicBezTo>
                  <a:pt x="11442" y="11814"/>
                  <a:pt x="11403" y="12009"/>
                  <a:pt x="11403" y="12204"/>
                </a:cubicBezTo>
                <a:cubicBezTo>
                  <a:pt x="11364" y="12399"/>
                  <a:pt x="11364" y="12632"/>
                  <a:pt x="11364" y="12983"/>
                </a:cubicBezTo>
                <a:cubicBezTo>
                  <a:pt x="10352" y="12983"/>
                  <a:pt x="10352" y="12983"/>
                  <a:pt x="10352" y="12983"/>
                </a:cubicBezTo>
                <a:cubicBezTo>
                  <a:pt x="10391" y="12594"/>
                  <a:pt x="10430" y="12282"/>
                  <a:pt x="10469" y="12009"/>
                </a:cubicBezTo>
                <a:cubicBezTo>
                  <a:pt x="10547" y="11736"/>
                  <a:pt x="10586" y="11502"/>
                  <a:pt x="10703" y="11307"/>
                </a:cubicBezTo>
                <a:cubicBezTo>
                  <a:pt x="10858" y="11073"/>
                  <a:pt x="11014" y="10839"/>
                  <a:pt x="11170" y="10644"/>
                </a:cubicBezTo>
                <a:cubicBezTo>
                  <a:pt x="11364" y="10449"/>
                  <a:pt x="11637" y="10215"/>
                  <a:pt x="11909" y="9942"/>
                </a:cubicBezTo>
                <a:cubicBezTo>
                  <a:pt x="12065" y="9786"/>
                  <a:pt x="12182" y="9669"/>
                  <a:pt x="12298" y="9513"/>
                </a:cubicBezTo>
                <a:cubicBezTo>
                  <a:pt x="12415" y="9357"/>
                  <a:pt x="12532" y="9201"/>
                  <a:pt x="12649" y="9006"/>
                </a:cubicBezTo>
                <a:cubicBezTo>
                  <a:pt x="12688" y="8890"/>
                  <a:pt x="12765" y="8734"/>
                  <a:pt x="12804" y="8539"/>
                </a:cubicBezTo>
                <a:cubicBezTo>
                  <a:pt x="12843" y="8344"/>
                  <a:pt x="12882" y="8149"/>
                  <a:pt x="12882" y="7954"/>
                </a:cubicBezTo>
                <a:cubicBezTo>
                  <a:pt x="12882" y="7642"/>
                  <a:pt x="12843" y="7369"/>
                  <a:pt x="12688" y="7135"/>
                </a:cubicBezTo>
                <a:cubicBezTo>
                  <a:pt x="12571" y="6901"/>
                  <a:pt x="12415" y="6706"/>
                  <a:pt x="12221" y="6472"/>
                </a:cubicBezTo>
                <a:cubicBezTo>
                  <a:pt x="12065" y="6316"/>
                  <a:pt x="11831" y="6160"/>
                  <a:pt x="11559" y="6082"/>
                </a:cubicBezTo>
                <a:cubicBezTo>
                  <a:pt x="11286" y="5965"/>
                  <a:pt x="11014" y="5926"/>
                  <a:pt x="10703" y="5926"/>
                </a:cubicBezTo>
                <a:cubicBezTo>
                  <a:pt x="10314" y="5926"/>
                  <a:pt x="9963" y="6004"/>
                  <a:pt x="9652" y="6121"/>
                </a:cubicBezTo>
                <a:cubicBezTo>
                  <a:pt x="9341" y="6277"/>
                  <a:pt x="9068" y="6433"/>
                  <a:pt x="8874" y="6706"/>
                </a:cubicBezTo>
                <a:cubicBezTo>
                  <a:pt x="8679" y="6940"/>
                  <a:pt x="8523" y="7213"/>
                  <a:pt x="8406" y="7564"/>
                </a:cubicBezTo>
                <a:cubicBezTo>
                  <a:pt x="8329" y="7876"/>
                  <a:pt x="8290" y="8227"/>
                  <a:pt x="8290" y="8617"/>
                </a:cubicBezTo>
                <a:cubicBezTo>
                  <a:pt x="7317" y="8617"/>
                  <a:pt x="7317" y="8617"/>
                  <a:pt x="7317" y="8617"/>
                </a:cubicBezTo>
                <a:cubicBezTo>
                  <a:pt x="7356" y="8071"/>
                  <a:pt x="7434" y="7603"/>
                  <a:pt x="7589" y="7174"/>
                </a:cubicBezTo>
                <a:cubicBezTo>
                  <a:pt x="7745" y="6745"/>
                  <a:pt x="7939" y="6394"/>
                  <a:pt x="8212" y="6082"/>
                </a:cubicBezTo>
                <a:cubicBezTo>
                  <a:pt x="8523" y="5770"/>
                  <a:pt x="8874" y="5536"/>
                  <a:pt x="9302" y="5381"/>
                </a:cubicBezTo>
                <a:cubicBezTo>
                  <a:pt x="9730" y="5186"/>
                  <a:pt x="10197" y="5108"/>
                  <a:pt x="10742" y="5108"/>
                </a:cubicBezTo>
                <a:close/>
                <a:moveTo>
                  <a:pt x="10819" y="14699"/>
                </a:moveTo>
                <a:cubicBezTo>
                  <a:pt x="11053" y="14699"/>
                  <a:pt x="11248" y="14777"/>
                  <a:pt x="11403" y="14972"/>
                </a:cubicBezTo>
                <a:cubicBezTo>
                  <a:pt x="11598" y="15128"/>
                  <a:pt x="11676" y="15323"/>
                  <a:pt x="11676" y="15557"/>
                </a:cubicBezTo>
                <a:cubicBezTo>
                  <a:pt x="11676" y="15791"/>
                  <a:pt x="11598" y="16025"/>
                  <a:pt x="11403" y="16181"/>
                </a:cubicBezTo>
                <a:cubicBezTo>
                  <a:pt x="11248" y="16336"/>
                  <a:pt x="11053" y="16453"/>
                  <a:pt x="10819" y="16453"/>
                </a:cubicBezTo>
                <a:cubicBezTo>
                  <a:pt x="10586" y="16453"/>
                  <a:pt x="10352" y="16336"/>
                  <a:pt x="10197" y="16181"/>
                </a:cubicBezTo>
                <a:cubicBezTo>
                  <a:pt x="10041" y="16025"/>
                  <a:pt x="9963" y="15791"/>
                  <a:pt x="9963" y="15557"/>
                </a:cubicBezTo>
                <a:cubicBezTo>
                  <a:pt x="9963" y="15323"/>
                  <a:pt x="10041" y="15128"/>
                  <a:pt x="10197" y="14972"/>
                </a:cubicBezTo>
                <a:cubicBezTo>
                  <a:pt x="10352" y="14777"/>
                  <a:pt x="10586" y="14699"/>
                  <a:pt x="10819" y="14699"/>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3" name="Shape 3829">
            <a:extLst>
              <a:ext uri="{FF2B5EF4-FFF2-40B4-BE49-F238E27FC236}">
                <a16:creationId xmlns:a16="http://schemas.microsoft.com/office/drawing/2014/main" id="{5D16B2A7-385A-4279-BA6D-27156695329B}"/>
              </a:ext>
            </a:extLst>
          </p:cNvPr>
          <p:cNvSpPr/>
          <p:nvPr/>
        </p:nvSpPr>
        <p:spPr>
          <a:xfrm>
            <a:off x="27301708" y="6267215"/>
            <a:ext cx="757255" cy="692959"/>
          </a:xfrm>
          <a:custGeom>
            <a:avLst/>
            <a:gdLst/>
            <a:ahLst/>
            <a:cxnLst>
              <a:cxn ang="0">
                <a:pos x="wd2" y="hd2"/>
              </a:cxn>
              <a:cxn ang="5400000">
                <a:pos x="wd2" y="hd2"/>
              </a:cxn>
              <a:cxn ang="10800000">
                <a:pos x="wd2" y="hd2"/>
              </a:cxn>
              <a:cxn ang="16200000">
                <a:pos x="wd2" y="hd2"/>
              </a:cxn>
            </a:cxnLst>
            <a:rect l="0" t="0" r="r" b="b"/>
            <a:pathLst>
              <a:path w="21600" h="21600" extrusionOk="0">
                <a:moveTo>
                  <a:pt x="21600" y="9353"/>
                </a:moveTo>
                <a:lnTo>
                  <a:pt x="21600" y="21600"/>
                </a:lnTo>
                <a:lnTo>
                  <a:pt x="0" y="21600"/>
                </a:lnTo>
                <a:lnTo>
                  <a:pt x="0" y="12247"/>
                </a:lnTo>
                <a:lnTo>
                  <a:pt x="815" y="12247"/>
                </a:lnTo>
                <a:lnTo>
                  <a:pt x="815" y="20709"/>
                </a:lnTo>
                <a:lnTo>
                  <a:pt x="5196" y="20709"/>
                </a:lnTo>
                <a:lnTo>
                  <a:pt x="5196" y="15031"/>
                </a:lnTo>
                <a:lnTo>
                  <a:pt x="6011" y="15031"/>
                </a:lnTo>
                <a:lnTo>
                  <a:pt x="6011" y="20709"/>
                </a:lnTo>
                <a:lnTo>
                  <a:pt x="10392" y="20709"/>
                </a:lnTo>
                <a:lnTo>
                  <a:pt x="10392" y="6569"/>
                </a:lnTo>
                <a:lnTo>
                  <a:pt x="11208" y="6569"/>
                </a:lnTo>
                <a:lnTo>
                  <a:pt x="11208" y="20709"/>
                </a:lnTo>
                <a:lnTo>
                  <a:pt x="15589" y="20709"/>
                </a:lnTo>
                <a:lnTo>
                  <a:pt x="15589" y="0"/>
                </a:lnTo>
                <a:lnTo>
                  <a:pt x="16404" y="0"/>
                </a:lnTo>
                <a:lnTo>
                  <a:pt x="16404" y="20709"/>
                </a:lnTo>
                <a:lnTo>
                  <a:pt x="20785" y="20709"/>
                </a:lnTo>
                <a:lnTo>
                  <a:pt x="20785" y="9353"/>
                </a:lnTo>
                <a:lnTo>
                  <a:pt x="21600" y="935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4" name="Shape 3830">
            <a:extLst>
              <a:ext uri="{FF2B5EF4-FFF2-40B4-BE49-F238E27FC236}">
                <a16:creationId xmlns:a16="http://schemas.microsoft.com/office/drawing/2014/main" id="{BB32BADB-BBA8-4497-BDE9-090409162C27}"/>
              </a:ext>
            </a:extLst>
          </p:cNvPr>
          <p:cNvSpPr/>
          <p:nvPr/>
        </p:nvSpPr>
        <p:spPr>
          <a:xfrm>
            <a:off x="1126825" y="8021293"/>
            <a:ext cx="910850" cy="378630"/>
          </a:xfrm>
          <a:custGeom>
            <a:avLst/>
            <a:gdLst/>
            <a:ahLst/>
            <a:cxnLst>
              <a:cxn ang="0">
                <a:pos x="wd2" y="hd2"/>
              </a:cxn>
              <a:cxn ang="5400000">
                <a:pos x="wd2" y="hd2"/>
              </a:cxn>
              <a:cxn ang="10800000">
                <a:pos x="wd2" y="hd2"/>
              </a:cxn>
              <a:cxn ang="16200000">
                <a:pos x="wd2" y="hd2"/>
              </a:cxn>
            </a:cxnLst>
            <a:rect l="0" t="0" r="r" b="b"/>
            <a:pathLst>
              <a:path w="21600" h="21600" extrusionOk="0">
                <a:moveTo>
                  <a:pt x="21049" y="9479"/>
                </a:moveTo>
                <a:cubicBezTo>
                  <a:pt x="21179" y="9479"/>
                  <a:pt x="21309" y="9635"/>
                  <a:pt x="21438" y="9868"/>
                </a:cubicBezTo>
                <a:cubicBezTo>
                  <a:pt x="21535" y="10178"/>
                  <a:pt x="21600" y="10489"/>
                  <a:pt x="21600" y="10800"/>
                </a:cubicBezTo>
                <a:cubicBezTo>
                  <a:pt x="21600" y="11111"/>
                  <a:pt x="21535" y="11422"/>
                  <a:pt x="21438" y="11732"/>
                </a:cubicBezTo>
                <a:cubicBezTo>
                  <a:pt x="21309" y="11965"/>
                  <a:pt x="21179" y="12121"/>
                  <a:pt x="21049" y="12121"/>
                </a:cubicBezTo>
                <a:cubicBezTo>
                  <a:pt x="20855" y="12121"/>
                  <a:pt x="20855" y="12121"/>
                  <a:pt x="20855" y="12121"/>
                </a:cubicBezTo>
                <a:cubicBezTo>
                  <a:pt x="20790" y="13442"/>
                  <a:pt x="20628" y="14685"/>
                  <a:pt x="20369" y="15850"/>
                </a:cubicBezTo>
                <a:cubicBezTo>
                  <a:pt x="20078" y="17016"/>
                  <a:pt x="19754" y="18026"/>
                  <a:pt x="19366" y="18881"/>
                </a:cubicBezTo>
                <a:cubicBezTo>
                  <a:pt x="18977" y="19735"/>
                  <a:pt x="18524" y="20357"/>
                  <a:pt x="18005" y="20901"/>
                </a:cubicBezTo>
                <a:cubicBezTo>
                  <a:pt x="17520" y="21367"/>
                  <a:pt x="16969" y="21600"/>
                  <a:pt x="16386" y="21600"/>
                </a:cubicBezTo>
                <a:cubicBezTo>
                  <a:pt x="15739" y="21600"/>
                  <a:pt x="15156" y="21367"/>
                  <a:pt x="14637" y="20745"/>
                </a:cubicBezTo>
                <a:cubicBezTo>
                  <a:pt x="14087" y="20201"/>
                  <a:pt x="13601" y="19424"/>
                  <a:pt x="13213" y="18414"/>
                </a:cubicBezTo>
                <a:cubicBezTo>
                  <a:pt x="12792" y="17482"/>
                  <a:pt x="12468" y="16317"/>
                  <a:pt x="12241" y="14996"/>
                </a:cubicBezTo>
                <a:cubicBezTo>
                  <a:pt x="12014" y="13675"/>
                  <a:pt x="11917" y="12276"/>
                  <a:pt x="11917" y="10800"/>
                </a:cubicBezTo>
                <a:cubicBezTo>
                  <a:pt x="11917" y="10722"/>
                  <a:pt x="11917" y="10645"/>
                  <a:pt x="11917" y="10567"/>
                </a:cubicBezTo>
                <a:cubicBezTo>
                  <a:pt x="11917" y="10489"/>
                  <a:pt x="11917" y="10334"/>
                  <a:pt x="11917" y="10178"/>
                </a:cubicBezTo>
                <a:cubicBezTo>
                  <a:pt x="10816" y="8858"/>
                  <a:pt x="10816" y="8858"/>
                  <a:pt x="10816" y="8858"/>
                </a:cubicBezTo>
                <a:cubicBezTo>
                  <a:pt x="9715" y="10178"/>
                  <a:pt x="9715" y="10178"/>
                  <a:pt x="9715" y="10178"/>
                </a:cubicBezTo>
                <a:cubicBezTo>
                  <a:pt x="9715" y="10334"/>
                  <a:pt x="9715" y="10489"/>
                  <a:pt x="9715" y="10567"/>
                </a:cubicBezTo>
                <a:cubicBezTo>
                  <a:pt x="9715" y="10645"/>
                  <a:pt x="9715" y="10722"/>
                  <a:pt x="9715" y="10800"/>
                </a:cubicBezTo>
                <a:cubicBezTo>
                  <a:pt x="9715" y="12276"/>
                  <a:pt x="9586" y="13675"/>
                  <a:pt x="9359" y="14996"/>
                </a:cubicBezTo>
                <a:cubicBezTo>
                  <a:pt x="9132" y="16317"/>
                  <a:pt x="8808" y="17482"/>
                  <a:pt x="8387" y="18414"/>
                </a:cubicBezTo>
                <a:cubicBezTo>
                  <a:pt x="7999" y="19424"/>
                  <a:pt x="7545" y="20201"/>
                  <a:pt x="6995" y="20745"/>
                </a:cubicBezTo>
                <a:cubicBezTo>
                  <a:pt x="6444" y="21367"/>
                  <a:pt x="5861" y="21600"/>
                  <a:pt x="5246" y="21600"/>
                </a:cubicBezTo>
                <a:cubicBezTo>
                  <a:pt x="4663" y="21600"/>
                  <a:pt x="4113" y="21367"/>
                  <a:pt x="3595" y="20901"/>
                </a:cubicBezTo>
                <a:cubicBezTo>
                  <a:pt x="3076" y="20357"/>
                  <a:pt x="2623" y="19735"/>
                  <a:pt x="2234" y="18881"/>
                </a:cubicBezTo>
                <a:cubicBezTo>
                  <a:pt x="1846" y="18026"/>
                  <a:pt x="1522" y="17016"/>
                  <a:pt x="1263" y="15850"/>
                </a:cubicBezTo>
                <a:cubicBezTo>
                  <a:pt x="972" y="14685"/>
                  <a:pt x="842" y="13442"/>
                  <a:pt x="777" y="12121"/>
                </a:cubicBezTo>
                <a:cubicBezTo>
                  <a:pt x="551" y="12121"/>
                  <a:pt x="551" y="12121"/>
                  <a:pt x="551" y="12121"/>
                </a:cubicBezTo>
                <a:cubicBezTo>
                  <a:pt x="421" y="12121"/>
                  <a:pt x="291" y="11965"/>
                  <a:pt x="194" y="11732"/>
                </a:cubicBezTo>
                <a:cubicBezTo>
                  <a:pt x="65" y="11422"/>
                  <a:pt x="0" y="11111"/>
                  <a:pt x="0" y="10800"/>
                </a:cubicBezTo>
                <a:cubicBezTo>
                  <a:pt x="0" y="10489"/>
                  <a:pt x="65" y="10178"/>
                  <a:pt x="194" y="9868"/>
                </a:cubicBezTo>
                <a:cubicBezTo>
                  <a:pt x="291" y="9635"/>
                  <a:pt x="421" y="9479"/>
                  <a:pt x="551" y="9479"/>
                </a:cubicBezTo>
                <a:cubicBezTo>
                  <a:pt x="777" y="9479"/>
                  <a:pt x="777" y="9479"/>
                  <a:pt x="777" y="9479"/>
                </a:cubicBezTo>
                <a:cubicBezTo>
                  <a:pt x="842" y="8158"/>
                  <a:pt x="972" y="6915"/>
                  <a:pt x="1263" y="5750"/>
                </a:cubicBezTo>
                <a:cubicBezTo>
                  <a:pt x="1522" y="4584"/>
                  <a:pt x="1846" y="3574"/>
                  <a:pt x="2234" y="2719"/>
                </a:cubicBezTo>
                <a:cubicBezTo>
                  <a:pt x="2623" y="1865"/>
                  <a:pt x="3076" y="1243"/>
                  <a:pt x="3595" y="777"/>
                </a:cubicBezTo>
                <a:cubicBezTo>
                  <a:pt x="4113" y="233"/>
                  <a:pt x="4663" y="0"/>
                  <a:pt x="5246" y="0"/>
                </a:cubicBezTo>
                <a:cubicBezTo>
                  <a:pt x="5764" y="0"/>
                  <a:pt x="6282" y="233"/>
                  <a:pt x="6768" y="622"/>
                </a:cubicBezTo>
                <a:cubicBezTo>
                  <a:pt x="7222" y="1088"/>
                  <a:pt x="7675" y="1632"/>
                  <a:pt x="8064" y="2409"/>
                </a:cubicBezTo>
                <a:cubicBezTo>
                  <a:pt x="8420" y="3186"/>
                  <a:pt x="8744" y="4040"/>
                  <a:pt x="9035" y="5050"/>
                </a:cubicBezTo>
                <a:cubicBezTo>
                  <a:pt x="9327" y="6060"/>
                  <a:pt x="9521" y="7148"/>
                  <a:pt x="9618" y="8391"/>
                </a:cubicBezTo>
                <a:cubicBezTo>
                  <a:pt x="10622" y="7071"/>
                  <a:pt x="10622" y="7071"/>
                  <a:pt x="10622" y="7071"/>
                </a:cubicBezTo>
                <a:cubicBezTo>
                  <a:pt x="10687" y="6993"/>
                  <a:pt x="10751" y="6993"/>
                  <a:pt x="10816" y="6993"/>
                </a:cubicBezTo>
                <a:cubicBezTo>
                  <a:pt x="10849" y="6993"/>
                  <a:pt x="10913" y="6993"/>
                  <a:pt x="10978" y="7071"/>
                </a:cubicBezTo>
                <a:cubicBezTo>
                  <a:pt x="11982" y="8391"/>
                  <a:pt x="11982" y="8391"/>
                  <a:pt x="11982" y="8391"/>
                </a:cubicBezTo>
                <a:cubicBezTo>
                  <a:pt x="12112" y="7148"/>
                  <a:pt x="12306" y="6060"/>
                  <a:pt x="12565" y="5050"/>
                </a:cubicBezTo>
                <a:cubicBezTo>
                  <a:pt x="12856" y="4040"/>
                  <a:pt x="13180" y="3186"/>
                  <a:pt x="13536" y="2409"/>
                </a:cubicBezTo>
                <a:cubicBezTo>
                  <a:pt x="13925" y="1632"/>
                  <a:pt x="14378" y="1088"/>
                  <a:pt x="14864" y="622"/>
                </a:cubicBezTo>
                <a:cubicBezTo>
                  <a:pt x="15318" y="233"/>
                  <a:pt x="15836" y="0"/>
                  <a:pt x="16386" y="0"/>
                </a:cubicBezTo>
                <a:cubicBezTo>
                  <a:pt x="16969" y="0"/>
                  <a:pt x="17520" y="233"/>
                  <a:pt x="18005" y="777"/>
                </a:cubicBezTo>
                <a:cubicBezTo>
                  <a:pt x="18524" y="1243"/>
                  <a:pt x="18977" y="1865"/>
                  <a:pt x="19366" y="2719"/>
                </a:cubicBezTo>
                <a:cubicBezTo>
                  <a:pt x="19754" y="3574"/>
                  <a:pt x="20078" y="4584"/>
                  <a:pt x="20369" y="5750"/>
                </a:cubicBezTo>
                <a:cubicBezTo>
                  <a:pt x="20628" y="6915"/>
                  <a:pt x="20790" y="8158"/>
                  <a:pt x="20855" y="9479"/>
                </a:cubicBezTo>
                <a:lnTo>
                  <a:pt x="21049" y="9479"/>
                </a:lnTo>
                <a:close/>
                <a:moveTo>
                  <a:pt x="5246" y="19891"/>
                </a:moveTo>
                <a:cubicBezTo>
                  <a:pt x="5732" y="19891"/>
                  <a:pt x="6218" y="19658"/>
                  <a:pt x="6703" y="19114"/>
                </a:cubicBezTo>
                <a:cubicBezTo>
                  <a:pt x="7157" y="18647"/>
                  <a:pt x="7545" y="18026"/>
                  <a:pt x="7902" y="17171"/>
                </a:cubicBezTo>
                <a:cubicBezTo>
                  <a:pt x="8225" y="16394"/>
                  <a:pt x="8485" y="15462"/>
                  <a:pt x="8711" y="14374"/>
                </a:cubicBezTo>
                <a:cubicBezTo>
                  <a:pt x="8906" y="13286"/>
                  <a:pt x="9003" y="12121"/>
                  <a:pt x="9003" y="10800"/>
                </a:cubicBezTo>
                <a:cubicBezTo>
                  <a:pt x="9003" y="9557"/>
                  <a:pt x="8906" y="8314"/>
                  <a:pt x="8711" y="7304"/>
                </a:cubicBezTo>
                <a:cubicBezTo>
                  <a:pt x="8485" y="6216"/>
                  <a:pt x="8225" y="5206"/>
                  <a:pt x="7902" y="4429"/>
                </a:cubicBezTo>
                <a:cubicBezTo>
                  <a:pt x="7545" y="3652"/>
                  <a:pt x="7157" y="2953"/>
                  <a:pt x="6703" y="2486"/>
                </a:cubicBezTo>
                <a:cubicBezTo>
                  <a:pt x="6218" y="1942"/>
                  <a:pt x="5732" y="1709"/>
                  <a:pt x="5246" y="1709"/>
                </a:cubicBezTo>
                <a:cubicBezTo>
                  <a:pt x="4696" y="1709"/>
                  <a:pt x="4210" y="1942"/>
                  <a:pt x="3757" y="2486"/>
                </a:cubicBezTo>
                <a:cubicBezTo>
                  <a:pt x="3303" y="2953"/>
                  <a:pt x="2915" y="3652"/>
                  <a:pt x="2526" y="4429"/>
                </a:cubicBezTo>
                <a:cubicBezTo>
                  <a:pt x="2202" y="5206"/>
                  <a:pt x="1943" y="6216"/>
                  <a:pt x="1749" y="7304"/>
                </a:cubicBezTo>
                <a:cubicBezTo>
                  <a:pt x="1554" y="8314"/>
                  <a:pt x="1457" y="9557"/>
                  <a:pt x="1457" y="10800"/>
                </a:cubicBezTo>
                <a:cubicBezTo>
                  <a:pt x="1457" y="12121"/>
                  <a:pt x="1554" y="13286"/>
                  <a:pt x="1749" y="14374"/>
                </a:cubicBezTo>
                <a:cubicBezTo>
                  <a:pt x="1943" y="15462"/>
                  <a:pt x="2202" y="16394"/>
                  <a:pt x="2526" y="17171"/>
                </a:cubicBezTo>
                <a:cubicBezTo>
                  <a:pt x="2915" y="18026"/>
                  <a:pt x="3303" y="18647"/>
                  <a:pt x="3757" y="19114"/>
                </a:cubicBezTo>
                <a:cubicBezTo>
                  <a:pt x="4210" y="19658"/>
                  <a:pt x="4696" y="19891"/>
                  <a:pt x="5246" y="19891"/>
                </a:cubicBezTo>
                <a:close/>
                <a:moveTo>
                  <a:pt x="16386" y="19891"/>
                </a:moveTo>
                <a:cubicBezTo>
                  <a:pt x="16904" y="19891"/>
                  <a:pt x="17390" y="19658"/>
                  <a:pt x="17843" y="19114"/>
                </a:cubicBezTo>
                <a:cubicBezTo>
                  <a:pt x="18297" y="18647"/>
                  <a:pt x="18718" y="18026"/>
                  <a:pt x="19074" y="17171"/>
                </a:cubicBezTo>
                <a:cubicBezTo>
                  <a:pt x="19398" y="16394"/>
                  <a:pt x="19689" y="15462"/>
                  <a:pt x="19884" y="14374"/>
                </a:cubicBezTo>
                <a:cubicBezTo>
                  <a:pt x="20078" y="13286"/>
                  <a:pt x="20175" y="12121"/>
                  <a:pt x="20175" y="10800"/>
                </a:cubicBezTo>
                <a:cubicBezTo>
                  <a:pt x="20175" y="9557"/>
                  <a:pt x="20078" y="8314"/>
                  <a:pt x="19884" y="7304"/>
                </a:cubicBezTo>
                <a:cubicBezTo>
                  <a:pt x="19689" y="6216"/>
                  <a:pt x="19398" y="5206"/>
                  <a:pt x="19074" y="4429"/>
                </a:cubicBezTo>
                <a:cubicBezTo>
                  <a:pt x="18718" y="3652"/>
                  <a:pt x="18297" y="2953"/>
                  <a:pt x="17843" y="2486"/>
                </a:cubicBezTo>
                <a:cubicBezTo>
                  <a:pt x="17390" y="1942"/>
                  <a:pt x="16904" y="1709"/>
                  <a:pt x="16386" y="1709"/>
                </a:cubicBezTo>
                <a:cubicBezTo>
                  <a:pt x="15868" y="1709"/>
                  <a:pt x="15382" y="1942"/>
                  <a:pt x="14929" y="2486"/>
                </a:cubicBezTo>
                <a:cubicBezTo>
                  <a:pt x="14443" y="2953"/>
                  <a:pt x="14055" y="3652"/>
                  <a:pt x="13731" y="4429"/>
                </a:cubicBezTo>
                <a:cubicBezTo>
                  <a:pt x="13375" y="5206"/>
                  <a:pt x="13115" y="6216"/>
                  <a:pt x="12921" y="7304"/>
                </a:cubicBezTo>
                <a:cubicBezTo>
                  <a:pt x="12727" y="8314"/>
                  <a:pt x="12630" y="9557"/>
                  <a:pt x="12630" y="10800"/>
                </a:cubicBezTo>
                <a:cubicBezTo>
                  <a:pt x="12630" y="12121"/>
                  <a:pt x="12727" y="13286"/>
                  <a:pt x="12921" y="14374"/>
                </a:cubicBezTo>
                <a:cubicBezTo>
                  <a:pt x="13115" y="15462"/>
                  <a:pt x="13375" y="16394"/>
                  <a:pt x="13731" y="17171"/>
                </a:cubicBezTo>
                <a:cubicBezTo>
                  <a:pt x="14055" y="18026"/>
                  <a:pt x="14443" y="18647"/>
                  <a:pt x="14929" y="19114"/>
                </a:cubicBezTo>
                <a:cubicBezTo>
                  <a:pt x="15382" y="19658"/>
                  <a:pt x="15868" y="19891"/>
                  <a:pt x="16386" y="1989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5" name="Shape 3831">
            <a:extLst>
              <a:ext uri="{FF2B5EF4-FFF2-40B4-BE49-F238E27FC236}">
                <a16:creationId xmlns:a16="http://schemas.microsoft.com/office/drawing/2014/main" id="{91EA426D-B214-4789-9B70-C43B1C470CAB}"/>
              </a:ext>
            </a:extLst>
          </p:cNvPr>
          <p:cNvSpPr/>
          <p:nvPr/>
        </p:nvSpPr>
        <p:spPr>
          <a:xfrm>
            <a:off x="3082059" y="7814120"/>
            <a:ext cx="728680" cy="789405"/>
          </a:xfrm>
          <a:custGeom>
            <a:avLst/>
            <a:gdLst/>
            <a:ahLst/>
            <a:cxnLst>
              <a:cxn ang="0">
                <a:pos x="wd2" y="hd2"/>
              </a:cxn>
              <a:cxn ang="5400000">
                <a:pos x="wd2" y="hd2"/>
              </a:cxn>
              <a:cxn ang="10800000">
                <a:pos x="wd2" y="hd2"/>
              </a:cxn>
              <a:cxn ang="16200000">
                <a:pos x="wd2" y="hd2"/>
              </a:cxn>
            </a:cxnLst>
            <a:rect l="0" t="0" r="r" b="b"/>
            <a:pathLst>
              <a:path w="21600" h="21600" extrusionOk="0">
                <a:moveTo>
                  <a:pt x="16301" y="5830"/>
                </a:moveTo>
                <a:cubicBezTo>
                  <a:pt x="21600" y="5830"/>
                  <a:pt x="21600" y="5830"/>
                  <a:pt x="21600" y="5830"/>
                </a:cubicBezTo>
                <a:cubicBezTo>
                  <a:pt x="21600" y="21600"/>
                  <a:pt x="21600" y="21600"/>
                  <a:pt x="21600" y="21600"/>
                </a:cubicBezTo>
                <a:cubicBezTo>
                  <a:pt x="0" y="21600"/>
                  <a:pt x="0" y="21600"/>
                  <a:pt x="0" y="21600"/>
                </a:cubicBezTo>
                <a:cubicBezTo>
                  <a:pt x="0" y="5830"/>
                  <a:pt x="0" y="5830"/>
                  <a:pt x="0" y="5830"/>
                </a:cubicBezTo>
                <a:cubicBezTo>
                  <a:pt x="5258" y="5830"/>
                  <a:pt x="5258" y="5830"/>
                  <a:pt x="5258" y="5830"/>
                </a:cubicBezTo>
                <a:cubicBezTo>
                  <a:pt x="5097" y="5680"/>
                  <a:pt x="4894" y="5493"/>
                  <a:pt x="4773" y="5344"/>
                </a:cubicBezTo>
                <a:cubicBezTo>
                  <a:pt x="4611" y="5157"/>
                  <a:pt x="4449" y="4933"/>
                  <a:pt x="4369" y="4709"/>
                </a:cubicBezTo>
                <a:cubicBezTo>
                  <a:pt x="4247" y="4484"/>
                  <a:pt x="4166" y="4260"/>
                  <a:pt x="4126" y="4036"/>
                </a:cubicBezTo>
                <a:cubicBezTo>
                  <a:pt x="4085" y="3812"/>
                  <a:pt x="4045" y="3588"/>
                  <a:pt x="4045" y="3326"/>
                </a:cubicBezTo>
                <a:cubicBezTo>
                  <a:pt x="4045" y="2840"/>
                  <a:pt x="4126" y="2429"/>
                  <a:pt x="4328" y="2055"/>
                </a:cubicBezTo>
                <a:cubicBezTo>
                  <a:pt x="4530" y="1644"/>
                  <a:pt x="4773" y="1308"/>
                  <a:pt x="5097" y="972"/>
                </a:cubicBezTo>
                <a:cubicBezTo>
                  <a:pt x="5420" y="673"/>
                  <a:pt x="5784" y="448"/>
                  <a:pt x="6229" y="262"/>
                </a:cubicBezTo>
                <a:cubicBezTo>
                  <a:pt x="6674" y="75"/>
                  <a:pt x="7119" y="0"/>
                  <a:pt x="7645" y="0"/>
                </a:cubicBezTo>
                <a:cubicBezTo>
                  <a:pt x="7969" y="0"/>
                  <a:pt x="8292" y="37"/>
                  <a:pt x="8616" y="112"/>
                </a:cubicBezTo>
                <a:cubicBezTo>
                  <a:pt x="8939" y="187"/>
                  <a:pt x="9222" y="336"/>
                  <a:pt x="9465" y="486"/>
                </a:cubicBezTo>
                <a:cubicBezTo>
                  <a:pt x="9748" y="635"/>
                  <a:pt x="9991" y="822"/>
                  <a:pt x="10234" y="1046"/>
                </a:cubicBezTo>
                <a:cubicBezTo>
                  <a:pt x="10476" y="1271"/>
                  <a:pt x="10638" y="1495"/>
                  <a:pt x="10800" y="1756"/>
                </a:cubicBezTo>
                <a:cubicBezTo>
                  <a:pt x="10921" y="1495"/>
                  <a:pt x="11124" y="1271"/>
                  <a:pt x="11326" y="1046"/>
                </a:cubicBezTo>
                <a:cubicBezTo>
                  <a:pt x="11569" y="822"/>
                  <a:pt x="11811" y="635"/>
                  <a:pt x="12094" y="486"/>
                </a:cubicBezTo>
                <a:cubicBezTo>
                  <a:pt x="12337" y="336"/>
                  <a:pt x="12620" y="187"/>
                  <a:pt x="12944" y="112"/>
                </a:cubicBezTo>
                <a:cubicBezTo>
                  <a:pt x="13267" y="37"/>
                  <a:pt x="13591" y="0"/>
                  <a:pt x="13955" y="0"/>
                </a:cubicBezTo>
                <a:cubicBezTo>
                  <a:pt x="14440" y="0"/>
                  <a:pt x="14885" y="75"/>
                  <a:pt x="15330" y="262"/>
                </a:cubicBezTo>
                <a:cubicBezTo>
                  <a:pt x="15775" y="448"/>
                  <a:pt x="16139" y="673"/>
                  <a:pt x="16463" y="972"/>
                </a:cubicBezTo>
                <a:cubicBezTo>
                  <a:pt x="16787" y="1308"/>
                  <a:pt x="17029" y="1644"/>
                  <a:pt x="17231" y="2055"/>
                </a:cubicBezTo>
                <a:cubicBezTo>
                  <a:pt x="17434" y="2429"/>
                  <a:pt x="17515" y="2840"/>
                  <a:pt x="17515" y="3326"/>
                </a:cubicBezTo>
                <a:cubicBezTo>
                  <a:pt x="17515" y="3588"/>
                  <a:pt x="17515" y="3812"/>
                  <a:pt x="17434" y="4036"/>
                </a:cubicBezTo>
                <a:cubicBezTo>
                  <a:pt x="17393" y="4260"/>
                  <a:pt x="17312" y="4484"/>
                  <a:pt x="17231" y="4709"/>
                </a:cubicBezTo>
                <a:cubicBezTo>
                  <a:pt x="17110" y="4933"/>
                  <a:pt x="16989" y="5157"/>
                  <a:pt x="16827" y="5344"/>
                </a:cubicBezTo>
                <a:cubicBezTo>
                  <a:pt x="16665" y="5493"/>
                  <a:pt x="16503" y="5680"/>
                  <a:pt x="16301" y="5830"/>
                </a:cubicBezTo>
                <a:close/>
                <a:moveTo>
                  <a:pt x="8737" y="6652"/>
                </a:moveTo>
                <a:cubicBezTo>
                  <a:pt x="890" y="6652"/>
                  <a:pt x="890" y="6652"/>
                  <a:pt x="890" y="6652"/>
                </a:cubicBezTo>
                <a:cubicBezTo>
                  <a:pt x="890" y="13266"/>
                  <a:pt x="890" y="13266"/>
                  <a:pt x="890" y="13266"/>
                </a:cubicBezTo>
                <a:cubicBezTo>
                  <a:pt x="10315" y="13266"/>
                  <a:pt x="10315" y="13266"/>
                  <a:pt x="10315" y="13266"/>
                </a:cubicBezTo>
                <a:cubicBezTo>
                  <a:pt x="10315" y="6652"/>
                  <a:pt x="10315" y="6652"/>
                  <a:pt x="10315" y="6652"/>
                </a:cubicBezTo>
                <a:cubicBezTo>
                  <a:pt x="9789" y="6652"/>
                  <a:pt x="9789" y="6652"/>
                  <a:pt x="9789" y="6652"/>
                </a:cubicBezTo>
                <a:cubicBezTo>
                  <a:pt x="7564" y="10165"/>
                  <a:pt x="7564" y="10165"/>
                  <a:pt x="7564" y="10165"/>
                </a:cubicBezTo>
                <a:cubicBezTo>
                  <a:pt x="6796" y="9791"/>
                  <a:pt x="6796" y="9791"/>
                  <a:pt x="6796" y="9791"/>
                </a:cubicBezTo>
                <a:lnTo>
                  <a:pt x="8737" y="6652"/>
                </a:lnTo>
                <a:close/>
                <a:moveTo>
                  <a:pt x="890" y="14126"/>
                </a:moveTo>
                <a:cubicBezTo>
                  <a:pt x="890" y="20778"/>
                  <a:pt x="890" y="20778"/>
                  <a:pt x="890" y="20778"/>
                </a:cubicBezTo>
                <a:cubicBezTo>
                  <a:pt x="10315" y="20778"/>
                  <a:pt x="10315" y="20778"/>
                  <a:pt x="10315" y="20778"/>
                </a:cubicBezTo>
                <a:cubicBezTo>
                  <a:pt x="10315" y="14126"/>
                  <a:pt x="10315" y="14126"/>
                  <a:pt x="10315" y="14126"/>
                </a:cubicBezTo>
                <a:lnTo>
                  <a:pt x="890" y="14126"/>
                </a:lnTo>
                <a:close/>
                <a:moveTo>
                  <a:pt x="4935" y="3326"/>
                </a:moveTo>
                <a:cubicBezTo>
                  <a:pt x="4935" y="3662"/>
                  <a:pt x="5016" y="3999"/>
                  <a:pt x="5137" y="4298"/>
                </a:cubicBezTo>
                <a:cubicBezTo>
                  <a:pt x="5299" y="4634"/>
                  <a:pt x="5501" y="4896"/>
                  <a:pt x="5744" y="5120"/>
                </a:cubicBezTo>
                <a:cubicBezTo>
                  <a:pt x="5987" y="5344"/>
                  <a:pt x="6270" y="5531"/>
                  <a:pt x="6593" y="5643"/>
                </a:cubicBezTo>
                <a:cubicBezTo>
                  <a:pt x="6917" y="5792"/>
                  <a:pt x="7281" y="5830"/>
                  <a:pt x="7645" y="5830"/>
                </a:cubicBezTo>
                <a:cubicBezTo>
                  <a:pt x="8009" y="5830"/>
                  <a:pt x="8373" y="5792"/>
                  <a:pt x="8697" y="5643"/>
                </a:cubicBezTo>
                <a:cubicBezTo>
                  <a:pt x="9020" y="5531"/>
                  <a:pt x="9303" y="5344"/>
                  <a:pt x="9506" y="5120"/>
                </a:cubicBezTo>
                <a:cubicBezTo>
                  <a:pt x="9748" y="4896"/>
                  <a:pt x="9951" y="4634"/>
                  <a:pt x="10112" y="4298"/>
                </a:cubicBezTo>
                <a:cubicBezTo>
                  <a:pt x="10234" y="3999"/>
                  <a:pt x="10315" y="3662"/>
                  <a:pt x="10315" y="3326"/>
                </a:cubicBezTo>
                <a:cubicBezTo>
                  <a:pt x="10315" y="2990"/>
                  <a:pt x="10234" y="2653"/>
                  <a:pt x="10112" y="2354"/>
                </a:cubicBezTo>
                <a:cubicBezTo>
                  <a:pt x="9951" y="2055"/>
                  <a:pt x="9748" y="1794"/>
                  <a:pt x="9506" y="1570"/>
                </a:cubicBezTo>
                <a:cubicBezTo>
                  <a:pt x="9303" y="1345"/>
                  <a:pt x="9020" y="1158"/>
                  <a:pt x="8697" y="1009"/>
                </a:cubicBezTo>
                <a:cubicBezTo>
                  <a:pt x="8373" y="897"/>
                  <a:pt x="8009" y="822"/>
                  <a:pt x="7645" y="822"/>
                </a:cubicBezTo>
                <a:cubicBezTo>
                  <a:pt x="7281" y="822"/>
                  <a:pt x="6917" y="897"/>
                  <a:pt x="6593" y="1009"/>
                </a:cubicBezTo>
                <a:cubicBezTo>
                  <a:pt x="6270" y="1158"/>
                  <a:pt x="5987" y="1345"/>
                  <a:pt x="5744" y="1570"/>
                </a:cubicBezTo>
                <a:cubicBezTo>
                  <a:pt x="5501" y="1794"/>
                  <a:pt x="5299" y="2055"/>
                  <a:pt x="5137" y="2354"/>
                </a:cubicBezTo>
                <a:cubicBezTo>
                  <a:pt x="5016" y="2653"/>
                  <a:pt x="4935" y="2990"/>
                  <a:pt x="4935" y="3326"/>
                </a:cubicBezTo>
                <a:close/>
                <a:moveTo>
                  <a:pt x="10800" y="5008"/>
                </a:moveTo>
                <a:cubicBezTo>
                  <a:pt x="10274" y="5830"/>
                  <a:pt x="10274" y="5830"/>
                  <a:pt x="10274" y="5830"/>
                </a:cubicBezTo>
                <a:cubicBezTo>
                  <a:pt x="11326" y="5830"/>
                  <a:pt x="11326" y="5830"/>
                  <a:pt x="11326" y="5830"/>
                </a:cubicBezTo>
                <a:lnTo>
                  <a:pt x="10800" y="5008"/>
                </a:lnTo>
                <a:close/>
                <a:moveTo>
                  <a:pt x="13955" y="822"/>
                </a:moveTo>
                <a:cubicBezTo>
                  <a:pt x="13551" y="822"/>
                  <a:pt x="13187" y="897"/>
                  <a:pt x="12863" y="1009"/>
                </a:cubicBezTo>
                <a:cubicBezTo>
                  <a:pt x="12539" y="1158"/>
                  <a:pt x="12256" y="1345"/>
                  <a:pt x="12054" y="1570"/>
                </a:cubicBezTo>
                <a:cubicBezTo>
                  <a:pt x="11811" y="1794"/>
                  <a:pt x="11609" y="2055"/>
                  <a:pt x="11488" y="2354"/>
                </a:cubicBezTo>
                <a:cubicBezTo>
                  <a:pt x="11326" y="2653"/>
                  <a:pt x="11245" y="2990"/>
                  <a:pt x="11245" y="3326"/>
                </a:cubicBezTo>
                <a:cubicBezTo>
                  <a:pt x="11245" y="3662"/>
                  <a:pt x="11326" y="3999"/>
                  <a:pt x="11488" y="4298"/>
                </a:cubicBezTo>
                <a:cubicBezTo>
                  <a:pt x="11609" y="4634"/>
                  <a:pt x="11811" y="4896"/>
                  <a:pt x="12054" y="5120"/>
                </a:cubicBezTo>
                <a:cubicBezTo>
                  <a:pt x="12256" y="5344"/>
                  <a:pt x="12539" y="5531"/>
                  <a:pt x="12863" y="5643"/>
                </a:cubicBezTo>
                <a:cubicBezTo>
                  <a:pt x="13187" y="5792"/>
                  <a:pt x="13551" y="5830"/>
                  <a:pt x="13955" y="5830"/>
                </a:cubicBezTo>
                <a:cubicBezTo>
                  <a:pt x="14279" y="5830"/>
                  <a:pt x="14643" y="5792"/>
                  <a:pt x="14966" y="5643"/>
                </a:cubicBezTo>
                <a:cubicBezTo>
                  <a:pt x="15290" y="5531"/>
                  <a:pt x="15613" y="5344"/>
                  <a:pt x="15856" y="5120"/>
                </a:cubicBezTo>
                <a:cubicBezTo>
                  <a:pt x="16099" y="4896"/>
                  <a:pt x="16301" y="4634"/>
                  <a:pt x="16422" y="4298"/>
                </a:cubicBezTo>
                <a:cubicBezTo>
                  <a:pt x="16544" y="3999"/>
                  <a:pt x="16625" y="3662"/>
                  <a:pt x="16625" y="3326"/>
                </a:cubicBezTo>
                <a:cubicBezTo>
                  <a:pt x="16625" y="2990"/>
                  <a:pt x="16544" y="2653"/>
                  <a:pt x="16422" y="2354"/>
                </a:cubicBezTo>
                <a:cubicBezTo>
                  <a:pt x="16301" y="2055"/>
                  <a:pt x="16099" y="1794"/>
                  <a:pt x="15856" y="1570"/>
                </a:cubicBezTo>
                <a:cubicBezTo>
                  <a:pt x="15613" y="1345"/>
                  <a:pt x="15290" y="1158"/>
                  <a:pt x="14966" y="1009"/>
                </a:cubicBezTo>
                <a:cubicBezTo>
                  <a:pt x="14643" y="897"/>
                  <a:pt x="14279" y="822"/>
                  <a:pt x="13955" y="822"/>
                </a:cubicBezTo>
                <a:close/>
                <a:moveTo>
                  <a:pt x="20670" y="6652"/>
                </a:moveTo>
                <a:cubicBezTo>
                  <a:pt x="12822" y="6652"/>
                  <a:pt x="12822" y="6652"/>
                  <a:pt x="12822" y="6652"/>
                </a:cubicBezTo>
                <a:cubicBezTo>
                  <a:pt x="14804" y="9791"/>
                  <a:pt x="14804" y="9791"/>
                  <a:pt x="14804" y="9791"/>
                </a:cubicBezTo>
                <a:cubicBezTo>
                  <a:pt x="13996" y="10165"/>
                  <a:pt x="13996" y="10165"/>
                  <a:pt x="13996" y="10165"/>
                </a:cubicBezTo>
                <a:cubicBezTo>
                  <a:pt x="11771" y="6652"/>
                  <a:pt x="11771" y="6652"/>
                  <a:pt x="11771" y="6652"/>
                </a:cubicBezTo>
                <a:cubicBezTo>
                  <a:pt x="11245" y="6652"/>
                  <a:pt x="11245" y="6652"/>
                  <a:pt x="11245" y="6652"/>
                </a:cubicBezTo>
                <a:cubicBezTo>
                  <a:pt x="11245" y="13266"/>
                  <a:pt x="11245" y="13266"/>
                  <a:pt x="11245" y="13266"/>
                </a:cubicBezTo>
                <a:cubicBezTo>
                  <a:pt x="20670" y="13266"/>
                  <a:pt x="20670" y="13266"/>
                  <a:pt x="20670" y="13266"/>
                </a:cubicBezTo>
                <a:lnTo>
                  <a:pt x="20670" y="6652"/>
                </a:lnTo>
                <a:close/>
                <a:moveTo>
                  <a:pt x="11245" y="20778"/>
                </a:moveTo>
                <a:cubicBezTo>
                  <a:pt x="20670" y="20778"/>
                  <a:pt x="20670" y="20778"/>
                  <a:pt x="20670" y="20778"/>
                </a:cubicBezTo>
                <a:cubicBezTo>
                  <a:pt x="20670" y="14126"/>
                  <a:pt x="20670" y="14126"/>
                  <a:pt x="20670" y="14126"/>
                </a:cubicBezTo>
                <a:cubicBezTo>
                  <a:pt x="11245" y="14126"/>
                  <a:pt x="11245" y="14126"/>
                  <a:pt x="11245" y="14126"/>
                </a:cubicBezTo>
                <a:lnTo>
                  <a:pt x="11245" y="2077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6" name="Shape 3832">
            <a:extLst>
              <a:ext uri="{FF2B5EF4-FFF2-40B4-BE49-F238E27FC236}">
                <a16:creationId xmlns:a16="http://schemas.microsoft.com/office/drawing/2014/main" id="{E603A6D2-6C7F-4C20-9934-8EFDC1CF0E02}"/>
              </a:ext>
            </a:extLst>
          </p:cNvPr>
          <p:cNvSpPr/>
          <p:nvPr/>
        </p:nvSpPr>
        <p:spPr>
          <a:xfrm>
            <a:off x="5037290" y="7873060"/>
            <a:ext cx="546513" cy="671528"/>
          </a:xfrm>
          <a:custGeom>
            <a:avLst/>
            <a:gdLst/>
            <a:ahLst/>
            <a:cxnLst>
              <a:cxn ang="0">
                <a:pos x="wd2" y="hd2"/>
              </a:cxn>
              <a:cxn ang="5400000">
                <a:pos x="wd2" y="hd2"/>
              </a:cxn>
              <a:cxn ang="10800000">
                <a:pos x="wd2" y="hd2"/>
              </a:cxn>
              <a:cxn ang="16200000">
                <a:pos x="wd2" y="hd2"/>
              </a:cxn>
            </a:cxnLst>
            <a:rect l="0" t="0" r="r" b="b"/>
            <a:pathLst>
              <a:path w="21600" h="21600" extrusionOk="0">
                <a:moveTo>
                  <a:pt x="21600" y="353"/>
                </a:moveTo>
                <a:cubicBezTo>
                  <a:pt x="21600" y="12122"/>
                  <a:pt x="21600" y="12122"/>
                  <a:pt x="21600" y="12122"/>
                </a:cubicBezTo>
                <a:cubicBezTo>
                  <a:pt x="21169" y="12255"/>
                  <a:pt x="21169" y="12255"/>
                  <a:pt x="21169" y="12255"/>
                </a:cubicBezTo>
                <a:cubicBezTo>
                  <a:pt x="21169" y="12299"/>
                  <a:pt x="20577" y="12387"/>
                  <a:pt x="19499" y="12607"/>
                </a:cubicBezTo>
                <a:cubicBezTo>
                  <a:pt x="18422" y="12828"/>
                  <a:pt x="17021" y="12916"/>
                  <a:pt x="15244" y="12916"/>
                </a:cubicBezTo>
                <a:cubicBezTo>
                  <a:pt x="14759" y="12916"/>
                  <a:pt x="14274" y="12916"/>
                  <a:pt x="13843" y="12872"/>
                </a:cubicBezTo>
                <a:cubicBezTo>
                  <a:pt x="13359" y="12828"/>
                  <a:pt x="12928" y="12784"/>
                  <a:pt x="12497" y="12740"/>
                </a:cubicBezTo>
                <a:cubicBezTo>
                  <a:pt x="12066" y="12696"/>
                  <a:pt x="11635" y="12607"/>
                  <a:pt x="11204" y="12563"/>
                </a:cubicBezTo>
                <a:cubicBezTo>
                  <a:pt x="10827" y="12475"/>
                  <a:pt x="10396" y="12431"/>
                  <a:pt x="9965" y="12343"/>
                </a:cubicBezTo>
                <a:cubicBezTo>
                  <a:pt x="9534" y="12299"/>
                  <a:pt x="9157" y="12211"/>
                  <a:pt x="8726" y="12122"/>
                </a:cubicBezTo>
                <a:cubicBezTo>
                  <a:pt x="8349" y="12034"/>
                  <a:pt x="7972" y="11990"/>
                  <a:pt x="7595" y="11946"/>
                </a:cubicBezTo>
                <a:cubicBezTo>
                  <a:pt x="7164" y="11902"/>
                  <a:pt x="6733" y="11858"/>
                  <a:pt x="6356" y="11858"/>
                </a:cubicBezTo>
                <a:cubicBezTo>
                  <a:pt x="5979" y="11814"/>
                  <a:pt x="5548" y="11770"/>
                  <a:pt x="5117" y="11770"/>
                </a:cubicBezTo>
                <a:cubicBezTo>
                  <a:pt x="3986" y="11770"/>
                  <a:pt x="3124" y="11858"/>
                  <a:pt x="2532" y="11946"/>
                </a:cubicBezTo>
                <a:cubicBezTo>
                  <a:pt x="1939" y="12078"/>
                  <a:pt x="1508" y="12167"/>
                  <a:pt x="1293" y="12255"/>
                </a:cubicBezTo>
                <a:cubicBezTo>
                  <a:pt x="1293" y="21600"/>
                  <a:pt x="1293" y="21600"/>
                  <a:pt x="1293" y="21600"/>
                </a:cubicBezTo>
                <a:cubicBezTo>
                  <a:pt x="0" y="21600"/>
                  <a:pt x="0" y="21600"/>
                  <a:pt x="0" y="21600"/>
                </a:cubicBezTo>
                <a:cubicBezTo>
                  <a:pt x="0" y="882"/>
                  <a:pt x="0" y="882"/>
                  <a:pt x="0" y="882"/>
                </a:cubicBezTo>
                <a:cubicBezTo>
                  <a:pt x="269" y="705"/>
                  <a:pt x="269" y="705"/>
                  <a:pt x="269" y="705"/>
                </a:cubicBezTo>
                <a:cubicBezTo>
                  <a:pt x="323" y="661"/>
                  <a:pt x="700" y="529"/>
                  <a:pt x="1454" y="309"/>
                </a:cubicBezTo>
                <a:cubicBezTo>
                  <a:pt x="2155" y="132"/>
                  <a:pt x="3394" y="0"/>
                  <a:pt x="5117" y="0"/>
                </a:cubicBezTo>
                <a:cubicBezTo>
                  <a:pt x="5602" y="0"/>
                  <a:pt x="6033" y="44"/>
                  <a:pt x="6464" y="88"/>
                </a:cubicBezTo>
                <a:cubicBezTo>
                  <a:pt x="6895" y="88"/>
                  <a:pt x="7326" y="132"/>
                  <a:pt x="7703" y="176"/>
                </a:cubicBezTo>
                <a:cubicBezTo>
                  <a:pt x="8134" y="264"/>
                  <a:pt x="8565" y="309"/>
                  <a:pt x="8996" y="397"/>
                </a:cubicBezTo>
                <a:cubicBezTo>
                  <a:pt x="9426" y="441"/>
                  <a:pt x="9803" y="529"/>
                  <a:pt x="10181" y="573"/>
                </a:cubicBezTo>
                <a:cubicBezTo>
                  <a:pt x="10611" y="661"/>
                  <a:pt x="10989" y="749"/>
                  <a:pt x="11419" y="838"/>
                </a:cubicBezTo>
                <a:cubicBezTo>
                  <a:pt x="11797" y="882"/>
                  <a:pt x="12227" y="970"/>
                  <a:pt x="12658" y="970"/>
                </a:cubicBezTo>
                <a:cubicBezTo>
                  <a:pt x="13035" y="1014"/>
                  <a:pt x="13466" y="1058"/>
                  <a:pt x="13897" y="1102"/>
                </a:cubicBezTo>
                <a:cubicBezTo>
                  <a:pt x="14328" y="1146"/>
                  <a:pt x="14759" y="1146"/>
                  <a:pt x="15244" y="1146"/>
                </a:cubicBezTo>
                <a:cubicBezTo>
                  <a:pt x="16914" y="1146"/>
                  <a:pt x="18745" y="970"/>
                  <a:pt x="20792" y="573"/>
                </a:cubicBezTo>
                <a:lnTo>
                  <a:pt x="21600" y="353"/>
                </a:lnTo>
                <a:close/>
                <a:moveTo>
                  <a:pt x="20361" y="11417"/>
                </a:moveTo>
                <a:cubicBezTo>
                  <a:pt x="20361" y="1675"/>
                  <a:pt x="20361" y="1675"/>
                  <a:pt x="20361" y="1675"/>
                </a:cubicBezTo>
                <a:cubicBezTo>
                  <a:pt x="20092" y="1719"/>
                  <a:pt x="19822" y="1763"/>
                  <a:pt x="19499" y="1807"/>
                </a:cubicBezTo>
                <a:cubicBezTo>
                  <a:pt x="19176" y="1896"/>
                  <a:pt x="18799" y="1940"/>
                  <a:pt x="18314" y="1984"/>
                </a:cubicBezTo>
                <a:cubicBezTo>
                  <a:pt x="17883" y="2028"/>
                  <a:pt x="17399" y="2072"/>
                  <a:pt x="16860" y="2116"/>
                </a:cubicBezTo>
                <a:cubicBezTo>
                  <a:pt x="16321" y="2116"/>
                  <a:pt x="15783" y="2116"/>
                  <a:pt x="15244" y="2116"/>
                </a:cubicBezTo>
                <a:cubicBezTo>
                  <a:pt x="14759" y="2116"/>
                  <a:pt x="14274" y="2116"/>
                  <a:pt x="13843" y="2072"/>
                </a:cubicBezTo>
                <a:cubicBezTo>
                  <a:pt x="13359" y="2028"/>
                  <a:pt x="12928" y="1984"/>
                  <a:pt x="12497" y="1984"/>
                </a:cubicBezTo>
                <a:cubicBezTo>
                  <a:pt x="12066" y="1940"/>
                  <a:pt x="11635" y="1851"/>
                  <a:pt x="11204" y="1807"/>
                </a:cubicBezTo>
                <a:cubicBezTo>
                  <a:pt x="10827" y="1719"/>
                  <a:pt x="10396" y="1631"/>
                  <a:pt x="9965" y="1543"/>
                </a:cubicBezTo>
                <a:cubicBezTo>
                  <a:pt x="9534" y="1499"/>
                  <a:pt x="9157" y="1411"/>
                  <a:pt x="8726" y="1367"/>
                </a:cubicBezTo>
                <a:cubicBezTo>
                  <a:pt x="8349" y="1322"/>
                  <a:pt x="7972" y="1234"/>
                  <a:pt x="7595" y="1146"/>
                </a:cubicBezTo>
                <a:cubicBezTo>
                  <a:pt x="7164" y="1102"/>
                  <a:pt x="6733" y="1102"/>
                  <a:pt x="6356" y="1058"/>
                </a:cubicBezTo>
                <a:cubicBezTo>
                  <a:pt x="5979" y="1014"/>
                  <a:pt x="5548" y="970"/>
                  <a:pt x="5117" y="970"/>
                </a:cubicBezTo>
                <a:cubicBezTo>
                  <a:pt x="3986" y="970"/>
                  <a:pt x="3124" y="1058"/>
                  <a:pt x="2532" y="1146"/>
                </a:cubicBezTo>
                <a:cubicBezTo>
                  <a:pt x="1939" y="1278"/>
                  <a:pt x="1508" y="1367"/>
                  <a:pt x="1293" y="1455"/>
                </a:cubicBezTo>
                <a:cubicBezTo>
                  <a:pt x="1293" y="11197"/>
                  <a:pt x="1293" y="11197"/>
                  <a:pt x="1293" y="11197"/>
                </a:cubicBezTo>
                <a:cubicBezTo>
                  <a:pt x="1400" y="11109"/>
                  <a:pt x="1616" y="11064"/>
                  <a:pt x="1885" y="11020"/>
                </a:cubicBezTo>
                <a:cubicBezTo>
                  <a:pt x="2101" y="10976"/>
                  <a:pt x="2424" y="10976"/>
                  <a:pt x="2747" y="10932"/>
                </a:cubicBezTo>
                <a:cubicBezTo>
                  <a:pt x="3070" y="10888"/>
                  <a:pt x="3447" y="10844"/>
                  <a:pt x="3824" y="10844"/>
                </a:cubicBezTo>
                <a:cubicBezTo>
                  <a:pt x="4201" y="10800"/>
                  <a:pt x="4686" y="10800"/>
                  <a:pt x="5117" y="10800"/>
                </a:cubicBezTo>
                <a:cubicBezTo>
                  <a:pt x="5602" y="10800"/>
                  <a:pt x="6033" y="10844"/>
                  <a:pt x="6464" y="10844"/>
                </a:cubicBezTo>
                <a:cubicBezTo>
                  <a:pt x="6895" y="10888"/>
                  <a:pt x="7326" y="10932"/>
                  <a:pt x="7703" y="10976"/>
                </a:cubicBezTo>
                <a:cubicBezTo>
                  <a:pt x="8134" y="11064"/>
                  <a:pt x="8565" y="11109"/>
                  <a:pt x="8996" y="11197"/>
                </a:cubicBezTo>
                <a:cubicBezTo>
                  <a:pt x="9426" y="11241"/>
                  <a:pt x="9803" y="11285"/>
                  <a:pt x="10181" y="11373"/>
                </a:cubicBezTo>
                <a:cubicBezTo>
                  <a:pt x="10611" y="11461"/>
                  <a:pt x="10989" y="11505"/>
                  <a:pt x="11419" y="11593"/>
                </a:cubicBezTo>
                <a:cubicBezTo>
                  <a:pt x="11797" y="11638"/>
                  <a:pt x="12227" y="11682"/>
                  <a:pt x="12658" y="11770"/>
                </a:cubicBezTo>
                <a:cubicBezTo>
                  <a:pt x="13035" y="11814"/>
                  <a:pt x="13466" y="11858"/>
                  <a:pt x="13897" y="11902"/>
                </a:cubicBezTo>
                <a:cubicBezTo>
                  <a:pt x="14328" y="11946"/>
                  <a:pt x="14759" y="11946"/>
                  <a:pt x="15244" y="11946"/>
                </a:cubicBezTo>
                <a:cubicBezTo>
                  <a:pt x="15836" y="11946"/>
                  <a:pt x="16429" y="11946"/>
                  <a:pt x="16968" y="11902"/>
                </a:cubicBezTo>
                <a:cubicBezTo>
                  <a:pt x="17560" y="11858"/>
                  <a:pt x="18045" y="11814"/>
                  <a:pt x="18476" y="11770"/>
                </a:cubicBezTo>
                <a:cubicBezTo>
                  <a:pt x="18853" y="11682"/>
                  <a:pt x="19230" y="11638"/>
                  <a:pt x="19553" y="11593"/>
                </a:cubicBezTo>
                <a:cubicBezTo>
                  <a:pt x="19876" y="11505"/>
                  <a:pt x="20146" y="11461"/>
                  <a:pt x="20361" y="1141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7" name="Shape 3833">
            <a:extLst>
              <a:ext uri="{FF2B5EF4-FFF2-40B4-BE49-F238E27FC236}">
                <a16:creationId xmlns:a16="http://schemas.microsoft.com/office/drawing/2014/main" id="{02D61EEC-DA93-46F1-B258-827C9047465B}"/>
              </a:ext>
            </a:extLst>
          </p:cNvPr>
          <p:cNvSpPr/>
          <p:nvPr/>
        </p:nvSpPr>
        <p:spPr>
          <a:xfrm>
            <a:off x="6779994" y="7861576"/>
            <a:ext cx="789405" cy="696534"/>
          </a:xfrm>
          <a:custGeom>
            <a:avLst/>
            <a:gdLst/>
            <a:ahLst/>
            <a:cxnLst>
              <a:cxn ang="0">
                <a:pos x="wd2" y="hd2"/>
              </a:cxn>
              <a:cxn ang="5400000">
                <a:pos x="wd2" y="hd2"/>
              </a:cxn>
              <a:cxn ang="10800000">
                <a:pos x="wd2" y="hd2"/>
              </a:cxn>
              <a:cxn ang="16200000">
                <a:pos x="wd2" y="hd2"/>
              </a:cxn>
            </a:cxnLst>
            <a:rect l="0" t="0" r="r" b="b"/>
            <a:pathLst>
              <a:path w="21600" h="21600" extrusionOk="0">
                <a:moveTo>
                  <a:pt x="8308" y="21600"/>
                </a:moveTo>
                <a:lnTo>
                  <a:pt x="8308" y="12406"/>
                </a:lnTo>
                <a:lnTo>
                  <a:pt x="0" y="0"/>
                </a:lnTo>
                <a:lnTo>
                  <a:pt x="21600" y="0"/>
                </a:lnTo>
                <a:lnTo>
                  <a:pt x="13292" y="12406"/>
                </a:lnTo>
                <a:lnTo>
                  <a:pt x="13292" y="21600"/>
                </a:lnTo>
                <a:lnTo>
                  <a:pt x="8308" y="21600"/>
                </a:lnTo>
                <a:close/>
                <a:moveTo>
                  <a:pt x="12413" y="20603"/>
                </a:moveTo>
                <a:lnTo>
                  <a:pt x="12413" y="12074"/>
                </a:lnTo>
                <a:lnTo>
                  <a:pt x="19938" y="886"/>
                </a:lnTo>
                <a:lnTo>
                  <a:pt x="1662" y="886"/>
                </a:lnTo>
                <a:lnTo>
                  <a:pt x="9090" y="12074"/>
                </a:lnTo>
                <a:lnTo>
                  <a:pt x="9090" y="20603"/>
                </a:lnTo>
                <a:lnTo>
                  <a:pt x="12413" y="2060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8" name="Shape 3834">
            <a:extLst>
              <a:ext uri="{FF2B5EF4-FFF2-40B4-BE49-F238E27FC236}">
                <a16:creationId xmlns:a16="http://schemas.microsoft.com/office/drawing/2014/main" id="{B217A89F-AE41-4D4B-A694-F4BE29580653}"/>
              </a:ext>
            </a:extLst>
          </p:cNvPr>
          <p:cNvSpPr/>
          <p:nvPr/>
        </p:nvSpPr>
        <p:spPr>
          <a:xfrm>
            <a:off x="8774519" y="7844482"/>
            <a:ext cx="528651" cy="728680"/>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21600" y="21600"/>
                </a:lnTo>
                <a:lnTo>
                  <a:pt x="0" y="21600"/>
                </a:lnTo>
                <a:lnTo>
                  <a:pt x="0" y="0"/>
                </a:lnTo>
                <a:lnTo>
                  <a:pt x="11092" y="0"/>
                </a:lnTo>
                <a:lnTo>
                  <a:pt x="21600" y="7624"/>
                </a:lnTo>
                <a:close/>
                <a:moveTo>
                  <a:pt x="1168" y="20753"/>
                </a:moveTo>
                <a:lnTo>
                  <a:pt x="20432" y="20753"/>
                </a:lnTo>
                <a:lnTo>
                  <a:pt x="20432" y="8153"/>
                </a:lnTo>
                <a:lnTo>
                  <a:pt x="9778" y="8153"/>
                </a:lnTo>
                <a:lnTo>
                  <a:pt x="9778" y="847"/>
                </a:lnTo>
                <a:lnTo>
                  <a:pt x="1168" y="847"/>
                </a:lnTo>
                <a:lnTo>
                  <a:pt x="1168" y="20753"/>
                </a:lnTo>
                <a:close/>
                <a:moveTo>
                  <a:pt x="11092" y="1271"/>
                </a:moveTo>
                <a:lnTo>
                  <a:pt x="11092" y="7200"/>
                </a:lnTo>
                <a:lnTo>
                  <a:pt x="19265" y="7200"/>
                </a:lnTo>
                <a:lnTo>
                  <a:pt x="11092" y="127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9" name="Shape 3835">
            <a:extLst>
              <a:ext uri="{FF2B5EF4-FFF2-40B4-BE49-F238E27FC236}">
                <a16:creationId xmlns:a16="http://schemas.microsoft.com/office/drawing/2014/main" id="{AC7C0B30-254D-4E7B-BE47-0BA0C5504A06}"/>
              </a:ext>
            </a:extLst>
          </p:cNvPr>
          <p:cNvSpPr/>
          <p:nvPr/>
        </p:nvSpPr>
        <p:spPr>
          <a:xfrm>
            <a:off x="10538654" y="7845247"/>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588" y="847"/>
                </a:moveTo>
                <a:lnTo>
                  <a:pt x="7941" y="7306"/>
                </a:lnTo>
                <a:lnTo>
                  <a:pt x="7306" y="7941"/>
                </a:lnTo>
                <a:lnTo>
                  <a:pt x="953" y="1588"/>
                </a:lnTo>
                <a:lnTo>
                  <a:pt x="953" y="6776"/>
                </a:lnTo>
                <a:lnTo>
                  <a:pt x="0" y="6776"/>
                </a:lnTo>
                <a:lnTo>
                  <a:pt x="0" y="0"/>
                </a:lnTo>
                <a:lnTo>
                  <a:pt x="6776" y="0"/>
                </a:lnTo>
                <a:lnTo>
                  <a:pt x="6776" y="847"/>
                </a:lnTo>
                <a:lnTo>
                  <a:pt x="1588" y="847"/>
                </a:lnTo>
                <a:close/>
                <a:moveTo>
                  <a:pt x="7941" y="14294"/>
                </a:moveTo>
                <a:lnTo>
                  <a:pt x="1588" y="20753"/>
                </a:lnTo>
                <a:lnTo>
                  <a:pt x="6776" y="20753"/>
                </a:lnTo>
                <a:lnTo>
                  <a:pt x="6776" y="21600"/>
                </a:lnTo>
                <a:lnTo>
                  <a:pt x="0" y="21600"/>
                </a:lnTo>
                <a:lnTo>
                  <a:pt x="0" y="14824"/>
                </a:lnTo>
                <a:lnTo>
                  <a:pt x="953" y="14824"/>
                </a:lnTo>
                <a:lnTo>
                  <a:pt x="953" y="20118"/>
                </a:lnTo>
                <a:lnTo>
                  <a:pt x="7306" y="13659"/>
                </a:lnTo>
                <a:lnTo>
                  <a:pt x="7941" y="14294"/>
                </a:lnTo>
                <a:close/>
                <a:moveTo>
                  <a:pt x="21600" y="0"/>
                </a:moveTo>
                <a:lnTo>
                  <a:pt x="21600" y="6776"/>
                </a:lnTo>
                <a:lnTo>
                  <a:pt x="20753" y="6776"/>
                </a:lnTo>
                <a:lnTo>
                  <a:pt x="20753" y="1588"/>
                </a:lnTo>
                <a:lnTo>
                  <a:pt x="14294" y="7941"/>
                </a:lnTo>
                <a:lnTo>
                  <a:pt x="13659" y="7306"/>
                </a:lnTo>
                <a:lnTo>
                  <a:pt x="20118" y="847"/>
                </a:lnTo>
                <a:lnTo>
                  <a:pt x="14824" y="847"/>
                </a:lnTo>
                <a:lnTo>
                  <a:pt x="14824" y="0"/>
                </a:lnTo>
                <a:lnTo>
                  <a:pt x="21600" y="0"/>
                </a:lnTo>
                <a:close/>
                <a:moveTo>
                  <a:pt x="20753" y="14824"/>
                </a:moveTo>
                <a:lnTo>
                  <a:pt x="21600" y="14824"/>
                </a:lnTo>
                <a:lnTo>
                  <a:pt x="21600" y="21600"/>
                </a:lnTo>
                <a:lnTo>
                  <a:pt x="14824" y="21600"/>
                </a:lnTo>
                <a:lnTo>
                  <a:pt x="14824" y="20753"/>
                </a:lnTo>
                <a:lnTo>
                  <a:pt x="20118" y="20753"/>
                </a:lnTo>
                <a:lnTo>
                  <a:pt x="13659" y="14294"/>
                </a:lnTo>
                <a:lnTo>
                  <a:pt x="14294" y="13659"/>
                </a:lnTo>
                <a:lnTo>
                  <a:pt x="20753" y="20118"/>
                </a:lnTo>
                <a:lnTo>
                  <a:pt x="20753" y="1482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0" name="Shape 3836">
            <a:extLst>
              <a:ext uri="{FF2B5EF4-FFF2-40B4-BE49-F238E27FC236}">
                <a16:creationId xmlns:a16="http://schemas.microsoft.com/office/drawing/2014/main" id="{12962832-C57E-4E87-AAF7-5FFAF1C7506E}"/>
              </a:ext>
            </a:extLst>
          </p:cNvPr>
          <p:cNvSpPr/>
          <p:nvPr/>
        </p:nvSpPr>
        <p:spPr>
          <a:xfrm>
            <a:off x="12402802" y="7878416"/>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0800" y="21600"/>
                </a:lnTo>
                <a:lnTo>
                  <a:pt x="10800" y="20753"/>
                </a:lnTo>
                <a:lnTo>
                  <a:pt x="20647" y="20753"/>
                </a:lnTo>
                <a:lnTo>
                  <a:pt x="20647" y="847"/>
                </a:lnTo>
                <a:lnTo>
                  <a:pt x="847" y="847"/>
                </a:lnTo>
                <a:lnTo>
                  <a:pt x="847" y="10800"/>
                </a:lnTo>
                <a:lnTo>
                  <a:pt x="0" y="10800"/>
                </a:lnTo>
                <a:lnTo>
                  <a:pt x="0" y="0"/>
                </a:lnTo>
                <a:lnTo>
                  <a:pt x="21600" y="0"/>
                </a:lnTo>
                <a:close/>
                <a:moveTo>
                  <a:pt x="0" y="21600"/>
                </a:moveTo>
                <a:lnTo>
                  <a:pt x="0" y="12600"/>
                </a:lnTo>
                <a:lnTo>
                  <a:pt x="8894" y="12600"/>
                </a:lnTo>
                <a:lnTo>
                  <a:pt x="8894" y="21600"/>
                </a:lnTo>
                <a:lnTo>
                  <a:pt x="0" y="21600"/>
                </a:lnTo>
                <a:close/>
                <a:moveTo>
                  <a:pt x="847" y="13447"/>
                </a:moveTo>
                <a:lnTo>
                  <a:pt x="847" y="20753"/>
                </a:lnTo>
                <a:lnTo>
                  <a:pt x="8047" y="20753"/>
                </a:lnTo>
                <a:lnTo>
                  <a:pt x="8047" y="13447"/>
                </a:lnTo>
                <a:lnTo>
                  <a:pt x="847" y="13447"/>
                </a:lnTo>
                <a:close/>
                <a:moveTo>
                  <a:pt x="17047" y="5188"/>
                </a:moveTo>
                <a:lnTo>
                  <a:pt x="10482" y="11859"/>
                </a:lnTo>
                <a:lnTo>
                  <a:pt x="9741" y="11224"/>
                </a:lnTo>
                <a:lnTo>
                  <a:pt x="16412" y="4553"/>
                </a:lnTo>
                <a:lnTo>
                  <a:pt x="10800" y="4553"/>
                </a:lnTo>
                <a:lnTo>
                  <a:pt x="10800" y="3600"/>
                </a:lnTo>
                <a:lnTo>
                  <a:pt x="17894" y="3600"/>
                </a:lnTo>
                <a:lnTo>
                  <a:pt x="17894" y="10800"/>
                </a:lnTo>
                <a:lnTo>
                  <a:pt x="17047" y="10800"/>
                </a:lnTo>
                <a:lnTo>
                  <a:pt x="17047" y="518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1" name="Shape 3837">
            <a:extLst>
              <a:ext uri="{FF2B5EF4-FFF2-40B4-BE49-F238E27FC236}">
                <a16:creationId xmlns:a16="http://schemas.microsoft.com/office/drawing/2014/main" id="{2AA10284-3FF0-4A8C-9C5F-FC923B5A12B3}"/>
              </a:ext>
            </a:extLst>
          </p:cNvPr>
          <p:cNvSpPr/>
          <p:nvPr/>
        </p:nvSpPr>
        <p:spPr>
          <a:xfrm>
            <a:off x="14283024" y="7844482"/>
            <a:ext cx="696534" cy="728680"/>
          </a:xfrm>
          <a:custGeom>
            <a:avLst/>
            <a:gdLst/>
            <a:ahLst/>
            <a:cxnLst>
              <a:cxn ang="0">
                <a:pos x="wd2" y="hd2"/>
              </a:cxn>
              <a:cxn ang="5400000">
                <a:pos x="wd2" y="hd2"/>
              </a:cxn>
              <a:cxn ang="10800000">
                <a:pos x="wd2" y="hd2"/>
              </a:cxn>
              <a:cxn ang="16200000">
                <a:pos x="wd2" y="hd2"/>
              </a:cxn>
            </a:cxnLst>
            <a:rect l="0" t="0" r="r" b="b"/>
            <a:pathLst>
              <a:path w="21600" h="21600" extrusionOk="0">
                <a:moveTo>
                  <a:pt x="2832" y="17110"/>
                </a:moveTo>
                <a:cubicBezTo>
                  <a:pt x="3086" y="17191"/>
                  <a:pt x="3339" y="17272"/>
                  <a:pt x="3551" y="17393"/>
                </a:cubicBezTo>
                <a:cubicBezTo>
                  <a:pt x="3804" y="17555"/>
                  <a:pt x="4016" y="17717"/>
                  <a:pt x="4142" y="17919"/>
                </a:cubicBezTo>
                <a:cubicBezTo>
                  <a:pt x="4312" y="18081"/>
                  <a:pt x="4481" y="18283"/>
                  <a:pt x="4565" y="18526"/>
                </a:cubicBezTo>
                <a:cubicBezTo>
                  <a:pt x="4650" y="18809"/>
                  <a:pt x="4692" y="19052"/>
                  <a:pt x="4692" y="19335"/>
                </a:cubicBezTo>
                <a:cubicBezTo>
                  <a:pt x="4692" y="19658"/>
                  <a:pt x="4650" y="19942"/>
                  <a:pt x="4523" y="20184"/>
                </a:cubicBezTo>
                <a:cubicBezTo>
                  <a:pt x="4396" y="20467"/>
                  <a:pt x="4227" y="20710"/>
                  <a:pt x="4058" y="20912"/>
                </a:cubicBezTo>
                <a:cubicBezTo>
                  <a:pt x="3804" y="21115"/>
                  <a:pt x="3551" y="21276"/>
                  <a:pt x="3255" y="21398"/>
                </a:cubicBezTo>
                <a:cubicBezTo>
                  <a:pt x="2959" y="21519"/>
                  <a:pt x="2663" y="21600"/>
                  <a:pt x="2325" y="21600"/>
                </a:cubicBezTo>
                <a:cubicBezTo>
                  <a:pt x="2029" y="21600"/>
                  <a:pt x="1733" y="21519"/>
                  <a:pt x="1437" y="21398"/>
                </a:cubicBezTo>
                <a:cubicBezTo>
                  <a:pt x="1141" y="21276"/>
                  <a:pt x="888" y="21115"/>
                  <a:pt x="676" y="20912"/>
                </a:cubicBezTo>
                <a:cubicBezTo>
                  <a:pt x="507" y="20710"/>
                  <a:pt x="338" y="20467"/>
                  <a:pt x="211" y="20184"/>
                </a:cubicBezTo>
                <a:cubicBezTo>
                  <a:pt x="85" y="19942"/>
                  <a:pt x="0" y="19658"/>
                  <a:pt x="0" y="19335"/>
                </a:cubicBezTo>
                <a:cubicBezTo>
                  <a:pt x="0" y="19052"/>
                  <a:pt x="85" y="18809"/>
                  <a:pt x="169" y="18526"/>
                </a:cubicBezTo>
                <a:cubicBezTo>
                  <a:pt x="254" y="18283"/>
                  <a:pt x="380" y="18081"/>
                  <a:pt x="550" y="17919"/>
                </a:cubicBezTo>
                <a:cubicBezTo>
                  <a:pt x="719" y="17717"/>
                  <a:pt x="888" y="17555"/>
                  <a:pt x="1141" y="17393"/>
                </a:cubicBezTo>
                <a:cubicBezTo>
                  <a:pt x="1395" y="17272"/>
                  <a:pt x="1649" y="17191"/>
                  <a:pt x="1902" y="17110"/>
                </a:cubicBezTo>
                <a:cubicBezTo>
                  <a:pt x="1902" y="1780"/>
                  <a:pt x="1902" y="1780"/>
                  <a:pt x="1902" y="1780"/>
                </a:cubicBezTo>
                <a:cubicBezTo>
                  <a:pt x="2832" y="1780"/>
                  <a:pt x="2832" y="1780"/>
                  <a:pt x="2832" y="1780"/>
                </a:cubicBezTo>
                <a:lnTo>
                  <a:pt x="2832" y="17110"/>
                </a:lnTo>
                <a:close/>
                <a:moveTo>
                  <a:pt x="2325" y="20710"/>
                </a:moveTo>
                <a:cubicBezTo>
                  <a:pt x="2536" y="20710"/>
                  <a:pt x="2748" y="20670"/>
                  <a:pt x="2917" y="20589"/>
                </a:cubicBezTo>
                <a:cubicBezTo>
                  <a:pt x="3086" y="20548"/>
                  <a:pt x="3213" y="20427"/>
                  <a:pt x="3382" y="20265"/>
                </a:cubicBezTo>
                <a:cubicBezTo>
                  <a:pt x="3466" y="20184"/>
                  <a:pt x="3593" y="20022"/>
                  <a:pt x="3635" y="19861"/>
                </a:cubicBezTo>
                <a:cubicBezTo>
                  <a:pt x="3720" y="19699"/>
                  <a:pt x="3762" y="19497"/>
                  <a:pt x="3762" y="19335"/>
                </a:cubicBezTo>
                <a:cubicBezTo>
                  <a:pt x="3762" y="19173"/>
                  <a:pt x="3720" y="18971"/>
                  <a:pt x="3635" y="18809"/>
                </a:cubicBezTo>
                <a:cubicBezTo>
                  <a:pt x="3593" y="18647"/>
                  <a:pt x="3466" y="18485"/>
                  <a:pt x="3382" y="18404"/>
                </a:cubicBezTo>
                <a:cubicBezTo>
                  <a:pt x="3213" y="18283"/>
                  <a:pt x="3086" y="18202"/>
                  <a:pt x="2917" y="18081"/>
                </a:cubicBezTo>
                <a:cubicBezTo>
                  <a:pt x="2748" y="18000"/>
                  <a:pt x="2536" y="17960"/>
                  <a:pt x="2325" y="17960"/>
                </a:cubicBezTo>
                <a:cubicBezTo>
                  <a:pt x="2156" y="17960"/>
                  <a:pt x="1987" y="18000"/>
                  <a:pt x="1818" y="18081"/>
                </a:cubicBezTo>
                <a:cubicBezTo>
                  <a:pt x="1649" y="18202"/>
                  <a:pt x="1479" y="18283"/>
                  <a:pt x="1353" y="18404"/>
                </a:cubicBezTo>
                <a:cubicBezTo>
                  <a:pt x="1226" y="18485"/>
                  <a:pt x="1141" y="18647"/>
                  <a:pt x="1057" y="18809"/>
                </a:cubicBezTo>
                <a:cubicBezTo>
                  <a:pt x="972" y="18971"/>
                  <a:pt x="972" y="19173"/>
                  <a:pt x="972" y="19335"/>
                </a:cubicBezTo>
                <a:cubicBezTo>
                  <a:pt x="972" y="19497"/>
                  <a:pt x="972" y="19699"/>
                  <a:pt x="1057" y="19861"/>
                </a:cubicBezTo>
                <a:cubicBezTo>
                  <a:pt x="1141" y="20022"/>
                  <a:pt x="1226" y="20184"/>
                  <a:pt x="1353" y="20265"/>
                </a:cubicBezTo>
                <a:cubicBezTo>
                  <a:pt x="1479" y="20427"/>
                  <a:pt x="1649" y="20548"/>
                  <a:pt x="1818" y="20589"/>
                </a:cubicBezTo>
                <a:cubicBezTo>
                  <a:pt x="1987" y="20670"/>
                  <a:pt x="2156" y="20710"/>
                  <a:pt x="2325" y="20710"/>
                </a:cubicBezTo>
                <a:close/>
                <a:moveTo>
                  <a:pt x="11286" y="8575"/>
                </a:moveTo>
                <a:cubicBezTo>
                  <a:pt x="11540" y="8656"/>
                  <a:pt x="11793" y="8778"/>
                  <a:pt x="12005" y="8899"/>
                </a:cubicBezTo>
                <a:cubicBezTo>
                  <a:pt x="12258" y="9020"/>
                  <a:pt x="12427" y="9182"/>
                  <a:pt x="12639" y="9384"/>
                </a:cubicBezTo>
                <a:cubicBezTo>
                  <a:pt x="12766" y="9546"/>
                  <a:pt x="12892" y="9748"/>
                  <a:pt x="13019" y="10031"/>
                </a:cubicBezTo>
                <a:cubicBezTo>
                  <a:pt x="13104" y="10274"/>
                  <a:pt x="13188" y="10517"/>
                  <a:pt x="13188" y="10800"/>
                </a:cubicBezTo>
                <a:cubicBezTo>
                  <a:pt x="13188" y="11083"/>
                  <a:pt x="13104" y="11366"/>
                  <a:pt x="13019" y="11609"/>
                </a:cubicBezTo>
                <a:cubicBezTo>
                  <a:pt x="12892" y="11852"/>
                  <a:pt x="12766" y="12054"/>
                  <a:pt x="12639" y="12216"/>
                </a:cubicBezTo>
                <a:cubicBezTo>
                  <a:pt x="12427" y="12418"/>
                  <a:pt x="12258" y="12620"/>
                  <a:pt x="12005" y="12742"/>
                </a:cubicBezTo>
                <a:cubicBezTo>
                  <a:pt x="11793" y="12863"/>
                  <a:pt x="11540" y="12944"/>
                  <a:pt x="11286" y="13025"/>
                </a:cubicBezTo>
                <a:cubicBezTo>
                  <a:pt x="11286" y="19820"/>
                  <a:pt x="11286" y="19820"/>
                  <a:pt x="11286" y="19820"/>
                </a:cubicBezTo>
                <a:cubicBezTo>
                  <a:pt x="10314" y="19820"/>
                  <a:pt x="10314" y="19820"/>
                  <a:pt x="10314" y="19820"/>
                </a:cubicBezTo>
                <a:cubicBezTo>
                  <a:pt x="10314" y="13025"/>
                  <a:pt x="10314" y="13025"/>
                  <a:pt x="10314" y="13025"/>
                </a:cubicBezTo>
                <a:cubicBezTo>
                  <a:pt x="10060" y="12944"/>
                  <a:pt x="9807" y="12863"/>
                  <a:pt x="9595" y="12742"/>
                </a:cubicBezTo>
                <a:cubicBezTo>
                  <a:pt x="9384" y="12620"/>
                  <a:pt x="9173" y="12418"/>
                  <a:pt x="9004" y="12216"/>
                </a:cubicBezTo>
                <a:cubicBezTo>
                  <a:pt x="8834" y="12054"/>
                  <a:pt x="8708" y="11852"/>
                  <a:pt x="8623" y="11609"/>
                </a:cubicBezTo>
                <a:cubicBezTo>
                  <a:pt x="8496" y="11366"/>
                  <a:pt x="8454" y="11083"/>
                  <a:pt x="8454" y="10800"/>
                </a:cubicBezTo>
                <a:cubicBezTo>
                  <a:pt x="8454" y="10517"/>
                  <a:pt x="8496" y="10274"/>
                  <a:pt x="8623" y="10031"/>
                </a:cubicBezTo>
                <a:cubicBezTo>
                  <a:pt x="8708" y="9748"/>
                  <a:pt x="8834" y="9546"/>
                  <a:pt x="9004" y="9384"/>
                </a:cubicBezTo>
                <a:cubicBezTo>
                  <a:pt x="9173" y="9182"/>
                  <a:pt x="9384" y="9020"/>
                  <a:pt x="9595" y="8899"/>
                </a:cubicBezTo>
                <a:cubicBezTo>
                  <a:pt x="9807" y="8778"/>
                  <a:pt x="10060" y="8656"/>
                  <a:pt x="10314" y="8575"/>
                </a:cubicBezTo>
                <a:cubicBezTo>
                  <a:pt x="10314" y="1780"/>
                  <a:pt x="10314" y="1780"/>
                  <a:pt x="10314" y="1780"/>
                </a:cubicBezTo>
                <a:cubicBezTo>
                  <a:pt x="11286" y="1780"/>
                  <a:pt x="11286" y="1780"/>
                  <a:pt x="11286" y="1780"/>
                </a:cubicBezTo>
                <a:lnTo>
                  <a:pt x="11286" y="8575"/>
                </a:lnTo>
                <a:close/>
                <a:moveTo>
                  <a:pt x="10821" y="12175"/>
                </a:moveTo>
                <a:cubicBezTo>
                  <a:pt x="10990" y="12175"/>
                  <a:pt x="11159" y="12135"/>
                  <a:pt x="11371" y="12054"/>
                </a:cubicBezTo>
                <a:cubicBezTo>
                  <a:pt x="11540" y="12013"/>
                  <a:pt x="11709" y="11892"/>
                  <a:pt x="11793" y="11771"/>
                </a:cubicBezTo>
                <a:cubicBezTo>
                  <a:pt x="11962" y="11649"/>
                  <a:pt x="12047" y="11488"/>
                  <a:pt x="12132" y="11326"/>
                </a:cubicBezTo>
                <a:cubicBezTo>
                  <a:pt x="12216" y="11164"/>
                  <a:pt x="12258" y="10962"/>
                  <a:pt x="12258" y="10800"/>
                </a:cubicBezTo>
                <a:cubicBezTo>
                  <a:pt x="12258" y="10638"/>
                  <a:pt x="12216" y="10436"/>
                  <a:pt x="12132" y="10274"/>
                </a:cubicBezTo>
                <a:cubicBezTo>
                  <a:pt x="12047" y="10112"/>
                  <a:pt x="11962" y="9951"/>
                  <a:pt x="11793" y="9870"/>
                </a:cubicBezTo>
                <a:cubicBezTo>
                  <a:pt x="11709" y="9708"/>
                  <a:pt x="11540" y="9627"/>
                  <a:pt x="11371" y="9546"/>
                </a:cubicBezTo>
                <a:cubicBezTo>
                  <a:pt x="11159" y="9465"/>
                  <a:pt x="10990" y="9425"/>
                  <a:pt x="10821" y="9425"/>
                </a:cubicBezTo>
                <a:cubicBezTo>
                  <a:pt x="10610" y="9425"/>
                  <a:pt x="10441" y="9465"/>
                  <a:pt x="10272" y="9546"/>
                </a:cubicBezTo>
                <a:cubicBezTo>
                  <a:pt x="10060" y="9627"/>
                  <a:pt x="9933" y="9708"/>
                  <a:pt x="9807" y="9870"/>
                </a:cubicBezTo>
                <a:cubicBezTo>
                  <a:pt x="9680" y="9951"/>
                  <a:pt x="9553" y="10112"/>
                  <a:pt x="9468" y="10274"/>
                </a:cubicBezTo>
                <a:cubicBezTo>
                  <a:pt x="9426" y="10436"/>
                  <a:pt x="9384" y="10638"/>
                  <a:pt x="9384" y="10800"/>
                </a:cubicBezTo>
                <a:cubicBezTo>
                  <a:pt x="9384" y="10962"/>
                  <a:pt x="9426" y="11164"/>
                  <a:pt x="9468" y="11326"/>
                </a:cubicBezTo>
                <a:cubicBezTo>
                  <a:pt x="9553" y="11488"/>
                  <a:pt x="9680" y="11649"/>
                  <a:pt x="9807" y="11771"/>
                </a:cubicBezTo>
                <a:cubicBezTo>
                  <a:pt x="9933" y="11892"/>
                  <a:pt x="10060" y="12013"/>
                  <a:pt x="10272" y="12054"/>
                </a:cubicBezTo>
                <a:cubicBezTo>
                  <a:pt x="10441" y="12135"/>
                  <a:pt x="10610" y="12175"/>
                  <a:pt x="10821" y="12175"/>
                </a:cubicBezTo>
                <a:close/>
                <a:moveTo>
                  <a:pt x="21600" y="2265"/>
                </a:moveTo>
                <a:cubicBezTo>
                  <a:pt x="21600" y="2548"/>
                  <a:pt x="21558" y="2831"/>
                  <a:pt x="21473" y="3074"/>
                </a:cubicBezTo>
                <a:cubicBezTo>
                  <a:pt x="21346" y="3317"/>
                  <a:pt x="21220" y="3519"/>
                  <a:pt x="21050" y="3681"/>
                </a:cubicBezTo>
                <a:cubicBezTo>
                  <a:pt x="20881" y="3924"/>
                  <a:pt x="20712" y="4085"/>
                  <a:pt x="20459" y="4207"/>
                </a:cubicBezTo>
                <a:cubicBezTo>
                  <a:pt x="20247" y="4328"/>
                  <a:pt x="19994" y="4409"/>
                  <a:pt x="19740" y="4490"/>
                </a:cubicBezTo>
                <a:cubicBezTo>
                  <a:pt x="19740" y="19820"/>
                  <a:pt x="19740" y="19820"/>
                  <a:pt x="19740" y="19820"/>
                </a:cubicBezTo>
                <a:cubicBezTo>
                  <a:pt x="18768" y="19820"/>
                  <a:pt x="18768" y="19820"/>
                  <a:pt x="18768" y="19820"/>
                </a:cubicBezTo>
                <a:cubicBezTo>
                  <a:pt x="18768" y="4490"/>
                  <a:pt x="18768" y="4490"/>
                  <a:pt x="18768" y="4490"/>
                </a:cubicBezTo>
                <a:cubicBezTo>
                  <a:pt x="18514" y="4409"/>
                  <a:pt x="18303" y="4328"/>
                  <a:pt x="18049" y="4207"/>
                </a:cubicBezTo>
                <a:cubicBezTo>
                  <a:pt x="17796" y="4085"/>
                  <a:pt x="17627" y="3924"/>
                  <a:pt x="17458" y="3681"/>
                </a:cubicBezTo>
                <a:cubicBezTo>
                  <a:pt x="17288" y="3519"/>
                  <a:pt x="17162" y="3317"/>
                  <a:pt x="17035" y="3074"/>
                </a:cubicBezTo>
                <a:cubicBezTo>
                  <a:pt x="16950" y="2831"/>
                  <a:pt x="16908" y="2548"/>
                  <a:pt x="16908" y="2265"/>
                </a:cubicBezTo>
                <a:cubicBezTo>
                  <a:pt x="16908" y="1942"/>
                  <a:pt x="16993" y="1658"/>
                  <a:pt x="17119" y="1416"/>
                </a:cubicBezTo>
                <a:cubicBezTo>
                  <a:pt x="17246" y="1133"/>
                  <a:pt x="17373" y="890"/>
                  <a:pt x="17584" y="688"/>
                </a:cubicBezTo>
                <a:cubicBezTo>
                  <a:pt x="17796" y="485"/>
                  <a:pt x="18049" y="324"/>
                  <a:pt x="18345" y="202"/>
                </a:cubicBezTo>
                <a:cubicBezTo>
                  <a:pt x="18641" y="81"/>
                  <a:pt x="18937" y="0"/>
                  <a:pt x="19275" y="0"/>
                </a:cubicBezTo>
                <a:cubicBezTo>
                  <a:pt x="19571" y="0"/>
                  <a:pt x="19867" y="81"/>
                  <a:pt x="20163" y="202"/>
                </a:cubicBezTo>
                <a:cubicBezTo>
                  <a:pt x="20459" y="324"/>
                  <a:pt x="20712" y="485"/>
                  <a:pt x="20924" y="688"/>
                </a:cubicBezTo>
                <a:cubicBezTo>
                  <a:pt x="21135" y="890"/>
                  <a:pt x="21262" y="1133"/>
                  <a:pt x="21389" y="1416"/>
                </a:cubicBezTo>
                <a:cubicBezTo>
                  <a:pt x="21515" y="1658"/>
                  <a:pt x="21600" y="1942"/>
                  <a:pt x="21600" y="2265"/>
                </a:cubicBezTo>
                <a:close/>
                <a:moveTo>
                  <a:pt x="19275" y="3640"/>
                </a:moveTo>
                <a:cubicBezTo>
                  <a:pt x="19486" y="3640"/>
                  <a:pt x="19656" y="3600"/>
                  <a:pt x="19825" y="3519"/>
                </a:cubicBezTo>
                <a:cubicBezTo>
                  <a:pt x="19951" y="3438"/>
                  <a:pt x="20121" y="3317"/>
                  <a:pt x="20290" y="3236"/>
                </a:cubicBezTo>
                <a:cubicBezTo>
                  <a:pt x="20374" y="3115"/>
                  <a:pt x="20459" y="2993"/>
                  <a:pt x="20543" y="2791"/>
                </a:cubicBezTo>
                <a:cubicBezTo>
                  <a:pt x="20628" y="2629"/>
                  <a:pt x="20670" y="2427"/>
                  <a:pt x="20670" y="2265"/>
                </a:cubicBezTo>
                <a:cubicBezTo>
                  <a:pt x="20670" y="2103"/>
                  <a:pt x="20628" y="1901"/>
                  <a:pt x="20543" y="1739"/>
                </a:cubicBezTo>
                <a:cubicBezTo>
                  <a:pt x="20459" y="1578"/>
                  <a:pt x="20374" y="1416"/>
                  <a:pt x="20290" y="1335"/>
                </a:cubicBezTo>
                <a:cubicBezTo>
                  <a:pt x="20121" y="1173"/>
                  <a:pt x="19951" y="1092"/>
                  <a:pt x="19825" y="1011"/>
                </a:cubicBezTo>
                <a:cubicBezTo>
                  <a:pt x="19656" y="930"/>
                  <a:pt x="19486" y="890"/>
                  <a:pt x="19275" y="890"/>
                </a:cubicBezTo>
                <a:cubicBezTo>
                  <a:pt x="19064" y="890"/>
                  <a:pt x="18852" y="930"/>
                  <a:pt x="18726" y="1011"/>
                </a:cubicBezTo>
                <a:cubicBezTo>
                  <a:pt x="18557" y="1092"/>
                  <a:pt x="18387" y="1173"/>
                  <a:pt x="18218" y="1335"/>
                </a:cubicBezTo>
                <a:cubicBezTo>
                  <a:pt x="18134" y="1416"/>
                  <a:pt x="18049" y="1578"/>
                  <a:pt x="17965" y="1739"/>
                </a:cubicBezTo>
                <a:cubicBezTo>
                  <a:pt x="17880" y="1901"/>
                  <a:pt x="17838" y="2103"/>
                  <a:pt x="17838" y="2265"/>
                </a:cubicBezTo>
                <a:cubicBezTo>
                  <a:pt x="17838" y="2427"/>
                  <a:pt x="17880" y="2629"/>
                  <a:pt x="17965" y="2791"/>
                </a:cubicBezTo>
                <a:cubicBezTo>
                  <a:pt x="18049" y="2993"/>
                  <a:pt x="18134" y="3115"/>
                  <a:pt x="18218" y="3236"/>
                </a:cubicBezTo>
                <a:cubicBezTo>
                  <a:pt x="18387" y="3317"/>
                  <a:pt x="18557" y="3438"/>
                  <a:pt x="18726" y="3519"/>
                </a:cubicBezTo>
                <a:cubicBezTo>
                  <a:pt x="18852" y="3600"/>
                  <a:pt x="19064" y="3640"/>
                  <a:pt x="19275" y="364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2" name="Shape 3838">
            <a:extLst>
              <a:ext uri="{FF2B5EF4-FFF2-40B4-BE49-F238E27FC236}">
                <a16:creationId xmlns:a16="http://schemas.microsoft.com/office/drawing/2014/main" id="{0E96913B-042D-4156-BD30-CCB92203FC4B}"/>
              </a:ext>
            </a:extLst>
          </p:cNvPr>
          <p:cNvSpPr/>
          <p:nvPr/>
        </p:nvSpPr>
        <p:spPr>
          <a:xfrm>
            <a:off x="16207899" y="7784780"/>
            <a:ext cx="575088" cy="850126"/>
          </a:xfrm>
          <a:custGeom>
            <a:avLst/>
            <a:gdLst/>
            <a:ahLst/>
            <a:cxnLst>
              <a:cxn ang="0">
                <a:pos x="wd2" y="hd2"/>
              </a:cxn>
              <a:cxn ang="5400000">
                <a:pos x="wd2" y="hd2"/>
              </a:cxn>
              <a:cxn ang="10800000">
                <a:pos x="wd2" y="hd2"/>
              </a:cxn>
              <a:cxn ang="16200000">
                <a:pos x="wd2" y="hd2"/>
              </a:cxn>
            </a:cxnLst>
            <a:rect l="0" t="0" r="r" b="b"/>
            <a:pathLst>
              <a:path w="21600" h="21600" extrusionOk="0">
                <a:moveTo>
                  <a:pt x="20167" y="10696"/>
                </a:moveTo>
                <a:cubicBezTo>
                  <a:pt x="20423" y="10974"/>
                  <a:pt x="20627" y="11251"/>
                  <a:pt x="20781" y="11564"/>
                </a:cubicBezTo>
                <a:cubicBezTo>
                  <a:pt x="20935" y="11842"/>
                  <a:pt x="21088" y="12120"/>
                  <a:pt x="21242" y="12432"/>
                </a:cubicBezTo>
                <a:cubicBezTo>
                  <a:pt x="21344" y="12745"/>
                  <a:pt x="21395" y="13023"/>
                  <a:pt x="21498" y="13335"/>
                </a:cubicBezTo>
                <a:cubicBezTo>
                  <a:pt x="21549" y="13648"/>
                  <a:pt x="21600" y="13960"/>
                  <a:pt x="21600" y="14273"/>
                </a:cubicBezTo>
                <a:cubicBezTo>
                  <a:pt x="21600" y="15280"/>
                  <a:pt x="21293" y="16217"/>
                  <a:pt x="20730" y="17120"/>
                </a:cubicBezTo>
                <a:cubicBezTo>
                  <a:pt x="20167" y="17988"/>
                  <a:pt x="19399" y="18787"/>
                  <a:pt x="18427" y="19447"/>
                </a:cubicBezTo>
                <a:cubicBezTo>
                  <a:pt x="17454" y="20107"/>
                  <a:pt x="16328" y="20628"/>
                  <a:pt x="14997" y="21010"/>
                </a:cubicBezTo>
                <a:cubicBezTo>
                  <a:pt x="13718" y="21426"/>
                  <a:pt x="12284" y="21600"/>
                  <a:pt x="10800" y="21600"/>
                </a:cubicBezTo>
                <a:cubicBezTo>
                  <a:pt x="9264" y="21600"/>
                  <a:pt x="7882" y="21426"/>
                  <a:pt x="6552" y="21010"/>
                </a:cubicBezTo>
                <a:cubicBezTo>
                  <a:pt x="5221" y="20628"/>
                  <a:pt x="4095" y="20107"/>
                  <a:pt x="3122" y="19447"/>
                </a:cubicBezTo>
                <a:cubicBezTo>
                  <a:pt x="2150" y="18787"/>
                  <a:pt x="1382" y="17988"/>
                  <a:pt x="819" y="17120"/>
                </a:cubicBezTo>
                <a:cubicBezTo>
                  <a:pt x="256" y="16217"/>
                  <a:pt x="0" y="15280"/>
                  <a:pt x="0" y="14273"/>
                </a:cubicBezTo>
                <a:cubicBezTo>
                  <a:pt x="0" y="13960"/>
                  <a:pt x="0" y="13613"/>
                  <a:pt x="102" y="13300"/>
                </a:cubicBezTo>
                <a:cubicBezTo>
                  <a:pt x="154" y="12988"/>
                  <a:pt x="205" y="12675"/>
                  <a:pt x="307" y="12397"/>
                </a:cubicBezTo>
                <a:cubicBezTo>
                  <a:pt x="461" y="12085"/>
                  <a:pt x="614" y="11807"/>
                  <a:pt x="768" y="11495"/>
                </a:cubicBezTo>
                <a:cubicBezTo>
                  <a:pt x="973" y="11217"/>
                  <a:pt x="1177" y="10939"/>
                  <a:pt x="1382" y="10661"/>
                </a:cubicBezTo>
                <a:cubicBezTo>
                  <a:pt x="1382" y="10626"/>
                  <a:pt x="1433" y="10592"/>
                  <a:pt x="1433" y="10592"/>
                </a:cubicBezTo>
                <a:cubicBezTo>
                  <a:pt x="9469" y="1528"/>
                  <a:pt x="9469" y="1528"/>
                  <a:pt x="9469" y="1528"/>
                </a:cubicBezTo>
                <a:cubicBezTo>
                  <a:pt x="10800" y="0"/>
                  <a:pt x="10800" y="0"/>
                  <a:pt x="10800" y="0"/>
                </a:cubicBezTo>
                <a:cubicBezTo>
                  <a:pt x="20116" y="10522"/>
                  <a:pt x="20116" y="10522"/>
                  <a:pt x="20116" y="10522"/>
                </a:cubicBezTo>
                <a:cubicBezTo>
                  <a:pt x="20116" y="10557"/>
                  <a:pt x="20116" y="10592"/>
                  <a:pt x="20167" y="10626"/>
                </a:cubicBezTo>
                <a:cubicBezTo>
                  <a:pt x="20167" y="10661"/>
                  <a:pt x="20167" y="10696"/>
                  <a:pt x="20167" y="10696"/>
                </a:cubicBezTo>
                <a:close/>
                <a:moveTo>
                  <a:pt x="10800" y="20836"/>
                </a:moveTo>
                <a:cubicBezTo>
                  <a:pt x="12131" y="20836"/>
                  <a:pt x="13359" y="20662"/>
                  <a:pt x="14536" y="20315"/>
                </a:cubicBezTo>
                <a:cubicBezTo>
                  <a:pt x="15714" y="19968"/>
                  <a:pt x="16737" y="19516"/>
                  <a:pt x="17556" y="18891"/>
                </a:cubicBezTo>
                <a:cubicBezTo>
                  <a:pt x="18478" y="18301"/>
                  <a:pt x="19194" y="17606"/>
                  <a:pt x="19655" y="16808"/>
                </a:cubicBezTo>
                <a:cubicBezTo>
                  <a:pt x="20167" y="16044"/>
                  <a:pt x="20423" y="15176"/>
                  <a:pt x="20423" y="14273"/>
                </a:cubicBezTo>
                <a:cubicBezTo>
                  <a:pt x="20423" y="13995"/>
                  <a:pt x="20423" y="13682"/>
                  <a:pt x="20372" y="13405"/>
                </a:cubicBezTo>
                <a:cubicBezTo>
                  <a:pt x="20269" y="13127"/>
                  <a:pt x="20218" y="12849"/>
                  <a:pt x="20116" y="12571"/>
                </a:cubicBezTo>
                <a:cubicBezTo>
                  <a:pt x="20013" y="12293"/>
                  <a:pt x="19911" y="12015"/>
                  <a:pt x="19706" y="11738"/>
                </a:cubicBezTo>
                <a:cubicBezTo>
                  <a:pt x="19553" y="11495"/>
                  <a:pt x="19348" y="11217"/>
                  <a:pt x="19092" y="10974"/>
                </a:cubicBezTo>
                <a:cubicBezTo>
                  <a:pt x="19092" y="10939"/>
                  <a:pt x="19092" y="10939"/>
                  <a:pt x="19092" y="10939"/>
                </a:cubicBezTo>
                <a:cubicBezTo>
                  <a:pt x="10800" y="1528"/>
                  <a:pt x="10800" y="1528"/>
                  <a:pt x="10800" y="1528"/>
                </a:cubicBezTo>
                <a:cubicBezTo>
                  <a:pt x="2457" y="10939"/>
                  <a:pt x="2457" y="10939"/>
                  <a:pt x="2457" y="10939"/>
                </a:cubicBezTo>
                <a:cubicBezTo>
                  <a:pt x="2457" y="10974"/>
                  <a:pt x="2457" y="10974"/>
                  <a:pt x="2457" y="10974"/>
                </a:cubicBezTo>
                <a:cubicBezTo>
                  <a:pt x="2252" y="11217"/>
                  <a:pt x="2047" y="11495"/>
                  <a:pt x="1843" y="11738"/>
                </a:cubicBezTo>
                <a:cubicBezTo>
                  <a:pt x="1689" y="12015"/>
                  <a:pt x="1536" y="12293"/>
                  <a:pt x="1433" y="12571"/>
                </a:cubicBezTo>
                <a:cubicBezTo>
                  <a:pt x="1382" y="12849"/>
                  <a:pt x="1280" y="13127"/>
                  <a:pt x="1228" y="13405"/>
                </a:cubicBezTo>
                <a:cubicBezTo>
                  <a:pt x="1177" y="13682"/>
                  <a:pt x="1126" y="13995"/>
                  <a:pt x="1126" y="14273"/>
                </a:cubicBezTo>
                <a:cubicBezTo>
                  <a:pt x="1126" y="15176"/>
                  <a:pt x="1382" y="16044"/>
                  <a:pt x="1894" y="16808"/>
                </a:cubicBezTo>
                <a:cubicBezTo>
                  <a:pt x="2406" y="17606"/>
                  <a:pt x="3071" y="18301"/>
                  <a:pt x="3992" y="18891"/>
                </a:cubicBezTo>
                <a:cubicBezTo>
                  <a:pt x="4811" y="19516"/>
                  <a:pt x="5835" y="19968"/>
                  <a:pt x="7012" y="20315"/>
                </a:cubicBezTo>
                <a:cubicBezTo>
                  <a:pt x="8190" y="20662"/>
                  <a:pt x="9469" y="20836"/>
                  <a:pt x="10800" y="2083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3" name="Shape 3839">
            <a:extLst>
              <a:ext uri="{FF2B5EF4-FFF2-40B4-BE49-F238E27FC236}">
                <a16:creationId xmlns:a16="http://schemas.microsoft.com/office/drawing/2014/main" id="{45611B9D-5BD6-40A0-9D07-E37E7D37CCDA}"/>
              </a:ext>
            </a:extLst>
          </p:cNvPr>
          <p:cNvSpPr/>
          <p:nvPr/>
        </p:nvSpPr>
        <p:spPr>
          <a:xfrm>
            <a:off x="17980962" y="7951885"/>
            <a:ext cx="757255" cy="514364"/>
          </a:xfrm>
          <a:custGeom>
            <a:avLst/>
            <a:gdLst/>
            <a:ahLst/>
            <a:cxnLst>
              <a:cxn ang="0">
                <a:pos x="wd2" y="hd2"/>
              </a:cxn>
              <a:cxn ang="5400000">
                <a:pos x="wd2" y="hd2"/>
              </a:cxn>
              <a:cxn ang="10800000">
                <a:pos x="wd2" y="hd2"/>
              </a:cxn>
              <a:cxn ang="16200000">
                <a:pos x="wd2" y="hd2"/>
              </a:cxn>
            </a:cxnLst>
            <a:rect l="0" t="0" r="r" b="b"/>
            <a:pathLst>
              <a:path w="21600" h="21600" extrusionOk="0">
                <a:moveTo>
                  <a:pt x="16891" y="0"/>
                </a:moveTo>
                <a:cubicBezTo>
                  <a:pt x="21600" y="7600"/>
                  <a:pt x="21600" y="7600"/>
                  <a:pt x="21600" y="7600"/>
                </a:cubicBezTo>
                <a:cubicBezTo>
                  <a:pt x="21600" y="21600"/>
                  <a:pt x="21600" y="21600"/>
                  <a:pt x="21600" y="21600"/>
                </a:cubicBezTo>
                <a:cubicBezTo>
                  <a:pt x="0" y="21600"/>
                  <a:pt x="0" y="21600"/>
                  <a:pt x="0" y="21600"/>
                </a:cubicBezTo>
                <a:cubicBezTo>
                  <a:pt x="0" y="7600"/>
                  <a:pt x="0" y="7600"/>
                  <a:pt x="0" y="7600"/>
                </a:cubicBezTo>
                <a:cubicBezTo>
                  <a:pt x="4787" y="0"/>
                  <a:pt x="4787" y="0"/>
                  <a:pt x="4787" y="0"/>
                </a:cubicBezTo>
                <a:lnTo>
                  <a:pt x="16891" y="0"/>
                </a:lnTo>
                <a:close/>
                <a:moveTo>
                  <a:pt x="20744" y="20343"/>
                </a:moveTo>
                <a:cubicBezTo>
                  <a:pt x="20744" y="8857"/>
                  <a:pt x="20744" y="8857"/>
                  <a:pt x="20744" y="8857"/>
                </a:cubicBezTo>
                <a:cubicBezTo>
                  <a:pt x="14595" y="8857"/>
                  <a:pt x="14595" y="8857"/>
                  <a:pt x="14595" y="8857"/>
                </a:cubicBezTo>
                <a:cubicBezTo>
                  <a:pt x="14517" y="9543"/>
                  <a:pt x="14322" y="10114"/>
                  <a:pt x="14089" y="10629"/>
                </a:cubicBezTo>
                <a:cubicBezTo>
                  <a:pt x="13855" y="11143"/>
                  <a:pt x="13583" y="11600"/>
                  <a:pt x="13232" y="12000"/>
                </a:cubicBezTo>
                <a:cubicBezTo>
                  <a:pt x="12882" y="12343"/>
                  <a:pt x="12532" y="12629"/>
                  <a:pt x="12104" y="12857"/>
                </a:cubicBezTo>
                <a:cubicBezTo>
                  <a:pt x="11676" y="13086"/>
                  <a:pt x="11248" y="13200"/>
                  <a:pt x="10819" y="13200"/>
                </a:cubicBezTo>
                <a:cubicBezTo>
                  <a:pt x="10352" y="13200"/>
                  <a:pt x="9924" y="13086"/>
                  <a:pt x="9496" y="12857"/>
                </a:cubicBezTo>
                <a:cubicBezTo>
                  <a:pt x="9107" y="12629"/>
                  <a:pt x="8718" y="12343"/>
                  <a:pt x="8368" y="12000"/>
                </a:cubicBezTo>
                <a:cubicBezTo>
                  <a:pt x="8017" y="11600"/>
                  <a:pt x="7745" y="11143"/>
                  <a:pt x="7511" y="10629"/>
                </a:cubicBezTo>
                <a:cubicBezTo>
                  <a:pt x="7278" y="10114"/>
                  <a:pt x="7122" y="9543"/>
                  <a:pt x="7005" y="8857"/>
                </a:cubicBezTo>
                <a:cubicBezTo>
                  <a:pt x="856" y="8857"/>
                  <a:pt x="856" y="8857"/>
                  <a:pt x="856" y="8857"/>
                </a:cubicBezTo>
                <a:cubicBezTo>
                  <a:pt x="856" y="20343"/>
                  <a:pt x="856" y="20343"/>
                  <a:pt x="856" y="20343"/>
                </a:cubicBezTo>
                <a:lnTo>
                  <a:pt x="20744" y="20343"/>
                </a:lnTo>
                <a:close/>
                <a:moveTo>
                  <a:pt x="5137" y="1257"/>
                </a:moveTo>
                <a:cubicBezTo>
                  <a:pt x="1168" y="7600"/>
                  <a:pt x="1168" y="7600"/>
                  <a:pt x="1168" y="7600"/>
                </a:cubicBezTo>
                <a:cubicBezTo>
                  <a:pt x="7784" y="7600"/>
                  <a:pt x="7784" y="7600"/>
                  <a:pt x="7784" y="7600"/>
                </a:cubicBezTo>
                <a:cubicBezTo>
                  <a:pt x="7784" y="8229"/>
                  <a:pt x="7862" y="8743"/>
                  <a:pt x="8017" y="9257"/>
                </a:cubicBezTo>
                <a:cubicBezTo>
                  <a:pt x="8173" y="9771"/>
                  <a:pt x="8406" y="10286"/>
                  <a:pt x="8679" y="10629"/>
                </a:cubicBezTo>
                <a:cubicBezTo>
                  <a:pt x="8951" y="11029"/>
                  <a:pt x="9263" y="11371"/>
                  <a:pt x="9652" y="11600"/>
                </a:cubicBezTo>
                <a:cubicBezTo>
                  <a:pt x="10002" y="11829"/>
                  <a:pt x="10391" y="11943"/>
                  <a:pt x="10819" y="11943"/>
                </a:cubicBezTo>
                <a:cubicBezTo>
                  <a:pt x="11209" y="11943"/>
                  <a:pt x="11598" y="11829"/>
                  <a:pt x="11987" y="11600"/>
                </a:cubicBezTo>
                <a:cubicBezTo>
                  <a:pt x="12337" y="11371"/>
                  <a:pt x="12649" y="11029"/>
                  <a:pt x="12921" y="10629"/>
                </a:cubicBezTo>
                <a:cubicBezTo>
                  <a:pt x="13194" y="10286"/>
                  <a:pt x="13427" y="9771"/>
                  <a:pt x="13583" y="9257"/>
                </a:cubicBezTo>
                <a:cubicBezTo>
                  <a:pt x="13777" y="8743"/>
                  <a:pt x="13855" y="8229"/>
                  <a:pt x="13855" y="7600"/>
                </a:cubicBezTo>
                <a:cubicBezTo>
                  <a:pt x="20432" y="7600"/>
                  <a:pt x="20432" y="7600"/>
                  <a:pt x="20432" y="7600"/>
                </a:cubicBezTo>
                <a:cubicBezTo>
                  <a:pt x="16541" y="1257"/>
                  <a:pt x="16541" y="1257"/>
                  <a:pt x="16541" y="1257"/>
                </a:cubicBezTo>
                <a:lnTo>
                  <a:pt x="5137" y="125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4" name="Shape 3840">
            <a:extLst>
              <a:ext uri="{FF2B5EF4-FFF2-40B4-BE49-F238E27FC236}">
                <a16:creationId xmlns:a16="http://schemas.microsoft.com/office/drawing/2014/main" id="{44CEBB99-1556-41F6-AB78-2FD421AC59E4}"/>
              </a:ext>
            </a:extLst>
          </p:cNvPr>
          <p:cNvSpPr/>
          <p:nvPr/>
        </p:nvSpPr>
        <p:spPr>
          <a:xfrm>
            <a:off x="19920122" y="7846266"/>
            <a:ext cx="607235" cy="728680"/>
          </a:xfrm>
          <a:custGeom>
            <a:avLst/>
            <a:gdLst/>
            <a:ahLst/>
            <a:cxnLst>
              <a:cxn ang="0">
                <a:pos x="wd2" y="hd2"/>
              </a:cxn>
              <a:cxn ang="5400000">
                <a:pos x="wd2" y="hd2"/>
              </a:cxn>
              <a:cxn ang="10800000">
                <a:pos x="wd2" y="hd2"/>
              </a:cxn>
              <a:cxn ang="16200000">
                <a:pos x="wd2" y="hd2"/>
              </a:cxn>
            </a:cxnLst>
            <a:rect l="0" t="0" r="r" b="b"/>
            <a:pathLst>
              <a:path w="21600" h="21600" extrusionOk="0">
                <a:moveTo>
                  <a:pt x="21600" y="4447"/>
                </a:moveTo>
                <a:lnTo>
                  <a:pt x="21600" y="21600"/>
                </a:lnTo>
                <a:lnTo>
                  <a:pt x="0" y="21600"/>
                </a:lnTo>
                <a:lnTo>
                  <a:pt x="0" y="4447"/>
                </a:lnTo>
                <a:lnTo>
                  <a:pt x="8005" y="4447"/>
                </a:lnTo>
                <a:lnTo>
                  <a:pt x="8005" y="5400"/>
                </a:lnTo>
                <a:lnTo>
                  <a:pt x="1016" y="5400"/>
                </a:lnTo>
                <a:lnTo>
                  <a:pt x="1016" y="20647"/>
                </a:lnTo>
                <a:lnTo>
                  <a:pt x="20456" y="20647"/>
                </a:lnTo>
                <a:lnTo>
                  <a:pt x="20456" y="5400"/>
                </a:lnTo>
                <a:lnTo>
                  <a:pt x="13468" y="5400"/>
                </a:lnTo>
                <a:lnTo>
                  <a:pt x="13468" y="4447"/>
                </a:lnTo>
                <a:lnTo>
                  <a:pt x="21600" y="4447"/>
                </a:lnTo>
                <a:close/>
                <a:moveTo>
                  <a:pt x="10165" y="14294"/>
                </a:moveTo>
                <a:lnTo>
                  <a:pt x="10165" y="0"/>
                </a:lnTo>
                <a:lnTo>
                  <a:pt x="11308" y="0"/>
                </a:lnTo>
                <a:lnTo>
                  <a:pt x="11308" y="14294"/>
                </a:lnTo>
                <a:lnTo>
                  <a:pt x="15501" y="10800"/>
                </a:lnTo>
                <a:lnTo>
                  <a:pt x="16264" y="11435"/>
                </a:lnTo>
                <a:lnTo>
                  <a:pt x="10800" y="15988"/>
                </a:lnTo>
                <a:lnTo>
                  <a:pt x="5209" y="11435"/>
                </a:lnTo>
                <a:lnTo>
                  <a:pt x="5972" y="10800"/>
                </a:lnTo>
                <a:lnTo>
                  <a:pt x="10165" y="1429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5" name="Shape 3841">
            <a:extLst>
              <a:ext uri="{FF2B5EF4-FFF2-40B4-BE49-F238E27FC236}">
                <a16:creationId xmlns:a16="http://schemas.microsoft.com/office/drawing/2014/main" id="{910100A3-DBBD-43E8-870A-3442FF570CFB}"/>
              </a:ext>
            </a:extLst>
          </p:cNvPr>
          <p:cNvSpPr/>
          <p:nvPr/>
        </p:nvSpPr>
        <p:spPr>
          <a:xfrm>
            <a:off x="21680685" y="7867700"/>
            <a:ext cx="814408" cy="6822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05"/>
                </a:lnTo>
                <a:lnTo>
                  <a:pt x="20084" y="905"/>
                </a:lnTo>
                <a:lnTo>
                  <a:pt x="20084" y="18207"/>
                </a:lnTo>
                <a:lnTo>
                  <a:pt x="11179" y="18207"/>
                </a:lnTo>
                <a:lnTo>
                  <a:pt x="11179" y="20582"/>
                </a:lnTo>
                <a:lnTo>
                  <a:pt x="17621" y="20582"/>
                </a:lnTo>
                <a:lnTo>
                  <a:pt x="17621" y="21600"/>
                </a:lnTo>
                <a:lnTo>
                  <a:pt x="3979" y="21600"/>
                </a:lnTo>
                <a:lnTo>
                  <a:pt x="3979" y="20582"/>
                </a:lnTo>
                <a:lnTo>
                  <a:pt x="10421" y="20582"/>
                </a:lnTo>
                <a:lnTo>
                  <a:pt x="10421" y="18207"/>
                </a:lnTo>
                <a:lnTo>
                  <a:pt x="1516" y="18207"/>
                </a:lnTo>
                <a:lnTo>
                  <a:pt x="1516" y="905"/>
                </a:lnTo>
                <a:lnTo>
                  <a:pt x="0" y="905"/>
                </a:lnTo>
                <a:lnTo>
                  <a:pt x="0" y="0"/>
                </a:lnTo>
                <a:lnTo>
                  <a:pt x="21600" y="0"/>
                </a:lnTo>
                <a:close/>
                <a:moveTo>
                  <a:pt x="19232" y="17190"/>
                </a:moveTo>
                <a:lnTo>
                  <a:pt x="19232" y="905"/>
                </a:lnTo>
                <a:lnTo>
                  <a:pt x="2368" y="905"/>
                </a:lnTo>
                <a:lnTo>
                  <a:pt x="2368" y="17190"/>
                </a:lnTo>
                <a:lnTo>
                  <a:pt x="19232" y="17190"/>
                </a:lnTo>
                <a:close/>
                <a:moveTo>
                  <a:pt x="9568" y="3845"/>
                </a:moveTo>
                <a:lnTo>
                  <a:pt x="9568" y="9613"/>
                </a:lnTo>
                <a:lnTo>
                  <a:pt x="4737" y="9613"/>
                </a:lnTo>
                <a:lnTo>
                  <a:pt x="4737" y="3845"/>
                </a:lnTo>
                <a:lnTo>
                  <a:pt x="9568" y="3845"/>
                </a:lnTo>
                <a:close/>
                <a:moveTo>
                  <a:pt x="4737" y="11535"/>
                </a:moveTo>
                <a:lnTo>
                  <a:pt x="4737" y="12440"/>
                </a:lnTo>
                <a:lnTo>
                  <a:pt x="16863" y="12440"/>
                </a:lnTo>
                <a:lnTo>
                  <a:pt x="16863" y="11535"/>
                </a:lnTo>
                <a:lnTo>
                  <a:pt x="4737" y="11535"/>
                </a:lnTo>
                <a:close/>
                <a:moveTo>
                  <a:pt x="4737" y="14362"/>
                </a:moveTo>
                <a:lnTo>
                  <a:pt x="4737" y="15380"/>
                </a:lnTo>
                <a:lnTo>
                  <a:pt x="16863" y="15380"/>
                </a:lnTo>
                <a:lnTo>
                  <a:pt x="16863" y="14362"/>
                </a:lnTo>
                <a:lnTo>
                  <a:pt x="4737" y="14362"/>
                </a:lnTo>
                <a:close/>
                <a:moveTo>
                  <a:pt x="8811" y="8595"/>
                </a:moveTo>
                <a:lnTo>
                  <a:pt x="8811" y="4750"/>
                </a:lnTo>
                <a:lnTo>
                  <a:pt x="5589" y="4750"/>
                </a:lnTo>
                <a:lnTo>
                  <a:pt x="5589" y="8595"/>
                </a:lnTo>
                <a:lnTo>
                  <a:pt x="8811" y="8595"/>
                </a:lnTo>
                <a:close/>
                <a:moveTo>
                  <a:pt x="11179" y="3845"/>
                </a:moveTo>
                <a:lnTo>
                  <a:pt x="11179" y="4750"/>
                </a:lnTo>
                <a:lnTo>
                  <a:pt x="16863" y="4750"/>
                </a:lnTo>
                <a:lnTo>
                  <a:pt x="16863" y="3845"/>
                </a:lnTo>
                <a:lnTo>
                  <a:pt x="11179" y="3845"/>
                </a:lnTo>
                <a:close/>
                <a:moveTo>
                  <a:pt x="11179" y="6220"/>
                </a:moveTo>
                <a:lnTo>
                  <a:pt x="11179" y="7125"/>
                </a:lnTo>
                <a:lnTo>
                  <a:pt x="16863" y="7125"/>
                </a:lnTo>
                <a:lnTo>
                  <a:pt x="16863" y="6220"/>
                </a:lnTo>
                <a:lnTo>
                  <a:pt x="11179" y="6220"/>
                </a:lnTo>
                <a:close/>
                <a:moveTo>
                  <a:pt x="11179" y="8595"/>
                </a:moveTo>
                <a:lnTo>
                  <a:pt x="11179" y="9613"/>
                </a:lnTo>
                <a:lnTo>
                  <a:pt x="16863" y="9613"/>
                </a:lnTo>
                <a:lnTo>
                  <a:pt x="16863" y="8595"/>
                </a:lnTo>
                <a:lnTo>
                  <a:pt x="11179" y="859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6" name="Shape 3842">
            <a:extLst>
              <a:ext uri="{FF2B5EF4-FFF2-40B4-BE49-F238E27FC236}">
                <a16:creationId xmlns:a16="http://schemas.microsoft.com/office/drawing/2014/main" id="{AAEDD8B0-2EBA-439C-ACCF-3372175300F1}"/>
              </a:ext>
            </a:extLst>
          </p:cNvPr>
          <p:cNvSpPr/>
          <p:nvPr/>
        </p:nvSpPr>
        <p:spPr>
          <a:xfrm>
            <a:off x="23557336" y="7855197"/>
            <a:ext cx="789405" cy="707249"/>
          </a:xfrm>
          <a:custGeom>
            <a:avLst/>
            <a:gdLst/>
            <a:ahLst/>
            <a:cxnLst>
              <a:cxn ang="0">
                <a:pos x="wd2" y="hd2"/>
              </a:cxn>
              <a:cxn ang="5400000">
                <a:pos x="wd2" y="hd2"/>
              </a:cxn>
              <a:cxn ang="10800000">
                <a:pos x="wd2" y="hd2"/>
              </a:cxn>
              <a:cxn ang="16200000">
                <a:pos x="wd2" y="hd2"/>
              </a:cxn>
            </a:cxnLst>
            <a:rect l="0" t="0" r="r" b="b"/>
            <a:pathLst>
              <a:path w="21600" h="21600" extrusionOk="0">
                <a:moveTo>
                  <a:pt x="21600" y="16574"/>
                </a:moveTo>
                <a:cubicBezTo>
                  <a:pt x="11211" y="16574"/>
                  <a:pt x="11211" y="16574"/>
                  <a:pt x="11211" y="16574"/>
                </a:cubicBezTo>
                <a:cubicBezTo>
                  <a:pt x="11211" y="18360"/>
                  <a:pt x="11211" y="18360"/>
                  <a:pt x="11211" y="18360"/>
                </a:cubicBezTo>
                <a:cubicBezTo>
                  <a:pt x="15135" y="20811"/>
                  <a:pt x="15135" y="20811"/>
                  <a:pt x="15135" y="20811"/>
                </a:cubicBezTo>
                <a:cubicBezTo>
                  <a:pt x="14724" y="21600"/>
                  <a:pt x="14724" y="21600"/>
                  <a:pt x="14724" y="21600"/>
                </a:cubicBezTo>
                <a:cubicBezTo>
                  <a:pt x="10800" y="19191"/>
                  <a:pt x="10800" y="19191"/>
                  <a:pt x="10800" y="19191"/>
                </a:cubicBezTo>
                <a:cubicBezTo>
                  <a:pt x="6839" y="21600"/>
                  <a:pt x="6839" y="21600"/>
                  <a:pt x="6839" y="21600"/>
                </a:cubicBezTo>
                <a:cubicBezTo>
                  <a:pt x="6465" y="20811"/>
                  <a:pt x="6465" y="20811"/>
                  <a:pt x="6465" y="20811"/>
                </a:cubicBezTo>
                <a:cubicBezTo>
                  <a:pt x="10352" y="18360"/>
                  <a:pt x="10352" y="18360"/>
                  <a:pt x="10352" y="18360"/>
                </a:cubicBezTo>
                <a:cubicBezTo>
                  <a:pt x="10352" y="16574"/>
                  <a:pt x="10352" y="16574"/>
                  <a:pt x="10352" y="16574"/>
                </a:cubicBezTo>
                <a:cubicBezTo>
                  <a:pt x="0" y="16574"/>
                  <a:pt x="0" y="16574"/>
                  <a:pt x="0" y="16574"/>
                </a:cubicBezTo>
                <a:cubicBezTo>
                  <a:pt x="0" y="0"/>
                  <a:pt x="0" y="0"/>
                  <a:pt x="0" y="0"/>
                </a:cubicBezTo>
                <a:cubicBezTo>
                  <a:pt x="21600" y="0"/>
                  <a:pt x="21600" y="0"/>
                  <a:pt x="21600" y="0"/>
                </a:cubicBezTo>
                <a:lnTo>
                  <a:pt x="21600" y="16574"/>
                </a:lnTo>
                <a:close/>
                <a:moveTo>
                  <a:pt x="822" y="914"/>
                </a:moveTo>
                <a:cubicBezTo>
                  <a:pt x="822" y="15660"/>
                  <a:pt x="822" y="15660"/>
                  <a:pt x="822" y="15660"/>
                </a:cubicBezTo>
                <a:cubicBezTo>
                  <a:pt x="20778" y="15660"/>
                  <a:pt x="20778" y="15660"/>
                  <a:pt x="20778" y="15660"/>
                </a:cubicBezTo>
                <a:cubicBezTo>
                  <a:pt x="20778" y="914"/>
                  <a:pt x="20778" y="914"/>
                  <a:pt x="20778" y="914"/>
                </a:cubicBezTo>
                <a:lnTo>
                  <a:pt x="822" y="914"/>
                </a:lnTo>
                <a:close/>
                <a:moveTo>
                  <a:pt x="12071" y="3572"/>
                </a:moveTo>
                <a:cubicBezTo>
                  <a:pt x="12818" y="3822"/>
                  <a:pt x="12818" y="3822"/>
                  <a:pt x="12818" y="3822"/>
                </a:cubicBezTo>
                <a:cubicBezTo>
                  <a:pt x="10538" y="12378"/>
                  <a:pt x="10538" y="12378"/>
                  <a:pt x="10538" y="12378"/>
                </a:cubicBezTo>
                <a:cubicBezTo>
                  <a:pt x="7885" y="8266"/>
                  <a:pt x="7885" y="8266"/>
                  <a:pt x="7885" y="8266"/>
                </a:cubicBezTo>
                <a:cubicBezTo>
                  <a:pt x="6129" y="12088"/>
                  <a:pt x="6129" y="12088"/>
                  <a:pt x="6129" y="12088"/>
                </a:cubicBezTo>
                <a:cubicBezTo>
                  <a:pt x="3774" y="6812"/>
                  <a:pt x="3774" y="6812"/>
                  <a:pt x="3774" y="6812"/>
                </a:cubicBezTo>
                <a:cubicBezTo>
                  <a:pt x="2466" y="12212"/>
                  <a:pt x="2466" y="12212"/>
                  <a:pt x="2466" y="12212"/>
                </a:cubicBezTo>
                <a:cubicBezTo>
                  <a:pt x="1644" y="12005"/>
                  <a:pt x="1644" y="12005"/>
                  <a:pt x="1644" y="12005"/>
                </a:cubicBezTo>
                <a:cubicBezTo>
                  <a:pt x="3550" y="4278"/>
                  <a:pt x="3550" y="4278"/>
                  <a:pt x="3550" y="4278"/>
                </a:cubicBezTo>
                <a:cubicBezTo>
                  <a:pt x="6129" y="10052"/>
                  <a:pt x="6129" y="10052"/>
                  <a:pt x="6129" y="10052"/>
                </a:cubicBezTo>
                <a:cubicBezTo>
                  <a:pt x="7773" y="6480"/>
                  <a:pt x="7773" y="6480"/>
                  <a:pt x="7773" y="6480"/>
                </a:cubicBezTo>
                <a:cubicBezTo>
                  <a:pt x="10239" y="10302"/>
                  <a:pt x="10239" y="10302"/>
                  <a:pt x="10239" y="10302"/>
                </a:cubicBezTo>
                <a:lnTo>
                  <a:pt x="12071" y="3572"/>
                </a:lnTo>
                <a:close/>
                <a:moveTo>
                  <a:pt x="16592" y="5483"/>
                </a:moveTo>
                <a:cubicBezTo>
                  <a:pt x="16929" y="5483"/>
                  <a:pt x="17265" y="5566"/>
                  <a:pt x="17564" y="5732"/>
                </a:cubicBezTo>
                <a:cubicBezTo>
                  <a:pt x="17900" y="5898"/>
                  <a:pt x="18162" y="6106"/>
                  <a:pt x="18386" y="6314"/>
                </a:cubicBezTo>
                <a:cubicBezTo>
                  <a:pt x="18610" y="6563"/>
                  <a:pt x="18797" y="6854"/>
                  <a:pt x="18909" y="7186"/>
                </a:cubicBezTo>
                <a:cubicBezTo>
                  <a:pt x="19059" y="7560"/>
                  <a:pt x="19096" y="7934"/>
                  <a:pt x="19096" y="8308"/>
                </a:cubicBezTo>
                <a:cubicBezTo>
                  <a:pt x="19096" y="8682"/>
                  <a:pt x="19059" y="9014"/>
                  <a:pt x="18909" y="9388"/>
                </a:cubicBezTo>
                <a:cubicBezTo>
                  <a:pt x="18797" y="9720"/>
                  <a:pt x="18610" y="10011"/>
                  <a:pt x="18386" y="10260"/>
                </a:cubicBezTo>
                <a:cubicBezTo>
                  <a:pt x="18162" y="10509"/>
                  <a:pt x="17900" y="10717"/>
                  <a:pt x="17564" y="10842"/>
                </a:cubicBezTo>
                <a:cubicBezTo>
                  <a:pt x="17265" y="11008"/>
                  <a:pt x="16929" y="11091"/>
                  <a:pt x="16592" y="11091"/>
                </a:cubicBezTo>
                <a:cubicBezTo>
                  <a:pt x="16256" y="11091"/>
                  <a:pt x="15920" y="11008"/>
                  <a:pt x="15621" y="10842"/>
                </a:cubicBezTo>
                <a:cubicBezTo>
                  <a:pt x="15322" y="10717"/>
                  <a:pt x="15060" y="10509"/>
                  <a:pt x="14836" y="10260"/>
                </a:cubicBezTo>
                <a:cubicBezTo>
                  <a:pt x="14612" y="10011"/>
                  <a:pt x="14425" y="9720"/>
                  <a:pt x="14275" y="9388"/>
                </a:cubicBezTo>
                <a:cubicBezTo>
                  <a:pt x="14163" y="9014"/>
                  <a:pt x="14089" y="8682"/>
                  <a:pt x="14089" y="8308"/>
                </a:cubicBezTo>
                <a:cubicBezTo>
                  <a:pt x="14089" y="7934"/>
                  <a:pt x="14163" y="7560"/>
                  <a:pt x="14275" y="7186"/>
                </a:cubicBezTo>
                <a:cubicBezTo>
                  <a:pt x="14425" y="6854"/>
                  <a:pt x="14612" y="6563"/>
                  <a:pt x="14836" y="6314"/>
                </a:cubicBezTo>
                <a:cubicBezTo>
                  <a:pt x="15060" y="6106"/>
                  <a:pt x="15322" y="5898"/>
                  <a:pt x="15621" y="5732"/>
                </a:cubicBezTo>
                <a:cubicBezTo>
                  <a:pt x="15920" y="5566"/>
                  <a:pt x="16256" y="5483"/>
                  <a:pt x="16592" y="5483"/>
                </a:cubicBezTo>
                <a:close/>
                <a:moveTo>
                  <a:pt x="16592" y="10135"/>
                </a:moveTo>
                <a:cubicBezTo>
                  <a:pt x="16817" y="10135"/>
                  <a:pt x="17041" y="10094"/>
                  <a:pt x="17228" y="10011"/>
                </a:cubicBezTo>
                <a:cubicBezTo>
                  <a:pt x="17452" y="9886"/>
                  <a:pt x="17639" y="9762"/>
                  <a:pt x="17788" y="9595"/>
                </a:cubicBezTo>
                <a:cubicBezTo>
                  <a:pt x="17938" y="9429"/>
                  <a:pt x="18050" y="9222"/>
                  <a:pt x="18125" y="9014"/>
                </a:cubicBezTo>
                <a:cubicBezTo>
                  <a:pt x="18237" y="8806"/>
                  <a:pt x="18274" y="8557"/>
                  <a:pt x="18274" y="8308"/>
                </a:cubicBezTo>
                <a:cubicBezTo>
                  <a:pt x="18274" y="8058"/>
                  <a:pt x="18237" y="7809"/>
                  <a:pt x="18125" y="7602"/>
                </a:cubicBezTo>
                <a:cubicBezTo>
                  <a:pt x="18050" y="7352"/>
                  <a:pt x="17938" y="7145"/>
                  <a:pt x="17788" y="7020"/>
                </a:cubicBezTo>
                <a:cubicBezTo>
                  <a:pt x="17639" y="6854"/>
                  <a:pt x="17452" y="6688"/>
                  <a:pt x="17228" y="6605"/>
                </a:cubicBezTo>
                <a:cubicBezTo>
                  <a:pt x="17041" y="6522"/>
                  <a:pt x="16817" y="6480"/>
                  <a:pt x="16592" y="6480"/>
                </a:cubicBezTo>
                <a:cubicBezTo>
                  <a:pt x="16368" y="6480"/>
                  <a:pt x="16144" y="6522"/>
                  <a:pt x="15957" y="6605"/>
                </a:cubicBezTo>
                <a:cubicBezTo>
                  <a:pt x="15733" y="6688"/>
                  <a:pt x="15583" y="6854"/>
                  <a:pt x="15397" y="7020"/>
                </a:cubicBezTo>
                <a:cubicBezTo>
                  <a:pt x="15284" y="7145"/>
                  <a:pt x="15172" y="7352"/>
                  <a:pt x="15060" y="7602"/>
                </a:cubicBezTo>
                <a:cubicBezTo>
                  <a:pt x="14985" y="7809"/>
                  <a:pt x="14911" y="8058"/>
                  <a:pt x="14911" y="8308"/>
                </a:cubicBezTo>
                <a:cubicBezTo>
                  <a:pt x="14911" y="8557"/>
                  <a:pt x="14985" y="8806"/>
                  <a:pt x="15060" y="9014"/>
                </a:cubicBezTo>
                <a:cubicBezTo>
                  <a:pt x="15172" y="9222"/>
                  <a:pt x="15284" y="9429"/>
                  <a:pt x="15397" y="9595"/>
                </a:cubicBezTo>
                <a:cubicBezTo>
                  <a:pt x="15583" y="9762"/>
                  <a:pt x="15733" y="9886"/>
                  <a:pt x="15957" y="10011"/>
                </a:cubicBezTo>
                <a:cubicBezTo>
                  <a:pt x="16144" y="10094"/>
                  <a:pt x="16368" y="10135"/>
                  <a:pt x="16592" y="1013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7" name="Shape 3843">
            <a:extLst>
              <a:ext uri="{FF2B5EF4-FFF2-40B4-BE49-F238E27FC236}">
                <a16:creationId xmlns:a16="http://schemas.microsoft.com/office/drawing/2014/main" id="{27BC0DB9-FABC-46A4-9789-721DB9694F78}"/>
              </a:ext>
            </a:extLst>
          </p:cNvPr>
          <p:cNvSpPr/>
          <p:nvPr/>
        </p:nvSpPr>
        <p:spPr>
          <a:xfrm>
            <a:off x="25451845" y="7845504"/>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7047" y="0"/>
                </a:moveTo>
                <a:lnTo>
                  <a:pt x="21600" y="4553"/>
                </a:lnTo>
                <a:lnTo>
                  <a:pt x="21600" y="21600"/>
                </a:lnTo>
                <a:lnTo>
                  <a:pt x="0" y="21600"/>
                </a:lnTo>
                <a:lnTo>
                  <a:pt x="0" y="0"/>
                </a:lnTo>
                <a:lnTo>
                  <a:pt x="17047" y="0"/>
                </a:lnTo>
                <a:close/>
                <a:moveTo>
                  <a:pt x="20647" y="20753"/>
                </a:moveTo>
                <a:lnTo>
                  <a:pt x="20647" y="4871"/>
                </a:lnTo>
                <a:lnTo>
                  <a:pt x="16729" y="847"/>
                </a:lnTo>
                <a:lnTo>
                  <a:pt x="16094" y="847"/>
                </a:lnTo>
                <a:lnTo>
                  <a:pt x="16094" y="8153"/>
                </a:lnTo>
                <a:lnTo>
                  <a:pt x="5400" y="8153"/>
                </a:lnTo>
                <a:lnTo>
                  <a:pt x="5400" y="847"/>
                </a:lnTo>
                <a:lnTo>
                  <a:pt x="847" y="847"/>
                </a:lnTo>
                <a:lnTo>
                  <a:pt x="847" y="20753"/>
                </a:lnTo>
                <a:lnTo>
                  <a:pt x="20647" y="20753"/>
                </a:lnTo>
                <a:close/>
                <a:moveTo>
                  <a:pt x="15247" y="847"/>
                </a:moveTo>
                <a:lnTo>
                  <a:pt x="6247" y="847"/>
                </a:lnTo>
                <a:lnTo>
                  <a:pt x="6247" y="7200"/>
                </a:lnTo>
                <a:lnTo>
                  <a:pt x="15247" y="7200"/>
                </a:lnTo>
                <a:lnTo>
                  <a:pt x="15247" y="847"/>
                </a:lnTo>
                <a:close/>
                <a:moveTo>
                  <a:pt x="6247" y="14400"/>
                </a:moveTo>
                <a:lnTo>
                  <a:pt x="6247" y="15353"/>
                </a:lnTo>
                <a:lnTo>
                  <a:pt x="15247" y="15353"/>
                </a:lnTo>
                <a:lnTo>
                  <a:pt x="15247" y="14400"/>
                </a:lnTo>
                <a:lnTo>
                  <a:pt x="6247" y="14400"/>
                </a:lnTo>
                <a:close/>
                <a:moveTo>
                  <a:pt x="6247" y="17047"/>
                </a:moveTo>
                <a:lnTo>
                  <a:pt x="6247" y="18000"/>
                </a:lnTo>
                <a:lnTo>
                  <a:pt x="15247" y="18000"/>
                </a:lnTo>
                <a:lnTo>
                  <a:pt x="15247" y="17047"/>
                </a:lnTo>
                <a:lnTo>
                  <a:pt x="6247" y="17047"/>
                </a:lnTo>
                <a:close/>
                <a:moveTo>
                  <a:pt x="12600" y="2753"/>
                </a:moveTo>
                <a:lnTo>
                  <a:pt x="12600" y="5400"/>
                </a:lnTo>
                <a:lnTo>
                  <a:pt x="13447" y="5400"/>
                </a:lnTo>
                <a:lnTo>
                  <a:pt x="13447" y="2753"/>
                </a:lnTo>
                <a:lnTo>
                  <a:pt x="12600" y="275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8" name="Shape 3844">
            <a:extLst>
              <a:ext uri="{FF2B5EF4-FFF2-40B4-BE49-F238E27FC236}">
                <a16:creationId xmlns:a16="http://schemas.microsoft.com/office/drawing/2014/main" id="{7CE56DBC-255B-44DD-8C78-DA325FDA2420}"/>
              </a:ext>
            </a:extLst>
          </p:cNvPr>
          <p:cNvSpPr/>
          <p:nvPr/>
        </p:nvSpPr>
        <p:spPr>
          <a:xfrm>
            <a:off x="27315996" y="7844482"/>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670" y="890"/>
                </a:moveTo>
                <a:cubicBezTo>
                  <a:pt x="890" y="890"/>
                  <a:pt x="890" y="890"/>
                  <a:pt x="890" y="890"/>
                </a:cubicBezTo>
                <a:cubicBezTo>
                  <a:pt x="890" y="4975"/>
                  <a:pt x="890" y="4975"/>
                  <a:pt x="890" y="4975"/>
                </a:cubicBezTo>
                <a:cubicBezTo>
                  <a:pt x="20670" y="4975"/>
                  <a:pt x="20670" y="4975"/>
                  <a:pt x="20670" y="4975"/>
                </a:cubicBezTo>
                <a:lnTo>
                  <a:pt x="20670" y="890"/>
                </a:lnTo>
                <a:close/>
                <a:moveTo>
                  <a:pt x="890" y="20710"/>
                </a:moveTo>
                <a:cubicBezTo>
                  <a:pt x="20670" y="20710"/>
                  <a:pt x="20670" y="20710"/>
                  <a:pt x="20670" y="20710"/>
                </a:cubicBezTo>
                <a:cubicBezTo>
                  <a:pt x="20670" y="5865"/>
                  <a:pt x="20670" y="5865"/>
                  <a:pt x="20670" y="5865"/>
                </a:cubicBezTo>
                <a:cubicBezTo>
                  <a:pt x="890" y="5865"/>
                  <a:pt x="890" y="5865"/>
                  <a:pt x="890" y="5865"/>
                </a:cubicBezTo>
                <a:lnTo>
                  <a:pt x="890" y="20710"/>
                </a:lnTo>
                <a:close/>
                <a:moveTo>
                  <a:pt x="7726" y="9061"/>
                </a:moveTo>
                <a:cubicBezTo>
                  <a:pt x="7726" y="8899"/>
                  <a:pt x="7726" y="8899"/>
                  <a:pt x="7726" y="8899"/>
                </a:cubicBezTo>
                <a:cubicBezTo>
                  <a:pt x="8535" y="8899"/>
                  <a:pt x="8535" y="8899"/>
                  <a:pt x="8535" y="8899"/>
                </a:cubicBezTo>
                <a:cubicBezTo>
                  <a:pt x="8535" y="15978"/>
                  <a:pt x="8535" y="15978"/>
                  <a:pt x="8535" y="15978"/>
                </a:cubicBezTo>
                <a:cubicBezTo>
                  <a:pt x="7564" y="15978"/>
                  <a:pt x="7564" y="15978"/>
                  <a:pt x="7564" y="15978"/>
                </a:cubicBezTo>
                <a:cubicBezTo>
                  <a:pt x="7564" y="10962"/>
                  <a:pt x="7564" y="10962"/>
                  <a:pt x="7564" y="10962"/>
                </a:cubicBezTo>
                <a:cubicBezTo>
                  <a:pt x="5825" y="10962"/>
                  <a:pt x="5825" y="10962"/>
                  <a:pt x="5825" y="10962"/>
                </a:cubicBezTo>
                <a:cubicBezTo>
                  <a:pt x="5825" y="10234"/>
                  <a:pt x="5825" y="10234"/>
                  <a:pt x="5825" y="10234"/>
                </a:cubicBezTo>
                <a:cubicBezTo>
                  <a:pt x="5987" y="10234"/>
                  <a:pt x="5987" y="10234"/>
                  <a:pt x="5987" y="10234"/>
                </a:cubicBezTo>
                <a:cubicBezTo>
                  <a:pt x="6229" y="10193"/>
                  <a:pt x="6472" y="10153"/>
                  <a:pt x="6634" y="10153"/>
                </a:cubicBezTo>
                <a:cubicBezTo>
                  <a:pt x="6836" y="10112"/>
                  <a:pt x="6998" y="10072"/>
                  <a:pt x="7160" y="10031"/>
                </a:cubicBezTo>
                <a:cubicBezTo>
                  <a:pt x="7281" y="9951"/>
                  <a:pt x="7402" y="9829"/>
                  <a:pt x="7483" y="9708"/>
                </a:cubicBezTo>
                <a:cubicBezTo>
                  <a:pt x="7564" y="9546"/>
                  <a:pt x="7645" y="9344"/>
                  <a:pt x="7726" y="9061"/>
                </a:cubicBezTo>
                <a:close/>
                <a:moveTo>
                  <a:pt x="6715" y="2265"/>
                </a:moveTo>
                <a:cubicBezTo>
                  <a:pt x="6715" y="3640"/>
                  <a:pt x="6715" y="3640"/>
                  <a:pt x="6715" y="3640"/>
                </a:cubicBezTo>
                <a:cubicBezTo>
                  <a:pt x="8090" y="3640"/>
                  <a:pt x="8090" y="3640"/>
                  <a:pt x="8090" y="3640"/>
                </a:cubicBezTo>
                <a:cubicBezTo>
                  <a:pt x="8090" y="2265"/>
                  <a:pt x="8090" y="2265"/>
                  <a:pt x="8090" y="2265"/>
                </a:cubicBezTo>
                <a:lnTo>
                  <a:pt x="6715" y="2265"/>
                </a:lnTo>
                <a:close/>
                <a:moveTo>
                  <a:pt x="12984" y="11164"/>
                </a:moveTo>
                <a:cubicBezTo>
                  <a:pt x="13389" y="11164"/>
                  <a:pt x="13712" y="11245"/>
                  <a:pt x="14036" y="11366"/>
                </a:cubicBezTo>
                <a:cubicBezTo>
                  <a:pt x="14319" y="11488"/>
                  <a:pt x="14562" y="11649"/>
                  <a:pt x="14804" y="11852"/>
                </a:cubicBezTo>
                <a:cubicBezTo>
                  <a:pt x="15007" y="12054"/>
                  <a:pt x="15169" y="12337"/>
                  <a:pt x="15249" y="12661"/>
                </a:cubicBezTo>
                <a:cubicBezTo>
                  <a:pt x="15371" y="12944"/>
                  <a:pt x="15411" y="13308"/>
                  <a:pt x="15411" y="13631"/>
                </a:cubicBezTo>
                <a:cubicBezTo>
                  <a:pt x="15411" y="13996"/>
                  <a:pt x="15371" y="14319"/>
                  <a:pt x="15249" y="14602"/>
                </a:cubicBezTo>
                <a:cubicBezTo>
                  <a:pt x="15128" y="14926"/>
                  <a:pt x="14926" y="15169"/>
                  <a:pt x="14683" y="15371"/>
                </a:cubicBezTo>
                <a:cubicBezTo>
                  <a:pt x="14481" y="15613"/>
                  <a:pt x="14238" y="15775"/>
                  <a:pt x="13915" y="15897"/>
                </a:cubicBezTo>
                <a:cubicBezTo>
                  <a:pt x="13631" y="16058"/>
                  <a:pt x="13308" y="16139"/>
                  <a:pt x="12944" y="16139"/>
                </a:cubicBezTo>
                <a:cubicBezTo>
                  <a:pt x="12580" y="16139"/>
                  <a:pt x="12297" y="16058"/>
                  <a:pt x="12013" y="15978"/>
                </a:cubicBezTo>
                <a:cubicBezTo>
                  <a:pt x="11730" y="15856"/>
                  <a:pt x="11488" y="15694"/>
                  <a:pt x="11245" y="15492"/>
                </a:cubicBezTo>
                <a:cubicBezTo>
                  <a:pt x="11043" y="15290"/>
                  <a:pt x="10881" y="15047"/>
                  <a:pt x="10760" y="14764"/>
                </a:cubicBezTo>
                <a:cubicBezTo>
                  <a:pt x="10638" y="14521"/>
                  <a:pt x="10557" y="14198"/>
                  <a:pt x="10557" y="13874"/>
                </a:cubicBezTo>
                <a:cubicBezTo>
                  <a:pt x="10557" y="13712"/>
                  <a:pt x="10557" y="13712"/>
                  <a:pt x="10557" y="13712"/>
                </a:cubicBezTo>
                <a:cubicBezTo>
                  <a:pt x="11528" y="13712"/>
                  <a:pt x="11528" y="13712"/>
                  <a:pt x="11528" y="13712"/>
                </a:cubicBezTo>
                <a:cubicBezTo>
                  <a:pt x="11528" y="13874"/>
                  <a:pt x="11528" y="13874"/>
                  <a:pt x="11528" y="13874"/>
                </a:cubicBezTo>
                <a:cubicBezTo>
                  <a:pt x="11528" y="14076"/>
                  <a:pt x="11569" y="14279"/>
                  <a:pt x="11649" y="14440"/>
                </a:cubicBezTo>
                <a:cubicBezTo>
                  <a:pt x="11690" y="14602"/>
                  <a:pt x="11811" y="14764"/>
                  <a:pt x="11933" y="14845"/>
                </a:cubicBezTo>
                <a:cubicBezTo>
                  <a:pt x="12094" y="15007"/>
                  <a:pt x="12256" y="15088"/>
                  <a:pt x="12418" y="15169"/>
                </a:cubicBezTo>
                <a:cubicBezTo>
                  <a:pt x="12580" y="15249"/>
                  <a:pt x="12782" y="15290"/>
                  <a:pt x="12984" y="15290"/>
                </a:cubicBezTo>
                <a:cubicBezTo>
                  <a:pt x="13227" y="15290"/>
                  <a:pt x="13470" y="15209"/>
                  <a:pt x="13631" y="15128"/>
                </a:cubicBezTo>
                <a:cubicBezTo>
                  <a:pt x="13793" y="15007"/>
                  <a:pt x="13955" y="14885"/>
                  <a:pt x="14117" y="14764"/>
                </a:cubicBezTo>
                <a:cubicBezTo>
                  <a:pt x="14238" y="14562"/>
                  <a:pt x="14360" y="14400"/>
                  <a:pt x="14400" y="14198"/>
                </a:cubicBezTo>
                <a:cubicBezTo>
                  <a:pt x="14440" y="13996"/>
                  <a:pt x="14481" y="13793"/>
                  <a:pt x="14481" y="13591"/>
                </a:cubicBezTo>
                <a:cubicBezTo>
                  <a:pt x="14481" y="13389"/>
                  <a:pt x="14440" y="13187"/>
                  <a:pt x="14360" y="12984"/>
                </a:cubicBezTo>
                <a:cubicBezTo>
                  <a:pt x="14279" y="12782"/>
                  <a:pt x="14198" y="12620"/>
                  <a:pt x="14036" y="12499"/>
                </a:cubicBezTo>
                <a:cubicBezTo>
                  <a:pt x="13915" y="12337"/>
                  <a:pt x="13753" y="12216"/>
                  <a:pt x="13551" y="12135"/>
                </a:cubicBezTo>
                <a:cubicBezTo>
                  <a:pt x="13348" y="12054"/>
                  <a:pt x="13146" y="12013"/>
                  <a:pt x="12944" y="12013"/>
                </a:cubicBezTo>
                <a:cubicBezTo>
                  <a:pt x="12661" y="12013"/>
                  <a:pt x="12418" y="12094"/>
                  <a:pt x="12175" y="12216"/>
                </a:cubicBezTo>
                <a:cubicBezTo>
                  <a:pt x="11892" y="12337"/>
                  <a:pt x="11730" y="12499"/>
                  <a:pt x="11569" y="12742"/>
                </a:cubicBezTo>
                <a:cubicBezTo>
                  <a:pt x="11528" y="12822"/>
                  <a:pt x="11528" y="12822"/>
                  <a:pt x="11528" y="12822"/>
                </a:cubicBezTo>
                <a:cubicBezTo>
                  <a:pt x="10719" y="12822"/>
                  <a:pt x="10719" y="12822"/>
                  <a:pt x="10719" y="12822"/>
                </a:cubicBezTo>
                <a:cubicBezTo>
                  <a:pt x="11407" y="9020"/>
                  <a:pt x="11407" y="9020"/>
                  <a:pt x="11407" y="9020"/>
                </a:cubicBezTo>
                <a:cubicBezTo>
                  <a:pt x="15088" y="9020"/>
                  <a:pt x="15088" y="9020"/>
                  <a:pt x="15088" y="9020"/>
                </a:cubicBezTo>
                <a:cubicBezTo>
                  <a:pt x="15088" y="9910"/>
                  <a:pt x="15088" y="9910"/>
                  <a:pt x="15088" y="9910"/>
                </a:cubicBezTo>
                <a:cubicBezTo>
                  <a:pt x="12175" y="9910"/>
                  <a:pt x="12175" y="9910"/>
                  <a:pt x="12175" y="9910"/>
                </a:cubicBezTo>
                <a:cubicBezTo>
                  <a:pt x="11852" y="11528"/>
                  <a:pt x="11852" y="11528"/>
                  <a:pt x="11852" y="11528"/>
                </a:cubicBezTo>
                <a:cubicBezTo>
                  <a:pt x="12013" y="11447"/>
                  <a:pt x="12216" y="11366"/>
                  <a:pt x="12378" y="11285"/>
                </a:cubicBezTo>
                <a:cubicBezTo>
                  <a:pt x="12580" y="11204"/>
                  <a:pt x="12782" y="11164"/>
                  <a:pt x="12984" y="11164"/>
                </a:cubicBezTo>
                <a:close/>
                <a:moveTo>
                  <a:pt x="13470" y="2265"/>
                </a:moveTo>
                <a:cubicBezTo>
                  <a:pt x="13470" y="3640"/>
                  <a:pt x="13470" y="3640"/>
                  <a:pt x="13470" y="3640"/>
                </a:cubicBezTo>
                <a:cubicBezTo>
                  <a:pt x="14845" y="3640"/>
                  <a:pt x="14845" y="3640"/>
                  <a:pt x="14845" y="3640"/>
                </a:cubicBezTo>
                <a:cubicBezTo>
                  <a:pt x="14845" y="2265"/>
                  <a:pt x="14845" y="2265"/>
                  <a:pt x="14845" y="2265"/>
                </a:cubicBezTo>
                <a:lnTo>
                  <a:pt x="13470" y="226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9" name="Shape 3845">
            <a:extLst>
              <a:ext uri="{FF2B5EF4-FFF2-40B4-BE49-F238E27FC236}">
                <a16:creationId xmlns:a16="http://schemas.microsoft.com/office/drawing/2014/main" id="{F556EE1C-E346-41AF-AA32-B01880F7F4B8}"/>
              </a:ext>
            </a:extLst>
          </p:cNvPr>
          <p:cNvSpPr/>
          <p:nvPr/>
        </p:nvSpPr>
        <p:spPr>
          <a:xfrm>
            <a:off x="1201837" y="9427108"/>
            <a:ext cx="760830" cy="757255"/>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0" name="Shape 3846">
            <a:extLst>
              <a:ext uri="{FF2B5EF4-FFF2-40B4-BE49-F238E27FC236}">
                <a16:creationId xmlns:a16="http://schemas.microsoft.com/office/drawing/2014/main" id="{6CBACBE0-EBC8-4AF9-AC10-9605BED6C94B}"/>
              </a:ext>
            </a:extLst>
          </p:cNvPr>
          <p:cNvSpPr/>
          <p:nvPr/>
        </p:nvSpPr>
        <p:spPr>
          <a:xfrm>
            <a:off x="3082059" y="9378887"/>
            <a:ext cx="728680" cy="850126"/>
          </a:xfrm>
          <a:custGeom>
            <a:avLst/>
            <a:gdLst/>
            <a:ahLst/>
            <a:cxnLst>
              <a:cxn ang="0">
                <a:pos x="wd2" y="hd2"/>
              </a:cxn>
              <a:cxn ang="5400000">
                <a:pos x="wd2" y="hd2"/>
              </a:cxn>
              <a:cxn ang="10800000">
                <a:pos x="wd2" y="hd2"/>
              </a:cxn>
              <a:cxn ang="16200000">
                <a:pos x="wd2" y="hd2"/>
              </a:cxn>
            </a:cxnLst>
            <a:rect l="0" t="0" r="r" b="b"/>
            <a:pathLst>
              <a:path w="21600" h="21600" extrusionOk="0">
                <a:moveTo>
                  <a:pt x="12458" y="3195"/>
                </a:moveTo>
                <a:cubicBezTo>
                  <a:pt x="13753" y="3403"/>
                  <a:pt x="14966" y="3750"/>
                  <a:pt x="16099" y="4306"/>
                </a:cubicBezTo>
                <a:cubicBezTo>
                  <a:pt x="17191" y="4827"/>
                  <a:pt x="18162" y="5487"/>
                  <a:pt x="18930" y="6286"/>
                </a:cubicBezTo>
                <a:cubicBezTo>
                  <a:pt x="19739" y="7084"/>
                  <a:pt x="20387" y="8022"/>
                  <a:pt x="20872" y="9064"/>
                </a:cubicBezTo>
                <a:cubicBezTo>
                  <a:pt x="21357" y="10105"/>
                  <a:pt x="21600" y="11182"/>
                  <a:pt x="21600" y="12328"/>
                </a:cubicBezTo>
                <a:cubicBezTo>
                  <a:pt x="21600" y="13648"/>
                  <a:pt x="21317" y="14863"/>
                  <a:pt x="20751" y="15974"/>
                </a:cubicBezTo>
                <a:cubicBezTo>
                  <a:pt x="20184" y="17086"/>
                  <a:pt x="19416" y="18058"/>
                  <a:pt x="18404" y="18891"/>
                </a:cubicBezTo>
                <a:cubicBezTo>
                  <a:pt x="17434" y="19759"/>
                  <a:pt x="16301" y="20419"/>
                  <a:pt x="14966" y="20905"/>
                </a:cubicBezTo>
                <a:cubicBezTo>
                  <a:pt x="13672" y="21357"/>
                  <a:pt x="12256" y="21600"/>
                  <a:pt x="10800" y="21600"/>
                </a:cubicBezTo>
                <a:cubicBezTo>
                  <a:pt x="9303" y="21600"/>
                  <a:pt x="7928" y="21357"/>
                  <a:pt x="6593" y="20905"/>
                </a:cubicBezTo>
                <a:cubicBezTo>
                  <a:pt x="5299" y="20419"/>
                  <a:pt x="4126" y="19759"/>
                  <a:pt x="3155" y="18891"/>
                </a:cubicBezTo>
                <a:cubicBezTo>
                  <a:pt x="2184" y="18058"/>
                  <a:pt x="1375" y="17086"/>
                  <a:pt x="849" y="15974"/>
                </a:cubicBezTo>
                <a:cubicBezTo>
                  <a:pt x="283" y="14863"/>
                  <a:pt x="0" y="13648"/>
                  <a:pt x="0" y="12328"/>
                </a:cubicBezTo>
                <a:cubicBezTo>
                  <a:pt x="0" y="11182"/>
                  <a:pt x="243" y="10105"/>
                  <a:pt x="688" y="9064"/>
                </a:cubicBezTo>
                <a:cubicBezTo>
                  <a:pt x="1173" y="8022"/>
                  <a:pt x="1820" y="7084"/>
                  <a:pt x="2629" y="6286"/>
                </a:cubicBezTo>
                <a:cubicBezTo>
                  <a:pt x="3438" y="5487"/>
                  <a:pt x="4369" y="4827"/>
                  <a:pt x="5501" y="4306"/>
                </a:cubicBezTo>
                <a:cubicBezTo>
                  <a:pt x="6593" y="3750"/>
                  <a:pt x="7807" y="3403"/>
                  <a:pt x="9101" y="3195"/>
                </a:cubicBezTo>
                <a:cubicBezTo>
                  <a:pt x="8939" y="3021"/>
                  <a:pt x="8778" y="2848"/>
                  <a:pt x="8697" y="2605"/>
                </a:cubicBezTo>
                <a:cubicBezTo>
                  <a:pt x="8575" y="2396"/>
                  <a:pt x="8535" y="2188"/>
                  <a:pt x="8535" y="1945"/>
                </a:cubicBezTo>
                <a:cubicBezTo>
                  <a:pt x="8535" y="1667"/>
                  <a:pt x="8575" y="1424"/>
                  <a:pt x="8697" y="1181"/>
                </a:cubicBezTo>
                <a:cubicBezTo>
                  <a:pt x="8818" y="938"/>
                  <a:pt x="8980" y="729"/>
                  <a:pt x="9222" y="590"/>
                </a:cubicBezTo>
                <a:cubicBezTo>
                  <a:pt x="9425" y="417"/>
                  <a:pt x="9667" y="278"/>
                  <a:pt x="9910" y="174"/>
                </a:cubicBezTo>
                <a:cubicBezTo>
                  <a:pt x="10193" y="35"/>
                  <a:pt x="10476" y="0"/>
                  <a:pt x="10800" y="0"/>
                </a:cubicBezTo>
                <a:cubicBezTo>
                  <a:pt x="11083" y="0"/>
                  <a:pt x="11407" y="35"/>
                  <a:pt x="11649" y="174"/>
                </a:cubicBezTo>
                <a:cubicBezTo>
                  <a:pt x="11933" y="278"/>
                  <a:pt x="12175" y="417"/>
                  <a:pt x="12378" y="590"/>
                </a:cubicBezTo>
                <a:cubicBezTo>
                  <a:pt x="12580" y="729"/>
                  <a:pt x="12742" y="938"/>
                  <a:pt x="12863" y="1181"/>
                </a:cubicBezTo>
                <a:cubicBezTo>
                  <a:pt x="12984" y="1424"/>
                  <a:pt x="13065" y="1667"/>
                  <a:pt x="13065" y="1945"/>
                </a:cubicBezTo>
                <a:cubicBezTo>
                  <a:pt x="13065" y="2188"/>
                  <a:pt x="12984" y="2396"/>
                  <a:pt x="12903" y="2605"/>
                </a:cubicBezTo>
                <a:cubicBezTo>
                  <a:pt x="12782" y="2848"/>
                  <a:pt x="12661" y="3021"/>
                  <a:pt x="12458" y="3195"/>
                </a:cubicBezTo>
                <a:close/>
                <a:moveTo>
                  <a:pt x="10800" y="20836"/>
                </a:moveTo>
                <a:cubicBezTo>
                  <a:pt x="12175" y="20836"/>
                  <a:pt x="13429" y="20628"/>
                  <a:pt x="14643" y="20176"/>
                </a:cubicBezTo>
                <a:cubicBezTo>
                  <a:pt x="15816" y="19725"/>
                  <a:pt x="16867" y="19100"/>
                  <a:pt x="17798" y="18370"/>
                </a:cubicBezTo>
                <a:cubicBezTo>
                  <a:pt x="18688" y="17572"/>
                  <a:pt x="19375" y="16669"/>
                  <a:pt x="19901" y="15627"/>
                </a:cubicBezTo>
                <a:cubicBezTo>
                  <a:pt x="20427" y="14620"/>
                  <a:pt x="20670" y="13509"/>
                  <a:pt x="20670" y="12328"/>
                </a:cubicBezTo>
                <a:cubicBezTo>
                  <a:pt x="20670" y="11182"/>
                  <a:pt x="20427" y="10071"/>
                  <a:pt x="19901" y="9029"/>
                </a:cubicBezTo>
                <a:cubicBezTo>
                  <a:pt x="19375" y="8022"/>
                  <a:pt x="18688" y="7119"/>
                  <a:pt x="17798" y="6320"/>
                </a:cubicBezTo>
                <a:cubicBezTo>
                  <a:pt x="16867" y="5591"/>
                  <a:pt x="15816" y="4966"/>
                  <a:pt x="14643" y="4514"/>
                </a:cubicBezTo>
                <a:cubicBezTo>
                  <a:pt x="13429" y="4063"/>
                  <a:pt x="12175" y="3855"/>
                  <a:pt x="10800" y="3855"/>
                </a:cubicBezTo>
                <a:cubicBezTo>
                  <a:pt x="9425" y="3855"/>
                  <a:pt x="8130" y="4063"/>
                  <a:pt x="6957" y="4514"/>
                </a:cubicBezTo>
                <a:cubicBezTo>
                  <a:pt x="5744" y="4966"/>
                  <a:pt x="4692" y="5591"/>
                  <a:pt x="3762" y="6320"/>
                </a:cubicBezTo>
                <a:cubicBezTo>
                  <a:pt x="2912" y="7119"/>
                  <a:pt x="2184" y="8022"/>
                  <a:pt x="1658" y="9029"/>
                </a:cubicBezTo>
                <a:cubicBezTo>
                  <a:pt x="1133" y="10071"/>
                  <a:pt x="890" y="11182"/>
                  <a:pt x="890" y="12328"/>
                </a:cubicBezTo>
                <a:cubicBezTo>
                  <a:pt x="890" y="13509"/>
                  <a:pt x="1133" y="14620"/>
                  <a:pt x="1658" y="15627"/>
                </a:cubicBezTo>
                <a:cubicBezTo>
                  <a:pt x="2184" y="16669"/>
                  <a:pt x="2912" y="17572"/>
                  <a:pt x="3762" y="18370"/>
                </a:cubicBezTo>
                <a:cubicBezTo>
                  <a:pt x="4692" y="19100"/>
                  <a:pt x="5744" y="19725"/>
                  <a:pt x="6957" y="20176"/>
                </a:cubicBezTo>
                <a:cubicBezTo>
                  <a:pt x="8130" y="20628"/>
                  <a:pt x="9425" y="20836"/>
                  <a:pt x="10800" y="20836"/>
                </a:cubicBezTo>
                <a:close/>
                <a:moveTo>
                  <a:pt x="5420" y="17016"/>
                </a:moveTo>
                <a:cubicBezTo>
                  <a:pt x="8818" y="10661"/>
                  <a:pt x="8818" y="10661"/>
                  <a:pt x="8818" y="10661"/>
                </a:cubicBezTo>
                <a:cubicBezTo>
                  <a:pt x="16139" y="7744"/>
                  <a:pt x="16139" y="7744"/>
                  <a:pt x="16139" y="7744"/>
                </a:cubicBezTo>
                <a:cubicBezTo>
                  <a:pt x="12701" y="14030"/>
                  <a:pt x="12701" y="14030"/>
                  <a:pt x="12701" y="14030"/>
                </a:cubicBezTo>
                <a:lnTo>
                  <a:pt x="5420" y="17016"/>
                </a:lnTo>
                <a:close/>
                <a:moveTo>
                  <a:pt x="9303" y="11633"/>
                </a:moveTo>
                <a:cubicBezTo>
                  <a:pt x="7240" y="15384"/>
                  <a:pt x="7240" y="15384"/>
                  <a:pt x="7240" y="15384"/>
                </a:cubicBezTo>
                <a:cubicBezTo>
                  <a:pt x="11569" y="13613"/>
                  <a:pt x="11569" y="13613"/>
                  <a:pt x="11569" y="13613"/>
                </a:cubicBezTo>
                <a:lnTo>
                  <a:pt x="9303" y="11633"/>
                </a:lnTo>
                <a:close/>
                <a:moveTo>
                  <a:pt x="10800" y="764"/>
                </a:moveTo>
                <a:cubicBezTo>
                  <a:pt x="10598" y="764"/>
                  <a:pt x="10436" y="799"/>
                  <a:pt x="10274" y="868"/>
                </a:cubicBezTo>
                <a:cubicBezTo>
                  <a:pt x="10072" y="903"/>
                  <a:pt x="9951" y="1007"/>
                  <a:pt x="9829" y="1146"/>
                </a:cubicBezTo>
                <a:cubicBezTo>
                  <a:pt x="9708" y="1215"/>
                  <a:pt x="9587" y="1354"/>
                  <a:pt x="9506" y="1493"/>
                </a:cubicBezTo>
                <a:cubicBezTo>
                  <a:pt x="9465" y="1632"/>
                  <a:pt x="9425" y="1806"/>
                  <a:pt x="9425" y="1945"/>
                </a:cubicBezTo>
                <a:cubicBezTo>
                  <a:pt x="9425" y="2084"/>
                  <a:pt x="9465" y="2223"/>
                  <a:pt x="9506" y="2361"/>
                </a:cubicBezTo>
                <a:cubicBezTo>
                  <a:pt x="9587" y="2500"/>
                  <a:pt x="9708" y="2639"/>
                  <a:pt x="9829" y="2743"/>
                </a:cubicBezTo>
                <a:cubicBezTo>
                  <a:pt x="9951" y="2848"/>
                  <a:pt x="10072" y="2917"/>
                  <a:pt x="10274" y="2986"/>
                </a:cubicBezTo>
                <a:cubicBezTo>
                  <a:pt x="10436" y="3056"/>
                  <a:pt x="10598" y="3091"/>
                  <a:pt x="10800" y="3091"/>
                </a:cubicBezTo>
                <a:cubicBezTo>
                  <a:pt x="10962" y="3091"/>
                  <a:pt x="11124" y="3056"/>
                  <a:pt x="11326" y="2986"/>
                </a:cubicBezTo>
                <a:cubicBezTo>
                  <a:pt x="11488" y="2917"/>
                  <a:pt x="11649" y="2848"/>
                  <a:pt x="11730" y="2743"/>
                </a:cubicBezTo>
                <a:cubicBezTo>
                  <a:pt x="11892" y="2639"/>
                  <a:pt x="11973" y="2500"/>
                  <a:pt x="12054" y="2361"/>
                </a:cubicBezTo>
                <a:cubicBezTo>
                  <a:pt x="12135" y="2223"/>
                  <a:pt x="12175" y="2084"/>
                  <a:pt x="12175" y="1945"/>
                </a:cubicBezTo>
                <a:cubicBezTo>
                  <a:pt x="12175" y="1806"/>
                  <a:pt x="12135" y="1632"/>
                  <a:pt x="12054" y="1493"/>
                </a:cubicBezTo>
                <a:cubicBezTo>
                  <a:pt x="11973" y="1354"/>
                  <a:pt x="11892" y="1215"/>
                  <a:pt x="11730" y="1146"/>
                </a:cubicBezTo>
                <a:cubicBezTo>
                  <a:pt x="11649" y="1007"/>
                  <a:pt x="11488" y="903"/>
                  <a:pt x="11326" y="868"/>
                </a:cubicBezTo>
                <a:cubicBezTo>
                  <a:pt x="11124" y="799"/>
                  <a:pt x="10962" y="764"/>
                  <a:pt x="10800" y="764"/>
                </a:cubicBezTo>
                <a:close/>
                <a:moveTo>
                  <a:pt x="12256" y="13057"/>
                </a:moveTo>
                <a:cubicBezTo>
                  <a:pt x="14279" y="9376"/>
                  <a:pt x="14279" y="9376"/>
                  <a:pt x="14279" y="9376"/>
                </a:cubicBezTo>
                <a:cubicBezTo>
                  <a:pt x="9951" y="11078"/>
                  <a:pt x="9951" y="11078"/>
                  <a:pt x="9951" y="11078"/>
                </a:cubicBezTo>
                <a:lnTo>
                  <a:pt x="12256" y="1305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1" name="Shape 3847">
            <a:extLst>
              <a:ext uri="{FF2B5EF4-FFF2-40B4-BE49-F238E27FC236}">
                <a16:creationId xmlns:a16="http://schemas.microsoft.com/office/drawing/2014/main" id="{6EF23C21-7BDC-42AA-8E2D-1705B6A2EC10}"/>
              </a:ext>
            </a:extLst>
          </p:cNvPr>
          <p:cNvSpPr/>
          <p:nvPr/>
        </p:nvSpPr>
        <p:spPr>
          <a:xfrm>
            <a:off x="4946209" y="9486045"/>
            <a:ext cx="728680" cy="635809"/>
          </a:xfrm>
          <a:custGeom>
            <a:avLst/>
            <a:gdLst/>
            <a:ahLst/>
            <a:cxnLst>
              <a:cxn ang="0">
                <a:pos x="wd2" y="hd2"/>
              </a:cxn>
              <a:cxn ang="5400000">
                <a:pos x="wd2" y="hd2"/>
              </a:cxn>
              <a:cxn ang="10800000">
                <a:pos x="wd2" y="hd2"/>
              </a:cxn>
              <a:cxn ang="16200000">
                <a:pos x="wd2" y="hd2"/>
              </a:cxn>
            </a:cxnLst>
            <a:rect l="0" t="0" r="r" b="b"/>
            <a:pathLst>
              <a:path w="21600" h="21600" extrusionOk="0">
                <a:moveTo>
                  <a:pt x="19780" y="0"/>
                </a:moveTo>
                <a:cubicBezTo>
                  <a:pt x="20022" y="0"/>
                  <a:pt x="20265" y="46"/>
                  <a:pt x="20467" y="139"/>
                </a:cubicBezTo>
                <a:cubicBezTo>
                  <a:pt x="20670" y="278"/>
                  <a:pt x="20872" y="417"/>
                  <a:pt x="21074" y="603"/>
                </a:cubicBezTo>
                <a:cubicBezTo>
                  <a:pt x="21196" y="788"/>
                  <a:pt x="21317" y="1020"/>
                  <a:pt x="21438" y="1252"/>
                </a:cubicBezTo>
                <a:cubicBezTo>
                  <a:pt x="21519" y="1530"/>
                  <a:pt x="21600" y="1761"/>
                  <a:pt x="21600" y="2039"/>
                </a:cubicBezTo>
                <a:cubicBezTo>
                  <a:pt x="21600" y="15435"/>
                  <a:pt x="21600" y="15435"/>
                  <a:pt x="21600" y="15435"/>
                </a:cubicBezTo>
                <a:cubicBezTo>
                  <a:pt x="21600" y="15760"/>
                  <a:pt x="21519" y="15991"/>
                  <a:pt x="21438" y="16270"/>
                </a:cubicBezTo>
                <a:cubicBezTo>
                  <a:pt x="21317" y="16548"/>
                  <a:pt x="21196" y="16733"/>
                  <a:pt x="21074" y="16918"/>
                </a:cubicBezTo>
                <a:cubicBezTo>
                  <a:pt x="20872" y="17104"/>
                  <a:pt x="20670" y="17243"/>
                  <a:pt x="20467" y="17336"/>
                </a:cubicBezTo>
                <a:cubicBezTo>
                  <a:pt x="20265" y="17475"/>
                  <a:pt x="20022" y="17521"/>
                  <a:pt x="19780" y="17521"/>
                </a:cubicBezTo>
                <a:cubicBezTo>
                  <a:pt x="17960" y="17521"/>
                  <a:pt x="17960" y="17521"/>
                  <a:pt x="17960" y="17521"/>
                </a:cubicBezTo>
                <a:cubicBezTo>
                  <a:pt x="17960" y="21600"/>
                  <a:pt x="17960" y="21600"/>
                  <a:pt x="17960" y="21600"/>
                </a:cubicBezTo>
                <a:cubicBezTo>
                  <a:pt x="14440" y="17521"/>
                  <a:pt x="14440" y="17521"/>
                  <a:pt x="14440" y="17521"/>
                </a:cubicBezTo>
                <a:cubicBezTo>
                  <a:pt x="1780" y="17521"/>
                  <a:pt x="1780" y="17521"/>
                  <a:pt x="1780" y="17521"/>
                </a:cubicBezTo>
                <a:cubicBezTo>
                  <a:pt x="1537" y="17521"/>
                  <a:pt x="1294" y="17475"/>
                  <a:pt x="1092" y="17336"/>
                </a:cubicBezTo>
                <a:cubicBezTo>
                  <a:pt x="890" y="17243"/>
                  <a:pt x="688" y="17104"/>
                  <a:pt x="526" y="16918"/>
                </a:cubicBezTo>
                <a:cubicBezTo>
                  <a:pt x="364" y="16733"/>
                  <a:pt x="243" y="16548"/>
                  <a:pt x="162" y="16270"/>
                </a:cubicBezTo>
                <a:cubicBezTo>
                  <a:pt x="40" y="15991"/>
                  <a:pt x="0" y="15760"/>
                  <a:pt x="0" y="15435"/>
                </a:cubicBezTo>
                <a:cubicBezTo>
                  <a:pt x="0" y="2039"/>
                  <a:pt x="0" y="2039"/>
                  <a:pt x="0" y="2039"/>
                </a:cubicBezTo>
                <a:cubicBezTo>
                  <a:pt x="0" y="1761"/>
                  <a:pt x="40" y="1530"/>
                  <a:pt x="162" y="1252"/>
                </a:cubicBezTo>
                <a:cubicBezTo>
                  <a:pt x="243" y="1020"/>
                  <a:pt x="364" y="788"/>
                  <a:pt x="526" y="603"/>
                </a:cubicBezTo>
                <a:cubicBezTo>
                  <a:pt x="688" y="417"/>
                  <a:pt x="890" y="278"/>
                  <a:pt x="1092" y="139"/>
                </a:cubicBezTo>
                <a:cubicBezTo>
                  <a:pt x="1294" y="46"/>
                  <a:pt x="1537" y="0"/>
                  <a:pt x="1780" y="0"/>
                </a:cubicBezTo>
                <a:lnTo>
                  <a:pt x="19780" y="0"/>
                </a:lnTo>
                <a:close/>
                <a:moveTo>
                  <a:pt x="20670" y="15435"/>
                </a:moveTo>
                <a:cubicBezTo>
                  <a:pt x="20670" y="2039"/>
                  <a:pt x="20670" y="2039"/>
                  <a:pt x="20670" y="2039"/>
                </a:cubicBezTo>
                <a:cubicBezTo>
                  <a:pt x="20670" y="1761"/>
                  <a:pt x="20589" y="1530"/>
                  <a:pt x="20427" y="1344"/>
                </a:cubicBezTo>
                <a:cubicBezTo>
                  <a:pt x="20265" y="1112"/>
                  <a:pt x="20022" y="1020"/>
                  <a:pt x="19780" y="1020"/>
                </a:cubicBezTo>
                <a:cubicBezTo>
                  <a:pt x="1780" y="1020"/>
                  <a:pt x="1780" y="1020"/>
                  <a:pt x="1780" y="1020"/>
                </a:cubicBezTo>
                <a:cubicBezTo>
                  <a:pt x="1537" y="1020"/>
                  <a:pt x="1335" y="1112"/>
                  <a:pt x="1133" y="1344"/>
                </a:cubicBezTo>
                <a:cubicBezTo>
                  <a:pt x="971" y="1530"/>
                  <a:pt x="890" y="1761"/>
                  <a:pt x="890" y="2039"/>
                </a:cubicBezTo>
                <a:cubicBezTo>
                  <a:pt x="890" y="15435"/>
                  <a:pt x="890" y="15435"/>
                  <a:pt x="890" y="15435"/>
                </a:cubicBezTo>
                <a:cubicBezTo>
                  <a:pt x="890" y="15760"/>
                  <a:pt x="971" y="15991"/>
                  <a:pt x="1133" y="16177"/>
                </a:cubicBezTo>
                <a:cubicBezTo>
                  <a:pt x="1335" y="16362"/>
                  <a:pt x="1537" y="16501"/>
                  <a:pt x="1780" y="16501"/>
                </a:cubicBezTo>
                <a:cubicBezTo>
                  <a:pt x="14804" y="16501"/>
                  <a:pt x="14804" y="16501"/>
                  <a:pt x="14804" y="16501"/>
                </a:cubicBezTo>
                <a:cubicBezTo>
                  <a:pt x="17070" y="19143"/>
                  <a:pt x="17070" y="19143"/>
                  <a:pt x="17070" y="19143"/>
                </a:cubicBezTo>
                <a:cubicBezTo>
                  <a:pt x="17070" y="16501"/>
                  <a:pt x="17070" y="16501"/>
                  <a:pt x="17070" y="16501"/>
                </a:cubicBezTo>
                <a:cubicBezTo>
                  <a:pt x="19780" y="16501"/>
                  <a:pt x="19780" y="16501"/>
                  <a:pt x="19780" y="16501"/>
                </a:cubicBezTo>
                <a:cubicBezTo>
                  <a:pt x="20022" y="16501"/>
                  <a:pt x="20265" y="16362"/>
                  <a:pt x="20427" y="16177"/>
                </a:cubicBezTo>
                <a:cubicBezTo>
                  <a:pt x="20589" y="15991"/>
                  <a:pt x="20670" y="15760"/>
                  <a:pt x="20670" y="15435"/>
                </a:cubicBezTo>
                <a:close/>
                <a:moveTo>
                  <a:pt x="7240" y="7741"/>
                </a:moveTo>
                <a:cubicBezTo>
                  <a:pt x="7483" y="7741"/>
                  <a:pt x="7726" y="7833"/>
                  <a:pt x="7888" y="8019"/>
                </a:cubicBezTo>
                <a:cubicBezTo>
                  <a:pt x="8049" y="8251"/>
                  <a:pt x="8171" y="8482"/>
                  <a:pt x="8171" y="8761"/>
                </a:cubicBezTo>
                <a:cubicBezTo>
                  <a:pt x="8171" y="9039"/>
                  <a:pt x="8049" y="9270"/>
                  <a:pt x="7888" y="9502"/>
                </a:cubicBezTo>
                <a:cubicBezTo>
                  <a:pt x="7726" y="9688"/>
                  <a:pt x="7483" y="9780"/>
                  <a:pt x="7240" y="9780"/>
                </a:cubicBezTo>
                <a:cubicBezTo>
                  <a:pt x="6998" y="9780"/>
                  <a:pt x="6796" y="9688"/>
                  <a:pt x="6634" y="9502"/>
                </a:cubicBezTo>
                <a:cubicBezTo>
                  <a:pt x="6431" y="9270"/>
                  <a:pt x="6351" y="9039"/>
                  <a:pt x="6351" y="8761"/>
                </a:cubicBezTo>
                <a:cubicBezTo>
                  <a:pt x="6351" y="8482"/>
                  <a:pt x="6431" y="8251"/>
                  <a:pt x="6634" y="8019"/>
                </a:cubicBezTo>
                <a:cubicBezTo>
                  <a:pt x="6796" y="7833"/>
                  <a:pt x="6998" y="7741"/>
                  <a:pt x="7240" y="7741"/>
                </a:cubicBezTo>
                <a:close/>
                <a:moveTo>
                  <a:pt x="10800" y="7741"/>
                </a:moveTo>
                <a:cubicBezTo>
                  <a:pt x="11043" y="7741"/>
                  <a:pt x="11245" y="7833"/>
                  <a:pt x="11407" y="8019"/>
                </a:cubicBezTo>
                <a:cubicBezTo>
                  <a:pt x="11609" y="8251"/>
                  <a:pt x="11690" y="8482"/>
                  <a:pt x="11690" y="8761"/>
                </a:cubicBezTo>
                <a:cubicBezTo>
                  <a:pt x="11690" y="9039"/>
                  <a:pt x="11609" y="9270"/>
                  <a:pt x="11407" y="9502"/>
                </a:cubicBezTo>
                <a:cubicBezTo>
                  <a:pt x="11245" y="9688"/>
                  <a:pt x="11043" y="9780"/>
                  <a:pt x="10800" y="9780"/>
                </a:cubicBezTo>
                <a:cubicBezTo>
                  <a:pt x="10557" y="9780"/>
                  <a:pt x="10315" y="9688"/>
                  <a:pt x="10153" y="9502"/>
                </a:cubicBezTo>
                <a:cubicBezTo>
                  <a:pt x="9991" y="9270"/>
                  <a:pt x="9910" y="9039"/>
                  <a:pt x="9910" y="8761"/>
                </a:cubicBezTo>
                <a:cubicBezTo>
                  <a:pt x="9910" y="8482"/>
                  <a:pt x="9991" y="8251"/>
                  <a:pt x="10153" y="8019"/>
                </a:cubicBezTo>
                <a:cubicBezTo>
                  <a:pt x="10315" y="7833"/>
                  <a:pt x="10557" y="7741"/>
                  <a:pt x="10800" y="7741"/>
                </a:cubicBezTo>
                <a:close/>
                <a:moveTo>
                  <a:pt x="14360" y="7741"/>
                </a:moveTo>
                <a:cubicBezTo>
                  <a:pt x="14602" y="7741"/>
                  <a:pt x="14804" y="7833"/>
                  <a:pt x="15007" y="8019"/>
                </a:cubicBezTo>
                <a:cubicBezTo>
                  <a:pt x="15169" y="8251"/>
                  <a:pt x="15249" y="8482"/>
                  <a:pt x="15249" y="8761"/>
                </a:cubicBezTo>
                <a:cubicBezTo>
                  <a:pt x="15249" y="9039"/>
                  <a:pt x="15169" y="9270"/>
                  <a:pt x="15007" y="9502"/>
                </a:cubicBezTo>
                <a:cubicBezTo>
                  <a:pt x="14804" y="9688"/>
                  <a:pt x="14602" y="9780"/>
                  <a:pt x="14360" y="9780"/>
                </a:cubicBezTo>
                <a:cubicBezTo>
                  <a:pt x="14117" y="9780"/>
                  <a:pt x="13915" y="9688"/>
                  <a:pt x="13753" y="9502"/>
                </a:cubicBezTo>
                <a:cubicBezTo>
                  <a:pt x="13551" y="9270"/>
                  <a:pt x="13470" y="9039"/>
                  <a:pt x="13470" y="8761"/>
                </a:cubicBezTo>
                <a:cubicBezTo>
                  <a:pt x="13470" y="8482"/>
                  <a:pt x="13551" y="8251"/>
                  <a:pt x="13753" y="8019"/>
                </a:cubicBezTo>
                <a:cubicBezTo>
                  <a:pt x="13915" y="7833"/>
                  <a:pt x="14117" y="7741"/>
                  <a:pt x="14360" y="774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2" name="Shape 3848">
            <a:extLst>
              <a:ext uri="{FF2B5EF4-FFF2-40B4-BE49-F238E27FC236}">
                <a16:creationId xmlns:a16="http://schemas.microsoft.com/office/drawing/2014/main" id="{F49EA782-6EB9-428F-876E-FFA5341BBD98}"/>
              </a:ext>
            </a:extLst>
          </p:cNvPr>
          <p:cNvSpPr/>
          <p:nvPr/>
        </p:nvSpPr>
        <p:spPr>
          <a:xfrm>
            <a:off x="6826431" y="9396235"/>
            <a:ext cx="696534" cy="817979"/>
          </a:xfrm>
          <a:custGeom>
            <a:avLst/>
            <a:gdLst/>
            <a:ahLst/>
            <a:cxnLst>
              <a:cxn ang="0">
                <a:pos x="wd2" y="hd2"/>
              </a:cxn>
              <a:cxn ang="5400000">
                <a:pos x="wd2" y="hd2"/>
              </a:cxn>
              <a:cxn ang="10800000">
                <a:pos x="wd2" y="hd2"/>
              </a:cxn>
              <a:cxn ang="16200000">
                <a:pos x="wd2" y="hd2"/>
              </a:cxn>
            </a:cxnLst>
            <a:rect l="0" t="0" r="r" b="b"/>
            <a:pathLst>
              <a:path w="21600" h="21600" extrusionOk="0">
                <a:moveTo>
                  <a:pt x="17838" y="13595"/>
                </a:moveTo>
                <a:cubicBezTo>
                  <a:pt x="17796" y="14604"/>
                  <a:pt x="17500" y="15542"/>
                  <a:pt x="16993" y="16407"/>
                </a:cubicBezTo>
                <a:cubicBezTo>
                  <a:pt x="16485" y="17309"/>
                  <a:pt x="15851" y="18066"/>
                  <a:pt x="15090" y="18715"/>
                </a:cubicBezTo>
                <a:cubicBezTo>
                  <a:pt x="14287" y="19364"/>
                  <a:pt x="13357" y="19833"/>
                  <a:pt x="12301" y="20230"/>
                </a:cubicBezTo>
                <a:cubicBezTo>
                  <a:pt x="11244" y="20590"/>
                  <a:pt x="10103" y="20807"/>
                  <a:pt x="8919" y="20807"/>
                </a:cubicBezTo>
                <a:cubicBezTo>
                  <a:pt x="7693" y="20807"/>
                  <a:pt x="6510" y="20590"/>
                  <a:pt x="5453" y="20194"/>
                </a:cubicBezTo>
                <a:cubicBezTo>
                  <a:pt x="4354" y="19797"/>
                  <a:pt x="3424" y="19256"/>
                  <a:pt x="2621" y="18571"/>
                </a:cubicBezTo>
                <a:cubicBezTo>
                  <a:pt x="1818" y="17886"/>
                  <a:pt x="1184" y="17092"/>
                  <a:pt x="719" y="16155"/>
                </a:cubicBezTo>
                <a:cubicBezTo>
                  <a:pt x="254" y="15253"/>
                  <a:pt x="0" y="14244"/>
                  <a:pt x="0" y="13198"/>
                </a:cubicBezTo>
                <a:cubicBezTo>
                  <a:pt x="0" y="7176"/>
                  <a:pt x="0" y="7176"/>
                  <a:pt x="0" y="7176"/>
                </a:cubicBezTo>
                <a:cubicBezTo>
                  <a:pt x="21600" y="7176"/>
                  <a:pt x="21600" y="7176"/>
                  <a:pt x="21600" y="7176"/>
                </a:cubicBezTo>
                <a:cubicBezTo>
                  <a:pt x="21600" y="13595"/>
                  <a:pt x="21600" y="13595"/>
                  <a:pt x="21600" y="13595"/>
                </a:cubicBezTo>
                <a:lnTo>
                  <a:pt x="17838" y="13595"/>
                </a:lnTo>
                <a:close/>
                <a:moveTo>
                  <a:pt x="0" y="20807"/>
                </a:moveTo>
                <a:cubicBezTo>
                  <a:pt x="17838" y="20807"/>
                  <a:pt x="17838" y="20807"/>
                  <a:pt x="17838" y="20807"/>
                </a:cubicBezTo>
                <a:cubicBezTo>
                  <a:pt x="17838" y="21600"/>
                  <a:pt x="17838" y="21600"/>
                  <a:pt x="17838" y="21600"/>
                </a:cubicBezTo>
                <a:cubicBezTo>
                  <a:pt x="0" y="21600"/>
                  <a:pt x="0" y="21600"/>
                  <a:pt x="0" y="21600"/>
                </a:cubicBezTo>
                <a:lnTo>
                  <a:pt x="0" y="20807"/>
                </a:lnTo>
                <a:close/>
                <a:moveTo>
                  <a:pt x="8919" y="19977"/>
                </a:moveTo>
                <a:cubicBezTo>
                  <a:pt x="10018" y="19977"/>
                  <a:pt x="11075" y="19797"/>
                  <a:pt x="12047" y="19436"/>
                </a:cubicBezTo>
                <a:cubicBezTo>
                  <a:pt x="13019" y="19076"/>
                  <a:pt x="13865" y="18607"/>
                  <a:pt x="14541" y="18030"/>
                </a:cubicBezTo>
                <a:cubicBezTo>
                  <a:pt x="15302" y="17381"/>
                  <a:pt x="15851" y="16660"/>
                  <a:pt x="16274" y="15830"/>
                </a:cubicBezTo>
                <a:cubicBezTo>
                  <a:pt x="16697" y="15001"/>
                  <a:pt x="16908" y="14136"/>
                  <a:pt x="16908" y="13198"/>
                </a:cubicBezTo>
                <a:cubicBezTo>
                  <a:pt x="16908" y="7969"/>
                  <a:pt x="16908" y="7969"/>
                  <a:pt x="16908" y="7969"/>
                </a:cubicBezTo>
                <a:cubicBezTo>
                  <a:pt x="972" y="7969"/>
                  <a:pt x="972" y="7969"/>
                  <a:pt x="972" y="7969"/>
                </a:cubicBezTo>
                <a:cubicBezTo>
                  <a:pt x="972" y="13198"/>
                  <a:pt x="972" y="13198"/>
                  <a:pt x="972" y="13198"/>
                </a:cubicBezTo>
                <a:cubicBezTo>
                  <a:pt x="972" y="14136"/>
                  <a:pt x="1184" y="15001"/>
                  <a:pt x="1606" y="15830"/>
                </a:cubicBezTo>
                <a:cubicBezTo>
                  <a:pt x="2029" y="16660"/>
                  <a:pt x="2578" y="17381"/>
                  <a:pt x="3255" y="18030"/>
                </a:cubicBezTo>
                <a:cubicBezTo>
                  <a:pt x="4016" y="18607"/>
                  <a:pt x="4861" y="19076"/>
                  <a:pt x="5833" y="19436"/>
                </a:cubicBezTo>
                <a:cubicBezTo>
                  <a:pt x="6805" y="19797"/>
                  <a:pt x="7820" y="19977"/>
                  <a:pt x="8919" y="19977"/>
                </a:cubicBezTo>
                <a:close/>
                <a:moveTo>
                  <a:pt x="4692" y="1154"/>
                </a:moveTo>
                <a:cubicBezTo>
                  <a:pt x="4692" y="4796"/>
                  <a:pt x="4692" y="4796"/>
                  <a:pt x="4692" y="4796"/>
                </a:cubicBezTo>
                <a:cubicBezTo>
                  <a:pt x="5622" y="4796"/>
                  <a:pt x="5622" y="4796"/>
                  <a:pt x="5622" y="4796"/>
                </a:cubicBezTo>
                <a:cubicBezTo>
                  <a:pt x="5622" y="1154"/>
                  <a:pt x="5622" y="1154"/>
                  <a:pt x="5622" y="1154"/>
                </a:cubicBezTo>
                <a:lnTo>
                  <a:pt x="4692" y="1154"/>
                </a:lnTo>
                <a:close/>
                <a:moveTo>
                  <a:pt x="8454" y="0"/>
                </a:moveTo>
                <a:cubicBezTo>
                  <a:pt x="8454" y="4796"/>
                  <a:pt x="8454" y="4796"/>
                  <a:pt x="8454" y="4796"/>
                </a:cubicBezTo>
                <a:cubicBezTo>
                  <a:pt x="9384" y="4796"/>
                  <a:pt x="9384" y="4796"/>
                  <a:pt x="9384" y="4796"/>
                </a:cubicBezTo>
                <a:cubicBezTo>
                  <a:pt x="9384" y="0"/>
                  <a:pt x="9384" y="0"/>
                  <a:pt x="9384" y="0"/>
                </a:cubicBezTo>
                <a:lnTo>
                  <a:pt x="8454" y="0"/>
                </a:lnTo>
                <a:close/>
                <a:moveTo>
                  <a:pt x="12258" y="1154"/>
                </a:moveTo>
                <a:cubicBezTo>
                  <a:pt x="12258" y="4796"/>
                  <a:pt x="12258" y="4796"/>
                  <a:pt x="12258" y="4796"/>
                </a:cubicBezTo>
                <a:cubicBezTo>
                  <a:pt x="13188" y="4796"/>
                  <a:pt x="13188" y="4796"/>
                  <a:pt x="13188" y="4796"/>
                </a:cubicBezTo>
                <a:cubicBezTo>
                  <a:pt x="13188" y="1154"/>
                  <a:pt x="13188" y="1154"/>
                  <a:pt x="13188" y="1154"/>
                </a:cubicBezTo>
                <a:lnTo>
                  <a:pt x="12258" y="1154"/>
                </a:lnTo>
                <a:close/>
                <a:moveTo>
                  <a:pt x="17838" y="7969"/>
                </a:moveTo>
                <a:cubicBezTo>
                  <a:pt x="17838" y="12801"/>
                  <a:pt x="17838" y="12801"/>
                  <a:pt x="17838" y="12801"/>
                </a:cubicBezTo>
                <a:cubicBezTo>
                  <a:pt x="20670" y="12801"/>
                  <a:pt x="20670" y="12801"/>
                  <a:pt x="20670" y="12801"/>
                </a:cubicBezTo>
                <a:cubicBezTo>
                  <a:pt x="20670" y="7969"/>
                  <a:pt x="20670" y="7969"/>
                  <a:pt x="20670" y="7969"/>
                </a:cubicBezTo>
                <a:lnTo>
                  <a:pt x="17838" y="79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3" name="Shape 3849">
            <a:extLst>
              <a:ext uri="{FF2B5EF4-FFF2-40B4-BE49-F238E27FC236}">
                <a16:creationId xmlns:a16="http://schemas.microsoft.com/office/drawing/2014/main" id="{DE1B6159-0341-4100-BDFB-C2B6B8377BC4}"/>
              </a:ext>
            </a:extLst>
          </p:cNvPr>
          <p:cNvSpPr/>
          <p:nvPr/>
        </p:nvSpPr>
        <p:spPr>
          <a:xfrm>
            <a:off x="8583420" y="9516404"/>
            <a:ext cx="910850" cy="575088"/>
          </a:xfrm>
          <a:custGeom>
            <a:avLst/>
            <a:gdLst/>
            <a:ahLst/>
            <a:cxnLst>
              <a:cxn ang="0">
                <a:pos x="wd2" y="hd2"/>
              </a:cxn>
              <a:cxn ang="5400000">
                <a:pos x="wd2" y="hd2"/>
              </a:cxn>
              <a:cxn ang="10800000">
                <a:pos x="wd2" y="hd2"/>
              </a:cxn>
              <a:cxn ang="16200000">
                <a:pos x="wd2" y="hd2"/>
              </a:cxn>
            </a:cxnLst>
            <a:rect l="0" t="0" r="r" b="b"/>
            <a:pathLst>
              <a:path w="21600" h="21600" extrusionOk="0">
                <a:moveTo>
                  <a:pt x="12079" y="0"/>
                </a:moveTo>
                <a:cubicBezTo>
                  <a:pt x="12856" y="0"/>
                  <a:pt x="13601" y="256"/>
                  <a:pt x="14249" y="717"/>
                </a:cubicBezTo>
                <a:cubicBezTo>
                  <a:pt x="14929" y="1177"/>
                  <a:pt x="15544" y="1791"/>
                  <a:pt x="16030" y="2610"/>
                </a:cubicBezTo>
                <a:cubicBezTo>
                  <a:pt x="16548" y="3429"/>
                  <a:pt x="16937" y="4351"/>
                  <a:pt x="17228" y="5426"/>
                </a:cubicBezTo>
                <a:cubicBezTo>
                  <a:pt x="17520" y="6500"/>
                  <a:pt x="17682" y="7627"/>
                  <a:pt x="17682" y="8804"/>
                </a:cubicBezTo>
                <a:cubicBezTo>
                  <a:pt x="17682" y="8855"/>
                  <a:pt x="17682" y="8906"/>
                  <a:pt x="17649" y="8957"/>
                </a:cubicBezTo>
                <a:cubicBezTo>
                  <a:pt x="17649" y="9009"/>
                  <a:pt x="17649" y="9009"/>
                  <a:pt x="17649" y="9060"/>
                </a:cubicBezTo>
                <a:cubicBezTo>
                  <a:pt x="18200" y="9060"/>
                  <a:pt x="18718" y="9264"/>
                  <a:pt x="19204" y="9572"/>
                </a:cubicBezTo>
                <a:cubicBezTo>
                  <a:pt x="19689" y="9930"/>
                  <a:pt x="20078" y="10391"/>
                  <a:pt x="20434" y="10954"/>
                </a:cubicBezTo>
                <a:cubicBezTo>
                  <a:pt x="20790" y="11517"/>
                  <a:pt x="21082" y="12182"/>
                  <a:pt x="21276" y="12950"/>
                </a:cubicBezTo>
                <a:cubicBezTo>
                  <a:pt x="21503" y="13718"/>
                  <a:pt x="21600" y="14485"/>
                  <a:pt x="21600" y="15355"/>
                </a:cubicBezTo>
                <a:cubicBezTo>
                  <a:pt x="21600" y="16174"/>
                  <a:pt x="21503" y="16993"/>
                  <a:pt x="21276" y="17761"/>
                </a:cubicBezTo>
                <a:cubicBezTo>
                  <a:pt x="21082" y="18529"/>
                  <a:pt x="20790" y="19194"/>
                  <a:pt x="20467" y="19757"/>
                </a:cubicBezTo>
                <a:cubicBezTo>
                  <a:pt x="20110" y="20320"/>
                  <a:pt x="19689" y="20781"/>
                  <a:pt x="19204" y="21088"/>
                </a:cubicBezTo>
                <a:cubicBezTo>
                  <a:pt x="18718" y="21446"/>
                  <a:pt x="18200" y="21600"/>
                  <a:pt x="17682" y="21600"/>
                </a:cubicBezTo>
                <a:cubicBezTo>
                  <a:pt x="4307" y="21600"/>
                  <a:pt x="4307" y="21600"/>
                  <a:pt x="4307" y="21600"/>
                </a:cubicBezTo>
                <a:cubicBezTo>
                  <a:pt x="3724" y="21600"/>
                  <a:pt x="3174" y="21446"/>
                  <a:pt x="2655" y="21088"/>
                </a:cubicBezTo>
                <a:cubicBezTo>
                  <a:pt x="2137" y="20730"/>
                  <a:pt x="1684" y="20218"/>
                  <a:pt x="1263" y="19604"/>
                </a:cubicBezTo>
                <a:cubicBezTo>
                  <a:pt x="874" y="18990"/>
                  <a:pt x="583" y="18273"/>
                  <a:pt x="356" y="17454"/>
                </a:cubicBezTo>
                <a:cubicBezTo>
                  <a:pt x="130" y="16635"/>
                  <a:pt x="0" y="15765"/>
                  <a:pt x="0" y="14792"/>
                </a:cubicBezTo>
                <a:cubicBezTo>
                  <a:pt x="0" y="14076"/>
                  <a:pt x="65" y="13308"/>
                  <a:pt x="227" y="12643"/>
                </a:cubicBezTo>
                <a:cubicBezTo>
                  <a:pt x="356" y="11977"/>
                  <a:pt x="583" y="11363"/>
                  <a:pt x="842" y="10800"/>
                </a:cubicBezTo>
                <a:cubicBezTo>
                  <a:pt x="1101" y="10237"/>
                  <a:pt x="1425" y="9725"/>
                  <a:pt x="1749" y="9316"/>
                </a:cubicBezTo>
                <a:cubicBezTo>
                  <a:pt x="2105" y="8906"/>
                  <a:pt x="2494" y="8548"/>
                  <a:pt x="2915" y="8343"/>
                </a:cubicBezTo>
                <a:cubicBezTo>
                  <a:pt x="2979" y="7831"/>
                  <a:pt x="3076" y="7319"/>
                  <a:pt x="3271" y="6859"/>
                </a:cubicBezTo>
                <a:cubicBezTo>
                  <a:pt x="3433" y="6398"/>
                  <a:pt x="3627" y="5989"/>
                  <a:pt x="3886" y="5630"/>
                </a:cubicBezTo>
                <a:cubicBezTo>
                  <a:pt x="4145" y="5323"/>
                  <a:pt x="4437" y="5067"/>
                  <a:pt x="4760" y="4863"/>
                </a:cubicBezTo>
                <a:cubicBezTo>
                  <a:pt x="5084" y="4658"/>
                  <a:pt x="5408" y="4555"/>
                  <a:pt x="5797" y="4555"/>
                </a:cubicBezTo>
                <a:cubicBezTo>
                  <a:pt x="6023" y="4555"/>
                  <a:pt x="6218" y="4607"/>
                  <a:pt x="6444" y="4658"/>
                </a:cubicBezTo>
                <a:cubicBezTo>
                  <a:pt x="6639" y="4760"/>
                  <a:pt x="6865" y="4863"/>
                  <a:pt x="7060" y="5016"/>
                </a:cubicBezTo>
                <a:cubicBezTo>
                  <a:pt x="7286" y="4300"/>
                  <a:pt x="7578" y="3634"/>
                  <a:pt x="7902" y="3020"/>
                </a:cubicBezTo>
                <a:cubicBezTo>
                  <a:pt x="8258" y="2406"/>
                  <a:pt x="8646" y="1843"/>
                  <a:pt x="9067" y="1433"/>
                </a:cubicBezTo>
                <a:cubicBezTo>
                  <a:pt x="9488" y="973"/>
                  <a:pt x="9974" y="614"/>
                  <a:pt x="10492" y="358"/>
                </a:cubicBezTo>
                <a:cubicBezTo>
                  <a:pt x="11010" y="154"/>
                  <a:pt x="11529" y="0"/>
                  <a:pt x="12079" y="0"/>
                </a:cubicBezTo>
                <a:close/>
                <a:moveTo>
                  <a:pt x="12079" y="1126"/>
                </a:moveTo>
                <a:cubicBezTo>
                  <a:pt x="11626" y="1126"/>
                  <a:pt x="11172" y="1228"/>
                  <a:pt x="10751" y="1433"/>
                </a:cubicBezTo>
                <a:cubicBezTo>
                  <a:pt x="10298" y="1638"/>
                  <a:pt x="9877" y="1945"/>
                  <a:pt x="9488" y="2355"/>
                </a:cubicBezTo>
                <a:cubicBezTo>
                  <a:pt x="9100" y="2764"/>
                  <a:pt x="8776" y="3225"/>
                  <a:pt x="8452" y="3736"/>
                </a:cubicBezTo>
                <a:cubicBezTo>
                  <a:pt x="8161" y="4300"/>
                  <a:pt x="7902" y="4863"/>
                  <a:pt x="7675" y="5528"/>
                </a:cubicBezTo>
                <a:cubicBezTo>
                  <a:pt x="7384" y="6552"/>
                  <a:pt x="7384" y="6552"/>
                  <a:pt x="7384" y="6552"/>
                </a:cubicBezTo>
                <a:cubicBezTo>
                  <a:pt x="6703" y="6091"/>
                  <a:pt x="6703" y="6091"/>
                  <a:pt x="6703" y="6091"/>
                </a:cubicBezTo>
                <a:cubicBezTo>
                  <a:pt x="6574" y="5937"/>
                  <a:pt x="6412" y="5835"/>
                  <a:pt x="6282" y="5784"/>
                </a:cubicBezTo>
                <a:cubicBezTo>
                  <a:pt x="6121" y="5733"/>
                  <a:pt x="5959" y="5682"/>
                  <a:pt x="5797" y="5682"/>
                </a:cubicBezTo>
                <a:cubicBezTo>
                  <a:pt x="5505" y="5682"/>
                  <a:pt x="5246" y="5733"/>
                  <a:pt x="5019" y="5886"/>
                </a:cubicBezTo>
                <a:cubicBezTo>
                  <a:pt x="4760" y="5989"/>
                  <a:pt x="4566" y="6193"/>
                  <a:pt x="4404" y="6500"/>
                </a:cubicBezTo>
                <a:cubicBezTo>
                  <a:pt x="4210" y="6756"/>
                  <a:pt x="4048" y="7064"/>
                  <a:pt x="3918" y="7371"/>
                </a:cubicBezTo>
                <a:cubicBezTo>
                  <a:pt x="3789" y="7729"/>
                  <a:pt x="3692" y="8087"/>
                  <a:pt x="3627" y="8548"/>
                </a:cubicBezTo>
                <a:cubicBezTo>
                  <a:pt x="3562" y="9213"/>
                  <a:pt x="3562" y="9213"/>
                  <a:pt x="3562" y="9213"/>
                </a:cubicBezTo>
                <a:cubicBezTo>
                  <a:pt x="3174" y="9418"/>
                  <a:pt x="3174" y="9418"/>
                  <a:pt x="3174" y="9418"/>
                </a:cubicBezTo>
                <a:cubicBezTo>
                  <a:pt x="2817" y="9572"/>
                  <a:pt x="2494" y="9879"/>
                  <a:pt x="2170" y="10186"/>
                </a:cubicBezTo>
                <a:cubicBezTo>
                  <a:pt x="1878" y="10544"/>
                  <a:pt x="1619" y="11005"/>
                  <a:pt x="1393" y="11465"/>
                </a:cubicBezTo>
                <a:cubicBezTo>
                  <a:pt x="1198" y="11977"/>
                  <a:pt x="1036" y="12489"/>
                  <a:pt x="907" y="13052"/>
                </a:cubicBezTo>
                <a:cubicBezTo>
                  <a:pt x="777" y="13615"/>
                  <a:pt x="712" y="14178"/>
                  <a:pt x="712" y="14792"/>
                </a:cubicBezTo>
                <a:cubicBezTo>
                  <a:pt x="712" y="15560"/>
                  <a:pt x="842" y="16277"/>
                  <a:pt x="1036" y="16993"/>
                </a:cubicBezTo>
                <a:cubicBezTo>
                  <a:pt x="1231" y="17659"/>
                  <a:pt x="1457" y="18273"/>
                  <a:pt x="1781" y="18785"/>
                </a:cubicBezTo>
                <a:cubicBezTo>
                  <a:pt x="2105" y="19297"/>
                  <a:pt x="2494" y="19706"/>
                  <a:pt x="2947" y="20013"/>
                </a:cubicBezTo>
                <a:cubicBezTo>
                  <a:pt x="3368" y="20320"/>
                  <a:pt x="3821" y="20474"/>
                  <a:pt x="4307" y="20474"/>
                </a:cubicBezTo>
                <a:cubicBezTo>
                  <a:pt x="17520" y="20474"/>
                  <a:pt x="17520" y="20474"/>
                  <a:pt x="17520" y="20474"/>
                </a:cubicBezTo>
                <a:cubicBezTo>
                  <a:pt x="17649" y="20474"/>
                  <a:pt x="17649" y="20474"/>
                  <a:pt x="17649" y="20474"/>
                </a:cubicBezTo>
                <a:cubicBezTo>
                  <a:pt x="18070" y="20474"/>
                  <a:pt x="18524" y="20320"/>
                  <a:pt x="18912" y="20064"/>
                </a:cubicBezTo>
                <a:cubicBezTo>
                  <a:pt x="19301" y="19809"/>
                  <a:pt x="19625" y="19450"/>
                  <a:pt x="19916" y="18938"/>
                </a:cubicBezTo>
                <a:cubicBezTo>
                  <a:pt x="20207" y="18478"/>
                  <a:pt x="20467" y="17966"/>
                  <a:pt x="20628" y="17352"/>
                </a:cubicBezTo>
                <a:cubicBezTo>
                  <a:pt x="20790" y="16737"/>
                  <a:pt x="20888" y="16072"/>
                  <a:pt x="20888" y="15355"/>
                </a:cubicBezTo>
                <a:cubicBezTo>
                  <a:pt x="20888" y="14639"/>
                  <a:pt x="20790" y="13973"/>
                  <a:pt x="20628" y="13359"/>
                </a:cubicBezTo>
                <a:cubicBezTo>
                  <a:pt x="20467" y="12745"/>
                  <a:pt x="20207" y="12182"/>
                  <a:pt x="19916" y="11721"/>
                </a:cubicBezTo>
                <a:cubicBezTo>
                  <a:pt x="19625" y="11312"/>
                  <a:pt x="19301" y="10954"/>
                  <a:pt x="18912" y="10646"/>
                </a:cubicBezTo>
                <a:cubicBezTo>
                  <a:pt x="18524" y="10339"/>
                  <a:pt x="18070" y="10186"/>
                  <a:pt x="17649" y="10186"/>
                </a:cubicBezTo>
                <a:cubicBezTo>
                  <a:pt x="16904" y="10186"/>
                  <a:pt x="16904" y="10186"/>
                  <a:pt x="16904" y="10186"/>
                </a:cubicBezTo>
                <a:cubicBezTo>
                  <a:pt x="16904" y="9060"/>
                  <a:pt x="16904" y="9060"/>
                  <a:pt x="16904" y="9060"/>
                </a:cubicBezTo>
                <a:cubicBezTo>
                  <a:pt x="16904" y="9009"/>
                  <a:pt x="16904" y="9009"/>
                  <a:pt x="16904" y="8957"/>
                </a:cubicBezTo>
                <a:cubicBezTo>
                  <a:pt x="16904" y="8957"/>
                  <a:pt x="16904" y="8906"/>
                  <a:pt x="16904" y="8855"/>
                </a:cubicBezTo>
                <a:cubicBezTo>
                  <a:pt x="16904" y="8804"/>
                  <a:pt x="16904" y="8804"/>
                  <a:pt x="16904" y="8804"/>
                </a:cubicBezTo>
                <a:cubicBezTo>
                  <a:pt x="16904" y="7729"/>
                  <a:pt x="16807" y="6756"/>
                  <a:pt x="16548" y="5835"/>
                </a:cubicBezTo>
                <a:cubicBezTo>
                  <a:pt x="16289" y="4914"/>
                  <a:pt x="15965" y="4146"/>
                  <a:pt x="15544" y="3429"/>
                </a:cubicBezTo>
                <a:cubicBezTo>
                  <a:pt x="15091" y="2713"/>
                  <a:pt x="14573" y="2150"/>
                  <a:pt x="13957" y="1740"/>
                </a:cubicBezTo>
                <a:cubicBezTo>
                  <a:pt x="13375" y="1331"/>
                  <a:pt x="12759" y="1126"/>
                  <a:pt x="12079" y="112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4" name="Shape 3850">
            <a:extLst>
              <a:ext uri="{FF2B5EF4-FFF2-40B4-BE49-F238E27FC236}">
                <a16:creationId xmlns:a16="http://schemas.microsoft.com/office/drawing/2014/main" id="{9E46D0A9-5E36-4E9E-B498-D02FB4B8FD11}"/>
              </a:ext>
            </a:extLst>
          </p:cNvPr>
          <p:cNvSpPr/>
          <p:nvPr/>
        </p:nvSpPr>
        <p:spPr>
          <a:xfrm>
            <a:off x="10538654" y="9440119"/>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416"/>
                  <a:pt x="17434" y="2184"/>
                  <a:pt x="18404" y="3155"/>
                </a:cubicBezTo>
                <a:cubicBezTo>
                  <a:pt x="19416" y="4166"/>
                  <a:pt x="20184" y="5299"/>
                  <a:pt x="20751" y="6634"/>
                </a:cubicBezTo>
                <a:cubicBezTo>
                  <a:pt x="21317" y="7928"/>
                  <a:pt x="21600" y="9344"/>
                  <a:pt x="21600" y="10800"/>
                </a:cubicBezTo>
                <a:cubicBezTo>
                  <a:pt x="21600" y="12297"/>
                  <a:pt x="21317" y="13672"/>
                  <a:pt x="20751" y="15007"/>
                </a:cubicBezTo>
                <a:cubicBezTo>
                  <a:pt x="20184" y="16301"/>
                  <a:pt x="19416" y="17474"/>
                  <a:pt x="18404" y="18445"/>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45"/>
                </a:cubicBezTo>
                <a:cubicBezTo>
                  <a:pt x="2184" y="17474"/>
                  <a:pt x="1375" y="16301"/>
                  <a:pt x="849" y="15007"/>
                </a:cubicBezTo>
                <a:cubicBezTo>
                  <a:pt x="283" y="13672"/>
                  <a:pt x="0" y="12297"/>
                  <a:pt x="0" y="10800"/>
                </a:cubicBezTo>
                <a:cubicBezTo>
                  <a:pt x="0" y="9344"/>
                  <a:pt x="283" y="7928"/>
                  <a:pt x="849" y="6634"/>
                </a:cubicBezTo>
                <a:cubicBezTo>
                  <a:pt x="1375" y="5299"/>
                  <a:pt x="2184" y="4166"/>
                  <a:pt x="3155" y="3155"/>
                </a:cubicBezTo>
                <a:cubicBezTo>
                  <a:pt x="4126" y="2184"/>
                  <a:pt x="5299" y="1416"/>
                  <a:pt x="6593" y="849"/>
                </a:cubicBezTo>
                <a:cubicBezTo>
                  <a:pt x="7928" y="283"/>
                  <a:pt x="9303" y="0"/>
                  <a:pt x="10800" y="0"/>
                </a:cubicBezTo>
                <a:close/>
                <a:moveTo>
                  <a:pt x="10800" y="20710"/>
                </a:moveTo>
                <a:cubicBezTo>
                  <a:pt x="12175" y="20710"/>
                  <a:pt x="13429" y="20427"/>
                  <a:pt x="14643" y="19901"/>
                </a:cubicBezTo>
                <a:cubicBezTo>
                  <a:pt x="15816" y="19375"/>
                  <a:pt x="16867" y="18688"/>
                  <a:pt x="17798" y="17798"/>
                </a:cubicBezTo>
                <a:cubicBezTo>
                  <a:pt x="18688" y="16908"/>
                  <a:pt x="19375" y="15856"/>
                  <a:pt x="19901" y="14643"/>
                </a:cubicBezTo>
                <a:cubicBezTo>
                  <a:pt x="20427" y="13470"/>
                  <a:pt x="20670" y="12175"/>
                  <a:pt x="20670" y="10800"/>
                </a:cubicBezTo>
                <a:cubicBezTo>
                  <a:pt x="20670" y="9425"/>
                  <a:pt x="20427" y="8171"/>
                  <a:pt x="19901" y="6957"/>
                </a:cubicBezTo>
                <a:cubicBezTo>
                  <a:pt x="19375" y="5784"/>
                  <a:pt x="18688" y="4733"/>
                  <a:pt x="17798" y="3802"/>
                </a:cubicBezTo>
                <a:cubicBezTo>
                  <a:pt x="16867" y="2912"/>
                  <a:pt x="15816" y="2225"/>
                  <a:pt x="14643" y="1699"/>
                </a:cubicBezTo>
                <a:cubicBezTo>
                  <a:pt x="13429" y="1173"/>
                  <a:pt x="12175" y="890"/>
                  <a:pt x="10800" y="890"/>
                </a:cubicBezTo>
                <a:cubicBezTo>
                  <a:pt x="9425" y="890"/>
                  <a:pt x="8130" y="1173"/>
                  <a:pt x="6957" y="1699"/>
                </a:cubicBezTo>
                <a:cubicBezTo>
                  <a:pt x="5744" y="2225"/>
                  <a:pt x="4692" y="2912"/>
                  <a:pt x="3762" y="3802"/>
                </a:cubicBezTo>
                <a:cubicBezTo>
                  <a:pt x="2912" y="4733"/>
                  <a:pt x="2184" y="5784"/>
                  <a:pt x="1658" y="6957"/>
                </a:cubicBezTo>
                <a:cubicBezTo>
                  <a:pt x="1133" y="8171"/>
                  <a:pt x="890" y="9425"/>
                  <a:pt x="890" y="10800"/>
                </a:cubicBezTo>
                <a:cubicBezTo>
                  <a:pt x="890" y="12175"/>
                  <a:pt x="1133" y="13470"/>
                  <a:pt x="1658" y="14643"/>
                </a:cubicBezTo>
                <a:cubicBezTo>
                  <a:pt x="2184" y="15856"/>
                  <a:pt x="2912" y="16908"/>
                  <a:pt x="3762" y="17798"/>
                </a:cubicBezTo>
                <a:cubicBezTo>
                  <a:pt x="4692" y="18688"/>
                  <a:pt x="5744" y="19375"/>
                  <a:pt x="6957" y="19901"/>
                </a:cubicBezTo>
                <a:cubicBezTo>
                  <a:pt x="8130" y="20427"/>
                  <a:pt x="9425" y="20710"/>
                  <a:pt x="10800" y="20710"/>
                </a:cubicBezTo>
                <a:close/>
                <a:moveTo>
                  <a:pt x="10800" y="3640"/>
                </a:moveTo>
                <a:cubicBezTo>
                  <a:pt x="11690" y="3640"/>
                  <a:pt x="11690" y="3640"/>
                  <a:pt x="11690" y="3640"/>
                </a:cubicBezTo>
                <a:cubicBezTo>
                  <a:pt x="11690" y="12580"/>
                  <a:pt x="11690" y="12580"/>
                  <a:pt x="11690" y="12580"/>
                </a:cubicBezTo>
                <a:cubicBezTo>
                  <a:pt x="5420" y="12580"/>
                  <a:pt x="5420" y="12580"/>
                  <a:pt x="5420" y="12580"/>
                </a:cubicBezTo>
                <a:cubicBezTo>
                  <a:pt x="5420" y="11690"/>
                  <a:pt x="5420" y="11690"/>
                  <a:pt x="5420" y="11690"/>
                </a:cubicBezTo>
                <a:cubicBezTo>
                  <a:pt x="10800" y="11690"/>
                  <a:pt x="10800" y="11690"/>
                  <a:pt x="10800" y="11690"/>
                </a:cubicBezTo>
                <a:lnTo>
                  <a:pt x="10800" y="364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5" name="Shape 3851">
            <a:extLst>
              <a:ext uri="{FF2B5EF4-FFF2-40B4-BE49-F238E27FC236}">
                <a16:creationId xmlns:a16="http://schemas.microsoft.com/office/drawing/2014/main" id="{8E531F0F-204B-4E7F-BE06-BC9126E521D1}"/>
              </a:ext>
            </a:extLst>
          </p:cNvPr>
          <p:cNvSpPr/>
          <p:nvPr/>
        </p:nvSpPr>
        <p:spPr>
          <a:xfrm>
            <a:off x="12388517" y="9448539"/>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10819" y="20705"/>
                </a:moveTo>
                <a:cubicBezTo>
                  <a:pt x="12182" y="20705"/>
                  <a:pt x="13466" y="20471"/>
                  <a:pt x="14672" y="19926"/>
                </a:cubicBezTo>
                <a:cubicBezTo>
                  <a:pt x="15879" y="19421"/>
                  <a:pt x="16930" y="18720"/>
                  <a:pt x="17864" y="17825"/>
                </a:cubicBezTo>
                <a:cubicBezTo>
                  <a:pt x="18720" y="16930"/>
                  <a:pt x="19421" y="15879"/>
                  <a:pt x="19965" y="14672"/>
                </a:cubicBezTo>
                <a:cubicBezTo>
                  <a:pt x="20471" y="13466"/>
                  <a:pt x="20744" y="12182"/>
                  <a:pt x="20744" y="10781"/>
                </a:cubicBezTo>
                <a:cubicBezTo>
                  <a:pt x="20744" y="9418"/>
                  <a:pt x="20471" y="8095"/>
                  <a:pt x="19965" y="6928"/>
                </a:cubicBezTo>
                <a:cubicBezTo>
                  <a:pt x="19421" y="5721"/>
                  <a:pt x="18720" y="4670"/>
                  <a:pt x="17864" y="3736"/>
                </a:cubicBezTo>
                <a:cubicBezTo>
                  <a:pt x="16930" y="2880"/>
                  <a:pt x="15879" y="2179"/>
                  <a:pt x="14672" y="1635"/>
                </a:cubicBezTo>
                <a:cubicBezTo>
                  <a:pt x="13466" y="1129"/>
                  <a:pt x="12182" y="856"/>
                  <a:pt x="10819" y="856"/>
                </a:cubicBezTo>
                <a:cubicBezTo>
                  <a:pt x="9418" y="856"/>
                  <a:pt x="8134" y="1129"/>
                  <a:pt x="6928" y="1635"/>
                </a:cubicBezTo>
                <a:cubicBezTo>
                  <a:pt x="5721" y="2179"/>
                  <a:pt x="4670" y="2880"/>
                  <a:pt x="3775" y="3736"/>
                </a:cubicBezTo>
                <a:cubicBezTo>
                  <a:pt x="2880" y="4670"/>
                  <a:pt x="2179" y="5721"/>
                  <a:pt x="1674" y="6928"/>
                </a:cubicBezTo>
                <a:cubicBezTo>
                  <a:pt x="1129" y="8095"/>
                  <a:pt x="856" y="9418"/>
                  <a:pt x="856" y="10781"/>
                </a:cubicBezTo>
                <a:cubicBezTo>
                  <a:pt x="856" y="12182"/>
                  <a:pt x="1129" y="13466"/>
                  <a:pt x="1674" y="14672"/>
                </a:cubicBezTo>
                <a:cubicBezTo>
                  <a:pt x="2179" y="15879"/>
                  <a:pt x="2880" y="16930"/>
                  <a:pt x="3775" y="17825"/>
                </a:cubicBezTo>
                <a:cubicBezTo>
                  <a:pt x="4670" y="18720"/>
                  <a:pt x="5721" y="19421"/>
                  <a:pt x="6928" y="19926"/>
                </a:cubicBezTo>
                <a:cubicBezTo>
                  <a:pt x="8134" y="20471"/>
                  <a:pt x="9418" y="20705"/>
                  <a:pt x="10819" y="20705"/>
                </a:cubicBezTo>
                <a:close/>
                <a:moveTo>
                  <a:pt x="16229" y="6928"/>
                </a:moveTo>
                <a:cubicBezTo>
                  <a:pt x="16346" y="6811"/>
                  <a:pt x="16463" y="6733"/>
                  <a:pt x="16657" y="6733"/>
                </a:cubicBezTo>
                <a:cubicBezTo>
                  <a:pt x="16852" y="6733"/>
                  <a:pt x="17008" y="6811"/>
                  <a:pt x="17124" y="6928"/>
                </a:cubicBezTo>
                <a:cubicBezTo>
                  <a:pt x="17241" y="7083"/>
                  <a:pt x="17280" y="7239"/>
                  <a:pt x="17280" y="7434"/>
                </a:cubicBezTo>
                <a:cubicBezTo>
                  <a:pt x="17280" y="7589"/>
                  <a:pt x="17241" y="7745"/>
                  <a:pt x="17085" y="7862"/>
                </a:cubicBezTo>
                <a:cubicBezTo>
                  <a:pt x="9691" y="15062"/>
                  <a:pt x="9691" y="15062"/>
                  <a:pt x="9691" y="15062"/>
                </a:cubicBezTo>
                <a:cubicBezTo>
                  <a:pt x="9652" y="15101"/>
                  <a:pt x="9613" y="15139"/>
                  <a:pt x="9496" y="15178"/>
                </a:cubicBezTo>
                <a:cubicBezTo>
                  <a:pt x="9418" y="15178"/>
                  <a:pt x="9341" y="15178"/>
                  <a:pt x="9302" y="15178"/>
                </a:cubicBezTo>
                <a:cubicBezTo>
                  <a:pt x="9185" y="15178"/>
                  <a:pt x="9107" y="15178"/>
                  <a:pt x="8990" y="15178"/>
                </a:cubicBezTo>
                <a:cubicBezTo>
                  <a:pt x="8912" y="15139"/>
                  <a:pt x="8874" y="15101"/>
                  <a:pt x="8835" y="15062"/>
                </a:cubicBezTo>
                <a:cubicBezTo>
                  <a:pt x="5955" y="12143"/>
                  <a:pt x="5955" y="12143"/>
                  <a:pt x="5955" y="12143"/>
                </a:cubicBezTo>
                <a:cubicBezTo>
                  <a:pt x="5799" y="12026"/>
                  <a:pt x="5721" y="11870"/>
                  <a:pt x="5721" y="11676"/>
                </a:cubicBezTo>
                <a:cubicBezTo>
                  <a:pt x="5721" y="11481"/>
                  <a:pt x="5799" y="11325"/>
                  <a:pt x="5955" y="11248"/>
                </a:cubicBezTo>
                <a:cubicBezTo>
                  <a:pt x="6032" y="11092"/>
                  <a:pt x="6188" y="11053"/>
                  <a:pt x="6383" y="11053"/>
                </a:cubicBezTo>
                <a:cubicBezTo>
                  <a:pt x="6538" y="11053"/>
                  <a:pt x="6733" y="11092"/>
                  <a:pt x="6850" y="11248"/>
                </a:cubicBezTo>
                <a:cubicBezTo>
                  <a:pt x="9302" y="13661"/>
                  <a:pt x="9302" y="13661"/>
                  <a:pt x="9302" y="13661"/>
                </a:cubicBezTo>
                <a:lnTo>
                  <a:pt x="16229" y="69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6" name="Shape 3852">
            <a:extLst>
              <a:ext uri="{FF2B5EF4-FFF2-40B4-BE49-F238E27FC236}">
                <a16:creationId xmlns:a16="http://schemas.microsoft.com/office/drawing/2014/main" id="{433ECF17-9A7E-4FDD-9E43-D90F0D8118A8}"/>
              </a:ext>
            </a:extLst>
          </p:cNvPr>
          <p:cNvSpPr/>
          <p:nvPr/>
        </p:nvSpPr>
        <p:spPr>
          <a:xfrm>
            <a:off x="14252665" y="9425323"/>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5079" y="6521"/>
                </a:moveTo>
                <a:lnTo>
                  <a:pt x="21600" y="6521"/>
                </a:lnTo>
                <a:lnTo>
                  <a:pt x="21600" y="18136"/>
                </a:lnTo>
                <a:lnTo>
                  <a:pt x="19460" y="18136"/>
                </a:lnTo>
                <a:lnTo>
                  <a:pt x="19460" y="21600"/>
                </a:lnTo>
                <a:lnTo>
                  <a:pt x="18849" y="21600"/>
                </a:lnTo>
                <a:lnTo>
                  <a:pt x="15385" y="18136"/>
                </a:lnTo>
                <a:lnTo>
                  <a:pt x="6419" y="18136"/>
                </a:lnTo>
                <a:lnTo>
                  <a:pt x="6419" y="11717"/>
                </a:lnTo>
                <a:lnTo>
                  <a:pt x="0" y="11717"/>
                </a:lnTo>
                <a:lnTo>
                  <a:pt x="0" y="0"/>
                </a:lnTo>
                <a:lnTo>
                  <a:pt x="15079" y="0"/>
                </a:lnTo>
                <a:lnTo>
                  <a:pt x="15079" y="6521"/>
                </a:lnTo>
                <a:close/>
                <a:moveTo>
                  <a:pt x="815" y="10800"/>
                </a:moveTo>
                <a:lnTo>
                  <a:pt x="6419" y="10800"/>
                </a:lnTo>
                <a:lnTo>
                  <a:pt x="6419" y="6521"/>
                </a:lnTo>
                <a:lnTo>
                  <a:pt x="14264" y="6521"/>
                </a:lnTo>
                <a:lnTo>
                  <a:pt x="14264" y="917"/>
                </a:lnTo>
                <a:lnTo>
                  <a:pt x="815" y="917"/>
                </a:lnTo>
                <a:lnTo>
                  <a:pt x="815" y="10800"/>
                </a:lnTo>
                <a:close/>
                <a:moveTo>
                  <a:pt x="20683" y="17321"/>
                </a:moveTo>
                <a:lnTo>
                  <a:pt x="20683" y="7438"/>
                </a:lnTo>
                <a:lnTo>
                  <a:pt x="7336" y="7438"/>
                </a:lnTo>
                <a:lnTo>
                  <a:pt x="7336" y="17321"/>
                </a:lnTo>
                <a:lnTo>
                  <a:pt x="15792" y="17321"/>
                </a:lnTo>
                <a:lnTo>
                  <a:pt x="18543" y="20072"/>
                </a:lnTo>
                <a:lnTo>
                  <a:pt x="18543" y="17321"/>
                </a:lnTo>
                <a:lnTo>
                  <a:pt x="20683" y="1732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7" name="Shape 3853">
            <a:extLst>
              <a:ext uri="{FF2B5EF4-FFF2-40B4-BE49-F238E27FC236}">
                <a16:creationId xmlns:a16="http://schemas.microsoft.com/office/drawing/2014/main" id="{D9CC4C54-749F-4510-93CA-4A1DC9F60376}"/>
              </a:ext>
            </a:extLst>
          </p:cNvPr>
          <p:cNvSpPr/>
          <p:nvPr/>
        </p:nvSpPr>
        <p:spPr>
          <a:xfrm>
            <a:off x="16081094" y="9410522"/>
            <a:ext cx="828695" cy="789405"/>
          </a:xfrm>
          <a:custGeom>
            <a:avLst/>
            <a:gdLst/>
            <a:ahLst/>
            <a:cxnLst>
              <a:cxn ang="0">
                <a:pos x="wd2" y="hd2"/>
              </a:cxn>
              <a:cxn ang="5400000">
                <a:pos x="wd2" y="hd2"/>
              </a:cxn>
              <a:cxn ang="10800000">
                <a:pos x="wd2" y="hd2"/>
              </a:cxn>
              <a:cxn ang="16200000">
                <a:pos x="wd2" y="hd2"/>
              </a:cxn>
            </a:cxnLst>
            <a:rect l="0" t="0" r="r" b="b"/>
            <a:pathLst>
              <a:path w="21600" h="21600" extrusionOk="0">
                <a:moveTo>
                  <a:pt x="21600" y="5830"/>
                </a:moveTo>
                <a:cubicBezTo>
                  <a:pt x="18443" y="15770"/>
                  <a:pt x="18443" y="15770"/>
                  <a:pt x="18443" y="15770"/>
                </a:cubicBezTo>
                <a:cubicBezTo>
                  <a:pt x="7342" y="15770"/>
                  <a:pt x="7342" y="15770"/>
                  <a:pt x="7342" y="15770"/>
                </a:cubicBezTo>
                <a:cubicBezTo>
                  <a:pt x="7697" y="17415"/>
                  <a:pt x="7697" y="17415"/>
                  <a:pt x="7697" y="17415"/>
                </a:cubicBezTo>
                <a:cubicBezTo>
                  <a:pt x="16173" y="17415"/>
                  <a:pt x="16173" y="17415"/>
                  <a:pt x="16173" y="17415"/>
                </a:cubicBezTo>
                <a:cubicBezTo>
                  <a:pt x="16457" y="17415"/>
                  <a:pt x="16705" y="17489"/>
                  <a:pt x="16918" y="17601"/>
                </a:cubicBezTo>
                <a:cubicBezTo>
                  <a:pt x="17167" y="17713"/>
                  <a:pt x="17379" y="17863"/>
                  <a:pt x="17557" y="18050"/>
                </a:cubicBezTo>
                <a:cubicBezTo>
                  <a:pt x="17734" y="18237"/>
                  <a:pt x="17876" y="18461"/>
                  <a:pt x="17947" y="18722"/>
                </a:cubicBezTo>
                <a:cubicBezTo>
                  <a:pt x="18053" y="18947"/>
                  <a:pt x="18089" y="19208"/>
                  <a:pt x="18089" y="19507"/>
                </a:cubicBezTo>
                <a:cubicBezTo>
                  <a:pt x="18089" y="19806"/>
                  <a:pt x="18053" y="20068"/>
                  <a:pt x="17947" y="20329"/>
                </a:cubicBezTo>
                <a:cubicBezTo>
                  <a:pt x="17876" y="20554"/>
                  <a:pt x="17734" y="20778"/>
                  <a:pt x="17557" y="20965"/>
                </a:cubicBezTo>
                <a:cubicBezTo>
                  <a:pt x="17379" y="21189"/>
                  <a:pt x="17167" y="21338"/>
                  <a:pt x="16918" y="21451"/>
                </a:cubicBezTo>
                <a:cubicBezTo>
                  <a:pt x="16705" y="21563"/>
                  <a:pt x="16457" y="21600"/>
                  <a:pt x="16173" y="21600"/>
                </a:cubicBezTo>
                <a:cubicBezTo>
                  <a:pt x="15890" y="21600"/>
                  <a:pt x="15641" y="21563"/>
                  <a:pt x="15393" y="21451"/>
                </a:cubicBezTo>
                <a:cubicBezTo>
                  <a:pt x="15145" y="21338"/>
                  <a:pt x="14932" y="21189"/>
                  <a:pt x="14790" y="20965"/>
                </a:cubicBezTo>
                <a:cubicBezTo>
                  <a:pt x="14577" y="20778"/>
                  <a:pt x="14435" y="20554"/>
                  <a:pt x="14329" y="20329"/>
                </a:cubicBezTo>
                <a:cubicBezTo>
                  <a:pt x="14223" y="20068"/>
                  <a:pt x="14187" y="19806"/>
                  <a:pt x="14187" y="19507"/>
                </a:cubicBezTo>
                <a:cubicBezTo>
                  <a:pt x="14187" y="19283"/>
                  <a:pt x="14223" y="19059"/>
                  <a:pt x="14294" y="18872"/>
                </a:cubicBezTo>
                <a:cubicBezTo>
                  <a:pt x="14365" y="18648"/>
                  <a:pt x="14471" y="18461"/>
                  <a:pt x="14577" y="18311"/>
                </a:cubicBezTo>
                <a:cubicBezTo>
                  <a:pt x="9044" y="18311"/>
                  <a:pt x="9044" y="18311"/>
                  <a:pt x="9044" y="18311"/>
                </a:cubicBezTo>
                <a:cubicBezTo>
                  <a:pt x="9186" y="18461"/>
                  <a:pt x="9257" y="18648"/>
                  <a:pt x="9364" y="18872"/>
                </a:cubicBezTo>
                <a:cubicBezTo>
                  <a:pt x="9434" y="19059"/>
                  <a:pt x="9470" y="19283"/>
                  <a:pt x="9470" y="19507"/>
                </a:cubicBezTo>
                <a:cubicBezTo>
                  <a:pt x="9470" y="19806"/>
                  <a:pt x="9399" y="20068"/>
                  <a:pt x="9293" y="20329"/>
                </a:cubicBezTo>
                <a:cubicBezTo>
                  <a:pt x="9186" y="20554"/>
                  <a:pt x="9044" y="20778"/>
                  <a:pt x="8867" y="20965"/>
                </a:cubicBezTo>
                <a:cubicBezTo>
                  <a:pt x="8690" y="21189"/>
                  <a:pt x="8477" y="21338"/>
                  <a:pt x="8229" y="21451"/>
                </a:cubicBezTo>
                <a:cubicBezTo>
                  <a:pt x="8016" y="21563"/>
                  <a:pt x="7767" y="21600"/>
                  <a:pt x="7484" y="21600"/>
                </a:cubicBezTo>
                <a:cubicBezTo>
                  <a:pt x="7200" y="21600"/>
                  <a:pt x="6952" y="21563"/>
                  <a:pt x="6703" y="21451"/>
                </a:cubicBezTo>
                <a:cubicBezTo>
                  <a:pt x="6491" y="21338"/>
                  <a:pt x="6278" y="21189"/>
                  <a:pt x="6100" y="20965"/>
                </a:cubicBezTo>
                <a:cubicBezTo>
                  <a:pt x="5923" y="20778"/>
                  <a:pt x="5781" y="20554"/>
                  <a:pt x="5639" y="20329"/>
                </a:cubicBezTo>
                <a:cubicBezTo>
                  <a:pt x="5533" y="20068"/>
                  <a:pt x="5498" y="19806"/>
                  <a:pt x="5498" y="19507"/>
                </a:cubicBezTo>
                <a:cubicBezTo>
                  <a:pt x="5498" y="19283"/>
                  <a:pt x="5533" y="19059"/>
                  <a:pt x="5604" y="18872"/>
                </a:cubicBezTo>
                <a:cubicBezTo>
                  <a:pt x="5675" y="18648"/>
                  <a:pt x="5781" y="18461"/>
                  <a:pt x="5923" y="18237"/>
                </a:cubicBezTo>
                <a:cubicBezTo>
                  <a:pt x="6030" y="18087"/>
                  <a:pt x="6171" y="17938"/>
                  <a:pt x="6384" y="17826"/>
                </a:cubicBezTo>
                <a:cubicBezTo>
                  <a:pt x="6562" y="17676"/>
                  <a:pt x="6739" y="17601"/>
                  <a:pt x="6916" y="17527"/>
                </a:cubicBezTo>
                <a:cubicBezTo>
                  <a:pt x="3086" y="822"/>
                  <a:pt x="3086" y="822"/>
                  <a:pt x="3086" y="822"/>
                </a:cubicBezTo>
                <a:cubicBezTo>
                  <a:pt x="0" y="822"/>
                  <a:pt x="0" y="822"/>
                  <a:pt x="0" y="822"/>
                </a:cubicBezTo>
                <a:cubicBezTo>
                  <a:pt x="0" y="0"/>
                  <a:pt x="0" y="0"/>
                  <a:pt x="0" y="0"/>
                </a:cubicBezTo>
                <a:cubicBezTo>
                  <a:pt x="3689" y="0"/>
                  <a:pt x="3689" y="0"/>
                  <a:pt x="3689" y="0"/>
                </a:cubicBezTo>
                <a:cubicBezTo>
                  <a:pt x="5036" y="5830"/>
                  <a:pt x="5036" y="5830"/>
                  <a:pt x="5036" y="5830"/>
                </a:cubicBezTo>
                <a:lnTo>
                  <a:pt x="21600" y="5830"/>
                </a:lnTo>
                <a:close/>
                <a:moveTo>
                  <a:pt x="7165" y="14948"/>
                </a:moveTo>
                <a:cubicBezTo>
                  <a:pt x="17840" y="14948"/>
                  <a:pt x="17840" y="14948"/>
                  <a:pt x="17840" y="14948"/>
                </a:cubicBezTo>
                <a:cubicBezTo>
                  <a:pt x="20500" y="6652"/>
                  <a:pt x="20500" y="6652"/>
                  <a:pt x="20500" y="6652"/>
                </a:cubicBezTo>
                <a:cubicBezTo>
                  <a:pt x="5249" y="6652"/>
                  <a:pt x="5249" y="6652"/>
                  <a:pt x="5249" y="6652"/>
                </a:cubicBezTo>
                <a:lnTo>
                  <a:pt x="7165" y="14948"/>
                </a:lnTo>
                <a:close/>
                <a:moveTo>
                  <a:pt x="8690" y="19507"/>
                </a:moveTo>
                <a:cubicBezTo>
                  <a:pt x="8690" y="19358"/>
                  <a:pt x="8654" y="19208"/>
                  <a:pt x="8583" y="19059"/>
                </a:cubicBezTo>
                <a:cubicBezTo>
                  <a:pt x="8512" y="18909"/>
                  <a:pt x="8441" y="18760"/>
                  <a:pt x="8300" y="18648"/>
                </a:cubicBezTo>
                <a:cubicBezTo>
                  <a:pt x="8229" y="18536"/>
                  <a:pt x="8087" y="18461"/>
                  <a:pt x="7945" y="18386"/>
                </a:cubicBezTo>
                <a:cubicBezTo>
                  <a:pt x="7803" y="18349"/>
                  <a:pt x="7626" y="18311"/>
                  <a:pt x="7484" y="18311"/>
                </a:cubicBezTo>
                <a:cubicBezTo>
                  <a:pt x="7342" y="18311"/>
                  <a:pt x="7165" y="18349"/>
                  <a:pt x="7058" y="18386"/>
                </a:cubicBezTo>
                <a:cubicBezTo>
                  <a:pt x="6916" y="18461"/>
                  <a:pt x="6774" y="18536"/>
                  <a:pt x="6633" y="18648"/>
                </a:cubicBezTo>
                <a:cubicBezTo>
                  <a:pt x="6562" y="18760"/>
                  <a:pt x="6491" y="18909"/>
                  <a:pt x="6420" y="19059"/>
                </a:cubicBezTo>
                <a:cubicBezTo>
                  <a:pt x="6349" y="19208"/>
                  <a:pt x="6313" y="19358"/>
                  <a:pt x="6313" y="19507"/>
                </a:cubicBezTo>
                <a:cubicBezTo>
                  <a:pt x="6313" y="19694"/>
                  <a:pt x="6349" y="19844"/>
                  <a:pt x="6420" y="19993"/>
                </a:cubicBezTo>
                <a:cubicBezTo>
                  <a:pt x="6491" y="20180"/>
                  <a:pt x="6562" y="20292"/>
                  <a:pt x="6633" y="20404"/>
                </a:cubicBezTo>
                <a:cubicBezTo>
                  <a:pt x="6774" y="20516"/>
                  <a:pt x="6916" y="20628"/>
                  <a:pt x="7058" y="20666"/>
                </a:cubicBezTo>
                <a:cubicBezTo>
                  <a:pt x="7165" y="20740"/>
                  <a:pt x="7342" y="20778"/>
                  <a:pt x="7484" y="20778"/>
                </a:cubicBezTo>
                <a:cubicBezTo>
                  <a:pt x="7626" y="20778"/>
                  <a:pt x="7803" y="20740"/>
                  <a:pt x="7945" y="20666"/>
                </a:cubicBezTo>
                <a:cubicBezTo>
                  <a:pt x="8087" y="20628"/>
                  <a:pt x="8229" y="20516"/>
                  <a:pt x="8300" y="20404"/>
                </a:cubicBezTo>
                <a:cubicBezTo>
                  <a:pt x="8441" y="20292"/>
                  <a:pt x="8512" y="20180"/>
                  <a:pt x="8583" y="19993"/>
                </a:cubicBezTo>
                <a:cubicBezTo>
                  <a:pt x="8654" y="19844"/>
                  <a:pt x="8690" y="19694"/>
                  <a:pt x="8690" y="19507"/>
                </a:cubicBezTo>
                <a:close/>
                <a:moveTo>
                  <a:pt x="17308" y="19507"/>
                </a:moveTo>
                <a:cubicBezTo>
                  <a:pt x="17308" y="19358"/>
                  <a:pt x="17273" y="19208"/>
                  <a:pt x="17237" y="19059"/>
                </a:cubicBezTo>
                <a:cubicBezTo>
                  <a:pt x="17167" y="18909"/>
                  <a:pt x="17096" y="18760"/>
                  <a:pt x="16989" y="18648"/>
                </a:cubicBezTo>
                <a:cubicBezTo>
                  <a:pt x="16883" y="18536"/>
                  <a:pt x="16741" y="18461"/>
                  <a:pt x="16599" y="18386"/>
                </a:cubicBezTo>
                <a:cubicBezTo>
                  <a:pt x="16457" y="18349"/>
                  <a:pt x="16315" y="18311"/>
                  <a:pt x="16173" y="18311"/>
                </a:cubicBezTo>
                <a:cubicBezTo>
                  <a:pt x="15996" y="18311"/>
                  <a:pt x="15819" y="18349"/>
                  <a:pt x="15677" y="18386"/>
                </a:cubicBezTo>
                <a:cubicBezTo>
                  <a:pt x="15535" y="18461"/>
                  <a:pt x="15429" y="18536"/>
                  <a:pt x="15322" y="18648"/>
                </a:cubicBezTo>
                <a:cubicBezTo>
                  <a:pt x="15216" y="18760"/>
                  <a:pt x="15109" y="18909"/>
                  <a:pt x="15038" y="19059"/>
                </a:cubicBezTo>
                <a:cubicBezTo>
                  <a:pt x="15003" y="19208"/>
                  <a:pt x="14967" y="19358"/>
                  <a:pt x="14967" y="19507"/>
                </a:cubicBezTo>
                <a:cubicBezTo>
                  <a:pt x="14967" y="19694"/>
                  <a:pt x="15003" y="19844"/>
                  <a:pt x="15038" y="19993"/>
                </a:cubicBezTo>
                <a:cubicBezTo>
                  <a:pt x="15109" y="20180"/>
                  <a:pt x="15216" y="20292"/>
                  <a:pt x="15322" y="20404"/>
                </a:cubicBezTo>
                <a:cubicBezTo>
                  <a:pt x="15429" y="20516"/>
                  <a:pt x="15535" y="20628"/>
                  <a:pt x="15677" y="20666"/>
                </a:cubicBezTo>
                <a:cubicBezTo>
                  <a:pt x="15819" y="20740"/>
                  <a:pt x="15996" y="20778"/>
                  <a:pt x="16173" y="20778"/>
                </a:cubicBezTo>
                <a:cubicBezTo>
                  <a:pt x="16315" y="20778"/>
                  <a:pt x="16457" y="20740"/>
                  <a:pt x="16599" y="20666"/>
                </a:cubicBezTo>
                <a:cubicBezTo>
                  <a:pt x="16741" y="20628"/>
                  <a:pt x="16883" y="20516"/>
                  <a:pt x="16989" y="20404"/>
                </a:cubicBezTo>
                <a:cubicBezTo>
                  <a:pt x="17096" y="20292"/>
                  <a:pt x="17167" y="20180"/>
                  <a:pt x="17237" y="19993"/>
                </a:cubicBezTo>
                <a:cubicBezTo>
                  <a:pt x="17273" y="19844"/>
                  <a:pt x="17308" y="19694"/>
                  <a:pt x="17308" y="1950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8" name="Shape 3854">
            <a:extLst>
              <a:ext uri="{FF2B5EF4-FFF2-40B4-BE49-F238E27FC236}">
                <a16:creationId xmlns:a16="http://schemas.microsoft.com/office/drawing/2014/main" id="{83911933-470A-44DD-9C5C-531371858FC6}"/>
              </a:ext>
            </a:extLst>
          </p:cNvPr>
          <p:cNvSpPr/>
          <p:nvPr/>
        </p:nvSpPr>
        <p:spPr>
          <a:xfrm>
            <a:off x="17980962" y="9516712"/>
            <a:ext cx="757255" cy="575088"/>
          </a:xfrm>
          <a:custGeom>
            <a:avLst/>
            <a:gdLst/>
            <a:ahLst/>
            <a:cxnLst>
              <a:cxn ang="0">
                <a:pos x="wd2" y="hd2"/>
              </a:cxn>
              <a:cxn ang="5400000">
                <a:pos x="wd2" y="hd2"/>
              </a:cxn>
              <a:cxn ang="10800000">
                <a:pos x="wd2" y="hd2"/>
              </a:cxn>
              <a:cxn ang="16200000">
                <a:pos x="wd2" y="hd2"/>
              </a:cxn>
            </a:cxnLst>
            <a:rect l="0" t="0" r="r" b="b"/>
            <a:pathLst>
              <a:path w="21600" h="21600" extrusionOk="0">
                <a:moveTo>
                  <a:pt x="19888" y="3429"/>
                </a:moveTo>
                <a:cubicBezTo>
                  <a:pt x="20121" y="3429"/>
                  <a:pt x="20355" y="3481"/>
                  <a:pt x="20549" y="3583"/>
                </a:cubicBezTo>
                <a:cubicBezTo>
                  <a:pt x="20783" y="3685"/>
                  <a:pt x="20977" y="3839"/>
                  <a:pt x="21094" y="4095"/>
                </a:cubicBezTo>
                <a:cubicBezTo>
                  <a:pt x="21250" y="4300"/>
                  <a:pt x="21405" y="4555"/>
                  <a:pt x="21483" y="4811"/>
                </a:cubicBezTo>
                <a:cubicBezTo>
                  <a:pt x="21561" y="5067"/>
                  <a:pt x="21600" y="5374"/>
                  <a:pt x="21600" y="5682"/>
                </a:cubicBezTo>
                <a:cubicBezTo>
                  <a:pt x="21600" y="19348"/>
                  <a:pt x="21600" y="19348"/>
                  <a:pt x="21600" y="19348"/>
                </a:cubicBezTo>
                <a:cubicBezTo>
                  <a:pt x="21600" y="19655"/>
                  <a:pt x="21561" y="19962"/>
                  <a:pt x="21483" y="20218"/>
                </a:cubicBezTo>
                <a:cubicBezTo>
                  <a:pt x="21405" y="20474"/>
                  <a:pt x="21250" y="20730"/>
                  <a:pt x="21094" y="20935"/>
                </a:cubicBezTo>
                <a:cubicBezTo>
                  <a:pt x="20977" y="21139"/>
                  <a:pt x="20783" y="21344"/>
                  <a:pt x="20549" y="21446"/>
                </a:cubicBezTo>
                <a:cubicBezTo>
                  <a:pt x="20355" y="21549"/>
                  <a:pt x="20121" y="21600"/>
                  <a:pt x="19888" y="21600"/>
                </a:cubicBezTo>
                <a:cubicBezTo>
                  <a:pt x="1751" y="21600"/>
                  <a:pt x="1751" y="21600"/>
                  <a:pt x="1751" y="21600"/>
                </a:cubicBezTo>
                <a:cubicBezTo>
                  <a:pt x="1518" y="21600"/>
                  <a:pt x="1284" y="21549"/>
                  <a:pt x="1051" y="21446"/>
                </a:cubicBezTo>
                <a:cubicBezTo>
                  <a:pt x="817" y="21344"/>
                  <a:pt x="662" y="21139"/>
                  <a:pt x="506" y="20935"/>
                </a:cubicBezTo>
                <a:cubicBezTo>
                  <a:pt x="350" y="20730"/>
                  <a:pt x="234" y="20474"/>
                  <a:pt x="156" y="20218"/>
                </a:cubicBezTo>
                <a:cubicBezTo>
                  <a:pt x="39" y="19962"/>
                  <a:pt x="0" y="19655"/>
                  <a:pt x="0" y="19348"/>
                </a:cubicBezTo>
                <a:cubicBezTo>
                  <a:pt x="0" y="5682"/>
                  <a:pt x="0" y="5682"/>
                  <a:pt x="0" y="5682"/>
                </a:cubicBezTo>
                <a:cubicBezTo>
                  <a:pt x="0" y="5374"/>
                  <a:pt x="39" y="5067"/>
                  <a:pt x="156" y="4811"/>
                </a:cubicBezTo>
                <a:cubicBezTo>
                  <a:pt x="234" y="4555"/>
                  <a:pt x="350" y="4300"/>
                  <a:pt x="506" y="4095"/>
                </a:cubicBezTo>
                <a:cubicBezTo>
                  <a:pt x="662" y="3839"/>
                  <a:pt x="817" y="3685"/>
                  <a:pt x="1051" y="3583"/>
                </a:cubicBezTo>
                <a:cubicBezTo>
                  <a:pt x="1284" y="3481"/>
                  <a:pt x="1518" y="3429"/>
                  <a:pt x="1751" y="3429"/>
                </a:cubicBezTo>
                <a:cubicBezTo>
                  <a:pt x="5371" y="3429"/>
                  <a:pt x="5371" y="3429"/>
                  <a:pt x="5371" y="3429"/>
                </a:cubicBezTo>
                <a:cubicBezTo>
                  <a:pt x="7395" y="768"/>
                  <a:pt x="7395" y="768"/>
                  <a:pt x="7395" y="768"/>
                </a:cubicBezTo>
                <a:cubicBezTo>
                  <a:pt x="7589" y="512"/>
                  <a:pt x="7784" y="358"/>
                  <a:pt x="7978" y="205"/>
                </a:cubicBezTo>
                <a:cubicBezTo>
                  <a:pt x="8212" y="102"/>
                  <a:pt x="8445" y="0"/>
                  <a:pt x="8679" y="0"/>
                </a:cubicBezTo>
                <a:cubicBezTo>
                  <a:pt x="12999" y="0"/>
                  <a:pt x="12999" y="0"/>
                  <a:pt x="12999" y="0"/>
                </a:cubicBezTo>
                <a:cubicBezTo>
                  <a:pt x="13232" y="0"/>
                  <a:pt x="13466" y="51"/>
                  <a:pt x="13661" y="154"/>
                </a:cubicBezTo>
                <a:cubicBezTo>
                  <a:pt x="13894" y="307"/>
                  <a:pt x="14050" y="461"/>
                  <a:pt x="14205" y="665"/>
                </a:cubicBezTo>
                <a:cubicBezTo>
                  <a:pt x="14244" y="665"/>
                  <a:pt x="14244" y="665"/>
                  <a:pt x="14244" y="665"/>
                </a:cubicBezTo>
                <a:cubicBezTo>
                  <a:pt x="16346" y="3429"/>
                  <a:pt x="16346" y="3429"/>
                  <a:pt x="16346" y="3429"/>
                </a:cubicBezTo>
                <a:lnTo>
                  <a:pt x="19888" y="3429"/>
                </a:lnTo>
                <a:close/>
                <a:moveTo>
                  <a:pt x="20744" y="19348"/>
                </a:moveTo>
                <a:cubicBezTo>
                  <a:pt x="20744" y="5682"/>
                  <a:pt x="20744" y="5682"/>
                  <a:pt x="20744" y="5682"/>
                </a:cubicBezTo>
                <a:cubicBezTo>
                  <a:pt x="20744" y="5374"/>
                  <a:pt x="20666" y="5118"/>
                  <a:pt x="20471" y="4863"/>
                </a:cubicBezTo>
                <a:cubicBezTo>
                  <a:pt x="20316" y="4658"/>
                  <a:pt x="20121" y="4555"/>
                  <a:pt x="19888" y="4555"/>
                </a:cubicBezTo>
                <a:cubicBezTo>
                  <a:pt x="15918" y="4555"/>
                  <a:pt x="15918" y="4555"/>
                  <a:pt x="15918" y="4555"/>
                </a:cubicBezTo>
                <a:cubicBezTo>
                  <a:pt x="13583" y="1484"/>
                  <a:pt x="13583" y="1484"/>
                  <a:pt x="13583" y="1484"/>
                </a:cubicBezTo>
                <a:cubicBezTo>
                  <a:pt x="13544" y="1382"/>
                  <a:pt x="13427" y="1331"/>
                  <a:pt x="13349" y="1228"/>
                </a:cubicBezTo>
                <a:cubicBezTo>
                  <a:pt x="13232" y="1177"/>
                  <a:pt x="13116" y="1126"/>
                  <a:pt x="12999" y="1126"/>
                </a:cubicBezTo>
                <a:cubicBezTo>
                  <a:pt x="8679" y="1126"/>
                  <a:pt x="8679" y="1126"/>
                  <a:pt x="8679" y="1126"/>
                </a:cubicBezTo>
                <a:cubicBezTo>
                  <a:pt x="8562" y="1126"/>
                  <a:pt x="8484" y="1177"/>
                  <a:pt x="8368" y="1228"/>
                </a:cubicBezTo>
                <a:cubicBezTo>
                  <a:pt x="8212" y="1331"/>
                  <a:pt x="8134" y="1433"/>
                  <a:pt x="8056" y="1536"/>
                </a:cubicBezTo>
                <a:cubicBezTo>
                  <a:pt x="7044" y="2969"/>
                  <a:pt x="7044" y="2969"/>
                  <a:pt x="7044" y="2969"/>
                </a:cubicBezTo>
                <a:cubicBezTo>
                  <a:pt x="7044" y="2815"/>
                  <a:pt x="7044" y="2815"/>
                  <a:pt x="7044" y="2815"/>
                </a:cubicBezTo>
                <a:cubicBezTo>
                  <a:pt x="5721" y="4555"/>
                  <a:pt x="5721" y="4555"/>
                  <a:pt x="5721" y="4555"/>
                </a:cubicBezTo>
                <a:cubicBezTo>
                  <a:pt x="1751" y="4555"/>
                  <a:pt x="1751" y="4555"/>
                  <a:pt x="1751" y="4555"/>
                </a:cubicBezTo>
                <a:cubicBezTo>
                  <a:pt x="1518" y="4555"/>
                  <a:pt x="1284" y="4658"/>
                  <a:pt x="1129" y="4863"/>
                </a:cubicBezTo>
                <a:cubicBezTo>
                  <a:pt x="973" y="5118"/>
                  <a:pt x="856" y="5374"/>
                  <a:pt x="856" y="5682"/>
                </a:cubicBezTo>
                <a:cubicBezTo>
                  <a:pt x="856" y="19348"/>
                  <a:pt x="856" y="19348"/>
                  <a:pt x="856" y="19348"/>
                </a:cubicBezTo>
                <a:cubicBezTo>
                  <a:pt x="856" y="19655"/>
                  <a:pt x="973" y="19911"/>
                  <a:pt x="1129" y="20116"/>
                </a:cubicBezTo>
                <a:cubicBezTo>
                  <a:pt x="1284" y="20372"/>
                  <a:pt x="1518" y="20474"/>
                  <a:pt x="1751" y="20474"/>
                </a:cubicBezTo>
                <a:cubicBezTo>
                  <a:pt x="19888" y="20474"/>
                  <a:pt x="19888" y="20474"/>
                  <a:pt x="19888" y="20474"/>
                </a:cubicBezTo>
                <a:cubicBezTo>
                  <a:pt x="20121" y="20474"/>
                  <a:pt x="20316" y="20372"/>
                  <a:pt x="20471" y="20116"/>
                </a:cubicBezTo>
                <a:cubicBezTo>
                  <a:pt x="20666" y="19911"/>
                  <a:pt x="20744" y="19655"/>
                  <a:pt x="20744" y="19348"/>
                </a:cubicBezTo>
                <a:close/>
                <a:moveTo>
                  <a:pt x="10819" y="4555"/>
                </a:moveTo>
                <a:cubicBezTo>
                  <a:pt x="11598" y="4555"/>
                  <a:pt x="12298" y="4760"/>
                  <a:pt x="12999" y="5118"/>
                </a:cubicBezTo>
                <a:cubicBezTo>
                  <a:pt x="13661" y="5528"/>
                  <a:pt x="14244" y="6091"/>
                  <a:pt x="14750" y="6756"/>
                </a:cubicBezTo>
                <a:cubicBezTo>
                  <a:pt x="15256" y="7422"/>
                  <a:pt x="15684" y="8190"/>
                  <a:pt x="15957" y="9060"/>
                </a:cubicBezTo>
                <a:cubicBezTo>
                  <a:pt x="16268" y="9981"/>
                  <a:pt x="16424" y="10902"/>
                  <a:pt x="16424" y="11926"/>
                </a:cubicBezTo>
                <a:cubicBezTo>
                  <a:pt x="16424" y="12950"/>
                  <a:pt x="16268" y="13922"/>
                  <a:pt x="15957" y="14792"/>
                </a:cubicBezTo>
                <a:cubicBezTo>
                  <a:pt x="15684" y="15714"/>
                  <a:pt x="15256" y="16482"/>
                  <a:pt x="14750" y="17147"/>
                </a:cubicBezTo>
                <a:cubicBezTo>
                  <a:pt x="14244" y="17864"/>
                  <a:pt x="13661" y="18375"/>
                  <a:pt x="12999" y="18785"/>
                </a:cubicBezTo>
                <a:cubicBezTo>
                  <a:pt x="12298" y="19143"/>
                  <a:pt x="11598" y="19348"/>
                  <a:pt x="10819" y="19348"/>
                </a:cubicBezTo>
                <a:cubicBezTo>
                  <a:pt x="10041" y="19348"/>
                  <a:pt x="9302" y="19143"/>
                  <a:pt x="8640" y="18785"/>
                </a:cubicBezTo>
                <a:cubicBezTo>
                  <a:pt x="7939" y="18375"/>
                  <a:pt x="7356" y="17864"/>
                  <a:pt x="6850" y="17147"/>
                </a:cubicBezTo>
                <a:cubicBezTo>
                  <a:pt x="6344" y="16482"/>
                  <a:pt x="5955" y="15714"/>
                  <a:pt x="5643" y="14792"/>
                </a:cubicBezTo>
                <a:cubicBezTo>
                  <a:pt x="5332" y="13922"/>
                  <a:pt x="5176" y="12950"/>
                  <a:pt x="5176" y="11926"/>
                </a:cubicBezTo>
                <a:cubicBezTo>
                  <a:pt x="5176" y="10902"/>
                  <a:pt x="5332" y="9981"/>
                  <a:pt x="5643" y="9060"/>
                </a:cubicBezTo>
                <a:cubicBezTo>
                  <a:pt x="5955" y="8190"/>
                  <a:pt x="6344" y="7422"/>
                  <a:pt x="6850" y="6756"/>
                </a:cubicBezTo>
                <a:cubicBezTo>
                  <a:pt x="7356" y="6091"/>
                  <a:pt x="7939" y="5528"/>
                  <a:pt x="8640" y="5118"/>
                </a:cubicBezTo>
                <a:cubicBezTo>
                  <a:pt x="9302" y="4760"/>
                  <a:pt x="10041" y="4555"/>
                  <a:pt x="10819" y="4555"/>
                </a:cubicBezTo>
                <a:close/>
                <a:moveTo>
                  <a:pt x="10819" y="18222"/>
                </a:moveTo>
                <a:cubicBezTo>
                  <a:pt x="11442" y="18222"/>
                  <a:pt x="12065" y="18017"/>
                  <a:pt x="12649" y="17710"/>
                </a:cubicBezTo>
                <a:cubicBezTo>
                  <a:pt x="13232" y="17352"/>
                  <a:pt x="13738" y="16942"/>
                  <a:pt x="14166" y="16328"/>
                </a:cubicBezTo>
                <a:cubicBezTo>
                  <a:pt x="14595" y="15816"/>
                  <a:pt x="14945" y="15151"/>
                  <a:pt x="15178" y="14383"/>
                </a:cubicBezTo>
                <a:cubicBezTo>
                  <a:pt x="15451" y="13615"/>
                  <a:pt x="15568" y="12796"/>
                  <a:pt x="15568" y="11926"/>
                </a:cubicBezTo>
                <a:cubicBezTo>
                  <a:pt x="15568" y="11107"/>
                  <a:pt x="15451" y="10288"/>
                  <a:pt x="15178" y="9520"/>
                </a:cubicBezTo>
                <a:cubicBezTo>
                  <a:pt x="14945" y="8753"/>
                  <a:pt x="14595" y="8087"/>
                  <a:pt x="14166" y="7524"/>
                </a:cubicBezTo>
                <a:cubicBezTo>
                  <a:pt x="13738" y="6961"/>
                  <a:pt x="13232" y="6500"/>
                  <a:pt x="12649" y="6193"/>
                </a:cubicBezTo>
                <a:cubicBezTo>
                  <a:pt x="12065" y="5835"/>
                  <a:pt x="11442" y="5682"/>
                  <a:pt x="10819" y="5682"/>
                </a:cubicBezTo>
                <a:cubicBezTo>
                  <a:pt x="10158" y="5682"/>
                  <a:pt x="9535" y="5835"/>
                  <a:pt x="8951" y="6193"/>
                </a:cubicBezTo>
                <a:cubicBezTo>
                  <a:pt x="8368" y="6500"/>
                  <a:pt x="7862" y="6961"/>
                  <a:pt x="7472" y="7524"/>
                </a:cubicBezTo>
                <a:cubicBezTo>
                  <a:pt x="7005" y="8087"/>
                  <a:pt x="6694" y="8753"/>
                  <a:pt x="6422" y="9520"/>
                </a:cubicBezTo>
                <a:cubicBezTo>
                  <a:pt x="6188" y="10288"/>
                  <a:pt x="6032" y="11107"/>
                  <a:pt x="6032" y="11926"/>
                </a:cubicBezTo>
                <a:cubicBezTo>
                  <a:pt x="6032" y="12796"/>
                  <a:pt x="6188" y="13615"/>
                  <a:pt x="6422" y="14383"/>
                </a:cubicBezTo>
                <a:cubicBezTo>
                  <a:pt x="6694" y="15151"/>
                  <a:pt x="7005" y="15816"/>
                  <a:pt x="7472" y="16328"/>
                </a:cubicBezTo>
                <a:cubicBezTo>
                  <a:pt x="7862" y="16942"/>
                  <a:pt x="8368" y="17352"/>
                  <a:pt x="8951" y="17710"/>
                </a:cubicBezTo>
                <a:cubicBezTo>
                  <a:pt x="9535" y="18017"/>
                  <a:pt x="10158" y="18222"/>
                  <a:pt x="10819" y="18222"/>
                </a:cubicBezTo>
                <a:close/>
                <a:moveTo>
                  <a:pt x="10819" y="6808"/>
                </a:moveTo>
                <a:cubicBezTo>
                  <a:pt x="11364" y="6808"/>
                  <a:pt x="11870" y="6961"/>
                  <a:pt x="12337" y="7217"/>
                </a:cubicBezTo>
                <a:cubicBezTo>
                  <a:pt x="12804" y="7473"/>
                  <a:pt x="13194" y="7831"/>
                  <a:pt x="13544" y="8343"/>
                </a:cubicBezTo>
                <a:cubicBezTo>
                  <a:pt x="13933" y="8804"/>
                  <a:pt x="14205" y="9316"/>
                  <a:pt x="14400" y="9930"/>
                </a:cubicBezTo>
                <a:cubicBezTo>
                  <a:pt x="14595" y="10544"/>
                  <a:pt x="14711" y="11209"/>
                  <a:pt x="14711" y="11926"/>
                </a:cubicBezTo>
                <a:cubicBezTo>
                  <a:pt x="14711" y="12643"/>
                  <a:pt x="14595" y="13308"/>
                  <a:pt x="14400" y="13922"/>
                </a:cubicBezTo>
                <a:cubicBezTo>
                  <a:pt x="14205" y="14588"/>
                  <a:pt x="13933" y="15100"/>
                  <a:pt x="13544" y="15560"/>
                </a:cubicBezTo>
                <a:cubicBezTo>
                  <a:pt x="13194" y="16021"/>
                  <a:pt x="12804" y="16430"/>
                  <a:pt x="12337" y="16686"/>
                </a:cubicBezTo>
                <a:cubicBezTo>
                  <a:pt x="11870" y="16942"/>
                  <a:pt x="11364" y="17096"/>
                  <a:pt x="10819" y="17096"/>
                </a:cubicBezTo>
                <a:cubicBezTo>
                  <a:pt x="10275" y="17096"/>
                  <a:pt x="9769" y="16942"/>
                  <a:pt x="9302" y="16686"/>
                </a:cubicBezTo>
                <a:cubicBezTo>
                  <a:pt x="8796" y="16430"/>
                  <a:pt x="8406" y="16021"/>
                  <a:pt x="8056" y="15560"/>
                </a:cubicBezTo>
                <a:cubicBezTo>
                  <a:pt x="7706" y="15100"/>
                  <a:pt x="7395" y="14588"/>
                  <a:pt x="7200" y="13922"/>
                </a:cubicBezTo>
                <a:cubicBezTo>
                  <a:pt x="7005" y="13308"/>
                  <a:pt x="6889" y="12643"/>
                  <a:pt x="6889" y="11926"/>
                </a:cubicBezTo>
                <a:cubicBezTo>
                  <a:pt x="6889" y="11209"/>
                  <a:pt x="7005" y="10544"/>
                  <a:pt x="7200" y="9930"/>
                </a:cubicBezTo>
                <a:cubicBezTo>
                  <a:pt x="7395" y="9316"/>
                  <a:pt x="7706" y="8804"/>
                  <a:pt x="8056" y="8343"/>
                </a:cubicBezTo>
                <a:cubicBezTo>
                  <a:pt x="8406" y="7831"/>
                  <a:pt x="8796" y="7473"/>
                  <a:pt x="9302" y="7217"/>
                </a:cubicBezTo>
                <a:cubicBezTo>
                  <a:pt x="9769" y="6961"/>
                  <a:pt x="10275" y="6808"/>
                  <a:pt x="10819" y="6808"/>
                </a:cubicBezTo>
                <a:close/>
                <a:moveTo>
                  <a:pt x="10819" y="15918"/>
                </a:moveTo>
                <a:cubicBezTo>
                  <a:pt x="11209" y="15918"/>
                  <a:pt x="11598" y="15816"/>
                  <a:pt x="11987" y="15611"/>
                </a:cubicBezTo>
                <a:cubicBezTo>
                  <a:pt x="12337" y="15407"/>
                  <a:pt x="12649" y="15100"/>
                  <a:pt x="12921" y="14741"/>
                </a:cubicBezTo>
                <a:cubicBezTo>
                  <a:pt x="13194" y="14383"/>
                  <a:pt x="13427" y="13973"/>
                  <a:pt x="13583" y="13462"/>
                </a:cubicBezTo>
                <a:cubicBezTo>
                  <a:pt x="13777" y="13001"/>
                  <a:pt x="13855" y="12489"/>
                  <a:pt x="13855" y="11926"/>
                </a:cubicBezTo>
                <a:cubicBezTo>
                  <a:pt x="13855" y="11414"/>
                  <a:pt x="13777" y="10902"/>
                  <a:pt x="13583" y="10391"/>
                </a:cubicBezTo>
                <a:cubicBezTo>
                  <a:pt x="13427" y="9930"/>
                  <a:pt x="13194" y="9520"/>
                  <a:pt x="12921" y="9162"/>
                </a:cubicBezTo>
                <a:cubicBezTo>
                  <a:pt x="12649" y="8804"/>
                  <a:pt x="12337" y="8497"/>
                  <a:pt x="11987" y="8292"/>
                </a:cubicBezTo>
                <a:cubicBezTo>
                  <a:pt x="11598" y="8036"/>
                  <a:pt x="11209" y="7934"/>
                  <a:pt x="10819" y="7934"/>
                </a:cubicBezTo>
                <a:cubicBezTo>
                  <a:pt x="10391" y="7934"/>
                  <a:pt x="10002" y="8036"/>
                  <a:pt x="9652" y="8292"/>
                </a:cubicBezTo>
                <a:cubicBezTo>
                  <a:pt x="9263" y="8497"/>
                  <a:pt x="8951" y="8804"/>
                  <a:pt x="8679" y="9162"/>
                </a:cubicBezTo>
                <a:cubicBezTo>
                  <a:pt x="8406" y="9520"/>
                  <a:pt x="8173" y="9930"/>
                  <a:pt x="8017" y="10391"/>
                </a:cubicBezTo>
                <a:cubicBezTo>
                  <a:pt x="7862" y="10902"/>
                  <a:pt x="7784" y="11414"/>
                  <a:pt x="7784" y="11926"/>
                </a:cubicBezTo>
                <a:cubicBezTo>
                  <a:pt x="7784" y="12489"/>
                  <a:pt x="7862" y="13001"/>
                  <a:pt x="8017" y="13462"/>
                </a:cubicBezTo>
                <a:cubicBezTo>
                  <a:pt x="8173" y="13973"/>
                  <a:pt x="8406" y="14383"/>
                  <a:pt x="8679" y="14741"/>
                </a:cubicBezTo>
                <a:cubicBezTo>
                  <a:pt x="8951" y="15100"/>
                  <a:pt x="9263" y="15407"/>
                  <a:pt x="9652" y="15611"/>
                </a:cubicBezTo>
                <a:cubicBezTo>
                  <a:pt x="10002" y="15816"/>
                  <a:pt x="10391" y="15918"/>
                  <a:pt x="10819" y="1591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9" name="Shape 3855">
            <a:extLst>
              <a:ext uri="{FF2B5EF4-FFF2-40B4-BE49-F238E27FC236}">
                <a16:creationId xmlns:a16="http://schemas.microsoft.com/office/drawing/2014/main" id="{C55F19CD-2561-488A-B424-6868644C9F11}"/>
              </a:ext>
            </a:extLst>
          </p:cNvPr>
          <p:cNvSpPr/>
          <p:nvPr/>
        </p:nvSpPr>
        <p:spPr>
          <a:xfrm>
            <a:off x="19858955" y="9396743"/>
            <a:ext cx="729574" cy="817979"/>
          </a:xfrm>
          <a:custGeom>
            <a:avLst/>
            <a:gdLst/>
            <a:ahLst/>
            <a:cxnLst>
              <a:cxn ang="0">
                <a:pos x="wd2" y="hd2"/>
              </a:cxn>
              <a:cxn ang="5400000">
                <a:pos x="wd2" y="hd2"/>
              </a:cxn>
              <a:cxn ang="10800000">
                <a:pos x="wd2" y="hd2"/>
              </a:cxn>
              <a:cxn ang="16200000">
                <a:pos x="wd2" y="hd2"/>
              </a:cxn>
            </a:cxnLst>
            <a:rect l="0" t="0" r="r" b="b"/>
            <a:pathLst>
              <a:path w="21521" h="21600" extrusionOk="0">
                <a:moveTo>
                  <a:pt x="14951" y="21131"/>
                </a:moveTo>
                <a:cubicBezTo>
                  <a:pt x="14104" y="20843"/>
                  <a:pt x="13178" y="20410"/>
                  <a:pt x="12170" y="19797"/>
                </a:cubicBezTo>
                <a:cubicBezTo>
                  <a:pt x="11163" y="19220"/>
                  <a:pt x="10075" y="18463"/>
                  <a:pt x="8987" y="17525"/>
                </a:cubicBezTo>
                <a:cubicBezTo>
                  <a:pt x="7899" y="16588"/>
                  <a:pt x="6810" y="15506"/>
                  <a:pt x="5803" y="14280"/>
                </a:cubicBezTo>
                <a:cubicBezTo>
                  <a:pt x="4836" y="13090"/>
                  <a:pt x="3990" y="11972"/>
                  <a:pt x="3224" y="10962"/>
                </a:cubicBezTo>
                <a:cubicBezTo>
                  <a:pt x="2499" y="9989"/>
                  <a:pt x="1894" y="9051"/>
                  <a:pt x="1451" y="8150"/>
                </a:cubicBezTo>
                <a:cubicBezTo>
                  <a:pt x="967" y="7320"/>
                  <a:pt x="604" y="6527"/>
                  <a:pt x="363" y="5806"/>
                </a:cubicBezTo>
                <a:cubicBezTo>
                  <a:pt x="121" y="5084"/>
                  <a:pt x="0" y="4435"/>
                  <a:pt x="0" y="3894"/>
                </a:cubicBezTo>
                <a:cubicBezTo>
                  <a:pt x="0" y="3462"/>
                  <a:pt x="81" y="3065"/>
                  <a:pt x="242" y="2705"/>
                </a:cubicBezTo>
                <a:cubicBezTo>
                  <a:pt x="403" y="2380"/>
                  <a:pt x="564" y="2055"/>
                  <a:pt x="766" y="1803"/>
                </a:cubicBezTo>
                <a:cubicBezTo>
                  <a:pt x="1007" y="1587"/>
                  <a:pt x="1249" y="1406"/>
                  <a:pt x="1531" y="1226"/>
                </a:cubicBezTo>
                <a:cubicBezTo>
                  <a:pt x="1773" y="1046"/>
                  <a:pt x="1975" y="902"/>
                  <a:pt x="2136" y="793"/>
                </a:cubicBezTo>
                <a:cubicBezTo>
                  <a:pt x="2297" y="685"/>
                  <a:pt x="2297" y="685"/>
                  <a:pt x="2297" y="685"/>
                </a:cubicBezTo>
                <a:cubicBezTo>
                  <a:pt x="2700" y="397"/>
                  <a:pt x="3184" y="216"/>
                  <a:pt x="3748" y="144"/>
                </a:cubicBezTo>
                <a:cubicBezTo>
                  <a:pt x="4272" y="36"/>
                  <a:pt x="4675" y="0"/>
                  <a:pt x="4916" y="0"/>
                </a:cubicBezTo>
                <a:cubicBezTo>
                  <a:pt x="5360" y="0"/>
                  <a:pt x="5642" y="72"/>
                  <a:pt x="5884" y="252"/>
                </a:cubicBezTo>
                <a:cubicBezTo>
                  <a:pt x="6085" y="433"/>
                  <a:pt x="6246" y="613"/>
                  <a:pt x="6327" y="829"/>
                </a:cubicBezTo>
                <a:cubicBezTo>
                  <a:pt x="6448" y="974"/>
                  <a:pt x="6770" y="1587"/>
                  <a:pt x="7294" y="2632"/>
                </a:cubicBezTo>
                <a:cubicBezTo>
                  <a:pt x="7858" y="3678"/>
                  <a:pt x="8140" y="4291"/>
                  <a:pt x="8221" y="4508"/>
                </a:cubicBezTo>
                <a:cubicBezTo>
                  <a:pt x="8301" y="4616"/>
                  <a:pt x="8342" y="4760"/>
                  <a:pt x="8342" y="4940"/>
                </a:cubicBezTo>
                <a:cubicBezTo>
                  <a:pt x="8382" y="5121"/>
                  <a:pt x="8382" y="5265"/>
                  <a:pt x="8342" y="5445"/>
                </a:cubicBezTo>
                <a:cubicBezTo>
                  <a:pt x="8261" y="5625"/>
                  <a:pt x="8181" y="5806"/>
                  <a:pt x="8060" y="5950"/>
                </a:cubicBezTo>
                <a:cubicBezTo>
                  <a:pt x="7979" y="6094"/>
                  <a:pt x="7818" y="6238"/>
                  <a:pt x="7657" y="6383"/>
                </a:cubicBezTo>
                <a:cubicBezTo>
                  <a:pt x="7536" y="6419"/>
                  <a:pt x="7536" y="6419"/>
                  <a:pt x="7536" y="6419"/>
                </a:cubicBezTo>
                <a:cubicBezTo>
                  <a:pt x="7334" y="6563"/>
                  <a:pt x="7093" y="6707"/>
                  <a:pt x="6851" y="6924"/>
                </a:cubicBezTo>
                <a:cubicBezTo>
                  <a:pt x="6569" y="7104"/>
                  <a:pt x="6407" y="7356"/>
                  <a:pt x="6407" y="7609"/>
                </a:cubicBezTo>
                <a:cubicBezTo>
                  <a:pt x="6367" y="7717"/>
                  <a:pt x="6367" y="7861"/>
                  <a:pt x="6407" y="8005"/>
                </a:cubicBezTo>
                <a:cubicBezTo>
                  <a:pt x="6488" y="8150"/>
                  <a:pt x="6569" y="8258"/>
                  <a:pt x="6649" y="8402"/>
                </a:cubicBezTo>
                <a:cubicBezTo>
                  <a:pt x="6972" y="8763"/>
                  <a:pt x="7415" y="9267"/>
                  <a:pt x="7979" y="9917"/>
                </a:cubicBezTo>
                <a:cubicBezTo>
                  <a:pt x="8543" y="10566"/>
                  <a:pt x="9107" y="11215"/>
                  <a:pt x="9712" y="11864"/>
                </a:cubicBezTo>
                <a:cubicBezTo>
                  <a:pt x="10276" y="12513"/>
                  <a:pt x="10840" y="13126"/>
                  <a:pt x="11364" y="13667"/>
                </a:cubicBezTo>
                <a:cubicBezTo>
                  <a:pt x="11848" y="14172"/>
                  <a:pt x="12210" y="14496"/>
                  <a:pt x="12372" y="14640"/>
                </a:cubicBezTo>
                <a:cubicBezTo>
                  <a:pt x="12493" y="14749"/>
                  <a:pt x="12654" y="14857"/>
                  <a:pt x="12775" y="14929"/>
                </a:cubicBezTo>
                <a:cubicBezTo>
                  <a:pt x="12936" y="15001"/>
                  <a:pt x="13057" y="15001"/>
                  <a:pt x="13218" y="15001"/>
                </a:cubicBezTo>
                <a:cubicBezTo>
                  <a:pt x="13379" y="15037"/>
                  <a:pt x="13540" y="15037"/>
                  <a:pt x="13701" y="15001"/>
                </a:cubicBezTo>
                <a:cubicBezTo>
                  <a:pt x="13822" y="15001"/>
                  <a:pt x="13943" y="14929"/>
                  <a:pt x="14064" y="14821"/>
                </a:cubicBezTo>
                <a:cubicBezTo>
                  <a:pt x="14306" y="14640"/>
                  <a:pt x="14507" y="14424"/>
                  <a:pt x="14749" y="14208"/>
                </a:cubicBezTo>
                <a:cubicBezTo>
                  <a:pt x="14790" y="14208"/>
                  <a:pt x="14790" y="14208"/>
                  <a:pt x="14790" y="14208"/>
                </a:cubicBezTo>
                <a:cubicBezTo>
                  <a:pt x="14830" y="14172"/>
                  <a:pt x="14910" y="14136"/>
                  <a:pt x="15112" y="14027"/>
                </a:cubicBezTo>
                <a:cubicBezTo>
                  <a:pt x="15273" y="13919"/>
                  <a:pt x="15515" y="13883"/>
                  <a:pt x="15837" y="13883"/>
                </a:cubicBezTo>
                <a:cubicBezTo>
                  <a:pt x="16039" y="13883"/>
                  <a:pt x="16281" y="13919"/>
                  <a:pt x="16482" y="13991"/>
                </a:cubicBezTo>
                <a:cubicBezTo>
                  <a:pt x="16724" y="14099"/>
                  <a:pt x="16925" y="14172"/>
                  <a:pt x="17167" y="14316"/>
                </a:cubicBezTo>
                <a:cubicBezTo>
                  <a:pt x="17731" y="14640"/>
                  <a:pt x="19021" y="15398"/>
                  <a:pt x="20915" y="16552"/>
                </a:cubicBezTo>
                <a:cubicBezTo>
                  <a:pt x="20996" y="16624"/>
                  <a:pt x="20996" y="16624"/>
                  <a:pt x="20996" y="16624"/>
                </a:cubicBezTo>
                <a:cubicBezTo>
                  <a:pt x="21157" y="16732"/>
                  <a:pt x="21318" y="16984"/>
                  <a:pt x="21439" y="17309"/>
                </a:cubicBezTo>
                <a:cubicBezTo>
                  <a:pt x="21600" y="17669"/>
                  <a:pt x="21519" y="18066"/>
                  <a:pt x="21237" y="18535"/>
                </a:cubicBezTo>
                <a:cubicBezTo>
                  <a:pt x="21116" y="18787"/>
                  <a:pt x="20875" y="19076"/>
                  <a:pt x="20593" y="19436"/>
                </a:cubicBezTo>
                <a:cubicBezTo>
                  <a:pt x="20270" y="19797"/>
                  <a:pt x="19948" y="20158"/>
                  <a:pt x="19545" y="20446"/>
                </a:cubicBezTo>
                <a:cubicBezTo>
                  <a:pt x="19182" y="20771"/>
                  <a:pt x="18779" y="21023"/>
                  <a:pt x="18336" y="21275"/>
                </a:cubicBezTo>
                <a:cubicBezTo>
                  <a:pt x="17893" y="21492"/>
                  <a:pt x="17449" y="21600"/>
                  <a:pt x="17006" y="21600"/>
                </a:cubicBezTo>
                <a:cubicBezTo>
                  <a:pt x="16482" y="21600"/>
                  <a:pt x="15797" y="21456"/>
                  <a:pt x="14951" y="21131"/>
                </a:cubicBezTo>
                <a:close/>
                <a:moveTo>
                  <a:pt x="3949" y="902"/>
                </a:moveTo>
                <a:cubicBezTo>
                  <a:pt x="3506" y="974"/>
                  <a:pt x="3143" y="1118"/>
                  <a:pt x="2821" y="1298"/>
                </a:cubicBezTo>
                <a:cubicBezTo>
                  <a:pt x="2660" y="1442"/>
                  <a:pt x="2660" y="1442"/>
                  <a:pt x="2660" y="1442"/>
                </a:cubicBezTo>
                <a:cubicBezTo>
                  <a:pt x="2499" y="1551"/>
                  <a:pt x="2297" y="1659"/>
                  <a:pt x="2096" y="1803"/>
                </a:cubicBezTo>
                <a:cubicBezTo>
                  <a:pt x="1894" y="1947"/>
                  <a:pt x="1693" y="2128"/>
                  <a:pt x="1531" y="2344"/>
                </a:cubicBezTo>
                <a:cubicBezTo>
                  <a:pt x="1330" y="2524"/>
                  <a:pt x="1169" y="2741"/>
                  <a:pt x="1048" y="2993"/>
                </a:cubicBezTo>
                <a:cubicBezTo>
                  <a:pt x="927" y="3245"/>
                  <a:pt x="887" y="3534"/>
                  <a:pt x="887" y="3894"/>
                </a:cubicBezTo>
                <a:cubicBezTo>
                  <a:pt x="887" y="4435"/>
                  <a:pt x="1007" y="5012"/>
                  <a:pt x="1249" y="5697"/>
                </a:cubicBezTo>
                <a:cubicBezTo>
                  <a:pt x="1491" y="6383"/>
                  <a:pt x="1854" y="7104"/>
                  <a:pt x="2297" y="7933"/>
                </a:cubicBezTo>
                <a:cubicBezTo>
                  <a:pt x="2740" y="8727"/>
                  <a:pt x="3345" y="9628"/>
                  <a:pt x="4030" y="10602"/>
                </a:cubicBezTo>
                <a:cubicBezTo>
                  <a:pt x="4715" y="11575"/>
                  <a:pt x="5561" y="12621"/>
                  <a:pt x="6488" y="13811"/>
                </a:cubicBezTo>
                <a:cubicBezTo>
                  <a:pt x="7536" y="15001"/>
                  <a:pt x="8584" y="16083"/>
                  <a:pt x="9672" y="16948"/>
                </a:cubicBezTo>
                <a:cubicBezTo>
                  <a:pt x="10719" y="17850"/>
                  <a:pt x="11727" y="18571"/>
                  <a:pt x="12694" y="19148"/>
                </a:cubicBezTo>
                <a:cubicBezTo>
                  <a:pt x="13621" y="19725"/>
                  <a:pt x="14467" y="20122"/>
                  <a:pt x="15233" y="20374"/>
                </a:cubicBezTo>
                <a:cubicBezTo>
                  <a:pt x="15999" y="20662"/>
                  <a:pt x="16563" y="20807"/>
                  <a:pt x="17006" y="20807"/>
                </a:cubicBezTo>
                <a:cubicBezTo>
                  <a:pt x="17288" y="20807"/>
                  <a:pt x="17651" y="20698"/>
                  <a:pt x="18013" y="20518"/>
                </a:cubicBezTo>
                <a:cubicBezTo>
                  <a:pt x="18376" y="20302"/>
                  <a:pt x="18739" y="20085"/>
                  <a:pt x="19021" y="19833"/>
                </a:cubicBezTo>
                <a:cubicBezTo>
                  <a:pt x="19343" y="19581"/>
                  <a:pt x="19625" y="19292"/>
                  <a:pt x="19867" y="18968"/>
                </a:cubicBezTo>
                <a:cubicBezTo>
                  <a:pt x="20109" y="18679"/>
                  <a:pt x="20310" y="18427"/>
                  <a:pt x="20472" y="18174"/>
                </a:cubicBezTo>
                <a:cubicBezTo>
                  <a:pt x="20593" y="17886"/>
                  <a:pt x="20633" y="17669"/>
                  <a:pt x="20552" y="17489"/>
                </a:cubicBezTo>
                <a:cubicBezTo>
                  <a:pt x="20472" y="17345"/>
                  <a:pt x="20431" y="17237"/>
                  <a:pt x="20391" y="17237"/>
                </a:cubicBezTo>
                <a:cubicBezTo>
                  <a:pt x="20270" y="17129"/>
                  <a:pt x="19746" y="16804"/>
                  <a:pt x="18819" y="16263"/>
                </a:cubicBezTo>
                <a:cubicBezTo>
                  <a:pt x="17933" y="15722"/>
                  <a:pt x="17207" y="15289"/>
                  <a:pt x="16684" y="14965"/>
                </a:cubicBezTo>
                <a:cubicBezTo>
                  <a:pt x="16522" y="14857"/>
                  <a:pt x="16401" y="14785"/>
                  <a:pt x="16240" y="14749"/>
                </a:cubicBezTo>
                <a:cubicBezTo>
                  <a:pt x="16119" y="14713"/>
                  <a:pt x="15958" y="14676"/>
                  <a:pt x="15837" y="14676"/>
                </a:cubicBezTo>
                <a:cubicBezTo>
                  <a:pt x="15676" y="14676"/>
                  <a:pt x="15596" y="14713"/>
                  <a:pt x="15515" y="14749"/>
                </a:cubicBezTo>
                <a:cubicBezTo>
                  <a:pt x="15434" y="14749"/>
                  <a:pt x="15394" y="14785"/>
                  <a:pt x="15354" y="14821"/>
                </a:cubicBezTo>
                <a:cubicBezTo>
                  <a:pt x="15313" y="14857"/>
                  <a:pt x="15233" y="14929"/>
                  <a:pt x="15112" y="15037"/>
                </a:cubicBezTo>
                <a:cubicBezTo>
                  <a:pt x="14991" y="15145"/>
                  <a:pt x="14830" y="15289"/>
                  <a:pt x="14628" y="15434"/>
                </a:cubicBezTo>
                <a:cubicBezTo>
                  <a:pt x="14427" y="15578"/>
                  <a:pt x="14185" y="15686"/>
                  <a:pt x="13943" y="15758"/>
                </a:cubicBezTo>
                <a:cubicBezTo>
                  <a:pt x="13701" y="15830"/>
                  <a:pt x="13460" y="15830"/>
                  <a:pt x="13218" y="15794"/>
                </a:cubicBezTo>
                <a:cubicBezTo>
                  <a:pt x="12976" y="15794"/>
                  <a:pt x="12694" y="15758"/>
                  <a:pt x="12452" y="15686"/>
                </a:cubicBezTo>
                <a:cubicBezTo>
                  <a:pt x="12170" y="15578"/>
                  <a:pt x="11969" y="15434"/>
                  <a:pt x="11727" y="15253"/>
                </a:cubicBezTo>
                <a:cubicBezTo>
                  <a:pt x="11566" y="15109"/>
                  <a:pt x="11203" y="14749"/>
                  <a:pt x="10679" y="14172"/>
                </a:cubicBezTo>
                <a:cubicBezTo>
                  <a:pt x="10155" y="13595"/>
                  <a:pt x="9591" y="12982"/>
                  <a:pt x="8946" y="12333"/>
                </a:cubicBezTo>
                <a:cubicBezTo>
                  <a:pt x="8382" y="11647"/>
                  <a:pt x="7778" y="10998"/>
                  <a:pt x="7213" y="10349"/>
                </a:cubicBezTo>
                <a:cubicBezTo>
                  <a:pt x="6609" y="9700"/>
                  <a:pt x="6206" y="9195"/>
                  <a:pt x="5924" y="8871"/>
                </a:cubicBezTo>
                <a:cubicBezTo>
                  <a:pt x="5763" y="8654"/>
                  <a:pt x="5601" y="8402"/>
                  <a:pt x="5561" y="8186"/>
                </a:cubicBezTo>
                <a:cubicBezTo>
                  <a:pt x="5481" y="7933"/>
                  <a:pt x="5481" y="7717"/>
                  <a:pt x="5481" y="7464"/>
                </a:cubicBezTo>
                <a:cubicBezTo>
                  <a:pt x="5521" y="7284"/>
                  <a:pt x="5601" y="7068"/>
                  <a:pt x="5722" y="6887"/>
                </a:cubicBezTo>
                <a:cubicBezTo>
                  <a:pt x="5843" y="6707"/>
                  <a:pt x="6004" y="6563"/>
                  <a:pt x="6125" y="6419"/>
                </a:cubicBezTo>
                <a:cubicBezTo>
                  <a:pt x="6287" y="6274"/>
                  <a:pt x="6407" y="6130"/>
                  <a:pt x="6569" y="6058"/>
                </a:cubicBezTo>
                <a:cubicBezTo>
                  <a:pt x="6730" y="5950"/>
                  <a:pt x="6891" y="5842"/>
                  <a:pt x="7012" y="5770"/>
                </a:cubicBezTo>
                <a:cubicBezTo>
                  <a:pt x="7133" y="5734"/>
                  <a:pt x="7133" y="5734"/>
                  <a:pt x="7133" y="5734"/>
                </a:cubicBezTo>
                <a:cubicBezTo>
                  <a:pt x="7334" y="5553"/>
                  <a:pt x="7455" y="5373"/>
                  <a:pt x="7455" y="5193"/>
                </a:cubicBezTo>
                <a:cubicBezTo>
                  <a:pt x="7455" y="4976"/>
                  <a:pt x="7415" y="4832"/>
                  <a:pt x="7375" y="4796"/>
                </a:cubicBezTo>
                <a:cubicBezTo>
                  <a:pt x="7334" y="4616"/>
                  <a:pt x="7012" y="4039"/>
                  <a:pt x="6488" y="2993"/>
                </a:cubicBezTo>
                <a:cubicBezTo>
                  <a:pt x="5964" y="1947"/>
                  <a:pt x="5642" y="1334"/>
                  <a:pt x="5561" y="1154"/>
                </a:cubicBezTo>
                <a:cubicBezTo>
                  <a:pt x="5481" y="1046"/>
                  <a:pt x="5400" y="938"/>
                  <a:pt x="5319" y="865"/>
                </a:cubicBezTo>
                <a:cubicBezTo>
                  <a:pt x="5239" y="829"/>
                  <a:pt x="5078" y="793"/>
                  <a:pt x="4916" y="793"/>
                </a:cubicBezTo>
                <a:cubicBezTo>
                  <a:pt x="4715" y="793"/>
                  <a:pt x="4393" y="829"/>
                  <a:pt x="3949" y="902"/>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0" name="Shape 3856">
            <a:extLst>
              <a:ext uri="{FF2B5EF4-FFF2-40B4-BE49-F238E27FC236}">
                <a16:creationId xmlns:a16="http://schemas.microsoft.com/office/drawing/2014/main" id="{85B09235-A843-455B-B371-5219895B7FB2}"/>
              </a:ext>
            </a:extLst>
          </p:cNvPr>
          <p:cNvSpPr/>
          <p:nvPr/>
        </p:nvSpPr>
        <p:spPr>
          <a:xfrm>
            <a:off x="21812847" y="9439611"/>
            <a:ext cx="550082" cy="728680"/>
          </a:xfrm>
          <a:custGeom>
            <a:avLst/>
            <a:gdLst/>
            <a:ahLst/>
            <a:cxnLst>
              <a:cxn ang="0">
                <a:pos x="wd2" y="hd2"/>
              </a:cxn>
              <a:cxn ang="5400000">
                <a:pos x="wd2" y="hd2"/>
              </a:cxn>
              <a:cxn ang="10800000">
                <a:pos x="wd2" y="hd2"/>
              </a:cxn>
              <a:cxn ang="16200000">
                <a:pos x="wd2" y="hd2"/>
              </a:cxn>
            </a:cxnLst>
            <a:rect l="0" t="0" r="r" b="b"/>
            <a:pathLst>
              <a:path w="21600" h="21600" extrusionOk="0">
                <a:moveTo>
                  <a:pt x="19176" y="0"/>
                </a:moveTo>
                <a:cubicBezTo>
                  <a:pt x="19499" y="0"/>
                  <a:pt x="19822" y="81"/>
                  <a:pt x="20092" y="162"/>
                </a:cubicBezTo>
                <a:cubicBezTo>
                  <a:pt x="20415" y="283"/>
                  <a:pt x="20684" y="404"/>
                  <a:pt x="20900" y="526"/>
                </a:cubicBezTo>
                <a:cubicBezTo>
                  <a:pt x="21115" y="728"/>
                  <a:pt x="21277" y="890"/>
                  <a:pt x="21385" y="1133"/>
                </a:cubicBezTo>
                <a:cubicBezTo>
                  <a:pt x="21546" y="1335"/>
                  <a:pt x="21600" y="1537"/>
                  <a:pt x="21600" y="1820"/>
                </a:cubicBezTo>
                <a:cubicBezTo>
                  <a:pt x="21600" y="19820"/>
                  <a:pt x="21600" y="19820"/>
                  <a:pt x="21600" y="19820"/>
                </a:cubicBezTo>
                <a:cubicBezTo>
                  <a:pt x="21600" y="20063"/>
                  <a:pt x="21546" y="20306"/>
                  <a:pt x="21385" y="20508"/>
                </a:cubicBezTo>
                <a:cubicBezTo>
                  <a:pt x="21277" y="20710"/>
                  <a:pt x="21115" y="20912"/>
                  <a:pt x="20900" y="21074"/>
                </a:cubicBezTo>
                <a:cubicBezTo>
                  <a:pt x="20684" y="21236"/>
                  <a:pt x="20415" y="21357"/>
                  <a:pt x="20092" y="21438"/>
                </a:cubicBezTo>
                <a:cubicBezTo>
                  <a:pt x="19822" y="21560"/>
                  <a:pt x="19499" y="21600"/>
                  <a:pt x="19176" y="21600"/>
                </a:cubicBezTo>
                <a:cubicBezTo>
                  <a:pt x="2478" y="21600"/>
                  <a:pt x="2478" y="21600"/>
                  <a:pt x="2478" y="21600"/>
                </a:cubicBezTo>
                <a:cubicBezTo>
                  <a:pt x="2155" y="21600"/>
                  <a:pt x="1831" y="21560"/>
                  <a:pt x="1508" y="21438"/>
                </a:cubicBezTo>
                <a:cubicBezTo>
                  <a:pt x="1185" y="21357"/>
                  <a:pt x="970" y="21236"/>
                  <a:pt x="700" y="21074"/>
                </a:cubicBezTo>
                <a:cubicBezTo>
                  <a:pt x="539" y="20912"/>
                  <a:pt x="377" y="20710"/>
                  <a:pt x="215" y="20508"/>
                </a:cubicBezTo>
                <a:cubicBezTo>
                  <a:pt x="54" y="20306"/>
                  <a:pt x="0" y="20063"/>
                  <a:pt x="0" y="19820"/>
                </a:cubicBezTo>
                <a:cubicBezTo>
                  <a:pt x="0" y="1820"/>
                  <a:pt x="0" y="1820"/>
                  <a:pt x="0" y="1820"/>
                </a:cubicBezTo>
                <a:cubicBezTo>
                  <a:pt x="0" y="1537"/>
                  <a:pt x="54" y="1335"/>
                  <a:pt x="215" y="1133"/>
                </a:cubicBezTo>
                <a:cubicBezTo>
                  <a:pt x="377" y="890"/>
                  <a:pt x="539" y="728"/>
                  <a:pt x="700" y="526"/>
                </a:cubicBezTo>
                <a:cubicBezTo>
                  <a:pt x="970" y="404"/>
                  <a:pt x="1185" y="283"/>
                  <a:pt x="1508" y="162"/>
                </a:cubicBezTo>
                <a:cubicBezTo>
                  <a:pt x="1831" y="81"/>
                  <a:pt x="2155" y="0"/>
                  <a:pt x="2478" y="0"/>
                </a:cubicBezTo>
                <a:lnTo>
                  <a:pt x="19176" y="0"/>
                </a:lnTo>
                <a:close/>
                <a:moveTo>
                  <a:pt x="20361" y="19820"/>
                </a:moveTo>
                <a:cubicBezTo>
                  <a:pt x="20361" y="1820"/>
                  <a:pt x="20361" y="1820"/>
                  <a:pt x="20361" y="1820"/>
                </a:cubicBezTo>
                <a:cubicBezTo>
                  <a:pt x="20361" y="1537"/>
                  <a:pt x="20253" y="1335"/>
                  <a:pt x="19984" y="1173"/>
                </a:cubicBezTo>
                <a:cubicBezTo>
                  <a:pt x="19769" y="1011"/>
                  <a:pt x="19499" y="890"/>
                  <a:pt x="19176" y="890"/>
                </a:cubicBezTo>
                <a:cubicBezTo>
                  <a:pt x="2478" y="890"/>
                  <a:pt x="2478" y="890"/>
                  <a:pt x="2478" y="890"/>
                </a:cubicBezTo>
                <a:cubicBezTo>
                  <a:pt x="2155" y="890"/>
                  <a:pt x="1831" y="1011"/>
                  <a:pt x="1616" y="1173"/>
                </a:cubicBezTo>
                <a:cubicBezTo>
                  <a:pt x="1400" y="1335"/>
                  <a:pt x="1293" y="1537"/>
                  <a:pt x="1293" y="1820"/>
                </a:cubicBezTo>
                <a:cubicBezTo>
                  <a:pt x="1293" y="19820"/>
                  <a:pt x="1293" y="19820"/>
                  <a:pt x="1293" y="19820"/>
                </a:cubicBezTo>
                <a:cubicBezTo>
                  <a:pt x="1293" y="20063"/>
                  <a:pt x="1400" y="20265"/>
                  <a:pt x="1616" y="20427"/>
                </a:cubicBezTo>
                <a:cubicBezTo>
                  <a:pt x="1831" y="20629"/>
                  <a:pt x="2155" y="20710"/>
                  <a:pt x="2478" y="20710"/>
                </a:cubicBezTo>
                <a:cubicBezTo>
                  <a:pt x="19176" y="20710"/>
                  <a:pt x="19176" y="20710"/>
                  <a:pt x="19176" y="20710"/>
                </a:cubicBezTo>
                <a:cubicBezTo>
                  <a:pt x="19499" y="20710"/>
                  <a:pt x="19769" y="20629"/>
                  <a:pt x="19984" y="20427"/>
                </a:cubicBezTo>
                <a:cubicBezTo>
                  <a:pt x="20253" y="20265"/>
                  <a:pt x="20361" y="20063"/>
                  <a:pt x="20361" y="19820"/>
                </a:cubicBezTo>
                <a:close/>
                <a:moveTo>
                  <a:pt x="2478" y="5865"/>
                </a:moveTo>
                <a:cubicBezTo>
                  <a:pt x="2478" y="2265"/>
                  <a:pt x="2478" y="2265"/>
                  <a:pt x="2478" y="2265"/>
                </a:cubicBezTo>
                <a:cubicBezTo>
                  <a:pt x="19176" y="2265"/>
                  <a:pt x="19176" y="2265"/>
                  <a:pt x="19176" y="2265"/>
                </a:cubicBezTo>
                <a:cubicBezTo>
                  <a:pt x="19176" y="5865"/>
                  <a:pt x="19176" y="5865"/>
                  <a:pt x="19176" y="5865"/>
                </a:cubicBezTo>
                <a:lnTo>
                  <a:pt x="2478" y="5865"/>
                </a:lnTo>
                <a:close/>
                <a:moveTo>
                  <a:pt x="6033" y="9910"/>
                </a:moveTo>
                <a:cubicBezTo>
                  <a:pt x="7218" y="9910"/>
                  <a:pt x="7218" y="9910"/>
                  <a:pt x="7218" y="9910"/>
                </a:cubicBezTo>
                <a:cubicBezTo>
                  <a:pt x="7218" y="10800"/>
                  <a:pt x="7218" y="10800"/>
                  <a:pt x="7218" y="10800"/>
                </a:cubicBezTo>
                <a:cubicBezTo>
                  <a:pt x="2478" y="10800"/>
                  <a:pt x="2478" y="10800"/>
                  <a:pt x="2478" y="10800"/>
                </a:cubicBezTo>
                <a:cubicBezTo>
                  <a:pt x="2478" y="7240"/>
                  <a:pt x="2478" y="7240"/>
                  <a:pt x="2478" y="7240"/>
                </a:cubicBezTo>
                <a:cubicBezTo>
                  <a:pt x="3663" y="7240"/>
                  <a:pt x="3663" y="7240"/>
                  <a:pt x="3663" y="7240"/>
                </a:cubicBezTo>
                <a:cubicBezTo>
                  <a:pt x="3663" y="9910"/>
                  <a:pt x="3663" y="9910"/>
                  <a:pt x="3663" y="9910"/>
                </a:cubicBezTo>
                <a:lnTo>
                  <a:pt x="6033" y="9910"/>
                </a:lnTo>
                <a:close/>
                <a:moveTo>
                  <a:pt x="6033" y="14400"/>
                </a:moveTo>
                <a:cubicBezTo>
                  <a:pt x="7218" y="14400"/>
                  <a:pt x="7218" y="14400"/>
                  <a:pt x="7218" y="14400"/>
                </a:cubicBezTo>
                <a:cubicBezTo>
                  <a:pt x="7218" y="15290"/>
                  <a:pt x="7218" y="15290"/>
                  <a:pt x="7218" y="15290"/>
                </a:cubicBezTo>
                <a:cubicBezTo>
                  <a:pt x="2478" y="15290"/>
                  <a:pt x="2478" y="15290"/>
                  <a:pt x="2478" y="15290"/>
                </a:cubicBezTo>
                <a:cubicBezTo>
                  <a:pt x="2478" y="11690"/>
                  <a:pt x="2478" y="11690"/>
                  <a:pt x="2478" y="11690"/>
                </a:cubicBezTo>
                <a:cubicBezTo>
                  <a:pt x="3663" y="11690"/>
                  <a:pt x="3663" y="11690"/>
                  <a:pt x="3663" y="11690"/>
                </a:cubicBezTo>
                <a:cubicBezTo>
                  <a:pt x="3663" y="14400"/>
                  <a:pt x="3663" y="14400"/>
                  <a:pt x="3663" y="14400"/>
                </a:cubicBezTo>
                <a:lnTo>
                  <a:pt x="6033" y="14400"/>
                </a:lnTo>
                <a:close/>
                <a:moveTo>
                  <a:pt x="6033" y="18930"/>
                </a:moveTo>
                <a:cubicBezTo>
                  <a:pt x="7218" y="18930"/>
                  <a:pt x="7218" y="18930"/>
                  <a:pt x="7218" y="18930"/>
                </a:cubicBezTo>
                <a:cubicBezTo>
                  <a:pt x="7218" y="19820"/>
                  <a:pt x="7218" y="19820"/>
                  <a:pt x="7218" y="19820"/>
                </a:cubicBezTo>
                <a:cubicBezTo>
                  <a:pt x="2478" y="19820"/>
                  <a:pt x="2478" y="19820"/>
                  <a:pt x="2478" y="19820"/>
                </a:cubicBezTo>
                <a:cubicBezTo>
                  <a:pt x="2478" y="16180"/>
                  <a:pt x="2478" y="16180"/>
                  <a:pt x="2478" y="16180"/>
                </a:cubicBezTo>
                <a:cubicBezTo>
                  <a:pt x="3663" y="16180"/>
                  <a:pt x="3663" y="16180"/>
                  <a:pt x="3663" y="16180"/>
                </a:cubicBezTo>
                <a:cubicBezTo>
                  <a:pt x="3663" y="18930"/>
                  <a:pt x="3663" y="18930"/>
                  <a:pt x="3663" y="18930"/>
                </a:cubicBezTo>
                <a:lnTo>
                  <a:pt x="6033" y="18930"/>
                </a:lnTo>
                <a:close/>
                <a:moveTo>
                  <a:pt x="3663" y="3155"/>
                </a:moveTo>
                <a:cubicBezTo>
                  <a:pt x="3663" y="4975"/>
                  <a:pt x="3663" y="4975"/>
                  <a:pt x="3663" y="4975"/>
                </a:cubicBezTo>
                <a:cubicBezTo>
                  <a:pt x="17937" y="4975"/>
                  <a:pt x="17937" y="4975"/>
                  <a:pt x="17937" y="4975"/>
                </a:cubicBezTo>
                <a:cubicBezTo>
                  <a:pt x="17937" y="3155"/>
                  <a:pt x="17937" y="3155"/>
                  <a:pt x="17937" y="3155"/>
                </a:cubicBezTo>
                <a:lnTo>
                  <a:pt x="3663" y="3155"/>
                </a:lnTo>
                <a:close/>
                <a:moveTo>
                  <a:pt x="12012" y="9910"/>
                </a:moveTo>
                <a:cubicBezTo>
                  <a:pt x="13197" y="9910"/>
                  <a:pt x="13197" y="9910"/>
                  <a:pt x="13197" y="9910"/>
                </a:cubicBezTo>
                <a:cubicBezTo>
                  <a:pt x="13197" y="10800"/>
                  <a:pt x="13197" y="10800"/>
                  <a:pt x="13197" y="10800"/>
                </a:cubicBezTo>
                <a:cubicBezTo>
                  <a:pt x="8403" y="10800"/>
                  <a:pt x="8403" y="10800"/>
                  <a:pt x="8403" y="10800"/>
                </a:cubicBezTo>
                <a:cubicBezTo>
                  <a:pt x="8403" y="7240"/>
                  <a:pt x="8403" y="7240"/>
                  <a:pt x="8403" y="7240"/>
                </a:cubicBezTo>
                <a:cubicBezTo>
                  <a:pt x="9642" y="7240"/>
                  <a:pt x="9642" y="7240"/>
                  <a:pt x="9642" y="7240"/>
                </a:cubicBezTo>
                <a:cubicBezTo>
                  <a:pt x="9642" y="9910"/>
                  <a:pt x="9642" y="9910"/>
                  <a:pt x="9642" y="9910"/>
                </a:cubicBezTo>
                <a:lnTo>
                  <a:pt x="12012" y="9910"/>
                </a:lnTo>
                <a:close/>
                <a:moveTo>
                  <a:pt x="12012" y="14400"/>
                </a:moveTo>
                <a:cubicBezTo>
                  <a:pt x="13197" y="14400"/>
                  <a:pt x="13197" y="14400"/>
                  <a:pt x="13197" y="14400"/>
                </a:cubicBezTo>
                <a:cubicBezTo>
                  <a:pt x="13197" y="15290"/>
                  <a:pt x="13197" y="15290"/>
                  <a:pt x="13197" y="15290"/>
                </a:cubicBezTo>
                <a:cubicBezTo>
                  <a:pt x="8403" y="15290"/>
                  <a:pt x="8403" y="15290"/>
                  <a:pt x="8403" y="15290"/>
                </a:cubicBezTo>
                <a:cubicBezTo>
                  <a:pt x="8403" y="11690"/>
                  <a:pt x="8403" y="11690"/>
                  <a:pt x="8403" y="11690"/>
                </a:cubicBezTo>
                <a:cubicBezTo>
                  <a:pt x="9642" y="11690"/>
                  <a:pt x="9642" y="11690"/>
                  <a:pt x="9642" y="11690"/>
                </a:cubicBezTo>
                <a:cubicBezTo>
                  <a:pt x="9642" y="14400"/>
                  <a:pt x="9642" y="14400"/>
                  <a:pt x="9642" y="14400"/>
                </a:cubicBezTo>
                <a:lnTo>
                  <a:pt x="12012" y="14400"/>
                </a:lnTo>
                <a:close/>
                <a:moveTo>
                  <a:pt x="12012" y="18930"/>
                </a:moveTo>
                <a:cubicBezTo>
                  <a:pt x="13197" y="18930"/>
                  <a:pt x="13197" y="18930"/>
                  <a:pt x="13197" y="18930"/>
                </a:cubicBezTo>
                <a:cubicBezTo>
                  <a:pt x="13197" y="19820"/>
                  <a:pt x="13197" y="19820"/>
                  <a:pt x="13197" y="19820"/>
                </a:cubicBezTo>
                <a:cubicBezTo>
                  <a:pt x="8403" y="19820"/>
                  <a:pt x="8403" y="19820"/>
                  <a:pt x="8403" y="19820"/>
                </a:cubicBezTo>
                <a:cubicBezTo>
                  <a:pt x="8403" y="16180"/>
                  <a:pt x="8403" y="16180"/>
                  <a:pt x="8403" y="16180"/>
                </a:cubicBezTo>
                <a:cubicBezTo>
                  <a:pt x="9642" y="16180"/>
                  <a:pt x="9642" y="16180"/>
                  <a:pt x="9642" y="16180"/>
                </a:cubicBezTo>
                <a:cubicBezTo>
                  <a:pt x="9642" y="18930"/>
                  <a:pt x="9642" y="18930"/>
                  <a:pt x="9642" y="18930"/>
                </a:cubicBezTo>
                <a:lnTo>
                  <a:pt x="12012" y="18930"/>
                </a:lnTo>
                <a:close/>
                <a:moveTo>
                  <a:pt x="17937" y="9910"/>
                </a:moveTo>
                <a:cubicBezTo>
                  <a:pt x="19176" y="9910"/>
                  <a:pt x="19176" y="9910"/>
                  <a:pt x="19176" y="9910"/>
                </a:cubicBezTo>
                <a:cubicBezTo>
                  <a:pt x="19176" y="10800"/>
                  <a:pt x="19176" y="10800"/>
                  <a:pt x="19176" y="10800"/>
                </a:cubicBezTo>
                <a:cubicBezTo>
                  <a:pt x="14382" y="10800"/>
                  <a:pt x="14382" y="10800"/>
                  <a:pt x="14382" y="10800"/>
                </a:cubicBezTo>
                <a:cubicBezTo>
                  <a:pt x="14382" y="7240"/>
                  <a:pt x="14382" y="7240"/>
                  <a:pt x="14382" y="7240"/>
                </a:cubicBezTo>
                <a:cubicBezTo>
                  <a:pt x="15567" y="7240"/>
                  <a:pt x="15567" y="7240"/>
                  <a:pt x="15567" y="7240"/>
                </a:cubicBezTo>
                <a:cubicBezTo>
                  <a:pt x="15567" y="9910"/>
                  <a:pt x="15567" y="9910"/>
                  <a:pt x="15567" y="9910"/>
                </a:cubicBezTo>
                <a:lnTo>
                  <a:pt x="17937" y="9910"/>
                </a:lnTo>
                <a:close/>
                <a:moveTo>
                  <a:pt x="17937" y="18930"/>
                </a:moveTo>
                <a:cubicBezTo>
                  <a:pt x="19176" y="18930"/>
                  <a:pt x="19176" y="18930"/>
                  <a:pt x="19176" y="18930"/>
                </a:cubicBezTo>
                <a:cubicBezTo>
                  <a:pt x="19176" y="19820"/>
                  <a:pt x="19176" y="19820"/>
                  <a:pt x="19176" y="19820"/>
                </a:cubicBezTo>
                <a:cubicBezTo>
                  <a:pt x="14382" y="19820"/>
                  <a:pt x="14382" y="19820"/>
                  <a:pt x="14382" y="19820"/>
                </a:cubicBezTo>
                <a:cubicBezTo>
                  <a:pt x="14382" y="11690"/>
                  <a:pt x="14382" y="11690"/>
                  <a:pt x="14382" y="11690"/>
                </a:cubicBezTo>
                <a:cubicBezTo>
                  <a:pt x="15567" y="11690"/>
                  <a:pt x="15567" y="11690"/>
                  <a:pt x="15567" y="11690"/>
                </a:cubicBezTo>
                <a:cubicBezTo>
                  <a:pt x="15567" y="18930"/>
                  <a:pt x="15567" y="18930"/>
                  <a:pt x="15567" y="18930"/>
                </a:cubicBezTo>
                <a:lnTo>
                  <a:pt x="17937" y="1893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1" name="Shape 3857">
            <a:extLst>
              <a:ext uri="{FF2B5EF4-FFF2-40B4-BE49-F238E27FC236}">
                <a16:creationId xmlns:a16="http://schemas.microsoft.com/office/drawing/2014/main" id="{27C49B3A-CFD9-4D2A-96CF-5ADAF9BB44FE}"/>
              </a:ext>
            </a:extLst>
          </p:cNvPr>
          <p:cNvSpPr/>
          <p:nvPr/>
        </p:nvSpPr>
        <p:spPr>
          <a:xfrm>
            <a:off x="23573408" y="9425320"/>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20785" y="917"/>
                </a:moveTo>
                <a:lnTo>
                  <a:pt x="917" y="917"/>
                </a:lnTo>
                <a:lnTo>
                  <a:pt x="917" y="4381"/>
                </a:lnTo>
                <a:lnTo>
                  <a:pt x="20785" y="4381"/>
                </a:lnTo>
                <a:lnTo>
                  <a:pt x="20785" y="917"/>
                </a:lnTo>
                <a:close/>
                <a:moveTo>
                  <a:pt x="917" y="20785"/>
                </a:moveTo>
                <a:lnTo>
                  <a:pt x="20785" y="20785"/>
                </a:lnTo>
                <a:lnTo>
                  <a:pt x="20785" y="5196"/>
                </a:lnTo>
                <a:lnTo>
                  <a:pt x="917" y="5196"/>
                </a:lnTo>
                <a:lnTo>
                  <a:pt x="917" y="20785"/>
                </a:lnTo>
                <a:close/>
                <a:moveTo>
                  <a:pt x="2140" y="2140"/>
                </a:moveTo>
                <a:lnTo>
                  <a:pt x="2140" y="3057"/>
                </a:lnTo>
                <a:lnTo>
                  <a:pt x="3057" y="3057"/>
                </a:lnTo>
                <a:lnTo>
                  <a:pt x="3057" y="2140"/>
                </a:lnTo>
                <a:lnTo>
                  <a:pt x="2140" y="2140"/>
                </a:lnTo>
                <a:close/>
                <a:moveTo>
                  <a:pt x="3974" y="2140"/>
                </a:moveTo>
                <a:lnTo>
                  <a:pt x="3974" y="3057"/>
                </a:lnTo>
                <a:lnTo>
                  <a:pt x="4789" y="3057"/>
                </a:lnTo>
                <a:lnTo>
                  <a:pt x="4789" y="2140"/>
                </a:lnTo>
                <a:lnTo>
                  <a:pt x="3974" y="2140"/>
                </a:lnTo>
                <a:close/>
                <a:moveTo>
                  <a:pt x="5706" y="2140"/>
                </a:moveTo>
                <a:lnTo>
                  <a:pt x="5706" y="3057"/>
                </a:lnTo>
                <a:lnTo>
                  <a:pt x="19053" y="3057"/>
                </a:lnTo>
                <a:lnTo>
                  <a:pt x="19053" y="2140"/>
                </a:lnTo>
                <a:lnTo>
                  <a:pt x="5706" y="214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2" name="Shape 3858">
            <a:extLst>
              <a:ext uri="{FF2B5EF4-FFF2-40B4-BE49-F238E27FC236}">
                <a16:creationId xmlns:a16="http://schemas.microsoft.com/office/drawing/2014/main" id="{66E0264C-6AF9-4992-B658-AA30E0760BA4}"/>
              </a:ext>
            </a:extLst>
          </p:cNvPr>
          <p:cNvSpPr/>
          <p:nvPr/>
        </p:nvSpPr>
        <p:spPr>
          <a:xfrm>
            <a:off x="25407196" y="9376591"/>
            <a:ext cx="817979" cy="857270"/>
          </a:xfrm>
          <a:custGeom>
            <a:avLst/>
            <a:gdLst/>
            <a:ahLst/>
            <a:cxnLst>
              <a:cxn ang="0">
                <a:pos x="wd2" y="hd2"/>
              </a:cxn>
              <a:cxn ang="5400000">
                <a:pos x="wd2" y="hd2"/>
              </a:cxn>
              <a:cxn ang="10800000">
                <a:pos x="wd2" y="hd2"/>
              </a:cxn>
              <a:cxn ang="16200000">
                <a:pos x="wd2" y="hd2"/>
              </a:cxn>
            </a:cxnLst>
            <a:rect l="0" t="0" r="r" b="b"/>
            <a:pathLst>
              <a:path w="21600" h="21600" extrusionOk="0">
                <a:moveTo>
                  <a:pt x="21223" y="3690"/>
                </a:moveTo>
                <a:lnTo>
                  <a:pt x="21600" y="3780"/>
                </a:lnTo>
                <a:lnTo>
                  <a:pt x="21600" y="17910"/>
                </a:lnTo>
                <a:lnTo>
                  <a:pt x="10847" y="21600"/>
                </a:lnTo>
                <a:lnTo>
                  <a:pt x="0" y="17910"/>
                </a:lnTo>
                <a:lnTo>
                  <a:pt x="0" y="3780"/>
                </a:lnTo>
                <a:lnTo>
                  <a:pt x="10847" y="0"/>
                </a:lnTo>
                <a:lnTo>
                  <a:pt x="21223" y="3690"/>
                </a:lnTo>
                <a:close/>
                <a:moveTo>
                  <a:pt x="10376" y="20700"/>
                </a:moveTo>
                <a:lnTo>
                  <a:pt x="10376" y="7920"/>
                </a:lnTo>
                <a:lnTo>
                  <a:pt x="849" y="4590"/>
                </a:lnTo>
                <a:lnTo>
                  <a:pt x="849" y="17370"/>
                </a:lnTo>
                <a:lnTo>
                  <a:pt x="10376" y="20700"/>
                </a:lnTo>
                <a:close/>
                <a:moveTo>
                  <a:pt x="10847" y="7290"/>
                </a:moveTo>
                <a:lnTo>
                  <a:pt x="20091" y="4050"/>
                </a:lnTo>
                <a:lnTo>
                  <a:pt x="10847" y="810"/>
                </a:lnTo>
                <a:lnTo>
                  <a:pt x="1603" y="4050"/>
                </a:lnTo>
                <a:lnTo>
                  <a:pt x="10847" y="7290"/>
                </a:lnTo>
                <a:close/>
                <a:moveTo>
                  <a:pt x="20845" y="17370"/>
                </a:moveTo>
                <a:lnTo>
                  <a:pt x="20845" y="4590"/>
                </a:lnTo>
                <a:lnTo>
                  <a:pt x="11224" y="7920"/>
                </a:lnTo>
                <a:lnTo>
                  <a:pt x="11224" y="20700"/>
                </a:lnTo>
                <a:lnTo>
                  <a:pt x="20845" y="173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3" name="Shape 3859">
            <a:extLst>
              <a:ext uri="{FF2B5EF4-FFF2-40B4-BE49-F238E27FC236}">
                <a16:creationId xmlns:a16="http://schemas.microsoft.com/office/drawing/2014/main" id="{5BF6A4F8-B948-4A39-BDBF-9A4A63F9762C}"/>
              </a:ext>
            </a:extLst>
          </p:cNvPr>
          <p:cNvSpPr/>
          <p:nvPr/>
        </p:nvSpPr>
        <p:spPr>
          <a:xfrm>
            <a:off x="27315996" y="9462826"/>
            <a:ext cx="728680" cy="6822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264"/>
                  <a:pt x="21600" y="6264"/>
                  <a:pt x="21600" y="6264"/>
                </a:cubicBezTo>
                <a:cubicBezTo>
                  <a:pt x="20670" y="6264"/>
                  <a:pt x="20670" y="6264"/>
                  <a:pt x="20670" y="6264"/>
                </a:cubicBezTo>
                <a:cubicBezTo>
                  <a:pt x="20670" y="21600"/>
                  <a:pt x="20670" y="21600"/>
                  <a:pt x="20670" y="21600"/>
                </a:cubicBezTo>
                <a:cubicBezTo>
                  <a:pt x="890" y="21600"/>
                  <a:pt x="890" y="21600"/>
                  <a:pt x="890" y="21600"/>
                </a:cubicBezTo>
                <a:cubicBezTo>
                  <a:pt x="890" y="6264"/>
                  <a:pt x="890" y="6264"/>
                  <a:pt x="890" y="6264"/>
                </a:cubicBezTo>
                <a:cubicBezTo>
                  <a:pt x="0" y="6264"/>
                  <a:pt x="0" y="6264"/>
                  <a:pt x="0" y="6264"/>
                </a:cubicBezTo>
                <a:cubicBezTo>
                  <a:pt x="0" y="0"/>
                  <a:pt x="0" y="0"/>
                  <a:pt x="0" y="0"/>
                </a:cubicBezTo>
                <a:lnTo>
                  <a:pt x="21600" y="0"/>
                </a:lnTo>
                <a:close/>
                <a:moveTo>
                  <a:pt x="20670" y="5314"/>
                </a:moveTo>
                <a:cubicBezTo>
                  <a:pt x="20670" y="950"/>
                  <a:pt x="20670" y="950"/>
                  <a:pt x="20670" y="950"/>
                </a:cubicBezTo>
                <a:cubicBezTo>
                  <a:pt x="890" y="950"/>
                  <a:pt x="890" y="950"/>
                  <a:pt x="890" y="950"/>
                </a:cubicBezTo>
                <a:cubicBezTo>
                  <a:pt x="890" y="5314"/>
                  <a:pt x="890" y="5314"/>
                  <a:pt x="890" y="5314"/>
                </a:cubicBezTo>
                <a:lnTo>
                  <a:pt x="20670" y="5314"/>
                </a:lnTo>
                <a:close/>
                <a:moveTo>
                  <a:pt x="19780" y="20650"/>
                </a:moveTo>
                <a:cubicBezTo>
                  <a:pt x="19780" y="6264"/>
                  <a:pt x="19780" y="6264"/>
                  <a:pt x="19780" y="6264"/>
                </a:cubicBezTo>
                <a:cubicBezTo>
                  <a:pt x="1780" y="6264"/>
                  <a:pt x="1780" y="6264"/>
                  <a:pt x="1780" y="6264"/>
                </a:cubicBezTo>
                <a:cubicBezTo>
                  <a:pt x="1780" y="20650"/>
                  <a:pt x="1780" y="20650"/>
                  <a:pt x="1780" y="20650"/>
                </a:cubicBezTo>
                <a:lnTo>
                  <a:pt x="19780" y="20650"/>
                </a:lnTo>
                <a:close/>
                <a:moveTo>
                  <a:pt x="7524" y="12485"/>
                </a:moveTo>
                <a:cubicBezTo>
                  <a:pt x="7321" y="12485"/>
                  <a:pt x="7119" y="12442"/>
                  <a:pt x="6876" y="12355"/>
                </a:cubicBezTo>
                <a:cubicBezTo>
                  <a:pt x="6674" y="12269"/>
                  <a:pt x="6512" y="12139"/>
                  <a:pt x="6351" y="12010"/>
                </a:cubicBezTo>
                <a:cubicBezTo>
                  <a:pt x="6189" y="11837"/>
                  <a:pt x="6067" y="11664"/>
                  <a:pt x="5987" y="11405"/>
                </a:cubicBezTo>
                <a:cubicBezTo>
                  <a:pt x="5865" y="11189"/>
                  <a:pt x="5825" y="10973"/>
                  <a:pt x="5825" y="10757"/>
                </a:cubicBezTo>
                <a:cubicBezTo>
                  <a:pt x="5825" y="10411"/>
                  <a:pt x="5825" y="10411"/>
                  <a:pt x="5825" y="10411"/>
                </a:cubicBezTo>
                <a:cubicBezTo>
                  <a:pt x="5825" y="10152"/>
                  <a:pt x="5865" y="9936"/>
                  <a:pt x="5987" y="9720"/>
                </a:cubicBezTo>
                <a:cubicBezTo>
                  <a:pt x="6067" y="9504"/>
                  <a:pt x="6189" y="9331"/>
                  <a:pt x="6351" y="9158"/>
                </a:cubicBezTo>
                <a:cubicBezTo>
                  <a:pt x="6512" y="9029"/>
                  <a:pt x="6674" y="8899"/>
                  <a:pt x="6876" y="8813"/>
                </a:cubicBezTo>
                <a:cubicBezTo>
                  <a:pt x="7119" y="8726"/>
                  <a:pt x="7321" y="8683"/>
                  <a:pt x="7524" y="8683"/>
                </a:cubicBezTo>
                <a:cubicBezTo>
                  <a:pt x="14036" y="8683"/>
                  <a:pt x="14036" y="8683"/>
                  <a:pt x="14036" y="8683"/>
                </a:cubicBezTo>
                <a:cubicBezTo>
                  <a:pt x="14279" y="8683"/>
                  <a:pt x="14521" y="8726"/>
                  <a:pt x="14724" y="8813"/>
                </a:cubicBezTo>
                <a:cubicBezTo>
                  <a:pt x="14885" y="8899"/>
                  <a:pt x="15088" y="9029"/>
                  <a:pt x="15249" y="9158"/>
                </a:cubicBezTo>
                <a:cubicBezTo>
                  <a:pt x="15411" y="9331"/>
                  <a:pt x="15533" y="9504"/>
                  <a:pt x="15613" y="9720"/>
                </a:cubicBezTo>
                <a:cubicBezTo>
                  <a:pt x="15694" y="9936"/>
                  <a:pt x="15735" y="10152"/>
                  <a:pt x="15735" y="10411"/>
                </a:cubicBezTo>
                <a:cubicBezTo>
                  <a:pt x="15735" y="10757"/>
                  <a:pt x="15735" y="10757"/>
                  <a:pt x="15735" y="10757"/>
                </a:cubicBezTo>
                <a:cubicBezTo>
                  <a:pt x="15735" y="10973"/>
                  <a:pt x="15694" y="11189"/>
                  <a:pt x="15613" y="11405"/>
                </a:cubicBezTo>
                <a:cubicBezTo>
                  <a:pt x="15533" y="11664"/>
                  <a:pt x="15411" y="11837"/>
                  <a:pt x="15249" y="12010"/>
                </a:cubicBezTo>
                <a:cubicBezTo>
                  <a:pt x="15088" y="12139"/>
                  <a:pt x="14885" y="12269"/>
                  <a:pt x="14724" y="12355"/>
                </a:cubicBezTo>
                <a:cubicBezTo>
                  <a:pt x="14521" y="12442"/>
                  <a:pt x="14279" y="12485"/>
                  <a:pt x="14036" y="12485"/>
                </a:cubicBezTo>
                <a:lnTo>
                  <a:pt x="7524" y="12485"/>
                </a:lnTo>
                <a:close/>
                <a:moveTo>
                  <a:pt x="6715" y="10411"/>
                </a:moveTo>
                <a:cubicBezTo>
                  <a:pt x="6715" y="10757"/>
                  <a:pt x="6715" y="10757"/>
                  <a:pt x="6715" y="10757"/>
                </a:cubicBezTo>
                <a:cubicBezTo>
                  <a:pt x="6715" y="10973"/>
                  <a:pt x="6796" y="11146"/>
                  <a:pt x="6957" y="11318"/>
                </a:cubicBezTo>
                <a:cubicBezTo>
                  <a:pt x="7119" y="11448"/>
                  <a:pt x="7321" y="11534"/>
                  <a:pt x="7524" y="11534"/>
                </a:cubicBezTo>
                <a:cubicBezTo>
                  <a:pt x="14036" y="11534"/>
                  <a:pt x="14036" y="11534"/>
                  <a:pt x="14036" y="11534"/>
                </a:cubicBezTo>
                <a:cubicBezTo>
                  <a:pt x="14279" y="11534"/>
                  <a:pt x="14440" y="11448"/>
                  <a:pt x="14602" y="11318"/>
                </a:cubicBezTo>
                <a:cubicBezTo>
                  <a:pt x="14764" y="11146"/>
                  <a:pt x="14845" y="10973"/>
                  <a:pt x="14845" y="10757"/>
                </a:cubicBezTo>
                <a:cubicBezTo>
                  <a:pt x="14845" y="10411"/>
                  <a:pt x="14845" y="10411"/>
                  <a:pt x="14845" y="10411"/>
                </a:cubicBezTo>
                <a:cubicBezTo>
                  <a:pt x="14845" y="10195"/>
                  <a:pt x="14764" y="10022"/>
                  <a:pt x="14602" y="9850"/>
                </a:cubicBezTo>
                <a:cubicBezTo>
                  <a:pt x="14440" y="9720"/>
                  <a:pt x="14279" y="9634"/>
                  <a:pt x="14036" y="9634"/>
                </a:cubicBezTo>
                <a:cubicBezTo>
                  <a:pt x="7524" y="9634"/>
                  <a:pt x="7524" y="9634"/>
                  <a:pt x="7524" y="9634"/>
                </a:cubicBezTo>
                <a:cubicBezTo>
                  <a:pt x="7321" y="9634"/>
                  <a:pt x="7119" y="9720"/>
                  <a:pt x="6957" y="9850"/>
                </a:cubicBezTo>
                <a:cubicBezTo>
                  <a:pt x="6796" y="10022"/>
                  <a:pt x="6715" y="10195"/>
                  <a:pt x="6715" y="1041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4" name="Shape 3860">
            <a:extLst>
              <a:ext uri="{FF2B5EF4-FFF2-40B4-BE49-F238E27FC236}">
                <a16:creationId xmlns:a16="http://schemas.microsoft.com/office/drawing/2014/main" id="{43200392-1028-4323-B17F-F9128FAD5F1C}"/>
              </a:ext>
            </a:extLst>
          </p:cNvPr>
          <p:cNvSpPr/>
          <p:nvPr/>
        </p:nvSpPr>
        <p:spPr>
          <a:xfrm>
            <a:off x="1201837" y="11113320"/>
            <a:ext cx="760830" cy="575088"/>
          </a:xfrm>
          <a:custGeom>
            <a:avLst/>
            <a:gdLst/>
            <a:ahLst/>
            <a:cxnLst>
              <a:cxn ang="0">
                <a:pos x="wd2" y="hd2"/>
              </a:cxn>
              <a:cxn ang="5400000">
                <a:pos x="wd2" y="hd2"/>
              </a:cxn>
              <a:cxn ang="10800000">
                <a:pos x="wd2" y="hd2"/>
              </a:cxn>
              <a:cxn ang="16200000">
                <a:pos x="wd2" y="hd2"/>
              </a:cxn>
            </a:cxnLst>
            <a:rect l="0" t="0" r="r" b="b"/>
            <a:pathLst>
              <a:path w="21600" h="21600" extrusionOk="0">
                <a:moveTo>
                  <a:pt x="10352" y="0"/>
                </a:moveTo>
                <a:cubicBezTo>
                  <a:pt x="10352" y="5733"/>
                  <a:pt x="10352" y="5733"/>
                  <a:pt x="10352" y="5733"/>
                </a:cubicBezTo>
                <a:cubicBezTo>
                  <a:pt x="13038" y="5784"/>
                  <a:pt x="15101" y="6398"/>
                  <a:pt x="16618" y="7627"/>
                </a:cubicBezTo>
                <a:cubicBezTo>
                  <a:pt x="18097" y="8804"/>
                  <a:pt x="19226" y="10237"/>
                  <a:pt x="19965" y="11926"/>
                </a:cubicBezTo>
                <a:cubicBezTo>
                  <a:pt x="20705" y="13615"/>
                  <a:pt x="21172" y="15304"/>
                  <a:pt x="21366" y="17096"/>
                </a:cubicBezTo>
                <a:cubicBezTo>
                  <a:pt x="21522" y="18836"/>
                  <a:pt x="21600" y="20372"/>
                  <a:pt x="21600" y="21600"/>
                </a:cubicBezTo>
                <a:cubicBezTo>
                  <a:pt x="20783" y="19706"/>
                  <a:pt x="19926" y="18222"/>
                  <a:pt x="19070" y="17147"/>
                </a:cubicBezTo>
                <a:cubicBezTo>
                  <a:pt x="18175" y="16072"/>
                  <a:pt x="17280" y="15304"/>
                  <a:pt x="16346" y="14741"/>
                </a:cubicBezTo>
                <a:cubicBezTo>
                  <a:pt x="15373" y="14281"/>
                  <a:pt x="14400" y="13973"/>
                  <a:pt x="13427" y="13871"/>
                </a:cubicBezTo>
                <a:cubicBezTo>
                  <a:pt x="12415" y="13718"/>
                  <a:pt x="11403" y="13666"/>
                  <a:pt x="10352" y="13666"/>
                </a:cubicBezTo>
                <a:cubicBezTo>
                  <a:pt x="10352" y="19348"/>
                  <a:pt x="10352" y="19348"/>
                  <a:pt x="10352" y="19348"/>
                </a:cubicBezTo>
                <a:cubicBezTo>
                  <a:pt x="0" y="9674"/>
                  <a:pt x="0" y="9674"/>
                  <a:pt x="0" y="9674"/>
                </a:cubicBezTo>
                <a:lnTo>
                  <a:pt x="10352" y="0"/>
                </a:lnTo>
                <a:close/>
                <a:moveTo>
                  <a:pt x="9496" y="2201"/>
                </a:moveTo>
                <a:cubicBezTo>
                  <a:pt x="1479" y="9674"/>
                  <a:pt x="1479" y="9674"/>
                  <a:pt x="1479" y="9674"/>
                </a:cubicBezTo>
                <a:cubicBezTo>
                  <a:pt x="9496" y="17147"/>
                  <a:pt x="9496" y="17147"/>
                  <a:pt x="9496" y="17147"/>
                </a:cubicBezTo>
                <a:cubicBezTo>
                  <a:pt x="9496" y="12540"/>
                  <a:pt x="9496" y="12540"/>
                  <a:pt x="9496" y="12540"/>
                </a:cubicBezTo>
                <a:cubicBezTo>
                  <a:pt x="10352" y="12540"/>
                  <a:pt x="10352" y="12540"/>
                  <a:pt x="10352" y="12540"/>
                </a:cubicBezTo>
                <a:cubicBezTo>
                  <a:pt x="11131" y="12540"/>
                  <a:pt x="11948" y="12591"/>
                  <a:pt x="12804" y="12591"/>
                </a:cubicBezTo>
                <a:cubicBezTo>
                  <a:pt x="13661" y="12643"/>
                  <a:pt x="14556" y="12847"/>
                  <a:pt x="15412" y="13155"/>
                </a:cubicBezTo>
                <a:cubicBezTo>
                  <a:pt x="16268" y="13462"/>
                  <a:pt x="17124" y="13973"/>
                  <a:pt x="18019" y="14639"/>
                </a:cubicBezTo>
                <a:cubicBezTo>
                  <a:pt x="18876" y="15355"/>
                  <a:pt x="19732" y="16277"/>
                  <a:pt x="20549" y="17556"/>
                </a:cubicBezTo>
                <a:cubicBezTo>
                  <a:pt x="20316" y="15765"/>
                  <a:pt x="19926" y="14229"/>
                  <a:pt x="19382" y="12899"/>
                </a:cubicBezTo>
                <a:cubicBezTo>
                  <a:pt x="18876" y="11619"/>
                  <a:pt x="18175" y="10493"/>
                  <a:pt x="17358" y="9623"/>
                </a:cubicBezTo>
                <a:cubicBezTo>
                  <a:pt x="16502" y="8701"/>
                  <a:pt x="15490" y="8036"/>
                  <a:pt x="14322" y="7627"/>
                </a:cubicBezTo>
                <a:cubicBezTo>
                  <a:pt x="13155" y="7166"/>
                  <a:pt x="11831" y="6910"/>
                  <a:pt x="10352" y="6859"/>
                </a:cubicBezTo>
                <a:cubicBezTo>
                  <a:pt x="9496" y="6859"/>
                  <a:pt x="9496" y="6859"/>
                  <a:pt x="9496" y="6859"/>
                </a:cubicBezTo>
                <a:lnTo>
                  <a:pt x="9496" y="220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5" name="Shape 3861">
            <a:extLst>
              <a:ext uri="{FF2B5EF4-FFF2-40B4-BE49-F238E27FC236}">
                <a16:creationId xmlns:a16="http://schemas.microsoft.com/office/drawing/2014/main" id="{C59BE1D1-466D-4DD7-BD2A-C7264B60F724}"/>
              </a:ext>
            </a:extLst>
          </p:cNvPr>
          <p:cNvSpPr/>
          <p:nvPr/>
        </p:nvSpPr>
        <p:spPr>
          <a:xfrm>
            <a:off x="3037409" y="11043668"/>
            <a:ext cx="817979" cy="710821"/>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21600" y="21600"/>
                  <a:pt x="21600" y="21600"/>
                  <a:pt x="21600" y="21600"/>
                </a:cubicBezTo>
                <a:cubicBezTo>
                  <a:pt x="0" y="21600"/>
                  <a:pt x="0" y="21600"/>
                  <a:pt x="0" y="21600"/>
                </a:cubicBezTo>
                <a:lnTo>
                  <a:pt x="10818" y="0"/>
                </a:lnTo>
                <a:close/>
                <a:moveTo>
                  <a:pt x="10818" y="1824"/>
                </a:moveTo>
                <a:cubicBezTo>
                  <a:pt x="1370" y="20688"/>
                  <a:pt x="1370" y="20688"/>
                  <a:pt x="1370" y="20688"/>
                </a:cubicBezTo>
                <a:cubicBezTo>
                  <a:pt x="20230" y="20688"/>
                  <a:pt x="20230" y="20688"/>
                  <a:pt x="20230" y="20688"/>
                </a:cubicBezTo>
                <a:lnTo>
                  <a:pt x="10818" y="1824"/>
                </a:lnTo>
                <a:close/>
                <a:moveTo>
                  <a:pt x="10818" y="16583"/>
                </a:moveTo>
                <a:cubicBezTo>
                  <a:pt x="10962" y="16583"/>
                  <a:pt x="11107" y="16625"/>
                  <a:pt x="11215" y="16749"/>
                </a:cubicBezTo>
                <a:cubicBezTo>
                  <a:pt x="11359" y="16874"/>
                  <a:pt x="11431" y="17040"/>
                  <a:pt x="11431" y="17205"/>
                </a:cubicBezTo>
                <a:cubicBezTo>
                  <a:pt x="11431" y="17413"/>
                  <a:pt x="11359" y="17620"/>
                  <a:pt x="11215" y="17744"/>
                </a:cubicBezTo>
                <a:cubicBezTo>
                  <a:pt x="11107" y="17869"/>
                  <a:pt x="10962" y="17910"/>
                  <a:pt x="10818" y="17910"/>
                </a:cubicBezTo>
                <a:cubicBezTo>
                  <a:pt x="10638" y="17910"/>
                  <a:pt x="10493" y="17869"/>
                  <a:pt x="10385" y="17744"/>
                </a:cubicBezTo>
                <a:cubicBezTo>
                  <a:pt x="10241" y="17620"/>
                  <a:pt x="10205" y="17413"/>
                  <a:pt x="10205" y="17205"/>
                </a:cubicBezTo>
                <a:cubicBezTo>
                  <a:pt x="10205" y="17040"/>
                  <a:pt x="10241" y="16874"/>
                  <a:pt x="10385" y="16749"/>
                </a:cubicBezTo>
                <a:cubicBezTo>
                  <a:pt x="10493" y="16625"/>
                  <a:pt x="10638" y="16583"/>
                  <a:pt x="10818" y="16583"/>
                </a:cubicBezTo>
                <a:close/>
                <a:moveTo>
                  <a:pt x="10385" y="8748"/>
                </a:moveTo>
                <a:cubicBezTo>
                  <a:pt x="10385" y="15174"/>
                  <a:pt x="10385" y="15174"/>
                  <a:pt x="10385" y="15174"/>
                </a:cubicBezTo>
                <a:cubicBezTo>
                  <a:pt x="11215" y="15174"/>
                  <a:pt x="11215" y="15174"/>
                  <a:pt x="11215" y="15174"/>
                </a:cubicBezTo>
                <a:cubicBezTo>
                  <a:pt x="11215" y="8748"/>
                  <a:pt x="11215" y="8748"/>
                  <a:pt x="11215" y="8748"/>
                </a:cubicBezTo>
                <a:lnTo>
                  <a:pt x="10385" y="874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6" name="Shape 3862">
            <a:extLst>
              <a:ext uri="{FF2B5EF4-FFF2-40B4-BE49-F238E27FC236}">
                <a16:creationId xmlns:a16="http://schemas.microsoft.com/office/drawing/2014/main" id="{3416A679-AEA5-4FA7-817A-685E4FFD39B5}"/>
              </a:ext>
            </a:extLst>
          </p:cNvPr>
          <p:cNvSpPr/>
          <p:nvPr/>
        </p:nvSpPr>
        <p:spPr>
          <a:xfrm>
            <a:off x="4912275" y="10990087"/>
            <a:ext cx="796548" cy="817979"/>
          </a:xfrm>
          <a:custGeom>
            <a:avLst/>
            <a:gdLst/>
            <a:ahLst/>
            <a:cxnLst>
              <a:cxn ang="0">
                <a:pos x="wd2" y="hd2"/>
              </a:cxn>
              <a:cxn ang="5400000">
                <a:pos x="wd2" y="hd2"/>
              </a:cxn>
              <a:cxn ang="10800000">
                <a:pos x="wd2" y="hd2"/>
              </a:cxn>
              <a:cxn ang="16200000">
                <a:pos x="wd2" y="hd2"/>
              </a:cxn>
            </a:cxnLst>
            <a:rect l="0" t="0" r="r" b="b"/>
            <a:pathLst>
              <a:path w="21600" h="21600" extrusionOk="0">
                <a:moveTo>
                  <a:pt x="21600" y="17165"/>
                </a:moveTo>
                <a:cubicBezTo>
                  <a:pt x="20896" y="17561"/>
                  <a:pt x="20896" y="17561"/>
                  <a:pt x="20896" y="17561"/>
                </a:cubicBezTo>
                <a:cubicBezTo>
                  <a:pt x="19822" y="15434"/>
                  <a:pt x="19822" y="15434"/>
                  <a:pt x="19822" y="15434"/>
                </a:cubicBezTo>
                <a:cubicBezTo>
                  <a:pt x="19488" y="16335"/>
                  <a:pt x="19044" y="17165"/>
                  <a:pt x="18488" y="17922"/>
                </a:cubicBezTo>
                <a:cubicBezTo>
                  <a:pt x="17895" y="18679"/>
                  <a:pt x="17191" y="19328"/>
                  <a:pt x="16413" y="19869"/>
                </a:cubicBezTo>
                <a:cubicBezTo>
                  <a:pt x="15635" y="20410"/>
                  <a:pt x="14783" y="20843"/>
                  <a:pt x="13857" y="21131"/>
                </a:cubicBezTo>
                <a:cubicBezTo>
                  <a:pt x="12930" y="21456"/>
                  <a:pt x="11930" y="21600"/>
                  <a:pt x="10893" y="21600"/>
                </a:cubicBezTo>
                <a:cubicBezTo>
                  <a:pt x="9855" y="21600"/>
                  <a:pt x="8818" y="21420"/>
                  <a:pt x="7892" y="21131"/>
                </a:cubicBezTo>
                <a:cubicBezTo>
                  <a:pt x="6928" y="20807"/>
                  <a:pt x="6076" y="20374"/>
                  <a:pt x="5261" y="19797"/>
                </a:cubicBezTo>
                <a:cubicBezTo>
                  <a:pt x="4483" y="19256"/>
                  <a:pt x="3816" y="18571"/>
                  <a:pt x="3223" y="17778"/>
                </a:cubicBezTo>
                <a:cubicBezTo>
                  <a:pt x="2668" y="17020"/>
                  <a:pt x="2186" y="16155"/>
                  <a:pt x="1890" y="15217"/>
                </a:cubicBezTo>
                <a:cubicBezTo>
                  <a:pt x="741" y="17561"/>
                  <a:pt x="741" y="17561"/>
                  <a:pt x="741" y="17561"/>
                </a:cubicBezTo>
                <a:cubicBezTo>
                  <a:pt x="0" y="17165"/>
                  <a:pt x="0" y="17165"/>
                  <a:pt x="0" y="17165"/>
                </a:cubicBezTo>
                <a:cubicBezTo>
                  <a:pt x="1630" y="13883"/>
                  <a:pt x="1630" y="13883"/>
                  <a:pt x="1630" y="13883"/>
                </a:cubicBezTo>
                <a:cubicBezTo>
                  <a:pt x="5298" y="15362"/>
                  <a:pt x="5298" y="15362"/>
                  <a:pt x="5298" y="15362"/>
                </a:cubicBezTo>
                <a:cubicBezTo>
                  <a:pt x="4965" y="16047"/>
                  <a:pt x="4965" y="16047"/>
                  <a:pt x="4965" y="16047"/>
                </a:cubicBezTo>
                <a:cubicBezTo>
                  <a:pt x="2742" y="15217"/>
                  <a:pt x="2742" y="15217"/>
                  <a:pt x="2742" y="15217"/>
                </a:cubicBezTo>
                <a:cubicBezTo>
                  <a:pt x="3038" y="15975"/>
                  <a:pt x="3446" y="16696"/>
                  <a:pt x="3927" y="17381"/>
                </a:cubicBezTo>
                <a:cubicBezTo>
                  <a:pt x="4446" y="18030"/>
                  <a:pt x="5002" y="18607"/>
                  <a:pt x="5706" y="19112"/>
                </a:cubicBezTo>
                <a:cubicBezTo>
                  <a:pt x="6373" y="19617"/>
                  <a:pt x="7114" y="20013"/>
                  <a:pt x="7929" y="20302"/>
                </a:cubicBezTo>
                <a:cubicBezTo>
                  <a:pt x="8744" y="20590"/>
                  <a:pt x="9596" y="20771"/>
                  <a:pt x="10485" y="20807"/>
                </a:cubicBezTo>
                <a:cubicBezTo>
                  <a:pt x="10485" y="6383"/>
                  <a:pt x="10485" y="6383"/>
                  <a:pt x="10485" y="6383"/>
                </a:cubicBezTo>
                <a:cubicBezTo>
                  <a:pt x="10078" y="6311"/>
                  <a:pt x="9707" y="6202"/>
                  <a:pt x="9374" y="5986"/>
                </a:cubicBezTo>
                <a:cubicBezTo>
                  <a:pt x="9003" y="5806"/>
                  <a:pt x="8707" y="5589"/>
                  <a:pt x="8447" y="5301"/>
                </a:cubicBezTo>
                <a:cubicBezTo>
                  <a:pt x="8188" y="5012"/>
                  <a:pt x="7966" y="4688"/>
                  <a:pt x="7855" y="4327"/>
                </a:cubicBezTo>
                <a:cubicBezTo>
                  <a:pt x="7706" y="3967"/>
                  <a:pt x="7632" y="3606"/>
                  <a:pt x="7632" y="3173"/>
                </a:cubicBezTo>
                <a:cubicBezTo>
                  <a:pt x="7632" y="2741"/>
                  <a:pt x="7706" y="2344"/>
                  <a:pt x="7855" y="1947"/>
                </a:cubicBezTo>
                <a:cubicBezTo>
                  <a:pt x="8040" y="1551"/>
                  <a:pt x="8262" y="1226"/>
                  <a:pt x="8596" y="938"/>
                </a:cubicBezTo>
                <a:cubicBezTo>
                  <a:pt x="8892" y="613"/>
                  <a:pt x="9225" y="397"/>
                  <a:pt x="9633" y="216"/>
                </a:cubicBezTo>
                <a:cubicBezTo>
                  <a:pt x="10040" y="72"/>
                  <a:pt x="10448" y="0"/>
                  <a:pt x="10893" y="0"/>
                </a:cubicBezTo>
                <a:cubicBezTo>
                  <a:pt x="11337" y="0"/>
                  <a:pt x="11782" y="72"/>
                  <a:pt x="12189" y="216"/>
                </a:cubicBezTo>
                <a:cubicBezTo>
                  <a:pt x="12597" y="397"/>
                  <a:pt x="12930" y="613"/>
                  <a:pt x="13227" y="938"/>
                </a:cubicBezTo>
                <a:cubicBezTo>
                  <a:pt x="13523" y="1226"/>
                  <a:pt x="13745" y="1551"/>
                  <a:pt x="13931" y="1947"/>
                </a:cubicBezTo>
                <a:cubicBezTo>
                  <a:pt x="14079" y="2344"/>
                  <a:pt x="14190" y="2741"/>
                  <a:pt x="14190" y="3173"/>
                </a:cubicBezTo>
                <a:cubicBezTo>
                  <a:pt x="14190" y="3606"/>
                  <a:pt x="14116" y="3967"/>
                  <a:pt x="13968" y="4327"/>
                </a:cubicBezTo>
                <a:cubicBezTo>
                  <a:pt x="13820" y="4688"/>
                  <a:pt x="13634" y="5012"/>
                  <a:pt x="13375" y="5301"/>
                </a:cubicBezTo>
                <a:cubicBezTo>
                  <a:pt x="13116" y="5589"/>
                  <a:pt x="12782" y="5806"/>
                  <a:pt x="12449" y="5986"/>
                </a:cubicBezTo>
                <a:cubicBezTo>
                  <a:pt x="12078" y="6202"/>
                  <a:pt x="11708" y="6311"/>
                  <a:pt x="11300" y="6383"/>
                </a:cubicBezTo>
                <a:cubicBezTo>
                  <a:pt x="11300" y="20807"/>
                  <a:pt x="11300" y="20807"/>
                  <a:pt x="11300" y="20807"/>
                </a:cubicBezTo>
                <a:cubicBezTo>
                  <a:pt x="12189" y="20771"/>
                  <a:pt x="13042" y="20590"/>
                  <a:pt x="13857" y="20266"/>
                </a:cubicBezTo>
                <a:cubicBezTo>
                  <a:pt x="14672" y="19977"/>
                  <a:pt x="15450" y="19545"/>
                  <a:pt x="16117" y="19040"/>
                </a:cubicBezTo>
                <a:cubicBezTo>
                  <a:pt x="16784" y="18571"/>
                  <a:pt x="17376" y="17958"/>
                  <a:pt x="17858" y="17309"/>
                </a:cubicBezTo>
                <a:cubicBezTo>
                  <a:pt x="18377" y="16624"/>
                  <a:pt x="18784" y="15903"/>
                  <a:pt x="19044" y="15109"/>
                </a:cubicBezTo>
                <a:cubicBezTo>
                  <a:pt x="16635" y="16047"/>
                  <a:pt x="16635" y="16047"/>
                  <a:pt x="16635" y="16047"/>
                </a:cubicBezTo>
                <a:cubicBezTo>
                  <a:pt x="16302" y="15362"/>
                  <a:pt x="16302" y="15362"/>
                  <a:pt x="16302" y="15362"/>
                </a:cubicBezTo>
                <a:cubicBezTo>
                  <a:pt x="19970" y="13883"/>
                  <a:pt x="19970" y="13883"/>
                  <a:pt x="19970" y="13883"/>
                </a:cubicBezTo>
                <a:lnTo>
                  <a:pt x="21600" y="17165"/>
                </a:lnTo>
                <a:close/>
                <a:moveTo>
                  <a:pt x="8447" y="3173"/>
                </a:moveTo>
                <a:cubicBezTo>
                  <a:pt x="8447" y="3534"/>
                  <a:pt x="8521" y="3858"/>
                  <a:pt x="8633" y="4111"/>
                </a:cubicBezTo>
                <a:cubicBezTo>
                  <a:pt x="8781" y="4399"/>
                  <a:pt x="8929" y="4652"/>
                  <a:pt x="9151" y="4868"/>
                </a:cubicBezTo>
                <a:cubicBezTo>
                  <a:pt x="9374" y="5084"/>
                  <a:pt x="9633" y="5265"/>
                  <a:pt x="9929" y="5409"/>
                </a:cubicBezTo>
                <a:cubicBezTo>
                  <a:pt x="10226" y="5517"/>
                  <a:pt x="10559" y="5589"/>
                  <a:pt x="10893" y="5589"/>
                </a:cubicBezTo>
                <a:cubicBezTo>
                  <a:pt x="11226" y="5589"/>
                  <a:pt x="11522" y="5517"/>
                  <a:pt x="11856" y="5409"/>
                </a:cubicBezTo>
                <a:cubicBezTo>
                  <a:pt x="12152" y="5265"/>
                  <a:pt x="12412" y="5084"/>
                  <a:pt x="12634" y="4868"/>
                </a:cubicBezTo>
                <a:cubicBezTo>
                  <a:pt x="12856" y="4652"/>
                  <a:pt x="13042" y="4399"/>
                  <a:pt x="13153" y="4111"/>
                </a:cubicBezTo>
                <a:cubicBezTo>
                  <a:pt x="13301" y="3858"/>
                  <a:pt x="13375" y="3534"/>
                  <a:pt x="13375" y="3173"/>
                </a:cubicBezTo>
                <a:cubicBezTo>
                  <a:pt x="13375" y="2849"/>
                  <a:pt x="13301" y="2524"/>
                  <a:pt x="13153" y="2236"/>
                </a:cubicBezTo>
                <a:cubicBezTo>
                  <a:pt x="13042" y="1947"/>
                  <a:pt x="12856" y="1731"/>
                  <a:pt x="12634" y="1478"/>
                </a:cubicBezTo>
                <a:cubicBezTo>
                  <a:pt x="12412" y="1262"/>
                  <a:pt x="12152" y="1118"/>
                  <a:pt x="11856" y="974"/>
                </a:cubicBezTo>
                <a:cubicBezTo>
                  <a:pt x="11522" y="865"/>
                  <a:pt x="11226" y="793"/>
                  <a:pt x="10893" y="793"/>
                </a:cubicBezTo>
                <a:cubicBezTo>
                  <a:pt x="10559" y="793"/>
                  <a:pt x="10226" y="865"/>
                  <a:pt x="9929" y="974"/>
                </a:cubicBezTo>
                <a:cubicBezTo>
                  <a:pt x="9633" y="1118"/>
                  <a:pt x="9374" y="1262"/>
                  <a:pt x="9151" y="1478"/>
                </a:cubicBezTo>
                <a:cubicBezTo>
                  <a:pt x="8929" y="1731"/>
                  <a:pt x="8781" y="1947"/>
                  <a:pt x="8633" y="2236"/>
                </a:cubicBezTo>
                <a:cubicBezTo>
                  <a:pt x="8521" y="2524"/>
                  <a:pt x="8447" y="2849"/>
                  <a:pt x="8447" y="317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7" name="Shape 3863">
            <a:extLst>
              <a:ext uri="{FF2B5EF4-FFF2-40B4-BE49-F238E27FC236}">
                <a16:creationId xmlns:a16="http://schemas.microsoft.com/office/drawing/2014/main" id="{5F61F46C-1CDA-4552-8603-7CB7EEDFCA21}"/>
              </a:ext>
            </a:extLst>
          </p:cNvPr>
          <p:cNvSpPr/>
          <p:nvPr/>
        </p:nvSpPr>
        <p:spPr>
          <a:xfrm>
            <a:off x="6765707" y="11036267"/>
            <a:ext cx="817979" cy="728680"/>
          </a:xfrm>
          <a:custGeom>
            <a:avLst/>
            <a:gdLst/>
            <a:ahLst/>
            <a:cxnLst>
              <a:cxn ang="0">
                <a:pos x="wd2" y="hd2"/>
              </a:cxn>
              <a:cxn ang="5400000">
                <a:pos x="wd2" y="hd2"/>
              </a:cxn>
              <a:cxn ang="10800000">
                <a:pos x="wd2" y="hd2"/>
              </a:cxn>
              <a:cxn ang="16200000">
                <a:pos x="wd2" y="hd2"/>
              </a:cxn>
            </a:cxnLst>
            <a:rect l="0" t="0" r="r" b="b"/>
            <a:pathLst>
              <a:path w="21600" h="21600" extrusionOk="0">
                <a:moveTo>
                  <a:pt x="0" y="3706"/>
                </a:moveTo>
                <a:lnTo>
                  <a:pt x="21600" y="3706"/>
                </a:lnTo>
                <a:lnTo>
                  <a:pt x="21600" y="21600"/>
                </a:lnTo>
                <a:lnTo>
                  <a:pt x="0" y="21600"/>
                </a:lnTo>
                <a:lnTo>
                  <a:pt x="0" y="3706"/>
                </a:lnTo>
                <a:close/>
                <a:moveTo>
                  <a:pt x="20751" y="20753"/>
                </a:moveTo>
                <a:lnTo>
                  <a:pt x="20751" y="4553"/>
                </a:lnTo>
                <a:lnTo>
                  <a:pt x="755" y="4553"/>
                </a:lnTo>
                <a:lnTo>
                  <a:pt x="755" y="20753"/>
                </a:lnTo>
                <a:lnTo>
                  <a:pt x="20751" y="20753"/>
                </a:lnTo>
                <a:close/>
                <a:moveTo>
                  <a:pt x="1603" y="1800"/>
                </a:moveTo>
                <a:lnTo>
                  <a:pt x="1603" y="2753"/>
                </a:lnTo>
                <a:lnTo>
                  <a:pt x="19997" y="2753"/>
                </a:lnTo>
                <a:lnTo>
                  <a:pt x="19997" y="1800"/>
                </a:lnTo>
                <a:lnTo>
                  <a:pt x="1603" y="1800"/>
                </a:lnTo>
                <a:close/>
                <a:moveTo>
                  <a:pt x="3207" y="0"/>
                </a:moveTo>
                <a:lnTo>
                  <a:pt x="3207" y="953"/>
                </a:lnTo>
                <a:lnTo>
                  <a:pt x="18393" y="953"/>
                </a:lnTo>
                <a:lnTo>
                  <a:pt x="18393" y="0"/>
                </a:lnTo>
                <a:lnTo>
                  <a:pt x="3207"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8" name="Shape 3864">
            <a:extLst>
              <a:ext uri="{FF2B5EF4-FFF2-40B4-BE49-F238E27FC236}">
                <a16:creationId xmlns:a16="http://schemas.microsoft.com/office/drawing/2014/main" id="{2A5948F7-158D-4756-8789-DC8EE9E2108B}"/>
              </a:ext>
            </a:extLst>
          </p:cNvPr>
          <p:cNvSpPr/>
          <p:nvPr/>
        </p:nvSpPr>
        <p:spPr>
          <a:xfrm>
            <a:off x="8660217" y="11018662"/>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6889" y="0"/>
                </a:moveTo>
                <a:cubicBezTo>
                  <a:pt x="6889" y="1206"/>
                  <a:pt x="6889" y="1206"/>
                  <a:pt x="6889" y="1206"/>
                </a:cubicBezTo>
                <a:cubicBezTo>
                  <a:pt x="1245" y="6889"/>
                  <a:pt x="1245" y="6889"/>
                  <a:pt x="1245" y="6889"/>
                </a:cubicBezTo>
                <a:cubicBezTo>
                  <a:pt x="0" y="6889"/>
                  <a:pt x="0" y="6889"/>
                  <a:pt x="0" y="6889"/>
                </a:cubicBezTo>
                <a:cubicBezTo>
                  <a:pt x="0" y="4320"/>
                  <a:pt x="0" y="4320"/>
                  <a:pt x="0" y="4320"/>
                </a:cubicBezTo>
                <a:cubicBezTo>
                  <a:pt x="0" y="3697"/>
                  <a:pt x="117" y="3114"/>
                  <a:pt x="350" y="2608"/>
                </a:cubicBezTo>
                <a:cubicBezTo>
                  <a:pt x="545" y="2102"/>
                  <a:pt x="856" y="1635"/>
                  <a:pt x="1284" y="1245"/>
                </a:cubicBezTo>
                <a:cubicBezTo>
                  <a:pt x="1635" y="856"/>
                  <a:pt x="2102" y="545"/>
                  <a:pt x="2608" y="311"/>
                </a:cubicBezTo>
                <a:cubicBezTo>
                  <a:pt x="3152" y="117"/>
                  <a:pt x="3697" y="0"/>
                  <a:pt x="4320" y="0"/>
                </a:cubicBezTo>
                <a:lnTo>
                  <a:pt x="6889" y="0"/>
                </a:lnTo>
                <a:close/>
                <a:moveTo>
                  <a:pt x="6032" y="856"/>
                </a:moveTo>
                <a:cubicBezTo>
                  <a:pt x="4320" y="856"/>
                  <a:pt x="4320" y="856"/>
                  <a:pt x="4320" y="856"/>
                </a:cubicBezTo>
                <a:cubicBezTo>
                  <a:pt x="3853" y="856"/>
                  <a:pt x="3386" y="934"/>
                  <a:pt x="2958" y="1129"/>
                </a:cubicBezTo>
                <a:cubicBezTo>
                  <a:pt x="2569" y="1323"/>
                  <a:pt x="2179" y="1557"/>
                  <a:pt x="1907" y="1868"/>
                </a:cubicBezTo>
                <a:cubicBezTo>
                  <a:pt x="1596" y="2179"/>
                  <a:pt x="1323" y="2530"/>
                  <a:pt x="1168" y="2958"/>
                </a:cubicBezTo>
                <a:cubicBezTo>
                  <a:pt x="973" y="3386"/>
                  <a:pt x="856" y="3814"/>
                  <a:pt x="856" y="4320"/>
                </a:cubicBezTo>
                <a:cubicBezTo>
                  <a:pt x="856" y="6032"/>
                  <a:pt x="856" y="6032"/>
                  <a:pt x="856" y="6032"/>
                </a:cubicBezTo>
                <a:lnTo>
                  <a:pt x="6032" y="856"/>
                </a:lnTo>
                <a:close/>
                <a:moveTo>
                  <a:pt x="10819" y="2569"/>
                </a:moveTo>
                <a:cubicBezTo>
                  <a:pt x="12143" y="2569"/>
                  <a:pt x="13349" y="2841"/>
                  <a:pt x="14517" y="3308"/>
                </a:cubicBezTo>
                <a:cubicBezTo>
                  <a:pt x="15645" y="3814"/>
                  <a:pt x="16657" y="4476"/>
                  <a:pt x="17552" y="5371"/>
                </a:cubicBezTo>
                <a:cubicBezTo>
                  <a:pt x="18409" y="6227"/>
                  <a:pt x="19070" y="7200"/>
                  <a:pt x="19576" y="8368"/>
                </a:cubicBezTo>
                <a:cubicBezTo>
                  <a:pt x="20082" y="9535"/>
                  <a:pt x="20316" y="10781"/>
                  <a:pt x="20316" y="12104"/>
                </a:cubicBezTo>
                <a:cubicBezTo>
                  <a:pt x="20316" y="12688"/>
                  <a:pt x="20277" y="13271"/>
                  <a:pt x="20160" y="13816"/>
                </a:cubicBezTo>
                <a:cubicBezTo>
                  <a:pt x="20043" y="14400"/>
                  <a:pt x="19888" y="14945"/>
                  <a:pt x="19693" y="15451"/>
                </a:cubicBezTo>
                <a:cubicBezTo>
                  <a:pt x="19459" y="15996"/>
                  <a:pt x="19226" y="16502"/>
                  <a:pt x="18954" y="16969"/>
                </a:cubicBezTo>
                <a:cubicBezTo>
                  <a:pt x="18642" y="17436"/>
                  <a:pt x="18331" y="17903"/>
                  <a:pt x="18019" y="18292"/>
                </a:cubicBezTo>
                <a:cubicBezTo>
                  <a:pt x="20238" y="21016"/>
                  <a:pt x="20238" y="21016"/>
                  <a:pt x="20238" y="21016"/>
                </a:cubicBezTo>
                <a:cubicBezTo>
                  <a:pt x="19537" y="21600"/>
                  <a:pt x="19537" y="21600"/>
                  <a:pt x="19537" y="21600"/>
                </a:cubicBezTo>
                <a:cubicBezTo>
                  <a:pt x="17397" y="18954"/>
                  <a:pt x="17397" y="18954"/>
                  <a:pt x="17397" y="18954"/>
                </a:cubicBezTo>
                <a:cubicBezTo>
                  <a:pt x="16969" y="19343"/>
                  <a:pt x="16502" y="19732"/>
                  <a:pt x="15996" y="20043"/>
                </a:cubicBezTo>
                <a:cubicBezTo>
                  <a:pt x="15529" y="20355"/>
                  <a:pt x="14984" y="20627"/>
                  <a:pt x="14400" y="20861"/>
                </a:cubicBezTo>
                <a:cubicBezTo>
                  <a:pt x="13855" y="21094"/>
                  <a:pt x="13271" y="21289"/>
                  <a:pt x="12688" y="21405"/>
                </a:cubicBezTo>
                <a:cubicBezTo>
                  <a:pt x="12065" y="21522"/>
                  <a:pt x="11442" y="21600"/>
                  <a:pt x="10819" y="21600"/>
                </a:cubicBezTo>
                <a:cubicBezTo>
                  <a:pt x="10158" y="21600"/>
                  <a:pt x="9535" y="21522"/>
                  <a:pt x="8912" y="21405"/>
                </a:cubicBezTo>
                <a:cubicBezTo>
                  <a:pt x="8329" y="21289"/>
                  <a:pt x="7745" y="21094"/>
                  <a:pt x="7200" y="20861"/>
                </a:cubicBezTo>
                <a:cubicBezTo>
                  <a:pt x="6616" y="20627"/>
                  <a:pt x="6110" y="20355"/>
                  <a:pt x="5604" y="20043"/>
                </a:cubicBezTo>
                <a:cubicBezTo>
                  <a:pt x="5137" y="19732"/>
                  <a:pt x="4670" y="19343"/>
                  <a:pt x="4203" y="18954"/>
                </a:cubicBezTo>
                <a:cubicBezTo>
                  <a:pt x="2024" y="21600"/>
                  <a:pt x="2024" y="21600"/>
                  <a:pt x="2024" y="21600"/>
                </a:cubicBezTo>
                <a:cubicBezTo>
                  <a:pt x="1362" y="21016"/>
                  <a:pt x="1362" y="21016"/>
                  <a:pt x="1362" y="21016"/>
                </a:cubicBezTo>
                <a:cubicBezTo>
                  <a:pt x="3619" y="18331"/>
                  <a:pt x="3619" y="18331"/>
                  <a:pt x="3619" y="18331"/>
                </a:cubicBezTo>
                <a:cubicBezTo>
                  <a:pt x="3230" y="17903"/>
                  <a:pt x="2919" y="17436"/>
                  <a:pt x="2608" y="16969"/>
                </a:cubicBezTo>
                <a:cubicBezTo>
                  <a:pt x="2335" y="16502"/>
                  <a:pt x="2102" y="15996"/>
                  <a:pt x="1907" y="15451"/>
                </a:cubicBezTo>
                <a:cubicBezTo>
                  <a:pt x="1712" y="14945"/>
                  <a:pt x="1557" y="14400"/>
                  <a:pt x="1440" y="13816"/>
                </a:cubicBezTo>
                <a:cubicBezTo>
                  <a:pt x="1323" y="13271"/>
                  <a:pt x="1284" y="12688"/>
                  <a:pt x="1284" y="12104"/>
                </a:cubicBezTo>
                <a:cubicBezTo>
                  <a:pt x="1284" y="10781"/>
                  <a:pt x="1518" y="9535"/>
                  <a:pt x="2024" y="8368"/>
                </a:cubicBezTo>
                <a:cubicBezTo>
                  <a:pt x="2530" y="7200"/>
                  <a:pt x="3230" y="6227"/>
                  <a:pt x="4048" y="5371"/>
                </a:cubicBezTo>
                <a:cubicBezTo>
                  <a:pt x="4943" y="4476"/>
                  <a:pt x="5955" y="3814"/>
                  <a:pt x="7122" y="3308"/>
                </a:cubicBezTo>
                <a:cubicBezTo>
                  <a:pt x="8251" y="2841"/>
                  <a:pt x="9496" y="2569"/>
                  <a:pt x="10819" y="2569"/>
                </a:cubicBezTo>
                <a:close/>
                <a:moveTo>
                  <a:pt x="10819" y="20705"/>
                </a:moveTo>
                <a:cubicBezTo>
                  <a:pt x="11987" y="20705"/>
                  <a:pt x="13116" y="20510"/>
                  <a:pt x="14166" y="20043"/>
                </a:cubicBezTo>
                <a:cubicBezTo>
                  <a:pt x="15217" y="19576"/>
                  <a:pt x="16112" y="18954"/>
                  <a:pt x="16891" y="18175"/>
                </a:cubicBezTo>
                <a:cubicBezTo>
                  <a:pt x="17708" y="17397"/>
                  <a:pt x="18331" y="16502"/>
                  <a:pt x="18759" y="15451"/>
                </a:cubicBezTo>
                <a:cubicBezTo>
                  <a:pt x="19187" y="14400"/>
                  <a:pt x="19421" y="13310"/>
                  <a:pt x="19421" y="12104"/>
                </a:cubicBezTo>
                <a:cubicBezTo>
                  <a:pt x="19421" y="10897"/>
                  <a:pt x="19187" y="9769"/>
                  <a:pt x="18759" y="8718"/>
                </a:cubicBezTo>
                <a:cubicBezTo>
                  <a:pt x="18331" y="7667"/>
                  <a:pt x="17708" y="6772"/>
                  <a:pt x="16891" y="5994"/>
                </a:cubicBezTo>
                <a:cubicBezTo>
                  <a:pt x="16112" y="5215"/>
                  <a:pt x="15217" y="4592"/>
                  <a:pt x="14166" y="4125"/>
                </a:cubicBezTo>
                <a:cubicBezTo>
                  <a:pt x="13116" y="3658"/>
                  <a:pt x="11987" y="3425"/>
                  <a:pt x="10819" y="3425"/>
                </a:cubicBezTo>
                <a:cubicBezTo>
                  <a:pt x="9613" y="3425"/>
                  <a:pt x="8484" y="3658"/>
                  <a:pt x="7434" y="4125"/>
                </a:cubicBezTo>
                <a:cubicBezTo>
                  <a:pt x="6383" y="4592"/>
                  <a:pt x="5449" y="5215"/>
                  <a:pt x="4670" y="5994"/>
                </a:cubicBezTo>
                <a:cubicBezTo>
                  <a:pt x="3892" y="6772"/>
                  <a:pt x="3269" y="7667"/>
                  <a:pt x="2841" y="8718"/>
                </a:cubicBezTo>
                <a:cubicBezTo>
                  <a:pt x="2374" y="9769"/>
                  <a:pt x="2141" y="10897"/>
                  <a:pt x="2141" y="12104"/>
                </a:cubicBezTo>
                <a:cubicBezTo>
                  <a:pt x="2141" y="13310"/>
                  <a:pt x="2374" y="14400"/>
                  <a:pt x="2841" y="15451"/>
                </a:cubicBezTo>
                <a:cubicBezTo>
                  <a:pt x="3269" y="16502"/>
                  <a:pt x="3892" y="17397"/>
                  <a:pt x="4670" y="18175"/>
                </a:cubicBezTo>
                <a:cubicBezTo>
                  <a:pt x="5449" y="18954"/>
                  <a:pt x="6383" y="19576"/>
                  <a:pt x="7434" y="20043"/>
                </a:cubicBezTo>
                <a:cubicBezTo>
                  <a:pt x="8484" y="20510"/>
                  <a:pt x="9613" y="20705"/>
                  <a:pt x="10819" y="20705"/>
                </a:cubicBezTo>
                <a:close/>
                <a:moveTo>
                  <a:pt x="10352" y="5176"/>
                </a:moveTo>
                <a:cubicBezTo>
                  <a:pt x="11248" y="5176"/>
                  <a:pt x="11248" y="5176"/>
                  <a:pt x="11248" y="5176"/>
                </a:cubicBezTo>
                <a:cubicBezTo>
                  <a:pt x="11248" y="12960"/>
                  <a:pt x="11248" y="12960"/>
                  <a:pt x="11248" y="12960"/>
                </a:cubicBezTo>
                <a:cubicBezTo>
                  <a:pt x="5604" y="12960"/>
                  <a:pt x="5604" y="12960"/>
                  <a:pt x="5604" y="12960"/>
                </a:cubicBezTo>
                <a:cubicBezTo>
                  <a:pt x="5604" y="12104"/>
                  <a:pt x="5604" y="12104"/>
                  <a:pt x="5604" y="12104"/>
                </a:cubicBezTo>
                <a:cubicBezTo>
                  <a:pt x="10352" y="12104"/>
                  <a:pt x="10352" y="12104"/>
                  <a:pt x="10352" y="12104"/>
                </a:cubicBezTo>
                <a:lnTo>
                  <a:pt x="10352" y="5176"/>
                </a:lnTo>
                <a:close/>
                <a:moveTo>
                  <a:pt x="17280" y="0"/>
                </a:moveTo>
                <a:cubicBezTo>
                  <a:pt x="17903" y="0"/>
                  <a:pt x="18448" y="117"/>
                  <a:pt x="18992" y="311"/>
                </a:cubicBezTo>
                <a:cubicBezTo>
                  <a:pt x="19498" y="545"/>
                  <a:pt x="19965" y="856"/>
                  <a:pt x="20316" y="1245"/>
                </a:cubicBezTo>
                <a:cubicBezTo>
                  <a:pt x="20744" y="1635"/>
                  <a:pt x="21055" y="2102"/>
                  <a:pt x="21289" y="2608"/>
                </a:cubicBezTo>
                <a:cubicBezTo>
                  <a:pt x="21483" y="3114"/>
                  <a:pt x="21600" y="3697"/>
                  <a:pt x="21600" y="4320"/>
                </a:cubicBezTo>
                <a:cubicBezTo>
                  <a:pt x="21600" y="6889"/>
                  <a:pt x="21600" y="6889"/>
                  <a:pt x="21600" y="6889"/>
                </a:cubicBezTo>
                <a:cubicBezTo>
                  <a:pt x="20394" y="6889"/>
                  <a:pt x="20394" y="6889"/>
                  <a:pt x="20394" y="6889"/>
                </a:cubicBezTo>
                <a:cubicBezTo>
                  <a:pt x="14711" y="1206"/>
                  <a:pt x="14711" y="1206"/>
                  <a:pt x="14711" y="1206"/>
                </a:cubicBezTo>
                <a:cubicBezTo>
                  <a:pt x="14711" y="0"/>
                  <a:pt x="14711" y="0"/>
                  <a:pt x="14711" y="0"/>
                </a:cubicBezTo>
                <a:lnTo>
                  <a:pt x="17280" y="0"/>
                </a:lnTo>
                <a:close/>
                <a:moveTo>
                  <a:pt x="20744" y="6032"/>
                </a:moveTo>
                <a:cubicBezTo>
                  <a:pt x="20744" y="4320"/>
                  <a:pt x="20744" y="4320"/>
                  <a:pt x="20744" y="4320"/>
                </a:cubicBezTo>
                <a:cubicBezTo>
                  <a:pt x="20744" y="3814"/>
                  <a:pt x="20627" y="3386"/>
                  <a:pt x="20471" y="2958"/>
                </a:cubicBezTo>
                <a:cubicBezTo>
                  <a:pt x="20277" y="2530"/>
                  <a:pt x="20043" y="2179"/>
                  <a:pt x="19732" y="1868"/>
                </a:cubicBezTo>
                <a:cubicBezTo>
                  <a:pt x="19421" y="1557"/>
                  <a:pt x="19070" y="1323"/>
                  <a:pt x="18642" y="1129"/>
                </a:cubicBezTo>
                <a:cubicBezTo>
                  <a:pt x="18214" y="934"/>
                  <a:pt x="17747" y="856"/>
                  <a:pt x="17280" y="856"/>
                </a:cubicBezTo>
                <a:cubicBezTo>
                  <a:pt x="15568" y="856"/>
                  <a:pt x="15568" y="856"/>
                  <a:pt x="15568" y="856"/>
                </a:cubicBezTo>
                <a:lnTo>
                  <a:pt x="20744" y="603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9" name="Shape 3865">
            <a:extLst>
              <a:ext uri="{FF2B5EF4-FFF2-40B4-BE49-F238E27FC236}">
                <a16:creationId xmlns:a16="http://schemas.microsoft.com/office/drawing/2014/main" id="{5992313A-E9D2-41CA-A13A-C6F4FBDA2456}"/>
              </a:ext>
            </a:extLst>
          </p:cNvPr>
          <p:cNvSpPr/>
          <p:nvPr/>
        </p:nvSpPr>
        <p:spPr>
          <a:xfrm>
            <a:off x="10729756" y="11227877"/>
            <a:ext cx="346484" cy="342909"/>
          </a:xfrm>
          <a:custGeom>
            <a:avLst/>
            <a:gdLst/>
            <a:ahLst/>
            <a:cxnLst>
              <a:cxn ang="0">
                <a:pos x="wd2" y="hd2"/>
              </a:cxn>
              <a:cxn ang="5400000">
                <a:pos x="wd2" y="hd2"/>
              </a:cxn>
              <a:cxn ang="10800000">
                <a:pos x="wd2" y="hd2"/>
              </a:cxn>
              <a:cxn ang="16200000">
                <a:pos x="wd2" y="hd2"/>
              </a:cxn>
            </a:cxnLst>
            <a:rect l="0" t="0" r="r" b="b"/>
            <a:pathLst>
              <a:path w="21600" h="21600" extrusionOk="0">
                <a:moveTo>
                  <a:pt x="10911" y="9675"/>
                </a:moveTo>
                <a:lnTo>
                  <a:pt x="20041" y="0"/>
                </a:lnTo>
                <a:lnTo>
                  <a:pt x="21600" y="1575"/>
                </a:lnTo>
                <a:lnTo>
                  <a:pt x="12025" y="10800"/>
                </a:lnTo>
                <a:lnTo>
                  <a:pt x="21377" y="20250"/>
                </a:lnTo>
                <a:lnTo>
                  <a:pt x="20041" y="21600"/>
                </a:lnTo>
                <a:lnTo>
                  <a:pt x="10911" y="12150"/>
                </a:lnTo>
                <a:lnTo>
                  <a:pt x="1559" y="21600"/>
                </a:lnTo>
                <a:lnTo>
                  <a:pt x="223" y="20250"/>
                </a:lnTo>
                <a:lnTo>
                  <a:pt x="9353" y="10800"/>
                </a:lnTo>
                <a:lnTo>
                  <a:pt x="0" y="1575"/>
                </a:lnTo>
                <a:lnTo>
                  <a:pt x="1559" y="0"/>
                </a:lnTo>
                <a:lnTo>
                  <a:pt x="10911" y="967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0" name="Shape 3866">
            <a:extLst>
              <a:ext uri="{FF2B5EF4-FFF2-40B4-BE49-F238E27FC236}">
                <a16:creationId xmlns:a16="http://schemas.microsoft.com/office/drawing/2014/main" id="{30C7CE55-4E16-470E-BE74-AEA23064EF1A}"/>
              </a:ext>
            </a:extLst>
          </p:cNvPr>
          <p:cNvSpPr/>
          <p:nvPr/>
        </p:nvSpPr>
        <p:spPr>
          <a:xfrm>
            <a:off x="12388517" y="11031162"/>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3152" y="3152"/>
                </a:moveTo>
                <a:cubicBezTo>
                  <a:pt x="4203" y="2102"/>
                  <a:pt x="5410" y="1323"/>
                  <a:pt x="6733" y="778"/>
                </a:cubicBezTo>
                <a:cubicBezTo>
                  <a:pt x="8056" y="272"/>
                  <a:pt x="9418" y="0"/>
                  <a:pt x="10819" y="0"/>
                </a:cubicBezTo>
                <a:cubicBezTo>
                  <a:pt x="12182" y="0"/>
                  <a:pt x="13544" y="272"/>
                  <a:pt x="14867" y="778"/>
                </a:cubicBezTo>
                <a:cubicBezTo>
                  <a:pt x="16229" y="1323"/>
                  <a:pt x="17397" y="2102"/>
                  <a:pt x="18448" y="3152"/>
                </a:cubicBezTo>
                <a:cubicBezTo>
                  <a:pt x="19498" y="4203"/>
                  <a:pt x="20277" y="5371"/>
                  <a:pt x="20822" y="6694"/>
                </a:cubicBezTo>
                <a:cubicBezTo>
                  <a:pt x="21328" y="8056"/>
                  <a:pt x="21600" y="9418"/>
                  <a:pt x="21600" y="10781"/>
                </a:cubicBezTo>
                <a:cubicBezTo>
                  <a:pt x="21600" y="12182"/>
                  <a:pt x="21328" y="13544"/>
                  <a:pt x="20822" y="14867"/>
                </a:cubicBezTo>
                <a:cubicBezTo>
                  <a:pt x="20277" y="16190"/>
                  <a:pt x="19498" y="17397"/>
                  <a:pt x="18448" y="18448"/>
                </a:cubicBezTo>
                <a:cubicBezTo>
                  <a:pt x="17397" y="19498"/>
                  <a:pt x="16229" y="20277"/>
                  <a:pt x="14867" y="20783"/>
                </a:cubicBezTo>
                <a:cubicBezTo>
                  <a:pt x="13544" y="21328"/>
                  <a:pt x="12182" y="21600"/>
                  <a:pt x="10819" y="21600"/>
                </a:cubicBezTo>
                <a:cubicBezTo>
                  <a:pt x="9418" y="21600"/>
                  <a:pt x="8056" y="21328"/>
                  <a:pt x="6733" y="20783"/>
                </a:cubicBezTo>
                <a:cubicBezTo>
                  <a:pt x="5410" y="20277"/>
                  <a:pt x="4203" y="19498"/>
                  <a:pt x="3152" y="18448"/>
                </a:cubicBezTo>
                <a:cubicBezTo>
                  <a:pt x="2102" y="17397"/>
                  <a:pt x="1323" y="16190"/>
                  <a:pt x="817" y="14867"/>
                </a:cubicBezTo>
                <a:cubicBezTo>
                  <a:pt x="272" y="13544"/>
                  <a:pt x="0" y="12182"/>
                  <a:pt x="0" y="10781"/>
                </a:cubicBezTo>
                <a:cubicBezTo>
                  <a:pt x="0" y="9418"/>
                  <a:pt x="272" y="8056"/>
                  <a:pt x="817" y="6694"/>
                </a:cubicBezTo>
                <a:cubicBezTo>
                  <a:pt x="1323" y="5371"/>
                  <a:pt x="2102" y="4203"/>
                  <a:pt x="3152" y="3152"/>
                </a:cubicBezTo>
                <a:close/>
                <a:moveTo>
                  <a:pt x="17864" y="17825"/>
                </a:moveTo>
                <a:cubicBezTo>
                  <a:pt x="18798" y="16852"/>
                  <a:pt x="19498" y="15762"/>
                  <a:pt x="20004" y="14556"/>
                </a:cubicBezTo>
                <a:cubicBezTo>
                  <a:pt x="20510" y="13310"/>
                  <a:pt x="20744" y="12065"/>
                  <a:pt x="20744" y="10781"/>
                </a:cubicBezTo>
                <a:cubicBezTo>
                  <a:pt x="20744" y="9496"/>
                  <a:pt x="20510" y="8251"/>
                  <a:pt x="20004" y="7044"/>
                </a:cubicBezTo>
                <a:cubicBezTo>
                  <a:pt x="19498" y="5838"/>
                  <a:pt x="18798" y="4709"/>
                  <a:pt x="17864" y="3736"/>
                </a:cubicBezTo>
                <a:cubicBezTo>
                  <a:pt x="16852" y="2802"/>
                  <a:pt x="15762" y="2102"/>
                  <a:pt x="14556" y="1596"/>
                </a:cubicBezTo>
                <a:cubicBezTo>
                  <a:pt x="13349" y="1090"/>
                  <a:pt x="12104" y="856"/>
                  <a:pt x="10819" y="856"/>
                </a:cubicBezTo>
                <a:cubicBezTo>
                  <a:pt x="9535" y="856"/>
                  <a:pt x="8290" y="1090"/>
                  <a:pt x="7044" y="1596"/>
                </a:cubicBezTo>
                <a:cubicBezTo>
                  <a:pt x="5838" y="2102"/>
                  <a:pt x="4748" y="2802"/>
                  <a:pt x="3775" y="3736"/>
                </a:cubicBezTo>
                <a:cubicBezTo>
                  <a:pt x="2802" y="4709"/>
                  <a:pt x="2102" y="5838"/>
                  <a:pt x="1596" y="7044"/>
                </a:cubicBezTo>
                <a:cubicBezTo>
                  <a:pt x="1129" y="8251"/>
                  <a:pt x="856" y="9496"/>
                  <a:pt x="856" y="10781"/>
                </a:cubicBezTo>
                <a:cubicBezTo>
                  <a:pt x="856" y="12065"/>
                  <a:pt x="1129" y="13310"/>
                  <a:pt x="1596" y="14556"/>
                </a:cubicBezTo>
                <a:cubicBezTo>
                  <a:pt x="2102" y="15762"/>
                  <a:pt x="2802" y="16852"/>
                  <a:pt x="3775" y="17825"/>
                </a:cubicBezTo>
                <a:cubicBezTo>
                  <a:pt x="4748" y="18798"/>
                  <a:pt x="5838" y="19498"/>
                  <a:pt x="7044" y="20004"/>
                </a:cubicBezTo>
                <a:cubicBezTo>
                  <a:pt x="8290" y="20471"/>
                  <a:pt x="9535" y="20705"/>
                  <a:pt x="10819" y="20705"/>
                </a:cubicBezTo>
                <a:cubicBezTo>
                  <a:pt x="12104" y="20705"/>
                  <a:pt x="13349" y="20471"/>
                  <a:pt x="14556" y="20004"/>
                </a:cubicBezTo>
                <a:cubicBezTo>
                  <a:pt x="15762" y="19498"/>
                  <a:pt x="16852" y="18798"/>
                  <a:pt x="17864" y="17825"/>
                </a:cubicBezTo>
                <a:close/>
                <a:moveTo>
                  <a:pt x="10819" y="10197"/>
                </a:moveTo>
                <a:cubicBezTo>
                  <a:pt x="15062" y="5877"/>
                  <a:pt x="15062" y="5877"/>
                  <a:pt x="15062" y="5877"/>
                </a:cubicBezTo>
                <a:cubicBezTo>
                  <a:pt x="15723" y="6538"/>
                  <a:pt x="15723" y="6538"/>
                  <a:pt x="15723" y="6538"/>
                </a:cubicBezTo>
                <a:cubicBezTo>
                  <a:pt x="11403" y="10781"/>
                  <a:pt x="11403" y="10781"/>
                  <a:pt x="11403" y="10781"/>
                </a:cubicBezTo>
                <a:cubicBezTo>
                  <a:pt x="15684" y="15062"/>
                  <a:pt x="15684" y="15062"/>
                  <a:pt x="15684" y="15062"/>
                </a:cubicBezTo>
                <a:cubicBezTo>
                  <a:pt x="15062" y="15645"/>
                  <a:pt x="15062" y="15645"/>
                  <a:pt x="15062" y="15645"/>
                </a:cubicBezTo>
                <a:cubicBezTo>
                  <a:pt x="10819" y="11403"/>
                  <a:pt x="10819" y="11403"/>
                  <a:pt x="10819" y="11403"/>
                </a:cubicBezTo>
                <a:cubicBezTo>
                  <a:pt x="6538" y="15645"/>
                  <a:pt x="6538" y="15645"/>
                  <a:pt x="6538" y="15645"/>
                </a:cubicBezTo>
                <a:cubicBezTo>
                  <a:pt x="5955" y="15062"/>
                  <a:pt x="5955" y="15062"/>
                  <a:pt x="5955" y="15062"/>
                </a:cubicBezTo>
                <a:cubicBezTo>
                  <a:pt x="10197" y="10781"/>
                  <a:pt x="10197" y="10781"/>
                  <a:pt x="10197" y="10781"/>
                </a:cubicBezTo>
                <a:cubicBezTo>
                  <a:pt x="5877" y="6538"/>
                  <a:pt x="5877" y="6538"/>
                  <a:pt x="5877" y="6538"/>
                </a:cubicBezTo>
                <a:cubicBezTo>
                  <a:pt x="6538" y="5877"/>
                  <a:pt x="6538" y="5877"/>
                  <a:pt x="6538" y="5877"/>
                </a:cubicBezTo>
                <a:lnTo>
                  <a:pt x="10819" y="1019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1" name="Shape 3867">
            <a:extLst>
              <a:ext uri="{FF2B5EF4-FFF2-40B4-BE49-F238E27FC236}">
                <a16:creationId xmlns:a16="http://schemas.microsoft.com/office/drawing/2014/main" id="{D40BEC6D-A471-41B8-B84D-5841DF308CFD}"/>
              </a:ext>
            </a:extLst>
          </p:cNvPr>
          <p:cNvSpPr/>
          <p:nvPr/>
        </p:nvSpPr>
        <p:spPr>
          <a:xfrm>
            <a:off x="14459838" y="11302634"/>
            <a:ext cx="342909" cy="192886"/>
          </a:xfrm>
          <a:custGeom>
            <a:avLst/>
            <a:gdLst/>
            <a:ahLst/>
            <a:cxnLst>
              <a:cxn ang="0">
                <a:pos x="wd2" y="hd2"/>
              </a:cxn>
              <a:cxn ang="5400000">
                <a:pos x="wd2" y="hd2"/>
              </a:cxn>
              <a:cxn ang="10800000">
                <a:pos x="wd2" y="hd2"/>
              </a:cxn>
              <a:cxn ang="16200000">
                <a:pos x="wd2" y="hd2"/>
              </a:cxn>
            </a:cxnLst>
            <a:rect l="0" t="0" r="r" b="b"/>
            <a:pathLst>
              <a:path w="21600" h="21600" extrusionOk="0">
                <a:moveTo>
                  <a:pt x="16200" y="9600"/>
                </a:moveTo>
                <a:lnTo>
                  <a:pt x="21600" y="19200"/>
                </a:lnTo>
                <a:lnTo>
                  <a:pt x="20250" y="21600"/>
                </a:lnTo>
                <a:lnTo>
                  <a:pt x="10800" y="4800"/>
                </a:lnTo>
                <a:lnTo>
                  <a:pt x="1350" y="21600"/>
                </a:lnTo>
                <a:lnTo>
                  <a:pt x="0" y="19200"/>
                </a:lnTo>
                <a:lnTo>
                  <a:pt x="10800" y="0"/>
                </a:lnTo>
                <a:lnTo>
                  <a:pt x="16200" y="960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2" name="Shape 3868">
            <a:extLst>
              <a:ext uri="{FF2B5EF4-FFF2-40B4-BE49-F238E27FC236}">
                <a16:creationId xmlns:a16="http://schemas.microsoft.com/office/drawing/2014/main" id="{F7B252C3-7D96-47AD-ACC3-40D933529956}"/>
              </a:ext>
            </a:extLst>
          </p:cNvPr>
          <p:cNvSpPr/>
          <p:nvPr/>
        </p:nvSpPr>
        <p:spPr>
          <a:xfrm>
            <a:off x="16116815" y="11020192"/>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10839" y="21600"/>
                </a:move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ubicBezTo>
                  <a:pt x="21600" y="12276"/>
                  <a:pt x="21328" y="13675"/>
                  <a:pt x="20745" y="14996"/>
                </a:cubicBezTo>
                <a:cubicBezTo>
                  <a:pt x="20163" y="16317"/>
                  <a:pt x="19386" y="17482"/>
                  <a:pt x="18414" y="18453"/>
                </a:cubicBezTo>
                <a:cubicBezTo>
                  <a:pt x="17482" y="19424"/>
                  <a:pt x="16355" y="20201"/>
                  <a:pt x="15035" y="20745"/>
                </a:cubicBezTo>
                <a:cubicBezTo>
                  <a:pt x="13714" y="21289"/>
                  <a:pt x="12315" y="21600"/>
                  <a:pt x="10839" y="21600"/>
                </a:cubicBezTo>
                <a:close/>
                <a:moveTo>
                  <a:pt x="10839" y="894"/>
                </a:move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lose/>
                <a:moveTo>
                  <a:pt x="13247" y="10062"/>
                </a:moveTo>
                <a:cubicBezTo>
                  <a:pt x="15695" y="12471"/>
                  <a:pt x="15695" y="12471"/>
                  <a:pt x="15695" y="12471"/>
                </a:cubicBezTo>
                <a:cubicBezTo>
                  <a:pt x="15073" y="13092"/>
                  <a:pt x="15073" y="13092"/>
                  <a:pt x="15073" y="13092"/>
                </a:cubicBezTo>
                <a:cubicBezTo>
                  <a:pt x="10839" y="8819"/>
                  <a:pt x="10839" y="8819"/>
                  <a:pt x="10839" y="8819"/>
                </a:cubicBezTo>
                <a:cubicBezTo>
                  <a:pt x="6527" y="13131"/>
                  <a:pt x="6527" y="13131"/>
                  <a:pt x="6527" y="13131"/>
                </a:cubicBezTo>
                <a:cubicBezTo>
                  <a:pt x="5905" y="12471"/>
                  <a:pt x="5905" y="12471"/>
                  <a:pt x="5905" y="12471"/>
                </a:cubicBezTo>
                <a:cubicBezTo>
                  <a:pt x="10839" y="7614"/>
                  <a:pt x="10839" y="7614"/>
                  <a:pt x="10839" y="7614"/>
                </a:cubicBezTo>
                <a:cubicBezTo>
                  <a:pt x="11422" y="8236"/>
                  <a:pt x="11422" y="8236"/>
                  <a:pt x="11422" y="8236"/>
                </a:cubicBezTo>
                <a:lnTo>
                  <a:pt x="13247" y="1006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3" name="Shape 3869">
            <a:extLst>
              <a:ext uri="{FF2B5EF4-FFF2-40B4-BE49-F238E27FC236}">
                <a16:creationId xmlns:a16="http://schemas.microsoft.com/office/drawing/2014/main" id="{6929BB4D-AE50-4C61-9B6B-F3E233F195A3}"/>
              </a:ext>
            </a:extLst>
          </p:cNvPr>
          <p:cNvSpPr/>
          <p:nvPr/>
        </p:nvSpPr>
        <p:spPr>
          <a:xfrm>
            <a:off x="18263147" y="11229775"/>
            <a:ext cx="192889" cy="339337"/>
          </a:xfrm>
          <a:custGeom>
            <a:avLst/>
            <a:gdLst/>
            <a:ahLst/>
            <a:cxnLst>
              <a:cxn ang="0">
                <a:pos x="wd2" y="hd2"/>
              </a:cxn>
              <a:cxn ang="5400000">
                <a:pos x="wd2" y="hd2"/>
              </a:cxn>
              <a:cxn ang="10800000">
                <a:pos x="wd2" y="hd2"/>
              </a:cxn>
              <a:cxn ang="16200000">
                <a:pos x="wd2" y="hd2"/>
              </a:cxn>
            </a:cxnLst>
            <a:rect l="0" t="0" r="r" b="b"/>
            <a:pathLst>
              <a:path w="21600" h="21600" extrusionOk="0">
                <a:moveTo>
                  <a:pt x="12000" y="16143"/>
                </a:moveTo>
                <a:lnTo>
                  <a:pt x="2400" y="21600"/>
                </a:lnTo>
                <a:lnTo>
                  <a:pt x="0" y="20236"/>
                </a:lnTo>
                <a:lnTo>
                  <a:pt x="16800" y="10686"/>
                </a:lnTo>
                <a:lnTo>
                  <a:pt x="0" y="1364"/>
                </a:lnTo>
                <a:lnTo>
                  <a:pt x="2400" y="0"/>
                </a:lnTo>
                <a:lnTo>
                  <a:pt x="21600" y="10686"/>
                </a:lnTo>
                <a:lnTo>
                  <a:pt x="12000" y="1614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4" name="Shape 3870">
            <a:extLst>
              <a:ext uri="{FF2B5EF4-FFF2-40B4-BE49-F238E27FC236}">
                <a16:creationId xmlns:a16="http://schemas.microsoft.com/office/drawing/2014/main" id="{10374603-ECE3-425F-BEE1-D9029DA8F127}"/>
              </a:ext>
            </a:extLst>
          </p:cNvPr>
          <p:cNvSpPr/>
          <p:nvPr/>
        </p:nvSpPr>
        <p:spPr>
          <a:xfrm>
            <a:off x="19845113" y="11020447"/>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53" y="3186"/>
                </a:cubicBezTo>
                <a:cubicBezTo>
                  <a:pt x="19424" y="4157"/>
                  <a:pt x="20163" y="5283"/>
                  <a:pt x="20745" y="6604"/>
                </a:cubicBezTo>
                <a:cubicBezTo>
                  <a:pt x="21328" y="7925"/>
                  <a:pt x="21600" y="9324"/>
                  <a:pt x="21600" y="10800"/>
                </a:cubicBezTo>
                <a:cubicBezTo>
                  <a:pt x="21600" y="12276"/>
                  <a:pt x="21328" y="13675"/>
                  <a:pt x="20745" y="14996"/>
                </a:cubicBezTo>
                <a:cubicBezTo>
                  <a:pt x="20163" y="16317"/>
                  <a:pt x="19424" y="17482"/>
                  <a:pt x="18453"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lose/>
                <a:moveTo>
                  <a:pt x="20745" y="10800"/>
                </a:move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lose/>
                <a:moveTo>
                  <a:pt x="11577" y="13247"/>
                </a:moveTo>
                <a:cubicBezTo>
                  <a:pt x="9091" y="15656"/>
                  <a:pt x="9091" y="15656"/>
                  <a:pt x="9091" y="15656"/>
                </a:cubicBezTo>
                <a:cubicBezTo>
                  <a:pt x="8508" y="15073"/>
                  <a:pt x="8508" y="15073"/>
                  <a:pt x="8508" y="15073"/>
                </a:cubicBezTo>
                <a:cubicBezTo>
                  <a:pt x="12742" y="10800"/>
                  <a:pt x="12742" y="10800"/>
                  <a:pt x="12742" y="10800"/>
                </a:cubicBezTo>
                <a:cubicBezTo>
                  <a:pt x="8508" y="6527"/>
                  <a:pt x="8508" y="6527"/>
                  <a:pt x="8508" y="6527"/>
                </a:cubicBezTo>
                <a:cubicBezTo>
                  <a:pt x="9091" y="5905"/>
                  <a:pt x="9091" y="5905"/>
                  <a:pt x="9091" y="5905"/>
                </a:cubicBezTo>
                <a:cubicBezTo>
                  <a:pt x="14024" y="10800"/>
                  <a:pt x="14024" y="10800"/>
                  <a:pt x="14024" y="10800"/>
                </a:cubicBezTo>
                <a:cubicBezTo>
                  <a:pt x="13403" y="11422"/>
                  <a:pt x="13403" y="11422"/>
                  <a:pt x="13403" y="11422"/>
                </a:cubicBezTo>
                <a:lnTo>
                  <a:pt x="11577" y="1324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5" name="Shape 3871">
            <a:extLst>
              <a:ext uri="{FF2B5EF4-FFF2-40B4-BE49-F238E27FC236}">
                <a16:creationId xmlns:a16="http://schemas.microsoft.com/office/drawing/2014/main" id="{0B062277-4B1D-4016-BEC5-C351CA26FE25}"/>
              </a:ext>
            </a:extLst>
          </p:cNvPr>
          <p:cNvSpPr/>
          <p:nvPr/>
        </p:nvSpPr>
        <p:spPr>
          <a:xfrm>
            <a:off x="21991445" y="11229410"/>
            <a:ext cx="192889" cy="339337"/>
          </a:xfrm>
          <a:custGeom>
            <a:avLst/>
            <a:gdLst/>
            <a:ahLst/>
            <a:cxnLst>
              <a:cxn ang="0">
                <a:pos x="wd2" y="hd2"/>
              </a:cxn>
              <a:cxn ang="5400000">
                <a:pos x="wd2" y="hd2"/>
              </a:cxn>
              <a:cxn ang="10800000">
                <a:pos x="wd2" y="hd2"/>
              </a:cxn>
              <a:cxn ang="16200000">
                <a:pos x="wd2" y="hd2"/>
              </a:cxn>
            </a:cxnLst>
            <a:rect l="0" t="0" r="r" b="b"/>
            <a:pathLst>
              <a:path w="21600" h="21600" extrusionOk="0">
                <a:moveTo>
                  <a:pt x="9600" y="5457"/>
                </a:moveTo>
                <a:lnTo>
                  <a:pt x="19200" y="0"/>
                </a:lnTo>
                <a:lnTo>
                  <a:pt x="21600" y="1364"/>
                </a:lnTo>
                <a:lnTo>
                  <a:pt x="4800" y="10686"/>
                </a:lnTo>
                <a:lnTo>
                  <a:pt x="21600" y="20236"/>
                </a:lnTo>
                <a:lnTo>
                  <a:pt x="19200" y="21600"/>
                </a:lnTo>
                <a:lnTo>
                  <a:pt x="0" y="10686"/>
                </a:lnTo>
                <a:lnTo>
                  <a:pt x="2400" y="9549"/>
                </a:lnTo>
                <a:lnTo>
                  <a:pt x="9600" y="545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6" name="Shape 3872">
            <a:extLst>
              <a:ext uri="{FF2B5EF4-FFF2-40B4-BE49-F238E27FC236}">
                <a16:creationId xmlns:a16="http://schemas.microsoft.com/office/drawing/2014/main" id="{2854F7A0-B719-4F15-B8B2-9A055E052F52}"/>
              </a:ext>
            </a:extLst>
          </p:cNvPr>
          <p:cNvSpPr/>
          <p:nvPr/>
        </p:nvSpPr>
        <p:spPr>
          <a:xfrm>
            <a:off x="23571623" y="11018662"/>
            <a:ext cx="760830" cy="7608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276"/>
                  <a:pt x="21328" y="13675"/>
                  <a:pt x="20745" y="14996"/>
                </a:cubicBezTo>
                <a:cubicBezTo>
                  <a:pt x="20163" y="16317"/>
                  <a:pt x="19424" y="17482"/>
                  <a:pt x="18453"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lose/>
                <a:moveTo>
                  <a:pt x="855" y="10800"/>
                </a:move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lose/>
                <a:moveTo>
                  <a:pt x="10062" y="8391"/>
                </a:moveTo>
                <a:cubicBezTo>
                  <a:pt x="12509" y="5944"/>
                  <a:pt x="12509" y="5944"/>
                  <a:pt x="12509" y="5944"/>
                </a:cubicBezTo>
                <a:cubicBezTo>
                  <a:pt x="13092" y="6565"/>
                  <a:pt x="13092" y="6565"/>
                  <a:pt x="13092" y="6565"/>
                </a:cubicBezTo>
                <a:cubicBezTo>
                  <a:pt x="8858" y="10800"/>
                  <a:pt x="8858" y="10800"/>
                  <a:pt x="8858" y="10800"/>
                </a:cubicBezTo>
                <a:cubicBezTo>
                  <a:pt x="13092" y="15073"/>
                  <a:pt x="13092" y="15073"/>
                  <a:pt x="13092" y="15073"/>
                </a:cubicBezTo>
                <a:cubicBezTo>
                  <a:pt x="12509" y="15656"/>
                  <a:pt x="12509" y="15656"/>
                  <a:pt x="12509" y="15656"/>
                </a:cubicBezTo>
                <a:cubicBezTo>
                  <a:pt x="7653" y="10800"/>
                  <a:pt x="7653" y="10800"/>
                  <a:pt x="7653" y="10800"/>
                </a:cubicBezTo>
                <a:cubicBezTo>
                  <a:pt x="8236" y="10217"/>
                  <a:pt x="8236" y="10217"/>
                  <a:pt x="8236" y="10217"/>
                </a:cubicBezTo>
                <a:lnTo>
                  <a:pt x="10062" y="839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7" name="Shape 3873">
            <a:extLst>
              <a:ext uri="{FF2B5EF4-FFF2-40B4-BE49-F238E27FC236}">
                <a16:creationId xmlns:a16="http://schemas.microsoft.com/office/drawing/2014/main" id="{FC9A1134-4BC3-499F-A1B8-E4DF76EF4725}"/>
              </a:ext>
            </a:extLst>
          </p:cNvPr>
          <p:cNvSpPr/>
          <p:nvPr/>
        </p:nvSpPr>
        <p:spPr>
          <a:xfrm>
            <a:off x="25644734" y="11302380"/>
            <a:ext cx="342909" cy="196460"/>
          </a:xfrm>
          <a:custGeom>
            <a:avLst/>
            <a:gdLst/>
            <a:ahLst/>
            <a:cxnLst>
              <a:cxn ang="0">
                <a:pos x="wd2" y="hd2"/>
              </a:cxn>
              <a:cxn ang="5400000">
                <a:pos x="wd2" y="hd2"/>
              </a:cxn>
              <a:cxn ang="10800000">
                <a:pos x="wd2" y="hd2"/>
              </a:cxn>
              <a:cxn ang="16200000">
                <a:pos x="wd2" y="hd2"/>
              </a:cxn>
            </a:cxnLst>
            <a:rect l="0" t="0" r="r" b="b"/>
            <a:pathLst>
              <a:path w="21600" h="21600" extrusionOk="0">
                <a:moveTo>
                  <a:pt x="5400" y="12175"/>
                </a:moveTo>
                <a:lnTo>
                  <a:pt x="0" y="2749"/>
                </a:lnTo>
                <a:lnTo>
                  <a:pt x="1350" y="393"/>
                </a:lnTo>
                <a:lnTo>
                  <a:pt x="10800" y="16887"/>
                </a:lnTo>
                <a:lnTo>
                  <a:pt x="20250" y="0"/>
                </a:lnTo>
                <a:lnTo>
                  <a:pt x="21600" y="2749"/>
                </a:lnTo>
                <a:lnTo>
                  <a:pt x="10800" y="21600"/>
                </a:lnTo>
                <a:lnTo>
                  <a:pt x="5400" y="1217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8" name="Shape 3874">
            <a:extLst>
              <a:ext uri="{FF2B5EF4-FFF2-40B4-BE49-F238E27FC236}">
                <a16:creationId xmlns:a16="http://schemas.microsoft.com/office/drawing/2014/main" id="{5E31B5AB-B315-48C5-BE01-546BF3E4B359}"/>
              </a:ext>
            </a:extLst>
          </p:cNvPr>
          <p:cNvSpPr/>
          <p:nvPr/>
        </p:nvSpPr>
        <p:spPr>
          <a:xfrm>
            <a:off x="27301708" y="11018662"/>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10839" y="0"/>
                </a:move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ubicBezTo>
                  <a:pt x="21600" y="12276"/>
                  <a:pt x="21328" y="13675"/>
                  <a:pt x="20745" y="14996"/>
                </a:cubicBezTo>
                <a:cubicBezTo>
                  <a:pt x="20163" y="16317"/>
                  <a:pt x="19386" y="17482"/>
                  <a:pt x="18414"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lose/>
                <a:moveTo>
                  <a:pt x="10839" y="20706"/>
                </a:move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lose/>
                <a:moveTo>
                  <a:pt x="8391" y="11577"/>
                </a:moveTo>
                <a:cubicBezTo>
                  <a:pt x="5905" y="9129"/>
                  <a:pt x="5905" y="9129"/>
                  <a:pt x="5905" y="9129"/>
                </a:cubicBezTo>
                <a:cubicBezTo>
                  <a:pt x="6527" y="8547"/>
                  <a:pt x="6527" y="8547"/>
                  <a:pt x="6527" y="8547"/>
                </a:cubicBezTo>
                <a:cubicBezTo>
                  <a:pt x="10761" y="12781"/>
                  <a:pt x="10761" y="12781"/>
                  <a:pt x="10761" y="12781"/>
                </a:cubicBezTo>
                <a:cubicBezTo>
                  <a:pt x="15073" y="8469"/>
                  <a:pt x="15073" y="8469"/>
                  <a:pt x="15073" y="8469"/>
                </a:cubicBezTo>
                <a:cubicBezTo>
                  <a:pt x="15695" y="9091"/>
                  <a:pt x="15695" y="9091"/>
                  <a:pt x="15695" y="9091"/>
                </a:cubicBezTo>
                <a:cubicBezTo>
                  <a:pt x="10761" y="13986"/>
                  <a:pt x="10761" y="13986"/>
                  <a:pt x="10761" y="13986"/>
                </a:cubicBezTo>
                <a:cubicBezTo>
                  <a:pt x="10178" y="13403"/>
                  <a:pt x="10178" y="13403"/>
                  <a:pt x="10178" y="13403"/>
                </a:cubicBezTo>
                <a:lnTo>
                  <a:pt x="8391" y="1157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9" name="Shape 3875">
            <a:extLst>
              <a:ext uri="{FF2B5EF4-FFF2-40B4-BE49-F238E27FC236}">
                <a16:creationId xmlns:a16="http://schemas.microsoft.com/office/drawing/2014/main" id="{13834F50-3D95-4EA6-9AA7-43B0D3F5E782}"/>
              </a:ext>
            </a:extLst>
          </p:cNvPr>
          <p:cNvSpPr/>
          <p:nvPr/>
        </p:nvSpPr>
        <p:spPr>
          <a:xfrm>
            <a:off x="1269702" y="12592360"/>
            <a:ext cx="625094" cy="807261"/>
          </a:xfrm>
          <a:custGeom>
            <a:avLst/>
            <a:gdLst/>
            <a:ahLst/>
            <a:cxnLst>
              <a:cxn ang="0">
                <a:pos x="wd2" y="hd2"/>
              </a:cxn>
              <a:cxn ang="5400000">
                <a:pos x="wd2" y="hd2"/>
              </a:cxn>
              <a:cxn ang="10800000">
                <a:pos x="wd2" y="hd2"/>
              </a:cxn>
              <a:cxn ang="16200000">
                <a:pos x="wd2" y="hd2"/>
              </a:cxn>
            </a:cxnLst>
            <a:rect l="0" t="0" r="r" b="b"/>
            <a:pathLst>
              <a:path w="21600" h="21600" extrusionOk="0">
                <a:moveTo>
                  <a:pt x="11355" y="7168"/>
                </a:moveTo>
                <a:lnTo>
                  <a:pt x="11355" y="7933"/>
                </a:lnTo>
                <a:lnTo>
                  <a:pt x="20613" y="7933"/>
                </a:lnTo>
                <a:lnTo>
                  <a:pt x="20613" y="13572"/>
                </a:lnTo>
                <a:lnTo>
                  <a:pt x="11355" y="13572"/>
                </a:lnTo>
                <a:lnTo>
                  <a:pt x="11355" y="21600"/>
                </a:lnTo>
                <a:lnTo>
                  <a:pt x="10245" y="21600"/>
                </a:lnTo>
                <a:lnTo>
                  <a:pt x="10245" y="13572"/>
                </a:lnTo>
                <a:lnTo>
                  <a:pt x="3086" y="13572"/>
                </a:lnTo>
                <a:lnTo>
                  <a:pt x="0" y="10704"/>
                </a:lnTo>
                <a:lnTo>
                  <a:pt x="3086" y="7933"/>
                </a:lnTo>
                <a:lnTo>
                  <a:pt x="10245" y="7933"/>
                </a:lnTo>
                <a:lnTo>
                  <a:pt x="10245" y="7168"/>
                </a:lnTo>
                <a:lnTo>
                  <a:pt x="987" y="7168"/>
                </a:lnTo>
                <a:lnTo>
                  <a:pt x="987" y="1625"/>
                </a:lnTo>
                <a:lnTo>
                  <a:pt x="10245" y="1625"/>
                </a:lnTo>
                <a:lnTo>
                  <a:pt x="10245" y="0"/>
                </a:lnTo>
                <a:lnTo>
                  <a:pt x="11355" y="0"/>
                </a:lnTo>
                <a:lnTo>
                  <a:pt x="11355" y="1625"/>
                </a:lnTo>
                <a:lnTo>
                  <a:pt x="18514" y="1625"/>
                </a:lnTo>
                <a:lnTo>
                  <a:pt x="21600" y="4396"/>
                </a:lnTo>
                <a:lnTo>
                  <a:pt x="18514" y="7168"/>
                </a:lnTo>
                <a:lnTo>
                  <a:pt x="11355" y="7168"/>
                </a:lnTo>
                <a:close/>
                <a:moveTo>
                  <a:pt x="19502" y="8793"/>
                </a:moveTo>
                <a:lnTo>
                  <a:pt x="3456" y="8793"/>
                </a:lnTo>
                <a:lnTo>
                  <a:pt x="1234" y="10704"/>
                </a:lnTo>
                <a:lnTo>
                  <a:pt x="3456" y="12712"/>
                </a:lnTo>
                <a:lnTo>
                  <a:pt x="19502" y="12712"/>
                </a:lnTo>
                <a:lnTo>
                  <a:pt x="19502" y="8793"/>
                </a:lnTo>
                <a:close/>
                <a:moveTo>
                  <a:pt x="2098" y="6404"/>
                </a:moveTo>
                <a:lnTo>
                  <a:pt x="18021" y="6404"/>
                </a:lnTo>
                <a:lnTo>
                  <a:pt x="20242" y="4396"/>
                </a:lnTo>
                <a:lnTo>
                  <a:pt x="18021" y="2389"/>
                </a:lnTo>
                <a:lnTo>
                  <a:pt x="2098" y="2389"/>
                </a:lnTo>
                <a:lnTo>
                  <a:pt x="2098" y="6404"/>
                </a:lnTo>
                <a:close/>
                <a:moveTo>
                  <a:pt x="3086" y="3154"/>
                </a:moveTo>
                <a:lnTo>
                  <a:pt x="3086" y="3919"/>
                </a:lnTo>
                <a:lnTo>
                  <a:pt x="8146" y="3919"/>
                </a:lnTo>
                <a:lnTo>
                  <a:pt x="8146" y="3154"/>
                </a:lnTo>
                <a:lnTo>
                  <a:pt x="3086" y="3154"/>
                </a:lnTo>
                <a:close/>
                <a:moveTo>
                  <a:pt x="13330" y="9558"/>
                </a:moveTo>
                <a:lnTo>
                  <a:pt x="13330" y="10418"/>
                </a:lnTo>
                <a:lnTo>
                  <a:pt x="18514" y="10418"/>
                </a:lnTo>
                <a:lnTo>
                  <a:pt x="18514" y="9558"/>
                </a:lnTo>
                <a:lnTo>
                  <a:pt x="13330" y="955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0" name="Shape 3876">
            <a:extLst>
              <a:ext uri="{FF2B5EF4-FFF2-40B4-BE49-F238E27FC236}">
                <a16:creationId xmlns:a16="http://schemas.microsoft.com/office/drawing/2014/main" id="{E63B8516-7BF5-4F2B-882F-D21843E2A6A9}"/>
              </a:ext>
            </a:extLst>
          </p:cNvPr>
          <p:cNvSpPr/>
          <p:nvPr/>
        </p:nvSpPr>
        <p:spPr>
          <a:xfrm>
            <a:off x="3058712" y="12620935"/>
            <a:ext cx="775117" cy="746539"/>
          </a:xfrm>
          <a:custGeom>
            <a:avLst/>
            <a:gdLst/>
            <a:ahLst/>
            <a:cxnLst>
              <a:cxn ang="0">
                <a:pos x="wd2" y="hd2"/>
              </a:cxn>
              <a:cxn ang="5400000">
                <a:pos x="wd2" y="hd2"/>
              </a:cxn>
              <a:cxn ang="10800000">
                <a:pos x="wd2" y="hd2"/>
              </a:cxn>
              <a:cxn ang="16200000">
                <a:pos x="wd2" y="hd2"/>
              </a:cxn>
            </a:cxnLst>
            <a:rect l="0" t="0" r="r" b="b"/>
            <a:pathLst>
              <a:path w="21600" h="21600" extrusionOk="0">
                <a:moveTo>
                  <a:pt x="12473" y="2606"/>
                </a:moveTo>
                <a:cubicBezTo>
                  <a:pt x="21600" y="2606"/>
                  <a:pt x="21600" y="2606"/>
                  <a:pt x="21600" y="2606"/>
                </a:cubicBezTo>
                <a:cubicBezTo>
                  <a:pt x="21600" y="21600"/>
                  <a:pt x="21600" y="21600"/>
                  <a:pt x="21600" y="21600"/>
                </a:cubicBezTo>
                <a:cubicBezTo>
                  <a:pt x="0" y="21600"/>
                  <a:pt x="0" y="21600"/>
                  <a:pt x="0" y="21600"/>
                </a:cubicBezTo>
                <a:cubicBezTo>
                  <a:pt x="0" y="2606"/>
                  <a:pt x="0" y="2606"/>
                  <a:pt x="0" y="2606"/>
                </a:cubicBezTo>
                <a:cubicBezTo>
                  <a:pt x="9165" y="2606"/>
                  <a:pt x="9165" y="2606"/>
                  <a:pt x="9165" y="2606"/>
                </a:cubicBezTo>
                <a:cubicBezTo>
                  <a:pt x="9165" y="0"/>
                  <a:pt x="9165" y="0"/>
                  <a:pt x="9165" y="0"/>
                </a:cubicBezTo>
                <a:cubicBezTo>
                  <a:pt x="12473" y="0"/>
                  <a:pt x="12473" y="0"/>
                  <a:pt x="12473" y="0"/>
                </a:cubicBezTo>
                <a:lnTo>
                  <a:pt x="12473" y="2606"/>
                </a:lnTo>
                <a:close/>
                <a:moveTo>
                  <a:pt x="837" y="3435"/>
                </a:moveTo>
                <a:cubicBezTo>
                  <a:pt x="837" y="5173"/>
                  <a:pt x="837" y="5173"/>
                  <a:pt x="837" y="5173"/>
                </a:cubicBezTo>
                <a:cubicBezTo>
                  <a:pt x="9165" y="5173"/>
                  <a:pt x="9165" y="5173"/>
                  <a:pt x="9165" y="5173"/>
                </a:cubicBezTo>
                <a:cubicBezTo>
                  <a:pt x="9165" y="3435"/>
                  <a:pt x="9165" y="3435"/>
                  <a:pt x="9165" y="3435"/>
                </a:cubicBezTo>
                <a:lnTo>
                  <a:pt x="837" y="3435"/>
                </a:lnTo>
                <a:close/>
                <a:moveTo>
                  <a:pt x="837" y="20731"/>
                </a:moveTo>
                <a:cubicBezTo>
                  <a:pt x="20801" y="20731"/>
                  <a:pt x="20801" y="20731"/>
                  <a:pt x="20801" y="20731"/>
                </a:cubicBezTo>
                <a:cubicBezTo>
                  <a:pt x="20801" y="6081"/>
                  <a:pt x="20801" y="6081"/>
                  <a:pt x="20801" y="6081"/>
                </a:cubicBezTo>
                <a:cubicBezTo>
                  <a:pt x="837" y="6081"/>
                  <a:pt x="837" y="6081"/>
                  <a:pt x="837" y="6081"/>
                </a:cubicBezTo>
                <a:lnTo>
                  <a:pt x="837" y="20731"/>
                </a:lnTo>
                <a:close/>
                <a:moveTo>
                  <a:pt x="12245" y="16861"/>
                </a:moveTo>
                <a:cubicBezTo>
                  <a:pt x="12473" y="16980"/>
                  <a:pt x="12625" y="17098"/>
                  <a:pt x="12739" y="17256"/>
                </a:cubicBezTo>
                <a:cubicBezTo>
                  <a:pt x="12815" y="17454"/>
                  <a:pt x="12892" y="17612"/>
                  <a:pt x="12892" y="17730"/>
                </a:cubicBezTo>
                <a:cubicBezTo>
                  <a:pt x="12892" y="17809"/>
                  <a:pt x="12892" y="17849"/>
                  <a:pt x="12892" y="17928"/>
                </a:cubicBezTo>
                <a:cubicBezTo>
                  <a:pt x="12892" y="17967"/>
                  <a:pt x="12892" y="18046"/>
                  <a:pt x="12892" y="18165"/>
                </a:cubicBezTo>
                <a:cubicBezTo>
                  <a:pt x="12055" y="18165"/>
                  <a:pt x="12055" y="18165"/>
                  <a:pt x="12055" y="18165"/>
                </a:cubicBezTo>
                <a:cubicBezTo>
                  <a:pt x="12055" y="17770"/>
                  <a:pt x="12055" y="17770"/>
                  <a:pt x="12055" y="17770"/>
                </a:cubicBezTo>
                <a:cubicBezTo>
                  <a:pt x="12017" y="17730"/>
                  <a:pt x="11979" y="17691"/>
                  <a:pt x="11941" y="17691"/>
                </a:cubicBezTo>
                <a:cubicBezTo>
                  <a:pt x="11789" y="17612"/>
                  <a:pt x="11561" y="17533"/>
                  <a:pt x="11332" y="17454"/>
                </a:cubicBezTo>
                <a:cubicBezTo>
                  <a:pt x="11104" y="17375"/>
                  <a:pt x="10876" y="17256"/>
                  <a:pt x="10610" y="17177"/>
                </a:cubicBezTo>
                <a:cubicBezTo>
                  <a:pt x="10344" y="17059"/>
                  <a:pt x="10077" y="16980"/>
                  <a:pt x="9849" y="16901"/>
                </a:cubicBezTo>
                <a:cubicBezTo>
                  <a:pt x="9583" y="16782"/>
                  <a:pt x="9355" y="16743"/>
                  <a:pt x="9127" y="16664"/>
                </a:cubicBezTo>
                <a:cubicBezTo>
                  <a:pt x="8785" y="16546"/>
                  <a:pt x="8594" y="16388"/>
                  <a:pt x="8518" y="16111"/>
                </a:cubicBezTo>
                <a:cubicBezTo>
                  <a:pt x="8442" y="15874"/>
                  <a:pt x="8442" y="15637"/>
                  <a:pt x="8442" y="15479"/>
                </a:cubicBezTo>
                <a:cubicBezTo>
                  <a:pt x="8442" y="15282"/>
                  <a:pt x="8442" y="15084"/>
                  <a:pt x="8518" y="14887"/>
                </a:cubicBezTo>
                <a:cubicBezTo>
                  <a:pt x="8594" y="14690"/>
                  <a:pt x="8670" y="14532"/>
                  <a:pt x="8708" y="14334"/>
                </a:cubicBezTo>
                <a:cubicBezTo>
                  <a:pt x="8785" y="14255"/>
                  <a:pt x="8823" y="14176"/>
                  <a:pt x="8861" y="14018"/>
                </a:cubicBezTo>
                <a:cubicBezTo>
                  <a:pt x="8899" y="13860"/>
                  <a:pt x="8937" y="13702"/>
                  <a:pt x="8975" y="13584"/>
                </a:cubicBezTo>
                <a:cubicBezTo>
                  <a:pt x="8975" y="13307"/>
                  <a:pt x="8975" y="13307"/>
                  <a:pt x="8975" y="13307"/>
                </a:cubicBezTo>
                <a:cubicBezTo>
                  <a:pt x="9165" y="13110"/>
                  <a:pt x="9165" y="13110"/>
                  <a:pt x="9165" y="13110"/>
                </a:cubicBezTo>
                <a:cubicBezTo>
                  <a:pt x="9279" y="12913"/>
                  <a:pt x="9355" y="12676"/>
                  <a:pt x="9431" y="12439"/>
                </a:cubicBezTo>
                <a:cubicBezTo>
                  <a:pt x="9431" y="12281"/>
                  <a:pt x="9431" y="12123"/>
                  <a:pt x="9431" y="12044"/>
                </a:cubicBezTo>
                <a:cubicBezTo>
                  <a:pt x="9431" y="12004"/>
                  <a:pt x="9393" y="11965"/>
                  <a:pt x="9393" y="11965"/>
                </a:cubicBezTo>
                <a:cubicBezTo>
                  <a:pt x="9355" y="11925"/>
                  <a:pt x="9355" y="11925"/>
                  <a:pt x="9355" y="11886"/>
                </a:cubicBezTo>
                <a:cubicBezTo>
                  <a:pt x="9355" y="11807"/>
                  <a:pt x="9355" y="11807"/>
                  <a:pt x="9355" y="11807"/>
                </a:cubicBezTo>
                <a:cubicBezTo>
                  <a:pt x="9317" y="11649"/>
                  <a:pt x="9317" y="11412"/>
                  <a:pt x="9355" y="11057"/>
                </a:cubicBezTo>
                <a:cubicBezTo>
                  <a:pt x="9393" y="10701"/>
                  <a:pt x="9431" y="10425"/>
                  <a:pt x="9469" y="10227"/>
                </a:cubicBezTo>
                <a:cubicBezTo>
                  <a:pt x="9469" y="10148"/>
                  <a:pt x="9431" y="10030"/>
                  <a:pt x="9431" y="9833"/>
                </a:cubicBezTo>
                <a:cubicBezTo>
                  <a:pt x="9393" y="9596"/>
                  <a:pt x="9317" y="9398"/>
                  <a:pt x="9165" y="9201"/>
                </a:cubicBezTo>
                <a:cubicBezTo>
                  <a:pt x="9051" y="9043"/>
                  <a:pt x="8861" y="8885"/>
                  <a:pt x="8632" y="8806"/>
                </a:cubicBezTo>
                <a:cubicBezTo>
                  <a:pt x="8442" y="8727"/>
                  <a:pt x="8176" y="8687"/>
                  <a:pt x="7910" y="8648"/>
                </a:cubicBezTo>
                <a:cubicBezTo>
                  <a:pt x="7415" y="8648"/>
                  <a:pt x="7415" y="8648"/>
                  <a:pt x="7415" y="8648"/>
                </a:cubicBezTo>
                <a:cubicBezTo>
                  <a:pt x="7187" y="8687"/>
                  <a:pt x="6921" y="8727"/>
                  <a:pt x="6731" y="8806"/>
                </a:cubicBezTo>
                <a:cubicBezTo>
                  <a:pt x="6503" y="8885"/>
                  <a:pt x="6313" y="9043"/>
                  <a:pt x="6199" y="9201"/>
                </a:cubicBezTo>
                <a:cubicBezTo>
                  <a:pt x="6046" y="9398"/>
                  <a:pt x="5970" y="9596"/>
                  <a:pt x="5932" y="9833"/>
                </a:cubicBezTo>
                <a:cubicBezTo>
                  <a:pt x="5932" y="10030"/>
                  <a:pt x="5894" y="10148"/>
                  <a:pt x="5894" y="10227"/>
                </a:cubicBezTo>
                <a:cubicBezTo>
                  <a:pt x="5932" y="10425"/>
                  <a:pt x="5970" y="10701"/>
                  <a:pt x="6008" y="11057"/>
                </a:cubicBezTo>
                <a:cubicBezTo>
                  <a:pt x="6046" y="11412"/>
                  <a:pt x="6046" y="11649"/>
                  <a:pt x="6008" y="11807"/>
                </a:cubicBezTo>
                <a:cubicBezTo>
                  <a:pt x="6008" y="11846"/>
                  <a:pt x="5970" y="11886"/>
                  <a:pt x="5970" y="11925"/>
                </a:cubicBezTo>
                <a:cubicBezTo>
                  <a:pt x="5970" y="11965"/>
                  <a:pt x="5932" y="12004"/>
                  <a:pt x="5932" y="12044"/>
                </a:cubicBezTo>
                <a:cubicBezTo>
                  <a:pt x="5932" y="12123"/>
                  <a:pt x="5932" y="12281"/>
                  <a:pt x="5932" y="12439"/>
                </a:cubicBezTo>
                <a:cubicBezTo>
                  <a:pt x="6008" y="12676"/>
                  <a:pt x="6085" y="12913"/>
                  <a:pt x="6199" y="13110"/>
                </a:cubicBezTo>
                <a:cubicBezTo>
                  <a:pt x="6389" y="13307"/>
                  <a:pt x="6389" y="13307"/>
                  <a:pt x="6389" y="13307"/>
                </a:cubicBezTo>
                <a:cubicBezTo>
                  <a:pt x="6389" y="13584"/>
                  <a:pt x="6389" y="13584"/>
                  <a:pt x="6389" y="13584"/>
                </a:cubicBezTo>
                <a:cubicBezTo>
                  <a:pt x="6427" y="13702"/>
                  <a:pt x="6465" y="13860"/>
                  <a:pt x="6503" y="14018"/>
                </a:cubicBezTo>
                <a:cubicBezTo>
                  <a:pt x="6579" y="14176"/>
                  <a:pt x="6617" y="14255"/>
                  <a:pt x="6655" y="14334"/>
                </a:cubicBezTo>
                <a:cubicBezTo>
                  <a:pt x="6693" y="14532"/>
                  <a:pt x="6769" y="14690"/>
                  <a:pt x="6807" y="14887"/>
                </a:cubicBezTo>
                <a:cubicBezTo>
                  <a:pt x="6807" y="15084"/>
                  <a:pt x="6845" y="15282"/>
                  <a:pt x="6845" y="15519"/>
                </a:cubicBezTo>
                <a:cubicBezTo>
                  <a:pt x="6845" y="15677"/>
                  <a:pt x="6807" y="15874"/>
                  <a:pt x="6769" y="16111"/>
                </a:cubicBezTo>
                <a:cubicBezTo>
                  <a:pt x="6731" y="16388"/>
                  <a:pt x="6503" y="16546"/>
                  <a:pt x="6161" y="16664"/>
                </a:cubicBezTo>
                <a:cubicBezTo>
                  <a:pt x="5932" y="16743"/>
                  <a:pt x="5704" y="16822"/>
                  <a:pt x="5438" y="16901"/>
                </a:cubicBezTo>
                <a:cubicBezTo>
                  <a:pt x="5134" y="17019"/>
                  <a:pt x="4868" y="17138"/>
                  <a:pt x="4601" y="17217"/>
                </a:cubicBezTo>
                <a:cubicBezTo>
                  <a:pt x="4335" y="17335"/>
                  <a:pt x="4107" y="17414"/>
                  <a:pt x="3879" y="17493"/>
                </a:cubicBezTo>
                <a:cubicBezTo>
                  <a:pt x="3689" y="17572"/>
                  <a:pt x="3499" y="17651"/>
                  <a:pt x="3385" y="17691"/>
                </a:cubicBezTo>
                <a:cubicBezTo>
                  <a:pt x="3385" y="17730"/>
                  <a:pt x="3346" y="17730"/>
                  <a:pt x="3308" y="17730"/>
                </a:cubicBezTo>
                <a:cubicBezTo>
                  <a:pt x="3308" y="18165"/>
                  <a:pt x="3308" y="18165"/>
                  <a:pt x="3308" y="18165"/>
                </a:cubicBezTo>
                <a:cubicBezTo>
                  <a:pt x="2472" y="18165"/>
                  <a:pt x="2472" y="18165"/>
                  <a:pt x="2472" y="18165"/>
                </a:cubicBezTo>
                <a:cubicBezTo>
                  <a:pt x="2472" y="18046"/>
                  <a:pt x="2472" y="17967"/>
                  <a:pt x="2472" y="17928"/>
                </a:cubicBezTo>
                <a:cubicBezTo>
                  <a:pt x="2472" y="17849"/>
                  <a:pt x="2472" y="17809"/>
                  <a:pt x="2472" y="17730"/>
                </a:cubicBezTo>
                <a:cubicBezTo>
                  <a:pt x="2472" y="17612"/>
                  <a:pt x="2510" y="17454"/>
                  <a:pt x="2624" y="17296"/>
                </a:cubicBezTo>
                <a:cubicBezTo>
                  <a:pt x="2700" y="17138"/>
                  <a:pt x="2814" y="17019"/>
                  <a:pt x="3042" y="16901"/>
                </a:cubicBezTo>
                <a:cubicBezTo>
                  <a:pt x="3156" y="16861"/>
                  <a:pt x="3346" y="16782"/>
                  <a:pt x="3575" y="16664"/>
                </a:cubicBezTo>
                <a:cubicBezTo>
                  <a:pt x="3803" y="16585"/>
                  <a:pt x="4031" y="16506"/>
                  <a:pt x="4297" y="16388"/>
                </a:cubicBezTo>
                <a:cubicBezTo>
                  <a:pt x="4601" y="16309"/>
                  <a:pt x="4906" y="16190"/>
                  <a:pt x="5172" y="16072"/>
                </a:cubicBezTo>
                <a:cubicBezTo>
                  <a:pt x="5476" y="15993"/>
                  <a:pt x="5704" y="15914"/>
                  <a:pt x="5894" y="15835"/>
                </a:cubicBezTo>
                <a:cubicBezTo>
                  <a:pt x="5932" y="15835"/>
                  <a:pt x="5970" y="15835"/>
                  <a:pt x="5970" y="15795"/>
                </a:cubicBezTo>
                <a:cubicBezTo>
                  <a:pt x="5970" y="15756"/>
                  <a:pt x="6008" y="15677"/>
                  <a:pt x="6008" y="15519"/>
                </a:cubicBezTo>
                <a:cubicBezTo>
                  <a:pt x="6008" y="15361"/>
                  <a:pt x="5970" y="15203"/>
                  <a:pt x="5970" y="15045"/>
                </a:cubicBezTo>
                <a:cubicBezTo>
                  <a:pt x="5970" y="14927"/>
                  <a:pt x="5932" y="14808"/>
                  <a:pt x="5894" y="14769"/>
                </a:cubicBezTo>
                <a:cubicBezTo>
                  <a:pt x="5818" y="14611"/>
                  <a:pt x="5780" y="14453"/>
                  <a:pt x="5704" y="14255"/>
                </a:cubicBezTo>
                <a:cubicBezTo>
                  <a:pt x="5628" y="14058"/>
                  <a:pt x="5590" y="13860"/>
                  <a:pt x="5590" y="13663"/>
                </a:cubicBezTo>
                <a:cubicBezTo>
                  <a:pt x="5552" y="13623"/>
                  <a:pt x="5476" y="13505"/>
                  <a:pt x="5362" y="13307"/>
                </a:cubicBezTo>
                <a:cubicBezTo>
                  <a:pt x="5286" y="13150"/>
                  <a:pt x="5210" y="12913"/>
                  <a:pt x="5172" y="12597"/>
                </a:cubicBezTo>
                <a:cubicBezTo>
                  <a:pt x="5096" y="12360"/>
                  <a:pt x="5058" y="12162"/>
                  <a:pt x="5096" y="12044"/>
                </a:cubicBezTo>
                <a:cubicBezTo>
                  <a:pt x="5096" y="11886"/>
                  <a:pt x="5134" y="11807"/>
                  <a:pt x="5172" y="11728"/>
                </a:cubicBezTo>
                <a:cubicBezTo>
                  <a:pt x="5172" y="11688"/>
                  <a:pt x="5172" y="11649"/>
                  <a:pt x="5210" y="11649"/>
                </a:cubicBezTo>
                <a:cubicBezTo>
                  <a:pt x="5210" y="11610"/>
                  <a:pt x="5210" y="11412"/>
                  <a:pt x="5172" y="11136"/>
                </a:cubicBezTo>
                <a:cubicBezTo>
                  <a:pt x="5172" y="10899"/>
                  <a:pt x="5134" y="10622"/>
                  <a:pt x="5096" y="10385"/>
                </a:cubicBezTo>
                <a:cubicBezTo>
                  <a:pt x="5058" y="10227"/>
                  <a:pt x="5096" y="9951"/>
                  <a:pt x="5134" y="9635"/>
                </a:cubicBezTo>
                <a:cubicBezTo>
                  <a:pt x="5172" y="9319"/>
                  <a:pt x="5324" y="9003"/>
                  <a:pt x="5552" y="8687"/>
                </a:cubicBezTo>
                <a:cubicBezTo>
                  <a:pt x="5704" y="8529"/>
                  <a:pt x="5932" y="8332"/>
                  <a:pt x="6237" y="8135"/>
                </a:cubicBezTo>
                <a:cubicBezTo>
                  <a:pt x="6503" y="7898"/>
                  <a:pt x="6883" y="7779"/>
                  <a:pt x="7377" y="7779"/>
                </a:cubicBezTo>
                <a:cubicBezTo>
                  <a:pt x="7910" y="7779"/>
                  <a:pt x="7910" y="7779"/>
                  <a:pt x="7910" y="7779"/>
                </a:cubicBezTo>
                <a:cubicBezTo>
                  <a:pt x="8442" y="7779"/>
                  <a:pt x="8861" y="7898"/>
                  <a:pt x="9127" y="8135"/>
                </a:cubicBezTo>
                <a:cubicBezTo>
                  <a:pt x="9431" y="8332"/>
                  <a:pt x="9659" y="8529"/>
                  <a:pt x="9811" y="8687"/>
                </a:cubicBezTo>
                <a:cubicBezTo>
                  <a:pt x="10039" y="9003"/>
                  <a:pt x="10192" y="9319"/>
                  <a:pt x="10230" y="9635"/>
                </a:cubicBezTo>
                <a:cubicBezTo>
                  <a:pt x="10268" y="9951"/>
                  <a:pt x="10306" y="10227"/>
                  <a:pt x="10268" y="10385"/>
                </a:cubicBezTo>
                <a:cubicBezTo>
                  <a:pt x="10230" y="10622"/>
                  <a:pt x="10192" y="10899"/>
                  <a:pt x="10192" y="11136"/>
                </a:cubicBezTo>
                <a:cubicBezTo>
                  <a:pt x="10154" y="11412"/>
                  <a:pt x="10154" y="11610"/>
                  <a:pt x="10154" y="11649"/>
                </a:cubicBezTo>
                <a:cubicBezTo>
                  <a:pt x="10192" y="11649"/>
                  <a:pt x="10192" y="11688"/>
                  <a:pt x="10192" y="11728"/>
                </a:cubicBezTo>
                <a:cubicBezTo>
                  <a:pt x="10230" y="11807"/>
                  <a:pt x="10268" y="11886"/>
                  <a:pt x="10268" y="12044"/>
                </a:cubicBezTo>
                <a:cubicBezTo>
                  <a:pt x="10306" y="12162"/>
                  <a:pt x="10268" y="12360"/>
                  <a:pt x="10192" y="12597"/>
                </a:cubicBezTo>
                <a:cubicBezTo>
                  <a:pt x="10154" y="12913"/>
                  <a:pt x="10077" y="13150"/>
                  <a:pt x="10001" y="13307"/>
                </a:cubicBezTo>
                <a:cubicBezTo>
                  <a:pt x="9887" y="13505"/>
                  <a:pt x="9811" y="13623"/>
                  <a:pt x="9773" y="13663"/>
                </a:cubicBezTo>
                <a:cubicBezTo>
                  <a:pt x="9773" y="13860"/>
                  <a:pt x="9735" y="14058"/>
                  <a:pt x="9659" y="14255"/>
                </a:cubicBezTo>
                <a:cubicBezTo>
                  <a:pt x="9583" y="14453"/>
                  <a:pt x="9545" y="14611"/>
                  <a:pt x="9469" y="14769"/>
                </a:cubicBezTo>
                <a:cubicBezTo>
                  <a:pt x="9431" y="14848"/>
                  <a:pt x="9393" y="14966"/>
                  <a:pt x="9355" y="15084"/>
                </a:cubicBezTo>
                <a:cubicBezTo>
                  <a:pt x="9279" y="15203"/>
                  <a:pt x="9279" y="15321"/>
                  <a:pt x="9279" y="15479"/>
                </a:cubicBezTo>
                <a:cubicBezTo>
                  <a:pt x="9279" y="15637"/>
                  <a:pt x="9279" y="15756"/>
                  <a:pt x="9279" y="15795"/>
                </a:cubicBezTo>
                <a:cubicBezTo>
                  <a:pt x="9317" y="15835"/>
                  <a:pt x="9317" y="15835"/>
                  <a:pt x="9355" y="15835"/>
                </a:cubicBezTo>
                <a:cubicBezTo>
                  <a:pt x="9583" y="15914"/>
                  <a:pt x="9849" y="15993"/>
                  <a:pt x="10115" y="16072"/>
                </a:cubicBezTo>
                <a:cubicBezTo>
                  <a:pt x="10382" y="16190"/>
                  <a:pt x="10648" y="16269"/>
                  <a:pt x="10914" y="16348"/>
                </a:cubicBezTo>
                <a:cubicBezTo>
                  <a:pt x="11180" y="16467"/>
                  <a:pt x="11408" y="16546"/>
                  <a:pt x="11675" y="16664"/>
                </a:cubicBezTo>
                <a:cubicBezTo>
                  <a:pt x="11903" y="16743"/>
                  <a:pt x="12093" y="16822"/>
                  <a:pt x="12245" y="16861"/>
                </a:cubicBezTo>
                <a:close/>
                <a:moveTo>
                  <a:pt x="9963" y="869"/>
                </a:moveTo>
                <a:cubicBezTo>
                  <a:pt x="9963" y="5173"/>
                  <a:pt x="9963" y="5173"/>
                  <a:pt x="9963" y="5173"/>
                </a:cubicBezTo>
                <a:cubicBezTo>
                  <a:pt x="11637" y="5173"/>
                  <a:pt x="11637" y="5173"/>
                  <a:pt x="11637" y="5173"/>
                </a:cubicBezTo>
                <a:cubicBezTo>
                  <a:pt x="11637" y="869"/>
                  <a:pt x="11637" y="869"/>
                  <a:pt x="11637" y="869"/>
                </a:cubicBezTo>
                <a:lnTo>
                  <a:pt x="9963" y="869"/>
                </a:lnTo>
                <a:close/>
                <a:moveTo>
                  <a:pt x="20801" y="3435"/>
                </a:moveTo>
                <a:cubicBezTo>
                  <a:pt x="12473" y="3435"/>
                  <a:pt x="12473" y="3435"/>
                  <a:pt x="12473" y="3435"/>
                </a:cubicBezTo>
                <a:cubicBezTo>
                  <a:pt x="12473" y="5173"/>
                  <a:pt x="12473" y="5173"/>
                  <a:pt x="12473" y="5173"/>
                </a:cubicBezTo>
                <a:cubicBezTo>
                  <a:pt x="20801" y="5173"/>
                  <a:pt x="20801" y="5173"/>
                  <a:pt x="20801" y="5173"/>
                </a:cubicBezTo>
                <a:lnTo>
                  <a:pt x="20801" y="3435"/>
                </a:lnTo>
                <a:close/>
                <a:moveTo>
                  <a:pt x="13310" y="7779"/>
                </a:moveTo>
                <a:cubicBezTo>
                  <a:pt x="13310" y="8648"/>
                  <a:pt x="13310" y="8648"/>
                  <a:pt x="13310" y="8648"/>
                </a:cubicBezTo>
                <a:cubicBezTo>
                  <a:pt x="19128" y="8648"/>
                  <a:pt x="19128" y="8648"/>
                  <a:pt x="19128" y="8648"/>
                </a:cubicBezTo>
                <a:cubicBezTo>
                  <a:pt x="19128" y="7779"/>
                  <a:pt x="19128" y="7779"/>
                  <a:pt x="19128" y="7779"/>
                </a:cubicBezTo>
                <a:lnTo>
                  <a:pt x="13310" y="7779"/>
                </a:lnTo>
                <a:close/>
                <a:moveTo>
                  <a:pt x="13310" y="10385"/>
                </a:moveTo>
                <a:cubicBezTo>
                  <a:pt x="13310" y="11215"/>
                  <a:pt x="13310" y="11215"/>
                  <a:pt x="13310" y="11215"/>
                </a:cubicBezTo>
                <a:cubicBezTo>
                  <a:pt x="17417" y="11215"/>
                  <a:pt x="17417" y="11215"/>
                  <a:pt x="17417" y="11215"/>
                </a:cubicBezTo>
                <a:cubicBezTo>
                  <a:pt x="17417" y="10385"/>
                  <a:pt x="17417" y="10385"/>
                  <a:pt x="17417" y="10385"/>
                </a:cubicBezTo>
                <a:lnTo>
                  <a:pt x="13310" y="10385"/>
                </a:lnTo>
                <a:close/>
                <a:moveTo>
                  <a:pt x="13310" y="12952"/>
                </a:moveTo>
                <a:cubicBezTo>
                  <a:pt x="13310" y="13821"/>
                  <a:pt x="13310" y="13821"/>
                  <a:pt x="13310" y="13821"/>
                </a:cubicBezTo>
                <a:cubicBezTo>
                  <a:pt x="19128" y="13821"/>
                  <a:pt x="19128" y="13821"/>
                  <a:pt x="19128" y="13821"/>
                </a:cubicBezTo>
                <a:cubicBezTo>
                  <a:pt x="19128" y="12952"/>
                  <a:pt x="19128" y="12952"/>
                  <a:pt x="19128" y="12952"/>
                </a:cubicBezTo>
                <a:lnTo>
                  <a:pt x="13310" y="1295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1" name="Shape 3877">
            <a:extLst>
              <a:ext uri="{FF2B5EF4-FFF2-40B4-BE49-F238E27FC236}">
                <a16:creationId xmlns:a16="http://schemas.microsoft.com/office/drawing/2014/main" id="{5C79D83F-9DE4-4D5B-A5E8-D0DDB9D0501D}"/>
              </a:ext>
            </a:extLst>
          </p:cNvPr>
          <p:cNvSpPr/>
          <p:nvPr/>
        </p:nvSpPr>
        <p:spPr>
          <a:xfrm>
            <a:off x="4920949" y="12603076"/>
            <a:ext cx="778686" cy="782261"/>
          </a:xfrm>
          <a:custGeom>
            <a:avLst/>
            <a:gdLst/>
            <a:ahLst/>
            <a:cxnLst>
              <a:cxn ang="0">
                <a:pos x="wd2" y="hd2"/>
              </a:cxn>
              <a:cxn ang="5400000">
                <a:pos x="wd2" y="hd2"/>
              </a:cxn>
              <a:cxn ang="10800000">
                <a:pos x="wd2" y="hd2"/>
              </a:cxn>
              <a:cxn ang="16200000">
                <a:pos x="wd2" y="hd2"/>
              </a:cxn>
            </a:cxnLst>
            <a:rect l="0" t="0" r="r" b="b"/>
            <a:pathLst>
              <a:path w="21600" h="21600" extrusionOk="0">
                <a:moveTo>
                  <a:pt x="21600" y="5843"/>
                </a:moveTo>
                <a:cubicBezTo>
                  <a:pt x="16947" y="10555"/>
                  <a:pt x="16947" y="10555"/>
                  <a:pt x="16947" y="10555"/>
                </a:cubicBezTo>
                <a:cubicBezTo>
                  <a:pt x="16947" y="10630"/>
                  <a:pt x="16947" y="10781"/>
                  <a:pt x="16947" y="10894"/>
                </a:cubicBezTo>
                <a:cubicBezTo>
                  <a:pt x="16947" y="11007"/>
                  <a:pt x="16947" y="11120"/>
                  <a:pt x="16947" y="11234"/>
                </a:cubicBezTo>
                <a:cubicBezTo>
                  <a:pt x="16947" y="12214"/>
                  <a:pt x="16758" y="13118"/>
                  <a:pt x="16380" y="13985"/>
                </a:cubicBezTo>
                <a:cubicBezTo>
                  <a:pt x="16039" y="14852"/>
                  <a:pt x="15547" y="15569"/>
                  <a:pt x="14904" y="16209"/>
                </a:cubicBezTo>
                <a:cubicBezTo>
                  <a:pt x="14261" y="16850"/>
                  <a:pt x="13505" y="17340"/>
                  <a:pt x="12635" y="17717"/>
                </a:cubicBezTo>
                <a:cubicBezTo>
                  <a:pt x="11802" y="18094"/>
                  <a:pt x="10895" y="18245"/>
                  <a:pt x="9949" y="18245"/>
                </a:cubicBezTo>
                <a:cubicBezTo>
                  <a:pt x="9798" y="18245"/>
                  <a:pt x="9684" y="18245"/>
                  <a:pt x="9571" y="18245"/>
                </a:cubicBezTo>
                <a:cubicBezTo>
                  <a:pt x="9457" y="18245"/>
                  <a:pt x="9344" y="18245"/>
                  <a:pt x="9192" y="18207"/>
                </a:cubicBezTo>
                <a:cubicBezTo>
                  <a:pt x="5863" y="21600"/>
                  <a:pt x="5863" y="21600"/>
                  <a:pt x="5863" y="21600"/>
                </a:cubicBezTo>
                <a:cubicBezTo>
                  <a:pt x="1211" y="20469"/>
                  <a:pt x="1211" y="20469"/>
                  <a:pt x="1211" y="20469"/>
                </a:cubicBezTo>
                <a:cubicBezTo>
                  <a:pt x="0" y="15757"/>
                  <a:pt x="0" y="15757"/>
                  <a:pt x="0" y="15757"/>
                </a:cubicBezTo>
                <a:cubicBezTo>
                  <a:pt x="3064" y="12704"/>
                  <a:pt x="3064" y="12704"/>
                  <a:pt x="3064" y="12704"/>
                </a:cubicBezTo>
                <a:cubicBezTo>
                  <a:pt x="3026" y="12477"/>
                  <a:pt x="2988" y="12251"/>
                  <a:pt x="2951" y="11987"/>
                </a:cubicBezTo>
                <a:cubicBezTo>
                  <a:pt x="2913" y="11761"/>
                  <a:pt x="2913" y="11497"/>
                  <a:pt x="2913" y="11234"/>
                </a:cubicBezTo>
                <a:cubicBezTo>
                  <a:pt x="2913" y="10291"/>
                  <a:pt x="3102" y="9386"/>
                  <a:pt x="3480" y="8519"/>
                </a:cubicBezTo>
                <a:cubicBezTo>
                  <a:pt x="3858" y="7690"/>
                  <a:pt x="4350" y="6936"/>
                  <a:pt x="4956" y="6333"/>
                </a:cubicBezTo>
                <a:cubicBezTo>
                  <a:pt x="5599" y="5692"/>
                  <a:pt x="6317" y="5164"/>
                  <a:pt x="7187" y="4825"/>
                </a:cubicBezTo>
                <a:cubicBezTo>
                  <a:pt x="8057" y="4448"/>
                  <a:pt x="8965" y="4260"/>
                  <a:pt x="9949" y="4260"/>
                </a:cubicBezTo>
                <a:cubicBezTo>
                  <a:pt x="10176" y="4260"/>
                  <a:pt x="10403" y="4260"/>
                  <a:pt x="10668" y="4297"/>
                </a:cubicBezTo>
                <a:cubicBezTo>
                  <a:pt x="10895" y="4297"/>
                  <a:pt x="11159" y="4335"/>
                  <a:pt x="11386" y="4410"/>
                </a:cubicBezTo>
                <a:cubicBezTo>
                  <a:pt x="15774" y="0"/>
                  <a:pt x="15774" y="0"/>
                  <a:pt x="15774" y="0"/>
                </a:cubicBezTo>
                <a:lnTo>
                  <a:pt x="21600" y="5843"/>
                </a:lnTo>
                <a:close/>
                <a:moveTo>
                  <a:pt x="5561" y="20658"/>
                </a:moveTo>
                <a:cubicBezTo>
                  <a:pt x="8209" y="18057"/>
                  <a:pt x="8209" y="18057"/>
                  <a:pt x="8209" y="18057"/>
                </a:cubicBezTo>
                <a:cubicBezTo>
                  <a:pt x="7679" y="17906"/>
                  <a:pt x="7112" y="17680"/>
                  <a:pt x="6620" y="17378"/>
                </a:cubicBezTo>
                <a:cubicBezTo>
                  <a:pt x="6128" y="17114"/>
                  <a:pt x="5636" y="16813"/>
                  <a:pt x="5220" y="16436"/>
                </a:cubicBezTo>
                <a:cubicBezTo>
                  <a:pt x="4804" y="16059"/>
                  <a:pt x="4426" y="15606"/>
                  <a:pt x="4085" y="15154"/>
                </a:cubicBezTo>
                <a:cubicBezTo>
                  <a:pt x="3745" y="14664"/>
                  <a:pt x="3480" y="14136"/>
                  <a:pt x="3291" y="13608"/>
                </a:cubicBezTo>
                <a:cubicBezTo>
                  <a:pt x="946" y="15983"/>
                  <a:pt x="946" y="15983"/>
                  <a:pt x="946" y="15983"/>
                </a:cubicBezTo>
                <a:cubicBezTo>
                  <a:pt x="1854" y="19791"/>
                  <a:pt x="1854" y="19791"/>
                  <a:pt x="1854" y="19791"/>
                </a:cubicBezTo>
                <a:lnTo>
                  <a:pt x="5561" y="20658"/>
                </a:lnTo>
                <a:close/>
                <a:moveTo>
                  <a:pt x="9949" y="17416"/>
                </a:moveTo>
                <a:cubicBezTo>
                  <a:pt x="10781" y="17416"/>
                  <a:pt x="11613" y="17265"/>
                  <a:pt x="12370" y="16963"/>
                </a:cubicBezTo>
                <a:cubicBezTo>
                  <a:pt x="13126" y="16662"/>
                  <a:pt x="13770" y="16209"/>
                  <a:pt x="14337" y="15606"/>
                </a:cubicBezTo>
                <a:cubicBezTo>
                  <a:pt x="14904" y="15041"/>
                  <a:pt x="15320" y="14400"/>
                  <a:pt x="15661" y="13646"/>
                </a:cubicBezTo>
                <a:cubicBezTo>
                  <a:pt x="16001" y="12892"/>
                  <a:pt x="16153" y="12101"/>
                  <a:pt x="16153" y="11234"/>
                </a:cubicBezTo>
                <a:cubicBezTo>
                  <a:pt x="16153" y="10404"/>
                  <a:pt x="16001" y="9575"/>
                  <a:pt x="15661" y="8859"/>
                </a:cubicBezTo>
                <a:cubicBezTo>
                  <a:pt x="15320" y="8105"/>
                  <a:pt x="14904" y="7464"/>
                  <a:pt x="14337" y="6861"/>
                </a:cubicBezTo>
                <a:cubicBezTo>
                  <a:pt x="13770" y="6295"/>
                  <a:pt x="13126" y="5881"/>
                  <a:pt x="12370" y="5579"/>
                </a:cubicBezTo>
                <a:cubicBezTo>
                  <a:pt x="11613" y="5240"/>
                  <a:pt x="10781" y="5089"/>
                  <a:pt x="9949" y="5089"/>
                </a:cubicBezTo>
                <a:cubicBezTo>
                  <a:pt x="9079" y="5089"/>
                  <a:pt x="8284" y="5240"/>
                  <a:pt x="7528" y="5579"/>
                </a:cubicBezTo>
                <a:cubicBezTo>
                  <a:pt x="6771" y="5881"/>
                  <a:pt x="6128" y="6295"/>
                  <a:pt x="5561" y="6861"/>
                </a:cubicBezTo>
                <a:cubicBezTo>
                  <a:pt x="4993" y="7464"/>
                  <a:pt x="4577" y="8105"/>
                  <a:pt x="4237" y="8859"/>
                </a:cubicBezTo>
                <a:cubicBezTo>
                  <a:pt x="3896" y="9575"/>
                  <a:pt x="3745" y="10404"/>
                  <a:pt x="3745" y="11234"/>
                </a:cubicBezTo>
                <a:cubicBezTo>
                  <a:pt x="3745" y="12101"/>
                  <a:pt x="3896" y="12892"/>
                  <a:pt x="4237" y="13646"/>
                </a:cubicBezTo>
                <a:cubicBezTo>
                  <a:pt x="4577" y="14400"/>
                  <a:pt x="4993" y="15041"/>
                  <a:pt x="5561" y="15606"/>
                </a:cubicBezTo>
                <a:cubicBezTo>
                  <a:pt x="6128" y="16209"/>
                  <a:pt x="6771" y="16662"/>
                  <a:pt x="7528" y="16963"/>
                </a:cubicBezTo>
                <a:cubicBezTo>
                  <a:pt x="8284" y="17265"/>
                  <a:pt x="9079" y="17416"/>
                  <a:pt x="9949" y="17416"/>
                </a:cubicBezTo>
                <a:close/>
                <a:moveTo>
                  <a:pt x="10327" y="11083"/>
                </a:moveTo>
                <a:cubicBezTo>
                  <a:pt x="12710" y="13458"/>
                  <a:pt x="12710" y="13458"/>
                  <a:pt x="12710" y="13458"/>
                </a:cubicBezTo>
                <a:cubicBezTo>
                  <a:pt x="12105" y="14023"/>
                  <a:pt x="12105" y="14023"/>
                  <a:pt x="12105" y="14023"/>
                </a:cubicBezTo>
                <a:cubicBezTo>
                  <a:pt x="9495" y="11422"/>
                  <a:pt x="9495" y="11422"/>
                  <a:pt x="9495" y="11422"/>
                </a:cubicBezTo>
                <a:cubicBezTo>
                  <a:pt x="9495" y="6710"/>
                  <a:pt x="9495" y="6710"/>
                  <a:pt x="9495" y="6710"/>
                </a:cubicBezTo>
                <a:cubicBezTo>
                  <a:pt x="10327" y="6710"/>
                  <a:pt x="10327" y="6710"/>
                  <a:pt x="10327" y="6710"/>
                </a:cubicBezTo>
                <a:lnTo>
                  <a:pt x="10327" y="11083"/>
                </a:lnTo>
                <a:close/>
                <a:moveTo>
                  <a:pt x="15774" y="1169"/>
                </a:moveTo>
                <a:cubicBezTo>
                  <a:pt x="12256" y="4674"/>
                  <a:pt x="12256" y="4674"/>
                  <a:pt x="12256" y="4674"/>
                </a:cubicBezTo>
                <a:cubicBezTo>
                  <a:pt x="12824" y="4863"/>
                  <a:pt x="13353" y="5127"/>
                  <a:pt x="13807" y="5428"/>
                </a:cubicBezTo>
                <a:cubicBezTo>
                  <a:pt x="14299" y="5768"/>
                  <a:pt x="14715" y="6145"/>
                  <a:pt x="15131" y="6521"/>
                </a:cubicBezTo>
                <a:cubicBezTo>
                  <a:pt x="15510" y="6936"/>
                  <a:pt x="15850" y="7426"/>
                  <a:pt x="16115" y="7916"/>
                </a:cubicBezTo>
                <a:cubicBezTo>
                  <a:pt x="16418" y="8444"/>
                  <a:pt x="16607" y="8972"/>
                  <a:pt x="16758" y="9575"/>
                </a:cubicBezTo>
                <a:cubicBezTo>
                  <a:pt x="20427" y="5843"/>
                  <a:pt x="20427" y="5843"/>
                  <a:pt x="20427" y="5843"/>
                </a:cubicBezTo>
                <a:lnTo>
                  <a:pt x="15774" y="11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2" name="Shape 3878">
            <a:extLst>
              <a:ext uri="{FF2B5EF4-FFF2-40B4-BE49-F238E27FC236}">
                <a16:creationId xmlns:a16="http://schemas.microsoft.com/office/drawing/2014/main" id="{12E8E18D-6CE1-4F37-BB43-62A9F0D2E411}"/>
              </a:ext>
            </a:extLst>
          </p:cNvPr>
          <p:cNvSpPr/>
          <p:nvPr/>
        </p:nvSpPr>
        <p:spPr>
          <a:xfrm>
            <a:off x="6847480" y="12570926"/>
            <a:ext cx="653672" cy="850126"/>
          </a:xfrm>
          <a:custGeom>
            <a:avLst/>
            <a:gdLst/>
            <a:ahLst/>
            <a:cxnLst>
              <a:cxn ang="0">
                <a:pos x="wd2" y="hd2"/>
              </a:cxn>
              <a:cxn ang="5400000">
                <a:pos x="wd2" y="hd2"/>
              </a:cxn>
              <a:cxn ang="10800000">
                <a:pos x="wd2" y="hd2"/>
              </a:cxn>
              <a:cxn ang="16200000">
                <a:pos x="wd2" y="hd2"/>
              </a:cxn>
            </a:cxnLst>
            <a:rect l="0" t="0" r="r" b="b"/>
            <a:pathLst>
              <a:path w="21600" h="21600" extrusionOk="0">
                <a:moveTo>
                  <a:pt x="17865" y="17925"/>
                </a:moveTo>
                <a:cubicBezTo>
                  <a:pt x="17460" y="18064"/>
                  <a:pt x="17055" y="18202"/>
                  <a:pt x="16650" y="18341"/>
                </a:cubicBezTo>
                <a:cubicBezTo>
                  <a:pt x="16245" y="18445"/>
                  <a:pt x="15840" y="18549"/>
                  <a:pt x="15390" y="18653"/>
                </a:cubicBezTo>
                <a:cubicBezTo>
                  <a:pt x="14985" y="18757"/>
                  <a:pt x="14535" y="18792"/>
                  <a:pt x="14130" y="18861"/>
                </a:cubicBezTo>
                <a:cubicBezTo>
                  <a:pt x="13680" y="18896"/>
                  <a:pt x="13230" y="18930"/>
                  <a:pt x="12780" y="18930"/>
                </a:cubicBezTo>
                <a:cubicBezTo>
                  <a:pt x="12780" y="20109"/>
                  <a:pt x="12780" y="20109"/>
                  <a:pt x="12780" y="20109"/>
                </a:cubicBezTo>
                <a:cubicBezTo>
                  <a:pt x="13365" y="20109"/>
                  <a:pt x="13905" y="20144"/>
                  <a:pt x="14445" y="20213"/>
                </a:cubicBezTo>
                <a:cubicBezTo>
                  <a:pt x="14940" y="20283"/>
                  <a:pt x="15480" y="20387"/>
                  <a:pt x="15975" y="20560"/>
                </a:cubicBezTo>
                <a:cubicBezTo>
                  <a:pt x="16515" y="20664"/>
                  <a:pt x="17055" y="20803"/>
                  <a:pt x="17550" y="21011"/>
                </a:cubicBezTo>
                <a:cubicBezTo>
                  <a:pt x="18045" y="21184"/>
                  <a:pt x="18495" y="21357"/>
                  <a:pt x="18900" y="21600"/>
                </a:cubicBezTo>
                <a:cubicBezTo>
                  <a:pt x="16875" y="21600"/>
                  <a:pt x="16875" y="21600"/>
                  <a:pt x="16875" y="21600"/>
                </a:cubicBezTo>
                <a:cubicBezTo>
                  <a:pt x="16515" y="21461"/>
                  <a:pt x="16155" y="21357"/>
                  <a:pt x="15795" y="21253"/>
                </a:cubicBezTo>
                <a:cubicBezTo>
                  <a:pt x="15390" y="21184"/>
                  <a:pt x="15030" y="21115"/>
                  <a:pt x="14625" y="21045"/>
                </a:cubicBezTo>
                <a:cubicBezTo>
                  <a:pt x="14265" y="20976"/>
                  <a:pt x="13860" y="20941"/>
                  <a:pt x="13455" y="20872"/>
                </a:cubicBezTo>
                <a:cubicBezTo>
                  <a:pt x="13095" y="20837"/>
                  <a:pt x="12690" y="20803"/>
                  <a:pt x="12285" y="20803"/>
                </a:cubicBezTo>
                <a:cubicBezTo>
                  <a:pt x="11880" y="20803"/>
                  <a:pt x="11475" y="20837"/>
                  <a:pt x="11070" y="20872"/>
                </a:cubicBezTo>
                <a:cubicBezTo>
                  <a:pt x="10665" y="20941"/>
                  <a:pt x="10305" y="20976"/>
                  <a:pt x="9900" y="21045"/>
                </a:cubicBezTo>
                <a:cubicBezTo>
                  <a:pt x="9495" y="21115"/>
                  <a:pt x="9135" y="21184"/>
                  <a:pt x="8730" y="21253"/>
                </a:cubicBezTo>
                <a:cubicBezTo>
                  <a:pt x="8370" y="21357"/>
                  <a:pt x="8010" y="21461"/>
                  <a:pt x="7650" y="21600"/>
                </a:cubicBezTo>
                <a:cubicBezTo>
                  <a:pt x="5625" y="21600"/>
                  <a:pt x="5625" y="21600"/>
                  <a:pt x="5625" y="21600"/>
                </a:cubicBezTo>
                <a:cubicBezTo>
                  <a:pt x="6075" y="21357"/>
                  <a:pt x="6570" y="21184"/>
                  <a:pt x="7020" y="21011"/>
                </a:cubicBezTo>
                <a:cubicBezTo>
                  <a:pt x="7470" y="20803"/>
                  <a:pt x="8010" y="20664"/>
                  <a:pt x="8550" y="20560"/>
                </a:cubicBezTo>
                <a:cubicBezTo>
                  <a:pt x="9045" y="20387"/>
                  <a:pt x="9585" y="20283"/>
                  <a:pt x="10125" y="20213"/>
                </a:cubicBezTo>
                <a:cubicBezTo>
                  <a:pt x="10665" y="20144"/>
                  <a:pt x="11205" y="20109"/>
                  <a:pt x="11790" y="20109"/>
                </a:cubicBezTo>
                <a:cubicBezTo>
                  <a:pt x="11790" y="18930"/>
                  <a:pt x="11790" y="18930"/>
                  <a:pt x="11790" y="18930"/>
                </a:cubicBezTo>
                <a:cubicBezTo>
                  <a:pt x="10170" y="18896"/>
                  <a:pt x="8640" y="18618"/>
                  <a:pt x="7200" y="18098"/>
                </a:cubicBezTo>
                <a:cubicBezTo>
                  <a:pt x="5760" y="17543"/>
                  <a:pt x="4500" y="16885"/>
                  <a:pt x="3465" y="16018"/>
                </a:cubicBezTo>
                <a:cubicBezTo>
                  <a:pt x="2385" y="15186"/>
                  <a:pt x="1530" y="14215"/>
                  <a:pt x="945" y="13071"/>
                </a:cubicBezTo>
                <a:cubicBezTo>
                  <a:pt x="315" y="11961"/>
                  <a:pt x="0" y="10748"/>
                  <a:pt x="0" y="9500"/>
                </a:cubicBezTo>
                <a:cubicBezTo>
                  <a:pt x="0" y="8598"/>
                  <a:pt x="135" y="7697"/>
                  <a:pt x="450" y="6865"/>
                </a:cubicBezTo>
                <a:cubicBezTo>
                  <a:pt x="765" y="6033"/>
                  <a:pt x="1215" y="5235"/>
                  <a:pt x="1800" y="4507"/>
                </a:cubicBezTo>
                <a:cubicBezTo>
                  <a:pt x="2385" y="3814"/>
                  <a:pt x="3105" y="3120"/>
                  <a:pt x="3915" y="2531"/>
                </a:cubicBezTo>
                <a:cubicBezTo>
                  <a:pt x="4725" y="1942"/>
                  <a:pt x="5670" y="1422"/>
                  <a:pt x="6750" y="1040"/>
                </a:cubicBezTo>
                <a:cubicBezTo>
                  <a:pt x="6255" y="312"/>
                  <a:pt x="6255" y="312"/>
                  <a:pt x="6255" y="312"/>
                </a:cubicBezTo>
                <a:cubicBezTo>
                  <a:pt x="7155" y="0"/>
                  <a:pt x="7155" y="0"/>
                  <a:pt x="7155" y="0"/>
                </a:cubicBezTo>
                <a:cubicBezTo>
                  <a:pt x="8505" y="2080"/>
                  <a:pt x="8505" y="2080"/>
                  <a:pt x="8505" y="2080"/>
                </a:cubicBezTo>
                <a:cubicBezTo>
                  <a:pt x="7605" y="2392"/>
                  <a:pt x="7605" y="2392"/>
                  <a:pt x="7605" y="2392"/>
                </a:cubicBezTo>
                <a:cubicBezTo>
                  <a:pt x="7155" y="1734"/>
                  <a:pt x="7155" y="1734"/>
                  <a:pt x="7155" y="1734"/>
                </a:cubicBezTo>
                <a:cubicBezTo>
                  <a:pt x="6210" y="2080"/>
                  <a:pt x="5355" y="2531"/>
                  <a:pt x="4590" y="3086"/>
                </a:cubicBezTo>
                <a:cubicBezTo>
                  <a:pt x="3825" y="3606"/>
                  <a:pt x="3195" y="4230"/>
                  <a:pt x="2610" y="4923"/>
                </a:cubicBezTo>
                <a:cubicBezTo>
                  <a:pt x="2115" y="5582"/>
                  <a:pt x="1710" y="6310"/>
                  <a:pt x="1440" y="7073"/>
                </a:cubicBezTo>
                <a:cubicBezTo>
                  <a:pt x="1125" y="7836"/>
                  <a:pt x="990" y="8633"/>
                  <a:pt x="990" y="9500"/>
                </a:cubicBezTo>
                <a:cubicBezTo>
                  <a:pt x="990" y="10679"/>
                  <a:pt x="1260" y="11823"/>
                  <a:pt x="1845" y="12863"/>
                </a:cubicBezTo>
                <a:cubicBezTo>
                  <a:pt x="2430" y="13938"/>
                  <a:pt x="3240" y="14839"/>
                  <a:pt x="4275" y="15637"/>
                </a:cubicBezTo>
                <a:cubicBezTo>
                  <a:pt x="5310" y="16399"/>
                  <a:pt x="6525" y="17023"/>
                  <a:pt x="7920" y="17509"/>
                </a:cubicBezTo>
                <a:cubicBezTo>
                  <a:pt x="9270" y="17960"/>
                  <a:pt x="10710" y="18202"/>
                  <a:pt x="12285" y="18202"/>
                </a:cubicBezTo>
                <a:cubicBezTo>
                  <a:pt x="12735" y="18202"/>
                  <a:pt x="13185" y="18168"/>
                  <a:pt x="13635" y="18133"/>
                </a:cubicBezTo>
                <a:cubicBezTo>
                  <a:pt x="14040" y="18098"/>
                  <a:pt x="14490" y="18029"/>
                  <a:pt x="14940" y="17925"/>
                </a:cubicBezTo>
                <a:cubicBezTo>
                  <a:pt x="15345" y="17856"/>
                  <a:pt x="15795" y="17786"/>
                  <a:pt x="16200" y="17648"/>
                </a:cubicBezTo>
                <a:cubicBezTo>
                  <a:pt x="16605" y="17543"/>
                  <a:pt x="17010" y="17405"/>
                  <a:pt x="17415" y="17266"/>
                </a:cubicBezTo>
                <a:cubicBezTo>
                  <a:pt x="16965" y="16573"/>
                  <a:pt x="16965" y="16573"/>
                  <a:pt x="16965" y="16573"/>
                </a:cubicBezTo>
                <a:cubicBezTo>
                  <a:pt x="17865" y="16261"/>
                  <a:pt x="17865" y="16261"/>
                  <a:pt x="17865" y="16261"/>
                </a:cubicBezTo>
                <a:cubicBezTo>
                  <a:pt x="19215" y="18341"/>
                  <a:pt x="19215" y="18341"/>
                  <a:pt x="19215" y="18341"/>
                </a:cubicBezTo>
                <a:cubicBezTo>
                  <a:pt x="18315" y="18653"/>
                  <a:pt x="18315" y="18653"/>
                  <a:pt x="18315" y="18653"/>
                </a:cubicBezTo>
                <a:lnTo>
                  <a:pt x="17865" y="17925"/>
                </a:lnTo>
                <a:close/>
                <a:moveTo>
                  <a:pt x="2925" y="9500"/>
                </a:moveTo>
                <a:cubicBezTo>
                  <a:pt x="2925" y="8494"/>
                  <a:pt x="3150" y="7558"/>
                  <a:pt x="3645" y="6657"/>
                </a:cubicBezTo>
                <a:cubicBezTo>
                  <a:pt x="4140" y="5790"/>
                  <a:pt x="4815" y="5027"/>
                  <a:pt x="5670" y="4369"/>
                </a:cubicBezTo>
                <a:cubicBezTo>
                  <a:pt x="6525" y="3710"/>
                  <a:pt x="7515" y="3190"/>
                  <a:pt x="8640" y="2843"/>
                </a:cubicBezTo>
                <a:cubicBezTo>
                  <a:pt x="9810" y="2462"/>
                  <a:pt x="11025" y="2254"/>
                  <a:pt x="12285" y="2254"/>
                </a:cubicBezTo>
                <a:cubicBezTo>
                  <a:pt x="13590" y="2254"/>
                  <a:pt x="14805" y="2462"/>
                  <a:pt x="15930" y="2843"/>
                </a:cubicBezTo>
                <a:cubicBezTo>
                  <a:pt x="17055" y="3190"/>
                  <a:pt x="18045" y="3710"/>
                  <a:pt x="18900" y="4369"/>
                </a:cubicBezTo>
                <a:cubicBezTo>
                  <a:pt x="19755" y="5027"/>
                  <a:pt x="20385" y="5790"/>
                  <a:pt x="20880" y="6657"/>
                </a:cubicBezTo>
                <a:cubicBezTo>
                  <a:pt x="21375" y="7558"/>
                  <a:pt x="21600" y="8494"/>
                  <a:pt x="21600" y="9500"/>
                </a:cubicBezTo>
                <a:cubicBezTo>
                  <a:pt x="21600" y="10471"/>
                  <a:pt x="21375" y="11407"/>
                  <a:pt x="20880" y="12274"/>
                </a:cubicBezTo>
                <a:cubicBezTo>
                  <a:pt x="20385" y="13175"/>
                  <a:pt x="19755" y="13903"/>
                  <a:pt x="18900" y="14527"/>
                </a:cubicBezTo>
                <a:cubicBezTo>
                  <a:pt x="18045" y="15221"/>
                  <a:pt x="17055" y="15741"/>
                  <a:pt x="15930" y="16087"/>
                </a:cubicBezTo>
                <a:cubicBezTo>
                  <a:pt x="14805" y="16469"/>
                  <a:pt x="13590" y="16677"/>
                  <a:pt x="12285" y="16677"/>
                </a:cubicBezTo>
                <a:cubicBezTo>
                  <a:pt x="11025" y="16677"/>
                  <a:pt x="9810" y="16469"/>
                  <a:pt x="8640" y="16087"/>
                </a:cubicBezTo>
                <a:cubicBezTo>
                  <a:pt x="7515" y="15741"/>
                  <a:pt x="6525" y="15221"/>
                  <a:pt x="5670" y="14527"/>
                </a:cubicBezTo>
                <a:cubicBezTo>
                  <a:pt x="4815" y="13903"/>
                  <a:pt x="4140" y="13175"/>
                  <a:pt x="3645" y="12274"/>
                </a:cubicBezTo>
                <a:cubicBezTo>
                  <a:pt x="3150" y="11407"/>
                  <a:pt x="2925" y="10471"/>
                  <a:pt x="2925" y="9500"/>
                </a:cubicBezTo>
                <a:close/>
                <a:moveTo>
                  <a:pt x="12285" y="3016"/>
                </a:moveTo>
                <a:cubicBezTo>
                  <a:pt x="11115" y="3016"/>
                  <a:pt x="10035" y="3190"/>
                  <a:pt x="9000" y="3536"/>
                </a:cubicBezTo>
                <a:cubicBezTo>
                  <a:pt x="8010" y="3848"/>
                  <a:pt x="7110" y="4334"/>
                  <a:pt x="6390" y="4923"/>
                </a:cubicBezTo>
                <a:cubicBezTo>
                  <a:pt x="5625" y="5513"/>
                  <a:pt x="5040" y="6171"/>
                  <a:pt x="4590" y="6969"/>
                </a:cubicBezTo>
                <a:cubicBezTo>
                  <a:pt x="4140" y="7732"/>
                  <a:pt x="3915" y="8598"/>
                  <a:pt x="3915" y="9500"/>
                </a:cubicBezTo>
                <a:cubicBezTo>
                  <a:pt x="3915" y="10367"/>
                  <a:pt x="4140" y="11199"/>
                  <a:pt x="4590" y="11961"/>
                </a:cubicBezTo>
                <a:cubicBezTo>
                  <a:pt x="5040" y="12759"/>
                  <a:pt x="5625" y="13418"/>
                  <a:pt x="6390" y="14007"/>
                </a:cubicBezTo>
                <a:cubicBezTo>
                  <a:pt x="7110" y="14596"/>
                  <a:pt x="8010" y="15082"/>
                  <a:pt x="9000" y="15394"/>
                </a:cubicBezTo>
                <a:cubicBezTo>
                  <a:pt x="10035" y="15741"/>
                  <a:pt x="11115" y="15879"/>
                  <a:pt x="12285" y="15879"/>
                </a:cubicBezTo>
                <a:cubicBezTo>
                  <a:pt x="13410" y="15879"/>
                  <a:pt x="14490" y="15741"/>
                  <a:pt x="15525" y="15394"/>
                </a:cubicBezTo>
                <a:cubicBezTo>
                  <a:pt x="16515" y="15082"/>
                  <a:pt x="17415" y="14596"/>
                  <a:pt x="18225" y="14007"/>
                </a:cubicBezTo>
                <a:cubicBezTo>
                  <a:pt x="18945" y="13418"/>
                  <a:pt x="19530" y="12759"/>
                  <a:pt x="19980" y="11961"/>
                </a:cubicBezTo>
                <a:cubicBezTo>
                  <a:pt x="20430" y="11199"/>
                  <a:pt x="20655" y="10367"/>
                  <a:pt x="20655" y="9500"/>
                </a:cubicBezTo>
                <a:cubicBezTo>
                  <a:pt x="20655" y="8598"/>
                  <a:pt x="20430" y="7732"/>
                  <a:pt x="19980" y="6969"/>
                </a:cubicBezTo>
                <a:cubicBezTo>
                  <a:pt x="19530" y="6171"/>
                  <a:pt x="18945" y="5513"/>
                  <a:pt x="18225" y="4923"/>
                </a:cubicBezTo>
                <a:cubicBezTo>
                  <a:pt x="17415" y="4334"/>
                  <a:pt x="16515" y="3848"/>
                  <a:pt x="15525" y="3536"/>
                </a:cubicBezTo>
                <a:cubicBezTo>
                  <a:pt x="14490" y="3190"/>
                  <a:pt x="13410" y="3016"/>
                  <a:pt x="12285" y="301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3" name="Shape 3879">
            <a:extLst>
              <a:ext uri="{FF2B5EF4-FFF2-40B4-BE49-F238E27FC236}">
                <a16:creationId xmlns:a16="http://schemas.microsoft.com/office/drawing/2014/main" id="{749C1E5C-5064-4126-AFE7-D7B765FE1934}"/>
              </a:ext>
            </a:extLst>
          </p:cNvPr>
          <p:cNvSpPr/>
          <p:nvPr/>
        </p:nvSpPr>
        <p:spPr>
          <a:xfrm>
            <a:off x="8636487" y="12638791"/>
            <a:ext cx="803692" cy="710821"/>
          </a:xfrm>
          <a:custGeom>
            <a:avLst/>
            <a:gdLst/>
            <a:ahLst/>
            <a:cxnLst>
              <a:cxn ang="0">
                <a:pos x="wd2" y="hd2"/>
              </a:cxn>
              <a:cxn ang="5400000">
                <a:pos x="wd2" y="hd2"/>
              </a:cxn>
              <a:cxn ang="10800000">
                <a:pos x="wd2" y="hd2"/>
              </a:cxn>
              <a:cxn ang="16200000">
                <a:pos x="wd2" y="hd2"/>
              </a:cxn>
            </a:cxnLst>
            <a:rect l="0" t="0" r="r" b="b"/>
            <a:pathLst>
              <a:path w="21600" h="21600" extrusionOk="0">
                <a:moveTo>
                  <a:pt x="10397" y="1493"/>
                </a:moveTo>
                <a:cubicBezTo>
                  <a:pt x="10397" y="6799"/>
                  <a:pt x="10397" y="6799"/>
                  <a:pt x="10397" y="6799"/>
                </a:cubicBezTo>
                <a:cubicBezTo>
                  <a:pt x="10397" y="14967"/>
                  <a:pt x="10397" y="14967"/>
                  <a:pt x="10397" y="14967"/>
                </a:cubicBezTo>
                <a:cubicBezTo>
                  <a:pt x="10397" y="20190"/>
                  <a:pt x="10397" y="20190"/>
                  <a:pt x="10397" y="20190"/>
                </a:cubicBezTo>
                <a:cubicBezTo>
                  <a:pt x="4576" y="14967"/>
                  <a:pt x="4576" y="14967"/>
                  <a:pt x="4576" y="14967"/>
                </a:cubicBezTo>
                <a:cubicBezTo>
                  <a:pt x="0" y="14967"/>
                  <a:pt x="0" y="14967"/>
                  <a:pt x="0" y="14967"/>
                </a:cubicBezTo>
                <a:cubicBezTo>
                  <a:pt x="0" y="10904"/>
                  <a:pt x="0" y="10904"/>
                  <a:pt x="0" y="10904"/>
                </a:cubicBezTo>
                <a:cubicBezTo>
                  <a:pt x="0" y="6799"/>
                  <a:pt x="0" y="6799"/>
                  <a:pt x="0" y="6799"/>
                </a:cubicBezTo>
                <a:cubicBezTo>
                  <a:pt x="4540" y="6799"/>
                  <a:pt x="4540" y="6799"/>
                  <a:pt x="4540" y="6799"/>
                </a:cubicBezTo>
                <a:lnTo>
                  <a:pt x="10397" y="1493"/>
                </a:lnTo>
                <a:close/>
                <a:moveTo>
                  <a:pt x="9592" y="14096"/>
                </a:moveTo>
                <a:cubicBezTo>
                  <a:pt x="9592" y="7711"/>
                  <a:pt x="9592" y="7711"/>
                  <a:pt x="9592" y="7711"/>
                </a:cubicBezTo>
                <a:cubicBezTo>
                  <a:pt x="9592" y="6799"/>
                  <a:pt x="9592" y="6799"/>
                  <a:pt x="9592" y="6799"/>
                </a:cubicBezTo>
                <a:cubicBezTo>
                  <a:pt x="9592" y="3400"/>
                  <a:pt x="9592" y="3400"/>
                  <a:pt x="9592" y="3400"/>
                </a:cubicBezTo>
                <a:cubicBezTo>
                  <a:pt x="4833" y="7711"/>
                  <a:pt x="4833" y="7711"/>
                  <a:pt x="4833" y="7711"/>
                </a:cubicBezTo>
                <a:cubicBezTo>
                  <a:pt x="805" y="7711"/>
                  <a:pt x="805" y="7711"/>
                  <a:pt x="805" y="7711"/>
                </a:cubicBezTo>
                <a:cubicBezTo>
                  <a:pt x="805" y="14096"/>
                  <a:pt x="805" y="14096"/>
                  <a:pt x="805" y="14096"/>
                </a:cubicBezTo>
                <a:cubicBezTo>
                  <a:pt x="4833" y="14096"/>
                  <a:pt x="4833" y="14096"/>
                  <a:pt x="4833" y="14096"/>
                </a:cubicBezTo>
                <a:cubicBezTo>
                  <a:pt x="9592" y="18283"/>
                  <a:pt x="9592" y="18283"/>
                  <a:pt x="9592" y="18283"/>
                </a:cubicBezTo>
                <a:lnTo>
                  <a:pt x="9592" y="14096"/>
                </a:lnTo>
                <a:close/>
                <a:moveTo>
                  <a:pt x="12264" y="6260"/>
                </a:moveTo>
                <a:cubicBezTo>
                  <a:pt x="12923" y="5721"/>
                  <a:pt x="12923" y="5721"/>
                  <a:pt x="12923" y="5721"/>
                </a:cubicBezTo>
                <a:cubicBezTo>
                  <a:pt x="13143" y="6094"/>
                  <a:pt x="13363" y="6468"/>
                  <a:pt x="13546" y="6841"/>
                </a:cubicBezTo>
                <a:cubicBezTo>
                  <a:pt x="13729" y="7255"/>
                  <a:pt x="13875" y="7670"/>
                  <a:pt x="14022" y="8084"/>
                </a:cubicBezTo>
                <a:cubicBezTo>
                  <a:pt x="14132" y="8540"/>
                  <a:pt x="14241" y="8955"/>
                  <a:pt x="14315" y="9411"/>
                </a:cubicBezTo>
                <a:cubicBezTo>
                  <a:pt x="14351" y="9867"/>
                  <a:pt x="14388" y="10323"/>
                  <a:pt x="14388" y="10779"/>
                </a:cubicBezTo>
                <a:cubicBezTo>
                  <a:pt x="14388" y="11277"/>
                  <a:pt x="14351" y="11733"/>
                  <a:pt x="14315" y="12189"/>
                </a:cubicBezTo>
                <a:cubicBezTo>
                  <a:pt x="14241" y="12603"/>
                  <a:pt x="14132" y="13060"/>
                  <a:pt x="14022" y="13474"/>
                </a:cubicBezTo>
                <a:cubicBezTo>
                  <a:pt x="13875" y="13930"/>
                  <a:pt x="13729" y="14345"/>
                  <a:pt x="13546" y="14759"/>
                </a:cubicBezTo>
                <a:cubicBezTo>
                  <a:pt x="13363" y="15174"/>
                  <a:pt x="13143" y="15547"/>
                  <a:pt x="12887" y="15920"/>
                </a:cubicBezTo>
                <a:cubicBezTo>
                  <a:pt x="12191" y="15381"/>
                  <a:pt x="12191" y="15381"/>
                  <a:pt x="12191" y="15381"/>
                </a:cubicBezTo>
                <a:cubicBezTo>
                  <a:pt x="12411" y="15050"/>
                  <a:pt x="12631" y="14718"/>
                  <a:pt x="12814" y="14345"/>
                </a:cubicBezTo>
                <a:cubicBezTo>
                  <a:pt x="12960" y="13972"/>
                  <a:pt x="13143" y="13598"/>
                  <a:pt x="13253" y="13225"/>
                </a:cubicBezTo>
                <a:cubicBezTo>
                  <a:pt x="13399" y="12811"/>
                  <a:pt x="13473" y="12438"/>
                  <a:pt x="13509" y="12023"/>
                </a:cubicBezTo>
                <a:cubicBezTo>
                  <a:pt x="13582" y="11608"/>
                  <a:pt x="13582" y="11194"/>
                  <a:pt x="13582" y="10779"/>
                </a:cubicBezTo>
                <a:cubicBezTo>
                  <a:pt x="13582" y="10365"/>
                  <a:pt x="13582" y="9950"/>
                  <a:pt x="13509" y="9536"/>
                </a:cubicBezTo>
                <a:cubicBezTo>
                  <a:pt x="13473" y="9162"/>
                  <a:pt x="13399" y="8748"/>
                  <a:pt x="13253" y="8375"/>
                </a:cubicBezTo>
                <a:cubicBezTo>
                  <a:pt x="13143" y="8002"/>
                  <a:pt x="13033" y="7628"/>
                  <a:pt x="12850" y="7297"/>
                </a:cubicBezTo>
                <a:cubicBezTo>
                  <a:pt x="12667" y="6924"/>
                  <a:pt x="12484" y="6592"/>
                  <a:pt x="12264" y="6260"/>
                </a:cubicBezTo>
                <a:close/>
                <a:moveTo>
                  <a:pt x="15486" y="2985"/>
                </a:moveTo>
                <a:cubicBezTo>
                  <a:pt x="15925" y="3524"/>
                  <a:pt x="16255" y="4104"/>
                  <a:pt x="16584" y="4726"/>
                </a:cubicBezTo>
                <a:cubicBezTo>
                  <a:pt x="16877" y="5348"/>
                  <a:pt x="17134" y="6012"/>
                  <a:pt x="17353" y="6675"/>
                </a:cubicBezTo>
                <a:cubicBezTo>
                  <a:pt x="17573" y="7338"/>
                  <a:pt x="17756" y="8043"/>
                  <a:pt x="17866" y="8748"/>
                </a:cubicBezTo>
                <a:cubicBezTo>
                  <a:pt x="17976" y="9453"/>
                  <a:pt x="18012" y="10199"/>
                  <a:pt x="18012" y="10904"/>
                </a:cubicBezTo>
                <a:cubicBezTo>
                  <a:pt x="18012" y="11608"/>
                  <a:pt x="17976" y="12313"/>
                  <a:pt x="17866" y="13018"/>
                </a:cubicBezTo>
                <a:cubicBezTo>
                  <a:pt x="17756" y="13681"/>
                  <a:pt x="17609" y="14345"/>
                  <a:pt x="17390" y="15008"/>
                </a:cubicBezTo>
                <a:cubicBezTo>
                  <a:pt x="17207" y="15671"/>
                  <a:pt x="16951" y="16293"/>
                  <a:pt x="16658" y="16874"/>
                </a:cubicBezTo>
                <a:cubicBezTo>
                  <a:pt x="16365" y="17496"/>
                  <a:pt x="15999" y="18117"/>
                  <a:pt x="15596" y="18656"/>
                </a:cubicBezTo>
                <a:cubicBezTo>
                  <a:pt x="14974" y="18076"/>
                  <a:pt x="14974" y="18076"/>
                  <a:pt x="14974" y="18076"/>
                </a:cubicBezTo>
                <a:cubicBezTo>
                  <a:pt x="15340" y="17579"/>
                  <a:pt x="15669" y="17040"/>
                  <a:pt x="15962" y="16459"/>
                </a:cubicBezTo>
                <a:cubicBezTo>
                  <a:pt x="16218" y="15879"/>
                  <a:pt x="16438" y="15298"/>
                  <a:pt x="16658" y="14676"/>
                </a:cubicBezTo>
                <a:cubicBezTo>
                  <a:pt x="16841" y="14096"/>
                  <a:pt x="16987" y="13474"/>
                  <a:pt x="17060" y="12852"/>
                </a:cubicBezTo>
                <a:cubicBezTo>
                  <a:pt x="17170" y="12189"/>
                  <a:pt x="17207" y="11567"/>
                  <a:pt x="17207" y="10904"/>
                </a:cubicBezTo>
                <a:cubicBezTo>
                  <a:pt x="17207" y="10199"/>
                  <a:pt x="17170" y="9536"/>
                  <a:pt x="17060" y="8914"/>
                </a:cubicBezTo>
                <a:cubicBezTo>
                  <a:pt x="16987" y="8250"/>
                  <a:pt x="16804" y="7628"/>
                  <a:pt x="16584" y="6965"/>
                </a:cubicBezTo>
                <a:cubicBezTo>
                  <a:pt x="16401" y="6343"/>
                  <a:pt x="16182" y="5763"/>
                  <a:pt x="15889" y="5182"/>
                </a:cubicBezTo>
                <a:cubicBezTo>
                  <a:pt x="15596" y="4602"/>
                  <a:pt x="15266" y="4063"/>
                  <a:pt x="14864" y="3565"/>
                </a:cubicBezTo>
                <a:lnTo>
                  <a:pt x="15486" y="2985"/>
                </a:lnTo>
                <a:close/>
                <a:moveTo>
                  <a:pt x="17976" y="0"/>
                </a:moveTo>
                <a:cubicBezTo>
                  <a:pt x="18561" y="746"/>
                  <a:pt x="19111" y="1534"/>
                  <a:pt x="19550" y="2405"/>
                </a:cubicBezTo>
                <a:cubicBezTo>
                  <a:pt x="19989" y="3234"/>
                  <a:pt x="20392" y="4146"/>
                  <a:pt x="20685" y="5058"/>
                </a:cubicBezTo>
                <a:cubicBezTo>
                  <a:pt x="20978" y="6012"/>
                  <a:pt x="21197" y="6965"/>
                  <a:pt x="21344" y="7919"/>
                </a:cubicBezTo>
                <a:cubicBezTo>
                  <a:pt x="21527" y="8914"/>
                  <a:pt x="21600" y="9909"/>
                  <a:pt x="21600" y="10904"/>
                </a:cubicBezTo>
                <a:cubicBezTo>
                  <a:pt x="21600" y="11857"/>
                  <a:pt x="21527" y="12852"/>
                  <a:pt x="21380" y="13806"/>
                </a:cubicBezTo>
                <a:cubicBezTo>
                  <a:pt x="21234" y="14759"/>
                  <a:pt x="21014" y="15671"/>
                  <a:pt x="20685" y="16625"/>
                </a:cubicBezTo>
                <a:cubicBezTo>
                  <a:pt x="20392" y="17537"/>
                  <a:pt x="20062" y="18408"/>
                  <a:pt x="19623" y="19195"/>
                </a:cubicBezTo>
                <a:cubicBezTo>
                  <a:pt x="19184" y="20025"/>
                  <a:pt x="18708" y="20854"/>
                  <a:pt x="18122" y="21600"/>
                </a:cubicBezTo>
                <a:cubicBezTo>
                  <a:pt x="17500" y="20978"/>
                  <a:pt x="17500" y="20978"/>
                  <a:pt x="17500" y="20978"/>
                </a:cubicBezTo>
                <a:cubicBezTo>
                  <a:pt x="18049" y="20315"/>
                  <a:pt x="18525" y="19569"/>
                  <a:pt x="18927" y="18781"/>
                </a:cubicBezTo>
                <a:cubicBezTo>
                  <a:pt x="19330" y="17993"/>
                  <a:pt x="19696" y="17164"/>
                  <a:pt x="19989" y="16293"/>
                </a:cubicBezTo>
                <a:cubicBezTo>
                  <a:pt x="20245" y="15423"/>
                  <a:pt x="20428" y="14552"/>
                  <a:pt x="20575" y="13640"/>
                </a:cubicBezTo>
                <a:cubicBezTo>
                  <a:pt x="20721" y="12769"/>
                  <a:pt x="20795" y="11857"/>
                  <a:pt x="20795" y="10904"/>
                </a:cubicBezTo>
                <a:cubicBezTo>
                  <a:pt x="20795" y="9950"/>
                  <a:pt x="20721" y="8997"/>
                  <a:pt x="20575" y="8084"/>
                </a:cubicBezTo>
                <a:cubicBezTo>
                  <a:pt x="20428" y="7131"/>
                  <a:pt x="20209" y="6260"/>
                  <a:pt x="19916" y="5390"/>
                </a:cubicBezTo>
                <a:cubicBezTo>
                  <a:pt x="19660" y="4519"/>
                  <a:pt x="19294" y="3690"/>
                  <a:pt x="18854" y="2902"/>
                </a:cubicBezTo>
                <a:cubicBezTo>
                  <a:pt x="18415" y="2073"/>
                  <a:pt x="17939" y="1327"/>
                  <a:pt x="17390" y="580"/>
                </a:cubicBezTo>
                <a:lnTo>
                  <a:pt x="17976"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4" name="Shape 3880">
            <a:extLst>
              <a:ext uri="{FF2B5EF4-FFF2-40B4-BE49-F238E27FC236}">
                <a16:creationId xmlns:a16="http://schemas.microsoft.com/office/drawing/2014/main" id="{3175F8A4-047B-4C88-ACD2-239BD8EFC24E}"/>
              </a:ext>
            </a:extLst>
          </p:cNvPr>
          <p:cNvSpPr/>
          <p:nvPr/>
        </p:nvSpPr>
        <p:spPr>
          <a:xfrm>
            <a:off x="10500512" y="12681656"/>
            <a:ext cx="803692" cy="625094"/>
          </a:xfrm>
          <a:custGeom>
            <a:avLst/>
            <a:gdLst/>
            <a:ahLst/>
            <a:cxnLst>
              <a:cxn ang="0">
                <a:pos x="wd2" y="hd2"/>
              </a:cxn>
              <a:cxn ang="5400000">
                <a:pos x="wd2" y="hd2"/>
              </a:cxn>
              <a:cxn ang="10800000">
                <a:pos x="wd2" y="hd2"/>
              </a:cxn>
              <a:cxn ang="16200000">
                <a:pos x="wd2" y="hd2"/>
              </a:cxn>
            </a:cxnLst>
            <a:rect l="0" t="0" r="r" b="b"/>
            <a:pathLst>
              <a:path w="21600" h="21600" extrusionOk="0">
                <a:moveTo>
                  <a:pt x="0" y="16659"/>
                </a:moveTo>
                <a:cubicBezTo>
                  <a:pt x="0" y="16424"/>
                  <a:pt x="37" y="16188"/>
                  <a:pt x="183" y="15953"/>
                </a:cubicBezTo>
                <a:cubicBezTo>
                  <a:pt x="293" y="15718"/>
                  <a:pt x="513" y="15529"/>
                  <a:pt x="769" y="15388"/>
                </a:cubicBezTo>
                <a:cubicBezTo>
                  <a:pt x="915" y="15294"/>
                  <a:pt x="1135" y="15200"/>
                  <a:pt x="1428" y="15059"/>
                </a:cubicBezTo>
                <a:cubicBezTo>
                  <a:pt x="1721" y="14918"/>
                  <a:pt x="2014" y="14776"/>
                  <a:pt x="2343" y="14635"/>
                </a:cubicBezTo>
                <a:cubicBezTo>
                  <a:pt x="2636" y="14494"/>
                  <a:pt x="2965" y="14353"/>
                  <a:pt x="3295" y="14212"/>
                </a:cubicBezTo>
                <a:cubicBezTo>
                  <a:pt x="3588" y="14118"/>
                  <a:pt x="3881" y="13976"/>
                  <a:pt x="4137" y="13835"/>
                </a:cubicBezTo>
                <a:cubicBezTo>
                  <a:pt x="4210" y="13835"/>
                  <a:pt x="4247" y="13835"/>
                  <a:pt x="4247" y="13788"/>
                </a:cubicBezTo>
                <a:cubicBezTo>
                  <a:pt x="4247" y="13741"/>
                  <a:pt x="4247" y="13600"/>
                  <a:pt x="4247" y="13365"/>
                </a:cubicBezTo>
                <a:cubicBezTo>
                  <a:pt x="4247" y="13176"/>
                  <a:pt x="4210" y="12988"/>
                  <a:pt x="4174" y="12800"/>
                </a:cubicBezTo>
                <a:cubicBezTo>
                  <a:pt x="4100" y="12612"/>
                  <a:pt x="4064" y="12424"/>
                  <a:pt x="3991" y="12282"/>
                </a:cubicBezTo>
                <a:cubicBezTo>
                  <a:pt x="3917" y="12047"/>
                  <a:pt x="3881" y="11812"/>
                  <a:pt x="3807" y="11576"/>
                </a:cubicBezTo>
                <a:cubicBezTo>
                  <a:pt x="3734" y="11294"/>
                  <a:pt x="3698" y="11012"/>
                  <a:pt x="3661" y="10729"/>
                </a:cubicBezTo>
                <a:cubicBezTo>
                  <a:pt x="3588" y="10588"/>
                  <a:pt x="3515" y="10447"/>
                  <a:pt x="3405" y="10165"/>
                </a:cubicBezTo>
                <a:cubicBezTo>
                  <a:pt x="3332" y="9929"/>
                  <a:pt x="3222" y="9600"/>
                  <a:pt x="3148" y="9129"/>
                </a:cubicBezTo>
                <a:cubicBezTo>
                  <a:pt x="3075" y="8753"/>
                  <a:pt x="3039" y="8518"/>
                  <a:pt x="3075" y="8329"/>
                </a:cubicBezTo>
                <a:cubicBezTo>
                  <a:pt x="3075" y="8141"/>
                  <a:pt x="3112" y="7953"/>
                  <a:pt x="3185" y="7812"/>
                </a:cubicBezTo>
                <a:cubicBezTo>
                  <a:pt x="3185" y="7718"/>
                  <a:pt x="3185" y="7718"/>
                  <a:pt x="3185" y="7718"/>
                </a:cubicBezTo>
                <a:cubicBezTo>
                  <a:pt x="3222" y="7671"/>
                  <a:pt x="3222" y="7435"/>
                  <a:pt x="3185" y="7012"/>
                </a:cubicBezTo>
                <a:cubicBezTo>
                  <a:pt x="3148" y="6635"/>
                  <a:pt x="3112" y="6259"/>
                  <a:pt x="3075" y="5882"/>
                </a:cubicBezTo>
                <a:cubicBezTo>
                  <a:pt x="3075" y="5647"/>
                  <a:pt x="3075" y="5271"/>
                  <a:pt x="3148" y="4800"/>
                </a:cubicBezTo>
                <a:cubicBezTo>
                  <a:pt x="3185" y="4282"/>
                  <a:pt x="3368" y="3812"/>
                  <a:pt x="3661" y="3388"/>
                </a:cubicBezTo>
                <a:cubicBezTo>
                  <a:pt x="3734" y="3247"/>
                  <a:pt x="3807" y="3106"/>
                  <a:pt x="3954" y="2965"/>
                </a:cubicBezTo>
                <a:cubicBezTo>
                  <a:pt x="4064" y="2824"/>
                  <a:pt x="4247" y="2682"/>
                  <a:pt x="4430" y="2588"/>
                </a:cubicBezTo>
                <a:cubicBezTo>
                  <a:pt x="4576" y="2447"/>
                  <a:pt x="4796" y="2353"/>
                  <a:pt x="5016" y="2259"/>
                </a:cubicBezTo>
                <a:cubicBezTo>
                  <a:pt x="5272" y="2165"/>
                  <a:pt x="5528" y="2071"/>
                  <a:pt x="5821" y="2071"/>
                </a:cubicBezTo>
                <a:cubicBezTo>
                  <a:pt x="6480" y="2071"/>
                  <a:pt x="6480" y="2071"/>
                  <a:pt x="6480" y="2071"/>
                </a:cubicBezTo>
                <a:cubicBezTo>
                  <a:pt x="6773" y="2071"/>
                  <a:pt x="7029" y="2165"/>
                  <a:pt x="7249" y="2259"/>
                </a:cubicBezTo>
                <a:cubicBezTo>
                  <a:pt x="7505" y="2353"/>
                  <a:pt x="7688" y="2447"/>
                  <a:pt x="7871" y="2588"/>
                </a:cubicBezTo>
                <a:cubicBezTo>
                  <a:pt x="8054" y="2682"/>
                  <a:pt x="8201" y="2824"/>
                  <a:pt x="8347" y="2965"/>
                </a:cubicBezTo>
                <a:cubicBezTo>
                  <a:pt x="8457" y="3106"/>
                  <a:pt x="8567" y="3247"/>
                  <a:pt x="8603" y="3388"/>
                </a:cubicBezTo>
                <a:cubicBezTo>
                  <a:pt x="8896" y="3812"/>
                  <a:pt x="9079" y="4282"/>
                  <a:pt x="9153" y="4800"/>
                </a:cubicBezTo>
                <a:cubicBezTo>
                  <a:pt x="9189" y="5271"/>
                  <a:pt x="9226" y="5647"/>
                  <a:pt x="9189" y="5882"/>
                </a:cubicBezTo>
                <a:cubicBezTo>
                  <a:pt x="9153" y="6259"/>
                  <a:pt x="9116" y="6635"/>
                  <a:pt x="9079" y="7012"/>
                </a:cubicBezTo>
                <a:cubicBezTo>
                  <a:pt x="9079" y="7435"/>
                  <a:pt x="9079" y="7671"/>
                  <a:pt x="9079" y="7718"/>
                </a:cubicBezTo>
                <a:cubicBezTo>
                  <a:pt x="9079" y="7812"/>
                  <a:pt x="9079" y="7812"/>
                  <a:pt x="9079" y="7812"/>
                </a:cubicBezTo>
                <a:cubicBezTo>
                  <a:pt x="9116" y="7953"/>
                  <a:pt x="9153" y="8141"/>
                  <a:pt x="9153" y="8329"/>
                </a:cubicBezTo>
                <a:cubicBezTo>
                  <a:pt x="9189" y="8518"/>
                  <a:pt x="9189" y="8753"/>
                  <a:pt x="9153" y="9129"/>
                </a:cubicBezTo>
                <a:cubicBezTo>
                  <a:pt x="9043" y="9600"/>
                  <a:pt x="8969" y="9929"/>
                  <a:pt x="8860" y="10165"/>
                </a:cubicBezTo>
                <a:cubicBezTo>
                  <a:pt x="8750" y="10447"/>
                  <a:pt x="8677" y="10588"/>
                  <a:pt x="8603" y="10729"/>
                </a:cubicBezTo>
                <a:cubicBezTo>
                  <a:pt x="8603" y="11012"/>
                  <a:pt x="8530" y="11294"/>
                  <a:pt x="8494" y="11576"/>
                </a:cubicBezTo>
                <a:cubicBezTo>
                  <a:pt x="8420" y="11812"/>
                  <a:pt x="8347" y="12047"/>
                  <a:pt x="8274" y="12282"/>
                </a:cubicBezTo>
                <a:cubicBezTo>
                  <a:pt x="8237" y="12376"/>
                  <a:pt x="8164" y="12518"/>
                  <a:pt x="8164" y="12706"/>
                </a:cubicBezTo>
                <a:cubicBezTo>
                  <a:pt x="8164" y="12894"/>
                  <a:pt x="8127" y="13129"/>
                  <a:pt x="8127" y="13365"/>
                </a:cubicBezTo>
                <a:cubicBezTo>
                  <a:pt x="8127" y="13600"/>
                  <a:pt x="8127" y="13741"/>
                  <a:pt x="8127" y="13788"/>
                </a:cubicBezTo>
                <a:cubicBezTo>
                  <a:pt x="8127" y="13835"/>
                  <a:pt x="8164" y="13882"/>
                  <a:pt x="8237" y="13929"/>
                </a:cubicBezTo>
                <a:cubicBezTo>
                  <a:pt x="8384" y="13976"/>
                  <a:pt x="8567" y="14024"/>
                  <a:pt x="8786" y="14118"/>
                </a:cubicBezTo>
                <a:cubicBezTo>
                  <a:pt x="9006" y="14165"/>
                  <a:pt x="9189" y="14306"/>
                  <a:pt x="9445" y="14400"/>
                </a:cubicBezTo>
                <a:cubicBezTo>
                  <a:pt x="9628" y="14494"/>
                  <a:pt x="9812" y="14588"/>
                  <a:pt x="10031" y="14682"/>
                </a:cubicBezTo>
                <a:cubicBezTo>
                  <a:pt x="10287" y="14776"/>
                  <a:pt x="10471" y="14871"/>
                  <a:pt x="10654" y="14965"/>
                </a:cubicBezTo>
                <a:cubicBezTo>
                  <a:pt x="10837" y="14871"/>
                  <a:pt x="10983" y="14824"/>
                  <a:pt x="11129" y="14729"/>
                </a:cubicBezTo>
                <a:cubicBezTo>
                  <a:pt x="11276" y="14682"/>
                  <a:pt x="11422" y="14635"/>
                  <a:pt x="11569" y="14588"/>
                </a:cubicBezTo>
                <a:cubicBezTo>
                  <a:pt x="11605" y="14541"/>
                  <a:pt x="11642" y="14494"/>
                  <a:pt x="11642" y="14447"/>
                </a:cubicBezTo>
                <a:cubicBezTo>
                  <a:pt x="11679" y="14447"/>
                  <a:pt x="11679" y="14259"/>
                  <a:pt x="11679" y="13976"/>
                </a:cubicBezTo>
                <a:cubicBezTo>
                  <a:pt x="11679" y="13741"/>
                  <a:pt x="11642" y="13506"/>
                  <a:pt x="11569" y="13224"/>
                </a:cubicBezTo>
                <a:cubicBezTo>
                  <a:pt x="11496" y="12988"/>
                  <a:pt x="11459" y="12753"/>
                  <a:pt x="11386" y="12565"/>
                </a:cubicBezTo>
                <a:cubicBezTo>
                  <a:pt x="11276" y="12329"/>
                  <a:pt x="11203" y="12047"/>
                  <a:pt x="11129" y="11718"/>
                </a:cubicBezTo>
                <a:cubicBezTo>
                  <a:pt x="11056" y="11388"/>
                  <a:pt x="10983" y="11059"/>
                  <a:pt x="10946" y="10682"/>
                </a:cubicBezTo>
                <a:cubicBezTo>
                  <a:pt x="10873" y="10541"/>
                  <a:pt x="10763" y="10353"/>
                  <a:pt x="10617" y="10024"/>
                </a:cubicBezTo>
                <a:cubicBezTo>
                  <a:pt x="10507" y="9741"/>
                  <a:pt x="10397" y="9271"/>
                  <a:pt x="10324" y="8706"/>
                </a:cubicBezTo>
                <a:cubicBezTo>
                  <a:pt x="10251" y="8282"/>
                  <a:pt x="10214" y="7906"/>
                  <a:pt x="10251" y="7718"/>
                </a:cubicBezTo>
                <a:cubicBezTo>
                  <a:pt x="10287" y="7482"/>
                  <a:pt x="10287" y="7294"/>
                  <a:pt x="10324" y="7106"/>
                </a:cubicBezTo>
                <a:cubicBezTo>
                  <a:pt x="10324" y="7059"/>
                  <a:pt x="10361" y="7059"/>
                  <a:pt x="10397" y="7012"/>
                </a:cubicBezTo>
                <a:cubicBezTo>
                  <a:pt x="10397" y="6871"/>
                  <a:pt x="10361" y="6588"/>
                  <a:pt x="10361" y="6118"/>
                </a:cubicBezTo>
                <a:cubicBezTo>
                  <a:pt x="10361" y="5647"/>
                  <a:pt x="10287" y="5176"/>
                  <a:pt x="10251" y="4659"/>
                </a:cubicBezTo>
                <a:cubicBezTo>
                  <a:pt x="10178" y="4376"/>
                  <a:pt x="10178" y="3953"/>
                  <a:pt x="10287" y="3341"/>
                </a:cubicBezTo>
                <a:cubicBezTo>
                  <a:pt x="10397" y="2776"/>
                  <a:pt x="10580" y="2212"/>
                  <a:pt x="10910" y="1647"/>
                </a:cubicBezTo>
                <a:cubicBezTo>
                  <a:pt x="11020" y="1459"/>
                  <a:pt x="11166" y="1271"/>
                  <a:pt x="11313" y="1082"/>
                </a:cubicBezTo>
                <a:cubicBezTo>
                  <a:pt x="11459" y="894"/>
                  <a:pt x="11642" y="753"/>
                  <a:pt x="11862" y="612"/>
                </a:cubicBezTo>
                <a:cubicBezTo>
                  <a:pt x="12081" y="471"/>
                  <a:pt x="12338" y="329"/>
                  <a:pt x="12631" y="188"/>
                </a:cubicBezTo>
                <a:cubicBezTo>
                  <a:pt x="12923" y="47"/>
                  <a:pt x="13253" y="0"/>
                  <a:pt x="13619" y="0"/>
                </a:cubicBezTo>
                <a:cubicBezTo>
                  <a:pt x="14424" y="0"/>
                  <a:pt x="14424" y="0"/>
                  <a:pt x="14424" y="0"/>
                </a:cubicBezTo>
                <a:cubicBezTo>
                  <a:pt x="14791" y="0"/>
                  <a:pt x="15120" y="47"/>
                  <a:pt x="15376" y="188"/>
                </a:cubicBezTo>
                <a:cubicBezTo>
                  <a:pt x="15669" y="329"/>
                  <a:pt x="15925" y="471"/>
                  <a:pt x="16145" y="612"/>
                </a:cubicBezTo>
                <a:cubicBezTo>
                  <a:pt x="16365" y="753"/>
                  <a:pt x="16548" y="894"/>
                  <a:pt x="16731" y="1082"/>
                </a:cubicBezTo>
                <a:cubicBezTo>
                  <a:pt x="16877" y="1271"/>
                  <a:pt x="17024" y="1459"/>
                  <a:pt x="17097" y="1647"/>
                </a:cubicBezTo>
                <a:cubicBezTo>
                  <a:pt x="17463" y="2212"/>
                  <a:pt x="17683" y="2776"/>
                  <a:pt x="17756" y="3341"/>
                </a:cubicBezTo>
                <a:cubicBezTo>
                  <a:pt x="17829" y="3953"/>
                  <a:pt x="17866" y="4376"/>
                  <a:pt x="17829" y="4659"/>
                </a:cubicBezTo>
                <a:cubicBezTo>
                  <a:pt x="17756" y="5176"/>
                  <a:pt x="17719" y="5647"/>
                  <a:pt x="17683" y="6118"/>
                </a:cubicBezTo>
                <a:cubicBezTo>
                  <a:pt x="17646" y="6588"/>
                  <a:pt x="17646" y="6871"/>
                  <a:pt x="17683" y="7012"/>
                </a:cubicBezTo>
                <a:cubicBezTo>
                  <a:pt x="17683" y="7059"/>
                  <a:pt x="17683" y="7059"/>
                  <a:pt x="17683" y="7106"/>
                </a:cubicBezTo>
                <a:cubicBezTo>
                  <a:pt x="17756" y="7294"/>
                  <a:pt x="17793" y="7482"/>
                  <a:pt x="17793" y="7718"/>
                </a:cubicBezTo>
                <a:cubicBezTo>
                  <a:pt x="17829" y="7906"/>
                  <a:pt x="17793" y="8282"/>
                  <a:pt x="17719" y="8706"/>
                </a:cubicBezTo>
                <a:cubicBezTo>
                  <a:pt x="17646" y="9271"/>
                  <a:pt x="17536" y="9741"/>
                  <a:pt x="17426" y="10024"/>
                </a:cubicBezTo>
                <a:cubicBezTo>
                  <a:pt x="17317" y="10353"/>
                  <a:pt x="17170" y="10541"/>
                  <a:pt x="17060" y="10682"/>
                </a:cubicBezTo>
                <a:cubicBezTo>
                  <a:pt x="17024" y="11059"/>
                  <a:pt x="16951" y="11388"/>
                  <a:pt x="16877" y="11718"/>
                </a:cubicBezTo>
                <a:cubicBezTo>
                  <a:pt x="16804" y="12047"/>
                  <a:pt x="16731" y="12329"/>
                  <a:pt x="16621" y="12565"/>
                </a:cubicBezTo>
                <a:cubicBezTo>
                  <a:pt x="16584" y="12753"/>
                  <a:pt x="16548" y="12941"/>
                  <a:pt x="16548" y="13129"/>
                </a:cubicBezTo>
                <a:cubicBezTo>
                  <a:pt x="16511" y="13365"/>
                  <a:pt x="16475" y="13647"/>
                  <a:pt x="16475" y="13976"/>
                </a:cubicBezTo>
                <a:cubicBezTo>
                  <a:pt x="16475" y="14259"/>
                  <a:pt x="16475" y="14447"/>
                  <a:pt x="16511" y="14494"/>
                </a:cubicBezTo>
                <a:cubicBezTo>
                  <a:pt x="16511" y="14541"/>
                  <a:pt x="16548" y="14588"/>
                  <a:pt x="16584" y="14588"/>
                </a:cubicBezTo>
                <a:cubicBezTo>
                  <a:pt x="16914" y="14729"/>
                  <a:pt x="17317" y="14871"/>
                  <a:pt x="17683" y="15059"/>
                </a:cubicBezTo>
                <a:cubicBezTo>
                  <a:pt x="18085" y="15247"/>
                  <a:pt x="18488" y="15388"/>
                  <a:pt x="18927" y="15576"/>
                </a:cubicBezTo>
                <a:cubicBezTo>
                  <a:pt x="19294" y="15765"/>
                  <a:pt x="19660" y="15953"/>
                  <a:pt x="20026" y="16141"/>
                </a:cubicBezTo>
                <a:cubicBezTo>
                  <a:pt x="20355" y="16282"/>
                  <a:pt x="20648" y="16424"/>
                  <a:pt x="20831" y="16565"/>
                </a:cubicBezTo>
                <a:cubicBezTo>
                  <a:pt x="21124" y="16706"/>
                  <a:pt x="21344" y="16941"/>
                  <a:pt x="21454" y="17224"/>
                </a:cubicBezTo>
                <a:cubicBezTo>
                  <a:pt x="21527" y="17506"/>
                  <a:pt x="21600" y="17788"/>
                  <a:pt x="21600" y="18024"/>
                </a:cubicBezTo>
                <a:cubicBezTo>
                  <a:pt x="21600" y="18306"/>
                  <a:pt x="21600" y="18776"/>
                  <a:pt x="21600" y="19388"/>
                </a:cubicBezTo>
                <a:cubicBezTo>
                  <a:pt x="21600" y="20047"/>
                  <a:pt x="21600" y="20424"/>
                  <a:pt x="21600" y="20612"/>
                </a:cubicBezTo>
                <a:cubicBezTo>
                  <a:pt x="21600" y="20800"/>
                  <a:pt x="21527" y="21035"/>
                  <a:pt x="21417" y="21224"/>
                </a:cubicBezTo>
                <a:cubicBezTo>
                  <a:pt x="21307" y="21459"/>
                  <a:pt x="21124" y="21600"/>
                  <a:pt x="20831" y="21600"/>
                </a:cubicBezTo>
                <a:cubicBezTo>
                  <a:pt x="20612" y="21600"/>
                  <a:pt x="19769" y="21600"/>
                  <a:pt x="18342" y="21600"/>
                </a:cubicBezTo>
                <a:cubicBezTo>
                  <a:pt x="16914" y="21600"/>
                  <a:pt x="15779" y="21600"/>
                  <a:pt x="14900" y="21600"/>
                </a:cubicBezTo>
                <a:cubicBezTo>
                  <a:pt x="14644" y="21600"/>
                  <a:pt x="14388" y="21600"/>
                  <a:pt x="14058" y="21600"/>
                </a:cubicBezTo>
                <a:cubicBezTo>
                  <a:pt x="13912" y="21600"/>
                  <a:pt x="13912" y="21600"/>
                  <a:pt x="13912" y="21600"/>
                </a:cubicBezTo>
                <a:cubicBezTo>
                  <a:pt x="13619" y="21600"/>
                  <a:pt x="13326" y="21600"/>
                  <a:pt x="13070" y="21600"/>
                </a:cubicBezTo>
                <a:cubicBezTo>
                  <a:pt x="12228" y="21600"/>
                  <a:pt x="11093" y="21600"/>
                  <a:pt x="9665" y="21600"/>
                </a:cubicBezTo>
                <a:cubicBezTo>
                  <a:pt x="8237" y="21600"/>
                  <a:pt x="7395" y="21600"/>
                  <a:pt x="7176" y="21600"/>
                </a:cubicBezTo>
                <a:cubicBezTo>
                  <a:pt x="6883" y="21600"/>
                  <a:pt x="6663" y="21459"/>
                  <a:pt x="6553" y="21224"/>
                </a:cubicBezTo>
                <a:cubicBezTo>
                  <a:pt x="6443" y="21035"/>
                  <a:pt x="6370" y="20800"/>
                  <a:pt x="6370" y="20612"/>
                </a:cubicBezTo>
                <a:cubicBezTo>
                  <a:pt x="6370" y="20518"/>
                  <a:pt x="6370" y="20376"/>
                  <a:pt x="6370" y="20188"/>
                </a:cubicBezTo>
                <a:cubicBezTo>
                  <a:pt x="6370" y="20000"/>
                  <a:pt x="6370" y="19812"/>
                  <a:pt x="6370" y="19576"/>
                </a:cubicBezTo>
                <a:cubicBezTo>
                  <a:pt x="6297" y="19576"/>
                  <a:pt x="6260" y="19576"/>
                  <a:pt x="6187" y="19576"/>
                </a:cubicBezTo>
                <a:cubicBezTo>
                  <a:pt x="6041" y="19576"/>
                  <a:pt x="6041" y="19576"/>
                  <a:pt x="6041" y="19576"/>
                </a:cubicBezTo>
                <a:cubicBezTo>
                  <a:pt x="5821" y="19576"/>
                  <a:pt x="5601" y="19576"/>
                  <a:pt x="5382" y="19576"/>
                </a:cubicBezTo>
                <a:cubicBezTo>
                  <a:pt x="4686" y="19576"/>
                  <a:pt x="3771" y="19576"/>
                  <a:pt x="2599" y="19576"/>
                </a:cubicBezTo>
                <a:cubicBezTo>
                  <a:pt x="1464" y="19576"/>
                  <a:pt x="805" y="19576"/>
                  <a:pt x="622" y="19576"/>
                </a:cubicBezTo>
                <a:cubicBezTo>
                  <a:pt x="366" y="19576"/>
                  <a:pt x="183" y="19435"/>
                  <a:pt x="110" y="19247"/>
                </a:cubicBezTo>
                <a:cubicBezTo>
                  <a:pt x="37" y="19059"/>
                  <a:pt x="0" y="18871"/>
                  <a:pt x="0" y="18776"/>
                </a:cubicBezTo>
                <a:cubicBezTo>
                  <a:pt x="0" y="18588"/>
                  <a:pt x="0" y="18259"/>
                  <a:pt x="0" y="17741"/>
                </a:cubicBezTo>
                <a:cubicBezTo>
                  <a:pt x="0" y="17224"/>
                  <a:pt x="0" y="16894"/>
                  <a:pt x="0" y="16659"/>
                </a:cubicBezTo>
                <a:close/>
                <a:moveTo>
                  <a:pt x="805" y="16659"/>
                </a:moveTo>
                <a:cubicBezTo>
                  <a:pt x="805" y="18494"/>
                  <a:pt x="805" y="18494"/>
                  <a:pt x="805" y="18494"/>
                </a:cubicBezTo>
                <a:cubicBezTo>
                  <a:pt x="6370" y="18494"/>
                  <a:pt x="6370" y="18494"/>
                  <a:pt x="6370" y="18494"/>
                </a:cubicBezTo>
                <a:cubicBezTo>
                  <a:pt x="6370" y="18447"/>
                  <a:pt x="6370" y="18353"/>
                  <a:pt x="6370" y="18259"/>
                </a:cubicBezTo>
                <a:cubicBezTo>
                  <a:pt x="6370" y="18165"/>
                  <a:pt x="6370" y="18118"/>
                  <a:pt x="6370" y="18024"/>
                </a:cubicBezTo>
                <a:cubicBezTo>
                  <a:pt x="6370" y="17788"/>
                  <a:pt x="6443" y="17506"/>
                  <a:pt x="6626" y="17176"/>
                </a:cubicBezTo>
                <a:cubicBezTo>
                  <a:pt x="6773" y="16894"/>
                  <a:pt x="7029" y="16659"/>
                  <a:pt x="7322" y="16471"/>
                </a:cubicBezTo>
                <a:cubicBezTo>
                  <a:pt x="7542" y="16376"/>
                  <a:pt x="7871" y="16235"/>
                  <a:pt x="8237" y="16047"/>
                </a:cubicBezTo>
                <a:cubicBezTo>
                  <a:pt x="8603" y="15859"/>
                  <a:pt x="9006" y="15671"/>
                  <a:pt x="9445" y="15435"/>
                </a:cubicBezTo>
                <a:cubicBezTo>
                  <a:pt x="9189" y="15388"/>
                  <a:pt x="8933" y="15247"/>
                  <a:pt x="8677" y="15153"/>
                </a:cubicBezTo>
                <a:cubicBezTo>
                  <a:pt x="8420" y="15012"/>
                  <a:pt x="8201" y="14918"/>
                  <a:pt x="7981" y="14918"/>
                </a:cubicBezTo>
                <a:cubicBezTo>
                  <a:pt x="7652" y="14729"/>
                  <a:pt x="7468" y="14494"/>
                  <a:pt x="7395" y="14212"/>
                </a:cubicBezTo>
                <a:cubicBezTo>
                  <a:pt x="7359" y="13882"/>
                  <a:pt x="7322" y="13600"/>
                  <a:pt x="7322" y="13365"/>
                </a:cubicBezTo>
                <a:cubicBezTo>
                  <a:pt x="7322" y="13035"/>
                  <a:pt x="7359" y="12753"/>
                  <a:pt x="7395" y="12518"/>
                </a:cubicBezTo>
                <a:cubicBezTo>
                  <a:pt x="7395" y="12282"/>
                  <a:pt x="7468" y="12047"/>
                  <a:pt x="7505" y="11812"/>
                </a:cubicBezTo>
                <a:cubicBezTo>
                  <a:pt x="7578" y="11671"/>
                  <a:pt x="7652" y="11482"/>
                  <a:pt x="7725" y="11247"/>
                </a:cubicBezTo>
                <a:cubicBezTo>
                  <a:pt x="7761" y="11012"/>
                  <a:pt x="7798" y="10824"/>
                  <a:pt x="7798" y="10588"/>
                </a:cubicBezTo>
                <a:cubicBezTo>
                  <a:pt x="7871" y="10306"/>
                  <a:pt x="7871" y="10306"/>
                  <a:pt x="7871" y="10306"/>
                </a:cubicBezTo>
                <a:cubicBezTo>
                  <a:pt x="7981" y="10071"/>
                  <a:pt x="7981" y="10071"/>
                  <a:pt x="7981" y="10071"/>
                </a:cubicBezTo>
                <a:cubicBezTo>
                  <a:pt x="8018" y="10024"/>
                  <a:pt x="8091" y="9929"/>
                  <a:pt x="8127" y="9741"/>
                </a:cubicBezTo>
                <a:cubicBezTo>
                  <a:pt x="8201" y="9600"/>
                  <a:pt x="8274" y="9318"/>
                  <a:pt x="8347" y="8941"/>
                </a:cubicBezTo>
                <a:cubicBezTo>
                  <a:pt x="8347" y="8659"/>
                  <a:pt x="8384" y="8471"/>
                  <a:pt x="8384" y="8424"/>
                </a:cubicBezTo>
                <a:cubicBezTo>
                  <a:pt x="8384" y="8329"/>
                  <a:pt x="8384" y="8282"/>
                  <a:pt x="8384" y="8235"/>
                </a:cubicBezTo>
                <a:cubicBezTo>
                  <a:pt x="8347" y="8188"/>
                  <a:pt x="8347" y="8141"/>
                  <a:pt x="8347" y="8094"/>
                </a:cubicBezTo>
                <a:cubicBezTo>
                  <a:pt x="8347" y="8047"/>
                  <a:pt x="8311" y="8000"/>
                  <a:pt x="8274" y="7953"/>
                </a:cubicBezTo>
                <a:cubicBezTo>
                  <a:pt x="8237" y="7718"/>
                  <a:pt x="8237" y="7341"/>
                  <a:pt x="8274" y="6871"/>
                </a:cubicBezTo>
                <a:cubicBezTo>
                  <a:pt x="8311" y="6400"/>
                  <a:pt x="8347" y="5976"/>
                  <a:pt x="8420" y="5694"/>
                </a:cubicBezTo>
                <a:cubicBezTo>
                  <a:pt x="8420" y="5600"/>
                  <a:pt x="8420" y="5365"/>
                  <a:pt x="8347" y="5035"/>
                </a:cubicBezTo>
                <a:cubicBezTo>
                  <a:pt x="8311" y="4706"/>
                  <a:pt x="8201" y="4376"/>
                  <a:pt x="7981" y="4047"/>
                </a:cubicBezTo>
                <a:cubicBezTo>
                  <a:pt x="7871" y="3859"/>
                  <a:pt x="7688" y="3624"/>
                  <a:pt x="7468" y="3435"/>
                </a:cubicBezTo>
                <a:cubicBezTo>
                  <a:pt x="7212" y="3247"/>
                  <a:pt x="6883" y="3106"/>
                  <a:pt x="6443" y="3059"/>
                </a:cubicBezTo>
                <a:cubicBezTo>
                  <a:pt x="5858" y="3059"/>
                  <a:pt x="5858" y="3059"/>
                  <a:pt x="5858" y="3059"/>
                </a:cubicBezTo>
                <a:cubicBezTo>
                  <a:pt x="5675" y="3106"/>
                  <a:pt x="5492" y="3153"/>
                  <a:pt x="5345" y="3200"/>
                </a:cubicBezTo>
                <a:cubicBezTo>
                  <a:pt x="5199" y="3247"/>
                  <a:pt x="5052" y="3294"/>
                  <a:pt x="4906" y="3388"/>
                </a:cubicBezTo>
                <a:cubicBezTo>
                  <a:pt x="4759" y="3482"/>
                  <a:pt x="4649" y="3576"/>
                  <a:pt x="4540" y="3671"/>
                </a:cubicBezTo>
                <a:cubicBezTo>
                  <a:pt x="4430" y="3765"/>
                  <a:pt x="4357" y="3906"/>
                  <a:pt x="4283" y="4047"/>
                </a:cubicBezTo>
                <a:cubicBezTo>
                  <a:pt x="4100" y="4376"/>
                  <a:pt x="3954" y="4706"/>
                  <a:pt x="3917" y="5035"/>
                </a:cubicBezTo>
                <a:cubicBezTo>
                  <a:pt x="3881" y="5365"/>
                  <a:pt x="3844" y="5600"/>
                  <a:pt x="3844" y="5694"/>
                </a:cubicBezTo>
                <a:cubicBezTo>
                  <a:pt x="3917" y="5929"/>
                  <a:pt x="3954" y="6353"/>
                  <a:pt x="3991" y="6824"/>
                </a:cubicBezTo>
                <a:cubicBezTo>
                  <a:pt x="4027" y="7341"/>
                  <a:pt x="4027" y="7718"/>
                  <a:pt x="3991" y="7953"/>
                </a:cubicBezTo>
                <a:cubicBezTo>
                  <a:pt x="3954" y="7953"/>
                  <a:pt x="3954" y="7953"/>
                  <a:pt x="3954" y="7953"/>
                </a:cubicBezTo>
                <a:cubicBezTo>
                  <a:pt x="3954" y="8047"/>
                  <a:pt x="3954" y="8047"/>
                  <a:pt x="3954" y="8047"/>
                </a:cubicBezTo>
                <a:cubicBezTo>
                  <a:pt x="3954" y="8094"/>
                  <a:pt x="3954" y="8141"/>
                  <a:pt x="3954" y="8141"/>
                </a:cubicBezTo>
                <a:cubicBezTo>
                  <a:pt x="3917" y="8141"/>
                  <a:pt x="3917" y="8141"/>
                  <a:pt x="3917" y="8141"/>
                </a:cubicBezTo>
                <a:cubicBezTo>
                  <a:pt x="3917" y="8235"/>
                  <a:pt x="3917" y="8235"/>
                  <a:pt x="3917" y="8235"/>
                </a:cubicBezTo>
                <a:cubicBezTo>
                  <a:pt x="3917" y="8282"/>
                  <a:pt x="3917" y="8329"/>
                  <a:pt x="3917" y="8424"/>
                </a:cubicBezTo>
                <a:cubicBezTo>
                  <a:pt x="3917" y="8471"/>
                  <a:pt x="3917" y="8659"/>
                  <a:pt x="3954" y="8941"/>
                </a:cubicBezTo>
                <a:cubicBezTo>
                  <a:pt x="4027" y="9318"/>
                  <a:pt x="4064" y="9600"/>
                  <a:pt x="4137" y="9741"/>
                </a:cubicBezTo>
                <a:cubicBezTo>
                  <a:pt x="4210" y="9929"/>
                  <a:pt x="4247" y="10024"/>
                  <a:pt x="4283" y="10071"/>
                </a:cubicBezTo>
                <a:cubicBezTo>
                  <a:pt x="4430" y="10306"/>
                  <a:pt x="4430" y="10306"/>
                  <a:pt x="4430" y="10306"/>
                </a:cubicBezTo>
                <a:cubicBezTo>
                  <a:pt x="4466" y="10588"/>
                  <a:pt x="4466" y="10588"/>
                  <a:pt x="4466" y="10588"/>
                </a:cubicBezTo>
                <a:cubicBezTo>
                  <a:pt x="4466" y="10824"/>
                  <a:pt x="4503" y="11012"/>
                  <a:pt x="4576" y="11247"/>
                </a:cubicBezTo>
                <a:cubicBezTo>
                  <a:pt x="4613" y="11482"/>
                  <a:pt x="4686" y="11671"/>
                  <a:pt x="4723" y="11765"/>
                </a:cubicBezTo>
                <a:cubicBezTo>
                  <a:pt x="4796" y="12000"/>
                  <a:pt x="4869" y="12282"/>
                  <a:pt x="4942" y="12518"/>
                </a:cubicBezTo>
                <a:cubicBezTo>
                  <a:pt x="5016" y="12800"/>
                  <a:pt x="5052" y="13082"/>
                  <a:pt x="5052" y="13365"/>
                </a:cubicBezTo>
                <a:cubicBezTo>
                  <a:pt x="5052" y="13553"/>
                  <a:pt x="5016" y="13835"/>
                  <a:pt x="4979" y="14165"/>
                </a:cubicBezTo>
                <a:cubicBezTo>
                  <a:pt x="4942" y="14494"/>
                  <a:pt x="4723" y="14729"/>
                  <a:pt x="4393" y="14824"/>
                </a:cubicBezTo>
                <a:cubicBezTo>
                  <a:pt x="4137" y="14965"/>
                  <a:pt x="3844" y="15106"/>
                  <a:pt x="3551" y="15200"/>
                </a:cubicBezTo>
                <a:cubicBezTo>
                  <a:pt x="3222" y="15341"/>
                  <a:pt x="2929" y="15435"/>
                  <a:pt x="2599" y="15576"/>
                </a:cubicBezTo>
                <a:cubicBezTo>
                  <a:pt x="2306" y="15718"/>
                  <a:pt x="2014" y="15859"/>
                  <a:pt x="1721" y="16000"/>
                </a:cubicBezTo>
                <a:cubicBezTo>
                  <a:pt x="1464" y="16141"/>
                  <a:pt x="1245" y="16235"/>
                  <a:pt x="1025" y="16376"/>
                </a:cubicBezTo>
                <a:cubicBezTo>
                  <a:pt x="952" y="16424"/>
                  <a:pt x="879" y="16471"/>
                  <a:pt x="842" y="16518"/>
                </a:cubicBezTo>
                <a:cubicBezTo>
                  <a:pt x="805" y="16565"/>
                  <a:pt x="805" y="16659"/>
                  <a:pt x="805" y="16659"/>
                </a:cubicBezTo>
                <a:close/>
                <a:moveTo>
                  <a:pt x="7176" y="18024"/>
                </a:moveTo>
                <a:cubicBezTo>
                  <a:pt x="7176" y="20612"/>
                  <a:pt x="7176" y="20612"/>
                  <a:pt x="7176" y="20612"/>
                </a:cubicBezTo>
                <a:cubicBezTo>
                  <a:pt x="20758" y="20612"/>
                  <a:pt x="20758" y="20612"/>
                  <a:pt x="20758" y="20612"/>
                </a:cubicBezTo>
                <a:cubicBezTo>
                  <a:pt x="20758" y="18024"/>
                  <a:pt x="20758" y="18024"/>
                  <a:pt x="20758" y="18024"/>
                </a:cubicBezTo>
                <a:cubicBezTo>
                  <a:pt x="20758" y="17882"/>
                  <a:pt x="20758" y="17788"/>
                  <a:pt x="20721" y="17694"/>
                </a:cubicBezTo>
                <a:cubicBezTo>
                  <a:pt x="20685" y="17647"/>
                  <a:pt x="20612" y="17553"/>
                  <a:pt x="20502" y="17459"/>
                </a:cubicBezTo>
                <a:cubicBezTo>
                  <a:pt x="20282" y="17365"/>
                  <a:pt x="20026" y="17224"/>
                  <a:pt x="19696" y="17035"/>
                </a:cubicBezTo>
                <a:cubicBezTo>
                  <a:pt x="19367" y="16894"/>
                  <a:pt x="19001" y="16706"/>
                  <a:pt x="18635" y="16565"/>
                </a:cubicBezTo>
                <a:cubicBezTo>
                  <a:pt x="18232" y="16376"/>
                  <a:pt x="17866" y="16235"/>
                  <a:pt x="17426" y="16047"/>
                </a:cubicBezTo>
                <a:cubicBezTo>
                  <a:pt x="17024" y="15859"/>
                  <a:pt x="16658" y="15718"/>
                  <a:pt x="16328" y="15576"/>
                </a:cubicBezTo>
                <a:cubicBezTo>
                  <a:pt x="16035" y="15435"/>
                  <a:pt x="15816" y="15247"/>
                  <a:pt x="15779" y="14918"/>
                </a:cubicBezTo>
                <a:cubicBezTo>
                  <a:pt x="15706" y="14588"/>
                  <a:pt x="15669" y="14259"/>
                  <a:pt x="15669" y="13976"/>
                </a:cubicBezTo>
                <a:cubicBezTo>
                  <a:pt x="15669" y="13553"/>
                  <a:pt x="15706" y="13224"/>
                  <a:pt x="15742" y="12941"/>
                </a:cubicBezTo>
                <a:cubicBezTo>
                  <a:pt x="15779" y="12659"/>
                  <a:pt x="15852" y="12376"/>
                  <a:pt x="15925" y="12141"/>
                </a:cubicBezTo>
                <a:cubicBezTo>
                  <a:pt x="15962" y="11953"/>
                  <a:pt x="16035" y="11671"/>
                  <a:pt x="16145" y="11388"/>
                </a:cubicBezTo>
                <a:cubicBezTo>
                  <a:pt x="16218" y="11106"/>
                  <a:pt x="16255" y="10824"/>
                  <a:pt x="16292" y="10541"/>
                </a:cubicBezTo>
                <a:cubicBezTo>
                  <a:pt x="16292" y="10259"/>
                  <a:pt x="16292" y="10259"/>
                  <a:pt x="16292" y="10259"/>
                </a:cubicBezTo>
                <a:cubicBezTo>
                  <a:pt x="16475" y="9976"/>
                  <a:pt x="16475" y="9976"/>
                  <a:pt x="16475" y="9976"/>
                </a:cubicBezTo>
                <a:cubicBezTo>
                  <a:pt x="16511" y="9976"/>
                  <a:pt x="16584" y="9835"/>
                  <a:pt x="16658" y="9600"/>
                </a:cubicBezTo>
                <a:cubicBezTo>
                  <a:pt x="16767" y="9365"/>
                  <a:pt x="16841" y="9035"/>
                  <a:pt x="16914" y="8518"/>
                </a:cubicBezTo>
                <a:cubicBezTo>
                  <a:pt x="16987" y="8141"/>
                  <a:pt x="16987" y="7906"/>
                  <a:pt x="16987" y="7812"/>
                </a:cubicBezTo>
                <a:cubicBezTo>
                  <a:pt x="16951" y="7671"/>
                  <a:pt x="16951" y="7576"/>
                  <a:pt x="16951" y="7482"/>
                </a:cubicBezTo>
                <a:cubicBezTo>
                  <a:pt x="16914" y="7435"/>
                  <a:pt x="16914" y="7388"/>
                  <a:pt x="16914" y="7341"/>
                </a:cubicBezTo>
                <a:cubicBezTo>
                  <a:pt x="16914" y="7341"/>
                  <a:pt x="16914" y="7294"/>
                  <a:pt x="16877" y="7247"/>
                </a:cubicBezTo>
                <a:cubicBezTo>
                  <a:pt x="16877" y="7200"/>
                  <a:pt x="16877" y="7200"/>
                  <a:pt x="16877" y="7200"/>
                </a:cubicBezTo>
                <a:cubicBezTo>
                  <a:pt x="16841" y="6965"/>
                  <a:pt x="16841" y="6588"/>
                  <a:pt x="16877" y="5976"/>
                </a:cubicBezTo>
                <a:cubicBezTo>
                  <a:pt x="16914" y="5412"/>
                  <a:pt x="16951" y="4894"/>
                  <a:pt x="17024" y="4471"/>
                </a:cubicBezTo>
                <a:cubicBezTo>
                  <a:pt x="17024" y="4329"/>
                  <a:pt x="17024" y="4000"/>
                  <a:pt x="16951" y="3576"/>
                </a:cubicBezTo>
                <a:cubicBezTo>
                  <a:pt x="16914" y="3106"/>
                  <a:pt x="16731" y="2682"/>
                  <a:pt x="16475" y="2259"/>
                </a:cubicBezTo>
                <a:cubicBezTo>
                  <a:pt x="16401" y="2165"/>
                  <a:pt x="16292" y="2024"/>
                  <a:pt x="16182" y="1882"/>
                </a:cubicBezTo>
                <a:cubicBezTo>
                  <a:pt x="16072" y="1741"/>
                  <a:pt x="15925" y="1600"/>
                  <a:pt x="15779" y="1459"/>
                </a:cubicBezTo>
                <a:cubicBezTo>
                  <a:pt x="15596" y="1365"/>
                  <a:pt x="15376" y="1271"/>
                  <a:pt x="15157" y="1176"/>
                </a:cubicBezTo>
                <a:cubicBezTo>
                  <a:pt x="14937" y="1082"/>
                  <a:pt x="14681" y="1035"/>
                  <a:pt x="14388" y="988"/>
                </a:cubicBezTo>
                <a:cubicBezTo>
                  <a:pt x="13656" y="988"/>
                  <a:pt x="13656" y="988"/>
                  <a:pt x="13656" y="988"/>
                </a:cubicBezTo>
                <a:cubicBezTo>
                  <a:pt x="13399" y="1035"/>
                  <a:pt x="13180" y="1082"/>
                  <a:pt x="12997" y="1129"/>
                </a:cubicBezTo>
                <a:cubicBezTo>
                  <a:pt x="12777" y="1224"/>
                  <a:pt x="12594" y="1318"/>
                  <a:pt x="12447" y="1412"/>
                </a:cubicBezTo>
                <a:cubicBezTo>
                  <a:pt x="12228" y="1506"/>
                  <a:pt x="12081" y="1600"/>
                  <a:pt x="11935" y="1741"/>
                </a:cubicBezTo>
                <a:cubicBezTo>
                  <a:pt x="11788" y="1882"/>
                  <a:pt x="11642" y="2071"/>
                  <a:pt x="11532" y="2259"/>
                </a:cubicBezTo>
                <a:cubicBezTo>
                  <a:pt x="11276" y="2682"/>
                  <a:pt x="11129" y="3106"/>
                  <a:pt x="11056" y="3576"/>
                </a:cubicBezTo>
                <a:cubicBezTo>
                  <a:pt x="10983" y="4000"/>
                  <a:pt x="10983" y="4329"/>
                  <a:pt x="11020" y="4471"/>
                </a:cubicBezTo>
                <a:cubicBezTo>
                  <a:pt x="11056" y="4894"/>
                  <a:pt x="11129" y="5412"/>
                  <a:pt x="11129" y="5976"/>
                </a:cubicBezTo>
                <a:cubicBezTo>
                  <a:pt x="11166" y="6588"/>
                  <a:pt x="11166" y="7012"/>
                  <a:pt x="11129" y="7247"/>
                </a:cubicBezTo>
                <a:cubicBezTo>
                  <a:pt x="11129" y="7294"/>
                  <a:pt x="11129" y="7294"/>
                  <a:pt x="11129" y="7294"/>
                </a:cubicBezTo>
                <a:cubicBezTo>
                  <a:pt x="11093" y="7435"/>
                  <a:pt x="11093" y="7435"/>
                  <a:pt x="11093" y="7435"/>
                </a:cubicBezTo>
                <a:cubicBezTo>
                  <a:pt x="11093" y="7482"/>
                  <a:pt x="11093" y="7482"/>
                  <a:pt x="11093" y="7482"/>
                </a:cubicBezTo>
                <a:cubicBezTo>
                  <a:pt x="11056" y="7576"/>
                  <a:pt x="11056" y="7671"/>
                  <a:pt x="11020" y="7812"/>
                </a:cubicBezTo>
                <a:cubicBezTo>
                  <a:pt x="11020" y="7906"/>
                  <a:pt x="11020" y="8141"/>
                  <a:pt x="11093" y="8518"/>
                </a:cubicBezTo>
                <a:cubicBezTo>
                  <a:pt x="11203" y="9035"/>
                  <a:pt x="11276" y="9365"/>
                  <a:pt x="11349" y="9600"/>
                </a:cubicBezTo>
                <a:cubicBezTo>
                  <a:pt x="11422" y="9835"/>
                  <a:pt x="11496" y="9976"/>
                  <a:pt x="11569" y="9976"/>
                </a:cubicBezTo>
                <a:cubicBezTo>
                  <a:pt x="11715" y="10259"/>
                  <a:pt x="11715" y="10259"/>
                  <a:pt x="11715" y="10259"/>
                </a:cubicBezTo>
                <a:cubicBezTo>
                  <a:pt x="11752" y="10541"/>
                  <a:pt x="11752" y="10541"/>
                  <a:pt x="11752" y="10541"/>
                </a:cubicBezTo>
                <a:cubicBezTo>
                  <a:pt x="11788" y="10824"/>
                  <a:pt x="11862" y="11106"/>
                  <a:pt x="11898" y="11388"/>
                </a:cubicBezTo>
                <a:cubicBezTo>
                  <a:pt x="11972" y="11671"/>
                  <a:pt x="12045" y="11953"/>
                  <a:pt x="12081" y="12141"/>
                </a:cubicBezTo>
                <a:cubicBezTo>
                  <a:pt x="12191" y="12376"/>
                  <a:pt x="12264" y="12659"/>
                  <a:pt x="12374" y="12988"/>
                </a:cubicBezTo>
                <a:cubicBezTo>
                  <a:pt x="12447" y="13271"/>
                  <a:pt x="12484" y="13600"/>
                  <a:pt x="12484" y="13976"/>
                </a:cubicBezTo>
                <a:cubicBezTo>
                  <a:pt x="12484" y="14212"/>
                  <a:pt x="12447" y="14541"/>
                  <a:pt x="12374" y="14871"/>
                </a:cubicBezTo>
                <a:cubicBezTo>
                  <a:pt x="12338" y="15200"/>
                  <a:pt x="12118" y="15435"/>
                  <a:pt x="11752" y="15576"/>
                </a:cubicBezTo>
                <a:cubicBezTo>
                  <a:pt x="11496" y="15718"/>
                  <a:pt x="11129" y="15859"/>
                  <a:pt x="10727" y="16000"/>
                </a:cubicBezTo>
                <a:cubicBezTo>
                  <a:pt x="10361" y="16188"/>
                  <a:pt x="9958" y="16329"/>
                  <a:pt x="9555" y="16471"/>
                </a:cubicBezTo>
                <a:cubicBezTo>
                  <a:pt x="9153" y="16659"/>
                  <a:pt x="8786" y="16800"/>
                  <a:pt x="8457" y="16988"/>
                </a:cubicBezTo>
                <a:cubicBezTo>
                  <a:pt x="8127" y="17129"/>
                  <a:pt x="7835" y="17271"/>
                  <a:pt x="7615" y="17412"/>
                </a:cubicBezTo>
                <a:cubicBezTo>
                  <a:pt x="7468" y="17506"/>
                  <a:pt x="7359" y="17600"/>
                  <a:pt x="7285" y="17741"/>
                </a:cubicBezTo>
                <a:cubicBezTo>
                  <a:pt x="7212" y="17882"/>
                  <a:pt x="7176" y="17976"/>
                  <a:pt x="7176" y="1802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5" name="Shape 3881">
            <a:extLst>
              <a:ext uri="{FF2B5EF4-FFF2-40B4-BE49-F238E27FC236}">
                <a16:creationId xmlns:a16="http://schemas.microsoft.com/office/drawing/2014/main" id="{1FD174F2-006B-4DDF-8015-D888D0914E65}"/>
              </a:ext>
            </a:extLst>
          </p:cNvPr>
          <p:cNvSpPr/>
          <p:nvPr/>
        </p:nvSpPr>
        <p:spPr>
          <a:xfrm>
            <a:off x="12407393" y="12638791"/>
            <a:ext cx="717965" cy="714393"/>
          </a:xfrm>
          <a:custGeom>
            <a:avLst/>
            <a:gdLst/>
            <a:ahLst/>
            <a:cxnLst>
              <a:cxn ang="0">
                <a:pos x="wd2" y="hd2"/>
              </a:cxn>
              <a:cxn ang="5400000">
                <a:pos x="wd2" y="hd2"/>
              </a:cxn>
              <a:cxn ang="10800000">
                <a:pos x="wd2" y="hd2"/>
              </a:cxn>
              <a:cxn ang="16200000">
                <a:pos x="wd2" y="hd2"/>
              </a:cxn>
            </a:cxnLst>
            <a:rect l="0" t="0" r="r" b="b"/>
            <a:pathLst>
              <a:path w="21600" h="21600" extrusionOk="0">
                <a:moveTo>
                  <a:pt x="10779" y="0"/>
                </a:moveTo>
                <a:cubicBezTo>
                  <a:pt x="12261" y="0"/>
                  <a:pt x="13701" y="248"/>
                  <a:pt x="14976" y="826"/>
                </a:cubicBezTo>
                <a:cubicBezTo>
                  <a:pt x="16293" y="1363"/>
                  <a:pt x="17445" y="2148"/>
                  <a:pt x="18432" y="3139"/>
                </a:cubicBezTo>
                <a:cubicBezTo>
                  <a:pt x="19419" y="4130"/>
                  <a:pt x="20160" y="5245"/>
                  <a:pt x="20736" y="6567"/>
                </a:cubicBezTo>
                <a:cubicBezTo>
                  <a:pt x="21312" y="7888"/>
                  <a:pt x="21600" y="9293"/>
                  <a:pt x="21600" y="10779"/>
                </a:cubicBezTo>
                <a:cubicBezTo>
                  <a:pt x="21600" y="12307"/>
                  <a:pt x="21312" y="13712"/>
                  <a:pt x="20736" y="15033"/>
                </a:cubicBezTo>
                <a:cubicBezTo>
                  <a:pt x="20160" y="16314"/>
                  <a:pt x="19419" y="17470"/>
                  <a:pt x="18432" y="18420"/>
                </a:cubicBezTo>
                <a:cubicBezTo>
                  <a:pt x="17445" y="19452"/>
                  <a:pt x="16293" y="20196"/>
                  <a:pt x="14976" y="20774"/>
                </a:cubicBezTo>
                <a:cubicBezTo>
                  <a:pt x="13701" y="21311"/>
                  <a:pt x="12261" y="21600"/>
                  <a:pt x="10779" y="21600"/>
                </a:cubicBezTo>
                <a:cubicBezTo>
                  <a:pt x="9298" y="21600"/>
                  <a:pt x="7941" y="21311"/>
                  <a:pt x="6583" y="20774"/>
                </a:cubicBezTo>
                <a:cubicBezTo>
                  <a:pt x="5266" y="20196"/>
                  <a:pt x="4155" y="19452"/>
                  <a:pt x="3168" y="18420"/>
                </a:cubicBezTo>
                <a:cubicBezTo>
                  <a:pt x="2222" y="17470"/>
                  <a:pt x="1440" y="16314"/>
                  <a:pt x="864" y="15033"/>
                </a:cubicBezTo>
                <a:cubicBezTo>
                  <a:pt x="288" y="13712"/>
                  <a:pt x="0" y="12307"/>
                  <a:pt x="0" y="10779"/>
                </a:cubicBezTo>
                <a:cubicBezTo>
                  <a:pt x="0" y="9293"/>
                  <a:pt x="288" y="7888"/>
                  <a:pt x="864" y="6567"/>
                </a:cubicBezTo>
                <a:cubicBezTo>
                  <a:pt x="1440" y="5245"/>
                  <a:pt x="2222" y="4130"/>
                  <a:pt x="3168" y="3139"/>
                </a:cubicBezTo>
                <a:cubicBezTo>
                  <a:pt x="4155" y="2148"/>
                  <a:pt x="5266" y="1363"/>
                  <a:pt x="6583" y="826"/>
                </a:cubicBezTo>
                <a:cubicBezTo>
                  <a:pt x="7941" y="248"/>
                  <a:pt x="9298" y="0"/>
                  <a:pt x="10779" y="0"/>
                </a:cubicBezTo>
                <a:close/>
                <a:moveTo>
                  <a:pt x="17486" y="18089"/>
                </a:moveTo>
                <a:cubicBezTo>
                  <a:pt x="17938" y="17676"/>
                  <a:pt x="18391" y="17181"/>
                  <a:pt x="18802" y="16644"/>
                </a:cubicBezTo>
                <a:cubicBezTo>
                  <a:pt x="19214" y="16066"/>
                  <a:pt x="19543" y="15488"/>
                  <a:pt x="19831" y="14868"/>
                </a:cubicBezTo>
                <a:cubicBezTo>
                  <a:pt x="20119" y="14249"/>
                  <a:pt x="20325" y="13588"/>
                  <a:pt x="20489" y="12886"/>
                </a:cubicBezTo>
                <a:cubicBezTo>
                  <a:pt x="20613" y="12225"/>
                  <a:pt x="20695" y="11523"/>
                  <a:pt x="20695" y="10779"/>
                </a:cubicBezTo>
                <a:cubicBezTo>
                  <a:pt x="20695" y="9416"/>
                  <a:pt x="20448" y="8136"/>
                  <a:pt x="19913" y="6938"/>
                </a:cubicBezTo>
                <a:cubicBezTo>
                  <a:pt x="19378" y="5741"/>
                  <a:pt x="18679" y="4708"/>
                  <a:pt x="17815" y="3800"/>
                </a:cubicBezTo>
                <a:cubicBezTo>
                  <a:pt x="16910" y="2891"/>
                  <a:pt x="15840" y="2148"/>
                  <a:pt x="14647" y="1611"/>
                </a:cubicBezTo>
                <a:cubicBezTo>
                  <a:pt x="13454" y="1115"/>
                  <a:pt x="12178" y="826"/>
                  <a:pt x="10779" y="826"/>
                </a:cubicBezTo>
                <a:cubicBezTo>
                  <a:pt x="9422" y="826"/>
                  <a:pt x="8146" y="1115"/>
                  <a:pt x="6953" y="1611"/>
                </a:cubicBezTo>
                <a:cubicBezTo>
                  <a:pt x="5760" y="2148"/>
                  <a:pt x="4690" y="2891"/>
                  <a:pt x="3826" y="3800"/>
                </a:cubicBezTo>
                <a:cubicBezTo>
                  <a:pt x="2921" y="4708"/>
                  <a:pt x="2222" y="5741"/>
                  <a:pt x="1687" y="6938"/>
                </a:cubicBezTo>
                <a:cubicBezTo>
                  <a:pt x="1193" y="8136"/>
                  <a:pt x="905" y="9416"/>
                  <a:pt x="905" y="10779"/>
                </a:cubicBezTo>
                <a:cubicBezTo>
                  <a:pt x="905" y="11523"/>
                  <a:pt x="987" y="12225"/>
                  <a:pt x="1152" y="12886"/>
                </a:cubicBezTo>
                <a:cubicBezTo>
                  <a:pt x="1275" y="13588"/>
                  <a:pt x="1481" y="14207"/>
                  <a:pt x="1769" y="14827"/>
                </a:cubicBezTo>
                <a:cubicBezTo>
                  <a:pt x="2016" y="15446"/>
                  <a:pt x="2345" y="16024"/>
                  <a:pt x="2757" y="16561"/>
                </a:cubicBezTo>
                <a:cubicBezTo>
                  <a:pt x="3127" y="17140"/>
                  <a:pt x="3579" y="17635"/>
                  <a:pt x="4073" y="18048"/>
                </a:cubicBezTo>
                <a:cubicBezTo>
                  <a:pt x="5019" y="17718"/>
                  <a:pt x="5966" y="17387"/>
                  <a:pt x="6994" y="17057"/>
                </a:cubicBezTo>
                <a:cubicBezTo>
                  <a:pt x="8023" y="16727"/>
                  <a:pt x="8517" y="16520"/>
                  <a:pt x="8517" y="16437"/>
                </a:cubicBezTo>
                <a:cubicBezTo>
                  <a:pt x="8517" y="16314"/>
                  <a:pt x="8517" y="16024"/>
                  <a:pt x="8517" y="15488"/>
                </a:cubicBezTo>
                <a:cubicBezTo>
                  <a:pt x="7611" y="15322"/>
                  <a:pt x="6953" y="15240"/>
                  <a:pt x="6542" y="15240"/>
                </a:cubicBezTo>
                <a:cubicBezTo>
                  <a:pt x="6336" y="15240"/>
                  <a:pt x="6130" y="15240"/>
                  <a:pt x="5966" y="15240"/>
                </a:cubicBezTo>
                <a:cubicBezTo>
                  <a:pt x="5760" y="15198"/>
                  <a:pt x="5637" y="15157"/>
                  <a:pt x="5472" y="15116"/>
                </a:cubicBezTo>
                <a:cubicBezTo>
                  <a:pt x="5307" y="15075"/>
                  <a:pt x="5143" y="14992"/>
                  <a:pt x="4978" y="14868"/>
                </a:cubicBezTo>
                <a:cubicBezTo>
                  <a:pt x="4855" y="14744"/>
                  <a:pt x="4690" y="14579"/>
                  <a:pt x="4526" y="14331"/>
                </a:cubicBezTo>
                <a:cubicBezTo>
                  <a:pt x="4731" y="14001"/>
                  <a:pt x="4937" y="13505"/>
                  <a:pt x="5143" y="12927"/>
                </a:cubicBezTo>
                <a:cubicBezTo>
                  <a:pt x="5390" y="12390"/>
                  <a:pt x="5554" y="11771"/>
                  <a:pt x="5760" y="11151"/>
                </a:cubicBezTo>
                <a:cubicBezTo>
                  <a:pt x="5883" y="10532"/>
                  <a:pt x="6007" y="9912"/>
                  <a:pt x="6130" y="9334"/>
                </a:cubicBezTo>
                <a:cubicBezTo>
                  <a:pt x="6213" y="8714"/>
                  <a:pt x="6295" y="8219"/>
                  <a:pt x="6295" y="7764"/>
                </a:cubicBezTo>
                <a:cubicBezTo>
                  <a:pt x="6336" y="7764"/>
                  <a:pt x="6336" y="7764"/>
                  <a:pt x="6336" y="7764"/>
                </a:cubicBezTo>
                <a:cubicBezTo>
                  <a:pt x="6377" y="7186"/>
                  <a:pt x="6501" y="6608"/>
                  <a:pt x="6747" y="6112"/>
                </a:cubicBezTo>
                <a:cubicBezTo>
                  <a:pt x="6953" y="5617"/>
                  <a:pt x="7282" y="5163"/>
                  <a:pt x="7735" y="4791"/>
                </a:cubicBezTo>
                <a:cubicBezTo>
                  <a:pt x="8105" y="4378"/>
                  <a:pt x="8599" y="4089"/>
                  <a:pt x="9134" y="3841"/>
                </a:cubicBezTo>
                <a:cubicBezTo>
                  <a:pt x="9669" y="3634"/>
                  <a:pt x="10203" y="3552"/>
                  <a:pt x="10779" y="3552"/>
                </a:cubicBezTo>
                <a:cubicBezTo>
                  <a:pt x="11397" y="3552"/>
                  <a:pt x="11973" y="3634"/>
                  <a:pt x="12507" y="3841"/>
                </a:cubicBezTo>
                <a:cubicBezTo>
                  <a:pt x="13042" y="4089"/>
                  <a:pt x="13495" y="4378"/>
                  <a:pt x="13906" y="4791"/>
                </a:cubicBezTo>
                <a:cubicBezTo>
                  <a:pt x="14277" y="5163"/>
                  <a:pt x="14606" y="5617"/>
                  <a:pt x="14853" y="6112"/>
                </a:cubicBezTo>
                <a:cubicBezTo>
                  <a:pt x="15099" y="6608"/>
                  <a:pt x="15264" y="7186"/>
                  <a:pt x="15264" y="7764"/>
                </a:cubicBezTo>
                <a:cubicBezTo>
                  <a:pt x="15264" y="8219"/>
                  <a:pt x="15346" y="8714"/>
                  <a:pt x="15429" y="9334"/>
                </a:cubicBezTo>
                <a:cubicBezTo>
                  <a:pt x="15552" y="9912"/>
                  <a:pt x="15675" y="10532"/>
                  <a:pt x="15881" y="11151"/>
                </a:cubicBezTo>
                <a:cubicBezTo>
                  <a:pt x="16046" y="11771"/>
                  <a:pt x="16251" y="12390"/>
                  <a:pt x="16457" y="12927"/>
                </a:cubicBezTo>
                <a:cubicBezTo>
                  <a:pt x="16663" y="13505"/>
                  <a:pt x="16869" y="14001"/>
                  <a:pt x="17115" y="14331"/>
                </a:cubicBezTo>
                <a:cubicBezTo>
                  <a:pt x="16910" y="14579"/>
                  <a:pt x="16745" y="14744"/>
                  <a:pt x="16581" y="14868"/>
                </a:cubicBezTo>
                <a:cubicBezTo>
                  <a:pt x="16416" y="14992"/>
                  <a:pt x="16293" y="15075"/>
                  <a:pt x="16128" y="15116"/>
                </a:cubicBezTo>
                <a:cubicBezTo>
                  <a:pt x="15963" y="15157"/>
                  <a:pt x="15799" y="15198"/>
                  <a:pt x="15634" y="15240"/>
                </a:cubicBezTo>
                <a:cubicBezTo>
                  <a:pt x="15470" y="15240"/>
                  <a:pt x="15264" y="15240"/>
                  <a:pt x="15058" y="15240"/>
                </a:cubicBezTo>
                <a:cubicBezTo>
                  <a:pt x="14688" y="15240"/>
                  <a:pt x="13989" y="15364"/>
                  <a:pt x="13042" y="15529"/>
                </a:cubicBezTo>
                <a:cubicBezTo>
                  <a:pt x="13042" y="16024"/>
                  <a:pt x="13042" y="16314"/>
                  <a:pt x="13042" y="16437"/>
                </a:cubicBezTo>
                <a:cubicBezTo>
                  <a:pt x="13042" y="16520"/>
                  <a:pt x="13536" y="16727"/>
                  <a:pt x="14565" y="17057"/>
                </a:cubicBezTo>
                <a:cubicBezTo>
                  <a:pt x="15593" y="17387"/>
                  <a:pt x="16539" y="17759"/>
                  <a:pt x="17486" y="18089"/>
                </a:cubicBezTo>
                <a:close/>
                <a:moveTo>
                  <a:pt x="4896" y="18750"/>
                </a:moveTo>
                <a:cubicBezTo>
                  <a:pt x="5266" y="19081"/>
                  <a:pt x="5719" y="19370"/>
                  <a:pt x="6171" y="19576"/>
                </a:cubicBezTo>
                <a:cubicBezTo>
                  <a:pt x="6624" y="19824"/>
                  <a:pt x="7118" y="20031"/>
                  <a:pt x="7611" y="20196"/>
                </a:cubicBezTo>
                <a:cubicBezTo>
                  <a:pt x="8105" y="20402"/>
                  <a:pt x="8640" y="20526"/>
                  <a:pt x="9175" y="20609"/>
                </a:cubicBezTo>
                <a:cubicBezTo>
                  <a:pt x="9710" y="20691"/>
                  <a:pt x="10245" y="20733"/>
                  <a:pt x="10779" y="20733"/>
                </a:cubicBezTo>
                <a:cubicBezTo>
                  <a:pt x="11355" y="20733"/>
                  <a:pt x="11890" y="20691"/>
                  <a:pt x="12425" y="20609"/>
                </a:cubicBezTo>
                <a:cubicBezTo>
                  <a:pt x="12919" y="20526"/>
                  <a:pt x="13454" y="20402"/>
                  <a:pt x="13947" y="20196"/>
                </a:cubicBezTo>
                <a:cubicBezTo>
                  <a:pt x="14441" y="20031"/>
                  <a:pt x="14894" y="19824"/>
                  <a:pt x="15346" y="19576"/>
                </a:cubicBezTo>
                <a:cubicBezTo>
                  <a:pt x="15799" y="19370"/>
                  <a:pt x="16251" y="19081"/>
                  <a:pt x="16663" y="18792"/>
                </a:cubicBezTo>
                <a:cubicBezTo>
                  <a:pt x="16498" y="18750"/>
                  <a:pt x="16334" y="18668"/>
                  <a:pt x="16169" y="18626"/>
                </a:cubicBezTo>
                <a:cubicBezTo>
                  <a:pt x="16005" y="18585"/>
                  <a:pt x="15840" y="18502"/>
                  <a:pt x="15717" y="18420"/>
                </a:cubicBezTo>
                <a:cubicBezTo>
                  <a:pt x="15552" y="18379"/>
                  <a:pt x="15429" y="18337"/>
                  <a:pt x="15264" y="18255"/>
                </a:cubicBezTo>
                <a:cubicBezTo>
                  <a:pt x="15099" y="18213"/>
                  <a:pt x="14935" y="18131"/>
                  <a:pt x="14811" y="18089"/>
                </a:cubicBezTo>
                <a:cubicBezTo>
                  <a:pt x="14235" y="17883"/>
                  <a:pt x="13742" y="17718"/>
                  <a:pt x="13413" y="17594"/>
                </a:cubicBezTo>
                <a:cubicBezTo>
                  <a:pt x="13042" y="17470"/>
                  <a:pt x="12795" y="17346"/>
                  <a:pt x="12590" y="17263"/>
                </a:cubicBezTo>
                <a:cubicBezTo>
                  <a:pt x="12425" y="17140"/>
                  <a:pt x="12302" y="17016"/>
                  <a:pt x="12261" y="16892"/>
                </a:cubicBezTo>
                <a:cubicBezTo>
                  <a:pt x="12219" y="16768"/>
                  <a:pt x="12178" y="16603"/>
                  <a:pt x="12178" y="16437"/>
                </a:cubicBezTo>
                <a:cubicBezTo>
                  <a:pt x="12178" y="14827"/>
                  <a:pt x="12178" y="14827"/>
                  <a:pt x="12178" y="14827"/>
                </a:cubicBezTo>
                <a:cubicBezTo>
                  <a:pt x="12878" y="14662"/>
                  <a:pt x="12878" y="14662"/>
                  <a:pt x="12878" y="14662"/>
                </a:cubicBezTo>
                <a:cubicBezTo>
                  <a:pt x="12919" y="14620"/>
                  <a:pt x="13166" y="14579"/>
                  <a:pt x="13659" y="14496"/>
                </a:cubicBezTo>
                <a:cubicBezTo>
                  <a:pt x="14153" y="14372"/>
                  <a:pt x="14647" y="14331"/>
                  <a:pt x="15058" y="14331"/>
                </a:cubicBezTo>
                <a:cubicBezTo>
                  <a:pt x="15264" y="14331"/>
                  <a:pt x="15470" y="14331"/>
                  <a:pt x="15593" y="14331"/>
                </a:cubicBezTo>
                <a:cubicBezTo>
                  <a:pt x="15758" y="14290"/>
                  <a:pt x="15881" y="14249"/>
                  <a:pt x="15963" y="14166"/>
                </a:cubicBezTo>
                <a:cubicBezTo>
                  <a:pt x="15840" y="13836"/>
                  <a:pt x="15675" y="13423"/>
                  <a:pt x="15511" y="13010"/>
                </a:cubicBezTo>
                <a:cubicBezTo>
                  <a:pt x="15346" y="12597"/>
                  <a:pt x="15223" y="12184"/>
                  <a:pt x="15099" y="11688"/>
                </a:cubicBezTo>
                <a:cubicBezTo>
                  <a:pt x="14976" y="11234"/>
                  <a:pt x="14853" y="10779"/>
                  <a:pt x="14729" y="10325"/>
                </a:cubicBezTo>
                <a:cubicBezTo>
                  <a:pt x="14647" y="9871"/>
                  <a:pt x="14565" y="9458"/>
                  <a:pt x="14482" y="9003"/>
                </a:cubicBezTo>
                <a:cubicBezTo>
                  <a:pt x="14359" y="7847"/>
                  <a:pt x="14359" y="7847"/>
                  <a:pt x="14359" y="7847"/>
                </a:cubicBezTo>
                <a:cubicBezTo>
                  <a:pt x="14359" y="7351"/>
                  <a:pt x="14277" y="6938"/>
                  <a:pt x="14030" y="6484"/>
                </a:cubicBezTo>
                <a:cubicBezTo>
                  <a:pt x="13824" y="6071"/>
                  <a:pt x="13577" y="5699"/>
                  <a:pt x="13248" y="5410"/>
                </a:cubicBezTo>
                <a:cubicBezTo>
                  <a:pt x="12919" y="5080"/>
                  <a:pt x="12549" y="4832"/>
                  <a:pt x="12137" y="4708"/>
                </a:cubicBezTo>
                <a:cubicBezTo>
                  <a:pt x="11726" y="4543"/>
                  <a:pt x="11273" y="4460"/>
                  <a:pt x="10779" y="4460"/>
                </a:cubicBezTo>
                <a:cubicBezTo>
                  <a:pt x="10327" y="4460"/>
                  <a:pt x="9874" y="4543"/>
                  <a:pt x="9422" y="4708"/>
                </a:cubicBezTo>
                <a:cubicBezTo>
                  <a:pt x="9010" y="4832"/>
                  <a:pt x="8640" y="5080"/>
                  <a:pt x="8311" y="5410"/>
                </a:cubicBezTo>
                <a:cubicBezTo>
                  <a:pt x="7982" y="5699"/>
                  <a:pt x="7735" y="6071"/>
                  <a:pt x="7529" y="6484"/>
                </a:cubicBezTo>
                <a:cubicBezTo>
                  <a:pt x="7323" y="6938"/>
                  <a:pt x="7241" y="7351"/>
                  <a:pt x="7200" y="7847"/>
                </a:cubicBezTo>
                <a:cubicBezTo>
                  <a:pt x="7118" y="9003"/>
                  <a:pt x="7118" y="9003"/>
                  <a:pt x="7118" y="9003"/>
                </a:cubicBezTo>
                <a:cubicBezTo>
                  <a:pt x="7077" y="9003"/>
                  <a:pt x="7077" y="9003"/>
                  <a:pt x="7077" y="9003"/>
                </a:cubicBezTo>
                <a:cubicBezTo>
                  <a:pt x="7035" y="9458"/>
                  <a:pt x="6994" y="9871"/>
                  <a:pt x="6871" y="10325"/>
                </a:cubicBezTo>
                <a:cubicBezTo>
                  <a:pt x="6747" y="10779"/>
                  <a:pt x="6624" y="11234"/>
                  <a:pt x="6501" y="11688"/>
                </a:cubicBezTo>
                <a:cubicBezTo>
                  <a:pt x="6336" y="12184"/>
                  <a:pt x="6213" y="12597"/>
                  <a:pt x="6048" y="13010"/>
                </a:cubicBezTo>
                <a:cubicBezTo>
                  <a:pt x="5925" y="13423"/>
                  <a:pt x="5760" y="13836"/>
                  <a:pt x="5595" y="14166"/>
                </a:cubicBezTo>
                <a:cubicBezTo>
                  <a:pt x="5719" y="14249"/>
                  <a:pt x="5842" y="14290"/>
                  <a:pt x="5966" y="14331"/>
                </a:cubicBezTo>
                <a:cubicBezTo>
                  <a:pt x="6130" y="14331"/>
                  <a:pt x="6295" y="14331"/>
                  <a:pt x="6542" y="14331"/>
                </a:cubicBezTo>
                <a:cubicBezTo>
                  <a:pt x="6994" y="14331"/>
                  <a:pt x="7447" y="14372"/>
                  <a:pt x="7899" y="14455"/>
                </a:cubicBezTo>
                <a:cubicBezTo>
                  <a:pt x="8393" y="14538"/>
                  <a:pt x="8640" y="14579"/>
                  <a:pt x="8681" y="14579"/>
                </a:cubicBezTo>
                <a:cubicBezTo>
                  <a:pt x="9422" y="14662"/>
                  <a:pt x="9422" y="14662"/>
                  <a:pt x="9422" y="14662"/>
                </a:cubicBezTo>
                <a:cubicBezTo>
                  <a:pt x="9422" y="16437"/>
                  <a:pt x="9422" y="16437"/>
                  <a:pt x="9422" y="16437"/>
                </a:cubicBezTo>
                <a:cubicBezTo>
                  <a:pt x="9422" y="16603"/>
                  <a:pt x="9422" y="16768"/>
                  <a:pt x="9381" y="16892"/>
                </a:cubicBezTo>
                <a:cubicBezTo>
                  <a:pt x="9298" y="17016"/>
                  <a:pt x="9175" y="17140"/>
                  <a:pt x="9010" y="17263"/>
                </a:cubicBezTo>
                <a:cubicBezTo>
                  <a:pt x="8846" y="17346"/>
                  <a:pt x="8558" y="17470"/>
                  <a:pt x="8229" y="17594"/>
                </a:cubicBezTo>
                <a:cubicBezTo>
                  <a:pt x="7899" y="17718"/>
                  <a:pt x="7447" y="17883"/>
                  <a:pt x="6912" y="18048"/>
                </a:cubicBezTo>
                <a:cubicBezTo>
                  <a:pt x="6747" y="18089"/>
                  <a:pt x="6583" y="18131"/>
                  <a:pt x="6418" y="18172"/>
                </a:cubicBezTo>
                <a:cubicBezTo>
                  <a:pt x="6254" y="18255"/>
                  <a:pt x="6089" y="18296"/>
                  <a:pt x="5925" y="18379"/>
                </a:cubicBezTo>
                <a:cubicBezTo>
                  <a:pt x="5719" y="18461"/>
                  <a:pt x="5554" y="18502"/>
                  <a:pt x="5390" y="18585"/>
                </a:cubicBezTo>
                <a:cubicBezTo>
                  <a:pt x="5184" y="18626"/>
                  <a:pt x="5019" y="18668"/>
                  <a:pt x="4896" y="1875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6" name="Shape 3882">
            <a:extLst>
              <a:ext uri="{FF2B5EF4-FFF2-40B4-BE49-F238E27FC236}">
                <a16:creationId xmlns:a16="http://schemas.microsoft.com/office/drawing/2014/main" id="{04610377-4C2B-4E0A-8305-6B8BD9EB4DB0}"/>
              </a:ext>
            </a:extLst>
          </p:cNvPr>
          <p:cNvSpPr/>
          <p:nvPr/>
        </p:nvSpPr>
        <p:spPr>
          <a:xfrm>
            <a:off x="14257127" y="12620935"/>
            <a:ext cx="746542" cy="746539"/>
          </a:xfrm>
          <a:custGeom>
            <a:avLst/>
            <a:gdLst/>
            <a:ahLst/>
            <a:cxnLst>
              <a:cxn ang="0">
                <a:pos x="wd2" y="hd2"/>
              </a:cxn>
              <a:cxn ang="5400000">
                <a:pos x="wd2" y="hd2"/>
              </a:cxn>
              <a:cxn ang="10800000">
                <a:pos x="wd2" y="hd2"/>
              </a:cxn>
              <a:cxn ang="16200000">
                <a:pos x="wd2" y="hd2"/>
              </a:cxn>
            </a:cxnLst>
            <a:rect l="0" t="0" r="r" b="b"/>
            <a:pathLst>
              <a:path w="21600" h="21600" extrusionOk="0">
                <a:moveTo>
                  <a:pt x="21600" y="10780"/>
                </a:move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lose/>
                <a:moveTo>
                  <a:pt x="869" y="10780"/>
                </a:move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lose/>
                <a:moveTo>
                  <a:pt x="11215" y="5923"/>
                </a:moveTo>
                <a:cubicBezTo>
                  <a:pt x="11215" y="16388"/>
                  <a:pt x="11215" y="16388"/>
                  <a:pt x="11215" y="16388"/>
                </a:cubicBezTo>
                <a:cubicBezTo>
                  <a:pt x="10346" y="16388"/>
                  <a:pt x="10346" y="16388"/>
                  <a:pt x="10346" y="16388"/>
                </a:cubicBezTo>
                <a:cubicBezTo>
                  <a:pt x="10346" y="5923"/>
                  <a:pt x="10346" y="5923"/>
                  <a:pt x="10346" y="5923"/>
                </a:cubicBezTo>
                <a:cubicBezTo>
                  <a:pt x="6160" y="10109"/>
                  <a:pt x="6160" y="10109"/>
                  <a:pt x="6160" y="10109"/>
                </a:cubicBezTo>
                <a:cubicBezTo>
                  <a:pt x="5568" y="9517"/>
                  <a:pt x="5568" y="9517"/>
                  <a:pt x="5568" y="9517"/>
                </a:cubicBezTo>
                <a:cubicBezTo>
                  <a:pt x="10820" y="4265"/>
                  <a:pt x="10820" y="4265"/>
                  <a:pt x="10820" y="4265"/>
                </a:cubicBezTo>
                <a:cubicBezTo>
                  <a:pt x="16032" y="9517"/>
                  <a:pt x="16032" y="9517"/>
                  <a:pt x="16032" y="9517"/>
                </a:cubicBezTo>
                <a:cubicBezTo>
                  <a:pt x="15440" y="10109"/>
                  <a:pt x="15440" y="10109"/>
                  <a:pt x="15440" y="10109"/>
                </a:cubicBezTo>
                <a:lnTo>
                  <a:pt x="11215" y="592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7" name="Shape 3883">
            <a:extLst>
              <a:ext uri="{FF2B5EF4-FFF2-40B4-BE49-F238E27FC236}">
                <a16:creationId xmlns:a16="http://schemas.microsoft.com/office/drawing/2014/main" id="{D80E9A3E-8C8A-4C2F-94DE-4312B0A249A3}"/>
              </a:ext>
            </a:extLst>
          </p:cNvPr>
          <p:cNvSpPr/>
          <p:nvPr/>
        </p:nvSpPr>
        <p:spPr>
          <a:xfrm>
            <a:off x="16046140" y="12728093"/>
            <a:ext cx="896563" cy="535795"/>
          </a:xfrm>
          <a:custGeom>
            <a:avLst/>
            <a:gdLst/>
            <a:ahLst/>
            <a:cxnLst>
              <a:cxn ang="0">
                <a:pos x="wd2" y="hd2"/>
              </a:cxn>
              <a:cxn ang="5400000">
                <a:pos x="wd2" y="hd2"/>
              </a:cxn>
              <a:cxn ang="10800000">
                <a:pos x="wd2" y="hd2"/>
              </a:cxn>
              <a:cxn ang="16200000">
                <a:pos x="wd2" y="hd2"/>
              </a:cxn>
            </a:cxnLst>
            <a:rect l="0" t="0" r="r" b="b"/>
            <a:pathLst>
              <a:path w="21600" h="21600" extrusionOk="0">
                <a:moveTo>
                  <a:pt x="12940" y="10773"/>
                </a:moveTo>
                <a:cubicBezTo>
                  <a:pt x="12940" y="12256"/>
                  <a:pt x="12776" y="13685"/>
                  <a:pt x="12413" y="15005"/>
                </a:cubicBezTo>
                <a:cubicBezTo>
                  <a:pt x="12084" y="16269"/>
                  <a:pt x="11623" y="17423"/>
                  <a:pt x="11030" y="18467"/>
                </a:cubicBezTo>
                <a:cubicBezTo>
                  <a:pt x="10438" y="19402"/>
                  <a:pt x="9746" y="20171"/>
                  <a:pt x="8956" y="20721"/>
                </a:cubicBezTo>
                <a:cubicBezTo>
                  <a:pt x="8166" y="21325"/>
                  <a:pt x="7343" y="21600"/>
                  <a:pt x="6454" y="21600"/>
                </a:cubicBezTo>
                <a:cubicBezTo>
                  <a:pt x="5565" y="21600"/>
                  <a:pt x="4741" y="21325"/>
                  <a:pt x="3951" y="20721"/>
                </a:cubicBezTo>
                <a:cubicBezTo>
                  <a:pt x="3161" y="20171"/>
                  <a:pt x="2470" y="19402"/>
                  <a:pt x="1877" y="18467"/>
                </a:cubicBezTo>
                <a:cubicBezTo>
                  <a:pt x="1284" y="17423"/>
                  <a:pt x="856" y="16269"/>
                  <a:pt x="494" y="15005"/>
                </a:cubicBezTo>
                <a:cubicBezTo>
                  <a:pt x="165" y="13685"/>
                  <a:pt x="0" y="12256"/>
                  <a:pt x="0" y="10773"/>
                </a:cubicBezTo>
                <a:cubicBezTo>
                  <a:pt x="0" y="9289"/>
                  <a:pt x="165" y="7915"/>
                  <a:pt x="494" y="6595"/>
                </a:cubicBezTo>
                <a:cubicBezTo>
                  <a:pt x="856" y="5276"/>
                  <a:pt x="1284" y="4122"/>
                  <a:pt x="1877" y="3133"/>
                </a:cubicBezTo>
                <a:cubicBezTo>
                  <a:pt x="2470" y="2198"/>
                  <a:pt x="3161" y="1429"/>
                  <a:pt x="3951" y="824"/>
                </a:cubicBezTo>
                <a:cubicBezTo>
                  <a:pt x="4741" y="275"/>
                  <a:pt x="5565" y="0"/>
                  <a:pt x="6454" y="0"/>
                </a:cubicBezTo>
                <a:cubicBezTo>
                  <a:pt x="7343" y="0"/>
                  <a:pt x="8166" y="275"/>
                  <a:pt x="8956" y="824"/>
                </a:cubicBezTo>
                <a:cubicBezTo>
                  <a:pt x="9746" y="1429"/>
                  <a:pt x="10438" y="2198"/>
                  <a:pt x="11030" y="3133"/>
                </a:cubicBezTo>
                <a:cubicBezTo>
                  <a:pt x="11623" y="4122"/>
                  <a:pt x="12084" y="5276"/>
                  <a:pt x="12413" y="6595"/>
                </a:cubicBezTo>
                <a:cubicBezTo>
                  <a:pt x="12776" y="7915"/>
                  <a:pt x="12940" y="9289"/>
                  <a:pt x="12940" y="10773"/>
                </a:cubicBezTo>
                <a:close/>
                <a:moveTo>
                  <a:pt x="6454" y="20391"/>
                </a:moveTo>
                <a:cubicBezTo>
                  <a:pt x="7244" y="20391"/>
                  <a:pt x="8001" y="20116"/>
                  <a:pt x="8726" y="19621"/>
                </a:cubicBezTo>
                <a:cubicBezTo>
                  <a:pt x="9417" y="19127"/>
                  <a:pt x="10010" y="18467"/>
                  <a:pt x="10537" y="17588"/>
                </a:cubicBezTo>
                <a:cubicBezTo>
                  <a:pt x="11030" y="16708"/>
                  <a:pt x="11459" y="15719"/>
                  <a:pt x="11755" y="14565"/>
                </a:cubicBezTo>
                <a:cubicBezTo>
                  <a:pt x="12051" y="13356"/>
                  <a:pt x="12216" y="12147"/>
                  <a:pt x="12216" y="10773"/>
                </a:cubicBezTo>
                <a:cubicBezTo>
                  <a:pt x="12216" y="9453"/>
                  <a:pt x="12051" y="8189"/>
                  <a:pt x="11755" y="7035"/>
                </a:cubicBezTo>
                <a:cubicBezTo>
                  <a:pt x="11459" y="5881"/>
                  <a:pt x="11030" y="4837"/>
                  <a:pt x="10537" y="4012"/>
                </a:cubicBezTo>
                <a:cubicBezTo>
                  <a:pt x="10010" y="3133"/>
                  <a:pt x="9417" y="2473"/>
                  <a:pt x="8726" y="1979"/>
                </a:cubicBezTo>
                <a:cubicBezTo>
                  <a:pt x="8001" y="1429"/>
                  <a:pt x="7244" y="1209"/>
                  <a:pt x="6454" y="1209"/>
                </a:cubicBezTo>
                <a:cubicBezTo>
                  <a:pt x="5663" y="1209"/>
                  <a:pt x="4906" y="1429"/>
                  <a:pt x="4215" y="1979"/>
                </a:cubicBezTo>
                <a:cubicBezTo>
                  <a:pt x="3523" y="2473"/>
                  <a:pt x="2898" y="3133"/>
                  <a:pt x="2371" y="4012"/>
                </a:cubicBezTo>
                <a:cubicBezTo>
                  <a:pt x="1877" y="4837"/>
                  <a:pt x="1449" y="5881"/>
                  <a:pt x="1152" y="7035"/>
                </a:cubicBezTo>
                <a:cubicBezTo>
                  <a:pt x="856" y="8189"/>
                  <a:pt x="724" y="9453"/>
                  <a:pt x="724" y="10773"/>
                </a:cubicBezTo>
                <a:cubicBezTo>
                  <a:pt x="724" y="12147"/>
                  <a:pt x="856" y="13356"/>
                  <a:pt x="1152" y="14565"/>
                </a:cubicBezTo>
                <a:cubicBezTo>
                  <a:pt x="1449" y="15719"/>
                  <a:pt x="1877" y="16708"/>
                  <a:pt x="2371" y="17588"/>
                </a:cubicBezTo>
                <a:cubicBezTo>
                  <a:pt x="2898" y="18467"/>
                  <a:pt x="3523" y="19127"/>
                  <a:pt x="4215" y="19621"/>
                </a:cubicBezTo>
                <a:cubicBezTo>
                  <a:pt x="4906" y="20116"/>
                  <a:pt x="5663" y="20391"/>
                  <a:pt x="6454" y="20391"/>
                </a:cubicBezTo>
                <a:close/>
                <a:moveTo>
                  <a:pt x="15080" y="0"/>
                </a:moveTo>
                <a:cubicBezTo>
                  <a:pt x="16002" y="0"/>
                  <a:pt x="16826" y="275"/>
                  <a:pt x="17616" y="824"/>
                </a:cubicBezTo>
                <a:cubicBezTo>
                  <a:pt x="18406" y="1429"/>
                  <a:pt x="19098" y="2198"/>
                  <a:pt x="19657" y="3133"/>
                </a:cubicBezTo>
                <a:cubicBezTo>
                  <a:pt x="20250" y="4122"/>
                  <a:pt x="20744" y="5276"/>
                  <a:pt x="21073" y="6595"/>
                </a:cubicBezTo>
                <a:cubicBezTo>
                  <a:pt x="21435" y="7915"/>
                  <a:pt x="21600" y="9289"/>
                  <a:pt x="21600" y="10773"/>
                </a:cubicBezTo>
                <a:cubicBezTo>
                  <a:pt x="21600" y="12256"/>
                  <a:pt x="21435" y="13685"/>
                  <a:pt x="21073" y="15005"/>
                </a:cubicBezTo>
                <a:cubicBezTo>
                  <a:pt x="20744" y="16269"/>
                  <a:pt x="20250" y="17423"/>
                  <a:pt x="19657" y="18467"/>
                </a:cubicBezTo>
                <a:cubicBezTo>
                  <a:pt x="19098" y="19402"/>
                  <a:pt x="18406" y="20171"/>
                  <a:pt x="17616" y="20721"/>
                </a:cubicBezTo>
                <a:cubicBezTo>
                  <a:pt x="16826" y="21325"/>
                  <a:pt x="16002" y="21600"/>
                  <a:pt x="15080" y="21600"/>
                </a:cubicBezTo>
                <a:cubicBezTo>
                  <a:pt x="9582" y="21600"/>
                  <a:pt x="9582" y="21600"/>
                  <a:pt x="9582" y="21600"/>
                </a:cubicBezTo>
                <a:cubicBezTo>
                  <a:pt x="9680" y="21490"/>
                  <a:pt x="9779" y="21435"/>
                  <a:pt x="9878" y="21325"/>
                </a:cubicBezTo>
                <a:cubicBezTo>
                  <a:pt x="10010" y="21215"/>
                  <a:pt x="10109" y="21105"/>
                  <a:pt x="10174" y="21050"/>
                </a:cubicBezTo>
                <a:cubicBezTo>
                  <a:pt x="10273" y="20940"/>
                  <a:pt x="10372" y="20831"/>
                  <a:pt x="10471" y="20721"/>
                </a:cubicBezTo>
                <a:cubicBezTo>
                  <a:pt x="10570" y="20666"/>
                  <a:pt x="10668" y="20501"/>
                  <a:pt x="10734" y="20391"/>
                </a:cubicBezTo>
                <a:cubicBezTo>
                  <a:pt x="15080" y="20391"/>
                  <a:pt x="15080" y="20391"/>
                  <a:pt x="15080" y="20391"/>
                </a:cubicBezTo>
                <a:cubicBezTo>
                  <a:pt x="15871" y="20391"/>
                  <a:pt x="16628" y="20116"/>
                  <a:pt x="17320" y="19621"/>
                </a:cubicBezTo>
                <a:cubicBezTo>
                  <a:pt x="18011" y="19127"/>
                  <a:pt x="18637" y="18467"/>
                  <a:pt x="19163" y="17588"/>
                </a:cubicBezTo>
                <a:cubicBezTo>
                  <a:pt x="19690" y="16708"/>
                  <a:pt x="20118" y="15719"/>
                  <a:pt x="20415" y="14565"/>
                </a:cubicBezTo>
                <a:cubicBezTo>
                  <a:pt x="20711" y="13356"/>
                  <a:pt x="20876" y="12147"/>
                  <a:pt x="20876" y="10773"/>
                </a:cubicBezTo>
                <a:cubicBezTo>
                  <a:pt x="20876" y="9453"/>
                  <a:pt x="20711" y="8189"/>
                  <a:pt x="20415" y="7035"/>
                </a:cubicBezTo>
                <a:cubicBezTo>
                  <a:pt x="20118" y="5881"/>
                  <a:pt x="19690" y="4837"/>
                  <a:pt x="19163" y="4012"/>
                </a:cubicBezTo>
                <a:cubicBezTo>
                  <a:pt x="18637" y="3133"/>
                  <a:pt x="18011" y="2473"/>
                  <a:pt x="17320" y="1979"/>
                </a:cubicBezTo>
                <a:cubicBezTo>
                  <a:pt x="16628" y="1429"/>
                  <a:pt x="15871" y="1209"/>
                  <a:pt x="15080" y="1209"/>
                </a:cubicBezTo>
                <a:cubicBezTo>
                  <a:pt x="10734" y="1209"/>
                  <a:pt x="10734" y="1209"/>
                  <a:pt x="10734" y="1209"/>
                </a:cubicBezTo>
                <a:cubicBezTo>
                  <a:pt x="10668" y="1044"/>
                  <a:pt x="10570" y="934"/>
                  <a:pt x="10471" y="824"/>
                </a:cubicBezTo>
                <a:cubicBezTo>
                  <a:pt x="10372" y="769"/>
                  <a:pt x="10273" y="660"/>
                  <a:pt x="10174" y="550"/>
                </a:cubicBezTo>
                <a:cubicBezTo>
                  <a:pt x="10109" y="440"/>
                  <a:pt x="10010" y="385"/>
                  <a:pt x="9878" y="275"/>
                </a:cubicBezTo>
                <a:cubicBezTo>
                  <a:pt x="9779" y="165"/>
                  <a:pt x="9680" y="55"/>
                  <a:pt x="9582" y="0"/>
                </a:cubicBezTo>
                <a:lnTo>
                  <a:pt x="15080" y="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8" name="Shape 3884">
            <a:extLst>
              <a:ext uri="{FF2B5EF4-FFF2-40B4-BE49-F238E27FC236}">
                <a16:creationId xmlns:a16="http://schemas.microsoft.com/office/drawing/2014/main" id="{2B927BB5-C222-4633-8711-EA8C704DB9B0}"/>
              </a:ext>
            </a:extLst>
          </p:cNvPr>
          <p:cNvSpPr/>
          <p:nvPr/>
        </p:nvSpPr>
        <p:spPr>
          <a:xfrm>
            <a:off x="17942745" y="12721804"/>
            <a:ext cx="831394" cy="545658"/>
          </a:xfrm>
          <a:custGeom>
            <a:avLst/>
            <a:gdLst/>
            <a:ahLst/>
            <a:cxnLst>
              <a:cxn ang="0">
                <a:pos x="wd2" y="hd2"/>
              </a:cxn>
              <a:cxn ang="5400000">
                <a:pos x="wd2" y="hd2"/>
              </a:cxn>
              <a:cxn ang="10800000">
                <a:pos x="wd2" y="hd2"/>
              </a:cxn>
              <a:cxn ang="16200000">
                <a:pos x="wd2" y="hd2"/>
              </a:cxn>
            </a:cxnLst>
            <a:rect l="0" t="0" r="r" b="b"/>
            <a:pathLst>
              <a:path w="21577" h="21566" extrusionOk="0">
                <a:moveTo>
                  <a:pt x="10014" y="13196"/>
                </a:moveTo>
                <a:cubicBezTo>
                  <a:pt x="13207" y="20432"/>
                  <a:pt x="13207" y="20432"/>
                  <a:pt x="13207" y="20432"/>
                </a:cubicBezTo>
                <a:cubicBezTo>
                  <a:pt x="13951" y="20432"/>
                  <a:pt x="13951" y="20432"/>
                  <a:pt x="13951" y="20432"/>
                </a:cubicBezTo>
                <a:cubicBezTo>
                  <a:pt x="13951" y="21566"/>
                  <a:pt x="13951" y="21566"/>
                  <a:pt x="13951" y="21566"/>
                </a:cubicBezTo>
                <a:cubicBezTo>
                  <a:pt x="11646" y="21566"/>
                  <a:pt x="11646" y="21566"/>
                  <a:pt x="11646" y="21566"/>
                </a:cubicBezTo>
                <a:cubicBezTo>
                  <a:pt x="11646" y="20432"/>
                  <a:pt x="11646" y="20432"/>
                  <a:pt x="11646" y="20432"/>
                </a:cubicBezTo>
                <a:cubicBezTo>
                  <a:pt x="12284" y="20432"/>
                  <a:pt x="12284" y="20432"/>
                  <a:pt x="12284" y="20432"/>
                </a:cubicBezTo>
                <a:cubicBezTo>
                  <a:pt x="9802" y="14816"/>
                  <a:pt x="9802" y="14816"/>
                  <a:pt x="9802" y="14816"/>
                </a:cubicBezTo>
                <a:cubicBezTo>
                  <a:pt x="9802" y="15356"/>
                  <a:pt x="9802" y="15896"/>
                  <a:pt x="9873" y="16436"/>
                </a:cubicBezTo>
                <a:cubicBezTo>
                  <a:pt x="9908" y="16922"/>
                  <a:pt x="9979" y="17408"/>
                  <a:pt x="10050" y="17894"/>
                </a:cubicBezTo>
                <a:cubicBezTo>
                  <a:pt x="10156" y="18380"/>
                  <a:pt x="10263" y="18812"/>
                  <a:pt x="10334" y="19244"/>
                </a:cubicBezTo>
                <a:cubicBezTo>
                  <a:pt x="10440" y="19622"/>
                  <a:pt x="10546" y="20054"/>
                  <a:pt x="10653" y="20432"/>
                </a:cubicBezTo>
                <a:cubicBezTo>
                  <a:pt x="10866" y="20432"/>
                  <a:pt x="10866" y="20432"/>
                  <a:pt x="10866" y="20432"/>
                </a:cubicBezTo>
                <a:cubicBezTo>
                  <a:pt x="10866" y="20864"/>
                  <a:pt x="10866" y="20864"/>
                  <a:pt x="10866" y="20864"/>
                </a:cubicBezTo>
                <a:cubicBezTo>
                  <a:pt x="10866" y="20864"/>
                  <a:pt x="10901" y="20918"/>
                  <a:pt x="10901" y="20972"/>
                </a:cubicBezTo>
                <a:cubicBezTo>
                  <a:pt x="10866" y="20972"/>
                  <a:pt x="10866" y="20972"/>
                  <a:pt x="10866" y="20972"/>
                </a:cubicBezTo>
                <a:cubicBezTo>
                  <a:pt x="10866" y="21566"/>
                  <a:pt x="10866" y="21566"/>
                  <a:pt x="10866" y="21566"/>
                </a:cubicBezTo>
                <a:cubicBezTo>
                  <a:pt x="8560" y="21566"/>
                  <a:pt x="8560" y="21566"/>
                  <a:pt x="8560" y="21566"/>
                </a:cubicBezTo>
                <a:cubicBezTo>
                  <a:pt x="8560" y="20432"/>
                  <a:pt x="8560" y="20432"/>
                  <a:pt x="8560" y="20432"/>
                </a:cubicBezTo>
                <a:cubicBezTo>
                  <a:pt x="9837" y="20432"/>
                  <a:pt x="9837" y="20432"/>
                  <a:pt x="9837" y="20432"/>
                </a:cubicBezTo>
                <a:cubicBezTo>
                  <a:pt x="9695" y="19892"/>
                  <a:pt x="9589" y="19406"/>
                  <a:pt x="9482" y="18866"/>
                </a:cubicBezTo>
                <a:cubicBezTo>
                  <a:pt x="9341" y="18380"/>
                  <a:pt x="9234" y="17786"/>
                  <a:pt x="9199" y="17192"/>
                </a:cubicBezTo>
                <a:cubicBezTo>
                  <a:pt x="9092" y="16598"/>
                  <a:pt x="9021" y="15950"/>
                  <a:pt x="9021" y="15302"/>
                </a:cubicBezTo>
                <a:cubicBezTo>
                  <a:pt x="8986" y="14654"/>
                  <a:pt x="8986" y="13952"/>
                  <a:pt x="9021" y="13196"/>
                </a:cubicBezTo>
                <a:cubicBezTo>
                  <a:pt x="5404" y="13196"/>
                  <a:pt x="5404" y="13196"/>
                  <a:pt x="5404" y="13196"/>
                </a:cubicBezTo>
                <a:cubicBezTo>
                  <a:pt x="5368" y="13358"/>
                  <a:pt x="5333" y="13574"/>
                  <a:pt x="5297" y="13790"/>
                </a:cubicBezTo>
                <a:cubicBezTo>
                  <a:pt x="5226" y="14006"/>
                  <a:pt x="5191" y="14222"/>
                  <a:pt x="5120" y="14438"/>
                </a:cubicBezTo>
                <a:cubicBezTo>
                  <a:pt x="4943" y="14924"/>
                  <a:pt x="4694" y="15302"/>
                  <a:pt x="4446" y="15680"/>
                </a:cubicBezTo>
                <a:cubicBezTo>
                  <a:pt x="4162" y="16004"/>
                  <a:pt x="3843" y="16274"/>
                  <a:pt x="3524" y="16436"/>
                </a:cubicBezTo>
                <a:cubicBezTo>
                  <a:pt x="3169" y="16544"/>
                  <a:pt x="2814" y="16598"/>
                  <a:pt x="2460" y="16544"/>
                </a:cubicBezTo>
                <a:cubicBezTo>
                  <a:pt x="2105" y="16490"/>
                  <a:pt x="1786" y="16382"/>
                  <a:pt x="1431" y="16112"/>
                </a:cubicBezTo>
                <a:cubicBezTo>
                  <a:pt x="1077" y="15842"/>
                  <a:pt x="828" y="15518"/>
                  <a:pt x="615" y="15086"/>
                </a:cubicBezTo>
                <a:cubicBezTo>
                  <a:pt x="367" y="14654"/>
                  <a:pt x="225" y="14168"/>
                  <a:pt x="154" y="13682"/>
                </a:cubicBezTo>
                <a:cubicBezTo>
                  <a:pt x="12" y="13142"/>
                  <a:pt x="-23" y="12602"/>
                  <a:pt x="12" y="12062"/>
                </a:cubicBezTo>
                <a:cubicBezTo>
                  <a:pt x="12" y="11522"/>
                  <a:pt x="154" y="11036"/>
                  <a:pt x="332" y="10496"/>
                </a:cubicBezTo>
                <a:cubicBezTo>
                  <a:pt x="509" y="10010"/>
                  <a:pt x="722" y="9632"/>
                  <a:pt x="1006" y="9254"/>
                </a:cubicBezTo>
                <a:cubicBezTo>
                  <a:pt x="1289" y="8930"/>
                  <a:pt x="1609" y="8660"/>
                  <a:pt x="1928" y="8552"/>
                </a:cubicBezTo>
                <a:cubicBezTo>
                  <a:pt x="2247" y="8336"/>
                  <a:pt x="2602" y="8282"/>
                  <a:pt x="2956" y="8336"/>
                </a:cubicBezTo>
                <a:cubicBezTo>
                  <a:pt x="3311" y="8390"/>
                  <a:pt x="3666" y="8552"/>
                  <a:pt x="3985" y="8822"/>
                </a:cubicBezTo>
                <a:cubicBezTo>
                  <a:pt x="4198" y="8984"/>
                  <a:pt x="4375" y="9200"/>
                  <a:pt x="4552" y="9416"/>
                </a:cubicBezTo>
                <a:cubicBezTo>
                  <a:pt x="4730" y="9632"/>
                  <a:pt x="4836" y="9848"/>
                  <a:pt x="4943" y="10172"/>
                </a:cubicBezTo>
                <a:cubicBezTo>
                  <a:pt x="5049" y="10442"/>
                  <a:pt x="5155" y="10712"/>
                  <a:pt x="5226" y="11036"/>
                </a:cubicBezTo>
                <a:cubicBezTo>
                  <a:pt x="5333" y="11360"/>
                  <a:pt x="5368" y="11630"/>
                  <a:pt x="5404" y="11954"/>
                </a:cubicBezTo>
                <a:cubicBezTo>
                  <a:pt x="8560" y="11954"/>
                  <a:pt x="8560" y="11954"/>
                  <a:pt x="8560" y="11954"/>
                </a:cubicBezTo>
                <a:cubicBezTo>
                  <a:pt x="6680" y="7904"/>
                  <a:pt x="6680" y="7904"/>
                  <a:pt x="6680" y="7904"/>
                </a:cubicBezTo>
                <a:cubicBezTo>
                  <a:pt x="6503" y="8066"/>
                  <a:pt x="6326" y="8120"/>
                  <a:pt x="6113" y="8174"/>
                </a:cubicBezTo>
                <a:cubicBezTo>
                  <a:pt x="5936" y="8228"/>
                  <a:pt x="5723" y="8228"/>
                  <a:pt x="5545" y="8228"/>
                </a:cubicBezTo>
                <a:cubicBezTo>
                  <a:pt x="5333" y="8228"/>
                  <a:pt x="5120" y="8228"/>
                  <a:pt x="4907" y="8174"/>
                </a:cubicBezTo>
                <a:cubicBezTo>
                  <a:pt x="4730" y="8066"/>
                  <a:pt x="4517" y="7958"/>
                  <a:pt x="4340" y="7742"/>
                </a:cubicBezTo>
                <a:cubicBezTo>
                  <a:pt x="4020" y="7526"/>
                  <a:pt x="3772" y="7202"/>
                  <a:pt x="3524" y="6716"/>
                </a:cubicBezTo>
                <a:cubicBezTo>
                  <a:pt x="3311" y="6284"/>
                  <a:pt x="3134" y="5852"/>
                  <a:pt x="3063" y="5366"/>
                </a:cubicBezTo>
                <a:cubicBezTo>
                  <a:pt x="2921" y="4880"/>
                  <a:pt x="2885" y="4340"/>
                  <a:pt x="2921" y="3800"/>
                </a:cubicBezTo>
                <a:cubicBezTo>
                  <a:pt x="2956" y="3260"/>
                  <a:pt x="3063" y="2720"/>
                  <a:pt x="3240" y="2234"/>
                </a:cubicBezTo>
                <a:cubicBezTo>
                  <a:pt x="3417" y="1694"/>
                  <a:pt x="3630" y="1262"/>
                  <a:pt x="3914" y="938"/>
                </a:cubicBezTo>
                <a:cubicBezTo>
                  <a:pt x="4198" y="614"/>
                  <a:pt x="4517" y="344"/>
                  <a:pt x="4836" y="182"/>
                </a:cubicBezTo>
                <a:cubicBezTo>
                  <a:pt x="5191" y="20"/>
                  <a:pt x="5545" y="-34"/>
                  <a:pt x="5900" y="20"/>
                </a:cubicBezTo>
                <a:cubicBezTo>
                  <a:pt x="6255" y="74"/>
                  <a:pt x="6574" y="236"/>
                  <a:pt x="6929" y="506"/>
                </a:cubicBezTo>
                <a:cubicBezTo>
                  <a:pt x="7248" y="776"/>
                  <a:pt x="7496" y="1100"/>
                  <a:pt x="7744" y="1532"/>
                </a:cubicBezTo>
                <a:cubicBezTo>
                  <a:pt x="7957" y="1964"/>
                  <a:pt x="8135" y="2450"/>
                  <a:pt x="8206" y="2936"/>
                </a:cubicBezTo>
                <a:cubicBezTo>
                  <a:pt x="8312" y="3422"/>
                  <a:pt x="8347" y="3962"/>
                  <a:pt x="8347" y="4502"/>
                </a:cubicBezTo>
                <a:cubicBezTo>
                  <a:pt x="8312" y="5042"/>
                  <a:pt x="8206" y="5582"/>
                  <a:pt x="8028" y="6068"/>
                </a:cubicBezTo>
                <a:cubicBezTo>
                  <a:pt x="7957" y="6284"/>
                  <a:pt x="7851" y="6554"/>
                  <a:pt x="7744" y="6716"/>
                </a:cubicBezTo>
                <a:cubicBezTo>
                  <a:pt x="7638" y="6932"/>
                  <a:pt x="7496" y="7148"/>
                  <a:pt x="7354" y="7364"/>
                </a:cubicBezTo>
                <a:cubicBezTo>
                  <a:pt x="9411" y="11954"/>
                  <a:pt x="9411" y="11954"/>
                  <a:pt x="9411" y="11954"/>
                </a:cubicBezTo>
                <a:cubicBezTo>
                  <a:pt x="12675" y="8444"/>
                  <a:pt x="15406" y="7634"/>
                  <a:pt x="17605" y="9470"/>
                </a:cubicBezTo>
                <a:cubicBezTo>
                  <a:pt x="19768" y="11360"/>
                  <a:pt x="20903" y="12278"/>
                  <a:pt x="20903" y="12332"/>
                </a:cubicBezTo>
                <a:cubicBezTo>
                  <a:pt x="21577" y="13304"/>
                  <a:pt x="21577" y="13304"/>
                  <a:pt x="21577" y="13304"/>
                </a:cubicBezTo>
                <a:lnTo>
                  <a:pt x="10014" y="13196"/>
                </a:lnTo>
                <a:close/>
                <a:moveTo>
                  <a:pt x="4446" y="13898"/>
                </a:moveTo>
                <a:cubicBezTo>
                  <a:pt x="4552" y="13520"/>
                  <a:pt x="4623" y="13142"/>
                  <a:pt x="4623" y="12710"/>
                </a:cubicBezTo>
                <a:cubicBezTo>
                  <a:pt x="4659" y="12332"/>
                  <a:pt x="4623" y="11954"/>
                  <a:pt x="4588" y="11630"/>
                </a:cubicBezTo>
                <a:cubicBezTo>
                  <a:pt x="4517" y="11252"/>
                  <a:pt x="4410" y="10928"/>
                  <a:pt x="4233" y="10604"/>
                </a:cubicBezTo>
                <a:cubicBezTo>
                  <a:pt x="4056" y="10280"/>
                  <a:pt x="3878" y="10064"/>
                  <a:pt x="3630" y="9848"/>
                </a:cubicBezTo>
                <a:cubicBezTo>
                  <a:pt x="3417" y="9686"/>
                  <a:pt x="3134" y="9578"/>
                  <a:pt x="2885" y="9524"/>
                </a:cubicBezTo>
                <a:cubicBezTo>
                  <a:pt x="2637" y="9470"/>
                  <a:pt x="2389" y="9524"/>
                  <a:pt x="2176" y="9686"/>
                </a:cubicBezTo>
                <a:cubicBezTo>
                  <a:pt x="1928" y="9740"/>
                  <a:pt x="1715" y="9956"/>
                  <a:pt x="1502" y="10172"/>
                </a:cubicBezTo>
                <a:cubicBezTo>
                  <a:pt x="1289" y="10442"/>
                  <a:pt x="1147" y="10766"/>
                  <a:pt x="1006" y="11090"/>
                </a:cubicBezTo>
                <a:cubicBezTo>
                  <a:pt x="899" y="11468"/>
                  <a:pt x="828" y="11792"/>
                  <a:pt x="793" y="12170"/>
                </a:cubicBezTo>
                <a:cubicBezTo>
                  <a:pt x="757" y="12548"/>
                  <a:pt x="793" y="12926"/>
                  <a:pt x="864" y="13304"/>
                </a:cubicBezTo>
                <a:cubicBezTo>
                  <a:pt x="935" y="13682"/>
                  <a:pt x="1041" y="14006"/>
                  <a:pt x="1183" y="14330"/>
                </a:cubicBezTo>
                <a:cubicBezTo>
                  <a:pt x="1360" y="14654"/>
                  <a:pt x="1538" y="14870"/>
                  <a:pt x="1786" y="15086"/>
                </a:cubicBezTo>
                <a:cubicBezTo>
                  <a:pt x="2034" y="15248"/>
                  <a:pt x="2282" y="15356"/>
                  <a:pt x="2531" y="15410"/>
                </a:cubicBezTo>
                <a:cubicBezTo>
                  <a:pt x="2779" y="15410"/>
                  <a:pt x="3027" y="15356"/>
                  <a:pt x="3276" y="15302"/>
                </a:cubicBezTo>
                <a:cubicBezTo>
                  <a:pt x="3524" y="15194"/>
                  <a:pt x="3737" y="15032"/>
                  <a:pt x="3949" y="14762"/>
                </a:cubicBezTo>
                <a:cubicBezTo>
                  <a:pt x="4162" y="14492"/>
                  <a:pt x="4304" y="14222"/>
                  <a:pt x="4446" y="13898"/>
                </a:cubicBezTo>
                <a:close/>
                <a:moveTo>
                  <a:pt x="2318" y="20432"/>
                </a:moveTo>
                <a:cubicBezTo>
                  <a:pt x="2318" y="21566"/>
                  <a:pt x="2318" y="21566"/>
                  <a:pt x="2318" y="21566"/>
                </a:cubicBezTo>
                <a:cubicBezTo>
                  <a:pt x="4659" y="21566"/>
                  <a:pt x="4659" y="21566"/>
                  <a:pt x="4659" y="21566"/>
                </a:cubicBezTo>
                <a:cubicBezTo>
                  <a:pt x="4659" y="20432"/>
                  <a:pt x="4659" y="20432"/>
                  <a:pt x="4659" y="20432"/>
                </a:cubicBezTo>
                <a:lnTo>
                  <a:pt x="2318" y="20432"/>
                </a:lnTo>
                <a:close/>
                <a:moveTo>
                  <a:pt x="4694" y="6716"/>
                </a:moveTo>
                <a:cubicBezTo>
                  <a:pt x="4943" y="6932"/>
                  <a:pt x="5191" y="7094"/>
                  <a:pt x="5439" y="7094"/>
                </a:cubicBezTo>
                <a:cubicBezTo>
                  <a:pt x="5687" y="7094"/>
                  <a:pt x="5936" y="7094"/>
                  <a:pt x="6184" y="6986"/>
                </a:cubicBezTo>
                <a:cubicBezTo>
                  <a:pt x="6432" y="6824"/>
                  <a:pt x="6645" y="6662"/>
                  <a:pt x="6858" y="6446"/>
                </a:cubicBezTo>
                <a:cubicBezTo>
                  <a:pt x="7071" y="6176"/>
                  <a:pt x="7212" y="5906"/>
                  <a:pt x="7354" y="5528"/>
                </a:cubicBezTo>
                <a:cubicBezTo>
                  <a:pt x="7461" y="5204"/>
                  <a:pt x="7532" y="4826"/>
                  <a:pt x="7567" y="4448"/>
                </a:cubicBezTo>
                <a:cubicBezTo>
                  <a:pt x="7567" y="4016"/>
                  <a:pt x="7532" y="3638"/>
                  <a:pt x="7496" y="3260"/>
                </a:cubicBezTo>
                <a:cubicBezTo>
                  <a:pt x="7425" y="2936"/>
                  <a:pt x="7319" y="2612"/>
                  <a:pt x="7142" y="2288"/>
                </a:cubicBezTo>
                <a:cubicBezTo>
                  <a:pt x="6964" y="2018"/>
                  <a:pt x="6787" y="1748"/>
                  <a:pt x="6574" y="1478"/>
                </a:cubicBezTo>
                <a:cubicBezTo>
                  <a:pt x="6326" y="1316"/>
                  <a:pt x="6042" y="1208"/>
                  <a:pt x="5794" y="1208"/>
                </a:cubicBezTo>
                <a:cubicBezTo>
                  <a:pt x="5545" y="1154"/>
                  <a:pt x="5297" y="1208"/>
                  <a:pt x="5084" y="1316"/>
                </a:cubicBezTo>
                <a:cubicBezTo>
                  <a:pt x="4836" y="1424"/>
                  <a:pt x="4623" y="1640"/>
                  <a:pt x="4410" y="1856"/>
                </a:cubicBezTo>
                <a:cubicBezTo>
                  <a:pt x="4198" y="2072"/>
                  <a:pt x="4056" y="2396"/>
                  <a:pt x="3914" y="2774"/>
                </a:cubicBezTo>
                <a:cubicBezTo>
                  <a:pt x="3808" y="3098"/>
                  <a:pt x="3737" y="3476"/>
                  <a:pt x="3701" y="3854"/>
                </a:cubicBezTo>
                <a:cubicBezTo>
                  <a:pt x="3666" y="4232"/>
                  <a:pt x="3701" y="4664"/>
                  <a:pt x="3772" y="5042"/>
                </a:cubicBezTo>
                <a:cubicBezTo>
                  <a:pt x="3843" y="5366"/>
                  <a:pt x="3949" y="5690"/>
                  <a:pt x="4127" y="5960"/>
                </a:cubicBezTo>
                <a:cubicBezTo>
                  <a:pt x="4304" y="6284"/>
                  <a:pt x="4481" y="6500"/>
                  <a:pt x="4694" y="6716"/>
                </a:cubicBezTo>
                <a:close/>
                <a:moveTo>
                  <a:pt x="5404" y="20432"/>
                </a:moveTo>
                <a:cubicBezTo>
                  <a:pt x="5404" y="21566"/>
                  <a:pt x="5404" y="21566"/>
                  <a:pt x="5404" y="21566"/>
                </a:cubicBezTo>
                <a:cubicBezTo>
                  <a:pt x="7744" y="21566"/>
                  <a:pt x="7744" y="21566"/>
                  <a:pt x="7744" y="21566"/>
                </a:cubicBezTo>
                <a:cubicBezTo>
                  <a:pt x="7744" y="20432"/>
                  <a:pt x="7744" y="20432"/>
                  <a:pt x="7744" y="20432"/>
                </a:cubicBezTo>
                <a:lnTo>
                  <a:pt x="5404" y="20432"/>
                </a:lnTo>
                <a:close/>
                <a:moveTo>
                  <a:pt x="18810" y="11468"/>
                </a:moveTo>
                <a:cubicBezTo>
                  <a:pt x="18349" y="11090"/>
                  <a:pt x="17888" y="10820"/>
                  <a:pt x="17321" y="10550"/>
                </a:cubicBezTo>
                <a:cubicBezTo>
                  <a:pt x="16753" y="10280"/>
                  <a:pt x="16150" y="10118"/>
                  <a:pt x="15477" y="10064"/>
                </a:cubicBezTo>
                <a:cubicBezTo>
                  <a:pt x="14803" y="10010"/>
                  <a:pt x="14058" y="10172"/>
                  <a:pt x="13277" y="10442"/>
                </a:cubicBezTo>
                <a:cubicBezTo>
                  <a:pt x="12497" y="10712"/>
                  <a:pt x="11646" y="11252"/>
                  <a:pt x="10759" y="12062"/>
                </a:cubicBezTo>
                <a:cubicBezTo>
                  <a:pt x="19520" y="12116"/>
                  <a:pt x="19520" y="12116"/>
                  <a:pt x="19520" y="12116"/>
                </a:cubicBezTo>
                <a:cubicBezTo>
                  <a:pt x="19413" y="12008"/>
                  <a:pt x="19272" y="11900"/>
                  <a:pt x="19165" y="11792"/>
                </a:cubicBezTo>
                <a:cubicBezTo>
                  <a:pt x="19059" y="11684"/>
                  <a:pt x="18917" y="11576"/>
                  <a:pt x="18810" y="11468"/>
                </a:cubicBezTo>
                <a:close/>
                <a:moveTo>
                  <a:pt x="14732" y="20432"/>
                </a:moveTo>
                <a:cubicBezTo>
                  <a:pt x="14732" y="21566"/>
                  <a:pt x="14732" y="21566"/>
                  <a:pt x="14732" y="21566"/>
                </a:cubicBezTo>
                <a:cubicBezTo>
                  <a:pt x="17037" y="21566"/>
                  <a:pt x="17037" y="21566"/>
                  <a:pt x="17037" y="21566"/>
                </a:cubicBezTo>
                <a:cubicBezTo>
                  <a:pt x="17037" y="20432"/>
                  <a:pt x="17037" y="20432"/>
                  <a:pt x="17037" y="20432"/>
                </a:cubicBezTo>
                <a:lnTo>
                  <a:pt x="14732" y="20432"/>
                </a:lnTo>
                <a:close/>
                <a:moveTo>
                  <a:pt x="17817" y="20432"/>
                </a:moveTo>
                <a:cubicBezTo>
                  <a:pt x="17817" y="21566"/>
                  <a:pt x="17817" y="21566"/>
                  <a:pt x="17817" y="21566"/>
                </a:cubicBezTo>
                <a:cubicBezTo>
                  <a:pt x="20123" y="21566"/>
                  <a:pt x="20123" y="21566"/>
                  <a:pt x="20123" y="21566"/>
                </a:cubicBezTo>
                <a:cubicBezTo>
                  <a:pt x="20123" y="20432"/>
                  <a:pt x="20123" y="20432"/>
                  <a:pt x="20123" y="20432"/>
                </a:cubicBezTo>
                <a:lnTo>
                  <a:pt x="17817" y="2043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9" name="Shape 3885">
            <a:extLst>
              <a:ext uri="{FF2B5EF4-FFF2-40B4-BE49-F238E27FC236}">
                <a16:creationId xmlns:a16="http://schemas.microsoft.com/office/drawing/2014/main" id="{2AD3AA2B-F628-4618-8A78-9B1C17F62CEE}"/>
              </a:ext>
            </a:extLst>
          </p:cNvPr>
          <p:cNvSpPr/>
          <p:nvPr/>
        </p:nvSpPr>
        <p:spPr>
          <a:xfrm>
            <a:off x="19849193" y="12653081"/>
            <a:ext cx="746540" cy="6858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31" y="20655"/>
                </a:moveTo>
                <a:cubicBezTo>
                  <a:pt x="20731" y="945"/>
                  <a:pt x="20731" y="945"/>
                  <a:pt x="20731" y="945"/>
                </a:cubicBezTo>
                <a:cubicBezTo>
                  <a:pt x="869" y="945"/>
                  <a:pt x="869" y="945"/>
                  <a:pt x="869" y="945"/>
                </a:cubicBezTo>
                <a:cubicBezTo>
                  <a:pt x="869" y="20655"/>
                  <a:pt x="869" y="20655"/>
                  <a:pt x="869" y="20655"/>
                </a:cubicBezTo>
                <a:lnTo>
                  <a:pt x="20731" y="20655"/>
                </a:lnTo>
                <a:close/>
                <a:moveTo>
                  <a:pt x="2567" y="9404"/>
                </a:moveTo>
                <a:cubicBezTo>
                  <a:pt x="1777" y="9404"/>
                  <a:pt x="1777" y="9404"/>
                  <a:pt x="1777" y="9404"/>
                </a:cubicBezTo>
                <a:cubicBezTo>
                  <a:pt x="1777" y="5668"/>
                  <a:pt x="1777" y="5668"/>
                  <a:pt x="1777" y="5668"/>
                </a:cubicBezTo>
                <a:cubicBezTo>
                  <a:pt x="2567" y="5668"/>
                  <a:pt x="2567" y="5668"/>
                  <a:pt x="2567" y="5668"/>
                </a:cubicBezTo>
                <a:cubicBezTo>
                  <a:pt x="2567" y="8460"/>
                  <a:pt x="2567" y="8460"/>
                  <a:pt x="2567" y="8460"/>
                </a:cubicBezTo>
                <a:lnTo>
                  <a:pt x="2567" y="9404"/>
                </a:lnTo>
                <a:close/>
                <a:moveTo>
                  <a:pt x="2567" y="15975"/>
                </a:moveTo>
                <a:cubicBezTo>
                  <a:pt x="1777" y="15975"/>
                  <a:pt x="1777" y="15975"/>
                  <a:pt x="1777" y="15975"/>
                </a:cubicBezTo>
                <a:cubicBezTo>
                  <a:pt x="1777" y="12239"/>
                  <a:pt x="1777" y="12239"/>
                  <a:pt x="1777" y="12239"/>
                </a:cubicBezTo>
                <a:cubicBezTo>
                  <a:pt x="2567" y="12239"/>
                  <a:pt x="2567" y="12239"/>
                  <a:pt x="2567" y="12239"/>
                </a:cubicBezTo>
                <a:cubicBezTo>
                  <a:pt x="2567" y="15116"/>
                  <a:pt x="2567" y="15116"/>
                  <a:pt x="2567" y="15116"/>
                </a:cubicBezTo>
                <a:lnTo>
                  <a:pt x="2567" y="15975"/>
                </a:lnTo>
                <a:close/>
                <a:moveTo>
                  <a:pt x="3435" y="2791"/>
                </a:moveTo>
                <a:cubicBezTo>
                  <a:pt x="18125" y="2791"/>
                  <a:pt x="18125" y="2791"/>
                  <a:pt x="18125" y="2791"/>
                </a:cubicBezTo>
                <a:cubicBezTo>
                  <a:pt x="18125" y="18809"/>
                  <a:pt x="18125" y="18809"/>
                  <a:pt x="18125" y="18809"/>
                </a:cubicBezTo>
                <a:cubicBezTo>
                  <a:pt x="3435" y="18809"/>
                  <a:pt x="3435" y="18809"/>
                  <a:pt x="3435" y="18809"/>
                </a:cubicBezTo>
                <a:lnTo>
                  <a:pt x="3435" y="2791"/>
                </a:lnTo>
                <a:close/>
                <a:moveTo>
                  <a:pt x="17296" y="17821"/>
                </a:moveTo>
                <a:cubicBezTo>
                  <a:pt x="17296" y="3736"/>
                  <a:pt x="17296" y="3736"/>
                  <a:pt x="17296" y="3736"/>
                </a:cubicBezTo>
                <a:cubicBezTo>
                  <a:pt x="4344" y="3736"/>
                  <a:pt x="4344" y="3736"/>
                  <a:pt x="4344" y="3736"/>
                </a:cubicBezTo>
                <a:cubicBezTo>
                  <a:pt x="4344" y="17821"/>
                  <a:pt x="4344" y="17821"/>
                  <a:pt x="4344" y="17821"/>
                </a:cubicBezTo>
                <a:lnTo>
                  <a:pt x="17296" y="17821"/>
                </a:lnTo>
                <a:close/>
                <a:moveTo>
                  <a:pt x="10820" y="6527"/>
                </a:moveTo>
                <a:cubicBezTo>
                  <a:pt x="11333" y="6527"/>
                  <a:pt x="11807" y="6656"/>
                  <a:pt x="12281" y="6871"/>
                </a:cubicBezTo>
                <a:cubicBezTo>
                  <a:pt x="12794" y="7085"/>
                  <a:pt x="13189" y="7429"/>
                  <a:pt x="13544" y="7816"/>
                </a:cubicBezTo>
                <a:cubicBezTo>
                  <a:pt x="13860" y="8202"/>
                  <a:pt x="14137" y="8631"/>
                  <a:pt x="14374" y="9147"/>
                </a:cubicBezTo>
                <a:cubicBezTo>
                  <a:pt x="14571" y="9662"/>
                  <a:pt x="14650" y="10177"/>
                  <a:pt x="14650" y="10779"/>
                </a:cubicBezTo>
                <a:cubicBezTo>
                  <a:pt x="14650" y="11380"/>
                  <a:pt x="14571" y="11938"/>
                  <a:pt x="14374" y="12453"/>
                </a:cubicBezTo>
                <a:cubicBezTo>
                  <a:pt x="14137" y="12926"/>
                  <a:pt x="13860" y="13398"/>
                  <a:pt x="13544" y="13742"/>
                </a:cubicBezTo>
                <a:cubicBezTo>
                  <a:pt x="13189" y="14171"/>
                  <a:pt x="12794" y="14472"/>
                  <a:pt x="12281" y="14729"/>
                </a:cubicBezTo>
                <a:cubicBezTo>
                  <a:pt x="11807" y="14944"/>
                  <a:pt x="11333" y="15030"/>
                  <a:pt x="10820" y="15030"/>
                </a:cubicBezTo>
                <a:cubicBezTo>
                  <a:pt x="10306" y="15030"/>
                  <a:pt x="9793" y="14944"/>
                  <a:pt x="9359" y="14729"/>
                </a:cubicBezTo>
                <a:cubicBezTo>
                  <a:pt x="8924" y="14515"/>
                  <a:pt x="8529" y="14257"/>
                  <a:pt x="8174" y="13913"/>
                </a:cubicBezTo>
                <a:cubicBezTo>
                  <a:pt x="7858" y="13570"/>
                  <a:pt x="7542" y="13183"/>
                  <a:pt x="7345" y="12754"/>
                </a:cubicBezTo>
                <a:cubicBezTo>
                  <a:pt x="7108" y="12324"/>
                  <a:pt x="6989" y="11809"/>
                  <a:pt x="6950" y="11251"/>
                </a:cubicBezTo>
                <a:cubicBezTo>
                  <a:pt x="6042" y="11251"/>
                  <a:pt x="6042" y="11251"/>
                  <a:pt x="6042" y="11251"/>
                </a:cubicBezTo>
                <a:cubicBezTo>
                  <a:pt x="6042" y="10349"/>
                  <a:pt x="6042" y="10349"/>
                  <a:pt x="6042" y="10349"/>
                </a:cubicBezTo>
                <a:cubicBezTo>
                  <a:pt x="6950" y="10349"/>
                  <a:pt x="6950" y="10349"/>
                  <a:pt x="6950" y="10349"/>
                </a:cubicBezTo>
                <a:cubicBezTo>
                  <a:pt x="6989" y="9791"/>
                  <a:pt x="7108" y="9276"/>
                  <a:pt x="7345" y="8846"/>
                </a:cubicBezTo>
                <a:cubicBezTo>
                  <a:pt x="7542" y="8374"/>
                  <a:pt x="7858" y="7987"/>
                  <a:pt x="8174" y="7644"/>
                </a:cubicBezTo>
                <a:cubicBezTo>
                  <a:pt x="8529" y="7343"/>
                  <a:pt x="8924" y="7043"/>
                  <a:pt x="9359" y="6871"/>
                </a:cubicBezTo>
                <a:cubicBezTo>
                  <a:pt x="9793" y="6656"/>
                  <a:pt x="10306" y="6527"/>
                  <a:pt x="10820" y="6527"/>
                </a:cubicBezTo>
                <a:close/>
                <a:moveTo>
                  <a:pt x="10820" y="14085"/>
                </a:moveTo>
                <a:cubicBezTo>
                  <a:pt x="11215" y="14085"/>
                  <a:pt x="11610" y="13999"/>
                  <a:pt x="11965" y="13827"/>
                </a:cubicBezTo>
                <a:cubicBezTo>
                  <a:pt x="12320" y="13613"/>
                  <a:pt x="12636" y="13398"/>
                  <a:pt x="12913" y="13140"/>
                </a:cubicBezTo>
                <a:cubicBezTo>
                  <a:pt x="13189" y="12840"/>
                  <a:pt x="13426" y="12496"/>
                  <a:pt x="13584" y="12067"/>
                </a:cubicBezTo>
                <a:cubicBezTo>
                  <a:pt x="13742" y="11680"/>
                  <a:pt x="13821" y="11251"/>
                  <a:pt x="13821" y="10779"/>
                </a:cubicBezTo>
                <a:cubicBezTo>
                  <a:pt x="13821" y="10349"/>
                  <a:pt x="13742" y="9920"/>
                  <a:pt x="13584" y="9490"/>
                </a:cubicBezTo>
                <a:cubicBezTo>
                  <a:pt x="13426" y="9104"/>
                  <a:pt x="13189" y="8760"/>
                  <a:pt x="12913" y="8460"/>
                </a:cubicBezTo>
                <a:cubicBezTo>
                  <a:pt x="12636" y="8202"/>
                  <a:pt x="12320" y="7944"/>
                  <a:pt x="11965" y="7773"/>
                </a:cubicBezTo>
                <a:cubicBezTo>
                  <a:pt x="11610" y="7601"/>
                  <a:pt x="11215" y="7515"/>
                  <a:pt x="10820" y="7515"/>
                </a:cubicBezTo>
                <a:cubicBezTo>
                  <a:pt x="10425" y="7515"/>
                  <a:pt x="10069" y="7558"/>
                  <a:pt x="9714" y="7730"/>
                </a:cubicBezTo>
                <a:cubicBezTo>
                  <a:pt x="9398" y="7858"/>
                  <a:pt x="9082" y="8073"/>
                  <a:pt x="8806" y="8331"/>
                </a:cubicBezTo>
                <a:cubicBezTo>
                  <a:pt x="8529" y="8588"/>
                  <a:pt x="8293" y="8889"/>
                  <a:pt x="8135" y="9233"/>
                </a:cubicBezTo>
                <a:cubicBezTo>
                  <a:pt x="7977" y="9576"/>
                  <a:pt x="7858" y="9920"/>
                  <a:pt x="7819" y="10349"/>
                </a:cubicBezTo>
                <a:cubicBezTo>
                  <a:pt x="10820" y="10349"/>
                  <a:pt x="10820" y="10349"/>
                  <a:pt x="10820" y="10349"/>
                </a:cubicBezTo>
                <a:cubicBezTo>
                  <a:pt x="10820" y="11251"/>
                  <a:pt x="10820" y="11251"/>
                  <a:pt x="10820" y="11251"/>
                </a:cubicBezTo>
                <a:cubicBezTo>
                  <a:pt x="7819" y="11251"/>
                  <a:pt x="7819" y="11251"/>
                  <a:pt x="7819" y="11251"/>
                </a:cubicBezTo>
                <a:cubicBezTo>
                  <a:pt x="7858" y="11637"/>
                  <a:pt x="7977" y="12024"/>
                  <a:pt x="8135" y="12367"/>
                </a:cubicBezTo>
                <a:cubicBezTo>
                  <a:pt x="8293" y="12711"/>
                  <a:pt x="8529" y="13012"/>
                  <a:pt x="8806" y="13269"/>
                </a:cubicBezTo>
                <a:cubicBezTo>
                  <a:pt x="9082" y="13527"/>
                  <a:pt x="9398" y="13742"/>
                  <a:pt x="9714" y="13870"/>
                </a:cubicBezTo>
                <a:cubicBezTo>
                  <a:pt x="10069" y="13999"/>
                  <a:pt x="10425" y="14085"/>
                  <a:pt x="10820" y="1408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0" name="Shape 3886">
            <a:extLst>
              <a:ext uri="{FF2B5EF4-FFF2-40B4-BE49-F238E27FC236}">
                <a16:creationId xmlns:a16="http://schemas.microsoft.com/office/drawing/2014/main" id="{311A7104-853A-4611-BA81-63D47633176D}"/>
              </a:ext>
            </a:extLst>
          </p:cNvPr>
          <p:cNvSpPr/>
          <p:nvPr/>
        </p:nvSpPr>
        <p:spPr>
          <a:xfrm>
            <a:off x="21713215" y="12620935"/>
            <a:ext cx="746542" cy="746539"/>
          </a:xfrm>
          <a:custGeom>
            <a:avLst/>
            <a:gdLst/>
            <a:ahLst/>
            <a:cxnLst>
              <a:cxn ang="0">
                <a:pos x="wd2" y="hd2"/>
              </a:cxn>
              <a:cxn ang="5400000">
                <a:pos x="wd2" y="hd2"/>
              </a:cxn>
              <a:cxn ang="10800000">
                <a:pos x="wd2" y="hd2"/>
              </a:cxn>
              <a:cxn ang="16200000">
                <a:pos x="wd2" y="hd2"/>
              </a:cxn>
            </a:cxnLst>
            <a:rect l="0" t="0" r="r" b="b"/>
            <a:pathLst>
              <a:path w="21600" h="21600" extrusionOk="0">
                <a:moveTo>
                  <a:pt x="10820" y="21600"/>
                </a:move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lose/>
                <a:moveTo>
                  <a:pt x="10820" y="869"/>
                </a:move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lose/>
                <a:moveTo>
                  <a:pt x="15637" y="11215"/>
                </a:moveTo>
                <a:cubicBezTo>
                  <a:pt x="5212" y="11215"/>
                  <a:pt x="5212" y="11215"/>
                  <a:pt x="5212" y="11215"/>
                </a:cubicBezTo>
                <a:cubicBezTo>
                  <a:pt x="5212" y="10385"/>
                  <a:pt x="5212" y="10385"/>
                  <a:pt x="5212" y="10385"/>
                </a:cubicBezTo>
                <a:cubicBezTo>
                  <a:pt x="15637" y="10385"/>
                  <a:pt x="15637" y="10385"/>
                  <a:pt x="15637" y="10385"/>
                </a:cubicBezTo>
                <a:cubicBezTo>
                  <a:pt x="11491" y="6160"/>
                  <a:pt x="11491" y="6160"/>
                  <a:pt x="11491" y="6160"/>
                </a:cubicBezTo>
                <a:cubicBezTo>
                  <a:pt x="12044" y="5568"/>
                  <a:pt x="12044" y="5568"/>
                  <a:pt x="12044" y="5568"/>
                </a:cubicBezTo>
                <a:cubicBezTo>
                  <a:pt x="17296" y="10780"/>
                  <a:pt x="17296" y="10780"/>
                  <a:pt x="17296" y="10780"/>
                </a:cubicBezTo>
                <a:cubicBezTo>
                  <a:pt x="12044" y="16032"/>
                  <a:pt x="12044" y="16032"/>
                  <a:pt x="12044" y="16032"/>
                </a:cubicBezTo>
                <a:cubicBezTo>
                  <a:pt x="11491" y="15440"/>
                  <a:pt x="11491" y="15440"/>
                  <a:pt x="11491" y="15440"/>
                </a:cubicBezTo>
                <a:lnTo>
                  <a:pt x="15637" y="1121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1" name="Shape 3887">
            <a:extLst>
              <a:ext uri="{FF2B5EF4-FFF2-40B4-BE49-F238E27FC236}">
                <a16:creationId xmlns:a16="http://schemas.microsoft.com/office/drawing/2014/main" id="{62CF9F23-FFC5-4948-97E7-5CE2F52A87F4}"/>
              </a:ext>
            </a:extLst>
          </p:cNvPr>
          <p:cNvSpPr/>
          <p:nvPr/>
        </p:nvSpPr>
        <p:spPr>
          <a:xfrm>
            <a:off x="23568308" y="12610216"/>
            <a:ext cx="764399" cy="767974"/>
          </a:xfrm>
          <a:custGeom>
            <a:avLst/>
            <a:gdLst/>
            <a:ahLst/>
            <a:cxnLst>
              <a:cxn ang="0">
                <a:pos x="wd2" y="hd2"/>
              </a:cxn>
              <a:cxn ang="5400000">
                <a:pos x="wd2" y="hd2"/>
              </a:cxn>
              <a:cxn ang="10800000">
                <a:pos x="wd2" y="hd2"/>
              </a:cxn>
              <a:cxn ang="16200000">
                <a:pos x="wd2" y="hd2"/>
              </a:cxn>
            </a:cxnLst>
            <a:rect l="0" t="0" r="r" b="b"/>
            <a:pathLst>
              <a:path w="21600" h="21600" extrusionOk="0">
                <a:moveTo>
                  <a:pt x="15093" y="12737"/>
                </a:moveTo>
                <a:cubicBezTo>
                  <a:pt x="15517" y="12315"/>
                  <a:pt x="16017" y="11970"/>
                  <a:pt x="16595" y="11740"/>
                </a:cubicBezTo>
                <a:cubicBezTo>
                  <a:pt x="17172" y="11510"/>
                  <a:pt x="17750" y="11395"/>
                  <a:pt x="18366" y="11395"/>
                </a:cubicBezTo>
                <a:cubicBezTo>
                  <a:pt x="18943" y="11395"/>
                  <a:pt x="19521" y="11510"/>
                  <a:pt x="20098" y="11740"/>
                </a:cubicBezTo>
                <a:cubicBezTo>
                  <a:pt x="20637" y="11970"/>
                  <a:pt x="21138" y="12315"/>
                  <a:pt x="21600" y="12737"/>
                </a:cubicBezTo>
                <a:cubicBezTo>
                  <a:pt x="21022" y="13351"/>
                  <a:pt x="21022" y="13351"/>
                  <a:pt x="21022" y="13351"/>
                </a:cubicBezTo>
                <a:cubicBezTo>
                  <a:pt x="20637" y="12968"/>
                  <a:pt x="20214" y="12699"/>
                  <a:pt x="19752" y="12507"/>
                </a:cubicBezTo>
                <a:cubicBezTo>
                  <a:pt x="19290" y="12354"/>
                  <a:pt x="18828" y="12239"/>
                  <a:pt x="18366" y="12239"/>
                </a:cubicBezTo>
                <a:cubicBezTo>
                  <a:pt x="17865" y="12239"/>
                  <a:pt x="17365" y="12354"/>
                  <a:pt x="16941" y="12507"/>
                </a:cubicBezTo>
                <a:cubicBezTo>
                  <a:pt x="16479" y="12699"/>
                  <a:pt x="16056" y="12968"/>
                  <a:pt x="15709" y="13351"/>
                </a:cubicBezTo>
                <a:cubicBezTo>
                  <a:pt x="8971" y="20027"/>
                  <a:pt x="8971" y="20027"/>
                  <a:pt x="8971" y="20027"/>
                </a:cubicBezTo>
                <a:cubicBezTo>
                  <a:pt x="8471" y="20526"/>
                  <a:pt x="7893" y="20909"/>
                  <a:pt x="7239" y="21178"/>
                </a:cubicBezTo>
                <a:cubicBezTo>
                  <a:pt x="6584" y="21447"/>
                  <a:pt x="5929" y="21600"/>
                  <a:pt x="5275" y="21600"/>
                </a:cubicBezTo>
                <a:cubicBezTo>
                  <a:pt x="4582" y="21600"/>
                  <a:pt x="3927" y="21447"/>
                  <a:pt x="3273" y="21178"/>
                </a:cubicBezTo>
                <a:cubicBezTo>
                  <a:pt x="2618" y="20909"/>
                  <a:pt x="2041" y="20526"/>
                  <a:pt x="1540" y="20027"/>
                </a:cubicBezTo>
                <a:cubicBezTo>
                  <a:pt x="1040" y="19528"/>
                  <a:pt x="655" y="18953"/>
                  <a:pt x="385" y="18339"/>
                </a:cubicBezTo>
                <a:cubicBezTo>
                  <a:pt x="154" y="17687"/>
                  <a:pt x="0" y="17073"/>
                  <a:pt x="0" y="16421"/>
                </a:cubicBezTo>
                <a:cubicBezTo>
                  <a:pt x="0" y="15768"/>
                  <a:pt x="116" y="15116"/>
                  <a:pt x="347" y="14502"/>
                </a:cubicBezTo>
                <a:cubicBezTo>
                  <a:pt x="578" y="13850"/>
                  <a:pt x="924" y="13275"/>
                  <a:pt x="1425" y="12776"/>
                </a:cubicBezTo>
                <a:cubicBezTo>
                  <a:pt x="501" y="11893"/>
                  <a:pt x="501" y="11893"/>
                  <a:pt x="501" y="11893"/>
                </a:cubicBezTo>
                <a:cubicBezTo>
                  <a:pt x="1925" y="10512"/>
                  <a:pt x="1925" y="10512"/>
                  <a:pt x="1925" y="10512"/>
                </a:cubicBezTo>
                <a:cubicBezTo>
                  <a:pt x="1656" y="10013"/>
                  <a:pt x="1540" y="9553"/>
                  <a:pt x="1463" y="9016"/>
                </a:cubicBezTo>
                <a:cubicBezTo>
                  <a:pt x="1386" y="8517"/>
                  <a:pt x="1386" y="7980"/>
                  <a:pt x="1463" y="7481"/>
                </a:cubicBezTo>
                <a:cubicBezTo>
                  <a:pt x="1540" y="6983"/>
                  <a:pt x="1733" y="6522"/>
                  <a:pt x="1964" y="6062"/>
                </a:cubicBezTo>
                <a:cubicBezTo>
                  <a:pt x="2195" y="5601"/>
                  <a:pt x="2503" y="5141"/>
                  <a:pt x="2849" y="4757"/>
                </a:cubicBezTo>
                <a:cubicBezTo>
                  <a:pt x="5275" y="2417"/>
                  <a:pt x="5275" y="2417"/>
                  <a:pt x="5275" y="2417"/>
                </a:cubicBezTo>
                <a:cubicBezTo>
                  <a:pt x="4659" y="1803"/>
                  <a:pt x="4659" y="1803"/>
                  <a:pt x="4659" y="1803"/>
                </a:cubicBezTo>
                <a:cubicBezTo>
                  <a:pt x="5275" y="1189"/>
                  <a:pt x="5275" y="1189"/>
                  <a:pt x="5275" y="1189"/>
                </a:cubicBezTo>
                <a:cubicBezTo>
                  <a:pt x="7624" y="3606"/>
                  <a:pt x="7624" y="3606"/>
                  <a:pt x="7624" y="3606"/>
                </a:cubicBezTo>
                <a:cubicBezTo>
                  <a:pt x="11166" y="0"/>
                  <a:pt x="11166" y="0"/>
                  <a:pt x="11166" y="0"/>
                </a:cubicBezTo>
                <a:cubicBezTo>
                  <a:pt x="11782" y="614"/>
                  <a:pt x="11782" y="614"/>
                  <a:pt x="11782" y="614"/>
                </a:cubicBezTo>
                <a:cubicBezTo>
                  <a:pt x="8240" y="4144"/>
                  <a:pt x="8240" y="4144"/>
                  <a:pt x="8240" y="4144"/>
                </a:cubicBezTo>
                <a:cubicBezTo>
                  <a:pt x="10627" y="6561"/>
                  <a:pt x="10627" y="6561"/>
                  <a:pt x="10627" y="6561"/>
                </a:cubicBezTo>
                <a:cubicBezTo>
                  <a:pt x="14207" y="2993"/>
                  <a:pt x="14207" y="2993"/>
                  <a:pt x="14207" y="2993"/>
                </a:cubicBezTo>
                <a:cubicBezTo>
                  <a:pt x="14785" y="3606"/>
                  <a:pt x="14785" y="3606"/>
                  <a:pt x="14785" y="3606"/>
                </a:cubicBezTo>
                <a:cubicBezTo>
                  <a:pt x="11166" y="7136"/>
                  <a:pt x="11166" y="7136"/>
                  <a:pt x="11166" y="7136"/>
                </a:cubicBezTo>
                <a:cubicBezTo>
                  <a:pt x="13591" y="9515"/>
                  <a:pt x="13591" y="9515"/>
                  <a:pt x="13591" y="9515"/>
                </a:cubicBezTo>
                <a:cubicBezTo>
                  <a:pt x="12975" y="10090"/>
                  <a:pt x="12975" y="10090"/>
                  <a:pt x="12975" y="10090"/>
                </a:cubicBezTo>
                <a:cubicBezTo>
                  <a:pt x="12398" y="9515"/>
                  <a:pt x="12398" y="9515"/>
                  <a:pt x="12398" y="9515"/>
                </a:cubicBezTo>
                <a:cubicBezTo>
                  <a:pt x="10011" y="11893"/>
                  <a:pt x="10011" y="11893"/>
                  <a:pt x="10011" y="11893"/>
                </a:cubicBezTo>
                <a:cubicBezTo>
                  <a:pt x="9626" y="12277"/>
                  <a:pt x="9202" y="12546"/>
                  <a:pt x="8740" y="12776"/>
                </a:cubicBezTo>
                <a:cubicBezTo>
                  <a:pt x="8240" y="13044"/>
                  <a:pt x="7778" y="13198"/>
                  <a:pt x="7277" y="13275"/>
                </a:cubicBezTo>
                <a:cubicBezTo>
                  <a:pt x="6776" y="13351"/>
                  <a:pt x="6276" y="13351"/>
                  <a:pt x="5737" y="13275"/>
                </a:cubicBezTo>
                <a:cubicBezTo>
                  <a:pt x="5236" y="13236"/>
                  <a:pt x="4736" y="13083"/>
                  <a:pt x="4274" y="12853"/>
                </a:cubicBezTo>
                <a:cubicBezTo>
                  <a:pt x="2849" y="14234"/>
                  <a:pt x="2849" y="14234"/>
                  <a:pt x="2849" y="14234"/>
                </a:cubicBezTo>
                <a:cubicBezTo>
                  <a:pt x="2002" y="13390"/>
                  <a:pt x="2002" y="13390"/>
                  <a:pt x="2002" y="13390"/>
                </a:cubicBezTo>
                <a:cubicBezTo>
                  <a:pt x="1617" y="13812"/>
                  <a:pt x="1309" y="14310"/>
                  <a:pt x="1117" y="14809"/>
                </a:cubicBezTo>
                <a:cubicBezTo>
                  <a:pt x="924" y="15346"/>
                  <a:pt x="809" y="15883"/>
                  <a:pt x="847" y="16421"/>
                </a:cubicBezTo>
                <a:cubicBezTo>
                  <a:pt x="847" y="16958"/>
                  <a:pt x="963" y="17495"/>
                  <a:pt x="1194" y="18032"/>
                </a:cubicBezTo>
                <a:cubicBezTo>
                  <a:pt x="1386" y="18569"/>
                  <a:pt x="1694" y="19029"/>
                  <a:pt x="2118" y="19452"/>
                </a:cubicBezTo>
                <a:cubicBezTo>
                  <a:pt x="2541" y="19874"/>
                  <a:pt x="3042" y="20180"/>
                  <a:pt x="3581" y="20411"/>
                </a:cubicBezTo>
                <a:cubicBezTo>
                  <a:pt x="4120" y="20641"/>
                  <a:pt x="4697" y="20718"/>
                  <a:pt x="5275" y="20718"/>
                </a:cubicBezTo>
                <a:cubicBezTo>
                  <a:pt x="5852" y="20718"/>
                  <a:pt x="6391" y="20641"/>
                  <a:pt x="6930" y="20411"/>
                </a:cubicBezTo>
                <a:cubicBezTo>
                  <a:pt x="7470" y="20180"/>
                  <a:pt x="7932" y="19874"/>
                  <a:pt x="8394" y="19452"/>
                </a:cubicBezTo>
                <a:cubicBezTo>
                  <a:pt x="8394" y="19413"/>
                  <a:pt x="8432" y="19375"/>
                  <a:pt x="8471" y="19375"/>
                </a:cubicBezTo>
                <a:lnTo>
                  <a:pt x="15093" y="12737"/>
                </a:lnTo>
                <a:close/>
                <a:moveTo>
                  <a:pt x="2349" y="11241"/>
                </a:moveTo>
                <a:cubicBezTo>
                  <a:pt x="1694" y="11893"/>
                  <a:pt x="1694" y="11893"/>
                  <a:pt x="1694" y="11893"/>
                </a:cubicBezTo>
                <a:cubicBezTo>
                  <a:pt x="2849" y="13044"/>
                  <a:pt x="2849" y="13044"/>
                  <a:pt x="2849" y="13044"/>
                </a:cubicBezTo>
                <a:cubicBezTo>
                  <a:pt x="3504" y="12431"/>
                  <a:pt x="3504" y="12431"/>
                  <a:pt x="3504" y="12431"/>
                </a:cubicBezTo>
                <a:cubicBezTo>
                  <a:pt x="3427" y="12354"/>
                  <a:pt x="3311" y="12239"/>
                  <a:pt x="3196" y="12162"/>
                </a:cubicBezTo>
                <a:cubicBezTo>
                  <a:pt x="3080" y="12085"/>
                  <a:pt x="2965" y="12009"/>
                  <a:pt x="2849" y="11893"/>
                </a:cubicBezTo>
                <a:cubicBezTo>
                  <a:pt x="2772" y="11778"/>
                  <a:pt x="2657" y="11702"/>
                  <a:pt x="2580" y="11587"/>
                </a:cubicBezTo>
                <a:cubicBezTo>
                  <a:pt x="2503" y="11471"/>
                  <a:pt x="2426" y="11356"/>
                  <a:pt x="2349" y="11241"/>
                </a:cubicBezTo>
                <a:close/>
                <a:moveTo>
                  <a:pt x="3465" y="5333"/>
                </a:moveTo>
                <a:cubicBezTo>
                  <a:pt x="3042" y="5755"/>
                  <a:pt x="2772" y="6215"/>
                  <a:pt x="2541" y="6714"/>
                </a:cubicBezTo>
                <a:cubicBezTo>
                  <a:pt x="2349" y="7251"/>
                  <a:pt x="2272" y="7788"/>
                  <a:pt x="2272" y="8364"/>
                </a:cubicBezTo>
                <a:cubicBezTo>
                  <a:pt x="2272" y="8863"/>
                  <a:pt x="2349" y="9400"/>
                  <a:pt x="2541" y="9937"/>
                </a:cubicBezTo>
                <a:cubicBezTo>
                  <a:pt x="2772" y="10436"/>
                  <a:pt x="3042" y="10896"/>
                  <a:pt x="3465" y="11280"/>
                </a:cubicBezTo>
                <a:cubicBezTo>
                  <a:pt x="3850" y="11702"/>
                  <a:pt x="4312" y="12009"/>
                  <a:pt x="4851" y="12200"/>
                </a:cubicBezTo>
                <a:cubicBezTo>
                  <a:pt x="5352" y="12392"/>
                  <a:pt x="5891" y="12507"/>
                  <a:pt x="6468" y="12507"/>
                </a:cubicBezTo>
                <a:cubicBezTo>
                  <a:pt x="7007" y="12507"/>
                  <a:pt x="7547" y="12392"/>
                  <a:pt x="8047" y="12200"/>
                </a:cubicBezTo>
                <a:cubicBezTo>
                  <a:pt x="8586" y="12009"/>
                  <a:pt x="9010" y="11702"/>
                  <a:pt x="9433" y="11280"/>
                </a:cubicBezTo>
                <a:cubicBezTo>
                  <a:pt x="11782" y="8901"/>
                  <a:pt x="11782" y="8901"/>
                  <a:pt x="11782" y="8901"/>
                </a:cubicBezTo>
                <a:cubicBezTo>
                  <a:pt x="5852" y="2993"/>
                  <a:pt x="5852" y="2993"/>
                  <a:pt x="5852" y="2993"/>
                </a:cubicBezTo>
                <a:lnTo>
                  <a:pt x="3465" y="533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2" name="Shape 3888">
            <a:extLst>
              <a:ext uri="{FF2B5EF4-FFF2-40B4-BE49-F238E27FC236}">
                <a16:creationId xmlns:a16="http://schemas.microsoft.com/office/drawing/2014/main" id="{23C348FB-4E16-4E2C-AC0F-82AE4F462CFF}"/>
              </a:ext>
            </a:extLst>
          </p:cNvPr>
          <p:cNvSpPr/>
          <p:nvPr/>
        </p:nvSpPr>
        <p:spPr>
          <a:xfrm>
            <a:off x="25426971" y="12606647"/>
            <a:ext cx="775117" cy="778689"/>
          </a:xfrm>
          <a:custGeom>
            <a:avLst/>
            <a:gdLst/>
            <a:ahLst/>
            <a:cxnLst>
              <a:cxn ang="0">
                <a:pos x="wd2" y="hd2"/>
              </a:cxn>
              <a:cxn ang="5400000">
                <a:pos x="wd2" y="hd2"/>
              </a:cxn>
              <a:cxn ang="10800000">
                <a:pos x="wd2" y="hd2"/>
              </a:cxn>
              <a:cxn ang="16200000">
                <a:pos x="wd2" y="hd2"/>
              </a:cxn>
            </a:cxnLst>
            <a:rect l="0" t="0" r="r" b="b"/>
            <a:pathLst>
              <a:path w="21600" h="21600" extrusionOk="0">
                <a:moveTo>
                  <a:pt x="0" y="6317"/>
                </a:moveTo>
                <a:cubicBezTo>
                  <a:pt x="6328" y="0"/>
                  <a:pt x="6328" y="0"/>
                  <a:pt x="6328" y="0"/>
                </a:cubicBezTo>
                <a:cubicBezTo>
                  <a:pt x="6594" y="416"/>
                  <a:pt x="6594" y="416"/>
                  <a:pt x="6594" y="416"/>
                </a:cubicBezTo>
                <a:cubicBezTo>
                  <a:pt x="6745" y="681"/>
                  <a:pt x="6859" y="946"/>
                  <a:pt x="6935" y="1173"/>
                </a:cubicBezTo>
                <a:cubicBezTo>
                  <a:pt x="7011" y="1437"/>
                  <a:pt x="7048" y="1702"/>
                  <a:pt x="7086" y="1929"/>
                </a:cubicBezTo>
                <a:cubicBezTo>
                  <a:pt x="7086" y="2194"/>
                  <a:pt x="7086" y="2421"/>
                  <a:pt x="7086" y="2610"/>
                </a:cubicBezTo>
                <a:cubicBezTo>
                  <a:pt x="7086" y="2799"/>
                  <a:pt x="7086" y="2988"/>
                  <a:pt x="7048" y="3102"/>
                </a:cubicBezTo>
                <a:cubicBezTo>
                  <a:pt x="7920" y="3858"/>
                  <a:pt x="8678" y="4539"/>
                  <a:pt x="9436" y="5182"/>
                </a:cubicBezTo>
                <a:cubicBezTo>
                  <a:pt x="10156" y="5788"/>
                  <a:pt x="10800" y="6355"/>
                  <a:pt x="11331" y="6809"/>
                </a:cubicBezTo>
                <a:cubicBezTo>
                  <a:pt x="11899" y="7301"/>
                  <a:pt x="12354" y="7717"/>
                  <a:pt x="12733" y="8020"/>
                </a:cubicBezTo>
                <a:cubicBezTo>
                  <a:pt x="13112" y="8322"/>
                  <a:pt x="13415" y="8549"/>
                  <a:pt x="13566" y="8663"/>
                </a:cubicBezTo>
                <a:cubicBezTo>
                  <a:pt x="14135" y="8436"/>
                  <a:pt x="14665" y="8247"/>
                  <a:pt x="15234" y="8095"/>
                </a:cubicBezTo>
                <a:cubicBezTo>
                  <a:pt x="15802" y="7944"/>
                  <a:pt x="16371" y="7868"/>
                  <a:pt x="16977" y="7830"/>
                </a:cubicBezTo>
                <a:cubicBezTo>
                  <a:pt x="17545" y="7793"/>
                  <a:pt x="18152" y="7830"/>
                  <a:pt x="18720" y="7906"/>
                </a:cubicBezTo>
                <a:cubicBezTo>
                  <a:pt x="19288" y="7944"/>
                  <a:pt x="19857" y="8057"/>
                  <a:pt x="20425" y="8247"/>
                </a:cubicBezTo>
                <a:cubicBezTo>
                  <a:pt x="21107" y="8474"/>
                  <a:pt x="21107" y="8474"/>
                  <a:pt x="21107" y="8474"/>
                </a:cubicBezTo>
                <a:cubicBezTo>
                  <a:pt x="15082" y="14488"/>
                  <a:pt x="15082" y="14488"/>
                  <a:pt x="15082" y="14488"/>
                </a:cubicBezTo>
                <a:cubicBezTo>
                  <a:pt x="21600" y="21033"/>
                  <a:pt x="21600" y="21033"/>
                  <a:pt x="21600" y="21033"/>
                </a:cubicBezTo>
                <a:cubicBezTo>
                  <a:pt x="21069" y="21600"/>
                  <a:pt x="21069" y="21600"/>
                  <a:pt x="21069" y="21600"/>
                </a:cubicBezTo>
                <a:cubicBezTo>
                  <a:pt x="14514" y="15094"/>
                  <a:pt x="14514" y="15094"/>
                  <a:pt x="14514" y="15094"/>
                </a:cubicBezTo>
                <a:cubicBezTo>
                  <a:pt x="8488" y="21070"/>
                  <a:pt x="8488" y="21070"/>
                  <a:pt x="8488" y="21070"/>
                </a:cubicBezTo>
                <a:cubicBezTo>
                  <a:pt x="8223" y="20389"/>
                  <a:pt x="8223" y="20389"/>
                  <a:pt x="8223" y="20389"/>
                </a:cubicBezTo>
                <a:cubicBezTo>
                  <a:pt x="8072" y="19860"/>
                  <a:pt x="7958" y="19292"/>
                  <a:pt x="7882" y="18687"/>
                </a:cubicBezTo>
                <a:cubicBezTo>
                  <a:pt x="7806" y="18120"/>
                  <a:pt x="7806" y="17552"/>
                  <a:pt x="7844" y="16947"/>
                </a:cubicBezTo>
                <a:cubicBezTo>
                  <a:pt x="7882" y="16342"/>
                  <a:pt x="7958" y="15774"/>
                  <a:pt x="8109" y="15245"/>
                </a:cubicBezTo>
                <a:cubicBezTo>
                  <a:pt x="8261" y="14677"/>
                  <a:pt x="8451" y="14110"/>
                  <a:pt x="8678" y="13543"/>
                </a:cubicBezTo>
                <a:cubicBezTo>
                  <a:pt x="8564" y="13391"/>
                  <a:pt x="8337" y="13126"/>
                  <a:pt x="7996" y="12748"/>
                </a:cubicBezTo>
                <a:cubicBezTo>
                  <a:pt x="7693" y="12370"/>
                  <a:pt x="7314" y="11878"/>
                  <a:pt x="6821" y="11349"/>
                </a:cubicBezTo>
                <a:cubicBezTo>
                  <a:pt x="6328" y="10781"/>
                  <a:pt x="5798" y="10138"/>
                  <a:pt x="5192" y="9419"/>
                </a:cubicBezTo>
                <a:cubicBezTo>
                  <a:pt x="4547" y="8701"/>
                  <a:pt x="3865" y="7906"/>
                  <a:pt x="3107" y="7036"/>
                </a:cubicBezTo>
                <a:cubicBezTo>
                  <a:pt x="2994" y="7036"/>
                  <a:pt x="2880" y="7036"/>
                  <a:pt x="2766" y="7036"/>
                </a:cubicBezTo>
                <a:cubicBezTo>
                  <a:pt x="2653" y="7036"/>
                  <a:pt x="2577" y="7036"/>
                  <a:pt x="2463" y="7036"/>
                </a:cubicBezTo>
                <a:cubicBezTo>
                  <a:pt x="1819" y="7036"/>
                  <a:pt x="1288" y="6960"/>
                  <a:pt x="947" y="6847"/>
                </a:cubicBezTo>
                <a:cubicBezTo>
                  <a:pt x="606" y="6696"/>
                  <a:pt x="417" y="6582"/>
                  <a:pt x="379" y="6544"/>
                </a:cubicBezTo>
                <a:lnTo>
                  <a:pt x="0" y="6317"/>
                </a:lnTo>
                <a:close/>
                <a:moveTo>
                  <a:pt x="1364" y="6128"/>
                </a:moveTo>
                <a:cubicBezTo>
                  <a:pt x="1516" y="6166"/>
                  <a:pt x="1667" y="6166"/>
                  <a:pt x="1857" y="6204"/>
                </a:cubicBezTo>
                <a:cubicBezTo>
                  <a:pt x="2008" y="6204"/>
                  <a:pt x="2236" y="6204"/>
                  <a:pt x="2463" y="6204"/>
                </a:cubicBezTo>
                <a:cubicBezTo>
                  <a:pt x="2577" y="6204"/>
                  <a:pt x="2728" y="6204"/>
                  <a:pt x="2842" y="6204"/>
                </a:cubicBezTo>
                <a:cubicBezTo>
                  <a:pt x="2956" y="6204"/>
                  <a:pt x="3069" y="6204"/>
                  <a:pt x="3183" y="6166"/>
                </a:cubicBezTo>
                <a:cubicBezTo>
                  <a:pt x="3448" y="6166"/>
                  <a:pt x="3448" y="6166"/>
                  <a:pt x="3448" y="6166"/>
                </a:cubicBezTo>
                <a:cubicBezTo>
                  <a:pt x="3600" y="6317"/>
                  <a:pt x="3600" y="6317"/>
                  <a:pt x="3600" y="6317"/>
                </a:cubicBezTo>
                <a:cubicBezTo>
                  <a:pt x="4699" y="7641"/>
                  <a:pt x="5646" y="8701"/>
                  <a:pt x="6366" y="9533"/>
                </a:cubicBezTo>
                <a:cubicBezTo>
                  <a:pt x="7086" y="10365"/>
                  <a:pt x="7693" y="11046"/>
                  <a:pt x="8147" y="11575"/>
                </a:cubicBezTo>
                <a:cubicBezTo>
                  <a:pt x="8564" y="12105"/>
                  <a:pt x="8867" y="12521"/>
                  <a:pt x="9095" y="12748"/>
                </a:cubicBezTo>
                <a:cubicBezTo>
                  <a:pt x="9322" y="13013"/>
                  <a:pt x="9436" y="13240"/>
                  <a:pt x="9512" y="13353"/>
                </a:cubicBezTo>
                <a:cubicBezTo>
                  <a:pt x="9625" y="13543"/>
                  <a:pt x="9625" y="13543"/>
                  <a:pt x="9625" y="13543"/>
                </a:cubicBezTo>
                <a:cubicBezTo>
                  <a:pt x="9512" y="13694"/>
                  <a:pt x="9512" y="13694"/>
                  <a:pt x="9512" y="13694"/>
                </a:cubicBezTo>
                <a:cubicBezTo>
                  <a:pt x="9322" y="14148"/>
                  <a:pt x="9133" y="14640"/>
                  <a:pt x="8981" y="15094"/>
                </a:cubicBezTo>
                <a:cubicBezTo>
                  <a:pt x="8867" y="15585"/>
                  <a:pt x="8754" y="16077"/>
                  <a:pt x="8716" y="16569"/>
                </a:cubicBezTo>
                <a:cubicBezTo>
                  <a:pt x="8678" y="17061"/>
                  <a:pt x="8640" y="17552"/>
                  <a:pt x="8678" y="18044"/>
                </a:cubicBezTo>
                <a:cubicBezTo>
                  <a:pt x="8716" y="18536"/>
                  <a:pt x="8792" y="19028"/>
                  <a:pt x="8867" y="19519"/>
                </a:cubicBezTo>
                <a:cubicBezTo>
                  <a:pt x="19516" y="8890"/>
                  <a:pt x="19516" y="8890"/>
                  <a:pt x="19516" y="8890"/>
                </a:cubicBezTo>
                <a:cubicBezTo>
                  <a:pt x="19023" y="8776"/>
                  <a:pt x="18531" y="8701"/>
                  <a:pt x="18038" y="8663"/>
                </a:cubicBezTo>
                <a:cubicBezTo>
                  <a:pt x="17545" y="8663"/>
                  <a:pt x="17053" y="8663"/>
                  <a:pt x="16560" y="8738"/>
                </a:cubicBezTo>
                <a:cubicBezTo>
                  <a:pt x="16067" y="8776"/>
                  <a:pt x="15613" y="8890"/>
                  <a:pt x="15120" y="9003"/>
                </a:cubicBezTo>
                <a:cubicBezTo>
                  <a:pt x="14627" y="9154"/>
                  <a:pt x="14173" y="9306"/>
                  <a:pt x="13718" y="9533"/>
                </a:cubicBezTo>
                <a:cubicBezTo>
                  <a:pt x="13566" y="9608"/>
                  <a:pt x="13566" y="9608"/>
                  <a:pt x="13566" y="9608"/>
                </a:cubicBezTo>
                <a:cubicBezTo>
                  <a:pt x="13415" y="9571"/>
                  <a:pt x="13415" y="9571"/>
                  <a:pt x="13415" y="9571"/>
                </a:cubicBezTo>
                <a:cubicBezTo>
                  <a:pt x="13301" y="9495"/>
                  <a:pt x="12808" y="9117"/>
                  <a:pt x="11975" y="8436"/>
                </a:cubicBezTo>
                <a:cubicBezTo>
                  <a:pt x="11103" y="7755"/>
                  <a:pt x="9246" y="6128"/>
                  <a:pt x="6328" y="3594"/>
                </a:cubicBezTo>
                <a:cubicBezTo>
                  <a:pt x="6101" y="3405"/>
                  <a:pt x="6101" y="3405"/>
                  <a:pt x="6101" y="3405"/>
                </a:cubicBezTo>
                <a:cubicBezTo>
                  <a:pt x="6215" y="3178"/>
                  <a:pt x="6215" y="3178"/>
                  <a:pt x="6215" y="3178"/>
                </a:cubicBezTo>
                <a:cubicBezTo>
                  <a:pt x="6328" y="2421"/>
                  <a:pt x="6291" y="1816"/>
                  <a:pt x="6101" y="1324"/>
                </a:cubicBezTo>
                <a:lnTo>
                  <a:pt x="1364" y="612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3" name="Shape 3889">
            <a:extLst>
              <a:ext uri="{FF2B5EF4-FFF2-40B4-BE49-F238E27FC236}">
                <a16:creationId xmlns:a16="http://schemas.microsoft.com/office/drawing/2014/main" id="{58B3757E-F3F6-4CB6-85C3-27153D7AF564}"/>
              </a:ext>
            </a:extLst>
          </p:cNvPr>
          <p:cNvSpPr/>
          <p:nvPr/>
        </p:nvSpPr>
        <p:spPr>
          <a:xfrm>
            <a:off x="27290993" y="12649510"/>
            <a:ext cx="775117" cy="689390"/>
          </a:xfrm>
          <a:custGeom>
            <a:avLst/>
            <a:gdLst/>
            <a:ahLst/>
            <a:cxnLst>
              <a:cxn ang="0">
                <a:pos x="wd2" y="hd2"/>
              </a:cxn>
              <a:cxn ang="5400000">
                <a:pos x="wd2" y="hd2"/>
              </a:cxn>
              <a:cxn ang="10800000">
                <a:pos x="wd2" y="hd2"/>
              </a:cxn>
              <a:cxn ang="16200000">
                <a:pos x="wd2" y="hd2"/>
              </a:cxn>
            </a:cxnLst>
            <a:rect l="0" t="0" r="r" b="b"/>
            <a:pathLst>
              <a:path w="21600" h="21600" extrusionOk="0">
                <a:moveTo>
                  <a:pt x="2472" y="1027"/>
                </a:moveTo>
                <a:cubicBezTo>
                  <a:pt x="2776" y="770"/>
                  <a:pt x="3080" y="599"/>
                  <a:pt x="3423" y="428"/>
                </a:cubicBezTo>
                <a:cubicBezTo>
                  <a:pt x="3727" y="299"/>
                  <a:pt x="4031" y="171"/>
                  <a:pt x="4411" y="86"/>
                </a:cubicBezTo>
                <a:cubicBezTo>
                  <a:pt x="4792" y="43"/>
                  <a:pt x="5134" y="0"/>
                  <a:pt x="5514" y="0"/>
                </a:cubicBezTo>
                <a:cubicBezTo>
                  <a:pt x="5856" y="0"/>
                  <a:pt x="6237" y="43"/>
                  <a:pt x="6579" y="86"/>
                </a:cubicBezTo>
                <a:cubicBezTo>
                  <a:pt x="6959" y="171"/>
                  <a:pt x="7301" y="299"/>
                  <a:pt x="7568" y="428"/>
                </a:cubicBezTo>
                <a:cubicBezTo>
                  <a:pt x="7910" y="599"/>
                  <a:pt x="8252" y="770"/>
                  <a:pt x="8556" y="1027"/>
                </a:cubicBezTo>
                <a:cubicBezTo>
                  <a:pt x="8861" y="1240"/>
                  <a:pt x="9127" y="1497"/>
                  <a:pt x="9355" y="1754"/>
                </a:cubicBezTo>
                <a:cubicBezTo>
                  <a:pt x="20497" y="14286"/>
                  <a:pt x="20497" y="14286"/>
                  <a:pt x="20497" y="14286"/>
                </a:cubicBezTo>
                <a:cubicBezTo>
                  <a:pt x="20877" y="14714"/>
                  <a:pt x="21144" y="15184"/>
                  <a:pt x="21334" y="15740"/>
                </a:cubicBezTo>
                <a:cubicBezTo>
                  <a:pt x="21486" y="16253"/>
                  <a:pt x="21600" y="16810"/>
                  <a:pt x="21600" y="17323"/>
                </a:cubicBezTo>
                <a:cubicBezTo>
                  <a:pt x="21600" y="17879"/>
                  <a:pt x="21486" y="18392"/>
                  <a:pt x="21334" y="18905"/>
                </a:cubicBezTo>
                <a:cubicBezTo>
                  <a:pt x="21144" y="19461"/>
                  <a:pt x="20877" y="19932"/>
                  <a:pt x="20497" y="20360"/>
                </a:cubicBezTo>
                <a:cubicBezTo>
                  <a:pt x="20345" y="20573"/>
                  <a:pt x="20155" y="20745"/>
                  <a:pt x="19927" y="20873"/>
                </a:cubicBezTo>
                <a:cubicBezTo>
                  <a:pt x="19737" y="21044"/>
                  <a:pt x="19508" y="21172"/>
                  <a:pt x="19280" y="21258"/>
                </a:cubicBezTo>
                <a:cubicBezTo>
                  <a:pt x="19052" y="21386"/>
                  <a:pt x="18786" y="21472"/>
                  <a:pt x="18558" y="21514"/>
                </a:cubicBezTo>
                <a:cubicBezTo>
                  <a:pt x="18292" y="21557"/>
                  <a:pt x="18063" y="21600"/>
                  <a:pt x="17835" y="21600"/>
                </a:cubicBezTo>
                <a:cubicBezTo>
                  <a:pt x="17569" y="21600"/>
                  <a:pt x="17303" y="21557"/>
                  <a:pt x="17075" y="21514"/>
                </a:cubicBezTo>
                <a:cubicBezTo>
                  <a:pt x="16808" y="21472"/>
                  <a:pt x="16580" y="21386"/>
                  <a:pt x="16352" y="21258"/>
                </a:cubicBezTo>
                <a:cubicBezTo>
                  <a:pt x="16124" y="21172"/>
                  <a:pt x="15896" y="21044"/>
                  <a:pt x="15706" y="20873"/>
                </a:cubicBezTo>
                <a:cubicBezTo>
                  <a:pt x="15515" y="20745"/>
                  <a:pt x="15325" y="20573"/>
                  <a:pt x="15097" y="20360"/>
                </a:cubicBezTo>
                <a:cubicBezTo>
                  <a:pt x="10192" y="14799"/>
                  <a:pt x="10192" y="14799"/>
                  <a:pt x="10192" y="14799"/>
                </a:cubicBezTo>
                <a:cubicBezTo>
                  <a:pt x="4373" y="8212"/>
                  <a:pt x="4373" y="8212"/>
                  <a:pt x="4373" y="8212"/>
                </a:cubicBezTo>
                <a:cubicBezTo>
                  <a:pt x="4259" y="8127"/>
                  <a:pt x="4183" y="7998"/>
                  <a:pt x="4107" y="7870"/>
                </a:cubicBezTo>
                <a:cubicBezTo>
                  <a:pt x="3993" y="7742"/>
                  <a:pt x="3955" y="7613"/>
                  <a:pt x="3917" y="7442"/>
                </a:cubicBezTo>
                <a:cubicBezTo>
                  <a:pt x="3841" y="7314"/>
                  <a:pt x="3803" y="7143"/>
                  <a:pt x="3765" y="7015"/>
                </a:cubicBezTo>
                <a:cubicBezTo>
                  <a:pt x="3727" y="6844"/>
                  <a:pt x="3727" y="6715"/>
                  <a:pt x="3727" y="6544"/>
                </a:cubicBezTo>
                <a:cubicBezTo>
                  <a:pt x="3727" y="6373"/>
                  <a:pt x="3727" y="6202"/>
                  <a:pt x="3765" y="6074"/>
                </a:cubicBezTo>
                <a:cubicBezTo>
                  <a:pt x="3803" y="5903"/>
                  <a:pt x="3841" y="5774"/>
                  <a:pt x="3917" y="5603"/>
                </a:cubicBezTo>
                <a:cubicBezTo>
                  <a:pt x="3955" y="5518"/>
                  <a:pt x="3993" y="5389"/>
                  <a:pt x="4107" y="5261"/>
                </a:cubicBezTo>
                <a:cubicBezTo>
                  <a:pt x="4183" y="5133"/>
                  <a:pt x="4259" y="5004"/>
                  <a:pt x="4373" y="4876"/>
                </a:cubicBezTo>
                <a:cubicBezTo>
                  <a:pt x="4449" y="4790"/>
                  <a:pt x="4563" y="4662"/>
                  <a:pt x="4677" y="4577"/>
                </a:cubicBezTo>
                <a:cubicBezTo>
                  <a:pt x="4792" y="4491"/>
                  <a:pt x="4906" y="4406"/>
                  <a:pt x="5058" y="4320"/>
                </a:cubicBezTo>
                <a:cubicBezTo>
                  <a:pt x="5172" y="4277"/>
                  <a:pt x="5286" y="4277"/>
                  <a:pt x="5438" y="4234"/>
                </a:cubicBezTo>
                <a:cubicBezTo>
                  <a:pt x="5590" y="4192"/>
                  <a:pt x="5704" y="4149"/>
                  <a:pt x="5856" y="4149"/>
                </a:cubicBezTo>
                <a:cubicBezTo>
                  <a:pt x="5970" y="4149"/>
                  <a:pt x="6123" y="4192"/>
                  <a:pt x="6237" y="4234"/>
                </a:cubicBezTo>
                <a:cubicBezTo>
                  <a:pt x="6389" y="4277"/>
                  <a:pt x="6503" y="4277"/>
                  <a:pt x="6655" y="4320"/>
                </a:cubicBezTo>
                <a:cubicBezTo>
                  <a:pt x="6769" y="4406"/>
                  <a:pt x="6883" y="4491"/>
                  <a:pt x="6997" y="4577"/>
                </a:cubicBezTo>
                <a:cubicBezTo>
                  <a:pt x="7111" y="4662"/>
                  <a:pt x="7225" y="4790"/>
                  <a:pt x="7339" y="4876"/>
                </a:cubicBezTo>
                <a:cubicBezTo>
                  <a:pt x="16732" y="15484"/>
                  <a:pt x="16732" y="15484"/>
                  <a:pt x="16732" y="15484"/>
                </a:cubicBezTo>
                <a:cubicBezTo>
                  <a:pt x="16162" y="16082"/>
                  <a:pt x="16162" y="16082"/>
                  <a:pt x="16162" y="16082"/>
                </a:cubicBezTo>
                <a:cubicBezTo>
                  <a:pt x="6731" y="5518"/>
                  <a:pt x="6731" y="5518"/>
                  <a:pt x="6731" y="5518"/>
                </a:cubicBezTo>
                <a:cubicBezTo>
                  <a:pt x="6655" y="5389"/>
                  <a:pt x="6503" y="5304"/>
                  <a:pt x="6351" y="5218"/>
                </a:cubicBezTo>
                <a:cubicBezTo>
                  <a:pt x="6161" y="5133"/>
                  <a:pt x="6008" y="5133"/>
                  <a:pt x="5856" y="5133"/>
                </a:cubicBezTo>
                <a:cubicBezTo>
                  <a:pt x="5666" y="5133"/>
                  <a:pt x="5514" y="5133"/>
                  <a:pt x="5362" y="5218"/>
                </a:cubicBezTo>
                <a:cubicBezTo>
                  <a:pt x="5172" y="5304"/>
                  <a:pt x="5058" y="5389"/>
                  <a:pt x="4944" y="5518"/>
                </a:cubicBezTo>
                <a:cubicBezTo>
                  <a:pt x="4830" y="5646"/>
                  <a:pt x="4715" y="5817"/>
                  <a:pt x="4677" y="5988"/>
                </a:cubicBezTo>
                <a:cubicBezTo>
                  <a:pt x="4601" y="6202"/>
                  <a:pt x="4563" y="6373"/>
                  <a:pt x="4563" y="6544"/>
                </a:cubicBezTo>
                <a:cubicBezTo>
                  <a:pt x="4563" y="6758"/>
                  <a:pt x="4601" y="6929"/>
                  <a:pt x="4677" y="7100"/>
                </a:cubicBezTo>
                <a:cubicBezTo>
                  <a:pt x="4715" y="7271"/>
                  <a:pt x="4830" y="7400"/>
                  <a:pt x="4944" y="7571"/>
                </a:cubicBezTo>
                <a:cubicBezTo>
                  <a:pt x="15706" y="19718"/>
                  <a:pt x="15706" y="19718"/>
                  <a:pt x="15706" y="19718"/>
                </a:cubicBezTo>
                <a:cubicBezTo>
                  <a:pt x="15858" y="19846"/>
                  <a:pt x="16010" y="19975"/>
                  <a:pt x="16162" y="20103"/>
                </a:cubicBezTo>
                <a:cubicBezTo>
                  <a:pt x="16314" y="20189"/>
                  <a:pt x="16504" y="20317"/>
                  <a:pt x="16694" y="20445"/>
                </a:cubicBezTo>
                <a:cubicBezTo>
                  <a:pt x="16846" y="20488"/>
                  <a:pt x="17037" y="20573"/>
                  <a:pt x="17227" y="20616"/>
                </a:cubicBezTo>
                <a:cubicBezTo>
                  <a:pt x="17417" y="20616"/>
                  <a:pt x="17645" y="20659"/>
                  <a:pt x="17835" y="20659"/>
                </a:cubicBezTo>
                <a:cubicBezTo>
                  <a:pt x="18025" y="20659"/>
                  <a:pt x="18215" y="20616"/>
                  <a:pt x="18406" y="20616"/>
                </a:cubicBezTo>
                <a:cubicBezTo>
                  <a:pt x="18596" y="20573"/>
                  <a:pt x="18786" y="20488"/>
                  <a:pt x="18976" y="20445"/>
                </a:cubicBezTo>
                <a:cubicBezTo>
                  <a:pt x="19128" y="20317"/>
                  <a:pt x="19318" y="20189"/>
                  <a:pt x="19470" y="20103"/>
                </a:cubicBezTo>
                <a:cubicBezTo>
                  <a:pt x="19623" y="19975"/>
                  <a:pt x="19775" y="19846"/>
                  <a:pt x="19927" y="19718"/>
                </a:cubicBezTo>
                <a:cubicBezTo>
                  <a:pt x="20193" y="19376"/>
                  <a:pt x="20421" y="18991"/>
                  <a:pt x="20573" y="18606"/>
                </a:cubicBezTo>
                <a:cubicBezTo>
                  <a:pt x="20725" y="18178"/>
                  <a:pt x="20801" y="17750"/>
                  <a:pt x="20801" y="17323"/>
                </a:cubicBezTo>
                <a:cubicBezTo>
                  <a:pt x="20801" y="16895"/>
                  <a:pt x="20725" y="16510"/>
                  <a:pt x="20573" y="16082"/>
                </a:cubicBezTo>
                <a:cubicBezTo>
                  <a:pt x="20421" y="15697"/>
                  <a:pt x="20193" y="15312"/>
                  <a:pt x="19927" y="14970"/>
                </a:cubicBezTo>
                <a:cubicBezTo>
                  <a:pt x="8823" y="2438"/>
                  <a:pt x="8823" y="2438"/>
                  <a:pt x="8823" y="2438"/>
                </a:cubicBezTo>
                <a:cubicBezTo>
                  <a:pt x="8594" y="2224"/>
                  <a:pt x="8366" y="2010"/>
                  <a:pt x="8100" y="1796"/>
                </a:cubicBezTo>
                <a:cubicBezTo>
                  <a:pt x="7872" y="1583"/>
                  <a:pt x="7568" y="1454"/>
                  <a:pt x="7301" y="1326"/>
                </a:cubicBezTo>
                <a:cubicBezTo>
                  <a:pt x="7035" y="1198"/>
                  <a:pt x="6731" y="1069"/>
                  <a:pt x="6427" y="1027"/>
                </a:cubicBezTo>
                <a:cubicBezTo>
                  <a:pt x="6123" y="984"/>
                  <a:pt x="5818" y="941"/>
                  <a:pt x="5514" y="941"/>
                </a:cubicBezTo>
                <a:cubicBezTo>
                  <a:pt x="5210" y="941"/>
                  <a:pt x="4906" y="984"/>
                  <a:pt x="4601" y="1027"/>
                </a:cubicBezTo>
                <a:cubicBezTo>
                  <a:pt x="4259" y="1069"/>
                  <a:pt x="3993" y="1198"/>
                  <a:pt x="3727" y="1326"/>
                </a:cubicBezTo>
                <a:cubicBezTo>
                  <a:pt x="3461" y="1454"/>
                  <a:pt x="3194" y="1583"/>
                  <a:pt x="2928" y="1796"/>
                </a:cubicBezTo>
                <a:cubicBezTo>
                  <a:pt x="2662" y="2010"/>
                  <a:pt x="2434" y="2224"/>
                  <a:pt x="2168" y="2438"/>
                </a:cubicBezTo>
                <a:cubicBezTo>
                  <a:pt x="1977" y="2695"/>
                  <a:pt x="1787" y="2951"/>
                  <a:pt x="1597" y="3251"/>
                </a:cubicBezTo>
                <a:cubicBezTo>
                  <a:pt x="1445" y="3507"/>
                  <a:pt x="1293" y="3850"/>
                  <a:pt x="1179" y="4149"/>
                </a:cubicBezTo>
                <a:cubicBezTo>
                  <a:pt x="1065" y="4448"/>
                  <a:pt x="989" y="4790"/>
                  <a:pt x="913" y="5133"/>
                </a:cubicBezTo>
                <a:cubicBezTo>
                  <a:pt x="875" y="5432"/>
                  <a:pt x="837" y="5817"/>
                  <a:pt x="837" y="6159"/>
                </a:cubicBezTo>
                <a:cubicBezTo>
                  <a:pt x="837" y="6501"/>
                  <a:pt x="875" y="6844"/>
                  <a:pt x="913" y="7186"/>
                </a:cubicBezTo>
                <a:cubicBezTo>
                  <a:pt x="989" y="7528"/>
                  <a:pt x="1065" y="7827"/>
                  <a:pt x="1179" y="8170"/>
                </a:cubicBezTo>
                <a:cubicBezTo>
                  <a:pt x="1293" y="8469"/>
                  <a:pt x="1445" y="8768"/>
                  <a:pt x="1597" y="9068"/>
                </a:cubicBezTo>
                <a:cubicBezTo>
                  <a:pt x="1787" y="9367"/>
                  <a:pt x="1977" y="9624"/>
                  <a:pt x="2168" y="9838"/>
                </a:cubicBezTo>
                <a:cubicBezTo>
                  <a:pt x="11941" y="20830"/>
                  <a:pt x="11941" y="20830"/>
                  <a:pt x="11941" y="20830"/>
                </a:cubicBezTo>
                <a:cubicBezTo>
                  <a:pt x="11332" y="21472"/>
                  <a:pt x="11332" y="21472"/>
                  <a:pt x="11332" y="21472"/>
                </a:cubicBezTo>
                <a:cubicBezTo>
                  <a:pt x="1635" y="10522"/>
                  <a:pt x="1635" y="10522"/>
                  <a:pt x="1635" y="10522"/>
                </a:cubicBezTo>
                <a:cubicBezTo>
                  <a:pt x="1369" y="10223"/>
                  <a:pt x="1141" y="9923"/>
                  <a:pt x="951" y="9581"/>
                </a:cubicBezTo>
                <a:cubicBezTo>
                  <a:pt x="761" y="9239"/>
                  <a:pt x="570" y="8897"/>
                  <a:pt x="418" y="8512"/>
                </a:cubicBezTo>
                <a:cubicBezTo>
                  <a:pt x="266" y="8127"/>
                  <a:pt x="152" y="7742"/>
                  <a:pt x="114" y="7357"/>
                </a:cubicBezTo>
                <a:cubicBezTo>
                  <a:pt x="38" y="6972"/>
                  <a:pt x="0" y="6587"/>
                  <a:pt x="0" y="6159"/>
                </a:cubicBezTo>
                <a:cubicBezTo>
                  <a:pt x="0" y="5774"/>
                  <a:pt x="38" y="5347"/>
                  <a:pt x="114" y="4962"/>
                </a:cubicBezTo>
                <a:cubicBezTo>
                  <a:pt x="152" y="4534"/>
                  <a:pt x="266" y="4149"/>
                  <a:pt x="418" y="3764"/>
                </a:cubicBezTo>
                <a:cubicBezTo>
                  <a:pt x="570" y="3422"/>
                  <a:pt x="761" y="3037"/>
                  <a:pt x="951" y="2737"/>
                </a:cubicBezTo>
                <a:cubicBezTo>
                  <a:pt x="1141" y="2395"/>
                  <a:pt x="1369" y="2053"/>
                  <a:pt x="1635" y="1754"/>
                </a:cubicBezTo>
                <a:cubicBezTo>
                  <a:pt x="1863" y="1497"/>
                  <a:pt x="2130" y="1240"/>
                  <a:pt x="2472" y="102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172152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27389-E51E-42FD-A3EB-C50EB62BA743}"/>
              </a:ext>
            </a:extLst>
          </p:cNvPr>
          <p:cNvSpPr>
            <a:spLocks noGrp="1"/>
          </p:cNvSpPr>
          <p:nvPr>
            <p:ph type="sldNum" sz="quarter" idx="4"/>
          </p:nvPr>
        </p:nvSpPr>
        <p:spPr/>
        <p:txBody>
          <a:bodyPr/>
          <a:lstStyle/>
          <a:p>
            <a:fld id="{92B485D1-D61A-494D-A8A9-04DC541B8AAB}" type="slidenum">
              <a:rPr lang="en-US" smtClean="0">
                <a:solidFill>
                  <a:schemeClr val="accent2"/>
                </a:solidFill>
              </a:rPr>
              <a:pPr/>
              <a:t>49</a:t>
            </a:fld>
            <a:endParaRPr lang="en-US" dirty="0">
              <a:solidFill>
                <a:schemeClr val="accent2"/>
              </a:solidFill>
            </a:endParaRPr>
          </a:p>
        </p:txBody>
      </p:sp>
      <p:sp>
        <p:nvSpPr>
          <p:cNvPr id="3" name="Footer Placeholder 2">
            <a:extLst>
              <a:ext uri="{FF2B5EF4-FFF2-40B4-BE49-F238E27FC236}">
                <a16:creationId xmlns:a16="http://schemas.microsoft.com/office/drawing/2014/main" id="{E6D63775-372C-4325-95BF-DA83025372D9}"/>
              </a:ext>
            </a:extLst>
          </p:cNvPr>
          <p:cNvSpPr>
            <a:spLocks noGrp="1"/>
          </p:cNvSpPr>
          <p:nvPr>
            <p:ph type="ftr" sz="quarter" idx="3"/>
          </p:nvPr>
        </p:nvSpPr>
        <p:spPr/>
        <p:txBody>
          <a:bodyPr/>
          <a:lstStyle/>
          <a:p>
            <a:r>
              <a:rPr lang="en-US" dirty="0">
                <a:solidFill>
                  <a:schemeClr val="accent2"/>
                </a:solidFill>
              </a:rPr>
              <a:t>BUILD.COM</a:t>
            </a:r>
          </a:p>
        </p:txBody>
      </p:sp>
      <p:sp>
        <p:nvSpPr>
          <p:cNvPr id="4" name="Shape 3895">
            <a:extLst>
              <a:ext uri="{FF2B5EF4-FFF2-40B4-BE49-F238E27FC236}">
                <a16:creationId xmlns:a16="http://schemas.microsoft.com/office/drawing/2014/main" id="{5C66A6B7-2C74-4339-AEBC-4090E7D297C5}"/>
              </a:ext>
            </a:extLst>
          </p:cNvPr>
          <p:cNvSpPr/>
          <p:nvPr/>
        </p:nvSpPr>
        <p:spPr>
          <a:xfrm>
            <a:off x="3028528" y="1436832"/>
            <a:ext cx="880111" cy="698388"/>
          </a:xfrm>
          <a:custGeom>
            <a:avLst/>
            <a:gdLst/>
            <a:ahLst/>
            <a:cxnLst>
              <a:cxn ang="0">
                <a:pos x="wd2" y="hd2"/>
              </a:cxn>
              <a:cxn ang="5400000">
                <a:pos x="wd2" y="hd2"/>
              </a:cxn>
              <a:cxn ang="10800000">
                <a:pos x="wd2" y="hd2"/>
              </a:cxn>
              <a:cxn ang="16200000">
                <a:pos x="wd2" y="hd2"/>
              </a:cxn>
            </a:cxnLst>
            <a:rect l="0" t="0" r="r" b="b"/>
            <a:pathLst>
              <a:path w="21600" h="21600" extrusionOk="0">
                <a:moveTo>
                  <a:pt x="21600" y="6612"/>
                </a:moveTo>
                <a:lnTo>
                  <a:pt x="17053" y="10029"/>
                </a:lnTo>
                <a:lnTo>
                  <a:pt x="17053" y="21600"/>
                </a:lnTo>
                <a:lnTo>
                  <a:pt x="4460" y="21600"/>
                </a:lnTo>
                <a:lnTo>
                  <a:pt x="4460" y="10029"/>
                </a:lnTo>
                <a:lnTo>
                  <a:pt x="2274" y="8376"/>
                </a:lnTo>
                <a:lnTo>
                  <a:pt x="2274" y="17853"/>
                </a:lnTo>
                <a:lnTo>
                  <a:pt x="1487" y="17853"/>
                </a:lnTo>
                <a:lnTo>
                  <a:pt x="1487" y="7824"/>
                </a:lnTo>
                <a:lnTo>
                  <a:pt x="0" y="6612"/>
                </a:lnTo>
                <a:lnTo>
                  <a:pt x="10756" y="0"/>
                </a:lnTo>
                <a:lnTo>
                  <a:pt x="21600" y="6612"/>
                </a:lnTo>
                <a:close/>
                <a:moveTo>
                  <a:pt x="10756" y="1102"/>
                </a:moveTo>
                <a:lnTo>
                  <a:pt x="1574" y="6722"/>
                </a:lnTo>
                <a:lnTo>
                  <a:pt x="10756" y="13776"/>
                </a:lnTo>
                <a:lnTo>
                  <a:pt x="20026" y="6722"/>
                </a:lnTo>
                <a:lnTo>
                  <a:pt x="10756" y="1102"/>
                </a:lnTo>
                <a:close/>
                <a:moveTo>
                  <a:pt x="16353" y="20718"/>
                </a:moveTo>
                <a:lnTo>
                  <a:pt x="16353" y="10580"/>
                </a:lnTo>
                <a:lnTo>
                  <a:pt x="10756" y="14878"/>
                </a:lnTo>
                <a:lnTo>
                  <a:pt x="5247" y="10580"/>
                </a:lnTo>
                <a:lnTo>
                  <a:pt x="5247" y="20718"/>
                </a:lnTo>
                <a:lnTo>
                  <a:pt x="16353" y="2071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5" name="Shape 3896">
            <a:extLst>
              <a:ext uri="{FF2B5EF4-FFF2-40B4-BE49-F238E27FC236}">
                <a16:creationId xmlns:a16="http://schemas.microsoft.com/office/drawing/2014/main" id="{5CC3C7AE-A2DA-40C2-9B4A-BBCF0569C857}"/>
              </a:ext>
            </a:extLst>
          </p:cNvPr>
          <p:cNvSpPr/>
          <p:nvPr/>
        </p:nvSpPr>
        <p:spPr>
          <a:xfrm>
            <a:off x="4980286" y="1406548"/>
            <a:ext cx="694825" cy="758960"/>
          </a:xfrm>
          <a:custGeom>
            <a:avLst/>
            <a:gdLst/>
            <a:ahLst/>
            <a:cxnLst>
              <a:cxn ang="0">
                <a:pos x="wd2" y="hd2"/>
              </a:cxn>
              <a:cxn ang="5400000">
                <a:pos x="wd2" y="hd2"/>
              </a:cxn>
              <a:cxn ang="10800000">
                <a:pos x="wd2" y="hd2"/>
              </a:cxn>
              <a:cxn ang="16200000">
                <a:pos x="wd2" y="hd2"/>
              </a:cxn>
            </a:cxnLst>
            <a:rect l="0" t="0" r="r" b="b"/>
            <a:pathLst>
              <a:path w="21600" h="21600" extrusionOk="0">
                <a:moveTo>
                  <a:pt x="18768" y="4943"/>
                </a:moveTo>
                <a:cubicBezTo>
                  <a:pt x="19233" y="5410"/>
                  <a:pt x="19613" y="5877"/>
                  <a:pt x="19951" y="6383"/>
                </a:cubicBezTo>
                <a:cubicBezTo>
                  <a:pt x="20332" y="6889"/>
                  <a:pt x="20586" y="7434"/>
                  <a:pt x="20839" y="8017"/>
                </a:cubicBezTo>
                <a:cubicBezTo>
                  <a:pt x="21093" y="8562"/>
                  <a:pt x="21262" y="9146"/>
                  <a:pt x="21389" y="9769"/>
                </a:cubicBezTo>
                <a:cubicBezTo>
                  <a:pt x="21515" y="10391"/>
                  <a:pt x="21600" y="11014"/>
                  <a:pt x="21600" y="11676"/>
                </a:cubicBezTo>
                <a:cubicBezTo>
                  <a:pt x="21600" y="13038"/>
                  <a:pt x="21304" y="14361"/>
                  <a:pt x="20755" y="15529"/>
                </a:cubicBezTo>
                <a:cubicBezTo>
                  <a:pt x="20163" y="16735"/>
                  <a:pt x="19402" y="17786"/>
                  <a:pt x="18472" y="18720"/>
                </a:cubicBezTo>
                <a:cubicBezTo>
                  <a:pt x="17458" y="19576"/>
                  <a:pt x="16316" y="20277"/>
                  <a:pt x="15006" y="20822"/>
                </a:cubicBezTo>
                <a:cubicBezTo>
                  <a:pt x="13695" y="21328"/>
                  <a:pt x="12301" y="21600"/>
                  <a:pt x="10821" y="21600"/>
                </a:cubicBezTo>
                <a:cubicBezTo>
                  <a:pt x="9299" y="21600"/>
                  <a:pt x="7905" y="21328"/>
                  <a:pt x="6594" y="20822"/>
                </a:cubicBezTo>
                <a:cubicBezTo>
                  <a:pt x="5284" y="20277"/>
                  <a:pt x="4142" y="19576"/>
                  <a:pt x="3170" y="18720"/>
                </a:cubicBezTo>
                <a:cubicBezTo>
                  <a:pt x="2198" y="17786"/>
                  <a:pt x="1437" y="16735"/>
                  <a:pt x="888" y="15529"/>
                </a:cubicBezTo>
                <a:cubicBezTo>
                  <a:pt x="296" y="14361"/>
                  <a:pt x="0" y="13038"/>
                  <a:pt x="0" y="11676"/>
                </a:cubicBezTo>
                <a:cubicBezTo>
                  <a:pt x="0" y="10352"/>
                  <a:pt x="296" y="9107"/>
                  <a:pt x="803" y="7939"/>
                </a:cubicBezTo>
                <a:cubicBezTo>
                  <a:pt x="1310" y="6772"/>
                  <a:pt x="2029" y="5760"/>
                  <a:pt x="2917" y="4865"/>
                </a:cubicBezTo>
                <a:cubicBezTo>
                  <a:pt x="3847" y="3970"/>
                  <a:pt x="4946" y="3230"/>
                  <a:pt x="6171" y="2685"/>
                </a:cubicBezTo>
                <a:cubicBezTo>
                  <a:pt x="7397" y="2141"/>
                  <a:pt x="8708" y="1829"/>
                  <a:pt x="10103" y="1751"/>
                </a:cubicBezTo>
                <a:cubicBezTo>
                  <a:pt x="10103" y="0"/>
                  <a:pt x="10103" y="0"/>
                  <a:pt x="10103" y="0"/>
                </a:cubicBezTo>
                <a:cubicBezTo>
                  <a:pt x="11540" y="0"/>
                  <a:pt x="11540" y="0"/>
                  <a:pt x="11540" y="0"/>
                </a:cubicBezTo>
                <a:cubicBezTo>
                  <a:pt x="11540" y="1751"/>
                  <a:pt x="11540" y="1751"/>
                  <a:pt x="11540" y="1751"/>
                </a:cubicBezTo>
                <a:cubicBezTo>
                  <a:pt x="12132" y="1751"/>
                  <a:pt x="12766" y="1868"/>
                  <a:pt x="13357" y="1985"/>
                </a:cubicBezTo>
                <a:cubicBezTo>
                  <a:pt x="13991" y="2141"/>
                  <a:pt x="14541" y="2296"/>
                  <a:pt x="15090" y="2530"/>
                </a:cubicBezTo>
                <a:cubicBezTo>
                  <a:pt x="15640" y="2802"/>
                  <a:pt x="16189" y="3036"/>
                  <a:pt x="16697" y="3347"/>
                </a:cubicBezTo>
                <a:cubicBezTo>
                  <a:pt x="17204" y="3619"/>
                  <a:pt x="17669" y="3931"/>
                  <a:pt x="18134" y="4320"/>
                </a:cubicBezTo>
                <a:cubicBezTo>
                  <a:pt x="18895" y="3619"/>
                  <a:pt x="18895" y="3619"/>
                  <a:pt x="18895" y="3619"/>
                </a:cubicBezTo>
                <a:cubicBezTo>
                  <a:pt x="18092" y="2841"/>
                  <a:pt x="18092" y="2841"/>
                  <a:pt x="18092" y="2841"/>
                </a:cubicBezTo>
                <a:cubicBezTo>
                  <a:pt x="19064" y="1946"/>
                  <a:pt x="19064" y="1946"/>
                  <a:pt x="19064" y="1946"/>
                </a:cubicBezTo>
                <a:cubicBezTo>
                  <a:pt x="21389" y="4086"/>
                  <a:pt x="21389" y="4086"/>
                  <a:pt x="21389" y="4086"/>
                </a:cubicBezTo>
                <a:cubicBezTo>
                  <a:pt x="20374" y="4982"/>
                  <a:pt x="20374" y="4982"/>
                  <a:pt x="20374" y="4982"/>
                </a:cubicBezTo>
                <a:cubicBezTo>
                  <a:pt x="19571" y="4203"/>
                  <a:pt x="19571" y="4203"/>
                  <a:pt x="19571" y="4203"/>
                </a:cubicBezTo>
                <a:lnTo>
                  <a:pt x="18768" y="4943"/>
                </a:lnTo>
                <a:close/>
                <a:moveTo>
                  <a:pt x="10821" y="20744"/>
                </a:moveTo>
                <a:cubicBezTo>
                  <a:pt x="12174" y="20744"/>
                  <a:pt x="13442" y="20510"/>
                  <a:pt x="14625" y="20043"/>
                </a:cubicBezTo>
                <a:cubicBezTo>
                  <a:pt x="15809" y="19576"/>
                  <a:pt x="16866" y="18915"/>
                  <a:pt x="17796" y="18097"/>
                </a:cubicBezTo>
                <a:cubicBezTo>
                  <a:pt x="18683" y="17280"/>
                  <a:pt x="19360" y="16307"/>
                  <a:pt x="19909" y="15178"/>
                </a:cubicBezTo>
                <a:cubicBezTo>
                  <a:pt x="20416" y="14089"/>
                  <a:pt x="20670" y="12921"/>
                  <a:pt x="20670" y="11676"/>
                </a:cubicBezTo>
                <a:cubicBezTo>
                  <a:pt x="20670" y="10430"/>
                  <a:pt x="20416" y="9263"/>
                  <a:pt x="19909" y="8134"/>
                </a:cubicBezTo>
                <a:cubicBezTo>
                  <a:pt x="19360" y="7044"/>
                  <a:pt x="18683" y="6071"/>
                  <a:pt x="17796" y="5215"/>
                </a:cubicBezTo>
                <a:cubicBezTo>
                  <a:pt x="16866" y="4437"/>
                  <a:pt x="15809" y="3775"/>
                  <a:pt x="14625" y="3308"/>
                </a:cubicBezTo>
                <a:cubicBezTo>
                  <a:pt x="13442" y="2841"/>
                  <a:pt x="12174" y="2608"/>
                  <a:pt x="10821" y="2608"/>
                </a:cubicBezTo>
                <a:cubicBezTo>
                  <a:pt x="9468" y="2608"/>
                  <a:pt x="8158" y="2841"/>
                  <a:pt x="6975" y="3308"/>
                </a:cubicBezTo>
                <a:cubicBezTo>
                  <a:pt x="5791" y="3775"/>
                  <a:pt x="4734" y="4437"/>
                  <a:pt x="3804" y="5215"/>
                </a:cubicBezTo>
                <a:cubicBezTo>
                  <a:pt x="2917" y="6071"/>
                  <a:pt x="2240" y="7044"/>
                  <a:pt x="1733" y="8134"/>
                </a:cubicBezTo>
                <a:cubicBezTo>
                  <a:pt x="1226" y="9263"/>
                  <a:pt x="972" y="10430"/>
                  <a:pt x="972" y="11676"/>
                </a:cubicBezTo>
                <a:cubicBezTo>
                  <a:pt x="972" y="12921"/>
                  <a:pt x="1226" y="14089"/>
                  <a:pt x="1733" y="15178"/>
                </a:cubicBezTo>
                <a:cubicBezTo>
                  <a:pt x="2240" y="16307"/>
                  <a:pt x="2917" y="17280"/>
                  <a:pt x="3804" y="18097"/>
                </a:cubicBezTo>
                <a:cubicBezTo>
                  <a:pt x="4734" y="18915"/>
                  <a:pt x="5791" y="19576"/>
                  <a:pt x="6975" y="20043"/>
                </a:cubicBezTo>
                <a:cubicBezTo>
                  <a:pt x="8158" y="20510"/>
                  <a:pt x="9468" y="20744"/>
                  <a:pt x="10821" y="20744"/>
                </a:cubicBezTo>
                <a:close/>
                <a:moveTo>
                  <a:pt x="11286" y="10469"/>
                </a:moveTo>
                <a:cubicBezTo>
                  <a:pt x="11540" y="10547"/>
                  <a:pt x="11793" y="10703"/>
                  <a:pt x="11962" y="10936"/>
                </a:cubicBezTo>
                <a:cubicBezTo>
                  <a:pt x="12132" y="11170"/>
                  <a:pt x="12258" y="11403"/>
                  <a:pt x="12258" y="11676"/>
                </a:cubicBezTo>
                <a:cubicBezTo>
                  <a:pt x="12258" y="11948"/>
                  <a:pt x="12132" y="12182"/>
                  <a:pt x="11962" y="12415"/>
                </a:cubicBezTo>
                <a:cubicBezTo>
                  <a:pt x="11793" y="12610"/>
                  <a:pt x="11540" y="12765"/>
                  <a:pt x="11286" y="12882"/>
                </a:cubicBezTo>
                <a:cubicBezTo>
                  <a:pt x="11286" y="14711"/>
                  <a:pt x="11286" y="14711"/>
                  <a:pt x="11286" y="14711"/>
                </a:cubicBezTo>
                <a:cubicBezTo>
                  <a:pt x="10314" y="14711"/>
                  <a:pt x="10314" y="14711"/>
                  <a:pt x="10314" y="14711"/>
                </a:cubicBezTo>
                <a:cubicBezTo>
                  <a:pt x="10314" y="12882"/>
                  <a:pt x="10314" y="12882"/>
                  <a:pt x="10314" y="12882"/>
                </a:cubicBezTo>
                <a:cubicBezTo>
                  <a:pt x="10060" y="12765"/>
                  <a:pt x="9849" y="12610"/>
                  <a:pt x="9638" y="12415"/>
                </a:cubicBezTo>
                <a:cubicBezTo>
                  <a:pt x="9468" y="12182"/>
                  <a:pt x="9384" y="11948"/>
                  <a:pt x="9384" y="11676"/>
                </a:cubicBezTo>
                <a:cubicBezTo>
                  <a:pt x="9384" y="11403"/>
                  <a:pt x="9468" y="11170"/>
                  <a:pt x="9638" y="10936"/>
                </a:cubicBezTo>
                <a:cubicBezTo>
                  <a:pt x="9849" y="10703"/>
                  <a:pt x="10060" y="10547"/>
                  <a:pt x="10314" y="10469"/>
                </a:cubicBezTo>
                <a:cubicBezTo>
                  <a:pt x="10314" y="4787"/>
                  <a:pt x="10314" y="4787"/>
                  <a:pt x="10314" y="4787"/>
                </a:cubicBezTo>
                <a:cubicBezTo>
                  <a:pt x="11286" y="4787"/>
                  <a:pt x="11286" y="4787"/>
                  <a:pt x="11286" y="4787"/>
                </a:cubicBezTo>
                <a:lnTo>
                  <a:pt x="11286" y="1046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 name="Shape 3897">
            <a:extLst>
              <a:ext uri="{FF2B5EF4-FFF2-40B4-BE49-F238E27FC236}">
                <a16:creationId xmlns:a16="http://schemas.microsoft.com/office/drawing/2014/main" id="{BC45790D-20F4-4E93-935E-7DE22F002994}"/>
              </a:ext>
            </a:extLst>
          </p:cNvPr>
          <p:cNvSpPr/>
          <p:nvPr/>
        </p:nvSpPr>
        <p:spPr>
          <a:xfrm>
            <a:off x="6778828" y="1399419"/>
            <a:ext cx="815973" cy="773216"/>
          </a:xfrm>
          <a:custGeom>
            <a:avLst/>
            <a:gdLst/>
            <a:ahLst/>
            <a:cxnLst>
              <a:cxn ang="0">
                <a:pos x="wd2" y="hd2"/>
              </a:cxn>
              <a:cxn ang="5400000">
                <a:pos x="wd2" y="hd2"/>
              </a:cxn>
              <a:cxn ang="10800000">
                <a:pos x="wd2" y="hd2"/>
              </a:cxn>
              <a:cxn ang="16200000">
                <a:pos x="wd2" y="hd2"/>
              </a:cxn>
            </a:cxnLst>
            <a:rect l="0" t="0" r="r" b="b"/>
            <a:pathLst>
              <a:path w="21600" h="21600" extrusionOk="0">
                <a:moveTo>
                  <a:pt x="13394" y="8262"/>
                </a:moveTo>
                <a:lnTo>
                  <a:pt x="21600" y="8262"/>
                </a:lnTo>
                <a:lnTo>
                  <a:pt x="14997" y="13338"/>
                </a:lnTo>
                <a:lnTo>
                  <a:pt x="17544" y="21600"/>
                </a:lnTo>
                <a:lnTo>
                  <a:pt x="10847" y="16424"/>
                </a:lnTo>
                <a:lnTo>
                  <a:pt x="4150" y="21600"/>
                </a:lnTo>
                <a:lnTo>
                  <a:pt x="6697" y="13338"/>
                </a:lnTo>
                <a:lnTo>
                  <a:pt x="0" y="8262"/>
                </a:lnTo>
                <a:lnTo>
                  <a:pt x="8300" y="8262"/>
                </a:lnTo>
                <a:lnTo>
                  <a:pt x="10847" y="0"/>
                </a:lnTo>
                <a:lnTo>
                  <a:pt x="13394" y="8262"/>
                </a:lnTo>
                <a:close/>
                <a:moveTo>
                  <a:pt x="14148" y="13637"/>
                </a:moveTo>
                <a:lnTo>
                  <a:pt x="13960" y="13040"/>
                </a:lnTo>
                <a:lnTo>
                  <a:pt x="19148" y="9058"/>
                </a:lnTo>
                <a:lnTo>
                  <a:pt x="12828" y="9058"/>
                </a:lnTo>
                <a:lnTo>
                  <a:pt x="10847" y="2787"/>
                </a:lnTo>
                <a:lnTo>
                  <a:pt x="8866" y="9058"/>
                </a:lnTo>
                <a:lnTo>
                  <a:pt x="2547" y="9058"/>
                </a:lnTo>
                <a:lnTo>
                  <a:pt x="7169" y="12641"/>
                </a:lnTo>
                <a:lnTo>
                  <a:pt x="7640" y="13040"/>
                </a:lnTo>
                <a:lnTo>
                  <a:pt x="5659" y="19410"/>
                </a:lnTo>
                <a:lnTo>
                  <a:pt x="10847" y="15429"/>
                </a:lnTo>
                <a:lnTo>
                  <a:pt x="16035" y="19410"/>
                </a:lnTo>
                <a:lnTo>
                  <a:pt x="14148" y="1363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 name="Shape 3898">
            <a:extLst>
              <a:ext uri="{FF2B5EF4-FFF2-40B4-BE49-F238E27FC236}">
                <a16:creationId xmlns:a16="http://schemas.microsoft.com/office/drawing/2014/main" id="{81D6F6D3-494E-4112-8848-1997198DE745}"/>
              </a:ext>
            </a:extLst>
          </p:cNvPr>
          <p:cNvSpPr/>
          <p:nvPr/>
        </p:nvSpPr>
        <p:spPr>
          <a:xfrm>
            <a:off x="8591620" y="1495625"/>
            <a:ext cx="908616" cy="580803"/>
          </a:xfrm>
          <a:custGeom>
            <a:avLst/>
            <a:gdLst/>
            <a:ahLst/>
            <a:cxnLst>
              <a:cxn ang="0">
                <a:pos x="wd2" y="hd2"/>
              </a:cxn>
              <a:cxn ang="5400000">
                <a:pos x="wd2" y="hd2"/>
              </a:cxn>
              <a:cxn ang="10800000">
                <a:pos x="wd2" y="hd2"/>
              </a:cxn>
              <a:cxn ang="16200000">
                <a:pos x="wd2" y="hd2"/>
              </a:cxn>
            </a:cxnLst>
            <a:rect l="0" t="0" r="r" b="b"/>
            <a:pathLst>
              <a:path w="21600" h="21600" extrusionOk="0">
                <a:moveTo>
                  <a:pt x="0" y="6912"/>
                </a:moveTo>
                <a:cubicBezTo>
                  <a:pt x="8355" y="6912"/>
                  <a:pt x="8355" y="6912"/>
                  <a:pt x="8355" y="6912"/>
                </a:cubicBezTo>
                <a:cubicBezTo>
                  <a:pt x="13666" y="0"/>
                  <a:pt x="13666" y="0"/>
                  <a:pt x="13666" y="0"/>
                </a:cubicBezTo>
                <a:cubicBezTo>
                  <a:pt x="13666" y="21448"/>
                  <a:pt x="13666" y="21448"/>
                  <a:pt x="13666" y="21448"/>
                </a:cubicBezTo>
                <a:cubicBezTo>
                  <a:pt x="8387" y="14790"/>
                  <a:pt x="8387" y="14790"/>
                  <a:pt x="8387" y="14790"/>
                </a:cubicBezTo>
                <a:cubicBezTo>
                  <a:pt x="2882" y="14790"/>
                  <a:pt x="2882" y="14790"/>
                  <a:pt x="2882" y="14790"/>
                </a:cubicBezTo>
                <a:cubicBezTo>
                  <a:pt x="2882" y="21600"/>
                  <a:pt x="2882" y="21600"/>
                  <a:pt x="2882" y="21600"/>
                </a:cubicBezTo>
                <a:cubicBezTo>
                  <a:pt x="2170" y="21600"/>
                  <a:pt x="2170" y="21600"/>
                  <a:pt x="2170" y="21600"/>
                </a:cubicBezTo>
                <a:cubicBezTo>
                  <a:pt x="2170" y="14790"/>
                  <a:pt x="2170" y="14790"/>
                  <a:pt x="2170" y="14790"/>
                </a:cubicBezTo>
                <a:cubicBezTo>
                  <a:pt x="0" y="14790"/>
                  <a:pt x="0" y="14790"/>
                  <a:pt x="0" y="14790"/>
                </a:cubicBezTo>
                <a:lnTo>
                  <a:pt x="0" y="6912"/>
                </a:lnTo>
                <a:close/>
                <a:moveTo>
                  <a:pt x="712" y="13672"/>
                </a:moveTo>
                <a:cubicBezTo>
                  <a:pt x="3595" y="13672"/>
                  <a:pt x="3595" y="13672"/>
                  <a:pt x="3595" y="13672"/>
                </a:cubicBezTo>
                <a:cubicBezTo>
                  <a:pt x="3595" y="8030"/>
                  <a:pt x="3595" y="8030"/>
                  <a:pt x="3595" y="8030"/>
                </a:cubicBezTo>
                <a:cubicBezTo>
                  <a:pt x="712" y="8030"/>
                  <a:pt x="712" y="8030"/>
                  <a:pt x="712" y="8030"/>
                </a:cubicBezTo>
                <a:lnTo>
                  <a:pt x="712" y="13672"/>
                </a:lnTo>
                <a:close/>
                <a:moveTo>
                  <a:pt x="8808" y="7776"/>
                </a:moveTo>
                <a:cubicBezTo>
                  <a:pt x="8614" y="8030"/>
                  <a:pt x="8614" y="8030"/>
                  <a:pt x="8614" y="8030"/>
                </a:cubicBezTo>
                <a:cubicBezTo>
                  <a:pt x="4307" y="8030"/>
                  <a:pt x="4307" y="8030"/>
                  <a:pt x="4307" y="8030"/>
                </a:cubicBezTo>
                <a:cubicBezTo>
                  <a:pt x="4307" y="13672"/>
                  <a:pt x="4307" y="13672"/>
                  <a:pt x="4307" y="13672"/>
                </a:cubicBezTo>
                <a:cubicBezTo>
                  <a:pt x="8646" y="13672"/>
                  <a:pt x="8646" y="13672"/>
                  <a:pt x="8646" y="13672"/>
                </a:cubicBezTo>
                <a:cubicBezTo>
                  <a:pt x="12954" y="19160"/>
                  <a:pt x="12954" y="19160"/>
                  <a:pt x="12954" y="19160"/>
                </a:cubicBezTo>
                <a:cubicBezTo>
                  <a:pt x="12954" y="2389"/>
                  <a:pt x="12954" y="2389"/>
                  <a:pt x="12954" y="2389"/>
                </a:cubicBezTo>
                <a:lnTo>
                  <a:pt x="8808" y="7776"/>
                </a:lnTo>
                <a:close/>
                <a:moveTo>
                  <a:pt x="16321" y="4727"/>
                </a:moveTo>
                <a:cubicBezTo>
                  <a:pt x="16645" y="5032"/>
                  <a:pt x="16904" y="5387"/>
                  <a:pt x="17163" y="5845"/>
                </a:cubicBezTo>
                <a:cubicBezTo>
                  <a:pt x="17422" y="6302"/>
                  <a:pt x="17649" y="6760"/>
                  <a:pt x="17811" y="7319"/>
                </a:cubicBezTo>
                <a:cubicBezTo>
                  <a:pt x="18005" y="7776"/>
                  <a:pt x="18135" y="8335"/>
                  <a:pt x="18232" y="8945"/>
                </a:cubicBezTo>
                <a:cubicBezTo>
                  <a:pt x="18362" y="9504"/>
                  <a:pt x="18394" y="10114"/>
                  <a:pt x="18394" y="10724"/>
                </a:cubicBezTo>
                <a:cubicBezTo>
                  <a:pt x="18394" y="11384"/>
                  <a:pt x="18329" y="12045"/>
                  <a:pt x="18232" y="12655"/>
                </a:cubicBezTo>
                <a:cubicBezTo>
                  <a:pt x="18103" y="13265"/>
                  <a:pt x="17973" y="13875"/>
                  <a:pt x="17779" y="14383"/>
                </a:cubicBezTo>
                <a:cubicBezTo>
                  <a:pt x="17552" y="14891"/>
                  <a:pt x="17325" y="15400"/>
                  <a:pt x="17066" y="15857"/>
                </a:cubicBezTo>
                <a:cubicBezTo>
                  <a:pt x="16807" y="16264"/>
                  <a:pt x="16483" y="16670"/>
                  <a:pt x="16160" y="16975"/>
                </a:cubicBezTo>
                <a:cubicBezTo>
                  <a:pt x="15641" y="16162"/>
                  <a:pt x="15641" y="16162"/>
                  <a:pt x="15641" y="16162"/>
                </a:cubicBezTo>
                <a:cubicBezTo>
                  <a:pt x="15965" y="15908"/>
                  <a:pt x="16224" y="15552"/>
                  <a:pt x="16483" y="15196"/>
                </a:cubicBezTo>
                <a:cubicBezTo>
                  <a:pt x="16710" y="14790"/>
                  <a:pt x="16904" y="14383"/>
                  <a:pt x="17099" y="13926"/>
                </a:cubicBezTo>
                <a:cubicBezTo>
                  <a:pt x="17293" y="13417"/>
                  <a:pt x="17422" y="12909"/>
                  <a:pt x="17520" y="12401"/>
                </a:cubicBezTo>
                <a:cubicBezTo>
                  <a:pt x="17584" y="11893"/>
                  <a:pt x="17649" y="11334"/>
                  <a:pt x="17649" y="10724"/>
                </a:cubicBezTo>
                <a:cubicBezTo>
                  <a:pt x="17649" y="10216"/>
                  <a:pt x="17584" y="9707"/>
                  <a:pt x="17520" y="9148"/>
                </a:cubicBezTo>
                <a:cubicBezTo>
                  <a:pt x="17422" y="8640"/>
                  <a:pt x="17293" y="8132"/>
                  <a:pt x="17131" y="7674"/>
                </a:cubicBezTo>
                <a:cubicBezTo>
                  <a:pt x="17001" y="7268"/>
                  <a:pt x="16807" y="6861"/>
                  <a:pt x="16548" y="6455"/>
                </a:cubicBezTo>
                <a:cubicBezTo>
                  <a:pt x="16321" y="6099"/>
                  <a:pt x="16062" y="5794"/>
                  <a:pt x="15836" y="5540"/>
                </a:cubicBezTo>
                <a:lnTo>
                  <a:pt x="16321" y="4727"/>
                </a:lnTo>
                <a:close/>
                <a:moveTo>
                  <a:pt x="18653" y="1067"/>
                </a:moveTo>
                <a:cubicBezTo>
                  <a:pt x="19106" y="1677"/>
                  <a:pt x="19495" y="2287"/>
                  <a:pt x="19884" y="2999"/>
                </a:cubicBezTo>
                <a:cubicBezTo>
                  <a:pt x="20240" y="3710"/>
                  <a:pt x="20531" y="4472"/>
                  <a:pt x="20790" y="5336"/>
                </a:cubicBezTo>
                <a:cubicBezTo>
                  <a:pt x="21049" y="6099"/>
                  <a:pt x="21244" y="6963"/>
                  <a:pt x="21373" y="7878"/>
                </a:cubicBezTo>
                <a:cubicBezTo>
                  <a:pt x="21535" y="8843"/>
                  <a:pt x="21600" y="9758"/>
                  <a:pt x="21600" y="10724"/>
                </a:cubicBezTo>
                <a:cubicBezTo>
                  <a:pt x="21600" y="11740"/>
                  <a:pt x="21535" y="12757"/>
                  <a:pt x="21373" y="13672"/>
                </a:cubicBezTo>
                <a:cubicBezTo>
                  <a:pt x="21244" y="14637"/>
                  <a:pt x="21049" y="15552"/>
                  <a:pt x="20758" y="16365"/>
                </a:cubicBezTo>
                <a:cubicBezTo>
                  <a:pt x="20499" y="17229"/>
                  <a:pt x="20175" y="17992"/>
                  <a:pt x="19787" y="18703"/>
                </a:cubicBezTo>
                <a:cubicBezTo>
                  <a:pt x="19398" y="19415"/>
                  <a:pt x="18977" y="20024"/>
                  <a:pt x="18524" y="20584"/>
                </a:cubicBezTo>
                <a:cubicBezTo>
                  <a:pt x="17973" y="19821"/>
                  <a:pt x="17973" y="19821"/>
                  <a:pt x="17973" y="19821"/>
                </a:cubicBezTo>
                <a:cubicBezTo>
                  <a:pt x="18426" y="19262"/>
                  <a:pt x="18815" y="18703"/>
                  <a:pt x="19171" y="18042"/>
                </a:cubicBezTo>
                <a:cubicBezTo>
                  <a:pt x="19527" y="17382"/>
                  <a:pt x="19819" y="16670"/>
                  <a:pt x="20078" y="15908"/>
                </a:cubicBezTo>
                <a:cubicBezTo>
                  <a:pt x="20337" y="15095"/>
                  <a:pt x="20531" y="14281"/>
                  <a:pt x="20661" y="13417"/>
                </a:cubicBezTo>
                <a:cubicBezTo>
                  <a:pt x="20823" y="12553"/>
                  <a:pt x="20888" y="11689"/>
                  <a:pt x="20888" y="10724"/>
                </a:cubicBezTo>
                <a:cubicBezTo>
                  <a:pt x="20888" y="9860"/>
                  <a:pt x="20823" y="8996"/>
                  <a:pt x="20693" y="8183"/>
                </a:cubicBezTo>
                <a:cubicBezTo>
                  <a:pt x="20564" y="7319"/>
                  <a:pt x="20369" y="6505"/>
                  <a:pt x="20110" y="5692"/>
                </a:cubicBezTo>
                <a:cubicBezTo>
                  <a:pt x="19884" y="4981"/>
                  <a:pt x="19625" y="4269"/>
                  <a:pt x="19268" y="3608"/>
                </a:cubicBezTo>
                <a:cubicBezTo>
                  <a:pt x="18945" y="2999"/>
                  <a:pt x="18556" y="2389"/>
                  <a:pt x="18135" y="1880"/>
                </a:cubicBezTo>
                <a:lnTo>
                  <a:pt x="18653" y="106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 name="Shape 3899">
            <a:extLst>
              <a:ext uri="{FF2B5EF4-FFF2-40B4-BE49-F238E27FC236}">
                <a16:creationId xmlns:a16="http://schemas.microsoft.com/office/drawing/2014/main" id="{C41BD6B7-38BD-440B-8711-7C57ED2A95C1}"/>
              </a:ext>
            </a:extLst>
          </p:cNvPr>
          <p:cNvSpPr/>
          <p:nvPr/>
        </p:nvSpPr>
        <p:spPr>
          <a:xfrm>
            <a:off x="10497058" y="1476029"/>
            <a:ext cx="815973" cy="619997"/>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11936" y="0"/>
                  <a:pt x="13018" y="189"/>
                  <a:pt x="14063" y="521"/>
                </a:cubicBezTo>
                <a:cubicBezTo>
                  <a:pt x="15073" y="853"/>
                  <a:pt x="16083" y="1374"/>
                  <a:pt x="17020" y="2037"/>
                </a:cubicBezTo>
                <a:cubicBezTo>
                  <a:pt x="17922" y="2653"/>
                  <a:pt x="18751" y="3411"/>
                  <a:pt x="19545" y="4311"/>
                </a:cubicBezTo>
                <a:cubicBezTo>
                  <a:pt x="20338" y="5211"/>
                  <a:pt x="21023" y="6205"/>
                  <a:pt x="21600" y="7342"/>
                </a:cubicBezTo>
                <a:cubicBezTo>
                  <a:pt x="21059" y="8147"/>
                  <a:pt x="21059" y="8147"/>
                  <a:pt x="21059" y="8147"/>
                </a:cubicBezTo>
                <a:cubicBezTo>
                  <a:pt x="20482" y="7058"/>
                  <a:pt x="19833" y="6111"/>
                  <a:pt x="19076" y="5211"/>
                </a:cubicBezTo>
                <a:cubicBezTo>
                  <a:pt x="18355" y="4311"/>
                  <a:pt x="17561" y="3553"/>
                  <a:pt x="16660" y="2937"/>
                </a:cubicBezTo>
                <a:cubicBezTo>
                  <a:pt x="15794" y="2368"/>
                  <a:pt x="14857" y="1895"/>
                  <a:pt x="13883" y="1563"/>
                </a:cubicBezTo>
                <a:cubicBezTo>
                  <a:pt x="12910" y="1232"/>
                  <a:pt x="11864" y="1042"/>
                  <a:pt x="10818" y="1042"/>
                </a:cubicBezTo>
                <a:cubicBezTo>
                  <a:pt x="9736" y="1042"/>
                  <a:pt x="8727" y="1232"/>
                  <a:pt x="7717" y="1563"/>
                </a:cubicBezTo>
                <a:cubicBezTo>
                  <a:pt x="6743" y="1895"/>
                  <a:pt x="5806" y="2416"/>
                  <a:pt x="4940" y="3032"/>
                </a:cubicBezTo>
                <a:cubicBezTo>
                  <a:pt x="4075" y="3647"/>
                  <a:pt x="3245" y="4358"/>
                  <a:pt x="2524" y="5258"/>
                </a:cubicBezTo>
                <a:cubicBezTo>
                  <a:pt x="1767" y="6111"/>
                  <a:pt x="1118" y="7058"/>
                  <a:pt x="577" y="8147"/>
                </a:cubicBezTo>
                <a:cubicBezTo>
                  <a:pt x="0" y="7389"/>
                  <a:pt x="0" y="7389"/>
                  <a:pt x="0" y="7389"/>
                </a:cubicBezTo>
                <a:cubicBezTo>
                  <a:pt x="613" y="6300"/>
                  <a:pt x="1298" y="5258"/>
                  <a:pt x="2055" y="4358"/>
                </a:cubicBezTo>
                <a:cubicBezTo>
                  <a:pt x="2849" y="3458"/>
                  <a:pt x="3714" y="2700"/>
                  <a:pt x="4652" y="2037"/>
                </a:cubicBezTo>
                <a:cubicBezTo>
                  <a:pt x="5553" y="1374"/>
                  <a:pt x="6527" y="853"/>
                  <a:pt x="7573" y="521"/>
                </a:cubicBezTo>
                <a:cubicBezTo>
                  <a:pt x="8654" y="189"/>
                  <a:pt x="9700" y="0"/>
                  <a:pt x="10818" y="0"/>
                </a:cubicBezTo>
                <a:close/>
                <a:moveTo>
                  <a:pt x="10818" y="4168"/>
                </a:moveTo>
                <a:cubicBezTo>
                  <a:pt x="11720" y="4168"/>
                  <a:pt x="12585" y="4358"/>
                  <a:pt x="13414" y="4642"/>
                </a:cubicBezTo>
                <a:cubicBezTo>
                  <a:pt x="14244" y="4974"/>
                  <a:pt x="15001" y="5400"/>
                  <a:pt x="15722" y="5921"/>
                </a:cubicBezTo>
                <a:cubicBezTo>
                  <a:pt x="16443" y="6442"/>
                  <a:pt x="17129" y="7105"/>
                  <a:pt x="17742" y="7863"/>
                </a:cubicBezTo>
                <a:cubicBezTo>
                  <a:pt x="18355" y="8621"/>
                  <a:pt x="18859" y="9426"/>
                  <a:pt x="19292" y="10374"/>
                </a:cubicBezTo>
                <a:cubicBezTo>
                  <a:pt x="18751" y="11179"/>
                  <a:pt x="18751" y="11179"/>
                  <a:pt x="18751" y="11179"/>
                </a:cubicBezTo>
                <a:cubicBezTo>
                  <a:pt x="18319" y="10232"/>
                  <a:pt x="17850" y="9426"/>
                  <a:pt x="17273" y="8716"/>
                </a:cubicBezTo>
                <a:cubicBezTo>
                  <a:pt x="16732" y="8005"/>
                  <a:pt x="16083" y="7389"/>
                  <a:pt x="15398" y="6916"/>
                </a:cubicBezTo>
                <a:cubicBezTo>
                  <a:pt x="14749" y="6347"/>
                  <a:pt x="14027" y="5968"/>
                  <a:pt x="13234" y="5684"/>
                </a:cubicBezTo>
                <a:cubicBezTo>
                  <a:pt x="12477" y="5400"/>
                  <a:pt x="11647" y="5258"/>
                  <a:pt x="10818" y="5258"/>
                </a:cubicBezTo>
                <a:cubicBezTo>
                  <a:pt x="9953" y="5258"/>
                  <a:pt x="9159" y="5400"/>
                  <a:pt x="8402" y="5684"/>
                </a:cubicBezTo>
                <a:cubicBezTo>
                  <a:pt x="7609" y="5968"/>
                  <a:pt x="6887" y="6347"/>
                  <a:pt x="6202" y="6916"/>
                </a:cubicBezTo>
                <a:cubicBezTo>
                  <a:pt x="5517" y="7437"/>
                  <a:pt x="4904" y="8053"/>
                  <a:pt x="4327" y="8763"/>
                </a:cubicBezTo>
                <a:cubicBezTo>
                  <a:pt x="3750" y="9521"/>
                  <a:pt x="3281" y="10326"/>
                  <a:pt x="2921" y="11226"/>
                </a:cubicBezTo>
                <a:cubicBezTo>
                  <a:pt x="2308" y="10421"/>
                  <a:pt x="2308" y="10421"/>
                  <a:pt x="2308" y="10421"/>
                </a:cubicBezTo>
                <a:cubicBezTo>
                  <a:pt x="2741" y="9521"/>
                  <a:pt x="3281" y="8668"/>
                  <a:pt x="3894" y="7863"/>
                </a:cubicBezTo>
                <a:cubicBezTo>
                  <a:pt x="4508" y="7105"/>
                  <a:pt x="5157" y="6442"/>
                  <a:pt x="5878" y="5921"/>
                </a:cubicBezTo>
                <a:cubicBezTo>
                  <a:pt x="6599" y="5400"/>
                  <a:pt x="7392" y="4974"/>
                  <a:pt x="8222" y="4642"/>
                </a:cubicBezTo>
                <a:cubicBezTo>
                  <a:pt x="9051" y="4358"/>
                  <a:pt x="9917" y="4168"/>
                  <a:pt x="10818" y="4168"/>
                </a:cubicBezTo>
                <a:close/>
                <a:moveTo>
                  <a:pt x="10818" y="8432"/>
                </a:moveTo>
                <a:cubicBezTo>
                  <a:pt x="11467" y="8432"/>
                  <a:pt x="12116" y="8574"/>
                  <a:pt x="12729" y="8811"/>
                </a:cubicBezTo>
                <a:cubicBezTo>
                  <a:pt x="13342" y="9047"/>
                  <a:pt x="13919" y="9426"/>
                  <a:pt x="14460" y="9853"/>
                </a:cubicBezTo>
                <a:cubicBezTo>
                  <a:pt x="15001" y="10326"/>
                  <a:pt x="15470" y="10847"/>
                  <a:pt x="15866" y="11463"/>
                </a:cubicBezTo>
                <a:cubicBezTo>
                  <a:pt x="16299" y="12079"/>
                  <a:pt x="16624" y="12742"/>
                  <a:pt x="16912" y="13500"/>
                </a:cubicBezTo>
                <a:cubicBezTo>
                  <a:pt x="16299" y="14305"/>
                  <a:pt x="16299" y="14305"/>
                  <a:pt x="16299" y="14305"/>
                </a:cubicBezTo>
                <a:cubicBezTo>
                  <a:pt x="16083" y="13595"/>
                  <a:pt x="15794" y="12932"/>
                  <a:pt x="15398" y="12363"/>
                </a:cubicBezTo>
                <a:cubicBezTo>
                  <a:pt x="15037" y="11747"/>
                  <a:pt x="14604" y="11274"/>
                  <a:pt x="14136" y="10847"/>
                </a:cubicBezTo>
                <a:cubicBezTo>
                  <a:pt x="13667" y="10374"/>
                  <a:pt x="13162" y="10042"/>
                  <a:pt x="12549" y="9853"/>
                </a:cubicBezTo>
                <a:cubicBezTo>
                  <a:pt x="11972" y="9616"/>
                  <a:pt x="11395" y="9474"/>
                  <a:pt x="10818" y="9474"/>
                </a:cubicBezTo>
                <a:cubicBezTo>
                  <a:pt x="10169" y="9474"/>
                  <a:pt x="9592" y="9616"/>
                  <a:pt x="9015" y="9853"/>
                </a:cubicBezTo>
                <a:cubicBezTo>
                  <a:pt x="8402" y="10042"/>
                  <a:pt x="7897" y="10374"/>
                  <a:pt x="7428" y="10847"/>
                </a:cubicBezTo>
                <a:cubicBezTo>
                  <a:pt x="6960" y="11274"/>
                  <a:pt x="6527" y="11747"/>
                  <a:pt x="6166" y="12363"/>
                </a:cubicBezTo>
                <a:cubicBezTo>
                  <a:pt x="5770" y="12932"/>
                  <a:pt x="5481" y="13595"/>
                  <a:pt x="5265" y="14305"/>
                </a:cubicBezTo>
                <a:cubicBezTo>
                  <a:pt x="4652" y="13500"/>
                  <a:pt x="4652" y="13500"/>
                  <a:pt x="4652" y="13500"/>
                </a:cubicBezTo>
                <a:cubicBezTo>
                  <a:pt x="4940" y="12742"/>
                  <a:pt x="5265" y="12079"/>
                  <a:pt x="5697" y="11463"/>
                </a:cubicBezTo>
                <a:cubicBezTo>
                  <a:pt x="6094" y="10847"/>
                  <a:pt x="6563" y="10326"/>
                  <a:pt x="7104" y="9853"/>
                </a:cubicBezTo>
                <a:cubicBezTo>
                  <a:pt x="7645" y="9426"/>
                  <a:pt x="8222" y="9047"/>
                  <a:pt x="8835" y="8811"/>
                </a:cubicBezTo>
                <a:cubicBezTo>
                  <a:pt x="9448" y="8574"/>
                  <a:pt x="10133" y="8432"/>
                  <a:pt x="10818" y="8432"/>
                </a:cubicBezTo>
                <a:close/>
                <a:moveTo>
                  <a:pt x="10818" y="13121"/>
                </a:moveTo>
                <a:cubicBezTo>
                  <a:pt x="11251" y="13121"/>
                  <a:pt x="11647" y="13263"/>
                  <a:pt x="12044" y="13453"/>
                </a:cubicBezTo>
                <a:cubicBezTo>
                  <a:pt x="12405" y="13689"/>
                  <a:pt x="12729" y="13974"/>
                  <a:pt x="13054" y="14353"/>
                </a:cubicBezTo>
                <a:cubicBezTo>
                  <a:pt x="13342" y="14779"/>
                  <a:pt x="13559" y="15253"/>
                  <a:pt x="13739" y="15774"/>
                </a:cubicBezTo>
                <a:cubicBezTo>
                  <a:pt x="13919" y="16247"/>
                  <a:pt x="13991" y="16816"/>
                  <a:pt x="13991" y="17384"/>
                </a:cubicBezTo>
                <a:cubicBezTo>
                  <a:pt x="13991" y="17953"/>
                  <a:pt x="13919" y="18521"/>
                  <a:pt x="13739" y="19042"/>
                </a:cubicBezTo>
                <a:cubicBezTo>
                  <a:pt x="13559" y="19516"/>
                  <a:pt x="13342" y="19989"/>
                  <a:pt x="13054" y="20368"/>
                </a:cubicBezTo>
                <a:cubicBezTo>
                  <a:pt x="12729" y="20700"/>
                  <a:pt x="12405" y="21032"/>
                  <a:pt x="12044" y="21221"/>
                </a:cubicBezTo>
                <a:cubicBezTo>
                  <a:pt x="11647" y="21458"/>
                  <a:pt x="11251" y="21600"/>
                  <a:pt x="10818" y="21600"/>
                </a:cubicBezTo>
                <a:cubicBezTo>
                  <a:pt x="10349" y="21600"/>
                  <a:pt x="9917" y="21458"/>
                  <a:pt x="9556" y="21221"/>
                </a:cubicBezTo>
                <a:cubicBezTo>
                  <a:pt x="9159" y="21032"/>
                  <a:pt x="8835" y="20700"/>
                  <a:pt x="8510" y="20368"/>
                </a:cubicBezTo>
                <a:cubicBezTo>
                  <a:pt x="8222" y="19989"/>
                  <a:pt x="8005" y="19516"/>
                  <a:pt x="7825" y="19042"/>
                </a:cubicBezTo>
                <a:cubicBezTo>
                  <a:pt x="7645" y="18521"/>
                  <a:pt x="7573" y="17953"/>
                  <a:pt x="7573" y="17384"/>
                </a:cubicBezTo>
                <a:cubicBezTo>
                  <a:pt x="7573" y="16816"/>
                  <a:pt x="7645" y="16247"/>
                  <a:pt x="7825" y="15774"/>
                </a:cubicBezTo>
                <a:cubicBezTo>
                  <a:pt x="8005" y="15253"/>
                  <a:pt x="8222" y="14779"/>
                  <a:pt x="8510" y="14353"/>
                </a:cubicBezTo>
                <a:cubicBezTo>
                  <a:pt x="8835" y="13974"/>
                  <a:pt x="9159" y="13689"/>
                  <a:pt x="9556" y="13453"/>
                </a:cubicBezTo>
                <a:cubicBezTo>
                  <a:pt x="9917" y="13263"/>
                  <a:pt x="10349" y="13121"/>
                  <a:pt x="10818" y="13121"/>
                </a:cubicBezTo>
                <a:close/>
                <a:moveTo>
                  <a:pt x="10818" y="20511"/>
                </a:moveTo>
                <a:cubicBezTo>
                  <a:pt x="11107" y="20511"/>
                  <a:pt x="11431" y="20463"/>
                  <a:pt x="11720" y="20274"/>
                </a:cubicBezTo>
                <a:cubicBezTo>
                  <a:pt x="12008" y="20132"/>
                  <a:pt x="12260" y="19895"/>
                  <a:pt x="12513" y="19611"/>
                </a:cubicBezTo>
                <a:cubicBezTo>
                  <a:pt x="12729" y="19326"/>
                  <a:pt x="12873" y="18995"/>
                  <a:pt x="13018" y="18568"/>
                </a:cubicBezTo>
                <a:cubicBezTo>
                  <a:pt x="13126" y="18189"/>
                  <a:pt x="13198" y="17811"/>
                  <a:pt x="13198" y="17384"/>
                </a:cubicBezTo>
                <a:cubicBezTo>
                  <a:pt x="13198" y="16911"/>
                  <a:pt x="13126" y="16532"/>
                  <a:pt x="13018" y="16105"/>
                </a:cubicBezTo>
                <a:cubicBezTo>
                  <a:pt x="12873" y="15726"/>
                  <a:pt x="12729" y="15395"/>
                  <a:pt x="12513" y="15111"/>
                </a:cubicBezTo>
                <a:cubicBezTo>
                  <a:pt x="12260" y="14874"/>
                  <a:pt x="12008" y="14637"/>
                  <a:pt x="11720" y="14447"/>
                </a:cubicBezTo>
                <a:cubicBezTo>
                  <a:pt x="11431" y="14258"/>
                  <a:pt x="11107" y="14163"/>
                  <a:pt x="10818" y="14163"/>
                </a:cubicBezTo>
                <a:cubicBezTo>
                  <a:pt x="10457" y="14163"/>
                  <a:pt x="10133" y="14258"/>
                  <a:pt x="9844" y="14447"/>
                </a:cubicBezTo>
                <a:cubicBezTo>
                  <a:pt x="9556" y="14637"/>
                  <a:pt x="9304" y="14874"/>
                  <a:pt x="9051" y="15111"/>
                </a:cubicBezTo>
                <a:cubicBezTo>
                  <a:pt x="8835" y="15395"/>
                  <a:pt x="8690" y="15726"/>
                  <a:pt x="8546" y="16105"/>
                </a:cubicBezTo>
                <a:cubicBezTo>
                  <a:pt x="8438" y="16532"/>
                  <a:pt x="8366" y="16911"/>
                  <a:pt x="8366" y="17384"/>
                </a:cubicBezTo>
                <a:cubicBezTo>
                  <a:pt x="8366" y="17811"/>
                  <a:pt x="8438" y="18189"/>
                  <a:pt x="8546" y="18568"/>
                </a:cubicBezTo>
                <a:cubicBezTo>
                  <a:pt x="8690" y="18995"/>
                  <a:pt x="8835" y="19326"/>
                  <a:pt x="9051" y="19611"/>
                </a:cubicBezTo>
                <a:cubicBezTo>
                  <a:pt x="9304" y="19895"/>
                  <a:pt x="9556" y="20132"/>
                  <a:pt x="9844" y="20274"/>
                </a:cubicBezTo>
                <a:cubicBezTo>
                  <a:pt x="10133" y="20463"/>
                  <a:pt x="10457" y="20511"/>
                  <a:pt x="10818" y="2051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 name="Shape 3900">
            <a:extLst>
              <a:ext uri="{FF2B5EF4-FFF2-40B4-BE49-F238E27FC236}">
                <a16:creationId xmlns:a16="http://schemas.microsoft.com/office/drawing/2014/main" id="{31C0E34E-C17F-4BD2-A0E9-9629C1A53860}"/>
              </a:ext>
            </a:extLst>
          </p:cNvPr>
          <p:cNvSpPr/>
          <p:nvPr/>
        </p:nvSpPr>
        <p:spPr>
          <a:xfrm>
            <a:off x="12491573" y="1468903"/>
            <a:ext cx="545172" cy="634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lnTo>
                  <a:pt x="0" y="0"/>
                </a:lnTo>
                <a:close/>
                <a:moveTo>
                  <a:pt x="1271" y="1820"/>
                </a:moveTo>
                <a:lnTo>
                  <a:pt x="1271" y="19780"/>
                </a:lnTo>
                <a:lnTo>
                  <a:pt x="19200" y="10800"/>
                </a:lnTo>
                <a:lnTo>
                  <a:pt x="1271" y="182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 name="Shape 3901">
            <a:extLst>
              <a:ext uri="{FF2B5EF4-FFF2-40B4-BE49-F238E27FC236}">
                <a16:creationId xmlns:a16="http://schemas.microsoft.com/office/drawing/2014/main" id="{9F6DEC60-A290-42B5-9CC6-B2BDF7F57B96}"/>
              </a:ext>
            </a:extLst>
          </p:cNvPr>
          <p:cNvSpPr/>
          <p:nvPr/>
        </p:nvSpPr>
        <p:spPr>
          <a:xfrm>
            <a:off x="14210359" y="1376260"/>
            <a:ext cx="825833" cy="819536"/>
          </a:xfrm>
          <a:custGeom>
            <a:avLst/>
            <a:gdLst/>
            <a:ahLst/>
            <a:cxnLst>
              <a:cxn ang="0">
                <a:pos x="wd2" y="hd2"/>
              </a:cxn>
              <a:cxn ang="5400000">
                <a:pos x="wd2" y="hd2"/>
              </a:cxn>
              <a:cxn ang="10800000">
                <a:pos x="wd2" y="hd2"/>
              </a:cxn>
              <a:cxn ang="16200000">
                <a:pos x="wd2" y="hd2"/>
              </a:cxn>
            </a:cxnLst>
            <a:rect l="0" t="0" r="r" b="b"/>
            <a:pathLst>
              <a:path w="21578" h="21600" extrusionOk="0">
                <a:moveTo>
                  <a:pt x="4677" y="16900"/>
                </a:moveTo>
                <a:cubicBezTo>
                  <a:pt x="0" y="15895"/>
                  <a:pt x="0" y="15895"/>
                  <a:pt x="0" y="15895"/>
                </a:cubicBezTo>
                <a:cubicBezTo>
                  <a:pt x="928" y="14029"/>
                  <a:pt x="928" y="14029"/>
                  <a:pt x="928" y="14029"/>
                </a:cubicBezTo>
                <a:cubicBezTo>
                  <a:pt x="5248" y="13778"/>
                  <a:pt x="5248" y="13778"/>
                  <a:pt x="5248" y="13778"/>
                </a:cubicBezTo>
                <a:cubicBezTo>
                  <a:pt x="5320" y="13635"/>
                  <a:pt x="5498" y="13419"/>
                  <a:pt x="5712" y="13168"/>
                </a:cubicBezTo>
                <a:cubicBezTo>
                  <a:pt x="5927" y="12917"/>
                  <a:pt x="6105" y="12738"/>
                  <a:pt x="6248" y="12558"/>
                </a:cubicBezTo>
                <a:cubicBezTo>
                  <a:pt x="10175" y="8611"/>
                  <a:pt x="10175" y="8611"/>
                  <a:pt x="10175" y="8611"/>
                </a:cubicBezTo>
                <a:cubicBezTo>
                  <a:pt x="1999" y="4593"/>
                  <a:pt x="1999" y="4593"/>
                  <a:pt x="1999" y="4593"/>
                </a:cubicBezTo>
                <a:cubicBezTo>
                  <a:pt x="4070" y="2512"/>
                  <a:pt x="4070" y="2512"/>
                  <a:pt x="4070" y="2512"/>
                </a:cubicBezTo>
                <a:cubicBezTo>
                  <a:pt x="14460" y="4342"/>
                  <a:pt x="14460" y="4342"/>
                  <a:pt x="14460" y="4342"/>
                </a:cubicBezTo>
                <a:cubicBezTo>
                  <a:pt x="18101" y="646"/>
                  <a:pt x="18101" y="646"/>
                  <a:pt x="18101" y="646"/>
                </a:cubicBezTo>
                <a:cubicBezTo>
                  <a:pt x="18208" y="538"/>
                  <a:pt x="18315" y="431"/>
                  <a:pt x="18458" y="359"/>
                </a:cubicBezTo>
                <a:cubicBezTo>
                  <a:pt x="18601" y="287"/>
                  <a:pt x="18744" y="215"/>
                  <a:pt x="18922" y="144"/>
                </a:cubicBezTo>
                <a:cubicBezTo>
                  <a:pt x="19101" y="72"/>
                  <a:pt x="19279" y="36"/>
                  <a:pt x="19458" y="36"/>
                </a:cubicBezTo>
                <a:cubicBezTo>
                  <a:pt x="19636" y="0"/>
                  <a:pt x="19851" y="0"/>
                  <a:pt x="20065" y="0"/>
                </a:cubicBezTo>
                <a:cubicBezTo>
                  <a:pt x="20350" y="0"/>
                  <a:pt x="20600" y="0"/>
                  <a:pt x="20779" y="36"/>
                </a:cubicBezTo>
                <a:cubicBezTo>
                  <a:pt x="20993" y="72"/>
                  <a:pt x="21100" y="108"/>
                  <a:pt x="21136" y="108"/>
                </a:cubicBezTo>
                <a:cubicBezTo>
                  <a:pt x="21314" y="144"/>
                  <a:pt x="21314" y="144"/>
                  <a:pt x="21314" y="144"/>
                </a:cubicBezTo>
                <a:cubicBezTo>
                  <a:pt x="21421" y="359"/>
                  <a:pt x="21421" y="359"/>
                  <a:pt x="21421" y="359"/>
                </a:cubicBezTo>
                <a:cubicBezTo>
                  <a:pt x="21493" y="646"/>
                  <a:pt x="21564" y="933"/>
                  <a:pt x="21564" y="1256"/>
                </a:cubicBezTo>
                <a:cubicBezTo>
                  <a:pt x="21600" y="1543"/>
                  <a:pt x="21564" y="1830"/>
                  <a:pt x="21493" y="2117"/>
                </a:cubicBezTo>
                <a:cubicBezTo>
                  <a:pt x="21493" y="2368"/>
                  <a:pt x="21421" y="2655"/>
                  <a:pt x="21314" y="2870"/>
                </a:cubicBezTo>
                <a:cubicBezTo>
                  <a:pt x="21207" y="3122"/>
                  <a:pt x="21064" y="3301"/>
                  <a:pt x="20922" y="3445"/>
                </a:cubicBezTo>
                <a:cubicBezTo>
                  <a:pt x="17244" y="7212"/>
                  <a:pt x="17244" y="7212"/>
                  <a:pt x="17244" y="7212"/>
                </a:cubicBezTo>
                <a:cubicBezTo>
                  <a:pt x="19029" y="17581"/>
                  <a:pt x="19029" y="17581"/>
                  <a:pt x="19029" y="17581"/>
                </a:cubicBezTo>
                <a:cubicBezTo>
                  <a:pt x="16959" y="19627"/>
                  <a:pt x="16959" y="19627"/>
                  <a:pt x="16959" y="19627"/>
                </a:cubicBezTo>
                <a:cubicBezTo>
                  <a:pt x="12960" y="11446"/>
                  <a:pt x="12960" y="11446"/>
                  <a:pt x="12960" y="11446"/>
                </a:cubicBezTo>
                <a:cubicBezTo>
                  <a:pt x="9318" y="15142"/>
                  <a:pt x="9318" y="15142"/>
                  <a:pt x="9318" y="15142"/>
                </a:cubicBezTo>
                <a:cubicBezTo>
                  <a:pt x="9104" y="15321"/>
                  <a:pt x="8854" y="15572"/>
                  <a:pt x="8533" y="15895"/>
                </a:cubicBezTo>
                <a:cubicBezTo>
                  <a:pt x="8176" y="16182"/>
                  <a:pt x="7962" y="16397"/>
                  <a:pt x="7783" y="16541"/>
                </a:cubicBezTo>
                <a:cubicBezTo>
                  <a:pt x="7462" y="20595"/>
                  <a:pt x="7462" y="20595"/>
                  <a:pt x="7462" y="20595"/>
                </a:cubicBezTo>
                <a:cubicBezTo>
                  <a:pt x="5641" y="21600"/>
                  <a:pt x="5641" y="21600"/>
                  <a:pt x="5641" y="21600"/>
                </a:cubicBezTo>
                <a:lnTo>
                  <a:pt x="4677" y="16900"/>
                </a:lnTo>
                <a:close/>
                <a:moveTo>
                  <a:pt x="5320" y="16254"/>
                </a:moveTo>
                <a:cubicBezTo>
                  <a:pt x="6212" y="20416"/>
                  <a:pt x="6212" y="20416"/>
                  <a:pt x="6212" y="20416"/>
                </a:cubicBezTo>
                <a:cubicBezTo>
                  <a:pt x="6712" y="20129"/>
                  <a:pt x="6712" y="20129"/>
                  <a:pt x="6712" y="20129"/>
                </a:cubicBezTo>
                <a:cubicBezTo>
                  <a:pt x="7069" y="16182"/>
                  <a:pt x="7069" y="16182"/>
                  <a:pt x="7069" y="16182"/>
                </a:cubicBezTo>
                <a:cubicBezTo>
                  <a:pt x="7140" y="16074"/>
                  <a:pt x="7140" y="16074"/>
                  <a:pt x="7140" y="16074"/>
                </a:cubicBezTo>
                <a:cubicBezTo>
                  <a:pt x="7997" y="15285"/>
                  <a:pt x="8533" y="14783"/>
                  <a:pt x="8783" y="14567"/>
                </a:cubicBezTo>
                <a:cubicBezTo>
                  <a:pt x="13174" y="10082"/>
                  <a:pt x="13174" y="10082"/>
                  <a:pt x="13174" y="10082"/>
                </a:cubicBezTo>
                <a:cubicBezTo>
                  <a:pt x="17173" y="18263"/>
                  <a:pt x="17173" y="18263"/>
                  <a:pt x="17173" y="18263"/>
                </a:cubicBezTo>
                <a:cubicBezTo>
                  <a:pt x="18173" y="17294"/>
                  <a:pt x="18173" y="17294"/>
                  <a:pt x="18173" y="17294"/>
                </a:cubicBezTo>
                <a:cubicBezTo>
                  <a:pt x="16352" y="6925"/>
                  <a:pt x="16352" y="6925"/>
                  <a:pt x="16352" y="6925"/>
                </a:cubicBezTo>
                <a:cubicBezTo>
                  <a:pt x="20350" y="2906"/>
                  <a:pt x="20350" y="2906"/>
                  <a:pt x="20350" y="2906"/>
                </a:cubicBezTo>
                <a:cubicBezTo>
                  <a:pt x="20529" y="2727"/>
                  <a:pt x="20672" y="2476"/>
                  <a:pt x="20743" y="2081"/>
                </a:cubicBezTo>
                <a:cubicBezTo>
                  <a:pt x="20815" y="1686"/>
                  <a:pt x="20815" y="1292"/>
                  <a:pt x="20707" y="825"/>
                </a:cubicBezTo>
                <a:cubicBezTo>
                  <a:pt x="20636" y="825"/>
                  <a:pt x="20529" y="789"/>
                  <a:pt x="20422" y="789"/>
                </a:cubicBezTo>
                <a:cubicBezTo>
                  <a:pt x="20315" y="789"/>
                  <a:pt x="20208" y="789"/>
                  <a:pt x="20065" y="789"/>
                </a:cubicBezTo>
                <a:cubicBezTo>
                  <a:pt x="19851" y="789"/>
                  <a:pt x="19601" y="825"/>
                  <a:pt x="19351" y="861"/>
                </a:cubicBezTo>
                <a:cubicBezTo>
                  <a:pt x="19101" y="897"/>
                  <a:pt x="18851" y="1041"/>
                  <a:pt x="18672" y="1220"/>
                </a:cubicBezTo>
                <a:cubicBezTo>
                  <a:pt x="14709" y="5203"/>
                  <a:pt x="14709" y="5203"/>
                  <a:pt x="14709" y="5203"/>
                </a:cubicBezTo>
                <a:cubicBezTo>
                  <a:pt x="4356" y="3373"/>
                  <a:pt x="4356" y="3373"/>
                  <a:pt x="4356" y="3373"/>
                </a:cubicBezTo>
                <a:cubicBezTo>
                  <a:pt x="3320" y="4342"/>
                  <a:pt x="3320" y="4342"/>
                  <a:pt x="3320" y="4342"/>
                </a:cubicBezTo>
                <a:cubicBezTo>
                  <a:pt x="11532" y="8396"/>
                  <a:pt x="11532" y="8396"/>
                  <a:pt x="11532" y="8396"/>
                </a:cubicBezTo>
                <a:cubicBezTo>
                  <a:pt x="6819" y="13132"/>
                  <a:pt x="6819" y="13132"/>
                  <a:pt x="6819" y="13132"/>
                </a:cubicBezTo>
                <a:cubicBezTo>
                  <a:pt x="6641" y="13312"/>
                  <a:pt x="6391" y="13563"/>
                  <a:pt x="6141" y="13886"/>
                </a:cubicBezTo>
                <a:cubicBezTo>
                  <a:pt x="5891" y="14209"/>
                  <a:pt x="5748" y="14388"/>
                  <a:pt x="5748" y="14424"/>
                </a:cubicBezTo>
                <a:cubicBezTo>
                  <a:pt x="5641" y="14567"/>
                  <a:pt x="5641" y="14567"/>
                  <a:pt x="5641" y="14567"/>
                </a:cubicBezTo>
                <a:cubicBezTo>
                  <a:pt x="1428" y="14819"/>
                  <a:pt x="1428" y="14819"/>
                  <a:pt x="1428" y="14819"/>
                </a:cubicBezTo>
                <a:cubicBezTo>
                  <a:pt x="1142" y="15321"/>
                  <a:pt x="1142" y="15321"/>
                  <a:pt x="1142" y="15321"/>
                </a:cubicBezTo>
                <a:lnTo>
                  <a:pt x="5320" y="1625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1" name="Shape 3902">
            <a:extLst>
              <a:ext uri="{FF2B5EF4-FFF2-40B4-BE49-F238E27FC236}">
                <a16:creationId xmlns:a16="http://schemas.microsoft.com/office/drawing/2014/main" id="{A3227A45-590F-4686-8BD5-D18BE427985C}"/>
              </a:ext>
            </a:extLst>
          </p:cNvPr>
          <p:cNvSpPr/>
          <p:nvPr/>
        </p:nvSpPr>
        <p:spPr>
          <a:xfrm>
            <a:off x="16074403" y="1452868"/>
            <a:ext cx="815973" cy="666320"/>
          </a:xfrm>
          <a:custGeom>
            <a:avLst/>
            <a:gdLst/>
            <a:ahLst/>
            <a:cxnLst>
              <a:cxn ang="0">
                <a:pos x="wd2" y="hd2"/>
              </a:cxn>
              <a:cxn ang="5400000">
                <a:pos x="wd2" y="hd2"/>
              </a:cxn>
              <a:cxn ang="10800000">
                <a:pos x="wd2" y="hd2"/>
              </a:cxn>
              <a:cxn ang="16200000">
                <a:pos x="wd2" y="hd2"/>
              </a:cxn>
            </a:cxnLst>
            <a:rect l="0" t="0" r="r" b="b"/>
            <a:pathLst>
              <a:path w="21600" h="21600" extrusionOk="0">
                <a:moveTo>
                  <a:pt x="18865" y="4043"/>
                </a:moveTo>
                <a:lnTo>
                  <a:pt x="21600" y="4043"/>
                </a:lnTo>
                <a:lnTo>
                  <a:pt x="21600" y="21600"/>
                </a:lnTo>
                <a:lnTo>
                  <a:pt x="2830" y="21600"/>
                </a:lnTo>
                <a:lnTo>
                  <a:pt x="2830" y="17673"/>
                </a:lnTo>
                <a:lnTo>
                  <a:pt x="0" y="17673"/>
                </a:lnTo>
                <a:lnTo>
                  <a:pt x="0" y="0"/>
                </a:lnTo>
                <a:lnTo>
                  <a:pt x="18865" y="0"/>
                </a:lnTo>
                <a:lnTo>
                  <a:pt x="18865" y="4043"/>
                </a:lnTo>
                <a:close/>
                <a:moveTo>
                  <a:pt x="849" y="16749"/>
                </a:moveTo>
                <a:lnTo>
                  <a:pt x="2830" y="16749"/>
                </a:lnTo>
                <a:lnTo>
                  <a:pt x="2830" y="4043"/>
                </a:lnTo>
                <a:lnTo>
                  <a:pt x="18110" y="4043"/>
                </a:lnTo>
                <a:lnTo>
                  <a:pt x="18110" y="1040"/>
                </a:lnTo>
                <a:lnTo>
                  <a:pt x="849" y="1040"/>
                </a:lnTo>
                <a:lnTo>
                  <a:pt x="849" y="16749"/>
                </a:lnTo>
                <a:close/>
                <a:moveTo>
                  <a:pt x="20845" y="20676"/>
                </a:moveTo>
                <a:lnTo>
                  <a:pt x="20845" y="4967"/>
                </a:lnTo>
                <a:lnTo>
                  <a:pt x="3584" y="4967"/>
                </a:lnTo>
                <a:lnTo>
                  <a:pt x="3584" y="20676"/>
                </a:lnTo>
                <a:lnTo>
                  <a:pt x="20845" y="2067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2" name="Shape 3903">
            <a:extLst>
              <a:ext uri="{FF2B5EF4-FFF2-40B4-BE49-F238E27FC236}">
                <a16:creationId xmlns:a16="http://schemas.microsoft.com/office/drawing/2014/main" id="{B5A5718E-C9E9-44F4-BE66-E80E40DE4406}"/>
              </a:ext>
            </a:extLst>
          </p:cNvPr>
          <p:cNvSpPr/>
          <p:nvPr/>
        </p:nvSpPr>
        <p:spPr>
          <a:xfrm>
            <a:off x="18100989" y="1378040"/>
            <a:ext cx="481034" cy="815973"/>
          </a:xfrm>
          <a:custGeom>
            <a:avLst/>
            <a:gdLst/>
            <a:ahLst/>
            <a:cxnLst>
              <a:cxn ang="0">
                <a:pos x="wd2" y="hd2"/>
              </a:cxn>
              <a:cxn ang="5400000">
                <a:pos x="wd2" y="hd2"/>
              </a:cxn>
              <a:cxn ang="10800000">
                <a:pos x="wd2" y="hd2"/>
              </a:cxn>
              <a:cxn ang="16200000">
                <a:pos x="wd2" y="hd2"/>
              </a:cxn>
            </a:cxnLst>
            <a:rect l="0" t="0" r="r" b="b"/>
            <a:pathLst>
              <a:path w="21600" h="21600" extrusionOk="0">
                <a:moveTo>
                  <a:pt x="19769" y="0"/>
                </a:moveTo>
                <a:cubicBezTo>
                  <a:pt x="20014" y="0"/>
                  <a:pt x="20258" y="36"/>
                  <a:pt x="20502" y="72"/>
                </a:cubicBezTo>
                <a:cubicBezTo>
                  <a:pt x="20746" y="144"/>
                  <a:pt x="20929" y="216"/>
                  <a:pt x="21112" y="288"/>
                </a:cubicBezTo>
                <a:cubicBezTo>
                  <a:pt x="21295" y="433"/>
                  <a:pt x="21356" y="541"/>
                  <a:pt x="21478" y="685"/>
                </a:cubicBezTo>
                <a:cubicBezTo>
                  <a:pt x="21539" y="793"/>
                  <a:pt x="21600" y="938"/>
                  <a:pt x="21600" y="1082"/>
                </a:cubicBezTo>
                <a:cubicBezTo>
                  <a:pt x="21600" y="20518"/>
                  <a:pt x="21600" y="20518"/>
                  <a:pt x="21600" y="20518"/>
                </a:cubicBezTo>
                <a:cubicBezTo>
                  <a:pt x="21600" y="20698"/>
                  <a:pt x="21539" y="20843"/>
                  <a:pt x="21478" y="20951"/>
                </a:cubicBezTo>
                <a:cubicBezTo>
                  <a:pt x="21356" y="21095"/>
                  <a:pt x="21295" y="21203"/>
                  <a:pt x="21112" y="21312"/>
                </a:cubicBezTo>
                <a:cubicBezTo>
                  <a:pt x="20929" y="21420"/>
                  <a:pt x="20746" y="21492"/>
                  <a:pt x="20502" y="21528"/>
                </a:cubicBezTo>
                <a:cubicBezTo>
                  <a:pt x="20258" y="21600"/>
                  <a:pt x="20014" y="21600"/>
                  <a:pt x="19769" y="21600"/>
                </a:cubicBezTo>
                <a:cubicBezTo>
                  <a:pt x="1831" y="21600"/>
                  <a:pt x="1831" y="21600"/>
                  <a:pt x="1831" y="21600"/>
                </a:cubicBezTo>
                <a:cubicBezTo>
                  <a:pt x="1525" y="21600"/>
                  <a:pt x="1281" y="21600"/>
                  <a:pt x="1037" y="21528"/>
                </a:cubicBezTo>
                <a:cubicBezTo>
                  <a:pt x="793" y="21492"/>
                  <a:pt x="610" y="21420"/>
                  <a:pt x="427" y="21312"/>
                </a:cubicBezTo>
                <a:cubicBezTo>
                  <a:pt x="305" y="21203"/>
                  <a:pt x="183" y="21095"/>
                  <a:pt x="122" y="20951"/>
                </a:cubicBezTo>
                <a:cubicBezTo>
                  <a:pt x="0" y="20843"/>
                  <a:pt x="0" y="20698"/>
                  <a:pt x="0" y="20518"/>
                </a:cubicBezTo>
                <a:cubicBezTo>
                  <a:pt x="0" y="1082"/>
                  <a:pt x="0" y="1082"/>
                  <a:pt x="0" y="1082"/>
                </a:cubicBezTo>
                <a:cubicBezTo>
                  <a:pt x="0" y="938"/>
                  <a:pt x="0" y="793"/>
                  <a:pt x="122" y="685"/>
                </a:cubicBezTo>
                <a:cubicBezTo>
                  <a:pt x="183" y="541"/>
                  <a:pt x="305" y="433"/>
                  <a:pt x="427" y="288"/>
                </a:cubicBezTo>
                <a:cubicBezTo>
                  <a:pt x="610" y="216"/>
                  <a:pt x="793" y="144"/>
                  <a:pt x="1037" y="72"/>
                </a:cubicBezTo>
                <a:cubicBezTo>
                  <a:pt x="1281" y="36"/>
                  <a:pt x="1525" y="0"/>
                  <a:pt x="1831" y="0"/>
                </a:cubicBezTo>
                <a:lnTo>
                  <a:pt x="19769" y="0"/>
                </a:lnTo>
                <a:close/>
                <a:moveTo>
                  <a:pt x="20258" y="2416"/>
                </a:moveTo>
                <a:cubicBezTo>
                  <a:pt x="20258" y="1082"/>
                  <a:pt x="20258" y="1082"/>
                  <a:pt x="20258" y="1082"/>
                </a:cubicBezTo>
                <a:cubicBezTo>
                  <a:pt x="20258" y="1010"/>
                  <a:pt x="20197" y="938"/>
                  <a:pt x="20136" y="865"/>
                </a:cubicBezTo>
                <a:cubicBezTo>
                  <a:pt x="20014" y="829"/>
                  <a:pt x="19892" y="793"/>
                  <a:pt x="19769" y="793"/>
                </a:cubicBezTo>
                <a:cubicBezTo>
                  <a:pt x="1831" y="793"/>
                  <a:pt x="1831" y="793"/>
                  <a:pt x="1831" y="793"/>
                </a:cubicBezTo>
                <a:cubicBezTo>
                  <a:pt x="1647" y="793"/>
                  <a:pt x="1525" y="829"/>
                  <a:pt x="1464" y="865"/>
                </a:cubicBezTo>
                <a:cubicBezTo>
                  <a:pt x="1342" y="938"/>
                  <a:pt x="1342" y="1010"/>
                  <a:pt x="1342" y="1082"/>
                </a:cubicBezTo>
                <a:cubicBezTo>
                  <a:pt x="1342" y="2416"/>
                  <a:pt x="1342" y="2416"/>
                  <a:pt x="1342" y="2416"/>
                </a:cubicBezTo>
                <a:lnTo>
                  <a:pt x="20258" y="2416"/>
                </a:lnTo>
                <a:close/>
                <a:moveTo>
                  <a:pt x="20258" y="16011"/>
                </a:moveTo>
                <a:cubicBezTo>
                  <a:pt x="20258" y="3209"/>
                  <a:pt x="20258" y="3209"/>
                  <a:pt x="20258" y="3209"/>
                </a:cubicBezTo>
                <a:cubicBezTo>
                  <a:pt x="1342" y="3209"/>
                  <a:pt x="1342" y="3209"/>
                  <a:pt x="1342" y="3209"/>
                </a:cubicBezTo>
                <a:cubicBezTo>
                  <a:pt x="1342" y="16011"/>
                  <a:pt x="1342" y="16011"/>
                  <a:pt x="1342" y="16011"/>
                </a:cubicBezTo>
                <a:lnTo>
                  <a:pt x="20258" y="16011"/>
                </a:lnTo>
                <a:close/>
                <a:moveTo>
                  <a:pt x="20258" y="20518"/>
                </a:moveTo>
                <a:cubicBezTo>
                  <a:pt x="20258" y="16804"/>
                  <a:pt x="20258" y="16804"/>
                  <a:pt x="20258" y="16804"/>
                </a:cubicBezTo>
                <a:cubicBezTo>
                  <a:pt x="1342" y="16804"/>
                  <a:pt x="1342" y="16804"/>
                  <a:pt x="1342" y="16804"/>
                </a:cubicBezTo>
                <a:cubicBezTo>
                  <a:pt x="1342" y="20518"/>
                  <a:pt x="1342" y="20518"/>
                  <a:pt x="1342" y="20518"/>
                </a:cubicBezTo>
                <a:cubicBezTo>
                  <a:pt x="1342" y="20626"/>
                  <a:pt x="1342" y="20698"/>
                  <a:pt x="1464" y="20735"/>
                </a:cubicBezTo>
                <a:cubicBezTo>
                  <a:pt x="1525" y="20771"/>
                  <a:pt x="1647" y="20807"/>
                  <a:pt x="1831" y="20807"/>
                </a:cubicBezTo>
                <a:cubicBezTo>
                  <a:pt x="19769" y="20807"/>
                  <a:pt x="19769" y="20807"/>
                  <a:pt x="19769" y="20807"/>
                </a:cubicBezTo>
                <a:cubicBezTo>
                  <a:pt x="19892" y="20807"/>
                  <a:pt x="20014" y="20771"/>
                  <a:pt x="20136" y="20735"/>
                </a:cubicBezTo>
                <a:cubicBezTo>
                  <a:pt x="20197" y="20698"/>
                  <a:pt x="20258" y="20626"/>
                  <a:pt x="20258" y="20518"/>
                </a:cubicBezTo>
                <a:close/>
                <a:moveTo>
                  <a:pt x="8725" y="18427"/>
                </a:moveTo>
                <a:cubicBezTo>
                  <a:pt x="8725" y="19220"/>
                  <a:pt x="8725" y="19220"/>
                  <a:pt x="8725" y="19220"/>
                </a:cubicBezTo>
                <a:cubicBezTo>
                  <a:pt x="12875" y="19220"/>
                  <a:pt x="12875" y="19220"/>
                  <a:pt x="12875" y="19220"/>
                </a:cubicBezTo>
                <a:cubicBezTo>
                  <a:pt x="12875" y="18427"/>
                  <a:pt x="12875" y="18427"/>
                  <a:pt x="12875" y="18427"/>
                </a:cubicBezTo>
                <a:lnTo>
                  <a:pt x="8725" y="1842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3" name="Shape 3904">
            <a:extLst>
              <a:ext uri="{FF2B5EF4-FFF2-40B4-BE49-F238E27FC236}">
                <a16:creationId xmlns:a16="http://schemas.microsoft.com/office/drawing/2014/main" id="{37E8CBED-E817-41B6-819A-A92D08E24713}"/>
              </a:ext>
            </a:extLst>
          </p:cNvPr>
          <p:cNvSpPr/>
          <p:nvPr/>
        </p:nvSpPr>
        <p:spPr>
          <a:xfrm>
            <a:off x="19781946" y="1360225"/>
            <a:ext cx="837354" cy="851603"/>
          </a:xfrm>
          <a:custGeom>
            <a:avLst/>
            <a:gdLst/>
            <a:ahLst/>
            <a:cxnLst>
              <a:cxn ang="0">
                <a:pos x="wd2" y="hd2"/>
              </a:cxn>
              <a:cxn ang="5400000">
                <a:pos x="wd2" y="hd2"/>
              </a:cxn>
              <a:cxn ang="10800000">
                <a:pos x="wd2" y="hd2"/>
              </a:cxn>
              <a:cxn ang="16200000">
                <a:pos x="wd2" y="hd2"/>
              </a:cxn>
            </a:cxnLst>
            <a:rect l="0" t="0" r="r" b="b"/>
            <a:pathLst>
              <a:path w="21600" h="21600" extrusionOk="0">
                <a:moveTo>
                  <a:pt x="21600" y="3491"/>
                </a:moveTo>
                <a:cubicBezTo>
                  <a:pt x="6919" y="17971"/>
                  <a:pt x="6919" y="17971"/>
                  <a:pt x="6919" y="17971"/>
                </a:cubicBezTo>
                <a:cubicBezTo>
                  <a:pt x="5900" y="17004"/>
                  <a:pt x="5900" y="17004"/>
                  <a:pt x="5900" y="17004"/>
                </a:cubicBezTo>
                <a:cubicBezTo>
                  <a:pt x="6076" y="17245"/>
                  <a:pt x="6146" y="17522"/>
                  <a:pt x="6181" y="17798"/>
                </a:cubicBezTo>
                <a:cubicBezTo>
                  <a:pt x="6217" y="18040"/>
                  <a:pt x="6217" y="18317"/>
                  <a:pt x="6181" y="18593"/>
                </a:cubicBezTo>
                <a:cubicBezTo>
                  <a:pt x="6111" y="18870"/>
                  <a:pt x="6041" y="19112"/>
                  <a:pt x="5900" y="19388"/>
                </a:cubicBezTo>
                <a:cubicBezTo>
                  <a:pt x="5795" y="19630"/>
                  <a:pt x="5620" y="19872"/>
                  <a:pt x="5409" y="20079"/>
                </a:cubicBezTo>
                <a:cubicBezTo>
                  <a:pt x="5058" y="20425"/>
                  <a:pt x="4601" y="20736"/>
                  <a:pt x="4144" y="20943"/>
                </a:cubicBezTo>
                <a:cubicBezTo>
                  <a:pt x="3653" y="21151"/>
                  <a:pt x="3161" y="21289"/>
                  <a:pt x="2669" y="21393"/>
                </a:cubicBezTo>
                <a:cubicBezTo>
                  <a:pt x="2178" y="21462"/>
                  <a:pt x="1721" y="21531"/>
                  <a:pt x="1300" y="21565"/>
                </a:cubicBezTo>
                <a:cubicBezTo>
                  <a:pt x="878" y="21600"/>
                  <a:pt x="562" y="21600"/>
                  <a:pt x="316" y="21600"/>
                </a:cubicBezTo>
                <a:cubicBezTo>
                  <a:pt x="211" y="21600"/>
                  <a:pt x="105" y="21600"/>
                  <a:pt x="0" y="21600"/>
                </a:cubicBezTo>
                <a:cubicBezTo>
                  <a:pt x="211" y="19215"/>
                  <a:pt x="632" y="17591"/>
                  <a:pt x="1194" y="16762"/>
                </a:cubicBezTo>
                <a:cubicBezTo>
                  <a:pt x="1194" y="16727"/>
                  <a:pt x="1194" y="16692"/>
                  <a:pt x="1194" y="16692"/>
                </a:cubicBezTo>
                <a:cubicBezTo>
                  <a:pt x="1194" y="16658"/>
                  <a:pt x="1229" y="16658"/>
                  <a:pt x="1264" y="16658"/>
                </a:cubicBezTo>
                <a:cubicBezTo>
                  <a:pt x="1264" y="16623"/>
                  <a:pt x="1264" y="16623"/>
                  <a:pt x="1264" y="16589"/>
                </a:cubicBezTo>
                <a:cubicBezTo>
                  <a:pt x="1300" y="16589"/>
                  <a:pt x="1300" y="16554"/>
                  <a:pt x="1335" y="16520"/>
                </a:cubicBezTo>
                <a:cubicBezTo>
                  <a:pt x="1370" y="16485"/>
                  <a:pt x="1370" y="16485"/>
                  <a:pt x="1370" y="16485"/>
                </a:cubicBezTo>
                <a:cubicBezTo>
                  <a:pt x="1405" y="16451"/>
                  <a:pt x="1440" y="16416"/>
                  <a:pt x="1475" y="16381"/>
                </a:cubicBezTo>
                <a:cubicBezTo>
                  <a:pt x="1510" y="16347"/>
                  <a:pt x="1545" y="16347"/>
                  <a:pt x="1580" y="16312"/>
                </a:cubicBezTo>
                <a:cubicBezTo>
                  <a:pt x="1686" y="16140"/>
                  <a:pt x="1826" y="16036"/>
                  <a:pt x="1967" y="15932"/>
                </a:cubicBezTo>
                <a:cubicBezTo>
                  <a:pt x="2142" y="15863"/>
                  <a:pt x="2283" y="15759"/>
                  <a:pt x="2423" y="15725"/>
                </a:cubicBezTo>
                <a:cubicBezTo>
                  <a:pt x="2634" y="15621"/>
                  <a:pt x="2810" y="15552"/>
                  <a:pt x="2950" y="15552"/>
                </a:cubicBezTo>
                <a:cubicBezTo>
                  <a:pt x="3126" y="15517"/>
                  <a:pt x="3301" y="15483"/>
                  <a:pt x="3477" y="15483"/>
                </a:cubicBezTo>
                <a:cubicBezTo>
                  <a:pt x="3688" y="15483"/>
                  <a:pt x="3899" y="15517"/>
                  <a:pt x="4109" y="15552"/>
                </a:cubicBezTo>
                <a:cubicBezTo>
                  <a:pt x="4320" y="15587"/>
                  <a:pt x="4496" y="15656"/>
                  <a:pt x="4671" y="15759"/>
                </a:cubicBezTo>
                <a:cubicBezTo>
                  <a:pt x="3793" y="14895"/>
                  <a:pt x="3793" y="14895"/>
                  <a:pt x="3793" y="14895"/>
                </a:cubicBezTo>
                <a:cubicBezTo>
                  <a:pt x="17210" y="1728"/>
                  <a:pt x="17210" y="1728"/>
                  <a:pt x="17210" y="1728"/>
                </a:cubicBezTo>
                <a:cubicBezTo>
                  <a:pt x="16402" y="899"/>
                  <a:pt x="16402" y="899"/>
                  <a:pt x="16402" y="899"/>
                </a:cubicBezTo>
                <a:cubicBezTo>
                  <a:pt x="10361" y="6843"/>
                  <a:pt x="10361" y="6843"/>
                  <a:pt x="10361" y="6843"/>
                </a:cubicBezTo>
                <a:cubicBezTo>
                  <a:pt x="10326" y="6912"/>
                  <a:pt x="10291" y="6947"/>
                  <a:pt x="10220" y="6947"/>
                </a:cubicBezTo>
                <a:cubicBezTo>
                  <a:pt x="10185" y="6981"/>
                  <a:pt x="10150" y="6981"/>
                  <a:pt x="10080" y="6981"/>
                </a:cubicBezTo>
                <a:cubicBezTo>
                  <a:pt x="10045" y="6981"/>
                  <a:pt x="10010" y="6981"/>
                  <a:pt x="9940" y="6947"/>
                </a:cubicBezTo>
                <a:cubicBezTo>
                  <a:pt x="9869" y="6947"/>
                  <a:pt x="9834" y="6912"/>
                  <a:pt x="9799" y="6843"/>
                </a:cubicBezTo>
                <a:cubicBezTo>
                  <a:pt x="9729" y="6774"/>
                  <a:pt x="9694" y="6705"/>
                  <a:pt x="9694" y="6601"/>
                </a:cubicBezTo>
                <a:cubicBezTo>
                  <a:pt x="9694" y="6497"/>
                  <a:pt x="9729" y="6394"/>
                  <a:pt x="9799" y="6324"/>
                </a:cubicBezTo>
                <a:cubicBezTo>
                  <a:pt x="16121" y="104"/>
                  <a:pt x="16121" y="104"/>
                  <a:pt x="16121" y="104"/>
                </a:cubicBezTo>
                <a:cubicBezTo>
                  <a:pt x="16191" y="35"/>
                  <a:pt x="16297" y="0"/>
                  <a:pt x="16402" y="0"/>
                </a:cubicBezTo>
                <a:cubicBezTo>
                  <a:pt x="16507" y="0"/>
                  <a:pt x="16613" y="35"/>
                  <a:pt x="16648" y="104"/>
                </a:cubicBezTo>
                <a:cubicBezTo>
                  <a:pt x="17772" y="1140"/>
                  <a:pt x="17772" y="1140"/>
                  <a:pt x="17772" y="1140"/>
                </a:cubicBezTo>
                <a:cubicBezTo>
                  <a:pt x="18474" y="415"/>
                  <a:pt x="18474" y="415"/>
                  <a:pt x="18474" y="415"/>
                </a:cubicBezTo>
                <a:lnTo>
                  <a:pt x="21600" y="3491"/>
                </a:lnTo>
                <a:close/>
                <a:moveTo>
                  <a:pt x="4847" y="19526"/>
                </a:moveTo>
                <a:cubicBezTo>
                  <a:pt x="5058" y="19354"/>
                  <a:pt x="5198" y="19146"/>
                  <a:pt x="5303" y="18904"/>
                </a:cubicBezTo>
                <a:cubicBezTo>
                  <a:pt x="5409" y="18662"/>
                  <a:pt x="5444" y="18420"/>
                  <a:pt x="5444" y="18179"/>
                </a:cubicBezTo>
                <a:cubicBezTo>
                  <a:pt x="5444" y="17937"/>
                  <a:pt x="5409" y="17695"/>
                  <a:pt x="5303" y="17453"/>
                </a:cubicBezTo>
                <a:cubicBezTo>
                  <a:pt x="5198" y="17245"/>
                  <a:pt x="5058" y="17004"/>
                  <a:pt x="4847" y="16831"/>
                </a:cubicBezTo>
                <a:cubicBezTo>
                  <a:pt x="4777" y="16762"/>
                  <a:pt x="4671" y="16658"/>
                  <a:pt x="4566" y="16589"/>
                </a:cubicBezTo>
                <a:cubicBezTo>
                  <a:pt x="4460" y="16520"/>
                  <a:pt x="4355" y="16451"/>
                  <a:pt x="4215" y="16381"/>
                </a:cubicBezTo>
                <a:cubicBezTo>
                  <a:pt x="4109" y="16347"/>
                  <a:pt x="3969" y="16347"/>
                  <a:pt x="3863" y="16312"/>
                </a:cubicBezTo>
                <a:cubicBezTo>
                  <a:pt x="3723" y="16278"/>
                  <a:pt x="3618" y="16243"/>
                  <a:pt x="3477" y="16243"/>
                </a:cubicBezTo>
                <a:cubicBezTo>
                  <a:pt x="3372" y="16243"/>
                  <a:pt x="3231" y="16278"/>
                  <a:pt x="3091" y="16312"/>
                </a:cubicBezTo>
                <a:cubicBezTo>
                  <a:pt x="2950" y="16347"/>
                  <a:pt x="2845" y="16347"/>
                  <a:pt x="2704" y="16381"/>
                </a:cubicBezTo>
                <a:cubicBezTo>
                  <a:pt x="2634" y="16451"/>
                  <a:pt x="2529" y="16520"/>
                  <a:pt x="2423" y="16589"/>
                </a:cubicBezTo>
                <a:cubicBezTo>
                  <a:pt x="2318" y="16658"/>
                  <a:pt x="2213" y="16762"/>
                  <a:pt x="2107" y="16831"/>
                </a:cubicBezTo>
                <a:cubicBezTo>
                  <a:pt x="2072" y="16831"/>
                  <a:pt x="2072" y="16865"/>
                  <a:pt x="2037" y="16900"/>
                </a:cubicBezTo>
                <a:cubicBezTo>
                  <a:pt x="2037" y="16900"/>
                  <a:pt x="2002" y="16934"/>
                  <a:pt x="1967" y="16934"/>
                </a:cubicBezTo>
                <a:cubicBezTo>
                  <a:pt x="1967" y="16969"/>
                  <a:pt x="1967" y="16969"/>
                  <a:pt x="1967" y="16969"/>
                </a:cubicBezTo>
                <a:cubicBezTo>
                  <a:pt x="1932" y="16969"/>
                  <a:pt x="1932" y="17004"/>
                  <a:pt x="1932" y="17004"/>
                </a:cubicBezTo>
                <a:cubicBezTo>
                  <a:pt x="1897" y="17038"/>
                  <a:pt x="1897" y="17073"/>
                  <a:pt x="1897" y="17107"/>
                </a:cubicBezTo>
                <a:cubicBezTo>
                  <a:pt x="1826" y="17107"/>
                  <a:pt x="1826" y="17107"/>
                  <a:pt x="1826" y="17107"/>
                </a:cubicBezTo>
                <a:cubicBezTo>
                  <a:pt x="1826" y="17142"/>
                  <a:pt x="1826" y="17142"/>
                  <a:pt x="1826" y="17142"/>
                </a:cubicBezTo>
                <a:cubicBezTo>
                  <a:pt x="1721" y="17349"/>
                  <a:pt x="1616" y="17556"/>
                  <a:pt x="1510" y="17798"/>
                </a:cubicBezTo>
                <a:cubicBezTo>
                  <a:pt x="1405" y="18075"/>
                  <a:pt x="1300" y="18317"/>
                  <a:pt x="1194" y="18593"/>
                </a:cubicBezTo>
                <a:cubicBezTo>
                  <a:pt x="1124" y="18835"/>
                  <a:pt x="1089" y="19112"/>
                  <a:pt x="1054" y="19388"/>
                </a:cubicBezTo>
                <a:cubicBezTo>
                  <a:pt x="983" y="19665"/>
                  <a:pt x="948" y="19941"/>
                  <a:pt x="878" y="20183"/>
                </a:cubicBezTo>
                <a:cubicBezTo>
                  <a:pt x="2634" y="18490"/>
                  <a:pt x="2634" y="18490"/>
                  <a:pt x="2634" y="18490"/>
                </a:cubicBezTo>
                <a:cubicBezTo>
                  <a:pt x="3161" y="19043"/>
                  <a:pt x="3161" y="19043"/>
                  <a:pt x="3161" y="19043"/>
                </a:cubicBezTo>
                <a:cubicBezTo>
                  <a:pt x="1370" y="20805"/>
                  <a:pt x="1370" y="20805"/>
                  <a:pt x="1370" y="20805"/>
                </a:cubicBezTo>
                <a:cubicBezTo>
                  <a:pt x="1651" y="20771"/>
                  <a:pt x="1932" y="20736"/>
                  <a:pt x="2248" y="20701"/>
                </a:cubicBezTo>
                <a:cubicBezTo>
                  <a:pt x="2564" y="20632"/>
                  <a:pt x="2880" y="20563"/>
                  <a:pt x="3231" y="20425"/>
                </a:cubicBezTo>
                <a:cubicBezTo>
                  <a:pt x="3512" y="20356"/>
                  <a:pt x="3828" y="20218"/>
                  <a:pt x="4109" y="20079"/>
                </a:cubicBezTo>
                <a:cubicBezTo>
                  <a:pt x="4390" y="19941"/>
                  <a:pt x="4636" y="19734"/>
                  <a:pt x="4847" y="19526"/>
                </a:cubicBezTo>
                <a:close/>
                <a:moveTo>
                  <a:pt x="13311" y="6566"/>
                </a:moveTo>
                <a:cubicBezTo>
                  <a:pt x="4917" y="14895"/>
                  <a:pt x="4917" y="14895"/>
                  <a:pt x="4917" y="14895"/>
                </a:cubicBezTo>
                <a:cubicBezTo>
                  <a:pt x="6919" y="16900"/>
                  <a:pt x="6919" y="16900"/>
                  <a:pt x="6919" y="16900"/>
                </a:cubicBezTo>
                <a:cubicBezTo>
                  <a:pt x="15348" y="8571"/>
                  <a:pt x="15348" y="8571"/>
                  <a:pt x="15348" y="8571"/>
                </a:cubicBezTo>
                <a:lnTo>
                  <a:pt x="13311" y="6566"/>
                </a:lnTo>
                <a:close/>
                <a:moveTo>
                  <a:pt x="20511" y="3491"/>
                </a:moveTo>
                <a:cubicBezTo>
                  <a:pt x="18474" y="1486"/>
                  <a:pt x="18474" y="1486"/>
                  <a:pt x="18474" y="1486"/>
                </a:cubicBezTo>
                <a:cubicBezTo>
                  <a:pt x="13873" y="6048"/>
                  <a:pt x="13873" y="6048"/>
                  <a:pt x="13873" y="6048"/>
                </a:cubicBezTo>
                <a:cubicBezTo>
                  <a:pt x="15875" y="8018"/>
                  <a:pt x="15875" y="8018"/>
                  <a:pt x="15875" y="8018"/>
                </a:cubicBezTo>
                <a:lnTo>
                  <a:pt x="20511" y="349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4" name="Shape 3905">
            <a:extLst>
              <a:ext uri="{FF2B5EF4-FFF2-40B4-BE49-F238E27FC236}">
                <a16:creationId xmlns:a16="http://schemas.microsoft.com/office/drawing/2014/main" id="{6DA64C6A-16C0-4DFE-9291-070B2B0FFE0A}"/>
              </a:ext>
            </a:extLst>
          </p:cNvPr>
          <p:cNvSpPr/>
          <p:nvPr/>
        </p:nvSpPr>
        <p:spPr>
          <a:xfrm>
            <a:off x="21756866" y="1333500"/>
            <a:ext cx="605745" cy="905053"/>
          </a:xfrm>
          <a:custGeom>
            <a:avLst/>
            <a:gdLst/>
            <a:ahLst/>
            <a:cxnLst>
              <a:cxn ang="0">
                <a:pos x="wd2" y="hd2"/>
              </a:cxn>
              <a:cxn ang="5400000">
                <a:pos x="wd2" y="hd2"/>
              </a:cxn>
              <a:cxn ang="10800000">
                <a:pos x="wd2" y="hd2"/>
              </a:cxn>
              <a:cxn ang="16200000">
                <a:pos x="wd2" y="hd2"/>
              </a:cxn>
            </a:cxnLst>
            <a:rect l="0" t="0" r="r" b="b"/>
            <a:pathLst>
              <a:path w="21600" h="21600" extrusionOk="0">
                <a:moveTo>
                  <a:pt x="10824" y="0"/>
                </a:moveTo>
                <a:cubicBezTo>
                  <a:pt x="12280" y="0"/>
                  <a:pt x="13688" y="162"/>
                  <a:pt x="14999" y="551"/>
                </a:cubicBezTo>
                <a:cubicBezTo>
                  <a:pt x="16309" y="941"/>
                  <a:pt x="17426" y="1459"/>
                  <a:pt x="18445" y="2108"/>
                </a:cubicBezTo>
                <a:cubicBezTo>
                  <a:pt x="19416" y="2757"/>
                  <a:pt x="20192" y="3503"/>
                  <a:pt x="20775" y="4378"/>
                </a:cubicBezTo>
                <a:cubicBezTo>
                  <a:pt x="21309" y="5254"/>
                  <a:pt x="21600" y="6195"/>
                  <a:pt x="21600" y="7200"/>
                </a:cubicBezTo>
                <a:cubicBezTo>
                  <a:pt x="21600" y="7524"/>
                  <a:pt x="21600" y="7849"/>
                  <a:pt x="21503" y="8173"/>
                </a:cubicBezTo>
                <a:cubicBezTo>
                  <a:pt x="21454" y="8465"/>
                  <a:pt x="21357" y="8789"/>
                  <a:pt x="21260" y="9114"/>
                </a:cubicBezTo>
                <a:cubicBezTo>
                  <a:pt x="21115" y="9373"/>
                  <a:pt x="20969" y="9665"/>
                  <a:pt x="20775" y="9957"/>
                </a:cubicBezTo>
                <a:cubicBezTo>
                  <a:pt x="20581" y="10281"/>
                  <a:pt x="20387" y="10541"/>
                  <a:pt x="20144" y="10800"/>
                </a:cubicBezTo>
                <a:cubicBezTo>
                  <a:pt x="10824" y="21600"/>
                  <a:pt x="10824" y="21600"/>
                  <a:pt x="10824" y="21600"/>
                </a:cubicBezTo>
                <a:cubicBezTo>
                  <a:pt x="1456" y="10800"/>
                  <a:pt x="1456" y="10800"/>
                  <a:pt x="1456" y="10800"/>
                </a:cubicBezTo>
                <a:cubicBezTo>
                  <a:pt x="1262" y="10541"/>
                  <a:pt x="1019" y="10281"/>
                  <a:pt x="874" y="9957"/>
                </a:cubicBezTo>
                <a:cubicBezTo>
                  <a:pt x="680" y="9665"/>
                  <a:pt x="485" y="9373"/>
                  <a:pt x="388" y="9114"/>
                </a:cubicBezTo>
                <a:cubicBezTo>
                  <a:pt x="243" y="8789"/>
                  <a:pt x="146" y="8465"/>
                  <a:pt x="97" y="8173"/>
                </a:cubicBezTo>
                <a:cubicBezTo>
                  <a:pt x="49" y="7849"/>
                  <a:pt x="0" y="7524"/>
                  <a:pt x="0" y="7200"/>
                </a:cubicBezTo>
                <a:cubicBezTo>
                  <a:pt x="0" y="6195"/>
                  <a:pt x="291" y="5254"/>
                  <a:pt x="874" y="4378"/>
                </a:cubicBezTo>
                <a:cubicBezTo>
                  <a:pt x="1408" y="3503"/>
                  <a:pt x="2184" y="2757"/>
                  <a:pt x="3155" y="2108"/>
                </a:cubicBezTo>
                <a:cubicBezTo>
                  <a:pt x="4174" y="1459"/>
                  <a:pt x="5339" y="941"/>
                  <a:pt x="6650" y="551"/>
                </a:cubicBezTo>
                <a:cubicBezTo>
                  <a:pt x="7960" y="162"/>
                  <a:pt x="9320" y="0"/>
                  <a:pt x="10824" y="0"/>
                </a:cubicBezTo>
                <a:close/>
                <a:moveTo>
                  <a:pt x="10824" y="714"/>
                </a:moveTo>
                <a:cubicBezTo>
                  <a:pt x="9465" y="714"/>
                  <a:pt x="8203" y="876"/>
                  <a:pt x="7038" y="1200"/>
                </a:cubicBezTo>
                <a:cubicBezTo>
                  <a:pt x="5825" y="1557"/>
                  <a:pt x="4805" y="2011"/>
                  <a:pt x="3932" y="2595"/>
                </a:cubicBezTo>
                <a:cubicBezTo>
                  <a:pt x="3058" y="3211"/>
                  <a:pt x="2378" y="3892"/>
                  <a:pt x="1844" y="4670"/>
                </a:cubicBezTo>
                <a:cubicBezTo>
                  <a:pt x="1359" y="5449"/>
                  <a:pt x="1068" y="6292"/>
                  <a:pt x="1068" y="7200"/>
                </a:cubicBezTo>
                <a:cubicBezTo>
                  <a:pt x="1068" y="7492"/>
                  <a:pt x="1116" y="7784"/>
                  <a:pt x="1165" y="8043"/>
                </a:cubicBezTo>
                <a:cubicBezTo>
                  <a:pt x="1213" y="8335"/>
                  <a:pt x="1311" y="8595"/>
                  <a:pt x="1456" y="8854"/>
                </a:cubicBezTo>
                <a:cubicBezTo>
                  <a:pt x="1553" y="9146"/>
                  <a:pt x="1650" y="9405"/>
                  <a:pt x="1844" y="9665"/>
                </a:cubicBezTo>
                <a:cubicBezTo>
                  <a:pt x="1990" y="9957"/>
                  <a:pt x="2184" y="10184"/>
                  <a:pt x="2378" y="10411"/>
                </a:cubicBezTo>
                <a:cubicBezTo>
                  <a:pt x="10824" y="20173"/>
                  <a:pt x="10824" y="20173"/>
                  <a:pt x="10824" y="20173"/>
                </a:cubicBezTo>
                <a:cubicBezTo>
                  <a:pt x="19222" y="10411"/>
                  <a:pt x="19222" y="10411"/>
                  <a:pt x="19222" y="10411"/>
                </a:cubicBezTo>
                <a:cubicBezTo>
                  <a:pt x="19416" y="10184"/>
                  <a:pt x="19610" y="9957"/>
                  <a:pt x="19804" y="9665"/>
                </a:cubicBezTo>
                <a:cubicBezTo>
                  <a:pt x="19950" y="9405"/>
                  <a:pt x="20095" y="9146"/>
                  <a:pt x="20144" y="8854"/>
                </a:cubicBezTo>
                <a:cubicBezTo>
                  <a:pt x="20289" y="8595"/>
                  <a:pt x="20387" y="8335"/>
                  <a:pt x="20435" y="8043"/>
                </a:cubicBezTo>
                <a:cubicBezTo>
                  <a:pt x="20532" y="7784"/>
                  <a:pt x="20532" y="7492"/>
                  <a:pt x="20532" y="7200"/>
                </a:cubicBezTo>
                <a:cubicBezTo>
                  <a:pt x="20532" y="6292"/>
                  <a:pt x="20289" y="5449"/>
                  <a:pt x="19756" y="4670"/>
                </a:cubicBezTo>
                <a:cubicBezTo>
                  <a:pt x="19222" y="3892"/>
                  <a:pt x="18542" y="3211"/>
                  <a:pt x="17717" y="2595"/>
                </a:cubicBezTo>
                <a:cubicBezTo>
                  <a:pt x="16795" y="2011"/>
                  <a:pt x="15775" y="1557"/>
                  <a:pt x="14610" y="1200"/>
                </a:cubicBezTo>
                <a:cubicBezTo>
                  <a:pt x="13397" y="876"/>
                  <a:pt x="12135" y="714"/>
                  <a:pt x="10824" y="714"/>
                </a:cubicBezTo>
                <a:close/>
                <a:moveTo>
                  <a:pt x="10824" y="9697"/>
                </a:moveTo>
                <a:cubicBezTo>
                  <a:pt x="10290" y="9697"/>
                  <a:pt x="9805" y="9632"/>
                  <a:pt x="9368" y="9503"/>
                </a:cubicBezTo>
                <a:cubicBezTo>
                  <a:pt x="8883" y="9373"/>
                  <a:pt x="8494" y="9211"/>
                  <a:pt x="8155" y="8984"/>
                </a:cubicBezTo>
                <a:cubicBezTo>
                  <a:pt x="7815" y="8757"/>
                  <a:pt x="7524" y="8497"/>
                  <a:pt x="7329" y="8173"/>
                </a:cubicBezTo>
                <a:cubicBezTo>
                  <a:pt x="7135" y="7881"/>
                  <a:pt x="7038" y="7557"/>
                  <a:pt x="7038" y="7200"/>
                </a:cubicBezTo>
                <a:cubicBezTo>
                  <a:pt x="7038" y="6843"/>
                  <a:pt x="7135" y="6519"/>
                  <a:pt x="7329" y="6227"/>
                </a:cubicBezTo>
                <a:cubicBezTo>
                  <a:pt x="7524" y="5903"/>
                  <a:pt x="7815" y="5643"/>
                  <a:pt x="8155" y="5449"/>
                </a:cubicBezTo>
                <a:cubicBezTo>
                  <a:pt x="8494" y="5189"/>
                  <a:pt x="8883" y="4995"/>
                  <a:pt x="9368" y="4865"/>
                </a:cubicBezTo>
                <a:cubicBezTo>
                  <a:pt x="9805" y="4735"/>
                  <a:pt x="10290" y="4670"/>
                  <a:pt x="10824" y="4670"/>
                </a:cubicBezTo>
                <a:cubicBezTo>
                  <a:pt x="11310" y="4670"/>
                  <a:pt x="11795" y="4735"/>
                  <a:pt x="12280" y="4865"/>
                </a:cubicBezTo>
                <a:cubicBezTo>
                  <a:pt x="12717" y="4995"/>
                  <a:pt x="13106" y="5189"/>
                  <a:pt x="13445" y="5449"/>
                </a:cubicBezTo>
                <a:cubicBezTo>
                  <a:pt x="13785" y="5643"/>
                  <a:pt x="14076" y="5903"/>
                  <a:pt x="14271" y="6227"/>
                </a:cubicBezTo>
                <a:cubicBezTo>
                  <a:pt x="14513" y="6519"/>
                  <a:pt x="14610" y="6843"/>
                  <a:pt x="14610" y="7200"/>
                </a:cubicBezTo>
                <a:cubicBezTo>
                  <a:pt x="14610" y="7557"/>
                  <a:pt x="14513" y="7881"/>
                  <a:pt x="14271" y="8173"/>
                </a:cubicBezTo>
                <a:cubicBezTo>
                  <a:pt x="14076" y="8497"/>
                  <a:pt x="13785" y="8757"/>
                  <a:pt x="13445" y="8984"/>
                </a:cubicBezTo>
                <a:cubicBezTo>
                  <a:pt x="13106" y="9211"/>
                  <a:pt x="12717" y="9373"/>
                  <a:pt x="12280" y="9503"/>
                </a:cubicBezTo>
                <a:cubicBezTo>
                  <a:pt x="11795" y="9632"/>
                  <a:pt x="11310" y="9697"/>
                  <a:pt x="10824" y="9697"/>
                </a:cubicBezTo>
                <a:close/>
                <a:moveTo>
                  <a:pt x="10824" y="8984"/>
                </a:moveTo>
                <a:cubicBezTo>
                  <a:pt x="11164" y="8984"/>
                  <a:pt x="11552" y="8951"/>
                  <a:pt x="11844" y="8854"/>
                </a:cubicBezTo>
                <a:cubicBezTo>
                  <a:pt x="12183" y="8757"/>
                  <a:pt x="12475" y="8627"/>
                  <a:pt x="12717" y="8465"/>
                </a:cubicBezTo>
                <a:cubicBezTo>
                  <a:pt x="12960" y="8303"/>
                  <a:pt x="13154" y="8108"/>
                  <a:pt x="13300" y="7914"/>
                </a:cubicBezTo>
                <a:cubicBezTo>
                  <a:pt x="13445" y="7686"/>
                  <a:pt x="13542" y="7459"/>
                  <a:pt x="13542" y="7200"/>
                </a:cubicBezTo>
                <a:cubicBezTo>
                  <a:pt x="13542" y="6941"/>
                  <a:pt x="13445" y="6714"/>
                  <a:pt x="13300" y="6486"/>
                </a:cubicBezTo>
                <a:cubicBezTo>
                  <a:pt x="13154" y="6259"/>
                  <a:pt x="12960" y="6065"/>
                  <a:pt x="12717" y="5935"/>
                </a:cubicBezTo>
                <a:cubicBezTo>
                  <a:pt x="12475" y="5773"/>
                  <a:pt x="12183" y="5643"/>
                  <a:pt x="11844" y="5546"/>
                </a:cubicBezTo>
                <a:cubicBezTo>
                  <a:pt x="11552" y="5449"/>
                  <a:pt x="11164" y="5384"/>
                  <a:pt x="10824" y="5384"/>
                </a:cubicBezTo>
                <a:cubicBezTo>
                  <a:pt x="10436" y="5384"/>
                  <a:pt x="10096" y="5449"/>
                  <a:pt x="9756" y="5546"/>
                </a:cubicBezTo>
                <a:cubicBezTo>
                  <a:pt x="9465" y="5643"/>
                  <a:pt x="9174" y="5773"/>
                  <a:pt x="8931" y="5935"/>
                </a:cubicBezTo>
                <a:cubicBezTo>
                  <a:pt x="8640" y="6065"/>
                  <a:pt x="8446" y="6259"/>
                  <a:pt x="8300" y="6486"/>
                </a:cubicBezTo>
                <a:cubicBezTo>
                  <a:pt x="8155" y="6714"/>
                  <a:pt x="8106" y="6941"/>
                  <a:pt x="8106" y="7200"/>
                </a:cubicBezTo>
                <a:cubicBezTo>
                  <a:pt x="8106" y="7459"/>
                  <a:pt x="8155" y="7686"/>
                  <a:pt x="8300" y="7914"/>
                </a:cubicBezTo>
                <a:cubicBezTo>
                  <a:pt x="8446" y="8108"/>
                  <a:pt x="8640" y="8303"/>
                  <a:pt x="8931" y="8465"/>
                </a:cubicBezTo>
                <a:cubicBezTo>
                  <a:pt x="9174" y="8627"/>
                  <a:pt x="9465" y="8757"/>
                  <a:pt x="9756" y="8854"/>
                </a:cubicBezTo>
                <a:cubicBezTo>
                  <a:pt x="10096" y="8951"/>
                  <a:pt x="10436" y="8984"/>
                  <a:pt x="10824" y="898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5" name="Shape 3906">
            <a:extLst>
              <a:ext uri="{FF2B5EF4-FFF2-40B4-BE49-F238E27FC236}">
                <a16:creationId xmlns:a16="http://schemas.microsoft.com/office/drawing/2014/main" id="{D553B98C-832B-4A39-8AEE-B6353FF3C5FF}"/>
              </a:ext>
            </a:extLst>
          </p:cNvPr>
          <p:cNvSpPr/>
          <p:nvPr/>
        </p:nvSpPr>
        <p:spPr>
          <a:xfrm>
            <a:off x="23541153" y="1543731"/>
            <a:ext cx="755397" cy="484594"/>
          </a:xfrm>
          <a:custGeom>
            <a:avLst/>
            <a:gdLst/>
            <a:ahLst/>
            <a:cxnLst>
              <a:cxn ang="0">
                <a:pos x="wd2" y="hd2"/>
              </a:cxn>
              <a:cxn ang="5400000">
                <a:pos x="wd2" y="hd2"/>
              </a:cxn>
              <a:cxn ang="10800000">
                <a:pos x="wd2" y="hd2"/>
              </a:cxn>
              <a:cxn ang="16200000">
                <a:pos x="wd2" y="hd2"/>
              </a:cxn>
            </a:cxnLst>
            <a:rect l="0" t="0" r="r" b="b"/>
            <a:pathLst>
              <a:path w="21600" h="21600" extrusionOk="0">
                <a:moveTo>
                  <a:pt x="20744" y="0"/>
                </a:moveTo>
                <a:cubicBezTo>
                  <a:pt x="21600" y="0"/>
                  <a:pt x="21600" y="0"/>
                  <a:pt x="21600" y="0"/>
                </a:cubicBezTo>
                <a:cubicBezTo>
                  <a:pt x="21600" y="21600"/>
                  <a:pt x="21600" y="21600"/>
                  <a:pt x="21600" y="21600"/>
                </a:cubicBezTo>
                <a:cubicBezTo>
                  <a:pt x="0" y="21600"/>
                  <a:pt x="0" y="21600"/>
                  <a:pt x="0" y="21600"/>
                </a:cubicBezTo>
                <a:cubicBezTo>
                  <a:pt x="0" y="0"/>
                  <a:pt x="0" y="0"/>
                  <a:pt x="0" y="0"/>
                </a:cubicBezTo>
                <a:lnTo>
                  <a:pt x="20744" y="0"/>
                </a:lnTo>
                <a:close/>
                <a:moveTo>
                  <a:pt x="856" y="1831"/>
                </a:moveTo>
                <a:cubicBezTo>
                  <a:pt x="856" y="19464"/>
                  <a:pt x="856" y="19464"/>
                  <a:pt x="856" y="19464"/>
                </a:cubicBezTo>
                <a:cubicBezTo>
                  <a:pt x="6499" y="10617"/>
                  <a:pt x="6499" y="10617"/>
                  <a:pt x="6499" y="10617"/>
                </a:cubicBezTo>
                <a:lnTo>
                  <a:pt x="856" y="1831"/>
                </a:lnTo>
                <a:close/>
                <a:moveTo>
                  <a:pt x="1518" y="20258"/>
                </a:moveTo>
                <a:cubicBezTo>
                  <a:pt x="20082" y="20258"/>
                  <a:pt x="20082" y="20258"/>
                  <a:pt x="20082" y="20258"/>
                </a:cubicBezTo>
                <a:cubicBezTo>
                  <a:pt x="14517" y="11593"/>
                  <a:pt x="14517" y="11593"/>
                  <a:pt x="14517" y="11593"/>
                </a:cubicBezTo>
                <a:cubicBezTo>
                  <a:pt x="12143" y="15315"/>
                  <a:pt x="12143" y="15315"/>
                  <a:pt x="12143" y="15315"/>
                </a:cubicBezTo>
                <a:cubicBezTo>
                  <a:pt x="11948" y="15620"/>
                  <a:pt x="11754" y="15864"/>
                  <a:pt x="11520" y="15986"/>
                </a:cubicBezTo>
                <a:cubicBezTo>
                  <a:pt x="11286" y="16108"/>
                  <a:pt x="11053" y="16169"/>
                  <a:pt x="10819" y="16169"/>
                </a:cubicBezTo>
                <a:cubicBezTo>
                  <a:pt x="10586" y="16169"/>
                  <a:pt x="10352" y="16108"/>
                  <a:pt x="10080" y="15986"/>
                </a:cubicBezTo>
                <a:cubicBezTo>
                  <a:pt x="9846" y="15864"/>
                  <a:pt x="9652" y="15620"/>
                  <a:pt x="9496" y="15315"/>
                </a:cubicBezTo>
                <a:cubicBezTo>
                  <a:pt x="7122" y="11593"/>
                  <a:pt x="7122" y="11593"/>
                  <a:pt x="7122" y="11593"/>
                </a:cubicBezTo>
                <a:lnTo>
                  <a:pt x="1518" y="20258"/>
                </a:lnTo>
                <a:close/>
                <a:moveTo>
                  <a:pt x="19888" y="1342"/>
                </a:moveTo>
                <a:cubicBezTo>
                  <a:pt x="1751" y="1342"/>
                  <a:pt x="1751" y="1342"/>
                  <a:pt x="1751" y="1342"/>
                </a:cubicBezTo>
                <a:cubicBezTo>
                  <a:pt x="10080" y="14339"/>
                  <a:pt x="10080" y="14339"/>
                  <a:pt x="10080" y="14339"/>
                </a:cubicBezTo>
                <a:cubicBezTo>
                  <a:pt x="10314" y="14705"/>
                  <a:pt x="10547" y="14827"/>
                  <a:pt x="10819" y="14827"/>
                </a:cubicBezTo>
                <a:cubicBezTo>
                  <a:pt x="11092" y="14827"/>
                  <a:pt x="11325" y="14705"/>
                  <a:pt x="11520" y="14339"/>
                </a:cubicBezTo>
                <a:lnTo>
                  <a:pt x="19888" y="1342"/>
                </a:lnTo>
                <a:close/>
                <a:moveTo>
                  <a:pt x="20744" y="19464"/>
                </a:moveTo>
                <a:cubicBezTo>
                  <a:pt x="20744" y="1831"/>
                  <a:pt x="20744" y="1831"/>
                  <a:pt x="20744" y="1831"/>
                </a:cubicBezTo>
                <a:cubicBezTo>
                  <a:pt x="15101" y="10617"/>
                  <a:pt x="15101" y="10617"/>
                  <a:pt x="15101" y="10617"/>
                </a:cubicBezTo>
                <a:lnTo>
                  <a:pt x="20744" y="1946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6" name="Shape 3907">
            <a:extLst>
              <a:ext uri="{FF2B5EF4-FFF2-40B4-BE49-F238E27FC236}">
                <a16:creationId xmlns:a16="http://schemas.microsoft.com/office/drawing/2014/main" id="{8155576C-D8E5-4ADB-BD9A-D5939B206EA8}"/>
              </a:ext>
            </a:extLst>
          </p:cNvPr>
          <p:cNvSpPr/>
          <p:nvPr/>
        </p:nvSpPr>
        <p:spPr>
          <a:xfrm>
            <a:off x="25400268" y="1362008"/>
            <a:ext cx="755397" cy="848040"/>
          </a:xfrm>
          <a:custGeom>
            <a:avLst/>
            <a:gdLst/>
            <a:ahLst/>
            <a:cxnLst>
              <a:cxn ang="0">
                <a:pos x="wd2" y="hd2"/>
              </a:cxn>
              <a:cxn ang="5400000">
                <a:pos x="wd2" y="hd2"/>
              </a:cxn>
              <a:cxn ang="10800000">
                <a:pos x="wd2" y="hd2"/>
              </a:cxn>
              <a:cxn ang="16200000">
                <a:pos x="wd2" y="hd2"/>
              </a:cxn>
            </a:cxnLst>
            <a:rect l="0" t="0" r="r" b="b"/>
            <a:pathLst>
              <a:path w="21600" h="21600" extrusionOk="0">
                <a:moveTo>
                  <a:pt x="21561" y="8855"/>
                </a:moveTo>
                <a:cubicBezTo>
                  <a:pt x="21600" y="8925"/>
                  <a:pt x="21600" y="8925"/>
                  <a:pt x="21600" y="8925"/>
                </a:cubicBezTo>
                <a:cubicBezTo>
                  <a:pt x="21600" y="21600"/>
                  <a:pt x="21600" y="21600"/>
                  <a:pt x="21600" y="21600"/>
                </a:cubicBezTo>
                <a:cubicBezTo>
                  <a:pt x="0" y="21600"/>
                  <a:pt x="0" y="21600"/>
                  <a:pt x="0" y="21600"/>
                </a:cubicBezTo>
                <a:cubicBezTo>
                  <a:pt x="0" y="8925"/>
                  <a:pt x="0" y="8925"/>
                  <a:pt x="0" y="8925"/>
                </a:cubicBezTo>
                <a:cubicBezTo>
                  <a:pt x="9496" y="486"/>
                  <a:pt x="9496" y="486"/>
                  <a:pt x="9496" y="486"/>
                </a:cubicBezTo>
                <a:cubicBezTo>
                  <a:pt x="9652" y="347"/>
                  <a:pt x="9846" y="208"/>
                  <a:pt x="10080" y="139"/>
                </a:cubicBezTo>
                <a:cubicBezTo>
                  <a:pt x="10352" y="35"/>
                  <a:pt x="10586" y="0"/>
                  <a:pt x="10819" y="0"/>
                </a:cubicBezTo>
                <a:cubicBezTo>
                  <a:pt x="11053" y="0"/>
                  <a:pt x="11286" y="35"/>
                  <a:pt x="11520" y="139"/>
                </a:cubicBezTo>
                <a:cubicBezTo>
                  <a:pt x="11754" y="208"/>
                  <a:pt x="11948" y="347"/>
                  <a:pt x="12143" y="486"/>
                </a:cubicBezTo>
                <a:lnTo>
                  <a:pt x="21561" y="8855"/>
                </a:lnTo>
                <a:close/>
                <a:moveTo>
                  <a:pt x="6538" y="15280"/>
                </a:moveTo>
                <a:cubicBezTo>
                  <a:pt x="856" y="10210"/>
                  <a:pt x="856" y="10210"/>
                  <a:pt x="856" y="10210"/>
                </a:cubicBezTo>
                <a:cubicBezTo>
                  <a:pt x="856" y="20350"/>
                  <a:pt x="856" y="20350"/>
                  <a:pt x="856" y="20350"/>
                </a:cubicBezTo>
                <a:cubicBezTo>
                  <a:pt x="6499" y="15349"/>
                  <a:pt x="6499" y="15349"/>
                  <a:pt x="6499" y="15349"/>
                </a:cubicBezTo>
                <a:lnTo>
                  <a:pt x="6538" y="15280"/>
                </a:lnTo>
                <a:close/>
                <a:moveTo>
                  <a:pt x="1362" y="8821"/>
                </a:moveTo>
                <a:cubicBezTo>
                  <a:pt x="934" y="9203"/>
                  <a:pt x="934" y="9203"/>
                  <a:pt x="934" y="9203"/>
                </a:cubicBezTo>
                <a:cubicBezTo>
                  <a:pt x="7161" y="14724"/>
                  <a:pt x="7161" y="14724"/>
                  <a:pt x="7161" y="14724"/>
                </a:cubicBezTo>
                <a:cubicBezTo>
                  <a:pt x="9496" y="12641"/>
                  <a:pt x="9496" y="12641"/>
                  <a:pt x="9496" y="12641"/>
                </a:cubicBezTo>
                <a:cubicBezTo>
                  <a:pt x="9652" y="12502"/>
                  <a:pt x="9846" y="12363"/>
                  <a:pt x="10080" y="12293"/>
                </a:cubicBezTo>
                <a:cubicBezTo>
                  <a:pt x="10352" y="12189"/>
                  <a:pt x="10586" y="12154"/>
                  <a:pt x="10819" y="12154"/>
                </a:cubicBezTo>
                <a:cubicBezTo>
                  <a:pt x="11053" y="12154"/>
                  <a:pt x="11286" y="12189"/>
                  <a:pt x="11520" y="12293"/>
                </a:cubicBezTo>
                <a:cubicBezTo>
                  <a:pt x="11754" y="12363"/>
                  <a:pt x="11948" y="12502"/>
                  <a:pt x="12143" y="12641"/>
                </a:cubicBezTo>
                <a:cubicBezTo>
                  <a:pt x="14400" y="14724"/>
                  <a:pt x="14400" y="14724"/>
                  <a:pt x="14400" y="14724"/>
                </a:cubicBezTo>
                <a:cubicBezTo>
                  <a:pt x="20627" y="9168"/>
                  <a:pt x="20627" y="9168"/>
                  <a:pt x="20627" y="9168"/>
                </a:cubicBezTo>
                <a:cubicBezTo>
                  <a:pt x="11520" y="1042"/>
                  <a:pt x="11520" y="1042"/>
                  <a:pt x="11520" y="1042"/>
                </a:cubicBezTo>
                <a:cubicBezTo>
                  <a:pt x="11325" y="833"/>
                  <a:pt x="11092" y="764"/>
                  <a:pt x="10819" y="764"/>
                </a:cubicBezTo>
                <a:cubicBezTo>
                  <a:pt x="10547" y="764"/>
                  <a:pt x="10314" y="833"/>
                  <a:pt x="10080" y="1042"/>
                </a:cubicBezTo>
                <a:lnTo>
                  <a:pt x="1362" y="8821"/>
                </a:lnTo>
                <a:close/>
                <a:moveTo>
                  <a:pt x="1518" y="20836"/>
                </a:moveTo>
                <a:cubicBezTo>
                  <a:pt x="20082" y="20836"/>
                  <a:pt x="20082" y="20836"/>
                  <a:pt x="20082" y="20836"/>
                </a:cubicBezTo>
                <a:cubicBezTo>
                  <a:pt x="11520" y="13196"/>
                  <a:pt x="11520" y="13196"/>
                  <a:pt x="11520" y="13196"/>
                </a:cubicBezTo>
                <a:cubicBezTo>
                  <a:pt x="11325" y="13057"/>
                  <a:pt x="11092" y="12953"/>
                  <a:pt x="10819" y="12953"/>
                </a:cubicBezTo>
                <a:cubicBezTo>
                  <a:pt x="10547" y="12953"/>
                  <a:pt x="10314" y="13057"/>
                  <a:pt x="10080" y="13196"/>
                </a:cubicBezTo>
                <a:cubicBezTo>
                  <a:pt x="2024" y="20419"/>
                  <a:pt x="2024" y="20419"/>
                  <a:pt x="2024" y="20419"/>
                </a:cubicBezTo>
                <a:lnTo>
                  <a:pt x="1518" y="20836"/>
                </a:lnTo>
                <a:close/>
                <a:moveTo>
                  <a:pt x="20744" y="10487"/>
                </a:moveTo>
                <a:cubicBezTo>
                  <a:pt x="20744" y="10175"/>
                  <a:pt x="20744" y="10175"/>
                  <a:pt x="20744" y="10175"/>
                </a:cubicBezTo>
                <a:cubicBezTo>
                  <a:pt x="15023" y="15280"/>
                  <a:pt x="15023" y="15280"/>
                  <a:pt x="15023" y="15280"/>
                </a:cubicBezTo>
                <a:cubicBezTo>
                  <a:pt x="20744" y="20350"/>
                  <a:pt x="20744" y="20350"/>
                  <a:pt x="20744" y="20350"/>
                </a:cubicBezTo>
                <a:lnTo>
                  <a:pt x="20744" y="1048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7" name="Shape 3908">
            <a:extLst>
              <a:ext uri="{FF2B5EF4-FFF2-40B4-BE49-F238E27FC236}">
                <a16:creationId xmlns:a16="http://schemas.microsoft.com/office/drawing/2014/main" id="{1E68064E-EB88-4E65-BDE8-F5C91DC96DE4}"/>
              </a:ext>
            </a:extLst>
          </p:cNvPr>
          <p:cNvSpPr/>
          <p:nvPr/>
        </p:nvSpPr>
        <p:spPr>
          <a:xfrm>
            <a:off x="27259383" y="1362008"/>
            <a:ext cx="755397" cy="848040"/>
          </a:xfrm>
          <a:custGeom>
            <a:avLst/>
            <a:gdLst/>
            <a:ahLst/>
            <a:cxnLst>
              <a:cxn ang="0">
                <a:pos x="wd2" y="hd2"/>
              </a:cxn>
              <a:cxn ang="5400000">
                <a:pos x="wd2" y="hd2"/>
              </a:cxn>
              <a:cxn ang="10800000">
                <a:pos x="wd2" y="hd2"/>
              </a:cxn>
              <a:cxn ang="16200000">
                <a:pos x="wd2" y="hd2"/>
              </a:cxn>
            </a:cxnLst>
            <a:rect l="0" t="0" r="r" b="b"/>
            <a:pathLst>
              <a:path w="21600" h="21600" extrusionOk="0">
                <a:moveTo>
                  <a:pt x="21561" y="8855"/>
                </a:moveTo>
                <a:cubicBezTo>
                  <a:pt x="21600" y="8925"/>
                  <a:pt x="21600" y="8925"/>
                  <a:pt x="21600" y="8925"/>
                </a:cubicBezTo>
                <a:cubicBezTo>
                  <a:pt x="21600" y="21600"/>
                  <a:pt x="21600" y="21600"/>
                  <a:pt x="21600" y="21600"/>
                </a:cubicBezTo>
                <a:cubicBezTo>
                  <a:pt x="0" y="21600"/>
                  <a:pt x="0" y="21600"/>
                  <a:pt x="0" y="21600"/>
                </a:cubicBezTo>
                <a:cubicBezTo>
                  <a:pt x="0" y="8925"/>
                  <a:pt x="0" y="8925"/>
                  <a:pt x="0" y="8925"/>
                </a:cubicBezTo>
                <a:cubicBezTo>
                  <a:pt x="4320" y="5105"/>
                  <a:pt x="4320" y="5105"/>
                  <a:pt x="4320" y="5105"/>
                </a:cubicBezTo>
                <a:cubicBezTo>
                  <a:pt x="4320" y="2292"/>
                  <a:pt x="4320" y="2292"/>
                  <a:pt x="4320" y="2292"/>
                </a:cubicBezTo>
                <a:cubicBezTo>
                  <a:pt x="7395" y="2292"/>
                  <a:pt x="7395" y="2292"/>
                  <a:pt x="7395" y="2292"/>
                </a:cubicBezTo>
                <a:cubicBezTo>
                  <a:pt x="9496" y="486"/>
                  <a:pt x="9496" y="486"/>
                  <a:pt x="9496" y="486"/>
                </a:cubicBezTo>
                <a:cubicBezTo>
                  <a:pt x="9652" y="347"/>
                  <a:pt x="9846" y="208"/>
                  <a:pt x="10080" y="139"/>
                </a:cubicBezTo>
                <a:cubicBezTo>
                  <a:pt x="10352" y="35"/>
                  <a:pt x="10586" y="0"/>
                  <a:pt x="10819" y="0"/>
                </a:cubicBezTo>
                <a:cubicBezTo>
                  <a:pt x="11053" y="0"/>
                  <a:pt x="11286" y="35"/>
                  <a:pt x="11520" y="139"/>
                </a:cubicBezTo>
                <a:cubicBezTo>
                  <a:pt x="11754" y="208"/>
                  <a:pt x="11948" y="347"/>
                  <a:pt x="12143" y="486"/>
                </a:cubicBezTo>
                <a:lnTo>
                  <a:pt x="21561" y="8855"/>
                </a:lnTo>
                <a:close/>
                <a:moveTo>
                  <a:pt x="856" y="10835"/>
                </a:moveTo>
                <a:cubicBezTo>
                  <a:pt x="856" y="20350"/>
                  <a:pt x="856" y="20350"/>
                  <a:pt x="856" y="20350"/>
                </a:cubicBezTo>
                <a:cubicBezTo>
                  <a:pt x="6499" y="15349"/>
                  <a:pt x="6499" y="15349"/>
                  <a:pt x="6499" y="15349"/>
                </a:cubicBezTo>
                <a:cubicBezTo>
                  <a:pt x="6538" y="15280"/>
                  <a:pt x="6538" y="15280"/>
                  <a:pt x="6538" y="15280"/>
                </a:cubicBezTo>
                <a:cubicBezTo>
                  <a:pt x="856" y="10210"/>
                  <a:pt x="856" y="10210"/>
                  <a:pt x="856" y="10210"/>
                </a:cubicBezTo>
                <a:lnTo>
                  <a:pt x="856" y="10835"/>
                </a:lnTo>
                <a:close/>
                <a:moveTo>
                  <a:pt x="1362" y="8821"/>
                </a:moveTo>
                <a:cubicBezTo>
                  <a:pt x="934" y="9203"/>
                  <a:pt x="934" y="9203"/>
                  <a:pt x="934" y="9203"/>
                </a:cubicBezTo>
                <a:cubicBezTo>
                  <a:pt x="4320" y="12189"/>
                  <a:pt x="4320" y="12189"/>
                  <a:pt x="4320" y="12189"/>
                </a:cubicBezTo>
                <a:cubicBezTo>
                  <a:pt x="4320" y="6181"/>
                  <a:pt x="4320" y="6181"/>
                  <a:pt x="4320" y="6181"/>
                </a:cubicBezTo>
                <a:lnTo>
                  <a:pt x="1362" y="8821"/>
                </a:lnTo>
                <a:close/>
                <a:moveTo>
                  <a:pt x="1518" y="20836"/>
                </a:moveTo>
                <a:cubicBezTo>
                  <a:pt x="20082" y="20836"/>
                  <a:pt x="20082" y="20836"/>
                  <a:pt x="20082" y="20836"/>
                </a:cubicBezTo>
                <a:cubicBezTo>
                  <a:pt x="11520" y="13196"/>
                  <a:pt x="11520" y="13196"/>
                  <a:pt x="11520" y="13196"/>
                </a:cubicBezTo>
                <a:cubicBezTo>
                  <a:pt x="11325" y="13057"/>
                  <a:pt x="11092" y="12953"/>
                  <a:pt x="10819" y="12953"/>
                </a:cubicBezTo>
                <a:cubicBezTo>
                  <a:pt x="10547" y="12953"/>
                  <a:pt x="10314" y="13057"/>
                  <a:pt x="10080" y="13196"/>
                </a:cubicBezTo>
                <a:cubicBezTo>
                  <a:pt x="2024" y="20419"/>
                  <a:pt x="2024" y="20419"/>
                  <a:pt x="2024" y="20419"/>
                </a:cubicBezTo>
                <a:lnTo>
                  <a:pt x="1518" y="20836"/>
                </a:lnTo>
                <a:close/>
                <a:moveTo>
                  <a:pt x="13855" y="3056"/>
                </a:moveTo>
                <a:cubicBezTo>
                  <a:pt x="5176" y="3056"/>
                  <a:pt x="5176" y="3056"/>
                  <a:pt x="5176" y="3056"/>
                </a:cubicBezTo>
                <a:cubicBezTo>
                  <a:pt x="5176" y="12953"/>
                  <a:pt x="5176" y="12953"/>
                  <a:pt x="5176" y="12953"/>
                </a:cubicBezTo>
                <a:cubicBezTo>
                  <a:pt x="7161" y="14724"/>
                  <a:pt x="7161" y="14724"/>
                  <a:pt x="7161" y="14724"/>
                </a:cubicBezTo>
                <a:cubicBezTo>
                  <a:pt x="9496" y="12641"/>
                  <a:pt x="9496" y="12641"/>
                  <a:pt x="9496" y="12641"/>
                </a:cubicBezTo>
                <a:cubicBezTo>
                  <a:pt x="9652" y="12502"/>
                  <a:pt x="9846" y="12363"/>
                  <a:pt x="10080" y="12293"/>
                </a:cubicBezTo>
                <a:cubicBezTo>
                  <a:pt x="10352" y="12189"/>
                  <a:pt x="10586" y="12154"/>
                  <a:pt x="10819" y="12154"/>
                </a:cubicBezTo>
                <a:cubicBezTo>
                  <a:pt x="11053" y="12154"/>
                  <a:pt x="11286" y="12189"/>
                  <a:pt x="11520" y="12293"/>
                </a:cubicBezTo>
                <a:cubicBezTo>
                  <a:pt x="11754" y="12363"/>
                  <a:pt x="11948" y="12502"/>
                  <a:pt x="12143" y="12641"/>
                </a:cubicBezTo>
                <a:cubicBezTo>
                  <a:pt x="14400" y="14724"/>
                  <a:pt x="14400" y="14724"/>
                  <a:pt x="14400" y="14724"/>
                </a:cubicBezTo>
                <a:cubicBezTo>
                  <a:pt x="16424" y="12918"/>
                  <a:pt x="16424" y="12918"/>
                  <a:pt x="16424" y="12918"/>
                </a:cubicBezTo>
                <a:cubicBezTo>
                  <a:pt x="16424" y="5417"/>
                  <a:pt x="16424" y="5417"/>
                  <a:pt x="16424" y="5417"/>
                </a:cubicBezTo>
                <a:lnTo>
                  <a:pt x="13855" y="3056"/>
                </a:lnTo>
                <a:close/>
                <a:moveTo>
                  <a:pt x="7784" y="5417"/>
                </a:moveTo>
                <a:cubicBezTo>
                  <a:pt x="7784" y="6181"/>
                  <a:pt x="7784" y="6181"/>
                  <a:pt x="7784" y="6181"/>
                </a:cubicBezTo>
                <a:cubicBezTo>
                  <a:pt x="13855" y="6181"/>
                  <a:pt x="13855" y="6181"/>
                  <a:pt x="13855" y="6181"/>
                </a:cubicBezTo>
                <a:cubicBezTo>
                  <a:pt x="13855" y="5417"/>
                  <a:pt x="13855" y="5417"/>
                  <a:pt x="13855" y="5417"/>
                </a:cubicBezTo>
                <a:lnTo>
                  <a:pt x="7784" y="5417"/>
                </a:lnTo>
                <a:close/>
                <a:moveTo>
                  <a:pt x="7784" y="7709"/>
                </a:moveTo>
                <a:cubicBezTo>
                  <a:pt x="7784" y="8473"/>
                  <a:pt x="7784" y="8473"/>
                  <a:pt x="7784" y="8473"/>
                </a:cubicBezTo>
                <a:cubicBezTo>
                  <a:pt x="12143" y="8473"/>
                  <a:pt x="12143" y="8473"/>
                  <a:pt x="12143" y="8473"/>
                </a:cubicBezTo>
                <a:cubicBezTo>
                  <a:pt x="12143" y="7709"/>
                  <a:pt x="12143" y="7709"/>
                  <a:pt x="12143" y="7709"/>
                </a:cubicBezTo>
                <a:lnTo>
                  <a:pt x="7784" y="7709"/>
                </a:lnTo>
                <a:close/>
                <a:moveTo>
                  <a:pt x="7784" y="10036"/>
                </a:moveTo>
                <a:cubicBezTo>
                  <a:pt x="7784" y="10800"/>
                  <a:pt x="7784" y="10800"/>
                  <a:pt x="7784" y="10800"/>
                </a:cubicBezTo>
                <a:cubicBezTo>
                  <a:pt x="13855" y="10800"/>
                  <a:pt x="13855" y="10800"/>
                  <a:pt x="13855" y="10800"/>
                </a:cubicBezTo>
                <a:cubicBezTo>
                  <a:pt x="13855" y="10036"/>
                  <a:pt x="13855" y="10036"/>
                  <a:pt x="13855" y="10036"/>
                </a:cubicBezTo>
                <a:lnTo>
                  <a:pt x="7784" y="10036"/>
                </a:lnTo>
                <a:close/>
                <a:moveTo>
                  <a:pt x="10080" y="1042"/>
                </a:moveTo>
                <a:cubicBezTo>
                  <a:pt x="8679" y="2292"/>
                  <a:pt x="8679" y="2292"/>
                  <a:pt x="8679" y="2292"/>
                </a:cubicBezTo>
                <a:cubicBezTo>
                  <a:pt x="12921" y="2292"/>
                  <a:pt x="12921" y="2292"/>
                  <a:pt x="12921" y="2292"/>
                </a:cubicBezTo>
                <a:cubicBezTo>
                  <a:pt x="11520" y="1042"/>
                  <a:pt x="11520" y="1042"/>
                  <a:pt x="11520" y="1042"/>
                </a:cubicBezTo>
                <a:cubicBezTo>
                  <a:pt x="11325" y="833"/>
                  <a:pt x="11092" y="764"/>
                  <a:pt x="10819" y="764"/>
                </a:cubicBezTo>
                <a:cubicBezTo>
                  <a:pt x="10547" y="764"/>
                  <a:pt x="10314" y="833"/>
                  <a:pt x="10080" y="1042"/>
                </a:cubicBezTo>
                <a:close/>
                <a:moveTo>
                  <a:pt x="20744" y="10349"/>
                </a:moveTo>
                <a:cubicBezTo>
                  <a:pt x="20744" y="10175"/>
                  <a:pt x="20744" y="10175"/>
                  <a:pt x="20744" y="10175"/>
                </a:cubicBezTo>
                <a:cubicBezTo>
                  <a:pt x="15023" y="15280"/>
                  <a:pt x="15023" y="15280"/>
                  <a:pt x="15023" y="15280"/>
                </a:cubicBezTo>
                <a:cubicBezTo>
                  <a:pt x="20744" y="20350"/>
                  <a:pt x="20744" y="20350"/>
                  <a:pt x="20744" y="20350"/>
                </a:cubicBezTo>
                <a:lnTo>
                  <a:pt x="20744" y="10349"/>
                </a:lnTo>
                <a:close/>
                <a:moveTo>
                  <a:pt x="20627" y="9168"/>
                </a:moveTo>
                <a:cubicBezTo>
                  <a:pt x="17280" y="6181"/>
                  <a:pt x="17280" y="6181"/>
                  <a:pt x="17280" y="6181"/>
                </a:cubicBezTo>
                <a:cubicBezTo>
                  <a:pt x="17280" y="12154"/>
                  <a:pt x="17280" y="12154"/>
                  <a:pt x="17280" y="12154"/>
                </a:cubicBezTo>
                <a:lnTo>
                  <a:pt x="20627" y="91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8" name="Shape 3909">
            <a:extLst>
              <a:ext uri="{FF2B5EF4-FFF2-40B4-BE49-F238E27FC236}">
                <a16:creationId xmlns:a16="http://schemas.microsoft.com/office/drawing/2014/main" id="{3EF44F96-F7D5-4652-B932-498595C13807}"/>
              </a:ext>
            </a:extLst>
          </p:cNvPr>
          <p:cNvSpPr/>
          <p:nvPr/>
        </p:nvSpPr>
        <p:spPr>
          <a:xfrm>
            <a:off x="1276308" y="2947278"/>
            <a:ext cx="666320" cy="755397"/>
          </a:xfrm>
          <a:custGeom>
            <a:avLst/>
            <a:gdLst/>
            <a:ahLst/>
            <a:cxnLst>
              <a:cxn ang="0">
                <a:pos x="wd2" y="hd2"/>
              </a:cxn>
              <a:cxn ang="5400000">
                <a:pos x="wd2" y="hd2"/>
              </a:cxn>
              <a:cxn ang="10800000">
                <a:pos x="wd2" y="hd2"/>
              </a:cxn>
              <a:cxn ang="16200000">
                <a:pos x="wd2" y="hd2"/>
              </a:cxn>
            </a:cxnLst>
            <a:rect l="0" t="0" r="r" b="b"/>
            <a:pathLst>
              <a:path w="21600" h="21600" extrusionOk="0">
                <a:moveTo>
                  <a:pt x="15769" y="0"/>
                </a:moveTo>
                <a:cubicBezTo>
                  <a:pt x="21600" y="0"/>
                  <a:pt x="21600" y="0"/>
                  <a:pt x="21600" y="0"/>
                </a:cubicBezTo>
                <a:cubicBezTo>
                  <a:pt x="21600" y="12126"/>
                  <a:pt x="21600" y="12126"/>
                  <a:pt x="21600" y="12126"/>
                </a:cubicBezTo>
                <a:cubicBezTo>
                  <a:pt x="21600" y="13412"/>
                  <a:pt x="21335" y="14621"/>
                  <a:pt x="20761" y="15791"/>
                </a:cubicBezTo>
                <a:cubicBezTo>
                  <a:pt x="20187" y="16960"/>
                  <a:pt x="19436" y="17974"/>
                  <a:pt x="18464" y="18832"/>
                </a:cubicBezTo>
                <a:cubicBezTo>
                  <a:pt x="17448" y="19690"/>
                  <a:pt x="16299" y="20391"/>
                  <a:pt x="15018" y="20859"/>
                </a:cubicBezTo>
                <a:cubicBezTo>
                  <a:pt x="13693" y="21366"/>
                  <a:pt x="12324" y="21600"/>
                  <a:pt x="10822" y="21600"/>
                </a:cubicBezTo>
                <a:cubicBezTo>
                  <a:pt x="9320" y="21600"/>
                  <a:pt x="7907" y="21366"/>
                  <a:pt x="6626" y="20859"/>
                </a:cubicBezTo>
                <a:cubicBezTo>
                  <a:pt x="5301" y="20391"/>
                  <a:pt x="4152" y="19690"/>
                  <a:pt x="3136" y="18832"/>
                </a:cubicBezTo>
                <a:cubicBezTo>
                  <a:pt x="2209" y="17974"/>
                  <a:pt x="1413" y="16960"/>
                  <a:pt x="839" y="15791"/>
                </a:cubicBezTo>
                <a:cubicBezTo>
                  <a:pt x="265" y="14621"/>
                  <a:pt x="0" y="13412"/>
                  <a:pt x="0" y="12126"/>
                </a:cubicBezTo>
                <a:cubicBezTo>
                  <a:pt x="0" y="0"/>
                  <a:pt x="0" y="0"/>
                  <a:pt x="0" y="0"/>
                </a:cubicBezTo>
                <a:cubicBezTo>
                  <a:pt x="5875" y="0"/>
                  <a:pt x="5875" y="0"/>
                  <a:pt x="5875" y="0"/>
                </a:cubicBezTo>
                <a:cubicBezTo>
                  <a:pt x="5875" y="12048"/>
                  <a:pt x="5875" y="12048"/>
                  <a:pt x="5875" y="12048"/>
                </a:cubicBezTo>
                <a:cubicBezTo>
                  <a:pt x="5875" y="12671"/>
                  <a:pt x="6007" y="13256"/>
                  <a:pt x="6272" y="13763"/>
                </a:cubicBezTo>
                <a:cubicBezTo>
                  <a:pt x="6537" y="14309"/>
                  <a:pt x="6891" y="14738"/>
                  <a:pt x="7377" y="15167"/>
                </a:cubicBezTo>
                <a:cubicBezTo>
                  <a:pt x="7774" y="15518"/>
                  <a:pt x="8304" y="15830"/>
                  <a:pt x="8879" y="16064"/>
                </a:cubicBezTo>
                <a:cubicBezTo>
                  <a:pt x="9453" y="16297"/>
                  <a:pt x="10115" y="16414"/>
                  <a:pt x="10822" y="16414"/>
                </a:cubicBezTo>
                <a:cubicBezTo>
                  <a:pt x="11485" y="16414"/>
                  <a:pt x="12147" y="16297"/>
                  <a:pt x="12721" y="16064"/>
                </a:cubicBezTo>
                <a:cubicBezTo>
                  <a:pt x="13340" y="15830"/>
                  <a:pt x="13826" y="15518"/>
                  <a:pt x="14267" y="15167"/>
                </a:cubicBezTo>
                <a:cubicBezTo>
                  <a:pt x="14709" y="14738"/>
                  <a:pt x="15063" y="14309"/>
                  <a:pt x="15372" y="13763"/>
                </a:cubicBezTo>
                <a:cubicBezTo>
                  <a:pt x="15637" y="13256"/>
                  <a:pt x="15769" y="12671"/>
                  <a:pt x="15769" y="12048"/>
                </a:cubicBezTo>
                <a:lnTo>
                  <a:pt x="15769" y="0"/>
                </a:lnTo>
                <a:close/>
                <a:moveTo>
                  <a:pt x="4903" y="858"/>
                </a:moveTo>
                <a:cubicBezTo>
                  <a:pt x="972" y="858"/>
                  <a:pt x="972" y="858"/>
                  <a:pt x="972" y="858"/>
                </a:cubicBezTo>
                <a:cubicBezTo>
                  <a:pt x="972" y="3431"/>
                  <a:pt x="972" y="3431"/>
                  <a:pt x="972" y="3431"/>
                </a:cubicBezTo>
                <a:cubicBezTo>
                  <a:pt x="4903" y="3431"/>
                  <a:pt x="4903" y="3431"/>
                  <a:pt x="4903" y="3431"/>
                </a:cubicBezTo>
                <a:lnTo>
                  <a:pt x="4903" y="858"/>
                </a:lnTo>
                <a:close/>
                <a:moveTo>
                  <a:pt x="10822" y="20742"/>
                </a:moveTo>
                <a:cubicBezTo>
                  <a:pt x="12147" y="20742"/>
                  <a:pt x="13428" y="20508"/>
                  <a:pt x="14621" y="20079"/>
                </a:cubicBezTo>
                <a:cubicBezTo>
                  <a:pt x="15813" y="19612"/>
                  <a:pt x="16829" y="18988"/>
                  <a:pt x="17757" y="18208"/>
                </a:cubicBezTo>
                <a:cubicBezTo>
                  <a:pt x="18640" y="17428"/>
                  <a:pt x="19347" y="16531"/>
                  <a:pt x="19877" y="15479"/>
                </a:cubicBezTo>
                <a:cubicBezTo>
                  <a:pt x="20363" y="14426"/>
                  <a:pt x="20628" y="13295"/>
                  <a:pt x="20628" y="12126"/>
                </a:cubicBezTo>
                <a:cubicBezTo>
                  <a:pt x="20628" y="4289"/>
                  <a:pt x="20628" y="4289"/>
                  <a:pt x="20628" y="4289"/>
                </a:cubicBezTo>
                <a:cubicBezTo>
                  <a:pt x="16741" y="4289"/>
                  <a:pt x="16741" y="4289"/>
                  <a:pt x="16741" y="4289"/>
                </a:cubicBezTo>
                <a:cubicBezTo>
                  <a:pt x="16741" y="12048"/>
                  <a:pt x="16741" y="12048"/>
                  <a:pt x="16741" y="12048"/>
                </a:cubicBezTo>
                <a:cubicBezTo>
                  <a:pt x="16741" y="12827"/>
                  <a:pt x="16564" y="13490"/>
                  <a:pt x="16255" y="14114"/>
                </a:cubicBezTo>
                <a:cubicBezTo>
                  <a:pt x="15902" y="14738"/>
                  <a:pt x="15504" y="15284"/>
                  <a:pt x="14930" y="15752"/>
                </a:cubicBezTo>
                <a:cubicBezTo>
                  <a:pt x="14444" y="16258"/>
                  <a:pt x="13826" y="16609"/>
                  <a:pt x="13119" y="16882"/>
                </a:cubicBezTo>
                <a:cubicBezTo>
                  <a:pt x="12368" y="17155"/>
                  <a:pt x="11617" y="17311"/>
                  <a:pt x="10822" y="17311"/>
                </a:cubicBezTo>
                <a:cubicBezTo>
                  <a:pt x="9983" y="17311"/>
                  <a:pt x="9232" y="17155"/>
                  <a:pt x="8525" y="16882"/>
                </a:cubicBezTo>
                <a:cubicBezTo>
                  <a:pt x="7774" y="16609"/>
                  <a:pt x="7156" y="16258"/>
                  <a:pt x="6670" y="15752"/>
                </a:cubicBezTo>
                <a:cubicBezTo>
                  <a:pt x="6140" y="15284"/>
                  <a:pt x="5698" y="14738"/>
                  <a:pt x="5389" y="14114"/>
                </a:cubicBezTo>
                <a:cubicBezTo>
                  <a:pt x="5036" y="13490"/>
                  <a:pt x="4903" y="12827"/>
                  <a:pt x="4903" y="12048"/>
                </a:cubicBezTo>
                <a:cubicBezTo>
                  <a:pt x="4903" y="4289"/>
                  <a:pt x="4903" y="4289"/>
                  <a:pt x="4903" y="4289"/>
                </a:cubicBezTo>
                <a:cubicBezTo>
                  <a:pt x="972" y="4289"/>
                  <a:pt x="972" y="4289"/>
                  <a:pt x="972" y="4289"/>
                </a:cubicBezTo>
                <a:cubicBezTo>
                  <a:pt x="972" y="12126"/>
                  <a:pt x="972" y="12126"/>
                  <a:pt x="972" y="12126"/>
                </a:cubicBezTo>
                <a:cubicBezTo>
                  <a:pt x="972" y="13295"/>
                  <a:pt x="1237" y="14426"/>
                  <a:pt x="1767" y="15479"/>
                </a:cubicBezTo>
                <a:cubicBezTo>
                  <a:pt x="2253" y="16531"/>
                  <a:pt x="2960" y="17428"/>
                  <a:pt x="3843" y="18208"/>
                </a:cubicBezTo>
                <a:cubicBezTo>
                  <a:pt x="4771" y="18988"/>
                  <a:pt x="5831" y="19612"/>
                  <a:pt x="7023" y="20079"/>
                </a:cubicBezTo>
                <a:cubicBezTo>
                  <a:pt x="8216" y="20508"/>
                  <a:pt x="9453" y="20742"/>
                  <a:pt x="10822" y="20742"/>
                </a:cubicBezTo>
                <a:close/>
                <a:moveTo>
                  <a:pt x="20628" y="858"/>
                </a:moveTo>
                <a:cubicBezTo>
                  <a:pt x="16741" y="858"/>
                  <a:pt x="16741" y="858"/>
                  <a:pt x="16741" y="858"/>
                </a:cubicBezTo>
                <a:cubicBezTo>
                  <a:pt x="16741" y="3431"/>
                  <a:pt x="16741" y="3431"/>
                  <a:pt x="16741" y="3431"/>
                </a:cubicBezTo>
                <a:cubicBezTo>
                  <a:pt x="20628" y="3431"/>
                  <a:pt x="20628" y="3431"/>
                  <a:pt x="20628" y="3431"/>
                </a:cubicBezTo>
                <a:lnTo>
                  <a:pt x="20628" y="85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9" name="Shape 3910">
            <a:extLst>
              <a:ext uri="{FF2B5EF4-FFF2-40B4-BE49-F238E27FC236}">
                <a16:creationId xmlns:a16="http://schemas.microsoft.com/office/drawing/2014/main" id="{895ADCA7-97D1-4957-805F-9B51B64632B8}"/>
              </a:ext>
            </a:extLst>
          </p:cNvPr>
          <p:cNvSpPr/>
          <p:nvPr/>
        </p:nvSpPr>
        <p:spPr>
          <a:xfrm>
            <a:off x="3105139" y="2961533"/>
            <a:ext cx="726893" cy="726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20753" y="847"/>
                </a:moveTo>
                <a:lnTo>
                  <a:pt x="953" y="847"/>
                </a:lnTo>
                <a:lnTo>
                  <a:pt x="953" y="17682"/>
                </a:lnTo>
                <a:lnTo>
                  <a:pt x="3600" y="14612"/>
                </a:lnTo>
                <a:lnTo>
                  <a:pt x="6247" y="16412"/>
                </a:lnTo>
                <a:lnTo>
                  <a:pt x="10694" y="10165"/>
                </a:lnTo>
                <a:lnTo>
                  <a:pt x="14824" y="13341"/>
                </a:lnTo>
                <a:lnTo>
                  <a:pt x="20753" y="4765"/>
                </a:lnTo>
                <a:lnTo>
                  <a:pt x="20753" y="847"/>
                </a:lnTo>
                <a:close/>
                <a:moveTo>
                  <a:pt x="953" y="20753"/>
                </a:moveTo>
                <a:lnTo>
                  <a:pt x="20753" y="20753"/>
                </a:lnTo>
                <a:lnTo>
                  <a:pt x="20753" y="6353"/>
                </a:lnTo>
                <a:lnTo>
                  <a:pt x="15035" y="14612"/>
                </a:lnTo>
                <a:lnTo>
                  <a:pt x="10906" y="11435"/>
                </a:lnTo>
                <a:lnTo>
                  <a:pt x="6459" y="17682"/>
                </a:lnTo>
                <a:lnTo>
                  <a:pt x="3706" y="15882"/>
                </a:lnTo>
                <a:lnTo>
                  <a:pt x="953" y="19059"/>
                </a:lnTo>
                <a:lnTo>
                  <a:pt x="953" y="2075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0" name="Shape 3911">
            <a:extLst>
              <a:ext uri="{FF2B5EF4-FFF2-40B4-BE49-F238E27FC236}">
                <a16:creationId xmlns:a16="http://schemas.microsoft.com/office/drawing/2014/main" id="{ABF01088-CA0A-430C-A38C-3E9A8D68C427}"/>
              </a:ext>
            </a:extLst>
          </p:cNvPr>
          <p:cNvSpPr/>
          <p:nvPr/>
        </p:nvSpPr>
        <p:spPr>
          <a:xfrm>
            <a:off x="4910807" y="2900958"/>
            <a:ext cx="833788" cy="848040"/>
          </a:xfrm>
          <a:custGeom>
            <a:avLst/>
            <a:gdLst/>
            <a:ahLst/>
            <a:cxnLst>
              <a:cxn ang="0">
                <a:pos x="wd2" y="hd2"/>
              </a:cxn>
              <a:cxn ang="5400000">
                <a:pos x="wd2" y="hd2"/>
              </a:cxn>
              <a:cxn ang="10800000">
                <a:pos x="wd2" y="hd2"/>
              </a:cxn>
              <a:cxn ang="16200000">
                <a:pos x="wd2" y="hd2"/>
              </a:cxn>
            </a:cxnLst>
            <a:rect l="0" t="0" r="r" b="b"/>
            <a:pathLst>
              <a:path w="21600" h="21600" extrusionOk="0">
                <a:moveTo>
                  <a:pt x="19624" y="0"/>
                </a:moveTo>
                <a:cubicBezTo>
                  <a:pt x="19871" y="0"/>
                  <a:pt x="20153" y="35"/>
                  <a:pt x="20365" y="139"/>
                </a:cubicBezTo>
                <a:cubicBezTo>
                  <a:pt x="20612" y="243"/>
                  <a:pt x="20824" y="382"/>
                  <a:pt x="21000" y="590"/>
                </a:cubicBezTo>
                <a:cubicBezTo>
                  <a:pt x="21176" y="729"/>
                  <a:pt x="21318" y="938"/>
                  <a:pt x="21424" y="1181"/>
                </a:cubicBezTo>
                <a:cubicBezTo>
                  <a:pt x="21529" y="1424"/>
                  <a:pt x="21600" y="1667"/>
                  <a:pt x="21600" y="1945"/>
                </a:cubicBezTo>
                <a:cubicBezTo>
                  <a:pt x="21600" y="2223"/>
                  <a:pt x="21529" y="2466"/>
                  <a:pt x="21424" y="2674"/>
                </a:cubicBezTo>
                <a:cubicBezTo>
                  <a:pt x="21318" y="2917"/>
                  <a:pt x="21176" y="3125"/>
                  <a:pt x="21000" y="3299"/>
                </a:cubicBezTo>
                <a:cubicBezTo>
                  <a:pt x="20824" y="3473"/>
                  <a:pt x="20612" y="3612"/>
                  <a:pt x="20365" y="3716"/>
                </a:cubicBezTo>
                <a:cubicBezTo>
                  <a:pt x="20153" y="3785"/>
                  <a:pt x="19871" y="3820"/>
                  <a:pt x="19624" y="3820"/>
                </a:cubicBezTo>
                <a:cubicBezTo>
                  <a:pt x="19553" y="3820"/>
                  <a:pt x="19482" y="3820"/>
                  <a:pt x="19412" y="3820"/>
                </a:cubicBezTo>
                <a:cubicBezTo>
                  <a:pt x="19376" y="3820"/>
                  <a:pt x="19306" y="3820"/>
                  <a:pt x="19235" y="3820"/>
                </a:cubicBezTo>
                <a:cubicBezTo>
                  <a:pt x="15565" y="13405"/>
                  <a:pt x="15565" y="13405"/>
                  <a:pt x="15565" y="13405"/>
                </a:cubicBezTo>
                <a:cubicBezTo>
                  <a:pt x="15706" y="13509"/>
                  <a:pt x="15812" y="13613"/>
                  <a:pt x="15953" y="13717"/>
                </a:cubicBezTo>
                <a:cubicBezTo>
                  <a:pt x="16059" y="13821"/>
                  <a:pt x="16165" y="13960"/>
                  <a:pt x="16200" y="14099"/>
                </a:cubicBezTo>
                <a:cubicBezTo>
                  <a:pt x="16306" y="14238"/>
                  <a:pt x="16376" y="14412"/>
                  <a:pt x="16412" y="14550"/>
                </a:cubicBezTo>
                <a:cubicBezTo>
                  <a:pt x="16447" y="14689"/>
                  <a:pt x="16482" y="14863"/>
                  <a:pt x="16482" y="15037"/>
                </a:cubicBezTo>
                <a:cubicBezTo>
                  <a:pt x="16482" y="15314"/>
                  <a:pt x="16447" y="15558"/>
                  <a:pt x="16341" y="15801"/>
                </a:cubicBezTo>
                <a:cubicBezTo>
                  <a:pt x="16235" y="16009"/>
                  <a:pt x="16059" y="16217"/>
                  <a:pt x="15882" y="16391"/>
                </a:cubicBezTo>
                <a:cubicBezTo>
                  <a:pt x="15706" y="16599"/>
                  <a:pt x="15494" y="16738"/>
                  <a:pt x="15282" y="16808"/>
                </a:cubicBezTo>
                <a:cubicBezTo>
                  <a:pt x="15035" y="16912"/>
                  <a:pt x="14788" y="16947"/>
                  <a:pt x="14506" y="16947"/>
                </a:cubicBezTo>
                <a:cubicBezTo>
                  <a:pt x="14224" y="16947"/>
                  <a:pt x="13976" y="16912"/>
                  <a:pt x="13765" y="16808"/>
                </a:cubicBezTo>
                <a:cubicBezTo>
                  <a:pt x="13518" y="16738"/>
                  <a:pt x="13306" y="16599"/>
                  <a:pt x="13129" y="16391"/>
                </a:cubicBezTo>
                <a:cubicBezTo>
                  <a:pt x="12953" y="16217"/>
                  <a:pt x="12812" y="16009"/>
                  <a:pt x="12706" y="15801"/>
                </a:cubicBezTo>
                <a:cubicBezTo>
                  <a:pt x="12600" y="15558"/>
                  <a:pt x="12529" y="15314"/>
                  <a:pt x="12529" y="15037"/>
                </a:cubicBezTo>
                <a:cubicBezTo>
                  <a:pt x="12529" y="14863"/>
                  <a:pt x="12565" y="14724"/>
                  <a:pt x="12600" y="14585"/>
                </a:cubicBezTo>
                <a:cubicBezTo>
                  <a:pt x="12635" y="14446"/>
                  <a:pt x="12706" y="14307"/>
                  <a:pt x="12776" y="14134"/>
                </a:cubicBezTo>
                <a:cubicBezTo>
                  <a:pt x="9071" y="11113"/>
                  <a:pt x="9071" y="11113"/>
                  <a:pt x="9071" y="11113"/>
                </a:cubicBezTo>
                <a:cubicBezTo>
                  <a:pt x="8894" y="11251"/>
                  <a:pt x="8718" y="11390"/>
                  <a:pt x="8506" y="11460"/>
                </a:cubicBezTo>
                <a:cubicBezTo>
                  <a:pt x="8329" y="11529"/>
                  <a:pt x="8082" y="11564"/>
                  <a:pt x="7835" y="11564"/>
                </a:cubicBezTo>
                <a:cubicBezTo>
                  <a:pt x="7729" y="11564"/>
                  <a:pt x="7624" y="11564"/>
                  <a:pt x="7518" y="11529"/>
                </a:cubicBezTo>
                <a:cubicBezTo>
                  <a:pt x="7447" y="11529"/>
                  <a:pt x="7341" y="11495"/>
                  <a:pt x="7235" y="11495"/>
                </a:cubicBezTo>
                <a:cubicBezTo>
                  <a:pt x="3282" y="18266"/>
                  <a:pt x="3282" y="18266"/>
                  <a:pt x="3282" y="18266"/>
                </a:cubicBezTo>
                <a:cubicBezTo>
                  <a:pt x="3388" y="18336"/>
                  <a:pt x="3459" y="18440"/>
                  <a:pt x="3565" y="18544"/>
                </a:cubicBezTo>
                <a:cubicBezTo>
                  <a:pt x="3635" y="18648"/>
                  <a:pt x="3706" y="18787"/>
                  <a:pt x="3741" y="18891"/>
                </a:cubicBezTo>
                <a:cubicBezTo>
                  <a:pt x="3812" y="19030"/>
                  <a:pt x="3847" y="19134"/>
                  <a:pt x="3882" y="19239"/>
                </a:cubicBezTo>
                <a:cubicBezTo>
                  <a:pt x="3918" y="19377"/>
                  <a:pt x="3953" y="19516"/>
                  <a:pt x="3953" y="19655"/>
                </a:cubicBezTo>
                <a:cubicBezTo>
                  <a:pt x="3953" y="19933"/>
                  <a:pt x="3882" y="20176"/>
                  <a:pt x="3776" y="20419"/>
                </a:cubicBezTo>
                <a:cubicBezTo>
                  <a:pt x="3671" y="20662"/>
                  <a:pt x="3529" y="20871"/>
                  <a:pt x="3353" y="21010"/>
                </a:cubicBezTo>
                <a:cubicBezTo>
                  <a:pt x="3176" y="21183"/>
                  <a:pt x="2965" y="21357"/>
                  <a:pt x="2718" y="21461"/>
                </a:cubicBezTo>
                <a:cubicBezTo>
                  <a:pt x="2506" y="21565"/>
                  <a:pt x="2224" y="21600"/>
                  <a:pt x="1976" y="21600"/>
                </a:cubicBezTo>
                <a:cubicBezTo>
                  <a:pt x="1694" y="21600"/>
                  <a:pt x="1447" y="21565"/>
                  <a:pt x="1200" y="21461"/>
                </a:cubicBezTo>
                <a:cubicBezTo>
                  <a:pt x="988" y="21357"/>
                  <a:pt x="776" y="21183"/>
                  <a:pt x="600" y="21010"/>
                </a:cubicBezTo>
                <a:cubicBezTo>
                  <a:pt x="388" y="20871"/>
                  <a:pt x="247" y="20662"/>
                  <a:pt x="141" y="20419"/>
                </a:cubicBezTo>
                <a:cubicBezTo>
                  <a:pt x="35" y="20176"/>
                  <a:pt x="0" y="19933"/>
                  <a:pt x="0" y="19655"/>
                </a:cubicBezTo>
                <a:cubicBezTo>
                  <a:pt x="0" y="19377"/>
                  <a:pt x="35" y="19134"/>
                  <a:pt x="141" y="18926"/>
                </a:cubicBezTo>
                <a:cubicBezTo>
                  <a:pt x="247" y="18683"/>
                  <a:pt x="388" y="18475"/>
                  <a:pt x="600" y="18301"/>
                </a:cubicBezTo>
                <a:cubicBezTo>
                  <a:pt x="776" y="18127"/>
                  <a:pt x="988" y="17988"/>
                  <a:pt x="1200" y="17884"/>
                </a:cubicBezTo>
                <a:cubicBezTo>
                  <a:pt x="1447" y="17815"/>
                  <a:pt x="1694" y="17745"/>
                  <a:pt x="1976" y="17745"/>
                </a:cubicBezTo>
                <a:cubicBezTo>
                  <a:pt x="2082" y="17745"/>
                  <a:pt x="2188" y="17780"/>
                  <a:pt x="2294" y="17780"/>
                </a:cubicBezTo>
                <a:cubicBezTo>
                  <a:pt x="2400" y="17815"/>
                  <a:pt x="2506" y="17815"/>
                  <a:pt x="2612" y="17850"/>
                </a:cubicBezTo>
                <a:cubicBezTo>
                  <a:pt x="6565" y="11078"/>
                  <a:pt x="6565" y="11078"/>
                  <a:pt x="6565" y="11078"/>
                </a:cubicBezTo>
                <a:cubicBezTo>
                  <a:pt x="6424" y="10974"/>
                  <a:pt x="6353" y="10869"/>
                  <a:pt x="6247" y="10765"/>
                </a:cubicBezTo>
                <a:cubicBezTo>
                  <a:pt x="6176" y="10661"/>
                  <a:pt x="6106" y="10557"/>
                  <a:pt x="6071" y="10453"/>
                </a:cubicBezTo>
                <a:cubicBezTo>
                  <a:pt x="6000" y="10314"/>
                  <a:pt x="5965" y="10175"/>
                  <a:pt x="5929" y="10036"/>
                </a:cubicBezTo>
                <a:cubicBezTo>
                  <a:pt x="5894" y="9932"/>
                  <a:pt x="5859" y="9758"/>
                  <a:pt x="5859" y="9619"/>
                </a:cubicBezTo>
                <a:cubicBezTo>
                  <a:pt x="5859" y="9376"/>
                  <a:pt x="5929" y="9133"/>
                  <a:pt x="6035" y="8890"/>
                </a:cubicBezTo>
                <a:cubicBezTo>
                  <a:pt x="6141" y="8647"/>
                  <a:pt x="6282" y="8439"/>
                  <a:pt x="6459" y="8265"/>
                </a:cubicBezTo>
                <a:cubicBezTo>
                  <a:pt x="6635" y="8091"/>
                  <a:pt x="6847" y="7952"/>
                  <a:pt x="7094" y="7848"/>
                </a:cubicBezTo>
                <a:cubicBezTo>
                  <a:pt x="7306" y="7779"/>
                  <a:pt x="7588" y="7709"/>
                  <a:pt x="7835" y="7709"/>
                </a:cubicBezTo>
                <a:cubicBezTo>
                  <a:pt x="8118" y="7709"/>
                  <a:pt x="8365" y="7779"/>
                  <a:pt x="8612" y="7848"/>
                </a:cubicBezTo>
                <a:cubicBezTo>
                  <a:pt x="8824" y="7952"/>
                  <a:pt x="9035" y="8091"/>
                  <a:pt x="9212" y="8265"/>
                </a:cubicBezTo>
                <a:cubicBezTo>
                  <a:pt x="9424" y="8439"/>
                  <a:pt x="9565" y="8647"/>
                  <a:pt x="9671" y="8890"/>
                </a:cubicBezTo>
                <a:cubicBezTo>
                  <a:pt x="9776" y="9133"/>
                  <a:pt x="9812" y="9376"/>
                  <a:pt x="9812" y="9619"/>
                </a:cubicBezTo>
                <a:cubicBezTo>
                  <a:pt x="9812" y="9793"/>
                  <a:pt x="9812" y="9967"/>
                  <a:pt x="9741" y="10105"/>
                </a:cubicBezTo>
                <a:cubicBezTo>
                  <a:pt x="9706" y="10279"/>
                  <a:pt x="9635" y="10418"/>
                  <a:pt x="9565" y="10522"/>
                </a:cubicBezTo>
                <a:cubicBezTo>
                  <a:pt x="13271" y="13543"/>
                  <a:pt x="13271" y="13543"/>
                  <a:pt x="13271" y="13543"/>
                </a:cubicBezTo>
                <a:cubicBezTo>
                  <a:pt x="13447" y="13405"/>
                  <a:pt x="13659" y="13300"/>
                  <a:pt x="13835" y="13231"/>
                </a:cubicBezTo>
                <a:cubicBezTo>
                  <a:pt x="14047" y="13127"/>
                  <a:pt x="14259" y="13092"/>
                  <a:pt x="14506" y="13092"/>
                </a:cubicBezTo>
                <a:cubicBezTo>
                  <a:pt x="14576" y="13092"/>
                  <a:pt x="14612" y="13127"/>
                  <a:pt x="14682" y="13127"/>
                </a:cubicBezTo>
                <a:cubicBezTo>
                  <a:pt x="14718" y="13127"/>
                  <a:pt x="14788" y="13161"/>
                  <a:pt x="14824" y="13161"/>
                </a:cubicBezTo>
                <a:cubicBezTo>
                  <a:pt x="18494" y="3507"/>
                  <a:pt x="18494" y="3507"/>
                  <a:pt x="18494" y="3507"/>
                </a:cubicBezTo>
                <a:cubicBezTo>
                  <a:pt x="18388" y="3438"/>
                  <a:pt x="18282" y="3334"/>
                  <a:pt x="18176" y="3230"/>
                </a:cubicBezTo>
                <a:cubicBezTo>
                  <a:pt x="18071" y="3125"/>
                  <a:pt x="17965" y="2986"/>
                  <a:pt x="17894" y="2848"/>
                </a:cubicBezTo>
                <a:cubicBezTo>
                  <a:pt x="17824" y="2709"/>
                  <a:pt x="17753" y="2570"/>
                  <a:pt x="17718" y="2396"/>
                </a:cubicBezTo>
                <a:cubicBezTo>
                  <a:pt x="17647" y="2257"/>
                  <a:pt x="17647" y="2084"/>
                  <a:pt x="17647" y="1945"/>
                </a:cubicBezTo>
                <a:cubicBezTo>
                  <a:pt x="17647" y="1667"/>
                  <a:pt x="17682" y="1424"/>
                  <a:pt x="17788" y="1181"/>
                </a:cubicBezTo>
                <a:cubicBezTo>
                  <a:pt x="17894" y="938"/>
                  <a:pt x="18035" y="729"/>
                  <a:pt x="18247" y="590"/>
                </a:cubicBezTo>
                <a:cubicBezTo>
                  <a:pt x="18424" y="382"/>
                  <a:pt x="18635" y="243"/>
                  <a:pt x="18847" y="139"/>
                </a:cubicBezTo>
                <a:cubicBezTo>
                  <a:pt x="19094" y="35"/>
                  <a:pt x="19341" y="0"/>
                  <a:pt x="19624" y="0"/>
                </a:cubicBezTo>
                <a:close/>
                <a:moveTo>
                  <a:pt x="1976" y="20836"/>
                </a:moveTo>
                <a:cubicBezTo>
                  <a:pt x="2118" y="20836"/>
                  <a:pt x="2259" y="20801"/>
                  <a:pt x="2435" y="20732"/>
                </a:cubicBezTo>
                <a:cubicBezTo>
                  <a:pt x="2576" y="20697"/>
                  <a:pt x="2718" y="20593"/>
                  <a:pt x="2788" y="20489"/>
                </a:cubicBezTo>
                <a:cubicBezTo>
                  <a:pt x="2929" y="20385"/>
                  <a:pt x="3000" y="20280"/>
                  <a:pt x="3071" y="20107"/>
                </a:cubicBezTo>
                <a:cubicBezTo>
                  <a:pt x="3141" y="19968"/>
                  <a:pt x="3176" y="19829"/>
                  <a:pt x="3176" y="19655"/>
                </a:cubicBezTo>
                <a:cubicBezTo>
                  <a:pt x="3176" y="19516"/>
                  <a:pt x="3141" y="19377"/>
                  <a:pt x="3071" y="19239"/>
                </a:cubicBezTo>
                <a:cubicBezTo>
                  <a:pt x="3000" y="19100"/>
                  <a:pt x="2929" y="18961"/>
                  <a:pt x="2788" y="18857"/>
                </a:cubicBezTo>
                <a:cubicBezTo>
                  <a:pt x="2718" y="18752"/>
                  <a:pt x="2576" y="18683"/>
                  <a:pt x="2435" y="18614"/>
                </a:cubicBezTo>
                <a:cubicBezTo>
                  <a:pt x="2259" y="18579"/>
                  <a:pt x="2118" y="18544"/>
                  <a:pt x="1976" y="18544"/>
                </a:cubicBezTo>
                <a:cubicBezTo>
                  <a:pt x="1800" y="18544"/>
                  <a:pt x="1659" y="18579"/>
                  <a:pt x="1518" y="18614"/>
                </a:cubicBezTo>
                <a:cubicBezTo>
                  <a:pt x="1341" y="18683"/>
                  <a:pt x="1235" y="18752"/>
                  <a:pt x="1129" y="18857"/>
                </a:cubicBezTo>
                <a:cubicBezTo>
                  <a:pt x="1059" y="18961"/>
                  <a:pt x="953" y="19100"/>
                  <a:pt x="882" y="19239"/>
                </a:cubicBezTo>
                <a:cubicBezTo>
                  <a:pt x="812" y="19377"/>
                  <a:pt x="776" y="19516"/>
                  <a:pt x="776" y="19655"/>
                </a:cubicBezTo>
                <a:cubicBezTo>
                  <a:pt x="776" y="19829"/>
                  <a:pt x="812" y="19968"/>
                  <a:pt x="882" y="20107"/>
                </a:cubicBezTo>
                <a:cubicBezTo>
                  <a:pt x="953" y="20280"/>
                  <a:pt x="1059" y="20385"/>
                  <a:pt x="1129" y="20489"/>
                </a:cubicBezTo>
                <a:cubicBezTo>
                  <a:pt x="1235" y="20593"/>
                  <a:pt x="1341" y="20697"/>
                  <a:pt x="1518" y="20732"/>
                </a:cubicBezTo>
                <a:cubicBezTo>
                  <a:pt x="1659" y="20801"/>
                  <a:pt x="1800" y="20836"/>
                  <a:pt x="1976" y="20836"/>
                </a:cubicBezTo>
                <a:close/>
                <a:moveTo>
                  <a:pt x="7835" y="10800"/>
                </a:moveTo>
                <a:cubicBezTo>
                  <a:pt x="8012" y="10800"/>
                  <a:pt x="8153" y="10765"/>
                  <a:pt x="8294" y="10696"/>
                </a:cubicBezTo>
                <a:cubicBezTo>
                  <a:pt x="8471" y="10661"/>
                  <a:pt x="8576" y="10557"/>
                  <a:pt x="8682" y="10453"/>
                </a:cubicBezTo>
                <a:cubicBezTo>
                  <a:pt x="8753" y="10349"/>
                  <a:pt x="8859" y="10244"/>
                  <a:pt x="8929" y="10105"/>
                </a:cubicBezTo>
                <a:cubicBezTo>
                  <a:pt x="9000" y="9967"/>
                  <a:pt x="9035" y="9793"/>
                  <a:pt x="9035" y="9619"/>
                </a:cubicBezTo>
                <a:cubicBezTo>
                  <a:pt x="9035" y="9480"/>
                  <a:pt x="9000" y="9341"/>
                  <a:pt x="8929" y="9203"/>
                </a:cubicBezTo>
                <a:cubicBezTo>
                  <a:pt x="8859" y="9064"/>
                  <a:pt x="8753" y="8925"/>
                  <a:pt x="8682" y="8821"/>
                </a:cubicBezTo>
                <a:cubicBezTo>
                  <a:pt x="8576" y="8716"/>
                  <a:pt x="8471" y="8647"/>
                  <a:pt x="8294" y="8577"/>
                </a:cubicBezTo>
                <a:cubicBezTo>
                  <a:pt x="8153" y="8508"/>
                  <a:pt x="8012" y="8508"/>
                  <a:pt x="7835" y="8508"/>
                </a:cubicBezTo>
                <a:cubicBezTo>
                  <a:pt x="7694" y="8508"/>
                  <a:pt x="7553" y="8508"/>
                  <a:pt x="7376" y="8577"/>
                </a:cubicBezTo>
                <a:cubicBezTo>
                  <a:pt x="7235" y="8647"/>
                  <a:pt x="7129" y="8716"/>
                  <a:pt x="7024" y="8821"/>
                </a:cubicBezTo>
                <a:cubicBezTo>
                  <a:pt x="6882" y="8925"/>
                  <a:pt x="6812" y="9064"/>
                  <a:pt x="6741" y="9203"/>
                </a:cubicBezTo>
                <a:cubicBezTo>
                  <a:pt x="6671" y="9341"/>
                  <a:pt x="6635" y="9480"/>
                  <a:pt x="6635" y="9619"/>
                </a:cubicBezTo>
                <a:cubicBezTo>
                  <a:pt x="6635" y="9793"/>
                  <a:pt x="6671" y="9967"/>
                  <a:pt x="6741" y="10105"/>
                </a:cubicBezTo>
                <a:cubicBezTo>
                  <a:pt x="6812" y="10244"/>
                  <a:pt x="6882" y="10349"/>
                  <a:pt x="7024" y="10453"/>
                </a:cubicBezTo>
                <a:cubicBezTo>
                  <a:pt x="7129" y="10557"/>
                  <a:pt x="7235" y="10661"/>
                  <a:pt x="7376" y="10696"/>
                </a:cubicBezTo>
                <a:cubicBezTo>
                  <a:pt x="7553" y="10765"/>
                  <a:pt x="7694" y="10800"/>
                  <a:pt x="7835" y="10800"/>
                </a:cubicBezTo>
                <a:close/>
                <a:moveTo>
                  <a:pt x="14506" y="16183"/>
                </a:moveTo>
                <a:cubicBezTo>
                  <a:pt x="14647" y="16183"/>
                  <a:pt x="14824" y="16148"/>
                  <a:pt x="14965" y="16078"/>
                </a:cubicBezTo>
                <a:cubicBezTo>
                  <a:pt x="15106" y="16044"/>
                  <a:pt x="15247" y="15940"/>
                  <a:pt x="15353" y="15870"/>
                </a:cubicBezTo>
                <a:cubicBezTo>
                  <a:pt x="15459" y="15731"/>
                  <a:pt x="15565" y="15627"/>
                  <a:pt x="15600" y="15488"/>
                </a:cubicBezTo>
                <a:cubicBezTo>
                  <a:pt x="15671" y="15349"/>
                  <a:pt x="15706" y="15210"/>
                  <a:pt x="15706" y="15037"/>
                </a:cubicBezTo>
                <a:cubicBezTo>
                  <a:pt x="15706" y="14898"/>
                  <a:pt x="15671" y="14759"/>
                  <a:pt x="15600" y="14585"/>
                </a:cubicBezTo>
                <a:cubicBezTo>
                  <a:pt x="15565" y="14446"/>
                  <a:pt x="15459" y="14342"/>
                  <a:pt x="15353" y="14238"/>
                </a:cubicBezTo>
                <a:cubicBezTo>
                  <a:pt x="15247" y="14099"/>
                  <a:pt x="15106" y="14030"/>
                  <a:pt x="14965" y="13960"/>
                </a:cubicBezTo>
                <a:cubicBezTo>
                  <a:pt x="14824" y="13891"/>
                  <a:pt x="14647" y="13891"/>
                  <a:pt x="14506" y="13891"/>
                </a:cubicBezTo>
                <a:cubicBezTo>
                  <a:pt x="14365" y="13891"/>
                  <a:pt x="14188" y="13891"/>
                  <a:pt x="14047" y="13960"/>
                </a:cubicBezTo>
                <a:cubicBezTo>
                  <a:pt x="13906" y="14030"/>
                  <a:pt x="13765" y="14099"/>
                  <a:pt x="13694" y="14238"/>
                </a:cubicBezTo>
                <a:cubicBezTo>
                  <a:pt x="13553" y="14342"/>
                  <a:pt x="13482" y="14446"/>
                  <a:pt x="13412" y="14585"/>
                </a:cubicBezTo>
                <a:cubicBezTo>
                  <a:pt x="13341" y="14759"/>
                  <a:pt x="13306" y="14898"/>
                  <a:pt x="13306" y="15037"/>
                </a:cubicBezTo>
                <a:cubicBezTo>
                  <a:pt x="13306" y="15210"/>
                  <a:pt x="13341" y="15349"/>
                  <a:pt x="13412" y="15488"/>
                </a:cubicBezTo>
                <a:cubicBezTo>
                  <a:pt x="13482" y="15627"/>
                  <a:pt x="13553" y="15731"/>
                  <a:pt x="13694" y="15870"/>
                </a:cubicBezTo>
                <a:cubicBezTo>
                  <a:pt x="13765" y="15940"/>
                  <a:pt x="13906" y="16044"/>
                  <a:pt x="14047" y="16078"/>
                </a:cubicBezTo>
                <a:cubicBezTo>
                  <a:pt x="14188" y="16148"/>
                  <a:pt x="14365" y="16183"/>
                  <a:pt x="14506" y="16183"/>
                </a:cubicBezTo>
                <a:close/>
                <a:moveTo>
                  <a:pt x="19624" y="3056"/>
                </a:moveTo>
                <a:cubicBezTo>
                  <a:pt x="19765" y="3056"/>
                  <a:pt x="19906" y="3021"/>
                  <a:pt x="20082" y="2986"/>
                </a:cubicBezTo>
                <a:cubicBezTo>
                  <a:pt x="20224" y="2917"/>
                  <a:pt x="20365" y="2848"/>
                  <a:pt x="20435" y="2743"/>
                </a:cubicBezTo>
                <a:cubicBezTo>
                  <a:pt x="20541" y="2639"/>
                  <a:pt x="20612" y="2500"/>
                  <a:pt x="20682" y="2361"/>
                </a:cubicBezTo>
                <a:cubicBezTo>
                  <a:pt x="20753" y="2223"/>
                  <a:pt x="20824" y="2084"/>
                  <a:pt x="20824" y="1945"/>
                </a:cubicBezTo>
                <a:cubicBezTo>
                  <a:pt x="20824" y="1771"/>
                  <a:pt x="20753" y="1632"/>
                  <a:pt x="20682" y="1493"/>
                </a:cubicBezTo>
                <a:cubicBezTo>
                  <a:pt x="20612" y="1320"/>
                  <a:pt x="20541" y="1215"/>
                  <a:pt x="20435" y="1111"/>
                </a:cubicBezTo>
                <a:cubicBezTo>
                  <a:pt x="20365" y="1007"/>
                  <a:pt x="20224" y="903"/>
                  <a:pt x="20082" y="868"/>
                </a:cubicBezTo>
                <a:cubicBezTo>
                  <a:pt x="19906" y="799"/>
                  <a:pt x="19765" y="764"/>
                  <a:pt x="19624" y="764"/>
                </a:cubicBezTo>
                <a:cubicBezTo>
                  <a:pt x="19447" y="764"/>
                  <a:pt x="19306" y="799"/>
                  <a:pt x="19165" y="868"/>
                </a:cubicBezTo>
                <a:cubicBezTo>
                  <a:pt x="18988" y="903"/>
                  <a:pt x="18882" y="1007"/>
                  <a:pt x="18776" y="1111"/>
                </a:cubicBezTo>
                <a:cubicBezTo>
                  <a:pt x="18671" y="1215"/>
                  <a:pt x="18565" y="1320"/>
                  <a:pt x="18494" y="1493"/>
                </a:cubicBezTo>
                <a:cubicBezTo>
                  <a:pt x="18459" y="1632"/>
                  <a:pt x="18424" y="1771"/>
                  <a:pt x="18424" y="1945"/>
                </a:cubicBezTo>
                <a:cubicBezTo>
                  <a:pt x="18424" y="2084"/>
                  <a:pt x="18459" y="2223"/>
                  <a:pt x="18494" y="2361"/>
                </a:cubicBezTo>
                <a:cubicBezTo>
                  <a:pt x="18565" y="2500"/>
                  <a:pt x="18671" y="2639"/>
                  <a:pt x="18776" y="2743"/>
                </a:cubicBezTo>
                <a:cubicBezTo>
                  <a:pt x="18882" y="2848"/>
                  <a:pt x="18988" y="2917"/>
                  <a:pt x="19165" y="2986"/>
                </a:cubicBezTo>
                <a:cubicBezTo>
                  <a:pt x="19306" y="3021"/>
                  <a:pt x="19447" y="3056"/>
                  <a:pt x="19624" y="305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1" name="Shape 3912">
            <a:extLst>
              <a:ext uri="{FF2B5EF4-FFF2-40B4-BE49-F238E27FC236}">
                <a16:creationId xmlns:a16="http://schemas.microsoft.com/office/drawing/2014/main" id="{16A74D95-C4FD-481A-A5ED-33E5A6B26842}"/>
              </a:ext>
            </a:extLst>
          </p:cNvPr>
          <p:cNvSpPr/>
          <p:nvPr/>
        </p:nvSpPr>
        <p:spPr>
          <a:xfrm>
            <a:off x="6809116" y="2947278"/>
            <a:ext cx="755397" cy="7553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1697"/>
                  <a:pt x="21483" y="12555"/>
                  <a:pt x="21289" y="13373"/>
                </a:cubicBezTo>
                <a:cubicBezTo>
                  <a:pt x="21094" y="14231"/>
                  <a:pt x="20822" y="15011"/>
                  <a:pt x="20432" y="15791"/>
                </a:cubicBezTo>
                <a:cubicBezTo>
                  <a:pt x="20043" y="16492"/>
                  <a:pt x="19537" y="17155"/>
                  <a:pt x="19031" y="17818"/>
                </a:cubicBezTo>
                <a:cubicBezTo>
                  <a:pt x="18486" y="18442"/>
                  <a:pt x="17903" y="18988"/>
                  <a:pt x="17241" y="19495"/>
                </a:cubicBezTo>
                <a:cubicBezTo>
                  <a:pt x="17241" y="19534"/>
                  <a:pt x="17241" y="19534"/>
                  <a:pt x="17241" y="19534"/>
                </a:cubicBezTo>
                <a:cubicBezTo>
                  <a:pt x="16852" y="19768"/>
                  <a:pt x="16852" y="19768"/>
                  <a:pt x="16852" y="19768"/>
                </a:cubicBezTo>
                <a:cubicBezTo>
                  <a:pt x="16541" y="20001"/>
                  <a:pt x="16541" y="20001"/>
                  <a:pt x="16541" y="20001"/>
                </a:cubicBezTo>
                <a:cubicBezTo>
                  <a:pt x="16112" y="20274"/>
                  <a:pt x="15645" y="20508"/>
                  <a:pt x="15217" y="20703"/>
                </a:cubicBezTo>
                <a:cubicBezTo>
                  <a:pt x="14789" y="20898"/>
                  <a:pt x="14322" y="21054"/>
                  <a:pt x="13855" y="21210"/>
                </a:cubicBezTo>
                <a:cubicBezTo>
                  <a:pt x="13349" y="21327"/>
                  <a:pt x="12843" y="21444"/>
                  <a:pt x="12337" y="21522"/>
                </a:cubicBezTo>
                <a:cubicBezTo>
                  <a:pt x="11870" y="21561"/>
                  <a:pt x="11364"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57"/>
                  <a:pt x="272" y="7993"/>
                  <a:pt x="817" y="6706"/>
                </a:cubicBezTo>
                <a:cubicBezTo>
                  <a:pt x="1362" y="5419"/>
                  <a:pt x="2102" y="4250"/>
                  <a:pt x="2997" y="3275"/>
                </a:cubicBezTo>
                <a:cubicBezTo>
                  <a:pt x="3931" y="2300"/>
                  <a:pt x="5059" y="1521"/>
                  <a:pt x="6305" y="936"/>
                </a:cubicBezTo>
                <a:cubicBezTo>
                  <a:pt x="7589" y="390"/>
                  <a:pt x="8912" y="39"/>
                  <a:pt x="10352" y="0"/>
                </a:cubicBezTo>
                <a:cubicBezTo>
                  <a:pt x="11248" y="0"/>
                  <a:pt x="11248" y="0"/>
                  <a:pt x="11248" y="0"/>
                </a:cubicBezTo>
                <a:cubicBezTo>
                  <a:pt x="12688" y="39"/>
                  <a:pt x="14011" y="390"/>
                  <a:pt x="15295" y="936"/>
                </a:cubicBezTo>
                <a:cubicBezTo>
                  <a:pt x="16541" y="1521"/>
                  <a:pt x="17669" y="2300"/>
                  <a:pt x="18603" y="3275"/>
                </a:cubicBezTo>
                <a:cubicBezTo>
                  <a:pt x="19537" y="4250"/>
                  <a:pt x="20238" y="5419"/>
                  <a:pt x="20783" y="6706"/>
                </a:cubicBezTo>
                <a:cubicBezTo>
                  <a:pt x="21328" y="7993"/>
                  <a:pt x="21600" y="9357"/>
                  <a:pt x="21600" y="10800"/>
                </a:cubicBezTo>
                <a:close/>
                <a:moveTo>
                  <a:pt x="10819" y="20742"/>
                </a:moveTo>
                <a:cubicBezTo>
                  <a:pt x="11286" y="20742"/>
                  <a:pt x="11754" y="20703"/>
                  <a:pt x="12182" y="20664"/>
                </a:cubicBezTo>
                <a:cubicBezTo>
                  <a:pt x="12649" y="20586"/>
                  <a:pt x="13116" y="20469"/>
                  <a:pt x="13544" y="20352"/>
                </a:cubicBezTo>
                <a:cubicBezTo>
                  <a:pt x="13972" y="20235"/>
                  <a:pt x="14400" y="20079"/>
                  <a:pt x="14828" y="19923"/>
                </a:cubicBezTo>
                <a:cubicBezTo>
                  <a:pt x="15256" y="19729"/>
                  <a:pt x="15645" y="19534"/>
                  <a:pt x="16035" y="19261"/>
                </a:cubicBezTo>
                <a:cubicBezTo>
                  <a:pt x="10352" y="10956"/>
                  <a:pt x="10352" y="10956"/>
                  <a:pt x="10352" y="10956"/>
                </a:cubicBezTo>
                <a:cubicBezTo>
                  <a:pt x="10352" y="858"/>
                  <a:pt x="10352" y="858"/>
                  <a:pt x="10352" y="858"/>
                </a:cubicBezTo>
                <a:cubicBezTo>
                  <a:pt x="9029" y="936"/>
                  <a:pt x="7784" y="1209"/>
                  <a:pt x="6655" y="1755"/>
                </a:cubicBezTo>
                <a:cubicBezTo>
                  <a:pt x="5488" y="2300"/>
                  <a:pt x="4515" y="3002"/>
                  <a:pt x="3658" y="3899"/>
                </a:cubicBezTo>
                <a:cubicBezTo>
                  <a:pt x="2763" y="4796"/>
                  <a:pt x="2102" y="5848"/>
                  <a:pt x="1596" y="7057"/>
                </a:cubicBezTo>
                <a:cubicBezTo>
                  <a:pt x="1129" y="8227"/>
                  <a:pt x="856" y="9474"/>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9888" y="6784"/>
                </a:moveTo>
                <a:cubicBezTo>
                  <a:pt x="19498" y="5926"/>
                  <a:pt x="19031" y="5147"/>
                  <a:pt x="18448" y="4445"/>
                </a:cubicBezTo>
                <a:cubicBezTo>
                  <a:pt x="17903" y="3743"/>
                  <a:pt x="17241" y="3119"/>
                  <a:pt x="16502" y="2612"/>
                </a:cubicBezTo>
                <a:cubicBezTo>
                  <a:pt x="15723" y="2066"/>
                  <a:pt x="14867" y="1677"/>
                  <a:pt x="14011" y="1365"/>
                </a:cubicBezTo>
                <a:cubicBezTo>
                  <a:pt x="13116" y="1053"/>
                  <a:pt x="12221" y="897"/>
                  <a:pt x="11248" y="858"/>
                </a:cubicBezTo>
                <a:cubicBezTo>
                  <a:pt x="11248" y="10176"/>
                  <a:pt x="11248" y="10176"/>
                  <a:pt x="11248" y="10176"/>
                </a:cubicBezTo>
                <a:lnTo>
                  <a:pt x="19888" y="6784"/>
                </a:lnTo>
                <a:close/>
                <a:moveTo>
                  <a:pt x="16735" y="18754"/>
                </a:moveTo>
                <a:cubicBezTo>
                  <a:pt x="17358" y="18325"/>
                  <a:pt x="17903" y="17818"/>
                  <a:pt x="18370" y="17233"/>
                </a:cubicBezTo>
                <a:cubicBezTo>
                  <a:pt x="18876" y="16648"/>
                  <a:pt x="19304" y="15986"/>
                  <a:pt x="19693" y="15323"/>
                </a:cubicBezTo>
                <a:cubicBezTo>
                  <a:pt x="20004" y="14660"/>
                  <a:pt x="20277" y="13919"/>
                  <a:pt x="20471" y="13178"/>
                </a:cubicBezTo>
                <a:cubicBezTo>
                  <a:pt x="20627" y="12399"/>
                  <a:pt x="20744" y="11619"/>
                  <a:pt x="20744" y="10800"/>
                </a:cubicBezTo>
                <a:cubicBezTo>
                  <a:pt x="20744" y="10527"/>
                  <a:pt x="20744" y="10254"/>
                  <a:pt x="20705" y="9942"/>
                </a:cubicBezTo>
                <a:cubicBezTo>
                  <a:pt x="20705" y="9669"/>
                  <a:pt x="20666" y="9396"/>
                  <a:pt x="20588" y="9162"/>
                </a:cubicBezTo>
                <a:cubicBezTo>
                  <a:pt x="20549" y="8890"/>
                  <a:pt x="20510" y="8617"/>
                  <a:pt x="20432" y="8344"/>
                </a:cubicBezTo>
                <a:cubicBezTo>
                  <a:pt x="20355" y="8110"/>
                  <a:pt x="20316" y="7837"/>
                  <a:pt x="20238" y="7603"/>
                </a:cubicBezTo>
                <a:cubicBezTo>
                  <a:pt x="11481" y="10995"/>
                  <a:pt x="11481" y="10995"/>
                  <a:pt x="11481" y="10995"/>
                </a:cubicBezTo>
                <a:lnTo>
                  <a:pt x="16735" y="18754"/>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2" name="Shape 3913">
            <a:extLst>
              <a:ext uri="{FF2B5EF4-FFF2-40B4-BE49-F238E27FC236}">
                <a16:creationId xmlns:a16="http://schemas.microsoft.com/office/drawing/2014/main" id="{5B7B75B0-5FEA-4EA6-AC19-82CB34AFC271}"/>
              </a:ext>
            </a:extLst>
          </p:cNvPr>
          <p:cNvSpPr/>
          <p:nvPr/>
        </p:nvSpPr>
        <p:spPr>
          <a:xfrm>
            <a:off x="8668231" y="2947278"/>
            <a:ext cx="755397" cy="75539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10742" y="21600"/>
                  <a:pt x="10742" y="21600"/>
                  <a:pt x="10742" y="21600"/>
                </a:cubicBezTo>
                <a:cubicBezTo>
                  <a:pt x="9263" y="21600"/>
                  <a:pt x="7862" y="21327"/>
                  <a:pt x="6577"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577" y="819"/>
                </a:cubicBezTo>
                <a:cubicBezTo>
                  <a:pt x="7862" y="273"/>
                  <a:pt x="9263" y="0"/>
                  <a:pt x="10742" y="0"/>
                </a:cubicBezTo>
                <a:lnTo>
                  <a:pt x="10819" y="0"/>
                </a:lnTo>
                <a:close/>
                <a:moveTo>
                  <a:pt x="5604" y="10332"/>
                </a:moveTo>
                <a:cubicBezTo>
                  <a:pt x="5604" y="9942"/>
                  <a:pt x="5604" y="9552"/>
                  <a:pt x="5643" y="9162"/>
                </a:cubicBezTo>
                <a:cubicBezTo>
                  <a:pt x="5682" y="8773"/>
                  <a:pt x="5721" y="8344"/>
                  <a:pt x="5721" y="7954"/>
                </a:cubicBezTo>
                <a:cubicBezTo>
                  <a:pt x="5799" y="7603"/>
                  <a:pt x="5877" y="7213"/>
                  <a:pt x="5955" y="6823"/>
                </a:cubicBezTo>
                <a:cubicBezTo>
                  <a:pt x="5994" y="6472"/>
                  <a:pt x="6110" y="6121"/>
                  <a:pt x="6188" y="5770"/>
                </a:cubicBezTo>
                <a:cubicBezTo>
                  <a:pt x="5916" y="5692"/>
                  <a:pt x="5643" y="5614"/>
                  <a:pt x="5371" y="5536"/>
                </a:cubicBezTo>
                <a:cubicBezTo>
                  <a:pt x="5098" y="5419"/>
                  <a:pt x="4865" y="5303"/>
                  <a:pt x="4631" y="5225"/>
                </a:cubicBezTo>
                <a:cubicBezTo>
                  <a:pt x="4359" y="5108"/>
                  <a:pt x="4086" y="4991"/>
                  <a:pt x="3853" y="4874"/>
                </a:cubicBezTo>
                <a:cubicBezTo>
                  <a:pt x="3619" y="4757"/>
                  <a:pt x="3386" y="4640"/>
                  <a:pt x="3114" y="4523"/>
                </a:cubicBezTo>
                <a:cubicBezTo>
                  <a:pt x="2802" y="4913"/>
                  <a:pt x="2530" y="5342"/>
                  <a:pt x="2257" y="5770"/>
                </a:cubicBezTo>
                <a:cubicBezTo>
                  <a:pt x="1985" y="6199"/>
                  <a:pt x="1751" y="6706"/>
                  <a:pt x="1518" y="7213"/>
                </a:cubicBezTo>
                <a:cubicBezTo>
                  <a:pt x="1323" y="7720"/>
                  <a:pt x="1168" y="8227"/>
                  <a:pt x="1090" y="8734"/>
                </a:cubicBezTo>
                <a:cubicBezTo>
                  <a:pt x="973" y="9279"/>
                  <a:pt x="895" y="9786"/>
                  <a:pt x="856" y="10332"/>
                </a:cubicBezTo>
                <a:lnTo>
                  <a:pt x="5604" y="10332"/>
                </a:lnTo>
                <a:close/>
                <a:moveTo>
                  <a:pt x="5604" y="11268"/>
                </a:moveTo>
                <a:cubicBezTo>
                  <a:pt x="856" y="11268"/>
                  <a:pt x="856" y="11268"/>
                  <a:pt x="856" y="11268"/>
                </a:cubicBezTo>
                <a:cubicBezTo>
                  <a:pt x="895" y="11814"/>
                  <a:pt x="973" y="12321"/>
                  <a:pt x="1090" y="12866"/>
                </a:cubicBezTo>
                <a:cubicBezTo>
                  <a:pt x="1168" y="13373"/>
                  <a:pt x="1323" y="13880"/>
                  <a:pt x="1518" y="14387"/>
                </a:cubicBezTo>
                <a:cubicBezTo>
                  <a:pt x="1751" y="14894"/>
                  <a:pt x="1985" y="15401"/>
                  <a:pt x="2257" y="15830"/>
                </a:cubicBezTo>
                <a:cubicBezTo>
                  <a:pt x="2530" y="16258"/>
                  <a:pt x="2802" y="16687"/>
                  <a:pt x="3114" y="17077"/>
                </a:cubicBezTo>
                <a:cubicBezTo>
                  <a:pt x="3386" y="16960"/>
                  <a:pt x="3619" y="16843"/>
                  <a:pt x="3853" y="16726"/>
                </a:cubicBezTo>
                <a:cubicBezTo>
                  <a:pt x="4086" y="16609"/>
                  <a:pt x="4359" y="16492"/>
                  <a:pt x="4631" y="16375"/>
                </a:cubicBezTo>
                <a:cubicBezTo>
                  <a:pt x="4865" y="16297"/>
                  <a:pt x="5098" y="16181"/>
                  <a:pt x="5371" y="16064"/>
                </a:cubicBezTo>
                <a:cubicBezTo>
                  <a:pt x="5643" y="15986"/>
                  <a:pt x="5916" y="15908"/>
                  <a:pt x="6188" y="15830"/>
                </a:cubicBezTo>
                <a:cubicBezTo>
                  <a:pt x="6110" y="15479"/>
                  <a:pt x="5994" y="15128"/>
                  <a:pt x="5955" y="14777"/>
                </a:cubicBezTo>
                <a:cubicBezTo>
                  <a:pt x="5877" y="14387"/>
                  <a:pt x="5799" y="13997"/>
                  <a:pt x="5721" y="13646"/>
                </a:cubicBezTo>
                <a:cubicBezTo>
                  <a:pt x="5721" y="13217"/>
                  <a:pt x="5682" y="12827"/>
                  <a:pt x="5643" y="12438"/>
                </a:cubicBezTo>
                <a:cubicBezTo>
                  <a:pt x="5604" y="12048"/>
                  <a:pt x="5604" y="11658"/>
                  <a:pt x="5604" y="11268"/>
                </a:cubicBezTo>
                <a:close/>
                <a:moveTo>
                  <a:pt x="8484" y="1092"/>
                </a:moveTo>
                <a:cubicBezTo>
                  <a:pt x="8017" y="1248"/>
                  <a:pt x="7550" y="1404"/>
                  <a:pt x="7122" y="1560"/>
                </a:cubicBezTo>
                <a:cubicBezTo>
                  <a:pt x="6694" y="1716"/>
                  <a:pt x="6305" y="1949"/>
                  <a:pt x="5877" y="2183"/>
                </a:cubicBezTo>
                <a:cubicBezTo>
                  <a:pt x="5488" y="2378"/>
                  <a:pt x="5098" y="2612"/>
                  <a:pt x="4748" y="2924"/>
                </a:cubicBezTo>
                <a:cubicBezTo>
                  <a:pt x="4398" y="3197"/>
                  <a:pt x="4048" y="3509"/>
                  <a:pt x="3697" y="3860"/>
                </a:cubicBezTo>
                <a:cubicBezTo>
                  <a:pt x="3931" y="3938"/>
                  <a:pt x="4164" y="4055"/>
                  <a:pt x="4359" y="4133"/>
                </a:cubicBezTo>
                <a:cubicBezTo>
                  <a:pt x="4592" y="4250"/>
                  <a:pt x="4787" y="4367"/>
                  <a:pt x="5021" y="4445"/>
                </a:cubicBezTo>
                <a:cubicBezTo>
                  <a:pt x="5254" y="4562"/>
                  <a:pt x="5488" y="4640"/>
                  <a:pt x="5721" y="4718"/>
                </a:cubicBezTo>
                <a:cubicBezTo>
                  <a:pt x="5916" y="4757"/>
                  <a:pt x="6149" y="4874"/>
                  <a:pt x="6383" y="4952"/>
                </a:cubicBezTo>
                <a:cubicBezTo>
                  <a:pt x="6538" y="4562"/>
                  <a:pt x="6694" y="4172"/>
                  <a:pt x="6811" y="3782"/>
                </a:cubicBezTo>
                <a:cubicBezTo>
                  <a:pt x="6966" y="3431"/>
                  <a:pt x="7122" y="3080"/>
                  <a:pt x="7317" y="2729"/>
                </a:cubicBezTo>
                <a:cubicBezTo>
                  <a:pt x="7472" y="2417"/>
                  <a:pt x="7667" y="2144"/>
                  <a:pt x="7823" y="1871"/>
                </a:cubicBezTo>
                <a:cubicBezTo>
                  <a:pt x="8017" y="1599"/>
                  <a:pt x="8251" y="1326"/>
                  <a:pt x="8484" y="1092"/>
                </a:cubicBezTo>
                <a:close/>
                <a:moveTo>
                  <a:pt x="3697" y="17740"/>
                </a:moveTo>
                <a:cubicBezTo>
                  <a:pt x="4048" y="18091"/>
                  <a:pt x="4398" y="18403"/>
                  <a:pt x="4748" y="18676"/>
                </a:cubicBezTo>
                <a:cubicBezTo>
                  <a:pt x="5098" y="18988"/>
                  <a:pt x="5488" y="19222"/>
                  <a:pt x="5877" y="19417"/>
                </a:cubicBezTo>
                <a:cubicBezTo>
                  <a:pt x="6305" y="19651"/>
                  <a:pt x="6694" y="19884"/>
                  <a:pt x="7122" y="20040"/>
                </a:cubicBezTo>
                <a:cubicBezTo>
                  <a:pt x="7550" y="20196"/>
                  <a:pt x="8017" y="20352"/>
                  <a:pt x="8484" y="20508"/>
                </a:cubicBezTo>
                <a:cubicBezTo>
                  <a:pt x="8251" y="20274"/>
                  <a:pt x="8017" y="20001"/>
                  <a:pt x="7823" y="19729"/>
                </a:cubicBezTo>
                <a:cubicBezTo>
                  <a:pt x="7667" y="19456"/>
                  <a:pt x="7472" y="19183"/>
                  <a:pt x="7317" y="18871"/>
                </a:cubicBezTo>
                <a:cubicBezTo>
                  <a:pt x="7122" y="18520"/>
                  <a:pt x="6966" y="18169"/>
                  <a:pt x="6811" y="17818"/>
                </a:cubicBezTo>
                <a:cubicBezTo>
                  <a:pt x="6694" y="17428"/>
                  <a:pt x="6538" y="17038"/>
                  <a:pt x="6383" y="16648"/>
                </a:cubicBezTo>
                <a:cubicBezTo>
                  <a:pt x="6149" y="16687"/>
                  <a:pt x="5916" y="16765"/>
                  <a:pt x="5721" y="16882"/>
                </a:cubicBezTo>
                <a:cubicBezTo>
                  <a:pt x="5488" y="16960"/>
                  <a:pt x="5254" y="17038"/>
                  <a:pt x="5021" y="17155"/>
                </a:cubicBezTo>
                <a:cubicBezTo>
                  <a:pt x="4787" y="17233"/>
                  <a:pt x="4554" y="17350"/>
                  <a:pt x="4359" y="17467"/>
                </a:cubicBezTo>
                <a:cubicBezTo>
                  <a:pt x="4125" y="17545"/>
                  <a:pt x="3931" y="17662"/>
                  <a:pt x="3697" y="17740"/>
                </a:cubicBezTo>
                <a:close/>
                <a:moveTo>
                  <a:pt x="10352" y="6433"/>
                </a:moveTo>
                <a:cubicBezTo>
                  <a:pt x="10080" y="6433"/>
                  <a:pt x="9808" y="6433"/>
                  <a:pt x="9496" y="6394"/>
                </a:cubicBezTo>
                <a:cubicBezTo>
                  <a:pt x="9224" y="6394"/>
                  <a:pt x="8951" y="6355"/>
                  <a:pt x="8679" y="6316"/>
                </a:cubicBezTo>
                <a:cubicBezTo>
                  <a:pt x="8368" y="6316"/>
                  <a:pt x="8095" y="6238"/>
                  <a:pt x="7823" y="6160"/>
                </a:cubicBezTo>
                <a:cubicBezTo>
                  <a:pt x="7550" y="6121"/>
                  <a:pt x="7278" y="6043"/>
                  <a:pt x="7005" y="6043"/>
                </a:cubicBezTo>
                <a:cubicBezTo>
                  <a:pt x="6928" y="6316"/>
                  <a:pt x="6889" y="6667"/>
                  <a:pt x="6811" y="6979"/>
                </a:cubicBezTo>
                <a:cubicBezTo>
                  <a:pt x="6733" y="7330"/>
                  <a:pt x="6694" y="7681"/>
                  <a:pt x="6655" y="8071"/>
                </a:cubicBezTo>
                <a:cubicBezTo>
                  <a:pt x="6577" y="8422"/>
                  <a:pt x="6538" y="8812"/>
                  <a:pt x="6499" y="9201"/>
                </a:cubicBezTo>
                <a:cubicBezTo>
                  <a:pt x="6461" y="9591"/>
                  <a:pt x="6461" y="9981"/>
                  <a:pt x="6461" y="10332"/>
                </a:cubicBezTo>
                <a:cubicBezTo>
                  <a:pt x="10352" y="10332"/>
                  <a:pt x="10352" y="10332"/>
                  <a:pt x="10352" y="10332"/>
                </a:cubicBezTo>
                <a:lnTo>
                  <a:pt x="10352" y="6433"/>
                </a:lnTo>
                <a:close/>
                <a:moveTo>
                  <a:pt x="6461" y="11268"/>
                </a:moveTo>
                <a:cubicBezTo>
                  <a:pt x="6461" y="11619"/>
                  <a:pt x="6461" y="12009"/>
                  <a:pt x="6499" y="12399"/>
                </a:cubicBezTo>
                <a:cubicBezTo>
                  <a:pt x="6538" y="12788"/>
                  <a:pt x="6577" y="13178"/>
                  <a:pt x="6655" y="13529"/>
                </a:cubicBezTo>
                <a:cubicBezTo>
                  <a:pt x="6694" y="13919"/>
                  <a:pt x="6733" y="14270"/>
                  <a:pt x="6811" y="14621"/>
                </a:cubicBezTo>
                <a:cubicBezTo>
                  <a:pt x="6889" y="14933"/>
                  <a:pt x="6928" y="15284"/>
                  <a:pt x="7005" y="15557"/>
                </a:cubicBezTo>
                <a:cubicBezTo>
                  <a:pt x="7278" y="15518"/>
                  <a:pt x="7550" y="15440"/>
                  <a:pt x="7823" y="15401"/>
                </a:cubicBezTo>
                <a:cubicBezTo>
                  <a:pt x="8095" y="15362"/>
                  <a:pt x="8368" y="15284"/>
                  <a:pt x="8679" y="15284"/>
                </a:cubicBezTo>
                <a:cubicBezTo>
                  <a:pt x="8951" y="15245"/>
                  <a:pt x="9224" y="15206"/>
                  <a:pt x="9496" y="15206"/>
                </a:cubicBezTo>
                <a:cubicBezTo>
                  <a:pt x="9808" y="15167"/>
                  <a:pt x="10080" y="15167"/>
                  <a:pt x="10352" y="15167"/>
                </a:cubicBezTo>
                <a:cubicBezTo>
                  <a:pt x="10352" y="11268"/>
                  <a:pt x="10352" y="11268"/>
                  <a:pt x="10352" y="11268"/>
                </a:cubicBezTo>
                <a:lnTo>
                  <a:pt x="6461" y="11268"/>
                </a:lnTo>
                <a:close/>
                <a:moveTo>
                  <a:pt x="10352" y="897"/>
                </a:moveTo>
                <a:cubicBezTo>
                  <a:pt x="10080" y="975"/>
                  <a:pt x="9808" y="1131"/>
                  <a:pt x="9496" y="1365"/>
                </a:cubicBezTo>
                <a:cubicBezTo>
                  <a:pt x="9224" y="1599"/>
                  <a:pt x="8951" y="1910"/>
                  <a:pt x="8679" y="2261"/>
                </a:cubicBezTo>
                <a:cubicBezTo>
                  <a:pt x="8406" y="2612"/>
                  <a:pt x="8134" y="3041"/>
                  <a:pt x="7901" y="3509"/>
                </a:cubicBezTo>
                <a:cubicBezTo>
                  <a:pt x="7628" y="4016"/>
                  <a:pt x="7434" y="4562"/>
                  <a:pt x="7278" y="5147"/>
                </a:cubicBezTo>
                <a:cubicBezTo>
                  <a:pt x="7511" y="5225"/>
                  <a:pt x="7745" y="5303"/>
                  <a:pt x="7978" y="5342"/>
                </a:cubicBezTo>
                <a:cubicBezTo>
                  <a:pt x="8251" y="5381"/>
                  <a:pt x="8523" y="5419"/>
                  <a:pt x="8796" y="5458"/>
                </a:cubicBezTo>
                <a:cubicBezTo>
                  <a:pt x="9068" y="5497"/>
                  <a:pt x="9302" y="5536"/>
                  <a:pt x="9574" y="5536"/>
                </a:cubicBezTo>
                <a:cubicBezTo>
                  <a:pt x="9846" y="5575"/>
                  <a:pt x="10119" y="5575"/>
                  <a:pt x="10352" y="5575"/>
                </a:cubicBezTo>
                <a:lnTo>
                  <a:pt x="10352" y="897"/>
                </a:lnTo>
                <a:close/>
                <a:moveTo>
                  <a:pt x="10352" y="16025"/>
                </a:moveTo>
                <a:cubicBezTo>
                  <a:pt x="10119" y="16025"/>
                  <a:pt x="9846" y="16025"/>
                  <a:pt x="9574" y="16064"/>
                </a:cubicBezTo>
                <a:cubicBezTo>
                  <a:pt x="9302" y="16064"/>
                  <a:pt x="9068" y="16103"/>
                  <a:pt x="8796" y="16142"/>
                </a:cubicBezTo>
                <a:cubicBezTo>
                  <a:pt x="8523" y="16181"/>
                  <a:pt x="8251" y="16219"/>
                  <a:pt x="7978" y="16258"/>
                </a:cubicBezTo>
                <a:cubicBezTo>
                  <a:pt x="7745" y="16297"/>
                  <a:pt x="7511" y="16375"/>
                  <a:pt x="7278" y="16453"/>
                </a:cubicBezTo>
                <a:cubicBezTo>
                  <a:pt x="7434" y="17038"/>
                  <a:pt x="7628" y="17584"/>
                  <a:pt x="7901" y="18091"/>
                </a:cubicBezTo>
                <a:cubicBezTo>
                  <a:pt x="8134" y="18559"/>
                  <a:pt x="8406" y="18988"/>
                  <a:pt x="8679" y="19339"/>
                </a:cubicBezTo>
                <a:cubicBezTo>
                  <a:pt x="8951" y="19690"/>
                  <a:pt x="9224" y="20001"/>
                  <a:pt x="9496" y="20235"/>
                </a:cubicBezTo>
                <a:cubicBezTo>
                  <a:pt x="9808" y="20469"/>
                  <a:pt x="10080" y="20625"/>
                  <a:pt x="10352" y="20703"/>
                </a:cubicBezTo>
                <a:lnTo>
                  <a:pt x="10352" y="16025"/>
                </a:lnTo>
                <a:close/>
                <a:moveTo>
                  <a:pt x="11248" y="5575"/>
                </a:moveTo>
                <a:cubicBezTo>
                  <a:pt x="11481" y="5575"/>
                  <a:pt x="11754" y="5575"/>
                  <a:pt x="12026" y="5536"/>
                </a:cubicBezTo>
                <a:cubicBezTo>
                  <a:pt x="12298" y="5536"/>
                  <a:pt x="12571" y="5497"/>
                  <a:pt x="12843" y="5458"/>
                </a:cubicBezTo>
                <a:cubicBezTo>
                  <a:pt x="13077" y="5419"/>
                  <a:pt x="13310" y="5381"/>
                  <a:pt x="13583" y="5342"/>
                </a:cubicBezTo>
                <a:cubicBezTo>
                  <a:pt x="13816" y="5303"/>
                  <a:pt x="14089" y="5225"/>
                  <a:pt x="14361" y="5147"/>
                </a:cubicBezTo>
                <a:cubicBezTo>
                  <a:pt x="14166" y="4601"/>
                  <a:pt x="13933" y="4055"/>
                  <a:pt x="13699" y="3548"/>
                </a:cubicBezTo>
                <a:cubicBezTo>
                  <a:pt x="13466" y="3080"/>
                  <a:pt x="13194" y="2651"/>
                  <a:pt x="12921" y="2261"/>
                </a:cubicBezTo>
                <a:cubicBezTo>
                  <a:pt x="12649" y="1910"/>
                  <a:pt x="12376" y="1599"/>
                  <a:pt x="12104" y="1365"/>
                </a:cubicBezTo>
                <a:cubicBezTo>
                  <a:pt x="11792" y="1170"/>
                  <a:pt x="11520" y="1014"/>
                  <a:pt x="11248" y="897"/>
                </a:cubicBezTo>
                <a:lnTo>
                  <a:pt x="11248" y="5575"/>
                </a:lnTo>
                <a:close/>
                <a:moveTo>
                  <a:pt x="11248" y="6433"/>
                </a:moveTo>
                <a:cubicBezTo>
                  <a:pt x="11248" y="10332"/>
                  <a:pt x="11248" y="10332"/>
                  <a:pt x="11248" y="10332"/>
                </a:cubicBezTo>
                <a:cubicBezTo>
                  <a:pt x="15101" y="10332"/>
                  <a:pt x="15101" y="10332"/>
                  <a:pt x="15101" y="10332"/>
                </a:cubicBezTo>
                <a:cubicBezTo>
                  <a:pt x="15101" y="9981"/>
                  <a:pt x="15101" y="9591"/>
                  <a:pt x="15062" y="9201"/>
                </a:cubicBezTo>
                <a:cubicBezTo>
                  <a:pt x="15023" y="8812"/>
                  <a:pt x="14984" y="8422"/>
                  <a:pt x="14945" y="8071"/>
                </a:cubicBezTo>
                <a:cubicBezTo>
                  <a:pt x="14945" y="7681"/>
                  <a:pt x="14867" y="7330"/>
                  <a:pt x="14828" y="6979"/>
                </a:cubicBezTo>
                <a:cubicBezTo>
                  <a:pt x="14750" y="6667"/>
                  <a:pt x="14672" y="6316"/>
                  <a:pt x="14556" y="6043"/>
                </a:cubicBezTo>
                <a:cubicBezTo>
                  <a:pt x="14283" y="6082"/>
                  <a:pt x="14011" y="6160"/>
                  <a:pt x="13738" y="6199"/>
                </a:cubicBezTo>
                <a:cubicBezTo>
                  <a:pt x="13466" y="6238"/>
                  <a:pt x="13194" y="6316"/>
                  <a:pt x="12921" y="6316"/>
                </a:cubicBezTo>
                <a:cubicBezTo>
                  <a:pt x="12649" y="6355"/>
                  <a:pt x="12376" y="6394"/>
                  <a:pt x="12104" y="6394"/>
                </a:cubicBezTo>
                <a:cubicBezTo>
                  <a:pt x="11792" y="6433"/>
                  <a:pt x="11520" y="6433"/>
                  <a:pt x="11248" y="6433"/>
                </a:cubicBezTo>
                <a:close/>
                <a:moveTo>
                  <a:pt x="11248" y="15167"/>
                </a:moveTo>
                <a:cubicBezTo>
                  <a:pt x="11520" y="15167"/>
                  <a:pt x="11792" y="15167"/>
                  <a:pt x="12104" y="15206"/>
                </a:cubicBezTo>
                <a:cubicBezTo>
                  <a:pt x="12376" y="15206"/>
                  <a:pt x="12649" y="15245"/>
                  <a:pt x="12921" y="15284"/>
                </a:cubicBezTo>
                <a:cubicBezTo>
                  <a:pt x="13194" y="15284"/>
                  <a:pt x="13466" y="15362"/>
                  <a:pt x="13738" y="15401"/>
                </a:cubicBezTo>
                <a:cubicBezTo>
                  <a:pt x="14011" y="15440"/>
                  <a:pt x="14283" y="15518"/>
                  <a:pt x="14556" y="15557"/>
                </a:cubicBezTo>
                <a:cubicBezTo>
                  <a:pt x="14672" y="15284"/>
                  <a:pt x="14750" y="14933"/>
                  <a:pt x="14828" y="14621"/>
                </a:cubicBezTo>
                <a:cubicBezTo>
                  <a:pt x="14867" y="14270"/>
                  <a:pt x="14945" y="13919"/>
                  <a:pt x="14945" y="13529"/>
                </a:cubicBezTo>
                <a:cubicBezTo>
                  <a:pt x="14984" y="13178"/>
                  <a:pt x="15023" y="12788"/>
                  <a:pt x="15062" y="12399"/>
                </a:cubicBezTo>
                <a:cubicBezTo>
                  <a:pt x="15101" y="12009"/>
                  <a:pt x="15101" y="11619"/>
                  <a:pt x="15101" y="11268"/>
                </a:cubicBezTo>
                <a:cubicBezTo>
                  <a:pt x="11248" y="11268"/>
                  <a:pt x="11248" y="11268"/>
                  <a:pt x="11248" y="11268"/>
                </a:cubicBezTo>
                <a:lnTo>
                  <a:pt x="11248" y="15167"/>
                </a:lnTo>
                <a:close/>
                <a:moveTo>
                  <a:pt x="11248" y="20703"/>
                </a:moveTo>
                <a:cubicBezTo>
                  <a:pt x="11520" y="20586"/>
                  <a:pt x="11792" y="20430"/>
                  <a:pt x="12104" y="20235"/>
                </a:cubicBezTo>
                <a:cubicBezTo>
                  <a:pt x="12376" y="20001"/>
                  <a:pt x="12649" y="19690"/>
                  <a:pt x="12921" y="19339"/>
                </a:cubicBezTo>
                <a:cubicBezTo>
                  <a:pt x="13194" y="18949"/>
                  <a:pt x="13466" y="18520"/>
                  <a:pt x="13699" y="18052"/>
                </a:cubicBezTo>
                <a:cubicBezTo>
                  <a:pt x="13933" y="17545"/>
                  <a:pt x="14166" y="16999"/>
                  <a:pt x="14361" y="16453"/>
                </a:cubicBezTo>
                <a:cubicBezTo>
                  <a:pt x="14089" y="16375"/>
                  <a:pt x="13816" y="16297"/>
                  <a:pt x="13583" y="16258"/>
                </a:cubicBezTo>
                <a:cubicBezTo>
                  <a:pt x="13310" y="16219"/>
                  <a:pt x="13077" y="16181"/>
                  <a:pt x="12843" y="16142"/>
                </a:cubicBezTo>
                <a:cubicBezTo>
                  <a:pt x="12571" y="16103"/>
                  <a:pt x="12298" y="16064"/>
                  <a:pt x="12026" y="16064"/>
                </a:cubicBezTo>
                <a:cubicBezTo>
                  <a:pt x="11754" y="16025"/>
                  <a:pt x="11481" y="16025"/>
                  <a:pt x="11248" y="16025"/>
                </a:cubicBezTo>
                <a:lnTo>
                  <a:pt x="11248" y="20703"/>
                </a:lnTo>
                <a:close/>
                <a:moveTo>
                  <a:pt x="17903" y="3860"/>
                </a:moveTo>
                <a:cubicBezTo>
                  <a:pt x="17552" y="3509"/>
                  <a:pt x="17202" y="3197"/>
                  <a:pt x="16852" y="2924"/>
                </a:cubicBezTo>
                <a:cubicBezTo>
                  <a:pt x="16502" y="2612"/>
                  <a:pt x="16112" y="2339"/>
                  <a:pt x="15723" y="2105"/>
                </a:cubicBezTo>
                <a:cubicBezTo>
                  <a:pt x="15334" y="1910"/>
                  <a:pt x="14906" y="1716"/>
                  <a:pt x="14439" y="1521"/>
                </a:cubicBezTo>
                <a:cubicBezTo>
                  <a:pt x="14011" y="1365"/>
                  <a:pt x="13583" y="1209"/>
                  <a:pt x="13155" y="1092"/>
                </a:cubicBezTo>
                <a:cubicBezTo>
                  <a:pt x="13349" y="1326"/>
                  <a:pt x="13544" y="1599"/>
                  <a:pt x="13738" y="1871"/>
                </a:cubicBezTo>
                <a:cubicBezTo>
                  <a:pt x="13894" y="2144"/>
                  <a:pt x="14089" y="2417"/>
                  <a:pt x="14244" y="2729"/>
                </a:cubicBezTo>
                <a:cubicBezTo>
                  <a:pt x="14439" y="3080"/>
                  <a:pt x="14634" y="3431"/>
                  <a:pt x="14750" y="3782"/>
                </a:cubicBezTo>
                <a:cubicBezTo>
                  <a:pt x="14906" y="4172"/>
                  <a:pt x="15023" y="4562"/>
                  <a:pt x="15178" y="4952"/>
                </a:cubicBezTo>
                <a:cubicBezTo>
                  <a:pt x="15412" y="4913"/>
                  <a:pt x="15645" y="4835"/>
                  <a:pt x="15879" y="4718"/>
                </a:cubicBezTo>
                <a:cubicBezTo>
                  <a:pt x="16112" y="4640"/>
                  <a:pt x="16346" y="4562"/>
                  <a:pt x="16579" y="4445"/>
                </a:cubicBezTo>
                <a:cubicBezTo>
                  <a:pt x="16774" y="4367"/>
                  <a:pt x="17008" y="4250"/>
                  <a:pt x="17202" y="4133"/>
                </a:cubicBezTo>
                <a:cubicBezTo>
                  <a:pt x="17436" y="4055"/>
                  <a:pt x="17669" y="3938"/>
                  <a:pt x="17903" y="3860"/>
                </a:cubicBezTo>
                <a:close/>
                <a:moveTo>
                  <a:pt x="13155" y="20508"/>
                </a:moveTo>
                <a:cubicBezTo>
                  <a:pt x="13583" y="20352"/>
                  <a:pt x="14011" y="20196"/>
                  <a:pt x="14439" y="20040"/>
                </a:cubicBezTo>
                <a:cubicBezTo>
                  <a:pt x="14906" y="19884"/>
                  <a:pt x="15334" y="19690"/>
                  <a:pt x="15723" y="19495"/>
                </a:cubicBezTo>
                <a:cubicBezTo>
                  <a:pt x="16112" y="19261"/>
                  <a:pt x="16502" y="18988"/>
                  <a:pt x="16852" y="18676"/>
                </a:cubicBezTo>
                <a:cubicBezTo>
                  <a:pt x="17202" y="18403"/>
                  <a:pt x="17552" y="18091"/>
                  <a:pt x="17903" y="17740"/>
                </a:cubicBezTo>
                <a:cubicBezTo>
                  <a:pt x="17669" y="17662"/>
                  <a:pt x="17436" y="17545"/>
                  <a:pt x="17202" y="17467"/>
                </a:cubicBezTo>
                <a:cubicBezTo>
                  <a:pt x="17008" y="17350"/>
                  <a:pt x="16774" y="17233"/>
                  <a:pt x="16579" y="17155"/>
                </a:cubicBezTo>
                <a:cubicBezTo>
                  <a:pt x="16346" y="17038"/>
                  <a:pt x="16112" y="16960"/>
                  <a:pt x="15879" y="16882"/>
                </a:cubicBezTo>
                <a:cubicBezTo>
                  <a:pt x="15645" y="16765"/>
                  <a:pt x="15412" y="16687"/>
                  <a:pt x="15178" y="16648"/>
                </a:cubicBezTo>
                <a:cubicBezTo>
                  <a:pt x="15023" y="17038"/>
                  <a:pt x="14906" y="17428"/>
                  <a:pt x="14750" y="17818"/>
                </a:cubicBezTo>
                <a:cubicBezTo>
                  <a:pt x="14634" y="18169"/>
                  <a:pt x="14439" y="18520"/>
                  <a:pt x="14244" y="18871"/>
                </a:cubicBezTo>
                <a:cubicBezTo>
                  <a:pt x="14089" y="19183"/>
                  <a:pt x="13894" y="19456"/>
                  <a:pt x="13738" y="19729"/>
                </a:cubicBezTo>
                <a:cubicBezTo>
                  <a:pt x="13544" y="20001"/>
                  <a:pt x="13349" y="20274"/>
                  <a:pt x="13155" y="20508"/>
                </a:cubicBezTo>
                <a:close/>
                <a:moveTo>
                  <a:pt x="15957" y="10332"/>
                </a:moveTo>
                <a:cubicBezTo>
                  <a:pt x="20744" y="10332"/>
                  <a:pt x="20744" y="10332"/>
                  <a:pt x="20744" y="10332"/>
                </a:cubicBezTo>
                <a:cubicBezTo>
                  <a:pt x="20705" y="9786"/>
                  <a:pt x="20627" y="9279"/>
                  <a:pt x="20549" y="8734"/>
                </a:cubicBezTo>
                <a:cubicBezTo>
                  <a:pt x="20432" y="8227"/>
                  <a:pt x="20277" y="7720"/>
                  <a:pt x="20082" y="7213"/>
                </a:cubicBezTo>
                <a:cubicBezTo>
                  <a:pt x="19888" y="6706"/>
                  <a:pt x="19654" y="6199"/>
                  <a:pt x="19382" y="5731"/>
                </a:cubicBezTo>
                <a:cubicBezTo>
                  <a:pt x="19109" y="5303"/>
                  <a:pt x="18798" y="4874"/>
                  <a:pt x="18525" y="4523"/>
                </a:cubicBezTo>
                <a:cubicBezTo>
                  <a:pt x="18253" y="4640"/>
                  <a:pt x="17981" y="4757"/>
                  <a:pt x="17747" y="4874"/>
                </a:cubicBezTo>
                <a:cubicBezTo>
                  <a:pt x="17514" y="4991"/>
                  <a:pt x="17241" y="5108"/>
                  <a:pt x="17008" y="5225"/>
                </a:cubicBezTo>
                <a:cubicBezTo>
                  <a:pt x="16735" y="5303"/>
                  <a:pt x="16463" y="5419"/>
                  <a:pt x="16190" y="5536"/>
                </a:cubicBezTo>
                <a:cubicBezTo>
                  <a:pt x="15957" y="5614"/>
                  <a:pt x="15684" y="5692"/>
                  <a:pt x="15412" y="5770"/>
                </a:cubicBezTo>
                <a:cubicBezTo>
                  <a:pt x="15490" y="6121"/>
                  <a:pt x="15568" y="6472"/>
                  <a:pt x="15645" y="6823"/>
                </a:cubicBezTo>
                <a:cubicBezTo>
                  <a:pt x="15723" y="7213"/>
                  <a:pt x="15801" y="7603"/>
                  <a:pt x="15840" y="7954"/>
                </a:cubicBezTo>
                <a:cubicBezTo>
                  <a:pt x="15840" y="8344"/>
                  <a:pt x="15879" y="8773"/>
                  <a:pt x="15918" y="9162"/>
                </a:cubicBezTo>
                <a:cubicBezTo>
                  <a:pt x="15957" y="9552"/>
                  <a:pt x="15957" y="9942"/>
                  <a:pt x="15957" y="10332"/>
                </a:cubicBezTo>
                <a:close/>
                <a:moveTo>
                  <a:pt x="15957" y="11268"/>
                </a:moveTo>
                <a:cubicBezTo>
                  <a:pt x="15957" y="11658"/>
                  <a:pt x="15957" y="12048"/>
                  <a:pt x="15918" y="12438"/>
                </a:cubicBezTo>
                <a:cubicBezTo>
                  <a:pt x="15879" y="12827"/>
                  <a:pt x="15840" y="13217"/>
                  <a:pt x="15840" y="13646"/>
                </a:cubicBezTo>
                <a:cubicBezTo>
                  <a:pt x="15801" y="13997"/>
                  <a:pt x="15723" y="14387"/>
                  <a:pt x="15645" y="14777"/>
                </a:cubicBezTo>
                <a:cubicBezTo>
                  <a:pt x="15568" y="15128"/>
                  <a:pt x="15490" y="15479"/>
                  <a:pt x="15412" y="15830"/>
                </a:cubicBezTo>
                <a:cubicBezTo>
                  <a:pt x="15684" y="15908"/>
                  <a:pt x="15957" y="15986"/>
                  <a:pt x="16190" y="16064"/>
                </a:cubicBezTo>
                <a:cubicBezTo>
                  <a:pt x="16463" y="16181"/>
                  <a:pt x="16735" y="16297"/>
                  <a:pt x="17008" y="16375"/>
                </a:cubicBezTo>
                <a:cubicBezTo>
                  <a:pt x="17241" y="16492"/>
                  <a:pt x="17514" y="16609"/>
                  <a:pt x="17747" y="16726"/>
                </a:cubicBezTo>
                <a:cubicBezTo>
                  <a:pt x="17981" y="16843"/>
                  <a:pt x="18253" y="16960"/>
                  <a:pt x="18525" y="17077"/>
                </a:cubicBezTo>
                <a:cubicBezTo>
                  <a:pt x="18798" y="16687"/>
                  <a:pt x="19109" y="16258"/>
                  <a:pt x="19382" y="15830"/>
                </a:cubicBezTo>
                <a:cubicBezTo>
                  <a:pt x="19654" y="15401"/>
                  <a:pt x="19888" y="14894"/>
                  <a:pt x="20082" y="14387"/>
                </a:cubicBezTo>
                <a:cubicBezTo>
                  <a:pt x="20277" y="13880"/>
                  <a:pt x="20432" y="13373"/>
                  <a:pt x="20549" y="12866"/>
                </a:cubicBezTo>
                <a:cubicBezTo>
                  <a:pt x="20627" y="12321"/>
                  <a:pt x="20705" y="11814"/>
                  <a:pt x="20744" y="11268"/>
                </a:cubicBezTo>
                <a:lnTo>
                  <a:pt x="15957" y="112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3" name="Shape 3914">
            <a:extLst>
              <a:ext uri="{FF2B5EF4-FFF2-40B4-BE49-F238E27FC236}">
                <a16:creationId xmlns:a16="http://schemas.microsoft.com/office/drawing/2014/main" id="{6736A098-E999-473A-995E-641E25B273EB}"/>
              </a:ext>
            </a:extLst>
          </p:cNvPr>
          <p:cNvSpPr/>
          <p:nvPr/>
        </p:nvSpPr>
        <p:spPr>
          <a:xfrm>
            <a:off x="10632458" y="2872453"/>
            <a:ext cx="545172" cy="905053"/>
          </a:xfrm>
          <a:custGeom>
            <a:avLst/>
            <a:gdLst/>
            <a:ahLst/>
            <a:cxnLst>
              <a:cxn ang="0">
                <a:pos x="wd2" y="hd2"/>
              </a:cxn>
              <a:cxn ang="5400000">
                <a:pos x="wd2" y="hd2"/>
              </a:cxn>
              <a:cxn ang="10800000">
                <a:pos x="wd2" y="hd2"/>
              </a:cxn>
              <a:cxn ang="16200000">
                <a:pos x="wd2" y="hd2"/>
              </a:cxn>
            </a:cxnLst>
            <a:rect l="0" t="0" r="r" b="b"/>
            <a:pathLst>
              <a:path w="21600" h="21600" extrusionOk="0">
                <a:moveTo>
                  <a:pt x="15529" y="0"/>
                </a:moveTo>
                <a:lnTo>
                  <a:pt x="13694" y="9354"/>
                </a:lnTo>
                <a:lnTo>
                  <a:pt x="21600" y="9354"/>
                </a:lnTo>
                <a:lnTo>
                  <a:pt x="6071" y="21600"/>
                </a:lnTo>
                <a:lnTo>
                  <a:pt x="7906" y="12246"/>
                </a:lnTo>
                <a:lnTo>
                  <a:pt x="0" y="12246"/>
                </a:lnTo>
                <a:lnTo>
                  <a:pt x="15529" y="0"/>
                </a:lnTo>
                <a:close/>
                <a:moveTo>
                  <a:pt x="13835" y="2551"/>
                </a:moveTo>
                <a:lnTo>
                  <a:pt x="2400" y="11480"/>
                </a:lnTo>
                <a:lnTo>
                  <a:pt x="9318" y="11480"/>
                </a:lnTo>
                <a:lnTo>
                  <a:pt x="7765" y="19049"/>
                </a:lnTo>
                <a:lnTo>
                  <a:pt x="19200" y="10120"/>
                </a:lnTo>
                <a:lnTo>
                  <a:pt x="12282" y="10120"/>
                </a:lnTo>
                <a:lnTo>
                  <a:pt x="13835" y="255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4" name="Shape 3915">
            <a:extLst>
              <a:ext uri="{FF2B5EF4-FFF2-40B4-BE49-F238E27FC236}">
                <a16:creationId xmlns:a16="http://schemas.microsoft.com/office/drawing/2014/main" id="{A309066C-3863-46D2-8167-F032D334C641}"/>
              </a:ext>
            </a:extLst>
          </p:cNvPr>
          <p:cNvSpPr/>
          <p:nvPr/>
        </p:nvSpPr>
        <p:spPr>
          <a:xfrm>
            <a:off x="12356173" y="2947278"/>
            <a:ext cx="815973" cy="755397"/>
          </a:xfrm>
          <a:custGeom>
            <a:avLst/>
            <a:gdLst/>
            <a:ahLst/>
            <a:cxnLst>
              <a:cxn ang="0">
                <a:pos x="wd2" y="hd2"/>
              </a:cxn>
              <a:cxn ang="5400000">
                <a:pos x="wd2" y="hd2"/>
              </a:cxn>
              <a:cxn ang="10800000">
                <a:pos x="wd2" y="hd2"/>
              </a:cxn>
              <a:cxn ang="16200000">
                <a:pos x="wd2" y="hd2"/>
              </a:cxn>
            </a:cxnLst>
            <a:rect l="0" t="0" r="r" b="b"/>
            <a:pathLst>
              <a:path w="21600" h="21600" extrusionOk="0">
                <a:moveTo>
                  <a:pt x="20013" y="0"/>
                </a:moveTo>
                <a:cubicBezTo>
                  <a:pt x="20230" y="0"/>
                  <a:pt x="20446" y="39"/>
                  <a:pt x="20626" y="117"/>
                </a:cubicBezTo>
                <a:cubicBezTo>
                  <a:pt x="20843" y="195"/>
                  <a:pt x="21023" y="312"/>
                  <a:pt x="21131" y="507"/>
                </a:cubicBezTo>
                <a:cubicBezTo>
                  <a:pt x="21275" y="624"/>
                  <a:pt x="21420" y="819"/>
                  <a:pt x="21492" y="1014"/>
                </a:cubicBezTo>
                <a:cubicBezTo>
                  <a:pt x="21564" y="1248"/>
                  <a:pt x="21600" y="1482"/>
                  <a:pt x="21600" y="1716"/>
                </a:cubicBezTo>
                <a:cubicBezTo>
                  <a:pt x="21600" y="1949"/>
                  <a:pt x="21564" y="2183"/>
                  <a:pt x="21492" y="2378"/>
                </a:cubicBezTo>
                <a:cubicBezTo>
                  <a:pt x="21420" y="2573"/>
                  <a:pt x="21275" y="2768"/>
                  <a:pt x="21131" y="2924"/>
                </a:cubicBezTo>
                <a:cubicBezTo>
                  <a:pt x="17597" y="6745"/>
                  <a:pt x="17597" y="6745"/>
                  <a:pt x="17597" y="6745"/>
                </a:cubicBezTo>
                <a:cubicBezTo>
                  <a:pt x="17597" y="6472"/>
                  <a:pt x="17597" y="6472"/>
                  <a:pt x="17597" y="6472"/>
                </a:cubicBezTo>
                <a:cubicBezTo>
                  <a:pt x="17597" y="7486"/>
                  <a:pt x="17453" y="8383"/>
                  <a:pt x="17129" y="9240"/>
                </a:cubicBezTo>
                <a:cubicBezTo>
                  <a:pt x="16804" y="10098"/>
                  <a:pt x="16335" y="10878"/>
                  <a:pt x="15722" y="11502"/>
                </a:cubicBezTo>
                <a:cubicBezTo>
                  <a:pt x="15181" y="12204"/>
                  <a:pt x="14496" y="12749"/>
                  <a:pt x="13703" y="13139"/>
                </a:cubicBezTo>
                <a:cubicBezTo>
                  <a:pt x="12946" y="13529"/>
                  <a:pt x="12116" y="13763"/>
                  <a:pt x="11215" y="13802"/>
                </a:cubicBezTo>
                <a:cubicBezTo>
                  <a:pt x="11215" y="20742"/>
                  <a:pt x="11215" y="20742"/>
                  <a:pt x="11215" y="20742"/>
                </a:cubicBezTo>
                <a:cubicBezTo>
                  <a:pt x="14424" y="20742"/>
                  <a:pt x="14424" y="20742"/>
                  <a:pt x="14424" y="20742"/>
                </a:cubicBezTo>
                <a:cubicBezTo>
                  <a:pt x="14424" y="21600"/>
                  <a:pt x="14424" y="21600"/>
                  <a:pt x="14424" y="21600"/>
                </a:cubicBezTo>
                <a:cubicBezTo>
                  <a:pt x="7176" y="21600"/>
                  <a:pt x="7176" y="21600"/>
                  <a:pt x="7176" y="21600"/>
                </a:cubicBezTo>
                <a:cubicBezTo>
                  <a:pt x="7176" y="20742"/>
                  <a:pt x="7176" y="20742"/>
                  <a:pt x="7176" y="20742"/>
                </a:cubicBezTo>
                <a:cubicBezTo>
                  <a:pt x="10385" y="20742"/>
                  <a:pt x="10385" y="20742"/>
                  <a:pt x="10385" y="20742"/>
                </a:cubicBezTo>
                <a:cubicBezTo>
                  <a:pt x="10385" y="13802"/>
                  <a:pt x="10385" y="13802"/>
                  <a:pt x="10385" y="13802"/>
                </a:cubicBezTo>
                <a:cubicBezTo>
                  <a:pt x="9520" y="13763"/>
                  <a:pt x="8690" y="13529"/>
                  <a:pt x="7897" y="13139"/>
                </a:cubicBezTo>
                <a:cubicBezTo>
                  <a:pt x="7104" y="12749"/>
                  <a:pt x="6455" y="12204"/>
                  <a:pt x="5878" y="11502"/>
                </a:cubicBezTo>
                <a:cubicBezTo>
                  <a:pt x="5265" y="10878"/>
                  <a:pt x="4832" y="10098"/>
                  <a:pt x="4508" y="9240"/>
                </a:cubicBezTo>
                <a:cubicBezTo>
                  <a:pt x="4147" y="8383"/>
                  <a:pt x="4003" y="7486"/>
                  <a:pt x="4003" y="6472"/>
                </a:cubicBezTo>
                <a:cubicBezTo>
                  <a:pt x="4003" y="6745"/>
                  <a:pt x="4003" y="6745"/>
                  <a:pt x="4003" y="6745"/>
                </a:cubicBezTo>
                <a:cubicBezTo>
                  <a:pt x="469" y="2924"/>
                  <a:pt x="469" y="2924"/>
                  <a:pt x="469" y="2924"/>
                </a:cubicBezTo>
                <a:cubicBezTo>
                  <a:pt x="325" y="2768"/>
                  <a:pt x="216" y="2573"/>
                  <a:pt x="108" y="2378"/>
                </a:cubicBezTo>
                <a:cubicBezTo>
                  <a:pt x="36" y="2183"/>
                  <a:pt x="0" y="1949"/>
                  <a:pt x="0" y="1716"/>
                </a:cubicBezTo>
                <a:cubicBezTo>
                  <a:pt x="0" y="1482"/>
                  <a:pt x="36" y="1248"/>
                  <a:pt x="108" y="1014"/>
                </a:cubicBezTo>
                <a:cubicBezTo>
                  <a:pt x="216" y="819"/>
                  <a:pt x="325" y="624"/>
                  <a:pt x="469" y="507"/>
                </a:cubicBezTo>
                <a:cubicBezTo>
                  <a:pt x="613" y="312"/>
                  <a:pt x="757" y="195"/>
                  <a:pt x="974" y="117"/>
                </a:cubicBezTo>
                <a:cubicBezTo>
                  <a:pt x="1190" y="39"/>
                  <a:pt x="1370" y="0"/>
                  <a:pt x="1587" y="0"/>
                </a:cubicBezTo>
                <a:cubicBezTo>
                  <a:pt x="1623" y="0"/>
                  <a:pt x="1659" y="0"/>
                  <a:pt x="1695" y="0"/>
                </a:cubicBezTo>
                <a:cubicBezTo>
                  <a:pt x="17597" y="0"/>
                  <a:pt x="17597" y="0"/>
                  <a:pt x="17597" y="0"/>
                </a:cubicBezTo>
                <a:cubicBezTo>
                  <a:pt x="19905" y="0"/>
                  <a:pt x="19905" y="0"/>
                  <a:pt x="19905" y="0"/>
                </a:cubicBezTo>
                <a:cubicBezTo>
                  <a:pt x="19941" y="0"/>
                  <a:pt x="19977" y="0"/>
                  <a:pt x="20013" y="0"/>
                </a:cubicBezTo>
                <a:close/>
                <a:moveTo>
                  <a:pt x="4003" y="5536"/>
                </a:moveTo>
                <a:cubicBezTo>
                  <a:pt x="4003" y="858"/>
                  <a:pt x="4003" y="858"/>
                  <a:pt x="4003" y="858"/>
                </a:cubicBezTo>
                <a:cubicBezTo>
                  <a:pt x="1659" y="858"/>
                  <a:pt x="1659" y="858"/>
                  <a:pt x="1659" y="858"/>
                </a:cubicBezTo>
                <a:cubicBezTo>
                  <a:pt x="1587" y="858"/>
                  <a:pt x="1587" y="858"/>
                  <a:pt x="1587" y="858"/>
                </a:cubicBezTo>
                <a:cubicBezTo>
                  <a:pt x="1551" y="858"/>
                  <a:pt x="1551" y="858"/>
                  <a:pt x="1551" y="858"/>
                </a:cubicBezTo>
                <a:cubicBezTo>
                  <a:pt x="1334" y="858"/>
                  <a:pt x="1154" y="936"/>
                  <a:pt x="1010" y="1092"/>
                </a:cubicBezTo>
                <a:cubicBezTo>
                  <a:pt x="865" y="1287"/>
                  <a:pt x="793" y="1482"/>
                  <a:pt x="793" y="1716"/>
                </a:cubicBezTo>
                <a:cubicBezTo>
                  <a:pt x="793" y="1832"/>
                  <a:pt x="829" y="1910"/>
                  <a:pt x="865" y="2027"/>
                </a:cubicBezTo>
                <a:cubicBezTo>
                  <a:pt x="865" y="2183"/>
                  <a:pt x="938" y="2261"/>
                  <a:pt x="1046" y="2339"/>
                </a:cubicBezTo>
                <a:lnTo>
                  <a:pt x="4003" y="5536"/>
                </a:lnTo>
                <a:close/>
                <a:moveTo>
                  <a:pt x="16804" y="6472"/>
                </a:moveTo>
                <a:cubicBezTo>
                  <a:pt x="16804" y="858"/>
                  <a:pt x="16804" y="858"/>
                  <a:pt x="16804" y="858"/>
                </a:cubicBezTo>
                <a:cubicBezTo>
                  <a:pt x="4796" y="858"/>
                  <a:pt x="4796" y="858"/>
                  <a:pt x="4796" y="858"/>
                </a:cubicBezTo>
                <a:cubicBezTo>
                  <a:pt x="4796" y="6472"/>
                  <a:pt x="4796" y="6472"/>
                  <a:pt x="4796" y="6472"/>
                </a:cubicBezTo>
                <a:cubicBezTo>
                  <a:pt x="4796" y="7369"/>
                  <a:pt x="4940" y="8188"/>
                  <a:pt x="5265" y="9006"/>
                </a:cubicBezTo>
                <a:cubicBezTo>
                  <a:pt x="5589" y="9786"/>
                  <a:pt x="6022" y="10488"/>
                  <a:pt x="6563" y="11073"/>
                </a:cubicBezTo>
                <a:cubicBezTo>
                  <a:pt x="7104" y="11658"/>
                  <a:pt x="7753" y="12126"/>
                  <a:pt x="8474" y="12477"/>
                </a:cubicBezTo>
                <a:cubicBezTo>
                  <a:pt x="9231" y="12827"/>
                  <a:pt x="9989" y="12983"/>
                  <a:pt x="10818" y="12983"/>
                </a:cubicBezTo>
                <a:cubicBezTo>
                  <a:pt x="11611" y="12983"/>
                  <a:pt x="12405" y="12827"/>
                  <a:pt x="13126" y="12477"/>
                </a:cubicBezTo>
                <a:cubicBezTo>
                  <a:pt x="13883" y="12126"/>
                  <a:pt x="14496" y="11658"/>
                  <a:pt x="15037" y="11073"/>
                </a:cubicBezTo>
                <a:cubicBezTo>
                  <a:pt x="15578" y="10488"/>
                  <a:pt x="16047" y="9786"/>
                  <a:pt x="16335" y="9006"/>
                </a:cubicBezTo>
                <a:cubicBezTo>
                  <a:pt x="16660" y="8188"/>
                  <a:pt x="16804" y="7369"/>
                  <a:pt x="16804" y="6472"/>
                </a:cubicBezTo>
                <a:close/>
                <a:moveTo>
                  <a:pt x="20590" y="2339"/>
                </a:moveTo>
                <a:cubicBezTo>
                  <a:pt x="20662" y="2261"/>
                  <a:pt x="20735" y="2183"/>
                  <a:pt x="20771" y="2027"/>
                </a:cubicBezTo>
                <a:cubicBezTo>
                  <a:pt x="20807" y="1910"/>
                  <a:pt x="20807" y="1832"/>
                  <a:pt x="20807" y="1716"/>
                </a:cubicBezTo>
                <a:cubicBezTo>
                  <a:pt x="20807" y="1482"/>
                  <a:pt x="20735" y="1287"/>
                  <a:pt x="20590" y="1092"/>
                </a:cubicBezTo>
                <a:cubicBezTo>
                  <a:pt x="20446" y="936"/>
                  <a:pt x="20266" y="858"/>
                  <a:pt x="20049" y="858"/>
                </a:cubicBezTo>
                <a:cubicBezTo>
                  <a:pt x="20013" y="858"/>
                  <a:pt x="20013" y="858"/>
                  <a:pt x="20013" y="858"/>
                </a:cubicBezTo>
                <a:cubicBezTo>
                  <a:pt x="19977" y="858"/>
                  <a:pt x="19977" y="858"/>
                  <a:pt x="19977" y="858"/>
                </a:cubicBezTo>
                <a:cubicBezTo>
                  <a:pt x="17597" y="858"/>
                  <a:pt x="17597" y="858"/>
                  <a:pt x="17597" y="858"/>
                </a:cubicBezTo>
                <a:cubicBezTo>
                  <a:pt x="17597" y="5536"/>
                  <a:pt x="17597" y="5536"/>
                  <a:pt x="17597" y="5536"/>
                </a:cubicBezTo>
                <a:lnTo>
                  <a:pt x="20590" y="233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5" name="Shape 3916">
            <a:extLst>
              <a:ext uri="{FF2B5EF4-FFF2-40B4-BE49-F238E27FC236}">
                <a16:creationId xmlns:a16="http://schemas.microsoft.com/office/drawing/2014/main" id="{460EBD8C-3E13-44BA-9A94-82A259CB0170}"/>
              </a:ext>
            </a:extLst>
          </p:cNvPr>
          <p:cNvSpPr/>
          <p:nvPr/>
        </p:nvSpPr>
        <p:spPr>
          <a:xfrm>
            <a:off x="14190346" y="2952624"/>
            <a:ext cx="865859" cy="744711"/>
          </a:xfrm>
          <a:custGeom>
            <a:avLst/>
            <a:gdLst/>
            <a:ahLst/>
            <a:cxnLst>
              <a:cxn ang="0">
                <a:pos x="wd2" y="hd2"/>
              </a:cxn>
              <a:cxn ang="5400000">
                <a:pos x="wd2" y="hd2"/>
              </a:cxn>
              <a:cxn ang="10800000">
                <a:pos x="wd2" y="hd2"/>
              </a:cxn>
              <a:cxn ang="16200000">
                <a:pos x="wd2" y="hd2"/>
              </a:cxn>
            </a:cxnLst>
            <a:rect l="0" t="0" r="r" b="b"/>
            <a:pathLst>
              <a:path w="21600" h="21600" extrusionOk="0">
                <a:moveTo>
                  <a:pt x="18578" y="7544"/>
                </a:moveTo>
                <a:lnTo>
                  <a:pt x="18578" y="20670"/>
                </a:lnTo>
                <a:lnTo>
                  <a:pt x="20089" y="20670"/>
                </a:lnTo>
                <a:lnTo>
                  <a:pt x="20089" y="21600"/>
                </a:lnTo>
                <a:lnTo>
                  <a:pt x="1244" y="21600"/>
                </a:lnTo>
                <a:lnTo>
                  <a:pt x="1244" y="20670"/>
                </a:lnTo>
                <a:lnTo>
                  <a:pt x="2756" y="20670"/>
                </a:lnTo>
                <a:lnTo>
                  <a:pt x="2756" y="7544"/>
                </a:lnTo>
                <a:lnTo>
                  <a:pt x="0" y="7544"/>
                </a:lnTo>
                <a:lnTo>
                  <a:pt x="10667" y="0"/>
                </a:lnTo>
                <a:lnTo>
                  <a:pt x="21600" y="7544"/>
                </a:lnTo>
                <a:lnTo>
                  <a:pt x="18578" y="7544"/>
                </a:lnTo>
                <a:close/>
                <a:moveTo>
                  <a:pt x="2667" y="6614"/>
                </a:moveTo>
                <a:lnTo>
                  <a:pt x="18844" y="6614"/>
                </a:lnTo>
                <a:lnTo>
                  <a:pt x="10667" y="1033"/>
                </a:lnTo>
                <a:lnTo>
                  <a:pt x="2667" y="6614"/>
                </a:lnTo>
                <a:close/>
                <a:moveTo>
                  <a:pt x="3556" y="20670"/>
                </a:moveTo>
                <a:lnTo>
                  <a:pt x="5778" y="20670"/>
                </a:lnTo>
                <a:lnTo>
                  <a:pt x="5778" y="7544"/>
                </a:lnTo>
                <a:lnTo>
                  <a:pt x="3556" y="7544"/>
                </a:lnTo>
                <a:lnTo>
                  <a:pt x="3556" y="20670"/>
                </a:lnTo>
                <a:close/>
                <a:moveTo>
                  <a:pt x="6489" y="20670"/>
                </a:moveTo>
                <a:lnTo>
                  <a:pt x="8800" y="20670"/>
                </a:lnTo>
                <a:lnTo>
                  <a:pt x="8800" y="7544"/>
                </a:lnTo>
                <a:lnTo>
                  <a:pt x="6489" y="7544"/>
                </a:lnTo>
                <a:lnTo>
                  <a:pt x="6489" y="20670"/>
                </a:lnTo>
                <a:close/>
                <a:moveTo>
                  <a:pt x="9511" y="20670"/>
                </a:moveTo>
                <a:lnTo>
                  <a:pt x="11733" y="20670"/>
                </a:lnTo>
                <a:lnTo>
                  <a:pt x="11733" y="7544"/>
                </a:lnTo>
                <a:lnTo>
                  <a:pt x="9511" y="7544"/>
                </a:lnTo>
                <a:lnTo>
                  <a:pt x="9511" y="20670"/>
                </a:lnTo>
                <a:close/>
                <a:moveTo>
                  <a:pt x="12533" y="20670"/>
                </a:moveTo>
                <a:lnTo>
                  <a:pt x="14844" y="20670"/>
                </a:lnTo>
                <a:lnTo>
                  <a:pt x="14844" y="7544"/>
                </a:lnTo>
                <a:lnTo>
                  <a:pt x="12533" y="7544"/>
                </a:lnTo>
                <a:lnTo>
                  <a:pt x="12533" y="20670"/>
                </a:lnTo>
                <a:close/>
                <a:moveTo>
                  <a:pt x="15556" y="20670"/>
                </a:moveTo>
                <a:lnTo>
                  <a:pt x="17867" y="20670"/>
                </a:lnTo>
                <a:lnTo>
                  <a:pt x="17867" y="7544"/>
                </a:lnTo>
                <a:lnTo>
                  <a:pt x="15556" y="7544"/>
                </a:lnTo>
                <a:lnTo>
                  <a:pt x="15556" y="2067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6" name="Shape 3917">
            <a:extLst>
              <a:ext uri="{FF2B5EF4-FFF2-40B4-BE49-F238E27FC236}">
                <a16:creationId xmlns:a16="http://schemas.microsoft.com/office/drawing/2014/main" id="{E891EED7-0FBA-4EFA-B1CB-6422005637ED}"/>
              </a:ext>
            </a:extLst>
          </p:cNvPr>
          <p:cNvSpPr/>
          <p:nvPr/>
        </p:nvSpPr>
        <p:spPr>
          <a:xfrm>
            <a:off x="16104694" y="2961533"/>
            <a:ext cx="755397" cy="726893"/>
          </a:xfrm>
          <a:custGeom>
            <a:avLst/>
            <a:gdLst/>
            <a:ahLst/>
            <a:cxnLst>
              <a:cxn ang="0">
                <a:pos x="wd2" y="hd2"/>
              </a:cxn>
              <a:cxn ang="5400000">
                <a:pos x="wd2" y="hd2"/>
              </a:cxn>
              <a:cxn ang="10800000">
                <a:pos x="wd2" y="hd2"/>
              </a:cxn>
              <a:cxn ang="16200000">
                <a:pos x="wd2" y="hd2"/>
              </a:cxn>
            </a:cxnLst>
            <a:rect l="0" t="0" r="r" b="b"/>
            <a:pathLst>
              <a:path w="21600" h="21600" extrusionOk="0">
                <a:moveTo>
                  <a:pt x="18136" y="18000"/>
                </a:moveTo>
                <a:lnTo>
                  <a:pt x="21600" y="18000"/>
                </a:lnTo>
                <a:lnTo>
                  <a:pt x="21600" y="18847"/>
                </a:lnTo>
                <a:lnTo>
                  <a:pt x="18136" y="18847"/>
                </a:lnTo>
                <a:lnTo>
                  <a:pt x="18136" y="21600"/>
                </a:lnTo>
                <a:lnTo>
                  <a:pt x="17321" y="21600"/>
                </a:lnTo>
                <a:lnTo>
                  <a:pt x="17321" y="18847"/>
                </a:lnTo>
                <a:lnTo>
                  <a:pt x="2547" y="18847"/>
                </a:lnTo>
                <a:lnTo>
                  <a:pt x="2547" y="3600"/>
                </a:lnTo>
                <a:lnTo>
                  <a:pt x="0" y="3600"/>
                </a:lnTo>
                <a:lnTo>
                  <a:pt x="0" y="2753"/>
                </a:lnTo>
                <a:lnTo>
                  <a:pt x="2547" y="2753"/>
                </a:lnTo>
                <a:lnTo>
                  <a:pt x="2547" y="0"/>
                </a:lnTo>
                <a:lnTo>
                  <a:pt x="3464" y="0"/>
                </a:lnTo>
                <a:lnTo>
                  <a:pt x="3464" y="2753"/>
                </a:lnTo>
                <a:lnTo>
                  <a:pt x="17626" y="2753"/>
                </a:lnTo>
                <a:lnTo>
                  <a:pt x="19053" y="1059"/>
                </a:lnTo>
                <a:lnTo>
                  <a:pt x="19766" y="1800"/>
                </a:lnTo>
                <a:lnTo>
                  <a:pt x="18136" y="3388"/>
                </a:lnTo>
                <a:lnTo>
                  <a:pt x="18136" y="18000"/>
                </a:lnTo>
                <a:close/>
                <a:moveTo>
                  <a:pt x="16709" y="3600"/>
                </a:moveTo>
                <a:lnTo>
                  <a:pt x="3464" y="3600"/>
                </a:lnTo>
                <a:lnTo>
                  <a:pt x="3464" y="17365"/>
                </a:lnTo>
                <a:lnTo>
                  <a:pt x="16709" y="3600"/>
                </a:lnTo>
                <a:close/>
                <a:moveTo>
                  <a:pt x="4075" y="18000"/>
                </a:moveTo>
                <a:lnTo>
                  <a:pt x="17321" y="18000"/>
                </a:lnTo>
                <a:lnTo>
                  <a:pt x="17321" y="4341"/>
                </a:lnTo>
                <a:lnTo>
                  <a:pt x="4075" y="18000"/>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7" name="Shape 3918">
            <a:extLst>
              <a:ext uri="{FF2B5EF4-FFF2-40B4-BE49-F238E27FC236}">
                <a16:creationId xmlns:a16="http://schemas.microsoft.com/office/drawing/2014/main" id="{069275E2-E000-47CD-A48C-D974FA9A8E37}"/>
              </a:ext>
            </a:extLst>
          </p:cNvPr>
          <p:cNvSpPr/>
          <p:nvPr/>
        </p:nvSpPr>
        <p:spPr>
          <a:xfrm>
            <a:off x="17933518" y="3052393"/>
            <a:ext cx="815973" cy="545172"/>
          </a:xfrm>
          <a:custGeom>
            <a:avLst/>
            <a:gdLst/>
            <a:ahLst/>
            <a:cxnLst>
              <a:cxn ang="0">
                <a:pos x="wd2" y="hd2"/>
              </a:cxn>
              <a:cxn ang="5400000">
                <a:pos x="wd2" y="hd2"/>
              </a:cxn>
              <a:cxn ang="10800000">
                <a:pos x="wd2" y="hd2"/>
              </a:cxn>
              <a:cxn ang="16200000">
                <a:pos x="wd2" y="hd2"/>
              </a:cxn>
            </a:cxnLst>
            <a:rect l="0" t="0" r="r" b="b"/>
            <a:pathLst>
              <a:path w="21600" h="21600" extrusionOk="0">
                <a:moveTo>
                  <a:pt x="20446" y="0"/>
                </a:moveTo>
                <a:cubicBezTo>
                  <a:pt x="20590" y="0"/>
                  <a:pt x="20735" y="0"/>
                  <a:pt x="20879" y="108"/>
                </a:cubicBezTo>
                <a:cubicBezTo>
                  <a:pt x="21023" y="215"/>
                  <a:pt x="21167" y="377"/>
                  <a:pt x="21275" y="539"/>
                </a:cubicBezTo>
                <a:cubicBezTo>
                  <a:pt x="21384" y="700"/>
                  <a:pt x="21456" y="862"/>
                  <a:pt x="21528" y="1077"/>
                </a:cubicBezTo>
                <a:cubicBezTo>
                  <a:pt x="21564" y="1347"/>
                  <a:pt x="21600" y="1562"/>
                  <a:pt x="21600" y="1778"/>
                </a:cubicBezTo>
                <a:cubicBezTo>
                  <a:pt x="21600" y="19769"/>
                  <a:pt x="21600" y="19769"/>
                  <a:pt x="21600" y="19769"/>
                </a:cubicBezTo>
                <a:cubicBezTo>
                  <a:pt x="21600" y="19984"/>
                  <a:pt x="21564" y="20200"/>
                  <a:pt x="21528" y="20469"/>
                </a:cubicBezTo>
                <a:cubicBezTo>
                  <a:pt x="21456" y="20684"/>
                  <a:pt x="21384" y="20900"/>
                  <a:pt x="21275" y="21007"/>
                </a:cubicBezTo>
                <a:cubicBezTo>
                  <a:pt x="21167" y="21223"/>
                  <a:pt x="21023" y="21331"/>
                  <a:pt x="20879" y="21438"/>
                </a:cubicBezTo>
                <a:cubicBezTo>
                  <a:pt x="20735" y="21546"/>
                  <a:pt x="20590" y="21600"/>
                  <a:pt x="20446" y="21600"/>
                </a:cubicBezTo>
                <a:cubicBezTo>
                  <a:pt x="1190" y="21600"/>
                  <a:pt x="1190" y="21600"/>
                  <a:pt x="1190" y="21600"/>
                </a:cubicBezTo>
                <a:cubicBezTo>
                  <a:pt x="1010" y="21600"/>
                  <a:pt x="865" y="21546"/>
                  <a:pt x="721" y="21438"/>
                </a:cubicBezTo>
                <a:cubicBezTo>
                  <a:pt x="577" y="21331"/>
                  <a:pt x="469" y="21223"/>
                  <a:pt x="325" y="21007"/>
                </a:cubicBezTo>
                <a:cubicBezTo>
                  <a:pt x="252" y="20900"/>
                  <a:pt x="180" y="20684"/>
                  <a:pt x="108" y="20469"/>
                </a:cubicBezTo>
                <a:cubicBezTo>
                  <a:pt x="36" y="20200"/>
                  <a:pt x="0" y="19984"/>
                  <a:pt x="0" y="19769"/>
                </a:cubicBezTo>
                <a:cubicBezTo>
                  <a:pt x="0" y="1778"/>
                  <a:pt x="0" y="1778"/>
                  <a:pt x="0" y="1778"/>
                </a:cubicBezTo>
                <a:cubicBezTo>
                  <a:pt x="0" y="1562"/>
                  <a:pt x="36" y="1347"/>
                  <a:pt x="108" y="1077"/>
                </a:cubicBezTo>
                <a:cubicBezTo>
                  <a:pt x="180" y="862"/>
                  <a:pt x="252" y="700"/>
                  <a:pt x="325" y="539"/>
                </a:cubicBezTo>
                <a:cubicBezTo>
                  <a:pt x="469" y="377"/>
                  <a:pt x="577" y="215"/>
                  <a:pt x="721" y="108"/>
                </a:cubicBezTo>
                <a:cubicBezTo>
                  <a:pt x="865" y="0"/>
                  <a:pt x="1010" y="0"/>
                  <a:pt x="1190" y="0"/>
                </a:cubicBezTo>
                <a:lnTo>
                  <a:pt x="20446" y="0"/>
                </a:lnTo>
                <a:close/>
                <a:moveTo>
                  <a:pt x="793" y="3609"/>
                </a:moveTo>
                <a:cubicBezTo>
                  <a:pt x="20807" y="3609"/>
                  <a:pt x="20807" y="3609"/>
                  <a:pt x="20807" y="3609"/>
                </a:cubicBezTo>
                <a:cubicBezTo>
                  <a:pt x="20807" y="1778"/>
                  <a:pt x="20807" y="1778"/>
                  <a:pt x="20807" y="1778"/>
                </a:cubicBezTo>
                <a:cubicBezTo>
                  <a:pt x="20807" y="1670"/>
                  <a:pt x="20771" y="1508"/>
                  <a:pt x="20698" y="1400"/>
                </a:cubicBezTo>
                <a:cubicBezTo>
                  <a:pt x="20626" y="1293"/>
                  <a:pt x="20518" y="1239"/>
                  <a:pt x="20446" y="1239"/>
                </a:cubicBezTo>
                <a:cubicBezTo>
                  <a:pt x="1190" y="1239"/>
                  <a:pt x="1190" y="1239"/>
                  <a:pt x="1190" y="1239"/>
                </a:cubicBezTo>
                <a:cubicBezTo>
                  <a:pt x="1082" y="1239"/>
                  <a:pt x="1010" y="1293"/>
                  <a:pt x="938" y="1400"/>
                </a:cubicBezTo>
                <a:cubicBezTo>
                  <a:pt x="829" y="1508"/>
                  <a:pt x="793" y="1670"/>
                  <a:pt x="793" y="1778"/>
                </a:cubicBezTo>
                <a:lnTo>
                  <a:pt x="793" y="3609"/>
                </a:lnTo>
                <a:close/>
                <a:moveTo>
                  <a:pt x="793" y="4794"/>
                </a:moveTo>
                <a:cubicBezTo>
                  <a:pt x="793" y="7218"/>
                  <a:pt x="793" y="7218"/>
                  <a:pt x="793" y="7218"/>
                </a:cubicBezTo>
                <a:cubicBezTo>
                  <a:pt x="20807" y="7218"/>
                  <a:pt x="20807" y="7218"/>
                  <a:pt x="20807" y="7218"/>
                </a:cubicBezTo>
                <a:cubicBezTo>
                  <a:pt x="20807" y="4794"/>
                  <a:pt x="20807" y="4794"/>
                  <a:pt x="20807" y="4794"/>
                </a:cubicBezTo>
                <a:lnTo>
                  <a:pt x="793" y="4794"/>
                </a:lnTo>
                <a:close/>
                <a:moveTo>
                  <a:pt x="20807" y="19769"/>
                </a:moveTo>
                <a:cubicBezTo>
                  <a:pt x="20807" y="8403"/>
                  <a:pt x="20807" y="8403"/>
                  <a:pt x="20807" y="8403"/>
                </a:cubicBezTo>
                <a:cubicBezTo>
                  <a:pt x="793" y="8403"/>
                  <a:pt x="793" y="8403"/>
                  <a:pt x="793" y="8403"/>
                </a:cubicBezTo>
                <a:cubicBezTo>
                  <a:pt x="793" y="19769"/>
                  <a:pt x="793" y="19769"/>
                  <a:pt x="793" y="19769"/>
                </a:cubicBezTo>
                <a:cubicBezTo>
                  <a:pt x="793" y="19876"/>
                  <a:pt x="829" y="20038"/>
                  <a:pt x="938" y="20146"/>
                </a:cubicBezTo>
                <a:cubicBezTo>
                  <a:pt x="1010" y="20253"/>
                  <a:pt x="1082" y="20307"/>
                  <a:pt x="1190" y="20307"/>
                </a:cubicBezTo>
                <a:cubicBezTo>
                  <a:pt x="20446" y="20307"/>
                  <a:pt x="20446" y="20307"/>
                  <a:pt x="20446" y="20307"/>
                </a:cubicBezTo>
                <a:cubicBezTo>
                  <a:pt x="20518" y="20307"/>
                  <a:pt x="20626" y="20253"/>
                  <a:pt x="20698" y="20146"/>
                </a:cubicBezTo>
                <a:cubicBezTo>
                  <a:pt x="20771" y="20038"/>
                  <a:pt x="20807" y="19876"/>
                  <a:pt x="20807" y="19769"/>
                </a:cubicBezTo>
                <a:close/>
                <a:moveTo>
                  <a:pt x="2416" y="13143"/>
                </a:moveTo>
                <a:cubicBezTo>
                  <a:pt x="2416" y="14328"/>
                  <a:pt x="2416" y="14328"/>
                  <a:pt x="2416" y="14328"/>
                </a:cubicBezTo>
                <a:cubicBezTo>
                  <a:pt x="7176" y="14328"/>
                  <a:pt x="7176" y="14328"/>
                  <a:pt x="7176" y="14328"/>
                </a:cubicBezTo>
                <a:cubicBezTo>
                  <a:pt x="7176" y="13143"/>
                  <a:pt x="7176" y="13143"/>
                  <a:pt x="7176" y="13143"/>
                </a:cubicBezTo>
                <a:lnTo>
                  <a:pt x="2416" y="13143"/>
                </a:lnTo>
                <a:close/>
                <a:moveTo>
                  <a:pt x="2416" y="16752"/>
                </a:moveTo>
                <a:cubicBezTo>
                  <a:pt x="2416" y="17937"/>
                  <a:pt x="2416" y="17937"/>
                  <a:pt x="2416" y="17937"/>
                </a:cubicBezTo>
                <a:cubicBezTo>
                  <a:pt x="10385" y="17937"/>
                  <a:pt x="10385" y="17937"/>
                  <a:pt x="10385" y="17937"/>
                </a:cubicBezTo>
                <a:cubicBezTo>
                  <a:pt x="10385" y="16752"/>
                  <a:pt x="10385" y="16752"/>
                  <a:pt x="10385" y="16752"/>
                </a:cubicBezTo>
                <a:lnTo>
                  <a:pt x="2416" y="16752"/>
                </a:lnTo>
                <a:close/>
                <a:moveTo>
                  <a:pt x="16804" y="17937"/>
                </a:moveTo>
                <a:cubicBezTo>
                  <a:pt x="16588" y="17937"/>
                  <a:pt x="16407" y="17829"/>
                  <a:pt x="16263" y="17614"/>
                </a:cubicBezTo>
                <a:cubicBezTo>
                  <a:pt x="16083" y="17399"/>
                  <a:pt x="16011" y="17129"/>
                  <a:pt x="16011" y="16806"/>
                </a:cubicBezTo>
                <a:cubicBezTo>
                  <a:pt x="16011" y="16752"/>
                  <a:pt x="16011" y="16752"/>
                  <a:pt x="16011" y="16752"/>
                </a:cubicBezTo>
                <a:cubicBezTo>
                  <a:pt x="16011" y="16429"/>
                  <a:pt x="16083" y="16106"/>
                  <a:pt x="16263" y="15890"/>
                </a:cubicBezTo>
                <a:cubicBezTo>
                  <a:pt x="16407" y="15675"/>
                  <a:pt x="16588" y="15567"/>
                  <a:pt x="16804" y="15567"/>
                </a:cubicBezTo>
                <a:cubicBezTo>
                  <a:pt x="18427" y="15567"/>
                  <a:pt x="18427" y="15567"/>
                  <a:pt x="18427" y="15567"/>
                </a:cubicBezTo>
                <a:cubicBezTo>
                  <a:pt x="18643" y="15567"/>
                  <a:pt x="18823" y="15675"/>
                  <a:pt x="18968" y="15890"/>
                </a:cubicBezTo>
                <a:cubicBezTo>
                  <a:pt x="19148" y="16106"/>
                  <a:pt x="19220" y="16429"/>
                  <a:pt x="19220" y="16752"/>
                </a:cubicBezTo>
                <a:cubicBezTo>
                  <a:pt x="19220" y="16806"/>
                  <a:pt x="19220" y="16806"/>
                  <a:pt x="19220" y="16806"/>
                </a:cubicBezTo>
                <a:cubicBezTo>
                  <a:pt x="19220" y="17129"/>
                  <a:pt x="19148" y="17399"/>
                  <a:pt x="18968" y="17614"/>
                </a:cubicBezTo>
                <a:cubicBezTo>
                  <a:pt x="18823" y="17829"/>
                  <a:pt x="18643" y="17937"/>
                  <a:pt x="18427" y="17937"/>
                </a:cubicBezTo>
                <a:lnTo>
                  <a:pt x="16804" y="1793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8" name="Shape 3919">
            <a:extLst>
              <a:ext uri="{FF2B5EF4-FFF2-40B4-BE49-F238E27FC236}">
                <a16:creationId xmlns:a16="http://schemas.microsoft.com/office/drawing/2014/main" id="{8EE3A7AA-CEFF-471F-B619-952F7871C1DA}"/>
              </a:ext>
            </a:extLst>
          </p:cNvPr>
          <p:cNvSpPr/>
          <p:nvPr/>
        </p:nvSpPr>
        <p:spPr>
          <a:xfrm>
            <a:off x="19863897" y="2927682"/>
            <a:ext cx="673446" cy="794594"/>
          </a:xfrm>
          <a:custGeom>
            <a:avLst/>
            <a:gdLst/>
            <a:ahLst/>
            <a:cxnLst>
              <a:cxn ang="0">
                <a:pos x="wd2" y="hd2"/>
              </a:cxn>
              <a:cxn ang="5400000">
                <a:pos x="wd2" y="hd2"/>
              </a:cxn>
              <a:cxn ang="10800000">
                <a:pos x="wd2" y="hd2"/>
              </a:cxn>
              <a:cxn ang="16200000">
                <a:pos x="wd2" y="hd2"/>
              </a:cxn>
            </a:cxnLst>
            <a:rect l="0" t="0" r="r" b="b"/>
            <a:pathLst>
              <a:path w="21600" h="21600" extrusionOk="0">
                <a:moveTo>
                  <a:pt x="21600" y="4068"/>
                </a:moveTo>
                <a:lnTo>
                  <a:pt x="21600" y="18210"/>
                </a:lnTo>
                <a:lnTo>
                  <a:pt x="15771" y="18210"/>
                </a:lnTo>
                <a:lnTo>
                  <a:pt x="15771" y="21600"/>
                </a:lnTo>
                <a:lnTo>
                  <a:pt x="0" y="21600"/>
                </a:lnTo>
                <a:lnTo>
                  <a:pt x="0" y="3293"/>
                </a:lnTo>
                <a:lnTo>
                  <a:pt x="5943" y="3293"/>
                </a:lnTo>
                <a:lnTo>
                  <a:pt x="5943" y="0"/>
                </a:lnTo>
                <a:lnTo>
                  <a:pt x="16686" y="0"/>
                </a:lnTo>
                <a:lnTo>
                  <a:pt x="21600" y="4068"/>
                </a:lnTo>
                <a:close/>
                <a:moveTo>
                  <a:pt x="1029" y="20728"/>
                </a:moveTo>
                <a:lnTo>
                  <a:pt x="14743" y="20728"/>
                </a:lnTo>
                <a:lnTo>
                  <a:pt x="14743" y="8233"/>
                </a:lnTo>
                <a:lnTo>
                  <a:pt x="9829" y="8233"/>
                </a:lnTo>
                <a:lnTo>
                  <a:pt x="9829" y="4068"/>
                </a:lnTo>
                <a:lnTo>
                  <a:pt x="1029" y="4068"/>
                </a:lnTo>
                <a:lnTo>
                  <a:pt x="1029" y="20728"/>
                </a:lnTo>
                <a:close/>
                <a:moveTo>
                  <a:pt x="15771" y="17435"/>
                </a:moveTo>
                <a:lnTo>
                  <a:pt x="20571" y="17435"/>
                </a:lnTo>
                <a:lnTo>
                  <a:pt x="20571" y="4940"/>
                </a:lnTo>
                <a:lnTo>
                  <a:pt x="15771" y="4940"/>
                </a:lnTo>
                <a:lnTo>
                  <a:pt x="15771" y="775"/>
                </a:lnTo>
                <a:lnTo>
                  <a:pt x="6857" y="775"/>
                </a:lnTo>
                <a:lnTo>
                  <a:pt x="6857" y="3293"/>
                </a:lnTo>
                <a:lnTo>
                  <a:pt x="10857" y="3293"/>
                </a:lnTo>
                <a:lnTo>
                  <a:pt x="15771" y="7458"/>
                </a:lnTo>
                <a:lnTo>
                  <a:pt x="15771" y="17435"/>
                </a:lnTo>
                <a:close/>
                <a:moveTo>
                  <a:pt x="10857" y="4456"/>
                </a:moveTo>
                <a:lnTo>
                  <a:pt x="10857" y="7458"/>
                </a:lnTo>
                <a:lnTo>
                  <a:pt x="14286" y="7458"/>
                </a:lnTo>
                <a:lnTo>
                  <a:pt x="10857" y="4456"/>
                </a:lnTo>
                <a:close/>
                <a:moveTo>
                  <a:pt x="16686" y="1162"/>
                </a:moveTo>
                <a:lnTo>
                  <a:pt x="16686" y="4068"/>
                </a:lnTo>
                <a:lnTo>
                  <a:pt x="20229" y="4068"/>
                </a:lnTo>
                <a:lnTo>
                  <a:pt x="16686" y="116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29" name="Shape 3920">
            <a:extLst>
              <a:ext uri="{FF2B5EF4-FFF2-40B4-BE49-F238E27FC236}">
                <a16:creationId xmlns:a16="http://schemas.microsoft.com/office/drawing/2014/main" id="{DFB6A491-EEA9-4E07-A792-14A83EBC3BCE}"/>
              </a:ext>
            </a:extLst>
          </p:cNvPr>
          <p:cNvSpPr/>
          <p:nvPr/>
        </p:nvSpPr>
        <p:spPr>
          <a:xfrm>
            <a:off x="21682035" y="2977566"/>
            <a:ext cx="755397" cy="694825"/>
          </a:xfrm>
          <a:custGeom>
            <a:avLst/>
            <a:gdLst/>
            <a:ahLst/>
            <a:cxnLst>
              <a:cxn ang="0">
                <a:pos x="wd2" y="hd2"/>
              </a:cxn>
              <a:cxn ang="5400000">
                <a:pos x="wd2" y="hd2"/>
              </a:cxn>
              <a:cxn ang="10800000">
                <a:pos x="wd2" y="hd2"/>
              </a:cxn>
              <a:cxn ang="16200000">
                <a:pos x="wd2" y="hd2"/>
              </a:cxn>
            </a:cxnLst>
            <a:rect l="0" t="0" r="r" b="b"/>
            <a:pathLst>
              <a:path w="21600" h="21600" extrusionOk="0">
                <a:moveTo>
                  <a:pt x="19888" y="0"/>
                </a:moveTo>
                <a:cubicBezTo>
                  <a:pt x="20121" y="0"/>
                  <a:pt x="20355" y="42"/>
                  <a:pt x="20549" y="127"/>
                </a:cubicBezTo>
                <a:cubicBezTo>
                  <a:pt x="20783" y="212"/>
                  <a:pt x="20977" y="381"/>
                  <a:pt x="21094" y="551"/>
                </a:cubicBezTo>
                <a:cubicBezTo>
                  <a:pt x="21250" y="678"/>
                  <a:pt x="21405" y="889"/>
                  <a:pt x="21483" y="1144"/>
                </a:cubicBezTo>
                <a:cubicBezTo>
                  <a:pt x="21561" y="1355"/>
                  <a:pt x="21600" y="1609"/>
                  <a:pt x="21600" y="1864"/>
                </a:cubicBezTo>
                <a:cubicBezTo>
                  <a:pt x="21600" y="17873"/>
                  <a:pt x="21600" y="17873"/>
                  <a:pt x="21600" y="17873"/>
                </a:cubicBezTo>
                <a:cubicBezTo>
                  <a:pt x="21600" y="18127"/>
                  <a:pt x="21561" y="18381"/>
                  <a:pt x="21483" y="18593"/>
                </a:cubicBezTo>
                <a:cubicBezTo>
                  <a:pt x="21405" y="18847"/>
                  <a:pt x="21250" y="19059"/>
                  <a:pt x="21094" y="19186"/>
                </a:cubicBezTo>
                <a:cubicBezTo>
                  <a:pt x="20977" y="19355"/>
                  <a:pt x="20783" y="19525"/>
                  <a:pt x="20549" y="19609"/>
                </a:cubicBezTo>
                <a:cubicBezTo>
                  <a:pt x="20355" y="19694"/>
                  <a:pt x="20121" y="19736"/>
                  <a:pt x="19888" y="19736"/>
                </a:cubicBezTo>
                <a:cubicBezTo>
                  <a:pt x="12143" y="19736"/>
                  <a:pt x="12143" y="19736"/>
                  <a:pt x="12143" y="19736"/>
                </a:cubicBezTo>
                <a:cubicBezTo>
                  <a:pt x="12065" y="19736"/>
                  <a:pt x="12065" y="19736"/>
                  <a:pt x="12065" y="19736"/>
                </a:cubicBezTo>
                <a:cubicBezTo>
                  <a:pt x="11831" y="19736"/>
                  <a:pt x="11637" y="19821"/>
                  <a:pt x="11481" y="20033"/>
                </a:cubicBezTo>
                <a:cubicBezTo>
                  <a:pt x="11325" y="20202"/>
                  <a:pt x="11248" y="20414"/>
                  <a:pt x="11248" y="20668"/>
                </a:cubicBezTo>
                <a:cubicBezTo>
                  <a:pt x="11248" y="21134"/>
                  <a:pt x="11248" y="21134"/>
                  <a:pt x="11248" y="21134"/>
                </a:cubicBezTo>
                <a:cubicBezTo>
                  <a:pt x="11248" y="21600"/>
                  <a:pt x="11248" y="21600"/>
                  <a:pt x="11248" y="21600"/>
                </a:cubicBezTo>
                <a:cubicBezTo>
                  <a:pt x="10352" y="21600"/>
                  <a:pt x="10352" y="21600"/>
                  <a:pt x="10352" y="21600"/>
                </a:cubicBezTo>
                <a:cubicBezTo>
                  <a:pt x="10352" y="20668"/>
                  <a:pt x="10352" y="20668"/>
                  <a:pt x="10352" y="20668"/>
                </a:cubicBezTo>
                <a:cubicBezTo>
                  <a:pt x="10352" y="20414"/>
                  <a:pt x="10275" y="20202"/>
                  <a:pt x="10119" y="20033"/>
                </a:cubicBezTo>
                <a:cubicBezTo>
                  <a:pt x="9963" y="19821"/>
                  <a:pt x="9769" y="19736"/>
                  <a:pt x="9535" y="19736"/>
                </a:cubicBezTo>
                <a:cubicBezTo>
                  <a:pt x="9496" y="19736"/>
                  <a:pt x="9496" y="19736"/>
                  <a:pt x="9496" y="19736"/>
                </a:cubicBezTo>
                <a:cubicBezTo>
                  <a:pt x="1751" y="19736"/>
                  <a:pt x="1751" y="19736"/>
                  <a:pt x="1751" y="19736"/>
                </a:cubicBezTo>
                <a:cubicBezTo>
                  <a:pt x="1518" y="19736"/>
                  <a:pt x="1284" y="19694"/>
                  <a:pt x="1051" y="19609"/>
                </a:cubicBezTo>
                <a:cubicBezTo>
                  <a:pt x="817" y="19525"/>
                  <a:pt x="662" y="19355"/>
                  <a:pt x="506" y="19186"/>
                </a:cubicBezTo>
                <a:cubicBezTo>
                  <a:pt x="350" y="19059"/>
                  <a:pt x="234" y="18847"/>
                  <a:pt x="156" y="18593"/>
                </a:cubicBezTo>
                <a:cubicBezTo>
                  <a:pt x="39" y="18381"/>
                  <a:pt x="0" y="18127"/>
                  <a:pt x="0" y="17873"/>
                </a:cubicBezTo>
                <a:cubicBezTo>
                  <a:pt x="0" y="1864"/>
                  <a:pt x="0" y="1864"/>
                  <a:pt x="0" y="1864"/>
                </a:cubicBezTo>
                <a:cubicBezTo>
                  <a:pt x="0" y="1609"/>
                  <a:pt x="39" y="1355"/>
                  <a:pt x="156" y="1144"/>
                </a:cubicBezTo>
                <a:cubicBezTo>
                  <a:pt x="234" y="889"/>
                  <a:pt x="350" y="678"/>
                  <a:pt x="506" y="551"/>
                </a:cubicBezTo>
                <a:cubicBezTo>
                  <a:pt x="662" y="381"/>
                  <a:pt x="817" y="212"/>
                  <a:pt x="1051" y="127"/>
                </a:cubicBezTo>
                <a:cubicBezTo>
                  <a:pt x="1284" y="42"/>
                  <a:pt x="1518" y="0"/>
                  <a:pt x="1751" y="0"/>
                </a:cubicBezTo>
                <a:cubicBezTo>
                  <a:pt x="9496" y="0"/>
                  <a:pt x="9496" y="0"/>
                  <a:pt x="9496" y="0"/>
                </a:cubicBezTo>
                <a:cubicBezTo>
                  <a:pt x="9769" y="0"/>
                  <a:pt x="10002" y="42"/>
                  <a:pt x="10236" y="169"/>
                </a:cubicBezTo>
                <a:cubicBezTo>
                  <a:pt x="10430" y="254"/>
                  <a:pt x="10625" y="424"/>
                  <a:pt x="10819" y="678"/>
                </a:cubicBezTo>
                <a:cubicBezTo>
                  <a:pt x="10975" y="424"/>
                  <a:pt x="11170" y="254"/>
                  <a:pt x="11403" y="169"/>
                </a:cubicBezTo>
                <a:cubicBezTo>
                  <a:pt x="11598" y="42"/>
                  <a:pt x="11870" y="0"/>
                  <a:pt x="12143" y="0"/>
                </a:cubicBezTo>
                <a:lnTo>
                  <a:pt x="19888" y="0"/>
                </a:lnTo>
                <a:close/>
                <a:moveTo>
                  <a:pt x="856" y="17873"/>
                </a:moveTo>
                <a:cubicBezTo>
                  <a:pt x="856" y="18127"/>
                  <a:pt x="973" y="18339"/>
                  <a:pt x="1129" y="18508"/>
                </a:cubicBezTo>
                <a:cubicBezTo>
                  <a:pt x="1284" y="18720"/>
                  <a:pt x="1518" y="18805"/>
                  <a:pt x="1751" y="18805"/>
                </a:cubicBezTo>
                <a:cubicBezTo>
                  <a:pt x="9496" y="18805"/>
                  <a:pt x="9496" y="18805"/>
                  <a:pt x="9496" y="18805"/>
                </a:cubicBezTo>
                <a:cubicBezTo>
                  <a:pt x="9730" y="18805"/>
                  <a:pt x="9924" y="18720"/>
                  <a:pt x="10080" y="18508"/>
                </a:cubicBezTo>
                <a:cubicBezTo>
                  <a:pt x="10275" y="18339"/>
                  <a:pt x="10352" y="18127"/>
                  <a:pt x="10352" y="17873"/>
                </a:cubicBezTo>
                <a:cubicBezTo>
                  <a:pt x="10352" y="1864"/>
                  <a:pt x="10352" y="1864"/>
                  <a:pt x="10352" y="1864"/>
                </a:cubicBezTo>
                <a:cubicBezTo>
                  <a:pt x="10352" y="1609"/>
                  <a:pt x="10275" y="1398"/>
                  <a:pt x="10080" y="1228"/>
                </a:cubicBezTo>
                <a:cubicBezTo>
                  <a:pt x="9924" y="1016"/>
                  <a:pt x="9730" y="932"/>
                  <a:pt x="9496" y="932"/>
                </a:cubicBezTo>
                <a:cubicBezTo>
                  <a:pt x="1751" y="932"/>
                  <a:pt x="1751" y="932"/>
                  <a:pt x="1751" y="932"/>
                </a:cubicBezTo>
                <a:cubicBezTo>
                  <a:pt x="1518" y="932"/>
                  <a:pt x="1284" y="1016"/>
                  <a:pt x="1129" y="1228"/>
                </a:cubicBezTo>
                <a:cubicBezTo>
                  <a:pt x="973" y="1398"/>
                  <a:pt x="856" y="1609"/>
                  <a:pt x="856" y="1864"/>
                </a:cubicBezTo>
                <a:lnTo>
                  <a:pt x="856" y="17873"/>
                </a:lnTo>
                <a:close/>
                <a:moveTo>
                  <a:pt x="20744" y="17873"/>
                </a:moveTo>
                <a:cubicBezTo>
                  <a:pt x="20744" y="1864"/>
                  <a:pt x="20744" y="1864"/>
                  <a:pt x="20744" y="1864"/>
                </a:cubicBezTo>
                <a:cubicBezTo>
                  <a:pt x="20744" y="1609"/>
                  <a:pt x="20666" y="1398"/>
                  <a:pt x="20471" y="1228"/>
                </a:cubicBezTo>
                <a:cubicBezTo>
                  <a:pt x="20316" y="1016"/>
                  <a:pt x="20121" y="932"/>
                  <a:pt x="19888" y="932"/>
                </a:cubicBezTo>
                <a:cubicBezTo>
                  <a:pt x="12143" y="932"/>
                  <a:pt x="12143" y="932"/>
                  <a:pt x="12143" y="932"/>
                </a:cubicBezTo>
                <a:cubicBezTo>
                  <a:pt x="11870" y="932"/>
                  <a:pt x="11676" y="1016"/>
                  <a:pt x="11520" y="1228"/>
                </a:cubicBezTo>
                <a:cubicBezTo>
                  <a:pt x="11364" y="1398"/>
                  <a:pt x="11248" y="1609"/>
                  <a:pt x="11248" y="1864"/>
                </a:cubicBezTo>
                <a:cubicBezTo>
                  <a:pt x="11248" y="17873"/>
                  <a:pt x="11248" y="17873"/>
                  <a:pt x="11248" y="17873"/>
                </a:cubicBezTo>
                <a:cubicBezTo>
                  <a:pt x="11248" y="18127"/>
                  <a:pt x="11364" y="18339"/>
                  <a:pt x="11520" y="18508"/>
                </a:cubicBezTo>
                <a:cubicBezTo>
                  <a:pt x="11676" y="18720"/>
                  <a:pt x="11870" y="18805"/>
                  <a:pt x="12143" y="18805"/>
                </a:cubicBezTo>
                <a:cubicBezTo>
                  <a:pt x="19888" y="18805"/>
                  <a:pt x="19888" y="18805"/>
                  <a:pt x="19888" y="18805"/>
                </a:cubicBezTo>
                <a:cubicBezTo>
                  <a:pt x="20121" y="18805"/>
                  <a:pt x="20316" y="18720"/>
                  <a:pt x="20471" y="18508"/>
                </a:cubicBezTo>
                <a:cubicBezTo>
                  <a:pt x="20666" y="18339"/>
                  <a:pt x="20744" y="18127"/>
                  <a:pt x="20744" y="17873"/>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0" name="Shape 3921">
            <a:extLst>
              <a:ext uri="{FF2B5EF4-FFF2-40B4-BE49-F238E27FC236}">
                <a16:creationId xmlns:a16="http://schemas.microsoft.com/office/drawing/2014/main" id="{B7998770-6AA6-4CAB-A8AC-640EA7D8731B}"/>
              </a:ext>
            </a:extLst>
          </p:cNvPr>
          <p:cNvSpPr/>
          <p:nvPr/>
        </p:nvSpPr>
        <p:spPr>
          <a:xfrm>
            <a:off x="23464542" y="3073772"/>
            <a:ext cx="908616" cy="502412"/>
          </a:xfrm>
          <a:custGeom>
            <a:avLst/>
            <a:gdLst/>
            <a:ahLst/>
            <a:cxnLst>
              <a:cxn ang="0">
                <a:pos x="wd2" y="hd2"/>
              </a:cxn>
              <a:cxn ang="5400000">
                <a:pos x="wd2" y="hd2"/>
              </a:cxn>
              <a:cxn ang="10800000">
                <a:pos x="wd2" y="hd2"/>
              </a:cxn>
              <a:cxn ang="16200000">
                <a:pos x="wd2" y="hd2"/>
              </a:cxn>
            </a:cxnLst>
            <a:rect l="0" t="0" r="r" b="b"/>
            <a:pathLst>
              <a:path w="21600" h="21600" extrusionOk="0">
                <a:moveTo>
                  <a:pt x="17649" y="7180"/>
                </a:moveTo>
                <a:cubicBezTo>
                  <a:pt x="18167" y="7180"/>
                  <a:pt x="18685" y="7357"/>
                  <a:pt x="19171" y="7769"/>
                </a:cubicBezTo>
                <a:cubicBezTo>
                  <a:pt x="19657" y="8122"/>
                  <a:pt x="20078" y="8652"/>
                  <a:pt x="20434" y="9299"/>
                </a:cubicBezTo>
                <a:cubicBezTo>
                  <a:pt x="20790" y="9947"/>
                  <a:pt x="21082" y="10712"/>
                  <a:pt x="21276" y="11595"/>
                </a:cubicBezTo>
                <a:cubicBezTo>
                  <a:pt x="21503" y="12477"/>
                  <a:pt x="21600" y="13419"/>
                  <a:pt x="21600" y="14361"/>
                </a:cubicBezTo>
                <a:cubicBezTo>
                  <a:pt x="21600" y="15361"/>
                  <a:pt x="21503" y="16244"/>
                  <a:pt x="21276" y="17127"/>
                </a:cubicBezTo>
                <a:cubicBezTo>
                  <a:pt x="21082" y="18010"/>
                  <a:pt x="20790" y="18775"/>
                  <a:pt x="20434" y="19422"/>
                </a:cubicBezTo>
                <a:cubicBezTo>
                  <a:pt x="20078" y="20129"/>
                  <a:pt x="19657" y="20599"/>
                  <a:pt x="19171" y="21011"/>
                </a:cubicBezTo>
                <a:cubicBezTo>
                  <a:pt x="18685" y="21423"/>
                  <a:pt x="18167" y="21600"/>
                  <a:pt x="17649" y="21600"/>
                </a:cubicBezTo>
                <a:cubicBezTo>
                  <a:pt x="17099" y="21600"/>
                  <a:pt x="16581" y="21423"/>
                  <a:pt x="16095" y="21011"/>
                </a:cubicBezTo>
                <a:cubicBezTo>
                  <a:pt x="15609" y="20599"/>
                  <a:pt x="15188" y="20129"/>
                  <a:pt x="14864" y="19422"/>
                </a:cubicBezTo>
                <a:cubicBezTo>
                  <a:pt x="14476" y="18775"/>
                  <a:pt x="14184" y="18010"/>
                  <a:pt x="13990" y="17127"/>
                </a:cubicBezTo>
                <a:cubicBezTo>
                  <a:pt x="13763" y="16244"/>
                  <a:pt x="13666" y="15361"/>
                  <a:pt x="13666" y="14361"/>
                </a:cubicBezTo>
                <a:cubicBezTo>
                  <a:pt x="13666" y="13713"/>
                  <a:pt x="13731" y="13066"/>
                  <a:pt x="13828" y="12477"/>
                </a:cubicBezTo>
                <a:cubicBezTo>
                  <a:pt x="13925" y="11889"/>
                  <a:pt x="14055" y="11359"/>
                  <a:pt x="14216" y="10771"/>
                </a:cubicBezTo>
                <a:cubicBezTo>
                  <a:pt x="14378" y="10300"/>
                  <a:pt x="14573" y="9770"/>
                  <a:pt x="14799" y="9358"/>
                </a:cubicBezTo>
                <a:cubicBezTo>
                  <a:pt x="15026" y="8946"/>
                  <a:pt x="15285" y="8534"/>
                  <a:pt x="15577" y="8240"/>
                </a:cubicBezTo>
                <a:cubicBezTo>
                  <a:pt x="14476" y="4238"/>
                  <a:pt x="14476" y="4238"/>
                  <a:pt x="14476" y="4238"/>
                </a:cubicBezTo>
                <a:cubicBezTo>
                  <a:pt x="11172" y="14714"/>
                  <a:pt x="11172" y="14714"/>
                  <a:pt x="11172" y="14714"/>
                </a:cubicBezTo>
                <a:cubicBezTo>
                  <a:pt x="11140" y="14773"/>
                  <a:pt x="11075" y="14890"/>
                  <a:pt x="11010" y="14890"/>
                </a:cubicBezTo>
                <a:cubicBezTo>
                  <a:pt x="10946" y="14949"/>
                  <a:pt x="10913" y="15008"/>
                  <a:pt x="10849" y="15008"/>
                </a:cubicBezTo>
                <a:cubicBezTo>
                  <a:pt x="7902" y="15008"/>
                  <a:pt x="7902" y="15008"/>
                  <a:pt x="7902" y="15008"/>
                </a:cubicBezTo>
                <a:cubicBezTo>
                  <a:pt x="7869" y="15891"/>
                  <a:pt x="7740" y="16774"/>
                  <a:pt x="7513" y="17539"/>
                </a:cubicBezTo>
                <a:cubicBezTo>
                  <a:pt x="7286" y="18363"/>
                  <a:pt x="6995" y="19069"/>
                  <a:pt x="6639" y="19658"/>
                </a:cubicBezTo>
                <a:cubicBezTo>
                  <a:pt x="6282" y="20305"/>
                  <a:pt x="5894" y="20776"/>
                  <a:pt x="5440" y="21070"/>
                </a:cubicBezTo>
                <a:cubicBezTo>
                  <a:pt x="4955" y="21423"/>
                  <a:pt x="4469" y="21600"/>
                  <a:pt x="3983" y="21600"/>
                </a:cubicBezTo>
                <a:cubicBezTo>
                  <a:pt x="3433" y="21600"/>
                  <a:pt x="2915" y="21423"/>
                  <a:pt x="2429" y="21011"/>
                </a:cubicBezTo>
                <a:cubicBezTo>
                  <a:pt x="1943" y="20599"/>
                  <a:pt x="1522" y="20129"/>
                  <a:pt x="1198" y="19422"/>
                </a:cubicBezTo>
                <a:cubicBezTo>
                  <a:pt x="842" y="18775"/>
                  <a:pt x="551" y="18010"/>
                  <a:pt x="324" y="17127"/>
                </a:cubicBezTo>
                <a:cubicBezTo>
                  <a:pt x="130" y="16244"/>
                  <a:pt x="0" y="15361"/>
                  <a:pt x="0" y="14361"/>
                </a:cubicBezTo>
                <a:cubicBezTo>
                  <a:pt x="0" y="13419"/>
                  <a:pt x="130" y="12477"/>
                  <a:pt x="324" y="11595"/>
                </a:cubicBezTo>
                <a:cubicBezTo>
                  <a:pt x="551" y="10712"/>
                  <a:pt x="842" y="9947"/>
                  <a:pt x="1198" y="9299"/>
                </a:cubicBezTo>
                <a:cubicBezTo>
                  <a:pt x="1522" y="8652"/>
                  <a:pt x="1943" y="8122"/>
                  <a:pt x="2429" y="7769"/>
                </a:cubicBezTo>
                <a:cubicBezTo>
                  <a:pt x="2915" y="7357"/>
                  <a:pt x="3433" y="7180"/>
                  <a:pt x="3983" y="7180"/>
                </a:cubicBezTo>
                <a:cubicBezTo>
                  <a:pt x="4113" y="7180"/>
                  <a:pt x="4242" y="7180"/>
                  <a:pt x="4372" y="7239"/>
                </a:cubicBezTo>
                <a:cubicBezTo>
                  <a:pt x="4501" y="7239"/>
                  <a:pt x="4631" y="7298"/>
                  <a:pt x="4760" y="7357"/>
                </a:cubicBezTo>
                <a:cubicBezTo>
                  <a:pt x="4922" y="7357"/>
                  <a:pt x="5052" y="7475"/>
                  <a:pt x="5149" y="7534"/>
                </a:cubicBezTo>
                <a:cubicBezTo>
                  <a:pt x="5279" y="7592"/>
                  <a:pt x="5408" y="7710"/>
                  <a:pt x="5538" y="7769"/>
                </a:cubicBezTo>
                <a:cubicBezTo>
                  <a:pt x="7060" y="2943"/>
                  <a:pt x="7060" y="2943"/>
                  <a:pt x="7060" y="2943"/>
                </a:cubicBezTo>
                <a:cubicBezTo>
                  <a:pt x="7060" y="2884"/>
                  <a:pt x="7060" y="2884"/>
                  <a:pt x="7060" y="2884"/>
                </a:cubicBezTo>
                <a:cubicBezTo>
                  <a:pt x="6250" y="0"/>
                  <a:pt x="6250" y="0"/>
                  <a:pt x="6250" y="0"/>
                </a:cubicBezTo>
                <a:cubicBezTo>
                  <a:pt x="8646" y="0"/>
                  <a:pt x="8646" y="0"/>
                  <a:pt x="8646" y="0"/>
                </a:cubicBezTo>
                <a:cubicBezTo>
                  <a:pt x="8646" y="1295"/>
                  <a:pt x="8646" y="1295"/>
                  <a:pt x="8646" y="1295"/>
                </a:cubicBezTo>
                <a:cubicBezTo>
                  <a:pt x="7448" y="1295"/>
                  <a:pt x="7448" y="1295"/>
                  <a:pt x="7448" y="1295"/>
                </a:cubicBezTo>
                <a:cubicBezTo>
                  <a:pt x="7772" y="2590"/>
                  <a:pt x="7772" y="2590"/>
                  <a:pt x="7772" y="2590"/>
                </a:cubicBezTo>
                <a:cubicBezTo>
                  <a:pt x="14022" y="2590"/>
                  <a:pt x="14022" y="2590"/>
                  <a:pt x="14022" y="2590"/>
                </a:cubicBezTo>
                <a:cubicBezTo>
                  <a:pt x="13277" y="0"/>
                  <a:pt x="13277" y="0"/>
                  <a:pt x="13277" y="0"/>
                </a:cubicBezTo>
                <a:cubicBezTo>
                  <a:pt x="15836" y="0"/>
                  <a:pt x="15836" y="0"/>
                  <a:pt x="15836" y="0"/>
                </a:cubicBezTo>
                <a:cubicBezTo>
                  <a:pt x="15836" y="1295"/>
                  <a:pt x="15836" y="1295"/>
                  <a:pt x="15836" y="1295"/>
                </a:cubicBezTo>
                <a:cubicBezTo>
                  <a:pt x="14476" y="1295"/>
                  <a:pt x="14476" y="1295"/>
                  <a:pt x="14476" y="1295"/>
                </a:cubicBezTo>
                <a:cubicBezTo>
                  <a:pt x="16257" y="7651"/>
                  <a:pt x="16257" y="7651"/>
                  <a:pt x="16257" y="7651"/>
                </a:cubicBezTo>
                <a:cubicBezTo>
                  <a:pt x="16354" y="7592"/>
                  <a:pt x="16483" y="7534"/>
                  <a:pt x="16581" y="7475"/>
                </a:cubicBezTo>
                <a:cubicBezTo>
                  <a:pt x="16710" y="7416"/>
                  <a:pt x="16807" y="7357"/>
                  <a:pt x="16904" y="7357"/>
                </a:cubicBezTo>
                <a:cubicBezTo>
                  <a:pt x="17034" y="7298"/>
                  <a:pt x="17163" y="7239"/>
                  <a:pt x="17293" y="7239"/>
                </a:cubicBezTo>
                <a:cubicBezTo>
                  <a:pt x="17390" y="7180"/>
                  <a:pt x="17520" y="7180"/>
                  <a:pt x="17649" y="7180"/>
                </a:cubicBezTo>
                <a:close/>
                <a:moveTo>
                  <a:pt x="3983" y="20305"/>
                </a:moveTo>
                <a:cubicBezTo>
                  <a:pt x="4404" y="20305"/>
                  <a:pt x="4793" y="20129"/>
                  <a:pt x="5149" y="19834"/>
                </a:cubicBezTo>
                <a:cubicBezTo>
                  <a:pt x="5505" y="19599"/>
                  <a:pt x="5829" y="19187"/>
                  <a:pt x="6121" y="18775"/>
                </a:cubicBezTo>
                <a:cubicBezTo>
                  <a:pt x="6412" y="18304"/>
                  <a:pt x="6639" y="17716"/>
                  <a:pt x="6833" y="17127"/>
                </a:cubicBezTo>
                <a:cubicBezTo>
                  <a:pt x="7027" y="16480"/>
                  <a:pt x="7157" y="15773"/>
                  <a:pt x="7189" y="15008"/>
                </a:cubicBezTo>
                <a:cubicBezTo>
                  <a:pt x="3854" y="15008"/>
                  <a:pt x="3854" y="15008"/>
                  <a:pt x="3854" y="15008"/>
                </a:cubicBezTo>
                <a:cubicBezTo>
                  <a:pt x="3789" y="15008"/>
                  <a:pt x="3724" y="14949"/>
                  <a:pt x="3692" y="14890"/>
                </a:cubicBezTo>
                <a:cubicBezTo>
                  <a:pt x="3627" y="14890"/>
                  <a:pt x="3595" y="14773"/>
                  <a:pt x="3562" y="14714"/>
                </a:cubicBezTo>
                <a:cubicBezTo>
                  <a:pt x="3497" y="14596"/>
                  <a:pt x="3465" y="14478"/>
                  <a:pt x="3465" y="14361"/>
                </a:cubicBezTo>
                <a:cubicBezTo>
                  <a:pt x="3465" y="14302"/>
                  <a:pt x="3497" y="14184"/>
                  <a:pt x="3562" y="14066"/>
                </a:cubicBezTo>
                <a:cubicBezTo>
                  <a:pt x="5149" y="8946"/>
                  <a:pt x="5149" y="8946"/>
                  <a:pt x="5149" y="8946"/>
                </a:cubicBezTo>
                <a:cubicBezTo>
                  <a:pt x="4987" y="8769"/>
                  <a:pt x="4793" y="8652"/>
                  <a:pt x="4599" y="8593"/>
                </a:cubicBezTo>
                <a:cubicBezTo>
                  <a:pt x="4372" y="8534"/>
                  <a:pt x="4178" y="8475"/>
                  <a:pt x="3983" y="8475"/>
                </a:cubicBezTo>
                <a:cubicBezTo>
                  <a:pt x="3530" y="8475"/>
                  <a:pt x="3109" y="8652"/>
                  <a:pt x="2720" y="8946"/>
                </a:cubicBezTo>
                <a:cubicBezTo>
                  <a:pt x="2332" y="9240"/>
                  <a:pt x="1975" y="9711"/>
                  <a:pt x="1684" y="10241"/>
                </a:cubicBezTo>
                <a:cubicBezTo>
                  <a:pt x="1393" y="10771"/>
                  <a:pt x="1133" y="11359"/>
                  <a:pt x="972" y="12065"/>
                </a:cubicBezTo>
                <a:cubicBezTo>
                  <a:pt x="810" y="12772"/>
                  <a:pt x="712" y="13537"/>
                  <a:pt x="712" y="14361"/>
                </a:cubicBezTo>
                <a:cubicBezTo>
                  <a:pt x="712" y="15185"/>
                  <a:pt x="810" y="15950"/>
                  <a:pt x="972" y="16656"/>
                </a:cubicBezTo>
                <a:cubicBezTo>
                  <a:pt x="1133" y="17421"/>
                  <a:pt x="1393" y="18010"/>
                  <a:pt x="1684" y="18540"/>
                </a:cubicBezTo>
                <a:cubicBezTo>
                  <a:pt x="1975" y="19069"/>
                  <a:pt x="2332" y="19540"/>
                  <a:pt x="2720" y="19834"/>
                </a:cubicBezTo>
                <a:cubicBezTo>
                  <a:pt x="3109" y="20129"/>
                  <a:pt x="3530" y="20305"/>
                  <a:pt x="3983" y="20305"/>
                </a:cubicBezTo>
                <a:close/>
                <a:moveTo>
                  <a:pt x="7189" y="13713"/>
                </a:moveTo>
                <a:cubicBezTo>
                  <a:pt x="7157" y="13301"/>
                  <a:pt x="7092" y="12889"/>
                  <a:pt x="7027" y="12477"/>
                </a:cubicBezTo>
                <a:cubicBezTo>
                  <a:pt x="6963" y="12065"/>
                  <a:pt x="6865" y="11653"/>
                  <a:pt x="6768" y="11300"/>
                </a:cubicBezTo>
                <a:cubicBezTo>
                  <a:pt x="6606" y="10947"/>
                  <a:pt x="6477" y="10653"/>
                  <a:pt x="6315" y="10300"/>
                </a:cubicBezTo>
                <a:cubicBezTo>
                  <a:pt x="6153" y="10005"/>
                  <a:pt x="5991" y="9770"/>
                  <a:pt x="5797" y="9535"/>
                </a:cubicBezTo>
                <a:cubicBezTo>
                  <a:pt x="4469" y="13713"/>
                  <a:pt x="4469" y="13713"/>
                  <a:pt x="4469" y="13713"/>
                </a:cubicBezTo>
                <a:lnTo>
                  <a:pt x="7189" y="13713"/>
                </a:lnTo>
                <a:close/>
                <a:moveTo>
                  <a:pt x="7448" y="4238"/>
                </a:moveTo>
                <a:cubicBezTo>
                  <a:pt x="6153" y="8416"/>
                  <a:pt x="6153" y="8416"/>
                  <a:pt x="6153" y="8416"/>
                </a:cubicBezTo>
                <a:cubicBezTo>
                  <a:pt x="6380" y="8711"/>
                  <a:pt x="6606" y="9064"/>
                  <a:pt x="6833" y="9417"/>
                </a:cubicBezTo>
                <a:cubicBezTo>
                  <a:pt x="7027" y="9829"/>
                  <a:pt x="7222" y="10241"/>
                  <a:pt x="7351" y="10653"/>
                </a:cubicBezTo>
                <a:cubicBezTo>
                  <a:pt x="7513" y="11065"/>
                  <a:pt x="7643" y="11595"/>
                  <a:pt x="7740" y="12065"/>
                </a:cubicBezTo>
                <a:cubicBezTo>
                  <a:pt x="7804" y="12595"/>
                  <a:pt x="7869" y="13125"/>
                  <a:pt x="7902" y="13713"/>
                </a:cubicBezTo>
                <a:cubicBezTo>
                  <a:pt x="10039" y="13713"/>
                  <a:pt x="10039" y="13713"/>
                  <a:pt x="10039" y="13713"/>
                </a:cubicBezTo>
                <a:lnTo>
                  <a:pt x="7448" y="4238"/>
                </a:lnTo>
                <a:close/>
                <a:moveTo>
                  <a:pt x="10751" y="13301"/>
                </a:moveTo>
                <a:cubicBezTo>
                  <a:pt x="13763" y="3884"/>
                  <a:pt x="13763" y="3884"/>
                  <a:pt x="13763" y="3884"/>
                </a:cubicBezTo>
                <a:cubicBezTo>
                  <a:pt x="8161" y="3884"/>
                  <a:pt x="8161" y="3884"/>
                  <a:pt x="8161" y="3884"/>
                </a:cubicBezTo>
                <a:lnTo>
                  <a:pt x="10751" y="13301"/>
                </a:lnTo>
                <a:close/>
                <a:moveTo>
                  <a:pt x="17649" y="20305"/>
                </a:moveTo>
                <a:cubicBezTo>
                  <a:pt x="18070" y="20305"/>
                  <a:pt x="18524" y="20129"/>
                  <a:pt x="18912" y="19834"/>
                </a:cubicBezTo>
                <a:cubicBezTo>
                  <a:pt x="19301" y="19540"/>
                  <a:pt x="19625" y="19069"/>
                  <a:pt x="19916" y="18540"/>
                </a:cubicBezTo>
                <a:cubicBezTo>
                  <a:pt x="20207" y="18010"/>
                  <a:pt x="20467" y="17421"/>
                  <a:pt x="20628" y="16656"/>
                </a:cubicBezTo>
                <a:cubicBezTo>
                  <a:pt x="20790" y="15950"/>
                  <a:pt x="20888" y="15185"/>
                  <a:pt x="20888" y="14361"/>
                </a:cubicBezTo>
                <a:cubicBezTo>
                  <a:pt x="20888" y="13537"/>
                  <a:pt x="20790" y="12772"/>
                  <a:pt x="20628" y="12065"/>
                </a:cubicBezTo>
                <a:cubicBezTo>
                  <a:pt x="20467" y="11359"/>
                  <a:pt x="20207" y="10771"/>
                  <a:pt x="19916" y="10241"/>
                </a:cubicBezTo>
                <a:cubicBezTo>
                  <a:pt x="19625" y="9711"/>
                  <a:pt x="19301" y="9240"/>
                  <a:pt x="18912" y="8946"/>
                </a:cubicBezTo>
                <a:cubicBezTo>
                  <a:pt x="18524" y="8652"/>
                  <a:pt x="18070" y="8475"/>
                  <a:pt x="17649" y="8475"/>
                </a:cubicBezTo>
                <a:cubicBezTo>
                  <a:pt x="17455" y="8475"/>
                  <a:pt x="17261" y="8534"/>
                  <a:pt x="17066" y="8534"/>
                </a:cubicBezTo>
                <a:cubicBezTo>
                  <a:pt x="16872" y="8593"/>
                  <a:pt x="16710" y="8711"/>
                  <a:pt x="16548" y="8887"/>
                </a:cubicBezTo>
                <a:cubicBezTo>
                  <a:pt x="18070" y="14302"/>
                  <a:pt x="18070" y="14302"/>
                  <a:pt x="18070" y="14302"/>
                </a:cubicBezTo>
                <a:cubicBezTo>
                  <a:pt x="17422" y="14890"/>
                  <a:pt x="17422" y="14890"/>
                  <a:pt x="17422" y="14890"/>
                </a:cubicBezTo>
                <a:cubicBezTo>
                  <a:pt x="15900" y="9417"/>
                  <a:pt x="15900" y="9417"/>
                  <a:pt x="15900" y="9417"/>
                </a:cubicBezTo>
                <a:cubicBezTo>
                  <a:pt x="15674" y="9652"/>
                  <a:pt x="15479" y="9947"/>
                  <a:pt x="15285" y="10300"/>
                </a:cubicBezTo>
                <a:cubicBezTo>
                  <a:pt x="15123" y="10653"/>
                  <a:pt x="14961" y="11065"/>
                  <a:pt x="14799" y="11477"/>
                </a:cubicBezTo>
                <a:cubicBezTo>
                  <a:pt x="14670" y="11948"/>
                  <a:pt x="14573" y="12419"/>
                  <a:pt x="14508" y="12889"/>
                </a:cubicBezTo>
                <a:cubicBezTo>
                  <a:pt x="14411" y="13360"/>
                  <a:pt x="14378" y="13890"/>
                  <a:pt x="14378" y="14361"/>
                </a:cubicBezTo>
                <a:cubicBezTo>
                  <a:pt x="14378" y="15185"/>
                  <a:pt x="14476" y="15950"/>
                  <a:pt x="14637" y="16656"/>
                </a:cubicBezTo>
                <a:cubicBezTo>
                  <a:pt x="14799" y="17421"/>
                  <a:pt x="15058" y="18010"/>
                  <a:pt x="15350" y="18540"/>
                </a:cubicBezTo>
                <a:cubicBezTo>
                  <a:pt x="15641" y="19069"/>
                  <a:pt x="15965" y="19540"/>
                  <a:pt x="16386" y="19834"/>
                </a:cubicBezTo>
                <a:cubicBezTo>
                  <a:pt x="16775" y="20129"/>
                  <a:pt x="17196" y="20305"/>
                  <a:pt x="17649" y="20305"/>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1" name="Shape 3922">
            <a:extLst>
              <a:ext uri="{FF2B5EF4-FFF2-40B4-BE49-F238E27FC236}">
                <a16:creationId xmlns:a16="http://schemas.microsoft.com/office/drawing/2014/main" id="{8C30CA44-5E27-44DF-A5DB-458131C4568B}"/>
              </a:ext>
            </a:extLst>
          </p:cNvPr>
          <p:cNvSpPr/>
          <p:nvPr/>
        </p:nvSpPr>
        <p:spPr>
          <a:xfrm>
            <a:off x="25414520" y="2931246"/>
            <a:ext cx="726893" cy="787468"/>
          </a:xfrm>
          <a:custGeom>
            <a:avLst/>
            <a:gdLst/>
            <a:ahLst/>
            <a:cxnLst>
              <a:cxn ang="0">
                <a:pos x="wd2" y="hd2"/>
              </a:cxn>
              <a:cxn ang="5400000">
                <a:pos x="wd2" y="hd2"/>
              </a:cxn>
              <a:cxn ang="10800000">
                <a:pos x="wd2" y="hd2"/>
              </a:cxn>
              <a:cxn ang="16200000">
                <a:pos x="wd2" y="hd2"/>
              </a:cxn>
            </a:cxnLst>
            <a:rect l="0" t="0" r="r" b="b"/>
            <a:pathLst>
              <a:path w="21600" h="21600" extrusionOk="0">
                <a:moveTo>
                  <a:pt x="18404" y="14985"/>
                </a:moveTo>
                <a:cubicBezTo>
                  <a:pt x="21600" y="17340"/>
                  <a:pt x="21600" y="17340"/>
                  <a:pt x="21600" y="17340"/>
                </a:cubicBezTo>
                <a:cubicBezTo>
                  <a:pt x="21600" y="18685"/>
                  <a:pt x="21600" y="18685"/>
                  <a:pt x="21600" y="18685"/>
                </a:cubicBezTo>
                <a:cubicBezTo>
                  <a:pt x="0" y="18685"/>
                  <a:pt x="0" y="18685"/>
                  <a:pt x="0" y="18685"/>
                </a:cubicBezTo>
                <a:cubicBezTo>
                  <a:pt x="0" y="17340"/>
                  <a:pt x="0" y="17340"/>
                  <a:pt x="0" y="17340"/>
                </a:cubicBezTo>
                <a:cubicBezTo>
                  <a:pt x="3155" y="14985"/>
                  <a:pt x="3155" y="14985"/>
                  <a:pt x="3155" y="14985"/>
                </a:cubicBezTo>
                <a:cubicBezTo>
                  <a:pt x="3155" y="8334"/>
                  <a:pt x="3155" y="8334"/>
                  <a:pt x="3155" y="8334"/>
                </a:cubicBezTo>
                <a:cubicBezTo>
                  <a:pt x="3155" y="7437"/>
                  <a:pt x="3317" y="6615"/>
                  <a:pt x="3640" y="5830"/>
                </a:cubicBezTo>
                <a:cubicBezTo>
                  <a:pt x="3924" y="5082"/>
                  <a:pt x="4369" y="4372"/>
                  <a:pt x="4935" y="3737"/>
                </a:cubicBezTo>
                <a:cubicBezTo>
                  <a:pt x="5501" y="3176"/>
                  <a:pt x="6189" y="2653"/>
                  <a:pt x="6957" y="2242"/>
                </a:cubicBezTo>
                <a:cubicBezTo>
                  <a:pt x="7726" y="1831"/>
                  <a:pt x="8535" y="1532"/>
                  <a:pt x="9425" y="1383"/>
                </a:cubicBezTo>
                <a:cubicBezTo>
                  <a:pt x="9425" y="822"/>
                  <a:pt x="9425" y="822"/>
                  <a:pt x="9425" y="822"/>
                </a:cubicBezTo>
                <a:cubicBezTo>
                  <a:pt x="9425" y="598"/>
                  <a:pt x="9506" y="411"/>
                  <a:pt x="9667" y="262"/>
                </a:cubicBezTo>
                <a:cubicBezTo>
                  <a:pt x="9870" y="75"/>
                  <a:pt x="10072" y="0"/>
                  <a:pt x="10315" y="0"/>
                </a:cubicBezTo>
                <a:cubicBezTo>
                  <a:pt x="11245" y="0"/>
                  <a:pt x="11245" y="0"/>
                  <a:pt x="11245" y="0"/>
                </a:cubicBezTo>
                <a:cubicBezTo>
                  <a:pt x="11488" y="0"/>
                  <a:pt x="11730" y="75"/>
                  <a:pt x="11892" y="262"/>
                </a:cubicBezTo>
                <a:cubicBezTo>
                  <a:pt x="12054" y="411"/>
                  <a:pt x="12175" y="598"/>
                  <a:pt x="12175" y="822"/>
                </a:cubicBezTo>
                <a:cubicBezTo>
                  <a:pt x="12175" y="1383"/>
                  <a:pt x="12175" y="1383"/>
                  <a:pt x="12175" y="1383"/>
                </a:cubicBezTo>
                <a:cubicBezTo>
                  <a:pt x="13025" y="1532"/>
                  <a:pt x="13874" y="1831"/>
                  <a:pt x="14643" y="2205"/>
                </a:cubicBezTo>
                <a:cubicBezTo>
                  <a:pt x="15411" y="2616"/>
                  <a:pt x="16058" y="3139"/>
                  <a:pt x="16625" y="3737"/>
                </a:cubicBezTo>
                <a:cubicBezTo>
                  <a:pt x="17191" y="4372"/>
                  <a:pt x="17636" y="5082"/>
                  <a:pt x="17960" y="5830"/>
                </a:cubicBezTo>
                <a:cubicBezTo>
                  <a:pt x="18283" y="6615"/>
                  <a:pt x="18404" y="7437"/>
                  <a:pt x="18404" y="8334"/>
                </a:cubicBezTo>
                <a:lnTo>
                  <a:pt x="18404" y="14985"/>
                </a:lnTo>
                <a:close/>
                <a:moveTo>
                  <a:pt x="20670" y="17863"/>
                </a:moveTo>
                <a:cubicBezTo>
                  <a:pt x="20670" y="17751"/>
                  <a:pt x="20670" y="17751"/>
                  <a:pt x="20670" y="17751"/>
                </a:cubicBezTo>
                <a:cubicBezTo>
                  <a:pt x="17515" y="15397"/>
                  <a:pt x="17515" y="15397"/>
                  <a:pt x="17515" y="15397"/>
                </a:cubicBezTo>
                <a:cubicBezTo>
                  <a:pt x="17515" y="8334"/>
                  <a:pt x="17515" y="8334"/>
                  <a:pt x="17515" y="8334"/>
                </a:cubicBezTo>
                <a:cubicBezTo>
                  <a:pt x="17515" y="7437"/>
                  <a:pt x="17353" y="6652"/>
                  <a:pt x="16989" y="5904"/>
                </a:cubicBezTo>
                <a:cubicBezTo>
                  <a:pt x="16665" y="5157"/>
                  <a:pt x="16180" y="4484"/>
                  <a:pt x="15573" y="3887"/>
                </a:cubicBezTo>
                <a:cubicBezTo>
                  <a:pt x="14966" y="3363"/>
                  <a:pt x="14238" y="2915"/>
                  <a:pt x="13429" y="2579"/>
                </a:cubicBezTo>
                <a:cubicBezTo>
                  <a:pt x="12620" y="2242"/>
                  <a:pt x="11730" y="2093"/>
                  <a:pt x="10800" y="2093"/>
                </a:cubicBezTo>
                <a:cubicBezTo>
                  <a:pt x="9870" y="2093"/>
                  <a:pt x="9020" y="2242"/>
                  <a:pt x="8171" y="2579"/>
                </a:cubicBezTo>
                <a:cubicBezTo>
                  <a:pt x="7362" y="2915"/>
                  <a:pt x="6634" y="3363"/>
                  <a:pt x="6027" y="3887"/>
                </a:cubicBezTo>
                <a:cubicBezTo>
                  <a:pt x="5420" y="4484"/>
                  <a:pt x="4935" y="5157"/>
                  <a:pt x="4571" y="5904"/>
                </a:cubicBezTo>
                <a:cubicBezTo>
                  <a:pt x="4207" y="6652"/>
                  <a:pt x="4045" y="7437"/>
                  <a:pt x="4045" y="8334"/>
                </a:cubicBezTo>
                <a:cubicBezTo>
                  <a:pt x="4045" y="15397"/>
                  <a:pt x="4045" y="15397"/>
                  <a:pt x="4045" y="15397"/>
                </a:cubicBezTo>
                <a:cubicBezTo>
                  <a:pt x="890" y="17751"/>
                  <a:pt x="890" y="17751"/>
                  <a:pt x="890" y="17751"/>
                </a:cubicBezTo>
                <a:cubicBezTo>
                  <a:pt x="890" y="17863"/>
                  <a:pt x="890" y="17863"/>
                  <a:pt x="890" y="17863"/>
                </a:cubicBezTo>
                <a:lnTo>
                  <a:pt x="20670" y="17863"/>
                </a:lnTo>
                <a:close/>
                <a:moveTo>
                  <a:pt x="10800" y="21600"/>
                </a:moveTo>
                <a:cubicBezTo>
                  <a:pt x="10476" y="21600"/>
                  <a:pt x="10193" y="21563"/>
                  <a:pt x="9910" y="21451"/>
                </a:cubicBezTo>
                <a:cubicBezTo>
                  <a:pt x="9667" y="21338"/>
                  <a:pt x="9425" y="21189"/>
                  <a:pt x="9222" y="20965"/>
                </a:cubicBezTo>
                <a:cubicBezTo>
                  <a:pt x="8980" y="20778"/>
                  <a:pt x="8818" y="20554"/>
                  <a:pt x="8697" y="20329"/>
                </a:cubicBezTo>
                <a:cubicBezTo>
                  <a:pt x="8575" y="20068"/>
                  <a:pt x="8535" y="19806"/>
                  <a:pt x="8535" y="19507"/>
                </a:cubicBezTo>
                <a:cubicBezTo>
                  <a:pt x="13065" y="19507"/>
                  <a:pt x="13065" y="19507"/>
                  <a:pt x="13065" y="19507"/>
                </a:cubicBezTo>
                <a:cubicBezTo>
                  <a:pt x="13065" y="19806"/>
                  <a:pt x="12984" y="20068"/>
                  <a:pt x="12863" y="20329"/>
                </a:cubicBezTo>
                <a:cubicBezTo>
                  <a:pt x="12742" y="20554"/>
                  <a:pt x="12580" y="20778"/>
                  <a:pt x="12378" y="20965"/>
                </a:cubicBezTo>
                <a:cubicBezTo>
                  <a:pt x="12175" y="21189"/>
                  <a:pt x="11933" y="21338"/>
                  <a:pt x="11649" y="21451"/>
                </a:cubicBezTo>
                <a:cubicBezTo>
                  <a:pt x="11407" y="21563"/>
                  <a:pt x="11083" y="21600"/>
                  <a:pt x="10800" y="2160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2" name="Shape 3923">
            <a:extLst>
              <a:ext uri="{FF2B5EF4-FFF2-40B4-BE49-F238E27FC236}">
                <a16:creationId xmlns:a16="http://schemas.microsoft.com/office/drawing/2014/main" id="{2120792F-C132-4911-879F-0109E445BC59}"/>
              </a:ext>
            </a:extLst>
          </p:cNvPr>
          <p:cNvSpPr/>
          <p:nvPr/>
        </p:nvSpPr>
        <p:spPr>
          <a:xfrm>
            <a:off x="27182772" y="3127221"/>
            <a:ext cx="908616" cy="395517"/>
          </a:xfrm>
          <a:custGeom>
            <a:avLst/>
            <a:gdLst/>
            <a:ahLst/>
            <a:cxnLst>
              <a:cxn ang="0">
                <a:pos x="wd2" y="hd2"/>
              </a:cxn>
              <a:cxn ang="5400000">
                <a:pos x="wd2" y="hd2"/>
              </a:cxn>
              <a:cxn ang="10800000">
                <a:pos x="wd2" y="hd2"/>
              </a:cxn>
              <a:cxn ang="16200000">
                <a:pos x="wd2" y="hd2"/>
              </a:cxn>
            </a:cxnLst>
            <a:rect l="0" t="0" r="r" b="b"/>
            <a:pathLst>
              <a:path w="21600" h="21600" extrusionOk="0">
                <a:moveTo>
                  <a:pt x="0" y="2392"/>
                </a:moveTo>
                <a:cubicBezTo>
                  <a:pt x="0" y="2093"/>
                  <a:pt x="32" y="1794"/>
                  <a:pt x="97" y="1495"/>
                </a:cubicBezTo>
                <a:cubicBezTo>
                  <a:pt x="162" y="1196"/>
                  <a:pt x="227" y="972"/>
                  <a:pt x="356" y="747"/>
                </a:cubicBezTo>
                <a:cubicBezTo>
                  <a:pt x="421" y="523"/>
                  <a:pt x="551" y="299"/>
                  <a:pt x="680" y="149"/>
                </a:cubicBezTo>
                <a:cubicBezTo>
                  <a:pt x="777" y="75"/>
                  <a:pt x="939" y="0"/>
                  <a:pt x="1101" y="0"/>
                </a:cubicBezTo>
                <a:cubicBezTo>
                  <a:pt x="10104" y="0"/>
                  <a:pt x="10104" y="0"/>
                  <a:pt x="10104" y="0"/>
                </a:cubicBezTo>
                <a:cubicBezTo>
                  <a:pt x="10104" y="21600"/>
                  <a:pt x="10104" y="21600"/>
                  <a:pt x="10104" y="21600"/>
                </a:cubicBezTo>
                <a:cubicBezTo>
                  <a:pt x="1101" y="21600"/>
                  <a:pt x="1101" y="21600"/>
                  <a:pt x="1101" y="21600"/>
                </a:cubicBezTo>
                <a:cubicBezTo>
                  <a:pt x="939" y="21600"/>
                  <a:pt x="777" y="21525"/>
                  <a:pt x="680" y="21376"/>
                </a:cubicBezTo>
                <a:cubicBezTo>
                  <a:pt x="551" y="21226"/>
                  <a:pt x="421" y="21077"/>
                  <a:pt x="356" y="20778"/>
                </a:cubicBezTo>
                <a:cubicBezTo>
                  <a:pt x="227" y="20628"/>
                  <a:pt x="162" y="20329"/>
                  <a:pt x="97" y="20105"/>
                </a:cubicBezTo>
                <a:cubicBezTo>
                  <a:pt x="32" y="19806"/>
                  <a:pt x="0" y="19507"/>
                  <a:pt x="0" y="19134"/>
                </a:cubicBezTo>
                <a:lnTo>
                  <a:pt x="0" y="2392"/>
                </a:lnTo>
                <a:close/>
                <a:moveTo>
                  <a:pt x="9359" y="19956"/>
                </a:moveTo>
                <a:cubicBezTo>
                  <a:pt x="9359" y="1644"/>
                  <a:pt x="9359" y="1644"/>
                  <a:pt x="9359" y="1644"/>
                </a:cubicBezTo>
                <a:cubicBezTo>
                  <a:pt x="1101" y="1644"/>
                  <a:pt x="1101" y="1644"/>
                  <a:pt x="1101" y="1644"/>
                </a:cubicBezTo>
                <a:cubicBezTo>
                  <a:pt x="1004" y="1644"/>
                  <a:pt x="907" y="1719"/>
                  <a:pt x="842" y="1869"/>
                </a:cubicBezTo>
                <a:cubicBezTo>
                  <a:pt x="777" y="2018"/>
                  <a:pt x="712" y="2242"/>
                  <a:pt x="712" y="2392"/>
                </a:cubicBezTo>
                <a:cubicBezTo>
                  <a:pt x="712" y="19134"/>
                  <a:pt x="712" y="19134"/>
                  <a:pt x="712" y="19134"/>
                </a:cubicBezTo>
                <a:cubicBezTo>
                  <a:pt x="712" y="19358"/>
                  <a:pt x="777" y="19507"/>
                  <a:pt x="842" y="19657"/>
                </a:cubicBezTo>
                <a:cubicBezTo>
                  <a:pt x="907" y="19806"/>
                  <a:pt x="1004" y="19956"/>
                  <a:pt x="1101" y="19956"/>
                </a:cubicBezTo>
                <a:lnTo>
                  <a:pt x="9359" y="19956"/>
                </a:lnTo>
                <a:close/>
                <a:moveTo>
                  <a:pt x="21600" y="10763"/>
                </a:moveTo>
                <a:cubicBezTo>
                  <a:pt x="21600" y="11510"/>
                  <a:pt x="21535" y="12108"/>
                  <a:pt x="21438" y="12706"/>
                </a:cubicBezTo>
                <a:cubicBezTo>
                  <a:pt x="21309" y="13304"/>
                  <a:pt x="21179" y="13827"/>
                  <a:pt x="20952" y="14275"/>
                </a:cubicBezTo>
                <a:cubicBezTo>
                  <a:pt x="20758" y="14724"/>
                  <a:pt x="20531" y="15098"/>
                  <a:pt x="20272" y="15322"/>
                </a:cubicBezTo>
                <a:cubicBezTo>
                  <a:pt x="20013" y="15621"/>
                  <a:pt x="19722" y="15770"/>
                  <a:pt x="19463" y="15770"/>
                </a:cubicBezTo>
                <a:cubicBezTo>
                  <a:pt x="19463" y="19134"/>
                  <a:pt x="19463" y="19134"/>
                  <a:pt x="19463" y="19134"/>
                </a:cubicBezTo>
                <a:cubicBezTo>
                  <a:pt x="19463" y="19507"/>
                  <a:pt x="19430" y="19806"/>
                  <a:pt x="19366" y="20105"/>
                </a:cubicBezTo>
                <a:cubicBezTo>
                  <a:pt x="19301" y="20329"/>
                  <a:pt x="19236" y="20628"/>
                  <a:pt x="19139" y="20778"/>
                </a:cubicBezTo>
                <a:cubicBezTo>
                  <a:pt x="19042" y="21077"/>
                  <a:pt x="18912" y="21226"/>
                  <a:pt x="18783" y="21376"/>
                </a:cubicBezTo>
                <a:cubicBezTo>
                  <a:pt x="18685" y="21525"/>
                  <a:pt x="18524" y="21600"/>
                  <a:pt x="18394" y="21600"/>
                </a:cubicBezTo>
                <a:cubicBezTo>
                  <a:pt x="10816" y="21600"/>
                  <a:pt x="10816" y="21600"/>
                  <a:pt x="10816" y="21600"/>
                </a:cubicBezTo>
                <a:cubicBezTo>
                  <a:pt x="10816" y="19956"/>
                  <a:pt x="10816" y="19956"/>
                  <a:pt x="10816" y="19956"/>
                </a:cubicBezTo>
                <a:cubicBezTo>
                  <a:pt x="18394" y="19956"/>
                  <a:pt x="18394" y="19956"/>
                  <a:pt x="18394" y="19956"/>
                </a:cubicBezTo>
                <a:cubicBezTo>
                  <a:pt x="18491" y="19956"/>
                  <a:pt x="18556" y="19806"/>
                  <a:pt x="18621" y="19657"/>
                </a:cubicBezTo>
                <a:cubicBezTo>
                  <a:pt x="18685" y="19507"/>
                  <a:pt x="18718" y="19358"/>
                  <a:pt x="18718" y="19134"/>
                </a:cubicBezTo>
                <a:cubicBezTo>
                  <a:pt x="18718" y="2392"/>
                  <a:pt x="18718" y="2392"/>
                  <a:pt x="18718" y="2392"/>
                </a:cubicBezTo>
                <a:cubicBezTo>
                  <a:pt x="18718" y="2242"/>
                  <a:pt x="18685" y="2018"/>
                  <a:pt x="18621" y="1869"/>
                </a:cubicBezTo>
                <a:cubicBezTo>
                  <a:pt x="18556" y="1719"/>
                  <a:pt x="18491" y="1644"/>
                  <a:pt x="18394" y="1644"/>
                </a:cubicBezTo>
                <a:cubicBezTo>
                  <a:pt x="10816" y="1644"/>
                  <a:pt x="10816" y="1644"/>
                  <a:pt x="10816" y="1644"/>
                </a:cubicBezTo>
                <a:cubicBezTo>
                  <a:pt x="10816" y="0"/>
                  <a:pt x="10816" y="0"/>
                  <a:pt x="10816" y="0"/>
                </a:cubicBezTo>
                <a:cubicBezTo>
                  <a:pt x="18394" y="0"/>
                  <a:pt x="18394" y="0"/>
                  <a:pt x="18394" y="0"/>
                </a:cubicBezTo>
                <a:cubicBezTo>
                  <a:pt x="18524" y="0"/>
                  <a:pt x="18685" y="75"/>
                  <a:pt x="18783" y="149"/>
                </a:cubicBezTo>
                <a:cubicBezTo>
                  <a:pt x="18912" y="299"/>
                  <a:pt x="19042" y="523"/>
                  <a:pt x="19139" y="747"/>
                </a:cubicBezTo>
                <a:cubicBezTo>
                  <a:pt x="19236" y="972"/>
                  <a:pt x="19301" y="1196"/>
                  <a:pt x="19366" y="1495"/>
                </a:cubicBezTo>
                <a:cubicBezTo>
                  <a:pt x="19430" y="1794"/>
                  <a:pt x="19463" y="2093"/>
                  <a:pt x="19463" y="2392"/>
                </a:cubicBezTo>
                <a:cubicBezTo>
                  <a:pt x="19463" y="5830"/>
                  <a:pt x="19463" y="5830"/>
                  <a:pt x="19463" y="5830"/>
                </a:cubicBezTo>
                <a:cubicBezTo>
                  <a:pt x="19722" y="5830"/>
                  <a:pt x="20013" y="5979"/>
                  <a:pt x="20272" y="6203"/>
                </a:cubicBezTo>
                <a:cubicBezTo>
                  <a:pt x="20531" y="6428"/>
                  <a:pt x="20758" y="6801"/>
                  <a:pt x="20952" y="7250"/>
                </a:cubicBezTo>
                <a:cubicBezTo>
                  <a:pt x="21179" y="7698"/>
                  <a:pt x="21309" y="8221"/>
                  <a:pt x="21438" y="8819"/>
                </a:cubicBezTo>
                <a:cubicBezTo>
                  <a:pt x="21535" y="9417"/>
                  <a:pt x="21600" y="10090"/>
                  <a:pt x="21600" y="10763"/>
                </a:cubicBezTo>
                <a:close/>
                <a:moveTo>
                  <a:pt x="19463" y="14051"/>
                </a:moveTo>
                <a:cubicBezTo>
                  <a:pt x="19657" y="14051"/>
                  <a:pt x="19819" y="13976"/>
                  <a:pt x="20013" y="13827"/>
                </a:cubicBezTo>
                <a:cubicBezTo>
                  <a:pt x="20175" y="13678"/>
                  <a:pt x="20305" y="13453"/>
                  <a:pt x="20467" y="13080"/>
                </a:cubicBezTo>
                <a:cubicBezTo>
                  <a:pt x="20564" y="12781"/>
                  <a:pt x="20661" y="12407"/>
                  <a:pt x="20758" y="12033"/>
                </a:cubicBezTo>
                <a:cubicBezTo>
                  <a:pt x="20855" y="11660"/>
                  <a:pt x="20888" y="11211"/>
                  <a:pt x="20888" y="10763"/>
                </a:cubicBezTo>
                <a:cubicBezTo>
                  <a:pt x="20888" y="10314"/>
                  <a:pt x="20855" y="9866"/>
                  <a:pt x="20758" y="9492"/>
                </a:cubicBezTo>
                <a:cubicBezTo>
                  <a:pt x="20661" y="9118"/>
                  <a:pt x="20564" y="8745"/>
                  <a:pt x="20467" y="8446"/>
                </a:cubicBezTo>
                <a:cubicBezTo>
                  <a:pt x="20305" y="8147"/>
                  <a:pt x="20175" y="7848"/>
                  <a:pt x="20013" y="7698"/>
                </a:cubicBezTo>
                <a:cubicBezTo>
                  <a:pt x="19819" y="7549"/>
                  <a:pt x="19657" y="7474"/>
                  <a:pt x="19463" y="7474"/>
                </a:cubicBezTo>
                <a:lnTo>
                  <a:pt x="19463" y="1405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3" name="Shape 3924">
            <a:extLst>
              <a:ext uri="{FF2B5EF4-FFF2-40B4-BE49-F238E27FC236}">
                <a16:creationId xmlns:a16="http://schemas.microsoft.com/office/drawing/2014/main" id="{66BE8D14-AC11-4289-A2F7-774DD9784895}"/>
              </a:ext>
            </a:extLst>
          </p:cNvPr>
          <p:cNvSpPr/>
          <p:nvPr/>
        </p:nvSpPr>
        <p:spPr>
          <a:xfrm>
            <a:off x="1229988" y="4555209"/>
            <a:ext cx="758963" cy="75539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5955" y="2141"/>
                </a:moveTo>
                <a:cubicBezTo>
                  <a:pt x="5215" y="2530"/>
                  <a:pt x="4515" y="3036"/>
                  <a:pt x="3931" y="3619"/>
                </a:cubicBezTo>
                <a:cubicBezTo>
                  <a:pt x="3347" y="4203"/>
                  <a:pt x="2802" y="4826"/>
                  <a:pt x="2335" y="5526"/>
                </a:cubicBezTo>
                <a:cubicBezTo>
                  <a:pt x="1907" y="6227"/>
                  <a:pt x="1557" y="7005"/>
                  <a:pt x="1323" y="7784"/>
                </a:cubicBezTo>
                <a:cubicBezTo>
                  <a:pt x="1051" y="8601"/>
                  <a:pt x="895" y="9457"/>
                  <a:pt x="856" y="10314"/>
                </a:cubicBezTo>
                <a:cubicBezTo>
                  <a:pt x="8640" y="10314"/>
                  <a:pt x="8640" y="10314"/>
                  <a:pt x="8640" y="10314"/>
                </a:cubicBezTo>
                <a:cubicBezTo>
                  <a:pt x="8601" y="9613"/>
                  <a:pt x="8523" y="8912"/>
                  <a:pt x="8406" y="8173"/>
                </a:cubicBezTo>
                <a:cubicBezTo>
                  <a:pt x="8290" y="7434"/>
                  <a:pt x="8095" y="6733"/>
                  <a:pt x="7862" y="6032"/>
                </a:cubicBezTo>
                <a:cubicBezTo>
                  <a:pt x="7667" y="5332"/>
                  <a:pt x="7395" y="4670"/>
                  <a:pt x="7044" y="4009"/>
                </a:cubicBezTo>
                <a:cubicBezTo>
                  <a:pt x="6733" y="3347"/>
                  <a:pt x="6344" y="2724"/>
                  <a:pt x="5955" y="2141"/>
                </a:cubicBezTo>
                <a:close/>
                <a:moveTo>
                  <a:pt x="856" y="11248"/>
                </a:moveTo>
                <a:cubicBezTo>
                  <a:pt x="895" y="12104"/>
                  <a:pt x="1051" y="12960"/>
                  <a:pt x="1323" y="13777"/>
                </a:cubicBezTo>
                <a:cubicBezTo>
                  <a:pt x="1557" y="14595"/>
                  <a:pt x="1907" y="15334"/>
                  <a:pt x="2413" y="16074"/>
                </a:cubicBezTo>
                <a:cubicBezTo>
                  <a:pt x="2841" y="16774"/>
                  <a:pt x="3347" y="17397"/>
                  <a:pt x="3931" y="17981"/>
                </a:cubicBezTo>
                <a:cubicBezTo>
                  <a:pt x="4515" y="18564"/>
                  <a:pt x="5215" y="19031"/>
                  <a:pt x="5955" y="19459"/>
                </a:cubicBezTo>
                <a:cubicBezTo>
                  <a:pt x="6344" y="18837"/>
                  <a:pt x="6733" y="18214"/>
                  <a:pt x="7044" y="17552"/>
                </a:cubicBezTo>
                <a:cubicBezTo>
                  <a:pt x="7395" y="16891"/>
                  <a:pt x="7667" y="16229"/>
                  <a:pt x="7862" y="15568"/>
                </a:cubicBezTo>
                <a:cubicBezTo>
                  <a:pt x="8095" y="14828"/>
                  <a:pt x="8290" y="14128"/>
                  <a:pt x="8406" y="13427"/>
                </a:cubicBezTo>
                <a:cubicBezTo>
                  <a:pt x="8562" y="12726"/>
                  <a:pt x="8640" y="11987"/>
                  <a:pt x="8640" y="11248"/>
                </a:cubicBezTo>
                <a:lnTo>
                  <a:pt x="856" y="11248"/>
                </a:lnTo>
                <a:close/>
                <a:moveTo>
                  <a:pt x="10819" y="856"/>
                </a:moveTo>
                <a:cubicBezTo>
                  <a:pt x="10430" y="856"/>
                  <a:pt x="10080" y="856"/>
                  <a:pt x="9730" y="895"/>
                </a:cubicBezTo>
                <a:cubicBezTo>
                  <a:pt x="9379" y="934"/>
                  <a:pt x="9029" y="973"/>
                  <a:pt x="8679" y="1051"/>
                </a:cubicBezTo>
                <a:cubicBezTo>
                  <a:pt x="8329" y="1168"/>
                  <a:pt x="8017" y="1245"/>
                  <a:pt x="7667" y="1362"/>
                </a:cubicBezTo>
                <a:cubicBezTo>
                  <a:pt x="7317" y="1479"/>
                  <a:pt x="7005" y="1596"/>
                  <a:pt x="6694" y="1712"/>
                </a:cubicBezTo>
                <a:cubicBezTo>
                  <a:pt x="7122" y="2374"/>
                  <a:pt x="7511" y="3036"/>
                  <a:pt x="7862" y="3736"/>
                </a:cubicBezTo>
                <a:cubicBezTo>
                  <a:pt x="8212" y="4398"/>
                  <a:pt x="8484" y="5098"/>
                  <a:pt x="8718" y="5838"/>
                </a:cubicBezTo>
                <a:cubicBezTo>
                  <a:pt x="8951" y="6577"/>
                  <a:pt x="9146" y="7317"/>
                  <a:pt x="9302" y="8056"/>
                </a:cubicBezTo>
                <a:cubicBezTo>
                  <a:pt x="9418" y="8796"/>
                  <a:pt x="9496" y="9535"/>
                  <a:pt x="9496" y="10314"/>
                </a:cubicBezTo>
                <a:cubicBezTo>
                  <a:pt x="12143" y="10314"/>
                  <a:pt x="12143" y="10314"/>
                  <a:pt x="12143" y="10314"/>
                </a:cubicBezTo>
                <a:cubicBezTo>
                  <a:pt x="12143" y="9535"/>
                  <a:pt x="12182" y="8796"/>
                  <a:pt x="12337" y="8056"/>
                </a:cubicBezTo>
                <a:cubicBezTo>
                  <a:pt x="12454" y="7317"/>
                  <a:pt x="12649" y="6577"/>
                  <a:pt x="12882" y="5838"/>
                </a:cubicBezTo>
                <a:cubicBezTo>
                  <a:pt x="13116" y="5098"/>
                  <a:pt x="13427" y="4398"/>
                  <a:pt x="13738" y="3736"/>
                </a:cubicBezTo>
                <a:cubicBezTo>
                  <a:pt x="14089" y="3036"/>
                  <a:pt x="14478" y="2374"/>
                  <a:pt x="14906" y="1712"/>
                </a:cubicBezTo>
                <a:cubicBezTo>
                  <a:pt x="14595" y="1596"/>
                  <a:pt x="14283" y="1479"/>
                  <a:pt x="13933" y="1362"/>
                </a:cubicBezTo>
                <a:cubicBezTo>
                  <a:pt x="13622" y="1245"/>
                  <a:pt x="13271" y="1168"/>
                  <a:pt x="12921" y="1051"/>
                </a:cubicBezTo>
                <a:cubicBezTo>
                  <a:pt x="12610" y="973"/>
                  <a:pt x="12259" y="934"/>
                  <a:pt x="11909" y="895"/>
                </a:cubicBezTo>
                <a:cubicBezTo>
                  <a:pt x="11559" y="856"/>
                  <a:pt x="11170" y="856"/>
                  <a:pt x="10819" y="856"/>
                </a:cubicBezTo>
                <a:close/>
                <a:moveTo>
                  <a:pt x="10819" y="20705"/>
                </a:moveTo>
                <a:cubicBezTo>
                  <a:pt x="11170" y="20705"/>
                  <a:pt x="11559" y="20705"/>
                  <a:pt x="11909" y="20666"/>
                </a:cubicBezTo>
                <a:cubicBezTo>
                  <a:pt x="12259" y="20627"/>
                  <a:pt x="12610" y="20588"/>
                  <a:pt x="12921" y="20510"/>
                </a:cubicBezTo>
                <a:cubicBezTo>
                  <a:pt x="13271" y="20432"/>
                  <a:pt x="13622" y="20316"/>
                  <a:pt x="13933" y="20199"/>
                </a:cubicBezTo>
                <a:cubicBezTo>
                  <a:pt x="14283" y="20121"/>
                  <a:pt x="14595" y="20004"/>
                  <a:pt x="14906" y="19849"/>
                </a:cubicBezTo>
                <a:cubicBezTo>
                  <a:pt x="14478" y="19226"/>
                  <a:pt x="14089" y="18564"/>
                  <a:pt x="13738" y="17864"/>
                </a:cubicBezTo>
                <a:cubicBezTo>
                  <a:pt x="13427" y="17163"/>
                  <a:pt x="13116" y="16463"/>
                  <a:pt x="12882" y="15762"/>
                </a:cubicBezTo>
                <a:cubicBezTo>
                  <a:pt x="12649" y="15023"/>
                  <a:pt x="12454" y="14283"/>
                  <a:pt x="12337" y="13505"/>
                </a:cubicBezTo>
                <a:cubicBezTo>
                  <a:pt x="12182" y="12765"/>
                  <a:pt x="12143" y="12026"/>
                  <a:pt x="12143" y="11248"/>
                </a:cubicBezTo>
                <a:cubicBezTo>
                  <a:pt x="9496" y="11248"/>
                  <a:pt x="9496" y="11248"/>
                  <a:pt x="9496" y="11248"/>
                </a:cubicBezTo>
                <a:cubicBezTo>
                  <a:pt x="9496" y="12026"/>
                  <a:pt x="9418" y="12765"/>
                  <a:pt x="9302" y="13505"/>
                </a:cubicBezTo>
                <a:cubicBezTo>
                  <a:pt x="9146" y="14283"/>
                  <a:pt x="8951" y="15023"/>
                  <a:pt x="8718" y="15762"/>
                </a:cubicBezTo>
                <a:cubicBezTo>
                  <a:pt x="8484" y="16463"/>
                  <a:pt x="8212" y="17163"/>
                  <a:pt x="7862" y="17864"/>
                </a:cubicBezTo>
                <a:cubicBezTo>
                  <a:pt x="7511" y="18564"/>
                  <a:pt x="7122" y="19226"/>
                  <a:pt x="6694" y="19849"/>
                </a:cubicBezTo>
                <a:cubicBezTo>
                  <a:pt x="7005" y="20004"/>
                  <a:pt x="7317" y="20121"/>
                  <a:pt x="7667" y="20199"/>
                </a:cubicBezTo>
                <a:cubicBezTo>
                  <a:pt x="8017" y="20316"/>
                  <a:pt x="8329" y="20432"/>
                  <a:pt x="8679" y="20510"/>
                </a:cubicBezTo>
                <a:cubicBezTo>
                  <a:pt x="9029" y="20588"/>
                  <a:pt x="9379" y="20627"/>
                  <a:pt x="9730" y="20666"/>
                </a:cubicBezTo>
                <a:cubicBezTo>
                  <a:pt x="10080" y="20705"/>
                  <a:pt x="10430" y="20705"/>
                  <a:pt x="10819" y="20705"/>
                </a:cubicBezTo>
                <a:close/>
                <a:moveTo>
                  <a:pt x="20744" y="10314"/>
                </a:moveTo>
                <a:cubicBezTo>
                  <a:pt x="20705" y="9457"/>
                  <a:pt x="20549" y="8601"/>
                  <a:pt x="20316" y="7784"/>
                </a:cubicBezTo>
                <a:cubicBezTo>
                  <a:pt x="20043" y="7005"/>
                  <a:pt x="19693" y="6227"/>
                  <a:pt x="19226" y="5526"/>
                </a:cubicBezTo>
                <a:cubicBezTo>
                  <a:pt x="18798" y="4826"/>
                  <a:pt x="18253" y="4203"/>
                  <a:pt x="17669" y="3619"/>
                </a:cubicBezTo>
                <a:cubicBezTo>
                  <a:pt x="17085" y="3036"/>
                  <a:pt x="16424" y="2530"/>
                  <a:pt x="15684" y="2141"/>
                </a:cubicBezTo>
                <a:cubicBezTo>
                  <a:pt x="15256" y="2724"/>
                  <a:pt x="14906" y="3347"/>
                  <a:pt x="14556" y="4009"/>
                </a:cubicBezTo>
                <a:cubicBezTo>
                  <a:pt x="14205" y="4670"/>
                  <a:pt x="13933" y="5332"/>
                  <a:pt x="13738" y="6032"/>
                </a:cubicBezTo>
                <a:cubicBezTo>
                  <a:pt x="13505" y="6733"/>
                  <a:pt x="13349" y="7434"/>
                  <a:pt x="13232" y="8173"/>
                </a:cubicBezTo>
                <a:cubicBezTo>
                  <a:pt x="13077" y="8912"/>
                  <a:pt x="13038" y="9613"/>
                  <a:pt x="12999" y="10314"/>
                </a:cubicBezTo>
                <a:lnTo>
                  <a:pt x="20744" y="10314"/>
                </a:lnTo>
                <a:close/>
                <a:moveTo>
                  <a:pt x="15684" y="19459"/>
                </a:moveTo>
                <a:cubicBezTo>
                  <a:pt x="16424" y="19031"/>
                  <a:pt x="17085" y="18564"/>
                  <a:pt x="17669" y="17981"/>
                </a:cubicBezTo>
                <a:cubicBezTo>
                  <a:pt x="18253" y="17397"/>
                  <a:pt x="18798" y="16774"/>
                  <a:pt x="19226" y="16074"/>
                </a:cubicBezTo>
                <a:cubicBezTo>
                  <a:pt x="19654" y="15334"/>
                  <a:pt x="20004" y="14595"/>
                  <a:pt x="20277" y="13777"/>
                </a:cubicBezTo>
                <a:cubicBezTo>
                  <a:pt x="20549" y="12960"/>
                  <a:pt x="20705" y="12104"/>
                  <a:pt x="20744" y="11248"/>
                </a:cubicBezTo>
                <a:cubicBezTo>
                  <a:pt x="12999" y="11248"/>
                  <a:pt x="12999" y="11248"/>
                  <a:pt x="12999" y="11248"/>
                </a:cubicBezTo>
                <a:cubicBezTo>
                  <a:pt x="12999" y="11987"/>
                  <a:pt x="13038" y="12726"/>
                  <a:pt x="13194" y="13427"/>
                </a:cubicBezTo>
                <a:cubicBezTo>
                  <a:pt x="13310" y="14128"/>
                  <a:pt x="13505" y="14828"/>
                  <a:pt x="13738" y="15568"/>
                </a:cubicBezTo>
                <a:cubicBezTo>
                  <a:pt x="13933" y="16229"/>
                  <a:pt x="14205" y="16891"/>
                  <a:pt x="14556" y="17552"/>
                </a:cubicBezTo>
                <a:cubicBezTo>
                  <a:pt x="14906" y="18214"/>
                  <a:pt x="15256" y="18837"/>
                  <a:pt x="15684" y="19459"/>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4" name="Shape 3925">
            <a:extLst>
              <a:ext uri="{FF2B5EF4-FFF2-40B4-BE49-F238E27FC236}">
                <a16:creationId xmlns:a16="http://schemas.microsoft.com/office/drawing/2014/main" id="{C24FE375-109C-4733-B989-7355D5EBE46A}"/>
              </a:ext>
            </a:extLst>
          </p:cNvPr>
          <p:cNvSpPr/>
          <p:nvPr/>
        </p:nvSpPr>
        <p:spPr>
          <a:xfrm>
            <a:off x="1246024" y="1468903"/>
            <a:ext cx="726893" cy="634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5533"/>
                </a:lnTo>
                <a:lnTo>
                  <a:pt x="14294" y="15533"/>
                </a:lnTo>
                <a:lnTo>
                  <a:pt x="18953" y="21600"/>
                </a:lnTo>
                <a:lnTo>
                  <a:pt x="2647" y="21600"/>
                </a:lnTo>
                <a:lnTo>
                  <a:pt x="7306" y="15533"/>
                </a:lnTo>
                <a:lnTo>
                  <a:pt x="0" y="15533"/>
                </a:lnTo>
                <a:lnTo>
                  <a:pt x="0" y="0"/>
                </a:lnTo>
                <a:lnTo>
                  <a:pt x="21600" y="0"/>
                </a:lnTo>
                <a:close/>
                <a:moveTo>
                  <a:pt x="20753" y="14440"/>
                </a:moveTo>
                <a:lnTo>
                  <a:pt x="20753" y="1092"/>
                </a:lnTo>
                <a:lnTo>
                  <a:pt x="953" y="1092"/>
                </a:lnTo>
                <a:lnTo>
                  <a:pt x="953" y="14440"/>
                </a:lnTo>
                <a:lnTo>
                  <a:pt x="8153" y="14440"/>
                </a:lnTo>
                <a:lnTo>
                  <a:pt x="10800" y="10800"/>
                </a:lnTo>
                <a:lnTo>
                  <a:pt x="13447" y="14440"/>
                </a:lnTo>
                <a:lnTo>
                  <a:pt x="20753" y="14440"/>
                </a:lnTo>
                <a:close/>
                <a:moveTo>
                  <a:pt x="4765" y="20629"/>
                </a:moveTo>
                <a:lnTo>
                  <a:pt x="16941" y="20629"/>
                </a:lnTo>
                <a:lnTo>
                  <a:pt x="10800" y="12378"/>
                </a:lnTo>
                <a:lnTo>
                  <a:pt x="4765" y="2062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35" name="Shape 3926">
            <a:extLst>
              <a:ext uri="{FF2B5EF4-FFF2-40B4-BE49-F238E27FC236}">
                <a16:creationId xmlns:a16="http://schemas.microsoft.com/office/drawing/2014/main" id="{CCDCBA5E-A2C3-493D-BD25-94E900780D44}"/>
              </a:ext>
            </a:extLst>
          </p:cNvPr>
          <p:cNvSpPr/>
          <p:nvPr/>
        </p:nvSpPr>
        <p:spPr>
          <a:xfrm>
            <a:off x="3016059" y="4569461"/>
            <a:ext cx="905053" cy="726893"/>
          </a:xfrm>
          <a:custGeom>
            <a:avLst/>
            <a:gdLst/>
            <a:ahLst/>
            <a:cxnLst>
              <a:cxn ang="0">
                <a:pos x="wd2" y="hd2"/>
              </a:cxn>
              <a:cxn ang="5400000">
                <a:pos x="wd2" y="hd2"/>
              </a:cxn>
              <a:cxn ang="10800000">
                <a:pos x="wd2" y="hd2"/>
              </a:cxn>
              <a:cxn ang="16200000">
                <a:pos x="wd2" y="hd2"/>
              </a:cxn>
            </a:cxnLst>
            <a:rect l="0" t="0" r="r" b="b"/>
            <a:pathLst>
              <a:path w="21600" h="21600" extrusionOk="0">
                <a:moveTo>
                  <a:pt x="17643" y="7173"/>
                </a:moveTo>
                <a:cubicBezTo>
                  <a:pt x="18162" y="7173"/>
                  <a:pt x="18681" y="7295"/>
                  <a:pt x="19168" y="7578"/>
                </a:cubicBezTo>
                <a:cubicBezTo>
                  <a:pt x="19686" y="7821"/>
                  <a:pt x="20076" y="8186"/>
                  <a:pt x="20432" y="8672"/>
                </a:cubicBezTo>
                <a:cubicBezTo>
                  <a:pt x="20789" y="9078"/>
                  <a:pt x="21081" y="9605"/>
                  <a:pt x="21308" y="10212"/>
                </a:cubicBezTo>
                <a:cubicBezTo>
                  <a:pt x="21503" y="10820"/>
                  <a:pt x="21600" y="11469"/>
                  <a:pt x="21600" y="12158"/>
                </a:cubicBezTo>
                <a:cubicBezTo>
                  <a:pt x="21600" y="12806"/>
                  <a:pt x="21503" y="13454"/>
                  <a:pt x="21308" y="14062"/>
                </a:cubicBezTo>
                <a:cubicBezTo>
                  <a:pt x="21081" y="14670"/>
                  <a:pt x="20789" y="15197"/>
                  <a:pt x="20432" y="15602"/>
                </a:cubicBezTo>
                <a:cubicBezTo>
                  <a:pt x="20076" y="16089"/>
                  <a:pt x="19686" y="16453"/>
                  <a:pt x="19200" y="16696"/>
                </a:cubicBezTo>
                <a:cubicBezTo>
                  <a:pt x="18714" y="16980"/>
                  <a:pt x="18195" y="17102"/>
                  <a:pt x="17643" y="17102"/>
                </a:cubicBezTo>
                <a:cubicBezTo>
                  <a:pt x="12584" y="17102"/>
                  <a:pt x="12584" y="17102"/>
                  <a:pt x="12584" y="17102"/>
                </a:cubicBezTo>
                <a:cubicBezTo>
                  <a:pt x="12584" y="16210"/>
                  <a:pt x="12584" y="16210"/>
                  <a:pt x="12584" y="16210"/>
                </a:cubicBezTo>
                <a:cubicBezTo>
                  <a:pt x="17643" y="16210"/>
                  <a:pt x="17643" y="16210"/>
                  <a:pt x="17643" y="16210"/>
                </a:cubicBezTo>
                <a:cubicBezTo>
                  <a:pt x="18097" y="16210"/>
                  <a:pt x="18519" y="16089"/>
                  <a:pt x="18908" y="15886"/>
                </a:cubicBezTo>
                <a:cubicBezTo>
                  <a:pt x="19297" y="15683"/>
                  <a:pt x="19654" y="15359"/>
                  <a:pt x="19914" y="14994"/>
                </a:cubicBezTo>
                <a:cubicBezTo>
                  <a:pt x="20238" y="14630"/>
                  <a:pt x="20465" y="14224"/>
                  <a:pt x="20627" y="13738"/>
                </a:cubicBezTo>
                <a:cubicBezTo>
                  <a:pt x="20822" y="13211"/>
                  <a:pt x="20886" y="12684"/>
                  <a:pt x="20886" y="12158"/>
                </a:cubicBezTo>
                <a:cubicBezTo>
                  <a:pt x="20886" y="11590"/>
                  <a:pt x="20822" y="11063"/>
                  <a:pt x="20627" y="10537"/>
                </a:cubicBezTo>
                <a:cubicBezTo>
                  <a:pt x="20465" y="10050"/>
                  <a:pt x="20238" y="9645"/>
                  <a:pt x="19914" y="9280"/>
                </a:cubicBezTo>
                <a:cubicBezTo>
                  <a:pt x="19654" y="8916"/>
                  <a:pt x="19297" y="8591"/>
                  <a:pt x="18908" y="8389"/>
                </a:cubicBezTo>
                <a:cubicBezTo>
                  <a:pt x="18519" y="8186"/>
                  <a:pt x="18097" y="8065"/>
                  <a:pt x="17643" y="8065"/>
                </a:cubicBezTo>
                <a:cubicBezTo>
                  <a:pt x="16930" y="8065"/>
                  <a:pt x="16930" y="8065"/>
                  <a:pt x="16930" y="8065"/>
                </a:cubicBezTo>
                <a:cubicBezTo>
                  <a:pt x="16930" y="7173"/>
                  <a:pt x="16930" y="7173"/>
                  <a:pt x="16930" y="7173"/>
                </a:cubicBezTo>
                <a:cubicBezTo>
                  <a:pt x="16930" y="7132"/>
                  <a:pt x="16930" y="7132"/>
                  <a:pt x="16930" y="7092"/>
                </a:cubicBezTo>
                <a:cubicBezTo>
                  <a:pt x="16930" y="7092"/>
                  <a:pt x="16930" y="7051"/>
                  <a:pt x="16930" y="7011"/>
                </a:cubicBezTo>
                <a:cubicBezTo>
                  <a:pt x="16930" y="6970"/>
                  <a:pt x="16930" y="6970"/>
                  <a:pt x="16930" y="6970"/>
                </a:cubicBezTo>
                <a:cubicBezTo>
                  <a:pt x="16930" y="6119"/>
                  <a:pt x="16800" y="5349"/>
                  <a:pt x="16541" y="4579"/>
                </a:cubicBezTo>
                <a:cubicBezTo>
                  <a:pt x="16281" y="3850"/>
                  <a:pt x="15924" y="3202"/>
                  <a:pt x="15503" y="2675"/>
                </a:cubicBezTo>
                <a:cubicBezTo>
                  <a:pt x="15049" y="2148"/>
                  <a:pt x="14562" y="1702"/>
                  <a:pt x="13978" y="1378"/>
                </a:cubicBezTo>
                <a:cubicBezTo>
                  <a:pt x="13362" y="1054"/>
                  <a:pt x="12746" y="892"/>
                  <a:pt x="12065" y="892"/>
                </a:cubicBezTo>
                <a:cubicBezTo>
                  <a:pt x="11578" y="892"/>
                  <a:pt x="11124" y="973"/>
                  <a:pt x="10703" y="1135"/>
                </a:cubicBezTo>
                <a:cubicBezTo>
                  <a:pt x="10249" y="1297"/>
                  <a:pt x="9859" y="1540"/>
                  <a:pt x="9503" y="1864"/>
                </a:cubicBezTo>
                <a:cubicBezTo>
                  <a:pt x="9081" y="2148"/>
                  <a:pt x="8757" y="2472"/>
                  <a:pt x="8432" y="2918"/>
                </a:cubicBezTo>
                <a:cubicBezTo>
                  <a:pt x="8108" y="3323"/>
                  <a:pt x="7881" y="3809"/>
                  <a:pt x="7686" y="4336"/>
                </a:cubicBezTo>
                <a:cubicBezTo>
                  <a:pt x="7395" y="5187"/>
                  <a:pt x="7395" y="5187"/>
                  <a:pt x="7395" y="5187"/>
                </a:cubicBezTo>
                <a:cubicBezTo>
                  <a:pt x="6714" y="4741"/>
                  <a:pt x="6714" y="4741"/>
                  <a:pt x="6714" y="4741"/>
                </a:cubicBezTo>
                <a:cubicBezTo>
                  <a:pt x="6551" y="4660"/>
                  <a:pt x="6422" y="4579"/>
                  <a:pt x="6227" y="4539"/>
                </a:cubicBezTo>
                <a:cubicBezTo>
                  <a:pt x="6065" y="4498"/>
                  <a:pt x="5903" y="4498"/>
                  <a:pt x="5741" y="4498"/>
                </a:cubicBezTo>
                <a:cubicBezTo>
                  <a:pt x="5481" y="4498"/>
                  <a:pt x="5222" y="4539"/>
                  <a:pt x="4995" y="4660"/>
                </a:cubicBezTo>
                <a:cubicBezTo>
                  <a:pt x="4768" y="4741"/>
                  <a:pt x="4541" y="4904"/>
                  <a:pt x="4346" y="5106"/>
                </a:cubicBezTo>
                <a:cubicBezTo>
                  <a:pt x="4184" y="5309"/>
                  <a:pt x="4022" y="5511"/>
                  <a:pt x="3859" y="5795"/>
                </a:cubicBezTo>
                <a:cubicBezTo>
                  <a:pt x="3730" y="6079"/>
                  <a:pt x="3632" y="6403"/>
                  <a:pt x="3632" y="6687"/>
                </a:cubicBezTo>
                <a:cubicBezTo>
                  <a:pt x="3535" y="7214"/>
                  <a:pt x="3535" y="7214"/>
                  <a:pt x="3535" y="7214"/>
                </a:cubicBezTo>
                <a:cubicBezTo>
                  <a:pt x="3146" y="7457"/>
                  <a:pt x="3146" y="7457"/>
                  <a:pt x="3146" y="7457"/>
                </a:cubicBezTo>
                <a:cubicBezTo>
                  <a:pt x="2789" y="7578"/>
                  <a:pt x="2465" y="7781"/>
                  <a:pt x="2141" y="8065"/>
                </a:cubicBezTo>
                <a:cubicBezTo>
                  <a:pt x="1816" y="8348"/>
                  <a:pt x="1589" y="8672"/>
                  <a:pt x="1395" y="9078"/>
                </a:cubicBezTo>
                <a:cubicBezTo>
                  <a:pt x="1168" y="9442"/>
                  <a:pt x="973" y="9848"/>
                  <a:pt x="876" y="10293"/>
                </a:cubicBezTo>
                <a:cubicBezTo>
                  <a:pt x="778" y="10739"/>
                  <a:pt x="714" y="11226"/>
                  <a:pt x="714" y="11671"/>
                </a:cubicBezTo>
                <a:cubicBezTo>
                  <a:pt x="714" y="12279"/>
                  <a:pt x="811" y="12887"/>
                  <a:pt x="973" y="13414"/>
                </a:cubicBezTo>
                <a:cubicBezTo>
                  <a:pt x="1168" y="13981"/>
                  <a:pt x="1427" y="14468"/>
                  <a:pt x="1751" y="14873"/>
                </a:cubicBezTo>
                <a:cubicBezTo>
                  <a:pt x="2076" y="15278"/>
                  <a:pt x="2432" y="15602"/>
                  <a:pt x="2886" y="15845"/>
                </a:cubicBezTo>
                <a:cubicBezTo>
                  <a:pt x="3308" y="16089"/>
                  <a:pt x="3795" y="16210"/>
                  <a:pt x="4281" y="16210"/>
                </a:cubicBezTo>
                <a:cubicBezTo>
                  <a:pt x="8984" y="16210"/>
                  <a:pt x="8984" y="16210"/>
                  <a:pt x="8984" y="16210"/>
                </a:cubicBezTo>
                <a:cubicBezTo>
                  <a:pt x="8984" y="17102"/>
                  <a:pt x="8984" y="17102"/>
                  <a:pt x="8984" y="17102"/>
                </a:cubicBezTo>
                <a:cubicBezTo>
                  <a:pt x="4281" y="17102"/>
                  <a:pt x="4281" y="17102"/>
                  <a:pt x="4281" y="17102"/>
                </a:cubicBezTo>
                <a:cubicBezTo>
                  <a:pt x="3697" y="17102"/>
                  <a:pt x="3146" y="16940"/>
                  <a:pt x="2627" y="16696"/>
                </a:cubicBezTo>
                <a:cubicBezTo>
                  <a:pt x="2108" y="16413"/>
                  <a:pt x="1654" y="16008"/>
                  <a:pt x="1265" y="15521"/>
                </a:cubicBezTo>
                <a:cubicBezTo>
                  <a:pt x="876" y="15035"/>
                  <a:pt x="551" y="14468"/>
                  <a:pt x="324" y="13819"/>
                </a:cubicBezTo>
                <a:cubicBezTo>
                  <a:pt x="97" y="13171"/>
                  <a:pt x="0" y="12441"/>
                  <a:pt x="0" y="11671"/>
                </a:cubicBezTo>
                <a:cubicBezTo>
                  <a:pt x="0" y="11104"/>
                  <a:pt x="65" y="10537"/>
                  <a:pt x="195" y="10010"/>
                </a:cubicBezTo>
                <a:cubicBezTo>
                  <a:pt x="324" y="9442"/>
                  <a:pt x="551" y="8956"/>
                  <a:pt x="778" y="8510"/>
                </a:cubicBezTo>
                <a:cubicBezTo>
                  <a:pt x="1070" y="8065"/>
                  <a:pt x="1395" y="7700"/>
                  <a:pt x="1751" y="7376"/>
                </a:cubicBezTo>
                <a:cubicBezTo>
                  <a:pt x="2108" y="7011"/>
                  <a:pt x="2465" y="6768"/>
                  <a:pt x="2886" y="6606"/>
                </a:cubicBezTo>
                <a:cubicBezTo>
                  <a:pt x="2951" y="6160"/>
                  <a:pt x="3081" y="5795"/>
                  <a:pt x="3243" y="5430"/>
                </a:cubicBezTo>
                <a:cubicBezTo>
                  <a:pt x="3405" y="5025"/>
                  <a:pt x="3632" y="4701"/>
                  <a:pt x="3859" y="4417"/>
                </a:cubicBezTo>
                <a:cubicBezTo>
                  <a:pt x="4119" y="4174"/>
                  <a:pt x="4411" y="3931"/>
                  <a:pt x="4735" y="3809"/>
                </a:cubicBezTo>
                <a:cubicBezTo>
                  <a:pt x="5059" y="3647"/>
                  <a:pt x="5384" y="3607"/>
                  <a:pt x="5741" y="3607"/>
                </a:cubicBezTo>
                <a:cubicBezTo>
                  <a:pt x="5968" y="3607"/>
                  <a:pt x="6195" y="3607"/>
                  <a:pt x="6422" y="3688"/>
                </a:cubicBezTo>
                <a:cubicBezTo>
                  <a:pt x="6616" y="3769"/>
                  <a:pt x="6843" y="3850"/>
                  <a:pt x="7038" y="3971"/>
                </a:cubicBezTo>
                <a:cubicBezTo>
                  <a:pt x="7265" y="3364"/>
                  <a:pt x="7557" y="2837"/>
                  <a:pt x="7881" y="2350"/>
                </a:cubicBezTo>
                <a:cubicBezTo>
                  <a:pt x="8238" y="1864"/>
                  <a:pt x="8627" y="1459"/>
                  <a:pt x="9081" y="1094"/>
                </a:cubicBezTo>
                <a:cubicBezTo>
                  <a:pt x="9503" y="770"/>
                  <a:pt x="9957" y="486"/>
                  <a:pt x="10476" y="284"/>
                </a:cubicBezTo>
                <a:cubicBezTo>
                  <a:pt x="10962" y="81"/>
                  <a:pt x="11514" y="0"/>
                  <a:pt x="12065" y="0"/>
                </a:cubicBezTo>
                <a:cubicBezTo>
                  <a:pt x="12811" y="0"/>
                  <a:pt x="13557" y="203"/>
                  <a:pt x="14238" y="567"/>
                </a:cubicBezTo>
                <a:cubicBezTo>
                  <a:pt x="14919" y="932"/>
                  <a:pt x="15535" y="1418"/>
                  <a:pt x="16022" y="2067"/>
                </a:cubicBezTo>
                <a:cubicBezTo>
                  <a:pt x="16541" y="2675"/>
                  <a:pt x="16930" y="3404"/>
                  <a:pt x="17222" y="4255"/>
                </a:cubicBezTo>
                <a:cubicBezTo>
                  <a:pt x="17514" y="5106"/>
                  <a:pt x="17643" y="6038"/>
                  <a:pt x="17643" y="6970"/>
                </a:cubicBezTo>
                <a:cubicBezTo>
                  <a:pt x="17643" y="7011"/>
                  <a:pt x="17643" y="7051"/>
                  <a:pt x="17643" y="7092"/>
                </a:cubicBezTo>
                <a:cubicBezTo>
                  <a:pt x="17643" y="7092"/>
                  <a:pt x="17643" y="7132"/>
                  <a:pt x="17643" y="7173"/>
                </a:cubicBezTo>
                <a:close/>
                <a:moveTo>
                  <a:pt x="8043" y="12725"/>
                </a:moveTo>
                <a:cubicBezTo>
                  <a:pt x="10411" y="9807"/>
                  <a:pt x="10411" y="9807"/>
                  <a:pt x="10411" y="9807"/>
                </a:cubicBezTo>
                <a:cubicBezTo>
                  <a:pt x="10411" y="21600"/>
                  <a:pt x="10411" y="21600"/>
                  <a:pt x="10411" y="21600"/>
                </a:cubicBezTo>
                <a:cubicBezTo>
                  <a:pt x="11124" y="21600"/>
                  <a:pt x="11124" y="21600"/>
                  <a:pt x="11124" y="21600"/>
                </a:cubicBezTo>
                <a:cubicBezTo>
                  <a:pt x="11124" y="9807"/>
                  <a:pt x="11124" y="9807"/>
                  <a:pt x="11124" y="9807"/>
                </a:cubicBezTo>
                <a:cubicBezTo>
                  <a:pt x="13492" y="12725"/>
                  <a:pt x="13492" y="12725"/>
                  <a:pt x="13492" y="12725"/>
                </a:cubicBezTo>
                <a:cubicBezTo>
                  <a:pt x="14011" y="12077"/>
                  <a:pt x="14011" y="12077"/>
                  <a:pt x="14011" y="12077"/>
                </a:cubicBezTo>
                <a:cubicBezTo>
                  <a:pt x="10800" y="8065"/>
                  <a:pt x="10800" y="8065"/>
                  <a:pt x="10800" y="8065"/>
                </a:cubicBezTo>
                <a:cubicBezTo>
                  <a:pt x="7557" y="12077"/>
                  <a:pt x="7557" y="12077"/>
                  <a:pt x="7557" y="12077"/>
                </a:cubicBezTo>
                <a:cubicBezTo>
                  <a:pt x="8043" y="12765"/>
                  <a:pt x="8043" y="12765"/>
                  <a:pt x="8043" y="12765"/>
                </a:cubicBezTo>
                <a:lnTo>
                  <a:pt x="8043" y="1272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6" name="Shape 3927">
            <a:extLst>
              <a:ext uri="{FF2B5EF4-FFF2-40B4-BE49-F238E27FC236}">
                <a16:creationId xmlns:a16="http://schemas.microsoft.com/office/drawing/2014/main" id="{5FA9F918-A08E-4635-BF5F-D60C202845EA}"/>
              </a:ext>
            </a:extLst>
          </p:cNvPr>
          <p:cNvSpPr/>
          <p:nvPr/>
        </p:nvSpPr>
        <p:spPr>
          <a:xfrm>
            <a:off x="4875174" y="4508886"/>
            <a:ext cx="905053" cy="848040"/>
          </a:xfrm>
          <a:custGeom>
            <a:avLst/>
            <a:gdLst/>
            <a:ahLst/>
            <a:cxnLst>
              <a:cxn ang="0">
                <a:pos x="wd2" y="hd2"/>
              </a:cxn>
              <a:cxn ang="5400000">
                <a:pos x="wd2" y="hd2"/>
              </a:cxn>
              <a:cxn ang="10800000">
                <a:pos x="wd2" y="hd2"/>
              </a:cxn>
              <a:cxn ang="16200000">
                <a:pos x="wd2" y="hd2"/>
              </a:cxn>
            </a:cxnLst>
            <a:rect l="0" t="0" r="r" b="b"/>
            <a:pathLst>
              <a:path w="21600" h="21600" extrusionOk="0">
                <a:moveTo>
                  <a:pt x="17670" y="6157"/>
                </a:moveTo>
                <a:cubicBezTo>
                  <a:pt x="18189" y="6157"/>
                  <a:pt x="18709" y="6261"/>
                  <a:pt x="19196" y="6504"/>
                </a:cubicBezTo>
                <a:cubicBezTo>
                  <a:pt x="19684" y="6713"/>
                  <a:pt x="20106" y="7026"/>
                  <a:pt x="20463" y="7443"/>
                </a:cubicBezTo>
                <a:cubicBezTo>
                  <a:pt x="20820" y="7791"/>
                  <a:pt x="21113" y="8243"/>
                  <a:pt x="21308" y="8765"/>
                </a:cubicBezTo>
                <a:cubicBezTo>
                  <a:pt x="21503" y="9287"/>
                  <a:pt x="21600" y="9843"/>
                  <a:pt x="21600" y="10435"/>
                </a:cubicBezTo>
                <a:cubicBezTo>
                  <a:pt x="21600" y="10991"/>
                  <a:pt x="21503" y="11548"/>
                  <a:pt x="21308" y="12035"/>
                </a:cubicBezTo>
                <a:cubicBezTo>
                  <a:pt x="21113" y="12557"/>
                  <a:pt x="20820" y="13009"/>
                  <a:pt x="20463" y="13391"/>
                </a:cubicBezTo>
                <a:cubicBezTo>
                  <a:pt x="20106" y="13809"/>
                  <a:pt x="19684" y="14122"/>
                  <a:pt x="19196" y="14330"/>
                </a:cubicBezTo>
                <a:cubicBezTo>
                  <a:pt x="18709" y="14574"/>
                  <a:pt x="18189" y="14678"/>
                  <a:pt x="17670" y="14678"/>
                </a:cubicBezTo>
                <a:cubicBezTo>
                  <a:pt x="12603" y="14678"/>
                  <a:pt x="12603" y="14678"/>
                  <a:pt x="12603" y="14678"/>
                </a:cubicBezTo>
                <a:cubicBezTo>
                  <a:pt x="12603" y="13913"/>
                  <a:pt x="12603" y="13913"/>
                  <a:pt x="12603" y="13913"/>
                </a:cubicBezTo>
                <a:cubicBezTo>
                  <a:pt x="17670" y="13913"/>
                  <a:pt x="17670" y="13913"/>
                  <a:pt x="17670" y="13913"/>
                </a:cubicBezTo>
                <a:cubicBezTo>
                  <a:pt x="18125" y="13913"/>
                  <a:pt x="18547" y="13809"/>
                  <a:pt x="18937" y="13600"/>
                </a:cubicBezTo>
                <a:cubicBezTo>
                  <a:pt x="19326" y="13426"/>
                  <a:pt x="19684" y="13183"/>
                  <a:pt x="19943" y="12870"/>
                </a:cubicBezTo>
                <a:cubicBezTo>
                  <a:pt x="20236" y="12557"/>
                  <a:pt x="20463" y="12209"/>
                  <a:pt x="20626" y="11791"/>
                </a:cubicBezTo>
                <a:cubicBezTo>
                  <a:pt x="20788" y="11339"/>
                  <a:pt x="20885" y="10887"/>
                  <a:pt x="20885" y="10435"/>
                </a:cubicBezTo>
                <a:cubicBezTo>
                  <a:pt x="20885" y="9948"/>
                  <a:pt x="20788" y="9496"/>
                  <a:pt x="20626" y="9043"/>
                </a:cubicBezTo>
                <a:cubicBezTo>
                  <a:pt x="20463" y="8626"/>
                  <a:pt x="20236" y="8278"/>
                  <a:pt x="19943" y="7965"/>
                </a:cubicBezTo>
                <a:cubicBezTo>
                  <a:pt x="19684" y="7652"/>
                  <a:pt x="19326" y="7374"/>
                  <a:pt x="18937" y="7200"/>
                </a:cubicBezTo>
                <a:cubicBezTo>
                  <a:pt x="18547" y="7026"/>
                  <a:pt x="18125" y="6922"/>
                  <a:pt x="17670" y="6922"/>
                </a:cubicBezTo>
                <a:cubicBezTo>
                  <a:pt x="16890" y="6922"/>
                  <a:pt x="16890" y="6922"/>
                  <a:pt x="16890" y="6922"/>
                </a:cubicBezTo>
                <a:cubicBezTo>
                  <a:pt x="16955" y="6157"/>
                  <a:pt x="16955" y="6157"/>
                  <a:pt x="16955" y="6157"/>
                </a:cubicBezTo>
                <a:cubicBezTo>
                  <a:pt x="16955" y="6122"/>
                  <a:pt x="16955" y="6122"/>
                  <a:pt x="16955" y="6087"/>
                </a:cubicBezTo>
                <a:cubicBezTo>
                  <a:pt x="16955" y="6087"/>
                  <a:pt x="16955" y="6052"/>
                  <a:pt x="16955" y="6017"/>
                </a:cubicBezTo>
                <a:cubicBezTo>
                  <a:pt x="16955" y="5983"/>
                  <a:pt x="16955" y="5983"/>
                  <a:pt x="16955" y="5983"/>
                </a:cubicBezTo>
                <a:cubicBezTo>
                  <a:pt x="16955" y="5252"/>
                  <a:pt x="16825" y="4591"/>
                  <a:pt x="16565" y="3930"/>
                </a:cubicBezTo>
                <a:cubicBezTo>
                  <a:pt x="16306" y="3304"/>
                  <a:pt x="15948" y="2748"/>
                  <a:pt x="15526" y="2296"/>
                </a:cubicBezTo>
                <a:cubicBezTo>
                  <a:pt x="15071" y="1843"/>
                  <a:pt x="14584" y="1461"/>
                  <a:pt x="13999" y="1183"/>
                </a:cubicBezTo>
                <a:cubicBezTo>
                  <a:pt x="13382" y="904"/>
                  <a:pt x="12765" y="765"/>
                  <a:pt x="12083" y="765"/>
                </a:cubicBezTo>
                <a:cubicBezTo>
                  <a:pt x="11596" y="765"/>
                  <a:pt x="11141" y="835"/>
                  <a:pt x="10719" y="974"/>
                </a:cubicBezTo>
                <a:cubicBezTo>
                  <a:pt x="10264" y="1113"/>
                  <a:pt x="9874" y="1322"/>
                  <a:pt x="9517" y="1600"/>
                </a:cubicBezTo>
                <a:cubicBezTo>
                  <a:pt x="9095" y="1843"/>
                  <a:pt x="8770" y="2122"/>
                  <a:pt x="8445" y="2504"/>
                </a:cubicBezTo>
                <a:cubicBezTo>
                  <a:pt x="8120" y="2852"/>
                  <a:pt x="7893" y="3270"/>
                  <a:pt x="7698" y="3722"/>
                </a:cubicBezTo>
                <a:cubicBezTo>
                  <a:pt x="7406" y="4452"/>
                  <a:pt x="7406" y="4452"/>
                  <a:pt x="7406" y="4452"/>
                </a:cubicBezTo>
                <a:cubicBezTo>
                  <a:pt x="6724" y="4070"/>
                  <a:pt x="6724" y="4070"/>
                  <a:pt x="6724" y="4070"/>
                </a:cubicBezTo>
                <a:cubicBezTo>
                  <a:pt x="6561" y="4000"/>
                  <a:pt x="6431" y="3930"/>
                  <a:pt x="6236" y="3896"/>
                </a:cubicBezTo>
                <a:cubicBezTo>
                  <a:pt x="6074" y="3861"/>
                  <a:pt x="5912" y="3861"/>
                  <a:pt x="5749" y="3861"/>
                </a:cubicBezTo>
                <a:cubicBezTo>
                  <a:pt x="5489" y="3861"/>
                  <a:pt x="5229" y="3896"/>
                  <a:pt x="5002" y="4000"/>
                </a:cubicBezTo>
                <a:cubicBezTo>
                  <a:pt x="4775" y="4070"/>
                  <a:pt x="4547" y="4209"/>
                  <a:pt x="4352" y="4383"/>
                </a:cubicBezTo>
                <a:cubicBezTo>
                  <a:pt x="4158" y="4557"/>
                  <a:pt x="3995" y="4730"/>
                  <a:pt x="3865" y="4974"/>
                </a:cubicBezTo>
                <a:cubicBezTo>
                  <a:pt x="3735" y="5217"/>
                  <a:pt x="3638" y="5496"/>
                  <a:pt x="3638" y="5739"/>
                </a:cubicBezTo>
                <a:cubicBezTo>
                  <a:pt x="3540" y="6191"/>
                  <a:pt x="3540" y="6191"/>
                  <a:pt x="3540" y="6191"/>
                </a:cubicBezTo>
                <a:cubicBezTo>
                  <a:pt x="3118" y="6400"/>
                  <a:pt x="3118" y="6400"/>
                  <a:pt x="3118" y="6400"/>
                </a:cubicBezTo>
                <a:cubicBezTo>
                  <a:pt x="2761" y="6504"/>
                  <a:pt x="2436" y="6678"/>
                  <a:pt x="2111" y="6922"/>
                </a:cubicBezTo>
                <a:cubicBezTo>
                  <a:pt x="1819" y="7165"/>
                  <a:pt x="1592" y="7443"/>
                  <a:pt x="1397" y="7791"/>
                </a:cubicBezTo>
                <a:cubicBezTo>
                  <a:pt x="1169" y="8104"/>
                  <a:pt x="974" y="8452"/>
                  <a:pt x="877" y="8835"/>
                </a:cubicBezTo>
                <a:cubicBezTo>
                  <a:pt x="780" y="9217"/>
                  <a:pt x="715" y="9635"/>
                  <a:pt x="715" y="10017"/>
                </a:cubicBezTo>
                <a:cubicBezTo>
                  <a:pt x="715" y="10539"/>
                  <a:pt x="812" y="11061"/>
                  <a:pt x="974" y="11513"/>
                </a:cubicBezTo>
                <a:cubicBezTo>
                  <a:pt x="1169" y="12000"/>
                  <a:pt x="1429" y="12417"/>
                  <a:pt x="1754" y="12765"/>
                </a:cubicBezTo>
                <a:cubicBezTo>
                  <a:pt x="2079" y="13113"/>
                  <a:pt x="2436" y="13391"/>
                  <a:pt x="2891" y="13600"/>
                </a:cubicBezTo>
                <a:cubicBezTo>
                  <a:pt x="3313" y="13809"/>
                  <a:pt x="3800" y="13913"/>
                  <a:pt x="4288" y="13913"/>
                </a:cubicBezTo>
                <a:cubicBezTo>
                  <a:pt x="8997" y="13913"/>
                  <a:pt x="8997" y="13913"/>
                  <a:pt x="8997" y="13913"/>
                </a:cubicBezTo>
                <a:cubicBezTo>
                  <a:pt x="8997" y="14678"/>
                  <a:pt x="8997" y="14678"/>
                  <a:pt x="8997" y="14678"/>
                </a:cubicBezTo>
                <a:cubicBezTo>
                  <a:pt x="4288" y="14678"/>
                  <a:pt x="4288" y="14678"/>
                  <a:pt x="4288" y="14678"/>
                </a:cubicBezTo>
                <a:cubicBezTo>
                  <a:pt x="3703" y="14678"/>
                  <a:pt x="3151" y="14539"/>
                  <a:pt x="2598" y="14330"/>
                </a:cubicBezTo>
                <a:cubicBezTo>
                  <a:pt x="2079" y="14087"/>
                  <a:pt x="1624" y="13739"/>
                  <a:pt x="1267" y="13322"/>
                </a:cubicBezTo>
                <a:cubicBezTo>
                  <a:pt x="877" y="12904"/>
                  <a:pt x="552" y="12417"/>
                  <a:pt x="325" y="11861"/>
                </a:cubicBezTo>
                <a:cubicBezTo>
                  <a:pt x="97" y="11304"/>
                  <a:pt x="0" y="10678"/>
                  <a:pt x="0" y="10017"/>
                </a:cubicBezTo>
                <a:cubicBezTo>
                  <a:pt x="0" y="9530"/>
                  <a:pt x="65" y="9043"/>
                  <a:pt x="195" y="8591"/>
                </a:cubicBezTo>
                <a:cubicBezTo>
                  <a:pt x="325" y="8104"/>
                  <a:pt x="552" y="7687"/>
                  <a:pt x="780" y="7304"/>
                </a:cubicBezTo>
                <a:cubicBezTo>
                  <a:pt x="1039" y="6922"/>
                  <a:pt x="1364" y="6609"/>
                  <a:pt x="1722" y="6330"/>
                </a:cubicBezTo>
                <a:cubicBezTo>
                  <a:pt x="2079" y="6017"/>
                  <a:pt x="2469" y="5809"/>
                  <a:pt x="2891" y="5670"/>
                </a:cubicBezTo>
                <a:cubicBezTo>
                  <a:pt x="2956" y="5287"/>
                  <a:pt x="3086" y="4974"/>
                  <a:pt x="3248" y="4661"/>
                </a:cubicBezTo>
                <a:cubicBezTo>
                  <a:pt x="3411" y="4313"/>
                  <a:pt x="3638" y="4035"/>
                  <a:pt x="3865" y="3791"/>
                </a:cubicBezTo>
                <a:cubicBezTo>
                  <a:pt x="4125" y="3583"/>
                  <a:pt x="4417" y="3374"/>
                  <a:pt x="4710" y="3270"/>
                </a:cubicBezTo>
                <a:cubicBezTo>
                  <a:pt x="5035" y="3130"/>
                  <a:pt x="5359" y="3096"/>
                  <a:pt x="5749" y="3096"/>
                </a:cubicBezTo>
                <a:cubicBezTo>
                  <a:pt x="5977" y="3096"/>
                  <a:pt x="6204" y="3096"/>
                  <a:pt x="6431" y="3165"/>
                </a:cubicBezTo>
                <a:cubicBezTo>
                  <a:pt x="6626" y="3235"/>
                  <a:pt x="6854" y="3304"/>
                  <a:pt x="7048" y="3409"/>
                </a:cubicBezTo>
                <a:cubicBezTo>
                  <a:pt x="7276" y="2887"/>
                  <a:pt x="7568" y="2435"/>
                  <a:pt x="7893" y="2017"/>
                </a:cubicBezTo>
                <a:cubicBezTo>
                  <a:pt x="8250" y="1600"/>
                  <a:pt x="8608" y="1252"/>
                  <a:pt x="9030" y="939"/>
                </a:cubicBezTo>
                <a:cubicBezTo>
                  <a:pt x="9485" y="661"/>
                  <a:pt x="9972" y="417"/>
                  <a:pt x="10491" y="243"/>
                </a:cubicBezTo>
                <a:cubicBezTo>
                  <a:pt x="10979" y="70"/>
                  <a:pt x="11531" y="0"/>
                  <a:pt x="12083" y="0"/>
                </a:cubicBezTo>
                <a:cubicBezTo>
                  <a:pt x="12830" y="0"/>
                  <a:pt x="13577" y="174"/>
                  <a:pt x="14227" y="487"/>
                </a:cubicBezTo>
                <a:cubicBezTo>
                  <a:pt x="14909" y="800"/>
                  <a:pt x="15526" y="1217"/>
                  <a:pt x="16013" y="1774"/>
                </a:cubicBezTo>
                <a:cubicBezTo>
                  <a:pt x="16533" y="2296"/>
                  <a:pt x="16923" y="2922"/>
                  <a:pt x="17215" y="3652"/>
                </a:cubicBezTo>
                <a:cubicBezTo>
                  <a:pt x="17507" y="4383"/>
                  <a:pt x="17670" y="5183"/>
                  <a:pt x="17670" y="5983"/>
                </a:cubicBezTo>
                <a:cubicBezTo>
                  <a:pt x="17670" y="6017"/>
                  <a:pt x="17670" y="6052"/>
                  <a:pt x="17670" y="6087"/>
                </a:cubicBezTo>
                <a:cubicBezTo>
                  <a:pt x="17670" y="6087"/>
                  <a:pt x="17670" y="6122"/>
                  <a:pt x="17670" y="6157"/>
                </a:cubicBezTo>
                <a:close/>
                <a:moveTo>
                  <a:pt x="13512" y="17635"/>
                </a:moveTo>
                <a:cubicBezTo>
                  <a:pt x="11141" y="20139"/>
                  <a:pt x="11141" y="20139"/>
                  <a:pt x="11141" y="20139"/>
                </a:cubicBezTo>
                <a:cubicBezTo>
                  <a:pt x="11141" y="10017"/>
                  <a:pt x="11141" y="10017"/>
                  <a:pt x="11141" y="10017"/>
                </a:cubicBezTo>
                <a:cubicBezTo>
                  <a:pt x="10426" y="10017"/>
                  <a:pt x="10426" y="10017"/>
                  <a:pt x="10426" y="10017"/>
                </a:cubicBezTo>
                <a:cubicBezTo>
                  <a:pt x="10426" y="20139"/>
                  <a:pt x="10426" y="20139"/>
                  <a:pt x="10426" y="20139"/>
                </a:cubicBezTo>
                <a:cubicBezTo>
                  <a:pt x="8055" y="17635"/>
                  <a:pt x="8055" y="17635"/>
                  <a:pt x="8055" y="17635"/>
                </a:cubicBezTo>
                <a:cubicBezTo>
                  <a:pt x="7568" y="18157"/>
                  <a:pt x="7568" y="18157"/>
                  <a:pt x="7568" y="18157"/>
                </a:cubicBezTo>
                <a:cubicBezTo>
                  <a:pt x="10816" y="21600"/>
                  <a:pt x="10816" y="21600"/>
                  <a:pt x="10816" y="21600"/>
                </a:cubicBezTo>
                <a:cubicBezTo>
                  <a:pt x="14032" y="18157"/>
                  <a:pt x="14032" y="18157"/>
                  <a:pt x="14032" y="18157"/>
                </a:cubicBezTo>
                <a:lnTo>
                  <a:pt x="13512" y="1763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7" name="Shape 3928">
            <a:extLst>
              <a:ext uri="{FF2B5EF4-FFF2-40B4-BE49-F238E27FC236}">
                <a16:creationId xmlns:a16="http://schemas.microsoft.com/office/drawing/2014/main" id="{660E01B8-BAA1-4FBD-92C8-20EFFE2A1924}"/>
              </a:ext>
            </a:extLst>
          </p:cNvPr>
          <p:cNvSpPr/>
          <p:nvPr/>
        </p:nvSpPr>
        <p:spPr>
          <a:xfrm>
            <a:off x="6769919" y="4651415"/>
            <a:ext cx="833788" cy="562985"/>
          </a:xfrm>
          <a:custGeom>
            <a:avLst/>
            <a:gdLst/>
            <a:ahLst/>
            <a:cxnLst>
              <a:cxn ang="0">
                <a:pos x="wd2" y="hd2"/>
              </a:cxn>
              <a:cxn ang="5400000">
                <a:pos x="wd2" y="hd2"/>
              </a:cxn>
              <a:cxn ang="10800000">
                <a:pos x="wd2" y="hd2"/>
              </a:cxn>
              <a:cxn ang="16200000">
                <a:pos x="wd2" y="hd2"/>
              </a:cxn>
            </a:cxnLst>
            <a:rect l="0" t="0" r="r" b="b"/>
            <a:pathLst>
              <a:path w="21600" h="21600" extrusionOk="0">
                <a:moveTo>
                  <a:pt x="17718" y="20504"/>
                </a:moveTo>
                <a:cubicBezTo>
                  <a:pt x="18494" y="20504"/>
                  <a:pt x="18494" y="20504"/>
                  <a:pt x="18494" y="20504"/>
                </a:cubicBezTo>
                <a:cubicBezTo>
                  <a:pt x="18494" y="21600"/>
                  <a:pt x="18494" y="21600"/>
                  <a:pt x="18494" y="21600"/>
                </a:cubicBezTo>
                <a:cubicBezTo>
                  <a:pt x="0" y="21600"/>
                  <a:pt x="0" y="21600"/>
                  <a:pt x="0" y="21600"/>
                </a:cubicBezTo>
                <a:cubicBezTo>
                  <a:pt x="0" y="4539"/>
                  <a:pt x="0" y="4539"/>
                  <a:pt x="0" y="4539"/>
                </a:cubicBezTo>
                <a:cubicBezTo>
                  <a:pt x="776" y="4539"/>
                  <a:pt x="776" y="4539"/>
                  <a:pt x="776" y="4539"/>
                </a:cubicBezTo>
                <a:cubicBezTo>
                  <a:pt x="776" y="20504"/>
                  <a:pt x="776" y="20504"/>
                  <a:pt x="776" y="20504"/>
                </a:cubicBezTo>
                <a:cubicBezTo>
                  <a:pt x="15882" y="20504"/>
                  <a:pt x="15882" y="20504"/>
                  <a:pt x="15882" y="20504"/>
                </a:cubicBezTo>
                <a:lnTo>
                  <a:pt x="17718" y="20504"/>
                </a:lnTo>
                <a:close/>
                <a:moveTo>
                  <a:pt x="19306" y="18209"/>
                </a:moveTo>
                <a:cubicBezTo>
                  <a:pt x="20012" y="18209"/>
                  <a:pt x="20012" y="18209"/>
                  <a:pt x="20012" y="18209"/>
                </a:cubicBezTo>
                <a:cubicBezTo>
                  <a:pt x="20012" y="19357"/>
                  <a:pt x="20012" y="19357"/>
                  <a:pt x="20012" y="19357"/>
                </a:cubicBezTo>
                <a:cubicBezTo>
                  <a:pt x="1553" y="19357"/>
                  <a:pt x="1553" y="19357"/>
                  <a:pt x="1553" y="19357"/>
                </a:cubicBezTo>
                <a:cubicBezTo>
                  <a:pt x="1553" y="2243"/>
                  <a:pt x="1553" y="2243"/>
                  <a:pt x="1553" y="2243"/>
                </a:cubicBezTo>
                <a:cubicBezTo>
                  <a:pt x="2294" y="2243"/>
                  <a:pt x="2294" y="2243"/>
                  <a:pt x="2294" y="2243"/>
                </a:cubicBezTo>
                <a:cubicBezTo>
                  <a:pt x="2294" y="18209"/>
                  <a:pt x="2294" y="18209"/>
                  <a:pt x="2294" y="18209"/>
                </a:cubicBezTo>
                <a:cubicBezTo>
                  <a:pt x="17435" y="18209"/>
                  <a:pt x="17435" y="18209"/>
                  <a:pt x="17435" y="18209"/>
                </a:cubicBezTo>
                <a:lnTo>
                  <a:pt x="19306" y="18209"/>
                </a:lnTo>
                <a:close/>
                <a:moveTo>
                  <a:pt x="3071" y="0"/>
                </a:moveTo>
                <a:cubicBezTo>
                  <a:pt x="21600" y="0"/>
                  <a:pt x="21600" y="0"/>
                  <a:pt x="21600" y="0"/>
                </a:cubicBezTo>
                <a:cubicBezTo>
                  <a:pt x="21600" y="17061"/>
                  <a:pt x="21600" y="17061"/>
                  <a:pt x="21600" y="17061"/>
                </a:cubicBezTo>
                <a:cubicBezTo>
                  <a:pt x="3071" y="17061"/>
                  <a:pt x="3071" y="17061"/>
                  <a:pt x="3071" y="17061"/>
                </a:cubicBezTo>
                <a:lnTo>
                  <a:pt x="3071" y="0"/>
                </a:lnTo>
                <a:close/>
                <a:moveTo>
                  <a:pt x="20824" y="3809"/>
                </a:moveTo>
                <a:cubicBezTo>
                  <a:pt x="20824" y="1096"/>
                  <a:pt x="20824" y="1096"/>
                  <a:pt x="20824" y="1096"/>
                </a:cubicBezTo>
                <a:cubicBezTo>
                  <a:pt x="3847" y="1096"/>
                  <a:pt x="3847" y="1096"/>
                  <a:pt x="3847" y="1096"/>
                </a:cubicBezTo>
                <a:cubicBezTo>
                  <a:pt x="3847" y="15965"/>
                  <a:pt x="3847" y="15965"/>
                  <a:pt x="3847" y="15965"/>
                </a:cubicBezTo>
                <a:cubicBezTo>
                  <a:pt x="20824" y="15965"/>
                  <a:pt x="20824" y="15965"/>
                  <a:pt x="20824" y="15965"/>
                </a:cubicBezTo>
                <a:lnTo>
                  <a:pt x="20824" y="3809"/>
                </a:lnTo>
                <a:close/>
                <a:moveTo>
                  <a:pt x="5012" y="2348"/>
                </a:moveTo>
                <a:cubicBezTo>
                  <a:pt x="5012" y="3391"/>
                  <a:pt x="5012" y="3391"/>
                  <a:pt x="5012" y="3391"/>
                </a:cubicBezTo>
                <a:cubicBezTo>
                  <a:pt x="7306" y="3391"/>
                  <a:pt x="7306" y="3391"/>
                  <a:pt x="7306" y="3391"/>
                </a:cubicBezTo>
                <a:cubicBezTo>
                  <a:pt x="7306" y="2348"/>
                  <a:pt x="7306" y="2348"/>
                  <a:pt x="7306" y="2348"/>
                </a:cubicBezTo>
                <a:lnTo>
                  <a:pt x="5012" y="2348"/>
                </a:lnTo>
                <a:close/>
                <a:moveTo>
                  <a:pt x="5012" y="13670"/>
                </a:moveTo>
                <a:cubicBezTo>
                  <a:pt x="5012" y="14817"/>
                  <a:pt x="5012" y="14817"/>
                  <a:pt x="5012" y="14817"/>
                </a:cubicBezTo>
                <a:cubicBezTo>
                  <a:pt x="7306" y="14817"/>
                  <a:pt x="7306" y="14817"/>
                  <a:pt x="7306" y="14817"/>
                </a:cubicBezTo>
                <a:cubicBezTo>
                  <a:pt x="7306" y="13670"/>
                  <a:pt x="7306" y="13670"/>
                  <a:pt x="7306" y="13670"/>
                </a:cubicBezTo>
                <a:lnTo>
                  <a:pt x="5012" y="13670"/>
                </a:lnTo>
                <a:close/>
                <a:moveTo>
                  <a:pt x="12353" y="5113"/>
                </a:moveTo>
                <a:cubicBezTo>
                  <a:pt x="12671" y="5113"/>
                  <a:pt x="12953" y="5217"/>
                  <a:pt x="13235" y="5374"/>
                </a:cubicBezTo>
                <a:cubicBezTo>
                  <a:pt x="13482" y="5583"/>
                  <a:pt x="13729" y="5791"/>
                  <a:pt x="13976" y="6104"/>
                </a:cubicBezTo>
                <a:cubicBezTo>
                  <a:pt x="14188" y="6470"/>
                  <a:pt x="14329" y="6783"/>
                  <a:pt x="14471" y="7200"/>
                </a:cubicBezTo>
                <a:cubicBezTo>
                  <a:pt x="14576" y="7617"/>
                  <a:pt x="14647" y="8035"/>
                  <a:pt x="14647" y="8504"/>
                </a:cubicBezTo>
                <a:cubicBezTo>
                  <a:pt x="14647" y="9026"/>
                  <a:pt x="14576" y="9443"/>
                  <a:pt x="14471" y="9861"/>
                </a:cubicBezTo>
                <a:cubicBezTo>
                  <a:pt x="14329" y="10278"/>
                  <a:pt x="14188" y="10643"/>
                  <a:pt x="13976" y="10957"/>
                </a:cubicBezTo>
                <a:cubicBezTo>
                  <a:pt x="13729" y="11270"/>
                  <a:pt x="13482" y="11530"/>
                  <a:pt x="13235" y="11687"/>
                </a:cubicBezTo>
                <a:cubicBezTo>
                  <a:pt x="12953" y="11896"/>
                  <a:pt x="12671" y="11948"/>
                  <a:pt x="12353" y="11948"/>
                </a:cubicBezTo>
                <a:cubicBezTo>
                  <a:pt x="12000" y="11948"/>
                  <a:pt x="11718" y="11896"/>
                  <a:pt x="11435" y="11687"/>
                </a:cubicBezTo>
                <a:cubicBezTo>
                  <a:pt x="11153" y="11530"/>
                  <a:pt x="10906" y="11270"/>
                  <a:pt x="10694" y="10957"/>
                </a:cubicBezTo>
                <a:cubicBezTo>
                  <a:pt x="10482" y="10643"/>
                  <a:pt x="10306" y="10278"/>
                  <a:pt x="10200" y="9861"/>
                </a:cubicBezTo>
                <a:cubicBezTo>
                  <a:pt x="10059" y="9443"/>
                  <a:pt x="10024" y="9026"/>
                  <a:pt x="10024" y="8504"/>
                </a:cubicBezTo>
                <a:cubicBezTo>
                  <a:pt x="10024" y="8035"/>
                  <a:pt x="10059" y="7617"/>
                  <a:pt x="10200" y="7200"/>
                </a:cubicBezTo>
                <a:cubicBezTo>
                  <a:pt x="10306" y="6783"/>
                  <a:pt x="10482" y="6470"/>
                  <a:pt x="10694" y="6104"/>
                </a:cubicBezTo>
                <a:cubicBezTo>
                  <a:pt x="10906" y="5791"/>
                  <a:pt x="11153" y="5583"/>
                  <a:pt x="11435" y="5374"/>
                </a:cubicBezTo>
                <a:cubicBezTo>
                  <a:pt x="11718" y="5217"/>
                  <a:pt x="12000" y="5113"/>
                  <a:pt x="12353" y="5113"/>
                </a:cubicBezTo>
                <a:close/>
                <a:moveTo>
                  <a:pt x="12353" y="10800"/>
                </a:moveTo>
                <a:cubicBezTo>
                  <a:pt x="12529" y="10800"/>
                  <a:pt x="12741" y="10748"/>
                  <a:pt x="12918" y="10643"/>
                </a:cubicBezTo>
                <a:cubicBezTo>
                  <a:pt x="13129" y="10539"/>
                  <a:pt x="13271" y="10383"/>
                  <a:pt x="13412" y="10122"/>
                </a:cubicBezTo>
                <a:cubicBezTo>
                  <a:pt x="13553" y="9965"/>
                  <a:pt x="13659" y="9704"/>
                  <a:pt x="13765" y="9443"/>
                </a:cubicBezTo>
                <a:cubicBezTo>
                  <a:pt x="13835" y="9130"/>
                  <a:pt x="13871" y="8817"/>
                  <a:pt x="13871" y="8504"/>
                </a:cubicBezTo>
                <a:cubicBezTo>
                  <a:pt x="13871" y="8191"/>
                  <a:pt x="13835" y="7878"/>
                  <a:pt x="13765" y="7617"/>
                </a:cubicBezTo>
                <a:cubicBezTo>
                  <a:pt x="13659" y="7357"/>
                  <a:pt x="13553" y="7148"/>
                  <a:pt x="13412" y="6939"/>
                </a:cubicBezTo>
                <a:cubicBezTo>
                  <a:pt x="13271" y="6730"/>
                  <a:pt x="13129" y="6522"/>
                  <a:pt x="12918" y="6417"/>
                </a:cubicBezTo>
                <a:cubicBezTo>
                  <a:pt x="12741" y="6313"/>
                  <a:pt x="12529" y="6261"/>
                  <a:pt x="12353" y="6261"/>
                </a:cubicBezTo>
                <a:cubicBezTo>
                  <a:pt x="12141" y="6261"/>
                  <a:pt x="11929" y="6313"/>
                  <a:pt x="11718" y="6417"/>
                </a:cubicBezTo>
                <a:cubicBezTo>
                  <a:pt x="11541" y="6522"/>
                  <a:pt x="11365" y="6730"/>
                  <a:pt x="11259" y="6939"/>
                </a:cubicBezTo>
                <a:cubicBezTo>
                  <a:pt x="11082" y="7148"/>
                  <a:pt x="10976" y="7357"/>
                  <a:pt x="10906" y="7617"/>
                </a:cubicBezTo>
                <a:cubicBezTo>
                  <a:pt x="10835" y="7878"/>
                  <a:pt x="10800" y="8191"/>
                  <a:pt x="10800" y="8504"/>
                </a:cubicBezTo>
                <a:cubicBezTo>
                  <a:pt x="10800" y="8817"/>
                  <a:pt x="10835" y="9130"/>
                  <a:pt x="10906" y="9443"/>
                </a:cubicBezTo>
                <a:cubicBezTo>
                  <a:pt x="10976" y="9704"/>
                  <a:pt x="11082" y="9965"/>
                  <a:pt x="11259" y="10122"/>
                </a:cubicBezTo>
                <a:cubicBezTo>
                  <a:pt x="11365" y="10383"/>
                  <a:pt x="11541" y="10539"/>
                  <a:pt x="11718" y="10643"/>
                </a:cubicBezTo>
                <a:cubicBezTo>
                  <a:pt x="11929" y="10748"/>
                  <a:pt x="12141" y="10800"/>
                  <a:pt x="12353" y="10800"/>
                </a:cubicBezTo>
                <a:close/>
                <a:moveTo>
                  <a:pt x="17365" y="2348"/>
                </a:moveTo>
                <a:cubicBezTo>
                  <a:pt x="17365" y="3391"/>
                  <a:pt x="17365" y="3391"/>
                  <a:pt x="17365" y="3391"/>
                </a:cubicBezTo>
                <a:cubicBezTo>
                  <a:pt x="19659" y="3391"/>
                  <a:pt x="19659" y="3391"/>
                  <a:pt x="19659" y="3391"/>
                </a:cubicBezTo>
                <a:cubicBezTo>
                  <a:pt x="19659" y="2348"/>
                  <a:pt x="19659" y="2348"/>
                  <a:pt x="19659" y="2348"/>
                </a:cubicBezTo>
                <a:lnTo>
                  <a:pt x="17365" y="2348"/>
                </a:lnTo>
                <a:close/>
                <a:moveTo>
                  <a:pt x="17365" y="13670"/>
                </a:moveTo>
                <a:cubicBezTo>
                  <a:pt x="17365" y="14817"/>
                  <a:pt x="17365" y="14817"/>
                  <a:pt x="17365" y="14817"/>
                </a:cubicBezTo>
                <a:cubicBezTo>
                  <a:pt x="19659" y="14817"/>
                  <a:pt x="19659" y="14817"/>
                  <a:pt x="19659" y="14817"/>
                </a:cubicBezTo>
                <a:cubicBezTo>
                  <a:pt x="19659" y="13670"/>
                  <a:pt x="19659" y="13670"/>
                  <a:pt x="19659" y="13670"/>
                </a:cubicBezTo>
                <a:lnTo>
                  <a:pt x="17365" y="1367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8" name="Shape 3929">
            <a:extLst>
              <a:ext uri="{FF2B5EF4-FFF2-40B4-BE49-F238E27FC236}">
                <a16:creationId xmlns:a16="http://schemas.microsoft.com/office/drawing/2014/main" id="{0D0A56C3-88BE-4B31-A25E-A067C29E2188}"/>
              </a:ext>
            </a:extLst>
          </p:cNvPr>
          <p:cNvSpPr/>
          <p:nvPr/>
        </p:nvSpPr>
        <p:spPr>
          <a:xfrm>
            <a:off x="8817883" y="4480381"/>
            <a:ext cx="456089" cy="905053"/>
          </a:xfrm>
          <a:custGeom>
            <a:avLst/>
            <a:gdLst/>
            <a:ahLst/>
            <a:cxnLst>
              <a:cxn ang="0">
                <a:pos x="wd2" y="hd2"/>
              </a:cxn>
              <a:cxn ang="5400000">
                <a:pos x="wd2" y="hd2"/>
              </a:cxn>
              <a:cxn ang="10800000">
                <a:pos x="wd2" y="hd2"/>
              </a:cxn>
              <a:cxn ang="16200000">
                <a:pos x="wd2" y="hd2"/>
              </a:cxn>
            </a:cxnLst>
            <a:rect l="0" t="0" r="r" b="b"/>
            <a:pathLst>
              <a:path w="21600" h="21600" extrusionOk="0">
                <a:moveTo>
                  <a:pt x="9956" y="11735"/>
                </a:moveTo>
                <a:lnTo>
                  <a:pt x="1350" y="16072"/>
                </a:lnTo>
                <a:lnTo>
                  <a:pt x="338" y="15562"/>
                </a:lnTo>
                <a:lnTo>
                  <a:pt x="9450" y="10970"/>
                </a:lnTo>
                <a:lnTo>
                  <a:pt x="0" y="6208"/>
                </a:lnTo>
                <a:lnTo>
                  <a:pt x="844" y="5698"/>
                </a:lnTo>
                <a:lnTo>
                  <a:pt x="9956" y="10205"/>
                </a:lnTo>
                <a:lnTo>
                  <a:pt x="9956" y="0"/>
                </a:lnTo>
                <a:lnTo>
                  <a:pt x="21600" y="5868"/>
                </a:lnTo>
                <a:lnTo>
                  <a:pt x="11475" y="10970"/>
                </a:lnTo>
                <a:lnTo>
                  <a:pt x="21262" y="15987"/>
                </a:lnTo>
                <a:lnTo>
                  <a:pt x="9956" y="21600"/>
                </a:lnTo>
                <a:lnTo>
                  <a:pt x="9956" y="11735"/>
                </a:lnTo>
                <a:close/>
                <a:moveTo>
                  <a:pt x="11306" y="10035"/>
                </a:moveTo>
                <a:lnTo>
                  <a:pt x="19575" y="5868"/>
                </a:lnTo>
                <a:lnTo>
                  <a:pt x="11306" y="1701"/>
                </a:lnTo>
                <a:lnTo>
                  <a:pt x="11306" y="10035"/>
                </a:lnTo>
                <a:close/>
                <a:moveTo>
                  <a:pt x="11306" y="19899"/>
                </a:moveTo>
                <a:lnTo>
                  <a:pt x="19237" y="15987"/>
                </a:lnTo>
                <a:lnTo>
                  <a:pt x="11306" y="11991"/>
                </a:lnTo>
                <a:lnTo>
                  <a:pt x="11306" y="19899"/>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39" name="Shape 3930">
            <a:extLst>
              <a:ext uri="{FF2B5EF4-FFF2-40B4-BE49-F238E27FC236}">
                <a16:creationId xmlns:a16="http://schemas.microsoft.com/office/drawing/2014/main" id="{8E6EAA08-398A-47BD-925D-1CF14915FC13}"/>
              </a:ext>
            </a:extLst>
          </p:cNvPr>
          <p:cNvSpPr/>
          <p:nvPr/>
        </p:nvSpPr>
        <p:spPr>
          <a:xfrm>
            <a:off x="10593264" y="4530267"/>
            <a:ext cx="623560" cy="805283"/>
          </a:xfrm>
          <a:custGeom>
            <a:avLst/>
            <a:gdLst/>
            <a:ahLst/>
            <a:cxnLst>
              <a:cxn ang="0">
                <a:pos x="wd2" y="hd2"/>
              </a:cxn>
              <a:cxn ang="5400000">
                <a:pos x="wd2" y="hd2"/>
              </a:cxn>
              <a:cxn ang="10800000">
                <a:pos x="wd2" y="hd2"/>
              </a:cxn>
              <a:cxn ang="16200000">
                <a:pos x="wd2" y="hd2"/>
              </a:cxn>
            </a:cxnLst>
            <a:rect l="0" t="0" r="r" b="b"/>
            <a:pathLst>
              <a:path w="21600" h="21600" extrusionOk="0">
                <a:moveTo>
                  <a:pt x="11355" y="7168"/>
                </a:moveTo>
                <a:lnTo>
                  <a:pt x="11355" y="7933"/>
                </a:lnTo>
                <a:lnTo>
                  <a:pt x="20613" y="7933"/>
                </a:lnTo>
                <a:lnTo>
                  <a:pt x="20613" y="13572"/>
                </a:lnTo>
                <a:lnTo>
                  <a:pt x="11355" y="13572"/>
                </a:lnTo>
                <a:lnTo>
                  <a:pt x="11355" y="21600"/>
                </a:lnTo>
                <a:lnTo>
                  <a:pt x="10245" y="21600"/>
                </a:lnTo>
                <a:lnTo>
                  <a:pt x="10245" y="13572"/>
                </a:lnTo>
                <a:lnTo>
                  <a:pt x="3086" y="13572"/>
                </a:lnTo>
                <a:lnTo>
                  <a:pt x="0" y="10704"/>
                </a:lnTo>
                <a:lnTo>
                  <a:pt x="3086" y="7933"/>
                </a:lnTo>
                <a:lnTo>
                  <a:pt x="10245" y="7933"/>
                </a:lnTo>
                <a:lnTo>
                  <a:pt x="10245" y="7168"/>
                </a:lnTo>
                <a:lnTo>
                  <a:pt x="987" y="7168"/>
                </a:lnTo>
                <a:lnTo>
                  <a:pt x="987" y="1625"/>
                </a:lnTo>
                <a:lnTo>
                  <a:pt x="10245" y="1625"/>
                </a:lnTo>
                <a:lnTo>
                  <a:pt x="10245" y="0"/>
                </a:lnTo>
                <a:lnTo>
                  <a:pt x="11355" y="0"/>
                </a:lnTo>
                <a:lnTo>
                  <a:pt x="11355" y="1625"/>
                </a:lnTo>
                <a:lnTo>
                  <a:pt x="18514" y="1625"/>
                </a:lnTo>
                <a:lnTo>
                  <a:pt x="21600" y="4396"/>
                </a:lnTo>
                <a:lnTo>
                  <a:pt x="18514" y="7168"/>
                </a:lnTo>
                <a:lnTo>
                  <a:pt x="11355" y="7168"/>
                </a:lnTo>
                <a:close/>
                <a:moveTo>
                  <a:pt x="19502" y="8793"/>
                </a:moveTo>
                <a:lnTo>
                  <a:pt x="3456" y="8793"/>
                </a:lnTo>
                <a:lnTo>
                  <a:pt x="1234" y="10704"/>
                </a:lnTo>
                <a:lnTo>
                  <a:pt x="3456" y="12712"/>
                </a:lnTo>
                <a:lnTo>
                  <a:pt x="19502" y="12712"/>
                </a:lnTo>
                <a:lnTo>
                  <a:pt x="19502" y="8793"/>
                </a:lnTo>
                <a:close/>
                <a:moveTo>
                  <a:pt x="2098" y="6404"/>
                </a:moveTo>
                <a:lnTo>
                  <a:pt x="18021" y="6404"/>
                </a:lnTo>
                <a:lnTo>
                  <a:pt x="20242" y="4396"/>
                </a:lnTo>
                <a:lnTo>
                  <a:pt x="18021" y="2389"/>
                </a:lnTo>
                <a:lnTo>
                  <a:pt x="2098" y="2389"/>
                </a:lnTo>
                <a:lnTo>
                  <a:pt x="2098" y="6404"/>
                </a:lnTo>
                <a:close/>
                <a:moveTo>
                  <a:pt x="3086" y="3154"/>
                </a:moveTo>
                <a:lnTo>
                  <a:pt x="3086" y="3919"/>
                </a:lnTo>
                <a:lnTo>
                  <a:pt x="8146" y="3919"/>
                </a:lnTo>
                <a:lnTo>
                  <a:pt x="8146" y="3154"/>
                </a:lnTo>
                <a:lnTo>
                  <a:pt x="3086" y="3154"/>
                </a:lnTo>
                <a:close/>
                <a:moveTo>
                  <a:pt x="13330" y="9558"/>
                </a:moveTo>
                <a:lnTo>
                  <a:pt x="13330" y="10418"/>
                </a:lnTo>
                <a:lnTo>
                  <a:pt x="18514" y="10418"/>
                </a:lnTo>
                <a:lnTo>
                  <a:pt x="18514" y="9558"/>
                </a:lnTo>
                <a:lnTo>
                  <a:pt x="13330" y="9558"/>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0" name="Shape 3931">
            <a:extLst>
              <a:ext uri="{FF2B5EF4-FFF2-40B4-BE49-F238E27FC236}">
                <a16:creationId xmlns:a16="http://schemas.microsoft.com/office/drawing/2014/main" id="{40969F07-5544-4DA8-ACFA-EC8E8A5BCBC0}"/>
              </a:ext>
            </a:extLst>
          </p:cNvPr>
          <p:cNvSpPr/>
          <p:nvPr/>
        </p:nvSpPr>
        <p:spPr>
          <a:xfrm>
            <a:off x="12377552" y="4560552"/>
            <a:ext cx="773216" cy="744708"/>
          </a:xfrm>
          <a:custGeom>
            <a:avLst/>
            <a:gdLst/>
            <a:ahLst/>
            <a:cxnLst>
              <a:cxn ang="0">
                <a:pos x="wd2" y="hd2"/>
              </a:cxn>
              <a:cxn ang="5400000">
                <a:pos x="wd2" y="hd2"/>
              </a:cxn>
              <a:cxn ang="10800000">
                <a:pos x="wd2" y="hd2"/>
              </a:cxn>
              <a:cxn ang="16200000">
                <a:pos x="wd2" y="hd2"/>
              </a:cxn>
            </a:cxnLst>
            <a:rect l="0" t="0" r="r" b="b"/>
            <a:pathLst>
              <a:path w="21600" h="21600" extrusionOk="0">
                <a:moveTo>
                  <a:pt x="12473" y="2606"/>
                </a:moveTo>
                <a:cubicBezTo>
                  <a:pt x="21600" y="2606"/>
                  <a:pt x="21600" y="2606"/>
                  <a:pt x="21600" y="2606"/>
                </a:cubicBezTo>
                <a:cubicBezTo>
                  <a:pt x="21600" y="21600"/>
                  <a:pt x="21600" y="21600"/>
                  <a:pt x="21600" y="21600"/>
                </a:cubicBezTo>
                <a:cubicBezTo>
                  <a:pt x="0" y="21600"/>
                  <a:pt x="0" y="21600"/>
                  <a:pt x="0" y="21600"/>
                </a:cubicBezTo>
                <a:cubicBezTo>
                  <a:pt x="0" y="2606"/>
                  <a:pt x="0" y="2606"/>
                  <a:pt x="0" y="2606"/>
                </a:cubicBezTo>
                <a:cubicBezTo>
                  <a:pt x="9165" y="2606"/>
                  <a:pt x="9165" y="2606"/>
                  <a:pt x="9165" y="2606"/>
                </a:cubicBezTo>
                <a:cubicBezTo>
                  <a:pt x="9165" y="0"/>
                  <a:pt x="9165" y="0"/>
                  <a:pt x="9165" y="0"/>
                </a:cubicBezTo>
                <a:cubicBezTo>
                  <a:pt x="12473" y="0"/>
                  <a:pt x="12473" y="0"/>
                  <a:pt x="12473" y="0"/>
                </a:cubicBezTo>
                <a:lnTo>
                  <a:pt x="12473" y="2606"/>
                </a:lnTo>
                <a:close/>
                <a:moveTo>
                  <a:pt x="837" y="3435"/>
                </a:moveTo>
                <a:cubicBezTo>
                  <a:pt x="837" y="5173"/>
                  <a:pt x="837" y="5173"/>
                  <a:pt x="837" y="5173"/>
                </a:cubicBezTo>
                <a:cubicBezTo>
                  <a:pt x="9165" y="5173"/>
                  <a:pt x="9165" y="5173"/>
                  <a:pt x="9165" y="5173"/>
                </a:cubicBezTo>
                <a:cubicBezTo>
                  <a:pt x="9165" y="3435"/>
                  <a:pt x="9165" y="3435"/>
                  <a:pt x="9165" y="3435"/>
                </a:cubicBezTo>
                <a:lnTo>
                  <a:pt x="837" y="3435"/>
                </a:lnTo>
                <a:close/>
                <a:moveTo>
                  <a:pt x="837" y="20731"/>
                </a:moveTo>
                <a:cubicBezTo>
                  <a:pt x="20801" y="20731"/>
                  <a:pt x="20801" y="20731"/>
                  <a:pt x="20801" y="20731"/>
                </a:cubicBezTo>
                <a:cubicBezTo>
                  <a:pt x="20801" y="6081"/>
                  <a:pt x="20801" y="6081"/>
                  <a:pt x="20801" y="6081"/>
                </a:cubicBezTo>
                <a:cubicBezTo>
                  <a:pt x="837" y="6081"/>
                  <a:pt x="837" y="6081"/>
                  <a:pt x="837" y="6081"/>
                </a:cubicBezTo>
                <a:lnTo>
                  <a:pt x="837" y="20731"/>
                </a:lnTo>
                <a:close/>
                <a:moveTo>
                  <a:pt x="12245" y="16861"/>
                </a:moveTo>
                <a:cubicBezTo>
                  <a:pt x="12473" y="16980"/>
                  <a:pt x="12625" y="17098"/>
                  <a:pt x="12739" y="17256"/>
                </a:cubicBezTo>
                <a:cubicBezTo>
                  <a:pt x="12815" y="17454"/>
                  <a:pt x="12892" y="17612"/>
                  <a:pt x="12892" y="17730"/>
                </a:cubicBezTo>
                <a:cubicBezTo>
                  <a:pt x="12892" y="17809"/>
                  <a:pt x="12892" y="17849"/>
                  <a:pt x="12892" y="17928"/>
                </a:cubicBezTo>
                <a:cubicBezTo>
                  <a:pt x="12892" y="17967"/>
                  <a:pt x="12892" y="18046"/>
                  <a:pt x="12892" y="18165"/>
                </a:cubicBezTo>
                <a:cubicBezTo>
                  <a:pt x="12055" y="18165"/>
                  <a:pt x="12055" y="18165"/>
                  <a:pt x="12055" y="18165"/>
                </a:cubicBezTo>
                <a:cubicBezTo>
                  <a:pt x="12055" y="17770"/>
                  <a:pt x="12055" y="17770"/>
                  <a:pt x="12055" y="17770"/>
                </a:cubicBezTo>
                <a:cubicBezTo>
                  <a:pt x="12017" y="17730"/>
                  <a:pt x="11979" y="17691"/>
                  <a:pt x="11941" y="17691"/>
                </a:cubicBezTo>
                <a:cubicBezTo>
                  <a:pt x="11789" y="17612"/>
                  <a:pt x="11561" y="17533"/>
                  <a:pt x="11332" y="17454"/>
                </a:cubicBezTo>
                <a:cubicBezTo>
                  <a:pt x="11104" y="17375"/>
                  <a:pt x="10876" y="17256"/>
                  <a:pt x="10610" y="17177"/>
                </a:cubicBezTo>
                <a:cubicBezTo>
                  <a:pt x="10344" y="17059"/>
                  <a:pt x="10077" y="16980"/>
                  <a:pt x="9849" y="16901"/>
                </a:cubicBezTo>
                <a:cubicBezTo>
                  <a:pt x="9583" y="16782"/>
                  <a:pt x="9355" y="16743"/>
                  <a:pt x="9127" y="16664"/>
                </a:cubicBezTo>
                <a:cubicBezTo>
                  <a:pt x="8785" y="16546"/>
                  <a:pt x="8594" y="16388"/>
                  <a:pt x="8518" y="16111"/>
                </a:cubicBezTo>
                <a:cubicBezTo>
                  <a:pt x="8442" y="15874"/>
                  <a:pt x="8442" y="15637"/>
                  <a:pt x="8442" y="15479"/>
                </a:cubicBezTo>
                <a:cubicBezTo>
                  <a:pt x="8442" y="15282"/>
                  <a:pt x="8442" y="15084"/>
                  <a:pt x="8518" y="14887"/>
                </a:cubicBezTo>
                <a:cubicBezTo>
                  <a:pt x="8594" y="14690"/>
                  <a:pt x="8670" y="14532"/>
                  <a:pt x="8708" y="14334"/>
                </a:cubicBezTo>
                <a:cubicBezTo>
                  <a:pt x="8785" y="14255"/>
                  <a:pt x="8823" y="14176"/>
                  <a:pt x="8861" y="14018"/>
                </a:cubicBezTo>
                <a:cubicBezTo>
                  <a:pt x="8899" y="13860"/>
                  <a:pt x="8937" y="13702"/>
                  <a:pt x="8975" y="13584"/>
                </a:cubicBezTo>
                <a:cubicBezTo>
                  <a:pt x="8975" y="13307"/>
                  <a:pt x="8975" y="13307"/>
                  <a:pt x="8975" y="13307"/>
                </a:cubicBezTo>
                <a:cubicBezTo>
                  <a:pt x="9165" y="13110"/>
                  <a:pt x="9165" y="13110"/>
                  <a:pt x="9165" y="13110"/>
                </a:cubicBezTo>
                <a:cubicBezTo>
                  <a:pt x="9279" y="12913"/>
                  <a:pt x="9355" y="12676"/>
                  <a:pt x="9431" y="12439"/>
                </a:cubicBezTo>
                <a:cubicBezTo>
                  <a:pt x="9431" y="12281"/>
                  <a:pt x="9431" y="12123"/>
                  <a:pt x="9431" y="12044"/>
                </a:cubicBezTo>
                <a:cubicBezTo>
                  <a:pt x="9431" y="12004"/>
                  <a:pt x="9393" y="11965"/>
                  <a:pt x="9393" y="11965"/>
                </a:cubicBezTo>
                <a:cubicBezTo>
                  <a:pt x="9355" y="11925"/>
                  <a:pt x="9355" y="11925"/>
                  <a:pt x="9355" y="11886"/>
                </a:cubicBezTo>
                <a:cubicBezTo>
                  <a:pt x="9355" y="11807"/>
                  <a:pt x="9355" y="11807"/>
                  <a:pt x="9355" y="11807"/>
                </a:cubicBezTo>
                <a:cubicBezTo>
                  <a:pt x="9317" y="11649"/>
                  <a:pt x="9317" y="11412"/>
                  <a:pt x="9355" y="11057"/>
                </a:cubicBezTo>
                <a:cubicBezTo>
                  <a:pt x="9393" y="10701"/>
                  <a:pt x="9431" y="10425"/>
                  <a:pt x="9469" y="10227"/>
                </a:cubicBezTo>
                <a:cubicBezTo>
                  <a:pt x="9469" y="10148"/>
                  <a:pt x="9431" y="10030"/>
                  <a:pt x="9431" y="9833"/>
                </a:cubicBezTo>
                <a:cubicBezTo>
                  <a:pt x="9393" y="9596"/>
                  <a:pt x="9317" y="9398"/>
                  <a:pt x="9165" y="9201"/>
                </a:cubicBezTo>
                <a:cubicBezTo>
                  <a:pt x="9051" y="9043"/>
                  <a:pt x="8861" y="8885"/>
                  <a:pt x="8632" y="8806"/>
                </a:cubicBezTo>
                <a:cubicBezTo>
                  <a:pt x="8442" y="8727"/>
                  <a:pt x="8176" y="8687"/>
                  <a:pt x="7910" y="8648"/>
                </a:cubicBezTo>
                <a:cubicBezTo>
                  <a:pt x="7415" y="8648"/>
                  <a:pt x="7415" y="8648"/>
                  <a:pt x="7415" y="8648"/>
                </a:cubicBezTo>
                <a:cubicBezTo>
                  <a:pt x="7187" y="8687"/>
                  <a:pt x="6921" y="8727"/>
                  <a:pt x="6731" y="8806"/>
                </a:cubicBezTo>
                <a:cubicBezTo>
                  <a:pt x="6503" y="8885"/>
                  <a:pt x="6313" y="9043"/>
                  <a:pt x="6199" y="9201"/>
                </a:cubicBezTo>
                <a:cubicBezTo>
                  <a:pt x="6046" y="9398"/>
                  <a:pt x="5970" y="9596"/>
                  <a:pt x="5932" y="9833"/>
                </a:cubicBezTo>
                <a:cubicBezTo>
                  <a:pt x="5932" y="10030"/>
                  <a:pt x="5894" y="10148"/>
                  <a:pt x="5894" y="10227"/>
                </a:cubicBezTo>
                <a:cubicBezTo>
                  <a:pt x="5932" y="10425"/>
                  <a:pt x="5970" y="10701"/>
                  <a:pt x="6008" y="11057"/>
                </a:cubicBezTo>
                <a:cubicBezTo>
                  <a:pt x="6046" y="11412"/>
                  <a:pt x="6046" y="11649"/>
                  <a:pt x="6008" y="11807"/>
                </a:cubicBezTo>
                <a:cubicBezTo>
                  <a:pt x="6008" y="11846"/>
                  <a:pt x="5970" y="11886"/>
                  <a:pt x="5970" y="11925"/>
                </a:cubicBezTo>
                <a:cubicBezTo>
                  <a:pt x="5970" y="11965"/>
                  <a:pt x="5932" y="12004"/>
                  <a:pt x="5932" y="12044"/>
                </a:cubicBezTo>
                <a:cubicBezTo>
                  <a:pt x="5932" y="12123"/>
                  <a:pt x="5932" y="12281"/>
                  <a:pt x="5932" y="12439"/>
                </a:cubicBezTo>
                <a:cubicBezTo>
                  <a:pt x="6008" y="12676"/>
                  <a:pt x="6085" y="12913"/>
                  <a:pt x="6199" y="13110"/>
                </a:cubicBezTo>
                <a:cubicBezTo>
                  <a:pt x="6389" y="13307"/>
                  <a:pt x="6389" y="13307"/>
                  <a:pt x="6389" y="13307"/>
                </a:cubicBezTo>
                <a:cubicBezTo>
                  <a:pt x="6389" y="13584"/>
                  <a:pt x="6389" y="13584"/>
                  <a:pt x="6389" y="13584"/>
                </a:cubicBezTo>
                <a:cubicBezTo>
                  <a:pt x="6427" y="13702"/>
                  <a:pt x="6465" y="13860"/>
                  <a:pt x="6503" y="14018"/>
                </a:cubicBezTo>
                <a:cubicBezTo>
                  <a:pt x="6579" y="14176"/>
                  <a:pt x="6617" y="14255"/>
                  <a:pt x="6655" y="14334"/>
                </a:cubicBezTo>
                <a:cubicBezTo>
                  <a:pt x="6693" y="14532"/>
                  <a:pt x="6769" y="14690"/>
                  <a:pt x="6807" y="14887"/>
                </a:cubicBezTo>
                <a:cubicBezTo>
                  <a:pt x="6807" y="15084"/>
                  <a:pt x="6845" y="15282"/>
                  <a:pt x="6845" y="15519"/>
                </a:cubicBezTo>
                <a:cubicBezTo>
                  <a:pt x="6845" y="15677"/>
                  <a:pt x="6807" y="15874"/>
                  <a:pt x="6769" y="16111"/>
                </a:cubicBezTo>
                <a:cubicBezTo>
                  <a:pt x="6731" y="16388"/>
                  <a:pt x="6503" y="16546"/>
                  <a:pt x="6161" y="16664"/>
                </a:cubicBezTo>
                <a:cubicBezTo>
                  <a:pt x="5932" y="16743"/>
                  <a:pt x="5704" y="16822"/>
                  <a:pt x="5438" y="16901"/>
                </a:cubicBezTo>
                <a:cubicBezTo>
                  <a:pt x="5134" y="17019"/>
                  <a:pt x="4868" y="17138"/>
                  <a:pt x="4601" y="17217"/>
                </a:cubicBezTo>
                <a:cubicBezTo>
                  <a:pt x="4335" y="17335"/>
                  <a:pt x="4107" y="17414"/>
                  <a:pt x="3879" y="17493"/>
                </a:cubicBezTo>
                <a:cubicBezTo>
                  <a:pt x="3689" y="17572"/>
                  <a:pt x="3499" y="17651"/>
                  <a:pt x="3385" y="17691"/>
                </a:cubicBezTo>
                <a:cubicBezTo>
                  <a:pt x="3385" y="17730"/>
                  <a:pt x="3346" y="17730"/>
                  <a:pt x="3308" y="17730"/>
                </a:cubicBezTo>
                <a:cubicBezTo>
                  <a:pt x="3308" y="18165"/>
                  <a:pt x="3308" y="18165"/>
                  <a:pt x="3308" y="18165"/>
                </a:cubicBezTo>
                <a:cubicBezTo>
                  <a:pt x="2472" y="18165"/>
                  <a:pt x="2472" y="18165"/>
                  <a:pt x="2472" y="18165"/>
                </a:cubicBezTo>
                <a:cubicBezTo>
                  <a:pt x="2472" y="18046"/>
                  <a:pt x="2472" y="17967"/>
                  <a:pt x="2472" y="17928"/>
                </a:cubicBezTo>
                <a:cubicBezTo>
                  <a:pt x="2472" y="17849"/>
                  <a:pt x="2472" y="17809"/>
                  <a:pt x="2472" y="17730"/>
                </a:cubicBezTo>
                <a:cubicBezTo>
                  <a:pt x="2472" y="17612"/>
                  <a:pt x="2510" y="17454"/>
                  <a:pt x="2624" y="17296"/>
                </a:cubicBezTo>
                <a:cubicBezTo>
                  <a:pt x="2700" y="17138"/>
                  <a:pt x="2814" y="17019"/>
                  <a:pt x="3042" y="16901"/>
                </a:cubicBezTo>
                <a:cubicBezTo>
                  <a:pt x="3156" y="16861"/>
                  <a:pt x="3346" y="16782"/>
                  <a:pt x="3575" y="16664"/>
                </a:cubicBezTo>
                <a:cubicBezTo>
                  <a:pt x="3803" y="16585"/>
                  <a:pt x="4031" y="16506"/>
                  <a:pt x="4297" y="16388"/>
                </a:cubicBezTo>
                <a:cubicBezTo>
                  <a:pt x="4601" y="16309"/>
                  <a:pt x="4906" y="16190"/>
                  <a:pt x="5172" y="16072"/>
                </a:cubicBezTo>
                <a:cubicBezTo>
                  <a:pt x="5476" y="15993"/>
                  <a:pt x="5704" y="15914"/>
                  <a:pt x="5894" y="15835"/>
                </a:cubicBezTo>
                <a:cubicBezTo>
                  <a:pt x="5932" y="15835"/>
                  <a:pt x="5970" y="15835"/>
                  <a:pt x="5970" y="15795"/>
                </a:cubicBezTo>
                <a:cubicBezTo>
                  <a:pt x="5970" y="15756"/>
                  <a:pt x="6008" y="15677"/>
                  <a:pt x="6008" y="15519"/>
                </a:cubicBezTo>
                <a:cubicBezTo>
                  <a:pt x="6008" y="15361"/>
                  <a:pt x="5970" y="15203"/>
                  <a:pt x="5970" y="15045"/>
                </a:cubicBezTo>
                <a:cubicBezTo>
                  <a:pt x="5970" y="14927"/>
                  <a:pt x="5932" y="14808"/>
                  <a:pt x="5894" y="14769"/>
                </a:cubicBezTo>
                <a:cubicBezTo>
                  <a:pt x="5818" y="14611"/>
                  <a:pt x="5780" y="14453"/>
                  <a:pt x="5704" y="14255"/>
                </a:cubicBezTo>
                <a:cubicBezTo>
                  <a:pt x="5628" y="14058"/>
                  <a:pt x="5590" y="13860"/>
                  <a:pt x="5590" y="13663"/>
                </a:cubicBezTo>
                <a:cubicBezTo>
                  <a:pt x="5552" y="13623"/>
                  <a:pt x="5476" y="13505"/>
                  <a:pt x="5362" y="13307"/>
                </a:cubicBezTo>
                <a:cubicBezTo>
                  <a:pt x="5286" y="13150"/>
                  <a:pt x="5210" y="12913"/>
                  <a:pt x="5172" y="12597"/>
                </a:cubicBezTo>
                <a:cubicBezTo>
                  <a:pt x="5096" y="12360"/>
                  <a:pt x="5058" y="12162"/>
                  <a:pt x="5096" y="12044"/>
                </a:cubicBezTo>
                <a:cubicBezTo>
                  <a:pt x="5096" y="11886"/>
                  <a:pt x="5134" y="11807"/>
                  <a:pt x="5172" y="11728"/>
                </a:cubicBezTo>
                <a:cubicBezTo>
                  <a:pt x="5172" y="11688"/>
                  <a:pt x="5172" y="11649"/>
                  <a:pt x="5210" y="11649"/>
                </a:cubicBezTo>
                <a:cubicBezTo>
                  <a:pt x="5210" y="11610"/>
                  <a:pt x="5210" y="11412"/>
                  <a:pt x="5172" y="11136"/>
                </a:cubicBezTo>
                <a:cubicBezTo>
                  <a:pt x="5172" y="10899"/>
                  <a:pt x="5134" y="10622"/>
                  <a:pt x="5096" y="10385"/>
                </a:cubicBezTo>
                <a:cubicBezTo>
                  <a:pt x="5058" y="10227"/>
                  <a:pt x="5096" y="9951"/>
                  <a:pt x="5134" y="9635"/>
                </a:cubicBezTo>
                <a:cubicBezTo>
                  <a:pt x="5172" y="9319"/>
                  <a:pt x="5324" y="9003"/>
                  <a:pt x="5552" y="8687"/>
                </a:cubicBezTo>
                <a:cubicBezTo>
                  <a:pt x="5704" y="8529"/>
                  <a:pt x="5932" y="8332"/>
                  <a:pt x="6237" y="8135"/>
                </a:cubicBezTo>
                <a:cubicBezTo>
                  <a:pt x="6503" y="7898"/>
                  <a:pt x="6883" y="7779"/>
                  <a:pt x="7377" y="7779"/>
                </a:cubicBezTo>
                <a:cubicBezTo>
                  <a:pt x="7910" y="7779"/>
                  <a:pt x="7910" y="7779"/>
                  <a:pt x="7910" y="7779"/>
                </a:cubicBezTo>
                <a:cubicBezTo>
                  <a:pt x="8442" y="7779"/>
                  <a:pt x="8861" y="7898"/>
                  <a:pt x="9127" y="8135"/>
                </a:cubicBezTo>
                <a:cubicBezTo>
                  <a:pt x="9431" y="8332"/>
                  <a:pt x="9659" y="8529"/>
                  <a:pt x="9811" y="8687"/>
                </a:cubicBezTo>
                <a:cubicBezTo>
                  <a:pt x="10039" y="9003"/>
                  <a:pt x="10192" y="9319"/>
                  <a:pt x="10230" y="9635"/>
                </a:cubicBezTo>
                <a:cubicBezTo>
                  <a:pt x="10268" y="9951"/>
                  <a:pt x="10306" y="10227"/>
                  <a:pt x="10268" y="10385"/>
                </a:cubicBezTo>
                <a:cubicBezTo>
                  <a:pt x="10230" y="10622"/>
                  <a:pt x="10192" y="10899"/>
                  <a:pt x="10192" y="11136"/>
                </a:cubicBezTo>
                <a:cubicBezTo>
                  <a:pt x="10154" y="11412"/>
                  <a:pt x="10154" y="11610"/>
                  <a:pt x="10154" y="11649"/>
                </a:cubicBezTo>
                <a:cubicBezTo>
                  <a:pt x="10192" y="11649"/>
                  <a:pt x="10192" y="11688"/>
                  <a:pt x="10192" y="11728"/>
                </a:cubicBezTo>
                <a:cubicBezTo>
                  <a:pt x="10230" y="11807"/>
                  <a:pt x="10268" y="11886"/>
                  <a:pt x="10268" y="12044"/>
                </a:cubicBezTo>
                <a:cubicBezTo>
                  <a:pt x="10306" y="12162"/>
                  <a:pt x="10268" y="12360"/>
                  <a:pt x="10192" y="12597"/>
                </a:cubicBezTo>
                <a:cubicBezTo>
                  <a:pt x="10154" y="12913"/>
                  <a:pt x="10077" y="13150"/>
                  <a:pt x="10001" y="13307"/>
                </a:cubicBezTo>
                <a:cubicBezTo>
                  <a:pt x="9887" y="13505"/>
                  <a:pt x="9811" y="13623"/>
                  <a:pt x="9773" y="13663"/>
                </a:cubicBezTo>
                <a:cubicBezTo>
                  <a:pt x="9773" y="13860"/>
                  <a:pt x="9735" y="14058"/>
                  <a:pt x="9659" y="14255"/>
                </a:cubicBezTo>
                <a:cubicBezTo>
                  <a:pt x="9583" y="14453"/>
                  <a:pt x="9545" y="14611"/>
                  <a:pt x="9469" y="14769"/>
                </a:cubicBezTo>
                <a:cubicBezTo>
                  <a:pt x="9431" y="14848"/>
                  <a:pt x="9393" y="14966"/>
                  <a:pt x="9355" y="15084"/>
                </a:cubicBezTo>
                <a:cubicBezTo>
                  <a:pt x="9279" y="15203"/>
                  <a:pt x="9279" y="15321"/>
                  <a:pt x="9279" y="15479"/>
                </a:cubicBezTo>
                <a:cubicBezTo>
                  <a:pt x="9279" y="15637"/>
                  <a:pt x="9279" y="15756"/>
                  <a:pt x="9279" y="15795"/>
                </a:cubicBezTo>
                <a:cubicBezTo>
                  <a:pt x="9317" y="15835"/>
                  <a:pt x="9317" y="15835"/>
                  <a:pt x="9355" y="15835"/>
                </a:cubicBezTo>
                <a:cubicBezTo>
                  <a:pt x="9583" y="15914"/>
                  <a:pt x="9849" y="15993"/>
                  <a:pt x="10115" y="16072"/>
                </a:cubicBezTo>
                <a:cubicBezTo>
                  <a:pt x="10382" y="16190"/>
                  <a:pt x="10648" y="16269"/>
                  <a:pt x="10914" y="16348"/>
                </a:cubicBezTo>
                <a:cubicBezTo>
                  <a:pt x="11180" y="16467"/>
                  <a:pt x="11408" y="16546"/>
                  <a:pt x="11675" y="16664"/>
                </a:cubicBezTo>
                <a:cubicBezTo>
                  <a:pt x="11903" y="16743"/>
                  <a:pt x="12093" y="16822"/>
                  <a:pt x="12245" y="16861"/>
                </a:cubicBezTo>
                <a:close/>
                <a:moveTo>
                  <a:pt x="9963" y="869"/>
                </a:moveTo>
                <a:cubicBezTo>
                  <a:pt x="9963" y="5173"/>
                  <a:pt x="9963" y="5173"/>
                  <a:pt x="9963" y="5173"/>
                </a:cubicBezTo>
                <a:cubicBezTo>
                  <a:pt x="11637" y="5173"/>
                  <a:pt x="11637" y="5173"/>
                  <a:pt x="11637" y="5173"/>
                </a:cubicBezTo>
                <a:cubicBezTo>
                  <a:pt x="11637" y="869"/>
                  <a:pt x="11637" y="869"/>
                  <a:pt x="11637" y="869"/>
                </a:cubicBezTo>
                <a:lnTo>
                  <a:pt x="9963" y="869"/>
                </a:lnTo>
                <a:close/>
                <a:moveTo>
                  <a:pt x="20801" y="3435"/>
                </a:moveTo>
                <a:cubicBezTo>
                  <a:pt x="12473" y="3435"/>
                  <a:pt x="12473" y="3435"/>
                  <a:pt x="12473" y="3435"/>
                </a:cubicBezTo>
                <a:cubicBezTo>
                  <a:pt x="12473" y="5173"/>
                  <a:pt x="12473" y="5173"/>
                  <a:pt x="12473" y="5173"/>
                </a:cubicBezTo>
                <a:cubicBezTo>
                  <a:pt x="20801" y="5173"/>
                  <a:pt x="20801" y="5173"/>
                  <a:pt x="20801" y="5173"/>
                </a:cubicBezTo>
                <a:lnTo>
                  <a:pt x="20801" y="3435"/>
                </a:lnTo>
                <a:close/>
                <a:moveTo>
                  <a:pt x="13310" y="7779"/>
                </a:moveTo>
                <a:cubicBezTo>
                  <a:pt x="13310" y="8648"/>
                  <a:pt x="13310" y="8648"/>
                  <a:pt x="13310" y="8648"/>
                </a:cubicBezTo>
                <a:cubicBezTo>
                  <a:pt x="19128" y="8648"/>
                  <a:pt x="19128" y="8648"/>
                  <a:pt x="19128" y="8648"/>
                </a:cubicBezTo>
                <a:cubicBezTo>
                  <a:pt x="19128" y="7779"/>
                  <a:pt x="19128" y="7779"/>
                  <a:pt x="19128" y="7779"/>
                </a:cubicBezTo>
                <a:lnTo>
                  <a:pt x="13310" y="7779"/>
                </a:lnTo>
                <a:close/>
                <a:moveTo>
                  <a:pt x="13310" y="10385"/>
                </a:moveTo>
                <a:cubicBezTo>
                  <a:pt x="13310" y="11215"/>
                  <a:pt x="13310" y="11215"/>
                  <a:pt x="13310" y="11215"/>
                </a:cubicBezTo>
                <a:cubicBezTo>
                  <a:pt x="17417" y="11215"/>
                  <a:pt x="17417" y="11215"/>
                  <a:pt x="17417" y="11215"/>
                </a:cubicBezTo>
                <a:cubicBezTo>
                  <a:pt x="17417" y="10385"/>
                  <a:pt x="17417" y="10385"/>
                  <a:pt x="17417" y="10385"/>
                </a:cubicBezTo>
                <a:lnTo>
                  <a:pt x="13310" y="10385"/>
                </a:lnTo>
                <a:close/>
                <a:moveTo>
                  <a:pt x="13310" y="12952"/>
                </a:moveTo>
                <a:cubicBezTo>
                  <a:pt x="13310" y="13821"/>
                  <a:pt x="13310" y="13821"/>
                  <a:pt x="13310" y="13821"/>
                </a:cubicBezTo>
                <a:cubicBezTo>
                  <a:pt x="19128" y="13821"/>
                  <a:pt x="19128" y="13821"/>
                  <a:pt x="19128" y="13821"/>
                </a:cubicBezTo>
                <a:cubicBezTo>
                  <a:pt x="19128" y="12952"/>
                  <a:pt x="19128" y="12952"/>
                  <a:pt x="19128" y="12952"/>
                </a:cubicBezTo>
                <a:lnTo>
                  <a:pt x="13310" y="1295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1" name="Shape 3932">
            <a:extLst>
              <a:ext uri="{FF2B5EF4-FFF2-40B4-BE49-F238E27FC236}">
                <a16:creationId xmlns:a16="http://schemas.microsoft.com/office/drawing/2014/main" id="{85954C86-D710-40AF-87AB-638B4C8BBC17}"/>
              </a:ext>
            </a:extLst>
          </p:cNvPr>
          <p:cNvSpPr/>
          <p:nvPr/>
        </p:nvSpPr>
        <p:spPr>
          <a:xfrm>
            <a:off x="14234886" y="4542737"/>
            <a:ext cx="776776" cy="780342"/>
          </a:xfrm>
          <a:custGeom>
            <a:avLst/>
            <a:gdLst/>
            <a:ahLst/>
            <a:cxnLst>
              <a:cxn ang="0">
                <a:pos x="wd2" y="hd2"/>
              </a:cxn>
              <a:cxn ang="5400000">
                <a:pos x="wd2" y="hd2"/>
              </a:cxn>
              <a:cxn ang="10800000">
                <a:pos x="wd2" y="hd2"/>
              </a:cxn>
              <a:cxn ang="16200000">
                <a:pos x="wd2" y="hd2"/>
              </a:cxn>
            </a:cxnLst>
            <a:rect l="0" t="0" r="r" b="b"/>
            <a:pathLst>
              <a:path w="21600" h="21600" extrusionOk="0">
                <a:moveTo>
                  <a:pt x="21600" y="5843"/>
                </a:moveTo>
                <a:cubicBezTo>
                  <a:pt x="16947" y="10555"/>
                  <a:pt x="16947" y="10555"/>
                  <a:pt x="16947" y="10555"/>
                </a:cubicBezTo>
                <a:cubicBezTo>
                  <a:pt x="16947" y="10630"/>
                  <a:pt x="16947" y="10781"/>
                  <a:pt x="16947" y="10894"/>
                </a:cubicBezTo>
                <a:cubicBezTo>
                  <a:pt x="16947" y="11007"/>
                  <a:pt x="16947" y="11120"/>
                  <a:pt x="16947" y="11234"/>
                </a:cubicBezTo>
                <a:cubicBezTo>
                  <a:pt x="16947" y="12214"/>
                  <a:pt x="16758" y="13118"/>
                  <a:pt x="16380" y="13985"/>
                </a:cubicBezTo>
                <a:cubicBezTo>
                  <a:pt x="16039" y="14852"/>
                  <a:pt x="15547" y="15569"/>
                  <a:pt x="14904" y="16209"/>
                </a:cubicBezTo>
                <a:cubicBezTo>
                  <a:pt x="14261" y="16850"/>
                  <a:pt x="13505" y="17340"/>
                  <a:pt x="12635" y="17717"/>
                </a:cubicBezTo>
                <a:cubicBezTo>
                  <a:pt x="11802" y="18094"/>
                  <a:pt x="10895" y="18245"/>
                  <a:pt x="9949" y="18245"/>
                </a:cubicBezTo>
                <a:cubicBezTo>
                  <a:pt x="9798" y="18245"/>
                  <a:pt x="9684" y="18245"/>
                  <a:pt x="9571" y="18245"/>
                </a:cubicBezTo>
                <a:cubicBezTo>
                  <a:pt x="9457" y="18245"/>
                  <a:pt x="9344" y="18245"/>
                  <a:pt x="9192" y="18207"/>
                </a:cubicBezTo>
                <a:cubicBezTo>
                  <a:pt x="5863" y="21600"/>
                  <a:pt x="5863" y="21600"/>
                  <a:pt x="5863" y="21600"/>
                </a:cubicBezTo>
                <a:cubicBezTo>
                  <a:pt x="1211" y="20469"/>
                  <a:pt x="1211" y="20469"/>
                  <a:pt x="1211" y="20469"/>
                </a:cubicBezTo>
                <a:cubicBezTo>
                  <a:pt x="0" y="15757"/>
                  <a:pt x="0" y="15757"/>
                  <a:pt x="0" y="15757"/>
                </a:cubicBezTo>
                <a:cubicBezTo>
                  <a:pt x="3064" y="12704"/>
                  <a:pt x="3064" y="12704"/>
                  <a:pt x="3064" y="12704"/>
                </a:cubicBezTo>
                <a:cubicBezTo>
                  <a:pt x="3026" y="12477"/>
                  <a:pt x="2988" y="12251"/>
                  <a:pt x="2951" y="11987"/>
                </a:cubicBezTo>
                <a:cubicBezTo>
                  <a:pt x="2913" y="11761"/>
                  <a:pt x="2913" y="11497"/>
                  <a:pt x="2913" y="11234"/>
                </a:cubicBezTo>
                <a:cubicBezTo>
                  <a:pt x="2913" y="10291"/>
                  <a:pt x="3102" y="9386"/>
                  <a:pt x="3480" y="8519"/>
                </a:cubicBezTo>
                <a:cubicBezTo>
                  <a:pt x="3858" y="7690"/>
                  <a:pt x="4350" y="6936"/>
                  <a:pt x="4956" y="6333"/>
                </a:cubicBezTo>
                <a:cubicBezTo>
                  <a:pt x="5599" y="5692"/>
                  <a:pt x="6317" y="5164"/>
                  <a:pt x="7187" y="4825"/>
                </a:cubicBezTo>
                <a:cubicBezTo>
                  <a:pt x="8057" y="4448"/>
                  <a:pt x="8965" y="4260"/>
                  <a:pt x="9949" y="4260"/>
                </a:cubicBezTo>
                <a:cubicBezTo>
                  <a:pt x="10176" y="4260"/>
                  <a:pt x="10403" y="4260"/>
                  <a:pt x="10668" y="4297"/>
                </a:cubicBezTo>
                <a:cubicBezTo>
                  <a:pt x="10895" y="4297"/>
                  <a:pt x="11159" y="4335"/>
                  <a:pt x="11386" y="4410"/>
                </a:cubicBezTo>
                <a:cubicBezTo>
                  <a:pt x="15774" y="0"/>
                  <a:pt x="15774" y="0"/>
                  <a:pt x="15774" y="0"/>
                </a:cubicBezTo>
                <a:lnTo>
                  <a:pt x="21600" y="5843"/>
                </a:lnTo>
                <a:close/>
                <a:moveTo>
                  <a:pt x="5561" y="20658"/>
                </a:moveTo>
                <a:cubicBezTo>
                  <a:pt x="8209" y="18057"/>
                  <a:pt x="8209" y="18057"/>
                  <a:pt x="8209" y="18057"/>
                </a:cubicBezTo>
                <a:cubicBezTo>
                  <a:pt x="7679" y="17906"/>
                  <a:pt x="7112" y="17680"/>
                  <a:pt x="6620" y="17378"/>
                </a:cubicBezTo>
                <a:cubicBezTo>
                  <a:pt x="6128" y="17114"/>
                  <a:pt x="5636" y="16813"/>
                  <a:pt x="5220" y="16436"/>
                </a:cubicBezTo>
                <a:cubicBezTo>
                  <a:pt x="4804" y="16059"/>
                  <a:pt x="4426" y="15606"/>
                  <a:pt x="4085" y="15154"/>
                </a:cubicBezTo>
                <a:cubicBezTo>
                  <a:pt x="3745" y="14664"/>
                  <a:pt x="3480" y="14136"/>
                  <a:pt x="3291" y="13608"/>
                </a:cubicBezTo>
                <a:cubicBezTo>
                  <a:pt x="946" y="15983"/>
                  <a:pt x="946" y="15983"/>
                  <a:pt x="946" y="15983"/>
                </a:cubicBezTo>
                <a:cubicBezTo>
                  <a:pt x="1854" y="19791"/>
                  <a:pt x="1854" y="19791"/>
                  <a:pt x="1854" y="19791"/>
                </a:cubicBezTo>
                <a:lnTo>
                  <a:pt x="5561" y="20658"/>
                </a:lnTo>
                <a:close/>
                <a:moveTo>
                  <a:pt x="9949" y="17416"/>
                </a:moveTo>
                <a:cubicBezTo>
                  <a:pt x="10781" y="17416"/>
                  <a:pt x="11613" y="17265"/>
                  <a:pt x="12370" y="16963"/>
                </a:cubicBezTo>
                <a:cubicBezTo>
                  <a:pt x="13126" y="16662"/>
                  <a:pt x="13770" y="16209"/>
                  <a:pt x="14337" y="15606"/>
                </a:cubicBezTo>
                <a:cubicBezTo>
                  <a:pt x="14904" y="15041"/>
                  <a:pt x="15320" y="14400"/>
                  <a:pt x="15661" y="13646"/>
                </a:cubicBezTo>
                <a:cubicBezTo>
                  <a:pt x="16001" y="12892"/>
                  <a:pt x="16153" y="12101"/>
                  <a:pt x="16153" y="11234"/>
                </a:cubicBezTo>
                <a:cubicBezTo>
                  <a:pt x="16153" y="10404"/>
                  <a:pt x="16001" y="9575"/>
                  <a:pt x="15661" y="8859"/>
                </a:cubicBezTo>
                <a:cubicBezTo>
                  <a:pt x="15320" y="8105"/>
                  <a:pt x="14904" y="7464"/>
                  <a:pt x="14337" y="6861"/>
                </a:cubicBezTo>
                <a:cubicBezTo>
                  <a:pt x="13770" y="6295"/>
                  <a:pt x="13126" y="5881"/>
                  <a:pt x="12370" y="5579"/>
                </a:cubicBezTo>
                <a:cubicBezTo>
                  <a:pt x="11613" y="5240"/>
                  <a:pt x="10781" y="5089"/>
                  <a:pt x="9949" y="5089"/>
                </a:cubicBezTo>
                <a:cubicBezTo>
                  <a:pt x="9079" y="5089"/>
                  <a:pt x="8284" y="5240"/>
                  <a:pt x="7528" y="5579"/>
                </a:cubicBezTo>
                <a:cubicBezTo>
                  <a:pt x="6771" y="5881"/>
                  <a:pt x="6128" y="6295"/>
                  <a:pt x="5561" y="6861"/>
                </a:cubicBezTo>
                <a:cubicBezTo>
                  <a:pt x="4993" y="7464"/>
                  <a:pt x="4577" y="8105"/>
                  <a:pt x="4237" y="8859"/>
                </a:cubicBezTo>
                <a:cubicBezTo>
                  <a:pt x="3896" y="9575"/>
                  <a:pt x="3745" y="10404"/>
                  <a:pt x="3745" y="11234"/>
                </a:cubicBezTo>
                <a:cubicBezTo>
                  <a:pt x="3745" y="12101"/>
                  <a:pt x="3896" y="12892"/>
                  <a:pt x="4237" y="13646"/>
                </a:cubicBezTo>
                <a:cubicBezTo>
                  <a:pt x="4577" y="14400"/>
                  <a:pt x="4993" y="15041"/>
                  <a:pt x="5561" y="15606"/>
                </a:cubicBezTo>
                <a:cubicBezTo>
                  <a:pt x="6128" y="16209"/>
                  <a:pt x="6771" y="16662"/>
                  <a:pt x="7528" y="16963"/>
                </a:cubicBezTo>
                <a:cubicBezTo>
                  <a:pt x="8284" y="17265"/>
                  <a:pt x="9079" y="17416"/>
                  <a:pt x="9949" y="17416"/>
                </a:cubicBezTo>
                <a:close/>
                <a:moveTo>
                  <a:pt x="10327" y="11083"/>
                </a:moveTo>
                <a:cubicBezTo>
                  <a:pt x="12710" y="13458"/>
                  <a:pt x="12710" y="13458"/>
                  <a:pt x="12710" y="13458"/>
                </a:cubicBezTo>
                <a:cubicBezTo>
                  <a:pt x="12105" y="14023"/>
                  <a:pt x="12105" y="14023"/>
                  <a:pt x="12105" y="14023"/>
                </a:cubicBezTo>
                <a:cubicBezTo>
                  <a:pt x="9495" y="11422"/>
                  <a:pt x="9495" y="11422"/>
                  <a:pt x="9495" y="11422"/>
                </a:cubicBezTo>
                <a:cubicBezTo>
                  <a:pt x="9495" y="6710"/>
                  <a:pt x="9495" y="6710"/>
                  <a:pt x="9495" y="6710"/>
                </a:cubicBezTo>
                <a:cubicBezTo>
                  <a:pt x="10327" y="6710"/>
                  <a:pt x="10327" y="6710"/>
                  <a:pt x="10327" y="6710"/>
                </a:cubicBezTo>
                <a:lnTo>
                  <a:pt x="10327" y="11083"/>
                </a:lnTo>
                <a:close/>
                <a:moveTo>
                  <a:pt x="15774" y="1169"/>
                </a:moveTo>
                <a:cubicBezTo>
                  <a:pt x="12256" y="4674"/>
                  <a:pt x="12256" y="4674"/>
                  <a:pt x="12256" y="4674"/>
                </a:cubicBezTo>
                <a:cubicBezTo>
                  <a:pt x="12824" y="4863"/>
                  <a:pt x="13353" y="5127"/>
                  <a:pt x="13807" y="5428"/>
                </a:cubicBezTo>
                <a:cubicBezTo>
                  <a:pt x="14299" y="5768"/>
                  <a:pt x="14715" y="6145"/>
                  <a:pt x="15131" y="6521"/>
                </a:cubicBezTo>
                <a:cubicBezTo>
                  <a:pt x="15510" y="6936"/>
                  <a:pt x="15850" y="7426"/>
                  <a:pt x="16115" y="7916"/>
                </a:cubicBezTo>
                <a:cubicBezTo>
                  <a:pt x="16418" y="8444"/>
                  <a:pt x="16607" y="8972"/>
                  <a:pt x="16758" y="9575"/>
                </a:cubicBezTo>
                <a:cubicBezTo>
                  <a:pt x="20427" y="5843"/>
                  <a:pt x="20427" y="5843"/>
                  <a:pt x="20427" y="5843"/>
                </a:cubicBezTo>
                <a:lnTo>
                  <a:pt x="15774" y="1169"/>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2" name="Shape 3933">
            <a:extLst>
              <a:ext uri="{FF2B5EF4-FFF2-40B4-BE49-F238E27FC236}">
                <a16:creationId xmlns:a16="http://schemas.microsoft.com/office/drawing/2014/main" id="{896EAC16-1975-49BE-8C87-17D64C4E0A1E}"/>
              </a:ext>
            </a:extLst>
          </p:cNvPr>
          <p:cNvSpPr/>
          <p:nvPr/>
        </p:nvSpPr>
        <p:spPr>
          <a:xfrm>
            <a:off x="16156357" y="4508886"/>
            <a:ext cx="652068" cy="848040"/>
          </a:xfrm>
          <a:custGeom>
            <a:avLst/>
            <a:gdLst/>
            <a:ahLst/>
            <a:cxnLst>
              <a:cxn ang="0">
                <a:pos x="wd2" y="hd2"/>
              </a:cxn>
              <a:cxn ang="5400000">
                <a:pos x="wd2" y="hd2"/>
              </a:cxn>
              <a:cxn ang="10800000">
                <a:pos x="wd2" y="hd2"/>
              </a:cxn>
              <a:cxn ang="16200000">
                <a:pos x="wd2" y="hd2"/>
              </a:cxn>
            </a:cxnLst>
            <a:rect l="0" t="0" r="r" b="b"/>
            <a:pathLst>
              <a:path w="21600" h="21600" extrusionOk="0">
                <a:moveTo>
                  <a:pt x="17865" y="17925"/>
                </a:moveTo>
                <a:cubicBezTo>
                  <a:pt x="17460" y="18064"/>
                  <a:pt x="17055" y="18202"/>
                  <a:pt x="16650" y="18341"/>
                </a:cubicBezTo>
                <a:cubicBezTo>
                  <a:pt x="16245" y="18445"/>
                  <a:pt x="15840" y="18549"/>
                  <a:pt x="15390" y="18653"/>
                </a:cubicBezTo>
                <a:cubicBezTo>
                  <a:pt x="14985" y="18757"/>
                  <a:pt x="14535" y="18792"/>
                  <a:pt x="14130" y="18861"/>
                </a:cubicBezTo>
                <a:cubicBezTo>
                  <a:pt x="13680" y="18896"/>
                  <a:pt x="13230" y="18930"/>
                  <a:pt x="12780" y="18930"/>
                </a:cubicBezTo>
                <a:cubicBezTo>
                  <a:pt x="12780" y="20109"/>
                  <a:pt x="12780" y="20109"/>
                  <a:pt x="12780" y="20109"/>
                </a:cubicBezTo>
                <a:cubicBezTo>
                  <a:pt x="13365" y="20109"/>
                  <a:pt x="13905" y="20144"/>
                  <a:pt x="14445" y="20213"/>
                </a:cubicBezTo>
                <a:cubicBezTo>
                  <a:pt x="14940" y="20283"/>
                  <a:pt x="15480" y="20387"/>
                  <a:pt x="15975" y="20560"/>
                </a:cubicBezTo>
                <a:cubicBezTo>
                  <a:pt x="16515" y="20664"/>
                  <a:pt x="17055" y="20803"/>
                  <a:pt x="17550" y="21011"/>
                </a:cubicBezTo>
                <a:cubicBezTo>
                  <a:pt x="18045" y="21184"/>
                  <a:pt x="18495" y="21357"/>
                  <a:pt x="18900" y="21600"/>
                </a:cubicBezTo>
                <a:cubicBezTo>
                  <a:pt x="16875" y="21600"/>
                  <a:pt x="16875" y="21600"/>
                  <a:pt x="16875" y="21600"/>
                </a:cubicBezTo>
                <a:cubicBezTo>
                  <a:pt x="16515" y="21461"/>
                  <a:pt x="16155" y="21357"/>
                  <a:pt x="15795" y="21253"/>
                </a:cubicBezTo>
                <a:cubicBezTo>
                  <a:pt x="15390" y="21184"/>
                  <a:pt x="15030" y="21115"/>
                  <a:pt x="14625" y="21045"/>
                </a:cubicBezTo>
                <a:cubicBezTo>
                  <a:pt x="14265" y="20976"/>
                  <a:pt x="13860" y="20941"/>
                  <a:pt x="13455" y="20872"/>
                </a:cubicBezTo>
                <a:cubicBezTo>
                  <a:pt x="13095" y="20837"/>
                  <a:pt x="12690" y="20803"/>
                  <a:pt x="12285" y="20803"/>
                </a:cubicBezTo>
                <a:cubicBezTo>
                  <a:pt x="11880" y="20803"/>
                  <a:pt x="11475" y="20837"/>
                  <a:pt x="11070" y="20872"/>
                </a:cubicBezTo>
                <a:cubicBezTo>
                  <a:pt x="10665" y="20941"/>
                  <a:pt x="10305" y="20976"/>
                  <a:pt x="9900" y="21045"/>
                </a:cubicBezTo>
                <a:cubicBezTo>
                  <a:pt x="9495" y="21115"/>
                  <a:pt x="9135" y="21184"/>
                  <a:pt x="8730" y="21253"/>
                </a:cubicBezTo>
                <a:cubicBezTo>
                  <a:pt x="8370" y="21357"/>
                  <a:pt x="8010" y="21461"/>
                  <a:pt x="7650" y="21600"/>
                </a:cubicBezTo>
                <a:cubicBezTo>
                  <a:pt x="5625" y="21600"/>
                  <a:pt x="5625" y="21600"/>
                  <a:pt x="5625" y="21600"/>
                </a:cubicBezTo>
                <a:cubicBezTo>
                  <a:pt x="6075" y="21357"/>
                  <a:pt x="6570" y="21184"/>
                  <a:pt x="7020" y="21011"/>
                </a:cubicBezTo>
                <a:cubicBezTo>
                  <a:pt x="7470" y="20803"/>
                  <a:pt x="8010" y="20664"/>
                  <a:pt x="8550" y="20560"/>
                </a:cubicBezTo>
                <a:cubicBezTo>
                  <a:pt x="9045" y="20387"/>
                  <a:pt x="9585" y="20283"/>
                  <a:pt x="10125" y="20213"/>
                </a:cubicBezTo>
                <a:cubicBezTo>
                  <a:pt x="10665" y="20144"/>
                  <a:pt x="11205" y="20109"/>
                  <a:pt x="11790" y="20109"/>
                </a:cubicBezTo>
                <a:cubicBezTo>
                  <a:pt x="11790" y="18930"/>
                  <a:pt x="11790" y="18930"/>
                  <a:pt x="11790" y="18930"/>
                </a:cubicBezTo>
                <a:cubicBezTo>
                  <a:pt x="10170" y="18896"/>
                  <a:pt x="8640" y="18618"/>
                  <a:pt x="7200" y="18098"/>
                </a:cubicBezTo>
                <a:cubicBezTo>
                  <a:pt x="5760" y="17543"/>
                  <a:pt x="4500" y="16885"/>
                  <a:pt x="3465" y="16018"/>
                </a:cubicBezTo>
                <a:cubicBezTo>
                  <a:pt x="2385" y="15186"/>
                  <a:pt x="1530" y="14215"/>
                  <a:pt x="945" y="13071"/>
                </a:cubicBezTo>
                <a:cubicBezTo>
                  <a:pt x="315" y="11961"/>
                  <a:pt x="0" y="10748"/>
                  <a:pt x="0" y="9500"/>
                </a:cubicBezTo>
                <a:cubicBezTo>
                  <a:pt x="0" y="8598"/>
                  <a:pt x="135" y="7697"/>
                  <a:pt x="450" y="6865"/>
                </a:cubicBezTo>
                <a:cubicBezTo>
                  <a:pt x="765" y="6033"/>
                  <a:pt x="1215" y="5235"/>
                  <a:pt x="1800" y="4507"/>
                </a:cubicBezTo>
                <a:cubicBezTo>
                  <a:pt x="2385" y="3814"/>
                  <a:pt x="3105" y="3120"/>
                  <a:pt x="3915" y="2531"/>
                </a:cubicBezTo>
                <a:cubicBezTo>
                  <a:pt x="4725" y="1942"/>
                  <a:pt x="5670" y="1422"/>
                  <a:pt x="6750" y="1040"/>
                </a:cubicBezTo>
                <a:cubicBezTo>
                  <a:pt x="6255" y="312"/>
                  <a:pt x="6255" y="312"/>
                  <a:pt x="6255" y="312"/>
                </a:cubicBezTo>
                <a:cubicBezTo>
                  <a:pt x="7155" y="0"/>
                  <a:pt x="7155" y="0"/>
                  <a:pt x="7155" y="0"/>
                </a:cubicBezTo>
                <a:cubicBezTo>
                  <a:pt x="8505" y="2080"/>
                  <a:pt x="8505" y="2080"/>
                  <a:pt x="8505" y="2080"/>
                </a:cubicBezTo>
                <a:cubicBezTo>
                  <a:pt x="7605" y="2392"/>
                  <a:pt x="7605" y="2392"/>
                  <a:pt x="7605" y="2392"/>
                </a:cubicBezTo>
                <a:cubicBezTo>
                  <a:pt x="7155" y="1734"/>
                  <a:pt x="7155" y="1734"/>
                  <a:pt x="7155" y="1734"/>
                </a:cubicBezTo>
                <a:cubicBezTo>
                  <a:pt x="6210" y="2080"/>
                  <a:pt x="5355" y="2531"/>
                  <a:pt x="4590" y="3086"/>
                </a:cubicBezTo>
                <a:cubicBezTo>
                  <a:pt x="3825" y="3606"/>
                  <a:pt x="3195" y="4230"/>
                  <a:pt x="2610" y="4923"/>
                </a:cubicBezTo>
                <a:cubicBezTo>
                  <a:pt x="2115" y="5582"/>
                  <a:pt x="1710" y="6310"/>
                  <a:pt x="1440" y="7073"/>
                </a:cubicBezTo>
                <a:cubicBezTo>
                  <a:pt x="1125" y="7836"/>
                  <a:pt x="990" y="8633"/>
                  <a:pt x="990" y="9500"/>
                </a:cubicBezTo>
                <a:cubicBezTo>
                  <a:pt x="990" y="10679"/>
                  <a:pt x="1260" y="11823"/>
                  <a:pt x="1845" y="12863"/>
                </a:cubicBezTo>
                <a:cubicBezTo>
                  <a:pt x="2430" y="13938"/>
                  <a:pt x="3240" y="14839"/>
                  <a:pt x="4275" y="15637"/>
                </a:cubicBezTo>
                <a:cubicBezTo>
                  <a:pt x="5310" y="16399"/>
                  <a:pt x="6525" y="17023"/>
                  <a:pt x="7920" y="17509"/>
                </a:cubicBezTo>
                <a:cubicBezTo>
                  <a:pt x="9270" y="17960"/>
                  <a:pt x="10710" y="18202"/>
                  <a:pt x="12285" y="18202"/>
                </a:cubicBezTo>
                <a:cubicBezTo>
                  <a:pt x="12735" y="18202"/>
                  <a:pt x="13185" y="18168"/>
                  <a:pt x="13635" y="18133"/>
                </a:cubicBezTo>
                <a:cubicBezTo>
                  <a:pt x="14040" y="18098"/>
                  <a:pt x="14490" y="18029"/>
                  <a:pt x="14940" y="17925"/>
                </a:cubicBezTo>
                <a:cubicBezTo>
                  <a:pt x="15345" y="17856"/>
                  <a:pt x="15795" y="17786"/>
                  <a:pt x="16200" y="17648"/>
                </a:cubicBezTo>
                <a:cubicBezTo>
                  <a:pt x="16605" y="17543"/>
                  <a:pt x="17010" y="17405"/>
                  <a:pt x="17415" y="17266"/>
                </a:cubicBezTo>
                <a:cubicBezTo>
                  <a:pt x="16965" y="16573"/>
                  <a:pt x="16965" y="16573"/>
                  <a:pt x="16965" y="16573"/>
                </a:cubicBezTo>
                <a:cubicBezTo>
                  <a:pt x="17865" y="16261"/>
                  <a:pt x="17865" y="16261"/>
                  <a:pt x="17865" y="16261"/>
                </a:cubicBezTo>
                <a:cubicBezTo>
                  <a:pt x="19215" y="18341"/>
                  <a:pt x="19215" y="18341"/>
                  <a:pt x="19215" y="18341"/>
                </a:cubicBezTo>
                <a:cubicBezTo>
                  <a:pt x="18315" y="18653"/>
                  <a:pt x="18315" y="18653"/>
                  <a:pt x="18315" y="18653"/>
                </a:cubicBezTo>
                <a:lnTo>
                  <a:pt x="17865" y="17925"/>
                </a:lnTo>
                <a:close/>
                <a:moveTo>
                  <a:pt x="2925" y="9500"/>
                </a:moveTo>
                <a:cubicBezTo>
                  <a:pt x="2925" y="8494"/>
                  <a:pt x="3150" y="7558"/>
                  <a:pt x="3645" y="6657"/>
                </a:cubicBezTo>
                <a:cubicBezTo>
                  <a:pt x="4140" y="5790"/>
                  <a:pt x="4815" y="5027"/>
                  <a:pt x="5670" y="4369"/>
                </a:cubicBezTo>
                <a:cubicBezTo>
                  <a:pt x="6525" y="3710"/>
                  <a:pt x="7515" y="3190"/>
                  <a:pt x="8640" y="2843"/>
                </a:cubicBezTo>
                <a:cubicBezTo>
                  <a:pt x="9810" y="2462"/>
                  <a:pt x="11025" y="2254"/>
                  <a:pt x="12285" y="2254"/>
                </a:cubicBezTo>
                <a:cubicBezTo>
                  <a:pt x="13590" y="2254"/>
                  <a:pt x="14805" y="2462"/>
                  <a:pt x="15930" y="2843"/>
                </a:cubicBezTo>
                <a:cubicBezTo>
                  <a:pt x="17055" y="3190"/>
                  <a:pt x="18045" y="3710"/>
                  <a:pt x="18900" y="4369"/>
                </a:cubicBezTo>
                <a:cubicBezTo>
                  <a:pt x="19755" y="5027"/>
                  <a:pt x="20385" y="5790"/>
                  <a:pt x="20880" y="6657"/>
                </a:cubicBezTo>
                <a:cubicBezTo>
                  <a:pt x="21375" y="7558"/>
                  <a:pt x="21600" y="8494"/>
                  <a:pt x="21600" y="9500"/>
                </a:cubicBezTo>
                <a:cubicBezTo>
                  <a:pt x="21600" y="10471"/>
                  <a:pt x="21375" y="11407"/>
                  <a:pt x="20880" y="12274"/>
                </a:cubicBezTo>
                <a:cubicBezTo>
                  <a:pt x="20385" y="13175"/>
                  <a:pt x="19755" y="13903"/>
                  <a:pt x="18900" y="14527"/>
                </a:cubicBezTo>
                <a:cubicBezTo>
                  <a:pt x="18045" y="15221"/>
                  <a:pt x="17055" y="15741"/>
                  <a:pt x="15930" y="16087"/>
                </a:cubicBezTo>
                <a:cubicBezTo>
                  <a:pt x="14805" y="16469"/>
                  <a:pt x="13590" y="16677"/>
                  <a:pt x="12285" y="16677"/>
                </a:cubicBezTo>
                <a:cubicBezTo>
                  <a:pt x="11025" y="16677"/>
                  <a:pt x="9810" y="16469"/>
                  <a:pt x="8640" y="16087"/>
                </a:cubicBezTo>
                <a:cubicBezTo>
                  <a:pt x="7515" y="15741"/>
                  <a:pt x="6525" y="15221"/>
                  <a:pt x="5670" y="14527"/>
                </a:cubicBezTo>
                <a:cubicBezTo>
                  <a:pt x="4815" y="13903"/>
                  <a:pt x="4140" y="13175"/>
                  <a:pt x="3645" y="12274"/>
                </a:cubicBezTo>
                <a:cubicBezTo>
                  <a:pt x="3150" y="11407"/>
                  <a:pt x="2925" y="10471"/>
                  <a:pt x="2925" y="9500"/>
                </a:cubicBezTo>
                <a:close/>
                <a:moveTo>
                  <a:pt x="12285" y="3016"/>
                </a:moveTo>
                <a:cubicBezTo>
                  <a:pt x="11115" y="3016"/>
                  <a:pt x="10035" y="3190"/>
                  <a:pt x="9000" y="3536"/>
                </a:cubicBezTo>
                <a:cubicBezTo>
                  <a:pt x="8010" y="3848"/>
                  <a:pt x="7110" y="4334"/>
                  <a:pt x="6390" y="4923"/>
                </a:cubicBezTo>
                <a:cubicBezTo>
                  <a:pt x="5625" y="5513"/>
                  <a:pt x="5040" y="6171"/>
                  <a:pt x="4590" y="6969"/>
                </a:cubicBezTo>
                <a:cubicBezTo>
                  <a:pt x="4140" y="7732"/>
                  <a:pt x="3915" y="8598"/>
                  <a:pt x="3915" y="9500"/>
                </a:cubicBezTo>
                <a:cubicBezTo>
                  <a:pt x="3915" y="10367"/>
                  <a:pt x="4140" y="11199"/>
                  <a:pt x="4590" y="11961"/>
                </a:cubicBezTo>
                <a:cubicBezTo>
                  <a:pt x="5040" y="12759"/>
                  <a:pt x="5625" y="13418"/>
                  <a:pt x="6390" y="14007"/>
                </a:cubicBezTo>
                <a:cubicBezTo>
                  <a:pt x="7110" y="14596"/>
                  <a:pt x="8010" y="15082"/>
                  <a:pt x="9000" y="15394"/>
                </a:cubicBezTo>
                <a:cubicBezTo>
                  <a:pt x="10035" y="15741"/>
                  <a:pt x="11115" y="15879"/>
                  <a:pt x="12285" y="15879"/>
                </a:cubicBezTo>
                <a:cubicBezTo>
                  <a:pt x="13410" y="15879"/>
                  <a:pt x="14490" y="15741"/>
                  <a:pt x="15525" y="15394"/>
                </a:cubicBezTo>
                <a:cubicBezTo>
                  <a:pt x="16515" y="15082"/>
                  <a:pt x="17415" y="14596"/>
                  <a:pt x="18225" y="14007"/>
                </a:cubicBezTo>
                <a:cubicBezTo>
                  <a:pt x="18945" y="13418"/>
                  <a:pt x="19530" y="12759"/>
                  <a:pt x="19980" y="11961"/>
                </a:cubicBezTo>
                <a:cubicBezTo>
                  <a:pt x="20430" y="11199"/>
                  <a:pt x="20655" y="10367"/>
                  <a:pt x="20655" y="9500"/>
                </a:cubicBezTo>
                <a:cubicBezTo>
                  <a:pt x="20655" y="8598"/>
                  <a:pt x="20430" y="7732"/>
                  <a:pt x="19980" y="6969"/>
                </a:cubicBezTo>
                <a:cubicBezTo>
                  <a:pt x="19530" y="6171"/>
                  <a:pt x="18945" y="5513"/>
                  <a:pt x="18225" y="4923"/>
                </a:cubicBezTo>
                <a:cubicBezTo>
                  <a:pt x="17415" y="4334"/>
                  <a:pt x="16515" y="3848"/>
                  <a:pt x="15525" y="3536"/>
                </a:cubicBezTo>
                <a:cubicBezTo>
                  <a:pt x="14490" y="3190"/>
                  <a:pt x="13410" y="3016"/>
                  <a:pt x="12285" y="30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3" name="Shape 3934">
            <a:extLst>
              <a:ext uri="{FF2B5EF4-FFF2-40B4-BE49-F238E27FC236}">
                <a16:creationId xmlns:a16="http://schemas.microsoft.com/office/drawing/2014/main" id="{7272EA9F-6DE1-4B3C-A7A0-E474CB217BDF}"/>
              </a:ext>
            </a:extLst>
          </p:cNvPr>
          <p:cNvSpPr/>
          <p:nvPr/>
        </p:nvSpPr>
        <p:spPr>
          <a:xfrm>
            <a:off x="17940647" y="4578367"/>
            <a:ext cx="801720" cy="709077"/>
          </a:xfrm>
          <a:custGeom>
            <a:avLst/>
            <a:gdLst/>
            <a:ahLst/>
            <a:cxnLst>
              <a:cxn ang="0">
                <a:pos x="wd2" y="hd2"/>
              </a:cxn>
              <a:cxn ang="5400000">
                <a:pos x="wd2" y="hd2"/>
              </a:cxn>
              <a:cxn ang="10800000">
                <a:pos x="wd2" y="hd2"/>
              </a:cxn>
              <a:cxn ang="16200000">
                <a:pos x="wd2" y="hd2"/>
              </a:cxn>
            </a:cxnLst>
            <a:rect l="0" t="0" r="r" b="b"/>
            <a:pathLst>
              <a:path w="21600" h="21600" extrusionOk="0">
                <a:moveTo>
                  <a:pt x="10397" y="1493"/>
                </a:moveTo>
                <a:cubicBezTo>
                  <a:pt x="10397" y="6799"/>
                  <a:pt x="10397" y="6799"/>
                  <a:pt x="10397" y="6799"/>
                </a:cubicBezTo>
                <a:cubicBezTo>
                  <a:pt x="10397" y="14967"/>
                  <a:pt x="10397" y="14967"/>
                  <a:pt x="10397" y="14967"/>
                </a:cubicBezTo>
                <a:cubicBezTo>
                  <a:pt x="10397" y="20190"/>
                  <a:pt x="10397" y="20190"/>
                  <a:pt x="10397" y="20190"/>
                </a:cubicBezTo>
                <a:cubicBezTo>
                  <a:pt x="4576" y="14967"/>
                  <a:pt x="4576" y="14967"/>
                  <a:pt x="4576" y="14967"/>
                </a:cubicBezTo>
                <a:cubicBezTo>
                  <a:pt x="0" y="14967"/>
                  <a:pt x="0" y="14967"/>
                  <a:pt x="0" y="14967"/>
                </a:cubicBezTo>
                <a:cubicBezTo>
                  <a:pt x="0" y="10904"/>
                  <a:pt x="0" y="10904"/>
                  <a:pt x="0" y="10904"/>
                </a:cubicBezTo>
                <a:cubicBezTo>
                  <a:pt x="0" y="6799"/>
                  <a:pt x="0" y="6799"/>
                  <a:pt x="0" y="6799"/>
                </a:cubicBezTo>
                <a:cubicBezTo>
                  <a:pt x="4540" y="6799"/>
                  <a:pt x="4540" y="6799"/>
                  <a:pt x="4540" y="6799"/>
                </a:cubicBezTo>
                <a:lnTo>
                  <a:pt x="10397" y="1493"/>
                </a:lnTo>
                <a:close/>
                <a:moveTo>
                  <a:pt x="9592" y="14096"/>
                </a:moveTo>
                <a:cubicBezTo>
                  <a:pt x="9592" y="7711"/>
                  <a:pt x="9592" y="7711"/>
                  <a:pt x="9592" y="7711"/>
                </a:cubicBezTo>
                <a:cubicBezTo>
                  <a:pt x="9592" y="6799"/>
                  <a:pt x="9592" y="6799"/>
                  <a:pt x="9592" y="6799"/>
                </a:cubicBezTo>
                <a:cubicBezTo>
                  <a:pt x="9592" y="3400"/>
                  <a:pt x="9592" y="3400"/>
                  <a:pt x="9592" y="3400"/>
                </a:cubicBezTo>
                <a:cubicBezTo>
                  <a:pt x="4833" y="7711"/>
                  <a:pt x="4833" y="7711"/>
                  <a:pt x="4833" y="7711"/>
                </a:cubicBezTo>
                <a:cubicBezTo>
                  <a:pt x="805" y="7711"/>
                  <a:pt x="805" y="7711"/>
                  <a:pt x="805" y="7711"/>
                </a:cubicBezTo>
                <a:cubicBezTo>
                  <a:pt x="805" y="14096"/>
                  <a:pt x="805" y="14096"/>
                  <a:pt x="805" y="14096"/>
                </a:cubicBezTo>
                <a:cubicBezTo>
                  <a:pt x="4833" y="14096"/>
                  <a:pt x="4833" y="14096"/>
                  <a:pt x="4833" y="14096"/>
                </a:cubicBezTo>
                <a:cubicBezTo>
                  <a:pt x="9592" y="18283"/>
                  <a:pt x="9592" y="18283"/>
                  <a:pt x="9592" y="18283"/>
                </a:cubicBezTo>
                <a:lnTo>
                  <a:pt x="9592" y="14096"/>
                </a:lnTo>
                <a:close/>
                <a:moveTo>
                  <a:pt x="12264" y="6260"/>
                </a:moveTo>
                <a:cubicBezTo>
                  <a:pt x="12923" y="5721"/>
                  <a:pt x="12923" y="5721"/>
                  <a:pt x="12923" y="5721"/>
                </a:cubicBezTo>
                <a:cubicBezTo>
                  <a:pt x="13143" y="6094"/>
                  <a:pt x="13363" y="6468"/>
                  <a:pt x="13546" y="6841"/>
                </a:cubicBezTo>
                <a:cubicBezTo>
                  <a:pt x="13729" y="7255"/>
                  <a:pt x="13875" y="7670"/>
                  <a:pt x="14022" y="8084"/>
                </a:cubicBezTo>
                <a:cubicBezTo>
                  <a:pt x="14132" y="8540"/>
                  <a:pt x="14241" y="8955"/>
                  <a:pt x="14315" y="9411"/>
                </a:cubicBezTo>
                <a:cubicBezTo>
                  <a:pt x="14351" y="9867"/>
                  <a:pt x="14388" y="10323"/>
                  <a:pt x="14388" y="10779"/>
                </a:cubicBezTo>
                <a:cubicBezTo>
                  <a:pt x="14388" y="11277"/>
                  <a:pt x="14351" y="11733"/>
                  <a:pt x="14315" y="12189"/>
                </a:cubicBezTo>
                <a:cubicBezTo>
                  <a:pt x="14241" y="12603"/>
                  <a:pt x="14132" y="13060"/>
                  <a:pt x="14022" y="13474"/>
                </a:cubicBezTo>
                <a:cubicBezTo>
                  <a:pt x="13875" y="13930"/>
                  <a:pt x="13729" y="14345"/>
                  <a:pt x="13546" y="14759"/>
                </a:cubicBezTo>
                <a:cubicBezTo>
                  <a:pt x="13363" y="15174"/>
                  <a:pt x="13143" y="15547"/>
                  <a:pt x="12887" y="15920"/>
                </a:cubicBezTo>
                <a:cubicBezTo>
                  <a:pt x="12191" y="15381"/>
                  <a:pt x="12191" y="15381"/>
                  <a:pt x="12191" y="15381"/>
                </a:cubicBezTo>
                <a:cubicBezTo>
                  <a:pt x="12411" y="15050"/>
                  <a:pt x="12631" y="14718"/>
                  <a:pt x="12814" y="14345"/>
                </a:cubicBezTo>
                <a:cubicBezTo>
                  <a:pt x="12960" y="13972"/>
                  <a:pt x="13143" y="13598"/>
                  <a:pt x="13253" y="13225"/>
                </a:cubicBezTo>
                <a:cubicBezTo>
                  <a:pt x="13399" y="12811"/>
                  <a:pt x="13473" y="12438"/>
                  <a:pt x="13509" y="12023"/>
                </a:cubicBezTo>
                <a:cubicBezTo>
                  <a:pt x="13582" y="11608"/>
                  <a:pt x="13582" y="11194"/>
                  <a:pt x="13582" y="10779"/>
                </a:cubicBezTo>
                <a:cubicBezTo>
                  <a:pt x="13582" y="10365"/>
                  <a:pt x="13582" y="9950"/>
                  <a:pt x="13509" y="9536"/>
                </a:cubicBezTo>
                <a:cubicBezTo>
                  <a:pt x="13473" y="9162"/>
                  <a:pt x="13399" y="8748"/>
                  <a:pt x="13253" y="8375"/>
                </a:cubicBezTo>
                <a:cubicBezTo>
                  <a:pt x="13143" y="8002"/>
                  <a:pt x="13033" y="7628"/>
                  <a:pt x="12850" y="7297"/>
                </a:cubicBezTo>
                <a:cubicBezTo>
                  <a:pt x="12667" y="6924"/>
                  <a:pt x="12484" y="6592"/>
                  <a:pt x="12264" y="6260"/>
                </a:cubicBezTo>
                <a:close/>
                <a:moveTo>
                  <a:pt x="15486" y="2985"/>
                </a:moveTo>
                <a:cubicBezTo>
                  <a:pt x="15925" y="3524"/>
                  <a:pt x="16255" y="4104"/>
                  <a:pt x="16584" y="4726"/>
                </a:cubicBezTo>
                <a:cubicBezTo>
                  <a:pt x="16877" y="5348"/>
                  <a:pt x="17134" y="6012"/>
                  <a:pt x="17353" y="6675"/>
                </a:cubicBezTo>
                <a:cubicBezTo>
                  <a:pt x="17573" y="7338"/>
                  <a:pt x="17756" y="8043"/>
                  <a:pt x="17866" y="8748"/>
                </a:cubicBezTo>
                <a:cubicBezTo>
                  <a:pt x="17976" y="9453"/>
                  <a:pt x="18012" y="10199"/>
                  <a:pt x="18012" y="10904"/>
                </a:cubicBezTo>
                <a:cubicBezTo>
                  <a:pt x="18012" y="11608"/>
                  <a:pt x="17976" y="12313"/>
                  <a:pt x="17866" y="13018"/>
                </a:cubicBezTo>
                <a:cubicBezTo>
                  <a:pt x="17756" y="13681"/>
                  <a:pt x="17609" y="14345"/>
                  <a:pt x="17390" y="15008"/>
                </a:cubicBezTo>
                <a:cubicBezTo>
                  <a:pt x="17207" y="15671"/>
                  <a:pt x="16951" y="16293"/>
                  <a:pt x="16658" y="16874"/>
                </a:cubicBezTo>
                <a:cubicBezTo>
                  <a:pt x="16365" y="17496"/>
                  <a:pt x="15999" y="18117"/>
                  <a:pt x="15596" y="18656"/>
                </a:cubicBezTo>
                <a:cubicBezTo>
                  <a:pt x="14974" y="18076"/>
                  <a:pt x="14974" y="18076"/>
                  <a:pt x="14974" y="18076"/>
                </a:cubicBezTo>
                <a:cubicBezTo>
                  <a:pt x="15340" y="17579"/>
                  <a:pt x="15669" y="17040"/>
                  <a:pt x="15962" y="16459"/>
                </a:cubicBezTo>
                <a:cubicBezTo>
                  <a:pt x="16218" y="15879"/>
                  <a:pt x="16438" y="15298"/>
                  <a:pt x="16658" y="14676"/>
                </a:cubicBezTo>
                <a:cubicBezTo>
                  <a:pt x="16841" y="14096"/>
                  <a:pt x="16987" y="13474"/>
                  <a:pt x="17060" y="12852"/>
                </a:cubicBezTo>
                <a:cubicBezTo>
                  <a:pt x="17170" y="12189"/>
                  <a:pt x="17207" y="11567"/>
                  <a:pt x="17207" y="10904"/>
                </a:cubicBezTo>
                <a:cubicBezTo>
                  <a:pt x="17207" y="10199"/>
                  <a:pt x="17170" y="9536"/>
                  <a:pt x="17060" y="8914"/>
                </a:cubicBezTo>
                <a:cubicBezTo>
                  <a:pt x="16987" y="8250"/>
                  <a:pt x="16804" y="7628"/>
                  <a:pt x="16584" y="6965"/>
                </a:cubicBezTo>
                <a:cubicBezTo>
                  <a:pt x="16401" y="6343"/>
                  <a:pt x="16182" y="5763"/>
                  <a:pt x="15889" y="5182"/>
                </a:cubicBezTo>
                <a:cubicBezTo>
                  <a:pt x="15596" y="4602"/>
                  <a:pt x="15266" y="4063"/>
                  <a:pt x="14864" y="3565"/>
                </a:cubicBezTo>
                <a:lnTo>
                  <a:pt x="15486" y="2985"/>
                </a:lnTo>
                <a:close/>
                <a:moveTo>
                  <a:pt x="17976" y="0"/>
                </a:moveTo>
                <a:cubicBezTo>
                  <a:pt x="18561" y="746"/>
                  <a:pt x="19111" y="1534"/>
                  <a:pt x="19550" y="2405"/>
                </a:cubicBezTo>
                <a:cubicBezTo>
                  <a:pt x="19989" y="3234"/>
                  <a:pt x="20392" y="4146"/>
                  <a:pt x="20685" y="5058"/>
                </a:cubicBezTo>
                <a:cubicBezTo>
                  <a:pt x="20978" y="6012"/>
                  <a:pt x="21197" y="6965"/>
                  <a:pt x="21344" y="7919"/>
                </a:cubicBezTo>
                <a:cubicBezTo>
                  <a:pt x="21527" y="8914"/>
                  <a:pt x="21600" y="9909"/>
                  <a:pt x="21600" y="10904"/>
                </a:cubicBezTo>
                <a:cubicBezTo>
                  <a:pt x="21600" y="11857"/>
                  <a:pt x="21527" y="12852"/>
                  <a:pt x="21380" y="13806"/>
                </a:cubicBezTo>
                <a:cubicBezTo>
                  <a:pt x="21234" y="14759"/>
                  <a:pt x="21014" y="15671"/>
                  <a:pt x="20685" y="16625"/>
                </a:cubicBezTo>
                <a:cubicBezTo>
                  <a:pt x="20392" y="17537"/>
                  <a:pt x="20062" y="18408"/>
                  <a:pt x="19623" y="19195"/>
                </a:cubicBezTo>
                <a:cubicBezTo>
                  <a:pt x="19184" y="20025"/>
                  <a:pt x="18708" y="20854"/>
                  <a:pt x="18122" y="21600"/>
                </a:cubicBezTo>
                <a:cubicBezTo>
                  <a:pt x="17500" y="20978"/>
                  <a:pt x="17500" y="20978"/>
                  <a:pt x="17500" y="20978"/>
                </a:cubicBezTo>
                <a:cubicBezTo>
                  <a:pt x="18049" y="20315"/>
                  <a:pt x="18525" y="19569"/>
                  <a:pt x="18927" y="18781"/>
                </a:cubicBezTo>
                <a:cubicBezTo>
                  <a:pt x="19330" y="17993"/>
                  <a:pt x="19696" y="17164"/>
                  <a:pt x="19989" y="16293"/>
                </a:cubicBezTo>
                <a:cubicBezTo>
                  <a:pt x="20245" y="15423"/>
                  <a:pt x="20428" y="14552"/>
                  <a:pt x="20575" y="13640"/>
                </a:cubicBezTo>
                <a:cubicBezTo>
                  <a:pt x="20721" y="12769"/>
                  <a:pt x="20795" y="11857"/>
                  <a:pt x="20795" y="10904"/>
                </a:cubicBezTo>
                <a:cubicBezTo>
                  <a:pt x="20795" y="9950"/>
                  <a:pt x="20721" y="8997"/>
                  <a:pt x="20575" y="8084"/>
                </a:cubicBezTo>
                <a:cubicBezTo>
                  <a:pt x="20428" y="7131"/>
                  <a:pt x="20209" y="6260"/>
                  <a:pt x="19916" y="5390"/>
                </a:cubicBezTo>
                <a:cubicBezTo>
                  <a:pt x="19660" y="4519"/>
                  <a:pt x="19294" y="3690"/>
                  <a:pt x="18854" y="2902"/>
                </a:cubicBezTo>
                <a:cubicBezTo>
                  <a:pt x="18415" y="2073"/>
                  <a:pt x="17939" y="1327"/>
                  <a:pt x="17390" y="580"/>
                </a:cubicBezTo>
                <a:lnTo>
                  <a:pt x="17976" y="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4" name="Shape 3935">
            <a:extLst>
              <a:ext uri="{FF2B5EF4-FFF2-40B4-BE49-F238E27FC236}">
                <a16:creationId xmlns:a16="http://schemas.microsoft.com/office/drawing/2014/main" id="{8D734657-ACBE-42D8-8A43-5598746E83B3}"/>
              </a:ext>
            </a:extLst>
          </p:cNvPr>
          <p:cNvSpPr/>
          <p:nvPr/>
        </p:nvSpPr>
        <p:spPr>
          <a:xfrm>
            <a:off x="19799762" y="4621127"/>
            <a:ext cx="801720" cy="623560"/>
          </a:xfrm>
          <a:custGeom>
            <a:avLst/>
            <a:gdLst/>
            <a:ahLst/>
            <a:cxnLst>
              <a:cxn ang="0">
                <a:pos x="wd2" y="hd2"/>
              </a:cxn>
              <a:cxn ang="5400000">
                <a:pos x="wd2" y="hd2"/>
              </a:cxn>
              <a:cxn ang="10800000">
                <a:pos x="wd2" y="hd2"/>
              </a:cxn>
              <a:cxn ang="16200000">
                <a:pos x="wd2" y="hd2"/>
              </a:cxn>
            </a:cxnLst>
            <a:rect l="0" t="0" r="r" b="b"/>
            <a:pathLst>
              <a:path w="21600" h="21600" extrusionOk="0">
                <a:moveTo>
                  <a:pt x="0" y="16659"/>
                </a:moveTo>
                <a:cubicBezTo>
                  <a:pt x="0" y="16424"/>
                  <a:pt x="37" y="16188"/>
                  <a:pt x="183" y="15953"/>
                </a:cubicBezTo>
                <a:cubicBezTo>
                  <a:pt x="293" y="15718"/>
                  <a:pt x="513" y="15529"/>
                  <a:pt x="769" y="15388"/>
                </a:cubicBezTo>
                <a:cubicBezTo>
                  <a:pt x="915" y="15294"/>
                  <a:pt x="1135" y="15200"/>
                  <a:pt x="1428" y="15059"/>
                </a:cubicBezTo>
                <a:cubicBezTo>
                  <a:pt x="1721" y="14918"/>
                  <a:pt x="2014" y="14776"/>
                  <a:pt x="2343" y="14635"/>
                </a:cubicBezTo>
                <a:cubicBezTo>
                  <a:pt x="2636" y="14494"/>
                  <a:pt x="2965" y="14353"/>
                  <a:pt x="3295" y="14212"/>
                </a:cubicBezTo>
                <a:cubicBezTo>
                  <a:pt x="3588" y="14118"/>
                  <a:pt x="3881" y="13976"/>
                  <a:pt x="4137" y="13835"/>
                </a:cubicBezTo>
                <a:cubicBezTo>
                  <a:pt x="4210" y="13835"/>
                  <a:pt x="4247" y="13835"/>
                  <a:pt x="4247" y="13788"/>
                </a:cubicBezTo>
                <a:cubicBezTo>
                  <a:pt x="4247" y="13741"/>
                  <a:pt x="4247" y="13600"/>
                  <a:pt x="4247" y="13365"/>
                </a:cubicBezTo>
                <a:cubicBezTo>
                  <a:pt x="4247" y="13176"/>
                  <a:pt x="4210" y="12988"/>
                  <a:pt x="4174" y="12800"/>
                </a:cubicBezTo>
                <a:cubicBezTo>
                  <a:pt x="4100" y="12612"/>
                  <a:pt x="4064" y="12424"/>
                  <a:pt x="3991" y="12282"/>
                </a:cubicBezTo>
                <a:cubicBezTo>
                  <a:pt x="3917" y="12047"/>
                  <a:pt x="3881" y="11812"/>
                  <a:pt x="3807" y="11576"/>
                </a:cubicBezTo>
                <a:cubicBezTo>
                  <a:pt x="3734" y="11294"/>
                  <a:pt x="3698" y="11012"/>
                  <a:pt x="3661" y="10729"/>
                </a:cubicBezTo>
                <a:cubicBezTo>
                  <a:pt x="3588" y="10588"/>
                  <a:pt x="3515" y="10447"/>
                  <a:pt x="3405" y="10165"/>
                </a:cubicBezTo>
                <a:cubicBezTo>
                  <a:pt x="3332" y="9929"/>
                  <a:pt x="3222" y="9600"/>
                  <a:pt x="3148" y="9129"/>
                </a:cubicBezTo>
                <a:cubicBezTo>
                  <a:pt x="3075" y="8753"/>
                  <a:pt x="3039" y="8518"/>
                  <a:pt x="3075" y="8329"/>
                </a:cubicBezTo>
                <a:cubicBezTo>
                  <a:pt x="3075" y="8141"/>
                  <a:pt x="3112" y="7953"/>
                  <a:pt x="3185" y="7812"/>
                </a:cubicBezTo>
                <a:cubicBezTo>
                  <a:pt x="3185" y="7718"/>
                  <a:pt x="3185" y="7718"/>
                  <a:pt x="3185" y="7718"/>
                </a:cubicBezTo>
                <a:cubicBezTo>
                  <a:pt x="3222" y="7671"/>
                  <a:pt x="3222" y="7435"/>
                  <a:pt x="3185" y="7012"/>
                </a:cubicBezTo>
                <a:cubicBezTo>
                  <a:pt x="3148" y="6635"/>
                  <a:pt x="3112" y="6259"/>
                  <a:pt x="3075" y="5882"/>
                </a:cubicBezTo>
                <a:cubicBezTo>
                  <a:pt x="3075" y="5647"/>
                  <a:pt x="3075" y="5271"/>
                  <a:pt x="3148" y="4800"/>
                </a:cubicBezTo>
                <a:cubicBezTo>
                  <a:pt x="3185" y="4282"/>
                  <a:pt x="3368" y="3812"/>
                  <a:pt x="3661" y="3388"/>
                </a:cubicBezTo>
                <a:cubicBezTo>
                  <a:pt x="3734" y="3247"/>
                  <a:pt x="3807" y="3106"/>
                  <a:pt x="3954" y="2965"/>
                </a:cubicBezTo>
                <a:cubicBezTo>
                  <a:pt x="4064" y="2824"/>
                  <a:pt x="4247" y="2682"/>
                  <a:pt x="4430" y="2588"/>
                </a:cubicBezTo>
                <a:cubicBezTo>
                  <a:pt x="4576" y="2447"/>
                  <a:pt x="4796" y="2353"/>
                  <a:pt x="5016" y="2259"/>
                </a:cubicBezTo>
                <a:cubicBezTo>
                  <a:pt x="5272" y="2165"/>
                  <a:pt x="5528" y="2071"/>
                  <a:pt x="5821" y="2071"/>
                </a:cubicBezTo>
                <a:cubicBezTo>
                  <a:pt x="6480" y="2071"/>
                  <a:pt x="6480" y="2071"/>
                  <a:pt x="6480" y="2071"/>
                </a:cubicBezTo>
                <a:cubicBezTo>
                  <a:pt x="6773" y="2071"/>
                  <a:pt x="7029" y="2165"/>
                  <a:pt x="7249" y="2259"/>
                </a:cubicBezTo>
                <a:cubicBezTo>
                  <a:pt x="7505" y="2353"/>
                  <a:pt x="7688" y="2447"/>
                  <a:pt x="7871" y="2588"/>
                </a:cubicBezTo>
                <a:cubicBezTo>
                  <a:pt x="8054" y="2682"/>
                  <a:pt x="8201" y="2824"/>
                  <a:pt x="8347" y="2965"/>
                </a:cubicBezTo>
                <a:cubicBezTo>
                  <a:pt x="8457" y="3106"/>
                  <a:pt x="8567" y="3247"/>
                  <a:pt x="8603" y="3388"/>
                </a:cubicBezTo>
                <a:cubicBezTo>
                  <a:pt x="8896" y="3812"/>
                  <a:pt x="9079" y="4282"/>
                  <a:pt x="9153" y="4800"/>
                </a:cubicBezTo>
                <a:cubicBezTo>
                  <a:pt x="9189" y="5271"/>
                  <a:pt x="9226" y="5647"/>
                  <a:pt x="9189" y="5882"/>
                </a:cubicBezTo>
                <a:cubicBezTo>
                  <a:pt x="9153" y="6259"/>
                  <a:pt x="9116" y="6635"/>
                  <a:pt x="9079" y="7012"/>
                </a:cubicBezTo>
                <a:cubicBezTo>
                  <a:pt x="9079" y="7435"/>
                  <a:pt x="9079" y="7671"/>
                  <a:pt x="9079" y="7718"/>
                </a:cubicBezTo>
                <a:cubicBezTo>
                  <a:pt x="9079" y="7812"/>
                  <a:pt x="9079" y="7812"/>
                  <a:pt x="9079" y="7812"/>
                </a:cubicBezTo>
                <a:cubicBezTo>
                  <a:pt x="9116" y="7953"/>
                  <a:pt x="9153" y="8141"/>
                  <a:pt x="9153" y="8329"/>
                </a:cubicBezTo>
                <a:cubicBezTo>
                  <a:pt x="9189" y="8518"/>
                  <a:pt x="9189" y="8753"/>
                  <a:pt x="9153" y="9129"/>
                </a:cubicBezTo>
                <a:cubicBezTo>
                  <a:pt x="9043" y="9600"/>
                  <a:pt x="8969" y="9929"/>
                  <a:pt x="8860" y="10165"/>
                </a:cubicBezTo>
                <a:cubicBezTo>
                  <a:pt x="8750" y="10447"/>
                  <a:pt x="8677" y="10588"/>
                  <a:pt x="8603" y="10729"/>
                </a:cubicBezTo>
                <a:cubicBezTo>
                  <a:pt x="8603" y="11012"/>
                  <a:pt x="8530" y="11294"/>
                  <a:pt x="8494" y="11576"/>
                </a:cubicBezTo>
                <a:cubicBezTo>
                  <a:pt x="8420" y="11812"/>
                  <a:pt x="8347" y="12047"/>
                  <a:pt x="8274" y="12282"/>
                </a:cubicBezTo>
                <a:cubicBezTo>
                  <a:pt x="8237" y="12376"/>
                  <a:pt x="8164" y="12518"/>
                  <a:pt x="8164" y="12706"/>
                </a:cubicBezTo>
                <a:cubicBezTo>
                  <a:pt x="8164" y="12894"/>
                  <a:pt x="8127" y="13129"/>
                  <a:pt x="8127" y="13365"/>
                </a:cubicBezTo>
                <a:cubicBezTo>
                  <a:pt x="8127" y="13600"/>
                  <a:pt x="8127" y="13741"/>
                  <a:pt x="8127" y="13788"/>
                </a:cubicBezTo>
                <a:cubicBezTo>
                  <a:pt x="8127" y="13835"/>
                  <a:pt x="8164" y="13882"/>
                  <a:pt x="8237" y="13929"/>
                </a:cubicBezTo>
                <a:cubicBezTo>
                  <a:pt x="8384" y="13976"/>
                  <a:pt x="8567" y="14024"/>
                  <a:pt x="8786" y="14118"/>
                </a:cubicBezTo>
                <a:cubicBezTo>
                  <a:pt x="9006" y="14165"/>
                  <a:pt x="9189" y="14306"/>
                  <a:pt x="9445" y="14400"/>
                </a:cubicBezTo>
                <a:cubicBezTo>
                  <a:pt x="9628" y="14494"/>
                  <a:pt x="9812" y="14588"/>
                  <a:pt x="10031" y="14682"/>
                </a:cubicBezTo>
                <a:cubicBezTo>
                  <a:pt x="10287" y="14776"/>
                  <a:pt x="10471" y="14871"/>
                  <a:pt x="10654" y="14965"/>
                </a:cubicBezTo>
                <a:cubicBezTo>
                  <a:pt x="10837" y="14871"/>
                  <a:pt x="10983" y="14824"/>
                  <a:pt x="11129" y="14729"/>
                </a:cubicBezTo>
                <a:cubicBezTo>
                  <a:pt x="11276" y="14682"/>
                  <a:pt x="11422" y="14635"/>
                  <a:pt x="11569" y="14588"/>
                </a:cubicBezTo>
                <a:cubicBezTo>
                  <a:pt x="11605" y="14541"/>
                  <a:pt x="11642" y="14494"/>
                  <a:pt x="11642" y="14447"/>
                </a:cubicBezTo>
                <a:cubicBezTo>
                  <a:pt x="11679" y="14447"/>
                  <a:pt x="11679" y="14259"/>
                  <a:pt x="11679" y="13976"/>
                </a:cubicBezTo>
                <a:cubicBezTo>
                  <a:pt x="11679" y="13741"/>
                  <a:pt x="11642" y="13506"/>
                  <a:pt x="11569" y="13224"/>
                </a:cubicBezTo>
                <a:cubicBezTo>
                  <a:pt x="11496" y="12988"/>
                  <a:pt x="11459" y="12753"/>
                  <a:pt x="11386" y="12565"/>
                </a:cubicBezTo>
                <a:cubicBezTo>
                  <a:pt x="11276" y="12329"/>
                  <a:pt x="11203" y="12047"/>
                  <a:pt x="11129" y="11718"/>
                </a:cubicBezTo>
                <a:cubicBezTo>
                  <a:pt x="11056" y="11388"/>
                  <a:pt x="10983" y="11059"/>
                  <a:pt x="10946" y="10682"/>
                </a:cubicBezTo>
                <a:cubicBezTo>
                  <a:pt x="10873" y="10541"/>
                  <a:pt x="10763" y="10353"/>
                  <a:pt x="10617" y="10024"/>
                </a:cubicBezTo>
                <a:cubicBezTo>
                  <a:pt x="10507" y="9741"/>
                  <a:pt x="10397" y="9271"/>
                  <a:pt x="10324" y="8706"/>
                </a:cubicBezTo>
                <a:cubicBezTo>
                  <a:pt x="10251" y="8282"/>
                  <a:pt x="10214" y="7906"/>
                  <a:pt x="10251" y="7718"/>
                </a:cubicBezTo>
                <a:cubicBezTo>
                  <a:pt x="10287" y="7482"/>
                  <a:pt x="10287" y="7294"/>
                  <a:pt x="10324" y="7106"/>
                </a:cubicBezTo>
                <a:cubicBezTo>
                  <a:pt x="10324" y="7059"/>
                  <a:pt x="10361" y="7059"/>
                  <a:pt x="10397" y="7012"/>
                </a:cubicBezTo>
                <a:cubicBezTo>
                  <a:pt x="10397" y="6871"/>
                  <a:pt x="10361" y="6588"/>
                  <a:pt x="10361" y="6118"/>
                </a:cubicBezTo>
                <a:cubicBezTo>
                  <a:pt x="10361" y="5647"/>
                  <a:pt x="10287" y="5176"/>
                  <a:pt x="10251" y="4659"/>
                </a:cubicBezTo>
                <a:cubicBezTo>
                  <a:pt x="10178" y="4376"/>
                  <a:pt x="10178" y="3953"/>
                  <a:pt x="10287" y="3341"/>
                </a:cubicBezTo>
                <a:cubicBezTo>
                  <a:pt x="10397" y="2776"/>
                  <a:pt x="10580" y="2212"/>
                  <a:pt x="10910" y="1647"/>
                </a:cubicBezTo>
                <a:cubicBezTo>
                  <a:pt x="11020" y="1459"/>
                  <a:pt x="11166" y="1271"/>
                  <a:pt x="11313" y="1082"/>
                </a:cubicBezTo>
                <a:cubicBezTo>
                  <a:pt x="11459" y="894"/>
                  <a:pt x="11642" y="753"/>
                  <a:pt x="11862" y="612"/>
                </a:cubicBezTo>
                <a:cubicBezTo>
                  <a:pt x="12081" y="471"/>
                  <a:pt x="12338" y="329"/>
                  <a:pt x="12631" y="188"/>
                </a:cubicBezTo>
                <a:cubicBezTo>
                  <a:pt x="12923" y="47"/>
                  <a:pt x="13253" y="0"/>
                  <a:pt x="13619" y="0"/>
                </a:cubicBezTo>
                <a:cubicBezTo>
                  <a:pt x="14424" y="0"/>
                  <a:pt x="14424" y="0"/>
                  <a:pt x="14424" y="0"/>
                </a:cubicBezTo>
                <a:cubicBezTo>
                  <a:pt x="14791" y="0"/>
                  <a:pt x="15120" y="47"/>
                  <a:pt x="15376" y="188"/>
                </a:cubicBezTo>
                <a:cubicBezTo>
                  <a:pt x="15669" y="329"/>
                  <a:pt x="15925" y="471"/>
                  <a:pt x="16145" y="612"/>
                </a:cubicBezTo>
                <a:cubicBezTo>
                  <a:pt x="16365" y="753"/>
                  <a:pt x="16548" y="894"/>
                  <a:pt x="16731" y="1082"/>
                </a:cubicBezTo>
                <a:cubicBezTo>
                  <a:pt x="16877" y="1271"/>
                  <a:pt x="17024" y="1459"/>
                  <a:pt x="17097" y="1647"/>
                </a:cubicBezTo>
                <a:cubicBezTo>
                  <a:pt x="17463" y="2212"/>
                  <a:pt x="17683" y="2776"/>
                  <a:pt x="17756" y="3341"/>
                </a:cubicBezTo>
                <a:cubicBezTo>
                  <a:pt x="17829" y="3953"/>
                  <a:pt x="17866" y="4376"/>
                  <a:pt x="17829" y="4659"/>
                </a:cubicBezTo>
                <a:cubicBezTo>
                  <a:pt x="17756" y="5176"/>
                  <a:pt x="17719" y="5647"/>
                  <a:pt x="17683" y="6118"/>
                </a:cubicBezTo>
                <a:cubicBezTo>
                  <a:pt x="17646" y="6588"/>
                  <a:pt x="17646" y="6871"/>
                  <a:pt x="17683" y="7012"/>
                </a:cubicBezTo>
                <a:cubicBezTo>
                  <a:pt x="17683" y="7059"/>
                  <a:pt x="17683" y="7059"/>
                  <a:pt x="17683" y="7106"/>
                </a:cubicBezTo>
                <a:cubicBezTo>
                  <a:pt x="17756" y="7294"/>
                  <a:pt x="17793" y="7482"/>
                  <a:pt x="17793" y="7718"/>
                </a:cubicBezTo>
                <a:cubicBezTo>
                  <a:pt x="17829" y="7906"/>
                  <a:pt x="17793" y="8282"/>
                  <a:pt x="17719" y="8706"/>
                </a:cubicBezTo>
                <a:cubicBezTo>
                  <a:pt x="17646" y="9271"/>
                  <a:pt x="17536" y="9741"/>
                  <a:pt x="17426" y="10024"/>
                </a:cubicBezTo>
                <a:cubicBezTo>
                  <a:pt x="17317" y="10353"/>
                  <a:pt x="17170" y="10541"/>
                  <a:pt x="17060" y="10682"/>
                </a:cubicBezTo>
                <a:cubicBezTo>
                  <a:pt x="17024" y="11059"/>
                  <a:pt x="16951" y="11388"/>
                  <a:pt x="16877" y="11718"/>
                </a:cubicBezTo>
                <a:cubicBezTo>
                  <a:pt x="16804" y="12047"/>
                  <a:pt x="16731" y="12329"/>
                  <a:pt x="16621" y="12565"/>
                </a:cubicBezTo>
                <a:cubicBezTo>
                  <a:pt x="16584" y="12753"/>
                  <a:pt x="16548" y="12941"/>
                  <a:pt x="16548" y="13129"/>
                </a:cubicBezTo>
                <a:cubicBezTo>
                  <a:pt x="16511" y="13365"/>
                  <a:pt x="16475" y="13647"/>
                  <a:pt x="16475" y="13976"/>
                </a:cubicBezTo>
                <a:cubicBezTo>
                  <a:pt x="16475" y="14259"/>
                  <a:pt x="16475" y="14447"/>
                  <a:pt x="16511" y="14494"/>
                </a:cubicBezTo>
                <a:cubicBezTo>
                  <a:pt x="16511" y="14541"/>
                  <a:pt x="16548" y="14588"/>
                  <a:pt x="16584" y="14588"/>
                </a:cubicBezTo>
                <a:cubicBezTo>
                  <a:pt x="16914" y="14729"/>
                  <a:pt x="17317" y="14871"/>
                  <a:pt x="17683" y="15059"/>
                </a:cubicBezTo>
                <a:cubicBezTo>
                  <a:pt x="18085" y="15247"/>
                  <a:pt x="18488" y="15388"/>
                  <a:pt x="18927" y="15576"/>
                </a:cubicBezTo>
                <a:cubicBezTo>
                  <a:pt x="19294" y="15765"/>
                  <a:pt x="19660" y="15953"/>
                  <a:pt x="20026" y="16141"/>
                </a:cubicBezTo>
                <a:cubicBezTo>
                  <a:pt x="20355" y="16282"/>
                  <a:pt x="20648" y="16424"/>
                  <a:pt x="20831" y="16565"/>
                </a:cubicBezTo>
                <a:cubicBezTo>
                  <a:pt x="21124" y="16706"/>
                  <a:pt x="21344" y="16941"/>
                  <a:pt x="21454" y="17224"/>
                </a:cubicBezTo>
                <a:cubicBezTo>
                  <a:pt x="21527" y="17506"/>
                  <a:pt x="21600" y="17788"/>
                  <a:pt x="21600" y="18024"/>
                </a:cubicBezTo>
                <a:cubicBezTo>
                  <a:pt x="21600" y="18306"/>
                  <a:pt x="21600" y="18776"/>
                  <a:pt x="21600" y="19388"/>
                </a:cubicBezTo>
                <a:cubicBezTo>
                  <a:pt x="21600" y="20047"/>
                  <a:pt x="21600" y="20424"/>
                  <a:pt x="21600" y="20612"/>
                </a:cubicBezTo>
                <a:cubicBezTo>
                  <a:pt x="21600" y="20800"/>
                  <a:pt x="21527" y="21035"/>
                  <a:pt x="21417" y="21224"/>
                </a:cubicBezTo>
                <a:cubicBezTo>
                  <a:pt x="21307" y="21459"/>
                  <a:pt x="21124" y="21600"/>
                  <a:pt x="20831" y="21600"/>
                </a:cubicBezTo>
                <a:cubicBezTo>
                  <a:pt x="20612" y="21600"/>
                  <a:pt x="19769" y="21600"/>
                  <a:pt x="18342" y="21600"/>
                </a:cubicBezTo>
                <a:cubicBezTo>
                  <a:pt x="16914" y="21600"/>
                  <a:pt x="15779" y="21600"/>
                  <a:pt x="14900" y="21600"/>
                </a:cubicBezTo>
                <a:cubicBezTo>
                  <a:pt x="14644" y="21600"/>
                  <a:pt x="14388" y="21600"/>
                  <a:pt x="14058" y="21600"/>
                </a:cubicBezTo>
                <a:cubicBezTo>
                  <a:pt x="13912" y="21600"/>
                  <a:pt x="13912" y="21600"/>
                  <a:pt x="13912" y="21600"/>
                </a:cubicBezTo>
                <a:cubicBezTo>
                  <a:pt x="13619" y="21600"/>
                  <a:pt x="13326" y="21600"/>
                  <a:pt x="13070" y="21600"/>
                </a:cubicBezTo>
                <a:cubicBezTo>
                  <a:pt x="12228" y="21600"/>
                  <a:pt x="11093" y="21600"/>
                  <a:pt x="9665" y="21600"/>
                </a:cubicBezTo>
                <a:cubicBezTo>
                  <a:pt x="8237" y="21600"/>
                  <a:pt x="7395" y="21600"/>
                  <a:pt x="7176" y="21600"/>
                </a:cubicBezTo>
                <a:cubicBezTo>
                  <a:pt x="6883" y="21600"/>
                  <a:pt x="6663" y="21459"/>
                  <a:pt x="6553" y="21224"/>
                </a:cubicBezTo>
                <a:cubicBezTo>
                  <a:pt x="6443" y="21035"/>
                  <a:pt x="6370" y="20800"/>
                  <a:pt x="6370" y="20612"/>
                </a:cubicBezTo>
                <a:cubicBezTo>
                  <a:pt x="6370" y="20518"/>
                  <a:pt x="6370" y="20376"/>
                  <a:pt x="6370" y="20188"/>
                </a:cubicBezTo>
                <a:cubicBezTo>
                  <a:pt x="6370" y="20000"/>
                  <a:pt x="6370" y="19812"/>
                  <a:pt x="6370" y="19576"/>
                </a:cubicBezTo>
                <a:cubicBezTo>
                  <a:pt x="6297" y="19576"/>
                  <a:pt x="6260" y="19576"/>
                  <a:pt x="6187" y="19576"/>
                </a:cubicBezTo>
                <a:cubicBezTo>
                  <a:pt x="6041" y="19576"/>
                  <a:pt x="6041" y="19576"/>
                  <a:pt x="6041" y="19576"/>
                </a:cubicBezTo>
                <a:cubicBezTo>
                  <a:pt x="5821" y="19576"/>
                  <a:pt x="5601" y="19576"/>
                  <a:pt x="5382" y="19576"/>
                </a:cubicBezTo>
                <a:cubicBezTo>
                  <a:pt x="4686" y="19576"/>
                  <a:pt x="3771" y="19576"/>
                  <a:pt x="2599" y="19576"/>
                </a:cubicBezTo>
                <a:cubicBezTo>
                  <a:pt x="1464" y="19576"/>
                  <a:pt x="805" y="19576"/>
                  <a:pt x="622" y="19576"/>
                </a:cubicBezTo>
                <a:cubicBezTo>
                  <a:pt x="366" y="19576"/>
                  <a:pt x="183" y="19435"/>
                  <a:pt x="110" y="19247"/>
                </a:cubicBezTo>
                <a:cubicBezTo>
                  <a:pt x="37" y="19059"/>
                  <a:pt x="0" y="18871"/>
                  <a:pt x="0" y="18776"/>
                </a:cubicBezTo>
                <a:cubicBezTo>
                  <a:pt x="0" y="18588"/>
                  <a:pt x="0" y="18259"/>
                  <a:pt x="0" y="17741"/>
                </a:cubicBezTo>
                <a:cubicBezTo>
                  <a:pt x="0" y="17224"/>
                  <a:pt x="0" y="16894"/>
                  <a:pt x="0" y="16659"/>
                </a:cubicBezTo>
                <a:close/>
                <a:moveTo>
                  <a:pt x="805" y="16659"/>
                </a:moveTo>
                <a:cubicBezTo>
                  <a:pt x="805" y="18494"/>
                  <a:pt x="805" y="18494"/>
                  <a:pt x="805" y="18494"/>
                </a:cubicBezTo>
                <a:cubicBezTo>
                  <a:pt x="6370" y="18494"/>
                  <a:pt x="6370" y="18494"/>
                  <a:pt x="6370" y="18494"/>
                </a:cubicBezTo>
                <a:cubicBezTo>
                  <a:pt x="6370" y="18447"/>
                  <a:pt x="6370" y="18353"/>
                  <a:pt x="6370" y="18259"/>
                </a:cubicBezTo>
                <a:cubicBezTo>
                  <a:pt x="6370" y="18165"/>
                  <a:pt x="6370" y="18118"/>
                  <a:pt x="6370" y="18024"/>
                </a:cubicBezTo>
                <a:cubicBezTo>
                  <a:pt x="6370" y="17788"/>
                  <a:pt x="6443" y="17506"/>
                  <a:pt x="6626" y="17176"/>
                </a:cubicBezTo>
                <a:cubicBezTo>
                  <a:pt x="6773" y="16894"/>
                  <a:pt x="7029" y="16659"/>
                  <a:pt x="7322" y="16471"/>
                </a:cubicBezTo>
                <a:cubicBezTo>
                  <a:pt x="7542" y="16376"/>
                  <a:pt x="7871" y="16235"/>
                  <a:pt x="8237" y="16047"/>
                </a:cubicBezTo>
                <a:cubicBezTo>
                  <a:pt x="8603" y="15859"/>
                  <a:pt x="9006" y="15671"/>
                  <a:pt x="9445" y="15435"/>
                </a:cubicBezTo>
                <a:cubicBezTo>
                  <a:pt x="9189" y="15388"/>
                  <a:pt x="8933" y="15247"/>
                  <a:pt x="8677" y="15153"/>
                </a:cubicBezTo>
                <a:cubicBezTo>
                  <a:pt x="8420" y="15012"/>
                  <a:pt x="8201" y="14918"/>
                  <a:pt x="7981" y="14918"/>
                </a:cubicBezTo>
                <a:cubicBezTo>
                  <a:pt x="7652" y="14729"/>
                  <a:pt x="7468" y="14494"/>
                  <a:pt x="7395" y="14212"/>
                </a:cubicBezTo>
                <a:cubicBezTo>
                  <a:pt x="7359" y="13882"/>
                  <a:pt x="7322" y="13600"/>
                  <a:pt x="7322" y="13365"/>
                </a:cubicBezTo>
                <a:cubicBezTo>
                  <a:pt x="7322" y="13035"/>
                  <a:pt x="7359" y="12753"/>
                  <a:pt x="7395" y="12518"/>
                </a:cubicBezTo>
                <a:cubicBezTo>
                  <a:pt x="7395" y="12282"/>
                  <a:pt x="7468" y="12047"/>
                  <a:pt x="7505" y="11812"/>
                </a:cubicBezTo>
                <a:cubicBezTo>
                  <a:pt x="7578" y="11671"/>
                  <a:pt x="7652" y="11482"/>
                  <a:pt x="7725" y="11247"/>
                </a:cubicBezTo>
                <a:cubicBezTo>
                  <a:pt x="7761" y="11012"/>
                  <a:pt x="7798" y="10824"/>
                  <a:pt x="7798" y="10588"/>
                </a:cubicBezTo>
                <a:cubicBezTo>
                  <a:pt x="7871" y="10306"/>
                  <a:pt x="7871" y="10306"/>
                  <a:pt x="7871" y="10306"/>
                </a:cubicBezTo>
                <a:cubicBezTo>
                  <a:pt x="7981" y="10071"/>
                  <a:pt x="7981" y="10071"/>
                  <a:pt x="7981" y="10071"/>
                </a:cubicBezTo>
                <a:cubicBezTo>
                  <a:pt x="8018" y="10024"/>
                  <a:pt x="8091" y="9929"/>
                  <a:pt x="8127" y="9741"/>
                </a:cubicBezTo>
                <a:cubicBezTo>
                  <a:pt x="8201" y="9600"/>
                  <a:pt x="8274" y="9318"/>
                  <a:pt x="8347" y="8941"/>
                </a:cubicBezTo>
                <a:cubicBezTo>
                  <a:pt x="8347" y="8659"/>
                  <a:pt x="8384" y="8471"/>
                  <a:pt x="8384" y="8424"/>
                </a:cubicBezTo>
                <a:cubicBezTo>
                  <a:pt x="8384" y="8329"/>
                  <a:pt x="8384" y="8282"/>
                  <a:pt x="8384" y="8235"/>
                </a:cubicBezTo>
                <a:cubicBezTo>
                  <a:pt x="8347" y="8188"/>
                  <a:pt x="8347" y="8141"/>
                  <a:pt x="8347" y="8094"/>
                </a:cubicBezTo>
                <a:cubicBezTo>
                  <a:pt x="8347" y="8047"/>
                  <a:pt x="8311" y="8000"/>
                  <a:pt x="8274" y="7953"/>
                </a:cubicBezTo>
                <a:cubicBezTo>
                  <a:pt x="8237" y="7718"/>
                  <a:pt x="8237" y="7341"/>
                  <a:pt x="8274" y="6871"/>
                </a:cubicBezTo>
                <a:cubicBezTo>
                  <a:pt x="8311" y="6400"/>
                  <a:pt x="8347" y="5976"/>
                  <a:pt x="8420" y="5694"/>
                </a:cubicBezTo>
                <a:cubicBezTo>
                  <a:pt x="8420" y="5600"/>
                  <a:pt x="8420" y="5365"/>
                  <a:pt x="8347" y="5035"/>
                </a:cubicBezTo>
                <a:cubicBezTo>
                  <a:pt x="8311" y="4706"/>
                  <a:pt x="8201" y="4376"/>
                  <a:pt x="7981" y="4047"/>
                </a:cubicBezTo>
                <a:cubicBezTo>
                  <a:pt x="7871" y="3859"/>
                  <a:pt x="7688" y="3624"/>
                  <a:pt x="7468" y="3435"/>
                </a:cubicBezTo>
                <a:cubicBezTo>
                  <a:pt x="7212" y="3247"/>
                  <a:pt x="6883" y="3106"/>
                  <a:pt x="6443" y="3059"/>
                </a:cubicBezTo>
                <a:cubicBezTo>
                  <a:pt x="5858" y="3059"/>
                  <a:pt x="5858" y="3059"/>
                  <a:pt x="5858" y="3059"/>
                </a:cubicBezTo>
                <a:cubicBezTo>
                  <a:pt x="5675" y="3106"/>
                  <a:pt x="5492" y="3153"/>
                  <a:pt x="5345" y="3200"/>
                </a:cubicBezTo>
                <a:cubicBezTo>
                  <a:pt x="5199" y="3247"/>
                  <a:pt x="5052" y="3294"/>
                  <a:pt x="4906" y="3388"/>
                </a:cubicBezTo>
                <a:cubicBezTo>
                  <a:pt x="4759" y="3482"/>
                  <a:pt x="4649" y="3576"/>
                  <a:pt x="4540" y="3671"/>
                </a:cubicBezTo>
                <a:cubicBezTo>
                  <a:pt x="4430" y="3765"/>
                  <a:pt x="4357" y="3906"/>
                  <a:pt x="4283" y="4047"/>
                </a:cubicBezTo>
                <a:cubicBezTo>
                  <a:pt x="4100" y="4376"/>
                  <a:pt x="3954" y="4706"/>
                  <a:pt x="3917" y="5035"/>
                </a:cubicBezTo>
                <a:cubicBezTo>
                  <a:pt x="3881" y="5365"/>
                  <a:pt x="3844" y="5600"/>
                  <a:pt x="3844" y="5694"/>
                </a:cubicBezTo>
                <a:cubicBezTo>
                  <a:pt x="3917" y="5929"/>
                  <a:pt x="3954" y="6353"/>
                  <a:pt x="3991" y="6824"/>
                </a:cubicBezTo>
                <a:cubicBezTo>
                  <a:pt x="4027" y="7341"/>
                  <a:pt x="4027" y="7718"/>
                  <a:pt x="3991" y="7953"/>
                </a:cubicBezTo>
                <a:cubicBezTo>
                  <a:pt x="3954" y="7953"/>
                  <a:pt x="3954" y="7953"/>
                  <a:pt x="3954" y="7953"/>
                </a:cubicBezTo>
                <a:cubicBezTo>
                  <a:pt x="3954" y="8047"/>
                  <a:pt x="3954" y="8047"/>
                  <a:pt x="3954" y="8047"/>
                </a:cubicBezTo>
                <a:cubicBezTo>
                  <a:pt x="3954" y="8094"/>
                  <a:pt x="3954" y="8141"/>
                  <a:pt x="3954" y="8141"/>
                </a:cubicBezTo>
                <a:cubicBezTo>
                  <a:pt x="3917" y="8141"/>
                  <a:pt x="3917" y="8141"/>
                  <a:pt x="3917" y="8141"/>
                </a:cubicBezTo>
                <a:cubicBezTo>
                  <a:pt x="3917" y="8235"/>
                  <a:pt x="3917" y="8235"/>
                  <a:pt x="3917" y="8235"/>
                </a:cubicBezTo>
                <a:cubicBezTo>
                  <a:pt x="3917" y="8282"/>
                  <a:pt x="3917" y="8329"/>
                  <a:pt x="3917" y="8424"/>
                </a:cubicBezTo>
                <a:cubicBezTo>
                  <a:pt x="3917" y="8471"/>
                  <a:pt x="3917" y="8659"/>
                  <a:pt x="3954" y="8941"/>
                </a:cubicBezTo>
                <a:cubicBezTo>
                  <a:pt x="4027" y="9318"/>
                  <a:pt x="4064" y="9600"/>
                  <a:pt x="4137" y="9741"/>
                </a:cubicBezTo>
                <a:cubicBezTo>
                  <a:pt x="4210" y="9929"/>
                  <a:pt x="4247" y="10024"/>
                  <a:pt x="4283" y="10071"/>
                </a:cubicBezTo>
                <a:cubicBezTo>
                  <a:pt x="4430" y="10306"/>
                  <a:pt x="4430" y="10306"/>
                  <a:pt x="4430" y="10306"/>
                </a:cubicBezTo>
                <a:cubicBezTo>
                  <a:pt x="4466" y="10588"/>
                  <a:pt x="4466" y="10588"/>
                  <a:pt x="4466" y="10588"/>
                </a:cubicBezTo>
                <a:cubicBezTo>
                  <a:pt x="4466" y="10824"/>
                  <a:pt x="4503" y="11012"/>
                  <a:pt x="4576" y="11247"/>
                </a:cubicBezTo>
                <a:cubicBezTo>
                  <a:pt x="4613" y="11482"/>
                  <a:pt x="4686" y="11671"/>
                  <a:pt x="4723" y="11765"/>
                </a:cubicBezTo>
                <a:cubicBezTo>
                  <a:pt x="4796" y="12000"/>
                  <a:pt x="4869" y="12282"/>
                  <a:pt x="4942" y="12518"/>
                </a:cubicBezTo>
                <a:cubicBezTo>
                  <a:pt x="5016" y="12800"/>
                  <a:pt x="5052" y="13082"/>
                  <a:pt x="5052" y="13365"/>
                </a:cubicBezTo>
                <a:cubicBezTo>
                  <a:pt x="5052" y="13553"/>
                  <a:pt x="5016" y="13835"/>
                  <a:pt x="4979" y="14165"/>
                </a:cubicBezTo>
                <a:cubicBezTo>
                  <a:pt x="4942" y="14494"/>
                  <a:pt x="4723" y="14729"/>
                  <a:pt x="4393" y="14824"/>
                </a:cubicBezTo>
                <a:cubicBezTo>
                  <a:pt x="4137" y="14965"/>
                  <a:pt x="3844" y="15106"/>
                  <a:pt x="3551" y="15200"/>
                </a:cubicBezTo>
                <a:cubicBezTo>
                  <a:pt x="3222" y="15341"/>
                  <a:pt x="2929" y="15435"/>
                  <a:pt x="2599" y="15576"/>
                </a:cubicBezTo>
                <a:cubicBezTo>
                  <a:pt x="2306" y="15718"/>
                  <a:pt x="2014" y="15859"/>
                  <a:pt x="1721" y="16000"/>
                </a:cubicBezTo>
                <a:cubicBezTo>
                  <a:pt x="1464" y="16141"/>
                  <a:pt x="1245" y="16235"/>
                  <a:pt x="1025" y="16376"/>
                </a:cubicBezTo>
                <a:cubicBezTo>
                  <a:pt x="952" y="16424"/>
                  <a:pt x="879" y="16471"/>
                  <a:pt x="842" y="16518"/>
                </a:cubicBezTo>
                <a:cubicBezTo>
                  <a:pt x="805" y="16565"/>
                  <a:pt x="805" y="16659"/>
                  <a:pt x="805" y="16659"/>
                </a:cubicBezTo>
                <a:close/>
                <a:moveTo>
                  <a:pt x="7176" y="18024"/>
                </a:moveTo>
                <a:cubicBezTo>
                  <a:pt x="7176" y="20612"/>
                  <a:pt x="7176" y="20612"/>
                  <a:pt x="7176" y="20612"/>
                </a:cubicBezTo>
                <a:cubicBezTo>
                  <a:pt x="20758" y="20612"/>
                  <a:pt x="20758" y="20612"/>
                  <a:pt x="20758" y="20612"/>
                </a:cubicBezTo>
                <a:cubicBezTo>
                  <a:pt x="20758" y="18024"/>
                  <a:pt x="20758" y="18024"/>
                  <a:pt x="20758" y="18024"/>
                </a:cubicBezTo>
                <a:cubicBezTo>
                  <a:pt x="20758" y="17882"/>
                  <a:pt x="20758" y="17788"/>
                  <a:pt x="20721" y="17694"/>
                </a:cubicBezTo>
                <a:cubicBezTo>
                  <a:pt x="20685" y="17647"/>
                  <a:pt x="20612" y="17553"/>
                  <a:pt x="20502" y="17459"/>
                </a:cubicBezTo>
                <a:cubicBezTo>
                  <a:pt x="20282" y="17365"/>
                  <a:pt x="20026" y="17224"/>
                  <a:pt x="19696" y="17035"/>
                </a:cubicBezTo>
                <a:cubicBezTo>
                  <a:pt x="19367" y="16894"/>
                  <a:pt x="19001" y="16706"/>
                  <a:pt x="18635" y="16565"/>
                </a:cubicBezTo>
                <a:cubicBezTo>
                  <a:pt x="18232" y="16376"/>
                  <a:pt x="17866" y="16235"/>
                  <a:pt x="17426" y="16047"/>
                </a:cubicBezTo>
                <a:cubicBezTo>
                  <a:pt x="17024" y="15859"/>
                  <a:pt x="16658" y="15718"/>
                  <a:pt x="16328" y="15576"/>
                </a:cubicBezTo>
                <a:cubicBezTo>
                  <a:pt x="16035" y="15435"/>
                  <a:pt x="15816" y="15247"/>
                  <a:pt x="15779" y="14918"/>
                </a:cubicBezTo>
                <a:cubicBezTo>
                  <a:pt x="15706" y="14588"/>
                  <a:pt x="15669" y="14259"/>
                  <a:pt x="15669" y="13976"/>
                </a:cubicBezTo>
                <a:cubicBezTo>
                  <a:pt x="15669" y="13553"/>
                  <a:pt x="15706" y="13224"/>
                  <a:pt x="15742" y="12941"/>
                </a:cubicBezTo>
                <a:cubicBezTo>
                  <a:pt x="15779" y="12659"/>
                  <a:pt x="15852" y="12376"/>
                  <a:pt x="15925" y="12141"/>
                </a:cubicBezTo>
                <a:cubicBezTo>
                  <a:pt x="15962" y="11953"/>
                  <a:pt x="16035" y="11671"/>
                  <a:pt x="16145" y="11388"/>
                </a:cubicBezTo>
                <a:cubicBezTo>
                  <a:pt x="16218" y="11106"/>
                  <a:pt x="16255" y="10824"/>
                  <a:pt x="16292" y="10541"/>
                </a:cubicBezTo>
                <a:cubicBezTo>
                  <a:pt x="16292" y="10259"/>
                  <a:pt x="16292" y="10259"/>
                  <a:pt x="16292" y="10259"/>
                </a:cubicBezTo>
                <a:cubicBezTo>
                  <a:pt x="16475" y="9976"/>
                  <a:pt x="16475" y="9976"/>
                  <a:pt x="16475" y="9976"/>
                </a:cubicBezTo>
                <a:cubicBezTo>
                  <a:pt x="16511" y="9976"/>
                  <a:pt x="16584" y="9835"/>
                  <a:pt x="16658" y="9600"/>
                </a:cubicBezTo>
                <a:cubicBezTo>
                  <a:pt x="16767" y="9365"/>
                  <a:pt x="16841" y="9035"/>
                  <a:pt x="16914" y="8518"/>
                </a:cubicBezTo>
                <a:cubicBezTo>
                  <a:pt x="16987" y="8141"/>
                  <a:pt x="16987" y="7906"/>
                  <a:pt x="16987" y="7812"/>
                </a:cubicBezTo>
                <a:cubicBezTo>
                  <a:pt x="16951" y="7671"/>
                  <a:pt x="16951" y="7576"/>
                  <a:pt x="16951" y="7482"/>
                </a:cubicBezTo>
                <a:cubicBezTo>
                  <a:pt x="16914" y="7435"/>
                  <a:pt x="16914" y="7388"/>
                  <a:pt x="16914" y="7341"/>
                </a:cubicBezTo>
                <a:cubicBezTo>
                  <a:pt x="16914" y="7341"/>
                  <a:pt x="16914" y="7294"/>
                  <a:pt x="16877" y="7247"/>
                </a:cubicBezTo>
                <a:cubicBezTo>
                  <a:pt x="16877" y="7200"/>
                  <a:pt x="16877" y="7200"/>
                  <a:pt x="16877" y="7200"/>
                </a:cubicBezTo>
                <a:cubicBezTo>
                  <a:pt x="16841" y="6965"/>
                  <a:pt x="16841" y="6588"/>
                  <a:pt x="16877" y="5976"/>
                </a:cubicBezTo>
                <a:cubicBezTo>
                  <a:pt x="16914" y="5412"/>
                  <a:pt x="16951" y="4894"/>
                  <a:pt x="17024" y="4471"/>
                </a:cubicBezTo>
                <a:cubicBezTo>
                  <a:pt x="17024" y="4329"/>
                  <a:pt x="17024" y="4000"/>
                  <a:pt x="16951" y="3576"/>
                </a:cubicBezTo>
                <a:cubicBezTo>
                  <a:pt x="16914" y="3106"/>
                  <a:pt x="16731" y="2682"/>
                  <a:pt x="16475" y="2259"/>
                </a:cubicBezTo>
                <a:cubicBezTo>
                  <a:pt x="16401" y="2165"/>
                  <a:pt x="16292" y="2024"/>
                  <a:pt x="16182" y="1882"/>
                </a:cubicBezTo>
                <a:cubicBezTo>
                  <a:pt x="16072" y="1741"/>
                  <a:pt x="15925" y="1600"/>
                  <a:pt x="15779" y="1459"/>
                </a:cubicBezTo>
                <a:cubicBezTo>
                  <a:pt x="15596" y="1365"/>
                  <a:pt x="15376" y="1271"/>
                  <a:pt x="15157" y="1176"/>
                </a:cubicBezTo>
                <a:cubicBezTo>
                  <a:pt x="14937" y="1082"/>
                  <a:pt x="14681" y="1035"/>
                  <a:pt x="14388" y="988"/>
                </a:cubicBezTo>
                <a:cubicBezTo>
                  <a:pt x="13656" y="988"/>
                  <a:pt x="13656" y="988"/>
                  <a:pt x="13656" y="988"/>
                </a:cubicBezTo>
                <a:cubicBezTo>
                  <a:pt x="13399" y="1035"/>
                  <a:pt x="13180" y="1082"/>
                  <a:pt x="12997" y="1129"/>
                </a:cubicBezTo>
                <a:cubicBezTo>
                  <a:pt x="12777" y="1224"/>
                  <a:pt x="12594" y="1318"/>
                  <a:pt x="12447" y="1412"/>
                </a:cubicBezTo>
                <a:cubicBezTo>
                  <a:pt x="12228" y="1506"/>
                  <a:pt x="12081" y="1600"/>
                  <a:pt x="11935" y="1741"/>
                </a:cubicBezTo>
                <a:cubicBezTo>
                  <a:pt x="11788" y="1882"/>
                  <a:pt x="11642" y="2071"/>
                  <a:pt x="11532" y="2259"/>
                </a:cubicBezTo>
                <a:cubicBezTo>
                  <a:pt x="11276" y="2682"/>
                  <a:pt x="11129" y="3106"/>
                  <a:pt x="11056" y="3576"/>
                </a:cubicBezTo>
                <a:cubicBezTo>
                  <a:pt x="10983" y="4000"/>
                  <a:pt x="10983" y="4329"/>
                  <a:pt x="11020" y="4471"/>
                </a:cubicBezTo>
                <a:cubicBezTo>
                  <a:pt x="11056" y="4894"/>
                  <a:pt x="11129" y="5412"/>
                  <a:pt x="11129" y="5976"/>
                </a:cubicBezTo>
                <a:cubicBezTo>
                  <a:pt x="11166" y="6588"/>
                  <a:pt x="11166" y="7012"/>
                  <a:pt x="11129" y="7247"/>
                </a:cubicBezTo>
                <a:cubicBezTo>
                  <a:pt x="11129" y="7294"/>
                  <a:pt x="11129" y="7294"/>
                  <a:pt x="11129" y="7294"/>
                </a:cubicBezTo>
                <a:cubicBezTo>
                  <a:pt x="11093" y="7435"/>
                  <a:pt x="11093" y="7435"/>
                  <a:pt x="11093" y="7435"/>
                </a:cubicBezTo>
                <a:cubicBezTo>
                  <a:pt x="11093" y="7482"/>
                  <a:pt x="11093" y="7482"/>
                  <a:pt x="11093" y="7482"/>
                </a:cubicBezTo>
                <a:cubicBezTo>
                  <a:pt x="11056" y="7576"/>
                  <a:pt x="11056" y="7671"/>
                  <a:pt x="11020" y="7812"/>
                </a:cubicBezTo>
                <a:cubicBezTo>
                  <a:pt x="11020" y="7906"/>
                  <a:pt x="11020" y="8141"/>
                  <a:pt x="11093" y="8518"/>
                </a:cubicBezTo>
                <a:cubicBezTo>
                  <a:pt x="11203" y="9035"/>
                  <a:pt x="11276" y="9365"/>
                  <a:pt x="11349" y="9600"/>
                </a:cubicBezTo>
                <a:cubicBezTo>
                  <a:pt x="11422" y="9835"/>
                  <a:pt x="11496" y="9976"/>
                  <a:pt x="11569" y="9976"/>
                </a:cubicBezTo>
                <a:cubicBezTo>
                  <a:pt x="11715" y="10259"/>
                  <a:pt x="11715" y="10259"/>
                  <a:pt x="11715" y="10259"/>
                </a:cubicBezTo>
                <a:cubicBezTo>
                  <a:pt x="11752" y="10541"/>
                  <a:pt x="11752" y="10541"/>
                  <a:pt x="11752" y="10541"/>
                </a:cubicBezTo>
                <a:cubicBezTo>
                  <a:pt x="11788" y="10824"/>
                  <a:pt x="11862" y="11106"/>
                  <a:pt x="11898" y="11388"/>
                </a:cubicBezTo>
                <a:cubicBezTo>
                  <a:pt x="11972" y="11671"/>
                  <a:pt x="12045" y="11953"/>
                  <a:pt x="12081" y="12141"/>
                </a:cubicBezTo>
                <a:cubicBezTo>
                  <a:pt x="12191" y="12376"/>
                  <a:pt x="12264" y="12659"/>
                  <a:pt x="12374" y="12988"/>
                </a:cubicBezTo>
                <a:cubicBezTo>
                  <a:pt x="12447" y="13271"/>
                  <a:pt x="12484" y="13600"/>
                  <a:pt x="12484" y="13976"/>
                </a:cubicBezTo>
                <a:cubicBezTo>
                  <a:pt x="12484" y="14212"/>
                  <a:pt x="12447" y="14541"/>
                  <a:pt x="12374" y="14871"/>
                </a:cubicBezTo>
                <a:cubicBezTo>
                  <a:pt x="12338" y="15200"/>
                  <a:pt x="12118" y="15435"/>
                  <a:pt x="11752" y="15576"/>
                </a:cubicBezTo>
                <a:cubicBezTo>
                  <a:pt x="11496" y="15718"/>
                  <a:pt x="11129" y="15859"/>
                  <a:pt x="10727" y="16000"/>
                </a:cubicBezTo>
                <a:cubicBezTo>
                  <a:pt x="10361" y="16188"/>
                  <a:pt x="9958" y="16329"/>
                  <a:pt x="9555" y="16471"/>
                </a:cubicBezTo>
                <a:cubicBezTo>
                  <a:pt x="9153" y="16659"/>
                  <a:pt x="8786" y="16800"/>
                  <a:pt x="8457" y="16988"/>
                </a:cubicBezTo>
                <a:cubicBezTo>
                  <a:pt x="8127" y="17129"/>
                  <a:pt x="7835" y="17271"/>
                  <a:pt x="7615" y="17412"/>
                </a:cubicBezTo>
                <a:cubicBezTo>
                  <a:pt x="7468" y="17506"/>
                  <a:pt x="7359" y="17600"/>
                  <a:pt x="7285" y="17741"/>
                </a:cubicBezTo>
                <a:cubicBezTo>
                  <a:pt x="7212" y="17882"/>
                  <a:pt x="7176" y="17976"/>
                  <a:pt x="7176" y="18024"/>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5" name="Shape 3936">
            <a:extLst>
              <a:ext uri="{FF2B5EF4-FFF2-40B4-BE49-F238E27FC236}">
                <a16:creationId xmlns:a16="http://schemas.microsoft.com/office/drawing/2014/main" id="{1D7A0835-93B6-4128-9D58-BC21A1B997D1}"/>
              </a:ext>
            </a:extLst>
          </p:cNvPr>
          <p:cNvSpPr/>
          <p:nvPr/>
        </p:nvSpPr>
        <p:spPr>
          <a:xfrm>
            <a:off x="21701634" y="4576587"/>
            <a:ext cx="716203" cy="712640"/>
          </a:xfrm>
          <a:custGeom>
            <a:avLst/>
            <a:gdLst/>
            <a:ahLst/>
            <a:cxnLst>
              <a:cxn ang="0">
                <a:pos x="wd2" y="hd2"/>
              </a:cxn>
              <a:cxn ang="5400000">
                <a:pos x="wd2" y="hd2"/>
              </a:cxn>
              <a:cxn ang="10800000">
                <a:pos x="wd2" y="hd2"/>
              </a:cxn>
              <a:cxn ang="16200000">
                <a:pos x="wd2" y="hd2"/>
              </a:cxn>
            </a:cxnLst>
            <a:rect l="0" t="0" r="r" b="b"/>
            <a:pathLst>
              <a:path w="21600" h="21600" extrusionOk="0">
                <a:moveTo>
                  <a:pt x="10779" y="0"/>
                </a:moveTo>
                <a:cubicBezTo>
                  <a:pt x="12261" y="0"/>
                  <a:pt x="13701" y="248"/>
                  <a:pt x="14976" y="826"/>
                </a:cubicBezTo>
                <a:cubicBezTo>
                  <a:pt x="16293" y="1363"/>
                  <a:pt x="17445" y="2148"/>
                  <a:pt x="18432" y="3139"/>
                </a:cubicBezTo>
                <a:cubicBezTo>
                  <a:pt x="19419" y="4130"/>
                  <a:pt x="20160" y="5245"/>
                  <a:pt x="20736" y="6567"/>
                </a:cubicBezTo>
                <a:cubicBezTo>
                  <a:pt x="21312" y="7888"/>
                  <a:pt x="21600" y="9293"/>
                  <a:pt x="21600" y="10779"/>
                </a:cubicBezTo>
                <a:cubicBezTo>
                  <a:pt x="21600" y="12307"/>
                  <a:pt x="21312" y="13712"/>
                  <a:pt x="20736" y="15033"/>
                </a:cubicBezTo>
                <a:cubicBezTo>
                  <a:pt x="20160" y="16314"/>
                  <a:pt x="19419" y="17470"/>
                  <a:pt x="18432" y="18420"/>
                </a:cubicBezTo>
                <a:cubicBezTo>
                  <a:pt x="17445" y="19452"/>
                  <a:pt x="16293" y="20196"/>
                  <a:pt x="14976" y="20774"/>
                </a:cubicBezTo>
                <a:cubicBezTo>
                  <a:pt x="13701" y="21311"/>
                  <a:pt x="12261" y="21600"/>
                  <a:pt x="10779" y="21600"/>
                </a:cubicBezTo>
                <a:cubicBezTo>
                  <a:pt x="9298" y="21600"/>
                  <a:pt x="7941" y="21311"/>
                  <a:pt x="6583" y="20774"/>
                </a:cubicBezTo>
                <a:cubicBezTo>
                  <a:pt x="5266" y="20196"/>
                  <a:pt x="4155" y="19452"/>
                  <a:pt x="3168" y="18420"/>
                </a:cubicBezTo>
                <a:cubicBezTo>
                  <a:pt x="2222" y="17470"/>
                  <a:pt x="1440" y="16314"/>
                  <a:pt x="864" y="15033"/>
                </a:cubicBezTo>
                <a:cubicBezTo>
                  <a:pt x="288" y="13712"/>
                  <a:pt x="0" y="12307"/>
                  <a:pt x="0" y="10779"/>
                </a:cubicBezTo>
                <a:cubicBezTo>
                  <a:pt x="0" y="9293"/>
                  <a:pt x="288" y="7888"/>
                  <a:pt x="864" y="6567"/>
                </a:cubicBezTo>
                <a:cubicBezTo>
                  <a:pt x="1440" y="5245"/>
                  <a:pt x="2222" y="4130"/>
                  <a:pt x="3168" y="3139"/>
                </a:cubicBezTo>
                <a:cubicBezTo>
                  <a:pt x="4155" y="2148"/>
                  <a:pt x="5266" y="1363"/>
                  <a:pt x="6583" y="826"/>
                </a:cubicBezTo>
                <a:cubicBezTo>
                  <a:pt x="7941" y="248"/>
                  <a:pt x="9298" y="0"/>
                  <a:pt x="10779" y="0"/>
                </a:cubicBezTo>
                <a:close/>
                <a:moveTo>
                  <a:pt x="17486" y="18089"/>
                </a:moveTo>
                <a:cubicBezTo>
                  <a:pt x="17938" y="17676"/>
                  <a:pt x="18391" y="17181"/>
                  <a:pt x="18802" y="16644"/>
                </a:cubicBezTo>
                <a:cubicBezTo>
                  <a:pt x="19214" y="16066"/>
                  <a:pt x="19543" y="15488"/>
                  <a:pt x="19831" y="14868"/>
                </a:cubicBezTo>
                <a:cubicBezTo>
                  <a:pt x="20119" y="14249"/>
                  <a:pt x="20325" y="13588"/>
                  <a:pt x="20489" y="12886"/>
                </a:cubicBezTo>
                <a:cubicBezTo>
                  <a:pt x="20613" y="12225"/>
                  <a:pt x="20695" y="11523"/>
                  <a:pt x="20695" y="10779"/>
                </a:cubicBezTo>
                <a:cubicBezTo>
                  <a:pt x="20695" y="9416"/>
                  <a:pt x="20448" y="8136"/>
                  <a:pt x="19913" y="6938"/>
                </a:cubicBezTo>
                <a:cubicBezTo>
                  <a:pt x="19378" y="5741"/>
                  <a:pt x="18679" y="4708"/>
                  <a:pt x="17815" y="3800"/>
                </a:cubicBezTo>
                <a:cubicBezTo>
                  <a:pt x="16910" y="2891"/>
                  <a:pt x="15840" y="2148"/>
                  <a:pt x="14647" y="1611"/>
                </a:cubicBezTo>
                <a:cubicBezTo>
                  <a:pt x="13454" y="1115"/>
                  <a:pt x="12178" y="826"/>
                  <a:pt x="10779" y="826"/>
                </a:cubicBezTo>
                <a:cubicBezTo>
                  <a:pt x="9422" y="826"/>
                  <a:pt x="8146" y="1115"/>
                  <a:pt x="6953" y="1611"/>
                </a:cubicBezTo>
                <a:cubicBezTo>
                  <a:pt x="5760" y="2148"/>
                  <a:pt x="4690" y="2891"/>
                  <a:pt x="3826" y="3800"/>
                </a:cubicBezTo>
                <a:cubicBezTo>
                  <a:pt x="2921" y="4708"/>
                  <a:pt x="2222" y="5741"/>
                  <a:pt x="1687" y="6938"/>
                </a:cubicBezTo>
                <a:cubicBezTo>
                  <a:pt x="1193" y="8136"/>
                  <a:pt x="905" y="9416"/>
                  <a:pt x="905" y="10779"/>
                </a:cubicBezTo>
                <a:cubicBezTo>
                  <a:pt x="905" y="11523"/>
                  <a:pt x="987" y="12225"/>
                  <a:pt x="1152" y="12886"/>
                </a:cubicBezTo>
                <a:cubicBezTo>
                  <a:pt x="1275" y="13588"/>
                  <a:pt x="1481" y="14207"/>
                  <a:pt x="1769" y="14827"/>
                </a:cubicBezTo>
                <a:cubicBezTo>
                  <a:pt x="2016" y="15446"/>
                  <a:pt x="2345" y="16024"/>
                  <a:pt x="2757" y="16561"/>
                </a:cubicBezTo>
                <a:cubicBezTo>
                  <a:pt x="3127" y="17140"/>
                  <a:pt x="3579" y="17635"/>
                  <a:pt x="4073" y="18048"/>
                </a:cubicBezTo>
                <a:cubicBezTo>
                  <a:pt x="5019" y="17718"/>
                  <a:pt x="5966" y="17387"/>
                  <a:pt x="6994" y="17057"/>
                </a:cubicBezTo>
                <a:cubicBezTo>
                  <a:pt x="8023" y="16727"/>
                  <a:pt x="8517" y="16520"/>
                  <a:pt x="8517" y="16437"/>
                </a:cubicBezTo>
                <a:cubicBezTo>
                  <a:pt x="8517" y="16314"/>
                  <a:pt x="8517" y="16024"/>
                  <a:pt x="8517" y="15488"/>
                </a:cubicBezTo>
                <a:cubicBezTo>
                  <a:pt x="7611" y="15322"/>
                  <a:pt x="6953" y="15240"/>
                  <a:pt x="6542" y="15240"/>
                </a:cubicBezTo>
                <a:cubicBezTo>
                  <a:pt x="6336" y="15240"/>
                  <a:pt x="6130" y="15240"/>
                  <a:pt x="5966" y="15240"/>
                </a:cubicBezTo>
                <a:cubicBezTo>
                  <a:pt x="5760" y="15198"/>
                  <a:pt x="5637" y="15157"/>
                  <a:pt x="5472" y="15116"/>
                </a:cubicBezTo>
                <a:cubicBezTo>
                  <a:pt x="5307" y="15075"/>
                  <a:pt x="5143" y="14992"/>
                  <a:pt x="4978" y="14868"/>
                </a:cubicBezTo>
                <a:cubicBezTo>
                  <a:pt x="4855" y="14744"/>
                  <a:pt x="4690" y="14579"/>
                  <a:pt x="4526" y="14331"/>
                </a:cubicBezTo>
                <a:cubicBezTo>
                  <a:pt x="4731" y="14001"/>
                  <a:pt x="4937" y="13505"/>
                  <a:pt x="5143" y="12927"/>
                </a:cubicBezTo>
                <a:cubicBezTo>
                  <a:pt x="5390" y="12390"/>
                  <a:pt x="5554" y="11771"/>
                  <a:pt x="5760" y="11151"/>
                </a:cubicBezTo>
                <a:cubicBezTo>
                  <a:pt x="5883" y="10532"/>
                  <a:pt x="6007" y="9912"/>
                  <a:pt x="6130" y="9334"/>
                </a:cubicBezTo>
                <a:cubicBezTo>
                  <a:pt x="6213" y="8714"/>
                  <a:pt x="6295" y="8219"/>
                  <a:pt x="6295" y="7764"/>
                </a:cubicBezTo>
                <a:cubicBezTo>
                  <a:pt x="6336" y="7764"/>
                  <a:pt x="6336" y="7764"/>
                  <a:pt x="6336" y="7764"/>
                </a:cubicBezTo>
                <a:cubicBezTo>
                  <a:pt x="6377" y="7186"/>
                  <a:pt x="6501" y="6608"/>
                  <a:pt x="6747" y="6112"/>
                </a:cubicBezTo>
                <a:cubicBezTo>
                  <a:pt x="6953" y="5617"/>
                  <a:pt x="7282" y="5163"/>
                  <a:pt x="7735" y="4791"/>
                </a:cubicBezTo>
                <a:cubicBezTo>
                  <a:pt x="8105" y="4378"/>
                  <a:pt x="8599" y="4089"/>
                  <a:pt x="9134" y="3841"/>
                </a:cubicBezTo>
                <a:cubicBezTo>
                  <a:pt x="9669" y="3634"/>
                  <a:pt x="10203" y="3552"/>
                  <a:pt x="10779" y="3552"/>
                </a:cubicBezTo>
                <a:cubicBezTo>
                  <a:pt x="11397" y="3552"/>
                  <a:pt x="11973" y="3634"/>
                  <a:pt x="12507" y="3841"/>
                </a:cubicBezTo>
                <a:cubicBezTo>
                  <a:pt x="13042" y="4089"/>
                  <a:pt x="13495" y="4378"/>
                  <a:pt x="13906" y="4791"/>
                </a:cubicBezTo>
                <a:cubicBezTo>
                  <a:pt x="14277" y="5163"/>
                  <a:pt x="14606" y="5617"/>
                  <a:pt x="14853" y="6112"/>
                </a:cubicBezTo>
                <a:cubicBezTo>
                  <a:pt x="15099" y="6608"/>
                  <a:pt x="15264" y="7186"/>
                  <a:pt x="15264" y="7764"/>
                </a:cubicBezTo>
                <a:cubicBezTo>
                  <a:pt x="15264" y="8219"/>
                  <a:pt x="15346" y="8714"/>
                  <a:pt x="15429" y="9334"/>
                </a:cubicBezTo>
                <a:cubicBezTo>
                  <a:pt x="15552" y="9912"/>
                  <a:pt x="15675" y="10532"/>
                  <a:pt x="15881" y="11151"/>
                </a:cubicBezTo>
                <a:cubicBezTo>
                  <a:pt x="16046" y="11771"/>
                  <a:pt x="16251" y="12390"/>
                  <a:pt x="16457" y="12927"/>
                </a:cubicBezTo>
                <a:cubicBezTo>
                  <a:pt x="16663" y="13505"/>
                  <a:pt x="16869" y="14001"/>
                  <a:pt x="17115" y="14331"/>
                </a:cubicBezTo>
                <a:cubicBezTo>
                  <a:pt x="16910" y="14579"/>
                  <a:pt x="16745" y="14744"/>
                  <a:pt x="16581" y="14868"/>
                </a:cubicBezTo>
                <a:cubicBezTo>
                  <a:pt x="16416" y="14992"/>
                  <a:pt x="16293" y="15075"/>
                  <a:pt x="16128" y="15116"/>
                </a:cubicBezTo>
                <a:cubicBezTo>
                  <a:pt x="15963" y="15157"/>
                  <a:pt x="15799" y="15198"/>
                  <a:pt x="15634" y="15240"/>
                </a:cubicBezTo>
                <a:cubicBezTo>
                  <a:pt x="15470" y="15240"/>
                  <a:pt x="15264" y="15240"/>
                  <a:pt x="15058" y="15240"/>
                </a:cubicBezTo>
                <a:cubicBezTo>
                  <a:pt x="14688" y="15240"/>
                  <a:pt x="13989" y="15364"/>
                  <a:pt x="13042" y="15529"/>
                </a:cubicBezTo>
                <a:cubicBezTo>
                  <a:pt x="13042" y="16024"/>
                  <a:pt x="13042" y="16314"/>
                  <a:pt x="13042" y="16437"/>
                </a:cubicBezTo>
                <a:cubicBezTo>
                  <a:pt x="13042" y="16520"/>
                  <a:pt x="13536" y="16727"/>
                  <a:pt x="14565" y="17057"/>
                </a:cubicBezTo>
                <a:cubicBezTo>
                  <a:pt x="15593" y="17387"/>
                  <a:pt x="16539" y="17759"/>
                  <a:pt x="17486" y="18089"/>
                </a:cubicBezTo>
                <a:close/>
                <a:moveTo>
                  <a:pt x="4896" y="18750"/>
                </a:moveTo>
                <a:cubicBezTo>
                  <a:pt x="5266" y="19081"/>
                  <a:pt x="5719" y="19370"/>
                  <a:pt x="6171" y="19576"/>
                </a:cubicBezTo>
                <a:cubicBezTo>
                  <a:pt x="6624" y="19824"/>
                  <a:pt x="7118" y="20031"/>
                  <a:pt x="7611" y="20196"/>
                </a:cubicBezTo>
                <a:cubicBezTo>
                  <a:pt x="8105" y="20402"/>
                  <a:pt x="8640" y="20526"/>
                  <a:pt x="9175" y="20609"/>
                </a:cubicBezTo>
                <a:cubicBezTo>
                  <a:pt x="9710" y="20691"/>
                  <a:pt x="10245" y="20733"/>
                  <a:pt x="10779" y="20733"/>
                </a:cubicBezTo>
                <a:cubicBezTo>
                  <a:pt x="11355" y="20733"/>
                  <a:pt x="11890" y="20691"/>
                  <a:pt x="12425" y="20609"/>
                </a:cubicBezTo>
                <a:cubicBezTo>
                  <a:pt x="12919" y="20526"/>
                  <a:pt x="13454" y="20402"/>
                  <a:pt x="13947" y="20196"/>
                </a:cubicBezTo>
                <a:cubicBezTo>
                  <a:pt x="14441" y="20031"/>
                  <a:pt x="14894" y="19824"/>
                  <a:pt x="15346" y="19576"/>
                </a:cubicBezTo>
                <a:cubicBezTo>
                  <a:pt x="15799" y="19370"/>
                  <a:pt x="16251" y="19081"/>
                  <a:pt x="16663" y="18792"/>
                </a:cubicBezTo>
                <a:cubicBezTo>
                  <a:pt x="16498" y="18750"/>
                  <a:pt x="16334" y="18668"/>
                  <a:pt x="16169" y="18626"/>
                </a:cubicBezTo>
                <a:cubicBezTo>
                  <a:pt x="16005" y="18585"/>
                  <a:pt x="15840" y="18502"/>
                  <a:pt x="15717" y="18420"/>
                </a:cubicBezTo>
                <a:cubicBezTo>
                  <a:pt x="15552" y="18379"/>
                  <a:pt x="15429" y="18337"/>
                  <a:pt x="15264" y="18255"/>
                </a:cubicBezTo>
                <a:cubicBezTo>
                  <a:pt x="15099" y="18213"/>
                  <a:pt x="14935" y="18131"/>
                  <a:pt x="14811" y="18089"/>
                </a:cubicBezTo>
                <a:cubicBezTo>
                  <a:pt x="14235" y="17883"/>
                  <a:pt x="13742" y="17718"/>
                  <a:pt x="13413" y="17594"/>
                </a:cubicBezTo>
                <a:cubicBezTo>
                  <a:pt x="13042" y="17470"/>
                  <a:pt x="12795" y="17346"/>
                  <a:pt x="12590" y="17263"/>
                </a:cubicBezTo>
                <a:cubicBezTo>
                  <a:pt x="12425" y="17140"/>
                  <a:pt x="12302" y="17016"/>
                  <a:pt x="12261" y="16892"/>
                </a:cubicBezTo>
                <a:cubicBezTo>
                  <a:pt x="12219" y="16768"/>
                  <a:pt x="12178" y="16603"/>
                  <a:pt x="12178" y="16437"/>
                </a:cubicBezTo>
                <a:cubicBezTo>
                  <a:pt x="12178" y="14827"/>
                  <a:pt x="12178" y="14827"/>
                  <a:pt x="12178" y="14827"/>
                </a:cubicBezTo>
                <a:cubicBezTo>
                  <a:pt x="12878" y="14662"/>
                  <a:pt x="12878" y="14662"/>
                  <a:pt x="12878" y="14662"/>
                </a:cubicBezTo>
                <a:cubicBezTo>
                  <a:pt x="12919" y="14620"/>
                  <a:pt x="13166" y="14579"/>
                  <a:pt x="13659" y="14496"/>
                </a:cubicBezTo>
                <a:cubicBezTo>
                  <a:pt x="14153" y="14372"/>
                  <a:pt x="14647" y="14331"/>
                  <a:pt x="15058" y="14331"/>
                </a:cubicBezTo>
                <a:cubicBezTo>
                  <a:pt x="15264" y="14331"/>
                  <a:pt x="15470" y="14331"/>
                  <a:pt x="15593" y="14331"/>
                </a:cubicBezTo>
                <a:cubicBezTo>
                  <a:pt x="15758" y="14290"/>
                  <a:pt x="15881" y="14249"/>
                  <a:pt x="15963" y="14166"/>
                </a:cubicBezTo>
                <a:cubicBezTo>
                  <a:pt x="15840" y="13836"/>
                  <a:pt x="15675" y="13423"/>
                  <a:pt x="15511" y="13010"/>
                </a:cubicBezTo>
                <a:cubicBezTo>
                  <a:pt x="15346" y="12597"/>
                  <a:pt x="15223" y="12184"/>
                  <a:pt x="15099" y="11688"/>
                </a:cubicBezTo>
                <a:cubicBezTo>
                  <a:pt x="14976" y="11234"/>
                  <a:pt x="14853" y="10779"/>
                  <a:pt x="14729" y="10325"/>
                </a:cubicBezTo>
                <a:cubicBezTo>
                  <a:pt x="14647" y="9871"/>
                  <a:pt x="14565" y="9458"/>
                  <a:pt x="14482" y="9003"/>
                </a:cubicBezTo>
                <a:cubicBezTo>
                  <a:pt x="14359" y="7847"/>
                  <a:pt x="14359" y="7847"/>
                  <a:pt x="14359" y="7847"/>
                </a:cubicBezTo>
                <a:cubicBezTo>
                  <a:pt x="14359" y="7351"/>
                  <a:pt x="14277" y="6938"/>
                  <a:pt x="14030" y="6484"/>
                </a:cubicBezTo>
                <a:cubicBezTo>
                  <a:pt x="13824" y="6071"/>
                  <a:pt x="13577" y="5699"/>
                  <a:pt x="13248" y="5410"/>
                </a:cubicBezTo>
                <a:cubicBezTo>
                  <a:pt x="12919" y="5080"/>
                  <a:pt x="12549" y="4832"/>
                  <a:pt x="12137" y="4708"/>
                </a:cubicBezTo>
                <a:cubicBezTo>
                  <a:pt x="11726" y="4543"/>
                  <a:pt x="11273" y="4460"/>
                  <a:pt x="10779" y="4460"/>
                </a:cubicBezTo>
                <a:cubicBezTo>
                  <a:pt x="10327" y="4460"/>
                  <a:pt x="9874" y="4543"/>
                  <a:pt x="9422" y="4708"/>
                </a:cubicBezTo>
                <a:cubicBezTo>
                  <a:pt x="9010" y="4832"/>
                  <a:pt x="8640" y="5080"/>
                  <a:pt x="8311" y="5410"/>
                </a:cubicBezTo>
                <a:cubicBezTo>
                  <a:pt x="7982" y="5699"/>
                  <a:pt x="7735" y="6071"/>
                  <a:pt x="7529" y="6484"/>
                </a:cubicBezTo>
                <a:cubicBezTo>
                  <a:pt x="7323" y="6938"/>
                  <a:pt x="7241" y="7351"/>
                  <a:pt x="7200" y="7847"/>
                </a:cubicBezTo>
                <a:cubicBezTo>
                  <a:pt x="7118" y="9003"/>
                  <a:pt x="7118" y="9003"/>
                  <a:pt x="7118" y="9003"/>
                </a:cubicBezTo>
                <a:cubicBezTo>
                  <a:pt x="7077" y="9003"/>
                  <a:pt x="7077" y="9003"/>
                  <a:pt x="7077" y="9003"/>
                </a:cubicBezTo>
                <a:cubicBezTo>
                  <a:pt x="7035" y="9458"/>
                  <a:pt x="6994" y="9871"/>
                  <a:pt x="6871" y="10325"/>
                </a:cubicBezTo>
                <a:cubicBezTo>
                  <a:pt x="6747" y="10779"/>
                  <a:pt x="6624" y="11234"/>
                  <a:pt x="6501" y="11688"/>
                </a:cubicBezTo>
                <a:cubicBezTo>
                  <a:pt x="6336" y="12184"/>
                  <a:pt x="6213" y="12597"/>
                  <a:pt x="6048" y="13010"/>
                </a:cubicBezTo>
                <a:cubicBezTo>
                  <a:pt x="5925" y="13423"/>
                  <a:pt x="5760" y="13836"/>
                  <a:pt x="5595" y="14166"/>
                </a:cubicBezTo>
                <a:cubicBezTo>
                  <a:pt x="5719" y="14249"/>
                  <a:pt x="5842" y="14290"/>
                  <a:pt x="5966" y="14331"/>
                </a:cubicBezTo>
                <a:cubicBezTo>
                  <a:pt x="6130" y="14331"/>
                  <a:pt x="6295" y="14331"/>
                  <a:pt x="6542" y="14331"/>
                </a:cubicBezTo>
                <a:cubicBezTo>
                  <a:pt x="6994" y="14331"/>
                  <a:pt x="7447" y="14372"/>
                  <a:pt x="7899" y="14455"/>
                </a:cubicBezTo>
                <a:cubicBezTo>
                  <a:pt x="8393" y="14538"/>
                  <a:pt x="8640" y="14579"/>
                  <a:pt x="8681" y="14579"/>
                </a:cubicBezTo>
                <a:cubicBezTo>
                  <a:pt x="9422" y="14662"/>
                  <a:pt x="9422" y="14662"/>
                  <a:pt x="9422" y="14662"/>
                </a:cubicBezTo>
                <a:cubicBezTo>
                  <a:pt x="9422" y="16437"/>
                  <a:pt x="9422" y="16437"/>
                  <a:pt x="9422" y="16437"/>
                </a:cubicBezTo>
                <a:cubicBezTo>
                  <a:pt x="9422" y="16603"/>
                  <a:pt x="9422" y="16768"/>
                  <a:pt x="9381" y="16892"/>
                </a:cubicBezTo>
                <a:cubicBezTo>
                  <a:pt x="9298" y="17016"/>
                  <a:pt x="9175" y="17140"/>
                  <a:pt x="9010" y="17263"/>
                </a:cubicBezTo>
                <a:cubicBezTo>
                  <a:pt x="8846" y="17346"/>
                  <a:pt x="8558" y="17470"/>
                  <a:pt x="8229" y="17594"/>
                </a:cubicBezTo>
                <a:cubicBezTo>
                  <a:pt x="7899" y="17718"/>
                  <a:pt x="7447" y="17883"/>
                  <a:pt x="6912" y="18048"/>
                </a:cubicBezTo>
                <a:cubicBezTo>
                  <a:pt x="6747" y="18089"/>
                  <a:pt x="6583" y="18131"/>
                  <a:pt x="6418" y="18172"/>
                </a:cubicBezTo>
                <a:cubicBezTo>
                  <a:pt x="6254" y="18255"/>
                  <a:pt x="6089" y="18296"/>
                  <a:pt x="5925" y="18379"/>
                </a:cubicBezTo>
                <a:cubicBezTo>
                  <a:pt x="5719" y="18461"/>
                  <a:pt x="5554" y="18502"/>
                  <a:pt x="5390" y="18585"/>
                </a:cubicBezTo>
                <a:cubicBezTo>
                  <a:pt x="5184" y="18626"/>
                  <a:pt x="5019" y="18668"/>
                  <a:pt x="4896" y="18750"/>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6" name="Shape 3937">
            <a:extLst>
              <a:ext uri="{FF2B5EF4-FFF2-40B4-BE49-F238E27FC236}">
                <a16:creationId xmlns:a16="http://schemas.microsoft.com/office/drawing/2014/main" id="{F22D669A-42EE-458B-ABF0-BA7D95B70E1C}"/>
              </a:ext>
            </a:extLst>
          </p:cNvPr>
          <p:cNvSpPr/>
          <p:nvPr/>
        </p:nvSpPr>
        <p:spPr>
          <a:xfrm>
            <a:off x="23546496" y="4560552"/>
            <a:ext cx="744711" cy="744708"/>
          </a:xfrm>
          <a:custGeom>
            <a:avLst/>
            <a:gdLst/>
            <a:ahLst/>
            <a:cxnLst>
              <a:cxn ang="0">
                <a:pos x="wd2" y="hd2"/>
              </a:cxn>
              <a:cxn ang="5400000">
                <a:pos x="wd2" y="hd2"/>
              </a:cxn>
              <a:cxn ang="10800000">
                <a:pos x="wd2" y="hd2"/>
              </a:cxn>
              <a:cxn ang="16200000">
                <a:pos x="wd2" y="hd2"/>
              </a:cxn>
            </a:cxnLst>
            <a:rect l="0" t="0" r="r" b="b"/>
            <a:pathLst>
              <a:path w="21600" h="21600" extrusionOk="0">
                <a:moveTo>
                  <a:pt x="21600" y="10780"/>
                </a:move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lose/>
                <a:moveTo>
                  <a:pt x="869" y="10780"/>
                </a:move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lose/>
                <a:moveTo>
                  <a:pt x="11215" y="5923"/>
                </a:moveTo>
                <a:cubicBezTo>
                  <a:pt x="11215" y="16388"/>
                  <a:pt x="11215" y="16388"/>
                  <a:pt x="11215" y="16388"/>
                </a:cubicBezTo>
                <a:cubicBezTo>
                  <a:pt x="10346" y="16388"/>
                  <a:pt x="10346" y="16388"/>
                  <a:pt x="10346" y="16388"/>
                </a:cubicBezTo>
                <a:cubicBezTo>
                  <a:pt x="10346" y="5923"/>
                  <a:pt x="10346" y="5923"/>
                  <a:pt x="10346" y="5923"/>
                </a:cubicBezTo>
                <a:cubicBezTo>
                  <a:pt x="6160" y="10109"/>
                  <a:pt x="6160" y="10109"/>
                  <a:pt x="6160" y="10109"/>
                </a:cubicBezTo>
                <a:cubicBezTo>
                  <a:pt x="5568" y="9517"/>
                  <a:pt x="5568" y="9517"/>
                  <a:pt x="5568" y="9517"/>
                </a:cubicBezTo>
                <a:cubicBezTo>
                  <a:pt x="10820" y="4265"/>
                  <a:pt x="10820" y="4265"/>
                  <a:pt x="10820" y="4265"/>
                </a:cubicBezTo>
                <a:cubicBezTo>
                  <a:pt x="16032" y="9517"/>
                  <a:pt x="16032" y="9517"/>
                  <a:pt x="16032" y="9517"/>
                </a:cubicBezTo>
                <a:cubicBezTo>
                  <a:pt x="15440" y="10109"/>
                  <a:pt x="15440" y="10109"/>
                  <a:pt x="15440" y="10109"/>
                </a:cubicBezTo>
                <a:lnTo>
                  <a:pt x="11215" y="592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7" name="Shape 3938">
            <a:extLst>
              <a:ext uri="{FF2B5EF4-FFF2-40B4-BE49-F238E27FC236}">
                <a16:creationId xmlns:a16="http://schemas.microsoft.com/office/drawing/2014/main" id="{5D873A29-4B3B-400C-ADDF-7721C01F2DC2}"/>
              </a:ext>
            </a:extLst>
          </p:cNvPr>
          <p:cNvSpPr/>
          <p:nvPr/>
        </p:nvSpPr>
        <p:spPr>
          <a:xfrm>
            <a:off x="25330786" y="4665667"/>
            <a:ext cx="894363" cy="534480"/>
          </a:xfrm>
          <a:custGeom>
            <a:avLst/>
            <a:gdLst/>
            <a:ahLst/>
            <a:cxnLst>
              <a:cxn ang="0">
                <a:pos x="wd2" y="hd2"/>
              </a:cxn>
              <a:cxn ang="5400000">
                <a:pos x="wd2" y="hd2"/>
              </a:cxn>
              <a:cxn ang="10800000">
                <a:pos x="wd2" y="hd2"/>
              </a:cxn>
              <a:cxn ang="16200000">
                <a:pos x="wd2" y="hd2"/>
              </a:cxn>
            </a:cxnLst>
            <a:rect l="0" t="0" r="r" b="b"/>
            <a:pathLst>
              <a:path w="21600" h="21600" extrusionOk="0">
                <a:moveTo>
                  <a:pt x="12940" y="10773"/>
                </a:moveTo>
                <a:cubicBezTo>
                  <a:pt x="12940" y="12256"/>
                  <a:pt x="12776" y="13685"/>
                  <a:pt x="12413" y="15005"/>
                </a:cubicBezTo>
                <a:cubicBezTo>
                  <a:pt x="12084" y="16269"/>
                  <a:pt x="11623" y="17423"/>
                  <a:pt x="11030" y="18467"/>
                </a:cubicBezTo>
                <a:cubicBezTo>
                  <a:pt x="10438" y="19402"/>
                  <a:pt x="9746" y="20171"/>
                  <a:pt x="8956" y="20721"/>
                </a:cubicBezTo>
                <a:cubicBezTo>
                  <a:pt x="8166" y="21325"/>
                  <a:pt x="7343" y="21600"/>
                  <a:pt x="6454" y="21600"/>
                </a:cubicBezTo>
                <a:cubicBezTo>
                  <a:pt x="5565" y="21600"/>
                  <a:pt x="4741" y="21325"/>
                  <a:pt x="3951" y="20721"/>
                </a:cubicBezTo>
                <a:cubicBezTo>
                  <a:pt x="3161" y="20171"/>
                  <a:pt x="2470" y="19402"/>
                  <a:pt x="1877" y="18467"/>
                </a:cubicBezTo>
                <a:cubicBezTo>
                  <a:pt x="1284" y="17423"/>
                  <a:pt x="856" y="16269"/>
                  <a:pt x="494" y="15005"/>
                </a:cubicBezTo>
                <a:cubicBezTo>
                  <a:pt x="165" y="13685"/>
                  <a:pt x="0" y="12256"/>
                  <a:pt x="0" y="10773"/>
                </a:cubicBezTo>
                <a:cubicBezTo>
                  <a:pt x="0" y="9289"/>
                  <a:pt x="165" y="7915"/>
                  <a:pt x="494" y="6595"/>
                </a:cubicBezTo>
                <a:cubicBezTo>
                  <a:pt x="856" y="5276"/>
                  <a:pt x="1284" y="4122"/>
                  <a:pt x="1877" y="3133"/>
                </a:cubicBezTo>
                <a:cubicBezTo>
                  <a:pt x="2470" y="2198"/>
                  <a:pt x="3161" y="1429"/>
                  <a:pt x="3951" y="824"/>
                </a:cubicBezTo>
                <a:cubicBezTo>
                  <a:pt x="4741" y="275"/>
                  <a:pt x="5565" y="0"/>
                  <a:pt x="6454" y="0"/>
                </a:cubicBezTo>
                <a:cubicBezTo>
                  <a:pt x="7343" y="0"/>
                  <a:pt x="8166" y="275"/>
                  <a:pt x="8956" y="824"/>
                </a:cubicBezTo>
                <a:cubicBezTo>
                  <a:pt x="9746" y="1429"/>
                  <a:pt x="10438" y="2198"/>
                  <a:pt x="11030" y="3133"/>
                </a:cubicBezTo>
                <a:cubicBezTo>
                  <a:pt x="11623" y="4122"/>
                  <a:pt x="12084" y="5276"/>
                  <a:pt x="12413" y="6595"/>
                </a:cubicBezTo>
                <a:cubicBezTo>
                  <a:pt x="12776" y="7915"/>
                  <a:pt x="12940" y="9289"/>
                  <a:pt x="12940" y="10773"/>
                </a:cubicBezTo>
                <a:close/>
                <a:moveTo>
                  <a:pt x="6454" y="20391"/>
                </a:moveTo>
                <a:cubicBezTo>
                  <a:pt x="7244" y="20391"/>
                  <a:pt x="8001" y="20116"/>
                  <a:pt x="8726" y="19621"/>
                </a:cubicBezTo>
                <a:cubicBezTo>
                  <a:pt x="9417" y="19127"/>
                  <a:pt x="10010" y="18467"/>
                  <a:pt x="10537" y="17588"/>
                </a:cubicBezTo>
                <a:cubicBezTo>
                  <a:pt x="11030" y="16708"/>
                  <a:pt x="11459" y="15719"/>
                  <a:pt x="11755" y="14565"/>
                </a:cubicBezTo>
                <a:cubicBezTo>
                  <a:pt x="12051" y="13356"/>
                  <a:pt x="12216" y="12147"/>
                  <a:pt x="12216" y="10773"/>
                </a:cubicBezTo>
                <a:cubicBezTo>
                  <a:pt x="12216" y="9453"/>
                  <a:pt x="12051" y="8189"/>
                  <a:pt x="11755" y="7035"/>
                </a:cubicBezTo>
                <a:cubicBezTo>
                  <a:pt x="11459" y="5881"/>
                  <a:pt x="11030" y="4837"/>
                  <a:pt x="10537" y="4012"/>
                </a:cubicBezTo>
                <a:cubicBezTo>
                  <a:pt x="10010" y="3133"/>
                  <a:pt x="9417" y="2473"/>
                  <a:pt x="8726" y="1979"/>
                </a:cubicBezTo>
                <a:cubicBezTo>
                  <a:pt x="8001" y="1429"/>
                  <a:pt x="7244" y="1209"/>
                  <a:pt x="6454" y="1209"/>
                </a:cubicBezTo>
                <a:cubicBezTo>
                  <a:pt x="5663" y="1209"/>
                  <a:pt x="4906" y="1429"/>
                  <a:pt x="4215" y="1979"/>
                </a:cubicBezTo>
                <a:cubicBezTo>
                  <a:pt x="3523" y="2473"/>
                  <a:pt x="2898" y="3133"/>
                  <a:pt x="2371" y="4012"/>
                </a:cubicBezTo>
                <a:cubicBezTo>
                  <a:pt x="1877" y="4837"/>
                  <a:pt x="1449" y="5881"/>
                  <a:pt x="1152" y="7035"/>
                </a:cubicBezTo>
                <a:cubicBezTo>
                  <a:pt x="856" y="8189"/>
                  <a:pt x="724" y="9453"/>
                  <a:pt x="724" y="10773"/>
                </a:cubicBezTo>
                <a:cubicBezTo>
                  <a:pt x="724" y="12147"/>
                  <a:pt x="856" y="13356"/>
                  <a:pt x="1152" y="14565"/>
                </a:cubicBezTo>
                <a:cubicBezTo>
                  <a:pt x="1449" y="15719"/>
                  <a:pt x="1877" y="16708"/>
                  <a:pt x="2371" y="17588"/>
                </a:cubicBezTo>
                <a:cubicBezTo>
                  <a:pt x="2898" y="18467"/>
                  <a:pt x="3523" y="19127"/>
                  <a:pt x="4215" y="19621"/>
                </a:cubicBezTo>
                <a:cubicBezTo>
                  <a:pt x="4906" y="20116"/>
                  <a:pt x="5663" y="20391"/>
                  <a:pt x="6454" y="20391"/>
                </a:cubicBezTo>
                <a:close/>
                <a:moveTo>
                  <a:pt x="15080" y="0"/>
                </a:moveTo>
                <a:cubicBezTo>
                  <a:pt x="16002" y="0"/>
                  <a:pt x="16826" y="275"/>
                  <a:pt x="17616" y="824"/>
                </a:cubicBezTo>
                <a:cubicBezTo>
                  <a:pt x="18406" y="1429"/>
                  <a:pt x="19098" y="2198"/>
                  <a:pt x="19657" y="3133"/>
                </a:cubicBezTo>
                <a:cubicBezTo>
                  <a:pt x="20250" y="4122"/>
                  <a:pt x="20744" y="5276"/>
                  <a:pt x="21073" y="6595"/>
                </a:cubicBezTo>
                <a:cubicBezTo>
                  <a:pt x="21435" y="7915"/>
                  <a:pt x="21600" y="9289"/>
                  <a:pt x="21600" y="10773"/>
                </a:cubicBezTo>
                <a:cubicBezTo>
                  <a:pt x="21600" y="12256"/>
                  <a:pt x="21435" y="13685"/>
                  <a:pt x="21073" y="15005"/>
                </a:cubicBezTo>
                <a:cubicBezTo>
                  <a:pt x="20744" y="16269"/>
                  <a:pt x="20250" y="17423"/>
                  <a:pt x="19657" y="18467"/>
                </a:cubicBezTo>
                <a:cubicBezTo>
                  <a:pt x="19098" y="19402"/>
                  <a:pt x="18406" y="20171"/>
                  <a:pt x="17616" y="20721"/>
                </a:cubicBezTo>
                <a:cubicBezTo>
                  <a:pt x="16826" y="21325"/>
                  <a:pt x="16002" y="21600"/>
                  <a:pt x="15080" y="21600"/>
                </a:cubicBezTo>
                <a:cubicBezTo>
                  <a:pt x="9582" y="21600"/>
                  <a:pt x="9582" y="21600"/>
                  <a:pt x="9582" y="21600"/>
                </a:cubicBezTo>
                <a:cubicBezTo>
                  <a:pt x="9680" y="21490"/>
                  <a:pt x="9779" y="21435"/>
                  <a:pt x="9878" y="21325"/>
                </a:cubicBezTo>
                <a:cubicBezTo>
                  <a:pt x="10010" y="21215"/>
                  <a:pt x="10109" y="21105"/>
                  <a:pt x="10174" y="21050"/>
                </a:cubicBezTo>
                <a:cubicBezTo>
                  <a:pt x="10273" y="20940"/>
                  <a:pt x="10372" y="20831"/>
                  <a:pt x="10471" y="20721"/>
                </a:cubicBezTo>
                <a:cubicBezTo>
                  <a:pt x="10570" y="20666"/>
                  <a:pt x="10668" y="20501"/>
                  <a:pt x="10734" y="20391"/>
                </a:cubicBezTo>
                <a:cubicBezTo>
                  <a:pt x="15080" y="20391"/>
                  <a:pt x="15080" y="20391"/>
                  <a:pt x="15080" y="20391"/>
                </a:cubicBezTo>
                <a:cubicBezTo>
                  <a:pt x="15871" y="20391"/>
                  <a:pt x="16628" y="20116"/>
                  <a:pt x="17320" y="19621"/>
                </a:cubicBezTo>
                <a:cubicBezTo>
                  <a:pt x="18011" y="19127"/>
                  <a:pt x="18637" y="18467"/>
                  <a:pt x="19163" y="17588"/>
                </a:cubicBezTo>
                <a:cubicBezTo>
                  <a:pt x="19690" y="16708"/>
                  <a:pt x="20118" y="15719"/>
                  <a:pt x="20415" y="14565"/>
                </a:cubicBezTo>
                <a:cubicBezTo>
                  <a:pt x="20711" y="13356"/>
                  <a:pt x="20876" y="12147"/>
                  <a:pt x="20876" y="10773"/>
                </a:cubicBezTo>
                <a:cubicBezTo>
                  <a:pt x="20876" y="9453"/>
                  <a:pt x="20711" y="8189"/>
                  <a:pt x="20415" y="7035"/>
                </a:cubicBezTo>
                <a:cubicBezTo>
                  <a:pt x="20118" y="5881"/>
                  <a:pt x="19690" y="4837"/>
                  <a:pt x="19163" y="4012"/>
                </a:cubicBezTo>
                <a:cubicBezTo>
                  <a:pt x="18637" y="3133"/>
                  <a:pt x="18011" y="2473"/>
                  <a:pt x="17320" y="1979"/>
                </a:cubicBezTo>
                <a:cubicBezTo>
                  <a:pt x="16628" y="1429"/>
                  <a:pt x="15871" y="1209"/>
                  <a:pt x="15080" y="1209"/>
                </a:cubicBezTo>
                <a:cubicBezTo>
                  <a:pt x="10734" y="1209"/>
                  <a:pt x="10734" y="1209"/>
                  <a:pt x="10734" y="1209"/>
                </a:cubicBezTo>
                <a:cubicBezTo>
                  <a:pt x="10668" y="1044"/>
                  <a:pt x="10570" y="934"/>
                  <a:pt x="10471" y="824"/>
                </a:cubicBezTo>
                <a:cubicBezTo>
                  <a:pt x="10372" y="769"/>
                  <a:pt x="10273" y="660"/>
                  <a:pt x="10174" y="550"/>
                </a:cubicBezTo>
                <a:cubicBezTo>
                  <a:pt x="10109" y="440"/>
                  <a:pt x="10010" y="385"/>
                  <a:pt x="9878" y="275"/>
                </a:cubicBezTo>
                <a:cubicBezTo>
                  <a:pt x="9779" y="165"/>
                  <a:pt x="9680" y="55"/>
                  <a:pt x="9582" y="0"/>
                </a:cubicBezTo>
                <a:lnTo>
                  <a:pt x="15080" y="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8" name="Shape 3939">
            <a:extLst>
              <a:ext uri="{FF2B5EF4-FFF2-40B4-BE49-F238E27FC236}">
                <a16:creationId xmlns:a16="http://schemas.microsoft.com/office/drawing/2014/main" id="{602F6345-2695-4634-9312-917AC3051CC0}"/>
              </a:ext>
            </a:extLst>
          </p:cNvPr>
          <p:cNvSpPr/>
          <p:nvPr/>
        </p:nvSpPr>
        <p:spPr>
          <a:xfrm>
            <a:off x="27222404" y="4660748"/>
            <a:ext cx="829354" cy="544320"/>
          </a:xfrm>
          <a:custGeom>
            <a:avLst/>
            <a:gdLst/>
            <a:ahLst/>
            <a:cxnLst>
              <a:cxn ang="0">
                <a:pos x="wd2" y="hd2"/>
              </a:cxn>
              <a:cxn ang="5400000">
                <a:pos x="wd2" y="hd2"/>
              </a:cxn>
              <a:cxn ang="10800000">
                <a:pos x="wd2" y="hd2"/>
              </a:cxn>
              <a:cxn ang="16200000">
                <a:pos x="wd2" y="hd2"/>
              </a:cxn>
            </a:cxnLst>
            <a:rect l="0" t="0" r="r" b="b"/>
            <a:pathLst>
              <a:path w="21577" h="21566" extrusionOk="0">
                <a:moveTo>
                  <a:pt x="10014" y="13196"/>
                </a:moveTo>
                <a:cubicBezTo>
                  <a:pt x="13207" y="20432"/>
                  <a:pt x="13207" y="20432"/>
                  <a:pt x="13207" y="20432"/>
                </a:cubicBezTo>
                <a:cubicBezTo>
                  <a:pt x="13951" y="20432"/>
                  <a:pt x="13951" y="20432"/>
                  <a:pt x="13951" y="20432"/>
                </a:cubicBezTo>
                <a:cubicBezTo>
                  <a:pt x="13951" y="21566"/>
                  <a:pt x="13951" y="21566"/>
                  <a:pt x="13951" y="21566"/>
                </a:cubicBezTo>
                <a:cubicBezTo>
                  <a:pt x="11646" y="21566"/>
                  <a:pt x="11646" y="21566"/>
                  <a:pt x="11646" y="21566"/>
                </a:cubicBezTo>
                <a:cubicBezTo>
                  <a:pt x="11646" y="20432"/>
                  <a:pt x="11646" y="20432"/>
                  <a:pt x="11646" y="20432"/>
                </a:cubicBezTo>
                <a:cubicBezTo>
                  <a:pt x="12284" y="20432"/>
                  <a:pt x="12284" y="20432"/>
                  <a:pt x="12284" y="20432"/>
                </a:cubicBezTo>
                <a:cubicBezTo>
                  <a:pt x="9802" y="14816"/>
                  <a:pt x="9802" y="14816"/>
                  <a:pt x="9802" y="14816"/>
                </a:cubicBezTo>
                <a:cubicBezTo>
                  <a:pt x="9802" y="15356"/>
                  <a:pt x="9802" y="15896"/>
                  <a:pt x="9873" y="16436"/>
                </a:cubicBezTo>
                <a:cubicBezTo>
                  <a:pt x="9908" y="16922"/>
                  <a:pt x="9979" y="17408"/>
                  <a:pt x="10050" y="17894"/>
                </a:cubicBezTo>
                <a:cubicBezTo>
                  <a:pt x="10156" y="18380"/>
                  <a:pt x="10263" y="18812"/>
                  <a:pt x="10334" y="19244"/>
                </a:cubicBezTo>
                <a:cubicBezTo>
                  <a:pt x="10440" y="19622"/>
                  <a:pt x="10546" y="20054"/>
                  <a:pt x="10653" y="20432"/>
                </a:cubicBezTo>
                <a:cubicBezTo>
                  <a:pt x="10866" y="20432"/>
                  <a:pt x="10866" y="20432"/>
                  <a:pt x="10866" y="20432"/>
                </a:cubicBezTo>
                <a:cubicBezTo>
                  <a:pt x="10866" y="20864"/>
                  <a:pt x="10866" y="20864"/>
                  <a:pt x="10866" y="20864"/>
                </a:cubicBezTo>
                <a:cubicBezTo>
                  <a:pt x="10866" y="20864"/>
                  <a:pt x="10901" y="20918"/>
                  <a:pt x="10901" y="20972"/>
                </a:cubicBezTo>
                <a:cubicBezTo>
                  <a:pt x="10866" y="20972"/>
                  <a:pt x="10866" y="20972"/>
                  <a:pt x="10866" y="20972"/>
                </a:cubicBezTo>
                <a:cubicBezTo>
                  <a:pt x="10866" y="21566"/>
                  <a:pt x="10866" y="21566"/>
                  <a:pt x="10866" y="21566"/>
                </a:cubicBezTo>
                <a:cubicBezTo>
                  <a:pt x="8560" y="21566"/>
                  <a:pt x="8560" y="21566"/>
                  <a:pt x="8560" y="21566"/>
                </a:cubicBezTo>
                <a:cubicBezTo>
                  <a:pt x="8560" y="20432"/>
                  <a:pt x="8560" y="20432"/>
                  <a:pt x="8560" y="20432"/>
                </a:cubicBezTo>
                <a:cubicBezTo>
                  <a:pt x="9837" y="20432"/>
                  <a:pt x="9837" y="20432"/>
                  <a:pt x="9837" y="20432"/>
                </a:cubicBezTo>
                <a:cubicBezTo>
                  <a:pt x="9695" y="19892"/>
                  <a:pt x="9589" y="19406"/>
                  <a:pt x="9482" y="18866"/>
                </a:cubicBezTo>
                <a:cubicBezTo>
                  <a:pt x="9341" y="18380"/>
                  <a:pt x="9234" y="17786"/>
                  <a:pt x="9199" y="17192"/>
                </a:cubicBezTo>
                <a:cubicBezTo>
                  <a:pt x="9092" y="16598"/>
                  <a:pt x="9021" y="15950"/>
                  <a:pt x="9021" y="15302"/>
                </a:cubicBezTo>
                <a:cubicBezTo>
                  <a:pt x="8986" y="14654"/>
                  <a:pt x="8986" y="13952"/>
                  <a:pt x="9021" y="13196"/>
                </a:cubicBezTo>
                <a:cubicBezTo>
                  <a:pt x="5404" y="13196"/>
                  <a:pt x="5404" y="13196"/>
                  <a:pt x="5404" y="13196"/>
                </a:cubicBezTo>
                <a:cubicBezTo>
                  <a:pt x="5368" y="13358"/>
                  <a:pt x="5333" y="13574"/>
                  <a:pt x="5297" y="13790"/>
                </a:cubicBezTo>
                <a:cubicBezTo>
                  <a:pt x="5226" y="14006"/>
                  <a:pt x="5191" y="14222"/>
                  <a:pt x="5120" y="14438"/>
                </a:cubicBezTo>
                <a:cubicBezTo>
                  <a:pt x="4943" y="14924"/>
                  <a:pt x="4694" y="15302"/>
                  <a:pt x="4446" y="15680"/>
                </a:cubicBezTo>
                <a:cubicBezTo>
                  <a:pt x="4162" y="16004"/>
                  <a:pt x="3843" y="16274"/>
                  <a:pt x="3524" y="16436"/>
                </a:cubicBezTo>
                <a:cubicBezTo>
                  <a:pt x="3169" y="16544"/>
                  <a:pt x="2814" y="16598"/>
                  <a:pt x="2460" y="16544"/>
                </a:cubicBezTo>
                <a:cubicBezTo>
                  <a:pt x="2105" y="16490"/>
                  <a:pt x="1786" y="16382"/>
                  <a:pt x="1431" y="16112"/>
                </a:cubicBezTo>
                <a:cubicBezTo>
                  <a:pt x="1077" y="15842"/>
                  <a:pt x="828" y="15518"/>
                  <a:pt x="615" y="15086"/>
                </a:cubicBezTo>
                <a:cubicBezTo>
                  <a:pt x="367" y="14654"/>
                  <a:pt x="225" y="14168"/>
                  <a:pt x="154" y="13682"/>
                </a:cubicBezTo>
                <a:cubicBezTo>
                  <a:pt x="12" y="13142"/>
                  <a:pt x="-23" y="12602"/>
                  <a:pt x="12" y="12062"/>
                </a:cubicBezTo>
                <a:cubicBezTo>
                  <a:pt x="12" y="11522"/>
                  <a:pt x="154" y="11036"/>
                  <a:pt x="332" y="10496"/>
                </a:cubicBezTo>
                <a:cubicBezTo>
                  <a:pt x="509" y="10010"/>
                  <a:pt x="722" y="9632"/>
                  <a:pt x="1006" y="9254"/>
                </a:cubicBezTo>
                <a:cubicBezTo>
                  <a:pt x="1289" y="8930"/>
                  <a:pt x="1609" y="8660"/>
                  <a:pt x="1928" y="8552"/>
                </a:cubicBezTo>
                <a:cubicBezTo>
                  <a:pt x="2247" y="8336"/>
                  <a:pt x="2602" y="8282"/>
                  <a:pt x="2956" y="8336"/>
                </a:cubicBezTo>
                <a:cubicBezTo>
                  <a:pt x="3311" y="8390"/>
                  <a:pt x="3666" y="8552"/>
                  <a:pt x="3985" y="8822"/>
                </a:cubicBezTo>
                <a:cubicBezTo>
                  <a:pt x="4198" y="8984"/>
                  <a:pt x="4375" y="9200"/>
                  <a:pt x="4552" y="9416"/>
                </a:cubicBezTo>
                <a:cubicBezTo>
                  <a:pt x="4730" y="9632"/>
                  <a:pt x="4836" y="9848"/>
                  <a:pt x="4943" y="10172"/>
                </a:cubicBezTo>
                <a:cubicBezTo>
                  <a:pt x="5049" y="10442"/>
                  <a:pt x="5155" y="10712"/>
                  <a:pt x="5226" y="11036"/>
                </a:cubicBezTo>
                <a:cubicBezTo>
                  <a:pt x="5333" y="11360"/>
                  <a:pt x="5368" y="11630"/>
                  <a:pt x="5404" y="11954"/>
                </a:cubicBezTo>
                <a:cubicBezTo>
                  <a:pt x="8560" y="11954"/>
                  <a:pt x="8560" y="11954"/>
                  <a:pt x="8560" y="11954"/>
                </a:cubicBezTo>
                <a:cubicBezTo>
                  <a:pt x="6680" y="7904"/>
                  <a:pt x="6680" y="7904"/>
                  <a:pt x="6680" y="7904"/>
                </a:cubicBezTo>
                <a:cubicBezTo>
                  <a:pt x="6503" y="8066"/>
                  <a:pt x="6326" y="8120"/>
                  <a:pt x="6113" y="8174"/>
                </a:cubicBezTo>
                <a:cubicBezTo>
                  <a:pt x="5936" y="8228"/>
                  <a:pt x="5723" y="8228"/>
                  <a:pt x="5545" y="8228"/>
                </a:cubicBezTo>
                <a:cubicBezTo>
                  <a:pt x="5333" y="8228"/>
                  <a:pt x="5120" y="8228"/>
                  <a:pt x="4907" y="8174"/>
                </a:cubicBezTo>
                <a:cubicBezTo>
                  <a:pt x="4730" y="8066"/>
                  <a:pt x="4517" y="7958"/>
                  <a:pt x="4340" y="7742"/>
                </a:cubicBezTo>
                <a:cubicBezTo>
                  <a:pt x="4020" y="7526"/>
                  <a:pt x="3772" y="7202"/>
                  <a:pt x="3524" y="6716"/>
                </a:cubicBezTo>
                <a:cubicBezTo>
                  <a:pt x="3311" y="6284"/>
                  <a:pt x="3134" y="5852"/>
                  <a:pt x="3063" y="5366"/>
                </a:cubicBezTo>
                <a:cubicBezTo>
                  <a:pt x="2921" y="4880"/>
                  <a:pt x="2885" y="4340"/>
                  <a:pt x="2921" y="3800"/>
                </a:cubicBezTo>
                <a:cubicBezTo>
                  <a:pt x="2956" y="3260"/>
                  <a:pt x="3063" y="2720"/>
                  <a:pt x="3240" y="2234"/>
                </a:cubicBezTo>
                <a:cubicBezTo>
                  <a:pt x="3417" y="1694"/>
                  <a:pt x="3630" y="1262"/>
                  <a:pt x="3914" y="938"/>
                </a:cubicBezTo>
                <a:cubicBezTo>
                  <a:pt x="4198" y="614"/>
                  <a:pt x="4517" y="344"/>
                  <a:pt x="4836" y="182"/>
                </a:cubicBezTo>
                <a:cubicBezTo>
                  <a:pt x="5191" y="20"/>
                  <a:pt x="5545" y="-34"/>
                  <a:pt x="5900" y="20"/>
                </a:cubicBezTo>
                <a:cubicBezTo>
                  <a:pt x="6255" y="74"/>
                  <a:pt x="6574" y="236"/>
                  <a:pt x="6929" y="506"/>
                </a:cubicBezTo>
                <a:cubicBezTo>
                  <a:pt x="7248" y="776"/>
                  <a:pt x="7496" y="1100"/>
                  <a:pt x="7744" y="1532"/>
                </a:cubicBezTo>
                <a:cubicBezTo>
                  <a:pt x="7957" y="1964"/>
                  <a:pt x="8135" y="2450"/>
                  <a:pt x="8206" y="2936"/>
                </a:cubicBezTo>
                <a:cubicBezTo>
                  <a:pt x="8312" y="3422"/>
                  <a:pt x="8347" y="3962"/>
                  <a:pt x="8347" y="4502"/>
                </a:cubicBezTo>
                <a:cubicBezTo>
                  <a:pt x="8312" y="5042"/>
                  <a:pt x="8206" y="5582"/>
                  <a:pt x="8028" y="6068"/>
                </a:cubicBezTo>
                <a:cubicBezTo>
                  <a:pt x="7957" y="6284"/>
                  <a:pt x="7851" y="6554"/>
                  <a:pt x="7744" y="6716"/>
                </a:cubicBezTo>
                <a:cubicBezTo>
                  <a:pt x="7638" y="6932"/>
                  <a:pt x="7496" y="7148"/>
                  <a:pt x="7354" y="7364"/>
                </a:cubicBezTo>
                <a:cubicBezTo>
                  <a:pt x="9411" y="11954"/>
                  <a:pt x="9411" y="11954"/>
                  <a:pt x="9411" y="11954"/>
                </a:cubicBezTo>
                <a:cubicBezTo>
                  <a:pt x="12675" y="8444"/>
                  <a:pt x="15406" y="7634"/>
                  <a:pt x="17605" y="9470"/>
                </a:cubicBezTo>
                <a:cubicBezTo>
                  <a:pt x="19768" y="11360"/>
                  <a:pt x="20903" y="12278"/>
                  <a:pt x="20903" y="12332"/>
                </a:cubicBezTo>
                <a:cubicBezTo>
                  <a:pt x="21577" y="13304"/>
                  <a:pt x="21577" y="13304"/>
                  <a:pt x="21577" y="13304"/>
                </a:cubicBezTo>
                <a:lnTo>
                  <a:pt x="10014" y="13196"/>
                </a:lnTo>
                <a:close/>
                <a:moveTo>
                  <a:pt x="4446" y="13898"/>
                </a:moveTo>
                <a:cubicBezTo>
                  <a:pt x="4552" y="13520"/>
                  <a:pt x="4623" y="13142"/>
                  <a:pt x="4623" y="12710"/>
                </a:cubicBezTo>
                <a:cubicBezTo>
                  <a:pt x="4659" y="12332"/>
                  <a:pt x="4623" y="11954"/>
                  <a:pt x="4588" y="11630"/>
                </a:cubicBezTo>
                <a:cubicBezTo>
                  <a:pt x="4517" y="11252"/>
                  <a:pt x="4410" y="10928"/>
                  <a:pt x="4233" y="10604"/>
                </a:cubicBezTo>
                <a:cubicBezTo>
                  <a:pt x="4056" y="10280"/>
                  <a:pt x="3878" y="10064"/>
                  <a:pt x="3630" y="9848"/>
                </a:cubicBezTo>
                <a:cubicBezTo>
                  <a:pt x="3417" y="9686"/>
                  <a:pt x="3134" y="9578"/>
                  <a:pt x="2885" y="9524"/>
                </a:cubicBezTo>
                <a:cubicBezTo>
                  <a:pt x="2637" y="9470"/>
                  <a:pt x="2389" y="9524"/>
                  <a:pt x="2176" y="9686"/>
                </a:cubicBezTo>
                <a:cubicBezTo>
                  <a:pt x="1928" y="9740"/>
                  <a:pt x="1715" y="9956"/>
                  <a:pt x="1502" y="10172"/>
                </a:cubicBezTo>
                <a:cubicBezTo>
                  <a:pt x="1289" y="10442"/>
                  <a:pt x="1147" y="10766"/>
                  <a:pt x="1006" y="11090"/>
                </a:cubicBezTo>
                <a:cubicBezTo>
                  <a:pt x="899" y="11468"/>
                  <a:pt x="828" y="11792"/>
                  <a:pt x="793" y="12170"/>
                </a:cubicBezTo>
                <a:cubicBezTo>
                  <a:pt x="757" y="12548"/>
                  <a:pt x="793" y="12926"/>
                  <a:pt x="864" y="13304"/>
                </a:cubicBezTo>
                <a:cubicBezTo>
                  <a:pt x="935" y="13682"/>
                  <a:pt x="1041" y="14006"/>
                  <a:pt x="1183" y="14330"/>
                </a:cubicBezTo>
                <a:cubicBezTo>
                  <a:pt x="1360" y="14654"/>
                  <a:pt x="1538" y="14870"/>
                  <a:pt x="1786" y="15086"/>
                </a:cubicBezTo>
                <a:cubicBezTo>
                  <a:pt x="2034" y="15248"/>
                  <a:pt x="2282" y="15356"/>
                  <a:pt x="2531" y="15410"/>
                </a:cubicBezTo>
                <a:cubicBezTo>
                  <a:pt x="2779" y="15410"/>
                  <a:pt x="3027" y="15356"/>
                  <a:pt x="3276" y="15302"/>
                </a:cubicBezTo>
                <a:cubicBezTo>
                  <a:pt x="3524" y="15194"/>
                  <a:pt x="3737" y="15032"/>
                  <a:pt x="3949" y="14762"/>
                </a:cubicBezTo>
                <a:cubicBezTo>
                  <a:pt x="4162" y="14492"/>
                  <a:pt x="4304" y="14222"/>
                  <a:pt x="4446" y="13898"/>
                </a:cubicBezTo>
                <a:close/>
                <a:moveTo>
                  <a:pt x="2318" y="20432"/>
                </a:moveTo>
                <a:cubicBezTo>
                  <a:pt x="2318" y="21566"/>
                  <a:pt x="2318" y="21566"/>
                  <a:pt x="2318" y="21566"/>
                </a:cubicBezTo>
                <a:cubicBezTo>
                  <a:pt x="4659" y="21566"/>
                  <a:pt x="4659" y="21566"/>
                  <a:pt x="4659" y="21566"/>
                </a:cubicBezTo>
                <a:cubicBezTo>
                  <a:pt x="4659" y="20432"/>
                  <a:pt x="4659" y="20432"/>
                  <a:pt x="4659" y="20432"/>
                </a:cubicBezTo>
                <a:lnTo>
                  <a:pt x="2318" y="20432"/>
                </a:lnTo>
                <a:close/>
                <a:moveTo>
                  <a:pt x="4694" y="6716"/>
                </a:moveTo>
                <a:cubicBezTo>
                  <a:pt x="4943" y="6932"/>
                  <a:pt x="5191" y="7094"/>
                  <a:pt x="5439" y="7094"/>
                </a:cubicBezTo>
                <a:cubicBezTo>
                  <a:pt x="5687" y="7094"/>
                  <a:pt x="5936" y="7094"/>
                  <a:pt x="6184" y="6986"/>
                </a:cubicBezTo>
                <a:cubicBezTo>
                  <a:pt x="6432" y="6824"/>
                  <a:pt x="6645" y="6662"/>
                  <a:pt x="6858" y="6446"/>
                </a:cubicBezTo>
                <a:cubicBezTo>
                  <a:pt x="7071" y="6176"/>
                  <a:pt x="7212" y="5906"/>
                  <a:pt x="7354" y="5528"/>
                </a:cubicBezTo>
                <a:cubicBezTo>
                  <a:pt x="7461" y="5204"/>
                  <a:pt x="7532" y="4826"/>
                  <a:pt x="7567" y="4448"/>
                </a:cubicBezTo>
                <a:cubicBezTo>
                  <a:pt x="7567" y="4016"/>
                  <a:pt x="7532" y="3638"/>
                  <a:pt x="7496" y="3260"/>
                </a:cubicBezTo>
                <a:cubicBezTo>
                  <a:pt x="7425" y="2936"/>
                  <a:pt x="7319" y="2612"/>
                  <a:pt x="7142" y="2288"/>
                </a:cubicBezTo>
                <a:cubicBezTo>
                  <a:pt x="6964" y="2018"/>
                  <a:pt x="6787" y="1748"/>
                  <a:pt x="6574" y="1478"/>
                </a:cubicBezTo>
                <a:cubicBezTo>
                  <a:pt x="6326" y="1316"/>
                  <a:pt x="6042" y="1208"/>
                  <a:pt x="5794" y="1208"/>
                </a:cubicBezTo>
                <a:cubicBezTo>
                  <a:pt x="5545" y="1154"/>
                  <a:pt x="5297" y="1208"/>
                  <a:pt x="5084" y="1316"/>
                </a:cubicBezTo>
                <a:cubicBezTo>
                  <a:pt x="4836" y="1424"/>
                  <a:pt x="4623" y="1640"/>
                  <a:pt x="4410" y="1856"/>
                </a:cubicBezTo>
                <a:cubicBezTo>
                  <a:pt x="4198" y="2072"/>
                  <a:pt x="4056" y="2396"/>
                  <a:pt x="3914" y="2774"/>
                </a:cubicBezTo>
                <a:cubicBezTo>
                  <a:pt x="3808" y="3098"/>
                  <a:pt x="3737" y="3476"/>
                  <a:pt x="3701" y="3854"/>
                </a:cubicBezTo>
                <a:cubicBezTo>
                  <a:pt x="3666" y="4232"/>
                  <a:pt x="3701" y="4664"/>
                  <a:pt x="3772" y="5042"/>
                </a:cubicBezTo>
                <a:cubicBezTo>
                  <a:pt x="3843" y="5366"/>
                  <a:pt x="3949" y="5690"/>
                  <a:pt x="4127" y="5960"/>
                </a:cubicBezTo>
                <a:cubicBezTo>
                  <a:pt x="4304" y="6284"/>
                  <a:pt x="4481" y="6500"/>
                  <a:pt x="4694" y="6716"/>
                </a:cubicBezTo>
                <a:close/>
                <a:moveTo>
                  <a:pt x="5404" y="20432"/>
                </a:moveTo>
                <a:cubicBezTo>
                  <a:pt x="5404" y="21566"/>
                  <a:pt x="5404" y="21566"/>
                  <a:pt x="5404" y="21566"/>
                </a:cubicBezTo>
                <a:cubicBezTo>
                  <a:pt x="7744" y="21566"/>
                  <a:pt x="7744" y="21566"/>
                  <a:pt x="7744" y="21566"/>
                </a:cubicBezTo>
                <a:cubicBezTo>
                  <a:pt x="7744" y="20432"/>
                  <a:pt x="7744" y="20432"/>
                  <a:pt x="7744" y="20432"/>
                </a:cubicBezTo>
                <a:lnTo>
                  <a:pt x="5404" y="20432"/>
                </a:lnTo>
                <a:close/>
                <a:moveTo>
                  <a:pt x="18810" y="11468"/>
                </a:moveTo>
                <a:cubicBezTo>
                  <a:pt x="18349" y="11090"/>
                  <a:pt x="17888" y="10820"/>
                  <a:pt x="17321" y="10550"/>
                </a:cubicBezTo>
                <a:cubicBezTo>
                  <a:pt x="16753" y="10280"/>
                  <a:pt x="16150" y="10118"/>
                  <a:pt x="15477" y="10064"/>
                </a:cubicBezTo>
                <a:cubicBezTo>
                  <a:pt x="14803" y="10010"/>
                  <a:pt x="14058" y="10172"/>
                  <a:pt x="13277" y="10442"/>
                </a:cubicBezTo>
                <a:cubicBezTo>
                  <a:pt x="12497" y="10712"/>
                  <a:pt x="11646" y="11252"/>
                  <a:pt x="10759" y="12062"/>
                </a:cubicBezTo>
                <a:cubicBezTo>
                  <a:pt x="19520" y="12116"/>
                  <a:pt x="19520" y="12116"/>
                  <a:pt x="19520" y="12116"/>
                </a:cubicBezTo>
                <a:cubicBezTo>
                  <a:pt x="19413" y="12008"/>
                  <a:pt x="19272" y="11900"/>
                  <a:pt x="19165" y="11792"/>
                </a:cubicBezTo>
                <a:cubicBezTo>
                  <a:pt x="19059" y="11684"/>
                  <a:pt x="18917" y="11576"/>
                  <a:pt x="18810" y="11468"/>
                </a:cubicBezTo>
                <a:close/>
                <a:moveTo>
                  <a:pt x="14732" y="20432"/>
                </a:moveTo>
                <a:cubicBezTo>
                  <a:pt x="14732" y="21566"/>
                  <a:pt x="14732" y="21566"/>
                  <a:pt x="14732" y="21566"/>
                </a:cubicBezTo>
                <a:cubicBezTo>
                  <a:pt x="17037" y="21566"/>
                  <a:pt x="17037" y="21566"/>
                  <a:pt x="17037" y="21566"/>
                </a:cubicBezTo>
                <a:cubicBezTo>
                  <a:pt x="17037" y="20432"/>
                  <a:pt x="17037" y="20432"/>
                  <a:pt x="17037" y="20432"/>
                </a:cubicBezTo>
                <a:lnTo>
                  <a:pt x="14732" y="20432"/>
                </a:lnTo>
                <a:close/>
                <a:moveTo>
                  <a:pt x="17817" y="20432"/>
                </a:moveTo>
                <a:cubicBezTo>
                  <a:pt x="17817" y="21566"/>
                  <a:pt x="17817" y="21566"/>
                  <a:pt x="17817" y="21566"/>
                </a:cubicBezTo>
                <a:cubicBezTo>
                  <a:pt x="20123" y="21566"/>
                  <a:pt x="20123" y="21566"/>
                  <a:pt x="20123" y="21566"/>
                </a:cubicBezTo>
                <a:cubicBezTo>
                  <a:pt x="20123" y="20432"/>
                  <a:pt x="20123" y="20432"/>
                  <a:pt x="20123" y="20432"/>
                </a:cubicBezTo>
                <a:lnTo>
                  <a:pt x="17817" y="2043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49" name="Shape 3940">
            <a:extLst>
              <a:ext uri="{FF2B5EF4-FFF2-40B4-BE49-F238E27FC236}">
                <a16:creationId xmlns:a16="http://schemas.microsoft.com/office/drawing/2014/main" id="{DCAE92CE-276C-43C0-92D0-FD387519072B}"/>
              </a:ext>
            </a:extLst>
          </p:cNvPr>
          <p:cNvSpPr/>
          <p:nvPr/>
        </p:nvSpPr>
        <p:spPr>
          <a:xfrm>
            <a:off x="1237115" y="6165340"/>
            <a:ext cx="744711" cy="684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31" y="20655"/>
                </a:moveTo>
                <a:cubicBezTo>
                  <a:pt x="20731" y="945"/>
                  <a:pt x="20731" y="945"/>
                  <a:pt x="20731" y="945"/>
                </a:cubicBezTo>
                <a:cubicBezTo>
                  <a:pt x="869" y="945"/>
                  <a:pt x="869" y="945"/>
                  <a:pt x="869" y="945"/>
                </a:cubicBezTo>
                <a:cubicBezTo>
                  <a:pt x="869" y="20655"/>
                  <a:pt x="869" y="20655"/>
                  <a:pt x="869" y="20655"/>
                </a:cubicBezTo>
                <a:lnTo>
                  <a:pt x="20731" y="20655"/>
                </a:lnTo>
                <a:close/>
                <a:moveTo>
                  <a:pt x="2567" y="9404"/>
                </a:moveTo>
                <a:cubicBezTo>
                  <a:pt x="1777" y="9404"/>
                  <a:pt x="1777" y="9404"/>
                  <a:pt x="1777" y="9404"/>
                </a:cubicBezTo>
                <a:cubicBezTo>
                  <a:pt x="1777" y="5668"/>
                  <a:pt x="1777" y="5668"/>
                  <a:pt x="1777" y="5668"/>
                </a:cubicBezTo>
                <a:cubicBezTo>
                  <a:pt x="2567" y="5668"/>
                  <a:pt x="2567" y="5668"/>
                  <a:pt x="2567" y="5668"/>
                </a:cubicBezTo>
                <a:cubicBezTo>
                  <a:pt x="2567" y="8460"/>
                  <a:pt x="2567" y="8460"/>
                  <a:pt x="2567" y="8460"/>
                </a:cubicBezTo>
                <a:lnTo>
                  <a:pt x="2567" y="9404"/>
                </a:lnTo>
                <a:close/>
                <a:moveTo>
                  <a:pt x="2567" y="15975"/>
                </a:moveTo>
                <a:cubicBezTo>
                  <a:pt x="1777" y="15975"/>
                  <a:pt x="1777" y="15975"/>
                  <a:pt x="1777" y="15975"/>
                </a:cubicBezTo>
                <a:cubicBezTo>
                  <a:pt x="1777" y="12239"/>
                  <a:pt x="1777" y="12239"/>
                  <a:pt x="1777" y="12239"/>
                </a:cubicBezTo>
                <a:cubicBezTo>
                  <a:pt x="2567" y="12239"/>
                  <a:pt x="2567" y="12239"/>
                  <a:pt x="2567" y="12239"/>
                </a:cubicBezTo>
                <a:cubicBezTo>
                  <a:pt x="2567" y="15116"/>
                  <a:pt x="2567" y="15116"/>
                  <a:pt x="2567" y="15116"/>
                </a:cubicBezTo>
                <a:lnTo>
                  <a:pt x="2567" y="15975"/>
                </a:lnTo>
                <a:close/>
                <a:moveTo>
                  <a:pt x="3435" y="2791"/>
                </a:moveTo>
                <a:cubicBezTo>
                  <a:pt x="18125" y="2791"/>
                  <a:pt x="18125" y="2791"/>
                  <a:pt x="18125" y="2791"/>
                </a:cubicBezTo>
                <a:cubicBezTo>
                  <a:pt x="18125" y="18809"/>
                  <a:pt x="18125" y="18809"/>
                  <a:pt x="18125" y="18809"/>
                </a:cubicBezTo>
                <a:cubicBezTo>
                  <a:pt x="3435" y="18809"/>
                  <a:pt x="3435" y="18809"/>
                  <a:pt x="3435" y="18809"/>
                </a:cubicBezTo>
                <a:lnTo>
                  <a:pt x="3435" y="2791"/>
                </a:lnTo>
                <a:close/>
                <a:moveTo>
                  <a:pt x="17296" y="17821"/>
                </a:moveTo>
                <a:cubicBezTo>
                  <a:pt x="17296" y="3736"/>
                  <a:pt x="17296" y="3736"/>
                  <a:pt x="17296" y="3736"/>
                </a:cubicBezTo>
                <a:cubicBezTo>
                  <a:pt x="4344" y="3736"/>
                  <a:pt x="4344" y="3736"/>
                  <a:pt x="4344" y="3736"/>
                </a:cubicBezTo>
                <a:cubicBezTo>
                  <a:pt x="4344" y="17821"/>
                  <a:pt x="4344" y="17821"/>
                  <a:pt x="4344" y="17821"/>
                </a:cubicBezTo>
                <a:lnTo>
                  <a:pt x="17296" y="17821"/>
                </a:lnTo>
                <a:close/>
                <a:moveTo>
                  <a:pt x="10820" y="6527"/>
                </a:moveTo>
                <a:cubicBezTo>
                  <a:pt x="11333" y="6527"/>
                  <a:pt x="11807" y="6656"/>
                  <a:pt x="12281" y="6871"/>
                </a:cubicBezTo>
                <a:cubicBezTo>
                  <a:pt x="12794" y="7085"/>
                  <a:pt x="13189" y="7429"/>
                  <a:pt x="13544" y="7816"/>
                </a:cubicBezTo>
                <a:cubicBezTo>
                  <a:pt x="13860" y="8202"/>
                  <a:pt x="14137" y="8631"/>
                  <a:pt x="14374" y="9147"/>
                </a:cubicBezTo>
                <a:cubicBezTo>
                  <a:pt x="14571" y="9662"/>
                  <a:pt x="14650" y="10177"/>
                  <a:pt x="14650" y="10779"/>
                </a:cubicBezTo>
                <a:cubicBezTo>
                  <a:pt x="14650" y="11380"/>
                  <a:pt x="14571" y="11938"/>
                  <a:pt x="14374" y="12453"/>
                </a:cubicBezTo>
                <a:cubicBezTo>
                  <a:pt x="14137" y="12926"/>
                  <a:pt x="13860" y="13398"/>
                  <a:pt x="13544" y="13742"/>
                </a:cubicBezTo>
                <a:cubicBezTo>
                  <a:pt x="13189" y="14171"/>
                  <a:pt x="12794" y="14472"/>
                  <a:pt x="12281" y="14729"/>
                </a:cubicBezTo>
                <a:cubicBezTo>
                  <a:pt x="11807" y="14944"/>
                  <a:pt x="11333" y="15030"/>
                  <a:pt x="10820" y="15030"/>
                </a:cubicBezTo>
                <a:cubicBezTo>
                  <a:pt x="10306" y="15030"/>
                  <a:pt x="9793" y="14944"/>
                  <a:pt x="9359" y="14729"/>
                </a:cubicBezTo>
                <a:cubicBezTo>
                  <a:pt x="8924" y="14515"/>
                  <a:pt x="8529" y="14257"/>
                  <a:pt x="8174" y="13913"/>
                </a:cubicBezTo>
                <a:cubicBezTo>
                  <a:pt x="7858" y="13570"/>
                  <a:pt x="7542" y="13183"/>
                  <a:pt x="7345" y="12754"/>
                </a:cubicBezTo>
                <a:cubicBezTo>
                  <a:pt x="7108" y="12324"/>
                  <a:pt x="6989" y="11809"/>
                  <a:pt x="6950" y="11251"/>
                </a:cubicBezTo>
                <a:cubicBezTo>
                  <a:pt x="6042" y="11251"/>
                  <a:pt x="6042" y="11251"/>
                  <a:pt x="6042" y="11251"/>
                </a:cubicBezTo>
                <a:cubicBezTo>
                  <a:pt x="6042" y="10349"/>
                  <a:pt x="6042" y="10349"/>
                  <a:pt x="6042" y="10349"/>
                </a:cubicBezTo>
                <a:cubicBezTo>
                  <a:pt x="6950" y="10349"/>
                  <a:pt x="6950" y="10349"/>
                  <a:pt x="6950" y="10349"/>
                </a:cubicBezTo>
                <a:cubicBezTo>
                  <a:pt x="6989" y="9791"/>
                  <a:pt x="7108" y="9276"/>
                  <a:pt x="7345" y="8846"/>
                </a:cubicBezTo>
                <a:cubicBezTo>
                  <a:pt x="7542" y="8374"/>
                  <a:pt x="7858" y="7987"/>
                  <a:pt x="8174" y="7644"/>
                </a:cubicBezTo>
                <a:cubicBezTo>
                  <a:pt x="8529" y="7343"/>
                  <a:pt x="8924" y="7043"/>
                  <a:pt x="9359" y="6871"/>
                </a:cubicBezTo>
                <a:cubicBezTo>
                  <a:pt x="9793" y="6656"/>
                  <a:pt x="10306" y="6527"/>
                  <a:pt x="10820" y="6527"/>
                </a:cubicBezTo>
                <a:close/>
                <a:moveTo>
                  <a:pt x="10820" y="14085"/>
                </a:moveTo>
                <a:cubicBezTo>
                  <a:pt x="11215" y="14085"/>
                  <a:pt x="11610" y="13999"/>
                  <a:pt x="11965" y="13827"/>
                </a:cubicBezTo>
                <a:cubicBezTo>
                  <a:pt x="12320" y="13613"/>
                  <a:pt x="12636" y="13398"/>
                  <a:pt x="12913" y="13140"/>
                </a:cubicBezTo>
                <a:cubicBezTo>
                  <a:pt x="13189" y="12840"/>
                  <a:pt x="13426" y="12496"/>
                  <a:pt x="13584" y="12067"/>
                </a:cubicBezTo>
                <a:cubicBezTo>
                  <a:pt x="13742" y="11680"/>
                  <a:pt x="13821" y="11251"/>
                  <a:pt x="13821" y="10779"/>
                </a:cubicBezTo>
                <a:cubicBezTo>
                  <a:pt x="13821" y="10349"/>
                  <a:pt x="13742" y="9920"/>
                  <a:pt x="13584" y="9490"/>
                </a:cubicBezTo>
                <a:cubicBezTo>
                  <a:pt x="13426" y="9104"/>
                  <a:pt x="13189" y="8760"/>
                  <a:pt x="12913" y="8460"/>
                </a:cubicBezTo>
                <a:cubicBezTo>
                  <a:pt x="12636" y="8202"/>
                  <a:pt x="12320" y="7944"/>
                  <a:pt x="11965" y="7773"/>
                </a:cubicBezTo>
                <a:cubicBezTo>
                  <a:pt x="11610" y="7601"/>
                  <a:pt x="11215" y="7515"/>
                  <a:pt x="10820" y="7515"/>
                </a:cubicBezTo>
                <a:cubicBezTo>
                  <a:pt x="10425" y="7515"/>
                  <a:pt x="10069" y="7558"/>
                  <a:pt x="9714" y="7730"/>
                </a:cubicBezTo>
                <a:cubicBezTo>
                  <a:pt x="9398" y="7858"/>
                  <a:pt x="9082" y="8073"/>
                  <a:pt x="8806" y="8331"/>
                </a:cubicBezTo>
                <a:cubicBezTo>
                  <a:pt x="8529" y="8588"/>
                  <a:pt x="8293" y="8889"/>
                  <a:pt x="8135" y="9233"/>
                </a:cubicBezTo>
                <a:cubicBezTo>
                  <a:pt x="7977" y="9576"/>
                  <a:pt x="7858" y="9920"/>
                  <a:pt x="7819" y="10349"/>
                </a:cubicBezTo>
                <a:cubicBezTo>
                  <a:pt x="10820" y="10349"/>
                  <a:pt x="10820" y="10349"/>
                  <a:pt x="10820" y="10349"/>
                </a:cubicBezTo>
                <a:cubicBezTo>
                  <a:pt x="10820" y="11251"/>
                  <a:pt x="10820" y="11251"/>
                  <a:pt x="10820" y="11251"/>
                </a:cubicBezTo>
                <a:cubicBezTo>
                  <a:pt x="7819" y="11251"/>
                  <a:pt x="7819" y="11251"/>
                  <a:pt x="7819" y="11251"/>
                </a:cubicBezTo>
                <a:cubicBezTo>
                  <a:pt x="7858" y="11637"/>
                  <a:pt x="7977" y="12024"/>
                  <a:pt x="8135" y="12367"/>
                </a:cubicBezTo>
                <a:cubicBezTo>
                  <a:pt x="8293" y="12711"/>
                  <a:pt x="8529" y="13012"/>
                  <a:pt x="8806" y="13269"/>
                </a:cubicBezTo>
                <a:cubicBezTo>
                  <a:pt x="9082" y="13527"/>
                  <a:pt x="9398" y="13742"/>
                  <a:pt x="9714" y="13870"/>
                </a:cubicBezTo>
                <a:cubicBezTo>
                  <a:pt x="10069" y="13999"/>
                  <a:pt x="10425" y="14085"/>
                  <a:pt x="10820" y="14085"/>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0" name="Shape 3941">
            <a:extLst>
              <a:ext uri="{FF2B5EF4-FFF2-40B4-BE49-F238E27FC236}">
                <a16:creationId xmlns:a16="http://schemas.microsoft.com/office/drawing/2014/main" id="{FEBFEA1B-42AB-430D-B4D9-1CEA2D116F98}"/>
              </a:ext>
            </a:extLst>
          </p:cNvPr>
          <p:cNvSpPr/>
          <p:nvPr/>
        </p:nvSpPr>
        <p:spPr>
          <a:xfrm>
            <a:off x="3096229" y="6135053"/>
            <a:ext cx="744708" cy="744711"/>
          </a:xfrm>
          <a:custGeom>
            <a:avLst/>
            <a:gdLst/>
            <a:ahLst/>
            <a:cxnLst>
              <a:cxn ang="0">
                <a:pos x="wd2" y="hd2"/>
              </a:cxn>
              <a:cxn ang="5400000">
                <a:pos x="wd2" y="hd2"/>
              </a:cxn>
              <a:cxn ang="10800000">
                <a:pos x="wd2" y="hd2"/>
              </a:cxn>
              <a:cxn ang="16200000">
                <a:pos x="wd2" y="hd2"/>
              </a:cxn>
            </a:cxnLst>
            <a:rect l="0" t="0" r="r" b="b"/>
            <a:pathLst>
              <a:path w="21600" h="21600" extrusionOk="0">
                <a:moveTo>
                  <a:pt x="10820" y="21600"/>
                </a:move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lose/>
                <a:moveTo>
                  <a:pt x="10820" y="869"/>
                </a:move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lose/>
                <a:moveTo>
                  <a:pt x="15637" y="11215"/>
                </a:moveTo>
                <a:cubicBezTo>
                  <a:pt x="5212" y="11215"/>
                  <a:pt x="5212" y="11215"/>
                  <a:pt x="5212" y="11215"/>
                </a:cubicBezTo>
                <a:cubicBezTo>
                  <a:pt x="5212" y="10385"/>
                  <a:pt x="5212" y="10385"/>
                  <a:pt x="5212" y="10385"/>
                </a:cubicBezTo>
                <a:cubicBezTo>
                  <a:pt x="15637" y="10385"/>
                  <a:pt x="15637" y="10385"/>
                  <a:pt x="15637" y="10385"/>
                </a:cubicBezTo>
                <a:cubicBezTo>
                  <a:pt x="11491" y="6160"/>
                  <a:pt x="11491" y="6160"/>
                  <a:pt x="11491" y="6160"/>
                </a:cubicBezTo>
                <a:cubicBezTo>
                  <a:pt x="12044" y="5568"/>
                  <a:pt x="12044" y="5568"/>
                  <a:pt x="12044" y="5568"/>
                </a:cubicBezTo>
                <a:cubicBezTo>
                  <a:pt x="17296" y="10780"/>
                  <a:pt x="17296" y="10780"/>
                  <a:pt x="17296" y="10780"/>
                </a:cubicBezTo>
                <a:cubicBezTo>
                  <a:pt x="12044" y="16032"/>
                  <a:pt x="12044" y="16032"/>
                  <a:pt x="12044" y="16032"/>
                </a:cubicBezTo>
                <a:cubicBezTo>
                  <a:pt x="11491" y="15440"/>
                  <a:pt x="11491" y="15440"/>
                  <a:pt x="11491" y="15440"/>
                </a:cubicBezTo>
                <a:lnTo>
                  <a:pt x="15637" y="1121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1" name="Shape 3942">
            <a:extLst>
              <a:ext uri="{FF2B5EF4-FFF2-40B4-BE49-F238E27FC236}">
                <a16:creationId xmlns:a16="http://schemas.microsoft.com/office/drawing/2014/main" id="{41BFA5AE-2BE6-4ECA-AB00-F9F201CD2801}"/>
              </a:ext>
            </a:extLst>
          </p:cNvPr>
          <p:cNvSpPr/>
          <p:nvPr/>
        </p:nvSpPr>
        <p:spPr>
          <a:xfrm>
            <a:off x="4946438" y="6124363"/>
            <a:ext cx="762523" cy="766089"/>
          </a:xfrm>
          <a:custGeom>
            <a:avLst/>
            <a:gdLst/>
            <a:ahLst/>
            <a:cxnLst>
              <a:cxn ang="0">
                <a:pos x="wd2" y="hd2"/>
              </a:cxn>
              <a:cxn ang="5400000">
                <a:pos x="wd2" y="hd2"/>
              </a:cxn>
              <a:cxn ang="10800000">
                <a:pos x="wd2" y="hd2"/>
              </a:cxn>
              <a:cxn ang="16200000">
                <a:pos x="wd2" y="hd2"/>
              </a:cxn>
            </a:cxnLst>
            <a:rect l="0" t="0" r="r" b="b"/>
            <a:pathLst>
              <a:path w="21600" h="21600" extrusionOk="0">
                <a:moveTo>
                  <a:pt x="15093" y="12737"/>
                </a:moveTo>
                <a:cubicBezTo>
                  <a:pt x="15517" y="12315"/>
                  <a:pt x="16017" y="11970"/>
                  <a:pt x="16595" y="11740"/>
                </a:cubicBezTo>
                <a:cubicBezTo>
                  <a:pt x="17172" y="11510"/>
                  <a:pt x="17750" y="11395"/>
                  <a:pt x="18366" y="11395"/>
                </a:cubicBezTo>
                <a:cubicBezTo>
                  <a:pt x="18943" y="11395"/>
                  <a:pt x="19521" y="11510"/>
                  <a:pt x="20098" y="11740"/>
                </a:cubicBezTo>
                <a:cubicBezTo>
                  <a:pt x="20637" y="11970"/>
                  <a:pt x="21138" y="12315"/>
                  <a:pt x="21600" y="12737"/>
                </a:cubicBezTo>
                <a:cubicBezTo>
                  <a:pt x="21022" y="13351"/>
                  <a:pt x="21022" y="13351"/>
                  <a:pt x="21022" y="13351"/>
                </a:cubicBezTo>
                <a:cubicBezTo>
                  <a:pt x="20637" y="12968"/>
                  <a:pt x="20214" y="12699"/>
                  <a:pt x="19752" y="12507"/>
                </a:cubicBezTo>
                <a:cubicBezTo>
                  <a:pt x="19290" y="12354"/>
                  <a:pt x="18828" y="12239"/>
                  <a:pt x="18366" y="12239"/>
                </a:cubicBezTo>
                <a:cubicBezTo>
                  <a:pt x="17865" y="12239"/>
                  <a:pt x="17365" y="12354"/>
                  <a:pt x="16941" y="12507"/>
                </a:cubicBezTo>
                <a:cubicBezTo>
                  <a:pt x="16479" y="12699"/>
                  <a:pt x="16056" y="12968"/>
                  <a:pt x="15709" y="13351"/>
                </a:cubicBezTo>
                <a:cubicBezTo>
                  <a:pt x="8971" y="20027"/>
                  <a:pt x="8971" y="20027"/>
                  <a:pt x="8971" y="20027"/>
                </a:cubicBezTo>
                <a:cubicBezTo>
                  <a:pt x="8471" y="20526"/>
                  <a:pt x="7893" y="20909"/>
                  <a:pt x="7239" y="21178"/>
                </a:cubicBezTo>
                <a:cubicBezTo>
                  <a:pt x="6584" y="21447"/>
                  <a:pt x="5929" y="21600"/>
                  <a:pt x="5275" y="21600"/>
                </a:cubicBezTo>
                <a:cubicBezTo>
                  <a:pt x="4582" y="21600"/>
                  <a:pt x="3927" y="21447"/>
                  <a:pt x="3273" y="21178"/>
                </a:cubicBezTo>
                <a:cubicBezTo>
                  <a:pt x="2618" y="20909"/>
                  <a:pt x="2041" y="20526"/>
                  <a:pt x="1540" y="20027"/>
                </a:cubicBezTo>
                <a:cubicBezTo>
                  <a:pt x="1040" y="19528"/>
                  <a:pt x="655" y="18953"/>
                  <a:pt x="385" y="18339"/>
                </a:cubicBezTo>
                <a:cubicBezTo>
                  <a:pt x="154" y="17687"/>
                  <a:pt x="0" y="17073"/>
                  <a:pt x="0" y="16421"/>
                </a:cubicBezTo>
                <a:cubicBezTo>
                  <a:pt x="0" y="15768"/>
                  <a:pt x="116" y="15116"/>
                  <a:pt x="347" y="14502"/>
                </a:cubicBezTo>
                <a:cubicBezTo>
                  <a:pt x="578" y="13850"/>
                  <a:pt x="924" y="13275"/>
                  <a:pt x="1425" y="12776"/>
                </a:cubicBezTo>
                <a:cubicBezTo>
                  <a:pt x="501" y="11893"/>
                  <a:pt x="501" y="11893"/>
                  <a:pt x="501" y="11893"/>
                </a:cubicBezTo>
                <a:cubicBezTo>
                  <a:pt x="1925" y="10512"/>
                  <a:pt x="1925" y="10512"/>
                  <a:pt x="1925" y="10512"/>
                </a:cubicBezTo>
                <a:cubicBezTo>
                  <a:pt x="1656" y="10013"/>
                  <a:pt x="1540" y="9553"/>
                  <a:pt x="1463" y="9016"/>
                </a:cubicBezTo>
                <a:cubicBezTo>
                  <a:pt x="1386" y="8517"/>
                  <a:pt x="1386" y="7980"/>
                  <a:pt x="1463" y="7481"/>
                </a:cubicBezTo>
                <a:cubicBezTo>
                  <a:pt x="1540" y="6983"/>
                  <a:pt x="1733" y="6522"/>
                  <a:pt x="1964" y="6062"/>
                </a:cubicBezTo>
                <a:cubicBezTo>
                  <a:pt x="2195" y="5601"/>
                  <a:pt x="2503" y="5141"/>
                  <a:pt x="2849" y="4757"/>
                </a:cubicBezTo>
                <a:cubicBezTo>
                  <a:pt x="5275" y="2417"/>
                  <a:pt x="5275" y="2417"/>
                  <a:pt x="5275" y="2417"/>
                </a:cubicBezTo>
                <a:cubicBezTo>
                  <a:pt x="4659" y="1803"/>
                  <a:pt x="4659" y="1803"/>
                  <a:pt x="4659" y="1803"/>
                </a:cubicBezTo>
                <a:cubicBezTo>
                  <a:pt x="5275" y="1189"/>
                  <a:pt x="5275" y="1189"/>
                  <a:pt x="5275" y="1189"/>
                </a:cubicBezTo>
                <a:cubicBezTo>
                  <a:pt x="7624" y="3606"/>
                  <a:pt x="7624" y="3606"/>
                  <a:pt x="7624" y="3606"/>
                </a:cubicBezTo>
                <a:cubicBezTo>
                  <a:pt x="11166" y="0"/>
                  <a:pt x="11166" y="0"/>
                  <a:pt x="11166" y="0"/>
                </a:cubicBezTo>
                <a:cubicBezTo>
                  <a:pt x="11782" y="614"/>
                  <a:pt x="11782" y="614"/>
                  <a:pt x="11782" y="614"/>
                </a:cubicBezTo>
                <a:cubicBezTo>
                  <a:pt x="8240" y="4144"/>
                  <a:pt x="8240" y="4144"/>
                  <a:pt x="8240" y="4144"/>
                </a:cubicBezTo>
                <a:cubicBezTo>
                  <a:pt x="10627" y="6561"/>
                  <a:pt x="10627" y="6561"/>
                  <a:pt x="10627" y="6561"/>
                </a:cubicBezTo>
                <a:cubicBezTo>
                  <a:pt x="14207" y="2993"/>
                  <a:pt x="14207" y="2993"/>
                  <a:pt x="14207" y="2993"/>
                </a:cubicBezTo>
                <a:cubicBezTo>
                  <a:pt x="14785" y="3606"/>
                  <a:pt x="14785" y="3606"/>
                  <a:pt x="14785" y="3606"/>
                </a:cubicBezTo>
                <a:cubicBezTo>
                  <a:pt x="11166" y="7136"/>
                  <a:pt x="11166" y="7136"/>
                  <a:pt x="11166" y="7136"/>
                </a:cubicBezTo>
                <a:cubicBezTo>
                  <a:pt x="13591" y="9515"/>
                  <a:pt x="13591" y="9515"/>
                  <a:pt x="13591" y="9515"/>
                </a:cubicBezTo>
                <a:cubicBezTo>
                  <a:pt x="12975" y="10090"/>
                  <a:pt x="12975" y="10090"/>
                  <a:pt x="12975" y="10090"/>
                </a:cubicBezTo>
                <a:cubicBezTo>
                  <a:pt x="12398" y="9515"/>
                  <a:pt x="12398" y="9515"/>
                  <a:pt x="12398" y="9515"/>
                </a:cubicBezTo>
                <a:cubicBezTo>
                  <a:pt x="10011" y="11893"/>
                  <a:pt x="10011" y="11893"/>
                  <a:pt x="10011" y="11893"/>
                </a:cubicBezTo>
                <a:cubicBezTo>
                  <a:pt x="9626" y="12277"/>
                  <a:pt x="9202" y="12546"/>
                  <a:pt x="8740" y="12776"/>
                </a:cubicBezTo>
                <a:cubicBezTo>
                  <a:pt x="8240" y="13044"/>
                  <a:pt x="7778" y="13198"/>
                  <a:pt x="7277" y="13275"/>
                </a:cubicBezTo>
                <a:cubicBezTo>
                  <a:pt x="6776" y="13351"/>
                  <a:pt x="6276" y="13351"/>
                  <a:pt x="5737" y="13275"/>
                </a:cubicBezTo>
                <a:cubicBezTo>
                  <a:pt x="5236" y="13236"/>
                  <a:pt x="4736" y="13083"/>
                  <a:pt x="4274" y="12853"/>
                </a:cubicBezTo>
                <a:cubicBezTo>
                  <a:pt x="2849" y="14234"/>
                  <a:pt x="2849" y="14234"/>
                  <a:pt x="2849" y="14234"/>
                </a:cubicBezTo>
                <a:cubicBezTo>
                  <a:pt x="2002" y="13390"/>
                  <a:pt x="2002" y="13390"/>
                  <a:pt x="2002" y="13390"/>
                </a:cubicBezTo>
                <a:cubicBezTo>
                  <a:pt x="1617" y="13812"/>
                  <a:pt x="1309" y="14310"/>
                  <a:pt x="1117" y="14809"/>
                </a:cubicBezTo>
                <a:cubicBezTo>
                  <a:pt x="924" y="15346"/>
                  <a:pt x="809" y="15883"/>
                  <a:pt x="847" y="16421"/>
                </a:cubicBezTo>
                <a:cubicBezTo>
                  <a:pt x="847" y="16958"/>
                  <a:pt x="963" y="17495"/>
                  <a:pt x="1194" y="18032"/>
                </a:cubicBezTo>
                <a:cubicBezTo>
                  <a:pt x="1386" y="18569"/>
                  <a:pt x="1694" y="19029"/>
                  <a:pt x="2118" y="19452"/>
                </a:cubicBezTo>
                <a:cubicBezTo>
                  <a:pt x="2541" y="19874"/>
                  <a:pt x="3042" y="20180"/>
                  <a:pt x="3581" y="20411"/>
                </a:cubicBezTo>
                <a:cubicBezTo>
                  <a:pt x="4120" y="20641"/>
                  <a:pt x="4697" y="20718"/>
                  <a:pt x="5275" y="20718"/>
                </a:cubicBezTo>
                <a:cubicBezTo>
                  <a:pt x="5852" y="20718"/>
                  <a:pt x="6391" y="20641"/>
                  <a:pt x="6930" y="20411"/>
                </a:cubicBezTo>
                <a:cubicBezTo>
                  <a:pt x="7470" y="20180"/>
                  <a:pt x="7932" y="19874"/>
                  <a:pt x="8394" y="19452"/>
                </a:cubicBezTo>
                <a:cubicBezTo>
                  <a:pt x="8394" y="19413"/>
                  <a:pt x="8432" y="19375"/>
                  <a:pt x="8471" y="19375"/>
                </a:cubicBezTo>
                <a:lnTo>
                  <a:pt x="15093" y="12737"/>
                </a:lnTo>
                <a:close/>
                <a:moveTo>
                  <a:pt x="2349" y="11241"/>
                </a:moveTo>
                <a:cubicBezTo>
                  <a:pt x="1694" y="11893"/>
                  <a:pt x="1694" y="11893"/>
                  <a:pt x="1694" y="11893"/>
                </a:cubicBezTo>
                <a:cubicBezTo>
                  <a:pt x="2849" y="13044"/>
                  <a:pt x="2849" y="13044"/>
                  <a:pt x="2849" y="13044"/>
                </a:cubicBezTo>
                <a:cubicBezTo>
                  <a:pt x="3504" y="12431"/>
                  <a:pt x="3504" y="12431"/>
                  <a:pt x="3504" y="12431"/>
                </a:cubicBezTo>
                <a:cubicBezTo>
                  <a:pt x="3427" y="12354"/>
                  <a:pt x="3311" y="12239"/>
                  <a:pt x="3196" y="12162"/>
                </a:cubicBezTo>
                <a:cubicBezTo>
                  <a:pt x="3080" y="12085"/>
                  <a:pt x="2965" y="12009"/>
                  <a:pt x="2849" y="11893"/>
                </a:cubicBezTo>
                <a:cubicBezTo>
                  <a:pt x="2772" y="11778"/>
                  <a:pt x="2657" y="11702"/>
                  <a:pt x="2580" y="11587"/>
                </a:cubicBezTo>
                <a:cubicBezTo>
                  <a:pt x="2503" y="11471"/>
                  <a:pt x="2426" y="11356"/>
                  <a:pt x="2349" y="11241"/>
                </a:cubicBezTo>
                <a:close/>
                <a:moveTo>
                  <a:pt x="3465" y="5333"/>
                </a:moveTo>
                <a:cubicBezTo>
                  <a:pt x="3042" y="5755"/>
                  <a:pt x="2772" y="6215"/>
                  <a:pt x="2541" y="6714"/>
                </a:cubicBezTo>
                <a:cubicBezTo>
                  <a:pt x="2349" y="7251"/>
                  <a:pt x="2272" y="7788"/>
                  <a:pt x="2272" y="8364"/>
                </a:cubicBezTo>
                <a:cubicBezTo>
                  <a:pt x="2272" y="8863"/>
                  <a:pt x="2349" y="9400"/>
                  <a:pt x="2541" y="9937"/>
                </a:cubicBezTo>
                <a:cubicBezTo>
                  <a:pt x="2772" y="10436"/>
                  <a:pt x="3042" y="10896"/>
                  <a:pt x="3465" y="11280"/>
                </a:cubicBezTo>
                <a:cubicBezTo>
                  <a:pt x="3850" y="11702"/>
                  <a:pt x="4312" y="12009"/>
                  <a:pt x="4851" y="12200"/>
                </a:cubicBezTo>
                <a:cubicBezTo>
                  <a:pt x="5352" y="12392"/>
                  <a:pt x="5891" y="12507"/>
                  <a:pt x="6468" y="12507"/>
                </a:cubicBezTo>
                <a:cubicBezTo>
                  <a:pt x="7007" y="12507"/>
                  <a:pt x="7547" y="12392"/>
                  <a:pt x="8047" y="12200"/>
                </a:cubicBezTo>
                <a:cubicBezTo>
                  <a:pt x="8586" y="12009"/>
                  <a:pt x="9010" y="11702"/>
                  <a:pt x="9433" y="11280"/>
                </a:cubicBezTo>
                <a:cubicBezTo>
                  <a:pt x="11782" y="8901"/>
                  <a:pt x="11782" y="8901"/>
                  <a:pt x="11782" y="8901"/>
                </a:cubicBezTo>
                <a:cubicBezTo>
                  <a:pt x="5852" y="2993"/>
                  <a:pt x="5852" y="2993"/>
                  <a:pt x="5852" y="2993"/>
                </a:cubicBezTo>
                <a:lnTo>
                  <a:pt x="3465" y="533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2" name="Shape 3943">
            <a:extLst>
              <a:ext uri="{FF2B5EF4-FFF2-40B4-BE49-F238E27FC236}">
                <a16:creationId xmlns:a16="http://schemas.microsoft.com/office/drawing/2014/main" id="{462BF1F9-38AA-4D9A-83BD-CB5459F242D3}"/>
              </a:ext>
            </a:extLst>
          </p:cNvPr>
          <p:cNvSpPr/>
          <p:nvPr/>
        </p:nvSpPr>
        <p:spPr>
          <a:xfrm>
            <a:off x="6800207" y="6119017"/>
            <a:ext cx="773216" cy="776776"/>
          </a:xfrm>
          <a:custGeom>
            <a:avLst/>
            <a:gdLst/>
            <a:ahLst/>
            <a:cxnLst>
              <a:cxn ang="0">
                <a:pos x="wd2" y="hd2"/>
              </a:cxn>
              <a:cxn ang="5400000">
                <a:pos x="wd2" y="hd2"/>
              </a:cxn>
              <a:cxn ang="10800000">
                <a:pos x="wd2" y="hd2"/>
              </a:cxn>
              <a:cxn ang="16200000">
                <a:pos x="wd2" y="hd2"/>
              </a:cxn>
            </a:cxnLst>
            <a:rect l="0" t="0" r="r" b="b"/>
            <a:pathLst>
              <a:path w="21600" h="21600" extrusionOk="0">
                <a:moveTo>
                  <a:pt x="0" y="6317"/>
                </a:moveTo>
                <a:cubicBezTo>
                  <a:pt x="6328" y="0"/>
                  <a:pt x="6328" y="0"/>
                  <a:pt x="6328" y="0"/>
                </a:cubicBezTo>
                <a:cubicBezTo>
                  <a:pt x="6594" y="416"/>
                  <a:pt x="6594" y="416"/>
                  <a:pt x="6594" y="416"/>
                </a:cubicBezTo>
                <a:cubicBezTo>
                  <a:pt x="6745" y="681"/>
                  <a:pt x="6859" y="946"/>
                  <a:pt x="6935" y="1173"/>
                </a:cubicBezTo>
                <a:cubicBezTo>
                  <a:pt x="7011" y="1437"/>
                  <a:pt x="7048" y="1702"/>
                  <a:pt x="7086" y="1929"/>
                </a:cubicBezTo>
                <a:cubicBezTo>
                  <a:pt x="7086" y="2194"/>
                  <a:pt x="7086" y="2421"/>
                  <a:pt x="7086" y="2610"/>
                </a:cubicBezTo>
                <a:cubicBezTo>
                  <a:pt x="7086" y="2799"/>
                  <a:pt x="7086" y="2988"/>
                  <a:pt x="7048" y="3102"/>
                </a:cubicBezTo>
                <a:cubicBezTo>
                  <a:pt x="7920" y="3858"/>
                  <a:pt x="8678" y="4539"/>
                  <a:pt x="9436" y="5182"/>
                </a:cubicBezTo>
                <a:cubicBezTo>
                  <a:pt x="10156" y="5788"/>
                  <a:pt x="10800" y="6355"/>
                  <a:pt x="11331" y="6809"/>
                </a:cubicBezTo>
                <a:cubicBezTo>
                  <a:pt x="11899" y="7301"/>
                  <a:pt x="12354" y="7717"/>
                  <a:pt x="12733" y="8020"/>
                </a:cubicBezTo>
                <a:cubicBezTo>
                  <a:pt x="13112" y="8322"/>
                  <a:pt x="13415" y="8549"/>
                  <a:pt x="13566" y="8663"/>
                </a:cubicBezTo>
                <a:cubicBezTo>
                  <a:pt x="14135" y="8436"/>
                  <a:pt x="14665" y="8247"/>
                  <a:pt x="15234" y="8095"/>
                </a:cubicBezTo>
                <a:cubicBezTo>
                  <a:pt x="15802" y="7944"/>
                  <a:pt x="16371" y="7868"/>
                  <a:pt x="16977" y="7830"/>
                </a:cubicBezTo>
                <a:cubicBezTo>
                  <a:pt x="17545" y="7793"/>
                  <a:pt x="18152" y="7830"/>
                  <a:pt x="18720" y="7906"/>
                </a:cubicBezTo>
                <a:cubicBezTo>
                  <a:pt x="19288" y="7944"/>
                  <a:pt x="19857" y="8057"/>
                  <a:pt x="20425" y="8247"/>
                </a:cubicBezTo>
                <a:cubicBezTo>
                  <a:pt x="21107" y="8474"/>
                  <a:pt x="21107" y="8474"/>
                  <a:pt x="21107" y="8474"/>
                </a:cubicBezTo>
                <a:cubicBezTo>
                  <a:pt x="15082" y="14488"/>
                  <a:pt x="15082" y="14488"/>
                  <a:pt x="15082" y="14488"/>
                </a:cubicBezTo>
                <a:cubicBezTo>
                  <a:pt x="21600" y="21033"/>
                  <a:pt x="21600" y="21033"/>
                  <a:pt x="21600" y="21033"/>
                </a:cubicBezTo>
                <a:cubicBezTo>
                  <a:pt x="21069" y="21600"/>
                  <a:pt x="21069" y="21600"/>
                  <a:pt x="21069" y="21600"/>
                </a:cubicBezTo>
                <a:cubicBezTo>
                  <a:pt x="14514" y="15094"/>
                  <a:pt x="14514" y="15094"/>
                  <a:pt x="14514" y="15094"/>
                </a:cubicBezTo>
                <a:cubicBezTo>
                  <a:pt x="8488" y="21070"/>
                  <a:pt x="8488" y="21070"/>
                  <a:pt x="8488" y="21070"/>
                </a:cubicBezTo>
                <a:cubicBezTo>
                  <a:pt x="8223" y="20389"/>
                  <a:pt x="8223" y="20389"/>
                  <a:pt x="8223" y="20389"/>
                </a:cubicBezTo>
                <a:cubicBezTo>
                  <a:pt x="8072" y="19860"/>
                  <a:pt x="7958" y="19292"/>
                  <a:pt x="7882" y="18687"/>
                </a:cubicBezTo>
                <a:cubicBezTo>
                  <a:pt x="7806" y="18120"/>
                  <a:pt x="7806" y="17552"/>
                  <a:pt x="7844" y="16947"/>
                </a:cubicBezTo>
                <a:cubicBezTo>
                  <a:pt x="7882" y="16342"/>
                  <a:pt x="7958" y="15774"/>
                  <a:pt x="8109" y="15245"/>
                </a:cubicBezTo>
                <a:cubicBezTo>
                  <a:pt x="8261" y="14677"/>
                  <a:pt x="8451" y="14110"/>
                  <a:pt x="8678" y="13543"/>
                </a:cubicBezTo>
                <a:cubicBezTo>
                  <a:pt x="8564" y="13391"/>
                  <a:pt x="8337" y="13126"/>
                  <a:pt x="7996" y="12748"/>
                </a:cubicBezTo>
                <a:cubicBezTo>
                  <a:pt x="7693" y="12370"/>
                  <a:pt x="7314" y="11878"/>
                  <a:pt x="6821" y="11349"/>
                </a:cubicBezTo>
                <a:cubicBezTo>
                  <a:pt x="6328" y="10781"/>
                  <a:pt x="5798" y="10138"/>
                  <a:pt x="5192" y="9419"/>
                </a:cubicBezTo>
                <a:cubicBezTo>
                  <a:pt x="4547" y="8701"/>
                  <a:pt x="3865" y="7906"/>
                  <a:pt x="3107" y="7036"/>
                </a:cubicBezTo>
                <a:cubicBezTo>
                  <a:pt x="2994" y="7036"/>
                  <a:pt x="2880" y="7036"/>
                  <a:pt x="2766" y="7036"/>
                </a:cubicBezTo>
                <a:cubicBezTo>
                  <a:pt x="2653" y="7036"/>
                  <a:pt x="2577" y="7036"/>
                  <a:pt x="2463" y="7036"/>
                </a:cubicBezTo>
                <a:cubicBezTo>
                  <a:pt x="1819" y="7036"/>
                  <a:pt x="1288" y="6960"/>
                  <a:pt x="947" y="6847"/>
                </a:cubicBezTo>
                <a:cubicBezTo>
                  <a:pt x="606" y="6696"/>
                  <a:pt x="417" y="6582"/>
                  <a:pt x="379" y="6544"/>
                </a:cubicBezTo>
                <a:lnTo>
                  <a:pt x="0" y="6317"/>
                </a:lnTo>
                <a:close/>
                <a:moveTo>
                  <a:pt x="1364" y="6128"/>
                </a:moveTo>
                <a:cubicBezTo>
                  <a:pt x="1516" y="6166"/>
                  <a:pt x="1667" y="6166"/>
                  <a:pt x="1857" y="6204"/>
                </a:cubicBezTo>
                <a:cubicBezTo>
                  <a:pt x="2008" y="6204"/>
                  <a:pt x="2236" y="6204"/>
                  <a:pt x="2463" y="6204"/>
                </a:cubicBezTo>
                <a:cubicBezTo>
                  <a:pt x="2577" y="6204"/>
                  <a:pt x="2728" y="6204"/>
                  <a:pt x="2842" y="6204"/>
                </a:cubicBezTo>
                <a:cubicBezTo>
                  <a:pt x="2956" y="6204"/>
                  <a:pt x="3069" y="6204"/>
                  <a:pt x="3183" y="6166"/>
                </a:cubicBezTo>
                <a:cubicBezTo>
                  <a:pt x="3448" y="6166"/>
                  <a:pt x="3448" y="6166"/>
                  <a:pt x="3448" y="6166"/>
                </a:cubicBezTo>
                <a:cubicBezTo>
                  <a:pt x="3600" y="6317"/>
                  <a:pt x="3600" y="6317"/>
                  <a:pt x="3600" y="6317"/>
                </a:cubicBezTo>
                <a:cubicBezTo>
                  <a:pt x="4699" y="7641"/>
                  <a:pt x="5646" y="8701"/>
                  <a:pt x="6366" y="9533"/>
                </a:cubicBezTo>
                <a:cubicBezTo>
                  <a:pt x="7086" y="10365"/>
                  <a:pt x="7693" y="11046"/>
                  <a:pt x="8147" y="11575"/>
                </a:cubicBezTo>
                <a:cubicBezTo>
                  <a:pt x="8564" y="12105"/>
                  <a:pt x="8867" y="12521"/>
                  <a:pt x="9095" y="12748"/>
                </a:cubicBezTo>
                <a:cubicBezTo>
                  <a:pt x="9322" y="13013"/>
                  <a:pt x="9436" y="13240"/>
                  <a:pt x="9512" y="13353"/>
                </a:cubicBezTo>
                <a:cubicBezTo>
                  <a:pt x="9625" y="13543"/>
                  <a:pt x="9625" y="13543"/>
                  <a:pt x="9625" y="13543"/>
                </a:cubicBezTo>
                <a:cubicBezTo>
                  <a:pt x="9512" y="13694"/>
                  <a:pt x="9512" y="13694"/>
                  <a:pt x="9512" y="13694"/>
                </a:cubicBezTo>
                <a:cubicBezTo>
                  <a:pt x="9322" y="14148"/>
                  <a:pt x="9133" y="14640"/>
                  <a:pt x="8981" y="15094"/>
                </a:cubicBezTo>
                <a:cubicBezTo>
                  <a:pt x="8867" y="15585"/>
                  <a:pt x="8754" y="16077"/>
                  <a:pt x="8716" y="16569"/>
                </a:cubicBezTo>
                <a:cubicBezTo>
                  <a:pt x="8678" y="17061"/>
                  <a:pt x="8640" y="17552"/>
                  <a:pt x="8678" y="18044"/>
                </a:cubicBezTo>
                <a:cubicBezTo>
                  <a:pt x="8716" y="18536"/>
                  <a:pt x="8792" y="19028"/>
                  <a:pt x="8867" y="19519"/>
                </a:cubicBezTo>
                <a:cubicBezTo>
                  <a:pt x="19516" y="8890"/>
                  <a:pt x="19516" y="8890"/>
                  <a:pt x="19516" y="8890"/>
                </a:cubicBezTo>
                <a:cubicBezTo>
                  <a:pt x="19023" y="8776"/>
                  <a:pt x="18531" y="8701"/>
                  <a:pt x="18038" y="8663"/>
                </a:cubicBezTo>
                <a:cubicBezTo>
                  <a:pt x="17545" y="8663"/>
                  <a:pt x="17053" y="8663"/>
                  <a:pt x="16560" y="8738"/>
                </a:cubicBezTo>
                <a:cubicBezTo>
                  <a:pt x="16067" y="8776"/>
                  <a:pt x="15613" y="8890"/>
                  <a:pt x="15120" y="9003"/>
                </a:cubicBezTo>
                <a:cubicBezTo>
                  <a:pt x="14627" y="9154"/>
                  <a:pt x="14173" y="9306"/>
                  <a:pt x="13718" y="9533"/>
                </a:cubicBezTo>
                <a:cubicBezTo>
                  <a:pt x="13566" y="9608"/>
                  <a:pt x="13566" y="9608"/>
                  <a:pt x="13566" y="9608"/>
                </a:cubicBezTo>
                <a:cubicBezTo>
                  <a:pt x="13415" y="9571"/>
                  <a:pt x="13415" y="9571"/>
                  <a:pt x="13415" y="9571"/>
                </a:cubicBezTo>
                <a:cubicBezTo>
                  <a:pt x="13301" y="9495"/>
                  <a:pt x="12808" y="9117"/>
                  <a:pt x="11975" y="8436"/>
                </a:cubicBezTo>
                <a:cubicBezTo>
                  <a:pt x="11103" y="7755"/>
                  <a:pt x="9246" y="6128"/>
                  <a:pt x="6328" y="3594"/>
                </a:cubicBezTo>
                <a:cubicBezTo>
                  <a:pt x="6101" y="3405"/>
                  <a:pt x="6101" y="3405"/>
                  <a:pt x="6101" y="3405"/>
                </a:cubicBezTo>
                <a:cubicBezTo>
                  <a:pt x="6215" y="3178"/>
                  <a:pt x="6215" y="3178"/>
                  <a:pt x="6215" y="3178"/>
                </a:cubicBezTo>
                <a:cubicBezTo>
                  <a:pt x="6328" y="2421"/>
                  <a:pt x="6291" y="1816"/>
                  <a:pt x="6101" y="1324"/>
                </a:cubicBezTo>
                <a:lnTo>
                  <a:pt x="1364" y="6128"/>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3" name="Shape 3944">
            <a:extLst>
              <a:ext uri="{FF2B5EF4-FFF2-40B4-BE49-F238E27FC236}">
                <a16:creationId xmlns:a16="http://schemas.microsoft.com/office/drawing/2014/main" id="{1C0A65D1-14A3-4797-A4F8-7B5B589EF05E}"/>
              </a:ext>
            </a:extLst>
          </p:cNvPr>
          <p:cNvSpPr/>
          <p:nvPr/>
        </p:nvSpPr>
        <p:spPr>
          <a:xfrm>
            <a:off x="8659322" y="6163557"/>
            <a:ext cx="773216" cy="687699"/>
          </a:xfrm>
          <a:custGeom>
            <a:avLst/>
            <a:gdLst/>
            <a:ahLst/>
            <a:cxnLst>
              <a:cxn ang="0">
                <a:pos x="wd2" y="hd2"/>
              </a:cxn>
              <a:cxn ang="5400000">
                <a:pos x="wd2" y="hd2"/>
              </a:cxn>
              <a:cxn ang="10800000">
                <a:pos x="wd2" y="hd2"/>
              </a:cxn>
              <a:cxn ang="16200000">
                <a:pos x="wd2" y="hd2"/>
              </a:cxn>
            </a:cxnLst>
            <a:rect l="0" t="0" r="r" b="b"/>
            <a:pathLst>
              <a:path w="21600" h="21600" extrusionOk="0">
                <a:moveTo>
                  <a:pt x="2472" y="1027"/>
                </a:moveTo>
                <a:cubicBezTo>
                  <a:pt x="2776" y="770"/>
                  <a:pt x="3080" y="599"/>
                  <a:pt x="3423" y="428"/>
                </a:cubicBezTo>
                <a:cubicBezTo>
                  <a:pt x="3727" y="299"/>
                  <a:pt x="4031" y="171"/>
                  <a:pt x="4411" y="86"/>
                </a:cubicBezTo>
                <a:cubicBezTo>
                  <a:pt x="4792" y="43"/>
                  <a:pt x="5134" y="0"/>
                  <a:pt x="5514" y="0"/>
                </a:cubicBezTo>
                <a:cubicBezTo>
                  <a:pt x="5856" y="0"/>
                  <a:pt x="6237" y="43"/>
                  <a:pt x="6579" y="86"/>
                </a:cubicBezTo>
                <a:cubicBezTo>
                  <a:pt x="6959" y="171"/>
                  <a:pt x="7301" y="299"/>
                  <a:pt x="7568" y="428"/>
                </a:cubicBezTo>
                <a:cubicBezTo>
                  <a:pt x="7910" y="599"/>
                  <a:pt x="8252" y="770"/>
                  <a:pt x="8556" y="1027"/>
                </a:cubicBezTo>
                <a:cubicBezTo>
                  <a:pt x="8861" y="1240"/>
                  <a:pt x="9127" y="1497"/>
                  <a:pt x="9355" y="1754"/>
                </a:cubicBezTo>
                <a:cubicBezTo>
                  <a:pt x="20497" y="14286"/>
                  <a:pt x="20497" y="14286"/>
                  <a:pt x="20497" y="14286"/>
                </a:cubicBezTo>
                <a:cubicBezTo>
                  <a:pt x="20877" y="14714"/>
                  <a:pt x="21144" y="15184"/>
                  <a:pt x="21334" y="15740"/>
                </a:cubicBezTo>
                <a:cubicBezTo>
                  <a:pt x="21486" y="16253"/>
                  <a:pt x="21600" y="16810"/>
                  <a:pt x="21600" y="17323"/>
                </a:cubicBezTo>
                <a:cubicBezTo>
                  <a:pt x="21600" y="17879"/>
                  <a:pt x="21486" y="18392"/>
                  <a:pt x="21334" y="18905"/>
                </a:cubicBezTo>
                <a:cubicBezTo>
                  <a:pt x="21144" y="19461"/>
                  <a:pt x="20877" y="19932"/>
                  <a:pt x="20497" y="20360"/>
                </a:cubicBezTo>
                <a:cubicBezTo>
                  <a:pt x="20345" y="20573"/>
                  <a:pt x="20155" y="20745"/>
                  <a:pt x="19927" y="20873"/>
                </a:cubicBezTo>
                <a:cubicBezTo>
                  <a:pt x="19737" y="21044"/>
                  <a:pt x="19508" y="21172"/>
                  <a:pt x="19280" y="21258"/>
                </a:cubicBezTo>
                <a:cubicBezTo>
                  <a:pt x="19052" y="21386"/>
                  <a:pt x="18786" y="21472"/>
                  <a:pt x="18558" y="21514"/>
                </a:cubicBezTo>
                <a:cubicBezTo>
                  <a:pt x="18292" y="21557"/>
                  <a:pt x="18063" y="21600"/>
                  <a:pt x="17835" y="21600"/>
                </a:cubicBezTo>
                <a:cubicBezTo>
                  <a:pt x="17569" y="21600"/>
                  <a:pt x="17303" y="21557"/>
                  <a:pt x="17075" y="21514"/>
                </a:cubicBezTo>
                <a:cubicBezTo>
                  <a:pt x="16808" y="21472"/>
                  <a:pt x="16580" y="21386"/>
                  <a:pt x="16352" y="21258"/>
                </a:cubicBezTo>
                <a:cubicBezTo>
                  <a:pt x="16124" y="21172"/>
                  <a:pt x="15896" y="21044"/>
                  <a:pt x="15706" y="20873"/>
                </a:cubicBezTo>
                <a:cubicBezTo>
                  <a:pt x="15515" y="20745"/>
                  <a:pt x="15325" y="20573"/>
                  <a:pt x="15097" y="20360"/>
                </a:cubicBezTo>
                <a:cubicBezTo>
                  <a:pt x="10192" y="14799"/>
                  <a:pt x="10192" y="14799"/>
                  <a:pt x="10192" y="14799"/>
                </a:cubicBezTo>
                <a:cubicBezTo>
                  <a:pt x="4373" y="8212"/>
                  <a:pt x="4373" y="8212"/>
                  <a:pt x="4373" y="8212"/>
                </a:cubicBezTo>
                <a:cubicBezTo>
                  <a:pt x="4259" y="8127"/>
                  <a:pt x="4183" y="7998"/>
                  <a:pt x="4107" y="7870"/>
                </a:cubicBezTo>
                <a:cubicBezTo>
                  <a:pt x="3993" y="7742"/>
                  <a:pt x="3955" y="7613"/>
                  <a:pt x="3917" y="7442"/>
                </a:cubicBezTo>
                <a:cubicBezTo>
                  <a:pt x="3841" y="7314"/>
                  <a:pt x="3803" y="7143"/>
                  <a:pt x="3765" y="7015"/>
                </a:cubicBezTo>
                <a:cubicBezTo>
                  <a:pt x="3727" y="6844"/>
                  <a:pt x="3727" y="6715"/>
                  <a:pt x="3727" y="6544"/>
                </a:cubicBezTo>
                <a:cubicBezTo>
                  <a:pt x="3727" y="6373"/>
                  <a:pt x="3727" y="6202"/>
                  <a:pt x="3765" y="6074"/>
                </a:cubicBezTo>
                <a:cubicBezTo>
                  <a:pt x="3803" y="5903"/>
                  <a:pt x="3841" y="5774"/>
                  <a:pt x="3917" y="5603"/>
                </a:cubicBezTo>
                <a:cubicBezTo>
                  <a:pt x="3955" y="5518"/>
                  <a:pt x="3993" y="5389"/>
                  <a:pt x="4107" y="5261"/>
                </a:cubicBezTo>
                <a:cubicBezTo>
                  <a:pt x="4183" y="5133"/>
                  <a:pt x="4259" y="5004"/>
                  <a:pt x="4373" y="4876"/>
                </a:cubicBezTo>
                <a:cubicBezTo>
                  <a:pt x="4449" y="4790"/>
                  <a:pt x="4563" y="4662"/>
                  <a:pt x="4677" y="4577"/>
                </a:cubicBezTo>
                <a:cubicBezTo>
                  <a:pt x="4792" y="4491"/>
                  <a:pt x="4906" y="4406"/>
                  <a:pt x="5058" y="4320"/>
                </a:cubicBezTo>
                <a:cubicBezTo>
                  <a:pt x="5172" y="4277"/>
                  <a:pt x="5286" y="4277"/>
                  <a:pt x="5438" y="4234"/>
                </a:cubicBezTo>
                <a:cubicBezTo>
                  <a:pt x="5590" y="4192"/>
                  <a:pt x="5704" y="4149"/>
                  <a:pt x="5856" y="4149"/>
                </a:cubicBezTo>
                <a:cubicBezTo>
                  <a:pt x="5970" y="4149"/>
                  <a:pt x="6123" y="4192"/>
                  <a:pt x="6237" y="4234"/>
                </a:cubicBezTo>
                <a:cubicBezTo>
                  <a:pt x="6389" y="4277"/>
                  <a:pt x="6503" y="4277"/>
                  <a:pt x="6655" y="4320"/>
                </a:cubicBezTo>
                <a:cubicBezTo>
                  <a:pt x="6769" y="4406"/>
                  <a:pt x="6883" y="4491"/>
                  <a:pt x="6997" y="4577"/>
                </a:cubicBezTo>
                <a:cubicBezTo>
                  <a:pt x="7111" y="4662"/>
                  <a:pt x="7225" y="4790"/>
                  <a:pt x="7339" y="4876"/>
                </a:cubicBezTo>
                <a:cubicBezTo>
                  <a:pt x="16732" y="15484"/>
                  <a:pt x="16732" y="15484"/>
                  <a:pt x="16732" y="15484"/>
                </a:cubicBezTo>
                <a:cubicBezTo>
                  <a:pt x="16162" y="16082"/>
                  <a:pt x="16162" y="16082"/>
                  <a:pt x="16162" y="16082"/>
                </a:cubicBezTo>
                <a:cubicBezTo>
                  <a:pt x="6731" y="5518"/>
                  <a:pt x="6731" y="5518"/>
                  <a:pt x="6731" y="5518"/>
                </a:cubicBezTo>
                <a:cubicBezTo>
                  <a:pt x="6655" y="5389"/>
                  <a:pt x="6503" y="5304"/>
                  <a:pt x="6351" y="5218"/>
                </a:cubicBezTo>
                <a:cubicBezTo>
                  <a:pt x="6161" y="5133"/>
                  <a:pt x="6008" y="5133"/>
                  <a:pt x="5856" y="5133"/>
                </a:cubicBezTo>
                <a:cubicBezTo>
                  <a:pt x="5666" y="5133"/>
                  <a:pt x="5514" y="5133"/>
                  <a:pt x="5362" y="5218"/>
                </a:cubicBezTo>
                <a:cubicBezTo>
                  <a:pt x="5172" y="5304"/>
                  <a:pt x="5058" y="5389"/>
                  <a:pt x="4944" y="5518"/>
                </a:cubicBezTo>
                <a:cubicBezTo>
                  <a:pt x="4830" y="5646"/>
                  <a:pt x="4715" y="5817"/>
                  <a:pt x="4677" y="5988"/>
                </a:cubicBezTo>
                <a:cubicBezTo>
                  <a:pt x="4601" y="6202"/>
                  <a:pt x="4563" y="6373"/>
                  <a:pt x="4563" y="6544"/>
                </a:cubicBezTo>
                <a:cubicBezTo>
                  <a:pt x="4563" y="6758"/>
                  <a:pt x="4601" y="6929"/>
                  <a:pt x="4677" y="7100"/>
                </a:cubicBezTo>
                <a:cubicBezTo>
                  <a:pt x="4715" y="7271"/>
                  <a:pt x="4830" y="7400"/>
                  <a:pt x="4944" y="7571"/>
                </a:cubicBezTo>
                <a:cubicBezTo>
                  <a:pt x="15706" y="19718"/>
                  <a:pt x="15706" y="19718"/>
                  <a:pt x="15706" y="19718"/>
                </a:cubicBezTo>
                <a:cubicBezTo>
                  <a:pt x="15858" y="19846"/>
                  <a:pt x="16010" y="19975"/>
                  <a:pt x="16162" y="20103"/>
                </a:cubicBezTo>
                <a:cubicBezTo>
                  <a:pt x="16314" y="20189"/>
                  <a:pt x="16504" y="20317"/>
                  <a:pt x="16694" y="20445"/>
                </a:cubicBezTo>
                <a:cubicBezTo>
                  <a:pt x="16846" y="20488"/>
                  <a:pt x="17037" y="20573"/>
                  <a:pt x="17227" y="20616"/>
                </a:cubicBezTo>
                <a:cubicBezTo>
                  <a:pt x="17417" y="20616"/>
                  <a:pt x="17645" y="20659"/>
                  <a:pt x="17835" y="20659"/>
                </a:cubicBezTo>
                <a:cubicBezTo>
                  <a:pt x="18025" y="20659"/>
                  <a:pt x="18215" y="20616"/>
                  <a:pt x="18406" y="20616"/>
                </a:cubicBezTo>
                <a:cubicBezTo>
                  <a:pt x="18596" y="20573"/>
                  <a:pt x="18786" y="20488"/>
                  <a:pt x="18976" y="20445"/>
                </a:cubicBezTo>
                <a:cubicBezTo>
                  <a:pt x="19128" y="20317"/>
                  <a:pt x="19318" y="20189"/>
                  <a:pt x="19470" y="20103"/>
                </a:cubicBezTo>
                <a:cubicBezTo>
                  <a:pt x="19623" y="19975"/>
                  <a:pt x="19775" y="19846"/>
                  <a:pt x="19927" y="19718"/>
                </a:cubicBezTo>
                <a:cubicBezTo>
                  <a:pt x="20193" y="19376"/>
                  <a:pt x="20421" y="18991"/>
                  <a:pt x="20573" y="18606"/>
                </a:cubicBezTo>
                <a:cubicBezTo>
                  <a:pt x="20725" y="18178"/>
                  <a:pt x="20801" y="17750"/>
                  <a:pt x="20801" y="17323"/>
                </a:cubicBezTo>
                <a:cubicBezTo>
                  <a:pt x="20801" y="16895"/>
                  <a:pt x="20725" y="16510"/>
                  <a:pt x="20573" y="16082"/>
                </a:cubicBezTo>
                <a:cubicBezTo>
                  <a:pt x="20421" y="15697"/>
                  <a:pt x="20193" y="15312"/>
                  <a:pt x="19927" y="14970"/>
                </a:cubicBezTo>
                <a:cubicBezTo>
                  <a:pt x="8823" y="2438"/>
                  <a:pt x="8823" y="2438"/>
                  <a:pt x="8823" y="2438"/>
                </a:cubicBezTo>
                <a:cubicBezTo>
                  <a:pt x="8594" y="2224"/>
                  <a:pt x="8366" y="2010"/>
                  <a:pt x="8100" y="1796"/>
                </a:cubicBezTo>
                <a:cubicBezTo>
                  <a:pt x="7872" y="1583"/>
                  <a:pt x="7568" y="1454"/>
                  <a:pt x="7301" y="1326"/>
                </a:cubicBezTo>
                <a:cubicBezTo>
                  <a:pt x="7035" y="1198"/>
                  <a:pt x="6731" y="1069"/>
                  <a:pt x="6427" y="1027"/>
                </a:cubicBezTo>
                <a:cubicBezTo>
                  <a:pt x="6123" y="984"/>
                  <a:pt x="5818" y="941"/>
                  <a:pt x="5514" y="941"/>
                </a:cubicBezTo>
                <a:cubicBezTo>
                  <a:pt x="5210" y="941"/>
                  <a:pt x="4906" y="984"/>
                  <a:pt x="4601" y="1027"/>
                </a:cubicBezTo>
                <a:cubicBezTo>
                  <a:pt x="4259" y="1069"/>
                  <a:pt x="3993" y="1198"/>
                  <a:pt x="3727" y="1326"/>
                </a:cubicBezTo>
                <a:cubicBezTo>
                  <a:pt x="3461" y="1454"/>
                  <a:pt x="3194" y="1583"/>
                  <a:pt x="2928" y="1796"/>
                </a:cubicBezTo>
                <a:cubicBezTo>
                  <a:pt x="2662" y="2010"/>
                  <a:pt x="2434" y="2224"/>
                  <a:pt x="2168" y="2438"/>
                </a:cubicBezTo>
                <a:cubicBezTo>
                  <a:pt x="1977" y="2695"/>
                  <a:pt x="1787" y="2951"/>
                  <a:pt x="1597" y="3251"/>
                </a:cubicBezTo>
                <a:cubicBezTo>
                  <a:pt x="1445" y="3507"/>
                  <a:pt x="1293" y="3850"/>
                  <a:pt x="1179" y="4149"/>
                </a:cubicBezTo>
                <a:cubicBezTo>
                  <a:pt x="1065" y="4448"/>
                  <a:pt x="989" y="4790"/>
                  <a:pt x="913" y="5133"/>
                </a:cubicBezTo>
                <a:cubicBezTo>
                  <a:pt x="875" y="5432"/>
                  <a:pt x="837" y="5817"/>
                  <a:pt x="837" y="6159"/>
                </a:cubicBezTo>
                <a:cubicBezTo>
                  <a:pt x="837" y="6501"/>
                  <a:pt x="875" y="6844"/>
                  <a:pt x="913" y="7186"/>
                </a:cubicBezTo>
                <a:cubicBezTo>
                  <a:pt x="989" y="7528"/>
                  <a:pt x="1065" y="7827"/>
                  <a:pt x="1179" y="8170"/>
                </a:cubicBezTo>
                <a:cubicBezTo>
                  <a:pt x="1293" y="8469"/>
                  <a:pt x="1445" y="8768"/>
                  <a:pt x="1597" y="9068"/>
                </a:cubicBezTo>
                <a:cubicBezTo>
                  <a:pt x="1787" y="9367"/>
                  <a:pt x="1977" y="9624"/>
                  <a:pt x="2168" y="9838"/>
                </a:cubicBezTo>
                <a:cubicBezTo>
                  <a:pt x="11941" y="20830"/>
                  <a:pt x="11941" y="20830"/>
                  <a:pt x="11941" y="20830"/>
                </a:cubicBezTo>
                <a:cubicBezTo>
                  <a:pt x="11332" y="21472"/>
                  <a:pt x="11332" y="21472"/>
                  <a:pt x="11332" y="21472"/>
                </a:cubicBezTo>
                <a:cubicBezTo>
                  <a:pt x="1635" y="10522"/>
                  <a:pt x="1635" y="10522"/>
                  <a:pt x="1635" y="10522"/>
                </a:cubicBezTo>
                <a:cubicBezTo>
                  <a:pt x="1369" y="10223"/>
                  <a:pt x="1141" y="9923"/>
                  <a:pt x="951" y="9581"/>
                </a:cubicBezTo>
                <a:cubicBezTo>
                  <a:pt x="761" y="9239"/>
                  <a:pt x="570" y="8897"/>
                  <a:pt x="418" y="8512"/>
                </a:cubicBezTo>
                <a:cubicBezTo>
                  <a:pt x="266" y="8127"/>
                  <a:pt x="152" y="7742"/>
                  <a:pt x="114" y="7357"/>
                </a:cubicBezTo>
                <a:cubicBezTo>
                  <a:pt x="38" y="6972"/>
                  <a:pt x="0" y="6587"/>
                  <a:pt x="0" y="6159"/>
                </a:cubicBezTo>
                <a:cubicBezTo>
                  <a:pt x="0" y="5774"/>
                  <a:pt x="38" y="5347"/>
                  <a:pt x="114" y="4962"/>
                </a:cubicBezTo>
                <a:cubicBezTo>
                  <a:pt x="152" y="4534"/>
                  <a:pt x="266" y="4149"/>
                  <a:pt x="418" y="3764"/>
                </a:cubicBezTo>
                <a:cubicBezTo>
                  <a:pt x="570" y="3422"/>
                  <a:pt x="761" y="3037"/>
                  <a:pt x="951" y="2737"/>
                </a:cubicBezTo>
                <a:cubicBezTo>
                  <a:pt x="1141" y="2395"/>
                  <a:pt x="1369" y="2053"/>
                  <a:pt x="1635" y="1754"/>
                </a:cubicBezTo>
                <a:cubicBezTo>
                  <a:pt x="1863" y="1497"/>
                  <a:pt x="2130" y="1240"/>
                  <a:pt x="2472" y="1027"/>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4" name="Shape 3945">
            <a:extLst>
              <a:ext uri="{FF2B5EF4-FFF2-40B4-BE49-F238E27FC236}">
                <a16:creationId xmlns:a16="http://schemas.microsoft.com/office/drawing/2014/main" id="{3CE457D0-E429-4A7D-B50C-6D14009586D9}"/>
              </a:ext>
            </a:extLst>
          </p:cNvPr>
          <p:cNvSpPr/>
          <p:nvPr/>
        </p:nvSpPr>
        <p:spPr>
          <a:xfrm>
            <a:off x="10546941" y="6083386"/>
            <a:ext cx="716203" cy="848040"/>
          </a:xfrm>
          <a:custGeom>
            <a:avLst/>
            <a:gdLst/>
            <a:ahLst/>
            <a:cxnLst>
              <a:cxn ang="0">
                <a:pos x="wd2" y="hd2"/>
              </a:cxn>
              <a:cxn ang="5400000">
                <a:pos x="wd2" y="hd2"/>
              </a:cxn>
              <a:cxn ang="10800000">
                <a:pos x="wd2" y="hd2"/>
              </a:cxn>
              <a:cxn ang="16200000">
                <a:pos x="wd2" y="hd2"/>
              </a:cxn>
            </a:cxnLst>
            <a:rect l="0" t="0" r="r" b="b"/>
            <a:pathLst>
              <a:path w="21600" h="21600" extrusionOk="0">
                <a:moveTo>
                  <a:pt x="13454" y="1907"/>
                </a:moveTo>
                <a:cubicBezTo>
                  <a:pt x="21600" y="1907"/>
                  <a:pt x="21600" y="1907"/>
                  <a:pt x="21600" y="1907"/>
                </a:cubicBezTo>
                <a:cubicBezTo>
                  <a:pt x="21600" y="21600"/>
                  <a:pt x="21600" y="21600"/>
                  <a:pt x="21600" y="21600"/>
                </a:cubicBezTo>
                <a:cubicBezTo>
                  <a:pt x="0" y="21600"/>
                  <a:pt x="0" y="21600"/>
                  <a:pt x="0" y="21600"/>
                </a:cubicBezTo>
                <a:cubicBezTo>
                  <a:pt x="0" y="1907"/>
                  <a:pt x="0" y="1907"/>
                  <a:pt x="0" y="1907"/>
                </a:cubicBezTo>
                <a:cubicBezTo>
                  <a:pt x="8146" y="1907"/>
                  <a:pt x="8146" y="1907"/>
                  <a:pt x="8146" y="1907"/>
                </a:cubicBezTo>
                <a:cubicBezTo>
                  <a:pt x="8187" y="1630"/>
                  <a:pt x="8270" y="1387"/>
                  <a:pt x="8434" y="1144"/>
                </a:cubicBezTo>
                <a:cubicBezTo>
                  <a:pt x="8599" y="936"/>
                  <a:pt x="8805" y="728"/>
                  <a:pt x="9051" y="555"/>
                </a:cubicBezTo>
                <a:cubicBezTo>
                  <a:pt x="9298" y="381"/>
                  <a:pt x="9545" y="243"/>
                  <a:pt x="9833" y="139"/>
                </a:cubicBezTo>
                <a:cubicBezTo>
                  <a:pt x="10162" y="35"/>
                  <a:pt x="10450" y="0"/>
                  <a:pt x="10779" y="0"/>
                </a:cubicBezTo>
                <a:cubicBezTo>
                  <a:pt x="11150" y="0"/>
                  <a:pt x="11438" y="35"/>
                  <a:pt x="11726" y="139"/>
                </a:cubicBezTo>
                <a:cubicBezTo>
                  <a:pt x="12014" y="243"/>
                  <a:pt x="12302" y="381"/>
                  <a:pt x="12549" y="555"/>
                </a:cubicBezTo>
                <a:cubicBezTo>
                  <a:pt x="12795" y="728"/>
                  <a:pt x="13001" y="936"/>
                  <a:pt x="13166" y="1144"/>
                </a:cubicBezTo>
                <a:cubicBezTo>
                  <a:pt x="13330" y="1387"/>
                  <a:pt x="13413" y="1630"/>
                  <a:pt x="13454" y="1907"/>
                </a:cubicBezTo>
                <a:close/>
                <a:moveTo>
                  <a:pt x="20695" y="20803"/>
                </a:moveTo>
                <a:cubicBezTo>
                  <a:pt x="20695" y="2670"/>
                  <a:pt x="20695" y="2670"/>
                  <a:pt x="20695" y="2670"/>
                </a:cubicBezTo>
                <a:cubicBezTo>
                  <a:pt x="13495" y="2670"/>
                  <a:pt x="13495" y="2670"/>
                  <a:pt x="13495" y="2670"/>
                </a:cubicBezTo>
                <a:cubicBezTo>
                  <a:pt x="13495" y="3224"/>
                  <a:pt x="13495" y="3224"/>
                  <a:pt x="13495" y="3224"/>
                </a:cubicBezTo>
                <a:cubicBezTo>
                  <a:pt x="13865" y="3363"/>
                  <a:pt x="14194" y="3536"/>
                  <a:pt x="14482" y="3779"/>
                </a:cubicBezTo>
                <a:cubicBezTo>
                  <a:pt x="14770" y="3987"/>
                  <a:pt x="15017" y="4265"/>
                  <a:pt x="15264" y="4577"/>
                </a:cubicBezTo>
                <a:cubicBezTo>
                  <a:pt x="15511" y="4819"/>
                  <a:pt x="15675" y="5131"/>
                  <a:pt x="15840" y="5443"/>
                </a:cubicBezTo>
                <a:cubicBezTo>
                  <a:pt x="16005" y="5755"/>
                  <a:pt x="16128" y="6102"/>
                  <a:pt x="16210" y="6414"/>
                </a:cubicBezTo>
                <a:cubicBezTo>
                  <a:pt x="5431" y="6414"/>
                  <a:pt x="5431" y="6414"/>
                  <a:pt x="5431" y="6414"/>
                </a:cubicBezTo>
                <a:cubicBezTo>
                  <a:pt x="5513" y="6102"/>
                  <a:pt x="5595" y="5755"/>
                  <a:pt x="5760" y="5443"/>
                </a:cubicBezTo>
                <a:cubicBezTo>
                  <a:pt x="5883" y="5131"/>
                  <a:pt x="6089" y="4819"/>
                  <a:pt x="6336" y="4577"/>
                </a:cubicBezTo>
                <a:cubicBezTo>
                  <a:pt x="6542" y="4265"/>
                  <a:pt x="6789" y="3987"/>
                  <a:pt x="7118" y="3779"/>
                </a:cubicBezTo>
                <a:cubicBezTo>
                  <a:pt x="7406" y="3536"/>
                  <a:pt x="7735" y="3363"/>
                  <a:pt x="8105" y="3224"/>
                </a:cubicBezTo>
                <a:cubicBezTo>
                  <a:pt x="8105" y="2670"/>
                  <a:pt x="8105" y="2670"/>
                  <a:pt x="8105" y="2670"/>
                </a:cubicBezTo>
                <a:cubicBezTo>
                  <a:pt x="905" y="2670"/>
                  <a:pt x="905" y="2670"/>
                  <a:pt x="905" y="2670"/>
                </a:cubicBezTo>
                <a:cubicBezTo>
                  <a:pt x="905" y="20803"/>
                  <a:pt x="905" y="20803"/>
                  <a:pt x="905" y="20803"/>
                </a:cubicBezTo>
                <a:lnTo>
                  <a:pt x="20695" y="20803"/>
                </a:lnTo>
                <a:close/>
                <a:moveTo>
                  <a:pt x="5431" y="9500"/>
                </a:moveTo>
                <a:cubicBezTo>
                  <a:pt x="5431" y="10193"/>
                  <a:pt x="5431" y="10193"/>
                  <a:pt x="5431" y="10193"/>
                </a:cubicBezTo>
                <a:cubicBezTo>
                  <a:pt x="16210" y="10193"/>
                  <a:pt x="16210" y="10193"/>
                  <a:pt x="16210" y="10193"/>
                </a:cubicBezTo>
                <a:cubicBezTo>
                  <a:pt x="16210" y="9500"/>
                  <a:pt x="16210" y="9500"/>
                  <a:pt x="16210" y="9500"/>
                </a:cubicBezTo>
                <a:lnTo>
                  <a:pt x="5431" y="9500"/>
                </a:lnTo>
                <a:close/>
                <a:moveTo>
                  <a:pt x="5431" y="12516"/>
                </a:moveTo>
                <a:cubicBezTo>
                  <a:pt x="5431" y="13279"/>
                  <a:pt x="5431" y="13279"/>
                  <a:pt x="5431" y="13279"/>
                </a:cubicBezTo>
                <a:cubicBezTo>
                  <a:pt x="16210" y="13279"/>
                  <a:pt x="16210" y="13279"/>
                  <a:pt x="16210" y="13279"/>
                </a:cubicBezTo>
                <a:cubicBezTo>
                  <a:pt x="16210" y="12516"/>
                  <a:pt x="16210" y="12516"/>
                  <a:pt x="16210" y="12516"/>
                </a:cubicBezTo>
                <a:lnTo>
                  <a:pt x="5431" y="12516"/>
                </a:lnTo>
                <a:close/>
                <a:moveTo>
                  <a:pt x="5431" y="15533"/>
                </a:moveTo>
                <a:cubicBezTo>
                  <a:pt x="5431" y="16295"/>
                  <a:pt x="5431" y="16295"/>
                  <a:pt x="5431" y="16295"/>
                </a:cubicBezTo>
                <a:cubicBezTo>
                  <a:pt x="12590" y="16295"/>
                  <a:pt x="12590" y="16295"/>
                  <a:pt x="12590" y="16295"/>
                </a:cubicBezTo>
                <a:cubicBezTo>
                  <a:pt x="12590" y="15533"/>
                  <a:pt x="12590" y="15533"/>
                  <a:pt x="12590" y="15533"/>
                </a:cubicBezTo>
                <a:lnTo>
                  <a:pt x="5431" y="15533"/>
                </a:lnTo>
                <a:close/>
                <a:moveTo>
                  <a:pt x="9010" y="3606"/>
                </a:moveTo>
                <a:cubicBezTo>
                  <a:pt x="8517" y="3848"/>
                  <a:pt x="8517" y="3848"/>
                  <a:pt x="8517" y="3848"/>
                </a:cubicBezTo>
                <a:cubicBezTo>
                  <a:pt x="8311" y="3952"/>
                  <a:pt x="8105" y="4091"/>
                  <a:pt x="7899" y="4195"/>
                </a:cubicBezTo>
                <a:cubicBezTo>
                  <a:pt x="7735" y="4334"/>
                  <a:pt x="7529" y="4473"/>
                  <a:pt x="7406" y="4646"/>
                </a:cubicBezTo>
                <a:cubicBezTo>
                  <a:pt x="7241" y="4819"/>
                  <a:pt x="7077" y="4958"/>
                  <a:pt x="6953" y="5131"/>
                </a:cubicBezTo>
                <a:cubicBezTo>
                  <a:pt x="6830" y="5305"/>
                  <a:pt x="6706" y="5478"/>
                  <a:pt x="6583" y="5686"/>
                </a:cubicBezTo>
                <a:cubicBezTo>
                  <a:pt x="15017" y="5686"/>
                  <a:pt x="15017" y="5686"/>
                  <a:pt x="15017" y="5686"/>
                </a:cubicBezTo>
                <a:cubicBezTo>
                  <a:pt x="14894" y="5478"/>
                  <a:pt x="14770" y="5305"/>
                  <a:pt x="14647" y="5131"/>
                </a:cubicBezTo>
                <a:cubicBezTo>
                  <a:pt x="14523" y="4958"/>
                  <a:pt x="14400" y="4819"/>
                  <a:pt x="14194" y="4646"/>
                </a:cubicBezTo>
                <a:cubicBezTo>
                  <a:pt x="14071" y="4473"/>
                  <a:pt x="13906" y="4334"/>
                  <a:pt x="13701" y="4195"/>
                </a:cubicBezTo>
                <a:cubicBezTo>
                  <a:pt x="13495" y="4091"/>
                  <a:pt x="13289" y="3952"/>
                  <a:pt x="13042" y="3848"/>
                </a:cubicBezTo>
                <a:cubicBezTo>
                  <a:pt x="12590" y="3606"/>
                  <a:pt x="12590" y="3606"/>
                  <a:pt x="12590" y="3606"/>
                </a:cubicBezTo>
                <a:cubicBezTo>
                  <a:pt x="12590" y="2254"/>
                  <a:pt x="12590" y="2254"/>
                  <a:pt x="12590" y="2254"/>
                </a:cubicBezTo>
                <a:cubicBezTo>
                  <a:pt x="12590" y="2046"/>
                  <a:pt x="12549" y="1872"/>
                  <a:pt x="12466" y="1664"/>
                </a:cubicBezTo>
                <a:cubicBezTo>
                  <a:pt x="12384" y="1491"/>
                  <a:pt x="12261" y="1317"/>
                  <a:pt x="12055" y="1179"/>
                </a:cubicBezTo>
                <a:cubicBezTo>
                  <a:pt x="11931" y="1075"/>
                  <a:pt x="11726" y="971"/>
                  <a:pt x="11520" y="901"/>
                </a:cubicBezTo>
                <a:cubicBezTo>
                  <a:pt x="11273" y="797"/>
                  <a:pt x="11026" y="763"/>
                  <a:pt x="10779" y="763"/>
                </a:cubicBezTo>
                <a:cubicBezTo>
                  <a:pt x="10533" y="763"/>
                  <a:pt x="10286" y="797"/>
                  <a:pt x="10080" y="901"/>
                </a:cubicBezTo>
                <a:cubicBezTo>
                  <a:pt x="9874" y="971"/>
                  <a:pt x="9710" y="1075"/>
                  <a:pt x="9545" y="1179"/>
                </a:cubicBezTo>
                <a:cubicBezTo>
                  <a:pt x="9381" y="1317"/>
                  <a:pt x="9216" y="1491"/>
                  <a:pt x="9134" y="1664"/>
                </a:cubicBezTo>
                <a:cubicBezTo>
                  <a:pt x="9051" y="1872"/>
                  <a:pt x="9010" y="2046"/>
                  <a:pt x="9010" y="2254"/>
                </a:cubicBezTo>
                <a:lnTo>
                  <a:pt x="9010" y="360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5" name="Shape 3946">
            <a:extLst>
              <a:ext uri="{FF2B5EF4-FFF2-40B4-BE49-F238E27FC236}">
                <a16:creationId xmlns:a16="http://schemas.microsoft.com/office/drawing/2014/main" id="{82CDB3F8-1FFD-4AFF-BC52-18B2644A431F}"/>
              </a:ext>
            </a:extLst>
          </p:cNvPr>
          <p:cNvSpPr/>
          <p:nvPr/>
        </p:nvSpPr>
        <p:spPr>
          <a:xfrm>
            <a:off x="12406056" y="6151088"/>
            <a:ext cx="716203" cy="712640"/>
          </a:xfrm>
          <a:custGeom>
            <a:avLst/>
            <a:gdLst/>
            <a:ahLst/>
            <a:cxnLst>
              <a:cxn ang="0">
                <a:pos x="wd2" y="hd2"/>
              </a:cxn>
              <a:cxn ang="5400000">
                <a:pos x="wd2" y="hd2"/>
              </a:cxn>
              <a:cxn ang="10800000">
                <a:pos x="wd2" y="hd2"/>
              </a:cxn>
              <a:cxn ang="16200000">
                <a:pos x="wd2" y="hd2"/>
              </a:cxn>
            </a:cxnLst>
            <a:rect l="0" t="0" r="r" b="b"/>
            <a:pathLst>
              <a:path w="21600" h="21600" extrusionOk="0">
                <a:moveTo>
                  <a:pt x="17516" y="12636"/>
                </a:moveTo>
                <a:lnTo>
                  <a:pt x="21600" y="12636"/>
                </a:lnTo>
                <a:lnTo>
                  <a:pt x="21600" y="21600"/>
                </a:lnTo>
                <a:lnTo>
                  <a:pt x="12573" y="21600"/>
                </a:lnTo>
                <a:lnTo>
                  <a:pt x="12573" y="12636"/>
                </a:lnTo>
                <a:lnTo>
                  <a:pt x="16657" y="12636"/>
                </a:lnTo>
                <a:lnTo>
                  <a:pt x="16657" y="11232"/>
                </a:lnTo>
                <a:lnTo>
                  <a:pt x="4943" y="11232"/>
                </a:lnTo>
                <a:lnTo>
                  <a:pt x="4943" y="12636"/>
                </a:lnTo>
                <a:lnTo>
                  <a:pt x="9027" y="12636"/>
                </a:lnTo>
                <a:lnTo>
                  <a:pt x="9027" y="21600"/>
                </a:lnTo>
                <a:lnTo>
                  <a:pt x="0" y="21600"/>
                </a:lnTo>
                <a:lnTo>
                  <a:pt x="0" y="12636"/>
                </a:lnTo>
                <a:lnTo>
                  <a:pt x="4084" y="12636"/>
                </a:lnTo>
                <a:lnTo>
                  <a:pt x="4084" y="10368"/>
                </a:lnTo>
                <a:lnTo>
                  <a:pt x="10424" y="10368"/>
                </a:lnTo>
                <a:lnTo>
                  <a:pt x="10424" y="8964"/>
                </a:lnTo>
                <a:lnTo>
                  <a:pt x="6340" y="8964"/>
                </a:lnTo>
                <a:lnTo>
                  <a:pt x="6340" y="0"/>
                </a:lnTo>
                <a:lnTo>
                  <a:pt x="15260" y="0"/>
                </a:lnTo>
                <a:lnTo>
                  <a:pt x="15260" y="8964"/>
                </a:lnTo>
                <a:lnTo>
                  <a:pt x="11284" y="8964"/>
                </a:lnTo>
                <a:lnTo>
                  <a:pt x="11284" y="10368"/>
                </a:lnTo>
                <a:lnTo>
                  <a:pt x="17516" y="10368"/>
                </a:lnTo>
                <a:lnTo>
                  <a:pt x="17516" y="12636"/>
                </a:lnTo>
                <a:close/>
                <a:moveTo>
                  <a:pt x="8167" y="20736"/>
                </a:moveTo>
                <a:lnTo>
                  <a:pt x="8167" y="13392"/>
                </a:lnTo>
                <a:lnTo>
                  <a:pt x="967" y="13392"/>
                </a:lnTo>
                <a:lnTo>
                  <a:pt x="967" y="20736"/>
                </a:lnTo>
                <a:lnTo>
                  <a:pt x="8167" y="20736"/>
                </a:lnTo>
                <a:close/>
                <a:moveTo>
                  <a:pt x="7200" y="756"/>
                </a:moveTo>
                <a:lnTo>
                  <a:pt x="7200" y="8100"/>
                </a:lnTo>
                <a:lnTo>
                  <a:pt x="14400" y="8100"/>
                </a:lnTo>
                <a:lnTo>
                  <a:pt x="14400" y="756"/>
                </a:lnTo>
                <a:lnTo>
                  <a:pt x="7200" y="756"/>
                </a:lnTo>
                <a:close/>
                <a:moveTo>
                  <a:pt x="20633" y="20736"/>
                </a:moveTo>
                <a:lnTo>
                  <a:pt x="20633" y="13392"/>
                </a:lnTo>
                <a:lnTo>
                  <a:pt x="13540" y="13392"/>
                </a:lnTo>
                <a:lnTo>
                  <a:pt x="13540" y="20736"/>
                </a:lnTo>
                <a:lnTo>
                  <a:pt x="20633" y="2073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6" name="Shape 3947">
            <a:extLst>
              <a:ext uri="{FF2B5EF4-FFF2-40B4-BE49-F238E27FC236}">
                <a16:creationId xmlns:a16="http://schemas.microsoft.com/office/drawing/2014/main" id="{A4D086B0-118A-4FFD-8068-2191D254C8E5}"/>
              </a:ext>
            </a:extLst>
          </p:cNvPr>
          <p:cNvSpPr/>
          <p:nvPr/>
        </p:nvSpPr>
        <p:spPr>
          <a:xfrm>
            <a:off x="14277646" y="6163557"/>
            <a:ext cx="691262" cy="687699"/>
          </a:xfrm>
          <a:custGeom>
            <a:avLst/>
            <a:gdLst/>
            <a:ahLst/>
            <a:cxnLst>
              <a:cxn ang="0">
                <a:pos x="wd2" y="hd2"/>
              </a:cxn>
              <a:cxn ang="5400000">
                <a:pos x="wd2" y="hd2"/>
              </a:cxn>
              <a:cxn ang="10800000">
                <a:pos x="wd2" y="hd2"/>
              </a:cxn>
              <a:cxn ang="16200000">
                <a:pos x="wd2" y="hd2"/>
              </a:cxn>
            </a:cxnLst>
            <a:rect l="0" t="0" r="r" b="b"/>
            <a:pathLst>
              <a:path w="21600" h="21600" extrusionOk="0">
                <a:moveTo>
                  <a:pt x="21600" y="560"/>
                </a:moveTo>
                <a:lnTo>
                  <a:pt x="14586" y="7722"/>
                </a:lnTo>
                <a:lnTo>
                  <a:pt x="13695" y="8618"/>
                </a:lnTo>
                <a:lnTo>
                  <a:pt x="8128" y="14102"/>
                </a:lnTo>
                <a:lnTo>
                  <a:pt x="668" y="21600"/>
                </a:lnTo>
                <a:lnTo>
                  <a:pt x="0" y="21040"/>
                </a:lnTo>
                <a:lnTo>
                  <a:pt x="6012" y="14997"/>
                </a:lnTo>
                <a:lnTo>
                  <a:pt x="2449" y="14997"/>
                </a:lnTo>
                <a:lnTo>
                  <a:pt x="2449" y="6603"/>
                </a:lnTo>
                <a:lnTo>
                  <a:pt x="7794" y="6603"/>
                </a:lnTo>
                <a:lnTo>
                  <a:pt x="14586" y="1119"/>
                </a:lnTo>
                <a:lnTo>
                  <a:pt x="14586" y="6379"/>
                </a:lnTo>
                <a:lnTo>
                  <a:pt x="20932" y="0"/>
                </a:lnTo>
                <a:lnTo>
                  <a:pt x="21600" y="560"/>
                </a:lnTo>
                <a:close/>
                <a:moveTo>
                  <a:pt x="3452" y="14102"/>
                </a:moveTo>
                <a:lnTo>
                  <a:pt x="6903" y="14102"/>
                </a:lnTo>
                <a:lnTo>
                  <a:pt x="13695" y="7275"/>
                </a:lnTo>
                <a:lnTo>
                  <a:pt x="13695" y="3134"/>
                </a:lnTo>
                <a:lnTo>
                  <a:pt x="8128" y="7610"/>
                </a:lnTo>
                <a:lnTo>
                  <a:pt x="3452" y="7610"/>
                </a:lnTo>
                <a:lnTo>
                  <a:pt x="3452" y="14102"/>
                </a:lnTo>
                <a:close/>
                <a:moveTo>
                  <a:pt x="13695" y="9961"/>
                </a:moveTo>
                <a:lnTo>
                  <a:pt x="14586" y="9065"/>
                </a:lnTo>
                <a:lnTo>
                  <a:pt x="14586" y="20369"/>
                </a:lnTo>
                <a:lnTo>
                  <a:pt x="8239" y="15333"/>
                </a:lnTo>
                <a:lnTo>
                  <a:pt x="8907" y="14773"/>
                </a:lnTo>
                <a:lnTo>
                  <a:pt x="13695" y="18466"/>
                </a:lnTo>
                <a:lnTo>
                  <a:pt x="13695" y="9961"/>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7" name="Shape 3948">
            <a:extLst>
              <a:ext uri="{FF2B5EF4-FFF2-40B4-BE49-F238E27FC236}">
                <a16:creationId xmlns:a16="http://schemas.microsoft.com/office/drawing/2014/main" id="{F60C1853-4B96-42B6-B0F9-72751551B180}"/>
              </a:ext>
            </a:extLst>
          </p:cNvPr>
          <p:cNvSpPr/>
          <p:nvPr/>
        </p:nvSpPr>
        <p:spPr>
          <a:xfrm>
            <a:off x="16215149" y="6092293"/>
            <a:ext cx="534480" cy="830225"/>
          </a:xfrm>
          <a:custGeom>
            <a:avLst/>
            <a:gdLst/>
            <a:ahLst/>
            <a:cxnLst>
              <a:cxn ang="0">
                <a:pos x="wd2" y="hd2"/>
              </a:cxn>
              <a:cxn ang="5400000">
                <a:pos x="wd2" y="hd2"/>
              </a:cxn>
              <a:cxn ang="10800000">
                <a:pos x="wd2" y="hd2"/>
              </a:cxn>
              <a:cxn ang="16200000">
                <a:pos x="wd2" y="hd2"/>
              </a:cxn>
            </a:cxnLst>
            <a:rect l="0" t="0" r="r" b="b"/>
            <a:pathLst>
              <a:path w="21600" h="21600" extrusionOk="0">
                <a:moveTo>
                  <a:pt x="15609" y="8471"/>
                </a:moveTo>
                <a:cubicBezTo>
                  <a:pt x="16489" y="8753"/>
                  <a:pt x="17258" y="9106"/>
                  <a:pt x="18027" y="9529"/>
                </a:cubicBezTo>
                <a:cubicBezTo>
                  <a:pt x="18797" y="9953"/>
                  <a:pt x="19456" y="10447"/>
                  <a:pt x="19951" y="10941"/>
                </a:cubicBezTo>
                <a:cubicBezTo>
                  <a:pt x="20501" y="11506"/>
                  <a:pt x="20885" y="12106"/>
                  <a:pt x="21160" y="12706"/>
                </a:cubicBezTo>
                <a:cubicBezTo>
                  <a:pt x="21490" y="13341"/>
                  <a:pt x="21600" y="14012"/>
                  <a:pt x="21600" y="14682"/>
                </a:cubicBezTo>
                <a:cubicBezTo>
                  <a:pt x="21600" y="15635"/>
                  <a:pt x="21325" y="16518"/>
                  <a:pt x="20776" y="17365"/>
                </a:cubicBezTo>
                <a:cubicBezTo>
                  <a:pt x="20171" y="18212"/>
                  <a:pt x="19402" y="18953"/>
                  <a:pt x="18467" y="19588"/>
                </a:cubicBezTo>
                <a:cubicBezTo>
                  <a:pt x="17478" y="20188"/>
                  <a:pt x="16324" y="20682"/>
                  <a:pt x="15005" y="21071"/>
                </a:cubicBezTo>
                <a:cubicBezTo>
                  <a:pt x="13685" y="21424"/>
                  <a:pt x="12311" y="21600"/>
                  <a:pt x="10827" y="21600"/>
                </a:cubicBezTo>
                <a:cubicBezTo>
                  <a:pt x="9344" y="21600"/>
                  <a:pt x="7915" y="21424"/>
                  <a:pt x="6595" y="21071"/>
                </a:cubicBezTo>
                <a:cubicBezTo>
                  <a:pt x="5331" y="20682"/>
                  <a:pt x="4177" y="20188"/>
                  <a:pt x="3133" y="19588"/>
                </a:cubicBezTo>
                <a:cubicBezTo>
                  <a:pt x="2198" y="18953"/>
                  <a:pt x="1429" y="18212"/>
                  <a:pt x="879" y="17365"/>
                </a:cubicBezTo>
                <a:cubicBezTo>
                  <a:pt x="275" y="16518"/>
                  <a:pt x="0" y="15635"/>
                  <a:pt x="0" y="14682"/>
                </a:cubicBezTo>
                <a:cubicBezTo>
                  <a:pt x="0" y="14012"/>
                  <a:pt x="165" y="13341"/>
                  <a:pt x="440" y="12706"/>
                </a:cubicBezTo>
                <a:cubicBezTo>
                  <a:pt x="715" y="12106"/>
                  <a:pt x="1099" y="11506"/>
                  <a:pt x="1649" y="10941"/>
                </a:cubicBezTo>
                <a:cubicBezTo>
                  <a:pt x="2198" y="10447"/>
                  <a:pt x="2803" y="9953"/>
                  <a:pt x="3573" y="9529"/>
                </a:cubicBezTo>
                <a:cubicBezTo>
                  <a:pt x="4287" y="9106"/>
                  <a:pt x="5111" y="8753"/>
                  <a:pt x="5991" y="8471"/>
                </a:cubicBezTo>
                <a:cubicBezTo>
                  <a:pt x="5826" y="8188"/>
                  <a:pt x="5551" y="7800"/>
                  <a:pt x="5221" y="7235"/>
                </a:cubicBezTo>
                <a:cubicBezTo>
                  <a:pt x="4892" y="6706"/>
                  <a:pt x="4562" y="6176"/>
                  <a:pt x="4232" y="5612"/>
                </a:cubicBezTo>
                <a:cubicBezTo>
                  <a:pt x="3902" y="5047"/>
                  <a:pt x="3627" y="4518"/>
                  <a:pt x="3353" y="4024"/>
                </a:cubicBezTo>
                <a:cubicBezTo>
                  <a:pt x="3133" y="3529"/>
                  <a:pt x="3023" y="3176"/>
                  <a:pt x="3023" y="3000"/>
                </a:cubicBezTo>
                <a:cubicBezTo>
                  <a:pt x="3023" y="0"/>
                  <a:pt x="3023" y="0"/>
                  <a:pt x="3023" y="0"/>
                </a:cubicBezTo>
                <a:cubicBezTo>
                  <a:pt x="18632" y="0"/>
                  <a:pt x="18632" y="0"/>
                  <a:pt x="18632" y="0"/>
                </a:cubicBezTo>
                <a:cubicBezTo>
                  <a:pt x="18632" y="3000"/>
                  <a:pt x="18632" y="3000"/>
                  <a:pt x="18632" y="3000"/>
                </a:cubicBezTo>
                <a:cubicBezTo>
                  <a:pt x="18632" y="3176"/>
                  <a:pt x="18467" y="3529"/>
                  <a:pt x="18247" y="4024"/>
                </a:cubicBezTo>
                <a:cubicBezTo>
                  <a:pt x="18027" y="4518"/>
                  <a:pt x="17753" y="5012"/>
                  <a:pt x="17368" y="5576"/>
                </a:cubicBezTo>
                <a:cubicBezTo>
                  <a:pt x="17038" y="6141"/>
                  <a:pt x="16708" y="6706"/>
                  <a:pt x="16379" y="7235"/>
                </a:cubicBezTo>
                <a:cubicBezTo>
                  <a:pt x="16049" y="7765"/>
                  <a:pt x="15774" y="8153"/>
                  <a:pt x="15609" y="8471"/>
                </a:cubicBezTo>
                <a:close/>
                <a:moveTo>
                  <a:pt x="10827" y="20824"/>
                </a:moveTo>
                <a:cubicBezTo>
                  <a:pt x="12147" y="20824"/>
                  <a:pt x="13411" y="20682"/>
                  <a:pt x="14565" y="20365"/>
                </a:cubicBezTo>
                <a:cubicBezTo>
                  <a:pt x="15719" y="20012"/>
                  <a:pt x="16763" y="19588"/>
                  <a:pt x="17588" y="19024"/>
                </a:cubicBezTo>
                <a:cubicBezTo>
                  <a:pt x="18467" y="18494"/>
                  <a:pt x="19127" y="17824"/>
                  <a:pt x="19621" y="17082"/>
                </a:cubicBezTo>
                <a:cubicBezTo>
                  <a:pt x="20171" y="16341"/>
                  <a:pt x="20391" y="15529"/>
                  <a:pt x="20391" y="14682"/>
                </a:cubicBezTo>
                <a:cubicBezTo>
                  <a:pt x="20391" y="13800"/>
                  <a:pt x="20171" y="13024"/>
                  <a:pt x="19621" y="12247"/>
                </a:cubicBezTo>
                <a:cubicBezTo>
                  <a:pt x="19127" y="11506"/>
                  <a:pt x="18467" y="10871"/>
                  <a:pt x="17588" y="10306"/>
                </a:cubicBezTo>
                <a:cubicBezTo>
                  <a:pt x="16763" y="9741"/>
                  <a:pt x="15719" y="9318"/>
                  <a:pt x="14565" y="9000"/>
                </a:cubicBezTo>
                <a:cubicBezTo>
                  <a:pt x="13411" y="8682"/>
                  <a:pt x="12147" y="8506"/>
                  <a:pt x="10827" y="8506"/>
                </a:cubicBezTo>
                <a:cubicBezTo>
                  <a:pt x="9453" y="8506"/>
                  <a:pt x="8244" y="8682"/>
                  <a:pt x="7035" y="9000"/>
                </a:cubicBezTo>
                <a:cubicBezTo>
                  <a:pt x="5881" y="9318"/>
                  <a:pt x="4892" y="9741"/>
                  <a:pt x="4012" y="10306"/>
                </a:cubicBezTo>
                <a:cubicBezTo>
                  <a:pt x="3133" y="10871"/>
                  <a:pt x="2473" y="11506"/>
                  <a:pt x="1979" y="12247"/>
                </a:cubicBezTo>
                <a:cubicBezTo>
                  <a:pt x="1484" y="13024"/>
                  <a:pt x="1209" y="13800"/>
                  <a:pt x="1209" y="14682"/>
                </a:cubicBezTo>
                <a:cubicBezTo>
                  <a:pt x="1209" y="15529"/>
                  <a:pt x="1484" y="16341"/>
                  <a:pt x="1979" y="17082"/>
                </a:cubicBezTo>
                <a:cubicBezTo>
                  <a:pt x="2473" y="17824"/>
                  <a:pt x="3133" y="18494"/>
                  <a:pt x="4012" y="19024"/>
                </a:cubicBezTo>
                <a:cubicBezTo>
                  <a:pt x="4892" y="19588"/>
                  <a:pt x="5881" y="20012"/>
                  <a:pt x="7035" y="20365"/>
                </a:cubicBezTo>
                <a:cubicBezTo>
                  <a:pt x="8244" y="20682"/>
                  <a:pt x="9453" y="20824"/>
                  <a:pt x="10827" y="20824"/>
                </a:cubicBezTo>
                <a:close/>
                <a:moveTo>
                  <a:pt x="10827" y="10024"/>
                </a:moveTo>
                <a:cubicBezTo>
                  <a:pt x="11817" y="10024"/>
                  <a:pt x="12751" y="10165"/>
                  <a:pt x="13631" y="10412"/>
                </a:cubicBezTo>
                <a:cubicBezTo>
                  <a:pt x="14510" y="10659"/>
                  <a:pt x="15279" y="10976"/>
                  <a:pt x="15884" y="11400"/>
                </a:cubicBezTo>
                <a:cubicBezTo>
                  <a:pt x="16544" y="11824"/>
                  <a:pt x="17093" y="12282"/>
                  <a:pt x="17478" y="12847"/>
                </a:cubicBezTo>
                <a:cubicBezTo>
                  <a:pt x="17863" y="13412"/>
                  <a:pt x="18027" y="14047"/>
                  <a:pt x="18027" y="14682"/>
                </a:cubicBezTo>
                <a:cubicBezTo>
                  <a:pt x="18027" y="15318"/>
                  <a:pt x="17863" y="15918"/>
                  <a:pt x="17478" y="16482"/>
                </a:cubicBezTo>
                <a:cubicBezTo>
                  <a:pt x="17093" y="17012"/>
                  <a:pt x="16544" y="17506"/>
                  <a:pt x="15884" y="17929"/>
                </a:cubicBezTo>
                <a:cubicBezTo>
                  <a:pt x="15279" y="18353"/>
                  <a:pt x="14510" y="18706"/>
                  <a:pt x="13631" y="18953"/>
                </a:cubicBezTo>
                <a:cubicBezTo>
                  <a:pt x="12751" y="19200"/>
                  <a:pt x="11817" y="19306"/>
                  <a:pt x="10827" y="19306"/>
                </a:cubicBezTo>
                <a:cubicBezTo>
                  <a:pt x="9783" y="19306"/>
                  <a:pt x="8904" y="19200"/>
                  <a:pt x="8024" y="18953"/>
                </a:cubicBezTo>
                <a:cubicBezTo>
                  <a:pt x="7145" y="18706"/>
                  <a:pt x="6376" y="18353"/>
                  <a:pt x="5716" y="17929"/>
                </a:cubicBezTo>
                <a:cubicBezTo>
                  <a:pt x="5056" y="17506"/>
                  <a:pt x="4562" y="17012"/>
                  <a:pt x="4177" y="16482"/>
                </a:cubicBezTo>
                <a:cubicBezTo>
                  <a:pt x="3792" y="15918"/>
                  <a:pt x="3573" y="15318"/>
                  <a:pt x="3573" y="14682"/>
                </a:cubicBezTo>
                <a:cubicBezTo>
                  <a:pt x="3573" y="14047"/>
                  <a:pt x="3792" y="13412"/>
                  <a:pt x="4177" y="12847"/>
                </a:cubicBezTo>
                <a:cubicBezTo>
                  <a:pt x="4562" y="12282"/>
                  <a:pt x="5056" y="11824"/>
                  <a:pt x="5716" y="11400"/>
                </a:cubicBezTo>
                <a:cubicBezTo>
                  <a:pt x="6376" y="10976"/>
                  <a:pt x="7145" y="10659"/>
                  <a:pt x="8024" y="10412"/>
                </a:cubicBezTo>
                <a:cubicBezTo>
                  <a:pt x="8904" y="10165"/>
                  <a:pt x="9783" y="10024"/>
                  <a:pt x="10827" y="10024"/>
                </a:cubicBezTo>
                <a:close/>
                <a:moveTo>
                  <a:pt x="4232" y="3000"/>
                </a:moveTo>
                <a:cubicBezTo>
                  <a:pt x="4232" y="3212"/>
                  <a:pt x="4562" y="3882"/>
                  <a:pt x="5166" y="5012"/>
                </a:cubicBezTo>
                <a:cubicBezTo>
                  <a:pt x="5826" y="6141"/>
                  <a:pt x="6485" y="7200"/>
                  <a:pt x="7090" y="8153"/>
                </a:cubicBezTo>
                <a:cubicBezTo>
                  <a:pt x="7365" y="8082"/>
                  <a:pt x="7695" y="8012"/>
                  <a:pt x="7969" y="7976"/>
                </a:cubicBezTo>
                <a:cubicBezTo>
                  <a:pt x="8299" y="7906"/>
                  <a:pt x="8574" y="7871"/>
                  <a:pt x="8904" y="7835"/>
                </a:cubicBezTo>
                <a:cubicBezTo>
                  <a:pt x="9234" y="7800"/>
                  <a:pt x="9508" y="7765"/>
                  <a:pt x="9838" y="7765"/>
                </a:cubicBezTo>
                <a:cubicBezTo>
                  <a:pt x="10168" y="7729"/>
                  <a:pt x="10498" y="7729"/>
                  <a:pt x="10827" y="7729"/>
                </a:cubicBezTo>
                <a:cubicBezTo>
                  <a:pt x="11157" y="7729"/>
                  <a:pt x="11487" y="7729"/>
                  <a:pt x="11762" y="7765"/>
                </a:cubicBezTo>
                <a:cubicBezTo>
                  <a:pt x="12092" y="7765"/>
                  <a:pt x="12366" y="7800"/>
                  <a:pt x="12696" y="7835"/>
                </a:cubicBezTo>
                <a:cubicBezTo>
                  <a:pt x="13026" y="7871"/>
                  <a:pt x="13301" y="7906"/>
                  <a:pt x="13576" y="7976"/>
                </a:cubicBezTo>
                <a:cubicBezTo>
                  <a:pt x="13905" y="8012"/>
                  <a:pt x="14180" y="8082"/>
                  <a:pt x="14455" y="8153"/>
                </a:cubicBezTo>
                <a:cubicBezTo>
                  <a:pt x="15224" y="7024"/>
                  <a:pt x="15884" y="5929"/>
                  <a:pt x="16489" y="4871"/>
                </a:cubicBezTo>
                <a:cubicBezTo>
                  <a:pt x="17093" y="3847"/>
                  <a:pt x="17368" y="3212"/>
                  <a:pt x="17368" y="3000"/>
                </a:cubicBezTo>
                <a:cubicBezTo>
                  <a:pt x="17368" y="812"/>
                  <a:pt x="17368" y="812"/>
                  <a:pt x="17368" y="812"/>
                </a:cubicBezTo>
                <a:cubicBezTo>
                  <a:pt x="11377" y="812"/>
                  <a:pt x="11377" y="812"/>
                  <a:pt x="11377" y="812"/>
                </a:cubicBezTo>
                <a:cubicBezTo>
                  <a:pt x="11377" y="6071"/>
                  <a:pt x="11377" y="6071"/>
                  <a:pt x="11377" y="6071"/>
                </a:cubicBezTo>
                <a:cubicBezTo>
                  <a:pt x="10168" y="6071"/>
                  <a:pt x="10168" y="6071"/>
                  <a:pt x="10168" y="6071"/>
                </a:cubicBezTo>
                <a:cubicBezTo>
                  <a:pt x="10168" y="812"/>
                  <a:pt x="10168" y="812"/>
                  <a:pt x="10168" y="812"/>
                </a:cubicBezTo>
                <a:cubicBezTo>
                  <a:pt x="4232" y="812"/>
                  <a:pt x="4232" y="812"/>
                  <a:pt x="4232" y="812"/>
                </a:cubicBezTo>
                <a:lnTo>
                  <a:pt x="4232" y="3000"/>
                </a:lnTo>
                <a:close/>
                <a:moveTo>
                  <a:pt x="10827" y="18529"/>
                </a:moveTo>
                <a:cubicBezTo>
                  <a:pt x="11597" y="18529"/>
                  <a:pt x="12421" y="18424"/>
                  <a:pt x="13136" y="18247"/>
                </a:cubicBezTo>
                <a:cubicBezTo>
                  <a:pt x="13850" y="18035"/>
                  <a:pt x="14510" y="17753"/>
                  <a:pt x="15005" y="17400"/>
                </a:cubicBezTo>
                <a:cubicBezTo>
                  <a:pt x="15609" y="17047"/>
                  <a:pt x="16049" y="16659"/>
                  <a:pt x="16379" y="16165"/>
                </a:cubicBezTo>
                <a:cubicBezTo>
                  <a:pt x="16653" y="15706"/>
                  <a:pt x="16818" y="15212"/>
                  <a:pt x="16818" y="14682"/>
                </a:cubicBezTo>
                <a:cubicBezTo>
                  <a:pt x="16818" y="14153"/>
                  <a:pt x="16653" y="13659"/>
                  <a:pt x="16379" y="13165"/>
                </a:cubicBezTo>
                <a:cubicBezTo>
                  <a:pt x="16049" y="12706"/>
                  <a:pt x="15609" y="12282"/>
                  <a:pt x="15005" y="11965"/>
                </a:cubicBezTo>
                <a:cubicBezTo>
                  <a:pt x="14510" y="11576"/>
                  <a:pt x="13850" y="11294"/>
                  <a:pt x="13136" y="11118"/>
                </a:cubicBezTo>
                <a:cubicBezTo>
                  <a:pt x="12421" y="10906"/>
                  <a:pt x="11597" y="10800"/>
                  <a:pt x="10827" y="10800"/>
                </a:cubicBezTo>
                <a:cubicBezTo>
                  <a:pt x="10003" y="10800"/>
                  <a:pt x="9234" y="10906"/>
                  <a:pt x="8464" y="11118"/>
                </a:cubicBezTo>
                <a:cubicBezTo>
                  <a:pt x="7750" y="11294"/>
                  <a:pt x="7090" y="11576"/>
                  <a:pt x="6595" y="11965"/>
                </a:cubicBezTo>
                <a:cubicBezTo>
                  <a:pt x="5991" y="12282"/>
                  <a:pt x="5551" y="12706"/>
                  <a:pt x="5276" y="13165"/>
                </a:cubicBezTo>
                <a:cubicBezTo>
                  <a:pt x="4947" y="13659"/>
                  <a:pt x="4782" y="14153"/>
                  <a:pt x="4782" y="14682"/>
                </a:cubicBezTo>
                <a:cubicBezTo>
                  <a:pt x="4782" y="15212"/>
                  <a:pt x="4947" y="15706"/>
                  <a:pt x="5276" y="16165"/>
                </a:cubicBezTo>
                <a:cubicBezTo>
                  <a:pt x="5551" y="16659"/>
                  <a:pt x="5991" y="17047"/>
                  <a:pt x="6595" y="17400"/>
                </a:cubicBezTo>
                <a:cubicBezTo>
                  <a:pt x="7090" y="17753"/>
                  <a:pt x="7750" y="18035"/>
                  <a:pt x="8464" y="18247"/>
                </a:cubicBezTo>
                <a:cubicBezTo>
                  <a:pt x="9234" y="18424"/>
                  <a:pt x="10003" y="18529"/>
                  <a:pt x="10827" y="18529"/>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8" name="Shape 3949">
            <a:extLst>
              <a:ext uri="{FF2B5EF4-FFF2-40B4-BE49-F238E27FC236}">
                <a16:creationId xmlns:a16="http://schemas.microsoft.com/office/drawing/2014/main" id="{5C439459-82B9-4B0A-A50C-15859F6E088A}"/>
              </a:ext>
            </a:extLst>
          </p:cNvPr>
          <p:cNvSpPr/>
          <p:nvPr/>
        </p:nvSpPr>
        <p:spPr>
          <a:xfrm>
            <a:off x="17954899" y="6136833"/>
            <a:ext cx="773216" cy="741145"/>
          </a:xfrm>
          <a:custGeom>
            <a:avLst/>
            <a:gdLst/>
            <a:ahLst/>
            <a:cxnLst>
              <a:cxn ang="0">
                <a:pos x="wd2" y="hd2"/>
              </a:cxn>
              <a:cxn ang="5400000">
                <a:pos x="wd2" y="hd2"/>
              </a:cxn>
              <a:cxn ang="10800000">
                <a:pos x="wd2" y="hd2"/>
              </a:cxn>
              <a:cxn ang="16200000">
                <a:pos x="wd2" y="hd2"/>
              </a:cxn>
            </a:cxnLst>
            <a:rect l="0" t="0" r="r" b="b"/>
            <a:pathLst>
              <a:path w="21600" h="21600" extrusionOk="0">
                <a:moveTo>
                  <a:pt x="21600" y="10522"/>
                </a:moveTo>
                <a:cubicBezTo>
                  <a:pt x="21600" y="10760"/>
                  <a:pt x="21562" y="10959"/>
                  <a:pt x="21486" y="11157"/>
                </a:cubicBezTo>
                <a:cubicBezTo>
                  <a:pt x="21448" y="11396"/>
                  <a:pt x="21334" y="11554"/>
                  <a:pt x="21182" y="11753"/>
                </a:cubicBezTo>
                <a:cubicBezTo>
                  <a:pt x="21068" y="11912"/>
                  <a:pt x="20915" y="12071"/>
                  <a:pt x="20763" y="12150"/>
                </a:cubicBezTo>
                <a:cubicBezTo>
                  <a:pt x="20573" y="12269"/>
                  <a:pt x="20421" y="12349"/>
                  <a:pt x="20193" y="12428"/>
                </a:cubicBezTo>
                <a:cubicBezTo>
                  <a:pt x="20307" y="12587"/>
                  <a:pt x="20383" y="12785"/>
                  <a:pt x="20459" y="12944"/>
                </a:cubicBezTo>
                <a:cubicBezTo>
                  <a:pt x="20535" y="13143"/>
                  <a:pt x="20573" y="13381"/>
                  <a:pt x="20573" y="13619"/>
                </a:cubicBezTo>
                <a:cubicBezTo>
                  <a:pt x="20573" y="13818"/>
                  <a:pt x="20535" y="14016"/>
                  <a:pt x="20459" y="14215"/>
                </a:cubicBezTo>
                <a:cubicBezTo>
                  <a:pt x="20383" y="14453"/>
                  <a:pt x="20307" y="14612"/>
                  <a:pt x="20193" y="14810"/>
                </a:cubicBezTo>
                <a:cubicBezTo>
                  <a:pt x="20079" y="14929"/>
                  <a:pt x="19927" y="15049"/>
                  <a:pt x="19775" y="15168"/>
                </a:cubicBezTo>
                <a:cubicBezTo>
                  <a:pt x="19585" y="15287"/>
                  <a:pt x="19432" y="15406"/>
                  <a:pt x="19280" y="15485"/>
                </a:cubicBezTo>
                <a:cubicBezTo>
                  <a:pt x="19356" y="15644"/>
                  <a:pt x="19432" y="15843"/>
                  <a:pt x="19508" y="16041"/>
                </a:cubicBezTo>
                <a:cubicBezTo>
                  <a:pt x="19585" y="16240"/>
                  <a:pt x="19623" y="16438"/>
                  <a:pt x="19623" y="16637"/>
                </a:cubicBezTo>
                <a:cubicBezTo>
                  <a:pt x="19623" y="16915"/>
                  <a:pt x="19585" y="17113"/>
                  <a:pt x="19508" y="17312"/>
                </a:cubicBezTo>
                <a:cubicBezTo>
                  <a:pt x="19432" y="17510"/>
                  <a:pt x="19356" y="17669"/>
                  <a:pt x="19280" y="17828"/>
                </a:cubicBezTo>
                <a:cubicBezTo>
                  <a:pt x="19128" y="18026"/>
                  <a:pt x="18976" y="18146"/>
                  <a:pt x="18824" y="18304"/>
                </a:cubicBezTo>
                <a:cubicBezTo>
                  <a:pt x="18672" y="18424"/>
                  <a:pt x="18482" y="18503"/>
                  <a:pt x="18292" y="18503"/>
                </a:cubicBezTo>
                <a:cubicBezTo>
                  <a:pt x="18406" y="18701"/>
                  <a:pt x="18520" y="18860"/>
                  <a:pt x="18558" y="19059"/>
                </a:cubicBezTo>
                <a:cubicBezTo>
                  <a:pt x="18634" y="19257"/>
                  <a:pt x="18672" y="19456"/>
                  <a:pt x="18672" y="19694"/>
                </a:cubicBezTo>
                <a:cubicBezTo>
                  <a:pt x="18672" y="19932"/>
                  <a:pt x="18634" y="20171"/>
                  <a:pt x="18520" y="20449"/>
                </a:cubicBezTo>
                <a:cubicBezTo>
                  <a:pt x="18444" y="20687"/>
                  <a:pt x="18292" y="20885"/>
                  <a:pt x="18139" y="21044"/>
                </a:cubicBezTo>
                <a:cubicBezTo>
                  <a:pt x="17949" y="21243"/>
                  <a:pt x="17721" y="21362"/>
                  <a:pt x="17493" y="21481"/>
                </a:cubicBezTo>
                <a:cubicBezTo>
                  <a:pt x="17265" y="21560"/>
                  <a:pt x="16999" y="21600"/>
                  <a:pt x="16732" y="21600"/>
                </a:cubicBezTo>
                <a:cubicBezTo>
                  <a:pt x="10192" y="21600"/>
                  <a:pt x="10192" y="21600"/>
                  <a:pt x="10192" y="21600"/>
                </a:cubicBezTo>
                <a:cubicBezTo>
                  <a:pt x="9963" y="21600"/>
                  <a:pt x="9697" y="21600"/>
                  <a:pt x="9431" y="21521"/>
                </a:cubicBezTo>
                <a:cubicBezTo>
                  <a:pt x="9127" y="21441"/>
                  <a:pt x="8785" y="21362"/>
                  <a:pt x="8480" y="21203"/>
                </a:cubicBezTo>
                <a:cubicBezTo>
                  <a:pt x="8138" y="21084"/>
                  <a:pt x="7796" y="20965"/>
                  <a:pt x="7492" y="20806"/>
                </a:cubicBezTo>
                <a:cubicBezTo>
                  <a:pt x="7149" y="20647"/>
                  <a:pt x="6807" y="20528"/>
                  <a:pt x="6503" y="20369"/>
                </a:cubicBezTo>
                <a:cubicBezTo>
                  <a:pt x="6085" y="20210"/>
                  <a:pt x="5704" y="20051"/>
                  <a:pt x="5324" y="19853"/>
                </a:cubicBezTo>
                <a:cubicBezTo>
                  <a:pt x="4944" y="19694"/>
                  <a:pt x="4677" y="19615"/>
                  <a:pt x="4525" y="19615"/>
                </a:cubicBezTo>
                <a:cubicBezTo>
                  <a:pt x="0" y="19615"/>
                  <a:pt x="0" y="19615"/>
                  <a:pt x="0" y="19615"/>
                </a:cubicBezTo>
                <a:cubicBezTo>
                  <a:pt x="0" y="9529"/>
                  <a:pt x="0" y="9529"/>
                  <a:pt x="0" y="9529"/>
                </a:cubicBezTo>
                <a:cubicBezTo>
                  <a:pt x="418" y="9490"/>
                  <a:pt x="418" y="9490"/>
                  <a:pt x="418" y="9490"/>
                </a:cubicBezTo>
                <a:cubicBezTo>
                  <a:pt x="2282" y="9490"/>
                  <a:pt x="3575" y="9490"/>
                  <a:pt x="4259" y="9490"/>
                </a:cubicBezTo>
                <a:cubicBezTo>
                  <a:pt x="4563" y="9490"/>
                  <a:pt x="4830" y="9450"/>
                  <a:pt x="5096" y="9371"/>
                </a:cubicBezTo>
                <a:cubicBezTo>
                  <a:pt x="5324" y="9291"/>
                  <a:pt x="5590" y="9172"/>
                  <a:pt x="5856" y="8934"/>
                </a:cubicBezTo>
                <a:cubicBezTo>
                  <a:pt x="6161" y="8775"/>
                  <a:pt x="6503" y="8537"/>
                  <a:pt x="6883" y="8219"/>
                </a:cubicBezTo>
                <a:cubicBezTo>
                  <a:pt x="7225" y="7901"/>
                  <a:pt x="7682" y="7544"/>
                  <a:pt x="8214" y="7107"/>
                </a:cubicBezTo>
                <a:cubicBezTo>
                  <a:pt x="9241" y="6194"/>
                  <a:pt x="9849" y="5082"/>
                  <a:pt x="10039" y="3732"/>
                </a:cubicBezTo>
                <a:cubicBezTo>
                  <a:pt x="10230" y="2382"/>
                  <a:pt x="10306" y="1628"/>
                  <a:pt x="10306" y="1390"/>
                </a:cubicBezTo>
                <a:cubicBezTo>
                  <a:pt x="10306" y="1191"/>
                  <a:pt x="10344" y="993"/>
                  <a:pt x="10458" y="794"/>
                </a:cubicBezTo>
                <a:cubicBezTo>
                  <a:pt x="10572" y="635"/>
                  <a:pt x="10686" y="476"/>
                  <a:pt x="10838" y="357"/>
                </a:cubicBezTo>
                <a:cubicBezTo>
                  <a:pt x="11028" y="238"/>
                  <a:pt x="11180" y="119"/>
                  <a:pt x="11370" y="79"/>
                </a:cubicBezTo>
                <a:cubicBezTo>
                  <a:pt x="11561" y="40"/>
                  <a:pt x="11713" y="0"/>
                  <a:pt x="11903" y="0"/>
                </a:cubicBezTo>
                <a:cubicBezTo>
                  <a:pt x="12169" y="0"/>
                  <a:pt x="12435" y="40"/>
                  <a:pt x="12663" y="119"/>
                </a:cubicBezTo>
                <a:cubicBezTo>
                  <a:pt x="12930" y="199"/>
                  <a:pt x="13196" y="318"/>
                  <a:pt x="13424" y="596"/>
                </a:cubicBezTo>
                <a:cubicBezTo>
                  <a:pt x="13652" y="834"/>
                  <a:pt x="13842" y="1151"/>
                  <a:pt x="13956" y="1549"/>
                </a:cubicBezTo>
                <a:cubicBezTo>
                  <a:pt x="14108" y="1946"/>
                  <a:pt x="14185" y="2462"/>
                  <a:pt x="14185" y="3097"/>
                </a:cubicBezTo>
                <a:cubicBezTo>
                  <a:pt x="14185" y="3693"/>
                  <a:pt x="14108" y="4249"/>
                  <a:pt x="14032" y="4804"/>
                </a:cubicBezTo>
                <a:cubicBezTo>
                  <a:pt x="13956" y="5321"/>
                  <a:pt x="13842" y="5837"/>
                  <a:pt x="13728" y="6313"/>
                </a:cubicBezTo>
                <a:cubicBezTo>
                  <a:pt x="13614" y="6790"/>
                  <a:pt x="13500" y="7226"/>
                  <a:pt x="13348" y="7624"/>
                </a:cubicBezTo>
                <a:cubicBezTo>
                  <a:pt x="13196" y="8021"/>
                  <a:pt x="13082" y="8378"/>
                  <a:pt x="12968" y="8656"/>
                </a:cubicBezTo>
                <a:cubicBezTo>
                  <a:pt x="19699" y="8656"/>
                  <a:pt x="19699" y="8656"/>
                  <a:pt x="19699" y="8656"/>
                </a:cubicBezTo>
                <a:cubicBezTo>
                  <a:pt x="20003" y="8656"/>
                  <a:pt x="20269" y="8696"/>
                  <a:pt x="20497" y="8775"/>
                </a:cubicBezTo>
                <a:cubicBezTo>
                  <a:pt x="20687" y="8854"/>
                  <a:pt x="20915" y="8974"/>
                  <a:pt x="21106" y="9172"/>
                </a:cubicBezTo>
                <a:cubicBezTo>
                  <a:pt x="21258" y="9331"/>
                  <a:pt x="21372" y="9529"/>
                  <a:pt x="21486" y="9768"/>
                </a:cubicBezTo>
                <a:cubicBezTo>
                  <a:pt x="21562" y="9966"/>
                  <a:pt x="21600" y="10244"/>
                  <a:pt x="21600" y="10522"/>
                </a:cubicBezTo>
                <a:close/>
                <a:moveTo>
                  <a:pt x="19699" y="11594"/>
                </a:moveTo>
                <a:cubicBezTo>
                  <a:pt x="19889" y="11594"/>
                  <a:pt x="20041" y="11554"/>
                  <a:pt x="20155" y="11515"/>
                </a:cubicBezTo>
                <a:cubicBezTo>
                  <a:pt x="20307" y="11475"/>
                  <a:pt x="20383" y="11396"/>
                  <a:pt x="20459" y="11276"/>
                </a:cubicBezTo>
                <a:cubicBezTo>
                  <a:pt x="20573" y="11157"/>
                  <a:pt x="20649" y="11078"/>
                  <a:pt x="20687" y="10959"/>
                </a:cubicBezTo>
                <a:cubicBezTo>
                  <a:pt x="20763" y="10840"/>
                  <a:pt x="20801" y="10681"/>
                  <a:pt x="20801" y="10522"/>
                </a:cubicBezTo>
                <a:cubicBezTo>
                  <a:pt x="20801" y="10244"/>
                  <a:pt x="20687" y="10006"/>
                  <a:pt x="20497" y="9768"/>
                </a:cubicBezTo>
                <a:cubicBezTo>
                  <a:pt x="20307" y="9569"/>
                  <a:pt x="20041" y="9490"/>
                  <a:pt x="19699" y="9490"/>
                </a:cubicBezTo>
                <a:cubicBezTo>
                  <a:pt x="16732" y="9490"/>
                  <a:pt x="16732" y="9490"/>
                  <a:pt x="16732" y="9490"/>
                </a:cubicBezTo>
                <a:cubicBezTo>
                  <a:pt x="16732" y="9490"/>
                  <a:pt x="16732" y="9490"/>
                  <a:pt x="16732" y="9490"/>
                </a:cubicBezTo>
                <a:cubicBezTo>
                  <a:pt x="11637" y="9490"/>
                  <a:pt x="11637" y="9490"/>
                  <a:pt x="11637" y="9490"/>
                </a:cubicBezTo>
                <a:cubicBezTo>
                  <a:pt x="11941" y="8854"/>
                  <a:pt x="11941" y="8854"/>
                  <a:pt x="11941" y="8854"/>
                </a:cubicBezTo>
                <a:cubicBezTo>
                  <a:pt x="12854" y="6472"/>
                  <a:pt x="13310" y="4566"/>
                  <a:pt x="13310" y="3097"/>
                </a:cubicBezTo>
                <a:cubicBezTo>
                  <a:pt x="13310" y="1985"/>
                  <a:pt x="13158" y="1310"/>
                  <a:pt x="12777" y="1112"/>
                </a:cubicBezTo>
                <a:cubicBezTo>
                  <a:pt x="12435" y="913"/>
                  <a:pt x="12131" y="834"/>
                  <a:pt x="11903" y="834"/>
                </a:cubicBezTo>
                <a:cubicBezTo>
                  <a:pt x="11789" y="834"/>
                  <a:pt x="11637" y="874"/>
                  <a:pt x="11446" y="993"/>
                </a:cubicBezTo>
                <a:cubicBezTo>
                  <a:pt x="11256" y="1112"/>
                  <a:pt x="11142" y="1231"/>
                  <a:pt x="11142" y="1390"/>
                </a:cubicBezTo>
                <a:cubicBezTo>
                  <a:pt x="11142" y="1628"/>
                  <a:pt x="11142" y="1946"/>
                  <a:pt x="11104" y="2422"/>
                </a:cubicBezTo>
                <a:cubicBezTo>
                  <a:pt x="11066" y="2938"/>
                  <a:pt x="10952" y="3454"/>
                  <a:pt x="10800" y="4090"/>
                </a:cubicBezTo>
                <a:cubicBezTo>
                  <a:pt x="10648" y="4725"/>
                  <a:pt x="10382" y="5360"/>
                  <a:pt x="10077" y="5996"/>
                </a:cubicBezTo>
                <a:cubicBezTo>
                  <a:pt x="9773" y="6671"/>
                  <a:pt x="9317" y="7226"/>
                  <a:pt x="8785" y="7703"/>
                </a:cubicBezTo>
                <a:cubicBezTo>
                  <a:pt x="8214" y="8179"/>
                  <a:pt x="7720" y="8616"/>
                  <a:pt x="7377" y="8934"/>
                </a:cubicBezTo>
                <a:cubicBezTo>
                  <a:pt x="6997" y="9251"/>
                  <a:pt x="6617" y="9529"/>
                  <a:pt x="6313" y="9728"/>
                </a:cubicBezTo>
                <a:cubicBezTo>
                  <a:pt x="5970" y="9926"/>
                  <a:pt x="5628" y="10085"/>
                  <a:pt x="5286" y="10204"/>
                </a:cubicBezTo>
                <a:cubicBezTo>
                  <a:pt x="4982" y="10284"/>
                  <a:pt x="4639" y="10363"/>
                  <a:pt x="4259" y="10363"/>
                </a:cubicBezTo>
                <a:cubicBezTo>
                  <a:pt x="3993" y="10363"/>
                  <a:pt x="3727" y="10363"/>
                  <a:pt x="3385" y="10363"/>
                </a:cubicBezTo>
                <a:cubicBezTo>
                  <a:pt x="3080" y="10363"/>
                  <a:pt x="2776" y="10363"/>
                  <a:pt x="2434" y="10363"/>
                </a:cubicBezTo>
                <a:cubicBezTo>
                  <a:pt x="2130" y="10363"/>
                  <a:pt x="1863" y="10363"/>
                  <a:pt x="1559" y="10363"/>
                </a:cubicBezTo>
                <a:cubicBezTo>
                  <a:pt x="1293" y="10363"/>
                  <a:pt x="1065" y="10363"/>
                  <a:pt x="837" y="10363"/>
                </a:cubicBezTo>
                <a:cubicBezTo>
                  <a:pt x="837" y="18741"/>
                  <a:pt x="837" y="18741"/>
                  <a:pt x="837" y="18741"/>
                </a:cubicBezTo>
                <a:cubicBezTo>
                  <a:pt x="4525" y="18741"/>
                  <a:pt x="4525" y="18741"/>
                  <a:pt x="4525" y="18741"/>
                </a:cubicBezTo>
                <a:cubicBezTo>
                  <a:pt x="4754" y="18741"/>
                  <a:pt x="5058" y="18821"/>
                  <a:pt x="5438" y="18940"/>
                </a:cubicBezTo>
                <a:cubicBezTo>
                  <a:pt x="5818" y="19099"/>
                  <a:pt x="6275" y="19297"/>
                  <a:pt x="6845" y="19535"/>
                </a:cubicBezTo>
                <a:cubicBezTo>
                  <a:pt x="7111" y="19694"/>
                  <a:pt x="7377" y="19853"/>
                  <a:pt x="7720" y="19972"/>
                </a:cubicBezTo>
                <a:cubicBezTo>
                  <a:pt x="8024" y="20131"/>
                  <a:pt x="8328" y="20290"/>
                  <a:pt x="8632" y="20369"/>
                </a:cubicBezTo>
                <a:cubicBezTo>
                  <a:pt x="8937" y="20488"/>
                  <a:pt x="9241" y="20568"/>
                  <a:pt x="9507" y="20647"/>
                </a:cubicBezTo>
                <a:cubicBezTo>
                  <a:pt x="9773" y="20766"/>
                  <a:pt x="10001" y="20806"/>
                  <a:pt x="10192" y="20806"/>
                </a:cubicBezTo>
                <a:cubicBezTo>
                  <a:pt x="15706" y="20806"/>
                  <a:pt x="15706" y="20806"/>
                  <a:pt x="15706" y="20806"/>
                </a:cubicBezTo>
                <a:cubicBezTo>
                  <a:pt x="16732" y="20806"/>
                  <a:pt x="16732" y="20806"/>
                  <a:pt x="16732" y="20806"/>
                </a:cubicBezTo>
                <a:cubicBezTo>
                  <a:pt x="16923" y="20806"/>
                  <a:pt x="17075" y="20766"/>
                  <a:pt x="17189" y="20687"/>
                </a:cubicBezTo>
                <a:cubicBezTo>
                  <a:pt x="17303" y="20607"/>
                  <a:pt x="17417" y="20528"/>
                  <a:pt x="17531" y="20449"/>
                </a:cubicBezTo>
                <a:cubicBezTo>
                  <a:pt x="17645" y="20369"/>
                  <a:pt x="17721" y="20250"/>
                  <a:pt x="17759" y="20131"/>
                </a:cubicBezTo>
                <a:cubicBezTo>
                  <a:pt x="17797" y="19972"/>
                  <a:pt x="17835" y="19853"/>
                  <a:pt x="17835" y="19694"/>
                </a:cubicBezTo>
                <a:cubicBezTo>
                  <a:pt x="17835" y="19535"/>
                  <a:pt x="17797" y="19376"/>
                  <a:pt x="17759" y="19257"/>
                </a:cubicBezTo>
                <a:cubicBezTo>
                  <a:pt x="17721" y="19138"/>
                  <a:pt x="17645" y="19019"/>
                  <a:pt x="17531" y="18940"/>
                </a:cubicBezTo>
                <a:cubicBezTo>
                  <a:pt x="17417" y="18821"/>
                  <a:pt x="17303" y="18741"/>
                  <a:pt x="17189" y="18701"/>
                </a:cubicBezTo>
                <a:cubicBezTo>
                  <a:pt x="17075" y="18662"/>
                  <a:pt x="16923" y="18622"/>
                  <a:pt x="16732" y="18622"/>
                </a:cubicBezTo>
                <a:cubicBezTo>
                  <a:pt x="16656" y="18622"/>
                  <a:pt x="16656" y="18622"/>
                  <a:pt x="16656" y="18622"/>
                </a:cubicBezTo>
                <a:cubicBezTo>
                  <a:pt x="16656" y="17749"/>
                  <a:pt x="16656" y="17749"/>
                  <a:pt x="16656" y="17749"/>
                </a:cubicBezTo>
                <a:cubicBezTo>
                  <a:pt x="17797" y="17749"/>
                  <a:pt x="17797" y="17749"/>
                  <a:pt x="17797" y="17749"/>
                </a:cubicBezTo>
                <a:cubicBezTo>
                  <a:pt x="17911" y="17749"/>
                  <a:pt x="18063" y="17709"/>
                  <a:pt x="18177" y="17669"/>
                </a:cubicBezTo>
                <a:cubicBezTo>
                  <a:pt x="18292" y="17629"/>
                  <a:pt x="18444" y="17550"/>
                  <a:pt x="18520" y="17431"/>
                </a:cubicBezTo>
                <a:cubicBezTo>
                  <a:pt x="18596" y="17312"/>
                  <a:pt x="18672" y="17193"/>
                  <a:pt x="18710" y="17074"/>
                </a:cubicBezTo>
                <a:cubicBezTo>
                  <a:pt x="18786" y="16915"/>
                  <a:pt x="18824" y="16796"/>
                  <a:pt x="18824" y="16637"/>
                </a:cubicBezTo>
                <a:cubicBezTo>
                  <a:pt x="18824" y="16518"/>
                  <a:pt x="18786" y="16399"/>
                  <a:pt x="18710" y="16240"/>
                </a:cubicBezTo>
                <a:cubicBezTo>
                  <a:pt x="18672" y="16121"/>
                  <a:pt x="18596" y="16001"/>
                  <a:pt x="18520" y="15882"/>
                </a:cubicBezTo>
                <a:cubicBezTo>
                  <a:pt x="18444" y="15803"/>
                  <a:pt x="18292" y="15763"/>
                  <a:pt x="18177" y="15684"/>
                </a:cubicBezTo>
                <a:cubicBezTo>
                  <a:pt x="18063" y="15604"/>
                  <a:pt x="17911" y="15565"/>
                  <a:pt x="17797" y="15565"/>
                </a:cubicBezTo>
                <a:cubicBezTo>
                  <a:pt x="17417" y="15565"/>
                  <a:pt x="17417" y="15565"/>
                  <a:pt x="17417" y="15565"/>
                </a:cubicBezTo>
                <a:cubicBezTo>
                  <a:pt x="17417" y="14691"/>
                  <a:pt x="17417" y="14691"/>
                  <a:pt x="17417" y="14691"/>
                </a:cubicBezTo>
                <a:cubicBezTo>
                  <a:pt x="18672" y="14691"/>
                  <a:pt x="18672" y="14691"/>
                  <a:pt x="18672" y="14691"/>
                </a:cubicBezTo>
                <a:cubicBezTo>
                  <a:pt x="18824" y="14691"/>
                  <a:pt x="18938" y="14651"/>
                  <a:pt x="19052" y="14612"/>
                </a:cubicBezTo>
                <a:cubicBezTo>
                  <a:pt x="19204" y="14572"/>
                  <a:pt x="19318" y="14493"/>
                  <a:pt x="19432" y="14374"/>
                </a:cubicBezTo>
                <a:cubicBezTo>
                  <a:pt x="19508" y="14294"/>
                  <a:pt x="19585" y="14175"/>
                  <a:pt x="19661" y="14016"/>
                </a:cubicBezTo>
                <a:cubicBezTo>
                  <a:pt x="19737" y="13897"/>
                  <a:pt x="19775" y="13738"/>
                  <a:pt x="19775" y="13619"/>
                </a:cubicBezTo>
                <a:cubicBezTo>
                  <a:pt x="19775" y="13421"/>
                  <a:pt x="19737" y="13262"/>
                  <a:pt x="19661" y="13143"/>
                </a:cubicBezTo>
                <a:cubicBezTo>
                  <a:pt x="19585" y="12984"/>
                  <a:pt x="19508" y="12904"/>
                  <a:pt x="19432" y="12825"/>
                </a:cubicBezTo>
                <a:cubicBezTo>
                  <a:pt x="19318" y="12746"/>
                  <a:pt x="19204" y="12626"/>
                  <a:pt x="19052" y="12587"/>
                </a:cubicBezTo>
                <a:cubicBezTo>
                  <a:pt x="18938" y="12507"/>
                  <a:pt x="18824" y="12468"/>
                  <a:pt x="18672" y="12468"/>
                </a:cubicBezTo>
                <a:cubicBezTo>
                  <a:pt x="18292" y="12468"/>
                  <a:pt x="18292" y="12468"/>
                  <a:pt x="18292" y="12468"/>
                </a:cubicBezTo>
                <a:cubicBezTo>
                  <a:pt x="18292" y="11594"/>
                  <a:pt x="18292" y="11594"/>
                  <a:pt x="18292" y="11594"/>
                </a:cubicBezTo>
                <a:lnTo>
                  <a:pt x="19699" y="11594"/>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59" name="Shape 3950">
            <a:extLst>
              <a:ext uri="{FF2B5EF4-FFF2-40B4-BE49-F238E27FC236}">
                <a16:creationId xmlns:a16="http://schemas.microsoft.com/office/drawing/2014/main" id="{83CC8E98-C628-4F0A-BB60-765D5AF7F0F1}"/>
              </a:ext>
            </a:extLst>
          </p:cNvPr>
          <p:cNvSpPr/>
          <p:nvPr/>
        </p:nvSpPr>
        <p:spPr>
          <a:xfrm>
            <a:off x="19828267" y="6135053"/>
            <a:ext cx="744711" cy="744711"/>
          </a:xfrm>
          <a:custGeom>
            <a:avLst/>
            <a:gdLst/>
            <a:ahLst/>
            <a:cxnLst>
              <a:cxn ang="0">
                <a:pos x="wd2" y="hd2"/>
              </a:cxn>
              <a:cxn ang="5400000">
                <a:pos x="wd2" y="hd2"/>
              </a:cxn>
              <a:cxn ang="10800000">
                <a:pos x="wd2" y="hd2"/>
              </a:cxn>
              <a:cxn ang="16200000">
                <a:pos x="wd2" y="hd2"/>
              </a:cxn>
            </a:cxnLst>
            <a:rect l="0" t="0" r="r" b="b"/>
            <a:pathLst>
              <a:path w="21600" h="21600" extrusionOk="0">
                <a:moveTo>
                  <a:pt x="10820" y="0"/>
                </a:move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2281"/>
                  <a:pt x="21324" y="13663"/>
                  <a:pt x="20771" y="15005"/>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ubicBezTo>
                  <a:pt x="0" y="9319"/>
                  <a:pt x="276" y="7937"/>
                  <a:pt x="869" y="6595"/>
                </a:cubicBezTo>
                <a:cubicBezTo>
                  <a:pt x="1422" y="5291"/>
                  <a:pt x="2172" y="4146"/>
                  <a:pt x="3159" y="3199"/>
                </a:cubicBezTo>
                <a:cubicBezTo>
                  <a:pt x="4146" y="2211"/>
                  <a:pt x="5291" y="1422"/>
                  <a:pt x="6595" y="869"/>
                </a:cubicBezTo>
                <a:cubicBezTo>
                  <a:pt x="7898" y="276"/>
                  <a:pt x="9280" y="0"/>
                  <a:pt x="10820" y="0"/>
                </a:cubicBezTo>
                <a:close/>
                <a:moveTo>
                  <a:pt x="10820" y="20731"/>
                </a:moveTo>
                <a:cubicBezTo>
                  <a:pt x="12162" y="20731"/>
                  <a:pt x="13465" y="20455"/>
                  <a:pt x="14650" y="19941"/>
                </a:cubicBezTo>
                <a:cubicBezTo>
                  <a:pt x="15874" y="19428"/>
                  <a:pt x="16901" y="18717"/>
                  <a:pt x="17809" y="17809"/>
                </a:cubicBezTo>
                <a:cubicBezTo>
                  <a:pt x="18678" y="16901"/>
                  <a:pt x="19389" y="15874"/>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74"/>
                  <a:pt x="2883" y="16901"/>
                  <a:pt x="3751" y="17809"/>
                </a:cubicBezTo>
                <a:cubicBezTo>
                  <a:pt x="4699" y="18717"/>
                  <a:pt x="5765" y="19428"/>
                  <a:pt x="6950" y="19941"/>
                </a:cubicBezTo>
                <a:cubicBezTo>
                  <a:pt x="8135" y="20455"/>
                  <a:pt x="9438" y="20731"/>
                  <a:pt x="10820" y="20731"/>
                </a:cubicBezTo>
                <a:close/>
                <a:moveTo>
                  <a:pt x="5923" y="10385"/>
                </a:moveTo>
                <a:cubicBezTo>
                  <a:pt x="16427" y="10385"/>
                  <a:pt x="16427" y="10385"/>
                  <a:pt x="16427" y="10385"/>
                </a:cubicBezTo>
                <a:cubicBezTo>
                  <a:pt x="16427" y="11215"/>
                  <a:pt x="16427" y="11215"/>
                  <a:pt x="16427" y="11215"/>
                </a:cubicBezTo>
                <a:cubicBezTo>
                  <a:pt x="5923" y="11215"/>
                  <a:pt x="5923" y="11215"/>
                  <a:pt x="5923" y="11215"/>
                </a:cubicBezTo>
                <a:cubicBezTo>
                  <a:pt x="10148" y="15440"/>
                  <a:pt x="10148" y="15440"/>
                  <a:pt x="10148" y="15440"/>
                </a:cubicBezTo>
                <a:cubicBezTo>
                  <a:pt x="9517" y="16032"/>
                  <a:pt x="9517" y="16032"/>
                  <a:pt x="9517" y="16032"/>
                </a:cubicBezTo>
                <a:cubicBezTo>
                  <a:pt x="4265" y="10780"/>
                  <a:pt x="4265" y="10780"/>
                  <a:pt x="4265" y="10780"/>
                </a:cubicBezTo>
                <a:cubicBezTo>
                  <a:pt x="9517" y="5568"/>
                  <a:pt x="9517" y="5568"/>
                  <a:pt x="9517" y="5568"/>
                </a:cubicBezTo>
                <a:cubicBezTo>
                  <a:pt x="10148" y="6160"/>
                  <a:pt x="10148" y="6160"/>
                  <a:pt x="10148" y="6160"/>
                </a:cubicBezTo>
                <a:lnTo>
                  <a:pt x="5923" y="1038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0" name="Shape 3951">
            <a:extLst>
              <a:ext uri="{FF2B5EF4-FFF2-40B4-BE49-F238E27FC236}">
                <a16:creationId xmlns:a16="http://schemas.microsoft.com/office/drawing/2014/main" id="{1627B256-2077-4242-888F-297D8BE62D40}"/>
              </a:ext>
            </a:extLst>
          </p:cNvPr>
          <p:cNvSpPr/>
          <p:nvPr/>
        </p:nvSpPr>
        <p:spPr>
          <a:xfrm>
            <a:off x="21853072" y="6104765"/>
            <a:ext cx="413332" cy="805283"/>
          </a:xfrm>
          <a:custGeom>
            <a:avLst/>
            <a:gdLst/>
            <a:ahLst/>
            <a:cxnLst>
              <a:cxn ang="0">
                <a:pos x="wd2" y="hd2"/>
              </a:cxn>
              <a:cxn ang="5400000">
                <a:pos x="wd2" y="hd2"/>
              </a:cxn>
              <a:cxn ang="10800000">
                <a:pos x="wd2" y="hd2"/>
              </a:cxn>
              <a:cxn ang="16200000">
                <a:pos x="wd2" y="hd2"/>
              </a:cxn>
            </a:cxnLst>
            <a:rect l="0" t="0" r="r" b="b"/>
            <a:pathLst>
              <a:path w="21600" h="21600" extrusionOk="0">
                <a:moveTo>
                  <a:pt x="21600" y="5628"/>
                </a:moveTo>
                <a:cubicBezTo>
                  <a:pt x="21600" y="6213"/>
                  <a:pt x="21388" y="6798"/>
                  <a:pt x="21106" y="7310"/>
                </a:cubicBezTo>
                <a:cubicBezTo>
                  <a:pt x="20753" y="7858"/>
                  <a:pt x="20259" y="8370"/>
                  <a:pt x="19624" y="8808"/>
                </a:cubicBezTo>
                <a:cubicBezTo>
                  <a:pt x="19059" y="9247"/>
                  <a:pt x="18282" y="9649"/>
                  <a:pt x="17435" y="9978"/>
                </a:cubicBezTo>
                <a:cubicBezTo>
                  <a:pt x="16588" y="10343"/>
                  <a:pt x="15671" y="10599"/>
                  <a:pt x="14682" y="10782"/>
                </a:cubicBezTo>
                <a:cubicBezTo>
                  <a:pt x="18424" y="12792"/>
                  <a:pt x="18424" y="12792"/>
                  <a:pt x="18424" y="12792"/>
                </a:cubicBezTo>
                <a:cubicBezTo>
                  <a:pt x="14612" y="14802"/>
                  <a:pt x="14612" y="14802"/>
                  <a:pt x="14612" y="14802"/>
                </a:cubicBezTo>
                <a:cubicBezTo>
                  <a:pt x="14612" y="16374"/>
                  <a:pt x="14612" y="16374"/>
                  <a:pt x="14612" y="16374"/>
                </a:cubicBezTo>
                <a:cubicBezTo>
                  <a:pt x="17012" y="17616"/>
                  <a:pt x="17012" y="17616"/>
                  <a:pt x="17012" y="17616"/>
                </a:cubicBezTo>
                <a:cubicBezTo>
                  <a:pt x="14612" y="18786"/>
                  <a:pt x="14612" y="18786"/>
                  <a:pt x="14612" y="18786"/>
                </a:cubicBezTo>
                <a:cubicBezTo>
                  <a:pt x="14612" y="21600"/>
                  <a:pt x="14612" y="21600"/>
                  <a:pt x="14612" y="21600"/>
                </a:cubicBezTo>
                <a:cubicBezTo>
                  <a:pt x="6847" y="21600"/>
                  <a:pt x="6847" y="21600"/>
                  <a:pt x="6847" y="21600"/>
                </a:cubicBezTo>
                <a:cubicBezTo>
                  <a:pt x="6847" y="10782"/>
                  <a:pt x="6847" y="10782"/>
                  <a:pt x="6847" y="10782"/>
                </a:cubicBezTo>
                <a:cubicBezTo>
                  <a:pt x="5859" y="10599"/>
                  <a:pt x="4941" y="10343"/>
                  <a:pt x="4094" y="9978"/>
                </a:cubicBezTo>
                <a:cubicBezTo>
                  <a:pt x="3247" y="9649"/>
                  <a:pt x="2541" y="9247"/>
                  <a:pt x="1906" y="8808"/>
                </a:cubicBezTo>
                <a:cubicBezTo>
                  <a:pt x="1271" y="8370"/>
                  <a:pt x="847" y="7858"/>
                  <a:pt x="494" y="7310"/>
                </a:cubicBezTo>
                <a:cubicBezTo>
                  <a:pt x="141" y="6798"/>
                  <a:pt x="0" y="6213"/>
                  <a:pt x="0" y="5628"/>
                </a:cubicBezTo>
                <a:cubicBezTo>
                  <a:pt x="0" y="4861"/>
                  <a:pt x="282" y="4130"/>
                  <a:pt x="776" y="3436"/>
                </a:cubicBezTo>
                <a:cubicBezTo>
                  <a:pt x="1341" y="2778"/>
                  <a:pt x="2118" y="2156"/>
                  <a:pt x="3106" y="1645"/>
                </a:cubicBezTo>
                <a:cubicBezTo>
                  <a:pt x="4094" y="1170"/>
                  <a:pt x="5224" y="768"/>
                  <a:pt x="6565" y="439"/>
                </a:cubicBezTo>
                <a:cubicBezTo>
                  <a:pt x="7835" y="146"/>
                  <a:pt x="9247" y="0"/>
                  <a:pt x="10729" y="0"/>
                </a:cubicBezTo>
                <a:cubicBezTo>
                  <a:pt x="12282" y="0"/>
                  <a:pt x="13694" y="146"/>
                  <a:pt x="15035" y="439"/>
                </a:cubicBezTo>
                <a:cubicBezTo>
                  <a:pt x="16306" y="768"/>
                  <a:pt x="17435" y="1170"/>
                  <a:pt x="18424" y="1645"/>
                </a:cubicBezTo>
                <a:cubicBezTo>
                  <a:pt x="19412" y="2156"/>
                  <a:pt x="20188" y="2778"/>
                  <a:pt x="20753" y="3436"/>
                </a:cubicBezTo>
                <a:cubicBezTo>
                  <a:pt x="21318" y="4130"/>
                  <a:pt x="21600" y="4861"/>
                  <a:pt x="21600" y="5628"/>
                </a:cubicBezTo>
                <a:close/>
                <a:moveTo>
                  <a:pt x="14118" y="10087"/>
                </a:moveTo>
                <a:cubicBezTo>
                  <a:pt x="14965" y="9905"/>
                  <a:pt x="15812" y="9649"/>
                  <a:pt x="16518" y="9356"/>
                </a:cubicBezTo>
                <a:cubicBezTo>
                  <a:pt x="17224" y="9064"/>
                  <a:pt x="17929" y="8698"/>
                  <a:pt x="18424" y="8333"/>
                </a:cubicBezTo>
                <a:cubicBezTo>
                  <a:pt x="18918" y="7931"/>
                  <a:pt x="19341" y="7529"/>
                  <a:pt x="19624" y="7054"/>
                </a:cubicBezTo>
                <a:cubicBezTo>
                  <a:pt x="19906" y="6615"/>
                  <a:pt x="20047" y="6104"/>
                  <a:pt x="20047" y="5628"/>
                </a:cubicBezTo>
                <a:cubicBezTo>
                  <a:pt x="20047" y="4934"/>
                  <a:pt x="19765" y="4313"/>
                  <a:pt x="19271" y="3728"/>
                </a:cubicBezTo>
                <a:cubicBezTo>
                  <a:pt x="18776" y="3143"/>
                  <a:pt x="18141" y="2631"/>
                  <a:pt x="17365" y="2229"/>
                </a:cubicBezTo>
                <a:cubicBezTo>
                  <a:pt x="16518" y="1791"/>
                  <a:pt x="15529" y="1425"/>
                  <a:pt x="14329" y="1170"/>
                </a:cubicBezTo>
                <a:cubicBezTo>
                  <a:pt x="13200" y="914"/>
                  <a:pt x="12000" y="804"/>
                  <a:pt x="10729" y="804"/>
                </a:cubicBezTo>
                <a:cubicBezTo>
                  <a:pt x="9529" y="804"/>
                  <a:pt x="8329" y="914"/>
                  <a:pt x="7200" y="1170"/>
                </a:cubicBezTo>
                <a:cubicBezTo>
                  <a:pt x="6071" y="1425"/>
                  <a:pt x="5082" y="1791"/>
                  <a:pt x="4235" y="2229"/>
                </a:cubicBezTo>
                <a:cubicBezTo>
                  <a:pt x="3388" y="2631"/>
                  <a:pt x="2753" y="3143"/>
                  <a:pt x="2259" y="3728"/>
                </a:cubicBezTo>
                <a:cubicBezTo>
                  <a:pt x="1765" y="4313"/>
                  <a:pt x="1553" y="4934"/>
                  <a:pt x="1553" y="5628"/>
                </a:cubicBezTo>
                <a:cubicBezTo>
                  <a:pt x="1553" y="6104"/>
                  <a:pt x="1694" y="6615"/>
                  <a:pt x="1976" y="7054"/>
                </a:cubicBezTo>
                <a:cubicBezTo>
                  <a:pt x="2259" y="7529"/>
                  <a:pt x="2612" y="7931"/>
                  <a:pt x="3106" y="8333"/>
                </a:cubicBezTo>
                <a:cubicBezTo>
                  <a:pt x="3671" y="8698"/>
                  <a:pt x="4306" y="9064"/>
                  <a:pt x="5012" y="9356"/>
                </a:cubicBezTo>
                <a:cubicBezTo>
                  <a:pt x="5788" y="9649"/>
                  <a:pt x="6565" y="9905"/>
                  <a:pt x="7412" y="10087"/>
                </a:cubicBezTo>
                <a:cubicBezTo>
                  <a:pt x="8400" y="10270"/>
                  <a:pt x="8400" y="10270"/>
                  <a:pt x="8400" y="10270"/>
                </a:cubicBezTo>
                <a:cubicBezTo>
                  <a:pt x="8400" y="20796"/>
                  <a:pt x="8400" y="20796"/>
                  <a:pt x="8400" y="20796"/>
                </a:cubicBezTo>
                <a:cubicBezTo>
                  <a:pt x="13059" y="20796"/>
                  <a:pt x="13059" y="20796"/>
                  <a:pt x="13059" y="20796"/>
                </a:cubicBezTo>
                <a:cubicBezTo>
                  <a:pt x="13059" y="18457"/>
                  <a:pt x="13059" y="18457"/>
                  <a:pt x="13059" y="18457"/>
                </a:cubicBezTo>
                <a:cubicBezTo>
                  <a:pt x="14753" y="17616"/>
                  <a:pt x="14753" y="17616"/>
                  <a:pt x="14753" y="17616"/>
                </a:cubicBezTo>
                <a:cubicBezTo>
                  <a:pt x="13059" y="16703"/>
                  <a:pt x="13059" y="16703"/>
                  <a:pt x="13059" y="16703"/>
                </a:cubicBezTo>
                <a:cubicBezTo>
                  <a:pt x="13059" y="14473"/>
                  <a:pt x="13059" y="14473"/>
                  <a:pt x="13059" y="14473"/>
                </a:cubicBezTo>
                <a:cubicBezTo>
                  <a:pt x="16306" y="12792"/>
                  <a:pt x="16306" y="12792"/>
                  <a:pt x="16306" y="12792"/>
                </a:cubicBezTo>
                <a:cubicBezTo>
                  <a:pt x="13059" y="11147"/>
                  <a:pt x="13059" y="11147"/>
                  <a:pt x="13059" y="11147"/>
                </a:cubicBezTo>
                <a:cubicBezTo>
                  <a:pt x="13059" y="10270"/>
                  <a:pt x="13059" y="10270"/>
                  <a:pt x="13059" y="10270"/>
                </a:cubicBezTo>
                <a:lnTo>
                  <a:pt x="14118" y="10087"/>
                </a:lnTo>
                <a:close/>
                <a:moveTo>
                  <a:pt x="10024" y="3216"/>
                </a:moveTo>
                <a:cubicBezTo>
                  <a:pt x="10024" y="6432"/>
                  <a:pt x="10024" y="6432"/>
                  <a:pt x="10024" y="6432"/>
                </a:cubicBezTo>
                <a:cubicBezTo>
                  <a:pt x="11576" y="6432"/>
                  <a:pt x="11576" y="6432"/>
                  <a:pt x="11576" y="6432"/>
                </a:cubicBezTo>
                <a:cubicBezTo>
                  <a:pt x="11576" y="3216"/>
                  <a:pt x="11576" y="3216"/>
                  <a:pt x="11576" y="3216"/>
                </a:cubicBezTo>
                <a:lnTo>
                  <a:pt x="10024" y="321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1" name="Shape 3952">
            <a:extLst>
              <a:ext uri="{FF2B5EF4-FFF2-40B4-BE49-F238E27FC236}">
                <a16:creationId xmlns:a16="http://schemas.microsoft.com/office/drawing/2014/main" id="{2CDB5B4F-B50C-4587-8F23-0233C2AF3ED8}"/>
              </a:ext>
            </a:extLst>
          </p:cNvPr>
          <p:cNvSpPr/>
          <p:nvPr/>
        </p:nvSpPr>
        <p:spPr>
          <a:xfrm>
            <a:off x="23501959" y="6117237"/>
            <a:ext cx="833788" cy="780342"/>
          </a:xfrm>
          <a:custGeom>
            <a:avLst/>
            <a:gdLst/>
            <a:ahLst/>
            <a:cxnLst>
              <a:cxn ang="0">
                <a:pos x="wd2" y="hd2"/>
              </a:cxn>
              <a:cxn ang="5400000">
                <a:pos x="wd2" y="hd2"/>
              </a:cxn>
              <a:cxn ang="10800000">
                <a:pos x="wd2" y="hd2"/>
              </a:cxn>
              <a:cxn ang="16200000">
                <a:pos x="wd2" y="hd2"/>
              </a:cxn>
            </a:cxnLst>
            <a:rect l="0" t="0" r="r" b="b"/>
            <a:pathLst>
              <a:path w="21600" h="21600" extrusionOk="0">
                <a:moveTo>
                  <a:pt x="15988" y="8255"/>
                </a:moveTo>
                <a:cubicBezTo>
                  <a:pt x="16376" y="8255"/>
                  <a:pt x="16906" y="8444"/>
                  <a:pt x="17506" y="8859"/>
                </a:cubicBezTo>
                <a:cubicBezTo>
                  <a:pt x="18141" y="9273"/>
                  <a:pt x="18776" y="9914"/>
                  <a:pt x="19376" y="10743"/>
                </a:cubicBezTo>
                <a:cubicBezTo>
                  <a:pt x="20012" y="11573"/>
                  <a:pt x="20506" y="12591"/>
                  <a:pt x="20929" y="13835"/>
                </a:cubicBezTo>
                <a:cubicBezTo>
                  <a:pt x="21388" y="15079"/>
                  <a:pt x="21600" y="16511"/>
                  <a:pt x="21600" y="18170"/>
                </a:cubicBezTo>
                <a:cubicBezTo>
                  <a:pt x="21600" y="19828"/>
                  <a:pt x="21212" y="20808"/>
                  <a:pt x="20506" y="21148"/>
                </a:cubicBezTo>
                <a:cubicBezTo>
                  <a:pt x="19800" y="21449"/>
                  <a:pt x="19341" y="21600"/>
                  <a:pt x="19200" y="21600"/>
                </a:cubicBezTo>
                <a:cubicBezTo>
                  <a:pt x="18847" y="21600"/>
                  <a:pt x="18529" y="21562"/>
                  <a:pt x="18212" y="21487"/>
                </a:cubicBezTo>
                <a:cubicBezTo>
                  <a:pt x="17894" y="21412"/>
                  <a:pt x="17576" y="21261"/>
                  <a:pt x="17259" y="21072"/>
                </a:cubicBezTo>
                <a:cubicBezTo>
                  <a:pt x="16941" y="20884"/>
                  <a:pt x="16588" y="20658"/>
                  <a:pt x="16235" y="20356"/>
                </a:cubicBezTo>
                <a:cubicBezTo>
                  <a:pt x="15882" y="20092"/>
                  <a:pt x="15529" y="19715"/>
                  <a:pt x="15141" y="19338"/>
                </a:cubicBezTo>
                <a:cubicBezTo>
                  <a:pt x="14788" y="18924"/>
                  <a:pt x="14471" y="18584"/>
                  <a:pt x="14188" y="18320"/>
                </a:cubicBezTo>
                <a:cubicBezTo>
                  <a:pt x="13906" y="18057"/>
                  <a:pt x="13659" y="17868"/>
                  <a:pt x="13412" y="17717"/>
                </a:cubicBezTo>
                <a:cubicBezTo>
                  <a:pt x="13165" y="17566"/>
                  <a:pt x="12918" y="17453"/>
                  <a:pt x="12706" y="17378"/>
                </a:cubicBezTo>
                <a:cubicBezTo>
                  <a:pt x="12459" y="17303"/>
                  <a:pt x="12212" y="17265"/>
                  <a:pt x="11929" y="17265"/>
                </a:cubicBezTo>
                <a:cubicBezTo>
                  <a:pt x="11718" y="17265"/>
                  <a:pt x="11506" y="17265"/>
                  <a:pt x="11259" y="17265"/>
                </a:cubicBezTo>
                <a:cubicBezTo>
                  <a:pt x="11047" y="17265"/>
                  <a:pt x="10906" y="17265"/>
                  <a:pt x="10835" y="17265"/>
                </a:cubicBezTo>
                <a:cubicBezTo>
                  <a:pt x="10800" y="17265"/>
                  <a:pt x="10765" y="17265"/>
                  <a:pt x="10729" y="17265"/>
                </a:cubicBezTo>
                <a:cubicBezTo>
                  <a:pt x="10694" y="17265"/>
                  <a:pt x="10553" y="17265"/>
                  <a:pt x="10306" y="17265"/>
                </a:cubicBezTo>
                <a:cubicBezTo>
                  <a:pt x="10059" y="17265"/>
                  <a:pt x="9847" y="17265"/>
                  <a:pt x="9635" y="17265"/>
                </a:cubicBezTo>
                <a:cubicBezTo>
                  <a:pt x="9353" y="17265"/>
                  <a:pt x="9106" y="17303"/>
                  <a:pt x="8894" y="17378"/>
                </a:cubicBezTo>
                <a:cubicBezTo>
                  <a:pt x="8647" y="17453"/>
                  <a:pt x="8400" y="17566"/>
                  <a:pt x="8153" y="17717"/>
                </a:cubicBezTo>
                <a:cubicBezTo>
                  <a:pt x="7906" y="17868"/>
                  <a:pt x="7659" y="18057"/>
                  <a:pt x="7376" y="18320"/>
                </a:cubicBezTo>
                <a:cubicBezTo>
                  <a:pt x="7129" y="18584"/>
                  <a:pt x="6776" y="18924"/>
                  <a:pt x="6424" y="19338"/>
                </a:cubicBezTo>
                <a:cubicBezTo>
                  <a:pt x="6071" y="19715"/>
                  <a:pt x="5682" y="20092"/>
                  <a:pt x="5329" y="20356"/>
                </a:cubicBezTo>
                <a:cubicBezTo>
                  <a:pt x="4976" y="20658"/>
                  <a:pt x="4659" y="20884"/>
                  <a:pt x="4306" y="21072"/>
                </a:cubicBezTo>
                <a:cubicBezTo>
                  <a:pt x="3988" y="21261"/>
                  <a:pt x="3671" y="21412"/>
                  <a:pt x="3353" y="21487"/>
                </a:cubicBezTo>
                <a:cubicBezTo>
                  <a:pt x="3035" y="21562"/>
                  <a:pt x="2718" y="21600"/>
                  <a:pt x="2365" y="21600"/>
                </a:cubicBezTo>
                <a:cubicBezTo>
                  <a:pt x="2224" y="21600"/>
                  <a:pt x="1800" y="21449"/>
                  <a:pt x="1059" y="21148"/>
                </a:cubicBezTo>
                <a:cubicBezTo>
                  <a:pt x="353" y="20808"/>
                  <a:pt x="0" y="19828"/>
                  <a:pt x="0" y="18170"/>
                </a:cubicBezTo>
                <a:cubicBezTo>
                  <a:pt x="0" y="16511"/>
                  <a:pt x="212" y="15079"/>
                  <a:pt x="635" y="13835"/>
                </a:cubicBezTo>
                <a:cubicBezTo>
                  <a:pt x="1059" y="12591"/>
                  <a:pt x="1588" y="11573"/>
                  <a:pt x="2188" y="10743"/>
                </a:cubicBezTo>
                <a:cubicBezTo>
                  <a:pt x="2824" y="9914"/>
                  <a:pt x="3424" y="9273"/>
                  <a:pt x="4059" y="8859"/>
                </a:cubicBezTo>
                <a:cubicBezTo>
                  <a:pt x="4694" y="8444"/>
                  <a:pt x="5188" y="8255"/>
                  <a:pt x="5612" y="8255"/>
                </a:cubicBezTo>
                <a:cubicBezTo>
                  <a:pt x="5965" y="8255"/>
                  <a:pt x="6353" y="8331"/>
                  <a:pt x="6706" y="8482"/>
                </a:cubicBezTo>
                <a:cubicBezTo>
                  <a:pt x="7094" y="8632"/>
                  <a:pt x="7482" y="8783"/>
                  <a:pt x="7835" y="8972"/>
                </a:cubicBezTo>
                <a:cubicBezTo>
                  <a:pt x="8259" y="9160"/>
                  <a:pt x="8647" y="9311"/>
                  <a:pt x="9071" y="9499"/>
                </a:cubicBezTo>
                <a:cubicBezTo>
                  <a:pt x="9529" y="9688"/>
                  <a:pt x="9953" y="9801"/>
                  <a:pt x="10412" y="9876"/>
                </a:cubicBezTo>
                <a:cubicBezTo>
                  <a:pt x="10412" y="9047"/>
                  <a:pt x="10412" y="9047"/>
                  <a:pt x="10412" y="9047"/>
                </a:cubicBezTo>
                <a:cubicBezTo>
                  <a:pt x="10412" y="8972"/>
                  <a:pt x="10412" y="8972"/>
                  <a:pt x="10412" y="8972"/>
                </a:cubicBezTo>
                <a:cubicBezTo>
                  <a:pt x="10412" y="8406"/>
                  <a:pt x="10518" y="7803"/>
                  <a:pt x="10729" y="7238"/>
                </a:cubicBezTo>
                <a:cubicBezTo>
                  <a:pt x="10941" y="6672"/>
                  <a:pt x="11259" y="6145"/>
                  <a:pt x="11647" y="5654"/>
                </a:cubicBezTo>
                <a:cubicBezTo>
                  <a:pt x="12035" y="5202"/>
                  <a:pt x="12494" y="4825"/>
                  <a:pt x="13059" y="4524"/>
                </a:cubicBezTo>
                <a:cubicBezTo>
                  <a:pt x="13624" y="4260"/>
                  <a:pt x="14259" y="4109"/>
                  <a:pt x="14965" y="4109"/>
                </a:cubicBezTo>
                <a:cubicBezTo>
                  <a:pt x="15424" y="4109"/>
                  <a:pt x="15424" y="4109"/>
                  <a:pt x="15424" y="4109"/>
                </a:cubicBezTo>
                <a:cubicBezTo>
                  <a:pt x="15847" y="4109"/>
                  <a:pt x="16306" y="4034"/>
                  <a:pt x="16729" y="3845"/>
                </a:cubicBezTo>
                <a:cubicBezTo>
                  <a:pt x="17188" y="3619"/>
                  <a:pt x="17576" y="3355"/>
                  <a:pt x="17965" y="2978"/>
                </a:cubicBezTo>
                <a:cubicBezTo>
                  <a:pt x="18282" y="2676"/>
                  <a:pt x="18600" y="2262"/>
                  <a:pt x="18847" y="1734"/>
                </a:cubicBezTo>
                <a:cubicBezTo>
                  <a:pt x="19059" y="1244"/>
                  <a:pt x="19235" y="641"/>
                  <a:pt x="19306" y="0"/>
                </a:cubicBezTo>
                <a:cubicBezTo>
                  <a:pt x="20082" y="0"/>
                  <a:pt x="20082" y="0"/>
                  <a:pt x="20082" y="0"/>
                </a:cubicBezTo>
                <a:cubicBezTo>
                  <a:pt x="20012" y="754"/>
                  <a:pt x="19835" y="1432"/>
                  <a:pt x="19553" y="2073"/>
                </a:cubicBezTo>
                <a:cubicBezTo>
                  <a:pt x="19235" y="2676"/>
                  <a:pt x="18882" y="3204"/>
                  <a:pt x="18459" y="3619"/>
                </a:cubicBezTo>
                <a:cubicBezTo>
                  <a:pt x="18035" y="4071"/>
                  <a:pt x="17541" y="4373"/>
                  <a:pt x="17012" y="4599"/>
                </a:cubicBezTo>
                <a:cubicBezTo>
                  <a:pt x="16482" y="4787"/>
                  <a:pt x="15953" y="4901"/>
                  <a:pt x="15424" y="4901"/>
                </a:cubicBezTo>
                <a:cubicBezTo>
                  <a:pt x="14965" y="4901"/>
                  <a:pt x="14965" y="4901"/>
                  <a:pt x="14965" y="4901"/>
                </a:cubicBezTo>
                <a:cubicBezTo>
                  <a:pt x="14400" y="4901"/>
                  <a:pt x="13871" y="5014"/>
                  <a:pt x="13376" y="5277"/>
                </a:cubicBezTo>
                <a:cubicBezTo>
                  <a:pt x="12918" y="5504"/>
                  <a:pt x="12494" y="5843"/>
                  <a:pt x="12176" y="6220"/>
                </a:cubicBezTo>
                <a:cubicBezTo>
                  <a:pt x="11859" y="6635"/>
                  <a:pt x="11612" y="7049"/>
                  <a:pt x="11435" y="7577"/>
                </a:cubicBezTo>
                <a:cubicBezTo>
                  <a:pt x="11259" y="8067"/>
                  <a:pt x="11153" y="8557"/>
                  <a:pt x="11153" y="9047"/>
                </a:cubicBezTo>
                <a:cubicBezTo>
                  <a:pt x="11153" y="9876"/>
                  <a:pt x="11153" y="9876"/>
                  <a:pt x="11153" y="9876"/>
                </a:cubicBezTo>
                <a:cubicBezTo>
                  <a:pt x="11612" y="9801"/>
                  <a:pt x="12071" y="9688"/>
                  <a:pt x="12494" y="9499"/>
                </a:cubicBezTo>
                <a:cubicBezTo>
                  <a:pt x="12918" y="9311"/>
                  <a:pt x="13306" y="9160"/>
                  <a:pt x="13694" y="8972"/>
                </a:cubicBezTo>
                <a:cubicBezTo>
                  <a:pt x="14082" y="8783"/>
                  <a:pt x="14471" y="8632"/>
                  <a:pt x="14859" y="8482"/>
                </a:cubicBezTo>
                <a:cubicBezTo>
                  <a:pt x="15247" y="8331"/>
                  <a:pt x="15600" y="8255"/>
                  <a:pt x="15988" y="8255"/>
                </a:cubicBezTo>
                <a:close/>
                <a:moveTo>
                  <a:pt x="19200" y="20771"/>
                </a:moveTo>
                <a:cubicBezTo>
                  <a:pt x="19376" y="20771"/>
                  <a:pt x="19694" y="20620"/>
                  <a:pt x="20153" y="20356"/>
                </a:cubicBezTo>
                <a:cubicBezTo>
                  <a:pt x="20576" y="20092"/>
                  <a:pt x="20824" y="19376"/>
                  <a:pt x="20824" y="18170"/>
                </a:cubicBezTo>
                <a:cubicBezTo>
                  <a:pt x="20824" y="16586"/>
                  <a:pt x="20612" y="15229"/>
                  <a:pt x="20188" y="14098"/>
                </a:cubicBezTo>
                <a:cubicBezTo>
                  <a:pt x="19765" y="12930"/>
                  <a:pt x="19306" y="11987"/>
                  <a:pt x="18776" y="11234"/>
                </a:cubicBezTo>
                <a:cubicBezTo>
                  <a:pt x="18247" y="10480"/>
                  <a:pt x="17682" y="9914"/>
                  <a:pt x="17153" y="9575"/>
                </a:cubicBezTo>
                <a:cubicBezTo>
                  <a:pt x="16624" y="9198"/>
                  <a:pt x="16235" y="9047"/>
                  <a:pt x="15988" y="9047"/>
                </a:cubicBezTo>
                <a:cubicBezTo>
                  <a:pt x="15812" y="9047"/>
                  <a:pt x="15671" y="9047"/>
                  <a:pt x="15529" y="9123"/>
                </a:cubicBezTo>
                <a:cubicBezTo>
                  <a:pt x="15353" y="9160"/>
                  <a:pt x="15212" y="9198"/>
                  <a:pt x="15071" y="9273"/>
                </a:cubicBezTo>
                <a:cubicBezTo>
                  <a:pt x="14894" y="9349"/>
                  <a:pt x="14718" y="9424"/>
                  <a:pt x="14541" y="9499"/>
                </a:cubicBezTo>
                <a:cubicBezTo>
                  <a:pt x="14365" y="9575"/>
                  <a:pt x="14188" y="9650"/>
                  <a:pt x="14012" y="9726"/>
                </a:cubicBezTo>
                <a:cubicBezTo>
                  <a:pt x="13765" y="9839"/>
                  <a:pt x="13518" y="9990"/>
                  <a:pt x="13271" y="10103"/>
                </a:cubicBezTo>
                <a:cubicBezTo>
                  <a:pt x="13024" y="10216"/>
                  <a:pt x="12776" y="10291"/>
                  <a:pt x="12494" y="10366"/>
                </a:cubicBezTo>
                <a:cubicBezTo>
                  <a:pt x="12212" y="10442"/>
                  <a:pt x="11929" y="10555"/>
                  <a:pt x="11647" y="10593"/>
                </a:cubicBezTo>
                <a:cubicBezTo>
                  <a:pt x="11400" y="10668"/>
                  <a:pt x="11082" y="10706"/>
                  <a:pt x="10800" y="10706"/>
                </a:cubicBezTo>
                <a:cubicBezTo>
                  <a:pt x="10482" y="10706"/>
                  <a:pt x="10200" y="10668"/>
                  <a:pt x="9918" y="10593"/>
                </a:cubicBezTo>
                <a:cubicBezTo>
                  <a:pt x="9635" y="10555"/>
                  <a:pt x="9353" y="10442"/>
                  <a:pt x="9071" y="10366"/>
                </a:cubicBezTo>
                <a:cubicBezTo>
                  <a:pt x="8824" y="10291"/>
                  <a:pt x="8541" y="10216"/>
                  <a:pt x="8294" y="10103"/>
                </a:cubicBezTo>
                <a:cubicBezTo>
                  <a:pt x="8047" y="9990"/>
                  <a:pt x="7800" y="9839"/>
                  <a:pt x="7588" y="9726"/>
                </a:cubicBezTo>
                <a:cubicBezTo>
                  <a:pt x="7376" y="9650"/>
                  <a:pt x="7200" y="9575"/>
                  <a:pt x="7059" y="9499"/>
                </a:cubicBezTo>
                <a:cubicBezTo>
                  <a:pt x="6882" y="9424"/>
                  <a:pt x="6706" y="9349"/>
                  <a:pt x="6529" y="9273"/>
                </a:cubicBezTo>
                <a:cubicBezTo>
                  <a:pt x="6353" y="9198"/>
                  <a:pt x="6212" y="9160"/>
                  <a:pt x="6071" y="9123"/>
                </a:cubicBezTo>
                <a:cubicBezTo>
                  <a:pt x="5894" y="9047"/>
                  <a:pt x="5753" y="9047"/>
                  <a:pt x="5612" y="9047"/>
                </a:cubicBezTo>
                <a:cubicBezTo>
                  <a:pt x="5365" y="9047"/>
                  <a:pt x="4976" y="9198"/>
                  <a:pt x="4412" y="9575"/>
                </a:cubicBezTo>
                <a:cubicBezTo>
                  <a:pt x="3882" y="9914"/>
                  <a:pt x="3353" y="10480"/>
                  <a:pt x="2788" y="11234"/>
                </a:cubicBezTo>
                <a:cubicBezTo>
                  <a:pt x="2259" y="11987"/>
                  <a:pt x="1800" y="12930"/>
                  <a:pt x="1376" y="14098"/>
                </a:cubicBezTo>
                <a:cubicBezTo>
                  <a:pt x="988" y="15229"/>
                  <a:pt x="776" y="16586"/>
                  <a:pt x="776" y="18170"/>
                </a:cubicBezTo>
                <a:cubicBezTo>
                  <a:pt x="776" y="19376"/>
                  <a:pt x="988" y="20092"/>
                  <a:pt x="1447" y="20356"/>
                </a:cubicBezTo>
                <a:cubicBezTo>
                  <a:pt x="1871" y="20620"/>
                  <a:pt x="2188" y="20771"/>
                  <a:pt x="2365" y="20771"/>
                </a:cubicBezTo>
                <a:cubicBezTo>
                  <a:pt x="2647" y="20771"/>
                  <a:pt x="2929" y="20733"/>
                  <a:pt x="3212" y="20658"/>
                </a:cubicBezTo>
                <a:cubicBezTo>
                  <a:pt x="3494" y="20582"/>
                  <a:pt x="3741" y="20469"/>
                  <a:pt x="4024" y="20318"/>
                </a:cubicBezTo>
                <a:cubicBezTo>
                  <a:pt x="4306" y="20168"/>
                  <a:pt x="4588" y="19941"/>
                  <a:pt x="4906" y="19677"/>
                </a:cubicBezTo>
                <a:cubicBezTo>
                  <a:pt x="5224" y="19414"/>
                  <a:pt x="5541" y="19112"/>
                  <a:pt x="5859" y="18735"/>
                </a:cubicBezTo>
                <a:cubicBezTo>
                  <a:pt x="6247" y="18358"/>
                  <a:pt x="6565" y="18019"/>
                  <a:pt x="6882" y="17717"/>
                </a:cubicBezTo>
                <a:cubicBezTo>
                  <a:pt x="7200" y="17416"/>
                  <a:pt x="7482" y="17190"/>
                  <a:pt x="7765" y="17039"/>
                </a:cubicBezTo>
                <a:cubicBezTo>
                  <a:pt x="8047" y="16850"/>
                  <a:pt x="8329" y="16699"/>
                  <a:pt x="8612" y="16586"/>
                </a:cubicBezTo>
                <a:cubicBezTo>
                  <a:pt x="8929" y="16473"/>
                  <a:pt x="9282" y="16436"/>
                  <a:pt x="9635" y="16436"/>
                </a:cubicBezTo>
                <a:cubicBezTo>
                  <a:pt x="11929" y="16436"/>
                  <a:pt x="11929" y="16436"/>
                  <a:pt x="11929" y="16436"/>
                </a:cubicBezTo>
                <a:cubicBezTo>
                  <a:pt x="12318" y="16436"/>
                  <a:pt x="12635" y="16473"/>
                  <a:pt x="12953" y="16586"/>
                </a:cubicBezTo>
                <a:cubicBezTo>
                  <a:pt x="13271" y="16699"/>
                  <a:pt x="13553" y="16850"/>
                  <a:pt x="13835" y="17039"/>
                </a:cubicBezTo>
                <a:cubicBezTo>
                  <a:pt x="14082" y="17190"/>
                  <a:pt x="14400" y="17416"/>
                  <a:pt x="14682" y="17717"/>
                </a:cubicBezTo>
                <a:cubicBezTo>
                  <a:pt x="15000" y="18019"/>
                  <a:pt x="15353" y="18358"/>
                  <a:pt x="15706" y="18735"/>
                </a:cubicBezTo>
                <a:cubicBezTo>
                  <a:pt x="16059" y="19112"/>
                  <a:pt x="16376" y="19414"/>
                  <a:pt x="16659" y="19677"/>
                </a:cubicBezTo>
                <a:cubicBezTo>
                  <a:pt x="16976" y="19941"/>
                  <a:pt x="17259" y="20168"/>
                  <a:pt x="17541" y="20318"/>
                </a:cubicBezTo>
                <a:cubicBezTo>
                  <a:pt x="17824" y="20469"/>
                  <a:pt x="18106" y="20582"/>
                  <a:pt x="18388" y="20658"/>
                </a:cubicBezTo>
                <a:cubicBezTo>
                  <a:pt x="18635" y="20733"/>
                  <a:pt x="18918" y="20771"/>
                  <a:pt x="19200" y="20771"/>
                </a:cubicBezTo>
                <a:close/>
                <a:moveTo>
                  <a:pt x="6141" y="13156"/>
                </a:moveTo>
                <a:cubicBezTo>
                  <a:pt x="7694" y="13156"/>
                  <a:pt x="7694" y="13156"/>
                  <a:pt x="7694" y="13156"/>
                </a:cubicBezTo>
                <a:cubicBezTo>
                  <a:pt x="7694" y="13985"/>
                  <a:pt x="7694" y="13985"/>
                  <a:pt x="7694" y="13985"/>
                </a:cubicBezTo>
                <a:cubicBezTo>
                  <a:pt x="6141" y="13985"/>
                  <a:pt x="6141" y="13985"/>
                  <a:pt x="6141" y="13985"/>
                </a:cubicBezTo>
                <a:cubicBezTo>
                  <a:pt x="6141" y="15644"/>
                  <a:pt x="6141" y="15644"/>
                  <a:pt x="6141" y="15644"/>
                </a:cubicBezTo>
                <a:cubicBezTo>
                  <a:pt x="5400" y="15644"/>
                  <a:pt x="5400" y="15644"/>
                  <a:pt x="5400" y="15644"/>
                </a:cubicBezTo>
                <a:cubicBezTo>
                  <a:pt x="5400" y="13985"/>
                  <a:pt x="5400" y="13985"/>
                  <a:pt x="5400" y="13985"/>
                </a:cubicBezTo>
                <a:cubicBezTo>
                  <a:pt x="3847" y="13985"/>
                  <a:pt x="3847" y="13985"/>
                  <a:pt x="3847" y="13985"/>
                </a:cubicBezTo>
                <a:cubicBezTo>
                  <a:pt x="3847" y="13156"/>
                  <a:pt x="3847" y="13156"/>
                  <a:pt x="3847" y="13156"/>
                </a:cubicBezTo>
                <a:cubicBezTo>
                  <a:pt x="5400" y="13156"/>
                  <a:pt x="5400" y="13156"/>
                  <a:pt x="5400" y="13156"/>
                </a:cubicBezTo>
                <a:cubicBezTo>
                  <a:pt x="5400" y="11535"/>
                  <a:pt x="5400" y="11535"/>
                  <a:pt x="5400" y="11535"/>
                </a:cubicBezTo>
                <a:cubicBezTo>
                  <a:pt x="6141" y="11535"/>
                  <a:pt x="6141" y="11535"/>
                  <a:pt x="6141" y="11535"/>
                </a:cubicBezTo>
                <a:lnTo>
                  <a:pt x="6141" y="13156"/>
                </a:lnTo>
                <a:close/>
                <a:moveTo>
                  <a:pt x="14294" y="12327"/>
                </a:moveTo>
                <a:cubicBezTo>
                  <a:pt x="14435" y="12327"/>
                  <a:pt x="14576" y="12364"/>
                  <a:pt x="14718" y="12402"/>
                </a:cubicBezTo>
                <a:cubicBezTo>
                  <a:pt x="14859" y="12477"/>
                  <a:pt x="14965" y="12591"/>
                  <a:pt x="15071" y="12704"/>
                </a:cubicBezTo>
                <a:cubicBezTo>
                  <a:pt x="15176" y="12817"/>
                  <a:pt x="15282" y="12930"/>
                  <a:pt x="15353" y="13081"/>
                </a:cubicBezTo>
                <a:cubicBezTo>
                  <a:pt x="15388" y="13231"/>
                  <a:pt x="15424" y="13382"/>
                  <a:pt x="15424" y="13608"/>
                </a:cubicBezTo>
                <a:cubicBezTo>
                  <a:pt x="15424" y="13759"/>
                  <a:pt x="15388" y="13910"/>
                  <a:pt x="15353" y="14061"/>
                </a:cubicBezTo>
                <a:cubicBezTo>
                  <a:pt x="15282" y="14212"/>
                  <a:pt x="15176" y="14325"/>
                  <a:pt x="15071" y="14438"/>
                </a:cubicBezTo>
                <a:cubicBezTo>
                  <a:pt x="14965" y="14551"/>
                  <a:pt x="14859" y="14664"/>
                  <a:pt x="14718" y="14739"/>
                </a:cubicBezTo>
                <a:cubicBezTo>
                  <a:pt x="14576" y="14777"/>
                  <a:pt x="14435" y="14815"/>
                  <a:pt x="14294" y="14815"/>
                </a:cubicBezTo>
                <a:cubicBezTo>
                  <a:pt x="14082" y="14815"/>
                  <a:pt x="13941" y="14777"/>
                  <a:pt x="13800" y="14739"/>
                </a:cubicBezTo>
                <a:cubicBezTo>
                  <a:pt x="13659" y="14664"/>
                  <a:pt x="13553" y="14551"/>
                  <a:pt x="13447" y="14438"/>
                </a:cubicBezTo>
                <a:cubicBezTo>
                  <a:pt x="13341" y="14325"/>
                  <a:pt x="13235" y="14212"/>
                  <a:pt x="13165" y="14061"/>
                </a:cubicBezTo>
                <a:cubicBezTo>
                  <a:pt x="13129" y="13910"/>
                  <a:pt x="13094" y="13759"/>
                  <a:pt x="13094" y="13608"/>
                </a:cubicBezTo>
                <a:cubicBezTo>
                  <a:pt x="13094" y="13382"/>
                  <a:pt x="13129" y="13231"/>
                  <a:pt x="13165" y="13081"/>
                </a:cubicBezTo>
                <a:cubicBezTo>
                  <a:pt x="13235" y="12930"/>
                  <a:pt x="13341" y="12817"/>
                  <a:pt x="13447" y="12704"/>
                </a:cubicBezTo>
                <a:cubicBezTo>
                  <a:pt x="13553" y="12591"/>
                  <a:pt x="13659" y="12477"/>
                  <a:pt x="13800" y="12402"/>
                </a:cubicBezTo>
                <a:cubicBezTo>
                  <a:pt x="13941" y="12364"/>
                  <a:pt x="14082" y="12327"/>
                  <a:pt x="14294" y="12327"/>
                </a:cubicBezTo>
                <a:close/>
                <a:moveTo>
                  <a:pt x="14294" y="13985"/>
                </a:moveTo>
                <a:cubicBezTo>
                  <a:pt x="14365" y="13985"/>
                  <a:pt x="14471" y="13948"/>
                  <a:pt x="14541" y="13872"/>
                </a:cubicBezTo>
                <a:cubicBezTo>
                  <a:pt x="14612" y="13797"/>
                  <a:pt x="14647" y="13684"/>
                  <a:pt x="14647" y="13608"/>
                </a:cubicBezTo>
                <a:cubicBezTo>
                  <a:pt x="14647" y="13458"/>
                  <a:pt x="14612" y="13345"/>
                  <a:pt x="14541" y="13269"/>
                </a:cubicBezTo>
                <a:cubicBezTo>
                  <a:pt x="14471" y="13194"/>
                  <a:pt x="14365" y="13156"/>
                  <a:pt x="14294" y="13156"/>
                </a:cubicBezTo>
                <a:cubicBezTo>
                  <a:pt x="14153" y="13156"/>
                  <a:pt x="14047" y="13194"/>
                  <a:pt x="13976" y="13269"/>
                </a:cubicBezTo>
                <a:cubicBezTo>
                  <a:pt x="13906" y="13345"/>
                  <a:pt x="13871" y="13458"/>
                  <a:pt x="13871" y="13608"/>
                </a:cubicBezTo>
                <a:cubicBezTo>
                  <a:pt x="13871" y="13684"/>
                  <a:pt x="13906" y="13797"/>
                  <a:pt x="13976" y="13872"/>
                </a:cubicBezTo>
                <a:cubicBezTo>
                  <a:pt x="14047" y="13948"/>
                  <a:pt x="14153" y="13985"/>
                  <a:pt x="14294" y="13985"/>
                </a:cubicBezTo>
                <a:close/>
                <a:moveTo>
                  <a:pt x="17365" y="13156"/>
                </a:moveTo>
                <a:cubicBezTo>
                  <a:pt x="17506" y="13156"/>
                  <a:pt x="17647" y="13194"/>
                  <a:pt x="17788" y="13269"/>
                </a:cubicBezTo>
                <a:cubicBezTo>
                  <a:pt x="17929" y="13307"/>
                  <a:pt x="18035" y="13420"/>
                  <a:pt x="18141" y="13533"/>
                </a:cubicBezTo>
                <a:cubicBezTo>
                  <a:pt x="18247" y="13646"/>
                  <a:pt x="18353" y="13759"/>
                  <a:pt x="18424" y="13910"/>
                </a:cubicBezTo>
                <a:cubicBezTo>
                  <a:pt x="18494" y="14061"/>
                  <a:pt x="18494" y="14212"/>
                  <a:pt x="18494" y="14400"/>
                </a:cubicBezTo>
                <a:cubicBezTo>
                  <a:pt x="18494" y="14588"/>
                  <a:pt x="18494" y="14739"/>
                  <a:pt x="18424" y="14890"/>
                </a:cubicBezTo>
                <a:cubicBezTo>
                  <a:pt x="18353" y="15041"/>
                  <a:pt x="18247" y="15154"/>
                  <a:pt x="18141" y="15267"/>
                </a:cubicBezTo>
                <a:cubicBezTo>
                  <a:pt x="18035" y="15380"/>
                  <a:pt x="17929" y="15493"/>
                  <a:pt x="17788" y="15569"/>
                </a:cubicBezTo>
                <a:cubicBezTo>
                  <a:pt x="17647" y="15644"/>
                  <a:pt x="17506" y="15644"/>
                  <a:pt x="17365" y="15644"/>
                </a:cubicBezTo>
                <a:cubicBezTo>
                  <a:pt x="17188" y="15644"/>
                  <a:pt x="17012" y="15644"/>
                  <a:pt x="16871" y="15569"/>
                </a:cubicBezTo>
                <a:cubicBezTo>
                  <a:pt x="16729" y="15493"/>
                  <a:pt x="16624" y="15380"/>
                  <a:pt x="16518" y="15267"/>
                </a:cubicBezTo>
                <a:cubicBezTo>
                  <a:pt x="16412" y="15154"/>
                  <a:pt x="16306" y="15041"/>
                  <a:pt x="16271" y="14890"/>
                </a:cubicBezTo>
                <a:cubicBezTo>
                  <a:pt x="16200" y="14739"/>
                  <a:pt x="16165" y="14588"/>
                  <a:pt x="16165" y="14400"/>
                </a:cubicBezTo>
                <a:cubicBezTo>
                  <a:pt x="16165" y="14212"/>
                  <a:pt x="16200" y="14061"/>
                  <a:pt x="16271" y="13910"/>
                </a:cubicBezTo>
                <a:cubicBezTo>
                  <a:pt x="16306" y="13759"/>
                  <a:pt x="16412" y="13646"/>
                  <a:pt x="16518" y="13533"/>
                </a:cubicBezTo>
                <a:cubicBezTo>
                  <a:pt x="16624" y="13420"/>
                  <a:pt x="16729" y="13307"/>
                  <a:pt x="16871" y="13269"/>
                </a:cubicBezTo>
                <a:cubicBezTo>
                  <a:pt x="17012" y="13194"/>
                  <a:pt x="17188" y="13156"/>
                  <a:pt x="17365" y="13156"/>
                </a:cubicBezTo>
                <a:close/>
                <a:moveTo>
                  <a:pt x="17365" y="14815"/>
                </a:moveTo>
                <a:cubicBezTo>
                  <a:pt x="17435" y="14815"/>
                  <a:pt x="17541" y="14777"/>
                  <a:pt x="17612" y="14702"/>
                </a:cubicBezTo>
                <a:cubicBezTo>
                  <a:pt x="17682" y="14626"/>
                  <a:pt x="17718" y="14513"/>
                  <a:pt x="17718" y="14400"/>
                </a:cubicBezTo>
                <a:cubicBezTo>
                  <a:pt x="17718" y="14287"/>
                  <a:pt x="17682" y="14212"/>
                  <a:pt x="17612" y="14098"/>
                </a:cubicBezTo>
                <a:cubicBezTo>
                  <a:pt x="17541" y="14023"/>
                  <a:pt x="17435" y="13985"/>
                  <a:pt x="17365" y="13985"/>
                </a:cubicBezTo>
                <a:cubicBezTo>
                  <a:pt x="17224" y="13985"/>
                  <a:pt x="17153" y="14023"/>
                  <a:pt x="17047" y="14098"/>
                </a:cubicBezTo>
                <a:cubicBezTo>
                  <a:pt x="16976" y="14212"/>
                  <a:pt x="16941" y="14287"/>
                  <a:pt x="16941" y="14400"/>
                </a:cubicBezTo>
                <a:cubicBezTo>
                  <a:pt x="16941" y="14513"/>
                  <a:pt x="16976" y="14626"/>
                  <a:pt x="17047" y="14702"/>
                </a:cubicBezTo>
                <a:cubicBezTo>
                  <a:pt x="17153" y="14777"/>
                  <a:pt x="17224" y="14815"/>
                  <a:pt x="17365" y="14815"/>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2" name="Shape 3953">
            <a:extLst>
              <a:ext uri="{FF2B5EF4-FFF2-40B4-BE49-F238E27FC236}">
                <a16:creationId xmlns:a16="http://schemas.microsoft.com/office/drawing/2014/main" id="{57B2E578-CE04-4D97-AB23-840BA6133168}"/>
              </a:ext>
            </a:extLst>
          </p:cNvPr>
          <p:cNvSpPr/>
          <p:nvPr/>
        </p:nvSpPr>
        <p:spPr>
          <a:xfrm>
            <a:off x="25405611" y="6195625"/>
            <a:ext cx="744711" cy="623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3411" y="5184"/>
                </a:moveTo>
                <a:lnTo>
                  <a:pt x="3411" y="987"/>
                </a:lnTo>
                <a:lnTo>
                  <a:pt x="827" y="987"/>
                </a:lnTo>
                <a:lnTo>
                  <a:pt x="827" y="5184"/>
                </a:lnTo>
                <a:lnTo>
                  <a:pt x="3411" y="5184"/>
                </a:lnTo>
                <a:close/>
                <a:moveTo>
                  <a:pt x="3411" y="10368"/>
                </a:moveTo>
                <a:lnTo>
                  <a:pt x="3411" y="6171"/>
                </a:lnTo>
                <a:lnTo>
                  <a:pt x="827" y="6171"/>
                </a:lnTo>
                <a:lnTo>
                  <a:pt x="827" y="10368"/>
                </a:lnTo>
                <a:lnTo>
                  <a:pt x="3411" y="10368"/>
                </a:lnTo>
                <a:close/>
                <a:moveTo>
                  <a:pt x="3411" y="15429"/>
                </a:moveTo>
                <a:lnTo>
                  <a:pt x="3411" y="11355"/>
                </a:lnTo>
                <a:lnTo>
                  <a:pt x="827" y="11355"/>
                </a:lnTo>
                <a:lnTo>
                  <a:pt x="827" y="15429"/>
                </a:lnTo>
                <a:lnTo>
                  <a:pt x="3411" y="15429"/>
                </a:lnTo>
                <a:close/>
                <a:moveTo>
                  <a:pt x="3411" y="20613"/>
                </a:moveTo>
                <a:lnTo>
                  <a:pt x="3411" y="16416"/>
                </a:lnTo>
                <a:lnTo>
                  <a:pt x="827" y="16416"/>
                </a:lnTo>
                <a:lnTo>
                  <a:pt x="827" y="20613"/>
                </a:lnTo>
                <a:lnTo>
                  <a:pt x="3411" y="20613"/>
                </a:lnTo>
                <a:close/>
                <a:moveTo>
                  <a:pt x="17259" y="6912"/>
                </a:moveTo>
                <a:lnTo>
                  <a:pt x="17259" y="987"/>
                </a:lnTo>
                <a:lnTo>
                  <a:pt x="4341" y="987"/>
                </a:lnTo>
                <a:lnTo>
                  <a:pt x="4341" y="20613"/>
                </a:lnTo>
                <a:lnTo>
                  <a:pt x="17259" y="20613"/>
                </a:lnTo>
                <a:lnTo>
                  <a:pt x="17259" y="6912"/>
                </a:lnTo>
                <a:close/>
                <a:moveTo>
                  <a:pt x="8681" y="6665"/>
                </a:moveTo>
                <a:lnTo>
                  <a:pt x="14676" y="10862"/>
                </a:lnTo>
                <a:lnTo>
                  <a:pt x="8681" y="15058"/>
                </a:lnTo>
                <a:lnTo>
                  <a:pt x="8681" y="6665"/>
                </a:lnTo>
                <a:close/>
                <a:moveTo>
                  <a:pt x="9508" y="8393"/>
                </a:moveTo>
                <a:lnTo>
                  <a:pt x="9508" y="13207"/>
                </a:lnTo>
                <a:lnTo>
                  <a:pt x="12919" y="10862"/>
                </a:lnTo>
                <a:lnTo>
                  <a:pt x="9508" y="8393"/>
                </a:lnTo>
                <a:close/>
                <a:moveTo>
                  <a:pt x="20773" y="5184"/>
                </a:moveTo>
                <a:lnTo>
                  <a:pt x="20773" y="987"/>
                </a:lnTo>
                <a:lnTo>
                  <a:pt x="18086" y="987"/>
                </a:lnTo>
                <a:lnTo>
                  <a:pt x="18086" y="5184"/>
                </a:lnTo>
                <a:lnTo>
                  <a:pt x="20773" y="5184"/>
                </a:lnTo>
                <a:close/>
                <a:moveTo>
                  <a:pt x="20773" y="10368"/>
                </a:moveTo>
                <a:lnTo>
                  <a:pt x="20773" y="6171"/>
                </a:lnTo>
                <a:lnTo>
                  <a:pt x="18086" y="6171"/>
                </a:lnTo>
                <a:lnTo>
                  <a:pt x="18086" y="10368"/>
                </a:lnTo>
                <a:lnTo>
                  <a:pt x="20773" y="10368"/>
                </a:lnTo>
                <a:close/>
                <a:moveTo>
                  <a:pt x="20773" y="15429"/>
                </a:moveTo>
                <a:lnTo>
                  <a:pt x="20773" y="11355"/>
                </a:lnTo>
                <a:lnTo>
                  <a:pt x="18086" y="11355"/>
                </a:lnTo>
                <a:lnTo>
                  <a:pt x="18086" y="15429"/>
                </a:lnTo>
                <a:lnTo>
                  <a:pt x="20773" y="15429"/>
                </a:lnTo>
                <a:close/>
                <a:moveTo>
                  <a:pt x="20773" y="20613"/>
                </a:moveTo>
                <a:lnTo>
                  <a:pt x="20773" y="16416"/>
                </a:lnTo>
                <a:lnTo>
                  <a:pt x="18086" y="16416"/>
                </a:lnTo>
                <a:lnTo>
                  <a:pt x="18086" y="20613"/>
                </a:lnTo>
                <a:lnTo>
                  <a:pt x="20773" y="2061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3" name="Shape 3954">
            <a:extLst>
              <a:ext uri="{FF2B5EF4-FFF2-40B4-BE49-F238E27FC236}">
                <a16:creationId xmlns:a16="http://schemas.microsoft.com/office/drawing/2014/main" id="{623A7783-42BA-4390-894D-53926D2DF491}"/>
              </a:ext>
            </a:extLst>
          </p:cNvPr>
          <p:cNvSpPr/>
          <p:nvPr/>
        </p:nvSpPr>
        <p:spPr>
          <a:xfrm>
            <a:off x="27264726" y="6135053"/>
            <a:ext cx="744711" cy="744711"/>
          </a:xfrm>
          <a:custGeom>
            <a:avLst/>
            <a:gdLst/>
            <a:ahLst/>
            <a:cxnLst>
              <a:cxn ang="0">
                <a:pos x="wd2" y="hd2"/>
              </a:cxn>
              <a:cxn ang="5400000">
                <a:pos x="wd2" y="hd2"/>
              </a:cxn>
              <a:cxn ang="10800000">
                <a:pos x="wd2" y="hd2"/>
              </a:cxn>
              <a:cxn ang="16200000">
                <a:pos x="wd2" y="hd2"/>
              </a:cxn>
            </a:cxnLst>
            <a:rect l="0" t="0" r="r" b="b"/>
            <a:pathLst>
              <a:path w="21600" h="21600" extrusionOk="0">
                <a:moveTo>
                  <a:pt x="21521" y="12123"/>
                </a:moveTo>
                <a:cubicBezTo>
                  <a:pt x="21521" y="12202"/>
                  <a:pt x="21482" y="12281"/>
                  <a:pt x="21482" y="12360"/>
                </a:cubicBezTo>
                <a:cubicBezTo>
                  <a:pt x="21442" y="12399"/>
                  <a:pt x="21442" y="12478"/>
                  <a:pt x="21442" y="12557"/>
                </a:cubicBezTo>
                <a:cubicBezTo>
                  <a:pt x="21245" y="13821"/>
                  <a:pt x="20810" y="15005"/>
                  <a:pt x="20178" y="16111"/>
                </a:cubicBezTo>
                <a:cubicBezTo>
                  <a:pt x="19547" y="17217"/>
                  <a:pt x="18757" y="18204"/>
                  <a:pt x="17809" y="18954"/>
                </a:cubicBezTo>
                <a:cubicBezTo>
                  <a:pt x="16861" y="19784"/>
                  <a:pt x="15795" y="20455"/>
                  <a:pt x="14611" y="20889"/>
                </a:cubicBezTo>
                <a:cubicBezTo>
                  <a:pt x="13426" y="21363"/>
                  <a:pt x="12162"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ubicBezTo>
                  <a:pt x="0" y="10425"/>
                  <a:pt x="39" y="10069"/>
                  <a:pt x="79" y="9714"/>
                </a:cubicBezTo>
                <a:cubicBezTo>
                  <a:pt x="79" y="9359"/>
                  <a:pt x="158" y="9043"/>
                  <a:pt x="197" y="8687"/>
                </a:cubicBezTo>
                <a:cubicBezTo>
                  <a:pt x="276" y="8332"/>
                  <a:pt x="355" y="8016"/>
                  <a:pt x="474" y="7700"/>
                </a:cubicBezTo>
                <a:cubicBezTo>
                  <a:pt x="592" y="7345"/>
                  <a:pt x="711" y="7029"/>
                  <a:pt x="829" y="6752"/>
                </a:cubicBezTo>
                <a:cubicBezTo>
                  <a:pt x="829" y="6713"/>
                  <a:pt x="829" y="6673"/>
                  <a:pt x="829" y="6673"/>
                </a:cubicBezTo>
                <a:cubicBezTo>
                  <a:pt x="829" y="6634"/>
                  <a:pt x="829" y="6634"/>
                  <a:pt x="829" y="6595"/>
                </a:cubicBezTo>
                <a:cubicBezTo>
                  <a:pt x="908" y="6476"/>
                  <a:pt x="987" y="6358"/>
                  <a:pt x="1027" y="6239"/>
                </a:cubicBezTo>
                <a:cubicBezTo>
                  <a:pt x="1106" y="6081"/>
                  <a:pt x="1145" y="5963"/>
                  <a:pt x="1185" y="5844"/>
                </a:cubicBezTo>
                <a:cubicBezTo>
                  <a:pt x="1224" y="5844"/>
                  <a:pt x="1264" y="5805"/>
                  <a:pt x="1264" y="5765"/>
                </a:cubicBezTo>
                <a:cubicBezTo>
                  <a:pt x="1303" y="5726"/>
                  <a:pt x="1303" y="5686"/>
                  <a:pt x="1303" y="5647"/>
                </a:cubicBezTo>
                <a:cubicBezTo>
                  <a:pt x="1777" y="4818"/>
                  <a:pt x="2330" y="4028"/>
                  <a:pt x="3001" y="3356"/>
                </a:cubicBezTo>
                <a:cubicBezTo>
                  <a:pt x="3633" y="2646"/>
                  <a:pt x="4383" y="2053"/>
                  <a:pt x="5212" y="1540"/>
                </a:cubicBezTo>
                <a:cubicBezTo>
                  <a:pt x="6042" y="1066"/>
                  <a:pt x="6910" y="671"/>
                  <a:pt x="7858" y="395"/>
                </a:cubicBezTo>
                <a:cubicBezTo>
                  <a:pt x="8806" y="118"/>
                  <a:pt x="9793" y="0"/>
                  <a:pt x="10820" y="0"/>
                </a:cubicBez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1057"/>
                  <a:pt x="21600" y="11254"/>
                  <a:pt x="21561" y="11491"/>
                </a:cubicBezTo>
                <a:cubicBezTo>
                  <a:pt x="21561" y="11728"/>
                  <a:pt x="21521" y="11925"/>
                  <a:pt x="21521" y="12123"/>
                </a:cubicBezTo>
                <a:close/>
                <a:moveTo>
                  <a:pt x="14058" y="20139"/>
                </a:moveTo>
                <a:cubicBezTo>
                  <a:pt x="14097" y="20139"/>
                  <a:pt x="14097" y="20139"/>
                  <a:pt x="14137" y="20139"/>
                </a:cubicBezTo>
                <a:cubicBezTo>
                  <a:pt x="14334" y="20099"/>
                  <a:pt x="14492" y="20020"/>
                  <a:pt x="14650" y="19941"/>
                </a:cubicBezTo>
                <a:cubicBezTo>
                  <a:pt x="14808" y="19863"/>
                  <a:pt x="14966" y="19823"/>
                  <a:pt x="15124" y="19744"/>
                </a:cubicBezTo>
                <a:cubicBezTo>
                  <a:pt x="12241" y="14413"/>
                  <a:pt x="12241" y="14413"/>
                  <a:pt x="12241" y="14413"/>
                </a:cubicBezTo>
                <a:cubicBezTo>
                  <a:pt x="12044" y="14492"/>
                  <a:pt x="11807" y="14571"/>
                  <a:pt x="11570" y="14611"/>
                </a:cubicBezTo>
                <a:cubicBezTo>
                  <a:pt x="11294" y="14690"/>
                  <a:pt x="11057" y="14690"/>
                  <a:pt x="10820" y="14690"/>
                </a:cubicBezTo>
                <a:cubicBezTo>
                  <a:pt x="10267" y="14690"/>
                  <a:pt x="9754" y="14611"/>
                  <a:pt x="9280" y="14413"/>
                </a:cubicBezTo>
                <a:cubicBezTo>
                  <a:pt x="8845" y="14176"/>
                  <a:pt x="8411" y="13900"/>
                  <a:pt x="8016" y="13584"/>
                </a:cubicBezTo>
                <a:cubicBezTo>
                  <a:pt x="7700" y="13189"/>
                  <a:pt x="7424" y="12794"/>
                  <a:pt x="7226" y="12320"/>
                </a:cubicBezTo>
                <a:cubicBezTo>
                  <a:pt x="6989" y="11846"/>
                  <a:pt x="6910" y="11333"/>
                  <a:pt x="6910" y="10780"/>
                </a:cubicBezTo>
                <a:cubicBezTo>
                  <a:pt x="6910" y="10780"/>
                  <a:pt x="6910" y="10741"/>
                  <a:pt x="6910" y="10662"/>
                </a:cubicBezTo>
                <a:cubicBezTo>
                  <a:pt x="6910" y="10622"/>
                  <a:pt x="6910" y="10583"/>
                  <a:pt x="6950" y="10543"/>
                </a:cubicBezTo>
                <a:cubicBezTo>
                  <a:pt x="6950" y="10346"/>
                  <a:pt x="6989" y="10148"/>
                  <a:pt x="7029" y="9912"/>
                </a:cubicBezTo>
                <a:cubicBezTo>
                  <a:pt x="7068" y="9714"/>
                  <a:pt x="7147" y="9517"/>
                  <a:pt x="7226" y="9359"/>
                </a:cubicBezTo>
                <a:cubicBezTo>
                  <a:pt x="7266" y="9201"/>
                  <a:pt x="7345" y="9003"/>
                  <a:pt x="7424" y="8845"/>
                </a:cubicBezTo>
                <a:cubicBezTo>
                  <a:pt x="7542" y="8687"/>
                  <a:pt x="7621" y="8529"/>
                  <a:pt x="7779" y="8371"/>
                </a:cubicBezTo>
                <a:cubicBezTo>
                  <a:pt x="3514" y="4107"/>
                  <a:pt x="3514" y="4107"/>
                  <a:pt x="3514" y="4107"/>
                </a:cubicBezTo>
                <a:cubicBezTo>
                  <a:pt x="3317" y="4304"/>
                  <a:pt x="3120" y="4541"/>
                  <a:pt x="2922" y="4739"/>
                </a:cubicBezTo>
                <a:cubicBezTo>
                  <a:pt x="2764" y="4976"/>
                  <a:pt x="2606" y="5212"/>
                  <a:pt x="2409" y="5449"/>
                </a:cubicBezTo>
                <a:cubicBezTo>
                  <a:pt x="2251" y="5726"/>
                  <a:pt x="2093" y="6002"/>
                  <a:pt x="1974" y="6239"/>
                </a:cubicBezTo>
                <a:cubicBezTo>
                  <a:pt x="1856" y="6516"/>
                  <a:pt x="1737" y="6752"/>
                  <a:pt x="1619" y="7029"/>
                </a:cubicBezTo>
                <a:cubicBezTo>
                  <a:pt x="1540" y="7266"/>
                  <a:pt x="1461" y="7463"/>
                  <a:pt x="1382" y="7700"/>
                </a:cubicBezTo>
                <a:cubicBezTo>
                  <a:pt x="1303" y="7898"/>
                  <a:pt x="1224" y="8135"/>
                  <a:pt x="1185" y="8371"/>
                </a:cubicBezTo>
                <a:cubicBezTo>
                  <a:pt x="1106" y="8608"/>
                  <a:pt x="1066" y="8845"/>
                  <a:pt x="1027" y="9082"/>
                </a:cubicBezTo>
                <a:cubicBezTo>
                  <a:pt x="948" y="9359"/>
                  <a:pt x="948" y="9596"/>
                  <a:pt x="948" y="9833"/>
                </a:cubicBezTo>
                <a:cubicBezTo>
                  <a:pt x="948" y="9872"/>
                  <a:pt x="948" y="9872"/>
                  <a:pt x="948" y="9912"/>
                </a:cubicBezTo>
                <a:cubicBezTo>
                  <a:pt x="908" y="9990"/>
                  <a:pt x="869" y="10069"/>
                  <a:pt x="869" y="10109"/>
                </a:cubicBezTo>
                <a:cubicBezTo>
                  <a:pt x="869" y="10148"/>
                  <a:pt x="869" y="10227"/>
                  <a:pt x="869" y="10267"/>
                </a:cubicBezTo>
                <a:cubicBezTo>
                  <a:pt x="869" y="10385"/>
                  <a:pt x="869" y="10464"/>
                  <a:pt x="869" y="10583"/>
                </a:cubicBezTo>
                <a:cubicBezTo>
                  <a:pt x="869" y="10662"/>
                  <a:pt x="869" y="10741"/>
                  <a:pt x="869" y="10780"/>
                </a:cubicBezTo>
                <a:cubicBezTo>
                  <a:pt x="869" y="10859"/>
                  <a:pt x="869" y="10938"/>
                  <a:pt x="869" y="11017"/>
                </a:cubicBezTo>
                <a:cubicBezTo>
                  <a:pt x="869" y="11096"/>
                  <a:pt x="869" y="11215"/>
                  <a:pt x="869" y="11294"/>
                </a:cubicBezTo>
                <a:cubicBezTo>
                  <a:pt x="948" y="12597"/>
                  <a:pt x="1264" y="13860"/>
                  <a:pt x="1816" y="15005"/>
                </a:cubicBezTo>
                <a:cubicBezTo>
                  <a:pt x="2369" y="16151"/>
                  <a:pt x="3080" y="17138"/>
                  <a:pt x="3949" y="18007"/>
                </a:cubicBezTo>
                <a:cubicBezTo>
                  <a:pt x="4857" y="18836"/>
                  <a:pt x="5884" y="19468"/>
                  <a:pt x="7068" y="19981"/>
                </a:cubicBezTo>
                <a:cubicBezTo>
                  <a:pt x="8214" y="20455"/>
                  <a:pt x="9477" y="20731"/>
                  <a:pt x="10820" y="20731"/>
                </a:cubicBezTo>
                <a:cubicBezTo>
                  <a:pt x="10899" y="20731"/>
                  <a:pt x="11017" y="20731"/>
                  <a:pt x="11096" y="20731"/>
                </a:cubicBezTo>
                <a:cubicBezTo>
                  <a:pt x="11175" y="20731"/>
                  <a:pt x="11254" y="20731"/>
                  <a:pt x="11373" y="20731"/>
                </a:cubicBezTo>
                <a:cubicBezTo>
                  <a:pt x="11412" y="20731"/>
                  <a:pt x="11452" y="20731"/>
                  <a:pt x="11491" y="20731"/>
                </a:cubicBezTo>
                <a:cubicBezTo>
                  <a:pt x="11531" y="20692"/>
                  <a:pt x="11610" y="20652"/>
                  <a:pt x="11688" y="20652"/>
                </a:cubicBezTo>
                <a:cubicBezTo>
                  <a:pt x="11767" y="20652"/>
                  <a:pt x="11807" y="20652"/>
                  <a:pt x="11886" y="20652"/>
                </a:cubicBezTo>
                <a:cubicBezTo>
                  <a:pt x="11925" y="20652"/>
                  <a:pt x="11965" y="20652"/>
                  <a:pt x="12044" y="20613"/>
                </a:cubicBezTo>
                <a:cubicBezTo>
                  <a:pt x="12123" y="20613"/>
                  <a:pt x="12162" y="20613"/>
                  <a:pt x="12241" y="20613"/>
                </a:cubicBezTo>
                <a:cubicBezTo>
                  <a:pt x="12320" y="20613"/>
                  <a:pt x="12399" y="20613"/>
                  <a:pt x="12439" y="20573"/>
                </a:cubicBezTo>
                <a:cubicBezTo>
                  <a:pt x="12518" y="20573"/>
                  <a:pt x="12557" y="20573"/>
                  <a:pt x="12597" y="20573"/>
                </a:cubicBezTo>
                <a:cubicBezTo>
                  <a:pt x="12676" y="20534"/>
                  <a:pt x="12715" y="20534"/>
                  <a:pt x="12794" y="20534"/>
                </a:cubicBezTo>
                <a:cubicBezTo>
                  <a:pt x="12834" y="20534"/>
                  <a:pt x="12913" y="20494"/>
                  <a:pt x="12952" y="20455"/>
                </a:cubicBezTo>
                <a:cubicBezTo>
                  <a:pt x="12992" y="20455"/>
                  <a:pt x="13031" y="20455"/>
                  <a:pt x="13031" y="20455"/>
                </a:cubicBezTo>
                <a:cubicBezTo>
                  <a:pt x="13071" y="20455"/>
                  <a:pt x="13071" y="20455"/>
                  <a:pt x="13110" y="20455"/>
                </a:cubicBezTo>
                <a:cubicBezTo>
                  <a:pt x="13189" y="20415"/>
                  <a:pt x="13268" y="20415"/>
                  <a:pt x="13307" y="20376"/>
                </a:cubicBezTo>
                <a:cubicBezTo>
                  <a:pt x="13347" y="20376"/>
                  <a:pt x="13426" y="20376"/>
                  <a:pt x="13465" y="20376"/>
                </a:cubicBezTo>
                <a:cubicBezTo>
                  <a:pt x="13505" y="20376"/>
                  <a:pt x="13544" y="20336"/>
                  <a:pt x="13544" y="20336"/>
                </a:cubicBezTo>
                <a:cubicBezTo>
                  <a:pt x="13584" y="20336"/>
                  <a:pt x="13584" y="20297"/>
                  <a:pt x="13623" y="20297"/>
                </a:cubicBezTo>
                <a:cubicBezTo>
                  <a:pt x="13702" y="20257"/>
                  <a:pt x="13781" y="20257"/>
                  <a:pt x="13821" y="20218"/>
                </a:cubicBezTo>
                <a:cubicBezTo>
                  <a:pt x="13900" y="20218"/>
                  <a:pt x="13979" y="20178"/>
                  <a:pt x="14058" y="20139"/>
                </a:cubicBezTo>
                <a:close/>
                <a:moveTo>
                  <a:pt x="20692" y="11373"/>
                </a:moveTo>
                <a:cubicBezTo>
                  <a:pt x="20731" y="11294"/>
                  <a:pt x="20731" y="11215"/>
                  <a:pt x="20731" y="11096"/>
                </a:cubicBezTo>
                <a:cubicBezTo>
                  <a:pt x="20731" y="11017"/>
                  <a:pt x="20731" y="10899"/>
                  <a:pt x="20731" y="10780"/>
                </a:cubicBezTo>
                <a:cubicBezTo>
                  <a:pt x="20731" y="10543"/>
                  <a:pt x="20731" y="10306"/>
                  <a:pt x="20692" y="10069"/>
                </a:cubicBezTo>
                <a:cubicBezTo>
                  <a:pt x="20692" y="9793"/>
                  <a:pt x="20652" y="9556"/>
                  <a:pt x="20613" y="9319"/>
                </a:cubicBezTo>
                <a:cubicBezTo>
                  <a:pt x="20415" y="8095"/>
                  <a:pt x="20020" y="6989"/>
                  <a:pt x="19428" y="5963"/>
                </a:cubicBezTo>
                <a:cubicBezTo>
                  <a:pt x="18875" y="4936"/>
                  <a:pt x="18125" y="4028"/>
                  <a:pt x="17296" y="3278"/>
                </a:cubicBezTo>
                <a:cubicBezTo>
                  <a:pt x="16427" y="2527"/>
                  <a:pt x="15440" y="1935"/>
                  <a:pt x="14334" y="1501"/>
                </a:cubicBezTo>
                <a:cubicBezTo>
                  <a:pt x="13229" y="1106"/>
                  <a:pt x="12044" y="869"/>
                  <a:pt x="10820" y="869"/>
                </a:cubicBezTo>
                <a:cubicBezTo>
                  <a:pt x="10741" y="869"/>
                  <a:pt x="10741" y="869"/>
                  <a:pt x="10741" y="869"/>
                </a:cubicBezTo>
                <a:cubicBezTo>
                  <a:pt x="10701" y="869"/>
                  <a:pt x="10622" y="869"/>
                  <a:pt x="10543" y="869"/>
                </a:cubicBezTo>
                <a:cubicBezTo>
                  <a:pt x="10425" y="869"/>
                  <a:pt x="10346" y="869"/>
                  <a:pt x="10306" y="869"/>
                </a:cubicBezTo>
                <a:cubicBezTo>
                  <a:pt x="10267" y="869"/>
                  <a:pt x="10227" y="869"/>
                  <a:pt x="10148" y="908"/>
                </a:cubicBezTo>
                <a:cubicBezTo>
                  <a:pt x="10109" y="908"/>
                  <a:pt x="10069" y="908"/>
                  <a:pt x="10030" y="908"/>
                </a:cubicBezTo>
                <a:cubicBezTo>
                  <a:pt x="9990" y="908"/>
                  <a:pt x="9951" y="908"/>
                  <a:pt x="9951" y="908"/>
                </a:cubicBezTo>
                <a:cubicBezTo>
                  <a:pt x="9912" y="908"/>
                  <a:pt x="9872" y="908"/>
                  <a:pt x="9833" y="908"/>
                </a:cubicBezTo>
                <a:cubicBezTo>
                  <a:pt x="9754" y="908"/>
                  <a:pt x="9675" y="948"/>
                  <a:pt x="9635" y="948"/>
                </a:cubicBezTo>
                <a:cubicBezTo>
                  <a:pt x="9556" y="987"/>
                  <a:pt x="9477" y="987"/>
                  <a:pt x="9438" y="987"/>
                </a:cubicBezTo>
                <a:cubicBezTo>
                  <a:pt x="9398" y="987"/>
                  <a:pt x="9359" y="987"/>
                  <a:pt x="9319" y="987"/>
                </a:cubicBezTo>
                <a:cubicBezTo>
                  <a:pt x="9240" y="987"/>
                  <a:pt x="9161" y="987"/>
                  <a:pt x="9122" y="987"/>
                </a:cubicBezTo>
                <a:cubicBezTo>
                  <a:pt x="9043" y="1027"/>
                  <a:pt x="8964" y="1066"/>
                  <a:pt x="8885" y="1066"/>
                </a:cubicBezTo>
                <a:cubicBezTo>
                  <a:pt x="8845" y="1066"/>
                  <a:pt x="8845" y="1066"/>
                  <a:pt x="8845" y="1066"/>
                </a:cubicBezTo>
                <a:cubicBezTo>
                  <a:pt x="8727" y="1106"/>
                  <a:pt x="8569" y="1145"/>
                  <a:pt x="8411" y="1185"/>
                </a:cubicBezTo>
                <a:cubicBezTo>
                  <a:pt x="8253" y="1224"/>
                  <a:pt x="8095" y="1264"/>
                  <a:pt x="7937" y="1303"/>
                </a:cubicBezTo>
                <a:cubicBezTo>
                  <a:pt x="7779" y="1343"/>
                  <a:pt x="7661" y="1422"/>
                  <a:pt x="7503" y="1461"/>
                </a:cubicBezTo>
                <a:cubicBezTo>
                  <a:pt x="7345" y="1501"/>
                  <a:pt x="7187" y="1580"/>
                  <a:pt x="7068" y="1580"/>
                </a:cubicBezTo>
                <a:cubicBezTo>
                  <a:pt x="6792" y="1737"/>
                  <a:pt x="6516" y="1856"/>
                  <a:pt x="6239" y="1974"/>
                </a:cubicBezTo>
                <a:cubicBezTo>
                  <a:pt x="6002" y="2093"/>
                  <a:pt x="5726" y="2251"/>
                  <a:pt x="5449" y="2409"/>
                </a:cubicBezTo>
                <a:cubicBezTo>
                  <a:pt x="5212" y="2606"/>
                  <a:pt x="4976" y="2764"/>
                  <a:pt x="4778" y="2922"/>
                </a:cubicBezTo>
                <a:cubicBezTo>
                  <a:pt x="4541" y="3120"/>
                  <a:pt x="4304" y="3278"/>
                  <a:pt x="4067" y="3514"/>
                </a:cubicBezTo>
                <a:cubicBezTo>
                  <a:pt x="8371" y="7779"/>
                  <a:pt x="8371" y="7779"/>
                  <a:pt x="8371" y="7779"/>
                </a:cubicBezTo>
                <a:cubicBezTo>
                  <a:pt x="8529" y="7661"/>
                  <a:pt x="8687" y="7582"/>
                  <a:pt x="8845" y="7463"/>
                </a:cubicBezTo>
                <a:cubicBezTo>
                  <a:pt x="8964" y="7384"/>
                  <a:pt x="9122" y="7305"/>
                  <a:pt x="9280" y="7266"/>
                </a:cubicBezTo>
                <a:cubicBezTo>
                  <a:pt x="9438" y="7187"/>
                  <a:pt x="9596" y="7108"/>
                  <a:pt x="9793" y="7068"/>
                </a:cubicBezTo>
                <a:cubicBezTo>
                  <a:pt x="9951" y="7029"/>
                  <a:pt x="10148" y="6989"/>
                  <a:pt x="10346" y="6950"/>
                </a:cubicBezTo>
                <a:cubicBezTo>
                  <a:pt x="10425" y="6950"/>
                  <a:pt x="10464" y="6950"/>
                  <a:pt x="10543" y="6950"/>
                </a:cubicBezTo>
                <a:cubicBezTo>
                  <a:pt x="10622" y="6950"/>
                  <a:pt x="10701" y="6950"/>
                  <a:pt x="10741" y="6950"/>
                </a:cubicBezTo>
                <a:cubicBezTo>
                  <a:pt x="10820" y="6871"/>
                  <a:pt x="10820" y="6871"/>
                  <a:pt x="10820" y="6871"/>
                </a:cubicBezTo>
                <a:cubicBezTo>
                  <a:pt x="11373" y="6871"/>
                  <a:pt x="11846" y="6989"/>
                  <a:pt x="12320" y="7187"/>
                </a:cubicBezTo>
                <a:cubicBezTo>
                  <a:pt x="12794" y="7424"/>
                  <a:pt x="13189" y="7700"/>
                  <a:pt x="13584" y="8056"/>
                </a:cubicBezTo>
                <a:cubicBezTo>
                  <a:pt x="13939" y="8411"/>
                  <a:pt x="14216" y="8806"/>
                  <a:pt x="14413" y="9280"/>
                </a:cubicBezTo>
                <a:cubicBezTo>
                  <a:pt x="14611" y="9754"/>
                  <a:pt x="14729" y="10267"/>
                  <a:pt x="14729" y="10780"/>
                </a:cubicBezTo>
                <a:cubicBezTo>
                  <a:pt x="14729" y="11096"/>
                  <a:pt x="14690" y="11412"/>
                  <a:pt x="14611" y="11688"/>
                </a:cubicBezTo>
                <a:cubicBezTo>
                  <a:pt x="14532" y="11965"/>
                  <a:pt x="14453" y="12202"/>
                  <a:pt x="14374" y="12439"/>
                </a:cubicBezTo>
                <a:cubicBezTo>
                  <a:pt x="19507" y="15519"/>
                  <a:pt x="19507" y="15519"/>
                  <a:pt x="19507" y="15519"/>
                </a:cubicBezTo>
                <a:cubicBezTo>
                  <a:pt x="19547" y="15479"/>
                  <a:pt x="19626" y="15400"/>
                  <a:pt x="19665" y="15282"/>
                </a:cubicBezTo>
                <a:cubicBezTo>
                  <a:pt x="19665" y="15203"/>
                  <a:pt x="19705" y="15124"/>
                  <a:pt x="19744" y="15005"/>
                </a:cubicBezTo>
                <a:cubicBezTo>
                  <a:pt x="19823" y="14966"/>
                  <a:pt x="19823" y="14966"/>
                  <a:pt x="19823" y="14966"/>
                </a:cubicBezTo>
                <a:cubicBezTo>
                  <a:pt x="19823" y="14887"/>
                  <a:pt x="19863" y="14808"/>
                  <a:pt x="19902" y="14729"/>
                </a:cubicBezTo>
                <a:cubicBezTo>
                  <a:pt x="19941" y="14650"/>
                  <a:pt x="19981" y="14571"/>
                  <a:pt x="20020" y="14492"/>
                </a:cubicBezTo>
                <a:cubicBezTo>
                  <a:pt x="20060" y="14413"/>
                  <a:pt x="20060" y="14413"/>
                  <a:pt x="20060" y="14413"/>
                </a:cubicBezTo>
                <a:cubicBezTo>
                  <a:pt x="20099" y="14334"/>
                  <a:pt x="20139" y="14255"/>
                  <a:pt x="20139" y="14176"/>
                </a:cubicBezTo>
                <a:cubicBezTo>
                  <a:pt x="20139" y="14137"/>
                  <a:pt x="20178" y="14058"/>
                  <a:pt x="20218" y="13979"/>
                </a:cubicBezTo>
                <a:cubicBezTo>
                  <a:pt x="20218" y="13939"/>
                  <a:pt x="20218" y="13939"/>
                  <a:pt x="20218" y="13900"/>
                </a:cubicBezTo>
                <a:cubicBezTo>
                  <a:pt x="20218" y="13900"/>
                  <a:pt x="20218" y="13860"/>
                  <a:pt x="20257" y="13821"/>
                </a:cubicBezTo>
                <a:cubicBezTo>
                  <a:pt x="20257" y="13742"/>
                  <a:pt x="20297" y="13623"/>
                  <a:pt x="20336" y="13544"/>
                </a:cubicBezTo>
                <a:cubicBezTo>
                  <a:pt x="20336" y="13465"/>
                  <a:pt x="20376" y="13386"/>
                  <a:pt x="20415" y="13307"/>
                </a:cubicBezTo>
                <a:cubicBezTo>
                  <a:pt x="20415" y="13268"/>
                  <a:pt x="20415" y="13268"/>
                  <a:pt x="20415" y="13268"/>
                </a:cubicBezTo>
                <a:cubicBezTo>
                  <a:pt x="20415" y="13189"/>
                  <a:pt x="20455" y="13110"/>
                  <a:pt x="20455" y="12992"/>
                </a:cubicBezTo>
                <a:cubicBezTo>
                  <a:pt x="20494" y="12913"/>
                  <a:pt x="20534" y="12834"/>
                  <a:pt x="20534" y="12755"/>
                </a:cubicBezTo>
                <a:cubicBezTo>
                  <a:pt x="20534" y="12715"/>
                  <a:pt x="20534" y="12676"/>
                  <a:pt x="20573" y="12597"/>
                </a:cubicBezTo>
                <a:cubicBezTo>
                  <a:pt x="20573" y="12518"/>
                  <a:pt x="20573" y="12478"/>
                  <a:pt x="20613" y="12399"/>
                </a:cubicBezTo>
                <a:cubicBezTo>
                  <a:pt x="20613" y="12320"/>
                  <a:pt x="20613" y="12241"/>
                  <a:pt x="20613" y="12202"/>
                </a:cubicBezTo>
                <a:cubicBezTo>
                  <a:pt x="20613" y="12162"/>
                  <a:pt x="20613" y="12123"/>
                  <a:pt x="20613" y="12083"/>
                </a:cubicBezTo>
                <a:cubicBezTo>
                  <a:pt x="20613" y="12044"/>
                  <a:pt x="20613" y="12004"/>
                  <a:pt x="20613" y="11965"/>
                </a:cubicBezTo>
                <a:cubicBezTo>
                  <a:pt x="20652" y="11925"/>
                  <a:pt x="20692" y="11846"/>
                  <a:pt x="20692" y="11767"/>
                </a:cubicBezTo>
                <a:cubicBezTo>
                  <a:pt x="20692" y="11688"/>
                  <a:pt x="20692" y="11649"/>
                  <a:pt x="20692" y="11570"/>
                </a:cubicBezTo>
                <a:cubicBezTo>
                  <a:pt x="20692" y="11531"/>
                  <a:pt x="20692" y="11491"/>
                  <a:pt x="20692" y="11452"/>
                </a:cubicBezTo>
                <a:cubicBezTo>
                  <a:pt x="20692" y="11452"/>
                  <a:pt x="20692" y="11412"/>
                  <a:pt x="20692" y="11373"/>
                </a:cubicBezTo>
                <a:close/>
                <a:moveTo>
                  <a:pt x="13821" y="10780"/>
                </a:moveTo>
                <a:cubicBezTo>
                  <a:pt x="13821" y="10385"/>
                  <a:pt x="13742" y="9990"/>
                  <a:pt x="13584" y="9635"/>
                </a:cubicBezTo>
                <a:cubicBezTo>
                  <a:pt x="13426" y="9240"/>
                  <a:pt x="13189" y="8924"/>
                  <a:pt x="12913" y="8687"/>
                </a:cubicBezTo>
                <a:cubicBezTo>
                  <a:pt x="12636" y="8411"/>
                  <a:pt x="12320" y="8174"/>
                  <a:pt x="11965" y="8016"/>
                </a:cubicBezTo>
                <a:cubicBezTo>
                  <a:pt x="11610" y="7858"/>
                  <a:pt x="11215" y="7779"/>
                  <a:pt x="10820" y="7779"/>
                </a:cubicBezTo>
                <a:cubicBezTo>
                  <a:pt x="10385" y="7779"/>
                  <a:pt x="9990" y="7858"/>
                  <a:pt x="9635" y="8016"/>
                </a:cubicBezTo>
                <a:cubicBezTo>
                  <a:pt x="9240" y="8174"/>
                  <a:pt x="8924" y="8411"/>
                  <a:pt x="8648" y="8687"/>
                </a:cubicBezTo>
                <a:cubicBezTo>
                  <a:pt x="8371" y="8964"/>
                  <a:pt x="8174" y="9280"/>
                  <a:pt x="8016" y="9635"/>
                </a:cubicBezTo>
                <a:cubicBezTo>
                  <a:pt x="7858" y="9990"/>
                  <a:pt x="7779" y="10385"/>
                  <a:pt x="7779" y="10780"/>
                </a:cubicBezTo>
                <a:cubicBezTo>
                  <a:pt x="7779" y="11215"/>
                  <a:pt x="7858" y="11610"/>
                  <a:pt x="8016" y="11965"/>
                </a:cubicBezTo>
                <a:cubicBezTo>
                  <a:pt x="8174" y="12360"/>
                  <a:pt x="8371" y="12676"/>
                  <a:pt x="8648" y="12952"/>
                </a:cubicBezTo>
                <a:cubicBezTo>
                  <a:pt x="8924" y="13229"/>
                  <a:pt x="9240" y="13465"/>
                  <a:pt x="9635" y="13584"/>
                </a:cubicBezTo>
                <a:cubicBezTo>
                  <a:pt x="9990" y="13742"/>
                  <a:pt x="10385" y="13821"/>
                  <a:pt x="10820" y="13821"/>
                </a:cubicBezTo>
                <a:cubicBezTo>
                  <a:pt x="11215" y="13821"/>
                  <a:pt x="11610" y="13742"/>
                  <a:pt x="11965" y="13584"/>
                </a:cubicBezTo>
                <a:cubicBezTo>
                  <a:pt x="12320" y="13386"/>
                  <a:pt x="12636" y="13189"/>
                  <a:pt x="12913" y="12952"/>
                </a:cubicBezTo>
                <a:cubicBezTo>
                  <a:pt x="13189" y="12676"/>
                  <a:pt x="13426" y="12360"/>
                  <a:pt x="13584" y="11965"/>
                </a:cubicBezTo>
                <a:cubicBezTo>
                  <a:pt x="13742" y="11610"/>
                  <a:pt x="13821" y="11215"/>
                  <a:pt x="13821" y="10780"/>
                </a:cubicBezTo>
                <a:close/>
                <a:moveTo>
                  <a:pt x="10820" y="12952"/>
                </a:moveTo>
                <a:cubicBezTo>
                  <a:pt x="10504" y="12952"/>
                  <a:pt x="10227" y="12913"/>
                  <a:pt x="9951" y="12794"/>
                </a:cubicBezTo>
                <a:cubicBezTo>
                  <a:pt x="9714" y="12676"/>
                  <a:pt x="9477" y="12518"/>
                  <a:pt x="9280" y="12360"/>
                </a:cubicBezTo>
                <a:cubicBezTo>
                  <a:pt x="9043" y="12123"/>
                  <a:pt x="8885" y="11886"/>
                  <a:pt x="8806" y="11649"/>
                </a:cubicBezTo>
                <a:cubicBezTo>
                  <a:pt x="8687" y="11373"/>
                  <a:pt x="8648" y="11096"/>
                  <a:pt x="8648" y="10780"/>
                </a:cubicBezTo>
                <a:cubicBezTo>
                  <a:pt x="8648" y="10504"/>
                  <a:pt x="8687" y="10188"/>
                  <a:pt x="8806" y="9951"/>
                </a:cubicBezTo>
                <a:cubicBezTo>
                  <a:pt x="8885" y="9675"/>
                  <a:pt x="9043" y="9477"/>
                  <a:pt x="9280" y="9240"/>
                </a:cubicBezTo>
                <a:cubicBezTo>
                  <a:pt x="9477" y="9082"/>
                  <a:pt x="9714" y="8924"/>
                  <a:pt x="9951" y="8806"/>
                </a:cubicBezTo>
                <a:cubicBezTo>
                  <a:pt x="10227" y="8687"/>
                  <a:pt x="10504" y="8648"/>
                  <a:pt x="10820" y="8648"/>
                </a:cubicBezTo>
                <a:cubicBezTo>
                  <a:pt x="11096" y="8648"/>
                  <a:pt x="11373" y="8687"/>
                  <a:pt x="11649" y="8806"/>
                </a:cubicBezTo>
                <a:cubicBezTo>
                  <a:pt x="11886" y="8924"/>
                  <a:pt x="12123" y="9082"/>
                  <a:pt x="12281" y="9240"/>
                </a:cubicBezTo>
                <a:cubicBezTo>
                  <a:pt x="12518" y="9477"/>
                  <a:pt x="12676" y="9675"/>
                  <a:pt x="12794" y="9951"/>
                </a:cubicBezTo>
                <a:cubicBezTo>
                  <a:pt x="12913" y="10188"/>
                  <a:pt x="12952" y="10504"/>
                  <a:pt x="12952" y="10780"/>
                </a:cubicBezTo>
                <a:cubicBezTo>
                  <a:pt x="12952" y="11096"/>
                  <a:pt x="12913" y="11373"/>
                  <a:pt x="12794" y="11649"/>
                </a:cubicBezTo>
                <a:cubicBezTo>
                  <a:pt x="12676" y="11886"/>
                  <a:pt x="12518" y="12123"/>
                  <a:pt x="12281" y="12360"/>
                </a:cubicBezTo>
                <a:cubicBezTo>
                  <a:pt x="12123" y="12518"/>
                  <a:pt x="11886" y="12676"/>
                  <a:pt x="11649" y="12794"/>
                </a:cubicBezTo>
                <a:cubicBezTo>
                  <a:pt x="11373" y="12913"/>
                  <a:pt x="11096" y="12952"/>
                  <a:pt x="10820" y="12952"/>
                </a:cubicBezTo>
                <a:close/>
                <a:moveTo>
                  <a:pt x="10820" y="9517"/>
                </a:moveTo>
                <a:cubicBezTo>
                  <a:pt x="10622" y="9517"/>
                  <a:pt x="10464" y="9556"/>
                  <a:pt x="10306" y="9635"/>
                </a:cubicBezTo>
                <a:cubicBezTo>
                  <a:pt x="10109" y="9675"/>
                  <a:pt x="9990" y="9754"/>
                  <a:pt x="9872" y="9872"/>
                </a:cubicBezTo>
                <a:cubicBezTo>
                  <a:pt x="9793" y="9990"/>
                  <a:pt x="9675" y="10148"/>
                  <a:pt x="9635" y="10306"/>
                </a:cubicBezTo>
                <a:cubicBezTo>
                  <a:pt x="9556" y="10464"/>
                  <a:pt x="9517" y="10622"/>
                  <a:pt x="9517" y="10780"/>
                </a:cubicBezTo>
                <a:cubicBezTo>
                  <a:pt x="9517" y="10978"/>
                  <a:pt x="9556" y="11136"/>
                  <a:pt x="9635" y="11294"/>
                </a:cubicBezTo>
                <a:cubicBezTo>
                  <a:pt x="9675" y="11452"/>
                  <a:pt x="9793" y="11570"/>
                  <a:pt x="9872" y="11728"/>
                </a:cubicBezTo>
                <a:cubicBezTo>
                  <a:pt x="9990" y="11807"/>
                  <a:pt x="10109" y="11925"/>
                  <a:pt x="10306" y="11965"/>
                </a:cubicBezTo>
                <a:cubicBezTo>
                  <a:pt x="10464" y="12044"/>
                  <a:pt x="10622" y="12083"/>
                  <a:pt x="10820" y="12083"/>
                </a:cubicBezTo>
                <a:cubicBezTo>
                  <a:pt x="10978" y="12083"/>
                  <a:pt x="11136" y="12044"/>
                  <a:pt x="11294" y="11965"/>
                </a:cubicBezTo>
                <a:cubicBezTo>
                  <a:pt x="11452" y="11925"/>
                  <a:pt x="11610" y="11807"/>
                  <a:pt x="11728" y="11728"/>
                </a:cubicBezTo>
                <a:cubicBezTo>
                  <a:pt x="11846" y="11570"/>
                  <a:pt x="11925" y="11452"/>
                  <a:pt x="12004" y="11294"/>
                </a:cubicBezTo>
                <a:cubicBezTo>
                  <a:pt x="12044" y="11136"/>
                  <a:pt x="12083" y="10978"/>
                  <a:pt x="12083" y="10780"/>
                </a:cubicBezTo>
                <a:cubicBezTo>
                  <a:pt x="12083" y="10622"/>
                  <a:pt x="12044" y="10464"/>
                  <a:pt x="12004" y="10306"/>
                </a:cubicBezTo>
                <a:cubicBezTo>
                  <a:pt x="11925" y="10148"/>
                  <a:pt x="11846" y="9990"/>
                  <a:pt x="11728" y="9872"/>
                </a:cubicBezTo>
                <a:cubicBezTo>
                  <a:pt x="11610" y="9754"/>
                  <a:pt x="11452" y="9675"/>
                  <a:pt x="11294" y="9635"/>
                </a:cubicBezTo>
                <a:cubicBezTo>
                  <a:pt x="11136" y="9556"/>
                  <a:pt x="10978" y="9517"/>
                  <a:pt x="10820" y="9517"/>
                </a:cubicBezTo>
                <a:close/>
                <a:moveTo>
                  <a:pt x="18362" y="17177"/>
                </a:moveTo>
                <a:cubicBezTo>
                  <a:pt x="18401" y="17177"/>
                  <a:pt x="18401" y="17177"/>
                  <a:pt x="18401" y="17177"/>
                </a:cubicBezTo>
                <a:cubicBezTo>
                  <a:pt x="18520" y="17019"/>
                  <a:pt x="18638" y="16901"/>
                  <a:pt x="18717" y="16743"/>
                </a:cubicBezTo>
                <a:cubicBezTo>
                  <a:pt x="18836" y="16585"/>
                  <a:pt x="18915" y="16427"/>
                  <a:pt x="19033" y="16309"/>
                </a:cubicBezTo>
                <a:cubicBezTo>
                  <a:pt x="13900" y="13150"/>
                  <a:pt x="13900" y="13150"/>
                  <a:pt x="13900" y="13150"/>
                </a:cubicBezTo>
                <a:cubicBezTo>
                  <a:pt x="13742" y="13347"/>
                  <a:pt x="13623" y="13505"/>
                  <a:pt x="13465" y="13623"/>
                </a:cubicBezTo>
                <a:cubicBezTo>
                  <a:pt x="13347" y="13781"/>
                  <a:pt x="13189" y="13900"/>
                  <a:pt x="13031" y="13979"/>
                </a:cubicBezTo>
                <a:cubicBezTo>
                  <a:pt x="15914" y="19349"/>
                  <a:pt x="15914" y="19349"/>
                  <a:pt x="15914" y="19349"/>
                </a:cubicBezTo>
                <a:cubicBezTo>
                  <a:pt x="16032" y="19231"/>
                  <a:pt x="16190" y="19112"/>
                  <a:pt x="16348" y="19033"/>
                </a:cubicBezTo>
                <a:cubicBezTo>
                  <a:pt x="16506" y="18915"/>
                  <a:pt x="16624" y="18836"/>
                  <a:pt x="16782" y="18717"/>
                </a:cubicBezTo>
                <a:cubicBezTo>
                  <a:pt x="16822" y="18717"/>
                  <a:pt x="16822" y="18717"/>
                  <a:pt x="16822" y="18717"/>
                </a:cubicBezTo>
                <a:cubicBezTo>
                  <a:pt x="16822" y="18678"/>
                  <a:pt x="16822" y="18678"/>
                  <a:pt x="16822" y="18678"/>
                </a:cubicBezTo>
                <a:cubicBezTo>
                  <a:pt x="16901" y="18638"/>
                  <a:pt x="16940" y="18599"/>
                  <a:pt x="17019" y="18520"/>
                </a:cubicBezTo>
                <a:cubicBezTo>
                  <a:pt x="17098" y="18480"/>
                  <a:pt x="17138" y="18441"/>
                  <a:pt x="17177" y="18362"/>
                </a:cubicBezTo>
                <a:cubicBezTo>
                  <a:pt x="17217" y="18362"/>
                  <a:pt x="17217" y="18362"/>
                  <a:pt x="17217" y="18322"/>
                </a:cubicBezTo>
                <a:cubicBezTo>
                  <a:pt x="17217" y="18322"/>
                  <a:pt x="17256" y="18322"/>
                  <a:pt x="17296" y="18322"/>
                </a:cubicBezTo>
                <a:cubicBezTo>
                  <a:pt x="17335" y="18283"/>
                  <a:pt x="17375" y="18244"/>
                  <a:pt x="17454" y="18165"/>
                </a:cubicBezTo>
                <a:cubicBezTo>
                  <a:pt x="17493" y="18125"/>
                  <a:pt x="17572" y="18046"/>
                  <a:pt x="17612" y="18007"/>
                </a:cubicBezTo>
                <a:cubicBezTo>
                  <a:pt x="17612" y="17967"/>
                  <a:pt x="17651" y="17928"/>
                  <a:pt x="17691" y="17928"/>
                </a:cubicBezTo>
                <a:cubicBezTo>
                  <a:pt x="17730" y="17888"/>
                  <a:pt x="17770" y="17809"/>
                  <a:pt x="17809" y="17770"/>
                </a:cubicBezTo>
                <a:cubicBezTo>
                  <a:pt x="17888" y="17730"/>
                  <a:pt x="17928" y="17691"/>
                  <a:pt x="18007" y="17651"/>
                </a:cubicBezTo>
                <a:cubicBezTo>
                  <a:pt x="18046" y="17572"/>
                  <a:pt x="18046" y="17572"/>
                  <a:pt x="18046" y="17572"/>
                </a:cubicBezTo>
                <a:cubicBezTo>
                  <a:pt x="18086" y="17533"/>
                  <a:pt x="18125" y="17454"/>
                  <a:pt x="18204" y="17375"/>
                </a:cubicBezTo>
                <a:cubicBezTo>
                  <a:pt x="18283" y="17296"/>
                  <a:pt x="18322" y="17256"/>
                  <a:pt x="18362" y="17177"/>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64" name="Shape 3955">
            <a:extLst>
              <a:ext uri="{FF2B5EF4-FFF2-40B4-BE49-F238E27FC236}">
                <a16:creationId xmlns:a16="http://schemas.microsoft.com/office/drawing/2014/main" id="{F256ECB4-55B2-4D9D-AC44-FFB213B12CA1}"/>
              </a:ext>
            </a:extLst>
          </p:cNvPr>
          <p:cNvSpPr/>
          <p:nvPr/>
        </p:nvSpPr>
        <p:spPr>
          <a:xfrm>
            <a:off x="1238898" y="7786841"/>
            <a:ext cx="741145" cy="623563"/>
          </a:xfrm>
          <a:custGeom>
            <a:avLst/>
            <a:gdLst/>
            <a:ahLst/>
            <a:cxnLst>
              <a:cxn ang="0">
                <a:pos x="wd2" y="hd2"/>
              </a:cxn>
              <a:cxn ang="5400000">
                <a:pos x="wd2" y="hd2"/>
              </a:cxn>
              <a:cxn ang="10800000">
                <a:pos x="wd2" y="hd2"/>
              </a:cxn>
              <a:cxn ang="16200000">
                <a:pos x="wd2" y="hd2"/>
              </a:cxn>
            </a:cxnLst>
            <a:rect l="0" t="0" r="r" b="b"/>
            <a:pathLst>
              <a:path w="21600" h="21600" extrusionOk="0">
                <a:moveTo>
                  <a:pt x="15554" y="16518"/>
                </a:moveTo>
                <a:cubicBezTo>
                  <a:pt x="15872" y="16659"/>
                  <a:pt x="16110" y="16894"/>
                  <a:pt x="16270" y="17224"/>
                </a:cubicBezTo>
                <a:cubicBezTo>
                  <a:pt x="16429" y="17506"/>
                  <a:pt x="16548" y="17788"/>
                  <a:pt x="16548" y="18024"/>
                </a:cubicBezTo>
                <a:cubicBezTo>
                  <a:pt x="16548" y="18306"/>
                  <a:pt x="16548" y="18776"/>
                  <a:pt x="16548" y="19388"/>
                </a:cubicBezTo>
                <a:cubicBezTo>
                  <a:pt x="16548" y="20047"/>
                  <a:pt x="16548" y="20424"/>
                  <a:pt x="16548" y="20612"/>
                </a:cubicBezTo>
                <a:cubicBezTo>
                  <a:pt x="16548" y="20800"/>
                  <a:pt x="16469" y="21035"/>
                  <a:pt x="16349" y="21224"/>
                </a:cubicBezTo>
                <a:cubicBezTo>
                  <a:pt x="16230" y="21459"/>
                  <a:pt x="16031" y="21600"/>
                  <a:pt x="15713" y="21600"/>
                </a:cubicBezTo>
                <a:cubicBezTo>
                  <a:pt x="15434" y="21600"/>
                  <a:pt x="14519" y="21600"/>
                  <a:pt x="12968" y="21600"/>
                </a:cubicBezTo>
                <a:cubicBezTo>
                  <a:pt x="11456" y="21600"/>
                  <a:pt x="10223" y="21600"/>
                  <a:pt x="9269" y="21600"/>
                </a:cubicBezTo>
                <a:cubicBezTo>
                  <a:pt x="8990" y="21600"/>
                  <a:pt x="8672" y="21600"/>
                  <a:pt x="8354" y="21600"/>
                </a:cubicBezTo>
                <a:cubicBezTo>
                  <a:pt x="8194" y="21600"/>
                  <a:pt x="8194" y="21600"/>
                  <a:pt x="8194" y="21600"/>
                </a:cubicBezTo>
                <a:cubicBezTo>
                  <a:pt x="7836" y="21600"/>
                  <a:pt x="7518" y="21600"/>
                  <a:pt x="7240" y="21600"/>
                </a:cubicBezTo>
                <a:cubicBezTo>
                  <a:pt x="6325" y="21600"/>
                  <a:pt x="5092" y="21600"/>
                  <a:pt x="3540" y="21600"/>
                </a:cubicBezTo>
                <a:cubicBezTo>
                  <a:pt x="2029" y="21600"/>
                  <a:pt x="1114" y="21600"/>
                  <a:pt x="835" y="21600"/>
                </a:cubicBezTo>
                <a:cubicBezTo>
                  <a:pt x="517" y="21600"/>
                  <a:pt x="318" y="21459"/>
                  <a:pt x="199" y="21224"/>
                </a:cubicBezTo>
                <a:cubicBezTo>
                  <a:pt x="80" y="21035"/>
                  <a:pt x="0" y="20800"/>
                  <a:pt x="0" y="20612"/>
                </a:cubicBezTo>
                <a:cubicBezTo>
                  <a:pt x="0" y="20424"/>
                  <a:pt x="0" y="20047"/>
                  <a:pt x="0" y="19388"/>
                </a:cubicBezTo>
                <a:cubicBezTo>
                  <a:pt x="0" y="18776"/>
                  <a:pt x="0" y="18306"/>
                  <a:pt x="0" y="18024"/>
                </a:cubicBezTo>
                <a:cubicBezTo>
                  <a:pt x="0" y="17788"/>
                  <a:pt x="40" y="17506"/>
                  <a:pt x="159" y="17224"/>
                </a:cubicBezTo>
                <a:cubicBezTo>
                  <a:pt x="278" y="16941"/>
                  <a:pt x="477" y="16706"/>
                  <a:pt x="835" y="16565"/>
                </a:cubicBezTo>
                <a:cubicBezTo>
                  <a:pt x="1034" y="16424"/>
                  <a:pt x="1352" y="16282"/>
                  <a:pt x="1710" y="16141"/>
                </a:cubicBezTo>
                <a:cubicBezTo>
                  <a:pt x="2108" y="15953"/>
                  <a:pt x="2506" y="15765"/>
                  <a:pt x="2904" y="15576"/>
                </a:cubicBezTo>
                <a:cubicBezTo>
                  <a:pt x="3341" y="15435"/>
                  <a:pt x="3779" y="15247"/>
                  <a:pt x="4217" y="15059"/>
                </a:cubicBezTo>
                <a:cubicBezTo>
                  <a:pt x="4654" y="14871"/>
                  <a:pt x="5052" y="14729"/>
                  <a:pt x="5450" y="14588"/>
                </a:cubicBezTo>
                <a:cubicBezTo>
                  <a:pt x="5490" y="14588"/>
                  <a:pt x="5490" y="14588"/>
                  <a:pt x="5529" y="14494"/>
                </a:cubicBezTo>
                <a:cubicBezTo>
                  <a:pt x="5529" y="14447"/>
                  <a:pt x="5569" y="14259"/>
                  <a:pt x="5569" y="13976"/>
                </a:cubicBezTo>
                <a:cubicBezTo>
                  <a:pt x="5569" y="13647"/>
                  <a:pt x="5529" y="13365"/>
                  <a:pt x="5529" y="13176"/>
                </a:cubicBezTo>
                <a:cubicBezTo>
                  <a:pt x="5490" y="12941"/>
                  <a:pt x="5450" y="12753"/>
                  <a:pt x="5410" y="12565"/>
                </a:cubicBezTo>
                <a:cubicBezTo>
                  <a:pt x="5291" y="12329"/>
                  <a:pt x="5211" y="12047"/>
                  <a:pt x="5092" y="11718"/>
                </a:cubicBezTo>
                <a:cubicBezTo>
                  <a:pt x="5012" y="11388"/>
                  <a:pt x="4972" y="11059"/>
                  <a:pt x="4933" y="10682"/>
                </a:cubicBezTo>
                <a:cubicBezTo>
                  <a:pt x="4813" y="10541"/>
                  <a:pt x="4694" y="10353"/>
                  <a:pt x="4575" y="10024"/>
                </a:cubicBezTo>
                <a:cubicBezTo>
                  <a:pt x="4415" y="9741"/>
                  <a:pt x="4336" y="9271"/>
                  <a:pt x="4256" y="8706"/>
                </a:cubicBezTo>
                <a:cubicBezTo>
                  <a:pt x="4137" y="8282"/>
                  <a:pt x="4097" y="7906"/>
                  <a:pt x="4137" y="7718"/>
                </a:cubicBezTo>
                <a:cubicBezTo>
                  <a:pt x="4137" y="7482"/>
                  <a:pt x="4177" y="7294"/>
                  <a:pt x="4256" y="7106"/>
                </a:cubicBezTo>
                <a:cubicBezTo>
                  <a:pt x="4256" y="7059"/>
                  <a:pt x="4256" y="7059"/>
                  <a:pt x="4256" y="7012"/>
                </a:cubicBezTo>
                <a:cubicBezTo>
                  <a:pt x="4256" y="7012"/>
                  <a:pt x="4256" y="7012"/>
                  <a:pt x="4296" y="7012"/>
                </a:cubicBezTo>
                <a:cubicBezTo>
                  <a:pt x="4296" y="6871"/>
                  <a:pt x="4296" y="6588"/>
                  <a:pt x="4296" y="6118"/>
                </a:cubicBezTo>
                <a:cubicBezTo>
                  <a:pt x="4256" y="5647"/>
                  <a:pt x="4217" y="5176"/>
                  <a:pt x="4137" y="4659"/>
                </a:cubicBezTo>
                <a:cubicBezTo>
                  <a:pt x="4097" y="4376"/>
                  <a:pt x="4097" y="3953"/>
                  <a:pt x="4217" y="3341"/>
                </a:cubicBezTo>
                <a:cubicBezTo>
                  <a:pt x="4296" y="2776"/>
                  <a:pt x="4535" y="2212"/>
                  <a:pt x="4893" y="1647"/>
                </a:cubicBezTo>
                <a:cubicBezTo>
                  <a:pt x="4972" y="1459"/>
                  <a:pt x="5131" y="1271"/>
                  <a:pt x="5291" y="1082"/>
                </a:cubicBezTo>
                <a:cubicBezTo>
                  <a:pt x="5450" y="894"/>
                  <a:pt x="5688" y="753"/>
                  <a:pt x="5927" y="612"/>
                </a:cubicBezTo>
                <a:cubicBezTo>
                  <a:pt x="6166" y="471"/>
                  <a:pt x="6444" y="329"/>
                  <a:pt x="6723" y="188"/>
                </a:cubicBezTo>
                <a:cubicBezTo>
                  <a:pt x="7041" y="94"/>
                  <a:pt x="7399" y="0"/>
                  <a:pt x="7757" y="0"/>
                </a:cubicBezTo>
                <a:cubicBezTo>
                  <a:pt x="8672" y="0"/>
                  <a:pt x="8672" y="0"/>
                  <a:pt x="8672" y="0"/>
                </a:cubicBezTo>
                <a:cubicBezTo>
                  <a:pt x="9070" y="0"/>
                  <a:pt x="9428" y="94"/>
                  <a:pt x="9746" y="188"/>
                </a:cubicBezTo>
                <a:cubicBezTo>
                  <a:pt x="10064" y="329"/>
                  <a:pt x="10343" y="471"/>
                  <a:pt x="10581" y="612"/>
                </a:cubicBezTo>
                <a:cubicBezTo>
                  <a:pt x="10820" y="753"/>
                  <a:pt x="11019" y="894"/>
                  <a:pt x="11178" y="1082"/>
                </a:cubicBezTo>
                <a:cubicBezTo>
                  <a:pt x="11377" y="1271"/>
                  <a:pt x="11496" y="1459"/>
                  <a:pt x="11615" y="1647"/>
                </a:cubicBezTo>
                <a:cubicBezTo>
                  <a:pt x="11973" y="2212"/>
                  <a:pt x="12172" y="2776"/>
                  <a:pt x="12292" y="3341"/>
                </a:cubicBezTo>
                <a:cubicBezTo>
                  <a:pt x="12371" y="3953"/>
                  <a:pt x="12411" y="4376"/>
                  <a:pt x="12331" y="4659"/>
                </a:cubicBezTo>
                <a:cubicBezTo>
                  <a:pt x="12252" y="5176"/>
                  <a:pt x="12212" y="5647"/>
                  <a:pt x="12212" y="6118"/>
                </a:cubicBezTo>
                <a:cubicBezTo>
                  <a:pt x="12172" y="6588"/>
                  <a:pt x="12172" y="6871"/>
                  <a:pt x="12172" y="7012"/>
                </a:cubicBezTo>
                <a:cubicBezTo>
                  <a:pt x="12212" y="7012"/>
                  <a:pt x="12212" y="7012"/>
                  <a:pt x="12212" y="7012"/>
                </a:cubicBezTo>
                <a:cubicBezTo>
                  <a:pt x="12212" y="7059"/>
                  <a:pt x="12212" y="7059"/>
                  <a:pt x="12212" y="7106"/>
                </a:cubicBezTo>
                <a:cubicBezTo>
                  <a:pt x="12292" y="7294"/>
                  <a:pt x="12331" y="7482"/>
                  <a:pt x="12371" y="7718"/>
                </a:cubicBezTo>
                <a:cubicBezTo>
                  <a:pt x="12371" y="7906"/>
                  <a:pt x="12331" y="8282"/>
                  <a:pt x="12212" y="8706"/>
                </a:cubicBezTo>
                <a:cubicBezTo>
                  <a:pt x="12172" y="9271"/>
                  <a:pt x="12053" y="9741"/>
                  <a:pt x="11934" y="10024"/>
                </a:cubicBezTo>
                <a:cubicBezTo>
                  <a:pt x="11775" y="10353"/>
                  <a:pt x="11655" y="10541"/>
                  <a:pt x="11576" y="10682"/>
                </a:cubicBezTo>
                <a:cubicBezTo>
                  <a:pt x="11536" y="11059"/>
                  <a:pt x="11456" y="11388"/>
                  <a:pt x="11377" y="11718"/>
                </a:cubicBezTo>
                <a:cubicBezTo>
                  <a:pt x="11297" y="12047"/>
                  <a:pt x="11178" y="12329"/>
                  <a:pt x="11098" y="12565"/>
                </a:cubicBezTo>
                <a:cubicBezTo>
                  <a:pt x="11019" y="12800"/>
                  <a:pt x="10939" y="12988"/>
                  <a:pt x="10899" y="13271"/>
                </a:cubicBezTo>
                <a:cubicBezTo>
                  <a:pt x="10820" y="13506"/>
                  <a:pt x="10780" y="13741"/>
                  <a:pt x="10780" y="13976"/>
                </a:cubicBezTo>
                <a:cubicBezTo>
                  <a:pt x="10780" y="14259"/>
                  <a:pt x="10780" y="14447"/>
                  <a:pt x="10820" y="14494"/>
                </a:cubicBezTo>
                <a:cubicBezTo>
                  <a:pt x="10820" y="14494"/>
                  <a:pt x="10860" y="14541"/>
                  <a:pt x="10939" y="14588"/>
                </a:cubicBezTo>
                <a:cubicBezTo>
                  <a:pt x="11297" y="14729"/>
                  <a:pt x="11655" y="14871"/>
                  <a:pt x="12093" y="15012"/>
                </a:cubicBezTo>
                <a:cubicBezTo>
                  <a:pt x="12530" y="15200"/>
                  <a:pt x="12968" y="15341"/>
                  <a:pt x="13366" y="15529"/>
                </a:cubicBezTo>
                <a:cubicBezTo>
                  <a:pt x="13803" y="15718"/>
                  <a:pt x="14241" y="15906"/>
                  <a:pt x="14599" y="16047"/>
                </a:cubicBezTo>
                <a:cubicBezTo>
                  <a:pt x="14997" y="16235"/>
                  <a:pt x="15315" y="16376"/>
                  <a:pt x="15554" y="16518"/>
                </a:cubicBezTo>
                <a:close/>
                <a:moveTo>
                  <a:pt x="15633" y="20612"/>
                </a:moveTo>
                <a:cubicBezTo>
                  <a:pt x="15633" y="18024"/>
                  <a:pt x="15633" y="18024"/>
                  <a:pt x="15633" y="18024"/>
                </a:cubicBezTo>
                <a:cubicBezTo>
                  <a:pt x="15633" y="17976"/>
                  <a:pt x="15633" y="17882"/>
                  <a:pt x="15554" y="17741"/>
                </a:cubicBezTo>
                <a:cubicBezTo>
                  <a:pt x="15474" y="17600"/>
                  <a:pt x="15355" y="17506"/>
                  <a:pt x="15196" y="17412"/>
                </a:cubicBezTo>
                <a:cubicBezTo>
                  <a:pt x="14957" y="17271"/>
                  <a:pt x="14639" y="17129"/>
                  <a:pt x="14281" y="16988"/>
                </a:cubicBezTo>
                <a:cubicBezTo>
                  <a:pt x="13923" y="16847"/>
                  <a:pt x="13525" y="16659"/>
                  <a:pt x="13127" y="16518"/>
                </a:cubicBezTo>
                <a:cubicBezTo>
                  <a:pt x="12650" y="16329"/>
                  <a:pt x="12212" y="16188"/>
                  <a:pt x="11814" y="16000"/>
                </a:cubicBezTo>
                <a:cubicBezTo>
                  <a:pt x="11417" y="15859"/>
                  <a:pt x="11019" y="15718"/>
                  <a:pt x="10661" y="15576"/>
                </a:cubicBezTo>
                <a:cubicBezTo>
                  <a:pt x="10303" y="15435"/>
                  <a:pt x="10064" y="15200"/>
                  <a:pt x="9985" y="14871"/>
                </a:cubicBezTo>
                <a:cubicBezTo>
                  <a:pt x="9945" y="14541"/>
                  <a:pt x="9905" y="14212"/>
                  <a:pt x="9905" y="13976"/>
                </a:cubicBezTo>
                <a:cubicBezTo>
                  <a:pt x="9905" y="13600"/>
                  <a:pt x="9945" y="13271"/>
                  <a:pt x="10024" y="12988"/>
                </a:cubicBezTo>
                <a:cubicBezTo>
                  <a:pt x="10104" y="12659"/>
                  <a:pt x="10223" y="12376"/>
                  <a:pt x="10303" y="12141"/>
                </a:cubicBezTo>
                <a:cubicBezTo>
                  <a:pt x="10382" y="11953"/>
                  <a:pt x="10462" y="11718"/>
                  <a:pt x="10541" y="11388"/>
                </a:cubicBezTo>
                <a:cubicBezTo>
                  <a:pt x="10621" y="11106"/>
                  <a:pt x="10701" y="10824"/>
                  <a:pt x="10740" y="10541"/>
                </a:cubicBezTo>
                <a:cubicBezTo>
                  <a:pt x="10740" y="10259"/>
                  <a:pt x="10740" y="10259"/>
                  <a:pt x="10740" y="10259"/>
                </a:cubicBezTo>
                <a:cubicBezTo>
                  <a:pt x="10939" y="10024"/>
                  <a:pt x="10939" y="10024"/>
                  <a:pt x="10939" y="10024"/>
                </a:cubicBezTo>
                <a:cubicBezTo>
                  <a:pt x="10979" y="9976"/>
                  <a:pt x="11059" y="9835"/>
                  <a:pt x="11138" y="9600"/>
                </a:cubicBezTo>
                <a:cubicBezTo>
                  <a:pt x="11257" y="9365"/>
                  <a:pt x="11337" y="9035"/>
                  <a:pt x="11417" y="8518"/>
                </a:cubicBezTo>
                <a:cubicBezTo>
                  <a:pt x="11456" y="8141"/>
                  <a:pt x="11496" y="7906"/>
                  <a:pt x="11496" y="7812"/>
                </a:cubicBezTo>
                <a:cubicBezTo>
                  <a:pt x="11456" y="7671"/>
                  <a:pt x="11417" y="7576"/>
                  <a:pt x="11417" y="7482"/>
                </a:cubicBezTo>
                <a:cubicBezTo>
                  <a:pt x="11417" y="7435"/>
                  <a:pt x="11417" y="7435"/>
                  <a:pt x="11417" y="7435"/>
                </a:cubicBezTo>
                <a:cubicBezTo>
                  <a:pt x="11417" y="7341"/>
                  <a:pt x="11377" y="7294"/>
                  <a:pt x="11337" y="7294"/>
                </a:cubicBezTo>
                <a:cubicBezTo>
                  <a:pt x="11337" y="7247"/>
                  <a:pt x="11337" y="7247"/>
                  <a:pt x="11337" y="7247"/>
                </a:cubicBezTo>
                <a:cubicBezTo>
                  <a:pt x="11297" y="7012"/>
                  <a:pt x="11297" y="6588"/>
                  <a:pt x="11337" y="5976"/>
                </a:cubicBezTo>
                <a:cubicBezTo>
                  <a:pt x="11377" y="5412"/>
                  <a:pt x="11417" y="4894"/>
                  <a:pt x="11496" y="4471"/>
                </a:cubicBezTo>
                <a:cubicBezTo>
                  <a:pt x="11536" y="4329"/>
                  <a:pt x="11536" y="4000"/>
                  <a:pt x="11456" y="3576"/>
                </a:cubicBezTo>
                <a:cubicBezTo>
                  <a:pt x="11377" y="3106"/>
                  <a:pt x="11218" y="2682"/>
                  <a:pt x="10939" y="2259"/>
                </a:cubicBezTo>
                <a:cubicBezTo>
                  <a:pt x="10780" y="2071"/>
                  <a:pt x="10661" y="1882"/>
                  <a:pt x="10502" y="1741"/>
                </a:cubicBezTo>
                <a:cubicBezTo>
                  <a:pt x="10343" y="1600"/>
                  <a:pt x="10144" y="1506"/>
                  <a:pt x="9945" y="1412"/>
                </a:cubicBezTo>
                <a:cubicBezTo>
                  <a:pt x="9786" y="1318"/>
                  <a:pt x="9587" y="1224"/>
                  <a:pt x="9348" y="1129"/>
                </a:cubicBezTo>
                <a:cubicBezTo>
                  <a:pt x="9149" y="1082"/>
                  <a:pt x="8910" y="1035"/>
                  <a:pt x="8672" y="988"/>
                </a:cubicBezTo>
                <a:cubicBezTo>
                  <a:pt x="7836" y="988"/>
                  <a:pt x="7836" y="988"/>
                  <a:pt x="7836" y="988"/>
                </a:cubicBezTo>
                <a:cubicBezTo>
                  <a:pt x="7518" y="1035"/>
                  <a:pt x="7240" y="1082"/>
                  <a:pt x="7001" y="1176"/>
                </a:cubicBezTo>
                <a:cubicBezTo>
                  <a:pt x="6762" y="1271"/>
                  <a:pt x="6564" y="1365"/>
                  <a:pt x="6365" y="1506"/>
                </a:cubicBezTo>
                <a:cubicBezTo>
                  <a:pt x="6166" y="1600"/>
                  <a:pt x="6007" y="1741"/>
                  <a:pt x="5887" y="1882"/>
                </a:cubicBezTo>
                <a:cubicBezTo>
                  <a:pt x="5768" y="2024"/>
                  <a:pt x="5649" y="2165"/>
                  <a:pt x="5569" y="2259"/>
                </a:cubicBezTo>
                <a:cubicBezTo>
                  <a:pt x="5291" y="2682"/>
                  <a:pt x="5092" y="3106"/>
                  <a:pt x="5012" y="3576"/>
                </a:cubicBezTo>
                <a:cubicBezTo>
                  <a:pt x="4972" y="4000"/>
                  <a:pt x="4933" y="4329"/>
                  <a:pt x="4972" y="4471"/>
                </a:cubicBezTo>
                <a:cubicBezTo>
                  <a:pt x="5052" y="4894"/>
                  <a:pt x="5092" y="5412"/>
                  <a:pt x="5131" y="5976"/>
                </a:cubicBezTo>
                <a:cubicBezTo>
                  <a:pt x="5171" y="6588"/>
                  <a:pt x="5171" y="6965"/>
                  <a:pt x="5131" y="7200"/>
                </a:cubicBezTo>
                <a:cubicBezTo>
                  <a:pt x="5131" y="7247"/>
                  <a:pt x="5131" y="7247"/>
                  <a:pt x="5131" y="7247"/>
                </a:cubicBezTo>
                <a:cubicBezTo>
                  <a:pt x="5131" y="7294"/>
                  <a:pt x="5131" y="7341"/>
                  <a:pt x="5092" y="7388"/>
                </a:cubicBezTo>
                <a:cubicBezTo>
                  <a:pt x="5092" y="7388"/>
                  <a:pt x="5052" y="7435"/>
                  <a:pt x="5012" y="7482"/>
                </a:cubicBezTo>
                <a:cubicBezTo>
                  <a:pt x="5012" y="7576"/>
                  <a:pt x="5012" y="7671"/>
                  <a:pt x="5012" y="7812"/>
                </a:cubicBezTo>
                <a:cubicBezTo>
                  <a:pt x="4972" y="7906"/>
                  <a:pt x="5012" y="8141"/>
                  <a:pt x="5092" y="8518"/>
                </a:cubicBezTo>
                <a:cubicBezTo>
                  <a:pt x="5171" y="9035"/>
                  <a:pt x="5251" y="9365"/>
                  <a:pt x="5330" y="9600"/>
                </a:cubicBezTo>
                <a:cubicBezTo>
                  <a:pt x="5450" y="9835"/>
                  <a:pt x="5529" y="9976"/>
                  <a:pt x="5569" y="10024"/>
                </a:cubicBezTo>
                <a:cubicBezTo>
                  <a:pt x="5768" y="10259"/>
                  <a:pt x="5768" y="10259"/>
                  <a:pt x="5768" y="10259"/>
                </a:cubicBezTo>
                <a:cubicBezTo>
                  <a:pt x="5768" y="10541"/>
                  <a:pt x="5768" y="10541"/>
                  <a:pt x="5768" y="10541"/>
                </a:cubicBezTo>
                <a:cubicBezTo>
                  <a:pt x="5808" y="10824"/>
                  <a:pt x="5848" y="11106"/>
                  <a:pt x="5927" y="11388"/>
                </a:cubicBezTo>
                <a:cubicBezTo>
                  <a:pt x="6007" y="11718"/>
                  <a:pt x="6086" y="11953"/>
                  <a:pt x="6166" y="12141"/>
                </a:cubicBezTo>
                <a:cubicBezTo>
                  <a:pt x="6285" y="12376"/>
                  <a:pt x="6325" y="12659"/>
                  <a:pt x="6365" y="12941"/>
                </a:cubicBezTo>
                <a:cubicBezTo>
                  <a:pt x="6404" y="13224"/>
                  <a:pt x="6444" y="13553"/>
                  <a:pt x="6444" y="13976"/>
                </a:cubicBezTo>
                <a:cubicBezTo>
                  <a:pt x="6444" y="14259"/>
                  <a:pt x="6404" y="14588"/>
                  <a:pt x="6365" y="14918"/>
                </a:cubicBezTo>
                <a:cubicBezTo>
                  <a:pt x="6285" y="15247"/>
                  <a:pt x="6086" y="15435"/>
                  <a:pt x="5688" y="15576"/>
                </a:cubicBezTo>
                <a:cubicBezTo>
                  <a:pt x="5370" y="15718"/>
                  <a:pt x="4972" y="15859"/>
                  <a:pt x="4535" y="16047"/>
                </a:cubicBezTo>
                <a:cubicBezTo>
                  <a:pt x="4097" y="16235"/>
                  <a:pt x="3660" y="16376"/>
                  <a:pt x="3222" y="16565"/>
                </a:cubicBezTo>
                <a:cubicBezTo>
                  <a:pt x="2785" y="16706"/>
                  <a:pt x="2427" y="16894"/>
                  <a:pt x="2069" y="17035"/>
                </a:cubicBezTo>
                <a:cubicBezTo>
                  <a:pt x="1710" y="17224"/>
                  <a:pt x="1392" y="17365"/>
                  <a:pt x="1193" y="17459"/>
                </a:cubicBezTo>
                <a:cubicBezTo>
                  <a:pt x="1074" y="17553"/>
                  <a:pt x="955" y="17647"/>
                  <a:pt x="955" y="17741"/>
                </a:cubicBezTo>
                <a:cubicBezTo>
                  <a:pt x="915" y="17788"/>
                  <a:pt x="875" y="17882"/>
                  <a:pt x="875" y="18024"/>
                </a:cubicBezTo>
                <a:cubicBezTo>
                  <a:pt x="875" y="20612"/>
                  <a:pt x="875" y="20612"/>
                  <a:pt x="875" y="20612"/>
                </a:cubicBezTo>
                <a:lnTo>
                  <a:pt x="15633" y="20612"/>
                </a:lnTo>
                <a:close/>
                <a:moveTo>
                  <a:pt x="21600" y="12471"/>
                </a:moveTo>
                <a:cubicBezTo>
                  <a:pt x="21003" y="13176"/>
                  <a:pt x="21003" y="13176"/>
                  <a:pt x="21003" y="13176"/>
                </a:cubicBezTo>
                <a:cubicBezTo>
                  <a:pt x="18696" y="10494"/>
                  <a:pt x="18696" y="10494"/>
                  <a:pt x="18696" y="10494"/>
                </a:cubicBezTo>
                <a:cubicBezTo>
                  <a:pt x="16429" y="13176"/>
                  <a:pt x="16429" y="13176"/>
                  <a:pt x="16429" y="13176"/>
                </a:cubicBezTo>
                <a:cubicBezTo>
                  <a:pt x="15792" y="12471"/>
                  <a:pt x="15792" y="12471"/>
                  <a:pt x="15792" y="12471"/>
                </a:cubicBezTo>
                <a:cubicBezTo>
                  <a:pt x="18099" y="9741"/>
                  <a:pt x="18099" y="9741"/>
                  <a:pt x="18099" y="9741"/>
                </a:cubicBezTo>
                <a:cubicBezTo>
                  <a:pt x="15792" y="7106"/>
                  <a:pt x="15792" y="7106"/>
                  <a:pt x="15792" y="7106"/>
                </a:cubicBezTo>
                <a:cubicBezTo>
                  <a:pt x="16429" y="6400"/>
                  <a:pt x="16429" y="6400"/>
                  <a:pt x="16429" y="6400"/>
                </a:cubicBezTo>
                <a:cubicBezTo>
                  <a:pt x="18696" y="9082"/>
                  <a:pt x="18696" y="9082"/>
                  <a:pt x="18696" y="9082"/>
                </a:cubicBezTo>
                <a:cubicBezTo>
                  <a:pt x="21003" y="6400"/>
                  <a:pt x="21003" y="6400"/>
                  <a:pt x="21003" y="6400"/>
                </a:cubicBezTo>
                <a:cubicBezTo>
                  <a:pt x="21600" y="7106"/>
                  <a:pt x="21600" y="7106"/>
                  <a:pt x="21600" y="7106"/>
                </a:cubicBezTo>
                <a:cubicBezTo>
                  <a:pt x="19333" y="9741"/>
                  <a:pt x="19333" y="9741"/>
                  <a:pt x="19333" y="9741"/>
                </a:cubicBezTo>
                <a:lnTo>
                  <a:pt x="21600" y="1247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5" name="Shape 3956">
            <a:extLst>
              <a:ext uri="{FF2B5EF4-FFF2-40B4-BE49-F238E27FC236}">
                <a16:creationId xmlns:a16="http://schemas.microsoft.com/office/drawing/2014/main" id="{9B520FE1-6675-4752-AEF8-C2CAA1EB195C}"/>
              </a:ext>
            </a:extLst>
          </p:cNvPr>
          <p:cNvSpPr/>
          <p:nvPr/>
        </p:nvSpPr>
        <p:spPr>
          <a:xfrm>
            <a:off x="3096229" y="7726265"/>
            <a:ext cx="744708" cy="744708"/>
          </a:xfrm>
          <a:custGeom>
            <a:avLst/>
            <a:gdLst/>
            <a:ahLst/>
            <a:cxnLst>
              <a:cxn ang="0">
                <a:pos x="wd2" y="hd2"/>
              </a:cxn>
              <a:cxn ang="5400000">
                <a:pos x="wd2" y="hd2"/>
              </a:cxn>
              <a:cxn ang="10800000">
                <a:pos x="wd2" y="hd2"/>
              </a:cxn>
              <a:cxn ang="16200000">
                <a:pos x="wd2" y="hd2"/>
              </a:cxn>
            </a:cxnLst>
            <a:rect l="0" t="0" r="r" b="b"/>
            <a:pathLst>
              <a:path w="21600" h="21600" extrusionOk="0">
                <a:moveTo>
                  <a:pt x="0" y="10780"/>
                </a:moveTo>
                <a:cubicBezTo>
                  <a:pt x="0" y="9319"/>
                  <a:pt x="276" y="7937"/>
                  <a:pt x="869" y="6595"/>
                </a:cubicBezTo>
                <a:cubicBezTo>
                  <a:pt x="1422" y="5291"/>
                  <a:pt x="2172" y="4146"/>
                  <a:pt x="3159" y="3199"/>
                </a:cubicBezTo>
                <a:cubicBezTo>
                  <a:pt x="4146" y="2211"/>
                  <a:pt x="5291" y="1422"/>
                  <a:pt x="6595" y="869"/>
                </a:cubicBezTo>
                <a:cubicBezTo>
                  <a:pt x="7898" y="276"/>
                  <a:pt x="9280" y="0"/>
                  <a:pt x="10820" y="0"/>
                </a:cubicBez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2281"/>
                  <a:pt x="21324" y="13663"/>
                  <a:pt x="20771" y="15005"/>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lose/>
                <a:moveTo>
                  <a:pt x="20731" y="10780"/>
                </a:move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74"/>
                  <a:pt x="2883" y="16901"/>
                  <a:pt x="3751" y="17809"/>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809"/>
                </a:cubicBezTo>
                <a:cubicBezTo>
                  <a:pt x="18678" y="16901"/>
                  <a:pt x="19389" y="15874"/>
                  <a:pt x="19941" y="14650"/>
                </a:cubicBezTo>
                <a:cubicBezTo>
                  <a:pt x="20455" y="13465"/>
                  <a:pt x="20731" y="12162"/>
                  <a:pt x="20731" y="10780"/>
                </a:cubicBezTo>
                <a:close/>
                <a:moveTo>
                  <a:pt x="10346" y="15677"/>
                </a:moveTo>
                <a:cubicBezTo>
                  <a:pt x="10346" y="5212"/>
                  <a:pt x="10346" y="5212"/>
                  <a:pt x="10346" y="5212"/>
                </a:cubicBezTo>
                <a:cubicBezTo>
                  <a:pt x="11215" y="5212"/>
                  <a:pt x="11215" y="5212"/>
                  <a:pt x="11215" y="5212"/>
                </a:cubicBezTo>
                <a:cubicBezTo>
                  <a:pt x="11215" y="15677"/>
                  <a:pt x="11215" y="15677"/>
                  <a:pt x="11215" y="15677"/>
                </a:cubicBezTo>
                <a:cubicBezTo>
                  <a:pt x="15440" y="11452"/>
                  <a:pt x="15440" y="11452"/>
                  <a:pt x="15440" y="11452"/>
                </a:cubicBezTo>
                <a:cubicBezTo>
                  <a:pt x="16032" y="12083"/>
                  <a:pt x="16032" y="12083"/>
                  <a:pt x="16032" y="12083"/>
                </a:cubicBezTo>
                <a:cubicBezTo>
                  <a:pt x="10820" y="17335"/>
                  <a:pt x="10820" y="17335"/>
                  <a:pt x="10820" y="17335"/>
                </a:cubicBezTo>
                <a:cubicBezTo>
                  <a:pt x="5568" y="12083"/>
                  <a:pt x="5568" y="12083"/>
                  <a:pt x="5568" y="12083"/>
                </a:cubicBezTo>
                <a:cubicBezTo>
                  <a:pt x="6160" y="11452"/>
                  <a:pt x="6160" y="11452"/>
                  <a:pt x="6160" y="11452"/>
                </a:cubicBezTo>
                <a:lnTo>
                  <a:pt x="10346" y="1567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6" name="Shape 3957">
            <a:extLst>
              <a:ext uri="{FF2B5EF4-FFF2-40B4-BE49-F238E27FC236}">
                <a16:creationId xmlns:a16="http://schemas.microsoft.com/office/drawing/2014/main" id="{6114903A-E7A2-45AD-A88C-CF868E165F39}"/>
              </a:ext>
            </a:extLst>
          </p:cNvPr>
          <p:cNvSpPr/>
          <p:nvPr/>
        </p:nvSpPr>
        <p:spPr>
          <a:xfrm>
            <a:off x="4941092" y="7786841"/>
            <a:ext cx="773216" cy="623563"/>
          </a:xfrm>
          <a:custGeom>
            <a:avLst/>
            <a:gdLst/>
            <a:ahLst/>
            <a:cxnLst>
              <a:cxn ang="0">
                <a:pos x="wd2" y="hd2"/>
              </a:cxn>
              <a:cxn ang="5400000">
                <a:pos x="wd2" y="hd2"/>
              </a:cxn>
              <a:cxn ang="10800000">
                <a:pos x="wd2" y="hd2"/>
              </a:cxn>
              <a:cxn ang="16200000">
                <a:pos x="wd2" y="hd2"/>
              </a:cxn>
            </a:cxnLst>
            <a:rect l="0" t="0" r="r" b="b"/>
            <a:pathLst>
              <a:path w="21600" h="21600" extrusionOk="0">
                <a:moveTo>
                  <a:pt x="14831" y="16518"/>
                </a:moveTo>
                <a:cubicBezTo>
                  <a:pt x="15135" y="16659"/>
                  <a:pt x="15363" y="16894"/>
                  <a:pt x="15554" y="17224"/>
                </a:cubicBezTo>
                <a:cubicBezTo>
                  <a:pt x="15706" y="17506"/>
                  <a:pt x="15782" y="17788"/>
                  <a:pt x="15782" y="18024"/>
                </a:cubicBezTo>
                <a:cubicBezTo>
                  <a:pt x="15782" y="18306"/>
                  <a:pt x="15782" y="18776"/>
                  <a:pt x="15782" y="19388"/>
                </a:cubicBezTo>
                <a:cubicBezTo>
                  <a:pt x="15782" y="20047"/>
                  <a:pt x="15782" y="20424"/>
                  <a:pt x="15782" y="20612"/>
                </a:cubicBezTo>
                <a:cubicBezTo>
                  <a:pt x="15782" y="20800"/>
                  <a:pt x="15744" y="21035"/>
                  <a:pt x="15630" y="21224"/>
                </a:cubicBezTo>
                <a:cubicBezTo>
                  <a:pt x="15515" y="21459"/>
                  <a:pt x="15287" y="21600"/>
                  <a:pt x="14983" y="21600"/>
                </a:cubicBezTo>
                <a:cubicBezTo>
                  <a:pt x="14717" y="21600"/>
                  <a:pt x="13880" y="21600"/>
                  <a:pt x="12397" y="21600"/>
                </a:cubicBezTo>
                <a:cubicBezTo>
                  <a:pt x="10914" y="21600"/>
                  <a:pt x="9735" y="21600"/>
                  <a:pt x="8861" y="21600"/>
                </a:cubicBezTo>
                <a:cubicBezTo>
                  <a:pt x="8594" y="21600"/>
                  <a:pt x="8290" y="21600"/>
                  <a:pt x="7948" y="21600"/>
                </a:cubicBezTo>
                <a:cubicBezTo>
                  <a:pt x="7834" y="21600"/>
                  <a:pt x="7834" y="21600"/>
                  <a:pt x="7834" y="21600"/>
                </a:cubicBezTo>
                <a:cubicBezTo>
                  <a:pt x="7492" y="21600"/>
                  <a:pt x="7187" y="21600"/>
                  <a:pt x="6921" y="21600"/>
                </a:cubicBezTo>
                <a:cubicBezTo>
                  <a:pt x="6046" y="21600"/>
                  <a:pt x="4868" y="21600"/>
                  <a:pt x="3385" y="21600"/>
                </a:cubicBezTo>
                <a:cubicBezTo>
                  <a:pt x="1901" y="21600"/>
                  <a:pt x="1065" y="21600"/>
                  <a:pt x="799" y="21600"/>
                </a:cubicBezTo>
                <a:cubicBezTo>
                  <a:pt x="494" y="21600"/>
                  <a:pt x="266" y="21459"/>
                  <a:pt x="152" y="21224"/>
                </a:cubicBezTo>
                <a:cubicBezTo>
                  <a:pt x="38" y="21035"/>
                  <a:pt x="0" y="20800"/>
                  <a:pt x="0" y="20612"/>
                </a:cubicBezTo>
                <a:cubicBezTo>
                  <a:pt x="0" y="20424"/>
                  <a:pt x="0" y="20047"/>
                  <a:pt x="0" y="19388"/>
                </a:cubicBezTo>
                <a:cubicBezTo>
                  <a:pt x="0" y="18776"/>
                  <a:pt x="0" y="18306"/>
                  <a:pt x="0" y="18024"/>
                </a:cubicBezTo>
                <a:cubicBezTo>
                  <a:pt x="0" y="17788"/>
                  <a:pt x="38" y="17506"/>
                  <a:pt x="152" y="17224"/>
                </a:cubicBezTo>
                <a:cubicBezTo>
                  <a:pt x="228" y="16941"/>
                  <a:pt x="456" y="16706"/>
                  <a:pt x="799" y="16565"/>
                </a:cubicBezTo>
                <a:cubicBezTo>
                  <a:pt x="989" y="16424"/>
                  <a:pt x="1255" y="16282"/>
                  <a:pt x="1635" y="16141"/>
                </a:cubicBezTo>
                <a:cubicBezTo>
                  <a:pt x="1977" y="15953"/>
                  <a:pt x="2358" y="15765"/>
                  <a:pt x="2776" y="15576"/>
                </a:cubicBezTo>
                <a:cubicBezTo>
                  <a:pt x="3194" y="15435"/>
                  <a:pt x="3613" y="15247"/>
                  <a:pt x="4031" y="15059"/>
                </a:cubicBezTo>
                <a:cubicBezTo>
                  <a:pt x="4449" y="14871"/>
                  <a:pt x="4830" y="14729"/>
                  <a:pt x="5210" y="14588"/>
                </a:cubicBezTo>
                <a:cubicBezTo>
                  <a:pt x="5210" y="14588"/>
                  <a:pt x="5248" y="14588"/>
                  <a:pt x="5248" y="14494"/>
                </a:cubicBezTo>
                <a:cubicBezTo>
                  <a:pt x="5286" y="14447"/>
                  <a:pt x="5286" y="14259"/>
                  <a:pt x="5286" y="13976"/>
                </a:cubicBezTo>
                <a:cubicBezTo>
                  <a:pt x="5286" y="13647"/>
                  <a:pt x="5286" y="13365"/>
                  <a:pt x="5248" y="13176"/>
                </a:cubicBezTo>
                <a:cubicBezTo>
                  <a:pt x="5248" y="12941"/>
                  <a:pt x="5210" y="12753"/>
                  <a:pt x="5134" y="12565"/>
                </a:cubicBezTo>
                <a:cubicBezTo>
                  <a:pt x="5058" y="12329"/>
                  <a:pt x="4944" y="12047"/>
                  <a:pt x="4868" y="11718"/>
                </a:cubicBezTo>
                <a:cubicBezTo>
                  <a:pt x="4792" y="11388"/>
                  <a:pt x="4715" y="11059"/>
                  <a:pt x="4715" y="10682"/>
                </a:cubicBezTo>
                <a:cubicBezTo>
                  <a:pt x="4601" y="10541"/>
                  <a:pt x="4487" y="10353"/>
                  <a:pt x="4335" y="10024"/>
                </a:cubicBezTo>
                <a:cubicBezTo>
                  <a:pt x="4221" y="9741"/>
                  <a:pt x="4107" y="9271"/>
                  <a:pt x="4069" y="8706"/>
                </a:cubicBezTo>
                <a:cubicBezTo>
                  <a:pt x="3955" y="8282"/>
                  <a:pt x="3917" y="7906"/>
                  <a:pt x="3917" y="7718"/>
                </a:cubicBezTo>
                <a:cubicBezTo>
                  <a:pt x="3955" y="7482"/>
                  <a:pt x="3993" y="7294"/>
                  <a:pt x="4069" y="7106"/>
                </a:cubicBezTo>
                <a:cubicBezTo>
                  <a:pt x="4069" y="7059"/>
                  <a:pt x="4069" y="7059"/>
                  <a:pt x="4069" y="7012"/>
                </a:cubicBezTo>
                <a:cubicBezTo>
                  <a:pt x="4069" y="7012"/>
                  <a:pt x="4069" y="7012"/>
                  <a:pt x="4107" y="7012"/>
                </a:cubicBezTo>
                <a:cubicBezTo>
                  <a:pt x="4107" y="6871"/>
                  <a:pt x="4107" y="6588"/>
                  <a:pt x="4069" y="6118"/>
                </a:cubicBezTo>
                <a:cubicBezTo>
                  <a:pt x="4069" y="5647"/>
                  <a:pt x="4031" y="5176"/>
                  <a:pt x="3955" y="4659"/>
                </a:cubicBezTo>
                <a:cubicBezTo>
                  <a:pt x="3879" y="4376"/>
                  <a:pt x="3917" y="3953"/>
                  <a:pt x="3993" y="3341"/>
                </a:cubicBezTo>
                <a:cubicBezTo>
                  <a:pt x="4107" y="2776"/>
                  <a:pt x="4335" y="2212"/>
                  <a:pt x="4639" y="1647"/>
                </a:cubicBezTo>
                <a:cubicBezTo>
                  <a:pt x="4754" y="1459"/>
                  <a:pt x="4868" y="1271"/>
                  <a:pt x="5058" y="1082"/>
                </a:cubicBezTo>
                <a:cubicBezTo>
                  <a:pt x="5210" y="894"/>
                  <a:pt x="5400" y="753"/>
                  <a:pt x="5628" y="612"/>
                </a:cubicBezTo>
                <a:cubicBezTo>
                  <a:pt x="5856" y="471"/>
                  <a:pt x="6123" y="329"/>
                  <a:pt x="6427" y="188"/>
                </a:cubicBezTo>
                <a:cubicBezTo>
                  <a:pt x="6731" y="94"/>
                  <a:pt x="7073" y="0"/>
                  <a:pt x="7415" y="0"/>
                </a:cubicBezTo>
                <a:cubicBezTo>
                  <a:pt x="8252" y="0"/>
                  <a:pt x="8252" y="0"/>
                  <a:pt x="8252" y="0"/>
                </a:cubicBezTo>
                <a:cubicBezTo>
                  <a:pt x="8670" y="0"/>
                  <a:pt x="9013" y="94"/>
                  <a:pt x="9317" y="188"/>
                </a:cubicBezTo>
                <a:cubicBezTo>
                  <a:pt x="9583" y="329"/>
                  <a:pt x="9849" y="471"/>
                  <a:pt x="10077" y="612"/>
                </a:cubicBezTo>
                <a:cubicBezTo>
                  <a:pt x="10344" y="753"/>
                  <a:pt x="10534" y="894"/>
                  <a:pt x="10686" y="1082"/>
                </a:cubicBezTo>
                <a:cubicBezTo>
                  <a:pt x="10838" y="1271"/>
                  <a:pt x="10990" y="1459"/>
                  <a:pt x="11066" y="1647"/>
                </a:cubicBezTo>
                <a:cubicBezTo>
                  <a:pt x="11408" y="2212"/>
                  <a:pt x="11637" y="2776"/>
                  <a:pt x="11713" y="3341"/>
                </a:cubicBezTo>
                <a:cubicBezTo>
                  <a:pt x="11827" y="3953"/>
                  <a:pt x="11827" y="4376"/>
                  <a:pt x="11789" y="4659"/>
                </a:cubicBezTo>
                <a:cubicBezTo>
                  <a:pt x="11713" y="5176"/>
                  <a:pt x="11675" y="5647"/>
                  <a:pt x="11637" y="6118"/>
                </a:cubicBezTo>
                <a:cubicBezTo>
                  <a:pt x="11637" y="6588"/>
                  <a:pt x="11637" y="6871"/>
                  <a:pt x="11637" y="7012"/>
                </a:cubicBezTo>
                <a:cubicBezTo>
                  <a:pt x="11675" y="7012"/>
                  <a:pt x="11675" y="7012"/>
                  <a:pt x="11675" y="7012"/>
                </a:cubicBezTo>
                <a:cubicBezTo>
                  <a:pt x="11675" y="7059"/>
                  <a:pt x="11675" y="7059"/>
                  <a:pt x="11675" y="7106"/>
                </a:cubicBezTo>
                <a:cubicBezTo>
                  <a:pt x="11751" y="7294"/>
                  <a:pt x="11789" y="7482"/>
                  <a:pt x="11789" y="7718"/>
                </a:cubicBezTo>
                <a:cubicBezTo>
                  <a:pt x="11827" y="7906"/>
                  <a:pt x="11789" y="8282"/>
                  <a:pt x="11675" y="8706"/>
                </a:cubicBezTo>
                <a:cubicBezTo>
                  <a:pt x="11599" y="9271"/>
                  <a:pt x="11523" y="9741"/>
                  <a:pt x="11370" y="10024"/>
                </a:cubicBezTo>
                <a:cubicBezTo>
                  <a:pt x="11256" y="10353"/>
                  <a:pt x="11142" y="10541"/>
                  <a:pt x="11028" y="10682"/>
                </a:cubicBezTo>
                <a:cubicBezTo>
                  <a:pt x="10990" y="11059"/>
                  <a:pt x="10952" y="11388"/>
                  <a:pt x="10876" y="11718"/>
                </a:cubicBezTo>
                <a:cubicBezTo>
                  <a:pt x="10762" y="12047"/>
                  <a:pt x="10686" y="12329"/>
                  <a:pt x="10572" y="12565"/>
                </a:cubicBezTo>
                <a:cubicBezTo>
                  <a:pt x="10534" y="12800"/>
                  <a:pt x="10458" y="12988"/>
                  <a:pt x="10382" y="13271"/>
                </a:cubicBezTo>
                <a:cubicBezTo>
                  <a:pt x="10344" y="13506"/>
                  <a:pt x="10306" y="13741"/>
                  <a:pt x="10306" y="13976"/>
                </a:cubicBezTo>
                <a:cubicBezTo>
                  <a:pt x="10306" y="14259"/>
                  <a:pt x="10306" y="14447"/>
                  <a:pt x="10306" y="14494"/>
                </a:cubicBezTo>
                <a:cubicBezTo>
                  <a:pt x="10344" y="14494"/>
                  <a:pt x="10382" y="14541"/>
                  <a:pt x="10458" y="14588"/>
                </a:cubicBezTo>
                <a:cubicBezTo>
                  <a:pt x="10762" y="14729"/>
                  <a:pt x="11142" y="14871"/>
                  <a:pt x="11561" y="15012"/>
                </a:cubicBezTo>
                <a:cubicBezTo>
                  <a:pt x="11979" y="15200"/>
                  <a:pt x="12359" y="15341"/>
                  <a:pt x="12777" y="15529"/>
                </a:cubicBezTo>
                <a:cubicBezTo>
                  <a:pt x="13196" y="15718"/>
                  <a:pt x="13576" y="15906"/>
                  <a:pt x="13956" y="16047"/>
                </a:cubicBezTo>
                <a:cubicBezTo>
                  <a:pt x="14337" y="16235"/>
                  <a:pt x="14603" y="16376"/>
                  <a:pt x="14831" y="16518"/>
                </a:cubicBezTo>
                <a:close/>
                <a:moveTo>
                  <a:pt x="14945" y="20612"/>
                </a:moveTo>
                <a:cubicBezTo>
                  <a:pt x="14945" y="18024"/>
                  <a:pt x="14945" y="18024"/>
                  <a:pt x="14945" y="18024"/>
                </a:cubicBezTo>
                <a:cubicBezTo>
                  <a:pt x="14945" y="17976"/>
                  <a:pt x="14907" y="17882"/>
                  <a:pt x="14831" y="17741"/>
                </a:cubicBezTo>
                <a:cubicBezTo>
                  <a:pt x="14793" y="17600"/>
                  <a:pt x="14679" y="17506"/>
                  <a:pt x="14489" y="17412"/>
                </a:cubicBezTo>
                <a:cubicBezTo>
                  <a:pt x="14261" y="17271"/>
                  <a:pt x="13994" y="17129"/>
                  <a:pt x="13652" y="16988"/>
                </a:cubicBezTo>
                <a:cubicBezTo>
                  <a:pt x="13272" y="16847"/>
                  <a:pt x="12930" y="16659"/>
                  <a:pt x="12511" y="16518"/>
                </a:cubicBezTo>
                <a:cubicBezTo>
                  <a:pt x="12093" y="16329"/>
                  <a:pt x="11675" y="16188"/>
                  <a:pt x="11294" y="16000"/>
                </a:cubicBezTo>
                <a:cubicBezTo>
                  <a:pt x="10876" y="15859"/>
                  <a:pt x="10534" y="15718"/>
                  <a:pt x="10192" y="15576"/>
                </a:cubicBezTo>
                <a:cubicBezTo>
                  <a:pt x="9811" y="15435"/>
                  <a:pt x="9621" y="15200"/>
                  <a:pt x="9545" y="14871"/>
                </a:cubicBezTo>
                <a:cubicBezTo>
                  <a:pt x="9469" y="14541"/>
                  <a:pt x="9469" y="14212"/>
                  <a:pt x="9469" y="13976"/>
                </a:cubicBezTo>
                <a:cubicBezTo>
                  <a:pt x="9469" y="13600"/>
                  <a:pt x="9507" y="13271"/>
                  <a:pt x="9583" y="12988"/>
                </a:cubicBezTo>
                <a:cubicBezTo>
                  <a:pt x="9659" y="12659"/>
                  <a:pt x="9735" y="12376"/>
                  <a:pt x="9849" y="12141"/>
                </a:cubicBezTo>
                <a:cubicBezTo>
                  <a:pt x="9925" y="11953"/>
                  <a:pt x="10001" y="11718"/>
                  <a:pt x="10077" y="11388"/>
                </a:cubicBezTo>
                <a:cubicBezTo>
                  <a:pt x="10154" y="11106"/>
                  <a:pt x="10192" y="10824"/>
                  <a:pt x="10230" y="10541"/>
                </a:cubicBezTo>
                <a:cubicBezTo>
                  <a:pt x="10230" y="10259"/>
                  <a:pt x="10230" y="10259"/>
                  <a:pt x="10230" y="10259"/>
                </a:cubicBezTo>
                <a:cubicBezTo>
                  <a:pt x="10458" y="10024"/>
                  <a:pt x="10458" y="10024"/>
                  <a:pt x="10458" y="10024"/>
                </a:cubicBezTo>
                <a:cubicBezTo>
                  <a:pt x="10458" y="9976"/>
                  <a:pt x="10534" y="9835"/>
                  <a:pt x="10648" y="9600"/>
                </a:cubicBezTo>
                <a:cubicBezTo>
                  <a:pt x="10724" y="9365"/>
                  <a:pt x="10838" y="9035"/>
                  <a:pt x="10876" y="8518"/>
                </a:cubicBezTo>
                <a:cubicBezTo>
                  <a:pt x="10952" y="8141"/>
                  <a:pt x="10990" y="7906"/>
                  <a:pt x="10952" y="7812"/>
                </a:cubicBezTo>
                <a:cubicBezTo>
                  <a:pt x="10952" y="7671"/>
                  <a:pt x="10914" y="7576"/>
                  <a:pt x="10876" y="7482"/>
                </a:cubicBezTo>
                <a:cubicBezTo>
                  <a:pt x="10876" y="7435"/>
                  <a:pt x="10876" y="7435"/>
                  <a:pt x="10876" y="7435"/>
                </a:cubicBezTo>
                <a:cubicBezTo>
                  <a:pt x="10876" y="7341"/>
                  <a:pt x="10876" y="7294"/>
                  <a:pt x="10838" y="7294"/>
                </a:cubicBezTo>
                <a:cubicBezTo>
                  <a:pt x="10838" y="7247"/>
                  <a:pt x="10838" y="7247"/>
                  <a:pt x="10838" y="7247"/>
                </a:cubicBezTo>
                <a:cubicBezTo>
                  <a:pt x="10800" y="7012"/>
                  <a:pt x="10800" y="6588"/>
                  <a:pt x="10838" y="5976"/>
                </a:cubicBezTo>
                <a:cubicBezTo>
                  <a:pt x="10876" y="5412"/>
                  <a:pt x="10914" y="4894"/>
                  <a:pt x="10990" y="4471"/>
                </a:cubicBezTo>
                <a:cubicBezTo>
                  <a:pt x="11028" y="4329"/>
                  <a:pt x="10990" y="4000"/>
                  <a:pt x="10952" y="3576"/>
                </a:cubicBezTo>
                <a:cubicBezTo>
                  <a:pt x="10876" y="3106"/>
                  <a:pt x="10686" y="2682"/>
                  <a:pt x="10458" y="2259"/>
                </a:cubicBezTo>
                <a:cubicBezTo>
                  <a:pt x="10306" y="2071"/>
                  <a:pt x="10154" y="1882"/>
                  <a:pt x="10001" y="1741"/>
                </a:cubicBezTo>
                <a:cubicBezTo>
                  <a:pt x="9887" y="1600"/>
                  <a:pt x="9697" y="1506"/>
                  <a:pt x="9507" y="1412"/>
                </a:cubicBezTo>
                <a:cubicBezTo>
                  <a:pt x="9317" y="1318"/>
                  <a:pt x="9127" y="1224"/>
                  <a:pt x="8937" y="1129"/>
                </a:cubicBezTo>
                <a:cubicBezTo>
                  <a:pt x="8708" y="1082"/>
                  <a:pt x="8480" y="1035"/>
                  <a:pt x="8252" y="988"/>
                </a:cubicBezTo>
                <a:cubicBezTo>
                  <a:pt x="7454" y="988"/>
                  <a:pt x="7454" y="988"/>
                  <a:pt x="7454" y="988"/>
                </a:cubicBezTo>
                <a:cubicBezTo>
                  <a:pt x="7187" y="1035"/>
                  <a:pt x="6921" y="1082"/>
                  <a:pt x="6693" y="1176"/>
                </a:cubicBezTo>
                <a:cubicBezTo>
                  <a:pt x="6465" y="1271"/>
                  <a:pt x="6237" y="1365"/>
                  <a:pt x="6085" y="1506"/>
                </a:cubicBezTo>
                <a:cubicBezTo>
                  <a:pt x="5894" y="1600"/>
                  <a:pt x="5742" y="1741"/>
                  <a:pt x="5628" y="1882"/>
                </a:cubicBezTo>
                <a:cubicBezTo>
                  <a:pt x="5514" y="2024"/>
                  <a:pt x="5400" y="2165"/>
                  <a:pt x="5286" y="2259"/>
                </a:cubicBezTo>
                <a:cubicBezTo>
                  <a:pt x="5020" y="2682"/>
                  <a:pt x="4868" y="3106"/>
                  <a:pt x="4792" y="3576"/>
                </a:cubicBezTo>
                <a:cubicBezTo>
                  <a:pt x="4715" y="4000"/>
                  <a:pt x="4715" y="4329"/>
                  <a:pt x="4754" y="4471"/>
                </a:cubicBezTo>
                <a:cubicBezTo>
                  <a:pt x="4830" y="4894"/>
                  <a:pt x="4868" y="5412"/>
                  <a:pt x="4906" y="5976"/>
                </a:cubicBezTo>
                <a:cubicBezTo>
                  <a:pt x="4944" y="6588"/>
                  <a:pt x="4944" y="6965"/>
                  <a:pt x="4906" y="7200"/>
                </a:cubicBezTo>
                <a:cubicBezTo>
                  <a:pt x="4906" y="7247"/>
                  <a:pt x="4906" y="7247"/>
                  <a:pt x="4906" y="7247"/>
                </a:cubicBezTo>
                <a:cubicBezTo>
                  <a:pt x="4906" y="7294"/>
                  <a:pt x="4868" y="7341"/>
                  <a:pt x="4868" y="7388"/>
                </a:cubicBezTo>
                <a:cubicBezTo>
                  <a:pt x="4868" y="7388"/>
                  <a:pt x="4830" y="7435"/>
                  <a:pt x="4792" y="7482"/>
                </a:cubicBezTo>
                <a:cubicBezTo>
                  <a:pt x="4792" y="7576"/>
                  <a:pt x="4792" y="7671"/>
                  <a:pt x="4754" y="7812"/>
                </a:cubicBezTo>
                <a:cubicBezTo>
                  <a:pt x="4754" y="7906"/>
                  <a:pt x="4792" y="8141"/>
                  <a:pt x="4830" y="8518"/>
                </a:cubicBezTo>
                <a:cubicBezTo>
                  <a:pt x="4906" y="9035"/>
                  <a:pt x="4982" y="9365"/>
                  <a:pt x="5096" y="9600"/>
                </a:cubicBezTo>
                <a:cubicBezTo>
                  <a:pt x="5210" y="9835"/>
                  <a:pt x="5248" y="9976"/>
                  <a:pt x="5286" y="10024"/>
                </a:cubicBezTo>
                <a:cubicBezTo>
                  <a:pt x="5476" y="10259"/>
                  <a:pt x="5476" y="10259"/>
                  <a:pt x="5476" y="10259"/>
                </a:cubicBezTo>
                <a:cubicBezTo>
                  <a:pt x="5476" y="10541"/>
                  <a:pt x="5476" y="10541"/>
                  <a:pt x="5476" y="10541"/>
                </a:cubicBezTo>
                <a:cubicBezTo>
                  <a:pt x="5514" y="10824"/>
                  <a:pt x="5590" y="11106"/>
                  <a:pt x="5666" y="11388"/>
                </a:cubicBezTo>
                <a:cubicBezTo>
                  <a:pt x="5742" y="11718"/>
                  <a:pt x="5818" y="11953"/>
                  <a:pt x="5894" y="12141"/>
                </a:cubicBezTo>
                <a:cubicBezTo>
                  <a:pt x="5970" y="12376"/>
                  <a:pt x="6046" y="12659"/>
                  <a:pt x="6085" y="12941"/>
                </a:cubicBezTo>
                <a:cubicBezTo>
                  <a:pt x="6123" y="13224"/>
                  <a:pt x="6123" y="13553"/>
                  <a:pt x="6123" y="13976"/>
                </a:cubicBezTo>
                <a:cubicBezTo>
                  <a:pt x="6123" y="14259"/>
                  <a:pt x="6123" y="14588"/>
                  <a:pt x="6046" y="14918"/>
                </a:cubicBezTo>
                <a:cubicBezTo>
                  <a:pt x="6008" y="15247"/>
                  <a:pt x="5818" y="15435"/>
                  <a:pt x="5438" y="15576"/>
                </a:cubicBezTo>
                <a:cubicBezTo>
                  <a:pt x="5096" y="15718"/>
                  <a:pt x="4754" y="15859"/>
                  <a:pt x="4335" y="16047"/>
                </a:cubicBezTo>
                <a:cubicBezTo>
                  <a:pt x="3917" y="16235"/>
                  <a:pt x="3499" y="16376"/>
                  <a:pt x="3080" y="16565"/>
                </a:cubicBezTo>
                <a:cubicBezTo>
                  <a:pt x="2662" y="16706"/>
                  <a:pt x="2282" y="16894"/>
                  <a:pt x="1939" y="17035"/>
                </a:cubicBezTo>
                <a:cubicBezTo>
                  <a:pt x="1597" y="17224"/>
                  <a:pt x="1331" y="17365"/>
                  <a:pt x="1141" y="17459"/>
                </a:cubicBezTo>
                <a:cubicBezTo>
                  <a:pt x="989" y="17553"/>
                  <a:pt x="913" y="17647"/>
                  <a:pt x="875" y="17741"/>
                </a:cubicBezTo>
                <a:cubicBezTo>
                  <a:pt x="837" y="17788"/>
                  <a:pt x="837" y="17882"/>
                  <a:pt x="837" y="18024"/>
                </a:cubicBezTo>
                <a:cubicBezTo>
                  <a:pt x="837" y="20612"/>
                  <a:pt x="837" y="20612"/>
                  <a:pt x="837" y="20612"/>
                </a:cubicBezTo>
                <a:lnTo>
                  <a:pt x="14945" y="20612"/>
                </a:lnTo>
                <a:close/>
                <a:moveTo>
                  <a:pt x="21600" y="9271"/>
                </a:moveTo>
                <a:cubicBezTo>
                  <a:pt x="21600" y="10306"/>
                  <a:pt x="21600" y="10306"/>
                  <a:pt x="21600" y="10306"/>
                </a:cubicBezTo>
                <a:cubicBezTo>
                  <a:pt x="18254" y="10306"/>
                  <a:pt x="18254" y="10306"/>
                  <a:pt x="18254" y="10306"/>
                </a:cubicBezTo>
                <a:cubicBezTo>
                  <a:pt x="18254" y="14400"/>
                  <a:pt x="18254" y="14400"/>
                  <a:pt x="18254" y="14400"/>
                </a:cubicBezTo>
                <a:cubicBezTo>
                  <a:pt x="17417" y="14400"/>
                  <a:pt x="17417" y="14400"/>
                  <a:pt x="17417" y="14400"/>
                </a:cubicBezTo>
                <a:cubicBezTo>
                  <a:pt x="17417" y="10306"/>
                  <a:pt x="17417" y="10306"/>
                  <a:pt x="17417" y="10306"/>
                </a:cubicBezTo>
                <a:cubicBezTo>
                  <a:pt x="14108" y="10306"/>
                  <a:pt x="14108" y="10306"/>
                  <a:pt x="14108" y="10306"/>
                </a:cubicBezTo>
                <a:cubicBezTo>
                  <a:pt x="14108" y="9271"/>
                  <a:pt x="14108" y="9271"/>
                  <a:pt x="14108" y="9271"/>
                </a:cubicBezTo>
                <a:cubicBezTo>
                  <a:pt x="17417" y="9271"/>
                  <a:pt x="17417" y="9271"/>
                  <a:pt x="17417" y="9271"/>
                </a:cubicBezTo>
                <a:cubicBezTo>
                  <a:pt x="17417" y="5176"/>
                  <a:pt x="17417" y="5176"/>
                  <a:pt x="17417" y="5176"/>
                </a:cubicBezTo>
                <a:cubicBezTo>
                  <a:pt x="18254" y="5176"/>
                  <a:pt x="18254" y="5176"/>
                  <a:pt x="18254" y="5176"/>
                </a:cubicBezTo>
                <a:cubicBezTo>
                  <a:pt x="18254" y="9271"/>
                  <a:pt x="18254" y="9271"/>
                  <a:pt x="18254" y="9271"/>
                </a:cubicBezTo>
                <a:lnTo>
                  <a:pt x="21600" y="927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7" name="Shape 3958">
            <a:extLst>
              <a:ext uri="{FF2B5EF4-FFF2-40B4-BE49-F238E27FC236}">
                <a16:creationId xmlns:a16="http://schemas.microsoft.com/office/drawing/2014/main" id="{0C569141-02BC-420A-8984-28FA8FECAC1B}"/>
              </a:ext>
            </a:extLst>
          </p:cNvPr>
          <p:cNvSpPr/>
          <p:nvPr/>
        </p:nvSpPr>
        <p:spPr>
          <a:xfrm>
            <a:off x="6778828" y="7735175"/>
            <a:ext cx="815973" cy="726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792" y="892"/>
                </a:moveTo>
                <a:cubicBezTo>
                  <a:pt x="792" y="20708"/>
                  <a:pt x="792" y="20708"/>
                  <a:pt x="792" y="20708"/>
                </a:cubicBezTo>
                <a:cubicBezTo>
                  <a:pt x="2808" y="20708"/>
                  <a:pt x="2808" y="20708"/>
                  <a:pt x="2808" y="20708"/>
                </a:cubicBezTo>
                <a:cubicBezTo>
                  <a:pt x="2808" y="892"/>
                  <a:pt x="2808" y="892"/>
                  <a:pt x="2808" y="892"/>
                </a:cubicBezTo>
                <a:lnTo>
                  <a:pt x="792" y="892"/>
                </a:lnTo>
                <a:close/>
                <a:moveTo>
                  <a:pt x="20808" y="20708"/>
                </a:moveTo>
                <a:cubicBezTo>
                  <a:pt x="20808" y="892"/>
                  <a:pt x="20808" y="892"/>
                  <a:pt x="20808" y="892"/>
                </a:cubicBezTo>
                <a:cubicBezTo>
                  <a:pt x="3600" y="892"/>
                  <a:pt x="3600" y="892"/>
                  <a:pt x="3600" y="892"/>
                </a:cubicBezTo>
                <a:cubicBezTo>
                  <a:pt x="3600" y="20708"/>
                  <a:pt x="3600" y="20708"/>
                  <a:pt x="3600" y="20708"/>
                </a:cubicBezTo>
                <a:lnTo>
                  <a:pt x="20808" y="20708"/>
                </a:lnTo>
                <a:close/>
                <a:moveTo>
                  <a:pt x="12420" y="19331"/>
                </a:moveTo>
                <a:cubicBezTo>
                  <a:pt x="11340" y="19331"/>
                  <a:pt x="10368" y="19128"/>
                  <a:pt x="9432" y="18682"/>
                </a:cubicBezTo>
                <a:cubicBezTo>
                  <a:pt x="8496" y="18236"/>
                  <a:pt x="7704" y="17629"/>
                  <a:pt x="7020" y="16859"/>
                </a:cubicBezTo>
                <a:cubicBezTo>
                  <a:pt x="6336" y="16089"/>
                  <a:pt x="5796" y="15197"/>
                  <a:pt x="5364" y="14143"/>
                </a:cubicBezTo>
                <a:cubicBezTo>
                  <a:pt x="4968" y="13130"/>
                  <a:pt x="4752" y="11995"/>
                  <a:pt x="4752" y="10780"/>
                </a:cubicBezTo>
                <a:cubicBezTo>
                  <a:pt x="4752" y="9605"/>
                  <a:pt x="4968" y="8470"/>
                  <a:pt x="5364" y="7457"/>
                </a:cubicBezTo>
                <a:cubicBezTo>
                  <a:pt x="5796" y="6403"/>
                  <a:pt x="6336" y="5511"/>
                  <a:pt x="7020" y="4741"/>
                </a:cubicBezTo>
                <a:cubicBezTo>
                  <a:pt x="7704" y="3971"/>
                  <a:pt x="8496" y="3364"/>
                  <a:pt x="9432" y="2918"/>
                </a:cubicBezTo>
                <a:cubicBezTo>
                  <a:pt x="10368" y="2472"/>
                  <a:pt x="11340" y="2269"/>
                  <a:pt x="12420" y="2269"/>
                </a:cubicBezTo>
                <a:cubicBezTo>
                  <a:pt x="13428" y="2269"/>
                  <a:pt x="14400" y="2472"/>
                  <a:pt x="15336" y="2918"/>
                </a:cubicBezTo>
                <a:cubicBezTo>
                  <a:pt x="16272" y="3364"/>
                  <a:pt x="17064" y="3971"/>
                  <a:pt x="17748" y="4741"/>
                </a:cubicBezTo>
                <a:cubicBezTo>
                  <a:pt x="18432" y="5511"/>
                  <a:pt x="18972" y="6403"/>
                  <a:pt x="19404" y="7457"/>
                </a:cubicBezTo>
                <a:cubicBezTo>
                  <a:pt x="19800" y="8470"/>
                  <a:pt x="20016" y="9605"/>
                  <a:pt x="20016" y="10780"/>
                </a:cubicBezTo>
                <a:cubicBezTo>
                  <a:pt x="20016" y="11995"/>
                  <a:pt x="19800" y="13130"/>
                  <a:pt x="19404" y="14143"/>
                </a:cubicBezTo>
                <a:cubicBezTo>
                  <a:pt x="18972" y="15197"/>
                  <a:pt x="18432" y="16089"/>
                  <a:pt x="17748" y="16859"/>
                </a:cubicBezTo>
                <a:cubicBezTo>
                  <a:pt x="17064" y="17629"/>
                  <a:pt x="16272" y="18236"/>
                  <a:pt x="15336" y="18682"/>
                </a:cubicBezTo>
                <a:cubicBezTo>
                  <a:pt x="14400" y="19128"/>
                  <a:pt x="13428" y="19331"/>
                  <a:pt x="12420" y="19331"/>
                </a:cubicBezTo>
                <a:close/>
                <a:moveTo>
                  <a:pt x="12420" y="3161"/>
                </a:moveTo>
                <a:cubicBezTo>
                  <a:pt x="11448" y="3161"/>
                  <a:pt x="10548" y="3364"/>
                  <a:pt x="9720" y="3769"/>
                </a:cubicBezTo>
                <a:cubicBezTo>
                  <a:pt x="8928" y="4174"/>
                  <a:pt x="8208" y="4701"/>
                  <a:pt x="7560" y="5349"/>
                </a:cubicBezTo>
                <a:cubicBezTo>
                  <a:pt x="6948" y="6079"/>
                  <a:pt x="6444" y="6889"/>
                  <a:pt x="6084" y="7821"/>
                </a:cubicBezTo>
                <a:cubicBezTo>
                  <a:pt x="5724" y="8753"/>
                  <a:pt x="5544" y="9726"/>
                  <a:pt x="5544" y="10780"/>
                </a:cubicBezTo>
                <a:cubicBezTo>
                  <a:pt x="5544" y="11833"/>
                  <a:pt x="5724" y="12847"/>
                  <a:pt x="6084" y="13779"/>
                </a:cubicBezTo>
                <a:cubicBezTo>
                  <a:pt x="6444" y="14711"/>
                  <a:pt x="6948" y="15521"/>
                  <a:pt x="7560" y="16251"/>
                </a:cubicBezTo>
                <a:cubicBezTo>
                  <a:pt x="8208" y="16899"/>
                  <a:pt x="8928" y="17426"/>
                  <a:pt x="9720" y="17831"/>
                </a:cubicBezTo>
                <a:cubicBezTo>
                  <a:pt x="10548" y="18236"/>
                  <a:pt x="11448" y="18439"/>
                  <a:pt x="12420" y="18439"/>
                </a:cubicBezTo>
                <a:cubicBezTo>
                  <a:pt x="13356" y="18439"/>
                  <a:pt x="14220" y="18236"/>
                  <a:pt x="15048" y="17831"/>
                </a:cubicBezTo>
                <a:cubicBezTo>
                  <a:pt x="15840" y="17426"/>
                  <a:pt x="16560" y="16899"/>
                  <a:pt x="17172" y="16251"/>
                </a:cubicBezTo>
                <a:cubicBezTo>
                  <a:pt x="17820" y="15521"/>
                  <a:pt x="18288" y="14711"/>
                  <a:pt x="18648" y="13779"/>
                </a:cubicBezTo>
                <a:cubicBezTo>
                  <a:pt x="19008" y="12847"/>
                  <a:pt x="19188" y="11833"/>
                  <a:pt x="19188" y="10780"/>
                </a:cubicBezTo>
                <a:cubicBezTo>
                  <a:pt x="19188" y="9726"/>
                  <a:pt x="19008" y="8753"/>
                  <a:pt x="18648" y="7821"/>
                </a:cubicBezTo>
                <a:cubicBezTo>
                  <a:pt x="18288" y="6889"/>
                  <a:pt x="17820" y="6079"/>
                  <a:pt x="17172" y="5349"/>
                </a:cubicBezTo>
                <a:cubicBezTo>
                  <a:pt x="16560" y="4701"/>
                  <a:pt x="15840" y="4174"/>
                  <a:pt x="15048" y="3769"/>
                </a:cubicBezTo>
                <a:cubicBezTo>
                  <a:pt x="14220" y="3364"/>
                  <a:pt x="13356" y="3161"/>
                  <a:pt x="12420" y="3161"/>
                </a:cubicBezTo>
                <a:close/>
                <a:moveTo>
                  <a:pt x="12420" y="13495"/>
                </a:moveTo>
                <a:cubicBezTo>
                  <a:pt x="12060" y="13495"/>
                  <a:pt x="11736" y="13414"/>
                  <a:pt x="11448" y="13292"/>
                </a:cubicBezTo>
                <a:cubicBezTo>
                  <a:pt x="11160" y="13130"/>
                  <a:pt x="10872" y="12928"/>
                  <a:pt x="10656" y="12684"/>
                </a:cubicBezTo>
                <a:cubicBezTo>
                  <a:pt x="10440" y="12441"/>
                  <a:pt x="10296" y="12158"/>
                  <a:pt x="10152" y="11833"/>
                </a:cubicBezTo>
                <a:cubicBezTo>
                  <a:pt x="10044" y="11550"/>
                  <a:pt x="9972" y="11185"/>
                  <a:pt x="9972" y="10780"/>
                </a:cubicBezTo>
                <a:cubicBezTo>
                  <a:pt x="9972" y="10415"/>
                  <a:pt x="10044" y="10050"/>
                  <a:pt x="10152" y="9726"/>
                </a:cubicBezTo>
                <a:cubicBezTo>
                  <a:pt x="10296" y="9442"/>
                  <a:pt x="10440" y="9159"/>
                  <a:pt x="10656" y="8916"/>
                </a:cubicBezTo>
                <a:cubicBezTo>
                  <a:pt x="10872" y="8672"/>
                  <a:pt x="11160" y="8470"/>
                  <a:pt x="11448" y="8308"/>
                </a:cubicBezTo>
                <a:cubicBezTo>
                  <a:pt x="11736" y="8186"/>
                  <a:pt x="12060" y="8105"/>
                  <a:pt x="12420" y="8105"/>
                </a:cubicBezTo>
                <a:cubicBezTo>
                  <a:pt x="12708" y="8105"/>
                  <a:pt x="13032" y="8186"/>
                  <a:pt x="13320" y="8308"/>
                </a:cubicBezTo>
                <a:cubicBezTo>
                  <a:pt x="13608" y="8470"/>
                  <a:pt x="13860" y="8672"/>
                  <a:pt x="14076" y="8916"/>
                </a:cubicBezTo>
                <a:cubicBezTo>
                  <a:pt x="14328" y="9159"/>
                  <a:pt x="14472" y="9442"/>
                  <a:pt x="14616" y="9726"/>
                </a:cubicBezTo>
                <a:cubicBezTo>
                  <a:pt x="14724" y="10050"/>
                  <a:pt x="14796" y="10415"/>
                  <a:pt x="14796" y="10780"/>
                </a:cubicBezTo>
                <a:cubicBezTo>
                  <a:pt x="14796" y="11185"/>
                  <a:pt x="14724" y="11550"/>
                  <a:pt x="14616" y="11833"/>
                </a:cubicBezTo>
                <a:cubicBezTo>
                  <a:pt x="14472" y="12158"/>
                  <a:pt x="14328" y="12441"/>
                  <a:pt x="14076" y="12684"/>
                </a:cubicBezTo>
                <a:cubicBezTo>
                  <a:pt x="13860" y="12928"/>
                  <a:pt x="13608" y="13130"/>
                  <a:pt x="13320" y="13292"/>
                </a:cubicBezTo>
                <a:cubicBezTo>
                  <a:pt x="13032" y="13414"/>
                  <a:pt x="12708" y="13495"/>
                  <a:pt x="12420" y="13495"/>
                </a:cubicBezTo>
                <a:close/>
                <a:moveTo>
                  <a:pt x="12420" y="8997"/>
                </a:moveTo>
                <a:cubicBezTo>
                  <a:pt x="12168" y="8997"/>
                  <a:pt x="11952" y="9037"/>
                  <a:pt x="11736" y="9118"/>
                </a:cubicBezTo>
                <a:cubicBezTo>
                  <a:pt x="11556" y="9240"/>
                  <a:pt x="11376" y="9361"/>
                  <a:pt x="11232" y="9523"/>
                </a:cubicBezTo>
                <a:cubicBezTo>
                  <a:pt x="11124" y="9726"/>
                  <a:pt x="11016" y="9888"/>
                  <a:pt x="10908" y="10131"/>
                </a:cubicBezTo>
                <a:cubicBezTo>
                  <a:pt x="10800" y="10334"/>
                  <a:pt x="10764" y="10537"/>
                  <a:pt x="10764" y="10780"/>
                </a:cubicBezTo>
                <a:cubicBezTo>
                  <a:pt x="10764" y="11063"/>
                  <a:pt x="10800" y="11266"/>
                  <a:pt x="10908" y="11469"/>
                </a:cubicBezTo>
                <a:cubicBezTo>
                  <a:pt x="11016" y="11712"/>
                  <a:pt x="11124" y="11874"/>
                  <a:pt x="11232" y="12077"/>
                </a:cubicBezTo>
                <a:cubicBezTo>
                  <a:pt x="11376" y="12239"/>
                  <a:pt x="11556" y="12360"/>
                  <a:pt x="11736" y="12441"/>
                </a:cubicBezTo>
                <a:cubicBezTo>
                  <a:pt x="11952" y="12563"/>
                  <a:pt x="12168" y="12603"/>
                  <a:pt x="12420" y="12603"/>
                </a:cubicBezTo>
                <a:cubicBezTo>
                  <a:pt x="12636" y="12603"/>
                  <a:pt x="12816" y="12563"/>
                  <a:pt x="13032" y="12441"/>
                </a:cubicBezTo>
                <a:cubicBezTo>
                  <a:pt x="13212" y="12360"/>
                  <a:pt x="13356" y="12239"/>
                  <a:pt x="13536" y="12077"/>
                </a:cubicBezTo>
                <a:cubicBezTo>
                  <a:pt x="13644" y="11874"/>
                  <a:pt x="13752" y="11712"/>
                  <a:pt x="13860" y="11469"/>
                </a:cubicBezTo>
                <a:cubicBezTo>
                  <a:pt x="13968" y="11266"/>
                  <a:pt x="14004" y="11063"/>
                  <a:pt x="14004" y="10780"/>
                </a:cubicBezTo>
                <a:cubicBezTo>
                  <a:pt x="14004" y="10537"/>
                  <a:pt x="13968" y="10334"/>
                  <a:pt x="13860" y="10131"/>
                </a:cubicBezTo>
                <a:cubicBezTo>
                  <a:pt x="13752" y="9888"/>
                  <a:pt x="13644" y="9726"/>
                  <a:pt x="13536" y="9523"/>
                </a:cubicBezTo>
                <a:cubicBezTo>
                  <a:pt x="13356" y="9361"/>
                  <a:pt x="13212" y="9240"/>
                  <a:pt x="13032" y="9118"/>
                </a:cubicBezTo>
                <a:cubicBezTo>
                  <a:pt x="12816" y="9037"/>
                  <a:pt x="12636" y="8997"/>
                  <a:pt x="12420" y="8997"/>
                </a:cubicBezTo>
                <a:close/>
                <a:moveTo>
                  <a:pt x="12780" y="10780"/>
                </a:moveTo>
                <a:cubicBezTo>
                  <a:pt x="12780" y="10658"/>
                  <a:pt x="12744" y="10537"/>
                  <a:pt x="12672" y="10456"/>
                </a:cubicBezTo>
                <a:cubicBezTo>
                  <a:pt x="12600" y="10374"/>
                  <a:pt x="12492" y="10334"/>
                  <a:pt x="12420" y="10334"/>
                </a:cubicBezTo>
                <a:cubicBezTo>
                  <a:pt x="12276" y="10334"/>
                  <a:pt x="12168" y="10374"/>
                  <a:pt x="12096" y="10456"/>
                </a:cubicBezTo>
                <a:cubicBezTo>
                  <a:pt x="12024" y="10537"/>
                  <a:pt x="11988" y="10658"/>
                  <a:pt x="11988" y="10780"/>
                </a:cubicBezTo>
                <a:cubicBezTo>
                  <a:pt x="11988" y="10942"/>
                  <a:pt x="12024" y="11063"/>
                  <a:pt x="12096" y="11144"/>
                </a:cubicBezTo>
                <a:cubicBezTo>
                  <a:pt x="12168" y="11226"/>
                  <a:pt x="12276" y="11266"/>
                  <a:pt x="12420" y="11266"/>
                </a:cubicBezTo>
                <a:cubicBezTo>
                  <a:pt x="12492" y="11266"/>
                  <a:pt x="12600" y="11226"/>
                  <a:pt x="12672" y="11144"/>
                </a:cubicBezTo>
                <a:cubicBezTo>
                  <a:pt x="12744" y="11063"/>
                  <a:pt x="12780" y="10942"/>
                  <a:pt x="12780" y="10780"/>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8" name="Shape 3959">
            <a:extLst>
              <a:ext uri="{FF2B5EF4-FFF2-40B4-BE49-F238E27FC236}">
                <a16:creationId xmlns:a16="http://schemas.microsoft.com/office/drawing/2014/main" id="{0B81DE79-B0C8-49C9-99A4-53582405D2C4}"/>
              </a:ext>
            </a:extLst>
          </p:cNvPr>
          <p:cNvSpPr/>
          <p:nvPr/>
        </p:nvSpPr>
        <p:spPr>
          <a:xfrm>
            <a:off x="8670011" y="7722705"/>
            <a:ext cx="751837" cy="751837"/>
          </a:xfrm>
          <a:custGeom>
            <a:avLst/>
            <a:gdLst/>
            <a:ahLst/>
            <a:cxnLst>
              <a:cxn ang="0">
                <a:pos x="wd2" y="hd2"/>
              </a:cxn>
              <a:cxn ang="5400000">
                <a:pos x="wd2" y="hd2"/>
              </a:cxn>
              <a:cxn ang="10800000">
                <a:pos x="wd2" y="hd2"/>
              </a:cxn>
              <a:cxn ang="16200000">
                <a:pos x="wd2" y="hd2"/>
              </a:cxn>
            </a:cxnLst>
            <a:rect l="0" t="0" r="r" b="b"/>
            <a:pathLst>
              <a:path w="21600" h="21600" extrusionOk="0">
                <a:moveTo>
                  <a:pt x="18274" y="3952"/>
                </a:moveTo>
                <a:cubicBezTo>
                  <a:pt x="18822" y="4500"/>
                  <a:pt x="19291" y="5087"/>
                  <a:pt x="19722" y="5713"/>
                </a:cubicBezTo>
                <a:cubicBezTo>
                  <a:pt x="20113" y="6378"/>
                  <a:pt x="20465" y="7043"/>
                  <a:pt x="20739" y="7748"/>
                </a:cubicBezTo>
                <a:cubicBezTo>
                  <a:pt x="21052" y="8452"/>
                  <a:pt x="21248" y="9157"/>
                  <a:pt x="21404" y="9939"/>
                </a:cubicBezTo>
                <a:cubicBezTo>
                  <a:pt x="21522" y="10722"/>
                  <a:pt x="21600" y="11543"/>
                  <a:pt x="21600" y="12365"/>
                </a:cubicBezTo>
                <a:cubicBezTo>
                  <a:pt x="21600" y="13226"/>
                  <a:pt x="21522" y="14087"/>
                  <a:pt x="21326" y="14987"/>
                </a:cubicBezTo>
                <a:cubicBezTo>
                  <a:pt x="21130" y="15848"/>
                  <a:pt x="20857" y="16670"/>
                  <a:pt x="20543" y="17452"/>
                </a:cubicBezTo>
                <a:cubicBezTo>
                  <a:pt x="20152" y="18235"/>
                  <a:pt x="19722" y="18978"/>
                  <a:pt x="19174" y="19683"/>
                </a:cubicBezTo>
                <a:cubicBezTo>
                  <a:pt x="18665" y="20387"/>
                  <a:pt x="18039" y="21052"/>
                  <a:pt x="17374" y="21600"/>
                </a:cubicBezTo>
                <a:cubicBezTo>
                  <a:pt x="16826" y="21013"/>
                  <a:pt x="16826" y="21013"/>
                  <a:pt x="16826" y="21013"/>
                </a:cubicBezTo>
                <a:cubicBezTo>
                  <a:pt x="16865" y="20935"/>
                  <a:pt x="16943" y="20896"/>
                  <a:pt x="16983" y="20857"/>
                </a:cubicBezTo>
                <a:cubicBezTo>
                  <a:pt x="16983" y="20817"/>
                  <a:pt x="17022" y="20778"/>
                  <a:pt x="17061" y="20739"/>
                </a:cubicBezTo>
                <a:cubicBezTo>
                  <a:pt x="9313" y="12952"/>
                  <a:pt x="9313" y="12952"/>
                  <a:pt x="9313" y="12952"/>
                </a:cubicBezTo>
                <a:cubicBezTo>
                  <a:pt x="6378" y="15848"/>
                  <a:pt x="6378" y="15848"/>
                  <a:pt x="6378" y="15848"/>
                </a:cubicBezTo>
                <a:cubicBezTo>
                  <a:pt x="6378" y="18039"/>
                  <a:pt x="6378" y="18039"/>
                  <a:pt x="6378" y="18039"/>
                </a:cubicBezTo>
                <a:cubicBezTo>
                  <a:pt x="3365" y="21052"/>
                  <a:pt x="3365" y="21052"/>
                  <a:pt x="3365" y="21052"/>
                </a:cubicBezTo>
                <a:cubicBezTo>
                  <a:pt x="3365" y="18313"/>
                  <a:pt x="3365" y="18313"/>
                  <a:pt x="3365" y="18313"/>
                </a:cubicBezTo>
                <a:cubicBezTo>
                  <a:pt x="548" y="18313"/>
                  <a:pt x="548" y="18313"/>
                  <a:pt x="548" y="18313"/>
                </a:cubicBezTo>
                <a:cubicBezTo>
                  <a:pt x="3600" y="15261"/>
                  <a:pt x="3600" y="15261"/>
                  <a:pt x="3600" y="15261"/>
                </a:cubicBezTo>
                <a:cubicBezTo>
                  <a:pt x="5752" y="15261"/>
                  <a:pt x="5752" y="15261"/>
                  <a:pt x="5752" y="15261"/>
                </a:cubicBezTo>
                <a:cubicBezTo>
                  <a:pt x="8726" y="12365"/>
                  <a:pt x="8726" y="12365"/>
                  <a:pt x="8726" y="12365"/>
                </a:cubicBezTo>
                <a:cubicBezTo>
                  <a:pt x="900" y="4500"/>
                  <a:pt x="900" y="4500"/>
                  <a:pt x="900" y="4500"/>
                </a:cubicBezTo>
                <a:cubicBezTo>
                  <a:pt x="900" y="4578"/>
                  <a:pt x="822" y="4617"/>
                  <a:pt x="783" y="4657"/>
                </a:cubicBezTo>
                <a:cubicBezTo>
                  <a:pt x="743" y="4696"/>
                  <a:pt x="704" y="4735"/>
                  <a:pt x="665" y="4774"/>
                </a:cubicBezTo>
                <a:cubicBezTo>
                  <a:pt x="0" y="4187"/>
                  <a:pt x="0" y="4187"/>
                  <a:pt x="0" y="4187"/>
                </a:cubicBezTo>
                <a:cubicBezTo>
                  <a:pt x="587" y="3561"/>
                  <a:pt x="1213" y="2974"/>
                  <a:pt x="1917" y="2426"/>
                </a:cubicBezTo>
                <a:cubicBezTo>
                  <a:pt x="2661" y="1917"/>
                  <a:pt x="3404" y="1448"/>
                  <a:pt x="4187" y="1096"/>
                </a:cubicBezTo>
                <a:cubicBezTo>
                  <a:pt x="5009" y="743"/>
                  <a:pt x="5830" y="470"/>
                  <a:pt x="6691" y="313"/>
                </a:cubicBezTo>
                <a:cubicBezTo>
                  <a:pt x="7513" y="117"/>
                  <a:pt x="8413" y="0"/>
                  <a:pt x="9313" y="0"/>
                </a:cubicBezTo>
                <a:cubicBezTo>
                  <a:pt x="10135" y="0"/>
                  <a:pt x="10917" y="78"/>
                  <a:pt x="11700" y="235"/>
                </a:cubicBezTo>
                <a:cubicBezTo>
                  <a:pt x="12443" y="391"/>
                  <a:pt x="13187" y="626"/>
                  <a:pt x="13891" y="900"/>
                </a:cubicBezTo>
                <a:cubicBezTo>
                  <a:pt x="14596" y="1174"/>
                  <a:pt x="15261" y="1487"/>
                  <a:pt x="15887" y="1917"/>
                </a:cubicBezTo>
                <a:cubicBezTo>
                  <a:pt x="16552" y="2348"/>
                  <a:pt x="17139" y="2817"/>
                  <a:pt x="17687" y="3326"/>
                </a:cubicBezTo>
                <a:cubicBezTo>
                  <a:pt x="20113" y="900"/>
                  <a:pt x="20113" y="900"/>
                  <a:pt x="20113" y="900"/>
                </a:cubicBezTo>
                <a:cubicBezTo>
                  <a:pt x="18157" y="900"/>
                  <a:pt x="18157" y="900"/>
                  <a:pt x="18157" y="900"/>
                </a:cubicBezTo>
                <a:cubicBezTo>
                  <a:pt x="18157" y="0"/>
                  <a:pt x="18157" y="0"/>
                  <a:pt x="18157" y="0"/>
                </a:cubicBezTo>
                <a:cubicBezTo>
                  <a:pt x="21600" y="0"/>
                  <a:pt x="21600" y="0"/>
                  <a:pt x="21600" y="0"/>
                </a:cubicBezTo>
                <a:cubicBezTo>
                  <a:pt x="21600" y="3522"/>
                  <a:pt x="21600" y="3522"/>
                  <a:pt x="21600" y="3522"/>
                </a:cubicBezTo>
                <a:cubicBezTo>
                  <a:pt x="20739" y="3522"/>
                  <a:pt x="20739" y="3522"/>
                  <a:pt x="20739" y="3522"/>
                </a:cubicBezTo>
                <a:cubicBezTo>
                  <a:pt x="20739" y="1487"/>
                  <a:pt x="20739" y="1487"/>
                  <a:pt x="20739" y="1487"/>
                </a:cubicBezTo>
                <a:lnTo>
                  <a:pt x="18274" y="3952"/>
                </a:lnTo>
                <a:close/>
                <a:moveTo>
                  <a:pt x="1526" y="3874"/>
                </a:moveTo>
                <a:cubicBezTo>
                  <a:pt x="9313" y="11700"/>
                  <a:pt x="9313" y="11700"/>
                  <a:pt x="9313" y="11700"/>
                </a:cubicBezTo>
                <a:cubicBezTo>
                  <a:pt x="17061" y="3874"/>
                  <a:pt x="17061" y="3874"/>
                  <a:pt x="17061" y="3874"/>
                </a:cubicBezTo>
                <a:cubicBezTo>
                  <a:pt x="16552" y="3443"/>
                  <a:pt x="16004" y="3013"/>
                  <a:pt x="15417" y="2622"/>
                </a:cubicBezTo>
                <a:cubicBezTo>
                  <a:pt x="14830" y="2270"/>
                  <a:pt x="14204" y="1917"/>
                  <a:pt x="13539" y="1683"/>
                </a:cubicBezTo>
                <a:cubicBezTo>
                  <a:pt x="12913" y="1409"/>
                  <a:pt x="12209" y="1213"/>
                  <a:pt x="11504" y="1096"/>
                </a:cubicBezTo>
                <a:cubicBezTo>
                  <a:pt x="10800" y="939"/>
                  <a:pt x="10057" y="900"/>
                  <a:pt x="9313" y="900"/>
                </a:cubicBezTo>
                <a:cubicBezTo>
                  <a:pt x="8570" y="900"/>
                  <a:pt x="7865" y="939"/>
                  <a:pt x="7161" y="1057"/>
                </a:cubicBezTo>
                <a:cubicBezTo>
                  <a:pt x="6457" y="1174"/>
                  <a:pt x="5791" y="1370"/>
                  <a:pt x="5087" y="1643"/>
                </a:cubicBezTo>
                <a:cubicBezTo>
                  <a:pt x="4461" y="1917"/>
                  <a:pt x="3835" y="2230"/>
                  <a:pt x="3209" y="2622"/>
                </a:cubicBezTo>
                <a:cubicBezTo>
                  <a:pt x="2583" y="2974"/>
                  <a:pt x="2035" y="3404"/>
                  <a:pt x="1526" y="3874"/>
                </a:cubicBezTo>
                <a:close/>
                <a:moveTo>
                  <a:pt x="5557" y="17648"/>
                </a:moveTo>
                <a:cubicBezTo>
                  <a:pt x="5557" y="16083"/>
                  <a:pt x="5557" y="16083"/>
                  <a:pt x="5557" y="16083"/>
                </a:cubicBezTo>
                <a:cubicBezTo>
                  <a:pt x="4030" y="16083"/>
                  <a:pt x="4030" y="16083"/>
                  <a:pt x="4030" y="16083"/>
                </a:cubicBezTo>
                <a:cubicBezTo>
                  <a:pt x="2700" y="17374"/>
                  <a:pt x="2700" y="17374"/>
                  <a:pt x="2700" y="17374"/>
                </a:cubicBezTo>
                <a:cubicBezTo>
                  <a:pt x="4226" y="17374"/>
                  <a:pt x="4226" y="17374"/>
                  <a:pt x="4226" y="17374"/>
                </a:cubicBezTo>
                <a:cubicBezTo>
                  <a:pt x="4226" y="18978"/>
                  <a:pt x="4226" y="18978"/>
                  <a:pt x="4226" y="18978"/>
                </a:cubicBezTo>
                <a:cubicBezTo>
                  <a:pt x="5517" y="17648"/>
                  <a:pt x="5517" y="17648"/>
                  <a:pt x="5517" y="17648"/>
                </a:cubicBezTo>
                <a:lnTo>
                  <a:pt x="5557" y="17648"/>
                </a:lnTo>
                <a:close/>
                <a:moveTo>
                  <a:pt x="17687" y="4539"/>
                </a:moveTo>
                <a:cubicBezTo>
                  <a:pt x="9939" y="12365"/>
                  <a:pt x="9939" y="12365"/>
                  <a:pt x="9939" y="12365"/>
                </a:cubicBezTo>
                <a:cubicBezTo>
                  <a:pt x="17687" y="20152"/>
                  <a:pt x="17687" y="20152"/>
                  <a:pt x="17687" y="20152"/>
                </a:cubicBezTo>
                <a:cubicBezTo>
                  <a:pt x="18196" y="19604"/>
                  <a:pt x="18626" y="19017"/>
                  <a:pt x="19017" y="18391"/>
                </a:cubicBezTo>
                <a:cubicBezTo>
                  <a:pt x="19370" y="17804"/>
                  <a:pt x="19683" y="17178"/>
                  <a:pt x="19957" y="16513"/>
                </a:cubicBezTo>
                <a:cubicBezTo>
                  <a:pt x="20191" y="15887"/>
                  <a:pt x="20387" y="15183"/>
                  <a:pt x="20543" y="14478"/>
                </a:cubicBezTo>
                <a:cubicBezTo>
                  <a:pt x="20661" y="13774"/>
                  <a:pt x="20739" y="13070"/>
                  <a:pt x="20739" y="12365"/>
                </a:cubicBezTo>
                <a:cubicBezTo>
                  <a:pt x="20739" y="11583"/>
                  <a:pt x="20661" y="10878"/>
                  <a:pt x="20543" y="10174"/>
                </a:cubicBezTo>
                <a:cubicBezTo>
                  <a:pt x="20387" y="9430"/>
                  <a:pt x="20191" y="8765"/>
                  <a:pt x="19917" y="8061"/>
                </a:cubicBezTo>
                <a:cubicBezTo>
                  <a:pt x="19683" y="7435"/>
                  <a:pt x="19370" y="6809"/>
                  <a:pt x="18978" y="6222"/>
                </a:cubicBezTo>
                <a:cubicBezTo>
                  <a:pt x="18587" y="5596"/>
                  <a:pt x="18157" y="5048"/>
                  <a:pt x="17687" y="4539"/>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69" name="Shape 3960">
            <a:extLst>
              <a:ext uri="{FF2B5EF4-FFF2-40B4-BE49-F238E27FC236}">
                <a16:creationId xmlns:a16="http://schemas.microsoft.com/office/drawing/2014/main" id="{75AFC5B4-9236-43F0-9431-7DBECCB2F6DB}"/>
              </a:ext>
            </a:extLst>
          </p:cNvPr>
          <p:cNvSpPr/>
          <p:nvPr/>
        </p:nvSpPr>
        <p:spPr>
          <a:xfrm>
            <a:off x="10481023" y="7694198"/>
            <a:ext cx="848040" cy="808846"/>
          </a:xfrm>
          <a:custGeom>
            <a:avLst/>
            <a:gdLst/>
            <a:ahLst/>
            <a:cxnLst>
              <a:cxn ang="0">
                <a:pos x="wd2" y="hd2"/>
              </a:cxn>
              <a:cxn ang="5400000">
                <a:pos x="wd2" y="hd2"/>
              </a:cxn>
              <a:cxn ang="10800000">
                <a:pos x="wd2" y="hd2"/>
              </a:cxn>
              <a:cxn ang="16200000">
                <a:pos x="wd2" y="hd2"/>
              </a:cxn>
            </a:cxnLst>
            <a:rect l="0" t="0" r="r" b="b"/>
            <a:pathLst>
              <a:path w="21600" h="21600" extrusionOk="0">
                <a:moveTo>
                  <a:pt x="3848" y="8241"/>
                </a:moveTo>
                <a:cubicBezTo>
                  <a:pt x="0" y="5482"/>
                  <a:pt x="0" y="5482"/>
                  <a:pt x="0" y="5482"/>
                </a:cubicBezTo>
                <a:cubicBezTo>
                  <a:pt x="7732" y="0"/>
                  <a:pt x="7732" y="0"/>
                  <a:pt x="7732" y="0"/>
                </a:cubicBezTo>
                <a:cubicBezTo>
                  <a:pt x="7732" y="3049"/>
                  <a:pt x="7732" y="3049"/>
                  <a:pt x="7732" y="3049"/>
                </a:cubicBezTo>
                <a:cubicBezTo>
                  <a:pt x="21600" y="3049"/>
                  <a:pt x="21600" y="3049"/>
                  <a:pt x="21600" y="3049"/>
                </a:cubicBezTo>
                <a:cubicBezTo>
                  <a:pt x="21600" y="21600"/>
                  <a:pt x="21600" y="21600"/>
                  <a:pt x="21600" y="21600"/>
                </a:cubicBezTo>
                <a:cubicBezTo>
                  <a:pt x="3848" y="21600"/>
                  <a:pt x="3848" y="21600"/>
                  <a:pt x="3848" y="21600"/>
                </a:cubicBezTo>
                <a:lnTo>
                  <a:pt x="3848" y="8241"/>
                </a:lnTo>
                <a:close/>
                <a:moveTo>
                  <a:pt x="6969" y="3086"/>
                </a:moveTo>
                <a:cubicBezTo>
                  <a:pt x="6969" y="1561"/>
                  <a:pt x="6969" y="1561"/>
                  <a:pt x="6969" y="1561"/>
                </a:cubicBezTo>
                <a:cubicBezTo>
                  <a:pt x="1422" y="5482"/>
                  <a:pt x="1422" y="5482"/>
                  <a:pt x="1422" y="5482"/>
                </a:cubicBezTo>
                <a:cubicBezTo>
                  <a:pt x="6969" y="9402"/>
                  <a:pt x="6969" y="9402"/>
                  <a:pt x="6969" y="9402"/>
                </a:cubicBezTo>
                <a:cubicBezTo>
                  <a:pt x="6969" y="7297"/>
                  <a:pt x="6969" y="7297"/>
                  <a:pt x="6969" y="7297"/>
                </a:cubicBezTo>
                <a:cubicBezTo>
                  <a:pt x="6969" y="6498"/>
                  <a:pt x="6969" y="6498"/>
                  <a:pt x="6969" y="6498"/>
                </a:cubicBezTo>
                <a:cubicBezTo>
                  <a:pt x="8321" y="6498"/>
                  <a:pt x="8321" y="6498"/>
                  <a:pt x="8321" y="6498"/>
                </a:cubicBezTo>
                <a:cubicBezTo>
                  <a:pt x="8356" y="6498"/>
                  <a:pt x="8356" y="6498"/>
                  <a:pt x="8356" y="6498"/>
                </a:cubicBezTo>
                <a:cubicBezTo>
                  <a:pt x="8425" y="6498"/>
                  <a:pt x="8425" y="6498"/>
                  <a:pt x="8425" y="6498"/>
                </a:cubicBezTo>
                <a:cubicBezTo>
                  <a:pt x="8772" y="6498"/>
                  <a:pt x="9188" y="6498"/>
                  <a:pt x="9708" y="6571"/>
                </a:cubicBezTo>
                <a:cubicBezTo>
                  <a:pt x="10193" y="6607"/>
                  <a:pt x="10748" y="6716"/>
                  <a:pt x="11337" y="6861"/>
                </a:cubicBezTo>
                <a:cubicBezTo>
                  <a:pt x="11927" y="7006"/>
                  <a:pt x="12516" y="7188"/>
                  <a:pt x="13106" y="7515"/>
                </a:cubicBezTo>
                <a:cubicBezTo>
                  <a:pt x="13695" y="7805"/>
                  <a:pt x="14284" y="8204"/>
                  <a:pt x="14874" y="8676"/>
                </a:cubicBezTo>
                <a:cubicBezTo>
                  <a:pt x="14596" y="7987"/>
                  <a:pt x="14250" y="7369"/>
                  <a:pt x="13799" y="6789"/>
                </a:cubicBezTo>
                <a:cubicBezTo>
                  <a:pt x="13383" y="6208"/>
                  <a:pt x="12863" y="5699"/>
                  <a:pt x="12308" y="5264"/>
                </a:cubicBezTo>
                <a:cubicBezTo>
                  <a:pt x="11684" y="4865"/>
                  <a:pt x="11025" y="4502"/>
                  <a:pt x="10263" y="4247"/>
                </a:cubicBezTo>
                <a:cubicBezTo>
                  <a:pt x="9500" y="4030"/>
                  <a:pt x="8668" y="3884"/>
                  <a:pt x="7766" y="3884"/>
                </a:cubicBezTo>
                <a:cubicBezTo>
                  <a:pt x="7732" y="3884"/>
                  <a:pt x="7732" y="3884"/>
                  <a:pt x="7732" y="3884"/>
                </a:cubicBezTo>
                <a:cubicBezTo>
                  <a:pt x="7697" y="3884"/>
                  <a:pt x="7697" y="3884"/>
                  <a:pt x="7697" y="3884"/>
                </a:cubicBezTo>
                <a:cubicBezTo>
                  <a:pt x="6969" y="3884"/>
                  <a:pt x="6969" y="3884"/>
                  <a:pt x="6969" y="3884"/>
                </a:cubicBezTo>
                <a:cubicBezTo>
                  <a:pt x="6969" y="3086"/>
                  <a:pt x="6969" y="3086"/>
                  <a:pt x="6969" y="3086"/>
                </a:cubicBezTo>
                <a:cubicBezTo>
                  <a:pt x="6969" y="3122"/>
                  <a:pt x="6969" y="3122"/>
                  <a:pt x="6969" y="3086"/>
                </a:cubicBezTo>
                <a:close/>
                <a:moveTo>
                  <a:pt x="4611" y="8749"/>
                </a:moveTo>
                <a:cubicBezTo>
                  <a:pt x="4611" y="20838"/>
                  <a:pt x="4611" y="20838"/>
                  <a:pt x="4611" y="20838"/>
                </a:cubicBezTo>
                <a:cubicBezTo>
                  <a:pt x="20837" y="20838"/>
                  <a:pt x="20837" y="20838"/>
                  <a:pt x="20837" y="20838"/>
                </a:cubicBezTo>
                <a:cubicBezTo>
                  <a:pt x="20837" y="3884"/>
                  <a:pt x="20837" y="3884"/>
                  <a:pt x="20837" y="3884"/>
                </a:cubicBezTo>
                <a:cubicBezTo>
                  <a:pt x="11441" y="3884"/>
                  <a:pt x="11441" y="3884"/>
                  <a:pt x="11441" y="3884"/>
                </a:cubicBezTo>
                <a:cubicBezTo>
                  <a:pt x="12204" y="4247"/>
                  <a:pt x="12898" y="4719"/>
                  <a:pt x="13487" y="5300"/>
                </a:cubicBezTo>
                <a:cubicBezTo>
                  <a:pt x="14076" y="5881"/>
                  <a:pt x="14596" y="6498"/>
                  <a:pt x="15013" y="7188"/>
                </a:cubicBezTo>
                <a:cubicBezTo>
                  <a:pt x="15394" y="7878"/>
                  <a:pt x="15671" y="8640"/>
                  <a:pt x="15879" y="9439"/>
                </a:cubicBezTo>
                <a:cubicBezTo>
                  <a:pt x="16087" y="10237"/>
                  <a:pt x="16191" y="11072"/>
                  <a:pt x="16191" y="11907"/>
                </a:cubicBezTo>
                <a:cubicBezTo>
                  <a:pt x="15741" y="10891"/>
                  <a:pt x="15221" y="10056"/>
                  <a:pt x="14527" y="9475"/>
                </a:cubicBezTo>
                <a:cubicBezTo>
                  <a:pt x="13868" y="8858"/>
                  <a:pt x="13140" y="8386"/>
                  <a:pt x="12378" y="8059"/>
                </a:cubicBezTo>
                <a:cubicBezTo>
                  <a:pt x="11649" y="7732"/>
                  <a:pt x="10887" y="7515"/>
                  <a:pt x="10193" y="7442"/>
                </a:cubicBezTo>
                <a:cubicBezTo>
                  <a:pt x="9500" y="7333"/>
                  <a:pt x="8910" y="7297"/>
                  <a:pt x="8425" y="7297"/>
                </a:cubicBezTo>
                <a:cubicBezTo>
                  <a:pt x="8252" y="7297"/>
                  <a:pt x="8113" y="7297"/>
                  <a:pt x="8009" y="7297"/>
                </a:cubicBezTo>
                <a:cubicBezTo>
                  <a:pt x="7870" y="7333"/>
                  <a:pt x="7801" y="7333"/>
                  <a:pt x="7732" y="7333"/>
                </a:cubicBezTo>
                <a:cubicBezTo>
                  <a:pt x="7732" y="10963"/>
                  <a:pt x="7732" y="10963"/>
                  <a:pt x="7732" y="10963"/>
                </a:cubicBezTo>
                <a:lnTo>
                  <a:pt x="4611" y="874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0" name="Shape 3961">
            <a:extLst>
              <a:ext uri="{FF2B5EF4-FFF2-40B4-BE49-F238E27FC236}">
                <a16:creationId xmlns:a16="http://schemas.microsoft.com/office/drawing/2014/main" id="{EBEE7980-EB86-4C19-81F1-EAF767A36B06}"/>
              </a:ext>
            </a:extLst>
          </p:cNvPr>
          <p:cNvSpPr/>
          <p:nvPr/>
        </p:nvSpPr>
        <p:spPr>
          <a:xfrm>
            <a:off x="12343704" y="7678165"/>
            <a:ext cx="840914" cy="840914"/>
          </a:xfrm>
          <a:custGeom>
            <a:avLst/>
            <a:gdLst/>
            <a:ahLst/>
            <a:cxnLst>
              <a:cxn ang="0">
                <a:pos x="wd2" y="hd2"/>
              </a:cxn>
              <a:cxn ang="5400000">
                <a:pos x="wd2" y="hd2"/>
              </a:cxn>
              <a:cxn ang="10800000">
                <a:pos x="wd2" y="hd2"/>
              </a:cxn>
              <a:cxn ang="16200000">
                <a:pos x="wd2" y="hd2"/>
              </a:cxn>
            </a:cxnLst>
            <a:rect l="0" t="0" r="r" b="b"/>
            <a:pathLst>
              <a:path w="21600" h="21600" extrusionOk="0">
                <a:moveTo>
                  <a:pt x="21355" y="5146"/>
                </a:moveTo>
                <a:cubicBezTo>
                  <a:pt x="21495" y="5286"/>
                  <a:pt x="21600" y="5496"/>
                  <a:pt x="21600" y="5706"/>
                </a:cubicBezTo>
                <a:cubicBezTo>
                  <a:pt x="21600" y="5951"/>
                  <a:pt x="21495" y="6126"/>
                  <a:pt x="21355" y="6231"/>
                </a:cubicBezTo>
                <a:cubicBezTo>
                  <a:pt x="6256" y="21390"/>
                  <a:pt x="6256" y="21390"/>
                  <a:pt x="6256" y="21390"/>
                </a:cubicBezTo>
                <a:cubicBezTo>
                  <a:pt x="6186" y="21460"/>
                  <a:pt x="6117" y="21530"/>
                  <a:pt x="6012" y="21565"/>
                </a:cubicBezTo>
                <a:cubicBezTo>
                  <a:pt x="5942" y="21600"/>
                  <a:pt x="5837" y="21600"/>
                  <a:pt x="5697" y="21600"/>
                </a:cubicBezTo>
                <a:cubicBezTo>
                  <a:pt x="5627" y="21600"/>
                  <a:pt x="5522" y="21600"/>
                  <a:pt x="5417" y="21565"/>
                </a:cubicBezTo>
                <a:cubicBezTo>
                  <a:pt x="5348" y="21530"/>
                  <a:pt x="5243" y="21460"/>
                  <a:pt x="5173" y="21390"/>
                </a:cubicBezTo>
                <a:cubicBezTo>
                  <a:pt x="245" y="16454"/>
                  <a:pt x="245" y="16454"/>
                  <a:pt x="245" y="16454"/>
                </a:cubicBezTo>
                <a:cubicBezTo>
                  <a:pt x="105" y="16314"/>
                  <a:pt x="0" y="16104"/>
                  <a:pt x="0" y="15894"/>
                </a:cubicBezTo>
                <a:cubicBezTo>
                  <a:pt x="0" y="15684"/>
                  <a:pt x="105" y="15509"/>
                  <a:pt x="245" y="15369"/>
                </a:cubicBezTo>
                <a:cubicBezTo>
                  <a:pt x="15344" y="210"/>
                  <a:pt x="15344" y="210"/>
                  <a:pt x="15344" y="210"/>
                </a:cubicBezTo>
                <a:cubicBezTo>
                  <a:pt x="15449" y="140"/>
                  <a:pt x="15518" y="70"/>
                  <a:pt x="15623" y="35"/>
                </a:cubicBezTo>
                <a:cubicBezTo>
                  <a:pt x="15728" y="0"/>
                  <a:pt x="15798" y="0"/>
                  <a:pt x="15903" y="0"/>
                </a:cubicBezTo>
                <a:cubicBezTo>
                  <a:pt x="15973" y="0"/>
                  <a:pt x="16078" y="0"/>
                  <a:pt x="16183" y="35"/>
                </a:cubicBezTo>
                <a:cubicBezTo>
                  <a:pt x="16252" y="70"/>
                  <a:pt x="16357" y="140"/>
                  <a:pt x="16427" y="210"/>
                </a:cubicBezTo>
                <a:lnTo>
                  <a:pt x="21355" y="5146"/>
                </a:lnTo>
                <a:close/>
                <a:moveTo>
                  <a:pt x="5697" y="20830"/>
                </a:moveTo>
                <a:cubicBezTo>
                  <a:pt x="10450" y="16139"/>
                  <a:pt x="10450" y="16139"/>
                  <a:pt x="10450" y="16139"/>
                </a:cubicBezTo>
                <a:cubicBezTo>
                  <a:pt x="5487" y="11203"/>
                  <a:pt x="5487" y="11203"/>
                  <a:pt x="5487" y="11203"/>
                </a:cubicBezTo>
                <a:cubicBezTo>
                  <a:pt x="804" y="15894"/>
                  <a:pt x="804" y="15894"/>
                  <a:pt x="804" y="15894"/>
                </a:cubicBezTo>
                <a:lnTo>
                  <a:pt x="5697" y="20830"/>
                </a:lnTo>
                <a:close/>
                <a:moveTo>
                  <a:pt x="4194" y="15579"/>
                </a:moveTo>
                <a:cubicBezTo>
                  <a:pt x="4194" y="15474"/>
                  <a:pt x="4159" y="15369"/>
                  <a:pt x="4089" y="15299"/>
                </a:cubicBezTo>
                <a:cubicBezTo>
                  <a:pt x="4019" y="15229"/>
                  <a:pt x="3915" y="15159"/>
                  <a:pt x="3845" y="15159"/>
                </a:cubicBezTo>
                <a:cubicBezTo>
                  <a:pt x="3705" y="15159"/>
                  <a:pt x="3600" y="15229"/>
                  <a:pt x="3530" y="15299"/>
                </a:cubicBezTo>
                <a:cubicBezTo>
                  <a:pt x="3460" y="15369"/>
                  <a:pt x="3425" y="15474"/>
                  <a:pt x="3425" y="15579"/>
                </a:cubicBezTo>
                <a:cubicBezTo>
                  <a:pt x="3425" y="15684"/>
                  <a:pt x="3460" y="15754"/>
                  <a:pt x="3530" y="15824"/>
                </a:cubicBezTo>
                <a:cubicBezTo>
                  <a:pt x="3600" y="15929"/>
                  <a:pt x="3705" y="15964"/>
                  <a:pt x="3845" y="15964"/>
                </a:cubicBezTo>
                <a:cubicBezTo>
                  <a:pt x="3915" y="15964"/>
                  <a:pt x="4019" y="15929"/>
                  <a:pt x="4089" y="15824"/>
                </a:cubicBezTo>
                <a:cubicBezTo>
                  <a:pt x="4159" y="15754"/>
                  <a:pt x="4194" y="15684"/>
                  <a:pt x="4194" y="15579"/>
                </a:cubicBezTo>
                <a:close/>
                <a:moveTo>
                  <a:pt x="5872" y="13933"/>
                </a:moveTo>
                <a:cubicBezTo>
                  <a:pt x="5872" y="13863"/>
                  <a:pt x="5837" y="13758"/>
                  <a:pt x="5767" y="13688"/>
                </a:cubicBezTo>
                <a:cubicBezTo>
                  <a:pt x="5697" y="13618"/>
                  <a:pt x="5592" y="13583"/>
                  <a:pt x="5487" y="13583"/>
                </a:cubicBezTo>
                <a:cubicBezTo>
                  <a:pt x="5383" y="13583"/>
                  <a:pt x="5313" y="13618"/>
                  <a:pt x="5243" y="13688"/>
                </a:cubicBezTo>
                <a:cubicBezTo>
                  <a:pt x="5138" y="13758"/>
                  <a:pt x="5103" y="13863"/>
                  <a:pt x="5103" y="13933"/>
                </a:cubicBezTo>
                <a:cubicBezTo>
                  <a:pt x="5103" y="14073"/>
                  <a:pt x="5138" y="14178"/>
                  <a:pt x="5243" y="14248"/>
                </a:cubicBezTo>
                <a:cubicBezTo>
                  <a:pt x="5313" y="14318"/>
                  <a:pt x="5383" y="14353"/>
                  <a:pt x="5487" y="14353"/>
                </a:cubicBezTo>
                <a:cubicBezTo>
                  <a:pt x="5592" y="14353"/>
                  <a:pt x="5697" y="14318"/>
                  <a:pt x="5767" y="14248"/>
                </a:cubicBezTo>
                <a:cubicBezTo>
                  <a:pt x="5837" y="14178"/>
                  <a:pt x="5872" y="14073"/>
                  <a:pt x="5872" y="13933"/>
                </a:cubicBezTo>
                <a:close/>
                <a:moveTo>
                  <a:pt x="6431" y="17819"/>
                </a:moveTo>
                <a:cubicBezTo>
                  <a:pt x="6431" y="17714"/>
                  <a:pt x="6396" y="17609"/>
                  <a:pt x="6326" y="17539"/>
                </a:cubicBezTo>
                <a:cubicBezTo>
                  <a:pt x="6256" y="17434"/>
                  <a:pt x="6151" y="17399"/>
                  <a:pt x="6012" y="17399"/>
                </a:cubicBezTo>
                <a:cubicBezTo>
                  <a:pt x="5942" y="17399"/>
                  <a:pt x="5837" y="17434"/>
                  <a:pt x="5767" y="17539"/>
                </a:cubicBezTo>
                <a:cubicBezTo>
                  <a:pt x="5697" y="17609"/>
                  <a:pt x="5662" y="17714"/>
                  <a:pt x="5662" y="17819"/>
                </a:cubicBezTo>
                <a:cubicBezTo>
                  <a:pt x="5662" y="17924"/>
                  <a:pt x="5697" y="17994"/>
                  <a:pt x="5767" y="18064"/>
                </a:cubicBezTo>
                <a:cubicBezTo>
                  <a:pt x="5837" y="18134"/>
                  <a:pt x="5942" y="18169"/>
                  <a:pt x="6012" y="18169"/>
                </a:cubicBezTo>
                <a:cubicBezTo>
                  <a:pt x="6151" y="18169"/>
                  <a:pt x="6256" y="18134"/>
                  <a:pt x="6326" y="18064"/>
                </a:cubicBezTo>
                <a:cubicBezTo>
                  <a:pt x="6396" y="17994"/>
                  <a:pt x="6431" y="17924"/>
                  <a:pt x="6431" y="17819"/>
                </a:cubicBezTo>
                <a:close/>
                <a:moveTo>
                  <a:pt x="10975" y="15579"/>
                </a:moveTo>
                <a:cubicBezTo>
                  <a:pt x="15344" y="11203"/>
                  <a:pt x="15344" y="11203"/>
                  <a:pt x="15344" y="11203"/>
                </a:cubicBezTo>
                <a:cubicBezTo>
                  <a:pt x="10450" y="6231"/>
                  <a:pt x="10450" y="6231"/>
                  <a:pt x="10450" y="6231"/>
                </a:cubicBezTo>
                <a:cubicBezTo>
                  <a:pt x="6012" y="10677"/>
                  <a:pt x="6012" y="10677"/>
                  <a:pt x="6012" y="10677"/>
                </a:cubicBezTo>
                <a:lnTo>
                  <a:pt x="10975" y="15579"/>
                </a:lnTo>
                <a:close/>
                <a:moveTo>
                  <a:pt x="8074" y="16139"/>
                </a:moveTo>
                <a:cubicBezTo>
                  <a:pt x="8074" y="15999"/>
                  <a:pt x="8039" y="15929"/>
                  <a:pt x="7969" y="15824"/>
                </a:cubicBezTo>
                <a:cubicBezTo>
                  <a:pt x="7864" y="15754"/>
                  <a:pt x="7794" y="15719"/>
                  <a:pt x="7654" y="15719"/>
                </a:cubicBezTo>
                <a:cubicBezTo>
                  <a:pt x="7584" y="15719"/>
                  <a:pt x="7480" y="15754"/>
                  <a:pt x="7410" y="15824"/>
                </a:cubicBezTo>
                <a:cubicBezTo>
                  <a:pt x="7340" y="15929"/>
                  <a:pt x="7305" y="15999"/>
                  <a:pt x="7305" y="16139"/>
                </a:cubicBezTo>
                <a:cubicBezTo>
                  <a:pt x="7305" y="16209"/>
                  <a:pt x="7340" y="16314"/>
                  <a:pt x="7410" y="16384"/>
                </a:cubicBezTo>
                <a:cubicBezTo>
                  <a:pt x="7480" y="16454"/>
                  <a:pt x="7584" y="16489"/>
                  <a:pt x="7654" y="16489"/>
                </a:cubicBezTo>
                <a:cubicBezTo>
                  <a:pt x="7794" y="16489"/>
                  <a:pt x="7864" y="16454"/>
                  <a:pt x="7969" y="16384"/>
                </a:cubicBezTo>
                <a:cubicBezTo>
                  <a:pt x="8039" y="16314"/>
                  <a:pt x="8074" y="16209"/>
                  <a:pt x="8074" y="16139"/>
                </a:cubicBezTo>
                <a:close/>
                <a:moveTo>
                  <a:pt x="15903" y="10677"/>
                </a:moveTo>
                <a:cubicBezTo>
                  <a:pt x="20796" y="5706"/>
                  <a:pt x="20796" y="5706"/>
                  <a:pt x="20796" y="5706"/>
                </a:cubicBezTo>
                <a:cubicBezTo>
                  <a:pt x="15903" y="770"/>
                  <a:pt x="15903" y="770"/>
                  <a:pt x="15903" y="770"/>
                </a:cubicBezTo>
                <a:cubicBezTo>
                  <a:pt x="10975" y="5706"/>
                  <a:pt x="10975" y="5706"/>
                  <a:pt x="10975" y="5706"/>
                </a:cubicBezTo>
                <a:lnTo>
                  <a:pt x="15903" y="10677"/>
                </a:lnTo>
                <a:close/>
                <a:moveTo>
                  <a:pt x="14120" y="5706"/>
                </a:moveTo>
                <a:cubicBezTo>
                  <a:pt x="14120" y="5601"/>
                  <a:pt x="14085" y="5531"/>
                  <a:pt x="14016" y="5426"/>
                </a:cubicBezTo>
                <a:cubicBezTo>
                  <a:pt x="13946" y="5356"/>
                  <a:pt x="13841" y="5321"/>
                  <a:pt x="13701" y="5321"/>
                </a:cubicBezTo>
                <a:cubicBezTo>
                  <a:pt x="13631" y="5321"/>
                  <a:pt x="13526" y="5356"/>
                  <a:pt x="13456" y="5426"/>
                </a:cubicBezTo>
                <a:cubicBezTo>
                  <a:pt x="13386" y="5531"/>
                  <a:pt x="13351" y="5601"/>
                  <a:pt x="13351" y="5706"/>
                </a:cubicBezTo>
                <a:cubicBezTo>
                  <a:pt x="13351" y="5811"/>
                  <a:pt x="13386" y="5916"/>
                  <a:pt x="13456" y="5986"/>
                </a:cubicBezTo>
                <a:cubicBezTo>
                  <a:pt x="13526" y="6056"/>
                  <a:pt x="13631" y="6091"/>
                  <a:pt x="13701" y="6091"/>
                </a:cubicBezTo>
                <a:cubicBezTo>
                  <a:pt x="13841" y="6091"/>
                  <a:pt x="13946" y="6056"/>
                  <a:pt x="14016" y="5986"/>
                </a:cubicBezTo>
                <a:cubicBezTo>
                  <a:pt x="14085" y="5916"/>
                  <a:pt x="14120" y="5811"/>
                  <a:pt x="14120" y="5706"/>
                </a:cubicBezTo>
                <a:close/>
                <a:moveTo>
                  <a:pt x="15763" y="4061"/>
                </a:moveTo>
                <a:cubicBezTo>
                  <a:pt x="15763" y="3921"/>
                  <a:pt x="15728" y="3816"/>
                  <a:pt x="15658" y="3746"/>
                </a:cubicBezTo>
                <a:cubicBezTo>
                  <a:pt x="15588" y="3676"/>
                  <a:pt x="15483" y="3641"/>
                  <a:pt x="15344" y="3641"/>
                </a:cubicBezTo>
                <a:cubicBezTo>
                  <a:pt x="15274" y="3641"/>
                  <a:pt x="15169" y="3676"/>
                  <a:pt x="15099" y="3746"/>
                </a:cubicBezTo>
                <a:cubicBezTo>
                  <a:pt x="15029" y="3816"/>
                  <a:pt x="14994" y="3921"/>
                  <a:pt x="14994" y="4061"/>
                </a:cubicBezTo>
                <a:cubicBezTo>
                  <a:pt x="14994" y="4131"/>
                  <a:pt x="15029" y="4236"/>
                  <a:pt x="15099" y="4306"/>
                </a:cubicBezTo>
                <a:cubicBezTo>
                  <a:pt x="15169" y="4376"/>
                  <a:pt x="15274" y="4411"/>
                  <a:pt x="15344" y="4411"/>
                </a:cubicBezTo>
                <a:cubicBezTo>
                  <a:pt x="15483" y="4411"/>
                  <a:pt x="15588" y="4376"/>
                  <a:pt x="15658" y="4306"/>
                </a:cubicBezTo>
                <a:cubicBezTo>
                  <a:pt x="15728" y="4236"/>
                  <a:pt x="15763" y="4131"/>
                  <a:pt x="15763" y="4061"/>
                </a:cubicBezTo>
                <a:close/>
                <a:moveTo>
                  <a:pt x="16322" y="7877"/>
                </a:moveTo>
                <a:cubicBezTo>
                  <a:pt x="16322" y="7772"/>
                  <a:pt x="16252" y="7667"/>
                  <a:pt x="16183" y="7597"/>
                </a:cubicBezTo>
                <a:cubicBezTo>
                  <a:pt x="16113" y="7527"/>
                  <a:pt x="16008" y="7457"/>
                  <a:pt x="15903" y="7457"/>
                </a:cubicBezTo>
                <a:cubicBezTo>
                  <a:pt x="15763" y="7457"/>
                  <a:pt x="15693" y="7527"/>
                  <a:pt x="15588" y="7597"/>
                </a:cubicBezTo>
                <a:cubicBezTo>
                  <a:pt x="15518" y="7667"/>
                  <a:pt x="15483" y="7772"/>
                  <a:pt x="15483" y="7877"/>
                </a:cubicBezTo>
                <a:cubicBezTo>
                  <a:pt x="15483" y="8017"/>
                  <a:pt x="15518" y="8087"/>
                  <a:pt x="15588" y="8192"/>
                </a:cubicBezTo>
                <a:cubicBezTo>
                  <a:pt x="15693" y="8262"/>
                  <a:pt x="15763" y="8297"/>
                  <a:pt x="15903" y="8297"/>
                </a:cubicBezTo>
                <a:cubicBezTo>
                  <a:pt x="16008" y="8297"/>
                  <a:pt x="16113" y="8262"/>
                  <a:pt x="16183" y="8192"/>
                </a:cubicBezTo>
                <a:cubicBezTo>
                  <a:pt x="16252" y="8087"/>
                  <a:pt x="16322" y="8017"/>
                  <a:pt x="16322" y="7877"/>
                </a:cubicBezTo>
                <a:close/>
                <a:moveTo>
                  <a:pt x="17930" y="6231"/>
                </a:moveTo>
                <a:cubicBezTo>
                  <a:pt x="17930" y="6161"/>
                  <a:pt x="17895" y="6056"/>
                  <a:pt x="17825" y="5986"/>
                </a:cubicBezTo>
                <a:cubicBezTo>
                  <a:pt x="17755" y="5916"/>
                  <a:pt x="17685" y="5881"/>
                  <a:pt x="17581" y="5881"/>
                </a:cubicBezTo>
                <a:cubicBezTo>
                  <a:pt x="17476" y="5881"/>
                  <a:pt x="17371" y="5916"/>
                  <a:pt x="17301" y="5986"/>
                </a:cubicBezTo>
                <a:cubicBezTo>
                  <a:pt x="17196" y="6056"/>
                  <a:pt x="17161" y="6161"/>
                  <a:pt x="17161" y="6231"/>
                </a:cubicBezTo>
                <a:cubicBezTo>
                  <a:pt x="17161" y="6371"/>
                  <a:pt x="17196" y="6476"/>
                  <a:pt x="17301" y="6547"/>
                </a:cubicBezTo>
                <a:cubicBezTo>
                  <a:pt x="17371" y="6617"/>
                  <a:pt x="17476" y="6652"/>
                  <a:pt x="17581" y="6652"/>
                </a:cubicBezTo>
                <a:cubicBezTo>
                  <a:pt x="17685" y="6652"/>
                  <a:pt x="17755" y="6617"/>
                  <a:pt x="17825" y="6547"/>
                </a:cubicBezTo>
                <a:cubicBezTo>
                  <a:pt x="17895" y="6476"/>
                  <a:pt x="17930" y="6371"/>
                  <a:pt x="17930" y="623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1" name="Shape 3962">
            <a:extLst>
              <a:ext uri="{FF2B5EF4-FFF2-40B4-BE49-F238E27FC236}">
                <a16:creationId xmlns:a16="http://schemas.microsoft.com/office/drawing/2014/main" id="{E99FCDFE-FF47-4660-A709-F5075D5CE2EB}"/>
              </a:ext>
            </a:extLst>
          </p:cNvPr>
          <p:cNvSpPr/>
          <p:nvPr/>
        </p:nvSpPr>
        <p:spPr>
          <a:xfrm>
            <a:off x="14215288" y="7781498"/>
            <a:ext cx="815973" cy="634249"/>
          </a:xfrm>
          <a:custGeom>
            <a:avLst/>
            <a:gdLst/>
            <a:ahLst/>
            <a:cxnLst>
              <a:cxn ang="0">
                <a:pos x="wd2" y="hd2"/>
              </a:cxn>
              <a:cxn ang="5400000">
                <a:pos x="wd2" y="hd2"/>
              </a:cxn>
              <a:cxn ang="10800000">
                <a:pos x="wd2" y="hd2"/>
              </a:cxn>
              <a:cxn ang="16200000">
                <a:pos x="wd2" y="hd2"/>
              </a:cxn>
            </a:cxnLst>
            <a:rect l="0" t="0" r="r" b="b"/>
            <a:pathLst>
              <a:path w="21600" h="21600" extrusionOk="0">
                <a:moveTo>
                  <a:pt x="18828" y="6152"/>
                </a:moveTo>
                <a:cubicBezTo>
                  <a:pt x="21600" y="6152"/>
                  <a:pt x="21600" y="6152"/>
                  <a:pt x="21600" y="6152"/>
                </a:cubicBezTo>
                <a:cubicBezTo>
                  <a:pt x="21600" y="7169"/>
                  <a:pt x="21600" y="7169"/>
                  <a:pt x="21600" y="7169"/>
                </a:cubicBezTo>
                <a:cubicBezTo>
                  <a:pt x="19008" y="7169"/>
                  <a:pt x="19008" y="7169"/>
                  <a:pt x="19008" y="7169"/>
                </a:cubicBezTo>
                <a:cubicBezTo>
                  <a:pt x="19008" y="7262"/>
                  <a:pt x="19008" y="7262"/>
                  <a:pt x="19008" y="7262"/>
                </a:cubicBezTo>
                <a:cubicBezTo>
                  <a:pt x="19332" y="7308"/>
                  <a:pt x="19620" y="7400"/>
                  <a:pt x="19872" y="7585"/>
                </a:cubicBezTo>
                <a:cubicBezTo>
                  <a:pt x="20160" y="7770"/>
                  <a:pt x="20376" y="8002"/>
                  <a:pt x="20556" y="8279"/>
                </a:cubicBezTo>
                <a:cubicBezTo>
                  <a:pt x="20736" y="8557"/>
                  <a:pt x="20880" y="8881"/>
                  <a:pt x="21024" y="9204"/>
                </a:cubicBezTo>
                <a:cubicBezTo>
                  <a:pt x="21132" y="9528"/>
                  <a:pt x="21168" y="9898"/>
                  <a:pt x="21168" y="10314"/>
                </a:cubicBezTo>
                <a:cubicBezTo>
                  <a:pt x="21168" y="17484"/>
                  <a:pt x="21168" y="17484"/>
                  <a:pt x="21168" y="17484"/>
                </a:cubicBezTo>
                <a:cubicBezTo>
                  <a:pt x="20016" y="17484"/>
                  <a:pt x="20016" y="17484"/>
                  <a:pt x="20016" y="17484"/>
                </a:cubicBezTo>
                <a:cubicBezTo>
                  <a:pt x="20016" y="19056"/>
                  <a:pt x="20016" y="19056"/>
                  <a:pt x="20016" y="19056"/>
                </a:cubicBezTo>
                <a:cubicBezTo>
                  <a:pt x="20016" y="19380"/>
                  <a:pt x="19944" y="19704"/>
                  <a:pt x="19836" y="20027"/>
                </a:cubicBezTo>
                <a:cubicBezTo>
                  <a:pt x="19728" y="20351"/>
                  <a:pt x="19584" y="20629"/>
                  <a:pt x="19404" y="20860"/>
                </a:cubicBezTo>
                <a:cubicBezTo>
                  <a:pt x="19224" y="21091"/>
                  <a:pt x="19044" y="21276"/>
                  <a:pt x="18792" y="21415"/>
                </a:cubicBezTo>
                <a:cubicBezTo>
                  <a:pt x="18540" y="21507"/>
                  <a:pt x="18252" y="21600"/>
                  <a:pt x="18000" y="21600"/>
                </a:cubicBezTo>
                <a:cubicBezTo>
                  <a:pt x="17712" y="21600"/>
                  <a:pt x="17424" y="21507"/>
                  <a:pt x="17172" y="21415"/>
                </a:cubicBezTo>
                <a:cubicBezTo>
                  <a:pt x="16920" y="21276"/>
                  <a:pt x="16740" y="21091"/>
                  <a:pt x="16560" y="20860"/>
                </a:cubicBezTo>
                <a:cubicBezTo>
                  <a:pt x="16380" y="20629"/>
                  <a:pt x="16236" y="20351"/>
                  <a:pt x="16128" y="20027"/>
                </a:cubicBezTo>
                <a:cubicBezTo>
                  <a:pt x="16020" y="19704"/>
                  <a:pt x="15984" y="19380"/>
                  <a:pt x="15984" y="19056"/>
                </a:cubicBezTo>
                <a:cubicBezTo>
                  <a:pt x="15984" y="17484"/>
                  <a:pt x="15984" y="17484"/>
                  <a:pt x="15984" y="17484"/>
                </a:cubicBezTo>
                <a:cubicBezTo>
                  <a:pt x="5544" y="17484"/>
                  <a:pt x="5544" y="17484"/>
                  <a:pt x="5544" y="17484"/>
                </a:cubicBezTo>
                <a:cubicBezTo>
                  <a:pt x="5544" y="19056"/>
                  <a:pt x="5544" y="19056"/>
                  <a:pt x="5544" y="19056"/>
                </a:cubicBezTo>
                <a:cubicBezTo>
                  <a:pt x="5544" y="19380"/>
                  <a:pt x="5508" y="19704"/>
                  <a:pt x="5436" y="20027"/>
                </a:cubicBezTo>
                <a:cubicBezTo>
                  <a:pt x="5328" y="20351"/>
                  <a:pt x="5184" y="20629"/>
                  <a:pt x="5004" y="20860"/>
                </a:cubicBezTo>
                <a:cubicBezTo>
                  <a:pt x="4824" y="21091"/>
                  <a:pt x="4608" y="21276"/>
                  <a:pt x="4356" y="21415"/>
                </a:cubicBezTo>
                <a:cubicBezTo>
                  <a:pt x="4140" y="21507"/>
                  <a:pt x="3888" y="21600"/>
                  <a:pt x="3600" y="21600"/>
                </a:cubicBezTo>
                <a:cubicBezTo>
                  <a:pt x="3312" y="21600"/>
                  <a:pt x="3060" y="21507"/>
                  <a:pt x="2808" y="21415"/>
                </a:cubicBezTo>
                <a:cubicBezTo>
                  <a:pt x="2556" y="21276"/>
                  <a:pt x="2340" y="21091"/>
                  <a:pt x="2196" y="20860"/>
                </a:cubicBezTo>
                <a:cubicBezTo>
                  <a:pt x="2016" y="20629"/>
                  <a:pt x="1836" y="20351"/>
                  <a:pt x="1728" y="20027"/>
                </a:cubicBezTo>
                <a:cubicBezTo>
                  <a:pt x="1620" y="19704"/>
                  <a:pt x="1584" y="19380"/>
                  <a:pt x="1584" y="19056"/>
                </a:cubicBezTo>
                <a:cubicBezTo>
                  <a:pt x="1584" y="17484"/>
                  <a:pt x="1584" y="17484"/>
                  <a:pt x="1584" y="17484"/>
                </a:cubicBezTo>
                <a:cubicBezTo>
                  <a:pt x="396" y="17484"/>
                  <a:pt x="396" y="17484"/>
                  <a:pt x="396" y="17484"/>
                </a:cubicBezTo>
                <a:cubicBezTo>
                  <a:pt x="396" y="10314"/>
                  <a:pt x="396" y="10314"/>
                  <a:pt x="396" y="10314"/>
                </a:cubicBezTo>
                <a:cubicBezTo>
                  <a:pt x="396" y="9898"/>
                  <a:pt x="468" y="9528"/>
                  <a:pt x="576" y="9158"/>
                </a:cubicBezTo>
                <a:cubicBezTo>
                  <a:pt x="684" y="8788"/>
                  <a:pt x="828" y="8510"/>
                  <a:pt x="1008" y="8187"/>
                </a:cubicBezTo>
                <a:cubicBezTo>
                  <a:pt x="1188" y="7909"/>
                  <a:pt x="1440" y="7724"/>
                  <a:pt x="1728" y="7539"/>
                </a:cubicBezTo>
                <a:cubicBezTo>
                  <a:pt x="2016" y="7400"/>
                  <a:pt x="2268" y="7308"/>
                  <a:pt x="2556" y="7262"/>
                </a:cubicBezTo>
                <a:cubicBezTo>
                  <a:pt x="2556" y="7169"/>
                  <a:pt x="2556" y="7169"/>
                  <a:pt x="2556" y="7169"/>
                </a:cubicBezTo>
                <a:cubicBezTo>
                  <a:pt x="0" y="7169"/>
                  <a:pt x="0" y="7169"/>
                  <a:pt x="0" y="7169"/>
                </a:cubicBezTo>
                <a:cubicBezTo>
                  <a:pt x="0" y="6152"/>
                  <a:pt x="0" y="6152"/>
                  <a:pt x="0" y="6152"/>
                </a:cubicBezTo>
                <a:cubicBezTo>
                  <a:pt x="2808" y="6152"/>
                  <a:pt x="2808" y="6152"/>
                  <a:pt x="2808" y="6152"/>
                </a:cubicBezTo>
                <a:cubicBezTo>
                  <a:pt x="3492" y="2081"/>
                  <a:pt x="3492" y="2081"/>
                  <a:pt x="3492" y="2081"/>
                </a:cubicBezTo>
                <a:cubicBezTo>
                  <a:pt x="3600" y="1758"/>
                  <a:pt x="3708" y="1434"/>
                  <a:pt x="3816" y="1203"/>
                </a:cubicBezTo>
                <a:cubicBezTo>
                  <a:pt x="3924" y="925"/>
                  <a:pt x="4068" y="740"/>
                  <a:pt x="4248" y="555"/>
                </a:cubicBezTo>
                <a:cubicBezTo>
                  <a:pt x="4392" y="370"/>
                  <a:pt x="4608" y="231"/>
                  <a:pt x="4824" y="139"/>
                </a:cubicBezTo>
                <a:cubicBezTo>
                  <a:pt x="5076" y="46"/>
                  <a:pt x="5328" y="0"/>
                  <a:pt x="5544" y="0"/>
                </a:cubicBezTo>
                <a:cubicBezTo>
                  <a:pt x="15984" y="0"/>
                  <a:pt x="15984" y="0"/>
                  <a:pt x="15984" y="0"/>
                </a:cubicBezTo>
                <a:cubicBezTo>
                  <a:pt x="16236" y="0"/>
                  <a:pt x="16524" y="46"/>
                  <a:pt x="16740" y="139"/>
                </a:cubicBezTo>
                <a:cubicBezTo>
                  <a:pt x="16992" y="231"/>
                  <a:pt x="17172" y="370"/>
                  <a:pt x="17388" y="555"/>
                </a:cubicBezTo>
                <a:cubicBezTo>
                  <a:pt x="17568" y="740"/>
                  <a:pt x="17712" y="925"/>
                  <a:pt x="17856" y="1203"/>
                </a:cubicBezTo>
                <a:cubicBezTo>
                  <a:pt x="17964" y="1434"/>
                  <a:pt x="18072" y="1758"/>
                  <a:pt x="18108" y="2081"/>
                </a:cubicBezTo>
                <a:lnTo>
                  <a:pt x="18828" y="6152"/>
                </a:lnTo>
                <a:close/>
                <a:moveTo>
                  <a:pt x="20376" y="10314"/>
                </a:moveTo>
                <a:cubicBezTo>
                  <a:pt x="20376" y="10037"/>
                  <a:pt x="20340" y="9759"/>
                  <a:pt x="20268" y="9528"/>
                </a:cubicBezTo>
                <a:cubicBezTo>
                  <a:pt x="20196" y="9297"/>
                  <a:pt x="20052" y="9066"/>
                  <a:pt x="19908" y="8881"/>
                </a:cubicBezTo>
                <a:cubicBezTo>
                  <a:pt x="19764" y="8696"/>
                  <a:pt x="19620" y="8557"/>
                  <a:pt x="19404" y="8464"/>
                </a:cubicBezTo>
                <a:cubicBezTo>
                  <a:pt x="19224" y="8325"/>
                  <a:pt x="19008" y="8279"/>
                  <a:pt x="18792" y="8279"/>
                </a:cubicBezTo>
                <a:cubicBezTo>
                  <a:pt x="2808" y="8279"/>
                  <a:pt x="2808" y="8279"/>
                  <a:pt x="2808" y="8279"/>
                </a:cubicBezTo>
                <a:cubicBezTo>
                  <a:pt x="2592" y="8279"/>
                  <a:pt x="2376" y="8325"/>
                  <a:pt x="2160" y="8464"/>
                </a:cubicBezTo>
                <a:cubicBezTo>
                  <a:pt x="1944" y="8557"/>
                  <a:pt x="1800" y="8696"/>
                  <a:pt x="1656" y="8881"/>
                </a:cubicBezTo>
                <a:cubicBezTo>
                  <a:pt x="1512" y="9066"/>
                  <a:pt x="1404" y="9297"/>
                  <a:pt x="1332" y="9528"/>
                </a:cubicBezTo>
                <a:cubicBezTo>
                  <a:pt x="1224" y="9759"/>
                  <a:pt x="1188" y="10037"/>
                  <a:pt x="1188" y="10314"/>
                </a:cubicBezTo>
                <a:cubicBezTo>
                  <a:pt x="1188" y="16466"/>
                  <a:pt x="1188" y="16466"/>
                  <a:pt x="1188" y="16466"/>
                </a:cubicBezTo>
                <a:cubicBezTo>
                  <a:pt x="20376" y="16466"/>
                  <a:pt x="20376" y="16466"/>
                  <a:pt x="20376" y="16466"/>
                </a:cubicBezTo>
                <a:lnTo>
                  <a:pt x="20376" y="10314"/>
                </a:lnTo>
                <a:close/>
                <a:moveTo>
                  <a:pt x="4752" y="19056"/>
                </a:moveTo>
                <a:cubicBezTo>
                  <a:pt x="4752" y="17484"/>
                  <a:pt x="4752" y="17484"/>
                  <a:pt x="4752" y="17484"/>
                </a:cubicBezTo>
                <a:cubicBezTo>
                  <a:pt x="2376" y="17484"/>
                  <a:pt x="2376" y="17484"/>
                  <a:pt x="2376" y="17484"/>
                </a:cubicBezTo>
                <a:cubicBezTo>
                  <a:pt x="2376" y="19056"/>
                  <a:pt x="2376" y="19056"/>
                  <a:pt x="2376" y="19056"/>
                </a:cubicBezTo>
                <a:cubicBezTo>
                  <a:pt x="2376" y="19241"/>
                  <a:pt x="2412" y="19426"/>
                  <a:pt x="2484" y="19611"/>
                </a:cubicBezTo>
                <a:cubicBezTo>
                  <a:pt x="2520" y="19796"/>
                  <a:pt x="2628" y="19981"/>
                  <a:pt x="2736" y="20120"/>
                </a:cubicBezTo>
                <a:cubicBezTo>
                  <a:pt x="2844" y="20259"/>
                  <a:pt x="2952" y="20351"/>
                  <a:pt x="3096" y="20444"/>
                </a:cubicBezTo>
                <a:cubicBezTo>
                  <a:pt x="3240" y="20536"/>
                  <a:pt x="3420" y="20536"/>
                  <a:pt x="3600" y="20536"/>
                </a:cubicBezTo>
                <a:cubicBezTo>
                  <a:pt x="3744" y="20536"/>
                  <a:pt x="3888" y="20536"/>
                  <a:pt x="4068" y="20444"/>
                </a:cubicBezTo>
                <a:cubicBezTo>
                  <a:pt x="4212" y="20351"/>
                  <a:pt x="4356" y="20259"/>
                  <a:pt x="4428" y="20120"/>
                </a:cubicBezTo>
                <a:cubicBezTo>
                  <a:pt x="4536" y="19981"/>
                  <a:pt x="4608" y="19796"/>
                  <a:pt x="4680" y="19611"/>
                </a:cubicBezTo>
                <a:cubicBezTo>
                  <a:pt x="4716" y="19426"/>
                  <a:pt x="4752" y="19241"/>
                  <a:pt x="4752" y="19056"/>
                </a:cubicBezTo>
                <a:close/>
                <a:moveTo>
                  <a:pt x="4392" y="10268"/>
                </a:moveTo>
                <a:cubicBezTo>
                  <a:pt x="4608" y="10268"/>
                  <a:pt x="4824" y="10314"/>
                  <a:pt x="5004" y="10453"/>
                </a:cubicBezTo>
                <a:cubicBezTo>
                  <a:pt x="5184" y="10546"/>
                  <a:pt x="5364" y="10684"/>
                  <a:pt x="5508" y="10869"/>
                </a:cubicBezTo>
                <a:cubicBezTo>
                  <a:pt x="5688" y="11054"/>
                  <a:pt x="5796" y="11286"/>
                  <a:pt x="5868" y="11563"/>
                </a:cubicBezTo>
                <a:cubicBezTo>
                  <a:pt x="5940" y="11794"/>
                  <a:pt x="5976" y="12072"/>
                  <a:pt x="5976" y="12349"/>
                </a:cubicBezTo>
                <a:cubicBezTo>
                  <a:pt x="5976" y="12627"/>
                  <a:pt x="5940" y="12904"/>
                  <a:pt x="5868" y="13136"/>
                </a:cubicBezTo>
                <a:cubicBezTo>
                  <a:pt x="5796" y="13367"/>
                  <a:pt x="5688" y="13598"/>
                  <a:pt x="5508" y="13830"/>
                </a:cubicBezTo>
                <a:cubicBezTo>
                  <a:pt x="5364" y="13968"/>
                  <a:pt x="5184" y="14107"/>
                  <a:pt x="5004" y="14246"/>
                </a:cubicBezTo>
                <a:cubicBezTo>
                  <a:pt x="4824" y="14338"/>
                  <a:pt x="4608" y="14431"/>
                  <a:pt x="4392" y="14431"/>
                </a:cubicBezTo>
                <a:cubicBezTo>
                  <a:pt x="4176" y="14431"/>
                  <a:pt x="3960" y="14338"/>
                  <a:pt x="3744" y="14246"/>
                </a:cubicBezTo>
                <a:cubicBezTo>
                  <a:pt x="3564" y="14107"/>
                  <a:pt x="3384" y="13968"/>
                  <a:pt x="3276" y="13830"/>
                </a:cubicBezTo>
                <a:cubicBezTo>
                  <a:pt x="3096" y="13598"/>
                  <a:pt x="2988" y="13367"/>
                  <a:pt x="2916" y="13136"/>
                </a:cubicBezTo>
                <a:cubicBezTo>
                  <a:pt x="2844" y="12904"/>
                  <a:pt x="2808" y="12627"/>
                  <a:pt x="2808" y="12349"/>
                </a:cubicBezTo>
                <a:cubicBezTo>
                  <a:pt x="2808" y="12072"/>
                  <a:pt x="2844" y="11794"/>
                  <a:pt x="2916" y="11563"/>
                </a:cubicBezTo>
                <a:cubicBezTo>
                  <a:pt x="2988" y="11286"/>
                  <a:pt x="3096" y="11054"/>
                  <a:pt x="3276" y="10869"/>
                </a:cubicBezTo>
                <a:cubicBezTo>
                  <a:pt x="3384" y="10684"/>
                  <a:pt x="3564" y="10546"/>
                  <a:pt x="3744" y="10453"/>
                </a:cubicBezTo>
                <a:cubicBezTo>
                  <a:pt x="3960" y="10314"/>
                  <a:pt x="4176" y="10268"/>
                  <a:pt x="4392" y="10268"/>
                </a:cubicBezTo>
                <a:close/>
                <a:moveTo>
                  <a:pt x="4248" y="2359"/>
                </a:moveTo>
                <a:cubicBezTo>
                  <a:pt x="3420" y="7262"/>
                  <a:pt x="3420" y="7262"/>
                  <a:pt x="3420" y="7262"/>
                </a:cubicBezTo>
                <a:cubicBezTo>
                  <a:pt x="18180" y="7262"/>
                  <a:pt x="18180" y="7262"/>
                  <a:pt x="18180" y="7262"/>
                </a:cubicBezTo>
                <a:cubicBezTo>
                  <a:pt x="17388" y="2313"/>
                  <a:pt x="17388" y="2313"/>
                  <a:pt x="17388" y="2313"/>
                </a:cubicBezTo>
                <a:cubicBezTo>
                  <a:pt x="17352" y="2128"/>
                  <a:pt x="17280" y="1943"/>
                  <a:pt x="17172" y="1758"/>
                </a:cubicBezTo>
                <a:cubicBezTo>
                  <a:pt x="17100" y="1619"/>
                  <a:pt x="16992" y="1480"/>
                  <a:pt x="16920" y="1341"/>
                </a:cubicBezTo>
                <a:cubicBezTo>
                  <a:pt x="16776" y="1203"/>
                  <a:pt x="16632" y="1156"/>
                  <a:pt x="16488" y="1110"/>
                </a:cubicBezTo>
                <a:cubicBezTo>
                  <a:pt x="16344" y="1064"/>
                  <a:pt x="16164" y="1064"/>
                  <a:pt x="15984" y="1064"/>
                </a:cubicBezTo>
                <a:cubicBezTo>
                  <a:pt x="5544" y="1064"/>
                  <a:pt x="5544" y="1064"/>
                  <a:pt x="5544" y="1064"/>
                </a:cubicBezTo>
                <a:cubicBezTo>
                  <a:pt x="5400" y="1064"/>
                  <a:pt x="5256" y="1064"/>
                  <a:pt x="5112" y="1110"/>
                </a:cubicBezTo>
                <a:cubicBezTo>
                  <a:pt x="4968" y="1156"/>
                  <a:pt x="4860" y="1203"/>
                  <a:pt x="4752" y="1341"/>
                </a:cubicBezTo>
                <a:cubicBezTo>
                  <a:pt x="4644" y="1480"/>
                  <a:pt x="4536" y="1619"/>
                  <a:pt x="4464" y="1758"/>
                </a:cubicBezTo>
                <a:cubicBezTo>
                  <a:pt x="4392" y="1943"/>
                  <a:pt x="4320" y="2128"/>
                  <a:pt x="4248" y="2359"/>
                </a:cubicBezTo>
                <a:close/>
                <a:moveTo>
                  <a:pt x="4392" y="13367"/>
                </a:moveTo>
                <a:cubicBezTo>
                  <a:pt x="4608" y="13367"/>
                  <a:pt x="4788" y="13275"/>
                  <a:pt x="4968" y="13090"/>
                </a:cubicBezTo>
                <a:cubicBezTo>
                  <a:pt x="5112" y="12904"/>
                  <a:pt x="5184" y="12627"/>
                  <a:pt x="5184" y="12349"/>
                </a:cubicBezTo>
                <a:cubicBezTo>
                  <a:pt x="5184" y="12072"/>
                  <a:pt x="5112" y="11841"/>
                  <a:pt x="4968" y="11656"/>
                </a:cubicBezTo>
                <a:cubicBezTo>
                  <a:pt x="4788" y="11424"/>
                  <a:pt x="4608" y="11332"/>
                  <a:pt x="4392" y="11332"/>
                </a:cubicBezTo>
                <a:cubicBezTo>
                  <a:pt x="4176" y="11332"/>
                  <a:pt x="3996" y="11424"/>
                  <a:pt x="3816" y="11656"/>
                </a:cubicBezTo>
                <a:cubicBezTo>
                  <a:pt x="3672" y="11841"/>
                  <a:pt x="3600" y="12072"/>
                  <a:pt x="3600" y="12349"/>
                </a:cubicBezTo>
                <a:cubicBezTo>
                  <a:pt x="3600" y="12627"/>
                  <a:pt x="3672" y="12904"/>
                  <a:pt x="3816" y="13090"/>
                </a:cubicBezTo>
                <a:cubicBezTo>
                  <a:pt x="3996" y="13275"/>
                  <a:pt x="4176" y="13367"/>
                  <a:pt x="4392" y="13367"/>
                </a:cubicBezTo>
                <a:close/>
                <a:moveTo>
                  <a:pt x="17172" y="10268"/>
                </a:moveTo>
                <a:cubicBezTo>
                  <a:pt x="17388" y="10268"/>
                  <a:pt x="17604" y="10314"/>
                  <a:pt x="17784" y="10453"/>
                </a:cubicBezTo>
                <a:cubicBezTo>
                  <a:pt x="18000" y="10546"/>
                  <a:pt x="18144" y="10684"/>
                  <a:pt x="18324" y="10869"/>
                </a:cubicBezTo>
                <a:cubicBezTo>
                  <a:pt x="18468" y="11054"/>
                  <a:pt x="18576" y="11286"/>
                  <a:pt x="18648" y="11563"/>
                </a:cubicBezTo>
                <a:cubicBezTo>
                  <a:pt x="18756" y="11794"/>
                  <a:pt x="18792" y="12072"/>
                  <a:pt x="18792" y="12349"/>
                </a:cubicBezTo>
                <a:cubicBezTo>
                  <a:pt x="18792" y="12627"/>
                  <a:pt x="18756" y="12904"/>
                  <a:pt x="18648" y="13136"/>
                </a:cubicBezTo>
                <a:cubicBezTo>
                  <a:pt x="18576" y="13367"/>
                  <a:pt x="18468" y="13598"/>
                  <a:pt x="18324" y="13830"/>
                </a:cubicBezTo>
                <a:cubicBezTo>
                  <a:pt x="18144" y="13968"/>
                  <a:pt x="18000" y="14107"/>
                  <a:pt x="17784" y="14246"/>
                </a:cubicBezTo>
                <a:cubicBezTo>
                  <a:pt x="17604" y="14338"/>
                  <a:pt x="17388" y="14431"/>
                  <a:pt x="17172" y="14431"/>
                </a:cubicBezTo>
                <a:cubicBezTo>
                  <a:pt x="16956" y="14431"/>
                  <a:pt x="16740" y="14338"/>
                  <a:pt x="16560" y="14246"/>
                </a:cubicBezTo>
                <a:cubicBezTo>
                  <a:pt x="16344" y="14107"/>
                  <a:pt x="16200" y="13968"/>
                  <a:pt x="16056" y="13830"/>
                </a:cubicBezTo>
                <a:cubicBezTo>
                  <a:pt x="15912" y="13598"/>
                  <a:pt x="15804" y="13367"/>
                  <a:pt x="15696" y="13136"/>
                </a:cubicBezTo>
                <a:cubicBezTo>
                  <a:pt x="15624" y="12904"/>
                  <a:pt x="15588" y="12627"/>
                  <a:pt x="15588" y="12349"/>
                </a:cubicBezTo>
                <a:cubicBezTo>
                  <a:pt x="15588" y="12072"/>
                  <a:pt x="15624" y="11794"/>
                  <a:pt x="15696" y="11563"/>
                </a:cubicBezTo>
                <a:cubicBezTo>
                  <a:pt x="15804" y="11286"/>
                  <a:pt x="15912" y="11054"/>
                  <a:pt x="16056" y="10869"/>
                </a:cubicBezTo>
                <a:cubicBezTo>
                  <a:pt x="16200" y="10684"/>
                  <a:pt x="16344" y="10546"/>
                  <a:pt x="16560" y="10453"/>
                </a:cubicBezTo>
                <a:cubicBezTo>
                  <a:pt x="16740" y="10314"/>
                  <a:pt x="16956" y="10268"/>
                  <a:pt x="17172" y="10268"/>
                </a:cubicBezTo>
                <a:close/>
                <a:moveTo>
                  <a:pt x="17172" y="13367"/>
                </a:moveTo>
                <a:cubicBezTo>
                  <a:pt x="17388" y="13367"/>
                  <a:pt x="17604" y="13275"/>
                  <a:pt x="17748" y="13090"/>
                </a:cubicBezTo>
                <a:cubicBezTo>
                  <a:pt x="17892" y="12904"/>
                  <a:pt x="18000" y="12627"/>
                  <a:pt x="18000" y="12349"/>
                </a:cubicBezTo>
                <a:cubicBezTo>
                  <a:pt x="18000" y="12072"/>
                  <a:pt x="17892" y="11841"/>
                  <a:pt x="17748" y="11656"/>
                </a:cubicBezTo>
                <a:cubicBezTo>
                  <a:pt x="17604" y="11424"/>
                  <a:pt x="17388" y="11332"/>
                  <a:pt x="17172" y="11332"/>
                </a:cubicBezTo>
                <a:cubicBezTo>
                  <a:pt x="16956" y="11332"/>
                  <a:pt x="16776" y="11424"/>
                  <a:pt x="16632" y="11656"/>
                </a:cubicBezTo>
                <a:cubicBezTo>
                  <a:pt x="16452" y="11841"/>
                  <a:pt x="16380" y="12072"/>
                  <a:pt x="16380" y="12349"/>
                </a:cubicBezTo>
                <a:cubicBezTo>
                  <a:pt x="16380" y="12627"/>
                  <a:pt x="16452" y="12904"/>
                  <a:pt x="16632" y="13090"/>
                </a:cubicBezTo>
                <a:cubicBezTo>
                  <a:pt x="16776" y="13275"/>
                  <a:pt x="16956" y="13367"/>
                  <a:pt x="17172" y="13367"/>
                </a:cubicBezTo>
                <a:close/>
                <a:moveTo>
                  <a:pt x="19188" y="19056"/>
                </a:moveTo>
                <a:cubicBezTo>
                  <a:pt x="19188" y="17484"/>
                  <a:pt x="19188" y="17484"/>
                  <a:pt x="19188" y="17484"/>
                </a:cubicBezTo>
                <a:cubicBezTo>
                  <a:pt x="16776" y="17484"/>
                  <a:pt x="16776" y="17484"/>
                  <a:pt x="16776" y="17484"/>
                </a:cubicBezTo>
                <a:cubicBezTo>
                  <a:pt x="16776" y="19056"/>
                  <a:pt x="16776" y="19056"/>
                  <a:pt x="16776" y="19056"/>
                </a:cubicBezTo>
                <a:cubicBezTo>
                  <a:pt x="16776" y="19241"/>
                  <a:pt x="16812" y="19426"/>
                  <a:pt x="16848" y="19611"/>
                </a:cubicBezTo>
                <a:cubicBezTo>
                  <a:pt x="16920" y="19796"/>
                  <a:pt x="17028" y="19981"/>
                  <a:pt x="17136" y="20120"/>
                </a:cubicBezTo>
                <a:cubicBezTo>
                  <a:pt x="17244" y="20259"/>
                  <a:pt x="17352" y="20351"/>
                  <a:pt x="17532" y="20444"/>
                </a:cubicBezTo>
                <a:cubicBezTo>
                  <a:pt x="17676" y="20536"/>
                  <a:pt x="17820" y="20536"/>
                  <a:pt x="18000" y="20536"/>
                </a:cubicBezTo>
                <a:cubicBezTo>
                  <a:pt x="18144" y="20536"/>
                  <a:pt x="18288" y="20536"/>
                  <a:pt x="18468" y="20444"/>
                </a:cubicBezTo>
                <a:cubicBezTo>
                  <a:pt x="18612" y="20351"/>
                  <a:pt x="18720" y="20259"/>
                  <a:pt x="18828" y="20120"/>
                </a:cubicBezTo>
                <a:cubicBezTo>
                  <a:pt x="18936" y="19981"/>
                  <a:pt x="19044" y="19796"/>
                  <a:pt x="19116" y="19611"/>
                </a:cubicBezTo>
                <a:cubicBezTo>
                  <a:pt x="19188" y="19426"/>
                  <a:pt x="19188" y="19241"/>
                  <a:pt x="19188" y="1905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2" name="Shape 3963">
            <a:extLst>
              <a:ext uri="{FF2B5EF4-FFF2-40B4-BE49-F238E27FC236}">
                <a16:creationId xmlns:a16="http://schemas.microsoft.com/office/drawing/2014/main" id="{F8679F4B-2C76-4C05-AB5B-BD14999E12DE}"/>
              </a:ext>
            </a:extLst>
          </p:cNvPr>
          <p:cNvSpPr/>
          <p:nvPr/>
        </p:nvSpPr>
        <p:spPr>
          <a:xfrm>
            <a:off x="16086878" y="7735175"/>
            <a:ext cx="791031" cy="726893"/>
          </a:xfrm>
          <a:custGeom>
            <a:avLst/>
            <a:gdLst/>
            <a:ahLst/>
            <a:cxnLst>
              <a:cxn ang="0">
                <a:pos x="wd2" y="hd2"/>
              </a:cxn>
              <a:cxn ang="5400000">
                <a:pos x="wd2" y="hd2"/>
              </a:cxn>
              <a:cxn ang="10800000">
                <a:pos x="wd2" y="hd2"/>
              </a:cxn>
              <a:cxn ang="16200000">
                <a:pos x="wd2" y="hd2"/>
              </a:cxn>
            </a:cxnLst>
            <a:rect l="0" t="0" r="r" b="b"/>
            <a:pathLst>
              <a:path w="21600" h="21600" extrusionOk="0">
                <a:moveTo>
                  <a:pt x="21211" y="6247"/>
                </a:moveTo>
                <a:lnTo>
                  <a:pt x="21600" y="6671"/>
                </a:lnTo>
                <a:lnTo>
                  <a:pt x="10800" y="21600"/>
                </a:lnTo>
                <a:lnTo>
                  <a:pt x="292" y="7200"/>
                </a:lnTo>
                <a:lnTo>
                  <a:pt x="0" y="6671"/>
                </a:lnTo>
                <a:lnTo>
                  <a:pt x="292" y="6247"/>
                </a:lnTo>
                <a:lnTo>
                  <a:pt x="5157" y="0"/>
                </a:lnTo>
                <a:lnTo>
                  <a:pt x="16346" y="0"/>
                </a:lnTo>
                <a:lnTo>
                  <a:pt x="21211" y="6247"/>
                </a:lnTo>
                <a:close/>
                <a:moveTo>
                  <a:pt x="10411" y="7200"/>
                </a:moveTo>
                <a:lnTo>
                  <a:pt x="1265" y="7200"/>
                </a:lnTo>
                <a:lnTo>
                  <a:pt x="10411" y="19482"/>
                </a:lnTo>
                <a:lnTo>
                  <a:pt x="10411" y="7200"/>
                </a:lnTo>
                <a:close/>
                <a:moveTo>
                  <a:pt x="5449" y="1059"/>
                </a:moveTo>
                <a:lnTo>
                  <a:pt x="1459" y="6247"/>
                </a:lnTo>
                <a:lnTo>
                  <a:pt x="9632" y="6247"/>
                </a:lnTo>
                <a:lnTo>
                  <a:pt x="5449" y="1059"/>
                </a:lnTo>
                <a:close/>
                <a:moveTo>
                  <a:pt x="10703" y="6247"/>
                </a:moveTo>
                <a:lnTo>
                  <a:pt x="14984" y="847"/>
                </a:lnTo>
                <a:lnTo>
                  <a:pt x="6422" y="847"/>
                </a:lnTo>
                <a:lnTo>
                  <a:pt x="10703" y="6247"/>
                </a:lnTo>
                <a:close/>
                <a:moveTo>
                  <a:pt x="11189" y="19482"/>
                </a:moveTo>
                <a:lnTo>
                  <a:pt x="20141" y="7200"/>
                </a:lnTo>
                <a:lnTo>
                  <a:pt x="11189" y="7200"/>
                </a:lnTo>
                <a:lnTo>
                  <a:pt x="11189" y="19482"/>
                </a:lnTo>
                <a:close/>
                <a:moveTo>
                  <a:pt x="20141" y="6247"/>
                </a:moveTo>
                <a:lnTo>
                  <a:pt x="15957" y="953"/>
                </a:lnTo>
                <a:lnTo>
                  <a:pt x="11870" y="6247"/>
                </a:lnTo>
                <a:lnTo>
                  <a:pt x="20141" y="6247"/>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3" name="Shape 3964">
            <a:extLst>
              <a:ext uri="{FF2B5EF4-FFF2-40B4-BE49-F238E27FC236}">
                <a16:creationId xmlns:a16="http://schemas.microsoft.com/office/drawing/2014/main" id="{57E9B247-AB9B-4D5C-AAEB-17A1F2CCCA66}"/>
              </a:ext>
            </a:extLst>
          </p:cNvPr>
          <p:cNvSpPr/>
          <p:nvPr/>
        </p:nvSpPr>
        <p:spPr>
          <a:xfrm>
            <a:off x="17963808" y="7720922"/>
            <a:ext cx="755397" cy="755397"/>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12237" y="0"/>
                  <a:pt x="13636" y="272"/>
                  <a:pt x="14957" y="856"/>
                </a:cubicBezTo>
                <a:cubicBezTo>
                  <a:pt x="16278" y="1401"/>
                  <a:pt x="17404" y="2179"/>
                  <a:pt x="18414" y="3152"/>
                </a:cubicBezTo>
                <a:cubicBezTo>
                  <a:pt x="19386" y="4125"/>
                  <a:pt x="20163" y="5293"/>
                  <a:pt x="20745" y="6577"/>
                </a:cubicBezTo>
                <a:cubicBezTo>
                  <a:pt x="21289" y="7901"/>
                  <a:pt x="21600" y="9302"/>
                  <a:pt x="21600" y="10781"/>
                </a:cubicBezTo>
                <a:cubicBezTo>
                  <a:pt x="21600" y="12298"/>
                  <a:pt x="21289" y="13699"/>
                  <a:pt x="20745" y="15023"/>
                </a:cubicBezTo>
                <a:cubicBezTo>
                  <a:pt x="20163" y="16307"/>
                  <a:pt x="19386" y="17475"/>
                  <a:pt x="18414" y="18448"/>
                </a:cubicBezTo>
                <a:cubicBezTo>
                  <a:pt x="17404" y="19421"/>
                  <a:pt x="16278" y="20199"/>
                  <a:pt x="14957" y="20744"/>
                </a:cubicBezTo>
                <a:cubicBezTo>
                  <a:pt x="13636" y="21328"/>
                  <a:pt x="12237" y="21600"/>
                  <a:pt x="10761" y="21600"/>
                </a:cubicBezTo>
                <a:cubicBezTo>
                  <a:pt x="9285" y="21600"/>
                  <a:pt x="7886" y="21328"/>
                  <a:pt x="6565" y="20744"/>
                </a:cubicBezTo>
                <a:cubicBezTo>
                  <a:pt x="5245" y="20199"/>
                  <a:pt x="4118" y="19421"/>
                  <a:pt x="3186" y="18448"/>
                </a:cubicBezTo>
                <a:cubicBezTo>
                  <a:pt x="2214" y="17475"/>
                  <a:pt x="1437" y="16307"/>
                  <a:pt x="855" y="15023"/>
                </a:cubicBezTo>
                <a:cubicBezTo>
                  <a:pt x="272" y="13699"/>
                  <a:pt x="0" y="12298"/>
                  <a:pt x="0" y="10781"/>
                </a:cubicBezTo>
                <a:cubicBezTo>
                  <a:pt x="0" y="9302"/>
                  <a:pt x="272" y="7901"/>
                  <a:pt x="855" y="6577"/>
                </a:cubicBezTo>
                <a:cubicBezTo>
                  <a:pt x="1437" y="5293"/>
                  <a:pt x="2214" y="4125"/>
                  <a:pt x="3186" y="3152"/>
                </a:cubicBezTo>
                <a:cubicBezTo>
                  <a:pt x="4118" y="2179"/>
                  <a:pt x="5245" y="1401"/>
                  <a:pt x="6565" y="856"/>
                </a:cubicBezTo>
                <a:cubicBezTo>
                  <a:pt x="7886" y="272"/>
                  <a:pt x="9285" y="0"/>
                  <a:pt x="10761" y="0"/>
                </a:cubicBezTo>
                <a:close/>
                <a:moveTo>
                  <a:pt x="10761" y="20744"/>
                </a:moveTo>
                <a:cubicBezTo>
                  <a:pt x="12160" y="20744"/>
                  <a:pt x="13442" y="20471"/>
                  <a:pt x="14646" y="19926"/>
                </a:cubicBezTo>
                <a:cubicBezTo>
                  <a:pt x="15812" y="19421"/>
                  <a:pt x="16899" y="18720"/>
                  <a:pt x="17793" y="17825"/>
                </a:cubicBezTo>
                <a:cubicBezTo>
                  <a:pt x="18686" y="16930"/>
                  <a:pt x="19424" y="15879"/>
                  <a:pt x="19929" y="14672"/>
                </a:cubicBezTo>
                <a:cubicBezTo>
                  <a:pt x="20473" y="13466"/>
                  <a:pt x="20745" y="12182"/>
                  <a:pt x="20745" y="10781"/>
                </a:cubicBezTo>
                <a:cubicBezTo>
                  <a:pt x="20745" y="9418"/>
                  <a:pt x="20473" y="8134"/>
                  <a:pt x="19929" y="6928"/>
                </a:cubicBezTo>
                <a:cubicBezTo>
                  <a:pt x="19424" y="5721"/>
                  <a:pt x="18686" y="4670"/>
                  <a:pt x="17793" y="3736"/>
                </a:cubicBezTo>
                <a:cubicBezTo>
                  <a:pt x="16899" y="2880"/>
                  <a:pt x="15812" y="2179"/>
                  <a:pt x="14646" y="1635"/>
                </a:cubicBezTo>
                <a:cubicBezTo>
                  <a:pt x="13442" y="1129"/>
                  <a:pt x="12160" y="856"/>
                  <a:pt x="10761" y="856"/>
                </a:cubicBezTo>
                <a:cubicBezTo>
                  <a:pt x="9401" y="856"/>
                  <a:pt x="8119" y="1129"/>
                  <a:pt x="6915" y="1635"/>
                </a:cubicBezTo>
                <a:cubicBezTo>
                  <a:pt x="5711" y="2179"/>
                  <a:pt x="4662" y="2880"/>
                  <a:pt x="3768" y="3736"/>
                </a:cubicBezTo>
                <a:cubicBezTo>
                  <a:pt x="2875" y="4670"/>
                  <a:pt x="2137" y="5721"/>
                  <a:pt x="1632" y="6928"/>
                </a:cubicBezTo>
                <a:cubicBezTo>
                  <a:pt x="1127" y="8134"/>
                  <a:pt x="855" y="9418"/>
                  <a:pt x="855" y="10781"/>
                </a:cubicBezTo>
                <a:cubicBezTo>
                  <a:pt x="855" y="12182"/>
                  <a:pt x="1127" y="13466"/>
                  <a:pt x="1632" y="14672"/>
                </a:cubicBezTo>
                <a:cubicBezTo>
                  <a:pt x="2137" y="15879"/>
                  <a:pt x="2875" y="16930"/>
                  <a:pt x="3768" y="17825"/>
                </a:cubicBezTo>
                <a:cubicBezTo>
                  <a:pt x="4662" y="18720"/>
                  <a:pt x="5711" y="19421"/>
                  <a:pt x="6915" y="19926"/>
                </a:cubicBezTo>
                <a:cubicBezTo>
                  <a:pt x="8119" y="20471"/>
                  <a:pt x="9401" y="20744"/>
                  <a:pt x="10761" y="20744"/>
                </a:cubicBezTo>
                <a:close/>
                <a:moveTo>
                  <a:pt x="14258" y="8212"/>
                </a:moveTo>
                <a:cubicBezTo>
                  <a:pt x="14258" y="8523"/>
                  <a:pt x="14219" y="8835"/>
                  <a:pt x="14102" y="9107"/>
                </a:cubicBezTo>
                <a:cubicBezTo>
                  <a:pt x="13986" y="9418"/>
                  <a:pt x="13869" y="9730"/>
                  <a:pt x="13753" y="10002"/>
                </a:cubicBezTo>
                <a:cubicBezTo>
                  <a:pt x="13558" y="10236"/>
                  <a:pt x="13403" y="10469"/>
                  <a:pt x="13170" y="10664"/>
                </a:cubicBezTo>
                <a:cubicBezTo>
                  <a:pt x="12937" y="10897"/>
                  <a:pt x="12704" y="11092"/>
                  <a:pt x="12471" y="11248"/>
                </a:cubicBezTo>
                <a:cubicBezTo>
                  <a:pt x="14258" y="16424"/>
                  <a:pt x="14258" y="16424"/>
                  <a:pt x="14258" y="16424"/>
                </a:cubicBezTo>
                <a:cubicBezTo>
                  <a:pt x="7304" y="16424"/>
                  <a:pt x="7304" y="16424"/>
                  <a:pt x="7304" y="16424"/>
                </a:cubicBezTo>
                <a:cubicBezTo>
                  <a:pt x="9129" y="11248"/>
                  <a:pt x="9129" y="11248"/>
                  <a:pt x="9129" y="11248"/>
                </a:cubicBezTo>
                <a:cubicBezTo>
                  <a:pt x="8858" y="11092"/>
                  <a:pt x="8624" y="10897"/>
                  <a:pt x="8391" y="10703"/>
                </a:cubicBezTo>
                <a:cubicBezTo>
                  <a:pt x="8197" y="10508"/>
                  <a:pt x="8003" y="10275"/>
                  <a:pt x="7809" y="10002"/>
                </a:cubicBezTo>
                <a:cubicBezTo>
                  <a:pt x="7653" y="9730"/>
                  <a:pt x="7537" y="9418"/>
                  <a:pt x="7459" y="9107"/>
                </a:cubicBezTo>
                <a:cubicBezTo>
                  <a:pt x="7381" y="8835"/>
                  <a:pt x="7304" y="8523"/>
                  <a:pt x="7304" y="8212"/>
                </a:cubicBezTo>
                <a:cubicBezTo>
                  <a:pt x="7304" y="7745"/>
                  <a:pt x="7420" y="7278"/>
                  <a:pt x="7614" y="6889"/>
                </a:cubicBezTo>
                <a:cubicBezTo>
                  <a:pt x="7770" y="6461"/>
                  <a:pt x="8042" y="6071"/>
                  <a:pt x="8353" y="5799"/>
                </a:cubicBezTo>
                <a:cubicBezTo>
                  <a:pt x="8624" y="5449"/>
                  <a:pt x="9013" y="5176"/>
                  <a:pt x="9440" y="5021"/>
                </a:cubicBezTo>
                <a:cubicBezTo>
                  <a:pt x="9829" y="4865"/>
                  <a:pt x="10295" y="4787"/>
                  <a:pt x="10761" y="4787"/>
                </a:cubicBezTo>
                <a:cubicBezTo>
                  <a:pt x="11227" y="4787"/>
                  <a:pt x="11694" y="4865"/>
                  <a:pt x="12121" y="5021"/>
                </a:cubicBezTo>
                <a:cubicBezTo>
                  <a:pt x="12509" y="5176"/>
                  <a:pt x="12898" y="5449"/>
                  <a:pt x="13247" y="5799"/>
                </a:cubicBezTo>
                <a:cubicBezTo>
                  <a:pt x="13558" y="6071"/>
                  <a:pt x="13791" y="6461"/>
                  <a:pt x="13986" y="6889"/>
                </a:cubicBezTo>
                <a:cubicBezTo>
                  <a:pt x="14141" y="7278"/>
                  <a:pt x="14258" y="7745"/>
                  <a:pt x="14258" y="8212"/>
                </a:cubicBezTo>
                <a:close/>
                <a:moveTo>
                  <a:pt x="13053" y="15568"/>
                </a:moveTo>
                <a:cubicBezTo>
                  <a:pt x="11616" y="11520"/>
                  <a:pt x="11616" y="11520"/>
                  <a:pt x="11616" y="11520"/>
                </a:cubicBezTo>
                <a:cubicBezTo>
                  <a:pt x="11383" y="10781"/>
                  <a:pt x="11383" y="10781"/>
                  <a:pt x="11383" y="10781"/>
                </a:cubicBezTo>
                <a:cubicBezTo>
                  <a:pt x="12043" y="10430"/>
                  <a:pt x="12043" y="10430"/>
                  <a:pt x="12043" y="10430"/>
                </a:cubicBezTo>
                <a:cubicBezTo>
                  <a:pt x="12237" y="10352"/>
                  <a:pt x="12432" y="10197"/>
                  <a:pt x="12587" y="10080"/>
                </a:cubicBezTo>
                <a:cubicBezTo>
                  <a:pt x="12742" y="9924"/>
                  <a:pt x="12898" y="9730"/>
                  <a:pt x="12976" y="9535"/>
                </a:cubicBezTo>
                <a:cubicBezTo>
                  <a:pt x="13131" y="9341"/>
                  <a:pt x="13209" y="9107"/>
                  <a:pt x="13286" y="8912"/>
                </a:cubicBezTo>
                <a:cubicBezTo>
                  <a:pt x="13364" y="8679"/>
                  <a:pt x="13403" y="8445"/>
                  <a:pt x="13403" y="8212"/>
                </a:cubicBezTo>
                <a:cubicBezTo>
                  <a:pt x="13403" y="7862"/>
                  <a:pt x="13325" y="7511"/>
                  <a:pt x="13170" y="7200"/>
                </a:cubicBezTo>
                <a:cubicBezTo>
                  <a:pt x="13014" y="6889"/>
                  <a:pt x="12820" y="6616"/>
                  <a:pt x="12587" y="6383"/>
                </a:cubicBezTo>
                <a:cubicBezTo>
                  <a:pt x="12393" y="6149"/>
                  <a:pt x="12121" y="5955"/>
                  <a:pt x="11810" y="5838"/>
                </a:cubicBezTo>
                <a:cubicBezTo>
                  <a:pt x="11460" y="5682"/>
                  <a:pt x="11150" y="5643"/>
                  <a:pt x="10761" y="5643"/>
                </a:cubicBezTo>
                <a:cubicBezTo>
                  <a:pt x="10412" y="5643"/>
                  <a:pt x="10101" y="5682"/>
                  <a:pt x="9790" y="5838"/>
                </a:cubicBezTo>
                <a:cubicBezTo>
                  <a:pt x="9440" y="5955"/>
                  <a:pt x="9168" y="6149"/>
                  <a:pt x="8935" y="6383"/>
                </a:cubicBezTo>
                <a:cubicBezTo>
                  <a:pt x="8702" y="6616"/>
                  <a:pt x="8508" y="6889"/>
                  <a:pt x="8391" y="7200"/>
                </a:cubicBezTo>
                <a:cubicBezTo>
                  <a:pt x="8236" y="7511"/>
                  <a:pt x="8197" y="7862"/>
                  <a:pt x="8197" y="8212"/>
                </a:cubicBezTo>
                <a:cubicBezTo>
                  <a:pt x="8197" y="8445"/>
                  <a:pt x="8197" y="8679"/>
                  <a:pt x="8275" y="8912"/>
                </a:cubicBezTo>
                <a:cubicBezTo>
                  <a:pt x="8353" y="9107"/>
                  <a:pt x="8430" y="9341"/>
                  <a:pt x="8547" y="9535"/>
                </a:cubicBezTo>
                <a:cubicBezTo>
                  <a:pt x="8663" y="9730"/>
                  <a:pt x="8819" y="9924"/>
                  <a:pt x="8974" y="10080"/>
                </a:cubicBezTo>
                <a:cubicBezTo>
                  <a:pt x="9168" y="10275"/>
                  <a:pt x="9363" y="10391"/>
                  <a:pt x="9557" y="10508"/>
                </a:cubicBezTo>
                <a:cubicBezTo>
                  <a:pt x="10140" y="10858"/>
                  <a:pt x="10140" y="10858"/>
                  <a:pt x="10140" y="10858"/>
                </a:cubicBezTo>
                <a:cubicBezTo>
                  <a:pt x="9906" y="11559"/>
                  <a:pt x="9906" y="11559"/>
                  <a:pt x="9906" y="11559"/>
                </a:cubicBezTo>
                <a:cubicBezTo>
                  <a:pt x="8547" y="15568"/>
                  <a:pt x="8547" y="15568"/>
                  <a:pt x="8547" y="15568"/>
                </a:cubicBezTo>
                <a:lnTo>
                  <a:pt x="13053" y="155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4" name="Shape 3965">
            <a:extLst>
              <a:ext uri="{FF2B5EF4-FFF2-40B4-BE49-F238E27FC236}">
                <a16:creationId xmlns:a16="http://schemas.microsoft.com/office/drawing/2014/main" id="{AEE246D5-E39C-402D-8817-DE404776281F}"/>
              </a:ext>
            </a:extLst>
          </p:cNvPr>
          <p:cNvSpPr/>
          <p:nvPr/>
        </p:nvSpPr>
        <p:spPr>
          <a:xfrm>
            <a:off x="19832339" y="7731611"/>
            <a:ext cx="736559" cy="734019"/>
          </a:xfrm>
          <a:custGeom>
            <a:avLst/>
            <a:gdLst/>
            <a:ahLst/>
            <a:cxnLst>
              <a:cxn ang="0">
                <a:pos x="wd2" y="hd2"/>
              </a:cxn>
              <a:cxn ang="5400000">
                <a:pos x="wd2" y="hd2"/>
              </a:cxn>
              <a:cxn ang="10800000">
                <a:pos x="wd2" y="hd2"/>
              </a:cxn>
              <a:cxn ang="16200000">
                <a:pos x="wd2" y="hd2"/>
              </a:cxn>
            </a:cxnLst>
            <a:rect l="0" t="0" r="r" b="b"/>
            <a:pathLst>
              <a:path w="21570" h="21600" extrusionOk="0">
                <a:moveTo>
                  <a:pt x="20522" y="1042"/>
                </a:moveTo>
                <a:cubicBezTo>
                  <a:pt x="20881" y="1443"/>
                  <a:pt x="21161" y="1843"/>
                  <a:pt x="21321" y="2284"/>
                </a:cubicBezTo>
                <a:cubicBezTo>
                  <a:pt x="21520" y="2765"/>
                  <a:pt x="21600" y="3206"/>
                  <a:pt x="21560" y="3647"/>
                </a:cubicBezTo>
                <a:cubicBezTo>
                  <a:pt x="21560" y="4128"/>
                  <a:pt x="21480" y="4609"/>
                  <a:pt x="21321" y="5049"/>
                </a:cubicBezTo>
                <a:cubicBezTo>
                  <a:pt x="21121" y="5530"/>
                  <a:pt x="20841" y="5931"/>
                  <a:pt x="20482" y="6252"/>
                </a:cubicBezTo>
                <a:cubicBezTo>
                  <a:pt x="17288" y="9458"/>
                  <a:pt x="17288" y="9458"/>
                  <a:pt x="17288" y="9458"/>
                </a:cubicBezTo>
                <a:cubicBezTo>
                  <a:pt x="19005" y="11221"/>
                  <a:pt x="19005" y="11221"/>
                  <a:pt x="19005" y="11221"/>
                </a:cubicBezTo>
                <a:cubicBezTo>
                  <a:pt x="18406" y="11822"/>
                  <a:pt x="18406" y="11822"/>
                  <a:pt x="18406" y="11822"/>
                </a:cubicBezTo>
                <a:cubicBezTo>
                  <a:pt x="16410" y="9818"/>
                  <a:pt x="16410" y="9818"/>
                  <a:pt x="16410" y="9818"/>
                </a:cubicBezTo>
                <a:cubicBezTo>
                  <a:pt x="6787" y="19476"/>
                  <a:pt x="6787" y="19476"/>
                  <a:pt x="6787" y="19476"/>
                </a:cubicBezTo>
                <a:cubicBezTo>
                  <a:pt x="6628" y="19596"/>
                  <a:pt x="6468" y="19717"/>
                  <a:pt x="6268" y="19837"/>
                </a:cubicBezTo>
                <a:cubicBezTo>
                  <a:pt x="6109" y="19957"/>
                  <a:pt x="5909" y="20077"/>
                  <a:pt x="5709" y="20197"/>
                </a:cubicBezTo>
                <a:cubicBezTo>
                  <a:pt x="5510" y="20278"/>
                  <a:pt x="5310" y="20318"/>
                  <a:pt x="5071" y="20358"/>
                </a:cubicBezTo>
                <a:cubicBezTo>
                  <a:pt x="4871" y="20398"/>
                  <a:pt x="4671" y="20398"/>
                  <a:pt x="4472" y="20398"/>
                </a:cubicBezTo>
                <a:cubicBezTo>
                  <a:pt x="4272" y="20398"/>
                  <a:pt x="4112" y="20398"/>
                  <a:pt x="3953" y="20358"/>
                </a:cubicBezTo>
                <a:cubicBezTo>
                  <a:pt x="3753" y="20358"/>
                  <a:pt x="3593" y="20318"/>
                  <a:pt x="3434" y="20237"/>
                </a:cubicBezTo>
                <a:cubicBezTo>
                  <a:pt x="3234" y="20197"/>
                  <a:pt x="3074" y="20157"/>
                  <a:pt x="2915" y="20077"/>
                </a:cubicBezTo>
                <a:cubicBezTo>
                  <a:pt x="2755" y="19957"/>
                  <a:pt x="2635" y="19877"/>
                  <a:pt x="2475" y="19757"/>
                </a:cubicBezTo>
                <a:cubicBezTo>
                  <a:pt x="599" y="21600"/>
                  <a:pt x="599" y="21600"/>
                  <a:pt x="599" y="21600"/>
                </a:cubicBezTo>
                <a:cubicBezTo>
                  <a:pt x="0" y="20959"/>
                  <a:pt x="0" y="20959"/>
                  <a:pt x="0" y="20959"/>
                </a:cubicBezTo>
                <a:cubicBezTo>
                  <a:pt x="1877" y="19155"/>
                  <a:pt x="1877" y="19155"/>
                  <a:pt x="1877" y="19155"/>
                </a:cubicBezTo>
                <a:cubicBezTo>
                  <a:pt x="1637" y="18795"/>
                  <a:pt x="1437" y="18434"/>
                  <a:pt x="1357" y="18033"/>
                </a:cubicBezTo>
                <a:cubicBezTo>
                  <a:pt x="1238" y="17673"/>
                  <a:pt x="1198" y="17272"/>
                  <a:pt x="1198" y="16911"/>
                </a:cubicBezTo>
                <a:cubicBezTo>
                  <a:pt x="1238" y="16511"/>
                  <a:pt x="1318" y="16150"/>
                  <a:pt x="1477" y="15789"/>
                </a:cubicBezTo>
                <a:cubicBezTo>
                  <a:pt x="1637" y="15429"/>
                  <a:pt x="1877" y="15108"/>
                  <a:pt x="2196" y="14827"/>
                </a:cubicBezTo>
                <a:cubicBezTo>
                  <a:pt x="11778" y="5170"/>
                  <a:pt x="11778" y="5170"/>
                  <a:pt x="11778" y="5170"/>
                </a:cubicBezTo>
                <a:cubicBezTo>
                  <a:pt x="9662" y="3086"/>
                  <a:pt x="9662" y="3086"/>
                  <a:pt x="9662" y="3086"/>
                </a:cubicBezTo>
                <a:cubicBezTo>
                  <a:pt x="10301" y="2445"/>
                  <a:pt x="10301" y="2445"/>
                  <a:pt x="10301" y="2445"/>
                </a:cubicBezTo>
                <a:cubicBezTo>
                  <a:pt x="12098" y="4288"/>
                  <a:pt x="12098" y="4288"/>
                  <a:pt x="12098" y="4288"/>
                </a:cubicBezTo>
                <a:cubicBezTo>
                  <a:pt x="15292" y="1042"/>
                  <a:pt x="15292" y="1042"/>
                  <a:pt x="15292" y="1042"/>
                </a:cubicBezTo>
                <a:cubicBezTo>
                  <a:pt x="15491" y="882"/>
                  <a:pt x="15691" y="721"/>
                  <a:pt x="15891" y="561"/>
                </a:cubicBezTo>
                <a:cubicBezTo>
                  <a:pt x="16050" y="441"/>
                  <a:pt x="16290" y="321"/>
                  <a:pt x="16529" y="240"/>
                </a:cubicBezTo>
                <a:cubicBezTo>
                  <a:pt x="16729" y="160"/>
                  <a:pt x="16969" y="80"/>
                  <a:pt x="17208" y="40"/>
                </a:cubicBezTo>
                <a:cubicBezTo>
                  <a:pt x="17448" y="0"/>
                  <a:pt x="17687" y="0"/>
                  <a:pt x="17927" y="0"/>
                </a:cubicBezTo>
                <a:cubicBezTo>
                  <a:pt x="18126" y="0"/>
                  <a:pt x="18366" y="0"/>
                  <a:pt x="18606" y="40"/>
                </a:cubicBezTo>
                <a:cubicBezTo>
                  <a:pt x="18845" y="80"/>
                  <a:pt x="19085" y="160"/>
                  <a:pt x="19324" y="240"/>
                </a:cubicBezTo>
                <a:cubicBezTo>
                  <a:pt x="19524" y="321"/>
                  <a:pt x="19763" y="441"/>
                  <a:pt x="19963" y="561"/>
                </a:cubicBezTo>
                <a:cubicBezTo>
                  <a:pt x="20163" y="721"/>
                  <a:pt x="20362" y="882"/>
                  <a:pt x="20522" y="1042"/>
                </a:cubicBezTo>
                <a:close/>
                <a:moveTo>
                  <a:pt x="6189" y="18835"/>
                </a:moveTo>
                <a:cubicBezTo>
                  <a:pt x="15811" y="9177"/>
                  <a:pt x="15811" y="9177"/>
                  <a:pt x="15811" y="9177"/>
                </a:cubicBezTo>
                <a:cubicBezTo>
                  <a:pt x="12417" y="5771"/>
                  <a:pt x="12417" y="5771"/>
                  <a:pt x="12417" y="5771"/>
                </a:cubicBezTo>
                <a:cubicBezTo>
                  <a:pt x="2795" y="15509"/>
                  <a:pt x="2795" y="15509"/>
                  <a:pt x="2795" y="15509"/>
                </a:cubicBezTo>
                <a:cubicBezTo>
                  <a:pt x="2555" y="15709"/>
                  <a:pt x="2396" y="15950"/>
                  <a:pt x="2236" y="16270"/>
                </a:cubicBezTo>
                <a:cubicBezTo>
                  <a:pt x="2116" y="16551"/>
                  <a:pt x="2076" y="16831"/>
                  <a:pt x="2076" y="17152"/>
                </a:cubicBezTo>
                <a:cubicBezTo>
                  <a:pt x="2076" y="17472"/>
                  <a:pt x="2116" y="17793"/>
                  <a:pt x="2236" y="18073"/>
                </a:cubicBezTo>
                <a:cubicBezTo>
                  <a:pt x="2396" y="18354"/>
                  <a:pt x="2555" y="18635"/>
                  <a:pt x="2795" y="18835"/>
                </a:cubicBezTo>
                <a:cubicBezTo>
                  <a:pt x="2915" y="18955"/>
                  <a:pt x="3034" y="19075"/>
                  <a:pt x="3154" y="19155"/>
                </a:cubicBezTo>
                <a:cubicBezTo>
                  <a:pt x="3314" y="19276"/>
                  <a:pt x="3434" y="19316"/>
                  <a:pt x="3593" y="19356"/>
                </a:cubicBezTo>
                <a:cubicBezTo>
                  <a:pt x="3713" y="19436"/>
                  <a:pt x="3873" y="19476"/>
                  <a:pt x="4033" y="19516"/>
                </a:cubicBezTo>
                <a:cubicBezTo>
                  <a:pt x="4192" y="19556"/>
                  <a:pt x="4312" y="19556"/>
                  <a:pt x="4472" y="19556"/>
                </a:cubicBezTo>
                <a:cubicBezTo>
                  <a:pt x="4631" y="19556"/>
                  <a:pt x="4791" y="19556"/>
                  <a:pt x="4951" y="19516"/>
                </a:cubicBezTo>
                <a:cubicBezTo>
                  <a:pt x="5111" y="19476"/>
                  <a:pt x="5270" y="19436"/>
                  <a:pt x="5390" y="19356"/>
                </a:cubicBezTo>
                <a:cubicBezTo>
                  <a:pt x="5550" y="19316"/>
                  <a:pt x="5670" y="19276"/>
                  <a:pt x="5789" y="19155"/>
                </a:cubicBezTo>
                <a:cubicBezTo>
                  <a:pt x="5909" y="19075"/>
                  <a:pt x="6029" y="18955"/>
                  <a:pt x="6189" y="18835"/>
                </a:cubicBezTo>
                <a:close/>
                <a:moveTo>
                  <a:pt x="16729" y="8856"/>
                </a:moveTo>
                <a:cubicBezTo>
                  <a:pt x="19923" y="5691"/>
                  <a:pt x="19923" y="5691"/>
                  <a:pt x="19923" y="5691"/>
                </a:cubicBezTo>
                <a:cubicBezTo>
                  <a:pt x="20043" y="5530"/>
                  <a:pt x="20163" y="5410"/>
                  <a:pt x="20282" y="5250"/>
                </a:cubicBezTo>
                <a:cubicBezTo>
                  <a:pt x="20362" y="5089"/>
                  <a:pt x="20442" y="4929"/>
                  <a:pt x="20522" y="4729"/>
                </a:cubicBezTo>
                <a:cubicBezTo>
                  <a:pt x="20602" y="4568"/>
                  <a:pt x="20642" y="4408"/>
                  <a:pt x="20682" y="4208"/>
                </a:cubicBezTo>
                <a:cubicBezTo>
                  <a:pt x="20722" y="4047"/>
                  <a:pt x="20722" y="3847"/>
                  <a:pt x="20722" y="3647"/>
                </a:cubicBezTo>
                <a:cubicBezTo>
                  <a:pt x="20722" y="3486"/>
                  <a:pt x="20722" y="3286"/>
                  <a:pt x="20682" y="3126"/>
                </a:cubicBezTo>
                <a:cubicBezTo>
                  <a:pt x="20642" y="2965"/>
                  <a:pt x="20602" y="2765"/>
                  <a:pt x="20522" y="2605"/>
                </a:cubicBezTo>
                <a:cubicBezTo>
                  <a:pt x="20442" y="2445"/>
                  <a:pt x="20362" y="2284"/>
                  <a:pt x="20282" y="2124"/>
                </a:cubicBezTo>
                <a:cubicBezTo>
                  <a:pt x="20163" y="1964"/>
                  <a:pt x="20043" y="1803"/>
                  <a:pt x="19923" y="1683"/>
                </a:cubicBezTo>
                <a:cubicBezTo>
                  <a:pt x="19763" y="1523"/>
                  <a:pt x="19604" y="1403"/>
                  <a:pt x="19444" y="1282"/>
                </a:cubicBezTo>
                <a:cubicBezTo>
                  <a:pt x="19324" y="1202"/>
                  <a:pt x="19165" y="1122"/>
                  <a:pt x="19005" y="1042"/>
                </a:cubicBezTo>
                <a:cubicBezTo>
                  <a:pt x="18845" y="962"/>
                  <a:pt x="18645" y="922"/>
                  <a:pt x="18486" y="882"/>
                </a:cubicBezTo>
                <a:cubicBezTo>
                  <a:pt x="18286" y="842"/>
                  <a:pt x="18087" y="842"/>
                  <a:pt x="17927" y="842"/>
                </a:cubicBezTo>
                <a:cubicBezTo>
                  <a:pt x="17727" y="842"/>
                  <a:pt x="17528" y="842"/>
                  <a:pt x="17368" y="882"/>
                </a:cubicBezTo>
                <a:cubicBezTo>
                  <a:pt x="17168" y="922"/>
                  <a:pt x="17009" y="962"/>
                  <a:pt x="16849" y="1042"/>
                </a:cubicBezTo>
                <a:cubicBezTo>
                  <a:pt x="16649" y="1122"/>
                  <a:pt x="16489" y="1202"/>
                  <a:pt x="16330" y="1282"/>
                </a:cubicBezTo>
                <a:cubicBezTo>
                  <a:pt x="16170" y="1403"/>
                  <a:pt x="16050" y="1523"/>
                  <a:pt x="15891" y="1683"/>
                </a:cubicBezTo>
                <a:cubicBezTo>
                  <a:pt x="12736" y="4889"/>
                  <a:pt x="12736" y="4889"/>
                  <a:pt x="12736" y="4889"/>
                </a:cubicBezTo>
                <a:lnTo>
                  <a:pt x="16729" y="885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5" name="Shape 3966">
            <a:extLst>
              <a:ext uri="{FF2B5EF4-FFF2-40B4-BE49-F238E27FC236}">
                <a16:creationId xmlns:a16="http://schemas.microsoft.com/office/drawing/2014/main" id="{269F5353-B572-41BC-81B2-1CD6646DAD50}"/>
              </a:ext>
            </a:extLst>
          </p:cNvPr>
          <p:cNvSpPr/>
          <p:nvPr/>
        </p:nvSpPr>
        <p:spPr>
          <a:xfrm>
            <a:off x="21801403" y="7704887"/>
            <a:ext cx="516665" cy="787468"/>
          </a:xfrm>
          <a:custGeom>
            <a:avLst/>
            <a:gdLst/>
            <a:ahLst/>
            <a:cxnLst>
              <a:cxn ang="0">
                <a:pos x="wd2" y="hd2"/>
              </a:cxn>
              <a:cxn ang="5400000">
                <a:pos x="wd2" y="hd2"/>
              </a:cxn>
              <a:cxn ang="10800000">
                <a:pos x="wd2" y="hd2"/>
              </a:cxn>
              <a:cxn ang="16200000">
                <a:pos x="wd2" y="hd2"/>
              </a:cxn>
            </a:cxnLst>
            <a:rect l="0" t="0" r="r" b="b"/>
            <a:pathLst>
              <a:path w="21600" h="21600" extrusionOk="0">
                <a:moveTo>
                  <a:pt x="18408" y="12050"/>
                </a:moveTo>
                <a:cubicBezTo>
                  <a:pt x="17896" y="12385"/>
                  <a:pt x="17383" y="12684"/>
                  <a:pt x="16870" y="12908"/>
                </a:cubicBezTo>
                <a:cubicBezTo>
                  <a:pt x="16300" y="13169"/>
                  <a:pt x="15730" y="13355"/>
                  <a:pt x="15160" y="13505"/>
                </a:cubicBezTo>
                <a:cubicBezTo>
                  <a:pt x="14533" y="13728"/>
                  <a:pt x="13963" y="13840"/>
                  <a:pt x="13279" y="13952"/>
                </a:cubicBezTo>
                <a:cubicBezTo>
                  <a:pt x="12652" y="14064"/>
                  <a:pt x="12025" y="14102"/>
                  <a:pt x="11455" y="14102"/>
                </a:cubicBezTo>
                <a:cubicBezTo>
                  <a:pt x="11455" y="17459"/>
                  <a:pt x="11455" y="17459"/>
                  <a:pt x="11455" y="17459"/>
                </a:cubicBezTo>
                <a:cubicBezTo>
                  <a:pt x="16471" y="17459"/>
                  <a:pt x="16471" y="17459"/>
                  <a:pt x="16471" y="17459"/>
                </a:cubicBezTo>
                <a:cubicBezTo>
                  <a:pt x="16471" y="18280"/>
                  <a:pt x="16471" y="18280"/>
                  <a:pt x="16471" y="18280"/>
                </a:cubicBezTo>
                <a:cubicBezTo>
                  <a:pt x="11455" y="18280"/>
                  <a:pt x="11455" y="18280"/>
                  <a:pt x="11455" y="18280"/>
                </a:cubicBezTo>
                <a:cubicBezTo>
                  <a:pt x="11455" y="21600"/>
                  <a:pt x="11455" y="21600"/>
                  <a:pt x="11455" y="21600"/>
                </a:cubicBezTo>
                <a:cubicBezTo>
                  <a:pt x="10202" y="21600"/>
                  <a:pt x="10202" y="21600"/>
                  <a:pt x="10202" y="21600"/>
                </a:cubicBezTo>
                <a:cubicBezTo>
                  <a:pt x="10202" y="18280"/>
                  <a:pt x="10202" y="18280"/>
                  <a:pt x="10202" y="18280"/>
                </a:cubicBezTo>
                <a:cubicBezTo>
                  <a:pt x="5072" y="18280"/>
                  <a:pt x="5072" y="18280"/>
                  <a:pt x="5072" y="18280"/>
                </a:cubicBezTo>
                <a:cubicBezTo>
                  <a:pt x="5072" y="17459"/>
                  <a:pt x="5072" y="17459"/>
                  <a:pt x="5072" y="17459"/>
                </a:cubicBezTo>
                <a:cubicBezTo>
                  <a:pt x="10202" y="17459"/>
                  <a:pt x="10202" y="17459"/>
                  <a:pt x="10202" y="17459"/>
                </a:cubicBezTo>
                <a:cubicBezTo>
                  <a:pt x="10202" y="14102"/>
                  <a:pt x="10202" y="14102"/>
                  <a:pt x="10202" y="14102"/>
                </a:cubicBezTo>
                <a:cubicBezTo>
                  <a:pt x="9518" y="14102"/>
                  <a:pt x="8891" y="14064"/>
                  <a:pt x="8264" y="13952"/>
                </a:cubicBezTo>
                <a:cubicBezTo>
                  <a:pt x="7694" y="13840"/>
                  <a:pt x="7067" y="13728"/>
                  <a:pt x="6440" y="13579"/>
                </a:cubicBezTo>
                <a:cubicBezTo>
                  <a:pt x="5870" y="13355"/>
                  <a:pt x="5300" y="13169"/>
                  <a:pt x="4787" y="12908"/>
                </a:cubicBezTo>
                <a:cubicBezTo>
                  <a:pt x="4217" y="12684"/>
                  <a:pt x="3704" y="12385"/>
                  <a:pt x="3192" y="12050"/>
                </a:cubicBezTo>
                <a:cubicBezTo>
                  <a:pt x="2109" y="11378"/>
                  <a:pt x="1311" y="10595"/>
                  <a:pt x="798" y="9737"/>
                </a:cubicBezTo>
                <a:cubicBezTo>
                  <a:pt x="285" y="8841"/>
                  <a:pt x="0" y="7983"/>
                  <a:pt x="0" y="7088"/>
                </a:cubicBezTo>
                <a:cubicBezTo>
                  <a:pt x="0" y="6193"/>
                  <a:pt x="285" y="5297"/>
                  <a:pt x="798" y="4439"/>
                </a:cubicBezTo>
                <a:cubicBezTo>
                  <a:pt x="1311" y="3544"/>
                  <a:pt x="2109" y="2798"/>
                  <a:pt x="3192" y="2089"/>
                </a:cubicBezTo>
                <a:cubicBezTo>
                  <a:pt x="3704" y="1753"/>
                  <a:pt x="4274" y="1455"/>
                  <a:pt x="4901" y="1194"/>
                </a:cubicBezTo>
                <a:cubicBezTo>
                  <a:pt x="5471" y="933"/>
                  <a:pt x="6098" y="709"/>
                  <a:pt x="6782" y="560"/>
                </a:cubicBezTo>
                <a:cubicBezTo>
                  <a:pt x="7409" y="373"/>
                  <a:pt x="8093" y="224"/>
                  <a:pt x="8777" y="149"/>
                </a:cubicBezTo>
                <a:cubicBezTo>
                  <a:pt x="9461" y="37"/>
                  <a:pt x="10145" y="0"/>
                  <a:pt x="10828" y="0"/>
                </a:cubicBezTo>
                <a:cubicBezTo>
                  <a:pt x="11512" y="0"/>
                  <a:pt x="12196" y="75"/>
                  <a:pt x="12880" y="149"/>
                </a:cubicBezTo>
                <a:cubicBezTo>
                  <a:pt x="13564" y="261"/>
                  <a:pt x="14191" y="373"/>
                  <a:pt x="14875" y="560"/>
                </a:cubicBezTo>
                <a:cubicBezTo>
                  <a:pt x="15502" y="709"/>
                  <a:pt x="16129" y="933"/>
                  <a:pt x="16756" y="1194"/>
                </a:cubicBezTo>
                <a:cubicBezTo>
                  <a:pt x="17383" y="1455"/>
                  <a:pt x="17896" y="1753"/>
                  <a:pt x="18408" y="2089"/>
                </a:cubicBezTo>
                <a:cubicBezTo>
                  <a:pt x="19491" y="2798"/>
                  <a:pt x="20289" y="3544"/>
                  <a:pt x="20802" y="4439"/>
                </a:cubicBezTo>
                <a:cubicBezTo>
                  <a:pt x="21372" y="5297"/>
                  <a:pt x="21600" y="6193"/>
                  <a:pt x="21600" y="7088"/>
                </a:cubicBezTo>
                <a:cubicBezTo>
                  <a:pt x="21600" y="7983"/>
                  <a:pt x="21372" y="8841"/>
                  <a:pt x="20802" y="9737"/>
                </a:cubicBezTo>
                <a:cubicBezTo>
                  <a:pt x="20289" y="10595"/>
                  <a:pt x="19491" y="11378"/>
                  <a:pt x="18408" y="12050"/>
                </a:cubicBezTo>
                <a:close/>
                <a:moveTo>
                  <a:pt x="4103" y="2686"/>
                </a:moveTo>
                <a:cubicBezTo>
                  <a:pt x="3135" y="3283"/>
                  <a:pt x="2451" y="3954"/>
                  <a:pt x="1995" y="4738"/>
                </a:cubicBezTo>
                <a:cubicBezTo>
                  <a:pt x="1482" y="5521"/>
                  <a:pt x="1254" y="6267"/>
                  <a:pt x="1254" y="7051"/>
                </a:cubicBezTo>
                <a:cubicBezTo>
                  <a:pt x="1254" y="7872"/>
                  <a:pt x="1482" y="8655"/>
                  <a:pt x="1995" y="9401"/>
                </a:cubicBezTo>
                <a:cubicBezTo>
                  <a:pt x="2451" y="10184"/>
                  <a:pt x="3135" y="10856"/>
                  <a:pt x="4103" y="11490"/>
                </a:cubicBezTo>
                <a:cubicBezTo>
                  <a:pt x="4559" y="11751"/>
                  <a:pt x="5015" y="12012"/>
                  <a:pt x="5528" y="12274"/>
                </a:cubicBezTo>
                <a:cubicBezTo>
                  <a:pt x="5984" y="12497"/>
                  <a:pt x="6554" y="12647"/>
                  <a:pt x="7124" y="12796"/>
                </a:cubicBezTo>
                <a:cubicBezTo>
                  <a:pt x="7751" y="12945"/>
                  <a:pt x="8321" y="13057"/>
                  <a:pt x="8891" y="13169"/>
                </a:cubicBezTo>
                <a:cubicBezTo>
                  <a:pt x="9518" y="13244"/>
                  <a:pt x="10145" y="13281"/>
                  <a:pt x="10772" y="13281"/>
                </a:cubicBezTo>
                <a:cubicBezTo>
                  <a:pt x="11398" y="13281"/>
                  <a:pt x="12025" y="13244"/>
                  <a:pt x="12652" y="13169"/>
                </a:cubicBezTo>
                <a:cubicBezTo>
                  <a:pt x="13279" y="13057"/>
                  <a:pt x="13849" y="12982"/>
                  <a:pt x="14419" y="12833"/>
                </a:cubicBezTo>
                <a:cubicBezTo>
                  <a:pt x="14989" y="12684"/>
                  <a:pt x="15559" y="12497"/>
                  <a:pt x="16072" y="12274"/>
                </a:cubicBezTo>
                <a:cubicBezTo>
                  <a:pt x="16585" y="12012"/>
                  <a:pt x="17098" y="11789"/>
                  <a:pt x="17554" y="11527"/>
                </a:cubicBezTo>
                <a:cubicBezTo>
                  <a:pt x="18408" y="10931"/>
                  <a:pt x="19092" y="10222"/>
                  <a:pt x="19548" y="9438"/>
                </a:cubicBezTo>
                <a:cubicBezTo>
                  <a:pt x="20061" y="8655"/>
                  <a:pt x="20289" y="7872"/>
                  <a:pt x="20289" y="7088"/>
                </a:cubicBezTo>
                <a:cubicBezTo>
                  <a:pt x="20289" y="6305"/>
                  <a:pt x="20061" y="5521"/>
                  <a:pt x="19548" y="4738"/>
                </a:cubicBezTo>
                <a:cubicBezTo>
                  <a:pt x="19092" y="3992"/>
                  <a:pt x="18408" y="3320"/>
                  <a:pt x="17554" y="2686"/>
                </a:cubicBezTo>
                <a:cubicBezTo>
                  <a:pt x="17098" y="2388"/>
                  <a:pt x="16585" y="2126"/>
                  <a:pt x="16072" y="1903"/>
                </a:cubicBezTo>
                <a:cubicBezTo>
                  <a:pt x="15559" y="1679"/>
                  <a:pt x="14989" y="1492"/>
                  <a:pt x="14419" y="1343"/>
                </a:cubicBezTo>
                <a:cubicBezTo>
                  <a:pt x="13849" y="1156"/>
                  <a:pt x="13279" y="1045"/>
                  <a:pt x="12652" y="970"/>
                </a:cubicBezTo>
                <a:cubicBezTo>
                  <a:pt x="12025" y="895"/>
                  <a:pt x="11398" y="858"/>
                  <a:pt x="10772" y="858"/>
                </a:cubicBezTo>
                <a:cubicBezTo>
                  <a:pt x="10145" y="858"/>
                  <a:pt x="9518" y="895"/>
                  <a:pt x="8891" y="970"/>
                </a:cubicBezTo>
                <a:cubicBezTo>
                  <a:pt x="8321" y="1045"/>
                  <a:pt x="7751" y="1156"/>
                  <a:pt x="7124" y="1343"/>
                </a:cubicBezTo>
                <a:cubicBezTo>
                  <a:pt x="6554" y="1455"/>
                  <a:pt x="5984" y="1641"/>
                  <a:pt x="5528" y="1865"/>
                </a:cubicBezTo>
                <a:cubicBezTo>
                  <a:pt x="5015" y="2089"/>
                  <a:pt x="4559" y="2350"/>
                  <a:pt x="4103" y="268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6" name="Shape 3967">
            <a:extLst>
              <a:ext uri="{FF2B5EF4-FFF2-40B4-BE49-F238E27FC236}">
                <a16:creationId xmlns:a16="http://schemas.microsoft.com/office/drawing/2014/main" id="{79D9C3DC-2964-45F8-AE65-7715A94D5DAC}"/>
              </a:ext>
            </a:extLst>
          </p:cNvPr>
          <p:cNvSpPr/>
          <p:nvPr/>
        </p:nvSpPr>
        <p:spPr>
          <a:xfrm>
            <a:off x="23464542" y="7826038"/>
            <a:ext cx="908616" cy="545169"/>
          </a:xfrm>
          <a:custGeom>
            <a:avLst/>
            <a:gdLst/>
            <a:ahLst/>
            <a:cxnLst>
              <a:cxn ang="0">
                <a:pos x="wd2" y="hd2"/>
              </a:cxn>
              <a:cxn ang="5400000">
                <a:pos x="wd2" y="hd2"/>
              </a:cxn>
              <a:cxn ang="10800000">
                <a:pos x="wd2" y="hd2"/>
              </a:cxn>
              <a:cxn ang="16200000">
                <a:pos x="wd2" y="hd2"/>
              </a:cxn>
            </a:cxnLst>
            <a:rect l="0" t="0" r="r" b="b"/>
            <a:pathLst>
              <a:path w="21600" h="21600" extrusionOk="0">
                <a:moveTo>
                  <a:pt x="21600" y="10165"/>
                </a:moveTo>
                <a:lnTo>
                  <a:pt x="21600" y="11435"/>
                </a:lnTo>
                <a:lnTo>
                  <a:pt x="19482" y="11435"/>
                </a:lnTo>
                <a:lnTo>
                  <a:pt x="19482" y="18635"/>
                </a:lnTo>
                <a:lnTo>
                  <a:pt x="17365" y="18635"/>
                </a:lnTo>
                <a:lnTo>
                  <a:pt x="17365" y="21600"/>
                </a:lnTo>
                <a:lnTo>
                  <a:pt x="14485" y="21600"/>
                </a:lnTo>
                <a:lnTo>
                  <a:pt x="14485" y="11435"/>
                </a:lnTo>
                <a:lnTo>
                  <a:pt x="7285" y="11435"/>
                </a:lnTo>
                <a:lnTo>
                  <a:pt x="7285" y="21600"/>
                </a:lnTo>
                <a:lnTo>
                  <a:pt x="4405" y="21600"/>
                </a:lnTo>
                <a:lnTo>
                  <a:pt x="4405" y="18635"/>
                </a:lnTo>
                <a:lnTo>
                  <a:pt x="2202" y="18635"/>
                </a:lnTo>
                <a:lnTo>
                  <a:pt x="2202" y="11435"/>
                </a:lnTo>
                <a:lnTo>
                  <a:pt x="0" y="11435"/>
                </a:lnTo>
                <a:lnTo>
                  <a:pt x="0" y="10165"/>
                </a:lnTo>
                <a:lnTo>
                  <a:pt x="2202" y="10165"/>
                </a:lnTo>
                <a:lnTo>
                  <a:pt x="2202" y="3106"/>
                </a:lnTo>
                <a:lnTo>
                  <a:pt x="4405" y="3106"/>
                </a:lnTo>
                <a:lnTo>
                  <a:pt x="4405" y="0"/>
                </a:lnTo>
                <a:lnTo>
                  <a:pt x="7285" y="0"/>
                </a:lnTo>
                <a:lnTo>
                  <a:pt x="7285" y="10165"/>
                </a:lnTo>
                <a:lnTo>
                  <a:pt x="14485" y="10165"/>
                </a:lnTo>
                <a:lnTo>
                  <a:pt x="14485" y="0"/>
                </a:lnTo>
                <a:lnTo>
                  <a:pt x="17365" y="0"/>
                </a:lnTo>
                <a:lnTo>
                  <a:pt x="17365" y="3106"/>
                </a:lnTo>
                <a:lnTo>
                  <a:pt x="19482" y="3106"/>
                </a:lnTo>
                <a:lnTo>
                  <a:pt x="19482" y="10165"/>
                </a:lnTo>
                <a:lnTo>
                  <a:pt x="21600" y="10165"/>
                </a:lnTo>
                <a:close/>
                <a:moveTo>
                  <a:pt x="2965" y="17506"/>
                </a:moveTo>
                <a:lnTo>
                  <a:pt x="4405" y="17506"/>
                </a:lnTo>
                <a:lnTo>
                  <a:pt x="4405" y="4235"/>
                </a:lnTo>
                <a:lnTo>
                  <a:pt x="2965" y="4235"/>
                </a:lnTo>
                <a:lnTo>
                  <a:pt x="2965" y="17506"/>
                </a:lnTo>
                <a:close/>
                <a:moveTo>
                  <a:pt x="6522" y="20471"/>
                </a:moveTo>
                <a:lnTo>
                  <a:pt x="6522" y="1271"/>
                </a:lnTo>
                <a:lnTo>
                  <a:pt x="5082" y="1271"/>
                </a:lnTo>
                <a:lnTo>
                  <a:pt x="5082" y="20471"/>
                </a:lnTo>
                <a:lnTo>
                  <a:pt x="6522" y="20471"/>
                </a:lnTo>
                <a:close/>
                <a:moveTo>
                  <a:pt x="16602" y="20471"/>
                </a:moveTo>
                <a:lnTo>
                  <a:pt x="16602" y="1271"/>
                </a:lnTo>
                <a:lnTo>
                  <a:pt x="15162" y="1271"/>
                </a:lnTo>
                <a:lnTo>
                  <a:pt x="15162" y="20471"/>
                </a:lnTo>
                <a:lnTo>
                  <a:pt x="16602" y="20471"/>
                </a:lnTo>
                <a:close/>
                <a:moveTo>
                  <a:pt x="18805" y="17506"/>
                </a:moveTo>
                <a:lnTo>
                  <a:pt x="18805" y="4235"/>
                </a:lnTo>
                <a:lnTo>
                  <a:pt x="17365" y="4235"/>
                </a:lnTo>
                <a:lnTo>
                  <a:pt x="17365" y="17506"/>
                </a:lnTo>
                <a:lnTo>
                  <a:pt x="18805" y="1750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7" name="Shape 3968">
            <a:extLst>
              <a:ext uri="{FF2B5EF4-FFF2-40B4-BE49-F238E27FC236}">
                <a16:creationId xmlns:a16="http://schemas.microsoft.com/office/drawing/2014/main" id="{5FA0E3A3-8461-4277-93A6-D127C4802A98}"/>
              </a:ext>
            </a:extLst>
          </p:cNvPr>
          <p:cNvSpPr/>
          <p:nvPr/>
        </p:nvSpPr>
        <p:spPr>
          <a:xfrm>
            <a:off x="25362854" y="7683508"/>
            <a:ext cx="830225" cy="830228"/>
          </a:xfrm>
          <a:custGeom>
            <a:avLst/>
            <a:gdLst/>
            <a:ahLst/>
            <a:cxnLst>
              <a:cxn ang="0">
                <a:pos x="wd2" y="hd2"/>
              </a:cxn>
              <a:cxn ang="5400000">
                <a:pos x="wd2" y="hd2"/>
              </a:cxn>
              <a:cxn ang="10800000">
                <a:pos x="wd2" y="hd2"/>
              </a:cxn>
              <a:cxn ang="16200000">
                <a:pos x="wd2" y="hd2"/>
              </a:cxn>
            </a:cxnLst>
            <a:rect l="0" t="0" r="r" b="b"/>
            <a:pathLst>
              <a:path w="21600" h="21600" extrusionOk="0">
                <a:moveTo>
                  <a:pt x="21044" y="9734"/>
                </a:moveTo>
                <a:lnTo>
                  <a:pt x="21600" y="10290"/>
                </a:lnTo>
                <a:lnTo>
                  <a:pt x="15111" y="16872"/>
                </a:lnTo>
                <a:lnTo>
                  <a:pt x="14555" y="16316"/>
                </a:lnTo>
                <a:lnTo>
                  <a:pt x="14925" y="15945"/>
                </a:lnTo>
                <a:lnTo>
                  <a:pt x="10568" y="11588"/>
                </a:lnTo>
                <a:lnTo>
                  <a:pt x="556" y="21600"/>
                </a:lnTo>
                <a:lnTo>
                  <a:pt x="0" y="21044"/>
                </a:lnTo>
                <a:lnTo>
                  <a:pt x="10012" y="11032"/>
                </a:lnTo>
                <a:lnTo>
                  <a:pt x="5655" y="6767"/>
                </a:lnTo>
                <a:lnTo>
                  <a:pt x="5284" y="7138"/>
                </a:lnTo>
                <a:lnTo>
                  <a:pt x="4728" y="6582"/>
                </a:lnTo>
                <a:lnTo>
                  <a:pt x="10661" y="556"/>
                </a:lnTo>
                <a:lnTo>
                  <a:pt x="11310" y="0"/>
                </a:lnTo>
                <a:lnTo>
                  <a:pt x="11866" y="556"/>
                </a:lnTo>
                <a:lnTo>
                  <a:pt x="11217" y="1112"/>
                </a:lnTo>
                <a:lnTo>
                  <a:pt x="20488" y="10383"/>
                </a:lnTo>
                <a:lnTo>
                  <a:pt x="21044" y="9734"/>
                </a:lnTo>
                <a:close/>
                <a:moveTo>
                  <a:pt x="10661" y="1669"/>
                </a:moveTo>
                <a:lnTo>
                  <a:pt x="6304" y="6118"/>
                </a:lnTo>
                <a:lnTo>
                  <a:pt x="7602" y="7509"/>
                </a:lnTo>
                <a:lnTo>
                  <a:pt x="12052" y="3059"/>
                </a:lnTo>
                <a:lnTo>
                  <a:pt x="10661" y="1669"/>
                </a:lnTo>
                <a:close/>
                <a:moveTo>
                  <a:pt x="13442" y="13349"/>
                </a:moveTo>
                <a:lnTo>
                  <a:pt x="17892" y="8900"/>
                </a:lnTo>
                <a:lnTo>
                  <a:pt x="12700" y="3708"/>
                </a:lnTo>
                <a:lnTo>
                  <a:pt x="8158" y="8065"/>
                </a:lnTo>
                <a:lnTo>
                  <a:pt x="13442" y="13349"/>
                </a:lnTo>
                <a:close/>
                <a:moveTo>
                  <a:pt x="15389" y="15296"/>
                </a:moveTo>
                <a:lnTo>
                  <a:pt x="19839" y="10846"/>
                </a:lnTo>
                <a:lnTo>
                  <a:pt x="18448" y="9456"/>
                </a:lnTo>
                <a:lnTo>
                  <a:pt x="14091" y="13998"/>
                </a:lnTo>
                <a:lnTo>
                  <a:pt x="15389" y="1529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8" name="Shape 3969">
            <a:extLst>
              <a:ext uri="{FF2B5EF4-FFF2-40B4-BE49-F238E27FC236}">
                <a16:creationId xmlns:a16="http://schemas.microsoft.com/office/drawing/2014/main" id="{5722154A-A5CF-473F-A278-6D9A996F8627}"/>
              </a:ext>
            </a:extLst>
          </p:cNvPr>
          <p:cNvSpPr/>
          <p:nvPr/>
        </p:nvSpPr>
        <p:spPr>
          <a:xfrm>
            <a:off x="27257603" y="7674602"/>
            <a:ext cx="758960" cy="848040"/>
          </a:xfrm>
          <a:custGeom>
            <a:avLst/>
            <a:gdLst/>
            <a:ahLst/>
            <a:cxnLst>
              <a:cxn ang="0">
                <a:pos x="wd2" y="hd2"/>
              </a:cxn>
              <a:cxn ang="5400000">
                <a:pos x="wd2" y="hd2"/>
              </a:cxn>
              <a:cxn ang="10800000">
                <a:pos x="wd2" y="hd2"/>
              </a:cxn>
              <a:cxn ang="16200000">
                <a:pos x="wd2" y="hd2"/>
              </a:cxn>
            </a:cxnLst>
            <a:rect l="0" t="0" r="r" b="b"/>
            <a:pathLst>
              <a:path w="21600" h="21600" extrusionOk="0">
                <a:moveTo>
                  <a:pt x="21600" y="9639"/>
                </a:moveTo>
                <a:cubicBezTo>
                  <a:pt x="21600" y="13556"/>
                  <a:pt x="21600" y="13556"/>
                  <a:pt x="21600" y="13556"/>
                </a:cubicBezTo>
                <a:cubicBezTo>
                  <a:pt x="21600" y="13626"/>
                  <a:pt x="21600" y="13660"/>
                  <a:pt x="21600" y="13695"/>
                </a:cubicBezTo>
                <a:cubicBezTo>
                  <a:pt x="21600" y="13764"/>
                  <a:pt x="21600" y="13799"/>
                  <a:pt x="21600" y="13868"/>
                </a:cubicBezTo>
                <a:cubicBezTo>
                  <a:pt x="21600" y="14215"/>
                  <a:pt x="21522" y="14596"/>
                  <a:pt x="21445" y="14943"/>
                </a:cubicBezTo>
                <a:cubicBezTo>
                  <a:pt x="21328" y="15290"/>
                  <a:pt x="21212" y="15602"/>
                  <a:pt x="21017" y="15914"/>
                </a:cubicBezTo>
                <a:cubicBezTo>
                  <a:pt x="20862" y="16226"/>
                  <a:pt x="20668" y="16538"/>
                  <a:pt x="20435" y="16781"/>
                </a:cubicBezTo>
                <a:cubicBezTo>
                  <a:pt x="20201" y="17023"/>
                  <a:pt x="19929" y="17266"/>
                  <a:pt x="19619" y="17474"/>
                </a:cubicBezTo>
                <a:cubicBezTo>
                  <a:pt x="19230" y="17994"/>
                  <a:pt x="18803" y="18445"/>
                  <a:pt x="18337" y="18896"/>
                </a:cubicBezTo>
                <a:cubicBezTo>
                  <a:pt x="17832" y="19312"/>
                  <a:pt x="17288" y="19693"/>
                  <a:pt x="16744" y="20005"/>
                </a:cubicBezTo>
                <a:cubicBezTo>
                  <a:pt x="16161" y="20352"/>
                  <a:pt x="15540" y="20664"/>
                  <a:pt x="14918" y="20872"/>
                </a:cubicBezTo>
                <a:cubicBezTo>
                  <a:pt x="14258" y="21115"/>
                  <a:pt x="13597" y="21288"/>
                  <a:pt x="12937" y="21461"/>
                </a:cubicBezTo>
                <a:cubicBezTo>
                  <a:pt x="12937" y="21600"/>
                  <a:pt x="12937" y="21600"/>
                  <a:pt x="12937" y="21600"/>
                </a:cubicBezTo>
                <a:cubicBezTo>
                  <a:pt x="8624" y="21600"/>
                  <a:pt x="8624" y="21600"/>
                  <a:pt x="8624" y="21600"/>
                </a:cubicBezTo>
                <a:cubicBezTo>
                  <a:pt x="8624" y="19277"/>
                  <a:pt x="8624" y="19277"/>
                  <a:pt x="8624" y="19277"/>
                </a:cubicBezTo>
                <a:cubicBezTo>
                  <a:pt x="12976" y="19277"/>
                  <a:pt x="12976" y="19277"/>
                  <a:pt x="12976" y="19277"/>
                </a:cubicBezTo>
                <a:cubicBezTo>
                  <a:pt x="12976" y="20629"/>
                  <a:pt x="12976" y="20629"/>
                  <a:pt x="12976" y="20629"/>
                </a:cubicBezTo>
                <a:cubicBezTo>
                  <a:pt x="13442" y="20525"/>
                  <a:pt x="13869" y="20387"/>
                  <a:pt x="14296" y="20248"/>
                </a:cubicBezTo>
                <a:cubicBezTo>
                  <a:pt x="14724" y="20109"/>
                  <a:pt x="15151" y="19970"/>
                  <a:pt x="15501" y="19797"/>
                </a:cubicBezTo>
                <a:cubicBezTo>
                  <a:pt x="15928" y="19589"/>
                  <a:pt x="16317" y="19346"/>
                  <a:pt x="16666" y="19138"/>
                </a:cubicBezTo>
                <a:cubicBezTo>
                  <a:pt x="17016" y="18896"/>
                  <a:pt x="17365" y="18653"/>
                  <a:pt x="17676" y="18341"/>
                </a:cubicBezTo>
                <a:cubicBezTo>
                  <a:pt x="17443" y="18410"/>
                  <a:pt x="17249" y="18445"/>
                  <a:pt x="17055" y="18480"/>
                </a:cubicBezTo>
                <a:cubicBezTo>
                  <a:pt x="16860" y="18514"/>
                  <a:pt x="16666" y="18514"/>
                  <a:pt x="16433" y="18514"/>
                </a:cubicBezTo>
                <a:cubicBezTo>
                  <a:pt x="16394" y="18514"/>
                  <a:pt x="16394" y="18514"/>
                  <a:pt x="16394" y="18514"/>
                </a:cubicBezTo>
                <a:cubicBezTo>
                  <a:pt x="16394" y="9257"/>
                  <a:pt x="16394" y="9257"/>
                  <a:pt x="16394" y="9257"/>
                </a:cubicBezTo>
                <a:cubicBezTo>
                  <a:pt x="16433" y="9257"/>
                  <a:pt x="16433" y="9257"/>
                  <a:pt x="16433" y="9257"/>
                </a:cubicBezTo>
                <a:cubicBezTo>
                  <a:pt x="16860" y="9257"/>
                  <a:pt x="17288" y="9326"/>
                  <a:pt x="17715" y="9430"/>
                </a:cubicBezTo>
                <a:cubicBezTo>
                  <a:pt x="18142" y="9535"/>
                  <a:pt x="18531" y="9673"/>
                  <a:pt x="18919" y="9847"/>
                </a:cubicBezTo>
                <a:cubicBezTo>
                  <a:pt x="19269" y="10020"/>
                  <a:pt x="19619" y="10263"/>
                  <a:pt x="19929" y="10505"/>
                </a:cubicBezTo>
                <a:cubicBezTo>
                  <a:pt x="20240" y="10748"/>
                  <a:pt x="20473" y="11025"/>
                  <a:pt x="20745" y="11337"/>
                </a:cubicBezTo>
                <a:cubicBezTo>
                  <a:pt x="20745" y="9639"/>
                  <a:pt x="20745" y="9639"/>
                  <a:pt x="20745" y="9639"/>
                </a:cubicBezTo>
                <a:cubicBezTo>
                  <a:pt x="20745" y="8425"/>
                  <a:pt x="20473" y="7281"/>
                  <a:pt x="19929" y="6206"/>
                </a:cubicBezTo>
                <a:cubicBezTo>
                  <a:pt x="19424" y="5097"/>
                  <a:pt x="18686" y="4161"/>
                  <a:pt x="17793" y="3398"/>
                </a:cubicBezTo>
                <a:cubicBezTo>
                  <a:pt x="16899" y="2566"/>
                  <a:pt x="15812" y="1942"/>
                  <a:pt x="14646" y="1491"/>
                </a:cubicBezTo>
                <a:cubicBezTo>
                  <a:pt x="13442" y="1005"/>
                  <a:pt x="12160" y="763"/>
                  <a:pt x="10761" y="763"/>
                </a:cubicBezTo>
                <a:cubicBezTo>
                  <a:pt x="9401" y="763"/>
                  <a:pt x="8119" y="1005"/>
                  <a:pt x="6915" y="1491"/>
                </a:cubicBezTo>
                <a:cubicBezTo>
                  <a:pt x="5711" y="1942"/>
                  <a:pt x="4662" y="2566"/>
                  <a:pt x="3768" y="3398"/>
                </a:cubicBezTo>
                <a:cubicBezTo>
                  <a:pt x="2875" y="4161"/>
                  <a:pt x="2137" y="5097"/>
                  <a:pt x="1632" y="6206"/>
                </a:cubicBezTo>
                <a:cubicBezTo>
                  <a:pt x="1127" y="7281"/>
                  <a:pt x="855" y="8425"/>
                  <a:pt x="855" y="9639"/>
                </a:cubicBezTo>
                <a:cubicBezTo>
                  <a:pt x="855" y="11337"/>
                  <a:pt x="855" y="11337"/>
                  <a:pt x="855" y="11337"/>
                </a:cubicBezTo>
                <a:cubicBezTo>
                  <a:pt x="1088" y="11025"/>
                  <a:pt x="1360" y="10713"/>
                  <a:pt x="1671" y="10471"/>
                </a:cubicBezTo>
                <a:cubicBezTo>
                  <a:pt x="1942" y="10193"/>
                  <a:pt x="2292" y="9985"/>
                  <a:pt x="2681" y="9812"/>
                </a:cubicBezTo>
                <a:cubicBezTo>
                  <a:pt x="2991" y="9639"/>
                  <a:pt x="3380" y="9500"/>
                  <a:pt x="3807" y="9396"/>
                </a:cubicBezTo>
                <a:cubicBezTo>
                  <a:pt x="4235" y="9292"/>
                  <a:pt x="4662" y="9257"/>
                  <a:pt x="5128" y="9257"/>
                </a:cubicBezTo>
                <a:cubicBezTo>
                  <a:pt x="5128" y="18514"/>
                  <a:pt x="5128" y="18514"/>
                  <a:pt x="5128" y="18514"/>
                </a:cubicBezTo>
                <a:cubicBezTo>
                  <a:pt x="4429" y="18514"/>
                  <a:pt x="3768" y="18410"/>
                  <a:pt x="3147" y="18168"/>
                </a:cubicBezTo>
                <a:cubicBezTo>
                  <a:pt x="2525" y="17925"/>
                  <a:pt x="1981" y="17578"/>
                  <a:pt x="1554" y="17162"/>
                </a:cubicBezTo>
                <a:cubicBezTo>
                  <a:pt x="1088" y="16746"/>
                  <a:pt x="699" y="16261"/>
                  <a:pt x="427" y="15671"/>
                </a:cubicBezTo>
                <a:cubicBezTo>
                  <a:pt x="155" y="15117"/>
                  <a:pt x="39" y="14492"/>
                  <a:pt x="39" y="13868"/>
                </a:cubicBezTo>
                <a:cubicBezTo>
                  <a:pt x="39" y="13834"/>
                  <a:pt x="39" y="13799"/>
                  <a:pt x="39" y="13730"/>
                </a:cubicBezTo>
                <a:cubicBezTo>
                  <a:pt x="39" y="13660"/>
                  <a:pt x="39" y="13626"/>
                  <a:pt x="39" y="13556"/>
                </a:cubicBezTo>
                <a:cubicBezTo>
                  <a:pt x="0" y="13556"/>
                  <a:pt x="0" y="13556"/>
                  <a:pt x="0" y="13556"/>
                </a:cubicBezTo>
                <a:cubicBezTo>
                  <a:pt x="0" y="9639"/>
                  <a:pt x="0" y="9639"/>
                  <a:pt x="0" y="9639"/>
                </a:cubicBezTo>
                <a:cubicBezTo>
                  <a:pt x="0" y="8286"/>
                  <a:pt x="272" y="7073"/>
                  <a:pt x="855" y="5894"/>
                </a:cubicBezTo>
                <a:cubicBezTo>
                  <a:pt x="1437" y="4750"/>
                  <a:pt x="2214" y="3710"/>
                  <a:pt x="3186" y="2843"/>
                </a:cubicBezTo>
                <a:cubicBezTo>
                  <a:pt x="4118" y="1976"/>
                  <a:pt x="5245" y="1283"/>
                  <a:pt x="6565" y="763"/>
                </a:cubicBezTo>
                <a:cubicBezTo>
                  <a:pt x="7886" y="277"/>
                  <a:pt x="9285" y="0"/>
                  <a:pt x="10761" y="0"/>
                </a:cubicBezTo>
                <a:cubicBezTo>
                  <a:pt x="12237" y="0"/>
                  <a:pt x="13636" y="277"/>
                  <a:pt x="14957" y="763"/>
                </a:cubicBezTo>
                <a:cubicBezTo>
                  <a:pt x="16278" y="1283"/>
                  <a:pt x="17404" y="1976"/>
                  <a:pt x="18414" y="2843"/>
                </a:cubicBezTo>
                <a:cubicBezTo>
                  <a:pt x="19386" y="3710"/>
                  <a:pt x="20163" y="4750"/>
                  <a:pt x="20745" y="5894"/>
                </a:cubicBezTo>
                <a:cubicBezTo>
                  <a:pt x="21289" y="7073"/>
                  <a:pt x="21600" y="8286"/>
                  <a:pt x="21600" y="9639"/>
                </a:cubicBezTo>
                <a:close/>
                <a:moveTo>
                  <a:pt x="4273" y="10124"/>
                </a:moveTo>
                <a:cubicBezTo>
                  <a:pt x="3807" y="10228"/>
                  <a:pt x="3380" y="10367"/>
                  <a:pt x="2953" y="10609"/>
                </a:cubicBezTo>
                <a:cubicBezTo>
                  <a:pt x="2525" y="10817"/>
                  <a:pt x="2176" y="11095"/>
                  <a:pt x="1865" y="11441"/>
                </a:cubicBezTo>
                <a:cubicBezTo>
                  <a:pt x="1554" y="11753"/>
                  <a:pt x="1321" y="12135"/>
                  <a:pt x="1127" y="12551"/>
                </a:cubicBezTo>
                <a:cubicBezTo>
                  <a:pt x="932" y="12967"/>
                  <a:pt x="855" y="13418"/>
                  <a:pt x="855" y="13868"/>
                </a:cubicBezTo>
                <a:cubicBezTo>
                  <a:pt x="855" y="14354"/>
                  <a:pt x="932" y="14804"/>
                  <a:pt x="1127" y="15186"/>
                </a:cubicBezTo>
                <a:cubicBezTo>
                  <a:pt x="1321" y="15602"/>
                  <a:pt x="1554" y="15983"/>
                  <a:pt x="1865" y="16365"/>
                </a:cubicBezTo>
                <a:cubicBezTo>
                  <a:pt x="2176" y="16677"/>
                  <a:pt x="2525" y="16954"/>
                  <a:pt x="2953" y="17197"/>
                </a:cubicBezTo>
                <a:cubicBezTo>
                  <a:pt x="3380" y="17405"/>
                  <a:pt x="3807" y="17578"/>
                  <a:pt x="4273" y="17648"/>
                </a:cubicBezTo>
                <a:lnTo>
                  <a:pt x="4273" y="10124"/>
                </a:lnTo>
                <a:close/>
                <a:moveTo>
                  <a:pt x="12082" y="20837"/>
                </a:moveTo>
                <a:cubicBezTo>
                  <a:pt x="12082" y="20040"/>
                  <a:pt x="12082" y="20040"/>
                  <a:pt x="12082" y="20040"/>
                </a:cubicBezTo>
                <a:cubicBezTo>
                  <a:pt x="9479" y="20040"/>
                  <a:pt x="9479" y="20040"/>
                  <a:pt x="9479" y="20040"/>
                </a:cubicBezTo>
                <a:cubicBezTo>
                  <a:pt x="9479" y="20837"/>
                  <a:pt x="9479" y="20837"/>
                  <a:pt x="9479" y="20837"/>
                </a:cubicBezTo>
                <a:lnTo>
                  <a:pt x="12082" y="20837"/>
                </a:lnTo>
                <a:close/>
                <a:moveTo>
                  <a:pt x="17249" y="17648"/>
                </a:moveTo>
                <a:cubicBezTo>
                  <a:pt x="17754" y="17578"/>
                  <a:pt x="18220" y="17405"/>
                  <a:pt x="18609" y="17197"/>
                </a:cubicBezTo>
                <a:cubicBezTo>
                  <a:pt x="19036" y="16954"/>
                  <a:pt x="19424" y="16677"/>
                  <a:pt x="19696" y="16365"/>
                </a:cubicBezTo>
                <a:cubicBezTo>
                  <a:pt x="20007" y="15983"/>
                  <a:pt x="20279" y="15602"/>
                  <a:pt x="20435" y="15186"/>
                </a:cubicBezTo>
                <a:cubicBezTo>
                  <a:pt x="20629" y="14804"/>
                  <a:pt x="20745" y="14354"/>
                  <a:pt x="20745" y="13868"/>
                </a:cubicBezTo>
                <a:cubicBezTo>
                  <a:pt x="20745" y="13418"/>
                  <a:pt x="20629" y="12967"/>
                  <a:pt x="20435" y="12551"/>
                </a:cubicBezTo>
                <a:cubicBezTo>
                  <a:pt x="20279" y="12135"/>
                  <a:pt x="20007" y="11753"/>
                  <a:pt x="19696" y="11441"/>
                </a:cubicBezTo>
                <a:cubicBezTo>
                  <a:pt x="19424" y="11095"/>
                  <a:pt x="19036" y="10817"/>
                  <a:pt x="18609" y="10609"/>
                </a:cubicBezTo>
                <a:cubicBezTo>
                  <a:pt x="18220" y="10367"/>
                  <a:pt x="17754" y="10228"/>
                  <a:pt x="17249" y="10124"/>
                </a:cubicBezTo>
                <a:lnTo>
                  <a:pt x="17249" y="1764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79" name="Shape 3970">
            <a:extLst>
              <a:ext uri="{FF2B5EF4-FFF2-40B4-BE49-F238E27FC236}">
                <a16:creationId xmlns:a16="http://schemas.microsoft.com/office/drawing/2014/main" id="{0EAFBB57-3A3B-415D-840A-B6BF48151472}"/>
              </a:ext>
            </a:extLst>
          </p:cNvPr>
          <p:cNvSpPr/>
          <p:nvPr/>
        </p:nvSpPr>
        <p:spPr>
          <a:xfrm>
            <a:off x="1169413" y="9251563"/>
            <a:ext cx="880111" cy="876545"/>
          </a:xfrm>
          <a:custGeom>
            <a:avLst/>
            <a:gdLst/>
            <a:ahLst/>
            <a:cxnLst>
              <a:cxn ang="0">
                <a:pos x="wd2" y="hd2"/>
              </a:cxn>
              <a:cxn ang="5400000">
                <a:pos x="wd2" y="hd2"/>
              </a:cxn>
              <a:cxn ang="10800000">
                <a:pos x="wd2" y="hd2"/>
              </a:cxn>
              <a:cxn ang="16200000">
                <a:pos x="wd2" y="hd2"/>
              </a:cxn>
            </a:cxnLst>
            <a:rect l="0" t="0" r="r" b="b"/>
            <a:pathLst>
              <a:path w="21600" h="21600" extrusionOk="0">
                <a:moveTo>
                  <a:pt x="21600" y="11186"/>
                </a:moveTo>
                <a:cubicBezTo>
                  <a:pt x="18887" y="11186"/>
                  <a:pt x="18887" y="11186"/>
                  <a:pt x="18887" y="11186"/>
                </a:cubicBezTo>
                <a:cubicBezTo>
                  <a:pt x="18887" y="11690"/>
                  <a:pt x="18820" y="12160"/>
                  <a:pt x="18720" y="12631"/>
                </a:cubicBezTo>
                <a:cubicBezTo>
                  <a:pt x="18620" y="13101"/>
                  <a:pt x="18452" y="13571"/>
                  <a:pt x="18285" y="14008"/>
                </a:cubicBezTo>
                <a:cubicBezTo>
                  <a:pt x="18117" y="14445"/>
                  <a:pt x="17883" y="14848"/>
                  <a:pt x="17615" y="15217"/>
                </a:cubicBezTo>
                <a:cubicBezTo>
                  <a:pt x="17380" y="15587"/>
                  <a:pt x="17079" y="15956"/>
                  <a:pt x="16811" y="16326"/>
                </a:cubicBezTo>
                <a:cubicBezTo>
                  <a:pt x="18687" y="18207"/>
                  <a:pt x="18687" y="18207"/>
                  <a:pt x="18687" y="18207"/>
                </a:cubicBezTo>
                <a:cubicBezTo>
                  <a:pt x="18151" y="18711"/>
                  <a:pt x="18151" y="18711"/>
                  <a:pt x="18151" y="18711"/>
                </a:cubicBezTo>
                <a:cubicBezTo>
                  <a:pt x="16275" y="16830"/>
                  <a:pt x="16275" y="16830"/>
                  <a:pt x="16275" y="16830"/>
                </a:cubicBezTo>
                <a:cubicBezTo>
                  <a:pt x="15940" y="17166"/>
                  <a:pt x="15572" y="17435"/>
                  <a:pt x="15170" y="17703"/>
                </a:cubicBezTo>
                <a:cubicBezTo>
                  <a:pt x="14768" y="17938"/>
                  <a:pt x="14367" y="18140"/>
                  <a:pt x="13931" y="18342"/>
                </a:cubicBezTo>
                <a:cubicBezTo>
                  <a:pt x="13529" y="18543"/>
                  <a:pt x="13060" y="18677"/>
                  <a:pt x="12592" y="18778"/>
                </a:cubicBezTo>
                <a:cubicBezTo>
                  <a:pt x="12123" y="18879"/>
                  <a:pt x="11620" y="18946"/>
                  <a:pt x="11118" y="18980"/>
                </a:cubicBezTo>
                <a:cubicBezTo>
                  <a:pt x="11118" y="21600"/>
                  <a:pt x="11118" y="21600"/>
                  <a:pt x="11118" y="21600"/>
                </a:cubicBezTo>
                <a:cubicBezTo>
                  <a:pt x="10381" y="21600"/>
                  <a:pt x="10381" y="21600"/>
                  <a:pt x="10381" y="21600"/>
                </a:cubicBezTo>
                <a:cubicBezTo>
                  <a:pt x="10381" y="18946"/>
                  <a:pt x="10381" y="18946"/>
                  <a:pt x="10381" y="18946"/>
                </a:cubicBezTo>
                <a:cubicBezTo>
                  <a:pt x="9913" y="18913"/>
                  <a:pt x="9410" y="18845"/>
                  <a:pt x="8941" y="18745"/>
                </a:cubicBezTo>
                <a:cubicBezTo>
                  <a:pt x="8473" y="18644"/>
                  <a:pt x="8037" y="18509"/>
                  <a:pt x="7602" y="18342"/>
                </a:cubicBezTo>
                <a:cubicBezTo>
                  <a:pt x="7167" y="18140"/>
                  <a:pt x="6765" y="17938"/>
                  <a:pt x="6363" y="17670"/>
                </a:cubicBezTo>
                <a:cubicBezTo>
                  <a:pt x="5961" y="17401"/>
                  <a:pt x="5593" y="17099"/>
                  <a:pt x="5258" y="16796"/>
                </a:cubicBezTo>
                <a:cubicBezTo>
                  <a:pt x="3416" y="18677"/>
                  <a:pt x="3416" y="18677"/>
                  <a:pt x="3416" y="18677"/>
                </a:cubicBezTo>
                <a:cubicBezTo>
                  <a:pt x="2880" y="18140"/>
                  <a:pt x="2880" y="18140"/>
                  <a:pt x="2880" y="18140"/>
                </a:cubicBezTo>
                <a:cubicBezTo>
                  <a:pt x="4722" y="16259"/>
                  <a:pt x="4722" y="16259"/>
                  <a:pt x="4722" y="16259"/>
                </a:cubicBezTo>
                <a:cubicBezTo>
                  <a:pt x="4420" y="15956"/>
                  <a:pt x="4153" y="15587"/>
                  <a:pt x="3918" y="15184"/>
                </a:cubicBezTo>
                <a:cubicBezTo>
                  <a:pt x="3684" y="14814"/>
                  <a:pt x="3449" y="14378"/>
                  <a:pt x="3248" y="13941"/>
                </a:cubicBezTo>
                <a:cubicBezTo>
                  <a:pt x="3081" y="13538"/>
                  <a:pt x="2913" y="13101"/>
                  <a:pt x="2813" y="12631"/>
                </a:cubicBezTo>
                <a:cubicBezTo>
                  <a:pt x="2713" y="12127"/>
                  <a:pt x="2646" y="11657"/>
                  <a:pt x="2646" y="11186"/>
                </a:cubicBezTo>
                <a:cubicBezTo>
                  <a:pt x="0" y="11186"/>
                  <a:pt x="0" y="11186"/>
                  <a:pt x="0" y="11186"/>
                </a:cubicBezTo>
                <a:cubicBezTo>
                  <a:pt x="0" y="10414"/>
                  <a:pt x="0" y="10414"/>
                  <a:pt x="0" y="10414"/>
                </a:cubicBezTo>
                <a:cubicBezTo>
                  <a:pt x="2646" y="10414"/>
                  <a:pt x="2646" y="10414"/>
                  <a:pt x="2646" y="10414"/>
                </a:cubicBezTo>
                <a:cubicBezTo>
                  <a:pt x="2646" y="9910"/>
                  <a:pt x="2679" y="9440"/>
                  <a:pt x="2813" y="8969"/>
                </a:cubicBezTo>
                <a:cubicBezTo>
                  <a:pt x="2913" y="8499"/>
                  <a:pt x="3081" y="8062"/>
                  <a:pt x="3248" y="7592"/>
                </a:cubicBezTo>
                <a:cubicBezTo>
                  <a:pt x="3449" y="7155"/>
                  <a:pt x="3684" y="6752"/>
                  <a:pt x="3952" y="6349"/>
                </a:cubicBezTo>
                <a:cubicBezTo>
                  <a:pt x="4186" y="5946"/>
                  <a:pt x="4487" y="5543"/>
                  <a:pt x="4822" y="5207"/>
                </a:cubicBezTo>
                <a:cubicBezTo>
                  <a:pt x="2947" y="3326"/>
                  <a:pt x="2947" y="3326"/>
                  <a:pt x="2947" y="3326"/>
                </a:cubicBezTo>
                <a:cubicBezTo>
                  <a:pt x="3449" y="2788"/>
                  <a:pt x="3449" y="2788"/>
                  <a:pt x="3449" y="2788"/>
                </a:cubicBezTo>
                <a:cubicBezTo>
                  <a:pt x="5325" y="4669"/>
                  <a:pt x="5325" y="4669"/>
                  <a:pt x="5325" y="4669"/>
                </a:cubicBezTo>
                <a:cubicBezTo>
                  <a:pt x="5693" y="4367"/>
                  <a:pt x="6061" y="4065"/>
                  <a:pt x="6430" y="3830"/>
                </a:cubicBezTo>
                <a:cubicBezTo>
                  <a:pt x="6832" y="3594"/>
                  <a:pt x="7267" y="3359"/>
                  <a:pt x="7702" y="3191"/>
                </a:cubicBezTo>
                <a:cubicBezTo>
                  <a:pt x="8138" y="2990"/>
                  <a:pt x="8573" y="2822"/>
                  <a:pt x="9042" y="2721"/>
                </a:cubicBezTo>
                <a:cubicBezTo>
                  <a:pt x="9511" y="2620"/>
                  <a:pt x="9980" y="2553"/>
                  <a:pt x="10482" y="2519"/>
                </a:cubicBezTo>
                <a:cubicBezTo>
                  <a:pt x="10482" y="0"/>
                  <a:pt x="10482" y="0"/>
                  <a:pt x="10482" y="0"/>
                </a:cubicBezTo>
                <a:cubicBezTo>
                  <a:pt x="11219" y="0"/>
                  <a:pt x="11219" y="0"/>
                  <a:pt x="11219" y="0"/>
                </a:cubicBezTo>
                <a:cubicBezTo>
                  <a:pt x="11219" y="2519"/>
                  <a:pt x="11219" y="2519"/>
                  <a:pt x="11219" y="2519"/>
                </a:cubicBezTo>
                <a:cubicBezTo>
                  <a:pt x="11721" y="2553"/>
                  <a:pt x="12190" y="2620"/>
                  <a:pt x="12659" y="2721"/>
                </a:cubicBezTo>
                <a:cubicBezTo>
                  <a:pt x="13127" y="2822"/>
                  <a:pt x="13563" y="2956"/>
                  <a:pt x="13998" y="3158"/>
                </a:cubicBezTo>
                <a:cubicBezTo>
                  <a:pt x="14433" y="3359"/>
                  <a:pt x="14869" y="3594"/>
                  <a:pt x="15237" y="3830"/>
                </a:cubicBezTo>
                <a:cubicBezTo>
                  <a:pt x="15639" y="4065"/>
                  <a:pt x="16007" y="4367"/>
                  <a:pt x="16376" y="4669"/>
                </a:cubicBezTo>
                <a:cubicBezTo>
                  <a:pt x="18184" y="2788"/>
                  <a:pt x="18184" y="2788"/>
                  <a:pt x="18184" y="2788"/>
                </a:cubicBezTo>
                <a:cubicBezTo>
                  <a:pt x="18720" y="3326"/>
                  <a:pt x="18720" y="3326"/>
                  <a:pt x="18720" y="3326"/>
                </a:cubicBezTo>
                <a:cubicBezTo>
                  <a:pt x="16878" y="5207"/>
                  <a:pt x="16878" y="5207"/>
                  <a:pt x="16878" y="5207"/>
                </a:cubicBezTo>
                <a:cubicBezTo>
                  <a:pt x="17180" y="5543"/>
                  <a:pt x="17447" y="5946"/>
                  <a:pt x="17715" y="6349"/>
                </a:cubicBezTo>
                <a:cubicBezTo>
                  <a:pt x="17983" y="6752"/>
                  <a:pt x="18184" y="7155"/>
                  <a:pt x="18385" y="7592"/>
                </a:cubicBezTo>
                <a:cubicBezTo>
                  <a:pt x="18553" y="8062"/>
                  <a:pt x="18687" y="8499"/>
                  <a:pt x="18820" y="8969"/>
                </a:cubicBezTo>
                <a:cubicBezTo>
                  <a:pt x="18921" y="9440"/>
                  <a:pt x="18988" y="9910"/>
                  <a:pt x="18988" y="10414"/>
                </a:cubicBezTo>
                <a:cubicBezTo>
                  <a:pt x="21600" y="10414"/>
                  <a:pt x="21600" y="10414"/>
                  <a:pt x="21600" y="10414"/>
                </a:cubicBezTo>
                <a:lnTo>
                  <a:pt x="21600" y="11186"/>
                </a:lnTo>
                <a:close/>
                <a:moveTo>
                  <a:pt x="5291" y="5778"/>
                </a:moveTo>
                <a:cubicBezTo>
                  <a:pt x="5023" y="6047"/>
                  <a:pt x="4789" y="6383"/>
                  <a:pt x="4554" y="6752"/>
                </a:cubicBezTo>
                <a:cubicBezTo>
                  <a:pt x="4320" y="7122"/>
                  <a:pt x="4119" y="7491"/>
                  <a:pt x="3952" y="7861"/>
                </a:cubicBezTo>
                <a:cubicBezTo>
                  <a:pt x="3784" y="8264"/>
                  <a:pt x="3684" y="8700"/>
                  <a:pt x="3583" y="9104"/>
                </a:cubicBezTo>
                <a:cubicBezTo>
                  <a:pt x="3449" y="9540"/>
                  <a:pt x="3416" y="9977"/>
                  <a:pt x="3382" y="10414"/>
                </a:cubicBezTo>
                <a:cubicBezTo>
                  <a:pt x="7803" y="10414"/>
                  <a:pt x="7803" y="10414"/>
                  <a:pt x="7803" y="10414"/>
                </a:cubicBezTo>
                <a:cubicBezTo>
                  <a:pt x="7836" y="10279"/>
                  <a:pt x="7870" y="10145"/>
                  <a:pt x="7903" y="10011"/>
                </a:cubicBezTo>
                <a:cubicBezTo>
                  <a:pt x="7937" y="9876"/>
                  <a:pt x="7970" y="9742"/>
                  <a:pt x="8037" y="9607"/>
                </a:cubicBezTo>
                <a:cubicBezTo>
                  <a:pt x="8104" y="9507"/>
                  <a:pt x="8171" y="9372"/>
                  <a:pt x="8238" y="9272"/>
                </a:cubicBezTo>
                <a:cubicBezTo>
                  <a:pt x="8305" y="9171"/>
                  <a:pt x="8372" y="9036"/>
                  <a:pt x="8473" y="8936"/>
                </a:cubicBezTo>
                <a:lnTo>
                  <a:pt x="5291" y="5778"/>
                </a:lnTo>
                <a:close/>
                <a:moveTo>
                  <a:pt x="3416" y="11186"/>
                </a:moveTo>
                <a:cubicBezTo>
                  <a:pt x="3416" y="11623"/>
                  <a:pt x="3449" y="12060"/>
                  <a:pt x="3583" y="12463"/>
                </a:cubicBezTo>
                <a:cubicBezTo>
                  <a:pt x="3684" y="12866"/>
                  <a:pt x="3818" y="13269"/>
                  <a:pt x="3985" y="13639"/>
                </a:cubicBezTo>
                <a:cubicBezTo>
                  <a:pt x="4119" y="14042"/>
                  <a:pt x="4320" y="14411"/>
                  <a:pt x="4554" y="14747"/>
                </a:cubicBezTo>
                <a:cubicBezTo>
                  <a:pt x="4789" y="15083"/>
                  <a:pt x="5057" y="15419"/>
                  <a:pt x="5325" y="15755"/>
                </a:cubicBezTo>
                <a:cubicBezTo>
                  <a:pt x="8473" y="12597"/>
                  <a:pt x="8473" y="12597"/>
                  <a:pt x="8473" y="12597"/>
                </a:cubicBezTo>
                <a:cubicBezTo>
                  <a:pt x="8372" y="12463"/>
                  <a:pt x="8305" y="12362"/>
                  <a:pt x="8238" y="12261"/>
                </a:cubicBezTo>
                <a:cubicBezTo>
                  <a:pt x="8171" y="12160"/>
                  <a:pt x="8104" y="12060"/>
                  <a:pt x="8071" y="11925"/>
                </a:cubicBezTo>
                <a:cubicBezTo>
                  <a:pt x="8037" y="11825"/>
                  <a:pt x="7970" y="11690"/>
                  <a:pt x="7937" y="11556"/>
                </a:cubicBezTo>
                <a:cubicBezTo>
                  <a:pt x="7937" y="11421"/>
                  <a:pt x="7903" y="11321"/>
                  <a:pt x="7870" y="11186"/>
                </a:cubicBezTo>
                <a:lnTo>
                  <a:pt x="3416" y="11186"/>
                </a:lnTo>
                <a:close/>
                <a:moveTo>
                  <a:pt x="10448" y="3292"/>
                </a:moveTo>
                <a:cubicBezTo>
                  <a:pt x="10013" y="3292"/>
                  <a:pt x="9578" y="3359"/>
                  <a:pt x="9142" y="3460"/>
                </a:cubicBezTo>
                <a:cubicBezTo>
                  <a:pt x="8740" y="3594"/>
                  <a:pt x="8305" y="3729"/>
                  <a:pt x="7903" y="3897"/>
                </a:cubicBezTo>
                <a:cubicBezTo>
                  <a:pt x="7535" y="4065"/>
                  <a:pt x="7167" y="4266"/>
                  <a:pt x="6832" y="4468"/>
                </a:cubicBezTo>
                <a:cubicBezTo>
                  <a:pt x="6463" y="4703"/>
                  <a:pt x="6128" y="4938"/>
                  <a:pt x="5827" y="5207"/>
                </a:cubicBezTo>
                <a:cubicBezTo>
                  <a:pt x="9042" y="8398"/>
                  <a:pt x="9042" y="8398"/>
                  <a:pt x="9042" y="8398"/>
                </a:cubicBezTo>
                <a:cubicBezTo>
                  <a:pt x="9142" y="8331"/>
                  <a:pt x="9243" y="8264"/>
                  <a:pt x="9343" y="8197"/>
                </a:cubicBezTo>
                <a:cubicBezTo>
                  <a:pt x="9477" y="8129"/>
                  <a:pt x="9578" y="8062"/>
                  <a:pt x="9678" y="7995"/>
                </a:cubicBezTo>
                <a:cubicBezTo>
                  <a:pt x="9812" y="7961"/>
                  <a:pt x="9913" y="7928"/>
                  <a:pt x="10047" y="7894"/>
                </a:cubicBezTo>
                <a:cubicBezTo>
                  <a:pt x="10147" y="7861"/>
                  <a:pt x="10281" y="7827"/>
                  <a:pt x="10448" y="7827"/>
                </a:cubicBezTo>
                <a:lnTo>
                  <a:pt x="10448" y="3292"/>
                </a:lnTo>
                <a:close/>
                <a:moveTo>
                  <a:pt x="5827" y="16259"/>
                </a:moveTo>
                <a:cubicBezTo>
                  <a:pt x="6128" y="16561"/>
                  <a:pt x="6463" y="16830"/>
                  <a:pt x="6832" y="17065"/>
                </a:cubicBezTo>
                <a:cubicBezTo>
                  <a:pt x="7167" y="17300"/>
                  <a:pt x="7535" y="17468"/>
                  <a:pt x="7903" y="17636"/>
                </a:cubicBezTo>
                <a:cubicBezTo>
                  <a:pt x="8305" y="17804"/>
                  <a:pt x="8740" y="17938"/>
                  <a:pt x="9142" y="18039"/>
                </a:cubicBezTo>
                <a:cubicBezTo>
                  <a:pt x="9578" y="18140"/>
                  <a:pt x="10013" y="18207"/>
                  <a:pt x="10448" y="18241"/>
                </a:cubicBezTo>
                <a:cubicBezTo>
                  <a:pt x="10448" y="13773"/>
                  <a:pt x="10448" y="13773"/>
                  <a:pt x="10448" y="13773"/>
                </a:cubicBezTo>
                <a:cubicBezTo>
                  <a:pt x="10281" y="13773"/>
                  <a:pt x="10147" y="13739"/>
                  <a:pt x="10013" y="13706"/>
                </a:cubicBezTo>
                <a:cubicBezTo>
                  <a:pt x="9879" y="13672"/>
                  <a:pt x="9779" y="13605"/>
                  <a:pt x="9645" y="13571"/>
                </a:cubicBezTo>
                <a:cubicBezTo>
                  <a:pt x="9511" y="13504"/>
                  <a:pt x="9377" y="13437"/>
                  <a:pt x="9243" y="13370"/>
                </a:cubicBezTo>
                <a:cubicBezTo>
                  <a:pt x="9142" y="13336"/>
                  <a:pt x="9042" y="13235"/>
                  <a:pt x="8941" y="13168"/>
                </a:cubicBezTo>
                <a:lnTo>
                  <a:pt x="5827" y="16259"/>
                </a:lnTo>
                <a:close/>
                <a:moveTo>
                  <a:pt x="10783" y="13034"/>
                </a:moveTo>
                <a:cubicBezTo>
                  <a:pt x="11118" y="13034"/>
                  <a:pt x="11386" y="12967"/>
                  <a:pt x="11687" y="12866"/>
                </a:cubicBezTo>
                <a:cubicBezTo>
                  <a:pt x="11955" y="12732"/>
                  <a:pt x="12190" y="12597"/>
                  <a:pt x="12391" y="12362"/>
                </a:cubicBezTo>
                <a:cubicBezTo>
                  <a:pt x="12592" y="12160"/>
                  <a:pt x="12759" y="11925"/>
                  <a:pt x="12893" y="11690"/>
                </a:cubicBezTo>
                <a:cubicBezTo>
                  <a:pt x="12993" y="11421"/>
                  <a:pt x="13060" y="11119"/>
                  <a:pt x="13060" y="10817"/>
                </a:cubicBezTo>
                <a:cubicBezTo>
                  <a:pt x="13060" y="10481"/>
                  <a:pt x="12993" y="10179"/>
                  <a:pt x="12893" y="9943"/>
                </a:cubicBezTo>
                <a:cubicBezTo>
                  <a:pt x="12759" y="9675"/>
                  <a:pt x="12592" y="9440"/>
                  <a:pt x="12391" y="9238"/>
                </a:cubicBezTo>
                <a:cubicBezTo>
                  <a:pt x="12190" y="9036"/>
                  <a:pt x="11955" y="8868"/>
                  <a:pt x="11687" y="8734"/>
                </a:cubicBezTo>
                <a:cubicBezTo>
                  <a:pt x="11386" y="8633"/>
                  <a:pt x="11118" y="8566"/>
                  <a:pt x="10783" y="8566"/>
                </a:cubicBezTo>
                <a:cubicBezTo>
                  <a:pt x="10482" y="8566"/>
                  <a:pt x="10214" y="8633"/>
                  <a:pt x="9946" y="8734"/>
                </a:cubicBezTo>
                <a:cubicBezTo>
                  <a:pt x="9645" y="8868"/>
                  <a:pt x="9410" y="9036"/>
                  <a:pt x="9209" y="9238"/>
                </a:cubicBezTo>
                <a:cubicBezTo>
                  <a:pt x="9008" y="9440"/>
                  <a:pt x="8841" y="9675"/>
                  <a:pt x="8740" y="9943"/>
                </a:cubicBezTo>
                <a:cubicBezTo>
                  <a:pt x="8607" y="10179"/>
                  <a:pt x="8573" y="10481"/>
                  <a:pt x="8573" y="10817"/>
                </a:cubicBezTo>
                <a:cubicBezTo>
                  <a:pt x="8573" y="11119"/>
                  <a:pt x="8607" y="11421"/>
                  <a:pt x="8740" y="11690"/>
                </a:cubicBezTo>
                <a:cubicBezTo>
                  <a:pt x="8841" y="11925"/>
                  <a:pt x="9008" y="12160"/>
                  <a:pt x="9209" y="12362"/>
                </a:cubicBezTo>
                <a:cubicBezTo>
                  <a:pt x="9410" y="12597"/>
                  <a:pt x="9645" y="12732"/>
                  <a:pt x="9946" y="12866"/>
                </a:cubicBezTo>
                <a:cubicBezTo>
                  <a:pt x="10214" y="12967"/>
                  <a:pt x="10482" y="13034"/>
                  <a:pt x="10783" y="13034"/>
                </a:cubicBezTo>
                <a:close/>
                <a:moveTo>
                  <a:pt x="15807" y="5240"/>
                </a:moveTo>
                <a:cubicBezTo>
                  <a:pt x="15472" y="4972"/>
                  <a:pt x="15137" y="4703"/>
                  <a:pt x="14802" y="4468"/>
                </a:cubicBezTo>
                <a:cubicBezTo>
                  <a:pt x="14433" y="4266"/>
                  <a:pt x="14099" y="4065"/>
                  <a:pt x="13697" y="3897"/>
                </a:cubicBezTo>
                <a:cubicBezTo>
                  <a:pt x="13295" y="3729"/>
                  <a:pt x="12893" y="3594"/>
                  <a:pt x="12458" y="3460"/>
                </a:cubicBezTo>
                <a:cubicBezTo>
                  <a:pt x="12056" y="3359"/>
                  <a:pt x="11620" y="3292"/>
                  <a:pt x="11185" y="3292"/>
                </a:cubicBezTo>
                <a:cubicBezTo>
                  <a:pt x="11185" y="7861"/>
                  <a:pt x="11185" y="7861"/>
                  <a:pt x="11185" y="7861"/>
                </a:cubicBezTo>
                <a:cubicBezTo>
                  <a:pt x="11286" y="7861"/>
                  <a:pt x="11420" y="7894"/>
                  <a:pt x="11553" y="7928"/>
                </a:cubicBezTo>
                <a:cubicBezTo>
                  <a:pt x="11687" y="7995"/>
                  <a:pt x="11788" y="8029"/>
                  <a:pt x="11922" y="8062"/>
                </a:cubicBezTo>
                <a:cubicBezTo>
                  <a:pt x="12022" y="8096"/>
                  <a:pt x="12156" y="8163"/>
                  <a:pt x="12257" y="8230"/>
                </a:cubicBezTo>
                <a:cubicBezTo>
                  <a:pt x="12391" y="8331"/>
                  <a:pt x="12491" y="8398"/>
                  <a:pt x="12558" y="8432"/>
                </a:cubicBezTo>
                <a:lnTo>
                  <a:pt x="15807" y="5240"/>
                </a:lnTo>
                <a:close/>
                <a:moveTo>
                  <a:pt x="11185" y="18207"/>
                </a:moveTo>
                <a:cubicBezTo>
                  <a:pt x="11620" y="18174"/>
                  <a:pt x="12056" y="18106"/>
                  <a:pt x="12458" y="18006"/>
                </a:cubicBezTo>
                <a:cubicBezTo>
                  <a:pt x="12893" y="17938"/>
                  <a:pt x="13295" y="17804"/>
                  <a:pt x="13697" y="17636"/>
                </a:cubicBezTo>
                <a:cubicBezTo>
                  <a:pt x="14099" y="17435"/>
                  <a:pt x="14433" y="17267"/>
                  <a:pt x="14802" y="17031"/>
                </a:cubicBezTo>
                <a:cubicBezTo>
                  <a:pt x="15137" y="16830"/>
                  <a:pt x="15472" y="16561"/>
                  <a:pt x="15807" y="16259"/>
                </a:cubicBezTo>
                <a:cubicBezTo>
                  <a:pt x="12659" y="13135"/>
                  <a:pt x="12659" y="13135"/>
                  <a:pt x="12659" y="13135"/>
                </a:cubicBezTo>
                <a:cubicBezTo>
                  <a:pt x="12558" y="13202"/>
                  <a:pt x="12458" y="13303"/>
                  <a:pt x="12357" y="13370"/>
                </a:cubicBezTo>
                <a:cubicBezTo>
                  <a:pt x="12223" y="13437"/>
                  <a:pt x="12123" y="13471"/>
                  <a:pt x="11955" y="13504"/>
                </a:cubicBezTo>
                <a:cubicBezTo>
                  <a:pt x="11855" y="13571"/>
                  <a:pt x="11721" y="13639"/>
                  <a:pt x="11587" y="13672"/>
                </a:cubicBezTo>
                <a:cubicBezTo>
                  <a:pt x="11453" y="13706"/>
                  <a:pt x="11319" y="13739"/>
                  <a:pt x="11185" y="13739"/>
                </a:cubicBezTo>
                <a:lnTo>
                  <a:pt x="11185" y="18207"/>
                </a:lnTo>
                <a:close/>
                <a:moveTo>
                  <a:pt x="18251" y="10414"/>
                </a:moveTo>
                <a:cubicBezTo>
                  <a:pt x="18218" y="9977"/>
                  <a:pt x="18151" y="9540"/>
                  <a:pt x="18050" y="9104"/>
                </a:cubicBezTo>
                <a:cubicBezTo>
                  <a:pt x="17950" y="8700"/>
                  <a:pt x="17816" y="8264"/>
                  <a:pt x="17682" y="7861"/>
                </a:cubicBezTo>
                <a:cubicBezTo>
                  <a:pt x="17514" y="7491"/>
                  <a:pt x="17280" y="7122"/>
                  <a:pt x="17079" y="6752"/>
                </a:cubicBezTo>
                <a:cubicBezTo>
                  <a:pt x="16845" y="6383"/>
                  <a:pt x="16577" y="6047"/>
                  <a:pt x="16309" y="5778"/>
                </a:cubicBezTo>
                <a:cubicBezTo>
                  <a:pt x="13127" y="8936"/>
                  <a:pt x="13127" y="8936"/>
                  <a:pt x="13127" y="8936"/>
                </a:cubicBezTo>
                <a:cubicBezTo>
                  <a:pt x="13228" y="9036"/>
                  <a:pt x="13295" y="9171"/>
                  <a:pt x="13362" y="9272"/>
                </a:cubicBezTo>
                <a:cubicBezTo>
                  <a:pt x="13462" y="9372"/>
                  <a:pt x="13529" y="9507"/>
                  <a:pt x="13563" y="9607"/>
                </a:cubicBezTo>
                <a:cubicBezTo>
                  <a:pt x="13630" y="9742"/>
                  <a:pt x="13663" y="9876"/>
                  <a:pt x="13697" y="10011"/>
                </a:cubicBezTo>
                <a:cubicBezTo>
                  <a:pt x="13730" y="10145"/>
                  <a:pt x="13764" y="10279"/>
                  <a:pt x="13797" y="10414"/>
                </a:cubicBezTo>
                <a:lnTo>
                  <a:pt x="18251" y="10414"/>
                </a:lnTo>
                <a:close/>
                <a:moveTo>
                  <a:pt x="16309" y="15755"/>
                </a:moveTo>
                <a:cubicBezTo>
                  <a:pt x="16577" y="15453"/>
                  <a:pt x="16845" y="15117"/>
                  <a:pt x="17079" y="14781"/>
                </a:cubicBezTo>
                <a:cubicBezTo>
                  <a:pt x="17280" y="14445"/>
                  <a:pt x="17514" y="14075"/>
                  <a:pt x="17682" y="13672"/>
                </a:cubicBezTo>
                <a:cubicBezTo>
                  <a:pt x="17816" y="13269"/>
                  <a:pt x="17950" y="12866"/>
                  <a:pt x="18050" y="12463"/>
                </a:cubicBezTo>
                <a:cubicBezTo>
                  <a:pt x="18151" y="12060"/>
                  <a:pt x="18218" y="11623"/>
                  <a:pt x="18251" y="11186"/>
                </a:cubicBezTo>
                <a:cubicBezTo>
                  <a:pt x="13797" y="11186"/>
                  <a:pt x="13797" y="11186"/>
                  <a:pt x="13797" y="11186"/>
                </a:cubicBezTo>
                <a:cubicBezTo>
                  <a:pt x="13764" y="11354"/>
                  <a:pt x="13730" y="11489"/>
                  <a:pt x="13697" y="11589"/>
                </a:cubicBezTo>
                <a:cubicBezTo>
                  <a:pt x="13663" y="11690"/>
                  <a:pt x="13630" y="11825"/>
                  <a:pt x="13563" y="11993"/>
                </a:cubicBezTo>
                <a:cubicBezTo>
                  <a:pt x="13529" y="12093"/>
                  <a:pt x="13462" y="12194"/>
                  <a:pt x="13395" y="12295"/>
                </a:cubicBezTo>
                <a:cubicBezTo>
                  <a:pt x="13328" y="12429"/>
                  <a:pt x="13261" y="12530"/>
                  <a:pt x="13194" y="12631"/>
                </a:cubicBezTo>
                <a:lnTo>
                  <a:pt x="16309" y="1575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0" name="Shape 3971">
            <a:extLst>
              <a:ext uri="{FF2B5EF4-FFF2-40B4-BE49-F238E27FC236}">
                <a16:creationId xmlns:a16="http://schemas.microsoft.com/office/drawing/2014/main" id="{D50478A6-BDD4-4AC9-97CB-49E62554A4C6}"/>
              </a:ext>
            </a:extLst>
          </p:cNvPr>
          <p:cNvSpPr/>
          <p:nvPr/>
        </p:nvSpPr>
        <p:spPr>
          <a:xfrm>
            <a:off x="3203125" y="9312135"/>
            <a:ext cx="530920" cy="755397"/>
          </a:xfrm>
          <a:custGeom>
            <a:avLst/>
            <a:gdLst/>
            <a:ahLst/>
            <a:cxnLst>
              <a:cxn ang="0">
                <a:pos x="wd2" y="hd2"/>
              </a:cxn>
              <a:cxn ang="5400000">
                <a:pos x="wd2" y="hd2"/>
              </a:cxn>
              <a:cxn ang="10800000">
                <a:pos x="wd2" y="hd2"/>
              </a:cxn>
              <a:cxn ang="16200000">
                <a:pos x="wd2" y="hd2"/>
              </a:cxn>
            </a:cxnLst>
            <a:rect l="0" t="0" r="r" b="b"/>
            <a:pathLst>
              <a:path w="21600" h="21600" extrusionOk="0">
                <a:moveTo>
                  <a:pt x="18435" y="5994"/>
                </a:moveTo>
                <a:cubicBezTo>
                  <a:pt x="18435" y="6344"/>
                  <a:pt x="18379" y="6733"/>
                  <a:pt x="18213" y="7122"/>
                </a:cubicBezTo>
                <a:cubicBezTo>
                  <a:pt x="18102" y="7511"/>
                  <a:pt x="17769" y="7901"/>
                  <a:pt x="17380" y="8329"/>
                </a:cubicBezTo>
                <a:cubicBezTo>
                  <a:pt x="16936" y="8757"/>
                  <a:pt x="16269" y="9185"/>
                  <a:pt x="15492" y="9652"/>
                </a:cubicBezTo>
                <a:cubicBezTo>
                  <a:pt x="14659" y="10080"/>
                  <a:pt x="13549" y="10508"/>
                  <a:pt x="12216" y="10936"/>
                </a:cubicBezTo>
                <a:cubicBezTo>
                  <a:pt x="13382" y="11364"/>
                  <a:pt x="14326" y="11754"/>
                  <a:pt x="15159" y="12143"/>
                </a:cubicBezTo>
                <a:cubicBezTo>
                  <a:pt x="15936" y="12532"/>
                  <a:pt x="16603" y="12921"/>
                  <a:pt x="17047" y="13349"/>
                </a:cubicBezTo>
                <a:cubicBezTo>
                  <a:pt x="17547" y="13777"/>
                  <a:pt x="17880" y="14244"/>
                  <a:pt x="18102" y="14711"/>
                </a:cubicBezTo>
                <a:cubicBezTo>
                  <a:pt x="18324" y="15178"/>
                  <a:pt x="18435" y="15684"/>
                  <a:pt x="18435" y="16268"/>
                </a:cubicBezTo>
                <a:cubicBezTo>
                  <a:pt x="18435" y="20744"/>
                  <a:pt x="18435" y="20744"/>
                  <a:pt x="18435" y="20744"/>
                </a:cubicBezTo>
                <a:cubicBezTo>
                  <a:pt x="21600" y="20744"/>
                  <a:pt x="21600" y="20744"/>
                  <a:pt x="21600" y="20744"/>
                </a:cubicBezTo>
                <a:cubicBezTo>
                  <a:pt x="21600" y="21600"/>
                  <a:pt x="21600" y="21600"/>
                  <a:pt x="21600" y="21600"/>
                </a:cubicBezTo>
                <a:cubicBezTo>
                  <a:pt x="0" y="21600"/>
                  <a:pt x="0" y="21600"/>
                  <a:pt x="0" y="21600"/>
                </a:cubicBezTo>
                <a:cubicBezTo>
                  <a:pt x="0" y="20744"/>
                  <a:pt x="0" y="20744"/>
                  <a:pt x="0" y="20744"/>
                </a:cubicBezTo>
                <a:cubicBezTo>
                  <a:pt x="3110" y="20744"/>
                  <a:pt x="3110" y="20744"/>
                  <a:pt x="3110" y="20744"/>
                </a:cubicBezTo>
                <a:cubicBezTo>
                  <a:pt x="3110" y="16268"/>
                  <a:pt x="3110" y="16268"/>
                  <a:pt x="3110" y="16268"/>
                </a:cubicBezTo>
                <a:cubicBezTo>
                  <a:pt x="3110" y="15684"/>
                  <a:pt x="3221" y="15178"/>
                  <a:pt x="3443" y="14711"/>
                </a:cubicBezTo>
                <a:cubicBezTo>
                  <a:pt x="3665" y="14244"/>
                  <a:pt x="3998" y="13777"/>
                  <a:pt x="4498" y="13349"/>
                </a:cubicBezTo>
                <a:cubicBezTo>
                  <a:pt x="4942" y="12921"/>
                  <a:pt x="5608" y="12532"/>
                  <a:pt x="6386" y="12182"/>
                </a:cubicBezTo>
                <a:cubicBezTo>
                  <a:pt x="7219" y="11792"/>
                  <a:pt x="8162" y="11403"/>
                  <a:pt x="9329" y="11014"/>
                </a:cubicBezTo>
                <a:cubicBezTo>
                  <a:pt x="7996" y="10547"/>
                  <a:pt x="6885" y="10119"/>
                  <a:pt x="6052" y="9652"/>
                </a:cubicBezTo>
                <a:cubicBezTo>
                  <a:pt x="5275" y="9224"/>
                  <a:pt x="4609" y="8757"/>
                  <a:pt x="4220" y="8368"/>
                </a:cubicBezTo>
                <a:cubicBezTo>
                  <a:pt x="3720" y="7939"/>
                  <a:pt x="3387" y="7511"/>
                  <a:pt x="3276" y="7122"/>
                </a:cubicBezTo>
                <a:cubicBezTo>
                  <a:pt x="3165" y="6733"/>
                  <a:pt x="3110" y="6344"/>
                  <a:pt x="3110" y="5994"/>
                </a:cubicBezTo>
                <a:cubicBezTo>
                  <a:pt x="3110" y="856"/>
                  <a:pt x="3110" y="856"/>
                  <a:pt x="3110" y="856"/>
                </a:cubicBezTo>
                <a:cubicBezTo>
                  <a:pt x="0" y="856"/>
                  <a:pt x="0" y="856"/>
                  <a:pt x="0" y="856"/>
                </a:cubicBezTo>
                <a:cubicBezTo>
                  <a:pt x="0" y="0"/>
                  <a:pt x="0" y="0"/>
                  <a:pt x="0" y="0"/>
                </a:cubicBezTo>
                <a:cubicBezTo>
                  <a:pt x="21600" y="0"/>
                  <a:pt x="21600" y="0"/>
                  <a:pt x="21600" y="0"/>
                </a:cubicBezTo>
                <a:cubicBezTo>
                  <a:pt x="21600" y="856"/>
                  <a:pt x="21600" y="856"/>
                  <a:pt x="21600" y="856"/>
                </a:cubicBezTo>
                <a:cubicBezTo>
                  <a:pt x="18435" y="856"/>
                  <a:pt x="18435" y="856"/>
                  <a:pt x="18435" y="856"/>
                </a:cubicBezTo>
                <a:lnTo>
                  <a:pt x="18435" y="5994"/>
                </a:lnTo>
                <a:close/>
                <a:moveTo>
                  <a:pt x="10717" y="10547"/>
                </a:moveTo>
                <a:cubicBezTo>
                  <a:pt x="12160" y="10080"/>
                  <a:pt x="13271" y="9652"/>
                  <a:pt x="14159" y="9224"/>
                </a:cubicBezTo>
                <a:cubicBezTo>
                  <a:pt x="14992" y="8835"/>
                  <a:pt x="15659" y="8445"/>
                  <a:pt x="16103" y="8056"/>
                </a:cubicBezTo>
                <a:cubicBezTo>
                  <a:pt x="16547" y="7667"/>
                  <a:pt x="16825" y="7278"/>
                  <a:pt x="16991" y="6966"/>
                </a:cubicBezTo>
                <a:cubicBezTo>
                  <a:pt x="17158" y="6616"/>
                  <a:pt x="17213" y="6305"/>
                  <a:pt x="17213" y="5994"/>
                </a:cubicBezTo>
                <a:cubicBezTo>
                  <a:pt x="17213" y="856"/>
                  <a:pt x="17213" y="856"/>
                  <a:pt x="17213" y="856"/>
                </a:cubicBezTo>
                <a:cubicBezTo>
                  <a:pt x="4331" y="856"/>
                  <a:pt x="4331" y="856"/>
                  <a:pt x="4331" y="856"/>
                </a:cubicBezTo>
                <a:cubicBezTo>
                  <a:pt x="4331" y="5994"/>
                  <a:pt x="4331" y="5994"/>
                  <a:pt x="4331" y="5994"/>
                </a:cubicBezTo>
                <a:cubicBezTo>
                  <a:pt x="4331" y="6305"/>
                  <a:pt x="4387" y="6616"/>
                  <a:pt x="4498" y="6966"/>
                </a:cubicBezTo>
                <a:cubicBezTo>
                  <a:pt x="4664" y="7278"/>
                  <a:pt x="4942" y="7667"/>
                  <a:pt x="5442" y="8056"/>
                </a:cubicBezTo>
                <a:cubicBezTo>
                  <a:pt x="5830" y="8445"/>
                  <a:pt x="6497" y="8835"/>
                  <a:pt x="7330" y="9224"/>
                </a:cubicBezTo>
                <a:cubicBezTo>
                  <a:pt x="8162" y="9652"/>
                  <a:pt x="9329" y="10080"/>
                  <a:pt x="10717" y="10547"/>
                </a:cubicBezTo>
                <a:close/>
                <a:moveTo>
                  <a:pt x="17213" y="16268"/>
                </a:moveTo>
                <a:cubicBezTo>
                  <a:pt x="17213" y="15801"/>
                  <a:pt x="17102" y="15373"/>
                  <a:pt x="16936" y="14984"/>
                </a:cubicBezTo>
                <a:cubicBezTo>
                  <a:pt x="16769" y="14595"/>
                  <a:pt x="16492" y="14205"/>
                  <a:pt x="16047" y="13855"/>
                </a:cubicBezTo>
                <a:cubicBezTo>
                  <a:pt x="15548" y="13466"/>
                  <a:pt x="14881" y="13077"/>
                  <a:pt x="14048" y="12688"/>
                </a:cubicBezTo>
                <a:cubicBezTo>
                  <a:pt x="13215" y="12298"/>
                  <a:pt x="12105" y="11909"/>
                  <a:pt x="10772" y="11442"/>
                </a:cubicBezTo>
                <a:cubicBezTo>
                  <a:pt x="9440" y="11909"/>
                  <a:pt x="8329" y="12298"/>
                  <a:pt x="7496" y="12688"/>
                </a:cubicBezTo>
                <a:cubicBezTo>
                  <a:pt x="6663" y="13038"/>
                  <a:pt x="5997" y="13427"/>
                  <a:pt x="5497" y="13855"/>
                </a:cubicBezTo>
                <a:cubicBezTo>
                  <a:pt x="5053" y="14205"/>
                  <a:pt x="4775" y="14595"/>
                  <a:pt x="4609" y="14984"/>
                </a:cubicBezTo>
                <a:cubicBezTo>
                  <a:pt x="4442" y="15373"/>
                  <a:pt x="4331" y="15801"/>
                  <a:pt x="4331" y="16268"/>
                </a:cubicBezTo>
                <a:cubicBezTo>
                  <a:pt x="4331" y="20744"/>
                  <a:pt x="4331" y="20744"/>
                  <a:pt x="4331" y="20744"/>
                </a:cubicBezTo>
                <a:cubicBezTo>
                  <a:pt x="17213" y="20744"/>
                  <a:pt x="17213" y="20744"/>
                  <a:pt x="17213" y="20744"/>
                </a:cubicBezTo>
                <a:lnTo>
                  <a:pt x="17213" y="1626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1" name="Shape 3972">
            <a:extLst>
              <a:ext uri="{FF2B5EF4-FFF2-40B4-BE49-F238E27FC236}">
                <a16:creationId xmlns:a16="http://schemas.microsoft.com/office/drawing/2014/main" id="{B54C82EA-74D2-4F7C-840F-57CB74CB06DA}"/>
              </a:ext>
            </a:extLst>
          </p:cNvPr>
          <p:cNvSpPr/>
          <p:nvPr/>
        </p:nvSpPr>
        <p:spPr>
          <a:xfrm>
            <a:off x="5085401" y="9235527"/>
            <a:ext cx="484594" cy="908616"/>
          </a:xfrm>
          <a:custGeom>
            <a:avLst/>
            <a:gdLst/>
            <a:ahLst/>
            <a:cxnLst>
              <a:cxn ang="0">
                <a:pos x="wd2" y="hd2"/>
              </a:cxn>
              <a:cxn ang="5400000">
                <a:pos x="wd2" y="hd2"/>
              </a:cxn>
              <a:cxn ang="10800000">
                <a:pos x="wd2" y="hd2"/>
              </a:cxn>
              <a:cxn ang="16200000">
                <a:pos x="wd2" y="hd2"/>
              </a:cxn>
            </a:cxnLst>
            <a:rect l="0" t="0" r="r" b="b"/>
            <a:pathLst>
              <a:path w="21600" h="21600" extrusionOk="0">
                <a:moveTo>
                  <a:pt x="21600" y="11270"/>
                </a:moveTo>
                <a:cubicBezTo>
                  <a:pt x="21600" y="12403"/>
                  <a:pt x="21296" y="13310"/>
                  <a:pt x="20566" y="14055"/>
                </a:cubicBezTo>
                <a:cubicBezTo>
                  <a:pt x="19896" y="14799"/>
                  <a:pt x="19045" y="15415"/>
                  <a:pt x="18010" y="15900"/>
                </a:cubicBezTo>
                <a:cubicBezTo>
                  <a:pt x="16976" y="16386"/>
                  <a:pt x="15881" y="16742"/>
                  <a:pt x="14664" y="17001"/>
                </a:cubicBezTo>
                <a:cubicBezTo>
                  <a:pt x="13508" y="17261"/>
                  <a:pt x="12412" y="17455"/>
                  <a:pt x="11500" y="17617"/>
                </a:cubicBezTo>
                <a:cubicBezTo>
                  <a:pt x="11500" y="21600"/>
                  <a:pt x="11500" y="21600"/>
                  <a:pt x="11500" y="21600"/>
                </a:cubicBezTo>
                <a:cubicBezTo>
                  <a:pt x="10161" y="21600"/>
                  <a:pt x="10161" y="21600"/>
                  <a:pt x="10161" y="21600"/>
                </a:cubicBezTo>
                <a:cubicBezTo>
                  <a:pt x="10161" y="17617"/>
                  <a:pt x="10161" y="17617"/>
                  <a:pt x="10161" y="17617"/>
                </a:cubicBezTo>
                <a:cubicBezTo>
                  <a:pt x="9188" y="17455"/>
                  <a:pt x="8092" y="17261"/>
                  <a:pt x="6936" y="17001"/>
                </a:cubicBezTo>
                <a:cubicBezTo>
                  <a:pt x="5719" y="16742"/>
                  <a:pt x="4624" y="16386"/>
                  <a:pt x="3651" y="15900"/>
                </a:cubicBezTo>
                <a:cubicBezTo>
                  <a:pt x="2555" y="15415"/>
                  <a:pt x="1704" y="14799"/>
                  <a:pt x="1034" y="14055"/>
                </a:cubicBezTo>
                <a:cubicBezTo>
                  <a:pt x="365" y="13310"/>
                  <a:pt x="0" y="12403"/>
                  <a:pt x="0" y="11270"/>
                </a:cubicBezTo>
                <a:cubicBezTo>
                  <a:pt x="0" y="10071"/>
                  <a:pt x="365" y="8938"/>
                  <a:pt x="1034" y="7869"/>
                </a:cubicBezTo>
                <a:cubicBezTo>
                  <a:pt x="1704" y="6833"/>
                  <a:pt x="2555" y="5829"/>
                  <a:pt x="3651" y="4955"/>
                </a:cubicBezTo>
                <a:cubicBezTo>
                  <a:pt x="4685" y="4016"/>
                  <a:pt x="5841" y="3141"/>
                  <a:pt x="7119" y="2332"/>
                </a:cubicBezTo>
                <a:cubicBezTo>
                  <a:pt x="8397" y="1522"/>
                  <a:pt x="9614" y="745"/>
                  <a:pt x="10830" y="0"/>
                </a:cubicBezTo>
                <a:cubicBezTo>
                  <a:pt x="11986" y="745"/>
                  <a:pt x="13203" y="1522"/>
                  <a:pt x="14481" y="2332"/>
                </a:cubicBezTo>
                <a:cubicBezTo>
                  <a:pt x="15759" y="3141"/>
                  <a:pt x="16915" y="4016"/>
                  <a:pt x="18010" y="4955"/>
                </a:cubicBezTo>
                <a:cubicBezTo>
                  <a:pt x="19045" y="5829"/>
                  <a:pt x="19896" y="6833"/>
                  <a:pt x="20566" y="7869"/>
                </a:cubicBezTo>
                <a:cubicBezTo>
                  <a:pt x="21296" y="8938"/>
                  <a:pt x="21600" y="10071"/>
                  <a:pt x="21600" y="11270"/>
                </a:cubicBezTo>
                <a:close/>
                <a:moveTo>
                  <a:pt x="11500" y="16872"/>
                </a:moveTo>
                <a:cubicBezTo>
                  <a:pt x="12412" y="16710"/>
                  <a:pt x="13447" y="16516"/>
                  <a:pt x="14481" y="16257"/>
                </a:cubicBezTo>
                <a:cubicBezTo>
                  <a:pt x="15455" y="16030"/>
                  <a:pt x="16428" y="15706"/>
                  <a:pt x="17280" y="15285"/>
                </a:cubicBezTo>
                <a:cubicBezTo>
                  <a:pt x="18193" y="14864"/>
                  <a:pt x="18862" y="14314"/>
                  <a:pt x="19470" y="13666"/>
                </a:cubicBezTo>
                <a:cubicBezTo>
                  <a:pt x="20018" y="13018"/>
                  <a:pt x="20261" y="12209"/>
                  <a:pt x="20261" y="11270"/>
                </a:cubicBezTo>
                <a:cubicBezTo>
                  <a:pt x="20261" y="10233"/>
                  <a:pt x="20018" y="9229"/>
                  <a:pt x="19470" y="8323"/>
                </a:cubicBezTo>
                <a:cubicBezTo>
                  <a:pt x="18862" y="7384"/>
                  <a:pt x="18193" y="6509"/>
                  <a:pt x="17280" y="5667"/>
                </a:cubicBezTo>
                <a:cubicBezTo>
                  <a:pt x="16367" y="4825"/>
                  <a:pt x="15333" y="4016"/>
                  <a:pt x="14238" y="3271"/>
                </a:cubicBezTo>
                <a:cubicBezTo>
                  <a:pt x="13082" y="2526"/>
                  <a:pt x="11986" y="1813"/>
                  <a:pt x="10830" y="1101"/>
                </a:cubicBezTo>
                <a:cubicBezTo>
                  <a:pt x="9674" y="1813"/>
                  <a:pt x="8518" y="2526"/>
                  <a:pt x="7423" y="3271"/>
                </a:cubicBezTo>
                <a:cubicBezTo>
                  <a:pt x="6267" y="4016"/>
                  <a:pt x="5233" y="4825"/>
                  <a:pt x="4381" y="5667"/>
                </a:cubicBezTo>
                <a:cubicBezTo>
                  <a:pt x="3468" y="6509"/>
                  <a:pt x="2738" y="7384"/>
                  <a:pt x="2190" y="8323"/>
                </a:cubicBezTo>
                <a:cubicBezTo>
                  <a:pt x="1643" y="9229"/>
                  <a:pt x="1339" y="10233"/>
                  <a:pt x="1339" y="11270"/>
                </a:cubicBezTo>
                <a:cubicBezTo>
                  <a:pt x="1339" y="12209"/>
                  <a:pt x="1643" y="13018"/>
                  <a:pt x="2190" y="13666"/>
                </a:cubicBezTo>
                <a:cubicBezTo>
                  <a:pt x="2799" y="14314"/>
                  <a:pt x="3529" y="14864"/>
                  <a:pt x="4381" y="15285"/>
                </a:cubicBezTo>
                <a:cubicBezTo>
                  <a:pt x="5172" y="15706"/>
                  <a:pt x="6145" y="16030"/>
                  <a:pt x="7180" y="16257"/>
                </a:cubicBezTo>
                <a:cubicBezTo>
                  <a:pt x="8214" y="16516"/>
                  <a:pt x="9188" y="16710"/>
                  <a:pt x="10161" y="16872"/>
                </a:cubicBezTo>
                <a:cubicBezTo>
                  <a:pt x="10161" y="10201"/>
                  <a:pt x="10161" y="10201"/>
                  <a:pt x="10161" y="10201"/>
                </a:cubicBezTo>
                <a:cubicBezTo>
                  <a:pt x="5719" y="7837"/>
                  <a:pt x="5719" y="7837"/>
                  <a:pt x="5719" y="7837"/>
                </a:cubicBezTo>
                <a:cubicBezTo>
                  <a:pt x="6632" y="7351"/>
                  <a:pt x="6632" y="7351"/>
                  <a:pt x="6632" y="7351"/>
                </a:cubicBezTo>
                <a:cubicBezTo>
                  <a:pt x="10161" y="9197"/>
                  <a:pt x="10161" y="9197"/>
                  <a:pt x="10161" y="9197"/>
                </a:cubicBezTo>
                <a:cubicBezTo>
                  <a:pt x="10161" y="5797"/>
                  <a:pt x="10161" y="5797"/>
                  <a:pt x="10161" y="5797"/>
                </a:cubicBezTo>
                <a:cubicBezTo>
                  <a:pt x="11500" y="5797"/>
                  <a:pt x="11500" y="5797"/>
                  <a:pt x="11500" y="5797"/>
                </a:cubicBezTo>
                <a:cubicBezTo>
                  <a:pt x="11500" y="13083"/>
                  <a:pt x="11500" y="13083"/>
                  <a:pt x="11500" y="13083"/>
                </a:cubicBezTo>
                <a:cubicBezTo>
                  <a:pt x="14785" y="11302"/>
                  <a:pt x="14785" y="11302"/>
                  <a:pt x="14785" y="11302"/>
                </a:cubicBezTo>
                <a:cubicBezTo>
                  <a:pt x="15759" y="11820"/>
                  <a:pt x="15759" y="11820"/>
                  <a:pt x="15759" y="11820"/>
                </a:cubicBezTo>
                <a:cubicBezTo>
                  <a:pt x="11500" y="14087"/>
                  <a:pt x="11500" y="14087"/>
                  <a:pt x="11500" y="14087"/>
                </a:cubicBezTo>
                <a:lnTo>
                  <a:pt x="11500" y="1687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2" name="Shape 3973">
            <a:extLst>
              <a:ext uri="{FF2B5EF4-FFF2-40B4-BE49-F238E27FC236}">
                <a16:creationId xmlns:a16="http://schemas.microsoft.com/office/drawing/2014/main" id="{6D06C6EE-A73E-40C7-95B3-D049384F8684}"/>
              </a:ext>
            </a:extLst>
          </p:cNvPr>
          <p:cNvSpPr/>
          <p:nvPr/>
        </p:nvSpPr>
        <p:spPr>
          <a:xfrm>
            <a:off x="6818022" y="9321044"/>
            <a:ext cx="737582" cy="737585"/>
          </a:xfrm>
          <a:custGeom>
            <a:avLst/>
            <a:gdLst/>
            <a:ahLst/>
            <a:cxnLst>
              <a:cxn ang="0">
                <a:pos x="wd2" y="hd2"/>
              </a:cxn>
              <a:cxn ang="5400000">
                <a:pos x="wd2" y="hd2"/>
              </a:cxn>
              <a:cxn ang="10800000">
                <a:pos x="wd2" y="hd2"/>
              </a:cxn>
              <a:cxn ang="16200000">
                <a:pos x="wd2" y="hd2"/>
              </a:cxn>
            </a:cxnLst>
            <a:rect l="0" t="0" r="r" b="b"/>
            <a:pathLst>
              <a:path w="21600" h="21600" extrusionOk="0">
                <a:moveTo>
                  <a:pt x="11583" y="9391"/>
                </a:moveTo>
                <a:lnTo>
                  <a:pt x="12209" y="10017"/>
                </a:lnTo>
                <a:lnTo>
                  <a:pt x="626" y="21600"/>
                </a:lnTo>
                <a:lnTo>
                  <a:pt x="0" y="20974"/>
                </a:lnTo>
                <a:lnTo>
                  <a:pt x="11583" y="9391"/>
                </a:lnTo>
                <a:close/>
                <a:moveTo>
                  <a:pt x="11896" y="6261"/>
                </a:moveTo>
                <a:lnTo>
                  <a:pt x="11896" y="7096"/>
                </a:lnTo>
                <a:lnTo>
                  <a:pt x="8348" y="7096"/>
                </a:lnTo>
                <a:lnTo>
                  <a:pt x="8348" y="6261"/>
                </a:lnTo>
                <a:lnTo>
                  <a:pt x="11896" y="6261"/>
                </a:lnTo>
                <a:close/>
                <a:moveTo>
                  <a:pt x="9913" y="2296"/>
                </a:moveTo>
                <a:lnTo>
                  <a:pt x="10539" y="1670"/>
                </a:lnTo>
                <a:lnTo>
                  <a:pt x="13043" y="4174"/>
                </a:lnTo>
                <a:lnTo>
                  <a:pt x="12417" y="4800"/>
                </a:lnTo>
                <a:lnTo>
                  <a:pt x="9913" y="2296"/>
                </a:lnTo>
                <a:close/>
                <a:moveTo>
                  <a:pt x="15339" y="0"/>
                </a:moveTo>
                <a:lnTo>
                  <a:pt x="15339" y="3548"/>
                </a:lnTo>
                <a:lnTo>
                  <a:pt x="14504" y="3548"/>
                </a:lnTo>
                <a:lnTo>
                  <a:pt x="14504" y="0"/>
                </a:lnTo>
                <a:lnTo>
                  <a:pt x="15339" y="0"/>
                </a:lnTo>
                <a:close/>
                <a:moveTo>
                  <a:pt x="15339" y="9809"/>
                </a:moveTo>
                <a:lnTo>
                  <a:pt x="15339" y="13357"/>
                </a:lnTo>
                <a:lnTo>
                  <a:pt x="14504" y="13357"/>
                </a:lnTo>
                <a:lnTo>
                  <a:pt x="14504" y="9809"/>
                </a:lnTo>
                <a:lnTo>
                  <a:pt x="15339" y="9809"/>
                </a:lnTo>
                <a:close/>
                <a:moveTo>
                  <a:pt x="17426" y="4800"/>
                </a:moveTo>
                <a:lnTo>
                  <a:pt x="16800" y="4174"/>
                </a:lnTo>
                <a:lnTo>
                  <a:pt x="19304" y="1670"/>
                </a:lnTo>
                <a:lnTo>
                  <a:pt x="19930" y="2296"/>
                </a:lnTo>
                <a:lnTo>
                  <a:pt x="17426" y="4800"/>
                </a:lnTo>
                <a:close/>
                <a:moveTo>
                  <a:pt x="16800" y="9183"/>
                </a:moveTo>
                <a:lnTo>
                  <a:pt x="17426" y="8557"/>
                </a:lnTo>
                <a:lnTo>
                  <a:pt x="19930" y="11061"/>
                </a:lnTo>
                <a:lnTo>
                  <a:pt x="19304" y="11687"/>
                </a:lnTo>
                <a:lnTo>
                  <a:pt x="16800" y="9183"/>
                </a:lnTo>
                <a:close/>
                <a:moveTo>
                  <a:pt x="21600" y="6261"/>
                </a:moveTo>
                <a:lnTo>
                  <a:pt x="21600" y="7096"/>
                </a:lnTo>
                <a:lnTo>
                  <a:pt x="18052" y="7096"/>
                </a:lnTo>
                <a:lnTo>
                  <a:pt x="18052" y="6261"/>
                </a:lnTo>
                <a:lnTo>
                  <a:pt x="21600" y="62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3" name="Shape 3974">
            <a:extLst>
              <a:ext uri="{FF2B5EF4-FFF2-40B4-BE49-F238E27FC236}">
                <a16:creationId xmlns:a16="http://schemas.microsoft.com/office/drawing/2014/main" id="{7FF520C5-522E-47E9-B78E-C8469A8299EE}"/>
              </a:ext>
            </a:extLst>
          </p:cNvPr>
          <p:cNvSpPr/>
          <p:nvPr/>
        </p:nvSpPr>
        <p:spPr>
          <a:xfrm>
            <a:off x="8682483" y="9326390"/>
            <a:ext cx="726893" cy="726893"/>
          </a:xfrm>
          <a:custGeom>
            <a:avLst/>
            <a:gdLst/>
            <a:ahLst/>
            <a:cxnLst>
              <a:cxn ang="0">
                <a:pos x="wd2" y="hd2"/>
              </a:cxn>
              <a:cxn ang="5400000">
                <a:pos x="wd2" y="hd2"/>
              </a:cxn>
              <a:cxn ang="10800000">
                <a:pos x="wd2" y="hd2"/>
              </a:cxn>
              <a:cxn ang="16200000">
                <a:pos x="wd2" y="hd2"/>
              </a:cxn>
            </a:cxnLst>
            <a:rect l="0" t="0" r="r" b="b"/>
            <a:pathLst>
              <a:path w="21600" h="21600" extrusionOk="0">
                <a:moveTo>
                  <a:pt x="12418" y="2107"/>
                </a:moveTo>
                <a:cubicBezTo>
                  <a:pt x="21600" y="0"/>
                  <a:pt x="21600" y="0"/>
                  <a:pt x="21600" y="0"/>
                </a:cubicBezTo>
                <a:cubicBezTo>
                  <a:pt x="19416" y="9118"/>
                  <a:pt x="19416" y="9118"/>
                  <a:pt x="19416" y="9118"/>
                </a:cubicBezTo>
                <a:cubicBezTo>
                  <a:pt x="18526" y="8916"/>
                  <a:pt x="18526" y="8916"/>
                  <a:pt x="18526" y="8916"/>
                </a:cubicBezTo>
                <a:cubicBezTo>
                  <a:pt x="20144" y="2026"/>
                  <a:pt x="20144" y="2026"/>
                  <a:pt x="20144" y="2026"/>
                </a:cubicBezTo>
                <a:cubicBezTo>
                  <a:pt x="13308" y="8835"/>
                  <a:pt x="13308" y="8835"/>
                  <a:pt x="13308" y="8835"/>
                </a:cubicBezTo>
                <a:cubicBezTo>
                  <a:pt x="13631" y="9199"/>
                  <a:pt x="13915" y="9564"/>
                  <a:pt x="14157" y="9969"/>
                </a:cubicBezTo>
                <a:cubicBezTo>
                  <a:pt x="14400" y="10334"/>
                  <a:pt x="14602" y="10739"/>
                  <a:pt x="14724" y="11185"/>
                </a:cubicBezTo>
                <a:cubicBezTo>
                  <a:pt x="14926" y="11631"/>
                  <a:pt x="15047" y="12077"/>
                  <a:pt x="15128" y="12563"/>
                </a:cubicBezTo>
                <a:cubicBezTo>
                  <a:pt x="15209" y="13009"/>
                  <a:pt x="15249" y="13495"/>
                  <a:pt x="15249" y="13981"/>
                </a:cubicBezTo>
                <a:cubicBezTo>
                  <a:pt x="15249" y="15035"/>
                  <a:pt x="15047" y="16008"/>
                  <a:pt x="14643" y="16940"/>
                </a:cubicBezTo>
                <a:cubicBezTo>
                  <a:pt x="14238" y="17872"/>
                  <a:pt x="13712" y="18682"/>
                  <a:pt x="13065" y="19331"/>
                </a:cubicBezTo>
                <a:cubicBezTo>
                  <a:pt x="12337" y="20060"/>
                  <a:pt x="11528" y="20627"/>
                  <a:pt x="10598" y="21033"/>
                </a:cubicBezTo>
                <a:cubicBezTo>
                  <a:pt x="9667" y="21397"/>
                  <a:pt x="8697" y="21600"/>
                  <a:pt x="7645" y="21600"/>
                </a:cubicBezTo>
                <a:cubicBezTo>
                  <a:pt x="6593" y="21600"/>
                  <a:pt x="5582" y="21397"/>
                  <a:pt x="4652" y="21033"/>
                </a:cubicBezTo>
                <a:cubicBezTo>
                  <a:pt x="3721" y="20627"/>
                  <a:pt x="2912" y="20060"/>
                  <a:pt x="2184" y="19331"/>
                </a:cubicBezTo>
                <a:cubicBezTo>
                  <a:pt x="1537" y="18682"/>
                  <a:pt x="1011" y="17872"/>
                  <a:pt x="607" y="16940"/>
                </a:cubicBezTo>
                <a:cubicBezTo>
                  <a:pt x="202" y="16008"/>
                  <a:pt x="0" y="15035"/>
                  <a:pt x="0" y="13981"/>
                </a:cubicBezTo>
                <a:cubicBezTo>
                  <a:pt x="0" y="12928"/>
                  <a:pt x="202" y="11914"/>
                  <a:pt x="607" y="10982"/>
                </a:cubicBezTo>
                <a:cubicBezTo>
                  <a:pt x="1011" y="10050"/>
                  <a:pt x="1537" y="9240"/>
                  <a:pt x="2184" y="8551"/>
                </a:cubicBezTo>
                <a:cubicBezTo>
                  <a:pt x="2912" y="7821"/>
                  <a:pt x="3721" y="7295"/>
                  <a:pt x="4652" y="6889"/>
                </a:cubicBezTo>
                <a:cubicBezTo>
                  <a:pt x="5582" y="6525"/>
                  <a:pt x="6593" y="6322"/>
                  <a:pt x="7645" y="6322"/>
                </a:cubicBezTo>
                <a:cubicBezTo>
                  <a:pt x="8130" y="6322"/>
                  <a:pt x="8616" y="6362"/>
                  <a:pt x="9061" y="6444"/>
                </a:cubicBezTo>
                <a:cubicBezTo>
                  <a:pt x="9546" y="6525"/>
                  <a:pt x="9991" y="6646"/>
                  <a:pt x="10436" y="6808"/>
                </a:cubicBezTo>
                <a:cubicBezTo>
                  <a:pt x="10840" y="6970"/>
                  <a:pt x="11245" y="7173"/>
                  <a:pt x="11649" y="7416"/>
                </a:cubicBezTo>
                <a:cubicBezTo>
                  <a:pt x="12013" y="7659"/>
                  <a:pt x="12378" y="7943"/>
                  <a:pt x="12701" y="8227"/>
                </a:cubicBezTo>
                <a:cubicBezTo>
                  <a:pt x="19497" y="1418"/>
                  <a:pt x="19497" y="1418"/>
                  <a:pt x="19497" y="1418"/>
                </a:cubicBezTo>
                <a:cubicBezTo>
                  <a:pt x="12620" y="2999"/>
                  <a:pt x="12620" y="2999"/>
                  <a:pt x="12620" y="2999"/>
                </a:cubicBezTo>
                <a:lnTo>
                  <a:pt x="12418" y="2107"/>
                </a:lnTo>
                <a:close/>
                <a:moveTo>
                  <a:pt x="7645" y="20708"/>
                </a:moveTo>
                <a:cubicBezTo>
                  <a:pt x="8575" y="20708"/>
                  <a:pt x="9465" y="20546"/>
                  <a:pt x="10274" y="20182"/>
                </a:cubicBezTo>
                <a:cubicBezTo>
                  <a:pt x="11083" y="19857"/>
                  <a:pt x="11771" y="19331"/>
                  <a:pt x="12418" y="18723"/>
                </a:cubicBezTo>
                <a:cubicBezTo>
                  <a:pt x="13025" y="18115"/>
                  <a:pt x="13510" y="17426"/>
                  <a:pt x="13834" y="16575"/>
                </a:cubicBezTo>
                <a:cubicBezTo>
                  <a:pt x="14198" y="15764"/>
                  <a:pt x="14360" y="14873"/>
                  <a:pt x="14360" y="13981"/>
                </a:cubicBezTo>
                <a:cubicBezTo>
                  <a:pt x="14360" y="13009"/>
                  <a:pt x="14198" y="12158"/>
                  <a:pt x="13834" y="11347"/>
                </a:cubicBezTo>
                <a:cubicBezTo>
                  <a:pt x="13510" y="10537"/>
                  <a:pt x="13025" y="9807"/>
                  <a:pt x="12418" y="9159"/>
                </a:cubicBezTo>
                <a:cubicBezTo>
                  <a:pt x="11771" y="8551"/>
                  <a:pt x="11083" y="8105"/>
                  <a:pt x="10274" y="7740"/>
                </a:cubicBezTo>
                <a:cubicBezTo>
                  <a:pt x="9465" y="7376"/>
                  <a:pt x="8575" y="7214"/>
                  <a:pt x="7645" y="7214"/>
                </a:cubicBezTo>
                <a:cubicBezTo>
                  <a:pt x="6715" y="7214"/>
                  <a:pt x="5825" y="7376"/>
                  <a:pt x="5016" y="7740"/>
                </a:cubicBezTo>
                <a:cubicBezTo>
                  <a:pt x="4207" y="8105"/>
                  <a:pt x="3479" y="8551"/>
                  <a:pt x="2872" y="9159"/>
                </a:cubicBezTo>
                <a:cubicBezTo>
                  <a:pt x="2265" y="9807"/>
                  <a:pt x="1780" y="10537"/>
                  <a:pt x="1416" y="11347"/>
                </a:cubicBezTo>
                <a:cubicBezTo>
                  <a:pt x="1052" y="12158"/>
                  <a:pt x="890" y="13009"/>
                  <a:pt x="890" y="13981"/>
                </a:cubicBezTo>
                <a:cubicBezTo>
                  <a:pt x="890" y="14873"/>
                  <a:pt x="1052" y="15764"/>
                  <a:pt x="1416" y="16575"/>
                </a:cubicBezTo>
                <a:cubicBezTo>
                  <a:pt x="1780" y="17426"/>
                  <a:pt x="2265" y="18115"/>
                  <a:pt x="2872" y="18723"/>
                </a:cubicBezTo>
                <a:cubicBezTo>
                  <a:pt x="3479" y="19331"/>
                  <a:pt x="4207" y="19857"/>
                  <a:pt x="5016" y="20182"/>
                </a:cubicBezTo>
                <a:cubicBezTo>
                  <a:pt x="5825" y="20546"/>
                  <a:pt x="6715" y="20708"/>
                  <a:pt x="7645" y="2070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4" name="Shape 3975">
            <a:extLst>
              <a:ext uri="{FF2B5EF4-FFF2-40B4-BE49-F238E27FC236}">
                <a16:creationId xmlns:a16="http://schemas.microsoft.com/office/drawing/2014/main" id="{B3E37C28-2178-4E5B-B399-81D090D50891}"/>
              </a:ext>
            </a:extLst>
          </p:cNvPr>
          <p:cNvSpPr/>
          <p:nvPr/>
        </p:nvSpPr>
        <p:spPr>
          <a:xfrm>
            <a:off x="10555851" y="9281850"/>
            <a:ext cx="698388" cy="815973"/>
          </a:xfrm>
          <a:custGeom>
            <a:avLst/>
            <a:gdLst/>
            <a:ahLst/>
            <a:cxnLst>
              <a:cxn ang="0">
                <a:pos x="wd2" y="hd2"/>
              </a:cxn>
              <a:cxn ang="5400000">
                <a:pos x="wd2" y="hd2"/>
              </a:cxn>
              <a:cxn ang="10800000">
                <a:pos x="wd2" y="hd2"/>
              </a:cxn>
              <a:cxn ang="16200000">
                <a:pos x="wd2" y="hd2"/>
              </a:cxn>
            </a:cxnLst>
            <a:rect l="0" t="0" r="r" b="b"/>
            <a:pathLst>
              <a:path w="21600" h="21600" extrusionOk="0">
                <a:moveTo>
                  <a:pt x="14048" y="11792"/>
                </a:moveTo>
                <a:cubicBezTo>
                  <a:pt x="21600" y="8582"/>
                  <a:pt x="21600" y="8582"/>
                  <a:pt x="21600" y="8582"/>
                </a:cubicBezTo>
                <a:cubicBezTo>
                  <a:pt x="21600" y="18391"/>
                  <a:pt x="21600" y="18391"/>
                  <a:pt x="21600" y="18391"/>
                </a:cubicBezTo>
                <a:cubicBezTo>
                  <a:pt x="14048" y="21600"/>
                  <a:pt x="14048" y="21600"/>
                  <a:pt x="14048" y="21600"/>
                </a:cubicBezTo>
                <a:cubicBezTo>
                  <a:pt x="7509" y="18391"/>
                  <a:pt x="7509" y="18391"/>
                  <a:pt x="7509" y="18391"/>
                </a:cubicBezTo>
                <a:cubicBezTo>
                  <a:pt x="0" y="21023"/>
                  <a:pt x="0" y="21023"/>
                  <a:pt x="0" y="21023"/>
                </a:cubicBezTo>
                <a:cubicBezTo>
                  <a:pt x="0" y="11215"/>
                  <a:pt x="0" y="11215"/>
                  <a:pt x="0" y="11215"/>
                </a:cubicBezTo>
                <a:cubicBezTo>
                  <a:pt x="7509" y="8582"/>
                  <a:pt x="7509" y="8582"/>
                  <a:pt x="7509" y="8582"/>
                </a:cubicBezTo>
                <a:cubicBezTo>
                  <a:pt x="10336" y="9953"/>
                  <a:pt x="10336" y="9953"/>
                  <a:pt x="10336" y="9953"/>
                </a:cubicBezTo>
                <a:cubicBezTo>
                  <a:pt x="10336" y="5553"/>
                  <a:pt x="10336" y="5553"/>
                  <a:pt x="10336" y="5553"/>
                </a:cubicBezTo>
                <a:cubicBezTo>
                  <a:pt x="9914" y="5517"/>
                  <a:pt x="9534" y="5409"/>
                  <a:pt x="9197" y="5229"/>
                </a:cubicBezTo>
                <a:cubicBezTo>
                  <a:pt x="8859" y="5048"/>
                  <a:pt x="8522" y="4868"/>
                  <a:pt x="8269" y="4616"/>
                </a:cubicBezTo>
                <a:cubicBezTo>
                  <a:pt x="8016" y="4399"/>
                  <a:pt x="7847" y="4111"/>
                  <a:pt x="7720" y="3822"/>
                </a:cubicBezTo>
                <a:cubicBezTo>
                  <a:pt x="7594" y="3498"/>
                  <a:pt x="7509" y="3137"/>
                  <a:pt x="7509" y="2777"/>
                </a:cubicBezTo>
                <a:cubicBezTo>
                  <a:pt x="7509" y="2380"/>
                  <a:pt x="7594" y="2055"/>
                  <a:pt x="7763" y="1695"/>
                </a:cubicBezTo>
                <a:cubicBezTo>
                  <a:pt x="7931" y="1334"/>
                  <a:pt x="8142" y="1046"/>
                  <a:pt x="8438" y="793"/>
                </a:cubicBezTo>
                <a:cubicBezTo>
                  <a:pt x="8733" y="541"/>
                  <a:pt x="9113" y="361"/>
                  <a:pt x="9492" y="216"/>
                </a:cubicBezTo>
                <a:cubicBezTo>
                  <a:pt x="9914" y="72"/>
                  <a:pt x="10336" y="0"/>
                  <a:pt x="10758" y="0"/>
                </a:cubicBezTo>
                <a:cubicBezTo>
                  <a:pt x="11222" y="0"/>
                  <a:pt x="11686" y="72"/>
                  <a:pt x="12066" y="216"/>
                </a:cubicBezTo>
                <a:cubicBezTo>
                  <a:pt x="12487" y="361"/>
                  <a:pt x="12825" y="541"/>
                  <a:pt x="13120" y="793"/>
                </a:cubicBezTo>
                <a:cubicBezTo>
                  <a:pt x="13416" y="1046"/>
                  <a:pt x="13627" y="1334"/>
                  <a:pt x="13795" y="1695"/>
                </a:cubicBezTo>
                <a:cubicBezTo>
                  <a:pt x="13964" y="2055"/>
                  <a:pt x="14048" y="2380"/>
                  <a:pt x="14048" y="2777"/>
                </a:cubicBezTo>
                <a:cubicBezTo>
                  <a:pt x="14048" y="3137"/>
                  <a:pt x="13964" y="3498"/>
                  <a:pt x="13837" y="3822"/>
                </a:cubicBezTo>
                <a:cubicBezTo>
                  <a:pt x="13669" y="4111"/>
                  <a:pt x="13500" y="4399"/>
                  <a:pt x="13247" y="4616"/>
                </a:cubicBezTo>
                <a:cubicBezTo>
                  <a:pt x="12994" y="4868"/>
                  <a:pt x="12698" y="5048"/>
                  <a:pt x="12361" y="5229"/>
                </a:cubicBezTo>
                <a:cubicBezTo>
                  <a:pt x="12023" y="5409"/>
                  <a:pt x="11644" y="5517"/>
                  <a:pt x="11264" y="5553"/>
                </a:cubicBezTo>
                <a:cubicBezTo>
                  <a:pt x="11264" y="10421"/>
                  <a:pt x="11264" y="10421"/>
                  <a:pt x="11264" y="10421"/>
                </a:cubicBezTo>
                <a:lnTo>
                  <a:pt x="14048" y="11792"/>
                </a:lnTo>
                <a:close/>
                <a:moveTo>
                  <a:pt x="6539" y="17886"/>
                </a:moveTo>
                <a:cubicBezTo>
                  <a:pt x="6539" y="9772"/>
                  <a:pt x="6539" y="9772"/>
                  <a:pt x="6539" y="9772"/>
                </a:cubicBezTo>
                <a:cubicBezTo>
                  <a:pt x="928" y="11756"/>
                  <a:pt x="928" y="11756"/>
                  <a:pt x="928" y="11756"/>
                </a:cubicBezTo>
                <a:cubicBezTo>
                  <a:pt x="928" y="19833"/>
                  <a:pt x="928" y="19833"/>
                  <a:pt x="928" y="19833"/>
                </a:cubicBezTo>
                <a:lnTo>
                  <a:pt x="6539" y="17886"/>
                </a:lnTo>
                <a:close/>
                <a:moveTo>
                  <a:pt x="14048" y="20771"/>
                </a:moveTo>
                <a:cubicBezTo>
                  <a:pt x="14048" y="12693"/>
                  <a:pt x="14048" y="12693"/>
                  <a:pt x="14048" y="12693"/>
                </a:cubicBezTo>
                <a:cubicBezTo>
                  <a:pt x="11264" y="11323"/>
                  <a:pt x="11264" y="11323"/>
                  <a:pt x="11264" y="11323"/>
                </a:cubicBezTo>
                <a:cubicBezTo>
                  <a:pt x="11264" y="14424"/>
                  <a:pt x="11264" y="14424"/>
                  <a:pt x="11264" y="14424"/>
                </a:cubicBezTo>
                <a:cubicBezTo>
                  <a:pt x="10336" y="14424"/>
                  <a:pt x="10336" y="14424"/>
                  <a:pt x="10336" y="14424"/>
                </a:cubicBezTo>
                <a:cubicBezTo>
                  <a:pt x="10336" y="10890"/>
                  <a:pt x="10336" y="10890"/>
                  <a:pt x="10336" y="10890"/>
                </a:cubicBezTo>
                <a:cubicBezTo>
                  <a:pt x="7509" y="9520"/>
                  <a:pt x="7509" y="9520"/>
                  <a:pt x="7509" y="9520"/>
                </a:cubicBezTo>
                <a:cubicBezTo>
                  <a:pt x="7509" y="17525"/>
                  <a:pt x="7509" y="17525"/>
                  <a:pt x="7509" y="17525"/>
                </a:cubicBezTo>
                <a:lnTo>
                  <a:pt x="14048" y="20771"/>
                </a:lnTo>
                <a:close/>
                <a:moveTo>
                  <a:pt x="8438" y="2777"/>
                </a:moveTo>
                <a:cubicBezTo>
                  <a:pt x="8438" y="3065"/>
                  <a:pt x="8522" y="3318"/>
                  <a:pt x="8606" y="3570"/>
                </a:cubicBezTo>
                <a:cubicBezTo>
                  <a:pt x="8733" y="3822"/>
                  <a:pt x="8902" y="4039"/>
                  <a:pt x="9113" y="4219"/>
                </a:cubicBezTo>
                <a:cubicBezTo>
                  <a:pt x="9323" y="4399"/>
                  <a:pt x="9577" y="4508"/>
                  <a:pt x="9872" y="4616"/>
                </a:cubicBezTo>
                <a:cubicBezTo>
                  <a:pt x="10125" y="4724"/>
                  <a:pt x="10420" y="4796"/>
                  <a:pt x="10758" y="4796"/>
                </a:cubicBezTo>
                <a:cubicBezTo>
                  <a:pt x="11095" y="4796"/>
                  <a:pt x="11391" y="4724"/>
                  <a:pt x="11686" y="4616"/>
                </a:cubicBezTo>
                <a:cubicBezTo>
                  <a:pt x="11981" y="4508"/>
                  <a:pt x="12234" y="4399"/>
                  <a:pt x="12445" y="4219"/>
                </a:cubicBezTo>
                <a:cubicBezTo>
                  <a:pt x="12656" y="4039"/>
                  <a:pt x="12783" y="3822"/>
                  <a:pt x="12909" y="3570"/>
                </a:cubicBezTo>
                <a:cubicBezTo>
                  <a:pt x="13036" y="3318"/>
                  <a:pt x="13120" y="3065"/>
                  <a:pt x="13120" y="2777"/>
                </a:cubicBezTo>
                <a:cubicBezTo>
                  <a:pt x="13120" y="2488"/>
                  <a:pt x="13036" y="2236"/>
                  <a:pt x="12909" y="1983"/>
                </a:cubicBezTo>
                <a:cubicBezTo>
                  <a:pt x="12783" y="1767"/>
                  <a:pt x="12656" y="1551"/>
                  <a:pt x="12445" y="1370"/>
                </a:cubicBezTo>
                <a:cubicBezTo>
                  <a:pt x="12234" y="1190"/>
                  <a:pt x="11981" y="1046"/>
                  <a:pt x="11686" y="938"/>
                </a:cubicBezTo>
                <a:cubicBezTo>
                  <a:pt x="11391" y="865"/>
                  <a:pt x="11095" y="793"/>
                  <a:pt x="10758" y="793"/>
                </a:cubicBezTo>
                <a:cubicBezTo>
                  <a:pt x="10420" y="793"/>
                  <a:pt x="10125" y="865"/>
                  <a:pt x="9872" y="938"/>
                </a:cubicBezTo>
                <a:cubicBezTo>
                  <a:pt x="9577" y="1046"/>
                  <a:pt x="9323" y="1190"/>
                  <a:pt x="9113" y="1370"/>
                </a:cubicBezTo>
                <a:cubicBezTo>
                  <a:pt x="8902" y="1551"/>
                  <a:pt x="8733" y="1767"/>
                  <a:pt x="8606" y="1983"/>
                </a:cubicBezTo>
                <a:cubicBezTo>
                  <a:pt x="8522" y="2236"/>
                  <a:pt x="8438" y="2488"/>
                  <a:pt x="8438" y="2777"/>
                </a:cubicBezTo>
                <a:close/>
                <a:moveTo>
                  <a:pt x="20587" y="17922"/>
                </a:moveTo>
                <a:cubicBezTo>
                  <a:pt x="20587" y="9917"/>
                  <a:pt x="20587" y="9917"/>
                  <a:pt x="20587" y="9917"/>
                </a:cubicBezTo>
                <a:cubicBezTo>
                  <a:pt x="14977" y="12296"/>
                  <a:pt x="14977" y="12296"/>
                  <a:pt x="14977" y="12296"/>
                </a:cubicBezTo>
                <a:cubicBezTo>
                  <a:pt x="14977" y="20338"/>
                  <a:pt x="14977" y="20338"/>
                  <a:pt x="14977" y="20338"/>
                </a:cubicBezTo>
                <a:lnTo>
                  <a:pt x="20587" y="17922"/>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5" name="Shape 3976">
            <a:extLst>
              <a:ext uri="{FF2B5EF4-FFF2-40B4-BE49-F238E27FC236}">
                <a16:creationId xmlns:a16="http://schemas.microsoft.com/office/drawing/2014/main" id="{A87ADF8B-5E5F-4CB3-BA70-2E6E5C97535D}"/>
              </a:ext>
            </a:extLst>
          </p:cNvPr>
          <p:cNvSpPr/>
          <p:nvPr/>
        </p:nvSpPr>
        <p:spPr>
          <a:xfrm>
            <a:off x="12340138" y="9285410"/>
            <a:ext cx="848040" cy="808846"/>
          </a:xfrm>
          <a:custGeom>
            <a:avLst/>
            <a:gdLst/>
            <a:ahLst/>
            <a:cxnLst>
              <a:cxn ang="0">
                <a:pos x="wd2" y="hd2"/>
              </a:cxn>
              <a:cxn ang="5400000">
                <a:pos x="wd2" y="hd2"/>
              </a:cxn>
              <a:cxn ang="10800000">
                <a:pos x="wd2" y="hd2"/>
              </a:cxn>
              <a:cxn ang="16200000">
                <a:pos x="wd2" y="hd2"/>
              </a:cxn>
            </a:cxnLst>
            <a:rect l="0" t="0" r="r" b="b"/>
            <a:pathLst>
              <a:path w="21600" h="21600" extrusionOk="0">
                <a:moveTo>
                  <a:pt x="21600" y="5482"/>
                </a:moveTo>
                <a:cubicBezTo>
                  <a:pt x="17752" y="8241"/>
                  <a:pt x="17752" y="8241"/>
                  <a:pt x="17752" y="8241"/>
                </a:cubicBezTo>
                <a:cubicBezTo>
                  <a:pt x="17752" y="21600"/>
                  <a:pt x="17752" y="21600"/>
                  <a:pt x="17752" y="21600"/>
                </a:cubicBezTo>
                <a:cubicBezTo>
                  <a:pt x="0" y="21600"/>
                  <a:pt x="0" y="21600"/>
                  <a:pt x="0" y="21600"/>
                </a:cubicBezTo>
                <a:cubicBezTo>
                  <a:pt x="0" y="3049"/>
                  <a:pt x="0" y="3049"/>
                  <a:pt x="0" y="3049"/>
                </a:cubicBezTo>
                <a:cubicBezTo>
                  <a:pt x="13868" y="3049"/>
                  <a:pt x="13868" y="3049"/>
                  <a:pt x="13868" y="3049"/>
                </a:cubicBezTo>
                <a:cubicBezTo>
                  <a:pt x="13868" y="0"/>
                  <a:pt x="13868" y="0"/>
                  <a:pt x="13868" y="0"/>
                </a:cubicBezTo>
                <a:lnTo>
                  <a:pt x="21600" y="5482"/>
                </a:lnTo>
                <a:close/>
                <a:moveTo>
                  <a:pt x="16954" y="20874"/>
                </a:moveTo>
                <a:cubicBezTo>
                  <a:pt x="16954" y="8749"/>
                  <a:pt x="16954" y="8749"/>
                  <a:pt x="16954" y="8749"/>
                </a:cubicBezTo>
                <a:cubicBezTo>
                  <a:pt x="13868" y="10927"/>
                  <a:pt x="13868" y="10927"/>
                  <a:pt x="13868" y="10927"/>
                </a:cubicBezTo>
                <a:cubicBezTo>
                  <a:pt x="13868" y="7297"/>
                  <a:pt x="13868" y="7297"/>
                  <a:pt x="13868" y="7297"/>
                </a:cubicBezTo>
                <a:cubicBezTo>
                  <a:pt x="13799" y="7261"/>
                  <a:pt x="13695" y="7261"/>
                  <a:pt x="13556" y="7261"/>
                </a:cubicBezTo>
                <a:cubicBezTo>
                  <a:pt x="13452" y="7261"/>
                  <a:pt x="13314" y="7261"/>
                  <a:pt x="13210" y="7261"/>
                </a:cubicBezTo>
                <a:cubicBezTo>
                  <a:pt x="12724" y="7261"/>
                  <a:pt x="12135" y="7297"/>
                  <a:pt x="11407" y="7369"/>
                </a:cubicBezTo>
                <a:cubicBezTo>
                  <a:pt x="10713" y="7478"/>
                  <a:pt x="9985" y="7696"/>
                  <a:pt x="9257" y="7987"/>
                </a:cubicBezTo>
                <a:cubicBezTo>
                  <a:pt x="8529" y="8350"/>
                  <a:pt x="7801" y="8822"/>
                  <a:pt x="7108" y="9439"/>
                </a:cubicBezTo>
                <a:cubicBezTo>
                  <a:pt x="6414" y="10056"/>
                  <a:pt x="5825" y="10854"/>
                  <a:pt x="5374" y="11871"/>
                </a:cubicBezTo>
                <a:cubicBezTo>
                  <a:pt x="5374" y="11072"/>
                  <a:pt x="5478" y="10237"/>
                  <a:pt x="5721" y="9439"/>
                </a:cubicBezTo>
                <a:cubicBezTo>
                  <a:pt x="5929" y="8640"/>
                  <a:pt x="6206" y="7878"/>
                  <a:pt x="6622" y="7152"/>
                </a:cubicBezTo>
                <a:cubicBezTo>
                  <a:pt x="7038" y="6462"/>
                  <a:pt x="7524" y="5845"/>
                  <a:pt x="8113" y="5264"/>
                </a:cubicBezTo>
                <a:cubicBezTo>
                  <a:pt x="8702" y="4683"/>
                  <a:pt x="9361" y="4247"/>
                  <a:pt x="10124" y="3884"/>
                </a:cubicBezTo>
                <a:cubicBezTo>
                  <a:pt x="797" y="3884"/>
                  <a:pt x="797" y="3884"/>
                  <a:pt x="797" y="3884"/>
                </a:cubicBezTo>
                <a:cubicBezTo>
                  <a:pt x="797" y="20874"/>
                  <a:pt x="797" y="20874"/>
                  <a:pt x="797" y="20874"/>
                </a:cubicBezTo>
                <a:lnTo>
                  <a:pt x="16954" y="20874"/>
                </a:lnTo>
                <a:close/>
                <a:moveTo>
                  <a:pt x="14631" y="1561"/>
                </a:moveTo>
                <a:cubicBezTo>
                  <a:pt x="14631" y="3086"/>
                  <a:pt x="14631" y="3086"/>
                  <a:pt x="14631" y="3086"/>
                </a:cubicBezTo>
                <a:cubicBezTo>
                  <a:pt x="14631" y="3122"/>
                  <a:pt x="14631" y="3122"/>
                  <a:pt x="14631" y="3122"/>
                </a:cubicBezTo>
                <a:cubicBezTo>
                  <a:pt x="14631" y="3884"/>
                  <a:pt x="14631" y="3884"/>
                  <a:pt x="14631" y="3884"/>
                </a:cubicBezTo>
                <a:cubicBezTo>
                  <a:pt x="13868" y="3884"/>
                  <a:pt x="13868" y="3884"/>
                  <a:pt x="13868" y="3884"/>
                </a:cubicBezTo>
                <a:cubicBezTo>
                  <a:pt x="13834" y="3884"/>
                  <a:pt x="13834" y="3884"/>
                  <a:pt x="13834" y="3884"/>
                </a:cubicBezTo>
                <a:cubicBezTo>
                  <a:pt x="13799" y="3884"/>
                  <a:pt x="13799" y="3884"/>
                  <a:pt x="13799" y="3884"/>
                </a:cubicBezTo>
                <a:cubicBezTo>
                  <a:pt x="12898" y="3884"/>
                  <a:pt x="12065" y="4030"/>
                  <a:pt x="11337" y="4284"/>
                </a:cubicBezTo>
                <a:cubicBezTo>
                  <a:pt x="10575" y="4538"/>
                  <a:pt x="9916" y="4865"/>
                  <a:pt x="9326" y="5264"/>
                </a:cubicBezTo>
                <a:cubicBezTo>
                  <a:pt x="8702" y="5699"/>
                  <a:pt x="8217" y="6208"/>
                  <a:pt x="7766" y="6789"/>
                </a:cubicBezTo>
                <a:cubicBezTo>
                  <a:pt x="7350" y="7369"/>
                  <a:pt x="7004" y="7987"/>
                  <a:pt x="6726" y="8676"/>
                </a:cubicBezTo>
                <a:cubicBezTo>
                  <a:pt x="7316" y="8204"/>
                  <a:pt x="7905" y="7805"/>
                  <a:pt x="8494" y="7515"/>
                </a:cubicBezTo>
                <a:cubicBezTo>
                  <a:pt x="9118" y="7261"/>
                  <a:pt x="9708" y="7043"/>
                  <a:pt x="10263" y="6861"/>
                </a:cubicBezTo>
                <a:cubicBezTo>
                  <a:pt x="10852" y="6716"/>
                  <a:pt x="11407" y="6607"/>
                  <a:pt x="11927" y="6571"/>
                </a:cubicBezTo>
                <a:cubicBezTo>
                  <a:pt x="12412" y="6498"/>
                  <a:pt x="12828" y="6498"/>
                  <a:pt x="13210" y="6498"/>
                </a:cubicBezTo>
                <a:cubicBezTo>
                  <a:pt x="13244" y="6498"/>
                  <a:pt x="13244" y="6498"/>
                  <a:pt x="13279" y="6498"/>
                </a:cubicBezTo>
                <a:cubicBezTo>
                  <a:pt x="14631" y="6498"/>
                  <a:pt x="14631" y="6498"/>
                  <a:pt x="14631" y="6498"/>
                </a:cubicBezTo>
                <a:cubicBezTo>
                  <a:pt x="14631" y="7297"/>
                  <a:pt x="14631" y="7297"/>
                  <a:pt x="14631" y="7297"/>
                </a:cubicBezTo>
                <a:cubicBezTo>
                  <a:pt x="14631" y="9402"/>
                  <a:pt x="14631" y="9402"/>
                  <a:pt x="14631" y="9402"/>
                </a:cubicBezTo>
                <a:cubicBezTo>
                  <a:pt x="20213" y="5482"/>
                  <a:pt x="20213" y="5482"/>
                  <a:pt x="20213" y="5482"/>
                </a:cubicBezTo>
                <a:lnTo>
                  <a:pt x="14631" y="15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6" name="Shape 3977">
            <a:extLst>
              <a:ext uri="{FF2B5EF4-FFF2-40B4-BE49-F238E27FC236}">
                <a16:creationId xmlns:a16="http://schemas.microsoft.com/office/drawing/2014/main" id="{77AC4713-7F12-406D-B037-5234A8B43D77}"/>
              </a:ext>
            </a:extLst>
          </p:cNvPr>
          <p:cNvSpPr/>
          <p:nvPr/>
        </p:nvSpPr>
        <p:spPr>
          <a:xfrm>
            <a:off x="14220634" y="9265815"/>
            <a:ext cx="805283" cy="848040"/>
          </a:xfrm>
          <a:custGeom>
            <a:avLst/>
            <a:gdLst/>
            <a:ahLst/>
            <a:cxnLst>
              <a:cxn ang="0">
                <a:pos x="wd2" y="hd2"/>
              </a:cxn>
              <a:cxn ang="5400000">
                <a:pos x="wd2" y="hd2"/>
              </a:cxn>
              <a:cxn ang="10800000">
                <a:pos x="wd2" y="hd2"/>
              </a:cxn>
              <a:cxn ang="16200000">
                <a:pos x="wd2" y="hd2"/>
              </a:cxn>
            </a:cxnLst>
            <a:rect l="0" t="0" r="r" b="b"/>
            <a:pathLst>
              <a:path w="21600" h="21600" extrusionOk="0">
                <a:moveTo>
                  <a:pt x="17060" y="9951"/>
                </a:moveTo>
                <a:cubicBezTo>
                  <a:pt x="19550" y="12343"/>
                  <a:pt x="19550" y="12343"/>
                  <a:pt x="19550" y="12343"/>
                </a:cubicBezTo>
                <a:cubicBezTo>
                  <a:pt x="14534" y="12343"/>
                  <a:pt x="14534" y="12343"/>
                  <a:pt x="14534" y="12343"/>
                </a:cubicBezTo>
                <a:cubicBezTo>
                  <a:pt x="8713" y="17890"/>
                  <a:pt x="8713" y="17890"/>
                  <a:pt x="8713" y="17890"/>
                </a:cubicBezTo>
                <a:cubicBezTo>
                  <a:pt x="8603" y="17994"/>
                  <a:pt x="8457" y="18098"/>
                  <a:pt x="8311" y="18168"/>
                </a:cubicBezTo>
                <a:cubicBezTo>
                  <a:pt x="8164" y="18272"/>
                  <a:pt x="8018" y="18341"/>
                  <a:pt x="7908" y="18376"/>
                </a:cubicBezTo>
                <a:cubicBezTo>
                  <a:pt x="7761" y="18445"/>
                  <a:pt x="7578" y="18480"/>
                  <a:pt x="7468" y="18514"/>
                </a:cubicBezTo>
                <a:cubicBezTo>
                  <a:pt x="7322" y="18549"/>
                  <a:pt x="7139" y="18584"/>
                  <a:pt x="6993" y="18584"/>
                </a:cubicBezTo>
                <a:cubicBezTo>
                  <a:pt x="6846" y="18584"/>
                  <a:pt x="6663" y="18549"/>
                  <a:pt x="6517" y="18514"/>
                </a:cubicBezTo>
                <a:cubicBezTo>
                  <a:pt x="6370" y="18480"/>
                  <a:pt x="6224" y="18445"/>
                  <a:pt x="6077" y="18376"/>
                </a:cubicBezTo>
                <a:cubicBezTo>
                  <a:pt x="5931" y="18341"/>
                  <a:pt x="5784" y="18272"/>
                  <a:pt x="5638" y="18168"/>
                </a:cubicBezTo>
                <a:cubicBezTo>
                  <a:pt x="5492" y="18098"/>
                  <a:pt x="5382" y="17994"/>
                  <a:pt x="5272" y="17890"/>
                </a:cubicBezTo>
                <a:cubicBezTo>
                  <a:pt x="696" y="13556"/>
                  <a:pt x="696" y="13556"/>
                  <a:pt x="696" y="13556"/>
                </a:cubicBezTo>
                <a:cubicBezTo>
                  <a:pt x="439" y="13314"/>
                  <a:pt x="256" y="13071"/>
                  <a:pt x="146" y="12794"/>
                </a:cubicBezTo>
                <a:cubicBezTo>
                  <a:pt x="37" y="12516"/>
                  <a:pt x="0" y="12239"/>
                  <a:pt x="0" y="11927"/>
                </a:cubicBezTo>
                <a:cubicBezTo>
                  <a:pt x="0" y="11649"/>
                  <a:pt x="37" y="11372"/>
                  <a:pt x="146" y="11095"/>
                </a:cubicBezTo>
                <a:cubicBezTo>
                  <a:pt x="256" y="10817"/>
                  <a:pt x="439" y="10575"/>
                  <a:pt x="696" y="10367"/>
                </a:cubicBezTo>
                <a:cubicBezTo>
                  <a:pt x="4027" y="7142"/>
                  <a:pt x="4027" y="7142"/>
                  <a:pt x="4027" y="7142"/>
                </a:cubicBezTo>
                <a:cubicBezTo>
                  <a:pt x="4027" y="2323"/>
                  <a:pt x="4027" y="2323"/>
                  <a:pt x="4027" y="2323"/>
                </a:cubicBezTo>
                <a:cubicBezTo>
                  <a:pt x="4027" y="2011"/>
                  <a:pt x="4100" y="1734"/>
                  <a:pt x="4247" y="1422"/>
                </a:cubicBezTo>
                <a:cubicBezTo>
                  <a:pt x="4357" y="1144"/>
                  <a:pt x="4540" y="901"/>
                  <a:pt x="4759" y="693"/>
                </a:cubicBezTo>
                <a:cubicBezTo>
                  <a:pt x="4979" y="485"/>
                  <a:pt x="5235" y="312"/>
                  <a:pt x="5528" y="208"/>
                </a:cubicBezTo>
                <a:cubicBezTo>
                  <a:pt x="5858" y="69"/>
                  <a:pt x="6187" y="0"/>
                  <a:pt x="6517" y="0"/>
                </a:cubicBezTo>
                <a:cubicBezTo>
                  <a:pt x="6846" y="0"/>
                  <a:pt x="7139" y="69"/>
                  <a:pt x="7468" y="208"/>
                </a:cubicBezTo>
                <a:cubicBezTo>
                  <a:pt x="7761" y="312"/>
                  <a:pt x="8018" y="485"/>
                  <a:pt x="8237" y="693"/>
                </a:cubicBezTo>
                <a:cubicBezTo>
                  <a:pt x="8457" y="901"/>
                  <a:pt x="8640" y="1144"/>
                  <a:pt x="8750" y="1422"/>
                </a:cubicBezTo>
                <a:cubicBezTo>
                  <a:pt x="8896" y="1734"/>
                  <a:pt x="8969" y="2011"/>
                  <a:pt x="8969" y="2323"/>
                </a:cubicBezTo>
                <a:cubicBezTo>
                  <a:pt x="8969" y="2531"/>
                  <a:pt x="8969" y="2531"/>
                  <a:pt x="8969" y="2531"/>
                </a:cubicBezTo>
                <a:cubicBezTo>
                  <a:pt x="9079" y="2392"/>
                  <a:pt x="9079" y="2392"/>
                  <a:pt x="9079" y="2392"/>
                </a:cubicBezTo>
                <a:lnTo>
                  <a:pt x="17060" y="9951"/>
                </a:lnTo>
                <a:close/>
                <a:moveTo>
                  <a:pt x="14205" y="11580"/>
                </a:moveTo>
                <a:cubicBezTo>
                  <a:pt x="17573" y="11580"/>
                  <a:pt x="17573" y="11580"/>
                  <a:pt x="17573" y="11580"/>
                </a:cubicBezTo>
                <a:cubicBezTo>
                  <a:pt x="9043" y="3536"/>
                  <a:pt x="9043" y="3536"/>
                  <a:pt x="9043" y="3536"/>
                </a:cubicBezTo>
                <a:cubicBezTo>
                  <a:pt x="8969" y="3640"/>
                  <a:pt x="8969" y="3640"/>
                  <a:pt x="8969" y="3640"/>
                </a:cubicBezTo>
                <a:cubicBezTo>
                  <a:pt x="8969" y="9257"/>
                  <a:pt x="8969" y="9257"/>
                  <a:pt x="8969" y="9257"/>
                </a:cubicBezTo>
                <a:cubicBezTo>
                  <a:pt x="8127" y="9257"/>
                  <a:pt x="8127" y="9257"/>
                  <a:pt x="8127" y="9257"/>
                </a:cubicBezTo>
                <a:cubicBezTo>
                  <a:pt x="8127" y="4403"/>
                  <a:pt x="8127" y="4403"/>
                  <a:pt x="8127" y="4403"/>
                </a:cubicBezTo>
                <a:cubicBezTo>
                  <a:pt x="1245" y="10887"/>
                  <a:pt x="1245" y="10887"/>
                  <a:pt x="1245" y="10887"/>
                </a:cubicBezTo>
                <a:cubicBezTo>
                  <a:pt x="1098" y="11060"/>
                  <a:pt x="988" y="11199"/>
                  <a:pt x="915" y="11372"/>
                </a:cubicBezTo>
                <a:cubicBezTo>
                  <a:pt x="842" y="11580"/>
                  <a:pt x="805" y="11753"/>
                  <a:pt x="805" y="11927"/>
                </a:cubicBezTo>
                <a:cubicBezTo>
                  <a:pt x="805" y="12135"/>
                  <a:pt x="842" y="12343"/>
                  <a:pt x="915" y="12516"/>
                </a:cubicBezTo>
                <a:cubicBezTo>
                  <a:pt x="988" y="12690"/>
                  <a:pt x="1098" y="12863"/>
                  <a:pt x="1245" y="13002"/>
                </a:cubicBezTo>
                <a:cubicBezTo>
                  <a:pt x="5858" y="17335"/>
                  <a:pt x="5858" y="17335"/>
                  <a:pt x="5858" y="17335"/>
                </a:cubicBezTo>
                <a:cubicBezTo>
                  <a:pt x="5967" y="17509"/>
                  <a:pt x="6151" y="17613"/>
                  <a:pt x="6370" y="17648"/>
                </a:cubicBezTo>
                <a:cubicBezTo>
                  <a:pt x="6553" y="17717"/>
                  <a:pt x="6773" y="17752"/>
                  <a:pt x="6956" y="17752"/>
                </a:cubicBezTo>
                <a:cubicBezTo>
                  <a:pt x="7176" y="17752"/>
                  <a:pt x="7395" y="17717"/>
                  <a:pt x="7578" y="17648"/>
                </a:cubicBezTo>
                <a:cubicBezTo>
                  <a:pt x="7761" y="17613"/>
                  <a:pt x="7944" y="17509"/>
                  <a:pt x="8091" y="17335"/>
                </a:cubicBezTo>
                <a:lnTo>
                  <a:pt x="14205" y="11580"/>
                </a:lnTo>
                <a:close/>
                <a:moveTo>
                  <a:pt x="4869" y="2323"/>
                </a:moveTo>
                <a:cubicBezTo>
                  <a:pt x="4869" y="6379"/>
                  <a:pt x="4869" y="6379"/>
                  <a:pt x="4869" y="6379"/>
                </a:cubicBezTo>
                <a:cubicBezTo>
                  <a:pt x="8127" y="3294"/>
                  <a:pt x="8127" y="3294"/>
                  <a:pt x="8127" y="3294"/>
                </a:cubicBezTo>
                <a:cubicBezTo>
                  <a:pt x="8127" y="2323"/>
                  <a:pt x="8127" y="2323"/>
                  <a:pt x="8127" y="2323"/>
                </a:cubicBezTo>
                <a:cubicBezTo>
                  <a:pt x="8127" y="2115"/>
                  <a:pt x="8091" y="1907"/>
                  <a:pt x="7981" y="1734"/>
                </a:cubicBezTo>
                <a:cubicBezTo>
                  <a:pt x="7908" y="1560"/>
                  <a:pt x="7798" y="1387"/>
                  <a:pt x="7652" y="1248"/>
                </a:cubicBezTo>
                <a:cubicBezTo>
                  <a:pt x="7505" y="1109"/>
                  <a:pt x="7322" y="1005"/>
                  <a:pt x="7139" y="901"/>
                </a:cubicBezTo>
                <a:cubicBezTo>
                  <a:pt x="6956" y="832"/>
                  <a:pt x="6736" y="763"/>
                  <a:pt x="6517" y="763"/>
                </a:cubicBezTo>
                <a:cubicBezTo>
                  <a:pt x="6260" y="763"/>
                  <a:pt x="6041" y="832"/>
                  <a:pt x="5858" y="901"/>
                </a:cubicBezTo>
                <a:cubicBezTo>
                  <a:pt x="5675" y="1005"/>
                  <a:pt x="5492" y="1109"/>
                  <a:pt x="5345" y="1248"/>
                </a:cubicBezTo>
                <a:cubicBezTo>
                  <a:pt x="5199" y="1387"/>
                  <a:pt x="5089" y="1560"/>
                  <a:pt x="4979" y="1734"/>
                </a:cubicBezTo>
                <a:cubicBezTo>
                  <a:pt x="4906" y="1907"/>
                  <a:pt x="4869" y="2115"/>
                  <a:pt x="4869" y="2323"/>
                </a:cubicBezTo>
                <a:close/>
                <a:moveTo>
                  <a:pt x="21490" y="18757"/>
                </a:moveTo>
                <a:cubicBezTo>
                  <a:pt x="21527" y="18792"/>
                  <a:pt x="21527" y="18861"/>
                  <a:pt x="21527" y="18930"/>
                </a:cubicBezTo>
                <a:cubicBezTo>
                  <a:pt x="21527" y="19000"/>
                  <a:pt x="21563" y="19034"/>
                  <a:pt x="21600" y="19069"/>
                </a:cubicBezTo>
                <a:cubicBezTo>
                  <a:pt x="21600" y="19416"/>
                  <a:pt x="21527" y="19762"/>
                  <a:pt x="21380" y="20040"/>
                </a:cubicBezTo>
                <a:cubicBezTo>
                  <a:pt x="21234" y="20352"/>
                  <a:pt x="21051" y="20629"/>
                  <a:pt x="20831" y="20872"/>
                </a:cubicBezTo>
                <a:cubicBezTo>
                  <a:pt x="20575" y="21080"/>
                  <a:pt x="20282" y="21253"/>
                  <a:pt x="19953" y="21392"/>
                </a:cubicBezTo>
                <a:cubicBezTo>
                  <a:pt x="19660" y="21531"/>
                  <a:pt x="19330" y="21600"/>
                  <a:pt x="18964" y="21600"/>
                </a:cubicBezTo>
                <a:cubicBezTo>
                  <a:pt x="18598" y="21600"/>
                  <a:pt x="18232" y="21531"/>
                  <a:pt x="17902" y="21392"/>
                </a:cubicBezTo>
                <a:cubicBezTo>
                  <a:pt x="17609" y="21253"/>
                  <a:pt x="17317" y="21080"/>
                  <a:pt x="17060" y="20872"/>
                </a:cubicBezTo>
                <a:cubicBezTo>
                  <a:pt x="16841" y="20629"/>
                  <a:pt x="16658" y="20352"/>
                  <a:pt x="16511" y="20040"/>
                </a:cubicBezTo>
                <a:cubicBezTo>
                  <a:pt x="16365" y="19762"/>
                  <a:pt x="16292" y="19416"/>
                  <a:pt x="16292" y="19069"/>
                </a:cubicBezTo>
                <a:cubicBezTo>
                  <a:pt x="16292" y="19034"/>
                  <a:pt x="16292" y="19000"/>
                  <a:pt x="16292" y="18965"/>
                </a:cubicBezTo>
                <a:cubicBezTo>
                  <a:pt x="16292" y="18896"/>
                  <a:pt x="16292" y="18861"/>
                  <a:pt x="16292" y="18792"/>
                </a:cubicBezTo>
                <a:cubicBezTo>
                  <a:pt x="16401" y="17752"/>
                  <a:pt x="17280" y="16087"/>
                  <a:pt x="18927" y="13868"/>
                </a:cubicBezTo>
                <a:cubicBezTo>
                  <a:pt x="20538" y="16053"/>
                  <a:pt x="21380" y="17682"/>
                  <a:pt x="21490" y="18757"/>
                </a:cubicBezTo>
                <a:close/>
                <a:moveTo>
                  <a:pt x="18927" y="20837"/>
                </a:moveTo>
                <a:cubicBezTo>
                  <a:pt x="19184" y="20837"/>
                  <a:pt x="19403" y="20768"/>
                  <a:pt x="19623" y="20699"/>
                </a:cubicBezTo>
                <a:cubicBezTo>
                  <a:pt x="19843" y="20595"/>
                  <a:pt x="20026" y="20491"/>
                  <a:pt x="20209" y="20317"/>
                </a:cubicBezTo>
                <a:cubicBezTo>
                  <a:pt x="20355" y="20144"/>
                  <a:pt x="20502" y="19936"/>
                  <a:pt x="20575" y="19728"/>
                </a:cubicBezTo>
                <a:cubicBezTo>
                  <a:pt x="20685" y="19520"/>
                  <a:pt x="20721" y="19312"/>
                  <a:pt x="20685" y="19069"/>
                </a:cubicBezTo>
                <a:cubicBezTo>
                  <a:pt x="20685" y="19034"/>
                  <a:pt x="20685" y="19000"/>
                  <a:pt x="20685" y="18965"/>
                </a:cubicBezTo>
                <a:cubicBezTo>
                  <a:pt x="20685" y="18930"/>
                  <a:pt x="20685" y="18896"/>
                  <a:pt x="20685" y="18826"/>
                </a:cubicBezTo>
                <a:cubicBezTo>
                  <a:pt x="20648" y="18584"/>
                  <a:pt x="20575" y="18272"/>
                  <a:pt x="20428" y="17960"/>
                </a:cubicBezTo>
                <a:cubicBezTo>
                  <a:pt x="20319" y="17648"/>
                  <a:pt x="20172" y="17301"/>
                  <a:pt x="20026" y="16989"/>
                </a:cubicBezTo>
                <a:cubicBezTo>
                  <a:pt x="19806" y="16642"/>
                  <a:pt x="19623" y="16330"/>
                  <a:pt x="19440" y="16053"/>
                </a:cubicBezTo>
                <a:cubicBezTo>
                  <a:pt x="19257" y="15741"/>
                  <a:pt x="19074" y="15463"/>
                  <a:pt x="18854" y="15186"/>
                </a:cubicBezTo>
                <a:cubicBezTo>
                  <a:pt x="18671" y="15463"/>
                  <a:pt x="18488" y="15741"/>
                  <a:pt x="18305" y="16053"/>
                </a:cubicBezTo>
                <a:cubicBezTo>
                  <a:pt x="18122" y="16330"/>
                  <a:pt x="17902" y="16642"/>
                  <a:pt x="17719" y="16989"/>
                </a:cubicBezTo>
                <a:cubicBezTo>
                  <a:pt x="17573" y="17301"/>
                  <a:pt x="17426" y="17648"/>
                  <a:pt x="17280" y="17994"/>
                </a:cubicBezTo>
                <a:cubicBezTo>
                  <a:pt x="17170" y="18306"/>
                  <a:pt x="17097" y="18618"/>
                  <a:pt x="17060" y="18896"/>
                </a:cubicBezTo>
                <a:cubicBezTo>
                  <a:pt x="17060" y="18896"/>
                  <a:pt x="17060" y="18930"/>
                  <a:pt x="17060" y="18965"/>
                </a:cubicBezTo>
                <a:cubicBezTo>
                  <a:pt x="17060" y="19000"/>
                  <a:pt x="17060" y="19034"/>
                  <a:pt x="17060" y="19069"/>
                </a:cubicBezTo>
                <a:cubicBezTo>
                  <a:pt x="17060" y="19312"/>
                  <a:pt x="17097" y="19520"/>
                  <a:pt x="17207" y="19728"/>
                </a:cubicBezTo>
                <a:cubicBezTo>
                  <a:pt x="17280" y="19936"/>
                  <a:pt x="17426" y="20144"/>
                  <a:pt x="17646" y="20317"/>
                </a:cubicBezTo>
                <a:cubicBezTo>
                  <a:pt x="17793" y="20491"/>
                  <a:pt x="17976" y="20595"/>
                  <a:pt x="18195" y="20699"/>
                </a:cubicBezTo>
                <a:cubicBezTo>
                  <a:pt x="18415" y="20768"/>
                  <a:pt x="18671" y="20837"/>
                  <a:pt x="18927" y="20837"/>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7" name="Shape 3978">
            <a:extLst>
              <a:ext uri="{FF2B5EF4-FFF2-40B4-BE49-F238E27FC236}">
                <a16:creationId xmlns:a16="http://schemas.microsoft.com/office/drawing/2014/main" id="{76AE9BA1-DA94-46DF-B945-64E0EB840279}"/>
              </a:ext>
            </a:extLst>
          </p:cNvPr>
          <p:cNvSpPr/>
          <p:nvPr/>
        </p:nvSpPr>
        <p:spPr>
          <a:xfrm>
            <a:off x="16272161" y="9281850"/>
            <a:ext cx="420459" cy="815973"/>
          </a:xfrm>
          <a:custGeom>
            <a:avLst/>
            <a:gdLst/>
            <a:ahLst/>
            <a:cxnLst>
              <a:cxn ang="0">
                <a:pos x="wd2" y="hd2"/>
              </a:cxn>
              <a:cxn ang="5400000">
                <a:pos x="wd2" y="hd2"/>
              </a:cxn>
              <a:cxn ang="10800000">
                <a:pos x="wd2" y="hd2"/>
              </a:cxn>
              <a:cxn ang="16200000">
                <a:pos x="wd2" y="hd2"/>
              </a:cxn>
            </a:cxnLst>
            <a:rect l="0" t="0" r="r" b="b"/>
            <a:pathLst>
              <a:path w="21600" h="21600" extrusionOk="0">
                <a:moveTo>
                  <a:pt x="17016" y="6383"/>
                </a:moveTo>
                <a:cubicBezTo>
                  <a:pt x="21600" y="6383"/>
                  <a:pt x="21600" y="6383"/>
                  <a:pt x="21600" y="6383"/>
                </a:cubicBezTo>
                <a:cubicBezTo>
                  <a:pt x="21600" y="19400"/>
                  <a:pt x="21600" y="19400"/>
                  <a:pt x="21600" y="19400"/>
                </a:cubicBezTo>
                <a:cubicBezTo>
                  <a:pt x="21600" y="19725"/>
                  <a:pt x="21531" y="20013"/>
                  <a:pt x="21253" y="20266"/>
                </a:cubicBezTo>
                <a:cubicBezTo>
                  <a:pt x="21044" y="20518"/>
                  <a:pt x="20697" y="20771"/>
                  <a:pt x="20350" y="20987"/>
                </a:cubicBezTo>
                <a:cubicBezTo>
                  <a:pt x="20003" y="21167"/>
                  <a:pt x="19586" y="21312"/>
                  <a:pt x="19030" y="21420"/>
                </a:cubicBezTo>
                <a:cubicBezTo>
                  <a:pt x="18544" y="21564"/>
                  <a:pt x="17988" y="21600"/>
                  <a:pt x="17363" y="21600"/>
                </a:cubicBezTo>
                <a:cubicBezTo>
                  <a:pt x="4237" y="21600"/>
                  <a:pt x="4237" y="21600"/>
                  <a:pt x="4237" y="21600"/>
                </a:cubicBezTo>
                <a:cubicBezTo>
                  <a:pt x="3681" y="21600"/>
                  <a:pt x="3125" y="21564"/>
                  <a:pt x="2570" y="21420"/>
                </a:cubicBezTo>
                <a:cubicBezTo>
                  <a:pt x="2084" y="21312"/>
                  <a:pt x="1667" y="21167"/>
                  <a:pt x="1250" y="20987"/>
                </a:cubicBezTo>
                <a:cubicBezTo>
                  <a:pt x="833" y="20771"/>
                  <a:pt x="556" y="20518"/>
                  <a:pt x="347" y="20266"/>
                </a:cubicBezTo>
                <a:cubicBezTo>
                  <a:pt x="139" y="20013"/>
                  <a:pt x="0" y="19725"/>
                  <a:pt x="0" y="19400"/>
                </a:cubicBezTo>
                <a:cubicBezTo>
                  <a:pt x="0" y="6383"/>
                  <a:pt x="0" y="6383"/>
                  <a:pt x="0" y="6383"/>
                </a:cubicBezTo>
                <a:cubicBezTo>
                  <a:pt x="4584" y="6383"/>
                  <a:pt x="4584" y="6383"/>
                  <a:pt x="4584" y="6383"/>
                </a:cubicBezTo>
                <a:cubicBezTo>
                  <a:pt x="4584" y="0"/>
                  <a:pt x="4584" y="0"/>
                  <a:pt x="4584" y="0"/>
                </a:cubicBezTo>
                <a:cubicBezTo>
                  <a:pt x="17016" y="0"/>
                  <a:pt x="17016" y="0"/>
                  <a:pt x="17016" y="0"/>
                </a:cubicBezTo>
                <a:lnTo>
                  <a:pt x="17016" y="6383"/>
                </a:lnTo>
                <a:close/>
                <a:moveTo>
                  <a:pt x="20072" y="19400"/>
                </a:moveTo>
                <a:cubicBezTo>
                  <a:pt x="20072" y="7176"/>
                  <a:pt x="20072" y="7176"/>
                  <a:pt x="20072" y="7176"/>
                </a:cubicBezTo>
                <a:cubicBezTo>
                  <a:pt x="1528" y="7176"/>
                  <a:pt x="1528" y="7176"/>
                  <a:pt x="1528" y="7176"/>
                </a:cubicBezTo>
                <a:cubicBezTo>
                  <a:pt x="1528" y="19400"/>
                  <a:pt x="1528" y="19400"/>
                  <a:pt x="1528" y="19400"/>
                </a:cubicBezTo>
                <a:cubicBezTo>
                  <a:pt x="1528" y="19617"/>
                  <a:pt x="1597" y="19797"/>
                  <a:pt x="1736" y="19941"/>
                </a:cubicBezTo>
                <a:cubicBezTo>
                  <a:pt x="1945" y="20122"/>
                  <a:pt x="2084" y="20266"/>
                  <a:pt x="2361" y="20374"/>
                </a:cubicBezTo>
                <a:cubicBezTo>
                  <a:pt x="2570" y="20554"/>
                  <a:pt x="2917" y="20662"/>
                  <a:pt x="3195" y="20698"/>
                </a:cubicBezTo>
                <a:cubicBezTo>
                  <a:pt x="3542" y="20771"/>
                  <a:pt x="3889" y="20807"/>
                  <a:pt x="4237" y="20807"/>
                </a:cubicBezTo>
                <a:cubicBezTo>
                  <a:pt x="17363" y="20807"/>
                  <a:pt x="17363" y="20807"/>
                  <a:pt x="17363" y="20807"/>
                </a:cubicBezTo>
                <a:cubicBezTo>
                  <a:pt x="17711" y="20807"/>
                  <a:pt x="18058" y="20771"/>
                  <a:pt x="18405" y="20698"/>
                </a:cubicBezTo>
                <a:cubicBezTo>
                  <a:pt x="18752" y="20662"/>
                  <a:pt x="19030" y="20554"/>
                  <a:pt x="19239" y="20374"/>
                </a:cubicBezTo>
                <a:cubicBezTo>
                  <a:pt x="19516" y="20266"/>
                  <a:pt x="19725" y="20122"/>
                  <a:pt x="19864" y="19941"/>
                </a:cubicBezTo>
                <a:cubicBezTo>
                  <a:pt x="20003" y="19797"/>
                  <a:pt x="20072" y="19617"/>
                  <a:pt x="20072" y="19400"/>
                </a:cubicBezTo>
                <a:close/>
                <a:moveTo>
                  <a:pt x="6181" y="793"/>
                </a:moveTo>
                <a:cubicBezTo>
                  <a:pt x="6181" y="6383"/>
                  <a:pt x="6181" y="6383"/>
                  <a:pt x="6181" y="6383"/>
                </a:cubicBezTo>
                <a:cubicBezTo>
                  <a:pt x="15488" y="6383"/>
                  <a:pt x="15488" y="6383"/>
                  <a:pt x="15488" y="6383"/>
                </a:cubicBezTo>
                <a:cubicBezTo>
                  <a:pt x="15488" y="793"/>
                  <a:pt x="15488" y="793"/>
                  <a:pt x="15488" y="793"/>
                </a:cubicBezTo>
                <a:lnTo>
                  <a:pt x="6181" y="793"/>
                </a:lnTo>
                <a:close/>
                <a:moveTo>
                  <a:pt x="7709" y="1983"/>
                </a:moveTo>
                <a:cubicBezTo>
                  <a:pt x="7709" y="4003"/>
                  <a:pt x="7709" y="4003"/>
                  <a:pt x="7709" y="4003"/>
                </a:cubicBezTo>
                <a:cubicBezTo>
                  <a:pt x="9237" y="4003"/>
                  <a:pt x="9237" y="4003"/>
                  <a:pt x="9237" y="4003"/>
                </a:cubicBezTo>
                <a:cubicBezTo>
                  <a:pt x="9237" y="1983"/>
                  <a:pt x="9237" y="1983"/>
                  <a:pt x="9237" y="1983"/>
                </a:cubicBezTo>
                <a:lnTo>
                  <a:pt x="7709" y="1983"/>
                </a:lnTo>
                <a:close/>
                <a:moveTo>
                  <a:pt x="12363" y="1983"/>
                </a:moveTo>
                <a:cubicBezTo>
                  <a:pt x="12363" y="4003"/>
                  <a:pt x="12363" y="4003"/>
                  <a:pt x="12363" y="4003"/>
                </a:cubicBezTo>
                <a:cubicBezTo>
                  <a:pt x="13960" y="4003"/>
                  <a:pt x="13960" y="4003"/>
                  <a:pt x="13960" y="4003"/>
                </a:cubicBezTo>
                <a:cubicBezTo>
                  <a:pt x="13960" y="1983"/>
                  <a:pt x="13960" y="1983"/>
                  <a:pt x="13960" y="1983"/>
                </a:cubicBezTo>
                <a:lnTo>
                  <a:pt x="12363" y="198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8" name="Shape 3979">
            <a:extLst>
              <a:ext uri="{FF2B5EF4-FFF2-40B4-BE49-F238E27FC236}">
                <a16:creationId xmlns:a16="http://schemas.microsoft.com/office/drawing/2014/main" id="{14366680-4671-44E2-BF0A-37726B7AC71F}"/>
              </a:ext>
            </a:extLst>
          </p:cNvPr>
          <p:cNvSpPr/>
          <p:nvPr/>
        </p:nvSpPr>
        <p:spPr>
          <a:xfrm>
            <a:off x="17962025" y="9326390"/>
            <a:ext cx="758963" cy="726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45" y="14346"/>
                </a:moveTo>
                <a:cubicBezTo>
                  <a:pt x="20745" y="892"/>
                  <a:pt x="20745" y="892"/>
                  <a:pt x="20745" y="892"/>
                </a:cubicBezTo>
                <a:cubicBezTo>
                  <a:pt x="855" y="892"/>
                  <a:pt x="855" y="892"/>
                  <a:pt x="855" y="892"/>
                </a:cubicBezTo>
                <a:cubicBezTo>
                  <a:pt x="855" y="12279"/>
                  <a:pt x="855" y="12279"/>
                  <a:pt x="855" y="12279"/>
                </a:cubicBezTo>
                <a:cubicBezTo>
                  <a:pt x="6915" y="5674"/>
                  <a:pt x="6915" y="5674"/>
                  <a:pt x="6915" y="5674"/>
                </a:cubicBezTo>
                <a:cubicBezTo>
                  <a:pt x="12976" y="11955"/>
                  <a:pt x="12976" y="11955"/>
                  <a:pt x="12976" y="11955"/>
                </a:cubicBezTo>
                <a:cubicBezTo>
                  <a:pt x="16006" y="9280"/>
                  <a:pt x="16006" y="9280"/>
                  <a:pt x="16006" y="9280"/>
                </a:cubicBezTo>
                <a:lnTo>
                  <a:pt x="20745" y="14346"/>
                </a:lnTo>
                <a:close/>
                <a:moveTo>
                  <a:pt x="855" y="13617"/>
                </a:moveTo>
                <a:cubicBezTo>
                  <a:pt x="855" y="15278"/>
                  <a:pt x="855" y="15278"/>
                  <a:pt x="855" y="15278"/>
                </a:cubicBezTo>
                <a:cubicBezTo>
                  <a:pt x="20435" y="15278"/>
                  <a:pt x="20435" y="15278"/>
                  <a:pt x="20435" y="15278"/>
                </a:cubicBezTo>
                <a:cubicBezTo>
                  <a:pt x="15928" y="10537"/>
                  <a:pt x="15928" y="10537"/>
                  <a:pt x="15928" y="10537"/>
                </a:cubicBezTo>
                <a:cubicBezTo>
                  <a:pt x="12898" y="13211"/>
                  <a:pt x="12898" y="13211"/>
                  <a:pt x="12898" y="13211"/>
                </a:cubicBezTo>
                <a:cubicBezTo>
                  <a:pt x="6915" y="6930"/>
                  <a:pt x="6915" y="6930"/>
                  <a:pt x="6915" y="6930"/>
                </a:cubicBezTo>
                <a:lnTo>
                  <a:pt x="855" y="13617"/>
                </a:lnTo>
                <a:close/>
                <a:moveTo>
                  <a:pt x="20745" y="20708"/>
                </a:moveTo>
                <a:cubicBezTo>
                  <a:pt x="20745" y="16170"/>
                  <a:pt x="20745" y="16170"/>
                  <a:pt x="20745" y="16170"/>
                </a:cubicBezTo>
                <a:cubicBezTo>
                  <a:pt x="855" y="16170"/>
                  <a:pt x="855" y="16170"/>
                  <a:pt x="855" y="16170"/>
                </a:cubicBezTo>
                <a:cubicBezTo>
                  <a:pt x="855" y="20708"/>
                  <a:pt x="855" y="20708"/>
                  <a:pt x="855" y="20708"/>
                </a:cubicBezTo>
                <a:lnTo>
                  <a:pt x="20745" y="20708"/>
                </a:lnTo>
                <a:close/>
                <a:moveTo>
                  <a:pt x="15967" y="7214"/>
                </a:moveTo>
                <a:cubicBezTo>
                  <a:pt x="15656" y="7214"/>
                  <a:pt x="15384" y="7173"/>
                  <a:pt x="15112" y="7011"/>
                </a:cubicBezTo>
                <a:cubicBezTo>
                  <a:pt x="14840" y="6889"/>
                  <a:pt x="14607" y="6727"/>
                  <a:pt x="14413" y="6525"/>
                </a:cubicBezTo>
                <a:cubicBezTo>
                  <a:pt x="14219" y="6362"/>
                  <a:pt x="14102" y="6119"/>
                  <a:pt x="13986" y="5836"/>
                </a:cubicBezTo>
                <a:cubicBezTo>
                  <a:pt x="13869" y="5552"/>
                  <a:pt x="13791" y="5268"/>
                  <a:pt x="13791" y="4944"/>
                </a:cubicBezTo>
                <a:cubicBezTo>
                  <a:pt x="13791" y="4620"/>
                  <a:pt x="13869" y="4336"/>
                  <a:pt x="13986" y="4093"/>
                </a:cubicBezTo>
                <a:cubicBezTo>
                  <a:pt x="14102" y="3809"/>
                  <a:pt x="14219" y="3566"/>
                  <a:pt x="14413" y="3364"/>
                </a:cubicBezTo>
                <a:cubicBezTo>
                  <a:pt x="14607" y="3161"/>
                  <a:pt x="14840" y="2999"/>
                  <a:pt x="15112" y="2877"/>
                </a:cubicBezTo>
                <a:cubicBezTo>
                  <a:pt x="15384" y="2756"/>
                  <a:pt x="15656" y="2675"/>
                  <a:pt x="15967" y="2675"/>
                </a:cubicBezTo>
                <a:cubicBezTo>
                  <a:pt x="16278" y="2675"/>
                  <a:pt x="16550" y="2756"/>
                  <a:pt x="16822" y="2877"/>
                </a:cubicBezTo>
                <a:cubicBezTo>
                  <a:pt x="17055" y="2999"/>
                  <a:pt x="17288" y="3161"/>
                  <a:pt x="17482" y="3364"/>
                </a:cubicBezTo>
                <a:cubicBezTo>
                  <a:pt x="17676" y="3566"/>
                  <a:pt x="17832" y="3809"/>
                  <a:pt x="17948" y="4093"/>
                </a:cubicBezTo>
                <a:cubicBezTo>
                  <a:pt x="18065" y="4336"/>
                  <a:pt x="18104" y="4620"/>
                  <a:pt x="18104" y="4944"/>
                </a:cubicBezTo>
                <a:cubicBezTo>
                  <a:pt x="18104" y="5268"/>
                  <a:pt x="18065" y="5552"/>
                  <a:pt x="17948" y="5836"/>
                </a:cubicBezTo>
                <a:cubicBezTo>
                  <a:pt x="17832" y="6119"/>
                  <a:pt x="17676" y="6362"/>
                  <a:pt x="17482" y="6525"/>
                </a:cubicBezTo>
                <a:cubicBezTo>
                  <a:pt x="17288" y="6727"/>
                  <a:pt x="17055" y="6889"/>
                  <a:pt x="16822" y="7011"/>
                </a:cubicBezTo>
                <a:cubicBezTo>
                  <a:pt x="16550" y="7173"/>
                  <a:pt x="16278" y="7214"/>
                  <a:pt x="15967" y="7214"/>
                </a:cubicBezTo>
                <a:close/>
                <a:moveTo>
                  <a:pt x="15967" y="3566"/>
                </a:moveTo>
                <a:cubicBezTo>
                  <a:pt x="15773" y="3566"/>
                  <a:pt x="15578" y="3607"/>
                  <a:pt x="15423" y="3688"/>
                </a:cubicBezTo>
                <a:cubicBezTo>
                  <a:pt x="15306" y="3769"/>
                  <a:pt x="15151" y="3850"/>
                  <a:pt x="14996" y="4012"/>
                </a:cubicBezTo>
                <a:cubicBezTo>
                  <a:pt x="14918" y="4093"/>
                  <a:pt x="14840" y="4255"/>
                  <a:pt x="14763" y="4417"/>
                </a:cubicBezTo>
                <a:cubicBezTo>
                  <a:pt x="14685" y="4579"/>
                  <a:pt x="14646" y="4782"/>
                  <a:pt x="14646" y="4944"/>
                </a:cubicBezTo>
                <a:cubicBezTo>
                  <a:pt x="14646" y="5147"/>
                  <a:pt x="14685" y="5349"/>
                  <a:pt x="14763" y="5511"/>
                </a:cubicBezTo>
                <a:cubicBezTo>
                  <a:pt x="14840" y="5674"/>
                  <a:pt x="14918" y="5795"/>
                  <a:pt x="14996" y="5876"/>
                </a:cubicBezTo>
                <a:cubicBezTo>
                  <a:pt x="15151" y="6038"/>
                  <a:pt x="15306" y="6160"/>
                  <a:pt x="15423" y="6200"/>
                </a:cubicBezTo>
                <a:cubicBezTo>
                  <a:pt x="15578" y="6281"/>
                  <a:pt x="15773" y="6322"/>
                  <a:pt x="15967" y="6322"/>
                </a:cubicBezTo>
                <a:cubicBezTo>
                  <a:pt x="16122" y="6322"/>
                  <a:pt x="16317" y="6281"/>
                  <a:pt x="16472" y="6200"/>
                </a:cubicBezTo>
                <a:cubicBezTo>
                  <a:pt x="16627" y="6160"/>
                  <a:pt x="16783" y="6038"/>
                  <a:pt x="16899" y="5876"/>
                </a:cubicBezTo>
                <a:cubicBezTo>
                  <a:pt x="16977" y="5795"/>
                  <a:pt x="17055" y="5674"/>
                  <a:pt x="17132" y="5511"/>
                </a:cubicBezTo>
                <a:cubicBezTo>
                  <a:pt x="17210" y="5349"/>
                  <a:pt x="17249" y="5147"/>
                  <a:pt x="17249" y="4944"/>
                </a:cubicBezTo>
                <a:cubicBezTo>
                  <a:pt x="17249" y="4782"/>
                  <a:pt x="17210" y="4579"/>
                  <a:pt x="17132" y="4417"/>
                </a:cubicBezTo>
                <a:cubicBezTo>
                  <a:pt x="17055" y="4255"/>
                  <a:pt x="16977" y="4093"/>
                  <a:pt x="16899" y="4012"/>
                </a:cubicBezTo>
                <a:cubicBezTo>
                  <a:pt x="16783" y="3850"/>
                  <a:pt x="16627" y="3769"/>
                  <a:pt x="16472" y="3688"/>
                </a:cubicBezTo>
                <a:cubicBezTo>
                  <a:pt x="16317" y="3607"/>
                  <a:pt x="16122" y="3566"/>
                  <a:pt x="15967" y="3566"/>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89" name="Shape 3980">
            <a:extLst>
              <a:ext uri="{FF2B5EF4-FFF2-40B4-BE49-F238E27FC236}">
                <a16:creationId xmlns:a16="http://schemas.microsoft.com/office/drawing/2014/main" id="{69A09501-49B7-4519-81C1-6E65639511FF}"/>
              </a:ext>
            </a:extLst>
          </p:cNvPr>
          <p:cNvSpPr/>
          <p:nvPr/>
        </p:nvSpPr>
        <p:spPr>
          <a:xfrm>
            <a:off x="19767694" y="9280067"/>
            <a:ext cx="865859" cy="819536"/>
          </a:xfrm>
          <a:custGeom>
            <a:avLst/>
            <a:gdLst/>
            <a:ahLst/>
            <a:cxnLst>
              <a:cxn ang="0">
                <a:pos x="wd2" y="hd2"/>
              </a:cxn>
              <a:cxn ang="5400000">
                <a:pos x="wd2" y="hd2"/>
              </a:cxn>
              <a:cxn ang="10800000">
                <a:pos x="wd2" y="hd2"/>
              </a:cxn>
              <a:cxn ang="16200000">
                <a:pos x="wd2" y="hd2"/>
              </a:cxn>
            </a:cxnLst>
            <a:rect l="0" t="0" r="r" b="b"/>
            <a:pathLst>
              <a:path w="21600" h="21600" extrusionOk="0">
                <a:moveTo>
                  <a:pt x="19664" y="9972"/>
                </a:moveTo>
                <a:cubicBezTo>
                  <a:pt x="19902" y="9972"/>
                  <a:pt x="20140" y="10044"/>
                  <a:pt x="20377" y="10152"/>
                </a:cubicBezTo>
                <a:cubicBezTo>
                  <a:pt x="20615" y="10260"/>
                  <a:pt x="20785" y="10404"/>
                  <a:pt x="20955" y="10548"/>
                </a:cubicBezTo>
                <a:cubicBezTo>
                  <a:pt x="21125" y="10728"/>
                  <a:pt x="21260" y="10944"/>
                  <a:pt x="21396" y="11196"/>
                </a:cubicBezTo>
                <a:cubicBezTo>
                  <a:pt x="21498" y="11412"/>
                  <a:pt x="21566" y="11664"/>
                  <a:pt x="21600" y="11952"/>
                </a:cubicBezTo>
                <a:cubicBezTo>
                  <a:pt x="21600" y="13212"/>
                  <a:pt x="21600" y="13212"/>
                  <a:pt x="21600" y="13212"/>
                </a:cubicBezTo>
                <a:cubicBezTo>
                  <a:pt x="21600" y="13500"/>
                  <a:pt x="21566" y="13752"/>
                  <a:pt x="21464" y="14004"/>
                </a:cubicBezTo>
                <a:cubicBezTo>
                  <a:pt x="21362" y="14220"/>
                  <a:pt x="21226" y="14436"/>
                  <a:pt x="21091" y="14616"/>
                </a:cubicBezTo>
                <a:cubicBezTo>
                  <a:pt x="20887" y="14796"/>
                  <a:pt x="20717" y="14904"/>
                  <a:pt x="20479" y="15012"/>
                </a:cubicBezTo>
                <a:cubicBezTo>
                  <a:pt x="20275" y="15120"/>
                  <a:pt x="20004" y="15192"/>
                  <a:pt x="19766" y="15192"/>
                </a:cubicBezTo>
                <a:cubicBezTo>
                  <a:pt x="19019" y="15192"/>
                  <a:pt x="19019" y="15192"/>
                  <a:pt x="19019" y="15192"/>
                </a:cubicBezTo>
                <a:cubicBezTo>
                  <a:pt x="18849" y="15480"/>
                  <a:pt x="18713" y="15732"/>
                  <a:pt x="18543" y="15948"/>
                </a:cubicBezTo>
                <a:cubicBezTo>
                  <a:pt x="18374" y="16200"/>
                  <a:pt x="18204" y="16452"/>
                  <a:pt x="18000" y="16704"/>
                </a:cubicBezTo>
                <a:cubicBezTo>
                  <a:pt x="17762" y="16920"/>
                  <a:pt x="17558" y="17136"/>
                  <a:pt x="17355" y="17316"/>
                </a:cubicBezTo>
                <a:cubicBezTo>
                  <a:pt x="17117" y="17532"/>
                  <a:pt x="16879" y="17712"/>
                  <a:pt x="16608" y="17892"/>
                </a:cubicBezTo>
                <a:cubicBezTo>
                  <a:pt x="16879" y="18504"/>
                  <a:pt x="16879" y="18504"/>
                  <a:pt x="16879" y="18504"/>
                </a:cubicBezTo>
                <a:cubicBezTo>
                  <a:pt x="16981" y="18720"/>
                  <a:pt x="17049" y="18972"/>
                  <a:pt x="17049" y="19188"/>
                </a:cubicBezTo>
                <a:cubicBezTo>
                  <a:pt x="17049" y="19440"/>
                  <a:pt x="17015" y="19656"/>
                  <a:pt x="16981" y="19872"/>
                </a:cubicBezTo>
                <a:cubicBezTo>
                  <a:pt x="16879" y="20088"/>
                  <a:pt x="16777" y="20304"/>
                  <a:pt x="16608" y="20448"/>
                </a:cubicBezTo>
                <a:cubicBezTo>
                  <a:pt x="16472" y="20628"/>
                  <a:pt x="16302" y="20772"/>
                  <a:pt x="16098" y="20916"/>
                </a:cubicBezTo>
                <a:cubicBezTo>
                  <a:pt x="15113" y="21420"/>
                  <a:pt x="15113" y="21420"/>
                  <a:pt x="15113" y="21420"/>
                </a:cubicBezTo>
                <a:cubicBezTo>
                  <a:pt x="14977" y="21528"/>
                  <a:pt x="14875" y="21564"/>
                  <a:pt x="14774" y="21600"/>
                </a:cubicBezTo>
                <a:cubicBezTo>
                  <a:pt x="14638" y="21600"/>
                  <a:pt x="14502" y="21600"/>
                  <a:pt x="14366" y="21600"/>
                </a:cubicBezTo>
                <a:cubicBezTo>
                  <a:pt x="14196" y="21600"/>
                  <a:pt x="14060" y="21600"/>
                  <a:pt x="13891" y="21528"/>
                </a:cubicBezTo>
                <a:cubicBezTo>
                  <a:pt x="13721" y="21492"/>
                  <a:pt x="13585" y="21456"/>
                  <a:pt x="13483" y="21384"/>
                </a:cubicBezTo>
                <a:cubicBezTo>
                  <a:pt x="13313" y="21276"/>
                  <a:pt x="13211" y="21168"/>
                  <a:pt x="13109" y="21060"/>
                </a:cubicBezTo>
                <a:cubicBezTo>
                  <a:pt x="13008" y="20916"/>
                  <a:pt x="12906" y="20772"/>
                  <a:pt x="12804" y="20628"/>
                </a:cubicBezTo>
                <a:cubicBezTo>
                  <a:pt x="12362" y="19656"/>
                  <a:pt x="12362" y="19656"/>
                  <a:pt x="12362" y="19656"/>
                </a:cubicBezTo>
                <a:cubicBezTo>
                  <a:pt x="12260" y="19656"/>
                  <a:pt x="12125" y="19656"/>
                  <a:pt x="11989" y="19656"/>
                </a:cubicBezTo>
                <a:cubicBezTo>
                  <a:pt x="11853" y="19692"/>
                  <a:pt x="11751" y="19692"/>
                  <a:pt x="11615" y="19728"/>
                </a:cubicBezTo>
                <a:cubicBezTo>
                  <a:pt x="11479" y="19728"/>
                  <a:pt x="11343" y="19728"/>
                  <a:pt x="11208" y="19728"/>
                </a:cubicBezTo>
                <a:cubicBezTo>
                  <a:pt x="11072" y="19728"/>
                  <a:pt x="10936" y="19728"/>
                  <a:pt x="10834" y="19728"/>
                </a:cubicBezTo>
                <a:cubicBezTo>
                  <a:pt x="10630" y="19728"/>
                  <a:pt x="10392" y="19728"/>
                  <a:pt x="10189" y="19728"/>
                </a:cubicBezTo>
                <a:cubicBezTo>
                  <a:pt x="9985" y="19692"/>
                  <a:pt x="9815" y="19692"/>
                  <a:pt x="9611" y="19656"/>
                </a:cubicBezTo>
                <a:cubicBezTo>
                  <a:pt x="9408" y="19656"/>
                  <a:pt x="9238" y="19620"/>
                  <a:pt x="9034" y="19584"/>
                </a:cubicBezTo>
                <a:cubicBezTo>
                  <a:pt x="8830" y="19512"/>
                  <a:pt x="8660" y="19476"/>
                  <a:pt x="8491" y="19440"/>
                </a:cubicBezTo>
                <a:cubicBezTo>
                  <a:pt x="8151" y="20376"/>
                  <a:pt x="8151" y="20376"/>
                  <a:pt x="8151" y="20376"/>
                </a:cubicBezTo>
                <a:cubicBezTo>
                  <a:pt x="8117" y="20592"/>
                  <a:pt x="8015" y="20736"/>
                  <a:pt x="7913" y="20880"/>
                </a:cubicBezTo>
                <a:cubicBezTo>
                  <a:pt x="7777" y="21024"/>
                  <a:pt x="7675" y="21132"/>
                  <a:pt x="7540" y="21240"/>
                </a:cubicBezTo>
                <a:cubicBezTo>
                  <a:pt x="7404" y="21348"/>
                  <a:pt x="7234" y="21456"/>
                  <a:pt x="7098" y="21492"/>
                </a:cubicBezTo>
                <a:cubicBezTo>
                  <a:pt x="6928" y="21528"/>
                  <a:pt x="6725" y="21564"/>
                  <a:pt x="6521" y="21564"/>
                </a:cubicBezTo>
                <a:cubicBezTo>
                  <a:pt x="6453" y="21564"/>
                  <a:pt x="6351" y="21564"/>
                  <a:pt x="6283" y="21528"/>
                </a:cubicBezTo>
                <a:cubicBezTo>
                  <a:pt x="6181" y="21528"/>
                  <a:pt x="6079" y="21492"/>
                  <a:pt x="6011" y="21456"/>
                </a:cubicBezTo>
                <a:cubicBezTo>
                  <a:pt x="4925" y="21060"/>
                  <a:pt x="4925" y="21060"/>
                  <a:pt x="4925" y="21060"/>
                </a:cubicBezTo>
                <a:cubicBezTo>
                  <a:pt x="4687" y="20988"/>
                  <a:pt x="4517" y="20880"/>
                  <a:pt x="4347" y="20736"/>
                </a:cubicBezTo>
                <a:cubicBezTo>
                  <a:pt x="4177" y="20556"/>
                  <a:pt x="4042" y="20376"/>
                  <a:pt x="3974" y="20160"/>
                </a:cubicBezTo>
                <a:cubicBezTo>
                  <a:pt x="3838" y="19980"/>
                  <a:pt x="3770" y="19764"/>
                  <a:pt x="3770" y="19512"/>
                </a:cubicBezTo>
                <a:cubicBezTo>
                  <a:pt x="3736" y="19260"/>
                  <a:pt x="3804" y="19008"/>
                  <a:pt x="3872" y="18792"/>
                </a:cubicBezTo>
                <a:cubicBezTo>
                  <a:pt x="4313" y="17388"/>
                  <a:pt x="4313" y="17388"/>
                  <a:pt x="4313" y="17388"/>
                </a:cubicBezTo>
                <a:cubicBezTo>
                  <a:pt x="3940" y="17064"/>
                  <a:pt x="3600" y="16668"/>
                  <a:pt x="3294" y="16308"/>
                </a:cubicBezTo>
                <a:cubicBezTo>
                  <a:pt x="3023" y="15912"/>
                  <a:pt x="2751" y="15480"/>
                  <a:pt x="2547" y="15012"/>
                </a:cubicBezTo>
                <a:cubicBezTo>
                  <a:pt x="2309" y="14580"/>
                  <a:pt x="2140" y="14112"/>
                  <a:pt x="2038" y="13644"/>
                </a:cubicBezTo>
                <a:cubicBezTo>
                  <a:pt x="1936" y="13176"/>
                  <a:pt x="1902" y="12708"/>
                  <a:pt x="1902" y="12204"/>
                </a:cubicBezTo>
                <a:cubicBezTo>
                  <a:pt x="1902" y="12024"/>
                  <a:pt x="1902" y="11880"/>
                  <a:pt x="1902" y="11772"/>
                </a:cubicBezTo>
                <a:cubicBezTo>
                  <a:pt x="1902" y="11628"/>
                  <a:pt x="1902" y="11520"/>
                  <a:pt x="1936" y="11340"/>
                </a:cubicBezTo>
                <a:cubicBezTo>
                  <a:pt x="1936" y="11232"/>
                  <a:pt x="1936" y="11088"/>
                  <a:pt x="1970" y="10980"/>
                </a:cubicBezTo>
                <a:cubicBezTo>
                  <a:pt x="2004" y="10836"/>
                  <a:pt x="2038" y="10728"/>
                  <a:pt x="2072" y="10584"/>
                </a:cubicBezTo>
                <a:cubicBezTo>
                  <a:pt x="1630" y="10404"/>
                  <a:pt x="1257" y="10188"/>
                  <a:pt x="985" y="9972"/>
                </a:cubicBezTo>
                <a:cubicBezTo>
                  <a:pt x="713" y="9720"/>
                  <a:pt x="475" y="9504"/>
                  <a:pt x="340" y="9288"/>
                </a:cubicBezTo>
                <a:cubicBezTo>
                  <a:pt x="204" y="9036"/>
                  <a:pt x="102" y="8784"/>
                  <a:pt x="68" y="8568"/>
                </a:cubicBezTo>
                <a:cubicBezTo>
                  <a:pt x="0" y="8352"/>
                  <a:pt x="0" y="8172"/>
                  <a:pt x="0" y="8028"/>
                </a:cubicBezTo>
                <a:cubicBezTo>
                  <a:pt x="0" y="7740"/>
                  <a:pt x="34" y="7452"/>
                  <a:pt x="136" y="7200"/>
                </a:cubicBezTo>
                <a:cubicBezTo>
                  <a:pt x="204" y="6948"/>
                  <a:pt x="340" y="6696"/>
                  <a:pt x="509" y="6480"/>
                </a:cubicBezTo>
                <a:cubicBezTo>
                  <a:pt x="679" y="6264"/>
                  <a:pt x="849" y="6048"/>
                  <a:pt x="1053" y="5868"/>
                </a:cubicBezTo>
                <a:cubicBezTo>
                  <a:pt x="1257" y="5724"/>
                  <a:pt x="1460" y="5580"/>
                  <a:pt x="1698" y="5544"/>
                </a:cubicBezTo>
                <a:cubicBezTo>
                  <a:pt x="1936" y="6300"/>
                  <a:pt x="1936" y="6300"/>
                  <a:pt x="1936" y="6300"/>
                </a:cubicBezTo>
                <a:cubicBezTo>
                  <a:pt x="1800" y="6336"/>
                  <a:pt x="1698" y="6444"/>
                  <a:pt x="1528" y="6552"/>
                </a:cubicBezTo>
                <a:cubicBezTo>
                  <a:pt x="1392" y="6660"/>
                  <a:pt x="1257" y="6804"/>
                  <a:pt x="1121" y="6984"/>
                </a:cubicBezTo>
                <a:cubicBezTo>
                  <a:pt x="1019" y="7128"/>
                  <a:pt x="917" y="7308"/>
                  <a:pt x="849" y="7488"/>
                </a:cubicBezTo>
                <a:cubicBezTo>
                  <a:pt x="781" y="7704"/>
                  <a:pt x="747" y="7884"/>
                  <a:pt x="747" y="8100"/>
                </a:cubicBezTo>
                <a:cubicBezTo>
                  <a:pt x="747" y="8316"/>
                  <a:pt x="781" y="8496"/>
                  <a:pt x="849" y="8640"/>
                </a:cubicBezTo>
                <a:cubicBezTo>
                  <a:pt x="917" y="8820"/>
                  <a:pt x="1019" y="8964"/>
                  <a:pt x="1121" y="9108"/>
                </a:cubicBezTo>
                <a:cubicBezTo>
                  <a:pt x="1291" y="9252"/>
                  <a:pt x="1460" y="9396"/>
                  <a:pt x="1630" y="9504"/>
                </a:cubicBezTo>
                <a:cubicBezTo>
                  <a:pt x="1834" y="9648"/>
                  <a:pt x="2072" y="9756"/>
                  <a:pt x="2343" y="9864"/>
                </a:cubicBezTo>
                <a:cubicBezTo>
                  <a:pt x="2479" y="9468"/>
                  <a:pt x="2649" y="9108"/>
                  <a:pt x="2887" y="8784"/>
                </a:cubicBezTo>
                <a:cubicBezTo>
                  <a:pt x="3091" y="8424"/>
                  <a:pt x="3362" y="8100"/>
                  <a:pt x="3600" y="7776"/>
                </a:cubicBezTo>
                <a:cubicBezTo>
                  <a:pt x="3872" y="7488"/>
                  <a:pt x="4177" y="7164"/>
                  <a:pt x="4483" y="6876"/>
                </a:cubicBezTo>
                <a:cubicBezTo>
                  <a:pt x="4823" y="6624"/>
                  <a:pt x="5162" y="6372"/>
                  <a:pt x="5502" y="6156"/>
                </a:cubicBezTo>
                <a:cubicBezTo>
                  <a:pt x="5366" y="5976"/>
                  <a:pt x="5230" y="5796"/>
                  <a:pt x="5094" y="5616"/>
                </a:cubicBezTo>
                <a:cubicBezTo>
                  <a:pt x="4958" y="5400"/>
                  <a:pt x="4857" y="5184"/>
                  <a:pt x="4755" y="4968"/>
                </a:cubicBezTo>
                <a:cubicBezTo>
                  <a:pt x="4687" y="4752"/>
                  <a:pt x="4653" y="4536"/>
                  <a:pt x="4585" y="4284"/>
                </a:cubicBezTo>
                <a:cubicBezTo>
                  <a:pt x="4517" y="4068"/>
                  <a:pt x="4483" y="3816"/>
                  <a:pt x="4483" y="3564"/>
                </a:cubicBezTo>
                <a:cubicBezTo>
                  <a:pt x="4483" y="3060"/>
                  <a:pt x="4585" y="2592"/>
                  <a:pt x="4755" y="2160"/>
                </a:cubicBezTo>
                <a:cubicBezTo>
                  <a:pt x="4925" y="1728"/>
                  <a:pt x="5196" y="1332"/>
                  <a:pt x="5502" y="1044"/>
                </a:cubicBezTo>
                <a:cubicBezTo>
                  <a:pt x="5808" y="720"/>
                  <a:pt x="6147" y="468"/>
                  <a:pt x="6589" y="288"/>
                </a:cubicBezTo>
                <a:cubicBezTo>
                  <a:pt x="6996" y="108"/>
                  <a:pt x="7438" y="0"/>
                  <a:pt x="7913" y="0"/>
                </a:cubicBezTo>
                <a:cubicBezTo>
                  <a:pt x="8389" y="0"/>
                  <a:pt x="8830" y="108"/>
                  <a:pt x="9238" y="288"/>
                </a:cubicBezTo>
                <a:cubicBezTo>
                  <a:pt x="9645" y="468"/>
                  <a:pt x="10019" y="720"/>
                  <a:pt x="10325" y="1044"/>
                </a:cubicBezTo>
                <a:cubicBezTo>
                  <a:pt x="10630" y="1332"/>
                  <a:pt x="10868" y="1728"/>
                  <a:pt x="11038" y="2160"/>
                </a:cubicBezTo>
                <a:cubicBezTo>
                  <a:pt x="11208" y="2592"/>
                  <a:pt x="11309" y="3060"/>
                  <a:pt x="11309" y="3564"/>
                </a:cubicBezTo>
                <a:cubicBezTo>
                  <a:pt x="11309" y="3780"/>
                  <a:pt x="11275" y="3996"/>
                  <a:pt x="11275" y="4140"/>
                </a:cubicBezTo>
                <a:cubicBezTo>
                  <a:pt x="11242" y="4320"/>
                  <a:pt x="11208" y="4500"/>
                  <a:pt x="11174" y="4644"/>
                </a:cubicBezTo>
                <a:cubicBezTo>
                  <a:pt x="11275" y="4680"/>
                  <a:pt x="11411" y="4680"/>
                  <a:pt x="11547" y="4680"/>
                </a:cubicBezTo>
                <a:cubicBezTo>
                  <a:pt x="11683" y="4680"/>
                  <a:pt x="11819" y="4716"/>
                  <a:pt x="11955" y="4752"/>
                </a:cubicBezTo>
                <a:cubicBezTo>
                  <a:pt x="12091" y="4752"/>
                  <a:pt x="12226" y="4752"/>
                  <a:pt x="12362" y="4788"/>
                </a:cubicBezTo>
                <a:cubicBezTo>
                  <a:pt x="12464" y="4824"/>
                  <a:pt x="12600" y="4860"/>
                  <a:pt x="12736" y="4860"/>
                </a:cubicBezTo>
                <a:cubicBezTo>
                  <a:pt x="12940" y="4500"/>
                  <a:pt x="13177" y="4176"/>
                  <a:pt x="13449" y="3852"/>
                </a:cubicBezTo>
                <a:cubicBezTo>
                  <a:pt x="13721" y="3564"/>
                  <a:pt x="14060" y="3312"/>
                  <a:pt x="14400" y="3096"/>
                </a:cubicBezTo>
                <a:cubicBezTo>
                  <a:pt x="14740" y="2844"/>
                  <a:pt x="15079" y="2628"/>
                  <a:pt x="15453" y="2484"/>
                </a:cubicBezTo>
                <a:cubicBezTo>
                  <a:pt x="15860" y="2340"/>
                  <a:pt x="16234" y="2232"/>
                  <a:pt x="16608" y="2196"/>
                </a:cubicBezTo>
                <a:cubicBezTo>
                  <a:pt x="16540" y="2520"/>
                  <a:pt x="16438" y="2808"/>
                  <a:pt x="16370" y="3060"/>
                </a:cubicBezTo>
                <a:cubicBezTo>
                  <a:pt x="16302" y="3348"/>
                  <a:pt x="16234" y="3600"/>
                  <a:pt x="16166" y="3888"/>
                </a:cubicBezTo>
                <a:cubicBezTo>
                  <a:pt x="16098" y="4176"/>
                  <a:pt x="16064" y="4500"/>
                  <a:pt x="16064" y="4824"/>
                </a:cubicBezTo>
                <a:cubicBezTo>
                  <a:pt x="16030" y="5184"/>
                  <a:pt x="16030" y="5616"/>
                  <a:pt x="16030" y="6156"/>
                </a:cubicBezTo>
                <a:cubicBezTo>
                  <a:pt x="16404" y="6408"/>
                  <a:pt x="16743" y="6660"/>
                  <a:pt x="17083" y="6948"/>
                </a:cubicBezTo>
                <a:cubicBezTo>
                  <a:pt x="17423" y="7236"/>
                  <a:pt x="17728" y="7524"/>
                  <a:pt x="18000" y="7848"/>
                </a:cubicBezTo>
                <a:cubicBezTo>
                  <a:pt x="18238" y="8136"/>
                  <a:pt x="18475" y="8496"/>
                  <a:pt x="18679" y="8856"/>
                </a:cubicBezTo>
                <a:cubicBezTo>
                  <a:pt x="18883" y="9216"/>
                  <a:pt x="19087" y="9576"/>
                  <a:pt x="19223" y="9972"/>
                </a:cubicBezTo>
                <a:lnTo>
                  <a:pt x="19664" y="9972"/>
                </a:lnTo>
                <a:close/>
                <a:moveTo>
                  <a:pt x="20717" y="13212"/>
                </a:moveTo>
                <a:cubicBezTo>
                  <a:pt x="20717" y="11952"/>
                  <a:pt x="20717" y="11952"/>
                  <a:pt x="20717" y="11952"/>
                </a:cubicBezTo>
                <a:cubicBezTo>
                  <a:pt x="20717" y="11808"/>
                  <a:pt x="20683" y="11664"/>
                  <a:pt x="20649" y="11520"/>
                </a:cubicBezTo>
                <a:cubicBezTo>
                  <a:pt x="20581" y="11376"/>
                  <a:pt x="20513" y="11232"/>
                  <a:pt x="20411" y="11124"/>
                </a:cubicBezTo>
                <a:cubicBezTo>
                  <a:pt x="20343" y="11016"/>
                  <a:pt x="20208" y="10944"/>
                  <a:pt x="20072" y="10872"/>
                </a:cubicBezTo>
                <a:cubicBezTo>
                  <a:pt x="19970" y="10800"/>
                  <a:pt x="19800" y="10800"/>
                  <a:pt x="19664" y="10800"/>
                </a:cubicBezTo>
                <a:cubicBezTo>
                  <a:pt x="18679" y="10800"/>
                  <a:pt x="18679" y="10800"/>
                  <a:pt x="18679" y="10800"/>
                </a:cubicBezTo>
                <a:cubicBezTo>
                  <a:pt x="18509" y="10260"/>
                  <a:pt x="18509" y="10260"/>
                  <a:pt x="18509" y="10260"/>
                </a:cubicBezTo>
                <a:cubicBezTo>
                  <a:pt x="18408" y="9936"/>
                  <a:pt x="18238" y="9612"/>
                  <a:pt x="18068" y="9288"/>
                </a:cubicBezTo>
                <a:cubicBezTo>
                  <a:pt x="17864" y="8964"/>
                  <a:pt x="17626" y="8676"/>
                  <a:pt x="17355" y="8352"/>
                </a:cubicBezTo>
                <a:cubicBezTo>
                  <a:pt x="17117" y="8064"/>
                  <a:pt x="16879" y="7812"/>
                  <a:pt x="16574" y="7560"/>
                </a:cubicBezTo>
                <a:cubicBezTo>
                  <a:pt x="16268" y="7308"/>
                  <a:pt x="15962" y="7056"/>
                  <a:pt x="15589" y="6840"/>
                </a:cubicBezTo>
                <a:cubicBezTo>
                  <a:pt x="15249" y="6552"/>
                  <a:pt x="15249" y="6552"/>
                  <a:pt x="15249" y="6552"/>
                </a:cubicBezTo>
                <a:cubicBezTo>
                  <a:pt x="15249" y="6156"/>
                  <a:pt x="15249" y="6156"/>
                  <a:pt x="15249" y="6156"/>
                </a:cubicBezTo>
                <a:cubicBezTo>
                  <a:pt x="15249" y="5796"/>
                  <a:pt x="15249" y="5508"/>
                  <a:pt x="15249" y="5220"/>
                </a:cubicBezTo>
                <a:cubicBezTo>
                  <a:pt x="15283" y="4968"/>
                  <a:pt x="15317" y="4716"/>
                  <a:pt x="15317" y="4500"/>
                </a:cubicBezTo>
                <a:cubicBezTo>
                  <a:pt x="15317" y="4284"/>
                  <a:pt x="15351" y="4068"/>
                  <a:pt x="15385" y="3888"/>
                </a:cubicBezTo>
                <a:cubicBezTo>
                  <a:pt x="15419" y="3708"/>
                  <a:pt x="15453" y="3528"/>
                  <a:pt x="15521" y="3348"/>
                </a:cubicBezTo>
                <a:cubicBezTo>
                  <a:pt x="15283" y="3420"/>
                  <a:pt x="15045" y="3528"/>
                  <a:pt x="14842" y="3672"/>
                </a:cubicBezTo>
                <a:cubicBezTo>
                  <a:pt x="14638" y="3816"/>
                  <a:pt x="14434" y="3960"/>
                  <a:pt x="14264" y="4140"/>
                </a:cubicBezTo>
                <a:cubicBezTo>
                  <a:pt x="14094" y="4284"/>
                  <a:pt x="13925" y="4464"/>
                  <a:pt x="13789" y="4680"/>
                </a:cubicBezTo>
                <a:cubicBezTo>
                  <a:pt x="13653" y="4860"/>
                  <a:pt x="13517" y="5076"/>
                  <a:pt x="13381" y="5256"/>
                </a:cubicBezTo>
                <a:cubicBezTo>
                  <a:pt x="13109" y="5724"/>
                  <a:pt x="13109" y="5724"/>
                  <a:pt x="13109" y="5724"/>
                </a:cubicBezTo>
                <a:cubicBezTo>
                  <a:pt x="12600" y="5616"/>
                  <a:pt x="12600" y="5616"/>
                  <a:pt x="12600" y="5616"/>
                </a:cubicBezTo>
                <a:cubicBezTo>
                  <a:pt x="12430" y="5580"/>
                  <a:pt x="12294" y="5580"/>
                  <a:pt x="12125" y="5544"/>
                </a:cubicBezTo>
                <a:cubicBezTo>
                  <a:pt x="11955" y="5544"/>
                  <a:pt x="11819" y="5544"/>
                  <a:pt x="11649" y="5544"/>
                </a:cubicBezTo>
                <a:cubicBezTo>
                  <a:pt x="11513" y="5508"/>
                  <a:pt x="11343" y="5472"/>
                  <a:pt x="11208" y="5472"/>
                </a:cubicBezTo>
                <a:cubicBezTo>
                  <a:pt x="11038" y="5472"/>
                  <a:pt x="10868" y="5472"/>
                  <a:pt x="10732" y="5472"/>
                </a:cubicBezTo>
                <a:cubicBezTo>
                  <a:pt x="9611" y="5472"/>
                  <a:pt x="8558" y="5652"/>
                  <a:pt x="7608" y="6012"/>
                </a:cubicBezTo>
                <a:cubicBezTo>
                  <a:pt x="6623" y="6336"/>
                  <a:pt x="5774" y="6840"/>
                  <a:pt x="5026" y="7452"/>
                </a:cubicBezTo>
                <a:cubicBezTo>
                  <a:pt x="4279" y="8064"/>
                  <a:pt x="3702" y="8748"/>
                  <a:pt x="3294" y="9576"/>
                </a:cubicBezTo>
                <a:cubicBezTo>
                  <a:pt x="2853" y="10368"/>
                  <a:pt x="2649" y="11268"/>
                  <a:pt x="2649" y="12204"/>
                </a:cubicBezTo>
                <a:cubicBezTo>
                  <a:pt x="2649" y="12636"/>
                  <a:pt x="2683" y="13032"/>
                  <a:pt x="2785" y="13464"/>
                </a:cubicBezTo>
                <a:cubicBezTo>
                  <a:pt x="2853" y="13860"/>
                  <a:pt x="2989" y="14256"/>
                  <a:pt x="3158" y="14616"/>
                </a:cubicBezTo>
                <a:cubicBezTo>
                  <a:pt x="3362" y="15048"/>
                  <a:pt x="3600" y="15408"/>
                  <a:pt x="3872" y="15768"/>
                </a:cubicBezTo>
                <a:cubicBezTo>
                  <a:pt x="4143" y="16092"/>
                  <a:pt x="4449" y="16416"/>
                  <a:pt x="4823" y="16740"/>
                </a:cubicBezTo>
                <a:cubicBezTo>
                  <a:pt x="5264" y="17100"/>
                  <a:pt x="5264" y="17100"/>
                  <a:pt x="5264" y="17100"/>
                </a:cubicBezTo>
                <a:cubicBezTo>
                  <a:pt x="5026" y="17640"/>
                  <a:pt x="5026" y="17640"/>
                  <a:pt x="5026" y="17640"/>
                </a:cubicBezTo>
                <a:cubicBezTo>
                  <a:pt x="4585" y="19080"/>
                  <a:pt x="4585" y="19080"/>
                  <a:pt x="4585" y="19080"/>
                </a:cubicBezTo>
                <a:cubicBezTo>
                  <a:pt x="4551" y="19188"/>
                  <a:pt x="4551" y="19332"/>
                  <a:pt x="4551" y="19440"/>
                </a:cubicBezTo>
                <a:cubicBezTo>
                  <a:pt x="4551" y="19584"/>
                  <a:pt x="4585" y="19692"/>
                  <a:pt x="4619" y="19836"/>
                </a:cubicBezTo>
                <a:cubicBezTo>
                  <a:pt x="4687" y="19944"/>
                  <a:pt x="4755" y="20052"/>
                  <a:pt x="4857" y="20124"/>
                </a:cubicBezTo>
                <a:cubicBezTo>
                  <a:pt x="4925" y="20196"/>
                  <a:pt x="5026" y="20268"/>
                  <a:pt x="5162" y="20340"/>
                </a:cubicBezTo>
                <a:cubicBezTo>
                  <a:pt x="6215" y="20736"/>
                  <a:pt x="6215" y="20736"/>
                  <a:pt x="6215" y="20736"/>
                </a:cubicBezTo>
                <a:cubicBezTo>
                  <a:pt x="6249" y="20736"/>
                  <a:pt x="6283" y="20772"/>
                  <a:pt x="6351" y="20772"/>
                </a:cubicBezTo>
                <a:cubicBezTo>
                  <a:pt x="6419" y="20772"/>
                  <a:pt x="6487" y="20772"/>
                  <a:pt x="6521" y="20772"/>
                </a:cubicBezTo>
                <a:cubicBezTo>
                  <a:pt x="6725" y="20772"/>
                  <a:pt x="6928" y="20700"/>
                  <a:pt x="7098" y="20592"/>
                </a:cubicBezTo>
                <a:cubicBezTo>
                  <a:pt x="7234" y="20448"/>
                  <a:pt x="7370" y="20304"/>
                  <a:pt x="7404" y="20124"/>
                </a:cubicBezTo>
                <a:cubicBezTo>
                  <a:pt x="7709" y="19188"/>
                  <a:pt x="7709" y="19188"/>
                  <a:pt x="7709" y="19188"/>
                </a:cubicBezTo>
                <a:cubicBezTo>
                  <a:pt x="7913" y="18504"/>
                  <a:pt x="7913" y="18504"/>
                  <a:pt x="7913" y="18504"/>
                </a:cubicBezTo>
                <a:cubicBezTo>
                  <a:pt x="8558" y="18648"/>
                  <a:pt x="8558" y="18648"/>
                  <a:pt x="8558" y="18648"/>
                </a:cubicBezTo>
                <a:cubicBezTo>
                  <a:pt x="8728" y="18684"/>
                  <a:pt x="8932" y="18720"/>
                  <a:pt x="9102" y="18756"/>
                </a:cubicBezTo>
                <a:cubicBezTo>
                  <a:pt x="9272" y="18792"/>
                  <a:pt x="9442" y="18828"/>
                  <a:pt x="9611" y="18864"/>
                </a:cubicBezTo>
                <a:cubicBezTo>
                  <a:pt x="9849" y="18864"/>
                  <a:pt x="10019" y="18900"/>
                  <a:pt x="10189" y="18900"/>
                </a:cubicBezTo>
                <a:cubicBezTo>
                  <a:pt x="10392" y="18900"/>
                  <a:pt x="10562" y="18900"/>
                  <a:pt x="10732" y="18900"/>
                </a:cubicBezTo>
                <a:cubicBezTo>
                  <a:pt x="10970" y="18900"/>
                  <a:pt x="11208" y="18900"/>
                  <a:pt x="11445" y="18864"/>
                </a:cubicBezTo>
                <a:cubicBezTo>
                  <a:pt x="11683" y="18864"/>
                  <a:pt x="11921" y="18828"/>
                  <a:pt x="12192" y="18792"/>
                </a:cubicBezTo>
                <a:cubicBezTo>
                  <a:pt x="12736" y="18720"/>
                  <a:pt x="12736" y="18720"/>
                  <a:pt x="12736" y="18720"/>
                </a:cubicBezTo>
                <a:cubicBezTo>
                  <a:pt x="12974" y="19224"/>
                  <a:pt x="12974" y="19224"/>
                  <a:pt x="12974" y="19224"/>
                </a:cubicBezTo>
                <a:cubicBezTo>
                  <a:pt x="13415" y="20196"/>
                  <a:pt x="13415" y="20196"/>
                  <a:pt x="13415" y="20196"/>
                </a:cubicBezTo>
                <a:cubicBezTo>
                  <a:pt x="13517" y="20376"/>
                  <a:pt x="13653" y="20520"/>
                  <a:pt x="13789" y="20628"/>
                </a:cubicBezTo>
                <a:cubicBezTo>
                  <a:pt x="13925" y="20736"/>
                  <a:pt x="14094" y="20772"/>
                  <a:pt x="14264" y="20772"/>
                </a:cubicBezTo>
                <a:cubicBezTo>
                  <a:pt x="14366" y="20772"/>
                  <a:pt x="14434" y="20772"/>
                  <a:pt x="14502" y="20736"/>
                </a:cubicBezTo>
                <a:cubicBezTo>
                  <a:pt x="14604" y="20736"/>
                  <a:pt x="14638" y="20700"/>
                  <a:pt x="14706" y="20664"/>
                </a:cubicBezTo>
                <a:cubicBezTo>
                  <a:pt x="15691" y="20196"/>
                  <a:pt x="15691" y="20196"/>
                  <a:pt x="15691" y="20196"/>
                </a:cubicBezTo>
                <a:cubicBezTo>
                  <a:pt x="15792" y="20160"/>
                  <a:pt x="15894" y="20052"/>
                  <a:pt x="15996" y="19944"/>
                </a:cubicBezTo>
                <a:cubicBezTo>
                  <a:pt x="16098" y="19836"/>
                  <a:pt x="16132" y="19728"/>
                  <a:pt x="16166" y="19584"/>
                </a:cubicBezTo>
                <a:cubicBezTo>
                  <a:pt x="16234" y="19476"/>
                  <a:pt x="16268" y="19332"/>
                  <a:pt x="16234" y="19188"/>
                </a:cubicBezTo>
                <a:cubicBezTo>
                  <a:pt x="16234" y="19044"/>
                  <a:pt x="16200" y="18936"/>
                  <a:pt x="16132" y="18864"/>
                </a:cubicBezTo>
                <a:cubicBezTo>
                  <a:pt x="15860" y="18252"/>
                  <a:pt x="15860" y="18252"/>
                  <a:pt x="15860" y="18252"/>
                </a:cubicBezTo>
                <a:cubicBezTo>
                  <a:pt x="15555" y="17640"/>
                  <a:pt x="15555" y="17640"/>
                  <a:pt x="15555" y="17640"/>
                </a:cubicBezTo>
                <a:cubicBezTo>
                  <a:pt x="16098" y="17208"/>
                  <a:pt x="16098" y="17208"/>
                  <a:pt x="16098" y="17208"/>
                </a:cubicBezTo>
                <a:cubicBezTo>
                  <a:pt x="16336" y="17064"/>
                  <a:pt x="16540" y="16884"/>
                  <a:pt x="16743" y="16704"/>
                </a:cubicBezTo>
                <a:cubicBezTo>
                  <a:pt x="16947" y="16488"/>
                  <a:pt x="17151" y="16308"/>
                  <a:pt x="17321" y="16092"/>
                </a:cubicBezTo>
                <a:cubicBezTo>
                  <a:pt x="17491" y="15876"/>
                  <a:pt x="17660" y="15696"/>
                  <a:pt x="17796" y="15480"/>
                </a:cubicBezTo>
                <a:cubicBezTo>
                  <a:pt x="17966" y="15264"/>
                  <a:pt x="18102" y="15012"/>
                  <a:pt x="18204" y="14760"/>
                </a:cubicBezTo>
                <a:cubicBezTo>
                  <a:pt x="18442" y="14400"/>
                  <a:pt x="18442" y="14400"/>
                  <a:pt x="18442" y="14400"/>
                </a:cubicBezTo>
                <a:cubicBezTo>
                  <a:pt x="19664" y="14400"/>
                  <a:pt x="19664" y="14400"/>
                  <a:pt x="19664" y="14400"/>
                </a:cubicBezTo>
                <a:cubicBezTo>
                  <a:pt x="19800" y="14400"/>
                  <a:pt x="19970" y="14364"/>
                  <a:pt x="20072" y="14292"/>
                </a:cubicBezTo>
                <a:cubicBezTo>
                  <a:pt x="20208" y="14220"/>
                  <a:pt x="20343" y="14148"/>
                  <a:pt x="20411" y="14076"/>
                </a:cubicBezTo>
                <a:cubicBezTo>
                  <a:pt x="20513" y="13932"/>
                  <a:pt x="20581" y="13824"/>
                  <a:pt x="20649" y="13680"/>
                </a:cubicBezTo>
                <a:cubicBezTo>
                  <a:pt x="20683" y="13536"/>
                  <a:pt x="20717" y="13392"/>
                  <a:pt x="20717" y="13212"/>
                </a:cubicBezTo>
                <a:close/>
                <a:moveTo>
                  <a:pt x="5264" y="3564"/>
                </a:moveTo>
                <a:cubicBezTo>
                  <a:pt x="5264" y="3780"/>
                  <a:pt x="5264" y="3996"/>
                  <a:pt x="5332" y="4212"/>
                </a:cubicBezTo>
                <a:cubicBezTo>
                  <a:pt x="5400" y="4392"/>
                  <a:pt x="5468" y="4608"/>
                  <a:pt x="5502" y="4788"/>
                </a:cubicBezTo>
                <a:cubicBezTo>
                  <a:pt x="5604" y="4968"/>
                  <a:pt x="5706" y="5148"/>
                  <a:pt x="5808" y="5292"/>
                </a:cubicBezTo>
                <a:cubicBezTo>
                  <a:pt x="5943" y="5472"/>
                  <a:pt x="6079" y="5580"/>
                  <a:pt x="6215" y="5724"/>
                </a:cubicBezTo>
                <a:cubicBezTo>
                  <a:pt x="6521" y="5580"/>
                  <a:pt x="6826" y="5472"/>
                  <a:pt x="7166" y="5364"/>
                </a:cubicBezTo>
                <a:cubicBezTo>
                  <a:pt x="7472" y="5220"/>
                  <a:pt x="7811" y="5112"/>
                  <a:pt x="8151" y="5004"/>
                </a:cubicBezTo>
                <a:cubicBezTo>
                  <a:pt x="8491" y="4932"/>
                  <a:pt x="8830" y="4860"/>
                  <a:pt x="9204" y="4824"/>
                </a:cubicBezTo>
                <a:cubicBezTo>
                  <a:pt x="9577" y="4752"/>
                  <a:pt x="9951" y="4716"/>
                  <a:pt x="10325" y="4680"/>
                </a:cubicBezTo>
                <a:cubicBezTo>
                  <a:pt x="10392" y="4536"/>
                  <a:pt x="10460" y="4356"/>
                  <a:pt x="10494" y="4176"/>
                </a:cubicBezTo>
                <a:cubicBezTo>
                  <a:pt x="10528" y="3996"/>
                  <a:pt x="10562" y="3780"/>
                  <a:pt x="10562" y="3564"/>
                </a:cubicBezTo>
                <a:cubicBezTo>
                  <a:pt x="10562" y="3204"/>
                  <a:pt x="10494" y="2844"/>
                  <a:pt x="10358" y="2484"/>
                </a:cubicBezTo>
                <a:cubicBezTo>
                  <a:pt x="10223" y="2160"/>
                  <a:pt x="10053" y="1836"/>
                  <a:pt x="9815" y="1584"/>
                </a:cubicBezTo>
                <a:cubicBezTo>
                  <a:pt x="9543" y="1332"/>
                  <a:pt x="9238" y="1152"/>
                  <a:pt x="8932" y="1008"/>
                </a:cubicBezTo>
                <a:cubicBezTo>
                  <a:pt x="8626" y="864"/>
                  <a:pt x="8287" y="792"/>
                  <a:pt x="7913" y="792"/>
                </a:cubicBezTo>
                <a:cubicBezTo>
                  <a:pt x="7540" y="792"/>
                  <a:pt x="7200" y="864"/>
                  <a:pt x="6894" y="1008"/>
                </a:cubicBezTo>
                <a:cubicBezTo>
                  <a:pt x="6555" y="1152"/>
                  <a:pt x="6283" y="1332"/>
                  <a:pt x="6045" y="1584"/>
                </a:cubicBezTo>
                <a:cubicBezTo>
                  <a:pt x="5808" y="1836"/>
                  <a:pt x="5604" y="2160"/>
                  <a:pt x="5468" y="2484"/>
                </a:cubicBezTo>
                <a:cubicBezTo>
                  <a:pt x="5332" y="2844"/>
                  <a:pt x="5264" y="3204"/>
                  <a:pt x="5264" y="3564"/>
                </a:cubicBezTo>
                <a:close/>
                <a:moveTo>
                  <a:pt x="16574" y="10584"/>
                </a:moveTo>
                <a:cubicBezTo>
                  <a:pt x="16574" y="10440"/>
                  <a:pt x="16540" y="10296"/>
                  <a:pt x="16506" y="10188"/>
                </a:cubicBezTo>
                <a:cubicBezTo>
                  <a:pt x="16472" y="10080"/>
                  <a:pt x="16404" y="9972"/>
                  <a:pt x="16302" y="9900"/>
                </a:cubicBezTo>
                <a:cubicBezTo>
                  <a:pt x="16200" y="9792"/>
                  <a:pt x="16132" y="9720"/>
                  <a:pt x="16030" y="9648"/>
                </a:cubicBezTo>
                <a:cubicBezTo>
                  <a:pt x="15928" y="9612"/>
                  <a:pt x="15792" y="9576"/>
                  <a:pt x="15657" y="9576"/>
                </a:cubicBezTo>
                <a:cubicBezTo>
                  <a:pt x="15521" y="9576"/>
                  <a:pt x="15419" y="9612"/>
                  <a:pt x="15283" y="9648"/>
                </a:cubicBezTo>
                <a:cubicBezTo>
                  <a:pt x="15181" y="9720"/>
                  <a:pt x="15079" y="9792"/>
                  <a:pt x="14977" y="9900"/>
                </a:cubicBezTo>
                <a:cubicBezTo>
                  <a:pt x="14875" y="9972"/>
                  <a:pt x="14808" y="10080"/>
                  <a:pt x="14774" y="10188"/>
                </a:cubicBezTo>
                <a:cubicBezTo>
                  <a:pt x="14740" y="10296"/>
                  <a:pt x="14706" y="10440"/>
                  <a:pt x="14706" y="10584"/>
                </a:cubicBezTo>
                <a:cubicBezTo>
                  <a:pt x="14706" y="10728"/>
                  <a:pt x="14740" y="10836"/>
                  <a:pt x="14774" y="10980"/>
                </a:cubicBezTo>
                <a:cubicBezTo>
                  <a:pt x="14808" y="11088"/>
                  <a:pt x="14875" y="11196"/>
                  <a:pt x="14977" y="11304"/>
                </a:cubicBezTo>
                <a:cubicBezTo>
                  <a:pt x="15079" y="11376"/>
                  <a:pt x="15181" y="11448"/>
                  <a:pt x="15283" y="11520"/>
                </a:cubicBezTo>
                <a:cubicBezTo>
                  <a:pt x="15419" y="11556"/>
                  <a:pt x="15521" y="11592"/>
                  <a:pt x="15657" y="11592"/>
                </a:cubicBezTo>
                <a:cubicBezTo>
                  <a:pt x="15792" y="11592"/>
                  <a:pt x="15928" y="11556"/>
                  <a:pt x="16030" y="11520"/>
                </a:cubicBezTo>
                <a:cubicBezTo>
                  <a:pt x="16132" y="11448"/>
                  <a:pt x="16200" y="11376"/>
                  <a:pt x="16302" y="11304"/>
                </a:cubicBezTo>
                <a:cubicBezTo>
                  <a:pt x="16404" y="11196"/>
                  <a:pt x="16472" y="11088"/>
                  <a:pt x="16506" y="10980"/>
                </a:cubicBezTo>
                <a:cubicBezTo>
                  <a:pt x="16540" y="10836"/>
                  <a:pt x="16574" y="10728"/>
                  <a:pt x="16574" y="10584"/>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0" name="Shape 3981">
            <a:extLst>
              <a:ext uri="{FF2B5EF4-FFF2-40B4-BE49-F238E27FC236}">
                <a16:creationId xmlns:a16="http://schemas.microsoft.com/office/drawing/2014/main" id="{45B5161C-7500-4295-A0BA-6AD5E805517B}"/>
              </a:ext>
            </a:extLst>
          </p:cNvPr>
          <p:cNvSpPr/>
          <p:nvPr/>
        </p:nvSpPr>
        <p:spPr>
          <a:xfrm>
            <a:off x="21651751" y="9340643"/>
            <a:ext cx="815973" cy="698388"/>
          </a:xfrm>
          <a:custGeom>
            <a:avLst/>
            <a:gdLst/>
            <a:ahLst/>
            <a:cxnLst>
              <a:cxn ang="0">
                <a:pos x="wd2" y="hd2"/>
              </a:cxn>
              <a:cxn ang="5400000">
                <a:pos x="wd2" y="hd2"/>
              </a:cxn>
              <a:cxn ang="10800000">
                <a:pos x="wd2" y="hd2"/>
              </a:cxn>
              <a:cxn ang="16200000">
                <a:pos x="wd2" y="hd2"/>
              </a:cxn>
            </a:cxnLst>
            <a:rect l="0" t="0" r="r" b="b"/>
            <a:pathLst>
              <a:path w="21600" h="21600" extrusionOk="0">
                <a:moveTo>
                  <a:pt x="20088" y="6147"/>
                </a:moveTo>
                <a:cubicBezTo>
                  <a:pt x="21600" y="6989"/>
                  <a:pt x="21600" y="6989"/>
                  <a:pt x="21600" y="6989"/>
                </a:cubicBezTo>
                <a:cubicBezTo>
                  <a:pt x="21600" y="16168"/>
                  <a:pt x="21600" y="16168"/>
                  <a:pt x="21600" y="16168"/>
                </a:cubicBezTo>
                <a:cubicBezTo>
                  <a:pt x="10764" y="21600"/>
                  <a:pt x="10764" y="21600"/>
                  <a:pt x="10764" y="21600"/>
                </a:cubicBezTo>
                <a:cubicBezTo>
                  <a:pt x="0" y="16253"/>
                  <a:pt x="0" y="16253"/>
                  <a:pt x="0" y="16253"/>
                </a:cubicBezTo>
                <a:cubicBezTo>
                  <a:pt x="0" y="6989"/>
                  <a:pt x="0" y="6989"/>
                  <a:pt x="0" y="6989"/>
                </a:cubicBezTo>
                <a:cubicBezTo>
                  <a:pt x="1764" y="6063"/>
                  <a:pt x="1764" y="6063"/>
                  <a:pt x="1764" y="6063"/>
                </a:cubicBezTo>
                <a:cubicBezTo>
                  <a:pt x="1692" y="5895"/>
                  <a:pt x="1656" y="5768"/>
                  <a:pt x="1620" y="5600"/>
                </a:cubicBezTo>
                <a:cubicBezTo>
                  <a:pt x="1584" y="5474"/>
                  <a:pt x="1584" y="5305"/>
                  <a:pt x="1584" y="5179"/>
                </a:cubicBezTo>
                <a:cubicBezTo>
                  <a:pt x="1584" y="4842"/>
                  <a:pt x="1656" y="4547"/>
                  <a:pt x="1836" y="4253"/>
                </a:cubicBezTo>
                <a:cubicBezTo>
                  <a:pt x="2016" y="4000"/>
                  <a:pt x="2232" y="3747"/>
                  <a:pt x="2520" y="3537"/>
                </a:cubicBezTo>
                <a:cubicBezTo>
                  <a:pt x="2808" y="3284"/>
                  <a:pt x="3132" y="3158"/>
                  <a:pt x="3528" y="3032"/>
                </a:cubicBezTo>
                <a:cubicBezTo>
                  <a:pt x="3924" y="2905"/>
                  <a:pt x="4320" y="2863"/>
                  <a:pt x="4752" y="2863"/>
                </a:cubicBezTo>
                <a:cubicBezTo>
                  <a:pt x="4968" y="2863"/>
                  <a:pt x="5184" y="2863"/>
                  <a:pt x="5364" y="2905"/>
                </a:cubicBezTo>
                <a:cubicBezTo>
                  <a:pt x="5544" y="2905"/>
                  <a:pt x="5760" y="2947"/>
                  <a:pt x="5940" y="3032"/>
                </a:cubicBezTo>
                <a:cubicBezTo>
                  <a:pt x="6120" y="3074"/>
                  <a:pt x="6300" y="3116"/>
                  <a:pt x="6444" y="3200"/>
                </a:cubicBezTo>
                <a:cubicBezTo>
                  <a:pt x="6624" y="3284"/>
                  <a:pt x="6768" y="3368"/>
                  <a:pt x="6912" y="3453"/>
                </a:cubicBezTo>
                <a:cubicBezTo>
                  <a:pt x="7704" y="3032"/>
                  <a:pt x="7704" y="3032"/>
                  <a:pt x="7704" y="3032"/>
                </a:cubicBezTo>
                <a:cubicBezTo>
                  <a:pt x="7668" y="2905"/>
                  <a:pt x="7632" y="2821"/>
                  <a:pt x="7596" y="2695"/>
                </a:cubicBezTo>
                <a:cubicBezTo>
                  <a:pt x="7596" y="2611"/>
                  <a:pt x="7560" y="2484"/>
                  <a:pt x="7560" y="2358"/>
                </a:cubicBezTo>
                <a:cubicBezTo>
                  <a:pt x="7560" y="2021"/>
                  <a:pt x="7668" y="1726"/>
                  <a:pt x="7848" y="1432"/>
                </a:cubicBezTo>
                <a:cubicBezTo>
                  <a:pt x="7992" y="1137"/>
                  <a:pt x="8244" y="926"/>
                  <a:pt x="8532" y="716"/>
                </a:cubicBezTo>
                <a:cubicBezTo>
                  <a:pt x="8784" y="505"/>
                  <a:pt x="9144" y="337"/>
                  <a:pt x="9540" y="211"/>
                </a:cubicBezTo>
                <a:cubicBezTo>
                  <a:pt x="9900" y="84"/>
                  <a:pt x="10332" y="0"/>
                  <a:pt x="10764" y="0"/>
                </a:cubicBezTo>
                <a:cubicBezTo>
                  <a:pt x="11196" y="0"/>
                  <a:pt x="11628" y="84"/>
                  <a:pt x="12024" y="211"/>
                </a:cubicBezTo>
                <a:cubicBezTo>
                  <a:pt x="12384" y="337"/>
                  <a:pt x="12744" y="505"/>
                  <a:pt x="13068" y="716"/>
                </a:cubicBezTo>
                <a:cubicBezTo>
                  <a:pt x="13356" y="926"/>
                  <a:pt x="13572" y="1137"/>
                  <a:pt x="13752" y="1432"/>
                </a:cubicBezTo>
                <a:cubicBezTo>
                  <a:pt x="13896" y="1726"/>
                  <a:pt x="14004" y="2021"/>
                  <a:pt x="14004" y="2358"/>
                </a:cubicBezTo>
                <a:cubicBezTo>
                  <a:pt x="14004" y="2484"/>
                  <a:pt x="13968" y="2611"/>
                  <a:pt x="13968" y="2695"/>
                </a:cubicBezTo>
                <a:cubicBezTo>
                  <a:pt x="13932" y="2821"/>
                  <a:pt x="13896" y="2905"/>
                  <a:pt x="13860" y="3032"/>
                </a:cubicBezTo>
                <a:cubicBezTo>
                  <a:pt x="14904" y="3537"/>
                  <a:pt x="14904" y="3537"/>
                  <a:pt x="14904" y="3537"/>
                </a:cubicBezTo>
                <a:cubicBezTo>
                  <a:pt x="15048" y="3411"/>
                  <a:pt x="15192" y="3326"/>
                  <a:pt x="15372" y="3242"/>
                </a:cubicBezTo>
                <a:cubicBezTo>
                  <a:pt x="15552" y="3158"/>
                  <a:pt x="15732" y="3116"/>
                  <a:pt x="15912" y="3032"/>
                </a:cubicBezTo>
                <a:cubicBezTo>
                  <a:pt x="16092" y="2947"/>
                  <a:pt x="16308" y="2905"/>
                  <a:pt x="16524" y="2905"/>
                </a:cubicBezTo>
                <a:cubicBezTo>
                  <a:pt x="16740" y="2863"/>
                  <a:pt x="16956" y="2863"/>
                  <a:pt x="17172" y="2863"/>
                </a:cubicBezTo>
                <a:cubicBezTo>
                  <a:pt x="17640" y="2863"/>
                  <a:pt x="18036" y="2905"/>
                  <a:pt x="18432" y="3032"/>
                </a:cubicBezTo>
                <a:cubicBezTo>
                  <a:pt x="18828" y="3158"/>
                  <a:pt x="19152" y="3284"/>
                  <a:pt x="19440" y="3537"/>
                </a:cubicBezTo>
                <a:cubicBezTo>
                  <a:pt x="19728" y="3747"/>
                  <a:pt x="19944" y="4000"/>
                  <a:pt x="20124" y="4253"/>
                </a:cubicBezTo>
                <a:cubicBezTo>
                  <a:pt x="20304" y="4547"/>
                  <a:pt x="20376" y="4842"/>
                  <a:pt x="20376" y="5179"/>
                </a:cubicBezTo>
                <a:cubicBezTo>
                  <a:pt x="20376" y="5347"/>
                  <a:pt x="20340" y="5516"/>
                  <a:pt x="20304" y="5684"/>
                </a:cubicBezTo>
                <a:cubicBezTo>
                  <a:pt x="20268" y="5853"/>
                  <a:pt x="20196" y="6021"/>
                  <a:pt x="20088" y="6147"/>
                </a:cubicBezTo>
                <a:close/>
                <a:moveTo>
                  <a:pt x="792" y="7958"/>
                </a:moveTo>
                <a:cubicBezTo>
                  <a:pt x="792" y="15579"/>
                  <a:pt x="792" y="15579"/>
                  <a:pt x="792" y="15579"/>
                </a:cubicBezTo>
                <a:cubicBezTo>
                  <a:pt x="10404" y="20421"/>
                  <a:pt x="10404" y="20421"/>
                  <a:pt x="10404" y="20421"/>
                </a:cubicBezTo>
                <a:cubicBezTo>
                  <a:pt x="10404" y="12716"/>
                  <a:pt x="10404" y="12716"/>
                  <a:pt x="10404" y="12716"/>
                </a:cubicBezTo>
                <a:lnTo>
                  <a:pt x="792" y="7958"/>
                </a:lnTo>
                <a:close/>
                <a:moveTo>
                  <a:pt x="10764" y="11958"/>
                </a:moveTo>
                <a:cubicBezTo>
                  <a:pt x="20196" y="7284"/>
                  <a:pt x="20196" y="7284"/>
                  <a:pt x="20196" y="7284"/>
                </a:cubicBezTo>
                <a:cubicBezTo>
                  <a:pt x="19440" y="6989"/>
                  <a:pt x="19440" y="6989"/>
                  <a:pt x="19440" y="6989"/>
                </a:cubicBezTo>
                <a:cubicBezTo>
                  <a:pt x="19296" y="7074"/>
                  <a:pt x="19116" y="7158"/>
                  <a:pt x="18936" y="7242"/>
                </a:cubicBezTo>
                <a:cubicBezTo>
                  <a:pt x="18756" y="7326"/>
                  <a:pt x="18576" y="7368"/>
                  <a:pt x="18396" y="7411"/>
                </a:cubicBezTo>
                <a:cubicBezTo>
                  <a:pt x="18216" y="7495"/>
                  <a:pt x="18036" y="7537"/>
                  <a:pt x="17820" y="7579"/>
                </a:cubicBezTo>
                <a:cubicBezTo>
                  <a:pt x="17604" y="7621"/>
                  <a:pt x="17388" y="7621"/>
                  <a:pt x="17172" y="7621"/>
                </a:cubicBezTo>
                <a:cubicBezTo>
                  <a:pt x="16740" y="7621"/>
                  <a:pt x="16344" y="7579"/>
                  <a:pt x="15948" y="7453"/>
                </a:cubicBezTo>
                <a:cubicBezTo>
                  <a:pt x="15552" y="7326"/>
                  <a:pt x="15228" y="7158"/>
                  <a:pt x="14940" y="6905"/>
                </a:cubicBezTo>
                <a:cubicBezTo>
                  <a:pt x="14616" y="6695"/>
                  <a:pt x="14400" y="6442"/>
                  <a:pt x="14220" y="6189"/>
                </a:cubicBezTo>
                <a:cubicBezTo>
                  <a:pt x="14076" y="5895"/>
                  <a:pt x="14004" y="5600"/>
                  <a:pt x="14004" y="5263"/>
                </a:cubicBezTo>
                <a:cubicBezTo>
                  <a:pt x="14004" y="5095"/>
                  <a:pt x="14040" y="4926"/>
                  <a:pt x="14076" y="4800"/>
                </a:cubicBezTo>
                <a:cubicBezTo>
                  <a:pt x="14112" y="4632"/>
                  <a:pt x="14184" y="4505"/>
                  <a:pt x="14292" y="4337"/>
                </a:cubicBezTo>
                <a:cubicBezTo>
                  <a:pt x="13356" y="3832"/>
                  <a:pt x="13356" y="3832"/>
                  <a:pt x="13356" y="3832"/>
                </a:cubicBezTo>
                <a:cubicBezTo>
                  <a:pt x="13176" y="4000"/>
                  <a:pt x="13032" y="4126"/>
                  <a:pt x="12816" y="4253"/>
                </a:cubicBezTo>
                <a:cubicBezTo>
                  <a:pt x="12636" y="4337"/>
                  <a:pt x="12420" y="4463"/>
                  <a:pt x="12204" y="4547"/>
                </a:cubicBezTo>
                <a:cubicBezTo>
                  <a:pt x="11988" y="4632"/>
                  <a:pt x="11772" y="4674"/>
                  <a:pt x="11556" y="4716"/>
                </a:cubicBezTo>
                <a:cubicBezTo>
                  <a:pt x="11304" y="4758"/>
                  <a:pt x="11052" y="4800"/>
                  <a:pt x="10764" y="4800"/>
                </a:cubicBezTo>
                <a:cubicBezTo>
                  <a:pt x="10512" y="4800"/>
                  <a:pt x="10260" y="4758"/>
                  <a:pt x="10044" y="4716"/>
                </a:cubicBezTo>
                <a:cubicBezTo>
                  <a:pt x="9792" y="4674"/>
                  <a:pt x="9576" y="4632"/>
                  <a:pt x="9360" y="4547"/>
                </a:cubicBezTo>
                <a:cubicBezTo>
                  <a:pt x="9144" y="4463"/>
                  <a:pt x="8928" y="4337"/>
                  <a:pt x="8748" y="4253"/>
                </a:cubicBezTo>
                <a:cubicBezTo>
                  <a:pt x="8568" y="4126"/>
                  <a:pt x="8388" y="4000"/>
                  <a:pt x="8244" y="3832"/>
                </a:cubicBezTo>
                <a:cubicBezTo>
                  <a:pt x="7632" y="4126"/>
                  <a:pt x="7632" y="4126"/>
                  <a:pt x="7632" y="4126"/>
                </a:cubicBezTo>
                <a:cubicBezTo>
                  <a:pt x="7740" y="4295"/>
                  <a:pt x="7848" y="4505"/>
                  <a:pt x="7920" y="4674"/>
                </a:cubicBezTo>
                <a:cubicBezTo>
                  <a:pt x="7956" y="4842"/>
                  <a:pt x="7992" y="5053"/>
                  <a:pt x="7992" y="5221"/>
                </a:cubicBezTo>
                <a:cubicBezTo>
                  <a:pt x="7992" y="5558"/>
                  <a:pt x="7920" y="5853"/>
                  <a:pt x="7740" y="6147"/>
                </a:cubicBezTo>
                <a:cubicBezTo>
                  <a:pt x="7560" y="6442"/>
                  <a:pt x="7344" y="6695"/>
                  <a:pt x="7056" y="6863"/>
                </a:cubicBezTo>
                <a:cubicBezTo>
                  <a:pt x="6732" y="7074"/>
                  <a:pt x="6408" y="7242"/>
                  <a:pt x="6012" y="7368"/>
                </a:cubicBezTo>
                <a:cubicBezTo>
                  <a:pt x="5616" y="7537"/>
                  <a:pt x="5184" y="7579"/>
                  <a:pt x="4752" y="7579"/>
                </a:cubicBezTo>
                <a:cubicBezTo>
                  <a:pt x="4536" y="7579"/>
                  <a:pt x="4320" y="7579"/>
                  <a:pt x="4068" y="7537"/>
                </a:cubicBezTo>
                <a:cubicBezTo>
                  <a:pt x="3852" y="7495"/>
                  <a:pt x="3636" y="7453"/>
                  <a:pt x="3456" y="7368"/>
                </a:cubicBezTo>
                <a:cubicBezTo>
                  <a:pt x="3240" y="7284"/>
                  <a:pt x="3024" y="7200"/>
                  <a:pt x="2880" y="7074"/>
                </a:cubicBezTo>
                <a:cubicBezTo>
                  <a:pt x="2700" y="6989"/>
                  <a:pt x="2520" y="6863"/>
                  <a:pt x="2376" y="6737"/>
                </a:cubicBezTo>
                <a:cubicBezTo>
                  <a:pt x="1404" y="7242"/>
                  <a:pt x="1404" y="7242"/>
                  <a:pt x="1404" y="7242"/>
                </a:cubicBezTo>
                <a:lnTo>
                  <a:pt x="10764" y="11958"/>
                </a:lnTo>
                <a:close/>
                <a:moveTo>
                  <a:pt x="4752" y="3789"/>
                </a:moveTo>
                <a:cubicBezTo>
                  <a:pt x="4464" y="3789"/>
                  <a:pt x="4140" y="3832"/>
                  <a:pt x="3852" y="3916"/>
                </a:cubicBezTo>
                <a:cubicBezTo>
                  <a:pt x="3564" y="4000"/>
                  <a:pt x="3312" y="4084"/>
                  <a:pt x="3060" y="4253"/>
                </a:cubicBezTo>
                <a:cubicBezTo>
                  <a:pt x="2844" y="4379"/>
                  <a:pt x="2700" y="4547"/>
                  <a:pt x="2556" y="4716"/>
                </a:cubicBezTo>
                <a:cubicBezTo>
                  <a:pt x="2448" y="4884"/>
                  <a:pt x="2376" y="5011"/>
                  <a:pt x="2376" y="5179"/>
                </a:cubicBezTo>
                <a:cubicBezTo>
                  <a:pt x="2376" y="5347"/>
                  <a:pt x="2448" y="5516"/>
                  <a:pt x="2556" y="5684"/>
                </a:cubicBezTo>
                <a:cubicBezTo>
                  <a:pt x="2700" y="5853"/>
                  <a:pt x="2844" y="5979"/>
                  <a:pt x="3060" y="6105"/>
                </a:cubicBezTo>
                <a:cubicBezTo>
                  <a:pt x="3312" y="6232"/>
                  <a:pt x="3564" y="6358"/>
                  <a:pt x="3852" y="6442"/>
                </a:cubicBezTo>
                <a:cubicBezTo>
                  <a:pt x="4140" y="6526"/>
                  <a:pt x="4464" y="6611"/>
                  <a:pt x="4752" y="6611"/>
                </a:cubicBezTo>
                <a:cubicBezTo>
                  <a:pt x="5112" y="6611"/>
                  <a:pt x="5436" y="6526"/>
                  <a:pt x="5724" y="6442"/>
                </a:cubicBezTo>
                <a:cubicBezTo>
                  <a:pt x="6012" y="6358"/>
                  <a:pt x="6264" y="6232"/>
                  <a:pt x="6516" y="6105"/>
                </a:cubicBezTo>
                <a:cubicBezTo>
                  <a:pt x="6732" y="5979"/>
                  <a:pt x="6876" y="5853"/>
                  <a:pt x="7020" y="5684"/>
                </a:cubicBezTo>
                <a:cubicBezTo>
                  <a:pt x="7128" y="5516"/>
                  <a:pt x="7200" y="5347"/>
                  <a:pt x="7200" y="5179"/>
                </a:cubicBezTo>
                <a:cubicBezTo>
                  <a:pt x="7200" y="5011"/>
                  <a:pt x="7128" y="4884"/>
                  <a:pt x="7020" y="4716"/>
                </a:cubicBezTo>
                <a:cubicBezTo>
                  <a:pt x="6876" y="4547"/>
                  <a:pt x="6732" y="4379"/>
                  <a:pt x="6516" y="4253"/>
                </a:cubicBezTo>
                <a:cubicBezTo>
                  <a:pt x="6264" y="4084"/>
                  <a:pt x="6012" y="4000"/>
                  <a:pt x="5724" y="3916"/>
                </a:cubicBezTo>
                <a:cubicBezTo>
                  <a:pt x="5436" y="3832"/>
                  <a:pt x="5112" y="3789"/>
                  <a:pt x="4752" y="3789"/>
                </a:cubicBezTo>
                <a:close/>
                <a:moveTo>
                  <a:pt x="10764" y="5726"/>
                </a:moveTo>
                <a:cubicBezTo>
                  <a:pt x="11196" y="5726"/>
                  <a:pt x="11628" y="5768"/>
                  <a:pt x="12024" y="5895"/>
                </a:cubicBezTo>
                <a:cubicBezTo>
                  <a:pt x="12384" y="5979"/>
                  <a:pt x="12744" y="6147"/>
                  <a:pt x="13068" y="6358"/>
                </a:cubicBezTo>
                <a:cubicBezTo>
                  <a:pt x="13356" y="6611"/>
                  <a:pt x="13572" y="6821"/>
                  <a:pt x="13752" y="7116"/>
                </a:cubicBezTo>
                <a:cubicBezTo>
                  <a:pt x="13896" y="7368"/>
                  <a:pt x="14004" y="7705"/>
                  <a:pt x="14004" y="8000"/>
                </a:cubicBezTo>
                <a:cubicBezTo>
                  <a:pt x="14004" y="8337"/>
                  <a:pt x="13896" y="8674"/>
                  <a:pt x="13752" y="8968"/>
                </a:cubicBezTo>
                <a:cubicBezTo>
                  <a:pt x="13572" y="9263"/>
                  <a:pt x="13356" y="9516"/>
                  <a:pt x="13068" y="9726"/>
                </a:cubicBezTo>
                <a:cubicBezTo>
                  <a:pt x="12744" y="9895"/>
                  <a:pt x="12384" y="10063"/>
                  <a:pt x="12024" y="10189"/>
                </a:cubicBezTo>
                <a:cubicBezTo>
                  <a:pt x="11628" y="10316"/>
                  <a:pt x="11196" y="10358"/>
                  <a:pt x="10764" y="10358"/>
                </a:cubicBezTo>
                <a:cubicBezTo>
                  <a:pt x="10332" y="10358"/>
                  <a:pt x="9900" y="10316"/>
                  <a:pt x="9540" y="10189"/>
                </a:cubicBezTo>
                <a:cubicBezTo>
                  <a:pt x="9144" y="10063"/>
                  <a:pt x="8784" y="9895"/>
                  <a:pt x="8532" y="9726"/>
                </a:cubicBezTo>
                <a:cubicBezTo>
                  <a:pt x="8244" y="9516"/>
                  <a:pt x="7992" y="9263"/>
                  <a:pt x="7848" y="8968"/>
                </a:cubicBezTo>
                <a:cubicBezTo>
                  <a:pt x="7668" y="8674"/>
                  <a:pt x="7560" y="8337"/>
                  <a:pt x="7560" y="8000"/>
                </a:cubicBezTo>
                <a:cubicBezTo>
                  <a:pt x="7560" y="7705"/>
                  <a:pt x="7668" y="7368"/>
                  <a:pt x="7848" y="7116"/>
                </a:cubicBezTo>
                <a:cubicBezTo>
                  <a:pt x="7992" y="6821"/>
                  <a:pt x="8244" y="6611"/>
                  <a:pt x="8532" y="6358"/>
                </a:cubicBezTo>
                <a:cubicBezTo>
                  <a:pt x="8784" y="6147"/>
                  <a:pt x="9144" y="5979"/>
                  <a:pt x="9540" y="5895"/>
                </a:cubicBezTo>
                <a:cubicBezTo>
                  <a:pt x="9900" y="5768"/>
                  <a:pt x="10332" y="5726"/>
                  <a:pt x="10764" y="5726"/>
                </a:cubicBezTo>
                <a:close/>
                <a:moveTo>
                  <a:pt x="10764" y="1011"/>
                </a:moveTo>
                <a:cubicBezTo>
                  <a:pt x="10440" y="1011"/>
                  <a:pt x="10152" y="1053"/>
                  <a:pt x="9864" y="1137"/>
                </a:cubicBezTo>
                <a:cubicBezTo>
                  <a:pt x="9540" y="1221"/>
                  <a:pt x="9288" y="1347"/>
                  <a:pt x="9072" y="1474"/>
                </a:cubicBezTo>
                <a:cubicBezTo>
                  <a:pt x="8856" y="1600"/>
                  <a:pt x="8676" y="1726"/>
                  <a:pt x="8568" y="1895"/>
                </a:cubicBezTo>
                <a:cubicBezTo>
                  <a:pt x="8424" y="2063"/>
                  <a:pt x="8388" y="2232"/>
                  <a:pt x="8388" y="2442"/>
                </a:cubicBezTo>
                <a:cubicBezTo>
                  <a:pt x="8388" y="2568"/>
                  <a:pt x="8424" y="2737"/>
                  <a:pt x="8568" y="2905"/>
                </a:cubicBezTo>
                <a:cubicBezTo>
                  <a:pt x="8676" y="3074"/>
                  <a:pt x="8856" y="3200"/>
                  <a:pt x="9072" y="3368"/>
                </a:cubicBezTo>
                <a:cubicBezTo>
                  <a:pt x="9288" y="3495"/>
                  <a:pt x="9540" y="3621"/>
                  <a:pt x="9864" y="3705"/>
                </a:cubicBezTo>
                <a:cubicBezTo>
                  <a:pt x="10152" y="3747"/>
                  <a:pt x="10440" y="3789"/>
                  <a:pt x="10764" y="3789"/>
                </a:cubicBezTo>
                <a:cubicBezTo>
                  <a:pt x="11124" y="3789"/>
                  <a:pt x="11412" y="3747"/>
                  <a:pt x="11736" y="3705"/>
                </a:cubicBezTo>
                <a:cubicBezTo>
                  <a:pt x="12024" y="3621"/>
                  <a:pt x="12276" y="3495"/>
                  <a:pt x="12492" y="3368"/>
                </a:cubicBezTo>
                <a:cubicBezTo>
                  <a:pt x="12708" y="3200"/>
                  <a:pt x="12888" y="3074"/>
                  <a:pt x="13032" y="2905"/>
                </a:cubicBezTo>
                <a:cubicBezTo>
                  <a:pt x="13140" y="2737"/>
                  <a:pt x="13212" y="2568"/>
                  <a:pt x="13212" y="2442"/>
                </a:cubicBezTo>
                <a:cubicBezTo>
                  <a:pt x="13212" y="2232"/>
                  <a:pt x="13140" y="2063"/>
                  <a:pt x="13032" y="1895"/>
                </a:cubicBezTo>
                <a:cubicBezTo>
                  <a:pt x="12888" y="1726"/>
                  <a:pt x="12708" y="1600"/>
                  <a:pt x="12492" y="1474"/>
                </a:cubicBezTo>
                <a:cubicBezTo>
                  <a:pt x="12276" y="1347"/>
                  <a:pt x="12024" y="1221"/>
                  <a:pt x="11736" y="1137"/>
                </a:cubicBezTo>
                <a:cubicBezTo>
                  <a:pt x="11412" y="1053"/>
                  <a:pt x="11124" y="1011"/>
                  <a:pt x="10764" y="1011"/>
                </a:cubicBezTo>
                <a:close/>
                <a:moveTo>
                  <a:pt x="10764" y="9432"/>
                </a:moveTo>
                <a:cubicBezTo>
                  <a:pt x="11124" y="9432"/>
                  <a:pt x="11412" y="9389"/>
                  <a:pt x="11736" y="9305"/>
                </a:cubicBezTo>
                <a:cubicBezTo>
                  <a:pt x="12024" y="9221"/>
                  <a:pt x="12276" y="9095"/>
                  <a:pt x="12492" y="9011"/>
                </a:cubicBezTo>
                <a:cubicBezTo>
                  <a:pt x="12708" y="8842"/>
                  <a:pt x="12888" y="8716"/>
                  <a:pt x="13032" y="8547"/>
                </a:cubicBezTo>
                <a:cubicBezTo>
                  <a:pt x="13140" y="8379"/>
                  <a:pt x="13212" y="8211"/>
                  <a:pt x="13212" y="8000"/>
                </a:cubicBezTo>
                <a:cubicBezTo>
                  <a:pt x="13212" y="7874"/>
                  <a:pt x="13140" y="7705"/>
                  <a:pt x="13032" y="7537"/>
                </a:cubicBezTo>
                <a:cubicBezTo>
                  <a:pt x="12888" y="7368"/>
                  <a:pt x="12708" y="7242"/>
                  <a:pt x="12492" y="7074"/>
                </a:cubicBezTo>
                <a:cubicBezTo>
                  <a:pt x="12276" y="6947"/>
                  <a:pt x="12024" y="6821"/>
                  <a:pt x="11736" y="6737"/>
                </a:cubicBezTo>
                <a:cubicBezTo>
                  <a:pt x="11412" y="6695"/>
                  <a:pt x="11124" y="6653"/>
                  <a:pt x="10764" y="6653"/>
                </a:cubicBezTo>
                <a:cubicBezTo>
                  <a:pt x="10440" y="6653"/>
                  <a:pt x="10152" y="6695"/>
                  <a:pt x="9864" y="6737"/>
                </a:cubicBezTo>
                <a:cubicBezTo>
                  <a:pt x="9540" y="6821"/>
                  <a:pt x="9288" y="6947"/>
                  <a:pt x="9072" y="7074"/>
                </a:cubicBezTo>
                <a:cubicBezTo>
                  <a:pt x="8856" y="7242"/>
                  <a:pt x="8676" y="7368"/>
                  <a:pt x="8568" y="7537"/>
                </a:cubicBezTo>
                <a:cubicBezTo>
                  <a:pt x="8424" y="7705"/>
                  <a:pt x="8388" y="7874"/>
                  <a:pt x="8388" y="8000"/>
                </a:cubicBezTo>
                <a:cubicBezTo>
                  <a:pt x="8388" y="8211"/>
                  <a:pt x="8424" y="8379"/>
                  <a:pt x="8568" y="8547"/>
                </a:cubicBezTo>
                <a:cubicBezTo>
                  <a:pt x="8676" y="8716"/>
                  <a:pt x="8856" y="8842"/>
                  <a:pt x="9072" y="9011"/>
                </a:cubicBezTo>
                <a:cubicBezTo>
                  <a:pt x="9288" y="9095"/>
                  <a:pt x="9540" y="9221"/>
                  <a:pt x="9864" y="9305"/>
                </a:cubicBezTo>
                <a:cubicBezTo>
                  <a:pt x="10152" y="9389"/>
                  <a:pt x="10440" y="9432"/>
                  <a:pt x="10764" y="9432"/>
                </a:cubicBezTo>
                <a:close/>
                <a:moveTo>
                  <a:pt x="11196" y="20421"/>
                </a:moveTo>
                <a:cubicBezTo>
                  <a:pt x="20808" y="15579"/>
                  <a:pt x="20808" y="15579"/>
                  <a:pt x="20808" y="15579"/>
                </a:cubicBezTo>
                <a:cubicBezTo>
                  <a:pt x="20808" y="7958"/>
                  <a:pt x="20808" y="7958"/>
                  <a:pt x="20808" y="7958"/>
                </a:cubicBezTo>
                <a:cubicBezTo>
                  <a:pt x="11196" y="12716"/>
                  <a:pt x="11196" y="12716"/>
                  <a:pt x="11196" y="12716"/>
                </a:cubicBezTo>
                <a:lnTo>
                  <a:pt x="11196" y="20421"/>
                </a:lnTo>
                <a:close/>
                <a:moveTo>
                  <a:pt x="19584" y="5179"/>
                </a:moveTo>
                <a:cubicBezTo>
                  <a:pt x="19584" y="5011"/>
                  <a:pt x="19512" y="4884"/>
                  <a:pt x="19404" y="4716"/>
                </a:cubicBezTo>
                <a:cubicBezTo>
                  <a:pt x="19260" y="4547"/>
                  <a:pt x="19080" y="4379"/>
                  <a:pt x="18864" y="4253"/>
                </a:cubicBezTo>
                <a:cubicBezTo>
                  <a:pt x="18684" y="4084"/>
                  <a:pt x="18432" y="4000"/>
                  <a:pt x="18144" y="3916"/>
                </a:cubicBezTo>
                <a:cubicBezTo>
                  <a:pt x="17856" y="3832"/>
                  <a:pt x="17532" y="3789"/>
                  <a:pt x="17172" y="3789"/>
                </a:cubicBezTo>
                <a:cubicBezTo>
                  <a:pt x="16848" y="3789"/>
                  <a:pt x="16524" y="3832"/>
                  <a:pt x="16236" y="3916"/>
                </a:cubicBezTo>
                <a:cubicBezTo>
                  <a:pt x="15912" y="4000"/>
                  <a:pt x="15660" y="4084"/>
                  <a:pt x="15444" y="4253"/>
                </a:cubicBezTo>
                <a:cubicBezTo>
                  <a:pt x="15264" y="4379"/>
                  <a:pt x="15120" y="4547"/>
                  <a:pt x="14976" y="4716"/>
                </a:cubicBezTo>
                <a:cubicBezTo>
                  <a:pt x="14868" y="4884"/>
                  <a:pt x="14796" y="5011"/>
                  <a:pt x="14796" y="5179"/>
                </a:cubicBezTo>
                <a:cubicBezTo>
                  <a:pt x="14796" y="5347"/>
                  <a:pt x="14868" y="5516"/>
                  <a:pt x="14976" y="5684"/>
                </a:cubicBezTo>
                <a:cubicBezTo>
                  <a:pt x="15120" y="5853"/>
                  <a:pt x="15264" y="5979"/>
                  <a:pt x="15444" y="6105"/>
                </a:cubicBezTo>
                <a:cubicBezTo>
                  <a:pt x="15660" y="6232"/>
                  <a:pt x="15912" y="6358"/>
                  <a:pt x="16236" y="6442"/>
                </a:cubicBezTo>
                <a:cubicBezTo>
                  <a:pt x="16524" y="6526"/>
                  <a:pt x="16848" y="6611"/>
                  <a:pt x="17172" y="6611"/>
                </a:cubicBezTo>
                <a:cubicBezTo>
                  <a:pt x="17532" y="6611"/>
                  <a:pt x="17856" y="6526"/>
                  <a:pt x="18144" y="6442"/>
                </a:cubicBezTo>
                <a:cubicBezTo>
                  <a:pt x="18432" y="6358"/>
                  <a:pt x="18684" y="6232"/>
                  <a:pt x="18864" y="6105"/>
                </a:cubicBezTo>
                <a:cubicBezTo>
                  <a:pt x="19080" y="5979"/>
                  <a:pt x="19260" y="5853"/>
                  <a:pt x="19404" y="5684"/>
                </a:cubicBezTo>
                <a:cubicBezTo>
                  <a:pt x="19512" y="5516"/>
                  <a:pt x="19584" y="5347"/>
                  <a:pt x="19584" y="5179"/>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1" name="Shape 3982">
            <a:extLst>
              <a:ext uri="{FF2B5EF4-FFF2-40B4-BE49-F238E27FC236}">
                <a16:creationId xmlns:a16="http://schemas.microsoft.com/office/drawing/2014/main" id="{D05D7FD1-4113-4149-B9D2-6D999023FB67}"/>
              </a:ext>
            </a:extLst>
          </p:cNvPr>
          <p:cNvSpPr/>
          <p:nvPr/>
        </p:nvSpPr>
        <p:spPr>
          <a:xfrm>
            <a:off x="23535807" y="9326390"/>
            <a:ext cx="766090" cy="726893"/>
          </a:xfrm>
          <a:custGeom>
            <a:avLst/>
            <a:gdLst/>
            <a:ahLst/>
            <a:cxnLst>
              <a:cxn ang="0">
                <a:pos x="wd2" y="hd2"/>
              </a:cxn>
              <a:cxn ang="5400000">
                <a:pos x="wd2" y="hd2"/>
              </a:cxn>
              <a:cxn ang="10800000">
                <a:pos x="wd2" y="hd2"/>
              </a:cxn>
              <a:cxn ang="16200000">
                <a:pos x="wd2" y="hd2"/>
              </a:cxn>
            </a:cxnLst>
            <a:rect l="0" t="0" r="r" b="b"/>
            <a:pathLst>
              <a:path w="21600" h="21600" extrusionOk="0">
                <a:moveTo>
                  <a:pt x="844" y="10820"/>
                </a:moveTo>
                <a:cubicBezTo>
                  <a:pt x="844" y="12158"/>
                  <a:pt x="1113" y="13454"/>
                  <a:pt x="1611" y="14670"/>
                </a:cubicBezTo>
                <a:cubicBezTo>
                  <a:pt x="2110" y="15845"/>
                  <a:pt x="2762" y="16899"/>
                  <a:pt x="3606" y="17831"/>
                </a:cubicBezTo>
                <a:cubicBezTo>
                  <a:pt x="4450" y="18682"/>
                  <a:pt x="5448" y="19412"/>
                  <a:pt x="6599" y="19938"/>
                </a:cubicBezTo>
                <a:cubicBezTo>
                  <a:pt x="7712" y="20465"/>
                  <a:pt x="8939" y="20708"/>
                  <a:pt x="10244" y="20708"/>
                </a:cubicBezTo>
                <a:cubicBezTo>
                  <a:pt x="10244" y="21600"/>
                  <a:pt x="10244" y="21600"/>
                  <a:pt x="10244" y="21600"/>
                </a:cubicBezTo>
                <a:cubicBezTo>
                  <a:pt x="8824" y="21600"/>
                  <a:pt x="7481" y="21357"/>
                  <a:pt x="6254" y="20789"/>
                </a:cubicBezTo>
                <a:cubicBezTo>
                  <a:pt x="5026" y="20222"/>
                  <a:pt x="3913" y="19452"/>
                  <a:pt x="2993" y="18439"/>
                </a:cubicBezTo>
                <a:cubicBezTo>
                  <a:pt x="2072" y="17466"/>
                  <a:pt x="1343" y="16332"/>
                  <a:pt x="806" y="15035"/>
                </a:cubicBezTo>
                <a:cubicBezTo>
                  <a:pt x="269" y="13738"/>
                  <a:pt x="0" y="12320"/>
                  <a:pt x="0" y="10820"/>
                </a:cubicBezTo>
                <a:cubicBezTo>
                  <a:pt x="0" y="10131"/>
                  <a:pt x="77" y="9483"/>
                  <a:pt x="192" y="8875"/>
                </a:cubicBezTo>
                <a:cubicBezTo>
                  <a:pt x="307" y="8267"/>
                  <a:pt x="460" y="7659"/>
                  <a:pt x="652" y="7051"/>
                </a:cubicBezTo>
                <a:cubicBezTo>
                  <a:pt x="844" y="6484"/>
                  <a:pt x="1074" y="5957"/>
                  <a:pt x="1381" y="5430"/>
                </a:cubicBezTo>
                <a:cubicBezTo>
                  <a:pt x="1650" y="4904"/>
                  <a:pt x="1995" y="4377"/>
                  <a:pt x="2340" y="3890"/>
                </a:cubicBezTo>
                <a:cubicBezTo>
                  <a:pt x="384" y="1743"/>
                  <a:pt x="384" y="1743"/>
                  <a:pt x="384" y="1743"/>
                </a:cubicBezTo>
                <a:cubicBezTo>
                  <a:pt x="6484" y="729"/>
                  <a:pt x="6484" y="729"/>
                  <a:pt x="6484" y="729"/>
                </a:cubicBezTo>
                <a:cubicBezTo>
                  <a:pt x="5601" y="7335"/>
                  <a:pt x="5601" y="7335"/>
                  <a:pt x="5601" y="7335"/>
                </a:cubicBezTo>
                <a:cubicBezTo>
                  <a:pt x="2993" y="4539"/>
                  <a:pt x="2993" y="4539"/>
                  <a:pt x="2993" y="4539"/>
                </a:cubicBezTo>
                <a:cubicBezTo>
                  <a:pt x="2686" y="4985"/>
                  <a:pt x="2379" y="5430"/>
                  <a:pt x="2110" y="5917"/>
                </a:cubicBezTo>
                <a:cubicBezTo>
                  <a:pt x="1842" y="6403"/>
                  <a:pt x="1611" y="6889"/>
                  <a:pt x="1420" y="7416"/>
                </a:cubicBezTo>
                <a:cubicBezTo>
                  <a:pt x="1228" y="7943"/>
                  <a:pt x="1113" y="8510"/>
                  <a:pt x="998" y="9078"/>
                </a:cubicBezTo>
                <a:cubicBezTo>
                  <a:pt x="921" y="9605"/>
                  <a:pt x="844" y="10212"/>
                  <a:pt x="844" y="10820"/>
                </a:cubicBezTo>
                <a:close/>
                <a:moveTo>
                  <a:pt x="5448" y="1824"/>
                </a:moveTo>
                <a:cubicBezTo>
                  <a:pt x="2148" y="2350"/>
                  <a:pt x="2148" y="2350"/>
                  <a:pt x="2148" y="2350"/>
                </a:cubicBezTo>
                <a:cubicBezTo>
                  <a:pt x="4949" y="5430"/>
                  <a:pt x="4949" y="5430"/>
                  <a:pt x="4949" y="5430"/>
                </a:cubicBezTo>
                <a:lnTo>
                  <a:pt x="5448" y="1824"/>
                </a:lnTo>
                <a:close/>
                <a:moveTo>
                  <a:pt x="16382" y="13009"/>
                </a:moveTo>
                <a:cubicBezTo>
                  <a:pt x="18531" y="15400"/>
                  <a:pt x="18531" y="15400"/>
                  <a:pt x="18531" y="15400"/>
                </a:cubicBezTo>
                <a:cubicBezTo>
                  <a:pt x="18684" y="15035"/>
                  <a:pt x="18838" y="14670"/>
                  <a:pt x="18991" y="14305"/>
                </a:cubicBezTo>
                <a:cubicBezTo>
                  <a:pt x="19106" y="13941"/>
                  <a:pt x="19221" y="13576"/>
                  <a:pt x="19336" y="13171"/>
                </a:cubicBezTo>
                <a:cubicBezTo>
                  <a:pt x="19452" y="12806"/>
                  <a:pt x="19528" y="12441"/>
                  <a:pt x="19567" y="12036"/>
                </a:cubicBezTo>
                <a:cubicBezTo>
                  <a:pt x="19605" y="11631"/>
                  <a:pt x="19643" y="11226"/>
                  <a:pt x="19643" y="10820"/>
                </a:cubicBezTo>
                <a:cubicBezTo>
                  <a:pt x="19643" y="9442"/>
                  <a:pt x="19375" y="8146"/>
                  <a:pt x="18876" y="6930"/>
                </a:cubicBezTo>
                <a:cubicBezTo>
                  <a:pt x="18377" y="5755"/>
                  <a:pt x="17687" y="4701"/>
                  <a:pt x="16843" y="3769"/>
                </a:cubicBezTo>
                <a:cubicBezTo>
                  <a:pt x="15999" y="2918"/>
                  <a:pt x="15039" y="2188"/>
                  <a:pt x="13888" y="1662"/>
                </a:cubicBezTo>
                <a:cubicBezTo>
                  <a:pt x="12776" y="1135"/>
                  <a:pt x="11548" y="892"/>
                  <a:pt x="10244" y="892"/>
                </a:cubicBezTo>
                <a:cubicBezTo>
                  <a:pt x="10244" y="0"/>
                  <a:pt x="10244" y="0"/>
                  <a:pt x="10244" y="0"/>
                </a:cubicBezTo>
                <a:cubicBezTo>
                  <a:pt x="11625" y="0"/>
                  <a:pt x="12968" y="284"/>
                  <a:pt x="14234" y="811"/>
                </a:cubicBezTo>
                <a:cubicBezTo>
                  <a:pt x="15461" y="1378"/>
                  <a:pt x="16536" y="2148"/>
                  <a:pt x="17495" y="3161"/>
                </a:cubicBezTo>
                <a:cubicBezTo>
                  <a:pt x="18416" y="4134"/>
                  <a:pt x="19145" y="5268"/>
                  <a:pt x="19682" y="6565"/>
                </a:cubicBezTo>
                <a:cubicBezTo>
                  <a:pt x="20219" y="7902"/>
                  <a:pt x="20487" y="9280"/>
                  <a:pt x="20487" y="10820"/>
                </a:cubicBezTo>
                <a:cubicBezTo>
                  <a:pt x="20487" y="11307"/>
                  <a:pt x="20449" y="11752"/>
                  <a:pt x="20372" y="12239"/>
                </a:cubicBezTo>
                <a:cubicBezTo>
                  <a:pt x="20334" y="12684"/>
                  <a:pt x="20219" y="13130"/>
                  <a:pt x="20142" y="13535"/>
                </a:cubicBezTo>
                <a:cubicBezTo>
                  <a:pt x="20027" y="14022"/>
                  <a:pt x="19912" y="14427"/>
                  <a:pt x="19720" y="14873"/>
                </a:cubicBezTo>
                <a:cubicBezTo>
                  <a:pt x="19567" y="15278"/>
                  <a:pt x="19375" y="15683"/>
                  <a:pt x="19183" y="16089"/>
                </a:cubicBezTo>
                <a:cubicBezTo>
                  <a:pt x="21600" y="18601"/>
                  <a:pt x="21600" y="18601"/>
                  <a:pt x="21600" y="18601"/>
                </a:cubicBezTo>
                <a:cubicBezTo>
                  <a:pt x="15500" y="19614"/>
                  <a:pt x="15500" y="19614"/>
                  <a:pt x="15500" y="19614"/>
                </a:cubicBezTo>
                <a:lnTo>
                  <a:pt x="16382" y="13009"/>
                </a:lnTo>
                <a:close/>
                <a:moveTo>
                  <a:pt x="16421" y="18561"/>
                </a:moveTo>
                <a:cubicBezTo>
                  <a:pt x="19797" y="18034"/>
                  <a:pt x="19797" y="18034"/>
                  <a:pt x="19797" y="18034"/>
                </a:cubicBezTo>
                <a:cubicBezTo>
                  <a:pt x="16996" y="14954"/>
                  <a:pt x="16996" y="14954"/>
                  <a:pt x="16996" y="14954"/>
                </a:cubicBezTo>
                <a:lnTo>
                  <a:pt x="16421" y="1856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2" name="Shape 3983">
            <a:extLst>
              <a:ext uri="{FF2B5EF4-FFF2-40B4-BE49-F238E27FC236}">
                <a16:creationId xmlns:a16="http://schemas.microsoft.com/office/drawing/2014/main" id="{046372C3-5374-4A2D-A9CE-65A63F5880BD}"/>
              </a:ext>
            </a:extLst>
          </p:cNvPr>
          <p:cNvSpPr/>
          <p:nvPr/>
        </p:nvSpPr>
        <p:spPr>
          <a:xfrm>
            <a:off x="25476876" y="9235527"/>
            <a:ext cx="602182" cy="908616"/>
          </a:xfrm>
          <a:custGeom>
            <a:avLst/>
            <a:gdLst/>
            <a:ahLst/>
            <a:cxnLst>
              <a:cxn ang="0">
                <a:pos x="wd2" y="hd2"/>
              </a:cxn>
              <a:cxn ang="5400000">
                <a:pos x="wd2" y="hd2"/>
              </a:cxn>
              <a:cxn ang="10800000">
                <a:pos x="wd2" y="hd2"/>
              </a:cxn>
              <a:cxn ang="16200000">
                <a:pos x="wd2" y="hd2"/>
              </a:cxn>
            </a:cxnLst>
            <a:rect l="0" t="0" r="r" b="b"/>
            <a:pathLst>
              <a:path w="21600" h="21600" extrusionOk="0">
                <a:moveTo>
                  <a:pt x="16200" y="12792"/>
                </a:moveTo>
                <a:cubicBezTo>
                  <a:pt x="21600" y="17293"/>
                  <a:pt x="21600" y="17293"/>
                  <a:pt x="21600" y="17293"/>
                </a:cubicBezTo>
                <a:cubicBezTo>
                  <a:pt x="0" y="17293"/>
                  <a:pt x="0" y="17293"/>
                  <a:pt x="0" y="17293"/>
                </a:cubicBezTo>
                <a:cubicBezTo>
                  <a:pt x="5400" y="12824"/>
                  <a:pt x="5400" y="12824"/>
                  <a:pt x="5400" y="12824"/>
                </a:cubicBezTo>
                <a:cubicBezTo>
                  <a:pt x="5400" y="12176"/>
                  <a:pt x="5400" y="11529"/>
                  <a:pt x="5400" y="10849"/>
                </a:cubicBezTo>
                <a:cubicBezTo>
                  <a:pt x="5400" y="10169"/>
                  <a:pt x="5400" y="9521"/>
                  <a:pt x="5400" y="8938"/>
                </a:cubicBezTo>
                <a:cubicBezTo>
                  <a:pt x="5400" y="8355"/>
                  <a:pt x="5400" y="7804"/>
                  <a:pt x="5400" y="7319"/>
                </a:cubicBezTo>
                <a:cubicBezTo>
                  <a:pt x="5400" y="6833"/>
                  <a:pt x="5400" y="6444"/>
                  <a:pt x="5400" y="6218"/>
                </a:cubicBezTo>
                <a:cubicBezTo>
                  <a:pt x="5400" y="5700"/>
                  <a:pt x="5497" y="5149"/>
                  <a:pt x="5789" y="4566"/>
                </a:cubicBezTo>
                <a:cubicBezTo>
                  <a:pt x="6032" y="3983"/>
                  <a:pt x="6373" y="3400"/>
                  <a:pt x="6859" y="2882"/>
                </a:cubicBezTo>
                <a:cubicBezTo>
                  <a:pt x="7297" y="2299"/>
                  <a:pt x="7881" y="1781"/>
                  <a:pt x="8562" y="1263"/>
                </a:cubicBezTo>
                <a:cubicBezTo>
                  <a:pt x="9243" y="777"/>
                  <a:pt x="9973" y="356"/>
                  <a:pt x="10849" y="0"/>
                </a:cubicBezTo>
                <a:cubicBezTo>
                  <a:pt x="11676" y="356"/>
                  <a:pt x="12454" y="777"/>
                  <a:pt x="13135" y="1263"/>
                </a:cubicBezTo>
                <a:cubicBezTo>
                  <a:pt x="13768" y="1781"/>
                  <a:pt x="14351" y="2299"/>
                  <a:pt x="14741" y="2882"/>
                </a:cubicBezTo>
                <a:cubicBezTo>
                  <a:pt x="15227" y="3400"/>
                  <a:pt x="15568" y="3951"/>
                  <a:pt x="15859" y="4534"/>
                </a:cubicBezTo>
                <a:cubicBezTo>
                  <a:pt x="16103" y="5117"/>
                  <a:pt x="16200" y="5667"/>
                  <a:pt x="16200" y="6153"/>
                </a:cubicBezTo>
                <a:cubicBezTo>
                  <a:pt x="16200" y="6444"/>
                  <a:pt x="16200" y="6833"/>
                  <a:pt x="16200" y="7286"/>
                </a:cubicBezTo>
                <a:cubicBezTo>
                  <a:pt x="16200" y="7772"/>
                  <a:pt x="16200" y="8323"/>
                  <a:pt x="16200" y="8906"/>
                </a:cubicBezTo>
                <a:cubicBezTo>
                  <a:pt x="16200" y="9488"/>
                  <a:pt x="16200" y="10136"/>
                  <a:pt x="16200" y="10816"/>
                </a:cubicBezTo>
                <a:cubicBezTo>
                  <a:pt x="16200" y="11464"/>
                  <a:pt x="16200" y="12144"/>
                  <a:pt x="16200" y="12792"/>
                </a:cubicBezTo>
                <a:close/>
                <a:moveTo>
                  <a:pt x="5400" y="16581"/>
                </a:moveTo>
                <a:cubicBezTo>
                  <a:pt x="5400" y="13925"/>
                  <a:pt x="5400" y="13925"/>
                  <a:pt x="5400" y="13925"/>
                </a:cubicBezTo>
                <a:cubicBezTo>
                  <a:pt x="2286" y="16581"/>
                  <a:pt x="2286" y="16581"/>
                  <a:pt x="2286" y="16581"/>
                </a:cubicBezTo>
                <a:lnTo>
                  <a:pt x="5400" y="16581"/>
                </a:lnTo>
                <a:close/>
                <a:moveTo>
                  <a:pt x="15130" y="16581"/>
                </a:moveTo>
                <a:cubicBezTo>
                  <a:pt x="15130" y="6218"/>
                  <a:pt x="15130" y="6218"/>
                  <a:pt x="15130" y="6218"/>
                </a:cubicBezTo>
                <a:cubicBezTo>
                  <a:pt x="15130" y="5797"/>
                  <a:pt x="15032" y="5343"/>
                  <a:pt x="14838" y="4858"/>
                </a:cubicBezTo>
                <a:cubicBezTo>
                  <a:pt x="14643" y="4372"/>
                  <a:pt x="14400" y="3886"/>
                  <a:pt x="14011" y="3433"/>
                </a:cubicBezTo>
                <a:cubicBezTo>
                  <a:pt x="13670" y="2947"/>
                  <a:pt x="13232" y="2494"/>
                  <a:pt x="12649" y="2040"/>
                </a:cubicBezTo>
                <a:cubicBezTo>
                  <a:pt x="12114" y="1619"/>
                  <a:pt x="11530" y="1231"/>
                  <a:pt x="10849" y="842"/>
                </a:cubicBezTo>
                <a:cubicBezTo>
                  <a:pt x="10119" y="1231"/>
                  <a:pt x="9486" y="1619"/>
                  <a:pt x="8951" y="2040"/>
                </a:cubicBezTo>
                <a:cubicBezTo>
                  <a:pt x="8416" y="2494"/>
                  <a:pt x="7978" y="2947"/>
                  <a:pt x="7589" y="3433"/>
                </a:cubicBezTo>
                <a:cubicBezTo>
                  <a:pt x="7200" y="3886"/>
                  <a:pt x="6957" y="4372"/>
                  <a:pt x="6762" y="4858"/>
                </a:cubicBezTo>
                <a:cubicBezTo>
                  <a:pt x="6568" y="5343"/>
                  <a:pt x="6470" y="5797"/>
                  <a:pt x="6470" y="6218"/>
                </a:cubicBezTo>
                <a:cubicBezTo>
                  <a:pt x="6470" y="16581"/>
                  <a:pt x="6470" y="16581"/>
                  <a:pt x="6470" y="16581"/>
                </a:cubicBezTo>
                <a:lnTo>
                  <a:pt x="15130" y="16581"/>
                </a:lnTo>
                <a:close/>
                <a:moveTo>
                  <a:pt x="7541" y="18005"/>
                </a:moveTo>
                <a:cubicBezTo>
                  <a:pt x="7541" y="20175"/>
                  <a:pt x="7541" y="20175"/>
                  <a:pt x="7541" y="20175"/>
                </a:cubicBezTo>
                <a:cubicBezTo>
                  <a:pt x="8659" y="20175"/>
                  <a:pt x="8659" y="20175"/>
                  <a:pt x="8659" y="20175"/>
                </a:cubicBezTo>
                <a:cubicBezTo>
                  <a:pt x="8659" y="18005"/>
                  <a:pt x="8659" y="18005"/>
                  <a:pt x="8659" y="18005"/>
                </a:cubicBezTo>
                <a:lnTo>
                  <a:pt x="7541" y="18005"/>
                </a:lnTo>
                <a:close/>
                <a:moveTo>
                  <a:pt x="10849" y="5019"/>
                </a:moveTo>
                <a:cubicBezTo>
                  <a:pt x="11189" y="5019"/>
                  <a:pt x="11578" y="5084"/>
                  <a:pt x="11870" y="5181"/>
                </a:cubicBezTo>
                <a:cubicBezTo>
                  <a:pt x="12211" y="5279"/>
                  <a:pt x="12503" y="5408"/>
                  <a:pt x="12746" y="5570"/>
                </a:cubicBezTo>
                <a:cubicBezTo>
                  <a:pt x="12989" y="5732"/>
                  <a:pt x="13184" y="5926"/>
                  <a:pt x="13281" y="6153"/>
                </a:cubicBezTo>
                <a:cubicBezTo>
                  <a:pt x="13427" y="6347"/>
                  <a:pt x="13476" y="6574"/>
                  <a:pt x="13476" y="6833"/>
                </a:cubicBezTo>
                <a:cubicBezTo>
                  <a:pt x="13476" y="7092"/>
                  <a:pt x="13427" y="7319"/>
                  <a:pt x="13281" y="7545"/>
                </a:cubicBezTo>
                <a:cubicBezTo>
                  <a:pt x="13184" y="7772"/>
                  <a:pt x="12989" y="7966"/>
                  <a:pt x="12746" y="8096"/>
                </a:cubicBezTo>
                <a:cubicBezTo>
                  <a:pt x="12503" y="8258"/>
                  <a:pt x="12211" y="8420"/>
                  <a:pt x="11870" y="8517"/>
                </a:cubicBezTo>
                <a:cubicBezTo>
                  <a:pt x="11578" y="8614"/>
                  <a:pt x="11189" y="8646"/>
                  <a:pt x="10849" y="8646"/>
                </a:cubicBezTo>
                <a:cubicBezTo>
                  <a:pt x="10459" y="8646"/>
                  <a:pt x="10070" y="8614"/>
                  <a:pt x="9778" y="8517"/>
                </a:cubicBezTo>
                <a:cubicBezTo>
                  <a:pt x="9438" y="8420"/>
                  <a:pt x="9146" y="8258"/>
                  <a:pt x="8854" y="8096"/>
                </a:cubicBezTo>
                <a:cubicBezTo>
                  <a:pt x="8659" y="7966"/>
                  <a:pt x="8465" y="7772"/>
                  <a:pt x="8319" y="7545"/>
                </a:cubicBezTo>
                <a:cubicBezTo>
                  <a:pt x="8173" y="7319"/>
                  <a:pt x="8124" y="7092"/>
                  <a:pt x="8124" y="6833"/>
                </a:cubicBezTo>
                <a:cubicBezTo>
                  <a:pt x="8124" y="6574"/>
                  <a:pt x="8173" y="6347"/>
                  <a:pt x="8319" y="6153"/>
                </a:cubicBezTo>
                <a:cubicBezTo>
                  <a:pt x="8465" y="5926"/>
                  <a:pt x="8659" y="5732"/>
                  <a:pt x="8854" y="5570"/>
                </a:cubicBezTo>
                <a:cubicBezTo>
                  <a:pt x="9146" y="5408"/>
                  <a:pt x="9438" y="5279"/>
                  <a:pt x="9778" y="5181"/>
                </a:cubicBezTo>
                <a:cubicBezTo>
                  <a:pt x="10070" y="5084"/>
                  <a:pt x="10459" y="5019"/>
                  <a:pt x="10849" y="5019"/>
                </a:cubicBezTo>
                <a:close/>
                <a:moveTo>
                  <a:pt x="10849" y="7934"/>
                </a:moveTo>
                <a:cubicBezTo>
                  <a:pt x="11043" y="7934"/>
                  <a:pt x="11238" y="7902"/>
                  <a:pt x="11432" y="7837"/>
                </a:cubicBezTo>
                <a:cubicBezTo>
                  <a:pt x="11627" y="7804"/>
                  <a:pt x="11822" y="7707"/>
                  <a:pt x="11968" y="7610"/>
                </a:cubicBezTo>
                <a:cubicBezTo>
                  <a:pt x="12114" y="7513"/>
                  <a:pt x="12211" y="7416"/>
                  <a:pt x="12308" y="7286"/>
                </a:cubicBezTo>
                <a:cubicBezTo>
                  <a:pt x="12357" y="7157"/>
                  <a:pt x="12405" y="6995"/>
                  <a:pt x="12405" y="6833"/>
                </a:cubicBezTo>
                <a:cubicBezTo>
                  <a:pt x="12405" y="6703"/>
                  <a:pt x="12357" y="6542"/>
                  <a:pt x="12308" y="6412"/>
                </a:cubicBezTo>
                <a:cubicBezTo>
                  <a:pt x="12211" y="6282"/>
                  <a:pt x="12114" y="6153"/>
                  <a:pt x="11968" y="6088"/>
                </a:cubicBezTo>
                <a:cubicBezTo>
                  <a:pt x="11822" y="5959"/>
                  <a:pt x="11627" y="5894"/>
                  <a:pt x="11432" y="5861"/>
                </a:cubicBezTo>
                <a:cubicBezTo>
                  <a:pt x="11238" y="5797"/>
                  <a:pt x="11043" y="5797"/>
                  <a:pt x="10849" y="5797"/>
                </a:cubicBezTo>
                <a:cubicBezTo>
                  <a:pt x="10557" y="5797"/>
                  <a:pt x="10362" y="5797"/>
                  <a:pt x="10168" y="5861"/>
                </a:cubicBezTo>
                <a:cubicBezTo>
                  <a:pt x="9973" y="5894"/>
                  <a:pt x="9778" y="5959"/>
                  <a:pt x="9632" y="6088"/>
                </a:cubicBezTo>
                <a:cubicBezTo>
                  <a:pt x="9486" y="6153"/>
                  <a:pt x="9389" y="6282"/>
                  <a:pt x="9292" y="6412"/>
                </a:cubicBezTo>
                <a:cubicBezTo>
                  <a:pt x="9243" y="6542"/>
                  <a:pt x="9195" y="6703"/>
                  <a:pt x="9195" y="6833"/>
                </a:cubicBezTo>
                <a:cubicBezTo>
                  <a:pt x="9195" y="6995"/>
                  <a:pt x="9243" y="7157"/>
                  <a:pt x="9292" y="7286"/>
                </a:cubicBezTo>
                <a:cubicBezTo>
                  <a:pt x="9389" y="7416"/>
                  <a:pt x="9486" y="7513"/>
                  <a:pt x="9632" y="7610"/>
                </a:cubicBezTo>
                <a:cubicBezTo>
                  <a:pt x="9778" y="7707"/>
                  <a:pt x="9973" y="7804"/>
                  <a:pt x="10168" y="7837"/>
                </a:cubicBezTo>
                <a:cubicBezTo>
                  <a:pt x="10362" y="7902"/>
                  <a:pt x="10557" y="7934"/>
                  <a:pt x="10849" y="7934"/>
                </a:cubicBezTo>
                <a:close/>
                <a:moveTo>
                  <a:pt x="10265" y="18005"/>
                </a:moveTo>
                <a:cubicBezTo>
                  <a:pt x="10265" y="21600"/>
                  <a:pt x="10265" y="21600"/>
                  <a:pt x="10265" y="21600"/>
                </a:cubicBezTo>
                <a:cubicBezTo>
                  <a:pt x="11335" y="21600"/>
                  <a:pt x="11335" y="21600"/>
                  <a:pt x="11335" y="21600"/>
                </a:cubicBezTo>
                <a:cubicBezTo>
                  <a:pt x="11335" y="18005"/>
                  <a:pt x="11335" y="18005"/>
                  <a:pt x="11335" y="18005"/>
                </a:cubicBezTo>
                <a:lnTo>
                  <a:pt x="10265" y="18005"/>
                </a:lnTo>
                <a:close/>
                <a:moveTo>
                  <a:pt x="12989" y="18005"/>
                </a:moveTo>
                <a:cubicBezTo>
                  <a:pt x="12989" y="20175"/>
                  <a:pt x="12989" y="20175"/>
                  <a:pt x="12989" y="20175"/>
                </a:cubicBezTo>
                <a:cubicBezTo>
                  <a:pt x="14059" y="20175"/>
                  <a:pt x="14059" y="20175"/>
                  <a:pt x="14059" y="20175"/>
                </a:cubicBezTo>
                <a:cubicBezTo>
                  <a:pt x="14059" y="18005"/>
                  <a:pt x="14059" y="18005"/>
                  <a:pt x="14059" y="18005"/>
                </a:cubicBezTo>
                <a:lnTo>
                  <a:pt x="12989" y="18005"/>
                </a:lnTo>
                <a:close/>
                <a:moveTo>
                  <a:pt x="16200" y="13925"/>
                </a:moveTo>
                <a:cubicBezTo>
                  <a:pt x="16200" y="14216"/>
                  <a:pt x="16200" y="14476"/>
                  <a:pt x="16200" y="14735"/>
                </a:cubicBezTo>
                <a:cubicBezTo>
                  <a:pt x="16200" y="14961"/>
                  <a:pt x="16200" y="15220"/>
                  <a:pt x="16200" y="15447"/>
                </a:cubicBezTo>
                <a:cubicBezTo>
                  <a:pt x="16200" y="15641"/>
                  <a:pt x="16200" y="15836"/>
                  <a:pt x="16200" y="16030"/>
                </a:cubicBezTo>
                <a:cubicBezTo>
                  <a:pt x="16200" y="16224"/>
                  <a:pt x="16200" y="16419"/>
                  <a:pt x="16200" y="16581"/>
                </a:cubicBezTo>
                <a:cubicBezTo>
                  <a:pt x="19314" y="16581"/>
                  <a:pt x="19314" y="16581"/>
                  <a:pt x="19314" y="16581"/>
                </a:cubicBezTo>
                <a:lnTo>
                  <a:pt x="16200" y="1392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3" name="Shape 3984">
            <a:extLst>
              <a:ext uri="{FF2B5EF4-FFF2-40B4-BE49-F238E27FC236}">
                <a16:creationId xmlns:a16="http://schemas.microsoft.com/office/drawing/2014/main" id="{6F715706-E7AE-43A7-B892-9C55A91A238C}"/>
              </a:ext>
            </a:extLst>
          </p:cNvPr>
          <p:cNvSpPr/>
          <p:nvPr/>
        </p:nvSpPr>
        <p:spPr>
          <a:xfrm>
            <a:off x="27214843" y="9267598"/>
            <a:ext cx="844477" cy="844477"/>
          </a:xfrm>
          <a:custGeom>
            <a:avLst/>
            <a:gdLst/>
            <a:ahLst/>
            <a:cxnLst>
              <a:cxn ang="0">
                <a:pos x="wd2" y="hd2"/>
              </a:cxn>
              <a:cxn ang="5400000">
                <a:pos x="wd2" y="hd2"/>
              </a:cxn>
              <a:cxn ang="10800000">
                <a:pos x="wd2" y="hd2"/>
              </a:cxn>
              <a:cxn ang="16200000">
                <a:pos x="wd2" y="hd2"/>
              </a:cxn>
            </a:cxnLst>
            <a:rect l="0" t="0" r="r" b="b"/>
            <a:pathLst>
              <a:path w="21600" h="21600" extrusionOk="0">
                <a:moveTo>
                  <a:pt x="18499" y="12487"/>
                </a:moveTo>
                <a:cubicBezTo>
                  <a:pt x="18465" y="12730"/>
                  <a:pt x="18395" y="12974"/>
                  <a:pt x="18325" y="13183"/>
                </a:cubicBezTo>
                <a:cubicBezTo>
                  <a:pt x="18255" y="13391"/>
                  <a:pt x="18186" y="13600"/>
                  <a:pt x="18116" y="13809"/>
                </a:cubicBezTo>
                <a:cubicBezTo>
                  <a:pt x="18012" y="13983"/>
                  <a:pt x="17907" y="14191"/>
                  <a:pt x="17803" y="14365"/>
                </a:cubicBezTo>
                <a:cubicBezTo>
                  <a:pt x="17698" y="14574"/>
                  <a:pt x="17594" y="14783"/>
                  <a:pt x="17454" y="14991"/>
                </a:cubicBezTo>
                <a:cubicBezTo>
                  <a:pt x="19231" y="17426"/>
                  <a:pt x="19231" y="17426"/>
                  <a:pt x="19231" y="17426"/>
                </a:cubicBezTo>
                <a:cubicBezTo>
                  <a:pt x="17454" y="19200"/>
                  <a:pt x="17454" y="19200"/>
                  <a:pt x="17454" y="19200"/>
                </a:cubicBezTo>
                <a:cubicBezTo>
                  <a:pt x="15120" y="17496"/>
                  <a:pt x="15120" y="17496"/>
                  <a:pt x="15120" y="17496"/>
                </a:cubicBezTo>
                <a:cubicBezTo>
                  <a:pt x="14911" y="17600"/>
                  <a:pt x="14702" y="17704"/>
                  <a:pt x="14528" y="17809"/>
                </a:cubicBezTo>
                <a:cubicBezTo>
                  <a:pt x="14354" y="17913"/>
                  <a:pt x="14145" y="18017"/>
                  <a:pt x="13935" y="18122"/>
                </a:cubicBezTo>
                <a:cubicBezTo>
                  <a:pt x="13726" y="18191"/>
                  <a:pt x="13517" y="18226"/>
                  <a:pt x="13308" y="18330"/>
                </a:cubicBezTo>
                <a:cubicBezTo>
                  <a:pt x="13099" y="18400"/>
                  <a:pt x="12855" y="18470"/>
                  <a:pt x="12646" y="18539"/>
                </a:cubicBezTo>
                <a:cubicBezTo>
                  <a:pt x="12263" y="21600"/>
                  <a:pt x="12263" y="21600"/>
                  <a:pt x="12263" y="21600"/>
                </a:cubicBezTo>
                <a:cubicBezTo>
                  <a:pt x="9337" y="21600"/>
                  <a:pt x="9337" y="21600"/>
                  <a:pt x="9337" y="21600"/>
                </a:cubicBezTo>
                <a:cubicBezTo>
                  <a:pt x="8988" y="18539"/>
                  <a:pt x="8988" y="18539"/>
                  <a:pt x="8988" y="18539"/>
                </a:cubicBezTo>
                <a:cubicBezTo>
                  <a:pt x="8745" y="18470"/>
                  <a:pt x="8501" y="18400"/>
                  <a:pt x="8292" y="18330"/>
                </a:cubicBezTo>
                <a:cubicBezTo>
                  <a:pt x="8083" y="18226"/>
                  <a:pt x="7874" y="18157"/>
                  <a:pt x="7665" y="18052"/>
                </a:cubicBezTo>
                <a:cubicBezTo>
                  <a:pt x="7455" y="17983"/>
                  <a:pt x="7246" y="17878"/>
                  <a:pt x="7072" y="17774"/>
                </a:cubicBezTo>
                <a:cubicBezTo>
                  <a:pt x="6863" y="17670"/>
                  <a:pt x="6654" y="17565"/>
                  <a:pt x="6480" y="17426"/>
                </a:cubicBezTo>
                <a:cubicBezTo>
                  <a:pt x="4181" y="19200"/>
                  <a:pt x="4181" y="19200"/>
                  <a:pt x="4181" y="19200"/>
                </a:cubicBezTo>
                <a:cubicBezTo>
                  <a:pt x="2404" y="17426"/>
                  <a:pt x="2404" y="17426"/>
                  <a:pt x="2404" y="17426"/>
                </a:cubicBezTo>
                <a:cubicBezTo>
                  <a:pt x="4146" y="15096"/>
                  <a:pt x="4146" y="15096"/>
                  <a:pt x="4146" y="15096"/>
                </a:cubicBezTo>
                <a:cubicBezTo>
                  <a:pt x="4006" y="14887"/>
                  <a:pt x="3902" y="14713"/>
                  <a:pt x="3797" y="14504"/>
                </a:cubicBezTo>
                <a:cubicBezTo>
                  <a:pt x="3693" y="14330"/>
                  <a:pt x="3588" y="14122"/>
                  <a:pt x="3484" y="13913"/>
                </a:cubicBezTo>
                <a:cubicBezTo>
                  <a:pt x="3414" y="13704"/>
                  <a:pt x="3345" y="13461"/>
                  <a:pt x="3275" y="13252"/>
                </a:cubicBezTo>
                <a:cubicBezTo>
                  <a:pt x="3205" y="13009"/>
                  <a:pt x="3135" y="12800"/>
                  <a:pt x="3101" y="12591"/>
                </a:cubicBezTo>
                <a:cubicBezTo>
                  <a:pt x="0" y="12243"/>
                  <a:pt x="0" y="12243"/>
                  <a:pt x="0" y="12243"/>
                </a:cubicBezTo>
                <a:cubicBezTo>
                  <a:pt x="0" y="9322"/>
                  <a:pt x="0" y="9322"/>
                  <a:pt x="0" y="9322"/>
                </a:cubicBezTo>
                <a:cubicBezTo>
                  <a:pt x="3101" y="9009"/>
                  <a:pt x="3101" y="9009"/>
                  <a:pt x="3101" y="9009"/>
                </a:cubicBezTo>
                <a:cubicBezTo>
                  <a:pt x="3135" y="8765"/>
                  <a:pt x="3205" y="8557"/>
                  <a:pt x="3275" y="8348"/>
                </a:cubicBezTo>
                <a:cubicBezTo>
                  <a:pt x="3345" y="8104"/>
                  <a:pt x="3414" y="7896"/>
                  <a:pt x="3484" y="7687"/>
                </a:cubicBezTo>
                <a:cubicBezTo>
                  <a:pt x="3588" y="7513"/>
                  <a:pt x="3693" y="7339"/>
                  <a:pt x="3763" y="7130"/>
                </a:cubicBezTo>
                <a:cubicBezTo>
                  <a:pt x="3867" y="6922"/>
                  <a:pt x="3972" y="6748"/>
                  <a:pt x="4076" y="6574"/>
                </a:cubicBezTo>
                <a:cubicBezTo>
                  <a:pt x="2404" y="4174"/>
                  <a:pt x="2404" y="4174"/>
                  <a:pt x="2404" y="4174"/>
                </a:cubicBezTo>
                <a:cubicBezTo>
                  <a:pt x="4181" y="2400"/>
                  <a:pt x="4181" y="2400"/>
                  <a:pt x="4181" y="2400"/>
                </a:cubicBezTo>
                <a:cubicBezTo>
                  <a:pt x="6585" y="4070"/>
                  <a:pt x="6585" y="4070"/>
                  <a:pt x="6585" y="4070"/>
                </a:cubicBezTo>
                <a:cubicBezTo>
                  <a:pt x="6759" y="3965"/>
                  <a:pt x="6933" y="3861"/>
                  <a:pt x="7142" y="3757"/>
                </a:cubicBezTo>
                <a:cubicBezTo>
                  <a:pt x="7351" y="3652"/>
                  <a:pt x="7525" y="3583"/>
                  <a:pt x="7699" y="3478"/>
                </a:cubicBezTo>
                <a:cubicBezTo>
                  <a:pt x="7908" y="3409"/>
                  <a:pt x="8152" y="3304"/>
                  <a:pt x="8361" y="3270"/>
                </a:cubicBezTo>
                <a:cubicBezTo>
                  <a:pt x="8570" y="3200"/>
                  <a:pt x="8779" y="3130"/>
                  <a:pt x="9023" y="3061"/>
                </a:cubicBezTo>
                <a:cubicBezTo>
                  <a:pt x="9337" y="0"/>
                  <a:pt x="9337" y="0"/>
                  <a:pt x="9337" y="0"/>
                </a:cubicBezTo>
                <a:cubicBezTo>
                  <a:pt x="12263" y="0"/>
                  <a:pt x="12263" y="0"/>
                  <a:pt x="12263" y="0"/>
                </a:cubicBezTo>
                <a:cubicBezTo>
                  <a:pt x="12612" y="3061"/>
                  <a:pt x="12612" y="3061"/>
                  <a:pt x="12612" y="3061"/>
                </a:cubicBezTo>
                <a:cubicBezTo>
                  <a:pt x="12821" y="3130"/>
                  <a:pt x="13030" y="3200"/>
                  <a:pt x="13274" y="3270"/>
                </a:cubicBezTo>
                <a:cubicBezTo>
                  <a:pt x="13483" y="3304"/>
                  <a:pt x="13692" y="3409"/>
                  <a:pt x="13901" y="3478"/>
                </a:cubicBezTo>
                <a:cubicBezTo>
                  <a:pt x="14110" y="3583"/>
                  <a:pt x="14284" y="3687"/>
                  <a:pt x="14493" y="3791"/>
                </a:cubicBezTo>
                <a:cubicBezTo>
                  <a:pt x="14702" y="3896"/>
                  <a:pt x="14911" y="4000"/>
                  <a:pt x="15120" y="4104"/>
                </a:cubicBezTo>
                <a:cubicBezTo>
                  <a:pt x="17419" y="2400"/>
                  <a:pt x="17419" y="2400"/>
                  <a:pt x="17419" y="2400"/>
                </a:cubicBezTo>
                <a:cubicBezTo>
                  <a:pt x="19196" y="4174"/>
                  <a:pt x="19196" y="4174"/>
                  <a:pt x="19196" y="4174"/>
                </a:cubicBezTo>
                <a:cubicBezTo>
                  <a:pt x="17454" y="6470"/>
                  <a:pt x="17454" y="6470"/>
                  <a:pt x="17454" y="6470"/>
                </a:cubicBezTo>
                <a:cubicBezTo>
                  <a:pt x="17559" y="6643"/>
                  <a:pt x="17663" y="6852"/>
                  <a:pt x="17768" y="7026"/>
                </a:cubicBezTo>
                <a:cubicBezTo>
                  <a:pt x="17872" y="7235"/>
                  <a:pt x="17977" y="7443"/>
                  <a:pt x="18046" y="7652"/>
                </a:cubicBezTo>
                <a:cubicBezTo>
                  <a:pt x="18151" y="7861"/>
                  <a:pt x="18221" y="8070"/>
                  <a:pt x="18290" y="8313"/>
                </a:cubicBezTo>
                <a:cubicBezTo>
                  <a:pt x="18395" y="8522"/>
                  <a:pt x="18465" y="8765"/>
                  <a:pt x="18499" y="9009"/>
                </a:cubicBezTo>
                <a:cubicBezTo>
                  <a:pt x="21600" y="9287"/>
                  <a:pt x="21600" y="9287"/>
                  <a:pt x="21600" y="9287"/>
                </a:cubicBezTo>
                <a:cubicBezTo>
                  <a:pt x="21600" y="12174"/>
                  <a:pt x="21600" y="12174"/>
                  <a:pt x="21600" y="12174"/>
                </a:cubicBezTo>
                <a:lnTo>
                  <a:pt x="18499" y="12487"/>
                </a:lnTo>
                <a:close/>
                <a:moveTo>
                  <a:pt x="697" y="11513"/>
                </a:moveTo>
                <a:cubicBezTo>
                  <a:pt x="2996" y="11722"/>
                  <a:pt x="2996" y="11722"/>
                  <a:pt x="2996" y="11722"/>
                </a:cubicBezTo>
                <a:cubicBezTo>
                  <a:pt x="2996" y="11583"/>
                  <a:pt x="2996" y="11409"/>
                  <a:pt x="2961" y="11270"/>
                </a:cubicBezTo>
                <a:cubicBezTo>
                  <a:pt x="2961" y="11096"/>
                  <a:pt x="2961" y="10922"/>
                  <a:pt x="2961" y="10748"/>
                </a:cubicBezTo>
                <a:cubicBezTo>
                  <a:pt x="2961" y="10539"/>
                  <a:pt x="2961" y="10365"/>
                  <a:pt x="2961" y="10226"/>
                </a:cubicBezTo>
                <a:cubicBezTo>
                  <a:pt x="2996" y="10052"/>
                  <a:pt x="2996" y="9878"/>
                  <a:pt x="2996" y="9704"/>
                </a:cubicBezTo>
                <a:cubicBezTo>
                  <a:pt x="697" y="9948"/>
                  <a:pt x="697" y="9948"/>
                  <a:pt x="697" y="9948"/>
                </a:cubicBezTo>
                <a:lnTo>
                  <a:pt x="697" y="11513"/>
                </a:lnTo>
                <a:close/>
                <a:moveTo>
                  <a:pt x="3310" y="4209"/>
                </a:moveTo>
                <a:cubicBezTo>
                  <a:pt x="4599" y="5948"/>
                  <a:pt x="4599" y="5948"/>
                  <a:pt x="4599" y="5948"/>
                </a:cubicBezTo>
                <a:cubicBezTo>
                  <a:pt x="4668" y="5809"/>
                  <a:pt x="4773" y="5704"/>
                  <a:pt x="4912" y="5565"/>
                </a:cubicBezTo>
                <a:cubicBezTo>
                  <a:pt x="5017" y="5461"/>
                  <a:pt x="5156" y="5322"/>
                  <a:pt x="5261" y="5217"/>
                </a:cubicBezTo>
                <a:cubicBezTo>
                  <a:pt x="5400" y="5078"/>
                  <a:pt x="5505" y="4974"/>
                  <a:pt x="5609" y="4870"/>
                </a:cubicBezTo>
                <a:cubicBezTo>
                  <a:pt x="5714" y="4765"/>
                  <a:pt x="5853" y="4661"/>
                  <a:pt x="5992" y="4522"/>
                </a:cubicBezTo>
                <a:cubicBezTo>
                  <a:pt x="4215" y="3304"/>
                  <a:pt x="4215" y="3304"/>
                  <a:pt x="4215" y="3304"/>
                </a:cubicBezTo>
                <a:lnTo>
                  <a:pt x="3310" y="4209"/>
                </a:lnTo>
                <a:close/>
                <a:moveTo>
                  <a:pt x="4215" y="18122"/>
                </a:moveTo>
                <a:cubicBezTo>
                  <a:pt x="5888" y="16835"/>
                  <a:pt x="5888" y="16835"/>
                  <a:pt x="5888" y="16835"/>
                </a:cubicBezTo>
                <a:cubicBezTo>
                  <a:pt x="5783" y="16765"/>
                  <a:pt x="5679" y="16661"/>
                  <a:pt x="5574" y="16557"/>
                </a:cubicBezTo>
                <a:cubicBezTo>
                  <a:pt x="5470" y="16452"/>
                  <a:pt x="5365" y="16348"/>
                  <a:pt x="5261" y="16243"/>
                </a:cubicBezTo>
                <a:cubicBezTo>
                  <a:pt x="5156" y="16139"/>
                  <a:pt x="5017" y="16035"/>
                  <a:pt x="4912" y="15930"/>
                </a:cubicBezTo>
                <a:cubicBezTo>
                  <a:pt x="4808" y="15826"/>
                  <a:pt x="4703" y="15687"/>
                  <a:pt x="4634" y="15583"/>
                </a:cubicBezTo>
                <a:cubicBezTo>
                  <a:pt x="3345" y="17287"/>
                  <a:pt x="3345" y="17287"/>
                  <a:pt x="3345" y="17287"/>
                </a:cubicBezTo>
                <a:lnTo>
                  <a:pt x="4215" y="18122"/>
                </a:lnTo>
                <a:close/>
                <a:moveTo>
                  <a:pt x="10765" y="17704"/>
                </a:moveTo>
                <a:cubicBezTo>
                  <a:pt x="11253" y="17704"/>
                  <a:pt x="11706" y="17670"/>
                  <a:pt x="12159" y="17565"/>
                </a:cubicBezTo>
                <a:cubicBezTo>
                  <a:pt x="12612" y="17496"/>
                  <a:pt x="13030" y="17357"/>
                  <a:pt x="13413" y="17217"/>
                </a:cubicBezTo>
                <a:cubicBezTo>
                  <a:pt x="13866" y="17043"/>
                  <a:pt x="14249" y="16800"/>
                  <a:pt x="14632" y="16557"/>
                </a:cubicBezTo>
                <a:cubicBezTo>
                  <a:pt x="15015" y="16313"/>
                  <a:pt x="15364" y="16000"/>
                  <a:pt x="15712" y="15652"/>
                </a:cubicBezTo>
                <a:cubicBezTo>
                  <a:pt x="16026" y="15339"/>
                  <a:pt x="16339" y="14991"/>
                  <a:pt x="16583" y="14609"/>
                </a:cubicBezTo>
                <a:cubicBezTo>
                  <a:pt x="16827" y="14226"/>
                  <a:pt x="17071" y="13843"/>
                  <a:pt x="17245" y="13391"/>
                </a:cubicBezTo>
                <a:cubicBezTo>
                  <a:pt x="17385" y="12974"/>
                  <a:pt x="17524" y="12557"/>
                  <a:pt x="17594" y="12104"/>
                </a:cubicBezTo>
                <a:cubicBezTo>
                  <a:pt x="17698" y="11652"/>
                  <a:pt x="17733" y="11200"/>
                  <a:pt x="17733" y="10748"/>
                </a:cubicBezTo>
                <a:cubicBezTo>
                  <a:pt x="17733" y="9774"/>
                  <a:pt x="17559" y="8870"/>
                  <a:pt x="17210" y="8000"/>
                </a:cubicBezTo>
                <a:cubicBezTo>
                  <a:pt x="16827" y="7165"/>
                  <a:pt x="16339" y="6435"/>
                  <a:pt x="15712" y="5809"/>
                </a:cubicBezTo>
                <a:cubicBezTo>
                  <a:pt x="15050" y="5148"/>
                  <a:pt x="14319" y="4661"/>
                  <a:pt x="13483" y="4313"/>
                </a:cubicBezTo>
                <a:cubicBezTo>
                  <a:pt x="12612" y="3930"/>
                  <a:pt x="11706" y="3757"/>
                  <a:pt x="10765" y="3757"/>
                </a:cubicBezTo>
                <a:cubicBezTo>
                  <a:pt x="10312" y="3757"/>
                  <a:pt x="9859" y="3791"/>
                  <a:pt x="9406" y="3896"/>
                </a:cubicBezTo>
                <a:cubicBezTo>
                  <a:pt x="8954" y="4000"/>
                  <a:pt x="8501" y="4104"/>
                  <a:pt x="8083" y="4243"/>
                </a:cubicBezTo>
                <a:cubicBezTo>
                  <a:pt x="7665" y="4452"/>
                  <a:pt x="7246" y="4661"/>
                  <a:pt x="6863" y="4904"/>
                </a:cubicBezTo>
                <a:cubicBezTo>
                  <a:pt x="6480" y="5183"/>
                  <a:pt x="6132" y="5461"/>
                  <a:pt x="5818" y="5809"/>
                </a:cubicBezTo>
                <a:cubicBezTo>
                  <a:pt x="5470" y="6122"/>
                  <a:pt x="5191" y="6470"/>
                  <a:pt x="4912" y="6852"/>
                </a:cubicBezTo>
                <a:cubicBezTo>
                  <a:pt x="4668" y="7235"/>
                  <a:pt x="4459" y="7652"/>
                  <a:pt x="4250" y="8070"/>
                </a:cubicBezTo>
                <a:cubicBezTo>
                  <a:pt x="4076" y="8487"/>
                  <a:pt x="3937" y="8904"/>
                  <a:pt x="3867" y="9357"/>
                </a:cubicBezTo>
                <a:cubicBezTo>
                  <a:pt x="3763" y="9843"/>
                  <a:pt x="3728" y="10296"/>
                  <a:pt x="3728" y="10748"/>
                </a:cubicBezTo>
                <a:cubicBezTo>
                  <a:pt x="3728" y="11687"/>
                  <a:pt x="3902" y="12591"/>
                  <a:pt x="4285" y="13461"/>
                </a:cubicBezTo>
                <a:cubicBezTo>
                  <a:pt x="4668" y="14296"/>
                  <a:pt x="5191" y="15026"/>
                  <a:pt x="5818" y="15652"/>
                </a:cubicBezTo>
                <a:cubicBezTo>
                  <a:pt x="6445" y="16313"/>
                  <a:pt x="7177" y="16800"/>
                  <a:pt x="8048" y="17148"/>
                </a:cubicBezTo>
                <a:cubicBezTo>
                  <a:pt x="8884" y="17530"/>
                  <a:pt x="9790" y="17704"/>
                  <a:pt x="10765" y="17704"/>
                </a:cubicBezTo>
                <a:close/>
                <a:moveTo>
                  <a:pt x="11532" y="20800"/>
                </a:moveTo>
                <a:cubicBezTo>
                  <a:pt x="11810" y="18470"/>
                  <a:pt x="11810" y="18470"/>
                  <a:pt x="11810" y="18470"/>
                </a:cubicBezTo>
                <a:cubicBezTo>
                  <a:pt x="11601" y="18470"/>
                  <a:pt x="11427" y="18470"/>
                  <a:pt x="11288" y="18504"/>
                </a:cubicBezTo>
                <a:cubicBezTo>
                  <a:pt x="11114" y="18504"/>
                  <a:pt x="10939" y="18539"/>
                  <a:pt x="10765" y="18539"/>
                </a:cubicBezTo>
                <a:cubicBezTo>
                  <a:pt x="10556" y="18539"/>
                  <a:pt x="10382" y="18504"/>
                  <a:pt x="10243" y="18504"/>
                </a:cubicBezTo>
                <a:cubicBezTo>
                  <a:pt x="10068" y="18470"/>
                  <a:pt x="9894" y="18470"/>
                  <a:pt x="9720" y="18470"/>
                </a:cubicBezTo>
                <a:cubicBezTo>
                  <a:pt x="9999" y="20800"/>
                  <a:pt x="9999" y="20800"/>
                  <a:pt x="9999" y="20800"/>
                </a:cubicBezTo>
                <a:lnTo>
                  <a:pt x="11532" y="20800"/>
                </a:lnTo>
                <a:close/>
                <a:moveTo>
                  <a:pt x="9999" y="661"/>
                </a:moveTo>
                <a:cubicBezTo>
                  <a:pt x="9790" y="2991"/>
                  <a:pt x="9790" y="2991"/>
                  <a:pt x="9790" y="2991"/>
                </a:cubicBezTo>
                <a:cubicBezTo>
                  <a:pt x="9964" y="2991"/>
                  <a:pt x="10103" y="2991"/>
                  <a:pt x="10277" y="2957"/>
                </a:cubicBezTo>
                <a:cubicBezTo>
                  <a:pt x="10452" y="2957"/>
                  <a:pt x="10626" y="2957"/>
                  <a:pt x="10800" y="2957"/>
                </a:cubicBezTo>
                <a:cubicBezTo>
                  <a:pt x="10939" y="2957"/>
                  <a:pt x="11114" y="2957"/>
                  <a:pt x="11288" y="2957"/>
                </a:cubicBezTo>
                <a:cubicBezTo>
                  <a:pt x="11427" y="2991"/>
                  <a:pt x="11601" y="2991"/>
                  <a:pt x="11810" y="2991"/>
                </a:cubicBezTo>
                <a:cubicBezTo>
                  <a:pt x="11532" y="661"/>
                  <a:pt x="11532" y="661"/>
                  <a:pt x="11532" y="661"/>
                </a:cubicBezTo>
                <a:lnTo>
                  <a:pt x="9999" y="661"/>
                </a:lnTo>
                <a:close/>
                <a:moveTo>
                  <a:pt x="17280" y="3304"/>
                </a:moveTo>
                <a:cubicBezTo>
                  <a:pt x="15573" y="4557"/>
                  <a:pt x="15573" y="4557"/>
                  <a:pt x="15573" y="4557"/>
                </a:cubicBezTo>
                <a:cubicBezTo>
                  <a:pt x="15677" y="4696"/>
                  <a:pt x="15817" y="4800"/>
                  <a:pt x="15921" y="4904"/>
                </a:cubicBezTo>
                <a:cubicBezTo>
                  <a:pt x="16061" y="4974"/>
                  <a:pt x="16165" y="5078"/>
                  <a:pt x="16235" y="5217"/>
                </a:cubicBezTo>
                <a:cubicBezTo>
                  <a:pt x="16374" y="5287"/>
                  <a:pt x="16479" y="5391"/>
                  <a:pt x="16583" y="5530"/>
                </a:cubicBezTo>
                <a:cubicBezTo>
                  <a:pt x="16688" y="5635"/>
                  <a:pt x="16792" y="5774"/>
                  <a:pt x="16862" y="5878"/>
                </a:cubicBezTo>
                <a:cubicBezTo>
                  <a:pt x="18151" y="4174"/>
                  <a:pt x="18151" y="4174"/>
                  <a:pt x="18151" y="4174"/>
                </a:cubicBezTo>
                <a:lnTo>
                  <a:pt x="17280" y="3304"/>
                </a:lnTo>
                <a:close/>
                <a:moveTo>
                  <a:pt x="18186" y="17252"/>
                </a:moveTo>
                <a:cubicBezTo>
                  <a:pt x="16932" y="15443"/>
                  <a:pt x="16932" y="15443"/>
                  <a:pt x="16932" y="15443"/>
                </a:cubicBezTo>
                <a:cubicBezTo>
                  <a:pt x="16827" y="15583"/>
                  <a:pt x="16723" y="15722"/>
                  <a:pt x="16618" y="15826"/>
                </a:cubicBezTo>
                <a:cubicBezTo>
                  <a:pt x="16514" y="15930"/>
                  <a:pt x="16409" y="16035"/>
                  <a:pt x="16305" y="16174"/>
                </a:cubicBezTo>
                <a:cubicBezTo>
                  <a:pt x="16165" y="16278"/>
                  <a:pt x="16061" y="16417"/>
                  <a:pt x="15921" y="16522"/>
                </a:cubicBezTo>
                <a:cubicBezTo>
                  <a:pt x="15817" y="16661"/>
                  <a:pt x="15677" y="16765"/>
                  <a:pt x="15573" y="16835"/>
                </a:cubicBezTo>
                <a:cubicBezTo>
                  <a:pt x="17315" y="18122"/>
                  <a:pt x="17315" y="18122"/>
                  <a:pt x="17315" y="18122"/>
                </a:cubicBezTo>
                <a:lnTo>
                  <a:pt x="18186" y="17252"/>
                </a:lnTo>
                <a:close/>
                <a:moveTo>
                  <a:pt x="20834" y="9948"/>
                </a:moveTo>
                <a:cubicBezTo>
                  <a:pt x="18499" y="9704"/>
                  <a:pt x="18499" y="9704"/>
                  <a:pt x="18499" y="9704"/>
                </a:cubicBezTo>
                <a:cubicBezTo>
                  <a:pt x="18499" y="9878"/>
                  <a:pt x="18534" y="10052"/>
                  <a:pt x="18534" y="10191"/>
                </a:cubicBezTo>
                <a:cubicBezTo>
                  <a:pt x="18534" y="10330"/>
                  <a:pt x="18569" y="10504"/>
                  <a:pt x="18569" y="10678"/>
                </a:cubicBezTo>
                <a:cubicBezTo>
                  <a:pt x="18569" y="10852"/>
                  <a:pt x="18534" y="11026"/>
                  <a:pt x="18534" y="11200"/>
                </a:cubicBezTo>
                <a:cubicBezTo>
                  <a:pt x="18534" y="11374"/>
                  <a:pt x="18499" y="11548"/>
                  <a:pt x="18499" y="11687"/>
                </a:cubicBezTo>
                <a:cubicBezTo>
                  <a:pt x="20834" y="11443"/>
                  <a:pt x="20834" y="11443"/>
                  <a:pt x="20834" y="11443"/>
                </a:cubicBezTo>
                <a:lnTo>
                  <a:pt x="20834" y="9948"/>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4" name="Shape 3985">
            <a:extLst>
              <a:ext uri="{FF2B5EF4-FFF2-40B4-BE49-F238E27FC236}">
                <a16:creationId xmlns:a16="http://schemas.microsoft.com/office/drawing/2014/main" id="{1D9CA270-44DA-4F70-A85C-C9AE0277E1B3}"/>
              </a:ext>
            </a:extLst>
          </p:cNvPr>
          <p:cNvSpPr/>
          <p:nvPr/>
        </p:nvSpPr>
        <p:spPr>
          <a:xfrm>
            <a:off x="1320851" y="10912555"/>
            <a:ext cx="577237" cy="7553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21600" y="1518"/>
                  <a:pt x="21600" y="1518"/>
                  <a:pt x="21600" y="1518"/>
                </a:cubicBezTo>
                <a:cubicBezTo>
                  <a:pt x="21600" y="8406"/>
                  <a:pt x="21600" y="12298"/>
                  <a:pt x="21600" y="13194"/>
                </a:cubicBezTo>
                <a:cubicBezTo>
                  <a:pt x="21600" y="13894"/>
                  <a:pt x="21395" y="14634"/>
                  <a:pt x="20986" y="15412"/>
                </a:cubicBezTo>
                <a:cubicBezTo>
                  <a:pt x="20576" y="16190"/>
                  <a:pt x="19962" y="16969"/>
                  <a:pt x="19041" y="17708"/>
                </a:cubicBezTo>
                <a:cubicBezTo>
                  <a:pt x="18171" y="18486"/>
                  <a:pt x="17045" y="19187"/>
                  <a:pt x="15714" y="19888"/>
                </a:cubicBezTo>
                <a:cubicBezTo>
                  <a:pt x="14332" y="20549"/>
                  <a:pt x="12694" y="21133"/>
                  <a:pt x="10800" y="21600"/>
                </a:cubicBezTo>
                <a:cubicBezTo>
                  <a:pt x="8957" y="21133"/>
                  <a:pt x="7319" y="20549"/>
                  <a:pt x="5937" y="19888"/>
                </a:cubicBezTo>
                <a:cubicBezTo>
                  <a:pt x="4555" y="19187"/>
                  <a:pt x="3429" y="18486"/>
                  <a:pt x="2610" y="17708"/>
                </a:cubicBezTo>
                <a:cubicBezTo>
                  <a:pt x="1689" y="16969"/>
                  <a:pt x="1075" y="16190"/>
                  <a:pt x="614" y="15412"/>
                </a:cubicBezTo>
                <a:cubicBezTo>
                  <a:pt x="205" y="14634"/>
                  <a:pt x="0" y="13894"/>
                  <a:pt x="0" y="13194"/>
                </a:cubicBezTo>
                <a:cubicBezTo>
                  <a:pt x="0" y="12298"/>
                  <a:pt x="0" y="8406"/>
                  <a:pt x="0" y="1518"/>
                </a:cubicBezTo>
                <a:lnTo>
                  <a:pt x="10800" y="0"/>
                </a:lnTo>
                <a:close/>
                <a:moveTo>
                  <a:pt x="20474" y="13194"/>
                </a:moveTo>
                <a:cubicBezTo>
                  <a:pt x="20474" y="2218"/>
                  <a:pt x="20474" y="2218"/>
                  <a:pt x="20474" y="2218"/>
                </a:cubicBezTo>
                <a:cubicBezTo>
                  <a:pt x="10800" y="856"/>
                  <a:pt x="10800" y="856"/>
                  <a:pt x="10800" y="856"/>
                </a:cubicBezTo>
                <a:cubicBezTo>
                  <a:pt x="1126" y="2296"/>
                  <a:pt x="1126" y="2296"/>
                  <a:pt x="1126" y="2296"/>
                </a:cubicBezTo>
                <a:cubicBezTo>
                  <a:pt x="1126" y="13194"/>
                  <a:pt x="1126" y="13194"/>
                  <a:pt x="1126" y="13194"/>
                </a:cubicBezTo>
                <a:cubicBezTo>
                  <a:pt x="1126" y="13777"/>
                  <a:pt x="1331" y="14439"/>
                  <a:pt x="1689" y="15101"/>
                </a:cubicBezTo>
                <a:cubicBezTo>
                  <a:pt x="2099" y="15801"/>
                  <a:pt x="2662" y="16463"/>
                  <a:pt x="3481" y="17124"/>
                </a:cubicBezTo>
                <a:cubicBezTo>
                  <a:pt x="4248" y="17825"/>
                  <a:pt x="5272" y="18448"/>
                  <a:pt x="6500" y="19070"/>
                </a:cubicBezTo>
                <a:cubicBezTo>
                  <a:pt x="7729" y="19732"/>
                  <a:pt x="9162" y="20238"/>
                  <a:pt x="10800" y="20666"/>
                </a:cubicBezTo>
                <a:cubicBezTo>
                  <a:pt x="12489" y="20238"/>
                  <a:pt x="13922" y="19732"/>
                  <a:pt x="15151" y="19070"/>
                </a:cubicBezTo>
                <a:cubicBezTo>
                  <a:pt x="16328" y="18448"/>
                  <a:pt x="17352" y="17825"/>
                  <a:pt x="18119" y="17124"/>
                </a:cubicBezTo>
                <a:cubicBezTo>
                  <a:pt x="18938" y="16463"/>
                  <a:pt x="19501" y="15801"/>
                  <a:pt x="19911" y="15101"/>
                </a:cubicBezTo>
                <a:cubicBezTo>
                  <a:pt x="20269" y="14439"/>
                  <a:pt x="20474" y="13777"/>
                  <a:pt x="20474" y="13194"/>
                </a:cubicBezTo>
                <a:close/>
                <a:moveTo>
                  <a:pt x="10954" y="9185"/>
                </a:moveTo>
                <a:cubicBezTo>
                  <a:pt x="14332" y="6538"/>
                  <a:pt x="14332" y="6538"/>
                  <a:pt x="14332" y="6538"/>
                </a:cubicBezTo>
                <a:cubicBezTo>
                  <a:pt x="15151" y="7161"/>
                  <a:pt x="15151" y="7161"/>
                  <a:pt x="15151" y="7161"/>
                </a:cubicBezTo>
                <a:cubicBezTo>
                  <a:pt x="11721" y="9808"/>
                  <a:pt x="11721" y="9808"/>
                  <a:pt x="11721" y="9808"/>
                </a:cubicBezTo>
                <a:cubicBezTo>
                  <a:pt x="15151" y="12376"/>
                  <a:pt x="15151" y="12376"/>
                  <a:pt x="15151" y="12376"/>
                </a:cubicBezTo>
                <a:cubicBezTo>
                  <a:pt x="14332" y="12999"/>
                  <a:pt x="14332" y="12999"/>
                  <a:pt x="14332" y="12999"/>
                </a:cubicBezTo>
                <a:cubicBezTo>
                  <a:pt x="10954" y="10352"/>
                  <a:pt x="10954" y="10352"/>
                  <a:pt x="10954" y="10352"/>
                </a:cubicBezTo>
                <a:cubicBezTo>
                  <a:pt x="7524" y="12999"/>
                  <a:pt x="7524" y="12999"/>
                  <a:pt x="7524" y="12999"/>
                </a:cubicBezTo>
                <a:cubicBezTo>
                  <a:pt x="6756" y="12376"/>
                  <a:pt x="6756" y="12376"/>
                  <a:pt x="6756" y="12376"/>
                </a:cubicBezTo>
                <a:cubicBezTo>
                  <a:pt x="10135" y="9808"/>
                  <a:pt x="10135" y="9808"/>
                  <a:pt x="10135" y="9808"/>
                </a:cubicBezTo>
                <a:cubicBezTo>
                  <a:pt x="6756" y="7161"/>
                  <a:pt x="6756" y="7161"/>
                  <a:pt x="6756" y="7161"/>
                </a:cubicBezTo>
                <a:cubicBezTo>
                  <a:pt x="7524" y="6538"/>
                  <a:pt x="7524" y="6538"/>
                  <a:pt x="7524" y="6538"/>
                </a:cubicBezTo>
                <a:lnTo>
                  <a:pt x="10954" y="9185"/>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5" name="Shape 3986">
            <a:extLst>
              <a:ext uri="{FF2B5EF4-FFF2-40B4-BE49-F238E27FC236}">
                <a16:creationId xmlns:a16="http://schemas.microsoft.com/office/drawing/2014/main" id="{7BBB4642-E5E3-47BC-AAC9-B7061627D923}"/>
              </a:ext>
            </a:extLst>
          </p:cNvPr>
          <p:cNvSpPr/>
          <p:nvPr/>
        </p:nvSpPr>
        <p:spPr>
          <a:xfrm>
            <a:off x="3099253" y="10926810"/>
            <a:ext cx="726893" cy="72689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4"/>
                  <a:pt x="14966" y="811"/>
                </a:cubicBezTo>
                <a:cubicBezTo>
                  <a:pt x="16301" y="1378"/>
                  <a:pt x="17434" y="2148"/>
                  <a:pt x="18404" y="3161"/>
                </a:cubicBezTo>
                <a:cubicBezTo>
                  <a:pt x="19416" y="4134"/>
                  <a:pt x="20184" y="5268"/>
                  <a:pt x="20751" y="6565"/>
                </a:cubicBezTo>
                <a:cubicBezTo>
                  <a:pt x="21317" y="7902"/>
                  <a:pt x="21600" y="9280"/>
                  <a:pt x="21600" y="10820"/>
                </a:cubicBezTo>
                <a:cubicBezTo>
                  <a:pt x="21600" y="12320"/>
                  <a:pt x="21317" y="13738"/>
                  <a:pt x="20751" y="15035"/>
                </a:cubicBezTo>
                <a:cubicBezTo>
                  <a:pt x="20184" y="16332"/>
                  <a:pt x="19416" y="17466"/>
                  <a:pt x="18404" y="18439"/>
                </a:cubicBezTo>
                <a:cubicBezTo>
                  <a:pt x="17434" y="19452"/>
                  <a:pt x="16301" y="20222"/>
                  <a:pt x="14966" y="20789"/>
                </a:cubicBezTo>
                <a:cubicBezTo>
                  <a:pt x="13672" y="21357"/>
                  <a:pt x="12256" y="21600"/>
                  <a:pt x="10800" y="21600"/>
                </a:cubicBezTo>
                <a:cubicBezTo>
                  <a:pt x="9263" y="21600"/>
                  <a:pt x="7888" y="21357"/>
                  <a:pt x="6593" y="20789"/>
                </a:cubicBezTo>
                <a:cubicBezTo>
                  <a:pt x="5258" y="20222"/>
                  <a:pt x="4126" y="19452"/>
                  <a:pt x="3155" y="18439"/>
                </a:cubicBezTo>
                <a:cubicBezTo>
                  <a:pt x="2184" y="17466"/>
                  <a:pt x="1375" y="16332"/>
                  <a:pt x="849" y="15035"/>
                </a:cubicBezTo>
                <a:cubicBezTo>
                  <a:pt x="283" y="13738"/>
                  <a:pt x="0" y="12320"/>
                  <a:pt x="0" y="10820"/>
                </a:cubicBezTo>
                <a:cubicBezTo>
                  <a:pt x="0" y="9280"/>
                  <a:pt x="283" y="7902"/>
                  <a:pt x="849" y="6565"/>
                </a:cubicBezTo>
                <a:cubicBezTo>
                  <a:pt x="1375" y="5268"/>
                  <a:pt x="2184" y="4134"/>
                  <a:pt x="3155" y="3161"/>
                </a:cubicBezTo>
                <a:cubicBezTo>
                  <a:pt x="4126" y="2148"/>
                  <a:pt x="5258" y="1378"/>
                  <a:pt x="6593" y="811"/>
                </a:cubicBezTo>
                <a:cubicBezTo>
                  <a:pt x="7888" y="284"/>
                  <a:pt x="9263" y="0"/>
                  <a:pt x="10800" y="0"/>
                </a:cubicBezTo>
                <a:close/>
                <a:moveTo>
                  <a:pt x="10800" y="20708"/>
                </a:moveTo>
                <a:cubicBezTo>
                  <a:pt x="12175" y="20708"/>
                  <a:pt x="13429" y="20465"/>
                  <a:pt x="14643" y="19938"/>
                </a:cubicBezTo>
                <a:cubicBezTo>
                  <a:pt x="15816" y="19412"/>
                  <a:pt x="16867" y="18682"/>
                  <a:pt x="17757" y="17831"/>
                </a:cubicBezTo>
                <a:cubicBezTo>
                  <a:pt x="18647" y="16899"/>
                  <a:pt x="19375" y="15845"/>
                  <a:pt x="19901" y="14670"/>
                </a:cubicBezTo>
                <a:cubicBezTo>
                  <a:pt x="20427" y="13454"/>
                  <a:pt x="20670" y="12158"/>
                  <a:pt x="20670" y="10820"/>
                </a:cubicBezTo>
                <a:cubicBezTo>
                  <a:pt x="20670" y="9442"/>
                  <a:pt x="20427" y="8146"/>
                  <a:pt x="19901" y="6930"/>
                </a:cubicBezTo>
                <a:cubicBezTo>
                  <a:pt x="19375" y="5755"/>
                  <a:pt x="18647" y="4701"/>
                  <a:pt x="17757" y="3769"/>
                </a:cubicBezTo>
                <a:cubicBezTo>
                  <a:pt x="16867" y="2918"/>
                  <a:pt x="15816" y="2188"/>
                  <a:pt x="14643" y="1662"/>
                </a:cubicBezTo>
                <a:cubicBezTo>
                  <a:pt x="13429" y="1135"/>
                  <a:pt x="12175" y="892"/>
                  <a:pt x="10800" y="892"/>
                </a:cubicBezTo>
                <a:cubicBezTo>
                  <a:pt x="9425" y="892"/>
                  <a:pt x="8130" y="1135"/>
                  <a:pt x="6957" y="1662"/>
                </a:cubicBezTo>
                <a:cubicBezTo>
                  <a:pt x="5744" y="2188"/>
                  <a:pt x="4692" y="2918"/>
                  <a:pt x="3762" y="3769"/>
                </a:cubicBezTo>
                <a:cubicBezTo>
                  <a:pt x="2912" y="4701"/>
                  <a:pt x="2184" y="5755"/>
                  <a:pt x="1658" y="6930"/>
                </a:cubicBezTo>
                <a:cubicBezTo>
                  <a:pt x="1133" y="8146"/>
                  <a:pt x="890" y="9442"/>
                  <a:pt x="890" y="10820"/>
                </a:cubicBezTo>
                <a:cubicBezTo>
                  <a:pt x="890" y="12158"/>
                  <a:pt x="1133" y="13454"/>
                  <a:pt x="1658" y="14670"/>
                </a:cubicBezTo>
                <a:cubicBezTo>
                  <a:pt x="2184" y="15845"/>
                  <a:pt x="2912" y="16899"/>
                  <a:pt x="3762" y="17831"/>
                </a:cubicBezTo>
                <a:cubicBezTo>
                  <a:pt x="4692" y="18682"/>
                  <a:pt x="5744" y="19412"/>
                  <a:pt x="6957" y="19938"/>
                </a:cubicBezTo>
                <a:cubicBezTo>
                  <a:pt x="8130" y="20465"/>
                  <a:pt x="9425" y="20708"/>
                  <a:pt x="10800" y="20708"/>
                </a:cubicBezTo>
                <a:close/>
                <a:moveTo>
                  <a:pt x="16382" y="13373"/>
                </a:moveTo>
                <a:cubicBezTo>
                  <a:pt x="16503" y="13414"/>
                  <a:pt x="16584" y="13495"/>
                  <a:pt x="16625" y="13617"/>
                </a:cubicBezTo>
                <a:cubicBezTo>
                  <a:pt x="16665" y="13738"/>
                  <a:pt x="16665" y="13860"/>
                  <a:pt x="16584" y="13981"/>
                </a:cubicBezTo>
                <a:cubicBezTo>
                  <a:pt x="16301" y="14508"/>
                  <a:pt x="15937" y="14994"/>
                  <a:pt x="15573" y="15440"/>
                </a:cubicBezTo>
                <a:cubicBezTo>
                  <a:pt x="15169" y="15886"/>
                  <a:pt x="14683" y="16291"/>
                  <a:pt x="14198" y="16615"/>
                </a:cubicBezTo>
                <a:cubicBezTo>
                  <a:pt x="13672" y="16899"/>
                  <a:pt x="13146" y="17102"/>
                  <a:pt x="12539" y="17304"/>
                </a:cubicBezTo>
                <a:cubicBezTo>
                  <a:pt x="11973" y="17466"/>
                  <a:pt x="11366" y="17547"/>
                  <a:pt x="10800" y="17547"/>
                </a:cubicBezTo>
                <a:cubicBezTo>
                  <a:pt x="10153" y="17547"/>
                  <a:pt x="9546" y="17466"/>
                  <a:pt x="8980" y="17304"/>
                </a:cubicBezTo>
                <a:cubicBezTo>
                  <a:pt x="8373" y="17102"/>
                  <a:pt x="7847" y="16899"/>
                  <a:pt x="7321" y="16615"/>
                </a:cubicBezTo>
                <a:cubicBezTo>
                  <a:pt x="6836" y="16291"/>
                  <a:pt x="6351" y="15886"/>
                  <a:pt x="5987" y="15440"/>
                </a:cubicBezTo>
                <a:cubicBezTo>
                  <a:pt x="5582" y="14994"/>
                  <a:pt x="5218" y="14508"/>
                  <a:pt x="4935" y="13981"/>
                </a:cubicBezTo>
                <a:cubicBezTo>
                  <a:pt x="4894" y="13860"/>
                  <a:pt x="4894" y="13738"/>
                  <a:pt x="4935" y="13617"/>
                </a:cubicBezTo>
                <a:cubicBezTo>
                  <a:pt x="4975" y="13495"/>
                  <a:pt x="5056" y="13414"/>
                  <a:pt x="5137" y="13373"/>
                </a:cubicBezTo>
                <a:cubicBezTo>
                  <a:pt x="5258" y="13333"/>
                  <a:pt x="5380" y="13292"/>
                  <a:pt x="5501" y="13333"/>
                </a:cubicBezTo>
                <a:cubicBezTo>
                  <a:pt x="5622" y="13373"/>
                  <a:pt x="5703" y="13454"/>
                  <a:pt x="5744" y="13535"/>
                </a:cubicBezTo>
                <a:cubicBezTo>
                  <a:pt x="5987" y="14022"/>
                  <a:pt x="6270" y="14468"/>
                  <a:pt x="6634" y="14873"/>
                </a:cubicBezTo>
                <a:cubicBezTo>
                  <a:pt x="6957" y="15238"/>
                  <a:pt x="7362" y="15562"/>
                  <a:pt x="7847" y="15805"/>
                </a:cubicBezTo>
                <a:cubicBezTo>
                  <a:pt x="8252" y="16089"/>
                  <a:pt x="8697" y="16291"/>
                  <a:pt x="9222" y="16453"/>
                </a:cubicBezTo>
                <a:cubicBezTo>
                  <a:pt x="9708" y="16575"/>
                  <a:pt x="10234" y="16656"/>
                  <a:pt x="10800" y="16656"/>
                </a:cubicBezTo>
                <a:cubicBezTo>
                  <a:pt x="11326" y="16656"/>
                  <a:pt x="11811" y="16575"/>
                  <a:pt x="12297" y="16453"/>
                </a:cubicBezTo>
                <a:cubicBezTo>
                  <a:pt x="12822" y="16291"/>
                  <a:pt x="13267" y="16089"/>
                  <a:pt x="13753" y="15805"/>
                </a:cubicBezTo>
                <a:cubicBezTo>
                  <a:pt x="14157" y="15562"/>
                  <a:pt x="14562" y="15238"/>
                  <a:pt x="14885" y="14873"/>
                </a:cubicBezTo>
                <a:cubicBezTo>
                  <a:pt x="15249" y="14468"/>
                  <a:pt x="15533" y="14022"/>
                  <a:pt x="15775" y="13535"/>
                </a:cubicBezTo>
                <a:cubicBezTo>
                  <a:pt x="15856" y="13454"/>
                  <a:pt x="15937" y="13373"/>
                  <a:pt x="16058" y="13333"/>
                </a:cubicBezTo>
                <a:cubicBezTo>
                  <a:pt x="16139" y="13292"/>
                  <a:pt x="16261" y="13333"/>
                  <a:pt x="16382" y="13373"/>
                </a:cubicBezTo>
                <a:close/>
                <a:moveTo>
                  <a:pt x="8535" y="8551"/>
                </a:moveTo>
                <a:cubicBezTo>
                  <a:pt x="8535" y="8348"/>
                  <a:pt x="8494" y="8186"/>
                  <a:pt x="8413" y="8024"/>
                </a:cubicBezTo>
                <a:cubicBezTo>
                  <a:pt x="8333" y="7862"/>
                  <a:pt x="8252" y="7740"/>
                  <a:pt x="8171" y="7578"/>
                </a:cubicBezTo>
                <a:cubicBezTo>
                  <a:pt x="8009" y="7497"/>
                  <a:pt x="7847" y="7376"/>
                  <a:pt x="7685" y="7335"/>
                </a:cubicBezTo>
                <a:cubicBezTo>
                  <a:pt x="7564" y="7254"/>
                  <a:pt x="7362" y="7214"/>
                  <a:pt x="7200" y="7214"/>
                </a:cubicBezTo>
                <a:cubicBezTo>
                  <a:pt x="6998" y="7214"/>
                  <a:pt x="6796" y="7254"/>
                  <a:pt x="6634" y="7335"/>
                </a:cubicBezTo>
                <a:cubicBezTo>
                  <a:pt x="6512" y="7376"/>
                  <a:pt x="6351" y="7497"/>
                  <a:pt x="6189" y="7578"/>
                </a:cubicBezTo>
                <a:cubicBezTo>
                  <a:pt x="6108" y="7740"/>
                  <a:pt x="6027" y="7862"/>
                  <a:pt x="5946" y="8024"/>
                </a:cubicBezTo>
                <a:cubicBezTo>
                  <a:pt x="5865" y="8186"/>
                  <a:pt x="5825" y="8348"/>
                  <a:pt x="5825" y="8551"/>
                </a:cubicBezTo>
                <a:cubicBezTo>
                  <a:pt x="5825" y="8753"/>
                  <a:pt x="5865" y="8916"/>
                  <a:pt x="5946" y="9078"/>
                </a:cubicBezTo>
                <a:cubicBezTo>
                  <a:pt x="6027" y="9240"/>
                  <a:pt x="6108" y="9361"/>
                  <a:pt x="6189" y="9483"/>
                </a:cubicBezTo>
                <a:cubicBezTo>
                  <a:pt x="6351" y="9605"/>
                  <a:pt x="6512" y="9726"/>
                  <a:pt x="6634" y="9807"/>
                </a:cubicBezTo>
                <a:cubicBezTo>
                  <a:pt x="6796" y="9888"/>
                  <a:pt x="6998" y="9888"/>
                  <a:pt x="7200" y="9888"/>
                </a:cubicBezTo>
                <a:cubicBezTo>
                  <a:pt x="7362" y="9888"/>
                  <a:pt x="7564" y="9888"/>
                  <a:pt x="7685" y="9807"/>
                </a:cubicBezTo>
                <a:cubicBezTo>
                  <a:pt x="7847" y="9726"/>
                  <a:pt x="8009" y="9605"/>
                  <a:pt x="8171" y="9483"/>
                </a:cubicBezTo>
                <a:cubicBezTo>
                  <a:pt x="8252" y="9361"/>
                  <a:pt x="8333" y="9240"/>
                  <a:pt x="8413" y="9078"/>
                </a:cubicBezTo>
                <a:cubicBezTo>
                  <a:pt x="8494" y="8916"/>
                  <a:pt x="8535" y="8753"/>
                  <a:pt x="8535" y="8551"/>
                </a:cubicBezTo>
                <a:close/>
                <a:moveTo>
                  <a:pt x="15735" y="8551"/>
                </a:moveTo>
                <a:cubicBezTo>
                  <a:pt x="15735" y="8348"/>
                  <a:pt x="15694" y="8186"/>
                  <a:pt x="15613" y="8024"/>
                </a:cubicBezTo>
                <a:cubicBezTo>
                  <a:pt x="15573" y="7862"/>
                  <a:pt x="15452" y="7740"/>
                  <a:pt x="15330" y="7578"/>
                </a:cubicBezTo>
                <a:cubicBezTo>
                  <a:pt x="15209" y="7497"/>
                  <a:pt x="15088" y="7376"/>
                  <a:pt x="14885" y="7335"/>
                </a:cubicBezTo>
                <a:cubicBezTo>
                  <a:pt x="14724" y="7254"/>
                  <a:pt x="14562" y="7214"/>
                  <a:pt x="14360" y="7214"/>
                </a:cubicBezTo>
                <a:cubicBezTo>
                  <a:pt x="14198" y="7214"/>
                  <a:pt x="14036" y="7254"/>
                  <a:pt x="13834" y="7335"/>
                </a:cubicBezTo>
                <a:cubicBezTo>
                  <a:pt x="13672" y="7376"/>
                  <a:pt x="13510" y="7497"/>
                  <a:pt x="13429" y="7578"/>
                </a:cubicBezTo>
                <a:cubicBezTo>
                  <a:pt x="13267" y="7740"/>
                  <a:pt x="13187" y="7862"/>
                  <a:pt x="13106" y="8024"/>
                </a:cubicBezTo>
                <a:cubicBezTo>
                  <a:pt x="13025" y="8186"/>
                  <a:pt x="12984" y="8348"/>
                  <a:pt x="12984" y="8551"/>
                </a:cubicBezTo>
                <a:cubicBezTo>
                  <a:pt x="12984" y="8753"/>
                  <a:pt x="13025" y="8916"/>
                  <a:pt x="13106" y="9078"/>
                </a:cubicBezTo>
                <a:cubicBezTo>
                  <a:pt x="13187" y="9240"/>
                  <a:pt x="13267" y="9361"/>
                  <a:pt x="13429" y="9483"/>
                </a:cubicBezTo>
                <a:cubicBezTo>
                  <a:pt x="13510" y="9605"/>
                  <a:pt x="13672" y="9726"/>
                  <a:pt x="13834" y="9807"/>
                </a:cubicBezTo>
                <a:cubicBezTo>
                  <a:pt x="14036" y="9888"/>
                  <a:pt x="14198" y="9888"/>
                  <a:pt x="14360" y="9888"/>
                </a:cubicBezTo>
                <a:cubicBezTo>
                  <a:pt x="14562" y="9888"/>
                  <a:pt x="14724" y="9888"/>
                  <a:pt x="14885" y="9807"/>
                </a:cubicBezTo>
                <a:cubicBezTo>
                  <a:pt x="15088" y="9726"/>
                  <a:pt x="15209" y="9605"/>
                  <a:pt x="15330" y="9483"/>
                </a:cubicBezTo>
                <a:cubicBezTo>
                  <a:pt x="15452" y="9361"/>
                  <a:pt x="15573" y="9240"/>
                  <a:pt x="15613" y="9078"/>
                </a:cubicBezTo>
                <a:cubicBezTo>
                  <a:pt x="15694" y="8916"/>
                  <a:pt x="15735" y="8753"/>
                  <a:pt x="15735" y="8551"/>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6" name="Shape 3987">
            <a:extLst>
              <a:ext uri="{FF2B5EF4-FFF2-40B4-BE49-F238E27FC236}">
                <a16:creationId xmlns:a16="http://schemas.microsoft.com/office/drawing/2014/main" id="{3D4451D9-484E-472D-A8C6-66ADAB91F6BC}"/>
              </a:ext>
            </a:extLst>
          </p:cNvPr>
          <p:cNvSpPr/>
          <p:nvPr/>
        </p:nvSpPr>
        <p:spPr>
          <a:xfrm>
            <a:off x="5112824" y="10835947"/>
            <a:ext cx="406206" cy="908616"/>
          </a:xfrm>
          <a:custGeom>
            <a:avLst/>
            <a:gdLst/>
            <a:ahLst/>
            <a:cxnLst>
              <a:cxn ang="0">
                <a:pos x="wd2" y="hd2"/>
              </a:cxn>
              <a:cxn ang="5400000">
                <a:pos x="wd2" y="hd2"/>
              </a:cxn>
              <a:cxn ang="10800000">
                <a:pos x="wd2" y="hd2"/>
              </a:cxn>
              <a:cxn ang="16200000">
                <a:pos x="wd2" y="hd2"/>
              </a:cxn>
            </a:cxnLst>
            <a:rect l="0" t="0" r="r" b="b"/>
            <a:pathLst>
              <a:path w="21600" h="21600" extrusionOk="0">
                <a:moveTo>
                  <a:pt x="21600" y="4307"/>
                </a:moveTo>
                <a:cubicBezTo>
                  <a:pt x="21600" y="6801"/>
                  <a:pt x="21600" y="6801"/>
                  <a:pt x="21600" y="6801"/>
                </a:cubicBezTo>
                <a:cubicBezTo>
                  <a:pt x="20155" y="6801"/>
                  <a:pt x="20155" y="6801"/>
                  <a:pt x="20155" y="6801"/>
                </a:cubicBezTo>
                <a:cubicBezTo>
                  <a:pt x="20155" y="8517"/>
                  <a:pt x="20155" y="8517"/>
                  <a:pt x="20155" y="8517"/>
                </a:cubicBezTo>
                <a:cubicBezTo>
                  <a:pt x="20155" y="8744"/>
                  <a:pt x="20083" y="9003"/>
                  <a:pt x="20011" y="9229"/>
                </a:cubicBezTo>
                <a:cubicBezTo>
                  <a:pt x="19866" y="9488"/>
                  <a:pt x="19505" y="9780"/>
                  <a:pt x="18783" y="10071"/>
                </a:cubicBezTo>
                <a:cubicBezTo>
                  <a:pt x="12136" y="13083"/>
                  <a:pt x="12136" y="13083"/>
                  <a:pt x="12136" y="13083"/>
                </a:cubicBezTo>
                <a:cubicBezTo>
                  <a:pt x="12136" y="18070"/>
                  <a:pt x="12136" y="18070"/>
                  <a:pt x="12136" y="18070"/>
                </a:cubicBezTo>
                <a:cubicBezTo>
                  <a:pt x="12570" y="18070"/>
                  <a:pt x="13003" y="18167"/>
                  <a:pt x="13365" y="18264"/>
                </a:cubicBezTo>
                <a:cubicBezTo>
                  <a:pt x="13798" y="18362"/>
                  <a:pt x="14159" y="18491"/>
                  <a:pt x="14376" y="18653"/>
                </a:cubicBezTo>
                <a:cubicBezTo>
                  <a:pt x="14665" y="18815"/>
                  <a:pt x="14954" y="19009"/>
                  <a:pt x="15098" y="19204"/>
                </a:cubicBezTo>
                <a:cubicBezTo>
                  <a:pt x="15243" y="19398"/>
                  <a:pt x="15315" y="19592"/>
                  <a:pt x="15315" y="19787"/>
                </a:cubicBezTo>
                <a:cubicBezTo>
                  <a:pt x="15315" y="20046"/>
                  <a:pt x="15243" y="20272"/>
                  <a:pt x="15026" y="20499"/>
                </a:cubicBezTo>
                <a:cubicBezTo>
                  <a:pt x="14809" y="20726"/>
                  <a:pt x="14520" y="20920"/>
                  <a:pt x="14231" y="21082"/>
                </a:cubicBezTo>
                <a:cubicBezTo>
                  <a:pt x="13798" y="21244"/>
                  <a:pt x="13365" y="21341"/>
                  <a:pt x="12859" y="21438"/>
                </a:cubicBezTo>
                <a:cubicBezTo>
                  <a:pt x="12353" y="21535"/>
                  <a:pt x="11847" y="21600"/>
                  <a:pt x="11270" y="21600"/>
                </a:cubicBezTo>
                <a:cubicBezTo>
                  <a:pt x="10692" y="21600"/>
                  <a:pt x="10186" y="21535"/>
                  <a:pt x="9753" y="21438"/>
                </a:cubicBezTo>
                <a:cubicBezTo>
                  <a:pt x="9247" y="21341"/>
                  <a:pt x="8813" y="21244"/>
                  <a:pt x="8452" y="21082"/>
                </a:cubicBezTo>
                <a:cubicBezTo>
                  <a:pt x="8091" y="20920"/>
                  <a:pt x="7802" y="20726"/>
                  <a:pt x="7585" y="20499"/>
                </a:cubicBezTo>
                <a:cubicBezTo>
                  <a:pt x="7441" y="20272"/>
                  <a:pt x="7296" y="20046"/>
                  <a:pt x="7296" y="19787"/>
                </a:cubicBezTo>
                <a:cubicBezTo>
                  <a:pt x="7296" y="19592"/>
                  <a:pt x="7441" y="19398"/>
                  <a:pt x="7585" y="19204"/>
                </a:cubicBezTo>
                <a:cubicBezTo>
                  <a:pt x="7730" y="19009"/>
                  <a:pt x="7946" y="18815"/>
                  <a:pt x="8163" y="18653"/>
                </a:cubicBezTo>
                <a:cubicBezTo>
                  <a:pt x="8524" y="18491"/>
                  <a:pt x="8813" y="18362"/>
                  <a:pt x="9247" y="18264"/>
                </a:cubicBezTo>
                <a:cubicBezTo>
                  <a:pt x="9608" y="18167"/>
                  <a:pt x="10041" y="18070"/>
                  <a:pt x="10547" y="18070"/>
                </a:cubicBezTo>
                <a:cubicBezTo>
                  <a:pt x="10547" y="16030"/>
                  <a:pt x="10547" y="16030"/>
                  <a:pt x="10547" y="16030"/>
                </a:cubicBezTo>
                <a:cubicBezTo>
                  <a:pt x="4262" y="13213"/>
                  <a:pt x="4262" y="13213"/>
                  <a:pt x="4262" y="13213"/>
                </a:cubicBezTo>
                <a:cubicBezTo>
                  <a:pt x="4045" y="13115"/>
                  <a:pt x="3829" y="13018"/>
                  <a:pt x="3612" y="12921"/>
                </a:cubicBezTo>
                <a:cubicBezTo>
                  <a:pt x="3395" y="12792"/>
                  <a:pt x="3179" y="12694"/>
                  <a:pt x="3034" y="12565"/>
                </a:cubicBezTo>
                <a:cubicBezTo>
                  <a:pt x="2817" y="12468"/>
                  <a:pt x="2673" y="12338"/>
                  <a:pt x="2601" y="12209"/>
                </a:cubicBezTo>
                <a:cubicBezTo>
                  <a:pt x="2456" y="12047"/>
                  <a:pt x="2456" y="11885"/>
                  <a:pt x="2456" y="11723"/>
                </a:cubicBezTo>
                <a:cubicBezTo>
                  <a:pt x="2456" y="10039"/>
                  <a:pt x="2456" y="10039"/>
                  <a:pt x="2456" y="10039"/>
                </a:cubicBezTo>
                <a:cubicBezTo>
                  <a:pt x="2095" y="9974"/>
                  <a:pt x="1734" y="9909"/>
                  <a:pt x="1445" y="9845"/>
                </a:cubicBezTo>
                <a:cubicBezTo>
                  <a:pt x="1156" y="9748"/>
                  <a:pt x="939" y="9650"/>
                  <a:pt x="650" y="9521"/>
                </a:cubicBezTo>
                <a:cubicBezTo>
                  <a:pt x="433" y="9424"/>
                  <a:pt x="289" y="9294"/>
                  <a:pt x="217" y="9132"/>
                </a:cubicBezTo>
                <a:cubicBezTo>
                  <a:pt x="72" y="8970"/>
                  <a:pt x="0" y="8808"/>
                  <a:pt x="0" y="8646"/>
                </a:cubicBezTo>
                <a:cubicBezTo>
                  <a:pt x="0" y="8452"/>
                  <a:pt x="72" y="8258"/>
                  <a:pt x="217" y="8096"/>
                </a:cubicBezTo>
                <a:cubicBezTo>
                  <a:pt x="361" y="7902"/>
                  <a:pt x="650" y="7740"/>
                  <a:pt x="939" y="7643"/>
                </a:cubicBezTo>
                <a:cubicBezTo>
                  <a:pt x="1228" y="7513"/>
                  <a:pt x="1589" y="7384"/>
                  <a:pt x="1951" y="7319"/>
                </a:cubicBezTo>
                <a:cubicBezTo>
                  <a:pt x="2312" y="7254"/>
                  <a:pt x="2745" y="7222"/>
                  <a:pt x="3179" y="7222"/>
                </a:cubicBezTo>
                <a:cubicBezTo>
                  <a:pt x="3612" y="7222"/>
                  <a:pt x="4045" y="7254"/>
                  <a:pt x="4479" y="7319"/>
                </a:cubicBezTo>
                <a:cubicBezTo>
                  <a:pt x="4840" y="7384"/>
                  <a:pt x="5201" y="7513"/>
                  <a:pt x="5418" y="7643"/>
                </a:cubicBezTo>
                <a:cubicBezTo>
                  <a:pt x="5779" y="7740"/>
                  <a:pt x="5996" y="7902"/>
                  <a:pt x="6140" y="8096"/>
                </a:cubicBezTo>
                <a:cubicBezTo>
                  <a:pt x="6285" y="8258"/>
                  <a:pt x="6357" y="8452"/>
                  <a:pt x="6357" y="8646"/>
                </a:cubicBezTo>
                <a:cubicBezTo>
                  <a:pt x="6357" y="8808"/>
                  <a:pt x="6357" y="8970"/>
                  <a:pt x="6213" y="9132"/>
                </a:cubicBezTo>
                <a:cubicBezTo>
                  <a:pt x="6068" y="9294"/>
                  <a:pt x="5924" y="9424"/>
                  <a:pt x="5707" y="9521"/>
                </a:cubicBezTo>
                <a:cubicBezTo>
                  <a:pt x="5490" y="9683"/>
                  <a:pt x="5201" y="9780"/>
                  <a:pt x="4912" y="9877"/>
                </a:cubicBezTo>
                <a:cubicBezTo>
                  <a:pt x="4623" y="9974"/>
                  <a:pt x="4334" y="10007"/>
                  <a:pt x="4045" y="10039"/>
                </a:cubicBezTo>
                <a:cubicBezTo>
                  <a:pt x="4045" y="11723"/>
                  <a:pt x="4045" y="11723"/>
                  <a:pt x="4045" y="11723"/>
                </a:cubicBezTo>
                <a:cubicBezTo>
                  <a:pt x="4045" y="11885"/>
                  <a:pt x="4118" y="12014"/>
                  <a:pt x="4334" y="12176"/>
                </a:cubicBezTo>
                <a:cubicBezTo>
                  <a:pt x="4623" y="12338"/>
                  <a:pt x="4912" y="12500"/>
                  <a:pt x="5346" y="12694"/>
                </a:cubicBezTo>
                <a:cubicBezTo>
                  <a:pt x="10403" y="14961"/>
                  <a:pt x="10403" y="14961"/>
                  <a:pt x="10403" y="14961"/>
                </a:cubicBezTo>
                <a:cubicBezTo>
                  <a:pt x="10403" y="1975"/>
                  <a:pt x="10403" y="1975"/>
                  <a:pt x="10403" y="1975"/>
                </a:cubicBezTo>
                <a:cubicBezTo>
                  <a:pt x="9319" y="2817"/>
                  <a:pt x="9319" y="2817"/>
                  <a:pt x="9319" y="2817"/>
                </a:cubicBezTo>
                <a:cubicBezTo>
                  <a:pt x="7874" y="2461"/>
                  <a:pt x="7874" y="2461"/>
                  <a:pt x="7874" y="2461"/>
                </a:cubicBezTo>
                <a:cubicBezTo>
                  <a:pt x="11197" y="0"/>
                  <a:pt x="11197" y="0"/>
                  <a:pt x="11197" y="0"/>
                </a:cubicBezTo>
                <a:cubicBezTo>
                  <a:pt x="14448" y="2461"/>
                  <a:pt x="14448" y="2461"/>
                  <a:pt x="14448" y="2461"/>
                </a:cubicBezTo>
                <a:cubicBezTo>
                  <a:pt x="13148" y="2817"/>
                  <a:pt x="13148" y="2817"/>
                  <a:pt x="13148" y="2817"/>
                </a:cubicBezTo>
                <a:cubicBezTo>
                  <a:pt x="12064" y="1975"/>
                  <a:pt x="12064" y="1975"/>
                  <a:pt x="12064" y="1975"/>
                </a:cubicBezTo>
                <a:cubicBezTo>
                  <a:pt x="12064" y="12014"/>
                  <a:pt x="12064" y="12014"/>
                  <a:pt x="12064" y="12014"/>
                </a:cubicBezTo>
                <a:cubicBezTo>
                  <a:pt x="17555" y="9586"/>
                  <a:pt x="17555" y="9586"/>
                  <a:pt x="17555" y="9586"/>
                </a:cubicBezTo>
                <a:cubicBezTo>
                  <a:pt x="17988" y="9391"/>
                  <a:pt x="18277" y="9197"/>
                  <a:pt x="18349" y="9067"/>
                </a:cubicBezTo>
                <a:cubicBezTo>
                  <a:pt x="18421" y="8906"/>
                  <a:pt x="18421" y="8711"/>
                  <a:pt x="18421" y="8517"/>
                </a:cubicBezTo>
                <a:cubicBezTo>
                  <a:pt x="18421" y="6801"/>
                  <a:pt x="18421" y="6801"/>
                  <a:pt x="18421" y="6801"/>
                </a:cubicBezTo>
                <a:cubicBezTo>
                  <a:pt x="16110" y="6801"/>
                  <a:pt x="16110" y="6801"/>
                  <a:pt x="16110" y="6801"/>
                </a:cubicBezTo>
                <a:cubicBezTo>
                  <a:pt x="16110" y="4307"/>
                  <a:pt x="16110" y="4307"/>
                  <a:pt x="16110" y="4307"/>
                </a:cubicBezTo>
                <a:lnTo>
                  <a:pt x="21600" y="4307"/>
                </a:lnTo>
                <a:close/>
                <a:moveTo>
                  <a:pt x="1589" y="8646"/>
                </a:moveTo>
                <a:cubicBezTo>
                  <a:pt x="1589" y="8841"/>
                  <a:pt x="1734" y="9003"/>
                  <a:pt x="2095" y="9165"/>
                </a:cubicBezTo>
                <a:cubicBezTo>
                  <a:pt x="2384" y="9294"/>
                  <a:pt x="2745" y="9359"/>
                  <a:pt x="3179" y="9359"/>
                </a:cubicBezTo>
                <a:cubicBezTo>
                  <a:pt x="3612" y="9359"/>
                  <a:pt x="3973" y="9294"/>
                  <a:pt x="4334" y="9165"/>
                </a:cubicBezTo>
                <a:cubicBezTo>
                  <a:pt x="4623" y="9003"/>
                  <a:pt x="4768" y="8841"/>
                  <a:pt x="4768" y="8646"/>
                </a:cubicBezTo>
                <a:cubicBezTo>
                  <a:pt x="4768" y="8452"/>
                  <a:pt x="4623" y="8290"/>
                  <a:pt x="4334" y="8161"/>
                </a:cubicBezTo>
                <a:cubicBezTo>
                  <a:pt x="3973" y="7999"/>
                  <a:pt x="3612" y="7934"/>
                  <a:pt x="3179" y="7934"/>
                </a:cubicBezTo>
                <a:cubicBezTo>
                  <a:pt x="2745" y="7934"/>
                  <a:pt x="2384" y="7999"/>
                  <a:pt x="2095" y="8161"/>
                </a:cubicBezTo>
                <a:cubicBezTo>
                  <a:pt x="1734" y="8290"/>
                  <a:pt x="1589" y="8452"/>
                  <a:pt x="1589" y="8646"/>
                </a:cubicBezTo>
                <a:close/>
                <a:moveTo>
                  <a:pt x="13654" y="19787"/>
                </a:moveTo>
                <a:cubicBezTo>
                  <a:pt x="13654" y="19657"/>
                  <a:pt x="13581" y="19495"/>
                  <a:pt x="13437" y="19398"/>
                </a:cubicBezTo>
                <a:cubicBezTo>
                  <a:pt x="13292" y="19268"/>
                  <a:pt x="13148" y="19139"/>
                  <a:pt x="13003" y="19009"/>
                </a:cubicBezTo>
                <a:cubicBezTo>
                  <a:pt x="12714" y="18945"/>
                  <a:pt x="12425" y="18880"/>
                  <a:pt x="12209" y="18815"/>
                </a:cubicBezTo>
                <a:cubicBezTo>
                  <a:pt x="11920" y="18750"/>
                  <a:pt x="11559" y="18718"/>
                  <a:pt x="11197" y="18718"/>
                </a:cubicBezTo>
                <a:cubicBezTo>
                  <a:pt x="10908" y="18718"/>
                  <a:pt x="10547" y="18750"/>
                  <a:pt x="10330" y="18815"/>
                </a:cubicBezTo>
                <a:cubicBezTo>
                  <a:pt x="10041" y="18880"/>
                  <a:pt x="9753" y="18945"/>
                  <a:pt x="9464" y="19009"/>
                </a:cubicBezTo>
                <a:cubicBezTo>
                  <a:pt x="9319" y="19139"/>
                  <a:pt x="9175" y="19268"/>
                  <a:pt x="9030" y="19398"/>
                </a:cubicBezTo>
                <a:cubicBezTo>
                  <a:pt x="8886" y="19495"/>
                  <a:pt x="8813" y="19657"/>
                  <a:pt x="8813" y="19787"/>
                </a:cubicBezTo>
                <a:cubicBezTo>
                  <a:pt x="8813" y="19948"/>
                  <a:pt x="8886" y="20110"/>
                  <a:pt x="9030" y="20240"/>
                </a:cubicBezTo>
                <a:cubicBezTo>
                  <a:pt x="9175" y="20337"/>
                  <a:pt x="9319" y="20467"/>
                  <a:pt x="9464" y="20596"/>
                </a:cubicBezTo>
                <a:cubicBezTo>
                  <a:pt x="9753" y="20661"/>
                  <a:pt x="10041" y="20726"/>
                  <a:pt x="10330" y="20790"/>
                </a:cubicBezTo>
                <a:cubicBezTo>
                  <a:pt x="10547" y="20855"/>
                  <a:pt x="10908" y="20888"/>
                  <a:pt x="11197" y="20888"/>
                </a:cubicBezTo>
                <a:cubicBezTo>
                  <a:pt x="11559" y="20888"/>
                  <a:pt x="11920" y="20855"/>
                  <a:pt x="12209" y="20790"/>
                </a:cubicBezTo>
                <a:cubicBezTo>
                  <a:pt x="12425" y="20726"/>
                  <a:pt x="12714" y="20661"/>
                  <a:pt x="13003" y="20596"/>
                </a:cubicBezTo>
                <a:cubicBezTo>
                  <a:pt x="13148" y="20467"/>
                  <a:pt x="13292" y="20337"/>
                  <a:pt x="13437" y="20240"/>
                </a:cubicBezTo>
                <a:cubicBezTo>
                  <a:pt x="13581" y="20110"/>
                  <a:pt x="13654" y="19948"/>
                  <a:pt x="13654" y="19787"/>
                </a:cubicBezTo>
                <a:close/>
                <a:moveTo>
                  <a:pt x="17699" y="5019"/>
                </a:moveTo>
                <a:cubicBezTo>
                  <a:pt x="17699" y="6088"/>
                  <a:pt x="17699" y="6088"/>
                  <a:pt x="17699" y="6088"/>
                </a:cubicBezTo>
                <a:cubicBezTo>
                  <a:pt x="19938" y="6088"/>
                  <a:pt x="19938" y="6088"/>
                  <a:pt x="19938" y="6088"/>
                </a:cubicBezTo>
                <a:cubicBezTo>
                  <a:pt x="19938" y="5019"/>
                  <a:pt x="19938" y="5019"/>
                  <a:pt x="19938" y="5019"/>
                </a:cubicBezTo>
                <a:lnTo>
                  <a:pt x="17699" y="5019"/>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7" name="Shape 3988">
            <a:extLst>
              <a:ext uri="{FF2B5EF4-FFF2-40B4-BE49-F238E27FC236}">
                <a16:creationId xmlns:a16="http://schemas.microsoft.com/office/drawing/2014/main" id="{83BB6EF4-A1B2-437E-B075-C1B1CEEB0D8A}"/>
              </a:ext>
            </a:extLst>
          </p:cNvPr>
          <p:cNvSpPr/>
          <p:nvPr/>
        </p:nvSpPr>
        <p:spPr>
          <a:xfrm>
            <a:off x="6752259" y="10873361"/>
            <a:ext cx="833788" cy="833788"/>
          </a:xfrm>
          <a:custGeom>
            <a:avLst/>
            <a:gdLst/>
            <a:ahLst/>
            <a:cxnLst>
              <a:cxn ang="0">
                <a:pos x="wd2" y="hd2"/>
              </a:cxn>
              <a:cxn ang="5400000">
                <a:pos x="wd2" y="hd2"/>
              </a:cxn>
              <a:cxn ang="10800000">
                <a:pos x="wd2" y="hd2"/>
              </a:cxn>
              <a:cxn ang="16200000">
                <a:pos x="wd2" y="hd2"/>
              </a:cxn>
            </a:cxnLst>
            <a:rect l="0" t="0" r="r" b="b"/>
            <a:pathLst>
              <a:path w="21600" h="21600" extrusionOk="0">
                <a:moveTo>
                  <a:pt x="19688" y="6353"/>
                </a:moveTo>
                <a:cubicBezTo>
                  <a:pt x="21600" y="8329"/>
                  <a:pt x="21600" y="8329"/>
                  <a:pt x="21600" y="8329"/>
                </a:cubicBezTo>
                <a:cubicBezTo>
                  <a:pt x="19688" y="10200"/>
                  <a:pt x="19688" y="10200"/>
                  <a:pt x="19688" y="10200"/>
                </a:cubicBezTo>
                <a:cubicBezTo>
                  <a:pt x="17705" y="8329"/>
                  <a:pt x="17705" y="8329"/>
                  <a:pt x="17705" y="8329"/>
                </a:cubicBezTo>
                <a:cubicBezTo>
                  <a:pt x="18413" y="7624"/>
                  <a:pt x="18413" y="7624"/>
                  <a:pt x="18413" y="7624"/>
                </a:cubicBezTo>
                <a:cubicBezTo>
                  <a:pt x="18059" y="7341"/>
                  <a:pt x="17705" y="7059"/>
                  <a:pt x="17315" y="6847"/>
                </a:cubicBezTo>
                <a:cubicBezTo>
                  <a:pt x="16890" y="6600"/>
                  <a:pt x="16501" y="6424"/>
                  <a:pt x="16111" y="6247"/>
                </a:cubicBezTo>
                <a:cubicBezTo>
                  <a:pt x="15687" y="6106"/>
                  <a:pt x="15226" y="6000"/>
                  <a:pt x="14801" y="5929"/>
                </a:cubicBezTo>
                <a:cubicBezTo>
                  <a:pt x="14341" y="5824"/>
                  <a:pt x="13881" y="5788"/>
                  <a:pt x="13420" y="5788"/>
                </a:cubicBezTo>
                <a:cubicBezTo>
                  <a:pt x="13031" y="5788"/>
                  <a:pt x="12641" y="5824"/>
                  <a:pt x="12252" y="5894"/>
                </a:cubicBezTo>
                <a:cubicBezTo>
                  <a:pt x="11862" y="5965"/>
                  <a:pt x="11508" y="6035"/>
                  <a:pt x="11119" y="6106"/>
                </a:cubicBezTo>
                <a:cubicBezTo>
                  <a:pt x="10765" y="6247"/>
                  <a:pt x="10410" y="6388"/>
                  <a:pt x="10056" y="6565"/>
                </a:cubicBezTo>
                <a:cubicBezTo>
                  <a:pt x="9738" y="6741"/>
                  <a:pt x="9384" y="6918"/>
                  <a:pt x="9065" y="7165"/>
                </a:cubicBezTo>
                <a:cubicBezTo>
                  <a:pt x="9419" y="7482"/>
                  <a:pt x="9419" y="7482"/>
                  <a:pt x="9419" y="7482"/>
                </a:cubicBezTo>
                <a:cubicBezTo>
                  <a:pt x="7436" y="9388"/>
                  <a:pt x="7436" y="9388"/>
                  <a:pt x="7436" y="9388"/>
                </a:cubicBezTo>
                <a:cubicBezTo>
                  <a:pt x="7117" y="9106"/>
                  <a:pt x="7117" y="9106"/>
                  <a:pt x="7117" y="9106"/>
                </a:cubicBezTo>
                <a:cubicBezTo>
                  <a:pt x="6657" y="9812"/>
                  <a:pt x="6303" y="10588"/>
                  <a:pt x="6090" y="11400"/>
                </a:cubicBezTo>
                <a:cubicBezTo>
                  <a:pt x="5843" y="12212"/>
                  <a:pt x="5736" y="12988"/>
                  <a:pt x="5772" y="13800"/>
                </a:cubicBezTo>
                <a:cubicBezTo>
                  <a:pt x="5843" y="14612"/>
                  <a:pt x="6020" y="15424"/>
                  <a:pt x="6303" y="16235"/>
                </a:cubicBezTo>
                <a:cubicBezTo>
                  <a:pt x="6586" y="17012"/>
                  <a:pt x="7047" y="17753"/>
                  <a:pt x="7613" y="18424"/>
                </a:cubicBezTo>
                <a:cubicBezTo>
                  <a:pt x="8250" y="17753"/>
                  <a:pt x="8250" y="17753"/>
                  <a:pt x="8250" y="17753"/>
                </a:cubicBezTo>
                <a:cubicBezTo>
                  <a:pt x="10198" y="19694"/>
                  <a:pt x="10198" y="19694"/>
                  <a:pt x="10198" y="19694"/>
                </a:cubicBezTo>
                <a:cubicBezTo>
                  <a:pt x="8250" y="21600"/>
                  <a:pt x="8250" y="21600"/>
                  <a:pt x="8250" y="21600"/>
                </a:cubicBezTo>
                <a:cubicBezTo>
                  <a:pt x="6338" y="19694"/>
                  <a:pt x="6338" y="19694"/>
                  <a:pt x="6338" y="19694"/>
                </a:cubicBezTo>
                <a:cubicBezTo>
                  <a:pt x="7011" y="18953"/>
                  <a:pt x="7011" y="18953"/>
                  <a:pt x="7011" y="18953"/>
                </a:cubicBezTo>
                <a:cubicBezTo>
                  <a:pt x="6445" y="18282"/>
                  <a:pt x="5984" y="17541"/>
                  <a:pt x="5630" y="16765"/>
                </a:cubicBezTo>
                <a:cubicBezTo>
                  <a:pt x="5311" y="15988"/>
                  <a:pt x="5099" y="15176"/>
                  <a:pt x="4993" y="14365"/>
                </a:cubicBezTo>
                <a:cubicBezTo>
                  <a:pt x="4887" y="13518"/>
                  <a:pt x="4922" y="12706"/>
                  <a:pt x="5099" y="11859"/>
                </a:cubicBezTo>
                <a:cubicBezTo>
                  <a:pt x="5241" y="11047"/>
                  <a:pt x="5524" y="10235"/>
                  <a:pt x="5913" y="9459"/>
                </a:cubicBezTo>
                <a:cubicBezTo>
                  <a:pt x="2904" y="12459"/>
                  <a:pt x="2904" y="12459"/>
                  <a:pt x="2904" y="12459"/>
                </a:cubicBezTo>
                <a:cubicBezTo>
                  <a:pt x="3010" y="12600"/>
                  <a:pt x="3081" y="12776"/>
                  <a:pt x="3116" y="12953"/>
                </a:cubicBezTo>
                <a:cubicBezTo>
                  <a:pt x="3116" y="13129"/>
                  <a:pt x="3151" y="13306"/>
                  <a:pt x="3151" y="13482"/>
                </a:cubicBezTo>
                <a:cubicBezTo>
                  <a:pt x="3116" y="13624"/>
                  <a:pt x="3045" y="13800"/>
                  <a:pt x="2974" y="13941"/>
                </a:cubicBezTo>
                <a:cubicBezTo>
                  <a:pt x="2904" y="14118"/>
                  <a:pt x="2797" y="14259"/>
                  <a:pt x="2691" y="14400"/>
                </a:cubicBezTo>
                <a:cubicBezTo>
                  <a:pt x="2514" y="14541"/>
                  <a:pt x="2372" y="14647"/>
                  <a:pt x="2195" y="14753"/>
                </a:cubicBezTo>
                <a:cubicBezTo>
                  <a:pt x="1983" y="14824"/>
                  <a:pt x="1806" y="14859"/>
                  <a:pt x="1593" y="14859"/>
                </a:cubicBezTo>
                <a:cubicBezTo>
                  <a:pt x="1381" y="14859"/>
                  <a:pt x="1204" y="14824"/>
                  <a:pt x="991" y="14753"/>
                </a:cubicBezTo>
                <a:cubicBezTo>
                  <a:pt x="814" y="14647"/>
                  <a:pt x="637" y="14576"/>
                  <a:pt x="460" y="14435"/>
                </a:cubicBezTo>
                <a:cubicBezTo>
                  <a:pt x="319" y="14294"/>
                  <a:pt x="212" y="14118"/>
                  <a:pt x="142" y="13906"/>
                </a:cubicBezTo>
                <a:cubicBezTo>
                  <a:pt x="35" y="13729"/>
                  <a:pt x="0" y="13518"/>
                  <a:pt x="0" y="13306"/>
                </a:cubicBezTo>
                <a:cubicBezTo>
                  <a:pt x="0" y="13094"/>
                  <a:pt x="35" y="12918"/>
                  <a:pt x="142" y="12706"/>
                </a:cubicBezTo>
                <a:cubicBezTo>
                  <a:pt x="212" y="12529"/>
                  <a:pt x="319" y="12353"/>
                  <a:pt x="460" y="12176"/>
                </a:cubicBezTo>
                <a:cubicBezTo>
                  <a:pt x="637" y="12035"/>
                  <a:pt x="814" y="11929"/>
                  <a:pt x="991" y="11859"/>
                </a:cubicBezTo>
                <a:cubicBezTo>
                  <a:pt x="1204" y="11753"/>
                  <a:pt x="1381" y="11718"/>
                  <a:pt x="1593" y="11718"/>
                </a:cubicBezTo>
                <a:cubicBezTo>
                  <a:pt x="1735" y="11718"/>
                  <a:pt x="1877" y="11753"/>
                  <a:pt x="1983" y="11788"/>
                </a:cubicBezTo>
                <a:cubicBezTo>
                  <a:pt x="2125" y="11788"/>
                  <a:pt x="2231" y="11859"/>
                  <a:pt x="2372" y="11965"/>
                </a:cubicBezTo>
                <a:cubicBezTo>
                  <a:pt x="6232" y="8082"/>
                  <a:pt x="6232" y="8082"/>
                  <a:pt x="6232" y="8082"/>
                </a:cubicBezTo>
                <a:cubicBezTo>
                  <a:pt x="5489" y="7412"/>
                  <a:pt x="5489" y="7412"/>
                  <a:pt x="5489" y="7412"/>
                </a:cubicBezTo>
                <a:cubicBezTo>
                  <a:pt x="7436" y="5471"/>
                  <a:pt x="7436" y="5471"/>
                  <a:pt x="7436" y="5471"/>
                </a:cubicBezTo>
                <a:cubicBezTo>
                  <a:pt x="8180" y="6176"/>
                  <a:pt x="8180" y="6176"/>
                  <a:pt x="8180" y="6176"/>
                </a:cubicBezTo>
                <a:cubicBezTo>
                  <a:pt x="11969" y="2435"/>
                  <a:pt x="11969" y="2435"/>
                  <a:pt x="11969" y="2435"/>
                </a:cubicBezTo>
                <a:cubicBezTo>
                  <a:pt x="11862" y="2294"/>
                  <a:pt x="11791" y="2118"/>
                  <a:pt x="11756" y="1976"/>
                </a:cubicBezTo>
                <a:cubicBezTo>
                  <a:pt x="11685" y="1800"/>
                  <a:pt x="11685" y="1624"/>
                  <a:pt x="11721" y="1447"/>
                </a:cubicBezTo>
                <a:cubicBezTo>
                  <a:pt x="11756" y="1271"/>
                  <a:pt x="11791" y="1129"/>
                  <a:pt x="11898" y="953"/>
                </a:cubicBezTo>
                <a:cubicBezTo>
                  <a:pt x="11969" y="776"/>
                  <a:pt x="12075" y="635"/>
                  <a:pt x="12181" y="529"/>
                </a:cubicBezTo>
                <a:cubicBezTo>
                  <a:pt x="12323" y="353"/>
                  <a:pt x="12500" y="247"/>
                  <a:pt x="12677" y="141"/>
                </a:cubicBezTo>
                <a:cubicBezTo>
                  <a:pt x="12889" y="71"/>
                  <a:pt x="13066" y="0"/>
                  <a:pt x="13279" y="0"/>
                </a:cubicBezTo>
                <a:cubicBezTo>
                  <a:pt x="13491" y="0"/>
                  <a:pt x="13668" y="71"/>
                  <a:pt x="13845" y="141"/>
                </a:cubicBezTo>
                <a:cubicBezTo>
                  <a:pt x="14022" y="247"/>
                  <a:pt x="14199" y="353"/>
                  <a:pt x="14341" y="529"/>
                </a:cubicBezTo>
                <a:cubicBezTo>
                  <a:pt x="14518" y="671"/>
                  <a:pt x="14660" y="847"/>
                  <a:pt x="14730" y="1024"/>
                </a:cubicBezTo>
                <a:cubicBezTo>
                  <a:pt x="14837" y="1200"/>
                  <a:pt x="14872" y="1412"/>
                  <a:pt x="14872" y="1624"/>
                </a:cubicBezTo>
                <a:cubicBezTo>
                  <a:pt x="14872" y="1835"/>
                  <a:pt x="14837" y="2047"/>
                  <a:pt x="14730" y="2224"/>
                </a:cubicBezTo>
                <a:cubicBezTo>
                  <a:pt x="14660" y="2400"/>
                  <a:pt x="14518" y="2576"/>
                  <a:pt x="14341" y="2718"/>
                </a:cubicBezTo>
                <a:cubicBezTo>
                  <a:pt x="14199" y="2859"/>
                  <a:pt x="14022" y="3000"/>
                  <a:pt x="13845" y="3071"/>
                </a:cubicBezTo>
                <a:cubicBezTo>
                  <a:pt x="13668" y="3176"/>
                  <a:pt x="13491" y="3212"/>
                  <a:pt x="13279" y="3212"/>
                </a:cubicBezTo>
                <a:cubicBezTo>
                  <a:pt x="13137" y="3212"/>
                  <a:pt x="12995" y="3212"/>
                  <a:pt x="12854" y="3141"/>
                </a:cubicBezTo>
                <a:cubicBezTo>
                  <a:pt x="12712" y="3106"/>
                  <a:pt x="12606" y="3035"/>
                  <a:pt x="12500" y="2965"/>
                </a:cubicBezTo>
                <a:cubicBezTo>
                  <a:pt x="9525" y="5929"/>
                  <a:pt x="9525" y="5929"/>
                  <a:pt x="9525" y="5929"/>
                </a:cubicBezTo>
                <a:cubicBezTo>
                  <a:pt x="9773" y="5788"/>
                  <a:pt x="10092" y="5647"/>
                  <a:pt x="10410" y="5541"/>
                </a:cubicBezTo>
                <a:cubicBezTo>
                  <a:pt x="10729" y="5400"/>
                  <a:pt x="11048" y="5294"/>
                  <a:pt x="11402" y="5259"/>
                </a:cubicBezTo>
                <a:cubicBezTo>
                  <a:pt x="11721" y="5153"/>
                  <a:pt x="12075" y="5082"/>
                  <a:pt x="12429" y="5047"/>
                </a:cubicBezTo>
                <a:cubicBezTo>
                  <a:pt x="12748" y="5012"/>
                  <a:pt x="13102" y="4976"/>
                  <a:pt x="13420" y="4976"/>
                </a:cubicBezTo>
                <a:cubicBezTo>
                  <a:pt x="13951" y="4976"/>
                  <a:pt x="14447" y="5012"/>
                  <a:pt x="14943" y="5118"/>
                </a:cubicBezTo>
                <a:cubicBezTo>
                  <a:pt x="15439" y="5188"/>
                  <a:pt x="15934" y="5329"/>
                  <a:pt x="16395" y="5541"/>
                </a:cubicBezTo>
                <a:cubicBezTo>
                  <a:pt x="16855" y="5682"/>
                  <a:pt x="17315" y="5894"/>
                  <a:pt x="17776" y="6141"/>
                </a:cubicBezTo>
                <a:cubicBezTo>
                  <a:pt x="18201" y="6388"/>
                  <a:pt x="18590" y="6706"/>
                  <a:pt x="18944" y="7024"/>
                </a:cubicBezTo>
                <a:lnTo>
                  <a:pt x="19688" y="6353"/>
                </a:lnTo>
                <a:close/>
                <a:moveTo>
                  <a:pt x="2125" y="13835"/>
                </a:moveTo>
                <a:cubicBezTo>
                  <a:pt x="2302" y="13694"/>
                  <a:pt x="2372" y="13518"/>
                  <a:pt x="2372" y="13306"/>
                </a:cubicBezTo>
                <a:cubicBezTo>
                  <a:pt x="2372" y="13059"/>
                  <a:pt x="2302" y="12882"/>
                  <a:pt x="2125" y="12741"/>
                </a:cubicBezTo>
                <a:cubicBezTo>
                  <a:pt x="2054" y="12635"/>
                  <a:pt x="1983" y="12600"/>
                  <a:pt x="1877" y="12565"/>
                </a:cubicBezTo>
                <a:cubicBezTo>
                  <a:pt x="1770" y="12529"/>
                  <a:pt x="1664" y="12494"/>
                  <a:pt x="1593" y="12494"/>
                </a:cubicBezTo>
                <a:cubicBezTo>
                  <a:pt x="1487" y="12494"/>
                  <a:pt x="1381" y="12529"/>
                  <a:pt x="1310" y="12565"/>
                </a:cubicBezTo>
                <a:cubicBezTo>
                  <a:pt x="1204" y="12600"/>
                  <a:pt x="1133" y="12635"/>
                  <a:pt x="1027" y="12741"/>
                </a:cubicBezTo>
                <a:cubicBezTo>
                  <a:pt x="956" y="12847"/>
                  <a:pt x="921" y="12918"/>
                  <a:pt x="850" y="13024"/>
                </a:cubicBezTo>
                <a:cubicBezTo>
                  <a:pt x="814" y="13094"/>
                  <a:pt x="779" y="13200"/>
                  <a:pt x="779" y="13306"/>
                </a:cubicBezTo>
                <a:cubicBezTo>
                  <a:pt x="779" y="13412"/>
                  <a:pt x="814" y="13518"/>
                  <a:pt x="850" y="13624"/>
                </a:cubicBezTo>
                <a:cubicBezTo>
                  <a:pt x="921" y="13694"/>
                  <a:pt x="956" y="13765"/>
                  <a:pt x="1027" y="13835"/>
                </a:cubicBezTo>
                <a:cubicBezTo>
                  <a:pt x="1133" y="13906"/>
                  <a:pt x="1204" y="13941"/>
                  <a:pt x="1310" y="14012"/>
                </a:cubicBezTo>
                <a:cubicBezTo>
                  <a:pt x="1381" y="14047"/>
                  <a:pt x="1487" y="14082"/>
                  <a:pt x="1593" y="14082"/>
                </a:cubicBezTo>
                <a:cubicBezTo>
                  <a:pt x="1664" y="14082"/>
                  <a:pt x="1770" y="14047"/>
                  <a:pt x="1877" y="14012"/>
                </a:cubicBezTo>
                <a:cubicBezTo>
                  <a:pt x="1983" y="13941"/>
                  <a:pt x="2054" y="13906"/>
                  <a:pt x="2125" y="13835"/>
                </a:cubicBezTo>
                <a:close/>
                <a:moveTo>
                  <a:pt x="7401" y="8329"/>
                </a:moveTo>
                <a:cubicBezTo>
                  <a:pt x="8215" y="7482"/>
                  <a:pt x="8215" y="7482"/>
                  <a:pt x="8215" y="7482"/>
                </a:cubicBezTo>
                <a:cubicBezTo>
                  <a:pt x="7401" y="6671"/>
                  <a:pt x="7401" y="6671"/>
                  <a:pt x="7401" y="6671"/>
                </a:cubicBezTo>
                <a:cubicBezTo>
                  <a:pt x="6622" y="7482"/>
                  <a:pt x="6622" y="7482"/>
                  <a:pt x="6622" y="7482"/>
                </a:cubicBezTo>
                <a:lnTo>
                  <a:pt x="7401" y="8329"/>
                </a:lnTo>
                <a:close/>
                <a:moveTo>
                  <a:pt x="9100" y="19694"/>
                </a:moveTo>
                <a:cubicBezTo>
                  <a:pt x="8250" y="18847"/>
                  <a:pt x="8250" y="18847"/>
                  <a:pt x="8250" y="18847"/>
                </a:cubicBezTo>
                <a:cubicBezTo>
                  <a:pt x="7436" y="19694"/>
                  <a:pt x="7436" y="19694"/>
                  <a:pt x="7436" y="19694"/>
                </a:cubicBezTo>
                <a:cubicBezTo>
                  <a:pt x="8250" y="20506"/>
                  <a:pt x="8250" y="20506"/>
                  <a:pt x="8250" y="20506"/>
                </a:cubicBezTo>
                <a:lnTo>
                  <a:pt x="9100" y="19694"/>
                </a:lnTo>
                <a:close/>
                <a:moveTo>
                  <a:pt x="12748" y="1129"/>
                </a:moveTo>
                <a:cubicBezTo>
                  <a:pt x="12570" y="1271"/>
                  <a:pt x="12500" y="1447"/>
                  <a:pt x="12500" y="1659"/>
                </a:cubicBezTo>
                <a:cubicBezTo>
                  <a:pt x="12500" y="1871"/>
                  <a:pt x="12570" y="2047"/>
                  <a:pt x="12748" y="2153"/>
                </a:cubicBezTo>
                <a:cubicBezTo>
                  <a:pt x="12783" y="2259"/>
                  <a:pt x="12889" y="2329"/>
                  <a:pt x="12960" y="2365"/>
                </a:cubicBezTo>
                <a:cubicBezTo>
                  <a:pt x="13066" y="2435"/>
                  <a:pt x="13172" y="2435"/>
                  <a:pt x="13279" y="2435"/>
                </a:cubicBezTo>
                <a:cubicBezTo>
                  <a:pt x="13385" y="2435"/>
                  <a:pt x="13491" y="2435"/>
                  <a:pt x="13562" y="2365"/>
                </a:cubicBezTo>
                <a:cubicBezTo>
                  <a:pt x="13668" y="2329"/>
                  <a:pt x="13739" y="2259"/>
                  <a:pt x="13845" y="2153"/>
                </a:cubicBezTo>
                <a:cubicBezTo>
                  <a:pt x="13987" y="2012"/>
                  <a:pt x="14058" y="1835"/>
                  <a:pt x="14058" y="1624"/>
                </a:cubicBezTo>
                <a:cubicBezTo>
                  <a:pt x="14058" y="1447"/>
                  <a:pt x="13987" y="1271"/>
                  <a:pt x="13845" y="1129"/>
                </a:cubicBezTo>
                <a:cubicBezTo>
                  <a:pt x="13739" y="1024"/>
                  <a:pt x="13668" y="953"/>
                  <a:pt x="13562" y="918"/>
                </a:cubicBezTo>
                <a:cubicBezTo>
                  <a:pt x="13491" y="847"/>
                  <a:pt x="13385" y="847"/>
                  <a:pt x="13279" y="847"/>
                </a:cubicBezTo>
                <a:cubicBezTo>
                  <a:pt x="13172" y="847"/>
                  <a:pt x="13066" y="847"/>
                  <a:pt x="12960" y="918"/>
                </a:cubicBezTo>
                <a:cubicBezTo>
                  <a:pt x="12889" y="953"/>
                  <a:pt x="12783" y="1024"/>
                  <a:pt x="12748" y="1129"/>
                </a:cubicBezTo>
                <a:close/>
                <a:moveTo>
                  <a:pt x="19688" y="9106"/>
                </a:moveTo>
                <a:cubicBezTo>
                  <a:pt x="20538" y="8329"/>
                  <a:pt x="20538" y="8329"/>
                  <a:pt x="20538" y="8329"/>
                </a:cubicBezTo>
                <a:cubicBezTo>
                  <a:pt x="19688" y="7482"/>
                  <a:pt x="19688" y="7482"/>
                  <a:pt x="19688" y="7482"/>
                </a:cubicBezTo>
                <a:cubicBezTo>
                  <a:pt x="18873" y="8329"/>
                  <a:pt x="18873" y="8329"/>
                  <a:pt x="18873" y="8329"/>
                </a:cubicBezTo>
                <a:lnTo>
                  <a:pt x="19688" y="9106"/>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8" name="Shape 3989">
            <a:extLst>
              <a:ext uri="{FF2B5EF4-FFF2-40B4-BE49-F238E27FC236}">
                <a16:creationId xmlns:a16="http://schemas.microsoft.com/office/drawing/2014/main" id="{F15C76A9-1BCB-461B-AF82-E176FF724A2B}"/>
              </a:ext>
            </a:extLst>
          </p:cNvPr>
          <p:cNvSpPr/>
          <p:nvPr/>
        </p:nvSpPr>
        <p:spPr>
          <a:xfrm>
            <a:off x="8614394" y="10882273"/>
            <a:ext cx="815973" cy="815973"/>
          </a:xfrm>
          <a:custGeom>
            <a:avLst/>
            <a:gdLst/>
            <a:ahLst/>
            <a:cxnLst>
              <a:cxn ang="0">
                <a:pos x="wd2" y="hd2"/>
              </a:cxn>
              <a:cxn ang="5400000">
                <a:pos x="wd2" y="hd2"/>
              </a:cxn>
              <a:cxn ang="10800000">
                <a:pos x="wd2" y="hd2"/>
              </a:cxn>
              <a:cxn ang="16200000">
                <a:pos x="wd2" y="hd2"/>
              </a:cxn>
            </a:cxnLst>
            <a:rect l="0" t="0" r="r" b="b"/>
            <a:pathLst>
              <a:path w="21600" h="21600" extrusionOk="0">
                <a:moveTo>
                  <a:pt x="11940" y="0"/>
                </a:moveTo>
                <a:cubicBezTo>
                  <a:pt x="21600" y="9664"/>
                  <a:pt x="21600" y="9664"/>
                  <a:pt x="21600" y="9664"/>
                </a:cubicBezTo>
                <a:cubicBezTo>
                  <a:pt x="19646" y="11611"/>
                  <a:pt x="19646" y="11611"/>
                  <a:pt x="19646" y="11611"/>
                </a:cubicBezTo>
                <a:cubicBezTo>
                  <a:pt x="19646" y="11683"/>
                  <a:pt x="19646" y="11683"/>
                  <a:pt x="19646" y="11683"/>
                </a:cubicBezTo>
                <a:cubicBezTo>
                  <a:pt x="19610" y="11683"/>
                  <a:pt x="19610" y="11683"/>
                  <a:pt x="19610" y="11683"/>
                </a:cubicBezTo>
                <a:cubicBezTo>
                  <a:pt x="17367" y="13955"/>
                  <a:pt x="17367" y="13955"/>
                  <a:pt x="17367" y="13955"/>
                </a:cubicBezTo>
                <a:cubicBezTo>
                  <a:pt x="16679" y="14568"/>
                  <a:pt x="15956" y="15037"/>
                  <a:pt x="15160" y="15398"/>
                </a:cubicBezTo>
                <a:cubicBezTo>
                  <a:pt x="14364" y="15722"/>
                  <a:pt x="13532" y="15903"/>
                  <a:pt x="12699" y="15903"/>
                </a:cubicBezTo>
                <a:cubicBezTo>
                  <a:pt x="11867" y="15939"/>
                  <a:pt x="11035" y="15830"/>
                  <a:pt x="10203" y="15506"/>
                </a:cubicBezTo>
                <a:cubicBezTo>
                  <a:pt x="9371" y="15217"/>
                  <a:pt x="8647" y="14785"/>
                  <a:pt x="7996" y="14244"/>
                </a:cubicBezTo>
                <a:cubicBezTo>
                  <a:pt x="4523" y="17597"/>
                  <a:pt x="4523" y="17597"/>
                  <a:pt x="4523" y="17597"/>
                </a:cubicBezTo>
                <a:cubicBezTo>
                  <a:pt x="7996" y="21023"/>
                  <a:pt x="7996" y="21023"/>
                  <a:pt x="7996" y="21023"/>
                </a:cubicBezTo>
                <a:cubicBezTo>
                  <a:pt x="7417" y="21600"/>
                  <a:pt x="7417" y="21600"/>
                  <a:pt x="7417" y="21600"/>
                </a:cubicBezTo>
                <a:cubicBezTo>
                  <a:pt x="0" y="14244"/>
                  <a:pt x="0" y="14244"/>
                  <a:pt x="0" y="14244"/>
                </a:cubicBezTo>
                <a:cubicBezTo>
                  <a:pt x="615" y="13559"/>
                  <a:pt x="615" y="13559"/>
                  <a:pt x="615" y="13559"/>
                </a:cubicBezTo>
                <a:cubicBezTo>
                  <a:pt x="4016" y="16948"/>
                  <a:pt x="4016" y="16948"/>
                  <a:pt x="4016" y="16948"/>
                </a:cubicBezTo>
                <a:cubicBezTo>
                  <a:pt x="7453" y="13559"/>
                  <a:pt x="7453" y="13559"/>
                  <a:pt x="7453" y="13559"/>
                </a:cubicBezTo>
                <a:cubicBezTo>
                  <a:pt x="6874" y="12873"/>
                  <a:pt x="6440" y="12116"/>
                  <a:pt x="6151" y="11323"/>
                </a:cubicBezTo>
                <a:cubicBezTo>
                  <a:pt x="5861" y="10493"/>
                  <a:pt x="5717" y="9700"/>
                  <a:pt x="5717" y="8871"/>
                </a:cubicBezTo>
                <a:cubicBezTo>
                  <a:pt x="5753" y="8041"/>
                  <a:pt x="5934" y="7212"/>
                  <a:pt x="6259" y="6419"/>
                </a:cubicBezTo>
                <a:cubicBezTo>
                  <a:pt x="6585" y="5625"/>
                  <a:pt x="7091" y="4868"/>
                  <a:pt x="7743" y="4219"/>
                </a:cubicBezTo>
                <a:lnTo>
                  <a:pt x="11940" y="0"/>
                </a:lnTo>
                <a:close/>
                <a:moveTo>
                  <a:pt x="19284" y="10854"/>
                </a:moveTo>
                <a:cubicBezTo>
                  <a:pt x="20478" y="9664"/>
                  <a:pt x="20478" y="9664"/>
                  <a:pt x="20478" y="9664"/>
                </a:cubicBezTo>
                <a:cubicBezTo>
                  <a:pt x="11940" y="1190"/>
                  <a:pt x="11940" y="1190"/>
                  <a:pt x="11940" y="1190"/>
                </a:cubicBezTo>
                <a:cubicBezTo>
                  <a:pt x="8249" y="4832"/>
                  <a:pt x="8249" y="4832"/>
                  <a:pt x="8249" y="4832"/>
                </a:cubicBezTo>
                <a:cubicBezTo>
                  <a:pt x="7851" y="5229"/>
                  <a:pt x="7526" y="5697"/>
                  <a:pt x="7236" y="6166"/>
                </a:cubicBezTo>
                <a:cubicBezTo>
                  <a:pt x="6983" y="6671"/>
                  <a:pt x="6802" y="7176"/>
                  <a:pt x="6657" y="7717"/>
                </a:cubicBezTo>
                <a:cubicBezTo>
                  <a:pt x="6549" y="8222"/>
                  <a:pt x="6476" y="8727"/>
                  <a:pt x="6513" y="9267"/>
                </a:cubicBezTo>
                <a:cubicBezTo>
                  <a:pt x="6513" y="9808"/>
                  <a:pt x="6585" y="10349"/>
                  <a:pt x="6766" y="10854"/>
                </a:cubicBezTo>
                <a:lnTo>
                  <a:pt x="19284" y="10854"/>
                </a:lnTo>
                <a:close/>
                <a:moveTo>
                  <a:pt x="16788" y="13378"/>
                </a:moveTo>
                <a:cubicBezTo>
                  <a:pt x="18488" y="11683"/>
                  <a:pt x="18488" y="11683"/>
                  <a:pt x="18488" y="11683"/>
                </a:cubicBezTo>
                <a:cubicBezTo>
                  <a:pt x="7055" y="11683"/>
                  <a:pt x="7055" y="11683"/>
                  <a:pt x="7055" y="11683"/>
                </a:cubicBezTo>
                <a:cubicBezTo>
                  <a:pt x="7128" y="11864"/>
                  <a:pt x="7200" y="12008"/>
                  <a:pt x="7309" y="12152"/>
                </a:cubicBezTo>
                <a:cubicBezTo>
                  <a:pt x="7381" y="12296"/>
                  <a:pt x="7489" y="12405"/>
                  <a:pt x="7598" y="12549"/>
                </a:cubicBezTo>
                <a:cubicBezTo>
                  <a:pt x="7707" y="12693"/>
                  <a:pt x="7815" y="12837"/>
                  <a:pt x="7924" y="12946"/>
                </a:cubicBezTo>
                <a:cubicBezTo>
                  <a:pt x="8032" y="13090"/>
                  <a:pt x="8141" y="13234"/>
                  <a:pt x="8249" y="13378"/>
                </a:cubicBezTo>
                <a:cubicBezTo>
                  <a:pt x="8828" y="13955"/>
                  <a:pt x="9479" y="14388"/>
                  <a:pt x="10239" y="14676"/>
                </a:cubicBezTo>
                <a:cubicBezTo>
                  <a:pt x="10999" y="14965"/>
                  <a:pt x="11759" y="15109"/>
                  <a:pt x="12519" y="15109"/>
                </a:cubicBezTo>
                <a:cubicBezTo>
                  <a:pt x="13278" y="15109"/>
                  <a:pt x="14038" y="14965"/>
                  <a:pt x="14798" y="14676"/>
                </a:cubicBezTo>
                <a:cubicBezTo>
                  <a:pt x="15522" y="14388"/>
                  <a:pt x="16209" y="13955"/>
                  <a:pt x="16788" y="13378"/>
                </a:cubicBez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99" name="Shape 3990">
            <a:extLst>
              <a:ext uri="{FF2B5EF4-FFF2-40B4-BE49-F238E27FC236}">
                <a16:creationId xmlns:a16="http://schemas.microsoft.com/office/drawing/2014/main" id="{6D51B1A4-B0E1-4F8B-BBD3-EFD3EB784505}"/>
              </a:ext>
            </a:extLst>
          </p:cNvPr>
          <p:cNvSpPr/>
          <p:nvPr/>
        </p:nvSpPr>
        <p:spPr>
          <a:xfrm>
            <a:off x="10515869" y="10969314"/>
            <a:ext cx="719477" cy="641885"/>
          </a:xfrm>
          <a:custGeom>
            <a:avLst/>
            <a:gdLst/>
            <a:ahLst/>
            <a:cxnLst>
              <a:cxn ang="0">
                <a:pos x="wd2" y="hd2"/>
              </a:cxn>
              <a:cxn ang="5400000">
                <a:pos x="wd2" y="hd2"/>
              </a:cxn>
              <a:cxn ang="10800000">
                <a:pos x="wd2" y="hd2"/>
              </a:cxn>
              <a:cxn ang="16200000">
                <a:pos x="wd2" y="hd2"/>
              </a:cxn>
            </a:cxnLst>
            <a:rect l="0" t="0" r="r" b="b"/>
            <a:pathLst>
              <a:path w="21600" h="21600" extrusionOk="0">
                <a:moveTo>
                  <a:pt x="13871" y="2492"/>
                </a:moveTo>
                <a:lnTo>
                  <a:pt x="21600" y="2492"/>
                </a:lnTo>
                <a:lnTo>
                  <a:pt x="21600" y="21600"/>
                </a:lnTo>
                <a:lnTo>
                  <a:pt x="0" y="21600"/>
                </a:lnTo>
                <a:lnTo>
                  <a:pt x="0" y="2492"/>
                </a:lnTo>
                <a:lnTo>
                  <a:pt x="7624" y="2492"/>
                </a:lnTo>
                <a:lnTo>
                  <a:pt x="7624" y="0"/>
                </a:lnTo>
                <a:lnTo>
                  <a:pt x="13871" y="0"/>
                </a:lnTo>
                <a:lnTo>
                  <a:pt x="13871" y="2492"/>
                </a:lnTo>
                <a:close/>
                <a:moveTo>
                  <a:pt x="7624" y="3442"/>
                </a:moveTo>
                <a:lnTo>
                  <a:pt x="847" y="3442"/>
                </a:lnTo>
                <a:lnTo>
                  <a:pt x="847" y="11631"/>
                </a:lnTo>
                <a:lnTo>
                  <a:pt x="7624" y="11631"/>
                </a:lnTo>
                <a:lnTo>
                  <a:pt x="7624" y="9495"/>
                </a:lnTo>
                <a:lnTo>
                  <a:pt x="13871" y="9495"/>
                </a:lnTo>
                <a:lnTo>
                  <a:pt x="13871" y="11631"/>
                </a:lnTo>
                <a:lnTo>
                  <a:pt x="20647" y="11631"/>
                </a:lnTo>
                <a:lnTo>
                  <a:pt x="20647" y="3442"/>
                </a:lnTo>
                <a:lnTo>
                  <a:pt x="7624" y="3442"/>
                </a:lnTo>
                <a:close/>
                <a:moveTo>
                  <a:pt x="847" y="20651"/>
                </a:moveTo>
                <a:lnTo>
                  <a:pt x="20647" y="20651"/>
                </a:lnTo>
                <a:lnTo>
                  <a:pt x="20647" y="12580"/>
                </a:lnTo>
                <a:lnTo>
                  <a:pt x="13871" y="12580"/>
                </a:lnTo>
                <a:lnTo>
                  <a:pt x="13871" y="14598"/>
                </a:lnTo>
                <a:lnTo>
                  <a:pt x="7624" y="14598"/>
                </a:lnTo>
                <a:lnTo>
                  <a:pt x="7624" y="12580"/>
                </a:lnTo>
                <a:lnTo>
                  <a:pt x="847" y="12580"/>
                </a:lnTo>
                <a:lnTo>
                  <a:pt x="847" y="20651"/>
                </a:lnTo>
                <a:close/>
                <a:moveTo>
                  <a:pt x="8471" y="949"/>
                </a:moveTo>
                <a:lnTo>
                  <a:pt x="8471" y="2492"/>
                </a:lnTo>
                <a:lnTo>
                  <a:pt x="13024" y="2492"/>
                </a:lnTo>
                <a:lnTo>
                  <a:pt x="13024" y="949"/>
                </a:lnTo>
                <a:lnTo>
                  <a:pt x="8471" y="949"/>
                </a:lnTo>
                <a:close/>
                <a:moveTo>
                  <a:pt x="13024" y="10563"/>
                </a:moveTo>
                <a:lnTo>
                  <a:pt x="8471" y="10563"/>
                </a:lnTo>
                <a:lnTo>
                  <a:pt x="8471" y="13530"/>
                </a:lnTo>
                <a:lnTo>
                  <a:pt x="13024" y="13530"/>
                </a:lnTo>
                <a:lnTo>
                  <a:pt x="13024" y="10563"/>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
        <p:nvSpPr>
          <p:cNvPr id="100" name="Shape 3991">
            <a:extLst>
              <a:ext uri="{FF2B5EF4-FFF2-40B4-BE49-F238E27FC236}">
                <a16:creationId xmlns:a16="http://schemas.microsoft.com/office/drawing/2014/main" id="{377CF852-7844-4465-9F36-71EA18834322}"/>
              </a:ext>
            </a:extLst>
          </p:cNvPr>
          <p:cNvSpPr/>
          <p:nvPr/>
        </p:nvSpPr>
        <p:spPr>
          <a:xfrm>
            <a:off x="12369099" y="10983420"/>
            <a:ext cx="719477" cy="613670"/>
          </a:xfrm>
          <a:custGeom>
            <a:avLst/>
            <a:gdLst/>
            <a:ahLst/>
            <a:cxnLst>
              <a:cxn ang="0">
                <a:pos x="wd2" y="hd2"/>
              </a:cxn>
              <a:cxn ang="5400000">
                <a:pos x="wd2" y="hd2"/>
              </a:cxn>
              <a:cxn ang="10800000">
                <a:pos x="wd2" y="hd2"/>
              </a:cxn>
              <a:cxn ang="16200000">
                <a:pos x="wd2" y="hd2"/>
              </a:cxn>
            </a:cxnLst>
            <a:rect l="0" t="0" r="r" b="b"/>
            <a:pathLst>
              <a:path w="21600" h="21600" extrusionOk="0">
                <a:moveTo>
                  <a:pt x="19780" y="2653"/>
                </a:moveTo>
                <a:cubicBezTo>
                  <a:pt x="20022" y="2653"/>
                  <a:pt x="20265" y="2700"/>
                  <a:pt x="20467" y="2795"/>
                </a:cubicBezTo>
                <a:cubicBezTo>
                  <a:pt x="20670" y="2889"/>
                  <a:pt x="20872" y="3032"/>
                  <a:pt x="21074" y="3268"/>
                </a:cubicBezTo>
                <a:cubicBezTo>
                  <a:pt x="21196" y="3411"/>
                  <a:pt x="21317" y="3647"/>
                  <a:pt x="21438" y="3884"/>
                </a:cubicBezTo>
                <a:cubicBezTo>
                  <a:pt x="21519" y="4168"/>
                  <a:pt x="21600" y="4453"/>
                  <a:pt x="21600" y="4737"/>
                </a:cubicBezTo>
                <a:cubicBezTo>
                  <a:pt x="21600" y="19468"/>
                  <a:pt x="21600" y="19468"/>
                  <a:pt x="21600" y="19468"/>
                </a:cubicBezTo>
                <a:cubicBezTo>
                  <a:pt x="21600" y="19753"/>
                  <a:pt x="21519" y="20037"/>
                  <a:pt x="21438" y="20274"/>
                </a:cubicBezTo>
                <a:cubicBezTo>
                  <a:pt x="21317" y="20511"/>
                  <a:pt x="21196" y="20747"/>
                  <a:pt x="21074" y="20937"/>
                </a:cubicBezTo>
                <a:cubicBezTo>
                  <a:pt x="20872" y="21174"/>
                  <a:pt x="20670" y="21316"/>
                  <a:pt x="20467" y="21411"/>
                </a:cubicBezTo>
                <a:cubicBezTo>
                  <a:pt x="20265" y="21505"/>
                  <a:pt x="20022" y="21600"/>
                  <a:pt x="19780" y="21600"/>
                </a:cubicBezTo>
                <a:cubicBezTo>
                  <a:pt x="1780" y="21600"/>
                  <a:pt x="1780" y="21600"/>
                  <a:pt x="1780" y="21600"/>
                </a:cubicBezTo>
                <a:cubicBezTo>
                  <a:pt x="1537" y="21600"/>
                  <a:pt x="1294" y="21505"/>
                  <a:pt x="1092" y="21411"/>
                </a:cubicBezTo>
                <a:cubicBezTo>
                  <a:pt x="890" y="21316"/>
                  <a:pt x="688" y="21174"/>
                  <a:pt x="526" y="20937"/>
                </a:cubicBezTo>
                <a:cubicBezTo>
                  <a:pt x="364" y="20747"/>
                  <a:pt x="243" y="20511"/>
                  <a:pt x="162" y="20274"/>
                </a:cubicBezTo>
                <a:cubicBezTo>
                  <a:pt x="40" y="20037"/>
                  <a:pt x="0" y="19753"/>
                  <a:pt x="0" y="19468"/>
                </a:cubicBezTo>
                <a:cubicBezTo>
                  <a:pt x="0" y="2084"/>
                  <a:pt x="0" y="2084"/>
                  <a:pt x="0" y="2084"/>
                </a:cubicBezTo>
                <a:cubicBezTo>
                  <a:pt x="0" y="1800"/>
                  <a:pt x="40" y="1516"/>
                  <a:pt x="162" y="1279"/>
                </a:cubicBezTo>
                <a:cubicBezTo>
                  <a:pt x="243" y="1042"/>
                  <a:pt x="364" y="805"/>
                  <a:pt x="526" y="616"/>
                </a:cubicBezTo>
                <a:cubicBezTo>
                  <a:pt x="688" y="379"/>
                  <a:pt x="890" y="237"/>
                  <a:pt x="1092" y="142"/>
                </a:cubicBezTo>
                <a:cubicBezTo>
                  <a:pt x="1294" y="47"/>
                  <a:pt x="1537" y="0"/>
                  <a:pt x="1780" y="0"/>
                </a:cubicBezTo>
                <a:cubicBezTo>
                  <a:pt x="6310" y="0"/>
                  <a:pt x="6310" y="0"/>
                  <a:pt x="6310" y="0"/>
                </a:cubicBezTo>
                <a:cubicBezTo>
                  <a:pt x="6553" y="0"/>
                  <a:pt x="6796" y="47"/>
                  <a:pt x="6998" y="142"/>
                </a:cubicBezTo>
                <a:cubicBezTo>
                  <a:pt x="7200" y="237"/>
                  <a:pt x="7402" y="379"/>
                  <a:pt x="7564" y="616"/>
                </a:cubicBezTo>
                <a:cubicBezTo>
                  <a:pt x="7726" y="805"/>
                  <a:pt x="7847" y="1042"/>
                  <a:pt x="7928" y="1279"/>
                </a:cubicBezTo>
                <a:cubicBezTo>
                  <a:pt x="8049" y="1516"/>
                  <a:pt x="8090" y="1800"/>
                  <a:pt x="8090" y="2084"/>
                </a:cubicBezTo>
                <a:cubicBezTo>
                  <a:pt x="8090" y="2653"/>
                  <a:pt x="8090" y="2653"/>
                  <a:pt x="8090" y="2653"/>
                </a:cubicBezTo>
                <a:lnTo>
                  <a:pt x="19780" y="2653"/>
                </a:lnTo>
                <a:close/>
                <a:moveTo>
                  <a:pt x="890" y="2084"/>
                </a:moveTo>
                <a:cubicBezTo>
                  <a:pt x="890" y="5779"/>
                  <a:pt x="890" y="5779"/>
                  <a:pt x="890" y="5779"/>
                </a:cubicBezTo>
                <a:cubicBezTo>
                  <a:pt x="20670" y="5779"/>
                  <a:pt x="20670" y="5779"/>
                  <a:pt x="20670" y="5779"/>
                </a:cubicBezTo>
                <a:cubicBezTo>
                  <a:pt x="20670" y="4737"/>
                  <a:pt x="20670" y="4737"/>
                  <a:pt x="20670" y="4737"/>
                </a:cubicBezTo>
                <a:cubicBezTo>
                  <a:pt x="20670" y="4453"/>
                  <a:pt x="20589" y="4216"/>
                  <a:pt x="20427" y="3979"/>
                </a:cubicBezTo>
                <a:cubicBezTo>
                  <a:pt x="20265" y="3789"/>
                  <a:pt x="20022" y="3695"/>
                  <a:pt x="19780" y="3695"/>
                </a:cubicBezTo>
                <a:cubicBezTo>
                  <a:pt x="7200" y="3695"/>
                  <a:pt x="7200" y="3695"/>
                  <a:pt x="7200" y="3695"/>
                </a:cubicBezTo>
                <a:cubicBezTo>
                  <a:pt x="7200" y="2084"/>
                  <a:pt x="7200" y="2084"/>
                  <a:pt x="7200" y="2084"/>
                </a:cubicBezTo>
                <a:cubicBezTo>
                  <a:pt x="7200" y="1800"/>
                  <a:pt x="7119" y="1563"/>
                  <a:pt x="6957" y="1326"/>
                </a:cubicBezTo>
                <a:cubicBezTo>
                  <a:pt x="6755" y="1137"/>
                  <a:pt x="6553" y="1042"/>
                  <a:pt x="6310" y="1042"/>
                </a:cubicBezTo>
                <a:cubicBezTo>
                  <a:pt x="1780" y="1042"/>
                  <a:pt x="1780" y="1042"/>
                  <a:pt x="1780" y="1042"/>
                </a:cubicBezTo>
                <a:cubicBezTo>
                  <a:pt x="1537" y="1042"/>
                  <a:pt x="1335" y="1137"/>
                  <a:pt x="1133" y="1326"/>
                </a:cubicBezTo>
                <a:cubicBezTo>
                  <a:pt x="971" y="1563"/>
                  <a:pt x="890" y="1800"/>
                  <a:pt x="890" y="2084"/>
                </a:cubicBezTo>
                <a:close/>
                <a:moveTo>
                  <a:pt x="19780" y="20511"/>
                </a:moveTo>
                <a:cubicBezTo>
                  <a:pt x="20022" y="20511"/>
                  <a:pt x="20265" y="20416"/>
                  <a:pt x="20427" y="20226"/>
                </a:cubicBezTo>
                <a:cubicBezTo>
                  <a:pt x="20589" y="20037"/>
                  <a:pt x="20670" y="19753"/>
                  <a:pt x="20670" y="19468"/>
                </a:cubicBezTo>
                <a:cubicBezTo>
                  <a:pt x="20670" y="6821"/>
                  <a:pt x="20670" y="6821"/>
                  <a:pt x="20670" y="6821"/>
                </a:cubicBezTo>
                <a:cubicBezTo>
                  <a:pt x="890" y="6821"/>
                  <a:pt x="890" y="6821"/>
                  <a:pt x="890" y="6821"/>
                </a:cubicBezTo>
                <a:cubicBezTo>
                  <a:pt x="890" y="19468"/>
                  <a:pt x="890" y="19468"/>
                  <a:pt x="890" y="19468"/>
                </a:cubicBezTo>
                <a:cubicBezTo>
                  <a:pt x="890" y="19753"/>
                  <a:pt x="971" y="20037"/>
                  <a:pt x="1133" y="20226"/>
                </a:cubicBezTo>
                <a:cubicBezTo>
                  <a:pt x="1335" y="20416"/>
                  <a:pt x="1537" y="20511"/>
                  <a:pt x="1780" y="20511"/>
                </a:cubicBezTo>
                <a:lnTo>
                  <a:pt x="19780" y="20511"/>
                </a:lnTo>
                <a:close/>
              </a:path>
            </a:pathLst>
          </a:custGeom>
          <a:solidFill>
            <a:srgbClr val="0F1113"/>
          </a:solidFill>
          <a:ln w="12700">
            <a:miter lim="400000"/>
          </a:ln>
        </p:spPr>
        <p:txBody>
          <a:bodyPr lIns="22860" rIns="22860" anchor="ctr"/>
          <a:lstStyle/>
          <a:p>
            <a:pPr>
              <a:lnSpc>
                <a:spcPct val="100000"/>
              </a:lnSpc>
              <a:defRPr sz="3000">
                <a:solidFill>
                  <a:srgbClr val="FFFFFF"/>
                </a:solidFill>
              </a:defRPr>
            </a:pPr>
            <a:endParaRPr sz="1500" dirty="0"/>
          </a:p>
        </p:txBody>
      </p:sp>
    </p:spTree>
    <p:extLst>
      <p:ext uri="{BB962C8B-B14F-4D97-AF65-F5344CB8AC3E}">
        <p14:creationId xmlns:p14="http://schemas.microsoft.com/office/powerpoint/2010/main" val="318008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t>0</a:t>
            </a:r>
            <a:fld id="{92B485D1-D61A-494D-A8A9-04DC541B8AAB}" type="slidenum">
              <a:rPr lang="en-US" smtClean="0"/>
              <a:pPr/>
              <a:t>5</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BUILD.COM</a:t>
            </a:r>
            <a:endParaRPr lang="en-US" dirty="0"/>
          </a:p>
        </p:txBody>
      </p:sp>
      <p:pic>
        <p:nvPicPr>
          <p:cNvPr id="12" name="Picture Placeholder 11">
            <a:extLst>
              <a:ext uri="{FF2B5EF4-FFF2-40B4-BE49-F238E27FC236}">
                <a16:creationId xmlns:a16="http://schemas.microsoft.com/office/drawing/2014/main" id="{00B06432-8AD3-44E2-A1A0-3D65B6AFC7B7}"/>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084464"/>
          </a:xfrm>
          <a:prstGeom prst="rect">
            <a:avLst/>
          </a:prstGeom>
        </p:spPr>
        <p:txBody>
          <a:bodyPr wrap="square">
            <a:spAutoFit/>
          </a:bodyPr>
          <a:lstStyle/>
          <a:p>
            <a:pPr>
              <a:lnSpc>
                <a:spcPct val="80000"/>
              </a:lnSpc>
            </a:pPr>
            <a:r>
              <a:rPr lang="en-US" sz="8000" dirty="0">
                <a:solidFill>
                  <a:schemeClr val="accent2"/>
                </a:solidFill>
              </a:rPr>
              <a:t>ABOUT </a:t>
            </a:r>
            <a:r>
              <a:rPr lang="en-US" sz="8000" b="1" dirty="0">
                <a:solidFill>
                  <a:schemeClr val="accent2"/>
                </a:solidFill>
              </a:rPr>
              <a:t>OUR MISSION</a:t>
            </a:r>
          </a:p>
        </p:txBody>
      </p:sp>
      <p:sp>
        <p:nvSpPr>
          <p:cNvPr id="18" name="Rectangle 17">
            <a:extLst>
              <a:ext uri="{FF2B5EF4-FFF2-40B4-BE49-F238E27FC236}">
                <a16:creationId xmlns:a16="http://schemas.microsoft.com/office/drawing/2014/main" id="{0A733B80-B194-42A5-B471-845EAFFDB97A}"/>
              </a:ext>
            </a:extLst>
          </p:cNvPr>
          <p:cNvSpPr/>
          <p:nvPr/>
        </p:nvSpPr>
        <p:spPr>
          <a:xfrm>
            <a:off x="0" y="4720614"/>
            <a:ext cx="29260800" cy="8042885"/>
          </a:xfrm>
          <a:prstGeom prst="rect">
            <a:avLst/>
          </a:prstGeom>
          <a:gradFill flip="none" rotWithShape="1">
            <a:gsLst>
              <a:gs pos="0">
                <a:schemeClr val="accent4">
                  <a:alpha val="88000"/>
                </a:schemeClr>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8DF25CD6-8F3E-4E7C-9229-192873139B4B}"/>
              </a:ext>
            </a:extLst>
          </p:cNvPr>
          <p:cNvSpPr/>
          <p:nvPr/>
        </p:nvSpPr>
        <p:spPr>
          <a:xfrm>
            <a:off x="2265300" y="5685206"/>
            <a:ext cx="10231500" cy="2585323"/>
          </a:xfrm>
          <a:prstGeom prst="rect">
            <a:avLst/>
          </a:prstGeom>
        </p:spPr>
        <p:txBody>
          <a:bodyPr wrap="square">
            <a:spAutoFit/>
          </a:bodyPr>
          <a:lstStyle/>
          <a:p>
            <a:r>
              <a:rPr lang="en-US" sz="5400" dirty="0">
                <a:solidFill>
                  <a:schemeClr val="accent1"/>
                </a:solidFill>
              </a:rPr>
              <a:t>THE RIGHT </a:t>
            </a:r>
            <a:br>
              <a:rPr lang="en-US" sz="5400" dirty="0">
                <a:solidFill>
                  <a:schemeClr val="accent1"/>
                </a:solidFill>
              </a:rPr>
            </a:br>
            <a:r>
              <a:rPr lang="en-US" sz="5400" b="1" dirty="0">
                <a:solidFill>
                  <a:schemeClr val="accent1"/>
                </a:solidFill>
              </a:rPr>
              <a:t>BROKER MAKES </a:t>
            </a:r>
            <a:br>
              <a:rPr lang="en-US" sz="5400" b="1" dirty="0">
                <a:solidFill>
                  <a:schemeClr val="accent1"/>
                </a:solidFill>
              </a:rPr>
            </a:br>
            <a:r>
              <a:rPr lang="en-US" sz="5400" b="1" dirty="0">
                <a:solidFill>
                  <a:schemeClr val="accent1"/>
                </a:solidFill>
              </a:rPr>
              <a:t>ALL THE DIFFERENCE</a:t>
            </a:r>
          </a:p>
        </p:txBody>
      </p:sp>
      <p:sp>
        <p:nvSpPr>
          <p:cNvPr id="28" name="Rectangle 27">
            <a:extLst>
              <a:ext uri="{FF2B5EF4-FFF2-40B4-BE49-F238E27FC236}">
                <a16:creationId xmlns:a16="http://schemas.microsoft.com/office/drawing/2014/main" id="{C9D6E3D2-E0B3-4185-82A5-1BE723D6EBC7}"/>
              </a:ext>
            </a:extLst>
          </p:cNvPr>
          <p:cNvSpPr/>
          <p:nvPr/>
        </p:nvSpPr>
        <p:spPr>
          <a:xfrm>
            <a:off x="2265300" y="8547761"/>
            <a:ext cx="14498700" cy="3251146"/>
          </a:xfrm>
          <a:prstGeom prst="rect">
            <a:avLst/>
          </a:prstGeom>
        </p:spPr>
        <p:txBody>
          <a:bodyPr wrap="square">
            <a:spAutoFit/>
          </a:bodyPr>
          <a:lstStyle/>
          <a:p>
            <a:pPr algn="just">
              <a:lnSpc>
                <a:spcPct val="150000"/>
              </a:lnSpc>
            </a:pPr>
            <a:r>
              <a:rPr lang="en-US" sz="2800" dirty="0">
                <a:solidFill>
                  <a:schemeClr val="accent1"/>
                </a:solidFill>
              </a:rPr>
              <a:t>Watch this slideshow about fibromyalgia (fibrositis) with pictures about this chronic condition that causes pain and stiffness of the tendons, muscles, and joints. Watch this slideshow about. Watch this slideshow about fibromyalgia (fibrositis) with pictures. Watch this slideshow about fibromyalgia (fibrositis) with pictures about this chronic condition.</a:t>
            </a:r>
          </a:p>
        </p:txBody>
      </p:sp>
      <p:sp>
        <p:nvSpPr>
          <p:cNvPr id="35" name="Rectangle 34">
            <a:extLst>
              <a:ext uri="{FF2B5EF4-FFF2-40B4-BE49-F238E27FC236}">
                <a16:creationId xmlns:a16="http://schemas.microsoft.com/office/drawing/2014/main" id="{90488EFD-2D4D-4459-B291-F44E2C7DC64A}"/>
              </a:ext>
            </a:extLst>
          </p:cNvPr>
          <p:cNvSpPr/>
          <p:nvPr/>
        </p:nvSpPr>
        <p:spPr>
          <a:xfrm>
            <a:off x="19542173" y="2986919"/>
            <a:ext cx="3827060" cy="2215991"/>
          </a:xfrm>
          <a:prstGeom prst="rect">
            <a:avLst/>
          </a:prstGeom>
        </p:spPr>
        <p:txBody>
          <a:bodyPr wrap="square">
            <a:spAutoFit/>
          </a:bodyPr>
          <a:lstStyle/>
          <a:p>
            <a:r>
              <a:rPr lang="en-US" sz="13800" b="1" dirty="0">
                <a:solidFill>
                  <a:schemeClr val="tx1">
                    <a:alpha val="10000"/>
                  </a:schemeClr>
                </a:solidFill>
              </a:rPr>
              <a:t>01</a:t>
            </a:r>
          </a:p>
        </p:txBody>
      </p:sp>
      <p:sp>
        <p:nvSpPr>
          <p:cNvPr id="24" name="Rectangle 23">
            <a:extLst>
              <a:ext uri="{FF2B5EF4-FFF2-40B4-BE49-F238E27FC236}">
                <a16:creationId xmlns:a16="http://schemas.microsoft.com/office/drawing/2014/main" id="{6898B185-FEC7-4FC0-B498-D3818FFF1CBC}"/>
              </a:ext>
            </a:extLst>
          </p:cNvPr>
          <p:cNvSpPr/>
          <p:nvPr/>
        </p:nvSpPr>
        <p:spPr>
          <a:xfrm>
            <a:off x="19542172" y="5685206"/>
            <a:ext cx="8308927" cy="2585323"/>
          </a:xfrm>
          <a:prstGeom prst="rect">
            <a:avLst/>
          </a:prstGeom>
        </p:spPr>
        <p:txBody>
          <a:bodyPr wrap="square">
            <a:spAutoFit/>
          </a:bodyPr>
          <a:lstStyle/>
          <a:p>
            <a:r>
              <a:rPr lang="en-US" sz="5400" dirty="0">
                <a:solidFill>
                  <a:schemeClr val="accent1"/>
                </a:solidFill>
              </a:rPr>
              <a:t>WE ARE</a:t>
            </a:r>
            <a:br>
              <a:rPr lang="en-US" sz="5400" dirty="0">
                <a:solidFill>
                  <a:schemeClr val="accent1"/>
                </a:solidFill>
              </a:rPr>
            </a:br>
            <a:r>
              <a:rPr lang="en-US" sz="5400" b="1" dirty="0">
                <a:solidFill>
                  <a:schemeClr val="accent1"/>
                </a:solidFill>
              </a:rPr>
              <a:t>CLIENT FOCUSED. </a:t>
            </a:r>
            <a:br>
              <a:rPr lang="en-US" sz="5400" b="1" dirty="0">
                <a:solidFill>
                  <a:schemeClr val="accent1"/>
                </a:solidFill>
              </a:rPr>
            </a:br>
            <a:r>
              <a:rPr lang="en-US" sz="5400" b="1" dirty="0">
                <a:solidFill>
                  <a:schemeClr val="accent1"/>
                </a:solidFill>
              </a:rPr>
              <a:t>RESULTS DRIVEN.</a:t>
            </a:r>
          </a:p>
        </p:txBody>
      </p:sp>
      <p:sp>
        <p:nvSpPr>
          <p:cNvPr id="25" name="Rectangle 24">
            <a:extLst>
              <a:ext uri="{FF2B5EF4-FFF2-40B4-BE49-F238E27FC236}">
                <a16:creationId xmlns:a16="http://schemas.microsoft.com/office/drawing/2014/main" id="{46793032-4C9B-4288-9C21-D0EAA6064731}"/>
              </a:ext>
            </a:extLst>
          </p:cNvPr>
          <p:cNvSpPr/>
          <p:nvPr/>
        </p:nvSpPr>
        <p:spPr>
          <a:xfrm>
            <a:off x="19542172" y="8547761"/>
            <a:ext cx="8686807" cy="3251146"/>
          </a:xfrm>
          <a:prstGeom prst="rect">
            <a:avLst/>
          </a:prstGeom>
        </p:spPr>
        <p:txBody>
          <a:bodyPr wrap="square">
            <a:spAutoFit/>
          </a:bodyPr>
          <a:lstStyle/>
          <a:p>
            <a:pPr algn="just">
              <a:lnSpc>
                <a:spcPct val="150000"/>
              </a:lnSpc>
            </a:pPr>
            <a:r>
              <a:rPr lang="en-US" sz="2800" dirty="0">
                <a:solidFill>
                  <a:schemeClr val="accent1"/>
                </a:solidFill>
              </a:rPr>
              <a:t>Watch this slideshow about fibrom yalgia (fibrositis) with picturs about chronic condition that causes pain and stiffness of the tendons, muscles, and joint about. Watch this slideshow about fibromyalgia (fibrositis).</a:t>
            </a:r>
          </a:p>
        </p:txBody>
      </p:sp>
      <p:sp>
        <p:nvSpPr>
          <p:cNvPr id="13" name="Freeform: Shape 12">
            <a:extLst>
              <a:ext uri="{FF2B5EF4-FFF2-40B4-BE49-F238E27FC236}">
                <a16:creationId xmlns:a16="http://schemas.microsoft.com/office/drawing/2014/main" id="{D1E13469-3B19-46C2-A23D-3B6FC069CC82}"/>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4" name="Group 13">
            <a:extLst>
              <a:ext uri="{FF2B5EF4-FFF2-40B4-BE49-F238E27FC236}">
                <a16:creationId xmlns:a16="http://schemas.microsoft.com/office/drawing/2014/main" id="{4653F933-CB98-4922-9652-6AE93384E482}"/>
              </a:ext>
            </a:extLst>
          </p:cNvPr>
          <p:cNvGrpSpPr/>
          <p:nvPr/>
        </p:nvGrpSpPr>
        <p:grpSpPr>
          <a:xfrm>
            <a:off x="1096911" y="2461810"/>
            <a:ext cx="1253243" cy="229405"/>
            <a:chOff x="1194682" y="3854649"/>
            <a:chExt cx="1850931" cy="338811"/>
          </a:xfrm>
        </p:grpSpPr>
        <p:sp>
          <p:nvSpPr>
            <p:cNvPr id="15" name="Rectangle 14">
              <a:extLst>
                <a:ext uri="{FF2B5EF4-FFF2-40B4-BE49-F238E27FC236}">
                  <a16:creationId xmlns:a16="http://schemas.microsoft.com/office/drawing/2014/main" id="{D47DCB7F-3665-4056-9E57-F98957E6244D}"/>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01825C3-D5D4-4D03-ACDC-E86D2FE1E8A7}"/>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D716B92-FF9D-4476-A95F-E3AFCA6F80BB}"/>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2C511D-FCC4-45D5-8648-18905F4DB490}"/>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638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733B80-B194-42A5-B471-845EAFFDB97A}"/>
              </a:ext>
            </a:extLst>
          </p:cNvPr>
          <p:cNvSpPr/>
          <p:nvPr/>
        </p:nvSpPr>
        <p:spPr>
          <a:xfrm>
            <a:off x="0" y="5452213"/>
            <a:ext cx="29260800" cy="8416187"/>
          </a:xfrm>
          <a:prstGeom prst="rect">
            <a:avLst/>
          </a:prstGeom>
          <a:gradFill>
            <a:gsLst>
              <a:gs pos="0">
                <a:schemeClr val="accent3">
                  <a:alpha val="85000"/>
                </a:schemeClr>
              </a:gs>
              <a:gs pos="100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Placeholder 11">
            <a:extLst>
              <a:ext uri="{FF2B5EF4-FFF2-40B4-BE49-F238E27FC236}">
                <a16:creationId xmlns:a16="http://schemas.microsoft.com/office/drawing/2014/main" id="{00B06432-8AD3-44E2-A1A0-3D65B6AFC7B7}"/>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7414821" y="0"/>
            <a:ext cx="11845979" cy="16459200"/>
          </a:xfrm>
          <a:prstGeom prst="rect">
            <a:avLst/>
          </a:prstGeom>
        </p:spPr>
      </p:pic>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solidFill>
                  <a:schemeClr val="accent1"/>
                </a:solidFill>
              </a:rPr>
              <a:t>0</a:t>
            </a:r>
            <a:fld id="{92B485D1-D61A-494D-A8A9-04DC541B8AAB}" type="slidenum">
              <a:rPr lang="en-US" smtClean="0">
                <a:solidFill>
                  <a:schemeClr val="accent1"/>
                </a:solidFill>
              </a:rPr>
              <a:pPr/>
              <a:t>6</a:t>
            </a:fld>
            <a:endParaRPr lang="en-US" dirty="0">
              <a:solidFill>
                <a:schemeClr val="accent1"/>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1"/>
                </a:solidFill>
              </a:rPr>
              <a:t>BUILD.COM</a:t>
            </a:r>
            <a:endParaRPr lang="en-US" dirty="0">
              <a:solidFill>
                <a:schemeClr val="accent1"/>
              </a:solidFill>
            </a:endParaRPr>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084464"/>
          </a:xfrm>
          <a:prstGeom prst="rect">
            <a:avLst/>
          </a:prstGeom>
        </p:spPr>
        <p:txBody>
          <a:bodyPr wrap="square">
            <a:spAutoFit/>
          </a:bodyPr>
          <a:lstStyle/>
          <a:p>
            <a:pPr>
              <a:lnSpc>
                <a:spcPct val="80000"/>
              </a:lnSpc>
            </a:pPr>
            <a:r>
              <a:rPr lang="en-US" sz="8000" dirty="0">
                <a:solidFill>
                  <a:schemeClr val="accent2"/>
                </a:solidFill>
              </a:rPr>
              <a:t>ABOUT </a:t>
            </a:r>
            <a:r>
              <a:rPr lang="en-US" sz="8000" b="1" dirty="0">
                <a:solidFill>
                  <a:schemeClr val="accent2"/>
                </a:solidFill>
              </a:rPr>
              <a:t>OUR MISSION</a:t>
            </a:r>
          </a:p>
        </p:txBody>
      </p:sp>
      <p:sp>
        <p:nvSpPr>
          <p:cNvPr id="37" name="Rectangle 36">
            <a:extLst>
              <a:ext uri="{FF2B5EF4-FFF2-40B4-BE49-F238E27FC236}">
                <a16:creationId xmlns:a16="http://schemas.microsoft.com/office/drawing/2014/main" id="{8DF25CD6-8F3E-4E7C-9229-192873139B4B}"/>
              </a:ext>
            </a:extLst>
          </p:cNvPr>
          <p:cNvSpPr/>
          <p:nvPr/>
        </p:nvSpPr>
        <p:spPr>
          <a:xfrm>
            <a:off x="993720" y="6531105"/>
            <a:ext cx="10231500" cy="2585323"/>
          </a:xfrm>
          <a:prstGeom prst="rect">
            <a:avLst/>
          </a:prstGeom>
        </p:spPr>
        <p:txBody>
          <a:bodyPr wrap="square">
            <a:spAutoFit/>
          </a:bodyPr>
          <a:lstStyle/>
          <a:p>
            <a:r>
              <a:rPr lang="en-US" sz="5400" dirty="0">
                <a:solidFill>
                  <a:schemeClr val="bg1"/>
                </a:solidFill>
              </a:rPr>
              <a:t>THE RIGHT </a:t>
            </a:r>
            <a:br>
              <a:rPr lang="en-US" sz="5400" dirty="0">
                <a:solidFill>
                  <a:schemeClr val="bg1"/>
                </a:solidFill>
              </a:rPr>
            </a:br>
            <a:r>
              <a:rPr lang="en-US" sz="5400" b="1" dirty="0">
                <a:solidFill>
                  <a:schemeClr val="bg1"/>
                </a:solidFill>
              </a:rPr>
              <a:t>BROKER MAKES </a:t>
            </a:r>
            <a:br>
              <a:rPr lang="en-US" sz="5400" b="1" dirty="0">
                <a:solidFill>
                  <a:schemeClr val="bg1"/>
                </a:solidFill>
              </a:rPr>
            </a:br>
            <a:r>
              <a:rPr lang="en-US" sz="5400" b="1" dirty="0">
                <a:solidFill>
                  <a:schemeClr val="bg1"/>
                </a:solidFill>
              </a:rPr>
              <a:t>ALL THE DIFFERENCE</a:t>
            </a:r>
          </a:p>
        </p:txBody>
      </p:sp>
      <p:sp>
        <p:nvSpPr>
          <p:cNvPr id="28" name="Rectangle 27">
            <a:extLst>
              <a:ext uri="{FF2B5EF4-FFF2-40B4-BE49-F238E27FC236}">
                <a16:creationId xmlns:a16="http://schemas.microsoft.com/office/drawing/2014/main" id="{C9D6E3D2-E0B3-4185-82A5-1BE723D6EBC7}"/>
              </a:ext>
            </a:extLst>
          </p:cNvPr>
          <p:cNvSpPr/>
          <p:nvPr/>
        </p:nvSpPr>
        <p:spPr>
          <a:xfrm>
            <a:off x="993720" y="9393660"/>
            <a:ext cx="14970180" cy="3251146"/>
          </a:xfrm>
          <a:prstGeom prst="rect">
            <a:avLst/>
          </a:prstGeom>
        </p:spPr>
        <p:txBody>
          <a:bodyPr wrap="square">
            <a:spAutoFit/>
          </a:bodyPr>
          <a:lstStyle/>
          <a:p>
            <a:pPr algn="just">
              <a:lnSpc>
                <a:spcPct val="150000"/>
              </a:lnSpc>
            </a:pPr>
            <a:r>
              <a:rPr lang="en-US" sz="2800" dirty="0">
                <a:solidFill>
                  <a:schemeClr val="bg1"/>
                </a:solidFill>
              </a:rPr>
              <a:t>Watch this slideshow about fibromyalgia (fibrositis) with pictures about this chronic condition that causes pain and stiffness of the tendons, muscles, and joints. Watch this slideshow about. Watch this slideshow about fibromyalgia (fibrositis) with pictures. Watch this slideshow about fibromyalgia (fibrositis) with pictures about this chronic condition.</a:t>
            </a:r>
          </a:p>
        </p:txBody>
      </p:sp>
      <p:sp>
        <p:nvSpPr>
          <p:cNvPr id="35" name="Rectangle 34">
            <a:extLst>
              <a:ext uri="{FF2B5EF4-FFF2-40B4-BE49-F238E27FC236}">
                <a16:creationId xmlns:a16="http://schemas.microsoft.com/office/drawing/2014/main" id="{90488EFD-2D4D-4459-B291-F44E2C7DC64A}"/>
              </a:ext>
            </a:extLst>
          </p:cNvPr>
          <p:cNvSpPr/>
          <p:nvPr/>
        </p:nvSpPr>
        <p:spPr>
          <a:xfrm>
            <a:off x="993720" y="3718518"/>
            <a:ext cx="3827060" cy="2215991"/>
          </a:xfrm>
          <a:prstGeom prst="rect">
            <a:avLst/>
          </a:prstGeom>
        </p:spPr>
        <p:txBody>
          <a:bodyPr wrap="square">
            <a:spAutoFit/>
          </a:bodyPr>
          <a:lstStyle/>
          <a:p>
            <a:r>
              <a:rPr lang="en-US" sz="13800" b="1" dirty="0">
                <a:solidFill>
                  <a:schemeClr val="tx1">
                    <a:alpha val="10000"/>
                  </a:schemeClr>
                </a:solidFill>
              </a:rPr>
              <a:t>01</a:t>
            </a:r>
          </a:p>
        </p:txBody>
      </p:sp>
      <p:sp>
        <p:nvSpPr>
          <p:cNvPr id="10" name="Freeform: Shape 9">
            <a:extLst>
              <a:ext uri="{FF2B5EF4-FFF2-40B4-BE49-F238E27FC236}">
                <a16:creationId xmlns:a16="http://schemas.microsoft.com/office/drawing/2014/main" id="{86850EE3-B05F-453C-823D-46A831E38D5D}"/>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1" name="Group 10">
            <a:extLst>
              <a:ext uri="{FF2B5EF4-FFF2-40B4-BE49-F238E27FC236}">
                <a16:creationId xmlns:a16="http://schemas.microsoft.com/office/drawing/2014/main" id="{BF848191-0496-4954-93D6-DFD3BB9F76EC}"/>
              </a:ext>
            </a:extLst>
          </p:cNvPr>
          <p:cNvGrpSpPr/>
          <p:nvPr/>
        </p:nvGrpSpPr>
        <p:grpSpPr>
          <a:xfrm>
            <a:off x="1096911" y="2461810"/>
            <a:ext cx="1253243" cy="229405"/>
            <a:chOff x="1194682" y="3854649"/>
            <a:chExt cx="1850931" cy="338811"/>
          </a:xfrm>
        </p:grpSpPr>
        <p:sp>
          <p:nvSpPr>
            <p:cNvPr id="13" name="Rectangle 12">
              <a:extLst>
                <a:ext uri="{FF2B5EF4-FFF2-40B4-BE49-F238E27FC236}">
                  <a16:creationId xmlns:a16="http://schemas.microsoft.com/office/drawing/2014/main" id="{3EE859B3-A5C1-483B-BF94-1FE82605FAEF}"/>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DB3690-25D2-446B-9AD8-225427E5E983}"/>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6742ACF-9409-417B-81AB-6C0D1731F325}"/>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09AA7C-EEB1-4E9A-997E-58401657C1DD}"/>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2769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70FA2A-069F-4C57-B8A2-87230BD4455F}"/>
              </a:ext>
            </a:extLst>
          </p:cNvPr>
          <p:cNvSpPr>
            <a:spLocks noGrp="1"/>
          </p:cNvSpPr>
          <p:nvPr>
            <p:ph type="sldNum" sz="quarter" idx="4"/>
          </p:nvPr>
        </p:nvSpPr>
        <p:spPr/>
        <p:txBody>
          <a:bodyPr/>
          <a:lstStyle/>
          <a:p>
            <a:fld id="{92B485D1-D61A-494D-A8A9-04DC541B8AAB}" type="slidenum">
              <a:rPr lang="en-US" smtClean="0">
                <a:solidFill>
                  <a:schemeClr val="accent1"/>
                </a:solidFill>
              </a:rPr>
              <a:pPr/>
              <a:t>7</a:t>
            </a:fld>
            <a:endParaRPr lang="en-US">
              <a:solidFill>
                <a:schemeClr val="accent1"/>
              </a:solidFill>
            </a:endParaRPr>
          </a:p>
        </p:txBody>
      </p:sp>
      <p:sp>
        <p:nvSpPr>
          <p:cNvPr id="3" name="Footer Placeholder 2">
            <a:extLst>
              <a:ext uri="{FF2B5EF4-FFF2-40B4-BE49-F238E27FC236}">
                <a16:creationId xmlns:a16="http://schemas.microsoft.com/office/drawing/2014/main" id="{EF6D7B65-89E9-481E-A7FA-253B8BD93116}"/>
              </a:ext>
            </a:extLst>
          </p:cNvPr>
          <p:cNvSpPr>
            <a:spLocks noGrp="1"/>
          </p:cNvSpPr>
          <p:nvPr>
            <p:ph type="ftr" sz="quarter" idx="3"/>
          </p:nvPr>
        </p:nvSpPr>
        <p:spPr/>
        <p:txBody>
          <a:bodyPr/>
          <a:lstStyle/>
          <a:p>
            <a:r>
              <a:rPr lang="en-US">
                <a:solidFill>
                  <a:schemeClr val="accent1"/>
                </a:solidFill>
              </a:rPr>
              <a:t>BUILD.COM</a:t>
            </a:r>
            <a:endParaRPr lang="en-US" dirty="0">
              <a:solidFill>
                <a:schemeClr val="accent1"/>
              </a:solidFill>
            </a:endParaRPr>
          </a:p>
        </p:txBody>
      </p:sp>
      <p:sp>
        <p:nvSpPr>
          <p:cNvPr id="4" name="Freeform: Shape 3">
            <a:extLst>
              <a:ext uri="{FF2B5EF4-FFF2-40B4-BE49-F238E27FC236}">
                <a16:creationId xmlns:a16="http://schemas.microsoft.com/office/drawing/2014/main" id="{38545EBD-4C35-4B78-864B-EB497BE51669}"/>
              </a:ext>
            </a:extLst>
          </p:cNvPr>
          <p:cNvSpPr/>
          <p:nvPr/>
        </p:nvSpPr>
        <p:spPr>
          <a:xfrm>
            <a:off x="24970137"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gradFill flip="none" rotWithShape="1">
            <a:gsLst>
              <a:gs pos="0">
                <a:schemeClr val="accent4"/>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 name="Rectangle 5">
            <a:extLst>
              <a:ext uri="{FF2B5EF4-FFF2-40B4-BE49-F238E27FC236}">
                <a16:creationId xmlns:a16="http://schemas.microsoft.com/office/drawing/2014/main" id="{7AF4588E-5644-43CA-BDE1-EF252ED593CF}"/>
              </a:ext>
            </a:extLst>
          </p:cNvPr>
          <p:cNvSpPr/>
          <p:nvPr/>
        </p:nvSpPr>
        <p:spPr>
          <a:xfrm>
            <a:off x="930658" y="1125796"/>
            <a:ext cx="22742580" cy="1332544"/>
          </a:xfrm>
          <a:prstGeom prst="rect">
            <a:avLst/>
          </a:prstGeom>
        </p:spPr>
        <p:txBody>
          <a:bodyPr wrap="square">
            <a:spAutoFit/>
          </a:bodyPr>
          <a:lstStyle/>
          <a:p>
            <a:pPr>
              <a:lnSpc>
                <a:spcPct val="80000"/>
              </a:lnSpc>
            </a:pPr>
            <a:r>
              <a:rPr lang="en-US" sz="10000" dirty="0">
                <a:solidFill>
                  <a:schemeClr val="accent2"/>
                </a:solidFill>
              </a:rPr>
              <a:t>ABOUT </a:t>
            </a:r>
            <a:r>
              <a:rPr lang="en-US" sz="10000" b="1" dirty="0">
                <a:solidFill>
                  <a:schemeClr val="accent2"/>
                </a:solidFill>
              </a:rPr>
              <a:t>THE PROJECT</a:t>
            </a:r>
          </a:p>
        </p:txBody>
      </p:sp>
      <p:grpSp>
        <p:nvGrpSpPr>
          <p:cNvPr id="7" name="Group 6">
            <a:extLst>
              <a:ext uri="{FF2B5EF4-FFF2-40B4-BE49-F238E27FC236}">
                <a16:creationId xmlns:a16="http://schemas.microsoft.com/office/drawing/2014/main" id="{FD71477B-DE60-42DB-995C-EE4EF79812E0}"/>
              </a:ext>
            </a:extLst>
          </p:cNvPr>
          <p:cNvGrpSpPr/>
          <p:nvPr/>
        </p:nvGrpSpPr>
        <p:grpSpPr>
          <a:xfrm>
            <a:off x="1181701" y="2770950"/>
            <a:ext cx="1253243" cy="229405"/>
            <a:chOff x="1194682" y="3854649"/>
            <a:chExt cx="1850931" cy="338811"/>
          </a:xfrm>
        </p:grpSpPr>
        <p:sp>
          <p:nvSpPr>
            <p:cNvPr id="8" name="Rectangle 7">
              <a:extLst>
                <a:ext uri="{FF2B5EF4-FFF2-40B4-BE49-F238E27FC236}">
                  <a16:creationId xmlns:a16="http://schemas.microsoft.com/office/drawing/2014/main" id="{FB4E7A2D-0D22-4594-A5AF-B3EE0DA75740}"/>
                </a:ext>
              </a:extLst>
            </p:cNvPr>
            <p:cNvSpPr/>
            <p:nvPr/>
          </p:nvSpPr>
          <p:spPr>
            <a:xfrm>
              <a:off x="1194682" y="3854649"/>
              <a:ext cx="338811" cy="338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750A83-8049-45AD-87B9-2B72D78436F9}"/>
                </a:ext>
              </a:extLst>
            </p:cNvPr>
            <p:cNvSpPr/>
            <p:nvPr/>
          </p:nvSpPr>
          <p:spPr>
            <a:xfrm>
              <a:off x="1698722" y="3854649"/>
              <a:ext cx="338811" cy="338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543B90-020E-47B4-A8CA-2F9EBF52BA5A}"/>
                </a:ext>
              </a:extLst>
            </p:cNvPr>
            <p:cNvSpPr/>
            <p:nvPr/>
          </p:nvSpPr>
          <p:spPr>
            <a:xfrm>
              <a:off x="2202762" y="3854649"/>
              <a:ext cx="338811" cy="338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B240D-76E4-480B-BF01-738C20695A64}"/>
                </a:ext>
              </a:extLst>
            </p:cNvPr>
            <p:cNvSpPr/>
            <p:nvPr/>
          </p:nvSpPr>
          <p:spPr>
            <a:xfrm>
              <a:off x="2706802" y="3854649"/>
              <a:ext cx="338811" cy="3388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D2B5DD9-6C62-4610-AD67-825013A28245}"/>
              </a:ext>
            </a:extLst>
          </p:cNvPr>
          <p:cNvSpPr/>
          <p:nvPr/>
        </p:nvSpPr>
        <p:spPr>
          <a:xfrm>
            <a:off x="993720" y="11013321"/>
            <a:ext cx="6854880" cy="707886"/>
          </a:xfrm>
          <a:prstGeom prst="rect">
            <a:avLst/>
          </a:prstGeom>
        </p:spPr>
        <p:txBody>
          <a:bodyPr wrap="square">
            <a:spAutoFit/>
          </a:bodyPr>
          <a:lstStyle/>
          <a:p>
            <a:r>
              <a:rPr lang="en-US" sz="4000" b="1" dirty="0">
                <a:solidFill>
                  <a:schemeClr val="accent2"/>
                </a:solidFill>
              </a:rPr>
              <a:t>SAFETY AND INCOME</a:t>
            </a:r>
          </a:p>
        </p:txBody>
      </p:sp>
      <p:sp>
        <p:nvSpPr>
          <p:cNvPr id="13" name="Rectangle 12">
            <a:extLst>
              <a:ext uri="{FF2B5EF4-FFF2-40B4-BE49-F238E27FC236}">
                <a16:creationId xmlns:a16="http://schemas.microsoft.com/office/drawing/2014/main" id="{5F30015F-75E0-423B-80EE-E93C81D4D595}"/>
              </a:ext>
            </a:extLst>
          </p:cNvPr>
          <p:cNvSpPr/>
          <p:nvPr/>
        </p:nvSpPr>
        <p:spPr>
          <a:xfrm>
            <a:off x="993720" y="11950144"/>
            <a:ext cx="12564624" cy="1691873"/>
          </a:xfrm>
          <a:prstGeom prst="rect">
            <a:avLst/>
          </a:prstGeom>
        </p:spPr>
        <p:txBody>
          <a:bodyPr wrap="square">
            <a:spAutoFit/>
          </a:bodyPr>
          <a:lstStyle/>
          <a:p>
            <a:pPr lvl="0" algn="just">
              <a:lnSpc>
                <a:spcPct val="150000"/>
              </a:lnSpc>
            </a:pPr>
            <a:r>
              <a:rPr lang="en-US" sz="2400" dirty="0">
                <a:solidFill>
                  <a:prstClr val="black">
                    <a:lumMod val="85000"/>
                    <a:lumOff val="15000"/>
                  </a:prstClr>
                </a:solidFill>
              </a:rPr>
              <a:t>Watch this slideshow about fibromyalgia (fibrositis) with pictures about this chronic condition that causes pain and stiffness of the tendons, muscles, and joints. Watch this slideshow about.</a:t>
            </a:r>
          </a:p>
        </p:txBody>
      </p:sp>
      <p:sp>
        <p:nvSpPr>
          <p:cNvPr id="14" name="Shape 3845">
            <a:extLst>
              <a:ext uri="{FF2B5EF4-FFF2-40B4-BE49-F238E27FC236}">
                <a16:creationId xmlns:a16="http://schemas.microsoft.com/office/drawing/2014/main" id="{A0D5B507-312C-4C63-92A9-8775A877DD7D}"/>
              </a:ext>
            </a:extLst>
          </p:cNvPr>
          <p:cNvSpPr/>
          <p:nvPr/>
        </p:nvSpPr>
        <p:spPr>
          <a:xfrm>
            <a:off x="1148174" y="9727151"/>
            <a:ext cx="879211" cy="875080"/>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15" name="Shape 3789">
            <a:extLst>
              <a:ext uri="{FF2B5EF4-FFF2-40B4-BE49-F238E27FC236}">
                <a16:creationId xmlns:a16="http://schemas.microsoft.com/office/drawing/2014/main" id="{178656AD-79D2-48D2-8B5D-9B5DCA676F7B}"/>
              </a:ext>
            </a:extLst>
          </p:cNvPr>
          <p:cNvSpPr/>
          <p:nvPr/>
        </p:nvSpPr>
        <p:spPr>
          <a:xfrm>
            <a:off x="1175005" y="5114682"/>
            <a:ext cx="825549" cy="825549"/>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16" name="Rectangle 15">
            <a:extLst>
              <a:ext uri="{FF2B5EF4-FFF2-40B4-BE49-F238E27FC236}">
                <a16:creationId xmlns:a16="http://schemas.microsoft.com/office/drawing/2014/main" id="{332B14EB-199A-4C21-AED1-AABD59481A84}"/>
              </a:ext>
            </a:extLst>
          </p:cNvPr>
          <p:cNvSpPr/>
          <p:nvPr/>
        </p:nvSpPr>
        <p:spPr>
          <a:xfrm>
            <a:off x="1075712" y="6353586"/>
            <a:ext cx="8402688" cy="707886"/>
          </a:xfrm>
          <a:prstGeom prst="rect">
            <a:avLst/>
          </a:prstGeom>
        </p:spPr>
        <p:txBody>
          <a:bodyPr wrap="square">
            <a:spAutoFit/>
          </a:bodyPr>
          <a:lstStyle/>
          <a:p>
            <a:r>
              <a:rPr lang="en-US" sz="4000" b="1" dirty="0">
                <a:solidFill>
                  <a:schemeClr val="accent2"/>
                </a:solidFill>
              </a:rPr>
              <a:t>IMPERISHABLE ASSET</a:t>
            </a:r>
          </a:p>
        </p:txBody>
      </p:sp>
      <p:sp>
        <p:nvSpPr>
          <p:cNvPr id="17" name="Rectangle 16">
            <a:extLst>
              <a:ext uri="{FF2B5EF4-FFF2-40B4-BE49-F238E27FC236}">
                <a16:creationId xmlns:a16="http://schemas.microsoft.com/office/drawing/2014/main" id="{7531CAAB-ADD9-46EE-A71B-4C91B5DF5B81}"/>
              </a:ext>
            </a:extLst>
          </p:cNvPr>
          <p:cNvSpPr/>
          <p:nvPr/>
        </p:nvSpPr>
        <p:spPr>
          <a:xfrm>
            <a:off x="1075711" y="7215953"/>
            <a:ext cx="12482633"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24" name="Rectangle 23">
            <a:extLst>
              <a:ext uri="{FF2B5EF4-FFF2-40B4-BE49-F238E27FC236}">
                <a16:creationId xmlns:a16="http://schemas.microsoft.com/office/drawing/2014/main" id="{8DEEC48F-97B9-4CF0-AB7F-6F07B3CF3300}"/>
              </a:ext>
            </a:extLst>
          </p:cNvPr>
          <p:cNvSpPr/>
          <p:nvPr/>
        </p:nvSpPr>
        <p:spPr>
          <a:xfrm>
            <a:off x="15521171" y="11013321"/>
            <a:ext cx="6854880" cy="707886"/>
          </a:xfrm>
          <a:prstGeom prst="rect">
            <a:avLst/>
          </a:prstGeom>
        </p:spPr>
        <p:txBody>
          <a:bodyPr wrap="square">
            <a:spAutoFit/>
          </a:bodyPr>
          <a:lstStyle/>
          <a:p>
            <a:r>
              <a:rPr lang="en-US" sz="4000" b="1" dirty="0">
                <a:solidFill>
                  <a:schemeClr val="accent2"/>
                </a:solidFill>
              </a:rPr>
              <a:t>SAFETY AND INCOME</a:t>
            </a:r>
          </a:p>
        </p:txBody>
      </p:sp>
      <p:sp>
        <p:nvSpPr>
          <p:cNvPr id="25" name="Rectangle 24">
            <a:extLst>
              <a:ext uri="{FF2B5EF4-FFF2-40B4-BE49-F238E27FC236}">
                <a16:creationId xmlns:a16="http://schemas.microsoft.com/office/drawing/2014/main" id="{8E098802-F289-452B-B050-738822C5DD93}"/>
              </a:ext>
            </a:extLst>
          </p:cNvPr>
          <p:cNvSpPr/>
          <p:nvPr/>
        </p:nvSpPr>
        <p:spPr>
          <a:xfrm>
            <a:off x="15521171" y="11950144"/>
            <a:ext cx="12564624" cy="1691873"/>
          </a:xfrm>
          <a:prstGeom prst="rect">
            <a:avLst/>
          </a:prstGeom>
        </p:spPr>
        <p:txBody>
          <a:bodyPr wrap="square">
            <a:spAutoFit/>
          </a:bodyPr>
          <a:lstStyle/>
          <a:p>
            <a:pPr lvl="0" algn="just">
              <a:lnSpc>
                <a:spcPct val="150000"/>
              </a:lnSpc>
            </a:pPr>
            <a:r>
              <a:rPr lang="en-US" sz="2400" dirty="0">
                <a:solidFill>
                  <a:prstClr val="black">
                    <a:lumMod val="85000"/>
                    <a:lumOff val="15000"/>
                  </a:prstClr>
                </a:solidFill>
              </a:rPr>
              <a:t>Watch this slideshow about fibromyalgia (fibrositis) with pictures about this chronic condition that causes pain and stiffness of the tendons, muscles, and joints. Watch this slideshow about.</a:t>
            </a:r>
          </a:p>
        </p:txBody>
      </p:sp>
      <p:sp>
        <p:nvSpPr>
          <p:cNvPr id="26" name="Shape 3845">
            <a:extLst>
              <a:ext uri="{FF2B5EF4-FFF2-40B4-BE49-F238E27FC236}">
                <a16:creationId xmlns:a16="http://schemas.microsoft.com/office/drawing/2014/main" id="{1B76254A-6D97-4C73-9778-A94C58E5BB07}"/>
              </a:ext>
            </a:extLst>
          </p:cNvPr>
          <p:cNvSpPr/>
          <p:nvPr/>
        </p:nvSpPr>
        <p:spPr>
          <a:xfrm>
            <a:off x="15675625" y="9727151"/>
            <a:ext cx="879211" cy="875080"/>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27" name="Shape 3789">
            <a:extLst>
              <a:ext uri="{FF2B5EF4-FFF2-40B4-BE49-F238E27FC236}">
                <a16:creationId xmlns:a16="http://schemas.microsoft.com/office/drawing/2014/main" id="{66C7901C-55AC-4CE1-B7AB-94163DA716D8}"/>
              </a:ext>
            </a:extLst>
          </p:cNvPr>
          <p:cNvSpPr/>
          <p:nvPr/>
        </p:nvSpPr>
        <p:spPr>
          <a:xfrm>
            <a:off x="15702456" y="5114682"/>
            <a:ext cx="825549" cy="825549"/>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dirty="0"/>
          </a:p>
        </p:txBody>
      </p:sp>
      <p:sp>
        <p:nvSpPr>
          <p:cNvPr id="28" name="Rectangle 27">
            <a:extLst>
              <a:ext uri="{FF2B5EF4-FFF2-40B4-BE49-F238E27FC236}">
                <a16:creationId xmlns:a16="http://schemas.microsoft.com/office/drawing/2014/main" id="{34CC2A35-506D-471B-9046-DD332C31D509}"/>
              </a:ext>
            </a:extLst>
          </p:cNvPr>
          <p:cNvSpPr/>
          <p:nvPr/>
        </p:nvSpPr>
        <p:spPr>
          <a:xfrm>
            <a:off x="15603163" y="6353586"/>
            <a:ext cx="8402688" cy="707886"/>
          </a:xfrm>
          <a:prstGeom prst="rect">
            <a:avLst/>
          </a:prstGeom>
        </p:spPr>
        <p:txBody>
          <a:bodyPr wrap="square">
            <a:spAutoFit/>
          </a:bodyPr>
          <a:lstStyle/>
          <a:p>
            <a:r>
              <a:rPr lang="en-US" sz="4000" b="1" dirty="0">
                <a:solidFill>
                  <a:schemeClr val="accent2"/>
                </a:solidFill>
              </a:rPr>
              <a:t>IMPERISHABLE ASSET</a:t>
            </a:r>
          </a:p>
        </p:txBody>
      </p:sp>
      <p:sp>
        <p:nvSpPr>
          <p:cNvPr id="29" name="Rectangle 28">
            <a:extLst>
              <a:ext uri="{FF2B5EF4-FFF2-40B4-BE49-F238E27FC236}">
                <a16:creationId xmlns:a16="http://schemas.microsoft.com/office/drawing/2014/main" id="{EDD2E083-AAEE-45CC-ABB8-899459976F08}"/>
              </a:ext>
            </a:extLst>
          </p:cNvPr>
          <p:cNvSpPr/>
          <p:nvPr/>
        </p:nvSpPr>
        <p:spPr>
          <a:xfrm>
            <a:off x="15603162" y="7215953"/>
            <a:ext cx="12482633"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Tree>
    <p:extLst>
      <p:ext uri="{BB962C8B-B14F-4D97-AF65-F5344CB8AC3E}">
        <p14:creationId xmlns:p14="http://schemas.microsoft.com/office/powerpoint/2010/main" val="3127149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4FB83282-C1E9-42D7-83AA-01EBF3247F31}"/>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0" y="0"/>
            <a:ext cx="29260800" cy="16459200"/>
          </a:xfrm>
        </p:spPr>
      </p:pic>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solidFill>
                  <a:schemeClr val="accent1"/>
                </a:solidFill>
              </a:rPr>
              <a:t>0</a:t>
            </a:r>
            <a:fld id="{92B485D1-D61A-494D-A8A9-04DC541B8AAB}" type="slidenum">
              <a:rPr lang="en-US" smtClean="0">
                <a:solidFill>
                  <a:schemeClr val="accent1"/>
                </a:solidFill>
              </a:rPr>
              <a:pPr/>
              <a:t>8</a:t>
            </a:fld>
            <a:endParaRPr lang="en-US" dirty="0">
              <a:solidFill>
                <a:schemeClr val="accent1"/>
              </a:solidFill>
            </a:endParaRPr>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solidFill>
                  <a:schemeClr val="accent1"/>
                </a:solidFill>
              </a:rPr>
              <a:t>BUILD.COM</a:t>
            </a:r>
            <a:endParaRPr lang="en-US" dirty="0">
              <a:solidFill>
                <a:schemeClr val="accent1"/>
              </a:solidFill>
            </a:endParaRPr>
          </a:p>
        </p:txBody>
      </p:sp>
      <p:sp>
        <p:nvSpPr>
          <p:cNvPr id="28" name="Rectangle 27">
            <a:extLst>
              <a:ext uri="{FF2B5EF4-FFF2-40B4-BE49-F238E27FC236}">
                <a16:creationId xmlns:a16="http://schemas.microsoft.com/office/drawing/2014/main" id="{A1CB4B74-CED1-473B-9EEF-CB9826F3BF37}"/>
              </a:ext>
            </a:extLst>
          </p:cNvPr>
          <p:cNvSpPr/>
          <p:nvPr/>
        </p:nvSpPr>
        <p:spPr>
          <a:xfrm>
            <a:off x="1065688" y="1049863"/>
            <a:ext cx="11240612" cy="13057650"/>
          </a:xfrm>
          <a:prstGeom prst="rect">
            <a:avLst/>
          </a:prstGeom>
          <a:gradFill flip="none" rotWithShape="1">
            <a:gsLst>
              <a:gs pos="44000">
                <a:srgbClr val="FC8C1D">
                  <a:alpha val="76000"/>
                </a:srgbClr>
              </a:gs>
              <a:gs pos="0">
                <a:schemeClr val="accent4"/>
              </a:gs>
              <a:gs pos="95000">
                <a:schemeClr val="accent5">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 name="Rectangle 4">
            <a:extLst>
              <a:ext uri="{FF2B5EF4-FFF2-40B4-BE49-F238E27FC236}">
                <a16:creationId xmlns:a16="http://schemas.microsoft.com/office/drawing/2014/main" id="{E1E987E2-E592-4EFC-8B02-DADBC536D181}"/>
              </a:ext>
            </a:extLst>
          </p:cNvPr>
          <p:cNvSpPr/>
          <p:nvPr/>
        </p:nvSpPr>
        <p:spPr>
          <a:xfrm>
            <a:off x="2063640" y="4938033"/>
            <a:ext cx="9442560" cy="5024004"/>
          </a:xfrm>
          <a:prstGeom prst="rect">
            <a:avLst/>
          </a:prstGeom>
        </p:spPr>
        <p:txBody>
          <a:bodyPr wrap="square">
            <a:spAutoFit/>
          </a:bodyPr>
          <a:lstStyle/>
          <a:p>
            <a:pPr>
              <a:lnSpc>
                <a:spcPct val="80000"/>
              </a:lnSpc>
            </a:pPr>
            <a:r>
              <a:rPr lang="en-US" sz="8000" dirty="0">
                <a:solidFill>
                  <a:schemeClr val="bg1"/>
                </a:solidFill>
              </a:rPr>
              <a:t>REAL ESTATE CAN’T BE LOST OR STOLEN, </a:t>
            </a:r>
            <a:br>
              <a:rPr lang="en-US" sz="8000" dirty="0">
                <a:solidFill>
                  <a:schemeClr val="bg1"/>
                </a:solidFill>
              </a:rPr>
            </a:br>
            <a:r>
              <a:rPr lang="en-US" sz="8000" b="1" dirty="0">
                <a:solidFill>
                  <a:schemeClr val="bg1"/>
                </a:solidFill>
              </a:rPr>
              <a:t>NOR CAN IT BE CARRIED AWAY.</a:t>
            </a:r>
          </a:p>
        </p:txBody>
      </p:sp>
      <p:sp>
        <p:nvSpPr>
          <p:cNvPr id="11" name="Freeform: Shape 10">
            <a:extLst>
              <a:ext uri="{FF2B5EF4-FFF2-40B4-BE49-F238E27FC236}">
                <a16:creationId xmlns:a16="http://schemas.microsoft.com/office/drawing/2014/main" id="{6D75DE2B-5A17-4A99-8D6E-03B7144CAF35}"/>
              </a:ext>
            </a:extLst>
          </p:cNvPr>
          <p:cNvSpPr/>
          <p:nvPr/>
        </p:nvSpPr>
        <p:spPr>
          <a:xfrm>
            <a:off x="2178796" y="2289528"/>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a:extLst>
              <a:ext uri="{FF2B5EF4-FFF2-40B4-BE49-F238E27FC236}">
                <a16:creationId xmlns:a16="http://schemas.microsoft.com/office/drawing/2014/main" id="{26F2B791-9B26-4F03-A350-D1F686460764}"/>
              </a:ext>
            </a:extLst>
          </p:cNvPr>
          <p:cNvGrpSpPr/>
          <p:nvPr/>
        </p:nvGrpSpPr>
        <p:grpSpPr>
          <a:xfrm>
            <a:off x="2254996" y="3969645"/>
            <a:ext cx="1253243" cy="229405"/>
            <a:chOff x="1194682" y="3854649"/>
            <a:chExt cx="1850931" cy="338811"/>
          </a:xfrm>
          <a:solidFill>
            <a:schemeClr val="bg1"/>
          </a:solidFill>
        </p:grpSpPr>
        <p:sp>
          <p:nvSpPr>
            <p:cNvPr id="9" name="Rectangle 8">
              <a:extLst>
                <a:ext uri="{FF2B5EF4-FFF2-40B4-BE49-F238E27FC236}">
                  <a16:creationId xmlns:a16="http://schemas.microsoft.com/office/drawing/2014/main" id="{D5FBB42E-63FD-4635-B2B1-4FE4C7771047}"/>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907F3F-12C7-428B-86BE-9AC34C212E35}"/>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F5CA31-8727-42B8-8926-CC5B74908552}"/>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37F400-C823-4B2B-859E-C742BB9A6E30}"/>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0791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D0AD9723-C7AF-4479-9AAF-896623F276A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8" name="Rectangle 27">
            <a:extLst>
              <a:ext uri="{FF2B5EF4-FFF2-40B4-BE49-F238E27FC236}">
                <a16:creationId xmlns:a16="http://schemas.microsoft.com/office/drawing/2014/main" id="{A1CB4B74-CED1-473B-9EEF-CB9826F3BF37}"/>
              </a:ext>
            </a:extLst>
          </p:cNvPr>
          <p:cNvSpPr/>
          <p:nvPr/>
        </p:nvSpPr>
        <p:spPr>
          <a:xfrm>
            <a:off x="0" y="-1"/>
            <a:ext cx="29260800" cy="16459201"/>
          </a:xfrm>
          <a:prstGeom prst="rect">
            <a:avLst/>
          </a:pr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 name="Freeform: Shape 12">
            <a:extLst>
              <a:ext uri="{FF2B5EF4-FFF2-40B4-BE49-F238E27FC236}">
                <a16:creationId xmlns:a16="http://schemas.microsoft.com/office/drawing/2014/main" id="{C0AE0778-DAE1-4A31-A164-BD295F37024B}"/>
              </a:ext>
            </a:extLst>
          </p:cNvPr>
          <p:cNvSpPr/>
          <p:nvPr/>
        </p:nvSpPr>
        <p:spPr>
          <a:xfrm>
            <a:off x="21071108" y="0"/>
            <a:ext cx="6311706" cy="2648649"/>
          </a:xfrm>
          <a:custGeom>
            <a:avLst/>
            <a:gdLst>
              <a:gd name="connsiteX0" fmla="*/ 0 w 5292392"/>
              <a:gd name="connsiteY0" fmla="*/ 0 h 2220903"/>
              <a:gd name="connsiteX1" fmla="*/ 949482 w 5292392"/>
              <a:gd name="connsiteY1" fmla="*/ 0 h 2220903"/>
              <a:gd name="connsiteX2" fmla="*/ 967776 w 5292392"/>
              <a:gd name="connsiteY2" fmla="*/ 71154 h 2220903"/>
              <a:gd name="connsiteX3" fmla="*/ 2646196 w 5292392"/>
              <a:gd name="connsiteY3" fmla="*/ 1305978 h 2220903"/>
              <a:gd name="connsiteX4" fmla="*/ 4324616 w 5292392"/>
              <a:gd name="connsiteY4" fmla="*/ 71154 h 2220903"/>
              <a:gd name="connsiteX5" fmla="*/ 4342910 w 5292392"/>
              <a:gd name="connsiteY5" fmla="*/ 0 h 2220903"/>
              <a:gd name="connsiteX6" fmla="*/ 5292392 w 5292392"/>
              <a:gd name="connsiteY6" fmla="*/ 0 h 2220903"/>
              <a:gd name="connsiteX7" fmla="*/ 5281204 w 5292392"/>
              <a:gd name="connsiteY7" fmla="*/ 73310 h 2220903"/>
              <a:gd name="connsiteX8" fmla="*/ 2646196 w 5292392"/>
              <a:gd name="connsiteY8" fmla="*/ 2220903 h 2220903"/>
              <a:gd name="connsiteX9" fmla="*/ 11188 w 5292392"/>
              <a:gd name="connsiteY9" fmla="*/ 73310 h 22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2392" h="2220903">
                <a:moveTo>
                  <a:pt x="0" y="0"/>
                </a:moveTo>
                <a:lnTo>
                  <a:pt x="949482" y="0"/>
                </a:lnTo>
                <a:lnTo>
                  <a:pt x="967776" y="71154"/>
                </a:lnTo>
                <a:cubicBezTo>
                  <a:pt x="1190286" y="786549"/>
                  <a:pt x="1857582" y="1305978"/>
                  <a:pt x="2646196" y="1305978"/>
                </a:cubicBezTo>
                <a:cubicBezTo>
                  <a:pt x="3434810" y="1305978"/>
                  <a:pt x="4102106" y="786549"/>
                  <a:pt x="4324616" y="71154"/>
                </a:cubicBezTo>
                <a:lnTo>
                  <a:pt x="4342910" y="0"/>
                </a:lnTo>
                <a:lnTo>
                  <a:pt x="5292392" y="0"/>
                </a:lnTo>
                <a:lnTo>
                  <a:pt x="5281204" y="73310"/>
                </a:lnTo>
                <a:cubicBezTo>
                  <a:pt x="5030404" y="1298939"/>
                  <a:pt x="3945968" y="2220903"/>
                  <a:pt x="2646196" y="2220903"/>
                </a:cubicBezTo>
                <a:cubicBezTo>
                  <a:pt x="1346424" y="2220903"/>
                  <a:pt x="261988" y="1298939"/>
                  <a:pt x="11188" y="7331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77E39D7A-AAE1-4AAA-AA61-FB19E308F770}"/>
              </a:ext>
            </a:extLst>
          </p:cNvPr>
          <p:cNvSpPr/>
          <p:nvPr/>
        </p:nvSpPr>
        <p:spPr>
          <a:xfrm>
            <a:off x="0" y="8693195"/>
            <a:ext cx="12139448" cy="7766005"/>
          </a:xfrm>
          <a:custGeom>
            <a:avLst/>
            <a:gdLst>
              <a:gd name="connsiteX0" fmla="*/ 7045462 w 18745197"/>
              <a:gd name="connsiteY0" fmla="*/ 0 h 11991921"/>
              <a:gd name="connsiteX1" fmla="*/ 18745197 w 18745197"/>
              <a:gd name="connsiteY1" fmla="*/ 11699736 h 11991921"/>
              <a:gd name="connsiteX2" fmla="*/ 18735965 w 18745197"/>
              <a:gd name="connsiteY2" fmla="*/ 11991921 h 11991921"/>
              <a:gd name="connsiteX3" fmla="*/ 0 w 18745197"/>
              <a:gd name="connsiteY3" fmla="*/ 11991921 h 11991921"/>
              <a:gd name="connsiteX4" fmla="*/ 0 w 18745197"/>
              <a:gd name="connsiteY4" fmla="*/ 2359940 h 11991921"/>
              <a:gd name="connsiteX5" fmla="*/ 45323 w 18745197"/>
              <a:gd name="connsiteY5" fmla="*/ 2324324 h 11991921"/>
              <a:gd name="connsiteX6" fmla="*/ 7045462 w 18745197"/>
              <a:gd name="connsiteY6" fmla="*/ 0 h 1199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5197" h="11991921">
                <a:moveTo>
                  <a:pt x="7045462" y="0"/>
                </a:moveTo>
                <a:cubicBezTo>
                  <a:pt x="13507046" y="0"/>
                  <a:pt x="18745197" y="5238151"/>
                  <a:pt x="18745197" y="11699736"/>
                </a:cubicBezTo>
                <a:lnTo>
                  <a:pt x="18735965" y="11991921"/>
                </a:lnTo>
                <a:lnTo>
                  <a:pt x="0" y="11991921"/>
                </a:lnTo>
                <a:lnTo>
                  <a:pt x="0" y="2359940"/>
                </a:lnTo>
                <a:lnTo>
                  <a:pt x="45323" y="2324324"/>
                </a:lnTo>
                <a:cubicBezTo>
                  <a:pt x="1997339" y="864498"/>
                  <a:pt x="4420443" y="0"/>
                  <a:pt x="704546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r>
              <a:rPr lang="en-US" dirty="0"/>
              <a:t>0</a:t>
            </a:r>
            <a:fld id="{92B485D1-D61A-494D-A8A9-04DC541B8AAB}" type="slidenum">
              <a:rPr lang="en-US" smtClean="0"/>
              <a:pPr/>
              <a:t>9</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BUILD.COM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1031820" y="6743764"/>
            <a:ext cx="15122580" cy="4039119"/>
          </a:xfrm>
          <a:prstGeom prst="rect">
            <a:avLst/>
          </a:prstGeom>
        </p:spPr>
        <p:txBody>
          <a:bodyPr wrap="square">
            <a:spAutoFit/>
          </a:bodyPr>
          <a:lstStyle/>
          <a:p>
            <a:pPr>
              <a:lnSpc>
                <a:spcPct val="80000"/>
              </a:lnSpc>
            </a:pPr>
            <a:r>
              <a:rPr lang="en-US" sz="8000" dirty="0">
                <a:solidFill>
                  <a:schemeClr val="bg1"/>
                </a:solidFill>
              </a:rPr>
              <a:t>BUYERS DECIDE IN THE FIRST EIGHT SECONDS OF </a:t>
            </a:r>
            <a:r>
              <a:rPr lang="en-US" sz="8000" b="1" dirty="0">
                <a:solidFill>
                  <a:schemeClr val="bg1"/>
                </a:solidFill>
              </a:rPr>
              <a:t>SEEING A HOME IF THEY’RE INTERESTED IN BUYING IT.</a:t>
            </a:r>
          </a:p>
        </p:txBody>
      </p:sp>
      <p:sp>
        <p:nvSpPr>
          <p:cNvPr id="25" name="Freeform: Shape 24">
            <a:extLst>
              <a:ext uri="{FF2B5EF4-FFF2-40B4-BE49-F238E27FC236}">
                <a16:creationId xmlns:a16="http://schemas.microsoft.com/office/drawing/2014/main" id="{9E19EA2B-4351-474E-B8FE-D4ADDE51E28D}"/>
              </a:ext>
            </a:extLst>
          </p:cNvPr>
          <p:cNvSpPr/>
          <p:nvPr/>
        </p:nvSpPr>
        <p:spPr>
          <a:xfrm>
            <a:off x="1192753" y="839775"/>
            <a:ext cx="3296943" cy="799240"/>
          </a:xfrm>
          <a:custGeom>
            <a:avLst/>
            <a:gdLst>
              <a:gd name="connsiteX0" fmla="*/ 1117531 w 3296943"/>
              <a:gd name="connsiteY0" fmla="*/ 441133 h 799240"/>
              <a:gd name="connsiteX1" fmla="*/ 1117531 w 3296943"/>
              <a:gd name="connsiteY1" fmla="*/ 543406 h 799240"/>
              <a:gd name="connsiteX2" fmla="*/ 1237088 w 3296943"/>
              <a:gd name="connsiteY2" fmla="*/ 543406 h 799240"/>
              <a:gd name="connsiteX3" fmla="*/ 1311992 w 3296943"/>
              <a:gd name="connsiteY3" fmla="*/ 492270 h 799240"/>
              <a:gd name="connsiteX4" fmla="*/ 1237088 w 3296943"/>
              <a:gd name="connsiteY4" fmla="*/ 441133 h 799240"/>
              <a:gd name="connsiteX5" fmla="*/ 2919544 w 3296943"/>
              <a:gd name="connsiteY5" fmla="*/ 256035 h 799240"/>
              <a:gd name="connsiteX6" fmla="*/ 2919544 w 3296943"/>
              <a:gd name="connsiteY6" fmla="*/ 532602 h 799240"/>
              <a:gd name="connsiteX7" fmla="*/ 3009572 w 3296943"/>
              <a:gd name="connsiteY7" fmla="*/ 532602 h 799240"/>
              <a:gd name="connsiteX8" fmla="*/ 3113645 w 3296943"/>
              <a:gd name="connsiteY8" fmla="*/ 495871 h 799240"/>
              <a:gd name="connsiteX9" fmla="*/ 3152897 w 3296943"/>
              <a:gd name="connsiteY9" fmla="*/ 394318 h 799240"/>
              <a:gd name="connsiteX10" fmla="*/ 3113645 w 3296943"/>
              <a:gd name="connsiteY10" fmla="*/ 292766 h 799240"/>
              <a:gd name="connsiteX11" fmla="*/ 3009572 w 3296943"/>
              <a:gd name="connsiteY11" fmla="*/ 256035 h 799240"/>
              <a:gd name="connsiteX12" fmla="*/ 1117531 w 3296943"/>
              <a:gd name="connsiteY12" fmla="*/ 245231 h 799240"/>
              <a:gd name="connsiteX13" fmla="*/ 1117531 w 3296943"/>
              <a:gd name="connsiteY13" fmla="*/ 342462 h 799240"/>
              <a:gd name="connsiteX14" fmla="*/ 1215481 w 3296943"/>
              <a:gd name="connsiteY14" fmla="*/ 342462 h 799240"/>
              <a:gd name="connsiteX15" fmla="*/ 1287504 w 3296943"/>
              <a:gd name="connsiteY15" fmla="*/ 293486 h 799240"/>
              <a:gd name="connsiteX16" fmla="*/ 1215481 w 3296943"/>
              <a:gd name="connsiteY16" fmla="*/ 245231 h 799240"/>
              <a:gd name="connsiteX17" fmla="*/ 328276 w 3296943"/>
              <a:gd name="connsiteY17" fmla="*/ 214297 h 799240"/>
              <a:gd name="connsiteX18" fmla="*/ 421827 w 3296943"/>
              <a:gd name="connsiteY18" fmla="*/ 294466 h 799240"/>
              <a:gd name="connsiteX19" fmla="*/ 421827 w 3296943"/>
              <a:gd name="connsiteY19" fmla="*/ 462103 h 799240"/>
              <a:gd name="connsiteX20" fmla="*/ 234736 w 3296943"/>
              <a:gd name="connsiteY20" fmla="*/ 462103 h 799240"/>
              <a:gd name="connsiteX21" fmla="*/ 234736 w 3296943"/>
              <a:gd name="connsiteY21" fmla="*/ 294466 h 799240"/>
              <a:gd name="connsiteX22" fmla="*/ 328288 w 3296943"/>
              <a:gd name="connsiteY22" fmla="*/ 160029 h 799240"/>
              <a:gd name="connsiteX23" fmla="*/ 313052 w 3296943"/>
              <a:gd name="connsiteY23" fmla="*/ 165662 h 799240"/>
              <a:gd name="connsiteX24" fmla="*/ 149146 w 3296943"/>
              <a:gd name="connsiteY24" fmla="*/ 306158 h 799240"/>
              <a:gd name="connsiteX25" fmla="*/ 146618 w 3296943"/>
              <a:gd name="connsiteY25" fmla="*/ 339182 h 799240"/>
              <a:gd name="connsiteX26" fmla="*/ 179629 w 3296943"/>
              <a:gd name="connsiteY26" fmla="*/ 341723 h 799240"/>
              <a:gd name="connsiteX27" fmla="*/ 187917 w 3296943"/>
              <a:gd name="connsiteY27" fmla="*/ 334613 h 799240"/>
              <a:gd name="connsiteX28" fmla="*/ 187917 w 3296943"/>
              <a:gd name="connsiteY28" fmla="*/ 485524 h 799240"/>
              <a:gd name="connsiteX29" fmla="*/ 211326 w 3296943"/>
              <a:gd name="connsiteY29" fmla="*/ 508934 h 799240"/>
              <a:gd name="connsiteX30" fmla="*/ 445236 w 3296943"/>
              <a:gd name="connsiteY30" fmla="*/ 508934 h 799240"/>
              <a:gd name="connsiteX31" fmla="*/ 468646 w 3296943"/>
              <a:gd name="connsiteY31" fmla="*/ 485524 h 799240"/>
              <a:gd name="connsiteX32" fmla="*/ 468646 w 3296943"/>
              <a:gd name="connsiteY32" fmla="*/ 334613 h 799240"/>
              <a:gd name="connsiteX33" fmla="*/ 476946 w 3296943"/>
              <a:gd name="connsiteY33" fmla="*/ 341723 h 799240"/>
              <a:gd name="connsiteX34" fmla="*/ 492168 w 3296943"/>
              <a:gd name="connsiteY34" fmla="*/ 347357 h 799240"/>
              <a:gd name="connsiteX35" fmla="*/ 509957 w 3296943"/>
              <a:gd name="connsiteY35" fmla="*/ 339182 h 799240"/>
              <a:gd name="connsiteX36" fmla="*/ 507429 w 3296943"/>
              <a:gd name="connsiteY36" fmla="*/ 306146 h 799240"/>
              <a:gd name="connsiteX37" fmla="*/ 468658 w 3296943"/>
              <a:gd name="connsiteY37" fmla="*/ 272909 h 799240"/>
              <a:gd name="connsiteX38" fmla="*/ 468658 w 3296943"/>
              <a:gd name="connsiteY38" fmla="*/ 216988 h 799240"/>
              <a:gd name="connsiteX39" fmla="*/ 445249 w 3296943"/>
              <a:gd name="connsiteY39" fmla="*/ 193578 h 799240"/>
              <a:gd name="connsiteX40" fmla="*/ 421826 w 3296943"/>
              <a:gd name="connsiteY40" fmla="*/ 216988 h 799240"/>
              <a:gd name="connsiteX41" fmla="*/ 421826 w 3296943"/>
              <a:gd name="connsiteY41" fmla="*/ 232774 h 799240"/>
              <a:gd name="connsiteX42" fmla="*/ 343523 w 3296943"/>
              <a:gd name="connsiteY42" fmla="*/ 165662 h 799240"/>
              <a:gd name="connsiteX43" fmla="*/ 328288 w 3296943"/>
              <a:gd name="connsiteY43" fmla="*/ 160029 h 799240"/>
              <a:gd name="connsiteX44" fmla="*/ 2776938 w 3296943"/>
              <a:gd name="connsiteY44" fmla="*/ 142238 h 799240"/>
              <a:gd name="connsiteX45" fmla="*/ 3015334 w 3296943"/>
              <a:gd name="connsiteY45" fmla="*/ 142238 h 799240"/>
              <a:gd name="connsiteX46" fmla="*/ 3162261 w 3296943"/>
              <a:gd name="connsiteY46" fmla="*/ 173208 h 799240"/>
              <a:gd name="connsiteX47" fmla="*/ 3261652 w 3296943"/>
              <a:gd name="connsiteY47" fmla="*/ 261076 h 799240"/>
              <a:gd name="connsiteX48" fmla="*/ 3296943 w 3296943"/>
              <a:gd name="connsiteY48" fmla="*/ 394318 h 799240"/>
              <a:gd name="connsiteX49" fmla="*/ 3261652 w 3296943"/>
              <a:gd name="connsiteY49" fmla="*/ 527561 h 799240"/>
              <a:gd name="connsiteX50" fmla="*/ 3162261 w 3296943"/>
              <a:gd name="connsiteY50" fmla="*/ 615429 h 799240"/>
              <a:gd name="connsiteX51" fmla="*/ 3015334 w 3296943"/>
              <a:gd name="connsiteY51" fmla="*/ 646399 h 799240"/>
              <a:gd name="connsiteX52" fmla="*/ 2776938 w 3296943"/>
              <a:gd name="connsiteY52" fmla="*/ 646399 h 799240"/>
              <a:gd name="connsiteX53" fmla="*/ 2338048 w 3296943"/>
              <a:gd name="connsiteY53" fmla="*/ 142238 h 799240"/>
              <a:gd name="connsiteX54" fmla="*/ 2480654 w 3296943"/>
              <a:gd name="connsiteY54" fmla="*/ 142238 h 799240"/>
              <a:gd name="connsiteX55" fmla="*/ 2480654 w 3296943"/>
              <a:gd name="connsiteY55" fmla="*/ 533323 h 799240"/>
              <a:gd name="connsiteX56" fmla="*/ 2721210 w 3296943"/>
              <a:gd name="connsiteY56" fmla="*/ 533323 h 799240"/>
              <a:gd name="connsiteX57" fmla="*/ 2721210 w 3296943"/>
              <a:gd name="connsiteY57" fmla="*/ 646399 h 799240"/>
              <a:gd name="connsiteX58" fmla="*/ 2338048 w 3296943"/>
              <a:gd name="connsiteY58" fmla="*/ 646399 h 799240"/>
              <a:gd name="connsiteX59" fmla="*/ 2096097 w 3296943"/>
              <a:gd name="connsiteY59" fmla="*/ 142238 h 799240"/>
              <a:gd name="connsiteX60" fmla="*/ 2238701 w 3296943"/>
              <a:gd name="connsiteY60" fmla="*/ 142238 h 799240"/>
              <a:gd name="connsiteX61" fmla="*/ 2238701 w 3296943"/>
              <a:gd name="connsiteY61" fmla="*/ 646399 h 799240"/>
              <a:gd name="connsiteX62" fmla="*/ 2096097 w 3296943"/>
              <a:gd name="connsiteY62" fmla="*/ 646399 h 799240"/>
              <a:gd name="connsiteX63" fmla="*/ 1523469 w 3296943"/>
              <a:gd name="connsiteY63" fmla="*/ 142238 h 799240"/>
              <a:gd name="connsiteX64" fmla="*/ 1666074 w 3296943"/>
              <a:gd name="connsiteY64" fmla="*/ 142238 h 799240"/>
              <a:gd name="connsiteX65" fmla="*/ 1666074 w 3296943"/>
              <a:gd name="connsiteY65" fmla="*/ 417366 h 799240"/>
              <a:gd name="connsiteX66" fmla="*/ 1761865 w 3296943"/>
              <a:gd name="connsiteY66" fmla="*/ 538364 h 799240"/>
              <a:gd name="connsiteX67" fmla="*/ 1856935 w 3296943"/>
              <a:gd name="connsiteY67" fmla="*/ 417366 h 799240"/>
              <a:gd name="connsiteX68" fmla="*/ 1856935 w 3296943"/>
              <a:gd name="connsiteY68" fmla="*/ 142238 h 799240"/>
              <a:gd name="connsiteX69" fmla="*/ 1997380 w 3296943"/>
              <a:gd name="connsiteY69" fmla="*/ 142238 h 799240"/>
              <a:gd name="connsiteX70" fmla="*/ 1997380 w 3296943"/>
              <a:gd name="connsiteY70" fmla="*/ 421687 h 799240"/>
              <a:gd name="connsiteX71" fmla="*/ 1935080 w 3296943"/>
              <a:gd name="connsiteY71" fmla="*/ 595263 h 799240"/>
              <a:gd name="connsiteX72" fmla="*/ 1760425 w 3296943"/>
              <a:gd name="connsiteY72" fmla="*/ 656482 h 799240"/>
              <a:gd name="connsiteX73" fmla="*/ 1585769 w 3296943"/>
              <a:gd name="connsiteY73" fmla="*/ 595263 h 799240"/>
              <a:gd name="connsiteX74" fmla="*/ 1523469 w 3296943"/>
              <a:gd name="connsiteY74" fmla="*/ 421687 h 799240"/>
              <a:gd name="connsiteX75" fmla="*/ 976365 w 3296943"/>
              <a:gd name="connsiteY75" fmla="*/ 142238 h 799240"/>
              <a:gd name="connsiteX76" fmla="*/ 1234207 w 3296943"/>
              <a:gd name="connsiteY76" fmla="*/ 142238 h 799240"/>
              <a:gd name="connsiteX77" fmla="*/ 1381134 w 3296943"/>
              <a:gd name="connsiteY77" fmla="*/ 177889 h 799240"/>
              <a:gd name="connsiteX78" fmla="*/ 1431550 w 3296943"/>
              <a:gd name="connsiteY78" fmla="*/ 274040 h 799240"/>
              <a:gd name="connsiteX79" fmla="*/ 1413904 w 3296943"/>
              <a:gd name="connsiteY79" fmla="*/ 338501 h 799240"/>
              <a:gd name="connsiteX80" fmla="*/ 1363849 w 3296943"/>
              <a:gd name="connsiteY80" fmla="*/ 383515 h 799240"/>
              <a:gd name="connsiteX81" fmla="*/ 1431550 w 3296943"/>
              <a:gd name="connsiteY81" fmla="*/ 430690 h 799240"/>
              <a:gd name="connsiteX82" fmla="*/ 1456038 w 3296943"/>
              <a:gd name="connsiteY82" fmla="*/ 508115 h 799240"/>
              <a:gd name="connsiteX83" fmla="*/ 1402741 w 3296943"/>
              <a:gd name="connsiteY83" fmla="*/ 610387 h 799240"/>
              <a:gd name="connsiteX84" fmla="*/ 1248612 w 3296943"/>
              <a:gd name="connsiteY84" fmla="*/ 646399 h 799240"/>
              <a:gd name="connsiteX85" fmla="*/ 976365 w 3296943"/>
              <a:gd name="connsiteY85" fmla="*/ 646399 h 799240"/>
              <a:gd name="connsiteX86" fmla="*/ 327749 w 3296943"/>
              <a:gd name="connsiteY86" fmla="*/ 129 h 799240"/>
              <a:gd name="connsiteX87" fmla="*/ 646272 w 3296943"/>
              <a:gd name="connsiteY87" fmla="*/ 100390 h 799240"/>
              <a:gd name="connsiteX88" fmla="*/ 656563 w 3296943"/>
              <a:gd name="connsiteY88" fmla="*/ 119781 h 799240"/>
              <a:gd name="connsiteX89" fmla="*/ 656563 w 3296943"/>
              <a:gd name="connsiteY89" fmla="*/ 395566 h 799240"/>
              <a:gd name="connsiteX90" fmla="*/ 634943 w 3296943"/>
              <a:gd name="connsiteY90" fmla="*/ 525922 h 799240"/>
              <a:gd name="connsiteX91" fmla="*/ 556264 w 3296943"/>
              <a:gd name="connsiteY91" fmla="*/ 632793 h 799240"/>
              <a:gd name="connsiteX92" fmla="*/ 342559 w 3296943"/>
              <a:gd name="connsiteY92" fmla="*/ 794496 h 799240"/>
              <a:gd name="connsiteX93" fmla="*/ 328425 w 3296943"/>
              <a:gd name="connsiteY93" fmla="*/ 799240 h 799240"/>
              <a:gd name="connsiteX94" fmla="*/ 314304 w 3296943"/>
              <a:gd name="connsiteY94" fmla="*/ 794508 h 799240"/>
              <a:gd name="connsiteX95" fmla="*/ 100412 w 3296943"/>
              <a:gd name="connsiteY95" fmla="*/ 632818 h 799240"/>
              <a:gd name="connsiteX96" fmla="*/ 21657 w 3296943"/>
              <a:gd name="connsiteY96" fmla="*/ 525922 h 799240"/>
              <a:gd name="connsiteX97" fmla="*/ 0 w 3296943"/>
              <a:gd name="connsiteY97" fmla="*/ 395478 h 799240"/>
              <a:gd name="connsiteX98" fmla="*/ 0 w 3296943"/>
              <a:gd name="connsiteY98" fmla="*/ 119781 h 799240"/>
              <a:gd name="connsiteX99" fmla="*/ 11580 w 3296943"/>
              <a:gd name="connsiteY99" fmla="*/ 99576 h 799240"/>
              <a:gd name="connsiteX100" fmla="*/ 327749 w 3296943"/>
              <a:gd name="connsiteY100" fmla="*/ 129 h 7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96943" h="799240">
                <a:moveTo>
                  <a:pt x="1117531" y="441133"/>
                </a:moveTo>
                <a:lnTo>
                  <a:pt x="1117531" y="543406"/>
                </a:lnTo>
                <a:lnTo>
                  <a:pt x="1237088" y="543406"/>
                </a:lnTo>
                <a:cubicBezTo>
                  <a:pt x="1287024" y="543406"/>
                  <a:pt x="1311992" y="526360"/>
                  <a:pt x="1311992" y="492270"/>
                </a:cubicBezTo>
                <a:cubicBezTo>
                  <a:pt x="1311992" y="458179"/>
                  <a:pt x="1287024" y="441133"/>
                  <a:pt x="1237088" y="441133"/>
                </a:cubicBezTo>
                <a:close/>
                <a:moveTo>
                  <a:pt x="2919544" y="256035"/>
                </a:moveTo>
                <a:lnTo>
                  <a:pt x="2919544" y="532602"/>
                </a:lnTo>
                <a:lnTo>
                  <a:pt x="3009572" y="532602"/>
                </a:lnTo>
                <a:cubicBezTo>
                  <a:pt x="3052786" y="532602"/>
                  <a:pt x="3087476" y="520359"/>
                  <a:pt x="3113645" y="495871"/>
                </a:cubicBezTo>
                <a:cubicBezTo>
                  <a:pt x="3139814" y="471383"/>
                  <a:pt x="3152897" y="437532"/>
                  <a:pt x="3152897" y="394318"/>
                </a:cubicBezTo>
                <a:cubicBezTo>
                  <a:pt x="3152897" y="351105"/>
                  <a:pt x="3139814" y="317254"/>
                  <a:pt x="3113645" y="292766"/>
                </a:cubicBezTo>
                <a:cubicBezTo>
                  <a:pt x="3087476" y="268278"/>
                  <a:pt x="3052786" y="256035"/>
                  <a:pt x="3009572" y="256035"/>
                </a:cubicBezTo>
                <a:close/>
                <a:moveTo>
                  <a:pt x="1117531" y="245231"/>
                </a:moveTo>
                <a:lnTo>
                  <a:pt x="1117531" y="342462"/>
                </a:lnTo>
                <a:lnTo>
                  <a:pt x="1215481" y="342462"/>
                </a:lnTo>
                <a:cubicBezTo>
                  <a:pt x="1263496" y="342462"/>
                  <a:pt x="1287504" y="326136"/>
                  <a:pt x="1287504" y="293486"/>
                </a:cubicBezTo>
                <a:cubicBezTo>
                  <a:pt x="1287504" y="261316"/>
                  <a:pt x="1263496" y="245231"/>
                  <a:pt x="1215481" y="245231"/>
                </a:cubicBezTo>
                <a:close/>
                <a:moveTo>
                  <a:pt x="328276" y="214297"/>
                </a:moveTo>
                <a:lnTo>
                  <a:pt x="421827" y="294466"/>
                </a:lnTo>
                <a:lnTo>
                  <a:pt x="421827" y="462103"/>
                </a:lnTo>
                <a:lnTo>
                  <a:pt x="234736" y="462103"/>
                </a:lnTo>
                <a:lnTo>
                  <a:pt x="234736" y="294466"/>
                </a:lnTo>
                <a:close/>
                <a:moveTo>
                  <a:pt x="328288" y="160029"/>
                </a:moveTo>
                <a:cubicBezTo>
                  <a:pt x="322861" y="160029"/>
                  <a:pt x="317434" y="161907"/>
                  <a:pt x="313052" y="165662"/>
                </a:cubicBezTo>
                <a:lnTo>
                  <a:pt x="149146" y="306158"/>
                </a:lnTo>
                <a:cubicBezTo>
                  <a:pt x="139332" y="314583"/>
                  <a:pt x="138193" y="329368"/>
                  <a:pt x="146618" y="339182"/>
                </a:cubicBezTo>
                <a:cubicBezTo>
                  <a:pt x="155030" y="348997"/>
                  <a:pt x="169815" y="350136"/>
                  <a:pt x="179629" y="341723"/>
                </a:cubicBezTo>
                <a:lnTo>
                  <a:pt x="187917" y="334613"/>
                </a:lnTo>
                <a:lnTo>
                  <a:pt x="187917" y="485524"/>
                </a:lnTo>
                <a:cubicBezTo>
                  <a:pt x="187917" y="498444"/>
                  <a:pt x="198407" y="508934"/>
                  <a:pt x="211326" y="508934"/>
                </a:cubicBezTo>
                <a:lnTo>
                  <a:pt x="445236" y="508934"/>
                </a:lnTo>
                <a:cubicBezTo>
                  <a:pt x="458168" y="508934"/>
                  <a:pt x="468646" y="498444"/>
                  <a:pt x="468646" y="485524"/>
                </a:cubicBezTo>
                <a:lnTo>
                  <a:pt x="468646" y="334613"/>
                </a:lnTo>
                <a:lnTo>
                  <a:pt x="476946" y="341723"/>
                </a:lnTo>
                <a:cubicBezTo>
                  <a:pt x="481352" y="345504"/>
                  <a:pt x="486785" y="347357"/>
                  <a:pt x="492168" y="347357"/>
                </a:cubicBezTo>
                <a:cubicBezTo>
                  <a:pt x="498766" y="347357"/>
                  <a:pt x="505338" y="344590"/>
                  <a:pt x="509957" y="339182"/>
                </a:cubicBezTo>
                <a:cubicBezTo>
                  <a:pt x="518382" y="329368"/>
                  <a:pt x="517243" y="314583"/>
                  <a:pt x="507429" y="306146"/>
                </a:cubicBezTo>
                <a:lnTo>
                  <a:pt x="468658" y="272909"/>
                </a:lnTo>
                <a:lnTo>
                  <a:pt x="468658" y="216988"/>
                </a:lnTo>
                <a:cubicBezTo>
                  <a:pt x="468658" y="204069"/>
                  <a:pt x="458168" y="193578"/>
                  <a:pt x="445249" y="193578"/>
                </a:cubicBezTo>
                <a:cubicBezTo>
                  <a:pt x="432317" y="193578"/>
                  <a:pt x="421826" y="204069"/>
                  <a:pt x="421826" y="216988"/>
                </a:cubicBezTo>
                <a:lnTo>
                  <a:pt x="421826" y="232774"/>
                </a:lnTo>
                <a:lnTo>
                  <a:pt x="343523" y="165662"/>
                </a:lnTo>
                <a:cubicBezTo>
                  <a:pt x="339142" y="161907"/>
                  <a:pt x="333715" y="160029"/>
                  <a:pt x="328288" y="160029"/>
                </a:cubicBezTo>
                <a:close/>
                <a:moveTo>
                  <a:pt x="2776938" y="142238"/>
                </a:moveTo>
                <a:lnTo>
                  <a:pt x="3015334" y="142238"/>
                </a:lnTo>
                <a:cubicBezTo>
                  <a:pt x="3070552" y="142238"/>
                  <a:pt x="3119526" y="152561"/>
                  <a:pt x="3162261" y="173208"/>
                </a:cubicBezTo>
                <a:cubicBezTo>
                  <a:pt x="3204995" y="193854"/>
                  <a:pt x="3238124" y="223144"/>
                  <a:pt x="3261652" y="261076"/>
                </a:cubicBezTo>
                <a:cubicBezTo>
                  <a:pt x="3285179" y="299008"/>
                  <a:pt x="3296943" y="343422"/>
                  <a:pt x="3296943" y="394318"/>
                </a:cubicBezTo>
                <a:cubicBezTo>
                  <a:pt x="3296943" y="445215"/>
                  <a:pt x="3285179" y="489629"/>
                  <a:pt x="3261652" y="527561"/>
                </a:cubicBezTo>
                <a:cubicBezTo>
                  <a:pt x="3238124" y="565493"/>
                  <a:pt x="3204995" y="594782"/>
                  <a:pt x="3162261" y="615429"/>
                </a:cubicBezTo>
                <a:cubicBezTo>
                  <a:pt x="3119526" y="636076"/>
                  <a:pt x="3070552" y="646399"/>
                  <a:pt x="3015334" y="646399"/>
                </a:cubicBezTo>
                <a:lnTo>
                  <a:pt x="2776938" y="646399"/>
                </a:lnTo>
                <a:close/>
                <a:moveTo>
                  <a:pt x="2338048" y="142238"/>
                </a:moveTo>
                <a:lnTo>
                  <a:pt x="2480654" y="142238"/>
                </a:lnTo>
                <a:lnTo>
                  <a:pt x="2480654" y="533323"/>
                </a:lnTo>
                <a:lnTo>
                  <a:pt x="2721210" y="533323"/>
                </a:lnTo>
                <a:lnTo>
                  <a:pt x="2721210" y="646399"/>
                </a:lnTo>
                <a:lnTo>
                  <a:pt x="2338048" y="646399"/>
                </a:lnTo>
                <a:close/>
                <a:moveTo>
                  <a:pt x="2096097" y="142238"/>
                </a:moveTo>
                <a:lnTo>
                  <a:pt x="2238701" y="142238"/>
                </a:lnTo>
                <a:lnTo>
                  <a:pt x="2238701" y="646399"/>
                </a:lnTo>
                <a:lnTo>
                  <a:pt x="2096097" y="646399"/>
                </a:lnTo>
                <a:close/>
                <a:moveTo>
                  <a:pt x="1523469" y="142238"/>
                </a:moveTo>
                <a:lnTo>
                  <a:pt x="1666074" y="142238"/>
                </a:lnTo>
                <a:lnTo>
                  <a:pt x="1666074" y="417366"/>
                </a:lnTo>
                <a:cubicBezTo>
                  <a:pt x="1666074" y="498032"/>
                  <a:pt x="1698005" y="538364"/>
                  <a:pt x="1761865" y="538364"/>
                </a:cubicBezTo>
                <a:cubicBezTo>
                  <a:pt x="1825245" y="538364"/>
                  <a:pt x="1856935" y="498032"/>
                  <a:pt x="1856935" y="417366"/>
                </a:cubicBezTo>
                <a:lnTo>
                  <a:pt x="1856935" y="142238"/>
                </a:lnTo>
                <a:lnTo>
                  <a:pt x="1997380" y="142238"/>
                </a:lnTo>
                <a:lnTo>
                  <a:pt x="1997380" y="421687"/>
                </a:lnTo>
                <a:cubicBezTo>
                  <a:pt x="1997380" y="496591"/>
                  <a:pt x="1976614" y="554450"/>
                  <a:pt x="1935080" y="595263"/>
                </a:cubicBezTo>
                <a:cubicBezTo>
                  <a:pt x="1893547" y="636076"/>
                  <a:pt x="1835328" y="656482"/>
                  <a:pt x="1760425" y="656482"/>
                </a:cubicBezTo>
                <a:cubicBezTo>
                  <a:pt x="1685520" y="656482"/>
                  <a:pt x="1627302" y="636076"/>
                  <a:pt x="1585769" y="595263"/>
                </a:cubicBezTo>
                <a:cubicBezTo>
                  <a:pt x="1544236" y="554450"/>
                  <a:pt x="1523469" y="496591"/>
                  <a:pt x="1523469" y="421687"/>
                </a:cubicBezTo>
                <a:close/>
                <a:moveTo>
                  <a:pt x="976365" y="142238"/>
                </a:moveTo>
                <a:lnTo>
                  <a:pt x="1234207" y="142238"/>
                </a:lnTo>
                <a:cubicBezTo>
                  <a:pt x="1298547" y="142238"/>
                  <a:pt x="1347523" y="154122"/>
                  <a:pt x="1381134" y="177889"/>
                </a:cubicBezTo>
                <a:cubicBezTo>
                  <a:pt x="1414744" y="201657"/>
                  <a:pt x="1431550" y="233707"/>
                  <a:pt x="1431550" y="274040"/>
                </a:cubicBezTo>
                <a:cubicBezTo>
                  <a:pt x="1431550" y="298048"/>
                  <a:pt x="1425668" y="319534"/>
                  <a:pt x="1413904" y="338501"/>
                </a:cubicBezTo>
                <a:cubicBezTo>
                  <a:pt x="1402140" y="357467"/>
                  <a:pt x="1385456" y="372472"/>
                  <a:pt x="1363849" y="383515"/>
                </a:cubicBezTo>
                <a:cubicBezTo>
                  <a:pt x="1392658" y="393598"/>
                  <a:pt x="1415225" y="409323"/>
                  <a:pt x="1431550" y="430690"/>
                </a:cubicBezTo>
                <a:cubicBezTo>
                  <a:pt x="1447875" y="452057"/>
                  <a:pt x="1456038" y="477865"/>
                  <a:pt x="1456038" y="508115"/>
                </a:cubicBezTo>
                <a:cubicBezTo>
                  <a:pt x="1456038" y="552289"/>
                  <a:pt x="1438272" y="586380"/>
                  <a:pt x="1402741" y="610387"/>
                </a:cubicBezTo>
                <a:cubicBezTo>
                  <a:pt x="1367210" y="634395"/>
                  <a:pt x="1315833" y="646399"/>
                  <a:pt x="1248612" y="646399"/>
                </a:cubicBezTo>
                <a:lnTo>
                  <a:pt x="976365" y="646399"/>
                </a:lnTo>
                <a:close/>
                <a:moveTo>
                  <a:pt x="327749" y="129"/>
                </a:moveTo>
                <a:cubicBezTo>
                  <a:pt x="437124" y="-2363"/>
                  <a:pt x="544308" y="31375"/>
                  <a:pt x="646272" y="100390"/>
                </a:cubicBezTo>
                <a:cubicBezTo>
                  <a:pt x="652707" y="104746"/>
                  <a:pt x="656563" y="112007"/>
                  <a:pt x="656563" y="119781"/>
                </a:cubicBezTo>
                <a:lnTo>
                  <a:pt x="656563" y="395566"/>
                </a:lnTo>
                <a:cubicBezTo>
                  <a:pt x="656563" y="444326"/>
                  <a:pt x="649289" y="488178"/>
                  <a:pt x="634943" y="525922"/>
                </a:cubicBezTo>
                <a:cubicBezTo>
                  <a:pt x="618181" y="570012"/>
                  <a:pt x="591704" y="605966"/>
                  <a:pt x="556264" y="632793"/>
                </a:cubicBezTo>
                <a:lnTo>
                  <a:pt x="342559" y="794496"/>
                </a:lnTo>
                <a:cubicBezTo>
                  <a:pt x="338378" y="797651"/>
                  <a:pt x="333395" y="799240"/>
                  <a:pt x="328425" y="799240"/>
                </a:cubicBezTo>
                <a:cubicBezTo>
                  <a:pt x="323455" y="799240"/>
                  <a:pt x="318485" y="797663"/>
                  <a:pt x="314304" y="794508"/>
                </a:cubicBezTo>
                <a:lnTo>
                  <a:pt x="100412" y="632818"/>
                </a:lnTo>
                <a:cubicBezTo>
                  <a:pt x="64934" y="605991"/>
                  <a:pt x="38445" y="570038"/>
                  <a:pt x="21657" y="525922"/>
                </a:cubicBezTo>
                <a:cubicBezTo>
                  <a:pt x="7286" y="488141"/>
                  <a:pt x="0" y="444276"/>
                  <a:pt x="0" y="395478"/>
                </a:cubicBezTo>
                <a:lnTo>
                  <a:pt x="0" y="119781"/>
                </a:lnTo>
                <a:cubicBezTo>
                  <a:pt x="0" y="111469"/>
                  <a:pt x="4407" y="103782"/>
                  <a:pt x="11580" y="99576"/>
                </a:cubicBezTo>
                <a:cubicBezTo>
                  <a:pt x="120279" y="35894"/>
                  <a:pt x="226662" y="2432"/>
                  <a:pt x="327749" y="1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651BCA10-8D59-4686-8C19-C04E7B1BAADD}"/>
              </a:ext>
            </a:extLst>
          </p:cNvPr>
          <p:cNvGrpSpPr/>
          <p:nvPr/>
        </p:nvGrpSpPr>
        <p:grpSpPr>
          <a:xfrm>
            <a:off x="1211211" y="11649253"/>
            <a:ext cx="1253243" cy="229405"/>
            <a:chOff x="1194682" y="3854649"/>
            <a:chExt cx="1850931" cy="338811"/>
          </a:xfrm>
          <a:solidFill>
            <a:schemeClr val="bg1"/>
          </a:solidFill>
        </p:grpSpPr>
        <p:sp>
          <p:nvSpPr>
            <p:cNvPr id="11" name="Rectangle 10">
              <a:extLst>
                <a:ext uri="{FF2B5EF4-FFF2-40B4-BE49-F238E27FC236}">
                  <a16:creationId xmlns:a16="http://schemas.microsoft.com/office/drawing/2014/main" id="{6E0E5378-2FE1-4D5F-ADBC-E88DAC897894}"/>
                </a:ext>
              </a:extLst>
            </p:cNvPr>
            <p:cNvSpPr/>
            <p:nvPr/>
          </p:nvSpPr>
          <p:spPr>
            <a:xfrm>
              <a:off x="119468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D9449E-1F8D-4810-BBBE-D0ACFF302F53}"/>
                </a:ext>
              </a:extLst>
            </p:cNvPr>
            <p:cNvSpPr/>
            <p:nvPr/>
          </p:nvSpPr>
          <p:spPr>
            <a:xfrm>
              <a:off x="169872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8719C8-4E98-41A4-97B4-2E7CD05656CD}"/>
                </a:ext>
              </a:extLst>
            </p:cNvPr>
            <p:cNvSpPr/>
            <p:nvPr/>
          </p:nvSpPr>
          <p:spPr>
            <a:xfrm>
              <a:off x="220276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7812FC-4A21-4FC0-BDF4-46AD0F888E5C}"/>
                </a:ext>
              </a:extLst>
            </p:cNvPr>
            <p:cNvSpPr/>
            <p:nvPr/>
          </p:nvSpPr>
          <p:spPr>
            <a:xfrm>
              <a:off x="2706802" y="3854649"/>
              <a:ext cx="338811" cy="3388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5910183"/>
      </p:ext>
    </p:extLst>
  </p:cSld>
  <p:clrMapOvr>
    <a:masterClrMapping/>
  </p:clrMapOvr>
</p:sld>
</file>

<file path=ppt/theme/theme1.xml><?xml version="1.0" encoding="utf-8"?>
<a:theme xmlns:a="http://schemas.openxmlformats.org/drawingml/2006/main" name="Office Theme">
  <a:themeElements>
    <a:clrScheme name="Real Estate">
      <a:dk1>
        <a:sysClr val="windowText" lastClr="000000"/>
      </a:dk1>
      <a:lt1>
        <a:sysClr val="window" lastClr="FFFFFF"/>
      </a:lt1>
      <a:dk2>
        <a:srgbClr val="44546A"/>
      </a:dk2>
      <a:lt2>
        <a:srgbClr val="E7E6E6"/>
      </a:lt2>
      <a:accent1>
        <a:srgbClr val="213242"/>
      </a:accent1>
      <a:accent2>
        <a:srgbClr val="142F64"/>
      </a:accent2>
      <a:accent3>
        <a:srgbClr val="0070C0"/>
      </a:accent3>
      <a:accent4>
        <a:srgbClr val="FFA605"/>
      </a:accent4>
      <a:accent5>
        <a:srgbClr val="F6554D"/>
      </a:accent5>
      <a:accent6>
        <a:srgbClr val="B469FF"/>
      </a:accent6>
      <a:hlink>
        <a:srgbClr val="0563C1"/>
      </a:hlink>
      <a:folHlink>
        <a:srgbClr val="7030A0"/>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2642</TotalTime>
  <Words>3069</Words>
  <Application>Microsoft Office PowerPoint</Application>
  <PresentationFormat>Custom</PresentationFormat>
  <Paragraphs>432</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Montserrat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Wolverine</cp:lastModifiedBy>
  <cp:revision>380</cp:revision>
  <dcterms:created xsi:type="dcterms:W3CDTF">2019-05-23T11:07:15Z</dcterms:created>
  <dcterms:modified xsi:type="dcterms:W3CDTF">2019-10-15T14:25:29Z</dcterms:modified>
</cp:coreProperties>
</file>